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40" r:id="rId4"/>
  </p:sldMasterIdLst>
  <p:notesMasterIdLst>
    <p:notesMasterId r:id="rId29"/>
  </p:notesMasterIdLst>
  <p:handoutMasterIdLst>
    <p:handoutMasterId r:id="rId30"/>
  </p:handoutMasterIdLst>
  <p:sldIdLst>
    <p:sldId id="265" r:id="rId5"/>
    <p:sldId id="306" r:id="rId6"/>
    <p:sldId id="307" r:id="rId7"/>
    <p:sldId id="317" r:id="rId8"/>
    <p:sldId id="308" r:id="rId9"/>
    <p:sldId id="324" r:id="rId10"/>
    <p:sldId id="297" r:id="rId11"/>
    <p:sldId id="309" r:id="rId12"/>
    <p:sldId id="310" r:id="rId13"/>
    <p:sldId id="305" r:id="rId14"/>
    <p:sldId id="321" r:id="rId15"/>
    <p:sldId id="323" r:id="rId16"/>
    <p:sldId id="322" r:id="rId17"/>
    <p:sldId id="325" r:id="rId18"/>
    <p:sldId id="328" r:id="rId19"/>
    <p:sldId id="329" r:id="rId20"/>
    <p:sldId id="326" r:id="rId21"/>
    <p:sldId id="318" r:id="rId22"/>
    <p:sldId id="314" r:id="rId23"/>
    <p:sldId id="327" r:id="rId24"/>
    <p:sldId id="319" r:id="rId25"/>
    <p:sldId id="320" r:id="rId26"/>
    <p:sldId id="330" r:id="rId27"/>
    <p:sldId id="29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21" autoAdjust="0"/>
    <p:restoredTop sz="94795" autoAdjust="0"/>
  </p:normalViewPr>
  <p:slideViewPr>
    <p:cSldViewPr snapToGrid="0">
      <p:cViewPr varScale="1">
        <p:scale>
          <a:sx n="99" d="100"/>
          <a:sy n="99" d="100"/>
        </p:scale>
        <p:origin x="192" y="640"/>
      </p:cViewPr>
      <p:guideLst/>
    </p:cSldViewPr>
  </p:slideViewPr>
  <p:outlineViewPr>
    <p:cViewPr>
      <p:scale>
        <a:sx n="33" d="100"/>
        <a:sy n="33" d="100"/>
      </p:scale>
      <p:origin x="0" y="-43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952639796357248"/>
          <c:y val="5.4019135536903379E-2"/>
          <c:w val="0.52732873304929884"/>
          <c:h val="0.8283557932403083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6EA8-CB48-BA27-D264E8597B8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EA8-CB48-BA27-D264E8597B8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6EA8-CB48-BA27-D264E8597B80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EA8-CB48-BA27-D264E8597B80}"/>
              </c:ext>
            </c:extLst>
          </c:dPt>
          <c:dLbls>
            <c:dLbl>
              <c:idx val="0"/>
              <c:layout>
                <c:manualLayout>
                  <c:x val="0.10700880754175202"/>
                  <c:y val="-9.0292671341119471E-2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EA8-CB48-BA27-D264E8597B80}"/>
                </c:ext>
              </c:extLst>
            </c:dLbl>
            <c:dLbl>
              <c:idx val="1"/>
              <c:layout>
                <c:manualLayout>
                  <c:x val="0.11334514915320489"/>
                  <c:y val="0.1171696460454886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EA8-CB48-BA27-D264E8597B80}"/>
                </c:ext>
              </c:extLst>
            </c:dLbl>
            <c:dLbl>
              <c:idx val="2"/>
              <c:layout>
                <c:manualLayout>
                  <c:x val="-3.6827672356816082E-2"/>
                  <c:y val="0.17156156912671389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46106"/>
                        <a:gd name="adj2" fmla="val -138610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4-6EA8-CB48-BA27-D264E8597B80}"/>
                </c:ext>
              </c:extLst>
            </c:dLbl>
            <c:dLbl>
              <c:idx val="3"/>
              <c:layout>
                <c:manualLayout>
                  <c:x val="-7.8940923596374432E-2"/>
                  <c:y val="-0.1015792552587594"/>
                </c:manualLayout>
              </c:layout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EA8-CB48-BA27-D264E8597B80}"/>
                </c:ext>
              </c:extLst>
            </c:dLbl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Operations</c:v>
                </c:pt>
                <c:pt idx="1">
                  <c:v>Grants (Including Senate)</c:v>
                </c:pt>
                <c:pt idx="2">
                  <c:v>Contracts</c:v>
                </c:pt>
                <c:pt idx="3">
                  <c:v>Admin</c:v>
                </c:pt>
              </c:strCache>
            </c:strRef>
          </c:cat>
          <c:val>
            <c:numRef>
              <c:f>Sheet1!$B$2:$B$5</c:f>
              <c:numCache>
                <c:formatCode>_("$"* #,##0.00_);_("$"* \(#,##0.00\);_("$"* "-"??_);_(@_)</c:formatCode>
                <c:ptCount val="4"/>
                <c:pt idx="0">
                  <c:v>452488.74</c:v>
                </c:pt>
                <c:pt idx="1">
                  <c:v>300000</c:v>
                </c:pt>
                <c:pt idx="2">
                  <c:v>846133.51</c:v>
                </c:pt>
                <c:pt idx="3">
                  <c:v>165890.35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A8-CB48-BA27-D264E8597B8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spPr>
            <a:solidFill>
              <a:schemeClr val="accent5"/>
            </a:solidFill>
          </c:spPr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EA8-CB48-BA27-D264E8597B80}"/>
              </c:ext>
            </c:extLst>
          </c:dPt>
          <c:dPt>
            <c:idx val="3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6EA8-CB48-BA27-D264E8597B80}"/>
              </c:ext>
            </c:extLst>
          </c:dPt>
          <c:dLbls>
            <c:spPr>
              <a:solidFill>
                <a:srgbClr val="FFFFFF"/>
              </a:solidFill>
              <a:ln>
                <a:solidFill>
                  <a:srgbClr val="000000">
                    <a:lumMod val="25000"/>
                    <a:lumOff val="75000"/>
                  </a:srgb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Sheet1!$A$2:$A$5</c:f>
              <c:strCache>
                <c:ptCount val="4"/>
                <c:pt idx="0">
                  <c:v>Operations</c:v>
                </c:pt>
                <c:pt idx="1">
                  <c:v>Grants (Including Senate)</c:v>
                </c:pt>
                <c:pt idx="2">
                  <c:v>Contracts</c:v>
                </c:pt>
                <c:pt idx="3">
                  <c:v>Admin</c:v>
                </c:pt>
              </c:strCache>
            </c:strRef>
          </c:cat>
          <c:val>
            <c:numRef>
              <c:f>Sheet1!$C$4:$C$7</c:f>
              <c:numCache>
                <c:formatCode>_("$"* #,##0.00_);_("$"* \(#,##0.00\);_("$"* "-"??_);_(@_)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6EA8-CB48-BA27-D264E8597B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63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193331144626113"/>
          <c:y val="3.4638487748587556E-2"/>
          <c:w val="0.60085711738295067"/>
          <c:h val="0.93072302450282485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752-0548-90FD-F5C4DD5073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8752-0548-90FD-F5C4DD507344}"/>
              </c:ext>
            </c:extLst>
          </c:dPt>
          <c:dLbls>
            <c:dLbl>
              <c:idx val="0"/>
              <c:layout>
                <c:manualLayout>
                  <c:x val="6.2180658328632565E-2"/>
                  <c:y val="-0.30944342999862556"/>
                </c:manualLayout>
              </c:layout>
              <c:spPr>
                <a:solidFill>
                  <a:srgbClr val="FFFFFF"/>
                </a:solidFill>
                <a:ln w="9525" cap="flat" cmpd="sng" algn="ctr">
                  <a:solidFill>
                    <a:srgbClr val="000000">
                      <a:lumMod val="25000"/>
                      <a:lumOff val="75000"/>
                    </a:srgbClr>
                  </a:solidFill>
                  <a:prstDash val="solid"/>
                  <a:round/>
                  <a:headEnd type="none" w="med" len="med"/>
                  <a:tailEnd type="none" w="med" len="med"/>
                  <a:extLst>
                    <a:ext uri="{C807C97D-BFC1-408E-A445-0C87EB9F89A2}">
                      <ask:lineSketchStyleProps xmlns:ask="http://schemas.microsoft.com/office/drawing/2018/sketchyshapes" sd="0">
                        <a:custGeom>
                          <a:avLst/>
                          <a:gdLst/>
                          <a:ahLst/>
                          <a:cxnLst/>
                          <a:rect l="0" t="0" r="0" b="0"/>
                          <a:pathLst/>
                        </a:custGeom>
                        <ask:type/>
                      </ask:lineSketchStyleProps>
                    </a:ext>
                  </a:extLst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>
                        <a:gd name="adj1" fmla="val -61173"/>
                        <a:gd name="adj2" fmla="val 144231"/>
                      </a:avLst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1-8752-0548-90FD-F5C4DD507344}"/>
                </c:ext>
              </c:extLst>
            </c:dLbl>
            <c:dLbl>
              <c:idx val="1"/>
              <c:layout>
                <c:manualLayout>
                  <c:x val="-0.13755115327242964"/>
                  <c:y val="-8.7124849222914053E-2"/>
                </c:manualLayout>
              </c:layout>
              <c:spPr>
                <a:solidFill>
                  <a:srgbClr val="FFFFFF"/>
                </a:solidFill>
                <a:ln>
                  <a:solidFill>
                    <a:srgbClr val="000000">
                      <a:lumMod val="25000"/>
                      <a:lumOff val="75000"/>
                    </a:srgb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</c:ext>
                <c:ext xmlns:c16="http://schemas.microsoft.com/office/drawing/2014/chart" uri="{C3380CC4-5D6E-409C-BE32-E72D297353CC}">
                  <c16:uniqueId val="{00000002-8752-0548-90FD-F5C4DD5073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Sheet1!$A$2:$A$3</c:f>
              <c:strCache>
                <c:ptCount val="2"/>
                <c:pt idx="0">
                  <c:v>Discretionary</c:v>
                </c:pt>
                <c:pt idx="1">
                  <c:v>Mandatory</c:v>
                </c:pt>
              </c:strCache>
            </c:strRef>
          </c:cat>
          <c:val>
            <c:numRef>
              <c:f>Sheet1!$B$2:$B$3</c:f>
              <c:numCache>
                <c:formatCode>_("$"* #,##0.00_);_("$"* \(#,##0.00\);_("$"* "-"??_);_(@_)</c:formatCode>
                <c:ptCount val="2"/>
                <c:pt idx="0">
                  <c:v>752488.74</c:v>
                </c:pt>
                <c:pt idx="1">
                  <c:v>1012023.86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752-0548-90FD-F5C4DD5073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CD5339C-519D-4230-BF0C-1BF09A2FE2D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982FE9-1227-454F-8FBE-5D49EEFEFD5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3CD36-562E-4EEA-8B96-DB5FE3AB0DC1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C515AC-387D-4DC2-8066-2F960E1511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55534-4B86-498E-A9D9-C98A3290DC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9C5148-8ED6-434E-BA59-EF48324382B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9953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FA4AB-31E7-4D1C-A552-BCF9442B3075}" type="datetimeFigureOut">
              <a:rPr lang="en-US" smtClean="0"/>
              <a:t>4/6/26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33291-C0D9-4415-AEC4-F67D377A5A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30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1607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577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645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7102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655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453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973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2591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89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D33291-C0D9-4415-AEC4-F67D377A5ADC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959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Relationship Id="rId4" Type="http://schemas.microsoft.com/office/2007/relationships/hdphoto" Target="../media/hdphoto3.wdp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sv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sv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8038742" cy="562771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80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B036E7-2C5F-DD40-6308-EE75B2EA97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039100" y="705447"/>
            <a:ext cx="4218216" cy="4695398"/>
            <a:chOff x="7482594" y="578447"/>
            <a:chExt cx="4774722" cy="5314858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5EEA11F-21D1-B5CC-B742-007A17FE5DF6}"/>
                </a:ext>
              </a:extLst>
            </p:cNvPr>
            <p:cNvGrpSpPr/>
            <p:nvPr/>
          </p:nvGrpSpPr>
          <p:grpSpPr>
            <a:xfrm rot="5400000" flipV="1">
              <a:off x="7669156" y="391885"/>
              <a:ext cx="4401597" cy="4774722"/>
              <a:chOff x="7161956" y="2138031"/>
              <a:chExt cx="4401597" cy="4774722"/>
            </a:xfrm>
          </p:grpSpPr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C5D2FC03-C09F-7317-9CF8-10F7F2BC2456}"/>
                  </a:ext>
                </a:extLst>
              </p:cNvPr>
              <p:cNvGrpSpPr/>
              <p:nvPr/>
            </p:nvGrpSpPr>
            <p:grpSpPr>
              <a:xfrm>
                <a:off x="7161956" y="2138031"/>
                <a:ext cx="4401597" cy="4774722"/>
                <a:chOff x="7161956" y="2138031"/>
                <a:chExt cx="4401597" cy="4774722"/>
              </a:xfrm>
            </p:grpSpPr>
            <p:sp>
              <p:nvSpPr>
                <p:cNvPr id="32" name="Freeform 26">
                  <a:extLst>
                    <a:ext uri="{FF2B5EF4-FFF2-40B4-BE49-F238E27FC236}">
                      <a16:creationId xmlns:a16="http://schemas.microsoft.com/office/drawing/2014/main" id="{4955D7CE-F9E4-5872-C58A-13F97B53D60C}"/>
                    </a:ext>
                  </a:extLst>
                </p:cNvPr>
                <p:cNvSpPr/>
                <p:nvPr/>
              </p:nvSpPr>
              <p:spPr>
                <a:xfrm>
                  <a:off x="7681432" y="2138031"/>
                  <a:ext cx="1087430" cy="4774722"/>
                </a:xfrm>
                <a:custGeom>
                  <a:avLst/>
                  <a:gdLst>
                    <a:gd name="connsiteX0" fmla="*/ 158732 w 1087430"/>
                    <a:gd name="connsiteY0" fmla="*/ 4741554 h 4774722"/>
                    <a:gd name="connsiteX1" fmla="*/ 163470 w 1087430"/>
                    <a:gd name="connsiteY1" fmla="*/ 4746292 h 4774722"/>
                    <a:gd name="connsiteX2" fmla="*/ 165839 w 1087430"/>
                    <a:gd name="connsiteY2" fmla="*/ 4758138 h 4774722"/>
                    <a:gd name="connsiteX3" fmla="*/ 163470 w 1087430"/>
                    <a:gd name="connsiteY3" fmla="*/ 4769984 h 4774722"/>
                    <a:gd name="connsiteX4" fmla="*/ 161101 w 1087430"/>
                    <a:gd name="connsiteY4" fmla="*/ 4774722 h 4774722"/>
                    <a:gd name="connsiteX5" fmla="*/ 151624 w 1087430"/>
                    <a:gd name="connsiteY5" fmla="*/ 4769984 h 4774722"/>
                    <a:gd name="connsiteX6" fmla="*/ 153993 w 1087430"/>
                    <a:gd name="connsiteY6" fmla="*/ 4743923 h 4774722"/>
                    <a:gd name="connsiteX7" fmla="*/ 158732 w 1087430"/>
                    <a:gd name="connsiteY7" fmla="*/ 4741554 h 4774722"/>
                    <a:gd name="connsiteX8" fmla="*/ 398013 w 1087430"/>
                    <a:gd name="connsiteY8" fmla="*/ 4736816 h 4774722"/>
                    <a:gd name="connsiteX9" fmla="*/ 412228 w 1087430"/>
                    <a:gd name="connsiteY9" fmla="*/ 4746292 h 4774722"/>
                    <a:gd name="connsiteX10" fmla="*/ 402752 w 1087430"/>
                    <a:gd name="connsiteY10" fmla="*/ 4758138 h 4774722"/>
                    <a:gd name="connsiteX11" fmla="*/ 393275 w 1087430"/>
                    <a:gd name="connsiteY11" fmla="*/ 4746292 h 4774722"/>
                    <a:gd name="connsiteX12" fmla="*/ 398013 w 1087430"/>
                    <a:gd name="connsiteY12" fmla="*/ 4736816 h 4774722"/>
                    <a:gd name="connsiteX13" fmla="*/ 559114 w 1087430"/>
                    <a:gd name="connsiteY13" fmla="*/ 4727339 h 4774722"/>
                    <a:gd name="connsiteX14" fmla="*/ 568591 w 1087430"/>
                    <a:gd name="connsiteY14" fmla="*/ 4734447 h 4774722"/>
                    <a:gd name="connsiteX15" fmla="*/ 568591 w 1087430"/>
                    <a:gd name="connsiteY15" fmla="*/ 4739185 h 4774722"/>
                    <a:gd name="connsiteX16" fmla="*/ 549638 w 1087430"/>
                    <a:gd name="connsiteY16" fmla="*/ 4762876 h 4774722"/>
                    <a:gd name="connsiteX17" fmla="*/ 540161 w 1087430"/>
                    <a:gd name="connsiteY17" fmla="*/ 4765246 h 4774722"/>
                    <a:gd name="connsiteX18" fmla="*/ 537792 w 1087430"/>
                    <a:gd name="connsiteY18" fmla="*/ 4760507 h 4774722"/>
                    <a:gd name="connsiteX19" fmla="*/ 544899 w 1087430"/>
                    <a:gd name="connsiteY19" fmla="*/ 4736816 h 4774722"/>
                    <a:gd name="connsiteX20" fmla="*/ 559114 w 1087430"/>
                    <a:gd name="connsiteY20" fmla="*/ 4727339 h 4774722"/>
                    <a:gd name="connsiteX21" fmla="*/ 537792 w 1087430"/>
                    <a:gd name="connsiteY21" fmla="*/ 4689434 h 4774722"/>
                    <a:gd name="connsiteX22" fmla="*/ 544899 w 1087430"/>
                    <a:gd name="connsiteY22" fmla="*/ 4698910 h 4774722"/>
                    <a:gd name="connsiteX23" fmla="*/ 535423 w 1087430"/>
                    <a:gd name="connsiteY23" fmla="*/ 4703648 h 4774722"/>
                    <a:gd name="connsiteX24" fmla="*/ 530685 w 1087430"/>
                    <a:gd name="connsiteY24" fmla="*/ 4696541 h 4774722"/>
                    <a:gd name="connsiteX25" fmla="*/ 537792 w 1087430"/>
                    <a:gd name="connsiteY25" fmla="*/ 4689434 h 4774722"/>
                    <a:gd name="connsiteX26" fmla="*/ 452503 w 1087430"/>
                    <a:gd name="connsiteY26" fmla="*/ 4677588 h 4774722"/>
                    <a:gd name="connsiteX27" fmla="*/ 466718 w 1087430"/>
                    <a:gd name="connsiteY27" fmla="*/ 4687064 h 4774722"/>
                    <a:gd name="connsiteX28" fmla="*/ 464349 w 1087430"/>
                    <a:gd name="connsiteY28" fmla="*/ 4703648 h 4774722"/>
                    <a:gd name="connsiteX29" fmla="*/ 452503 w 1087430"/>
                    <a:gd name="connsiteY29" fmla="*/ 4713125 h 4774722"/>
                    <a:gd name="connsiteX30" fmla="*/ 431181 w 1087430"/>
                    <a:gd name="connsiteY30" fmla="*/ 4701279 h 4774722"/>
                    <a:gd name="connsiteX31" fmla="*/ 435919 w 1087430"/>
                    <a:gd name="connsiteY31" fmla="*/ 4684695 h 4774722"/>
                    <a:gd name="connsiteX32" fmla="*/ 452503 w 1087430"/>
                    <a:gd name="connsiteY32" fmla="*/ 4677588 h 4774722"/>
                    <a:gd name="connsiteX33" fmla="*/ 447765 w 1087430"/>
                    <a:gd name="connsiteY33" fmla="*/ 4618360 h 4774722"/>
                    <a:gd name="connsiteX34" fmla="*/ 457242 w 1087430"/>
                    <a:gd name="connsiteY34" fmla="*/ 4630205 h 4774722"/>
                    <a:gd name="connsiteX35" fmla="*/ 450134 w 1087430"/>
                    <a:gd name="connsiteY35" fmla="*/ 4644420 h 4774722"/>
                    <a:gd name="connsiteX36" fmla="*/ 433550 w 1087430"/>
                    <a:gd name="connsiteY36" fmla="*/ 4632574 h 4774722"/>
                    <a:gd name="connsiteX37" fmla="*/ 447765 w 1087430"/>
                    <a:gd name="connsiteY37" fmla="*/ 4618360 h 4774722"/>
                    <a:gd name="connsiteX38" fmla="*/ 355369 w 1087430"/>
                    <a:gd name="connsiteY38" fmla="*/ 4601776 h 4774722"/>
                    <a:gd name="connsiteX39" fmla="*/ 364846 w 1087430"/>
                    <a:gd name="connsiteY39" fmla="*/ 4613621 h 4774722"/>
                    <a:gd name="connsiteX40" fmla="*/ 360107 w 1087430"/>
                    <a:gd name="connsiteY40" fmla="*/ 4627836 h 4774722"/>
                    <a:gd name="connsiteX41" fmla="*/ 353000 w 1087430"/>
                    <a:gd name="connsiteY41" fmla="*/ 4627836 h 4774722"/>
                    <a:gd name="connsiteX42" fmla="*/ 345893 w 1087430"/>
                    <a:gd name="connsiteY42" fmla="*/ 4608883 h 4774722"/>
                    <a:gd name="connsiteX43" fmla="*/ 355369 w 1087430"/>
                    <a:gd name="connsiteY43" fmla="*/ 4601776 h 4774722"/>
                    <a:gd name="connsiteX44" fmla="*/ 639665 w 1087430"/>
                    <a:gd name="connsiteY44" fmla="*/ 4585192 h 4774722"/>
                    <a:gd name="connsiteX45" fmla="*/ 653879 w 1087430"/>
                    <a:gd name="connsiteY45" fmla="*/ 4592299 h 4774722"/>
                    <a:gd name="connsiteX46" fmla="*/ 656248 w 1087430"/>
                    <a:gd name="connsiteY46" fmla="*/ 4599407 h 4774722"/>
                    <a:gd name="connsiteX47" fmla="*/ 656248 w 1087430"/>
                    <a:gd name="connsiteY47" fmla="*/ 4623098 h 4774722"/>
                    <a:gd name="connsiteX48" fmla="*/ 653879 w 1087430"/>
                    <a:gd name="connsiteY48" fmla="*/ 4627836 h 4774722"/>
                    <a:gd name="connsiteX49" fmla="*/ 649141 w 1087430"/>
                    <a:gd name="connsiteY49" fmla="*/ 4627836 h 4774722"/>
                    <a:gd name="connsiteX50" fmla="*/ 634926 w 1087430"/>
                    <a:gd name="connsiteY50" fmla="*/ 4594668 h 4774722"/>
                    <a:gd name="connsiteX51" fmla="*/ 639665 w 1087430"/>
                    <a:gd name="connsiteY51" fmla="*/ 4585192 h 4774722"/>
                    <a:gd name="connsiteX52" fmla="*/ 317463 w 1087430"/>
                    <a:gd name="connsiteY52" fmla="*/ 4578084 h 4774722"/>
                    <a:gd name="connsiteX53" fmla="*/ 326940 w 1087430"/>
                    <a:gd name="connsiteY53" fmla="*/ 4589930 h 4774722"/>
                    <a:gd name="connsiteX54" fmla="*/ 317463 w 1087430"/>
                    <a:gd name="connsiteY54" fmla="*/ 4594668 h 4774722"/>
                    <a:gd name="connsiteX55" fmla="*/ 310356 w 1087430"/>
                    <a:gd name="connsiteY55" fmla="*/ 4585192 h 4774722"/>
                    <a:gd name="connsiteX56" fmla="*/ 317463 w 1087430"/>
                    <a:gd name="connsiteY56" fmla="*/ 4578084 h 4774722"/>
                    <a:gd name="connsiteX57" fmla="*/ 393275 w 1087430"/>
                    <a:gd name="connsiteY57" fmla="*/ 4540178 h 4774722"/>
                    <a:gd name="connsiteX58" fmla="*/ 398013 w 1087430"/>
                    <a:gd name="connsiteY58" fmla="*/ 4540178 h 4774722"/>
                    <a:gd name="connsiteX59" fmla="*/ 398013 w 1087430"/>
                    <a:gd name="connsiteY59" fmla="*/ 4544917 h 4774722"/>
                    <a:gd name="connsiteX60" fmla="*/ 400383 w 1087430"/>
                    <a:gd name="connsiteY60" fmla="*/ 4554393 h 4774722"/>
                    <a:gd name="connsiteX61" fmla="*/ 393275 w 1087430"/>
                    <a:gd name="connsiteY61" fmla="*/ 4549655 h 4774722"/>
                    <a:gd name="connsiteX62" fmla="*/ 393275 w 1087430"/>
                    <a:gd name="connsiteY62" fmla="*/ 4540178 h 4774722"/>
                    <a:gd name="connsiteX63" fmla="*/ 642034 w 1087430"/>
                    <a:gd name="connsiteY63" fmla="*/ 4516487 h 4774722"/>
                    <a:gd name="connsiteX64" fmla="*/ 651510 w 1087430"/>
                    <a:gd name="connsiteY64" fmla="*/ 4523595 h 4774722"/>
                    <a:gd name="connsiteX65" fmla="*/ 651510 w 1087430"/>
                    <a:gd name="connsiteY65" fmla="*/ 4542547 h 4774722"/>
                    <a:gd name="connsiteX66" fmla="*/ 634926 w 1087430"/>
                    <a:gd name="connsiteY66" fmla="*/ 4540178 h 4774722"/>
                    <a:gd name="connsiteX67" fmla="*/ 627819 w 1087430"/>
                    <a:gd name="connsiteY67" fmla="*/ 4528333 h 4774722"/>
                    <a:gd name="connsiteX68" fmla="*/ 642034 w 1087430"/>
                    <a:gd name="connsiteY68" fmla="*/ 4516487 h 4774722"/>
                    <a:gd name="connsiteX69" fmla="*/ 472345 w 1087430"/>
                    <a:gd name="connsiteY69" fmla="*/ 4513526 h 4774722"/>
                    <a:gd name="connsiteX70" fmla="*/ 485671 w 1087430"/>
                    <a:gd name="connsiteY70" fmla="*/ 4521225 h 4774722"/>
                    <a:gd name="connsiteX71" fmla="*/ 476195 w 1087430"/>
                    <a:gd name="connsiteY71" fmla="*/ 4547286 h 4774722"/>
                    <a:gd name="connsiteX72" fmla="*/ 457242 w 1087430"/>
                    <a:gd name="connsiteY72" fmla="*/ 4547286 h 4774722"/>
                    <a:gd name="connsiteX73" fmla="*/ 428812 w 1087430"/>
                    <a:gd name="connsiteY73" fmla="*/ 4561500 h 4774722"/>
                    <a:gd name="connsiteX74" fmla="*/ 419336 w 1087430"/>
                    <a:gd name="connsiteY74" fmla="*/ 4578084 h 4774722"/>
                    <a:gd name="connsiteX75" fmla="*/ 409859 w 1087430"/>
                    <a:gd name="connsiteY75" fmla="*/ 4582823 h 4774722"/>
                    <a:gd name="connsiteX76" fmla="*/ 398013 w 1087430"/>
                    <a:gd name="connsiteY76" fmla="*/ 4570977 h 4774722"/>
                    <a:gd name="connsiteX77" fmla="*/ 402752 w 1087430"/>
                    <a:gd name="connsiteY77" fmla="*/ 4554393 h 4774722"/>
                    <a:gd name="connsiteX78" fmla="*/ 457242 w 1087430"/>
                    <a:gd name="connsiteY78" fmla="*/ 4516487 h 4774722"/>
                    <a:gd name="connsiteX79" fmla="*/ 472345 w 1087430"/>
                    <a:gd name="connsiteY79" fmla="*/ 4513526 h 4774722"/>
                    <a:gd name="connsiteX80" fmla="*/ 168208 w 1087430"/>
                    <a:gd name="connsiteY80" fmla="*/ 4502272 h 4774722"/>
                    <a:gd name="connsiteX81" fmla="*/ 170577 w 1087430"/>
                    <a:gd name="connsiteY81" fmla="*/ 4507010 h 4774722"/>
                    <a:gd name="connsiteX82" fmla="*/ 168208 w 1087430"/>
                    <a:gd name="connsiteY82" fmla="*/ 4511749 h 4774722"/>
                    <a:gd name="connsiteX83" fmla="*/ 165839 w 1087430"/>
                    <a:gd name="connsiteY83" fmla="*/ 4507010 h 4774722"/>
                    <a:gd name="connsiteX84" fmla="*/ 168208 w 1087430"/>
                    <a:gd name="connsiteY84" fmla="*/ 4502272 h 4774722"/>
                    <a:gd name="connsiteX85" fmla="*/ 589913 w 1087430"/>
                    <a:gd name="connsiteY85" fmla="*/ 4499903 h 4774722"/>
                    <a:gd name="connsiteX86" fmla="*/ 597020 w 1087430"/>
                    <a:gd name="connsiteY86" fmla="*/ 4511749 h 4774722"/>
                    <a:gd name="connsiteX87" fmla="*/ 592282 w 1087430"/>
                    <a:gd name="connsiteY87" fmla="*/ 4521225 h 4774722"/>
                    <a:gd name="connsiteX88" fmla="*/ 582805 w 1087430"/>
                    <a:gd name="connsiteY88" fmla="*/ 4518856 h 4774722"/>
                    <a:gd name="connsiteX89" fmla="*/ 578067 w 1087430"/>
                    <a:gd name="connsiteY89" fmla="*/ 4509380 h 4774722"/>
                    <a:gd name="connsiteX90" fmla="*/ 589913 w 1087430"/>
                    <a:gd name="connsiteY90" fmla="*/ 4499903 h 4774722"/>
                    <a:gd name="connsiteX91" fmla="*/ 447765 w 1087430"/>
                    <a:gd name="connsiteY91" fmla="*/ 4480950 h 4774722"/>
                    <a:gd name="connsiteX92" fmla="*/ 457242 w 1087430"/>
                    <a:gd name="connsiteY92" fmla="*/ 4483319 h 4774722"/>
                    <a:gd name="connsiteX93" fmla="*/ 452503 w 1087430"/>
                    <a:gd name="connsiteY93" fmla="*/ 4499903 h 4774722"/>
                    <a:gd name="connsiteX94" fmla="*/ 443027 w 1087430"/>
                    <a:gd name="connsiteY94" fmla="*/ 4495165 h 4774722"/>
                    <a:gd name="connsiteX95" fmla="*/ 447765 w 1087430"/>
                    <a:gd name="connsiteY95" fmla="*/ 4480950 h 4774722"/>
                    <a:gd name="connsiteX96" fmla="*/ 1080322 w 1087430"/>
                    <a:gd name="connsiteY96" fmla="*/ 4426460 h 4774722"/>
                    <a:gd name="connsiteX97" fmla="*/ 1085060 w 1087430"/>
                    <a:gd name="connsiteY97" fmla="*/ 4426460 h 4774722"/>
                    <a:gd name="connsiteX98" fmla="*/ 1087430 w 1087430"/>
                    <a:gd name="connsiteY98" fmla="*/ 4431198 h 4774722"/>
                    <a:gd name="connsiteX99" fmla="*/ 1082691 w 1087430"/>
                    <a:gd name="connsiteY99" fmla="*/ 4433568 h 4774722"/>
                    <a:gd name="connsiteX100" fmla="*/ 1080322 w 1087430"/>
                    <a:gd name="connsiteY100" fmla="*/ 4426460 h 4774722"/>
                    <a:gd name="connsiteX101" fmla="*/ 706000 w 1087430"/>
                    <a:gd name="connsiteY101" fmla="*/ 4426460 h 4774722"/>
                    <a:gd name="connsiteX102" fmla="*/ 710738 w 1087430"/>
                    <a:gd name="connsiteY102" fmla="*/ 4428830 h 4774722"/>
                    <a:gd name="connsiteX103" fmla="*/ 706000 w 1087430"/>
                    <a:gd name="connsiteY103" fmla="*/ 4431198 h 4774722"/>
                    <a:gd name="connsiteX104" fmla="*/ 706000 w 1087430"/>
                    <a:gd name="connsiteY104" fmla="*/ 4426460 h 4774722"/>
                    <a:gd name="connsiteX105" fmla="*/ 559114 w 1087430"/>
                    <a:gd name="connsiteY105" fmla="*/ 4424091 h 4774722"/>
                    <a:gd name="connsiteX106" fmla="*/ 578067 w 1087430"/>
                    <a:gd name="connsiteY106" fmla="*/ 4443044 h 4774722"/>
                    <a:gd name="connsiteX107" fmla="*/ 559114 w 1087430"/>
                    <a:gd name="connsiteY107" fmla="*/ 4452521 h 4774722"/>
                    <a:gd name="connsiteX108" fmla="*/ 547268 w 1087430"/>
                    <a:gd name="connsiteY108" fmla="*/ 4435937 h 4774722"/>
                    <a:gd name="connsiteX109" fmla="*/ 559114 w 1087430"/>
                    <a:gd name="connsiteY109" fmla="*/ 4424091 h 4774722"/>
                    <a:gd name="connsiteX110" fmla="*/ 319832 w 1087430"/>
                    <a:gd name="connsiteY110" fmla="*/ 4424091 h 4774722"/>
                    <a:gd name="connsiteX111" fmla="*/ 331678 w 1087430"/>
                    <a:gd name="connsiteY111" fmla="*/ 4443044 h 4774722"/>
                    <a:gd name="connsiteX112" fmla="*/ 319832 w 1087430"/>
                    <a:gd name="connsiteY112" fmla="*/ 4454890 h 4774722"/>
                    <a:gd name="connsiteX113" fmla="*/ 300879 w 1087430"/>
                    <a:gd name="connsiteY113" fmla="*/ 4435937 h 4774722"/>
                    <a:gd name="connsiteX114" fmla="*/ 319832 w 1087430"/>
                    <a:gd name="connsiteY114" fmla="*/ 4424091 h 4774722"/>
                    <a:gd name="connsiteX115" fmla="*/ 488040 w 1087430"/>
                    <a:gd name="connsiteY115" fmla="*/ 4405138 h 4774722"/>
                    <a:gd name="connsiteX116" fmla="*/ 504624 w 1087430"/>
                    <a:gd name="connsiteY116" fmla="*/ 4414615 h 4774722"/>
                    <a:gd name="connsiteX117" fmla="*/ 490409 w 1087430"/>
                    <a:gd name="connsiteY117" fmla="*/ 4459628 h 4774722"/>
                    <a:gd name="connsiteX118" fmla="*/ 473826 w 1087430"/>
                    <a:gd name="connsiteY118" fmla="*/ 4454890 h 4774722"/>
                    <a:gd name="connsiteX119" fmla="*/ 476195 w 1087430"/>
                    <a:gd name="connsiteY119" fmla="*/ 4414615 h 4774722"/>
                    <a:gd name="connsiteX120" fmla="*/ 488040 w 1087430"/>
                    <a:gd name="connsiteY120" fmla="*/ 4405138 h 4774722"/>
                    <a:gd name="connsiteX121" fmla="*/ 357738 w 1087430"/>
                    <a:gd name="connsiteY121" fmla="*/ 4388554 h 4774722"/>
                    <a:gd name="connsiteX122" fmla="*/ 362477 w 1087430"/>
                    <a:gd name="connsiteY122" fmla="*/ 4400400 h 4774722"/>
                    <a:gd name="connsiteX123" fmla="*/ 353000 w 1087430"/>
                    <a:gd name="connsiteY123" fmla="*/ 4402769 h 4774722"/>
                    <a:gd name="connsiteX124" fmla="*/ 348262 w 1087430"/>
                    <a:gd name="connsiteY124" fmla="*/ 4393293 h 4774722"/>
                    <a:gd name="connsiteX125" fmla="*/ 357738 w 1087430"/>
                    <a:gd name="connsiteY125" fmla="*/ 4388554 h 4774722"/>
                    <a:gd name="connsiteX126" fmla="*/ 130302 w 1087430"/>
                    <a:gd name="connsiteY126" fmla="*/ 4388554 h 4774722"/>
                    <a:gd name="connsiteX127" fmla="*/ 135040 w 1087430"/>
                    <a:gd name="connsiteY127" fmla="*/ 4390923 h 4774722"/>
                    <a:gd name="connsiteX128" fmla="*/ 130302 w 1087430"/>
                    <a:gd name="connsiteY128" fmla="*/ 4393293 h 4774722"/>
                    <a:gd name="connsiteX129" fmla="*/ 130302 w 1087430"/>
                    <a:gd name="connsiteY129" fmla="*/ 4388554 h 4774722"/>
                    <a:gd name="connsiteX130" fmla="*/ 677867 w 1087430"/>
                    <a:gd name="connsiteY130" fmla="*/ 4363975 h 4774722"/>
                    <a:gd name="connsiteX131" fmla="*/ 691785 w 1087430"/>
                    <a:gd name="connsiteY131" fmla="*/ 4364863 h 4774722"/>
                    <a:gd name="connsiteX132" fmla="*/ 698893 w 1087430"/>
                    <a:gd name="connsiteY132" fmla="*/ 4371970 h 4774722"/>
                    <a:gd name="connsiteX133" fmla="*/ 694154 w 1087430"/>
                    <a:gd name="connsiteY133" fmla="*/ 4381447 h 4774722"/>
                    <a:gd name="connsiteX134" fmla="*/ 682309 w 1087430"/>
                    <a:gd name="connsiteY134" fmla="*/ 4386185 h 4774722"/>
                    <a:gd name="connsiteX135" fmla="*/ 670463 w 1087430"/>
                    <a:gd name="connsiteY135" fmla="*/ 4386185 h 4774722"/>
                    <a:gd name="connsiteX136" fmla="*/ 665725 w 1087430"/>
                    <a:gd name="connsiteY136" fmla="*/ 4371970 h 4774722"/>
                    <a:gd name="connsiteX137" fmla="*/ 677867 w 1087430"/>
                    <a:gd name="connsiteY137" fmla="*/ 4363975 h 4774722"/>
                    <a:gd name="connsiteX138" fmla="*/ 345893 w 1087430"/>
                    <a:gd name="connsiteY138" fmla="*/ 4338803 h 4774722"/>
                    <a:gd name="connsiteX139" fmla="*/ 348262 w 1087430"/>
                    <a:gd name="connsiteY139" fmla="*/ 4350648 h 4774722"/>
                    <a:gd name="connsiteX140" fmla="*/ 343524 w 1087430"/>
                    <a:gd name="connsiteY140" fmla="*/ 4350648 h 4774722"/>
                    <a:gd name="connsiteX141" fmla="*/ 336416 w 1087430"/>
                    <a:gd name="connsiteY141" fmla="*/ 4341172 h 4774722"/>
                    <a:gd name="connsiteX142" fmla="*/ 345893 w 1087430"/>
                    <a:gd name="connsiteY142" fmla="*/ 4338803 h 4774722"/>
                    <a:gd name="connsiteX143" fmla="*/ 499886 w 1087430"/>
                    <a:gd name="connsiteY143" fmla="*/ 4326957 h 4774722"/>
                    <a:gd name="connsiteX144" fmla="*/ 511732 w 1087430"/>
                    <a:gd name="connsiteY144" fmla="*/ 4336433 h 4774722"/>
                    <a:gd name="connsiteX145" fmla="*/ 511732 w 1087430"/>
                    <a:gd name="connsiteY145" fmla="*/ 4348279 h 4774722"/>
                    <a:gd name="connsiteX146" fmla="*/ 502255 w 1087430"/>
                    <a:gd name="connsiteY146" fmla="*/ 4355386 h 4774722"/>
                    <a:gd name="connsiteX147" fmla="*/ 492779 w 1087430"/>
                    <a:gd name="connsiteY147" fmla="*/ 4350648 h 4774722"/>
                    <a:gd name="connsiteX148" fmla="*/ 490409 w 1087430"/>
                    <a:gd name="connsiteY148" fmla="*/ 4338803 h 4774722"/>
                    <a:gd name="connsiteX149" fmla="*/ 499886 w 1087430"/>
                    <a:gd name="connsiteY149" fmla="*/ 4326957 h 4774722"/>
                    <a:gd name="connsiteX150" fmla="*/ 187161 w 1087430"/>
                    <a:gd name="connsiteY150" fmla="*/ 4298528 h 4774722"/>
                    <a:gd name="connsiteX151" fmla="*/ 199007 w 1087430"/>
                    <a:gd name="connsiteY151" fmla="*/ 4298528 h 4774722"/>
                    <a:gd name="connsiteX152" fmla="*/ 203745 w 1087430"/>
                    <a:gd name="connsiteY152" fmla="*/ 4308004 h 4774722"/>
                    <a:gd name="connsiteX153" fmla="*/ 194268 w 1087430"/>
                    <a:gd name="connsiteY153" fmla="*/ 4315111 h 4774722"/>
                    <a:gd name="connsiteX154" fmla="*/ 184792 w 1087430"/>
                    <a:gd name="connsiteY154" fmla="*/ 4310373 h 4774722"/>
                    <a:gd name="connsiteX155" fmla="*/ 182423 w 1087430"/>
                    <a:gd name="connsiteY155" fmla="*/ 4300896 h 4774722"/>
                    <a:gd name="connsiteX156" fmla="*/ 187161 w 1087430"/>
                    <a:gd name="connsiteY156" fmla="*/ 4298528 h 4774722"/>
                    <a:gd name="connsiteX157" fmla="*/ 374322 w 1087430"/>
                    <a:gd name="connsiteY157" fmla="*/ 4284313 h 4774722"/>
                    <a:gd name="connsiteX158" fmla="*/ 379060 w 1087430"/>
                    <a:gd name="connsiteY158" fmla="*/ 4291420 h 4774722"/>
                    <a:gd name="connsiteX159" fmla="*/ 374322 w 1087430"/>
                    <a:gd name="connsiteY159" fmla="*/ 4293789 h 4774722"/>
                    <a:gd name="connsiteX160" fmla="*/ 369584 w 1087430"/>
                    <a:gd name="connsiteY160" fmla="*/ 4291420 h 4774722"/>
                    <a:gd name="connsiteX161" fmla="*/ 369584 w 1087430"/>
                    <a:gd name="connsiteY161" fmla="*/ 4286682 h 4774722"/>
                    <a:gd name="connsiteX162" fmla="*/ 374322 w 1087430"/>
                    <a:gd name="connsiteY162" fmla="*/ 4284313 h 4774722"/>
                    <a:gd name="connsiteX163" fmla="*/ 592282 w 1087430"/>
                    <a:gd name="connsiteY163" fmla="*/ 4274836 h 4774722"/>
                    <a:gd name="connsiteX164" fmla="*/ 594651 w 1087430"/>
                    <a:gd name="connsiteY164" fmla="*/ 4279574 h 4774722"/>
                    <a:gd name="connsiteX165" fmla="*/ 592282 w 1087430"/>
                    <a:gd name="connsiteY165" fmla="*/ 4284313 h 4774722"/>
                    <a:gd name="connsiteX166" fmla="*/ 589913 w 1087430"/>
                    <a:gd name="connsiteY166" fmla="*/ 4279574 h 4774722"/>
                    <a:gd name="connsiteX167" fmla="*/ 592282 w 1087430"/>
                    <a:gd name="connsiteY167" fmla="*/ 4274836 h 4774722"/>
                    <a:gd name="connsiteX168" fmla="*/ 544011 w 1087430"/>
                    <a:gd name="connsiteY168" fmla="*/ 4257660 h 4774722"/>
                    <a:gd name="connsiteX169" fmla="*/ 554376 w 1087430"/>
                    <a:gd name="connsiteY169" fmla="*/ 4267729 h 4774722"/>
                    <a:gd name="connsiteX170" fmla="*/ 535423 w 1087430"/>
                    <a:gd name="connsiteY170" fmla="*/ 4293789 h 4774722"/>
                    <a:gd name="connsiteX171" fmla="*/ 516470 w 1087430"/>
                    <a:gd name="connsiteY171" fmla="*/ 4277205 h 4774722"/>
                    <a:gd name="connsiteX172" fmla="*/ 528315 w 1087430"/>
                    <a:gd name="connsiteY172" fmla="*/ 4258252 h 4774722"/>
                    <a:gd name="connsiteX173" fmla="*/ 544011 w 1087430"/>
                    <a:gd name="connsiteY173" fmla="*/ 4257660 h 4774722"/>
                    <a:gd name="connsiteX174" fmla="*/ 495148 w 1087430"/>
                    <a:gd name="connsiteY174" fmla="*/ 4227454 h 4774722"/>
                    <a:gd name="connsiteX175" fmla="*/ 511732 w 1087430"/>
                    <a:gd name="connsiteY175" fmla="*/ 4234561 h 4774722"/>
                    <a:gd name="connsiteX176" fmla="*/ 509362 w 1087430"/>
                    <a:gd name="connsiteY176" fmla="*/ 4251145 h 4774722"/>
                    <a:gd name="connsiteX177" fmla="*/ 499886 w 1087430"/>
                    <a:gd name="connsiteY177" fmla="*/ 4258252 h 4774722"/>
                    <a:gd name="connsiteX178" fmla="*/ 452503 w 1087430"/>
                    <a:gd name="connsiteY178" fmla="*/ 4258252 h 4774722"/>
                    <a:gd name="connsiteX179" fmla="*/ 450134 w 1087430"/>
                    <a:gd name="connsiteY179" fmla="*/ 4253514 h 4774722"/>
                    <a:gd name="connsiteX180" fmla="*/ 450134 w 1087430"/>
                    <a:gd name="connsiteY180" fmla="*/ 4246406 h 4774722"/>
                    <a:gd name="connsiteX181" fmla="*/ 495148 w 1087430"/>
                    <a:gd name="connsiteY181" fmla="*/ 4227454 h 4774722"/>
                    <a:gd name="connsiteX182" fmla="*/ 383799 w 1087430"/>
                    <a:gd name="connsiteY182" fmla="*/ 4210870 h 4774722"/>
                    <a:gd name="connsiteX183" fmla="*/ 400383 w 1087430"/>
                    <a:gd name="connsiteY183" fmla="*/ 4225084 h 4774722"/>
                    <a:gd name="connsiteX184" fmla="*/ 383799 w 1087430"/>
                    <a:gd name="connsiteY184" fmla="*/ 4241668 h 4774722"/>
                    <a:gd name="connsiteX185" fmla="*/ 369584 w 1087430"/>
                    <a:gd name="connsiteY185" fmla="*/ 4227454 h 4774722"/>
                    <a:gd name="connsiteX186" fmla="*/ 383799 w 1087430"/>
                    <a:gd name="connsiteY186" fmla="*/ 4210870 h 4774722"/>
                    <a:gd name="connsiteX187" fmla="*/ 677571 w 1087430"/>
                    <a:gd name="connsiteY187" fmla="*/ 4203762 h 4774722"/>
                    <a:gd name="connsiteX188" fmla="*/ 687047 w 1087430"/>
                    <a:gd name="connsiteY188" fmla="*/ 4215608 h 4774722"/>
                    <a:gd name="connsiteX189" fmla="*/ 653879 w 1087430"/>
                    <a:gd name="connsiteY189" fmla="*/ 4232192 h 4774722"/>
                    <a:gd name="connsiteX190" fmla="*/ 649141 w 1087430"/>
                    <a:gd name="connsiteY190" fmla="*/ 4229823 h 4774722"/>
                    <a:gd name="connsiteX191" fmla="*/ 649141 w 1087430"/>
                    <a:gd name="connsiteY191" fmla="*/ 4222715 h 4774722"/>
                    <a:gd name="connsiteX192" fmla="*/ 677571 w 1087430"/>
                    <a:gd name="connsiteY192" fmla="*/ 4203762 h 4774722"/>
                    <a:gd name="connsiteX193" fmla="*/ 187161 w 1087430"/>
                    <a:gd name="connsiteY193" fmla="*/ 4137427 h 4774722"/>
                    <a:gd name="connsiteX194" fmla="*/ 196638 w 1087430"/>
                    <a:gd name="connsiteY194" fmla="*/ 4142165 h 4774722"/>
                    <a:gd name="connsiteX195" fmla="*/ 191899 w 1087430"/>
                    <a:gd name="connsiteY195" fmla="*/ 4151641 h 4774722"/>
                    <a:gd name="connsiteX196" fmla="*/ 182423 w 1087430"/>
                    <a:gd name="connsiteY196" fmla="*/ 4146903 h 4774722"/>
                    <a:gd name="connsiteX197" fmla="*/ 187161 w 1087430"/>
                    <a:gd name="connsiteY197" fmla="*/ 4137427 h 4774722"/>
                    <a:gd name="connsiteX198" fmla="*/ 412228 w 1087430"/>
                    <a:gd name="connsiteY198" fmla="*/ 4135058 h 4774722"/>
                    <a:gd name="connsiteX199" fmla="*/ 419336 w 1087430"/>
                    <a:gd name="connsiteY199" fmla="*/ 4146903 h 4774722"/>
                    <a:gd name="connsiteX200" fmla="*/ 409859 w 1087430"/>
                    <a:gd name="connsiteY200" fmla="*/ 4149272 h 4774722"/>
                    <a:gd name="connsiteX201" fmla="*/ 402752 w 1087430"/>
                    <a:gd name="connsiteY201" fmla="*/ 4139796 h 4774722"/>
                    <a:gd name="connsiteX202" fmla="*/ 412228 w 1087430"/>
                    <a:gd name="connsiteY202" fmla="*/ 4135058 h 4774722"/>
                    <a:gd name="connsiteX203" fmla="*/ 704816 w 1087430"/>
                    <a:gd name="connsiteY203" fmla="*/ 4130319 h 4774722"/>
                    <a:gd name="connsiteX204" fmla="*/ 708369 w 1087430"/>
                    <a:gd name="connsiteY204" fmla="*/ 4132689 h 4774722"/>
                    <a:gd name="connsiteX205" fmla="*/ 708369 w 1087430"/>
                    <a:gd name="connsiteY205" fmla="*/ 4137427 h 4774722"/>
                    <a:gd name="connsiteX206" fmla="*/ 703631 w 1087430"/>
                    <a:gd name="connsiteY206" fmla="*/ 4139796 h 4774722"/>
                    <a:gd name="connsiteX207" fmla="*/ 701262 w 1087430"/>
                    <a:gd name="connsiteY207" fmla="*/ 4135058 h 4774722"/>
                    <a:gd name="connsiteX208" fmla="*/ 704816 w 1087430"/>
                    <a:gd name="connsiteY208" fmla="*/ 4130319 h 4774722"/>
                    <a:gd name="connsiteX209" fmla="*/ 533054 w 1087430"/>
                    <a:gd name="connsiteY209" fmla="*/ 4127950 h 4774722"/>
                    <a:gd name="connsiteX210" fmla="*/ 542530 w 1087430"/>
                    <a:gd name="connsiteY210" fmla="*/ 4132689 h 4774722"/>
                    <a:gd name="connsiteX211" fmla="*/ 552007 w 1087430"/>
                    <a:gd name="connsiteY211" fmla="*/ 4163487 h 4774722"/>
                    <a:gd name="connsiteX212" fmla="*/ 547268 w 1087430"/>
                    <a:gd name="connsiteY212" fmla="*/ 4180071 h 4774722"/>
                    <a:gd name="connsiteX213" fmla="*/ 521208 w 1087430"/>
                    <a:gd name="connsiteY213" fmla="*/ 4194286 h 4774722"/>
                    <a:gd name="connsiteX214" fmla="*/ 485671 w 1087430"/>
                    <a:gd name="connsiteY214" fmla="*/ 4161118 h 4774722"/>
                    <a:gd name="connsiteX215" fmla="*/ 488040 w 1087430"/>
                    <a:gd name="connsiteY215" fmla="*/ 4149272 h 4774722"/>
                    <a:gd name="connsiteX216" fmla="*/ 533054 w 1087430"/>
                    <a:gd name="connsiteY216" fmla="*/ 4127950 h 4774722"/>
                    <a:gd name="connsiteX217" fmla="*/ 514101 w 1087430"/>
                    <a:gd name="connsiteY217" fmla="*/ 4068722 h 4774722"/>
                    <a:gd name="connsiteX218" fmla="*/ 523577 w 1087430"/>
                    <a:gd name="connsiteY218" fmla="*/ 4073460 h 4774722"/>
                    <a:gd name="connsiteX219" fmla="*/ 525946 w 1087430"/>
                    <a:gd name="connsiteY219" fmla="*/ 4085306 h 4774722"/>
                    <a:gd name="connsiteX220" fmla="*/ 514101 w 1087430"/>
                    <a:gd name="connsiteY220" fmla="*/ 4097152 h 4774722"/>
                    <a:gd name="connsiteX221" fmla="*/ 502255 w 1087430"/>
                    <a:gd name="connsiteY221" fmla="*/ 4092413 h 4774722"/>
                    <a:gd name="connsiteX222" fmla="*/ 514101 w 1087430"/>
                    <a:gd name="connsiteY222" fmla="*/ 4068722 h 4774722"/>
                    <a:gd name="connsiteX223" fmla="*/ 727322 w 1087430"/>
                    <a:gd name="connsiteY223" fmla="*/ 4066353 h 4774722"/>
                    <a:gd name="connsiteX224" fmla="*/ 741537 w 1087430"/>
                    <a:gd name="connsiteY224" fmla="*/ 4080568 h 4774722"/>
                    <a:gd name="connsiteX225" fmla="*/ 717846 w 1087430"/>
                    <a:gd name="connsiteY225" fmla="*/ 4106628 h 4774722"/>
                    <a:gd name="connsiteX226" fmla="*/ 706000 w 1087430"/>
                    <a:gd name="connsiteY226" fmla="*/ 4082937 h 4774722"/>
                    <a:gd name="connsiteX227" fmla="*/ 727322 w 1087430"/>
                    <a:gd name="connsiteY227" fmla="*/ 4066353 h 4774722"/>
                    <a:gd name="connsiteX228" fmla="*/ 656248 w 1087430"/>
                    <a:gd name="connsiteY228" fmla="*/ 4056876 h 4774722"/>
                    <a:gd name="connsiteX229" fmla="*/ 663356 w 1087430"/>
                    <a:gd name="connsiteY229" fmla="*/ 4068722 h 4774722"/>
                    <a:gd name="connsiteX230" fmla="*/ 653879 w 1087430"/>
                    <a:gd name="connsiteY230" fmla="*/ 4071091 h 4774722"/>
                    <a:gd name="connsiteX231" fmla="*/ 649141 w 1087430"/>
                    <a:gd name="connsiteY231" fmla="*/ 4061615 h 4774722"/>
                    <a:gd name="connsiteX232" fmla="*/ 656248 w 1087430"/>
                    <a:gd name="connsiteY232" fmla="*/ 4056876 h 4774722"/>
                    <a:gd name="connsiteX233" fmla="*/ 353000 w 1087430"/>
                    <a:gd name="connsiteY233" fmla="*/ 4035554 h 4774722"/>
                    <a:gd name="connsiteX234" fmla="*/ 374322 w 1087430"/>
                    <a:gd name="connsiteY234" fmla="*/ 4052138 h 4774722"/>
                    <a:gd name="connsiteX235" fmla="*/ 360107 w 1087430"/>
                    <a:gd name="connsiteY235" fmla="*/ 4068722 h 4774722"/>
                    <a:gd name="connsiteX236" fmla="*/ 341154 w 1087430"/>
                    <a:gd name="connsiteY236" fmla="*/ 4054507 h 4774722"/>
                    <a:gd name="connsiteX237" fmla="*/ 353000 w 1087430"/>
                    <a:gd name="connsiteY237" fmla="*/ 4035554 h 4774722"/>
                    <a:gd name="connsiteX238" fmla="*/ 180054 w 1087430"/>
                    <a:gd name="connsiteY238" fmla="*/ 4023709 h 4774722"/>
                    <a:gd name="connsiteX239" fmla="*/ 187161 w 1087430"/>
                    <a:gd name="connsiteY239" fmla="*/ 4033185 h 4774722"/>
                    <a:gd name="connsiteX240" fmla="*/ 182423 w 1087430"/>
                    <a:gd name="connsiteY240" fmla="*/ 4042662 h 4774722"/>
                    <a:gd name="connsiteX241" fmla="*/ 170577 w 1087430"/>
                    <a:gd name="connsiteY241" fmla="*/ 4045031 h 4774722"/>
                    <a:gd name="connsiteX242" fmla="*/ 158732 w 1087430"/>
                    <a:gd name="connsiteY242" fmla="*/ 4042662 h 4774722"/>
                    <a:gd name="connsiteX243" fmla="*/ 151624 w 1087430"/>
                    <a:gd name="connsiteY243" fmla="*/ 4033185 h 4774722"/>
                    <a:gd name="connsiteX244" fmla="*/ 156362 w 1087430"/>
                    <a:gd name="connsiteY244" fmla="*/ 4026078 h 4774722"/>
                    <a:gd name="connsiteX245" fmla="*/ 180054 w 1087430"/>
                    <a:gd name="connsiteY245" fmla="*/ 4023709 h 4774722"/>
                    <a:gd name="connsiteX246" fmla="*/ 728803 w 1087430"/>
                    <a:gd name="connsiteY246" fmla="*/ 3980472 h 4774722"/>
                    <a:gd name="connsiteX247" fmla="*/ 734430 w 1087430"/>
                    <a:gd name="connsiteY247" fmla="*/ 3981064 h 4774722"/>
                    <a:gd name="connsiteX248" fmla="*/ 746275 w 1087430"/>
                    <a:gd name="connsiteY248" fmla="*/ 4000017 h 4774722"/>
                    <a:gd name="connsiteX249" fmla="*/ 729691 w 1087430"/>
                    <a:gd name="connsiteY249" fmla="*/ 4016601 h 4774722"/>
                    <a:gd name="connsiteX250" fmla="*/ 717846 w 1087430"/>
                    <a:gd name="connsiteY250" fmla="*/ 4004756 h 4774722"/>
                    <a:gd name="connsiteX251" fmla="*/ 717846 w 1087430"/>
                    <a:gd name="connsiteY251" fmla="*/ 3997648 h 4774722"/>
                    <a:gd name="connsiteX252" fmla="*/ 724953 w 1087430"/>
                    <a:gd name="connsiteY252" fmla="*/ 3983434 h 4774722"/>
                    <a:gd name="connsiteX253" fmla="*/ 728803 w 1087430"/>
                    <a:gd name="connsiteY253" fmla="*/ 3980472 h 4774722"/>
                    <a:gd name="connsiteX254" fmla="*/ 533350 w 1087430"/>
                    <a:gd name="connsiteY254" fmla="*/ 3979584 h 4774722"/>
                    <a:gd name="connsiteX255" fmla="*/ 542530 w 1087430"/>
                    <a:gd name="connsiteY255" fmla="*/ 3981064 h 4774722"/>
                    <a:gd name="connsiteX256" fmla="*/ 549638 w 1087430"/>
                    <a:gd name="connsiteY256" fmla="*/ 3995279 h 4774722"/>
                    <a:gd name="connsiteX257" fmla="*/ 535423 w 1087430"/>
                    <a:gd name="connsiteY257" fmla="*/ 4035554 h 4774722"/>
                    <a:gd name="connsiteX258" fmla="*/ 509362 w 1087430"/>
                    <a:gd name="connsiteY258" fmla="*/ 4049769 h 4774722"/>
                    <a:gd name="connsiteX259" fmla="*/ 492779 w 1087430"/>
                    <a:gd name="connsiteY259" fmla="*/ 4033185 h 4774722"/>
                    <a:gd name="connsiteX260" fmla="*/ 495148 w 1087430"/>
                    <a:gd name="connsiteY260" fmla="*/ 4021339 h 4774722"/>
                    <a:gd name="connsiteX261" fmla="*/ 525946 w 1087430"/>
                    <a:gd name="connsiteY261" fmla="*/ 3983434 h 4774722"/>
                    <a:gd name="connsiteX262" fmla="*/ 533350 w 1087430"/>
                    <a:gd name="connsiteY262" fmla="*/ 3979584 h 4774722"/>
                    <a:gd name="connsiteX263" fmla="*/ 405121 w 1087430"/>
                    <a:gd name="connsiteY263" fmla="*/ 3959742 h 4774722"/>
                    <a:gd name="connsiteX264" fmla="*/ 409859 w 1087430"/>
                    <a:gd name="connsiteY264" fmla="*/ 3966850 h 4774722"/>
                    <a:gd name="connsiteX265" fmla="*/ 402752 w 1087430"/>
                    <a:gd name="connsiteY265" fmla="*/ 3973957 h 4774722"/>
                    <a:gd name="connsiteX266" fmla="*/ 395644 w 1087430"/>
                    <a:gd name="connsiteY266" fmla="*/ 3964480 h 4774722"/>
                    <a:gd name="connsiteX267" fmla="*/ 405121 w 1087430"/>
                    <a:gd name="connsiteY267" fmla="*/ 3959742 h 4774722"/>
                    <a:gd name="connsiteX268" fmla="*/ 161990 w 1087430"/>
                    <a:gd name="connsiteY268" fmla="*/ 3949970 h 4774722"/>
                    <a:gd name="connsiteX269" fmla="*/ 168208 w 1087430"/>
                    <a:gd name="connsiteY269" fmla="*/ 3950266 h 4774722"/>
                    <a:gd name="connsiteX270" fmla="*/ 165839 w 1087430"/>
                    <a:gd name="connsiteY270" fmla="*/ 3955004 h 4774722"/>
                    <a:gd name="connsiteX271" fmla="*/ 161101 w 1087430"/>
                    <a:gd name="connsiteY271" fmla="*/ 3955004 h 4774722"/>
                    <a:gd name="connsiteX272" fmla="*/ 161990 w 1087430"/>
                    <a:gd name="connsiteY272" fmla="*/ 3949970 h 4774722"/>
                    <a:gd name="connsiteX273" fmla="*/ 409859 w 1087430"/>
                    <a:gd name="connsiteY273" fmla="*/ 3933682 h 4774722"/>
                    <a:gd name="connsiteX274" fmla="*/ 414597 w 1087430"/>
                    <a:gd name="connsiteY274" fmla="*/ 3933682 h 4774722"/>
                    <a:gd name="connsiteX275" fmla="*/ 416966 w 1087430"/>
                    <a:gd name="connsiteY275" fmla="*/ 3938420 h 4774722"/>
                    <a:gd name="connsiteX276" fmla="*/ 412228 w 1087430"/>
                    <a:gd name="connsiteY276" fmla="*/ 3940789 h 4774722"/>
                    <a:gd name="connsiteX277" fmla="*/ 409859 w 1087430"/>
                    <a:gd name="connsiteY277" fmla="*/ 3933682 h 4774722"/>
                    <a:gd name="connsiteX278" fmla="*/ 492779 w 1087430"/>
                    <a:gd name="connsiteY278" fmla="*/ 3921836 h 4774722"/>
                    <a:gd name="connsiteX279" fmla="*/ 511732 w 1087430"/>
                    <a:gd name="connsiteY279" fmla="*/ 3936051 h 4774722"/>
                    <a:gd name="connsiteX280" fmla="*/ 497517 w 1087430"/>
                    <a:gd name="connsiteY280" fmla="*/ 3959742 h 4774722"/>
                    <a:gd name="connsiteX281" fmla="*/ 476195 w 1087430"/>
                    <a:gd name="connsiteY281" fmla="*/ 3943158 h 4774722"/>
                    <a:gd name="connsiteX282" fmla="*/ 492779 w 1087430"/>
                    <a:gd name="connsiteY282" fmla="*/ 3921836 h 4774722"/>
                    <a:gd name="connsiteX283" fmla="*/ 552007 w 1087430"/>
                    <a:gd name="connsiteY283" fmla="*/ 3876823 h 4774722"/>
                    <a:gd name="connsiteX284" fmla="*/ 563852 w 1087430"/>
                    <a:gd name="connsiteY284" fmla="*/ 3886299 h 4774722"/>
                    <a:gd name="connsiteX285" fmla="*/ 552007 w 1087430"/>
                    <a:gd name="connsiteY285" fmla="*/ 3898145 h 4774722"/>
                    <a:gd name="connsiteX286" fmla="*/ 542530 w 1087430"/>
                    <a:gd name="connsiteY286" fmla="*/ 3891037 h 4774722"/>
                    <a:gd name="connsiteX287" fmla="*/ 552007 w 1087430"/>
                    <a:gd name="connsiteY287" fmla="*/ 3876823 h 4774722"/>
                    <a:gd name="connsiteX288" fmla="*/ 601758 w 1087430"/>
                    <a:gd name="connsiteY288" fmla="*/ 3874454 h 4774722"/>
                    <a:gd name="connsiteX289" fmla="*/ 613604 w 1087430"/>
                    <a:gd name="connsiteY289" fmla="*/ 3883930 h 4774722"/>
                    <a:gd name="connsiteX290" fmla="*/ 599389 w 1087430"/>
                    <a:gd name="connsiteY290" fmla="*/ 3900514 h 4774722"/>
                    <a:gd name="connsiteX291" fmla="*/ 587544 w 1087430"/>
                    <a:gd name="connsiteY291" fmla="*/ 3891037 h 4774722"/>
                    <a:gd name="connsiteX292" fmla="*/ 601758 w 1087430"/>
                    <a:gd name="connsiteY292" fmla="*/ 3874454 h 4774722"/>
                    <a:gd name="connsiteX293" fmla="*/ 691785 w 1087430"/>
                    <a:gd name="connsiteY293" fmla="*/ 3864977 h 4774722"/>
                    <a:gd name="connsiteX294" fmla="*/ 708369 w 1087430"/>
                    <a:gd name="connsiteY294" fmla="*/ 3869715 h 4774722"/>
                    <a:gd name="connsiteX295" fmla="*/ 710738 w 1087430"/>
                    <a:gd name="connsiteY295" fmla="*/ 3883930 h 4774722"/>
                    <a:gd name="connsiteX296" fmla="*/ 694154 w 1087430"/>
                    <a:gd name="connsiteY296" fmla="*/ 3902883 h 4774722"/>
                    <a:gd name="connsiteX297" fmla="*/ 668094 w 1087430"/>
                    <a:gd name="connsiteY297" fmla="*/ 3898145 h 4774722"/>
                    <a:gd name="connsiteX298" fmla="*/ 665725 w 1087430"/>
                    <a:gd name="connsiteY298" fmla="*/ 3893407 h 4774722"/>
                    <a:gd name="connsiteX299" fmla="*/ 691785 w 1087430"/>
                    <a:gd name="connsiteY299" fmla="*/ 3864977 h 4774722"/>
                    <a:gd name="connsiteX300" fmla="*/ 182423 w 1087430"/>
                    <a:gd name="connsiteY300" fmla="*/ 3848393 h 4774722"/>
                    <a:gd name="connsiteX301" fmla="*/ 184792 w 1087430"/>
                    <a:gd name="connsiteY301" fmla="*/ 3853132 h 4774722"/>
                    <a:gd name="connsiteX302" fmla="*/ 180054 w 1087430"/>
                    <a:gd name="connsiteY302" fmla="*/ 3855500 h 4774722"/>
                    <a:gd name="connsiteX303" fmla="*/ 177685 w 1087430"/>
                    <a:gd name="connsiteY303" fmla="*/ 3850762 h 4774722"/>
                    <a:gd name="connsiteX304" fmla="*/ 182423 w 1087430"/>
                    <a:gd name="connsiteY304" fmla="*/ 3848393 h 4774722"/>
                    <a:gd name="connsiteX305" fmla="*/ 727322 w 1087430"/>
                    <a:gd name="connsiteY305" fmla="*/ 3836548 h 4774722"/>
                    <a:gd name="connsiteX306" fmla="*/ 739168 w 1087430"/>
                    <a:gd name="connsiteY306" fmla="*/ 3838917 h 4774722"/>
                    <a:gd name="connsiteX307" fmla="*/ 751013 w 1087430"/>
                    <a:gd name="connsiteY307" fmla="*/ 3862608 h 4774722"/>
                    <a:gd name="connsiteX308" fmla="*/ 751013 w 1087430"/>
                    <a:gd name="connsiteY308" fmla="*/ 3867346 h 4774722"/>
                    <a:gd name="connsiteX309" fmla="*/ 743906 w 1087430"/>
                    <a:gd name="connsiteY309" fmla="*/ 3874454 h 4774722"/>
                    <a:gd name="connsiteX310" fmla="*/ 734430 w 1087430"/>
                    <a:gd name="connsiteY310" fmla="*/ 3872085 h 4774722"/>
                    <a:gd name="connsiteX311" fmla="*/ 722584 w 1087430"/>
                    <a:gd name="connsiteY311" fmla="*/ 3853132 h 4774722"/>
                    <a:gd name="connsiteX312" fmla="*/ 727322 w 1087430"/>
                    <a:gd name="connsiteY312" fmla="*/ 3836548 h 4774722"/>
                    <a:gd name="connsiteX313" fmla="*/ 348262 w 1087430"/>
                    <a:gd name="connsiteY313" fmla="*/ 3817595 h 4774722"/>
                    <a:gd name="connsiteX314" fmla="*/ 357738 w 1087430"/>
                    <a:gd name="connsiteY314" fmla="*/ 3822333 h 4774722"/>
                    <a:gd name="connsiteX315" fmla="*/ 357738 w 1087430"/>
                    <a:gd name="connsiteY315" fmla="*/ 3838917 h 4774722"/>
                    <a:gd name="connsiteX316" fmla="*/ 341154 w 1087430"/>
                    <a:gd name="connsiteY316" fmla="*/ 3843655 h 4774722"/>
                    <a:gd name="connsiteX317" fmla="*/ 336416 w 1087430"/>
                    <a:gd name="connsiteY317" fmla="*/ 3836548 h 4774722"/>
                    <a:gd name="connsiteX318" fmla="*/ 348262 w 1087430"/>
                    <a:gd name="connsiteY318" fmla="*/ 3817595 h 4774722"/>
                    <a:gd name="connsiteX319" fmla="*/ 709850 w 1087430"/>
                    <a:gd name="connsiteY319" fmla="*/ 3805749 h 4774722"/>
                    <a:gd name="connsiteX320" fmla="*/ 713107 w 1087430"/>
                    <a:gd name="connsiteY320" fmla="*/ 3808118 h 4774722"/>
                    <a:gd name="connsiteX321" fmla="*/ 715477 w 1087430"/>
                    <a:gd name="connsiteY321" fmla="*/ 3812856 h 4774722"/>
                    <a:gd name="connsiteX322" fmla="*/ 710738 w 1087430"/>
                    <a:gd name="connsiteY322" fmla="*/ 3815225 h 4774722"/>
                    <a:gd name="connsiteX323" fmla="*/ 708369 w 1087430"/>
                    <a:gd name="connsiteY323" fmla="*/ 3810487 h 4774722"/>
                    <a:gd name="connsiteX324" fmla="*/ 709850 w 1087430"/>
                    <a:gd name="connsiteY324" fmla="*/ 3805749 h 4774722"/>
                    <a:gd name="connsiteX325" fmla="*/ 746275 w 1087430"/>
                    <a:gd name="connsiteY325" fmla="*/ 3784427 h 4774722"/>
                    <a:gd name="connsiteX326" fmla="*/ 760490 w 1087430"/>
                    <a:gd name="connsiteY326" fmla="*/ 3793903 h 4774722"/>
                    <a:gd name="connsiteX327" fmla="*/ 748644 w 1087430"/>
                    <a:gd name="connsiteY327" fmla="*/ 3805749 h 4774722"/>
                    <a:gd name="connsiteX328" fmla="*/ 734430 w 1087430"/>
                    <a:gd name="connsiteY328" fmla="*/ 3796272 h 4774722"/>
                    <a:gd name="connsiteX329" fmla="*/ 746275 w 1087430"/>
                    <a:gd name="connsiteY329" fmla="*/ 3784427 h 4774722"/>
                    <a:gd name="connsiteX330" fmla="*/ 570960 w 1087430"/>
                    <a:gd name="connsiteY330" fmla="*/ 3782058 h 4774722"/>
                    <a:gd name="connsiteX331" fmla="*/ 592282 w 1087430"/>
                    <a:gd name="connsiteY331" fmla="*/ 3791534 h 4774722"/>
                    <a:gd name="connsiteX332" fmla="*/ 592282 w 1087430"/>
                    <a:gd name="connsiteY332" fmla="*/ 3808118 h 4774722"/>
                    <a:gd name="connsiteX333" fmla="*/ 552007 w 1087430"/>
                    <a:gd name="connsiteY333" fmla="*/ 3843655 h 4774722"/>
                    <a:gd name="connsiteX334" fmla="*/ 547268 w 1087430"/>
                    <a:gd name="connsiteY334" fmla="*/ 3843655 h 4774722"/>
                    <a:gd name="connsiteX335" fmla="*/ 537792 w 1087430"/>
                    <a:gd name="connsiteY335" fmla="*/ 3838917 h 4774722"/>
                    <a:gd name="connsiteX336" fmla="*/ 535423 w 1087430"/>
                    <a:gd name="connsiteY336" fmla="*/ 3827071 h 4774722"/>
                    <a:gd name="connsiteX337" fmla="*/ 561483 w 1087430"/>
                    <a:gd name="connsiteY337" fmla="*/ 3786796 h 4774722"/>
                    <a:gd name="connsiteX338" fmla="*/ 570960 w 1087430"/>
                    <a:gd name="connsiteY338" fmla="*/ 3782058 h 4774722"/>
                    <a:gd name="connsiteX339" fmla="*/ 229805 w 1087430"/>
                    <a:gd name="connsiteY339" fmla="*/ 3760735 h 4774722"/>
                    <a:gd name="connsiteX340" fmla="*/ 234544 w 1087430"/>
                    <a:gd name="connsiteY340" fmla="*/ 3770212 h 4774722"/>
                    <a:gd name="connsiteX341" fmla="*/ 225067 w 1087430"/>
                    <a:gd name="connsiteY341" fmla="*/ 3774950 h 4774722"/>
                    <a:gd name="connsiteX342" fmla="*/ 220329 w 1087430"/>
                    <a:gd name="connsiteY342" fmla="*/ 3765474 h 4774722"/>
                    <a:gd name="connsiteX343" fmla="*/ 229805 w 1087430"/>
                    <a:gd name="connsiteY343" fmla="*/ 3760735 h 4774722"/>
                    <a:gd name="connsiteX344" fmla="*/ 187161 w 1087430"/>
                    <a:gd name="connsiteY344" fmla="*/ 3722829 h 4774722"/>
                    <a:gd name="connsiteX345" fmla="*/ 189530 w 1087430"/>
                    <a:gd name="connsiteY345" fmla="*/ 3727568 h 4774722"/>
                    <a:gd name="connsiteX346" fmla="*/ 184792 w 1087430"/>
                    <a:gd name="connsiteY346" fmla="*/ 3729937 h 4774722"/>
                    <a:gd name="connsiteX347" fmla="*/ 182423 w 1087430"/>
                    <a:gd name="connsiteY347" fmla="*/ 3725198 h 4774722"/>
                    <a:gd name="connsiteX348" fmla="*/ 187161 w 1087430"/>
                    <a:gd name="connsiteY348" fmla="*/ 3722829 h 4774722"/>
                    <a:gd name="connsiteX349" fmla="*/ 769967 w 1087430"/>
                    <a:gd name="connsiteY349" fmla="*/ 3710984 h 4774722"/>
                    <a:gd name="connsiteX350" fmla="*/ 779443 w 1087430"/>
                    <a:gd name="connsiteY350" fmla="*/ 3722829 h 4774722"/>
                    <a:gd name="connsiteX351" fmla="*/ 769967 w 1087430"/>
                    <a:gd name="connsiteY351" fmla="*/ 3727568 h 4774722"/>
                    <a:gd name="connsiteX352" fmla="*/ 762859 w 1087430"/>
                    <a:gd name="connsiteY352" fmla="*/ 3718091 h 4774722"/>
                    <a:gd name="connsiteX353" fmla="*/ 769967 w 1087430"/>
                    <a:gd name="connsiteY353" fmla="*/ 3710984 h 4774722"/>
                    <a:gd name="connsiteX354" fmla="*/ 383799 w 1087430"/>
                    <a:gd name="connsiteY354" fmla="*/ 3706246 h 4774722"/>
                    <a:gd name="connsiteX355" fmla="*/ 405121 w 1087430"/>
                    <a:gd name="connsiteY355" fmla="*/ 3713353 h 4774722"/>
                    <a:gd name="connsiteX356" fmla="*/ 409859 w 1087430"/>
                    <a:gd name="connsiteY356" fmla="*/ 3741783 h 4774722"/>
                    <a:gd name="connsiteX357" fmla="*/ 400383 w 1087430"/>
                    <a:gd name="connsiteY357" fmla="*/ 3746521 h 4774722"/>
                    <a:gd name="connsiteX358" fmla="*/ 386168 w 1087430"/>
                    <a:gd name="connsiteY358" fmla="*/ 3727568 h 4774722"/>
                    <a:gd name="connsiteX359" fmla="*/ 383799 w 1087430"/>
                    <a:gd name="connsiteY359" fmla="*/ 3706246 h 4774722"/>
                    <a:gd name="connsiteX360" fmla="*/ 530685 w 1087430"/>
                    <a:gd name="connsiteY360" fmla="*/ 3694400 h 4774722"/>
                    <a:gd name="connsiteX361" fmla="*/ 556745 w 1087430"/>
                    <a:gd name="connsiteY361" fmla="*/ 3708615 h 4774722"/>
                    <a:gd name="connsiteX362" fmla="*/ 559114 w 1087430"/>
                    <a:gd name="connsiteY362" fmla="*/ 3713353 h 4774722"/>
                    <a:gd name="connsiteX363" fmla="*/ 556745 w 1087430"/>
                    <a:gd name="connsiteY363" fmla="*/ 3718091 h 4774722"/>
                    <a:gd name="connsiteX364" fmla="*/ 528315 w 1087430"/>
                    <a:gd name="connsiteY364" fmla="*/ 3727568 h 4774722"/>
                    <a:gd name="connsiteX365" fmla="*/ 511732 w 1087430"/>
                    <a:gd name="connsiteY365" fmla="*/ 3706246 h 4774722"/>
                    <a:gd name="connsiteX366" fmla="*/ 530685 w 1087430"/>
                    <a:gd name="connsiteY366" fmla="*/ 3694400 h 4774722"/>
                    <a:gd name="connsiteX367" fmla="*/ 715477 w 1087430"/>
                    <a:gd name="connsiteY367" fmla="*/ 3692031 h 4774722"/>
                    <a:gd name="connsiteX368" fmla="*/ 732060 w 1087430"/>
                    <a:gd name="connsiteY368" fmla="*/ 3708615 h 4774722"/>
                    <a:gd name="connsiteX369" fmla="*/ 720215 w 1087430"/>
                    <a:gd name="connsiteY369" fmla="*/ 3720460 h 4774722"/>
                    <a:gd name="connsiteX370" fmla="*/ 701262 w 1087430"/>
                    <a:gd name="connsiteY370" fmla="*/ 3708615 h 4774722"/>
                    <a:gd name="connsiteX371" fmla="*/ 715477 w 1087430"/>
                    <a:gd name="connsiteY371" fmla="*/ 3692031 h 4774722"/>
                    <a:gd name="connsiteX372" fmla="*/ 369584 w 1087430"/>
                    <a:gd name="connsiteY372" fmla="*/ 3687293 h 4774722"/>
                    <a:gd name="connsiteX373" fmla="*/ 374322 w 1087430"/>
                    <a:gd name="connsiteY373" fmla="*/ 3687293 h 4774722"/>
                    <a:gd name="connsiteX374" fmla="*/ 386168 w 1087430"/>
                    <a:gd name="connsiteY374" fmla="*/ 3706246 h 4774722"/>
                    <a:gd name="connsiteX375" fmla="*/ 367215 w 1087430"/>
                    <a:gd name="connsiteY375" fmla="*/ 3696769 h 4774722"/>
                    <a:gd name="connsiteX376" fmla="*/ 369584 w 1087430"/>
                    <a:gd name="connsiteY376" fmla="*/ 3687293 h 4774722"/>
                    <a:gd name="connsiteX377" fmla="*/ 620711 w 1087430"/>
                    <a:gd name="connsiteY377" fmla="*/ 3682554 h 4774722"/>
                    <a:gd name="connsiteX378" fmla="*/ 627819 w 1087430"/>
                    <a:gd name="connsiteY378" fmla="*/ 3689661 h 4774722"/>
                    <a:gd name="connsiteX379" fmla="*/ 615973 w 1087430"/>
                    <a:gd name="connsiteY379" fmla="*/ 3696769 h 4774722"/>
                    <a:gd name="connsiteX380" fmla="*/ 611235 w 1087430"/>
                    <a:gd name="connsiteY380" fmla="*/ 3687293 h 4774722"/>
                    <a:gd name="connsiteX381" fmla="*/ 620711 w 1087430"/>
                    <a:gd name="connsiteY381" fmla="*/ 3682554 h 4774722"/>
                    <a:gd name="connsiteX382" fmla="*/ 568591 w 1087430"/>
                    <a:gd name="connsiteY382" fmla="*/ 3658863 h 4774722"/>
                    <a:gd name="connsiteX383" fmla="*/ 587544 w 1087430"/>
                    <a:gd name="connsiteY383" fmla="*/ 3677816 h 4774722"/>
                    <a:gd name="connsiteX384" fmla="*/ 573329 w 1087430"/>
                    <a:gd name="connsiteY384" fmla="*/ 3692031 h 4774722"/>
                    <a:gd name="connsiteX385" fmla="*/ 552007 w 1087430"/>
                    <a:gd name="connsiteY385" fmla="*/ 3677816 h 4774722"/>
                    <a:gd name="connsiteX386" fmla="*/ 568591 w 1087430"/>
                    <a:gd name="connsiteY386" fmla="*/ 3658863 h 4774722"/>
                    <a:gd name="connsiteX387" fmla="*/ 170577 w 1087430"/>
                    <a:gd name="connsiteY387" fmla="*/ 3654125 h 4774722"/>
                    <a:gd name="connsiteX388" fmla="*/ 175315 w 1087430"/>
                    <a:gd name="connsiteY388" fmla="*/ 3656494 h 4774722"/>
                    <a:gd name="connsiteX389" fmla="*/ 172946 w 1087430"/>
                    <a:gd name="connsiteY389" fmla="*/ 3665970 h 4774722"/>
                    <a:gd name="connsiteX390" fmla="*/ 165839 w 1087430"/>
                    <a:gd name="connsiteY390" fmla="*/ 3668339 h 4774722"/>
                    <a:gd name="connsiteX391" fmla="*/ 163470 w 1087430"/>
                    <a:gd name="connsiteY391" fmla="*/ 3663601 h 4774722"/>
                    <a:gd name="connsiteX392" fmla="*/ 170577 w 1087430"/>
                    <a:gd name="connsiteY392" fmla="*/ 3654125 h 4774722"/>
                    <a:gd name="connsiteX393" fmla="*/ 708369 w 1087430"/>
                    <a:gd name="connsiteY393" fmla="*/ 3639910 h 4774722"/>
                    <a:gd name="connsiteX394" fmla="*/ 720215 w 1087430"/>
                    <a:gd name="connsiteY394" fmla="*/ 3639910 h 4774722"/>
                    <a:gd name="connsiteX395" fmla="*/ 724953 w 1087430"/>
                    <a:gd name="connsiteY395" fmla="*/ 3649386 h 4774722"/>
                    <a:gd name="connsiteX396" fmla="*/ 715477 w 1087430"/>
                    <a:gd name="connsiteY396" fmla="*/ 3656494 h 4774722"/>
                    <a:gd name="connsiteX397" fmla="*/ 706000 w 1087430"/>
                    <a:gd name="connsiteY397" fmla="*/ 3651756 h 4774722"/>
                    <a:gd name="connsiteX398" fmla="*/ 703631 w 1087430"/>
                    <a:gd name="connsiteY398" fmla="*/ 3642279 h 4774722"/>
                    <a:gd name="connsiteX399" fmla="*/ 708369 w 1087430"/>
                    <a:gd name="connsiteY399" fmla="*/ 3639910 h 4774722"/>
                    <a:gd name="connsiteX400" fmla="*/ 168208 w 1087430"/>
                    <a:gd name="connsiteY400" fmla="*/ 3613849 h 4774722"/>
                    <a:gd name="connsiteX401" fmla="*/ 175315 w 1087430"/>
                    <a:gd name="connsiteY401" fmla="*/ 3620957 h 4774722"/>
                    <a:gd name="connsiteX402" fmla="*/ 172946 w 1087430"/>
                    <a:gd name="connsiteY402" fmla="*/ 3625695 h 4774722"/>
                    <a:gd name="connsiteX403" fmla="*/ 163470 w 1087430"/>
                    <a:gd name="connsiteY403" fmla="*/ 3620957 h 4774722"/>
                    <a:gd name="connsiteX404" fmla="*/ 163470 w 1087430"/>
                    <a:gd name="connsiteY404" fmla="*/ 3616219 h 4774722"/>
                    <a:gd name="connsiteX405" fmla="*/ 168208 w 1087430"/>
                    <a:gd name="connsiteY405" fmla="*/ 3613849 h 4774722"/>
                    <a:gd name="connsiteX406" fmla="*/ 800765 w 1087430"/>
                    <a:gd name="connsiteY406" fmla="*/ 3609111 h 4774722"/>
                    <a:gd name="connsiteX407" fmla="*/ 810242 w 1087430"/>
                    <a:gd name="connsiteY407" fmla="*/ 3613849 h 4774722"/>
                    <a:gd name="connsiteX408" fmla="*/ 805503 w 1087430"/>
                    <a:gd name="connsiteY408" fmla="*/ 3623326 h 4774722"/>
                    <a:gd name="connsiteX409" fmla="*/ 796027 w 1087430"/>
                    <a:gd name="connsiteY409" fmla="*/ 3618588 h 4774722"/>
                    <a:gd name="connsiteX410" fmla="*/ 800765 w 1087430"/>
                    <a:gd name="connsiteY410" fmla="*/ 3609111 h 4774722"/>
                    <a:gd name="connsiteX411" fmla="*/ 722584 w 1087430"/>
                    <a:gd name="connsiteY411" fmla="*/ 3597266 h 4774722"/>
                    <a:gd name="connsiteX412" fmla="*/ 734430 w 1087430"/>
                    <a:gd name="connsiteY412" fmla="*/ 3606742 h 4774722"/>
                    <a:gd name="connsiteX413" fmla="*/ 732060 w 1087430"/>
                    <a:gd name="connsiteY413" fmla="*/ 3613849 h 4774722"/>
                    <a:gd name="connsiteX414" fmla="*/ 727322 w 1087430"/>
                    <a:gd name="connsiteY414" fmla="*/ 3616219 h 4774722"/>
                    <a:gd name="connsiteX415" fmla="*/ 713107 w 1087430"/>
                    <a:gd name="connsiteY415" fmla="*/ 3606742 h 4774722"/>
                    <a:gd name="connsiteX416" fmla="*/ 713107 w 1087430"/>
                    <a:gd name="connsiteY416" fmla="*/ 3602004 h 4774722"/>
                    <a:gd name="connsiteX417" fmla="*/ 722584 w 1087430"/>
                    <a:gd name="connsiteY417" fmla="*/ 3597266 h 4774722"/>
                    <a:gd name="connsiteX418" fmla="*/ 566221 w 1087430"/>
                    <a:gd name="connsiteY418" fmla="*/ 3594896 h 4774722"/>
                    <a:gd name="connsiteX419" fmla="*/ 589913 w 1087430"/>
                    <a:gd name="connsiteY419" fmla="*/ 3594896 h 4774722"/>
                    <a:gd name="connsiteX420" fmla="*/ 597020 w 1087430"/>
                    <a:gd name="connsiteY420" fmla="*/ 3602004 h 4774722"/>
                    <a:gd name="connsiteX421" fmla="*/ 594651 w 1087430"/>
                    <a:gd name="connsiteY421" fmla="*/ 3613849 h 4774722"/>
                    <a:gd name="connsiteX422" fmla="*/ 578067 w 1087430"/>
                    <a:gd name="connsiteY422" fmla="*/ 3620957 h 4774722"/>
                    <a:gd name="connsiteX423" fmla="*/ 563852 w 1087430"/>
                    <a:gd name="connsiteY423" fmla="*/ 3606742 h 4774722"/>
                    <a:gd name="connsiteX424" fmla="*/ 566221 w 1087430"/>
                    <a:gd name="connsiteY424" fmla="*/ 3594896 h 4774722"/>
                    <a:gd name="connsiteX425" fmla="*/ 561483 w 1087430"/>
                    <a:gd name="connsiteY425" fmla="*/ 3564098 h 4774722"/>
                    <a:gd name="connsiteX426" fmla="*/ 568591 w 1087430"/>
                    <a:gd name="connsiteY426" fmla="*/ 3578313 h 4774722"/>
                    <a:gd name="connsiteX427" fmla="*/ 563852 w 1087430"/>
                    <a:gd name="connsiteY427" fmla="*/ 3594896 h 4774722"/>
                    <a:gd name="connsiteX428" fmla="*/ 552007 w 1087430"/>
                    <a:gd name="connsiteY428" fmla="*/ 3592527 h 4774722"/>
                    <a:gd name="connsiteX429" fmla="*/ 544899 w 1087430"/>
                    <a:gd name="connsiteY429" fmla="*/ 3587789 h 4774722"/>
                    <a:gd name="connsiteX430" fmla="*/ 544899 w 1087430"/>
                    <a:gd name="connsiteY430" fmla="*/ 3566467 h 4774722"/>
                    <a:gd name="connsiteX431" fmla="*/ 561483 w 1087430"/>
                    <a:gd name="connsiteY431" fmla="*/ 3564098 h 4774722"/>
                    <a:gd name="connsiteX432" fmla="*/ 630188 w 1087430"/>
                    <a:gd name="connsiteY432" fmla="*/ 3552252 h 4774722"/>
                    <a:gd name="connsiteX433" fmla="*/ 651510 w 1087430"/>
                    <a:gd name="connsiteY433" fmla="*/ 3568836 h 4774722"/>
                    <a:gd name="connsiteX434" fmla="*/ 634926 w 1087430"/>
                    <a:gd name="connsiteY434" fmla="*/ 3590158 h 4774722"/>
                    <a:gd name="connsiteX435" fmla="*/ 613604 w 1087430"/>
                    <a:gd name="connsiteY435" fmla="*/ 3573574 h 4774722"/>
                    <a:gd name="connsiteX436" fmla="*/ 630188 w 1087430"/>
                    <a:gd name="connsiteY436" fmla="*/ 3552252 h 4774722"/>
                    <a:gd name="connsiteX437" fmla="*/ 733541 w 1087430"/>
                    <a:gd name="connsiteY437" fmla="*/ 3539518 h 4774722"/>
                    <a:gd name="connsiteX438" fmla="*/ 741537 w 1087430"/>
                    <a:gd name="connsiteY438" fmla="*/ 3542776 h 4774722"/>
                    <a:gd name="connsiteX439" fmla="*/ 746275 w 1087430"/>
                    <a:gd name="connsiteY439" fmla="*/ 3552252 h 4774722"/>
                    <a:gd name="connsiteX440" fmla="*/ 736799 w 1087430"/>
                    <a:gd name="connsiteY440" fmla="*/ 3566467 h 4774722"/>
                    <a:gd name="connsiteX441" fmla="*/ 724953 w 1087430"/>
                    <a:gd name="connsiteY441" fmla="*/ 3556991 h 4774722"/>
                    <a:gd name="connsiteX442" fmla="*/ 727322 w 1087430"/>
                    <a:gd name="connsiteY442" fmla="*/ 3545145 h 4774722"/>
                    <a:gd name="connsiteX443" fmla="*/ 733541 w 1087430"/>
                    <a:gd name="connsiteY443" fmla="*/ 3539518 h 4774722"/>
                    <a:gd name="connsiteX444" fmla="*/ 421705 w 1087430"/>
                    <a:gd name="connsiteY444" fmla="*/ 3530930 h 4774722"/>
                    <a:gd name="connsiteX445" fmla="*/ 440658 w 1087430"/>
                    <a:gd name="connsiteY445" fmla="*/ 3545145 h 4774722"/>
                    <a:gd name="connsiteX446" fmla="*/ 426443 w 1087430"/>
                    <a:gd name="connsiteY446" fmla="*/ 3564098 h 4774722"/>
                    <a:gd name="connsiteX447" fmla="*/ 405121 w 1087430"/>
                    <a:gd name="connsiteY447" fmla="*/ 3547514 h 4774722"/>
                    <a:gd name="connsiteX448" fmla="*/ 421705 w 1087430"/>
                    <a:gd name="connsiteY448" fmla="*/ 3530930 h 4774722"/>
                    <a:gd name="connsiteX449" fmla="*/ 177685 w 1087430"/>
                    <a:gd name="connsiteY449" fmla="*/ 3516715 h 4774722"/>
                    <a:gd name="connsiteX450" fmla="*/ 180054 w 1087430"/>
                    <a:gd name="connsiteY450" fmla="*/ 3521454 h 4774722"/>
                    <a:gd name="connsiteX451" fmla="*/ 175315 w 1087430"/>
                    <a:gd name="connsiteY451" fmla="*/ 3521454 h 4774722"/>
                    <a:gd name="connsiteX452" fmla="*/ 177685 w 1087430"/>
                    <a:gd name="connsiteY452" fmla="*/ 3516715 h 4774722"/>
                    <a:gd name="connsiteX453" fmla="*/ 376691 w 1087430"/>
                    <a:gd name="connsiteY453" fmla="*/ 3511977 h 4774722"/>
                    <a:gd name="connsiteX454" fmla="*/ 388537 w 1087430"/>
                    <a:gd name="connsiteY454" fmla="*/ 3514346 h 4774722"/>
                    <a:gd name="connsiteX455" fmla="*/ 383799 w 1087430"/>
                    <a:gd name="connsiteY455" fmla="*/ 3523823 h 4774722"/>
                    <a:gd name="connsiteX456" fmla="*/ 371953 w 1087430"/>
                    <a:gd name="connsiteY456" fmla="*/ 3521454 h 4774722"/>
                    <a:gd name="connsiteX457" fmla="*/ 376691 w 1087430"/>
                    <a:gd name="connsiteY457" fmla="*/ 3511977 h 4774722"/>
                    <a:gd name="connsiteX458" fmla="*/ 772336 w 1087430"/>
                    <a:gd name="connsiteY458" fmla="*/ 3452749 h 4774722"/>
                    <a:gd name="connsiteX459" fmla="*/ 784181 w 1087430"/>
                    <a:gd name="connsiteY459" fmla="*/ 3462225 h 4774722"/>
                    <a:gd name="connsiteX460" fmla="*/ 779443 w 1087430"/>
                    <a:gd name="connsiteY460" fmla="*/ 3464594 h 4774722"/>
                    <a:gd name="connsiteX461" fmla="*/ 769967 w 1087430"/>
                    <a:gd name="connsiteY461" fmla="*/ 3457487 h 4774722"/>
                    <a:gd name="connsiteX462" fmla="*/ 772336 w 1087430"/>
                    <a:gd name="connsiteY462" fmla="*/ 3452749 h 4774722"/>
                    <a:gd name="connsiteX463" fmla="*/ 177685 w 1087430"/>
                    <a:gd name="connsiteY463" fmla="*/ 3450380 h 4774722"/>
                    <a:gd name="connsiteX464" fmla="*/ 187161 w 1087430"/>
                    <a:gd name="connsiteY464" fmla="*/ 3455118 h 4774722"/>
                    <a:gd name="connsiteX465" fmla="*/ 182423 w 1087430"/>
                    <a:gd name="connsiteY465" fmla="*/ 3464594 h 4774722"/>
                    <a:gd name="connsiteX466" fmla="*/ 172946 w 1087430"/>
                    <a:gd name="connsiteY466" fmla="*/ 3459856 h 4774722"/>
                    <a:gd name="connsiteX467" fmla="*/ 177685 w 1087430"/>
                    <a:gd name="connsiteY467" fmla="*/ 3450380 h 4774722"/>
                    <a:gd name="connsiteX468" fmla="*/ 727322 w 1087430"/>
                    <a:gd name="connsiteY468" fmla="*/ 3448011 h 4774722"/>
                    <a:gd name="connsiteX469" fmla="*/ 722584 w 1087430"/>
                    <a:gd name="connsiteY469" fmla="*/ 3469333 h 4774722"/>
                    <a:gd name="connsiteX470" fmla="*/ 713107 w 1087430"/>
                    <a:gd name="connsiteY470" fmla="*/ 3476440 h 4774722"/>
                    <a:gd name="connsiteX471" fmla="*/ 706000 w 1087430"/>
                    <a:gd name="connsiteY471" fmla="*/ 3464594 h 4774722"/>
                    <a:gd name="connsiteX472" fmla="*/ 710738 w 1087430"/>
                    <a:gd name="connsiteY472" fmla="*/ 3455118 h 4774722"/>
                    <a:gd name="connsiteX473" fmla="*/ 727322 w 1087430"/>
                    <a:gd name="connsiteY473" fmla="*/ 3448011 h 4774722"/>
                    <a:gd name="connsiteX474" fmla="*/ 416966 w 1087430"/>
                    <a:gd name="connsiteY474" fmla="*/ 3436165 h 4774722"/>
                    <a:gd name="connsiteX475" fmla="*/ 426443 w 1087430"/>
                    <a:gd name="connsiteY475" fmla="*/ 3450380 h 4774722"/>
                    <a:gd name="connsiteX476" fmla="*/ 421705 w 1087430"/>
                    <a:gd name="connsiteY476" fmla="*/ 3459856 h 4774722"/>
                    <a:gd name="connsiteX477" fmla="*/ 407490 w 1087430"/>
                    <a:gd name="connsiteY477" fmla="*/ 3445642 h 4774722"/>
                    <a:gd name="connsiteX478" fmla="*/ 416966 w 1087430"/>
                    <a:gd name="connsiteY478" fmla="*/ 3436165 h 4774722"/>
                    <a:gd name="connsiteX479" fmla="*/ 736799 w 1087430"/>
                    <a:gd name="connsiteY479" fmla="*/ 3426689 h 4774722"/>
                    <a:gd name="connsiteX480" fmla="*/ 741537 w 1087430"/>
                    <a:gd name="connsiteY480" fmla="*/ 3426689 h 4774722"/>
                    <a:gd name="connsiteX481" fmla="*/ 746275 w 1087430"/>
                    <a:gd name="connsiteY481" fmla="*/ 3436165 h 4774722"/>
                    <a:gd name="connsiteX482" fmla="*/ 729691 w 1087430"/>
                    <a:gd name="connsiteY482" fmla="*/ 3445642 h 4774722"/>
                    <a:gd name="connsiteX483" fmla="*/ 736799 w 1087430"/>
                    <a:gd name="connsiteY483" fmla="*/ 3426689 h 4774722"/>
                    <a:gd name="connsiteX484" fmla="*/ 566221 w 1087430"/>
                    <a:gd name="connsiteY484" fmla="*/ 3424319 h 4774722"/>
                    <a:gd name="connsiteX485" fmla="*/ 585174 w 1087430"/>
                    <a:gd name="connsiteY485" fmla="*/ 3438534 h 4774722"/>
                    <a:gd name="connsiteX486" fmla="*/ 580436 w 1087430"/>
                    <a:gd name="connsiteY486" fmla="*/ 3485917 h 4774722"/>
                    <a:gd name="connsiteX487" fmla="*/ 561483 w 1087430"/>
                    <a:gd name="connsiteY487" fmla="*/ 3495393 h 4774722"/>
                    <a:gd name="connsiteX488" fmla="*/ 547268 w 1087430"/>
                    <a:gd name="connsiteY488" fmla="*/ 3483547 h 4774722"/>
                    <a:gd name="connsiteX489" fmla="*/ 547268 w 1087430"/>
                    <a:gd name="connsiteY489" fmla="*/ 3478809 h 4774722"/>
                    <a:gd name="connsiteX490" fmla="*/ 552007 w 1087430"/>
                    <a:gd name="connsiteY490" fmla="*/ 3436165 h 4774722"/>
                    <a:gd name="connsiteX491" fmla="*/ 566221 w 1087430"/>
                    <a:gd name="connsiteY491" fmla="*/ 3424319 h 4774722"/>
                    <a:gd name="connsiteX492" fmla="*/ 371953 w 1087430"/>
                    <a:gd name="connsiteY492" fmla="*/ 3400628 h 4774722"/>
                    <a:gd name="connsiteX493" fmla="*/ 386168 w 1087430"/>
                    <a:gd name="connsiteY493" fmla="*/ 3417212 h 4774722"/>
                    <a:gd name="connsiteX494" fmla="*/ 369584 w 1087430"/>
                    <a:gd name="connsiteY494" fmla="*/ 3431427 h 4774722"/>
                    <a:gd name="connsiteX495" fmla="*/ 355369 w 1087430"/>
                    <a:gd name="connsiteY495" fmla="*/ 3414843 h 4774722"/>
                    <a:gd name="connsiteX496" fmla="*/ 371953 w 1087430"/>
                    <a:gd name="connsiteY496" fmla="*/ 3400628 h 4774722"/>
                    <a:gd name="connsiteX497" fmla="*/ 644403 w 1087430"/>
                    <a:gd name="connsiteY497" fmla="*/ 3395890 h 4774722"/>
                    <a:gd name="connsiteX498" fmla="*/ 646772 w 1087430"/>
                    <a:gd name="connsiteY498" fmla="*/ 3405366 h 4774722"/>
                    <a:gd name="connsiteX499" fmla="*/ 637295 w 1087430"/>
                    <a:gd name="connsiteY499" fmla="*/ 3410105 h 4774722"/>
                    <a:gd name="connsiteX500" fmla="*/ 634926 w 1087430"/>
                    <a:gd name="connsiteY500" fmla="*/ 3400628 h 4774722"/>
                    <a:gd name="connsiteX501" fmla="*/ 644403 w 1087430"/>
                    <a:gd name="connsiteY501" fmla="*/ 3395890 h 4774722"/>
                    <a:gd name="connsiteX502" fmla="*/ 663356 w 1087430"/>
                    <a:gd name="connsiteY502" fmla="*/ 3343769 h 4774722"/>
                    <a:gd name="connsiteX503" fmla="*/ 665725 w 1087430"/>
                    <a:gd name="connsiteY503" fmla="*/ 3346138 h 4774722"/>
                    <a:gd name="connsiteX504" fmla="*/ 663356 w 1087430"/>
                    <a:gd name="connsiteY504" fmla="*/ 3350876 h 4774722"/>
                    <a:gd name="connsiteX505" fmla="*/ 658618 w 1087430"/>
                    <a:gd name="connsiteY505" fmla="*/ 3348507 h 4774722"/>
                    <a:gd name="connsiteX506" fmla="*/ 663356 w 1087430"/>
                    <a:gd name="connsiteY506" fmla="*/ 3343769 h 4774722"/>
                    <a:gd name="connsiteX507" fmla="*/ 203745 w 1087430"/>
                    <a:gd name="connsiteY507" fmla="*/ 3339031 h 4774722"/>
                    <a:gd name="connsiteX508" fmla="*/ 215591 w 1087430"/>
                    <a:gd name="connsiteY508" fmla="*/ 3348507 h 4774722"/>
                    <a:gd name="connsiteX509" fmla="*/ 206114 w 1087430"/>
                    <a:gd name="connsiteY509" fmla="*/ 3353245 h 4774722"/>
                    <a:gd name="connsiteX510" fmla="*/ 201376 w 1087430"/>
                    <a:gd name="connsiteY510" fmla="*/ 3343769 h 4774722"/>
                    <a:gd name="connsiteX511" fmla="*/ 203745 w 1087430"/>
                    <a:gd name="connsiteY511" fmla="*/ 3339031 h 4774722"/>
                    <a:gd name="connsiteX512" fmla="*/ 784774 w 1087430"/>
                    <a:gd name="connsiteY512" fmla="*/ 3332812 h 4774722"/>
                    <a:gd name="connsiteX513" fmla="*/ 796027 w 1087430"/>
                    <a:gd name="connsiteY513" fmla="*/ 3341400 h 4774722"/>
                    <a:gd name="connsiteX514" fmla="*/ 791289 w 1087430"/>
                    <a:gd name="connsiteY514" fmla="*/ 3365091 h 4774722"/>
                    <a:gd name="connsiteX515" fmla="*/ 774705 w 1087430"/>
                    <a:gd name="connsiteY515" fmla="*/ 3362722 h 4774722"/>
                    <a:gd name="connsiteX516" fmla="*/ 765228 w 1087430"/>
                    <a:gd name="connsiteY516" fmla="*/ 3348507 h 4774722"/>
                    <a:gd name="connsiteX517" fmla="*/ 769967 w 1087430"/>
                    <a:gd name="connsiteY517" fmla="*/ 3336662 h 4774722"/>
                    <a:gd name="connsiteX518" fmla="*/ 784774 w 1087430"/>
                    <a:gd name="connsiteY518" fmla="*/ 3332812 h 4774722"/>
                    <a:gd name="connsiteX519" fmla="*/ 634926 w 1087430"/>
                    <a:gd name="connsiteY519" fmla="*/ 3308232 h 4774722"/>
                    <a:gd name="connsiteX520" fmla="*/ 639665 w 1087430"/>
                    <a:gd name="connsiteY520" fmla="*/ 3317708 h 4774722"/>
                    <a:gd name="connsiteX521" fmla="*/ 632557 w 1087430"/>
                    <a:gd name="connsiteY521" fmla="*/ 3324816 h 4774722"/>
                    <a:gd name="connsiteX522" fmla="*/ 625450 w 1087430"/>
                    <a:gd name="connsiteY522" fmla="*/ 3317708 h 4774722"/>
                    <a:gd name="connsiteX523" fmla="*/ 634926 w 1087430"/>
                    <a:gd name="connsiteY523" fmla="*/ 3308232 h 4774722"/>
                    <a:gd name="connsiteX524" fmla="*/ 400383 w 1087430"/>
                    <a:gd name="connsiteY524" fmla="*/ 3308232 h 4774722"/>
                    <a:gd name="connsiteX525" fmla="*/ 414597 w 1087430"/>
                    <a:gd name="connsiteY525" fmla="*/ 3315340 h 4774722"/>
                    <a:gd name="connsiteX526" fmla="*/ 407490 w 1087430"/>
                    <a:gd name="connsiteY526" fmla="*/ 3329554 h 4774722"/>
                    <a:gd name="connsiteX527" fmla="*/ 390906 w 1087430"/>
                    <a:gd name="connsiteY527" fmla="*/ 3327185 h 4774722"/>
                    <a:gd name="connsiteX528" fmla="*/ 386168 w 1087430"/>
                    <a:gd name="connsiteY528" fmla="*/ 3317708 h 4774722"/>
                    <a:gd name="connsiteX529" fmla="*/ 400383 w 1087430"/>
                    <a:gd name="connsiteY529" fmla="*/ 3308232 h 4774722"/>
                    <a:gd name="connsiteX530" fmla="*/ 751013 w 1087430"/>
                    <a:gd name="connsiteY530" fmla="*/ 3301125 h 4774722"/>
                    <a:gd name="connsiteX531" fmla="*/ 753383 w 1087430"/>
                    <a:gd name="connsiteY531" fmla="*/ 3305863 h 4774722"/>
                    <a:gd name="connsiteX532" fmla="*/ 746275 w 1087430"/>
                    <a:gd name="connsiteY532" fmla="*/ 3308232 h 4774722"/>
                    <a:gd name="connsiteX533" fmla="*/ 746275 w 1087430"/>
                    <a:gd name="connsiteY533" fmla="*/ 3303494 h 4774722"/>
                    <a:gd name="connsiteX534" fmla="*/ 751013 w 1087430"/>
                    <a:gd name="connsiteY534" fmla="*/ 3301125 h 4774722"/>
                    <a:gd name="connsiteX535" fmla="*/ 578067 w 1087430"/>
                    <a:gd name="connsiteY535" fmla="*/ 3301125 h 4774722"/>
                    <a:gd name="connsiteX536" fmla="*/ 606497 w 1087430"/>
                    <a:gd name="connsiteY536" fmla="*/ 3327185 h 4774722"/>
                    <a:gd name="connsiteX537" fmla="*/ 592282 w 1087430"/>
                    <a:gd name="connsiteY537" fmla="*/ 3343769 h 4774722"/>
                    <a:gd name="connsiteX538" fmla="*/ 563852 w 1087430"/>
                    <a:gd name="connsiteY538" fmla="*/ 3336662 h 4774722"/>
                    <a:gd name="connsiteX539" fmla="*/ 559114 w 1087430"/>
                    <a:gd name="connsiteY539" fmla="*/ 3315340 h 4774722"/>
                    <a:gd name="connsiteX540" fmla="*/ 578067 w 1087430"/>
                    <a:gd name="connsiteY540" fmla="*/ 3301125 h 4774722"/>
                    <a:gd name="connsiteX541" fmla="*/ 170577 w 1087430"/>
                    <a:gd name="connsiteY541" fmla="*/ 3286910 h 4774722"/>
                    <a:gd name="connsiteX542" fmla="*/ 172946 w 1087430"/>
                    <a:gd name="connsiteY542" fmla="*/ 3294017 h 4774722"/>
                    <a:gd name="connsiteX543" fmla="*/ 168208 w 1087430"/>
                    <a:gd name="connsiteY543" fmla="*/ 3294017 h 4774722"/>
                    <a:gd name="connsiteX544" fmla="*/ 165839 w 1087430"/>
                    <a:gd name="connsiteY544" fmla="*/ 3289279 h 4774722"/>
                    <a:gd name="connsiteX545" fmla="*/ 170577 w 1087430"/>
                    <a:gd name="connsiteY545" fmla="*/ 3286910 h 4774722"/>
                    <a:gd name="connsiteX546" fmla="*/ 618342 w 1087430"/>
                    <a:gd name="connsiteY546" fmla="*/ 3258480 h 4774722"/>
                    <a:gd name="connsiteX547" fmla="*/ 625450 w 1087430"/>
                    <a:gd name="connsiteY547" fmla="*/ 3270326 h 4774722"/>
                    <a:gd name="connsiteX548" fmla="*/ 615973 w 1087430"/>
                    <a:gd name="connsiteY548" fmla="*/ 3272695 h 4774722"/>
                    <a:gd name="connsiteX549" fmla="*/ 611235 w 1087430"/>
                    <a:gd name="connsiteY549" fmla="*/ 3265588 h 4774722"/>
                    <a:gd name="connsiteX550" fmla="*/ 618342 w 1087430"/>
                    <a:gd name="connsiteY550" fmla="*/ 3258480 h 4774722"/>
                    <a:gd name="connsiteX551" fmla="*/ 203745 w 1087430"/>
                    <a:gd name="connsiteY551" fmla="*/ 3258480 h 4774722"/>
                    <a:gd name="connsiteX552" fmla="*/ 208483 w 1087430"/>
                    <a:gd name="connsiteY552" fmla="*/ 3258480 h 4774722"/>
                    <a:gd name="connsiteX553" fmla="*/ 210852 w 1087430"/>
                    <a:gd name="connsiteY553" fmla="*/ 3263218 h 4774722"/>
                    <a:gd name="connsiteX554" fmla="*/ 206114 w 1087430"/>
                    <a:gd name="connsiteY554" fmla="*/ 3265588 h 4774722"/>
                    <a:gd name="connsiteX555" fmla="*/ 203745 w 1087430"/>
                    <a:gd name="connsiteY555" fmla="*/ 3258480 h 4774722"/>
                    <a:gd name="connsiteX556" fmla="*/ 414597 w 1087430"/>
                    <a:gd name="connsiteY556" fmla="*/ 3256111 h 4774722"/>
                    <a:gd name="connsiteX557" fmla="*/ 428812 w 1087430"/>
                    <a:gd name="connsiteY557" fmla="*/ 3270326 h 4774722"/>
                    <a:gd name="connsiteX558" fmla="*/ 412228 w 1087430"/>
                    <a:gd name="connsiteY558" fmla="*/ 3284541 h 4774722"/>
                    <a:gd name="connsiteX559" fmla="*/ 400383 w 1087430"/>
                    <a:gd name="connsiteY559" fmla="*/ 3272695 h 4774722"/>
                    <a:gd name="connsiteX560" fmla="*/ 414597 w 1087430"/>
                    <a:gd name="connsiteY560" fmla="*/ 3256111 h 4774722"/>
                    <a:gd name="connsiteX561" fmla="*/ 850517 w 1087430"/>
                    <a:gd name="connsiteY561" fmla="*/ 3244266 h 4774722"/>
                    <a:gd name="connsiteX562" fmla="*/ 859993 w 1087430"/>
                    <a:gd name="connsiteY562" fmla="*/ 3249004 h 4774722"/>
                    <a:gd name="connsiteX563" fmla="*/ 855255 w 1087430"/>
                    <a:gd name="connsiteY563" fmla="*/ 3258480 h 4774722"/>
                    <a:gd name="connsiteX564" fmla="*/ 845779 w 1087430"/>
                    <a:gd name="connsiteY564" fmla="*/ 3253742 h 4774722"/>
                    <a:gd name="connsiteX565" fmla="*/ 850517 w 1087430"/>
                    <a:gd name="connsiteY565" fmla="*/ 3244266 h 4774722"/>
                    <a:gd name="connsiteX566" fmla="*/ 414597 w 1087430"/>
                    <a:gd name="connsiteY566" fmla="*/ 3196883 h 4774722"/>
                    <a:gd name="connsiteX567" fmla="*/ 431181 w 1087430"/>
                    <a:gd name="connsiteY567" fmla="*/ 3211098 h 4774722"/>
                    <a:gd name="connsiteX568" fmla="*/ 416966 w 1087430"/>
                    <a:gd name="connsiteY568" fmla="*/ 3227682 h 4774722"/>
                    <a:gd name="connsiteX569" fmla="*/ 400383 w 1087430"/>
                    <a:gd name="connsiteY569" fmla="*/ 3213467 h 4774722"/>
                    <a:gd name="connsiteX570" fmla="*/ 414597 w 1087430"/>
                    <a:gd name="connsiteY570" fmla="*/ 3196883 h 4774722"/>
                    <a:gd name="connsiteX571" fmla="*/ 779443 w 1087430"/>
                    <a:gd name="connsiteY571" fmla="*/ 3173192 h 4774722"/>
                    <a:gd name="connsiteX572" fmla="*/ 791289 w 1087430"/>
                    <a:gd name="connsiteY572" fmla="*/ 3194514 h 4774722"/>
                    <a:gd name="connsiteX573" fmla="*/ 779443 w 1087430"/>
                    <a:gd name="connsiteY573" fmla="*/ 3208729 h 4774722"/>
                    <a:gd name="connsiteX574" fmla="*/ 753383 w 1087430"/>
                    <a:gd name="connsiteY574" fmla="*/ 3199252 h 4774722"/>
                    <a:gd name="connsiteX575" fmla="*/ 779443 w 1087430"/>
                    <a:gd name="connsiteY575" fmla="*/ 3173192 h 4774722"/>
                    <a:gd name="connsiteX576" fmla="*/ 597020 w 1087430"/>
                    <a:gd name="connsiteY576" fmla="*/ 3147131 h 4774722"/>
                    <a:gd name="connsiteX577" fmla="*/ 632557 w 1087430"/>
                    <a:gd name="connsiteY577" fmla="*/ 3154239 h 4774722"/>
                    <a:gd name="connsiteX578" fmla="*/ 632557 w 1087430"/>
                    <a:gd name="connsiteY578" fmla="*/ 3158977 h 4774722"/>
                    <a:gd name="connsiteX579" fmla="*/ 615973 w 1087430"/>
                    <a:gd name="connsiteY579" fmla="*/ 3180299 h 4774722"/>
                    <a:gd name="connsiteX580" fmla="*/ 592282 w 1087430"/>
                    <a:gd name="connsiteY580" fmla="*/ 3180299 h 4774722"/>
                    <a:gd name="connsiteX581" fmla="*/ 580436 w 1087430"/>
                    <a:gd name="connsiteY581" fmla="*/ 3161346 h 4774722"/>
                    <a:gd name="connsiteX582" fmla="*/ 597020 w 1087430"/>
                    <a:gd name="connsiteY582" fmla="*/ 3147131 h 4774722"/>
                    <a:gd name="connsiteX583" fmla="*/ 646772 w 1087430"/>
                    <a:gd name="connsiteY583" fmla="*/ 3132916 h 4774722"/>
                    <a:gd name="connsiteX584" fmla="*/ 651510 w 1087430"/>
                    <a:gd name="connsiteY584" fmla="*/ 3135286 h 4774722"/>
                    <a:gd name="connsiteX585" fmla="*/ 651510 w 1087430"/>
                    <a:gd name="connsiteY585" fmla="*/ 3147131 h 4774722"/>
                    <a:gd name="connsiteX586" fmla="*/ 634926 w 1087430"/>
                    <a:gd name="connsiteY586" fmla="*/ 3154239 h 4774722"/>
                    <a:gd name="connsiteX587" fmla="*/ 637295 w 1087430"/>
                    <a:gd name="connsiteY587" fmla="*/ 3137655 h 4774722"/>
                    <a:gd name="connsiteX588" fmla="*/ 646772 w 1087430"/>
                    <a:gd name="connsiteY588" fmla="*/ 3132916 h 4774722"/>
                    <a:gd name="connsiteX589" fmla="*/ 184792 w 1087430"/>
                    <a:gd name="connsiteY589" fmla="*/ 3113964 h 4774722"/>
                    <a:gd name="connsiteX590" fmla="*/ 189530 w 1087430"/>
                    <a:gd name="connsiteY590" fmla="*/ 3123440 h 4774722"/>
                    <a:gd name="connsiteX591" fmla="*/ 177685 w 1087430"/>
                    <a:gd name="connsiteY591" fmla="*/ 3130548 h 4774722"/>
                    <a:gd name="connsiteX592" fmla="*/ 172946 w 1087430"/>
                    <a:gd name="connsiteY592" fmla="*/ 3121071 h 4774722"/>
                    <a:gd name="connsiteX593" fmla="*/ 184792 w 1087430"/>
                    <a:gd name="connsiteY593" fmla="*/ 3113964 h 4774722"/>
                    <a:gd name="connsiteX594" fmla="*/ 805503 w 1087430"/>
                    <a:gd name="connsiteY594" fmla="*/ 3097380 h 4774722"/>
                    <a:gd name="connsiteX595" fmla="*/ 814980 w 1087430"/>
                    <a:gd name="connsiteY595" fmla="*/ 3106856 h 4774722"/>
                    <a:gd name="connsiteX596" fmla="*/ 805503 w 1087430"/>
                    <a:gd name="connsiteY596" fmla="*/ 3111594 h 4774722"/>
                    <a:gd name="connsiteX597" fmla="*/ 798396 w 1087430"/>
                    <a:gd name="connsiteY597" fmla="*/ 3104487 h 4774722"/>
                    <a:gd name="connsiteX598" fmla="*/ 805503 w 1087430"/>
                    <a:gd name="connsiteY598" fmla="*/ 3097380 h 4774722"/>
                    <a:gd name="connsiteX599" fmla="*/ 426443 w 1087430"/>
                    <a:gd name="connsiteY599" fmla="*/ 3068950 h 4774722"/>
                    <a:gd name="connsiteX600" fmla="*/ 443027 w 1087430"/>
                    <a:gd name="connsiteY600" fmla="*/ 3068950 h 4774722"/>
                    <a:gd name="connsiteX601" fmla="*/ 452503 w 1087430"/>
                    <a:gd name="connsiteY601" fmla="*/ 3085534 h 4774722"/>
                    <a:gd name="connsiteX602" fmla="*/ 424074 w 1087430"/>
                    <a:gd name="connsiteY602" fmla="*/ 3123440 h 4774722"/>
                    <a:gd name="connsiteX603" fmla="*/ 407490 w 1087430"/>
                    <a:gd name="connsiteY603" fmla="*/ 3125809 h 4774722"/>
                    <a:gd name="connsiteX604" fmla="*/ 395644 w 1087430"/>
                    <a:gd name="connsiteY604" fmla="*/ 3113964 h 4774722"/>
                    <a:gd name="connsiteX605" fmla="*/ 398013 w 1087430"/>
                    <a:gd name="connsiteY605" fmla="*/ 3099749 h 4774722"/>
                    <a:gd name="connsiteX606" fmla="*/ 426443 w 1087430"/>
                    <a:gd name="connsiteY606" fmla="*/ 3068950 h 4774722"/>
                    <a:gd name="connsiteX607" fmla="*/ 180054 w 1087430"/>
                    <a:gd name="connsiteY607" fmla="*/ 3052366 h 4774722"/>
                    <a:gd name="connsiteX608" fmla="*/ 184792 w 1087430"/>
                    <a:gd name="connsiteY608" fmla="*/ 3061843 h 4774722"/>
                    <a:gd name="connsiteX609" fmla="*/ 175315 w 1087430"/>
                    <a:gd name="connsiteY609" fmla="*/ 3066581 h 4774722"/>
                    <a:gd name="connsiteX610" fmla="*/ 168208 w 1087430"/>
                    <a:gd name="connsiteY610" fmla="*/ 3059474 h 4774722"/>
                    <a:gd name="connsiteX611" fmla="*/ 180054 w 1087430"/>
                    <a:gd name="connsiteY611" fmla="*/ 3052366 h 4774722"/>
                    <a:gd name="connsiteX612" fmla="*/ 625450 w 1087430"/>
                    <a:gd name="connsiteY612" fmla="*/ 3031044 h 4774722"/>
                    <a:gd name="connsiteX613" fmla="*/ 660987 w 1087430"/>
                    <a:gd name="connsiteY613" fmla="*/ 3049997 h 4774722"/>
                    <a:gd name="connsiteX614" fmla="*/ 656248 w 1087430"/>
                    <a:gd name="connsiteY614" fmla="*/ 3059474 h 4774722"/>
                    <a:gd name="connsiteX615" fmla="*/ 639665 w 1087430"/>
                    <a:gd name="connsiteY615" fmla="*/ 3064212 h 4774722"/>
                    <a:gd name="connsiteX616" fmla="*/ 625450 w 1087430"/>
                    <a:gd name="connsiteY616" fmla="*/ 3064212 h 4774722"/>
                    <a:gd name="connsiteX617" fmla="*/ 611235 w 1087430"/>
                    <a:gd name="connsiteY617" fmla="*/ 3047628 h 4774722"/>
                    <a:gd name="connsiteX618" fmla="*/ 620711 w 1087430"/>
                    <a:gd name="connsiteY618" fmla="*/ 3033413 h 4774722"/>
                    <a:gd name="connsiteX619" fmla="*/ 625450 w 1087430"/>
                    <a:gd name="connsiteY619" fmla="*/ 3031044 h 4774722"/>
                    <a:gd name="connsiteX620" fmla="*/ 713107 w 1087430"/>
                    <a:gd name="connsiteY620" fmla="*/ 3028675 h 4774722"/>
                    <a:gd name="connsiteX621" fmla="*/ 717846 w 1087430"/>
                    <a:gd name="connsiteY621" fmla="*/ 3040521 h 4774722"/>
                    <a:gd name="connsiteX622" fmla="*/ 708369 w 1087430"/>
                    <a:gd name="connsiteY622" fmla="*/ 3042890 h 4774722"/>
                    <a:gd name="connsiteX623" fmla="*/ 703631 w 1087430"/>
                    <a:gd name="connsiteY623" fmla="*/ 3033413 h 4774722"/>
                    <a:gd name="connsiteX624" fmla="*/ 713107 w 1087430"/>
                    <a:gd name="connsiteY624" fmla="*/ 3028675 h 4774722"/>
                    <a:gd name="connsiteX625" fmla="*/ 405121 w 1087430"/>
                    <a:gd name="connsiteY625" fmla="*/ 3012091 h 4774722"/>
                    <a:gd name="connsiteX626" fmla="*/ 409859 w 1087430"/>
                    <a:gd name="connsiteY626" fmla="*/ 3014460 h 4774722"/>
                    <a:gd name="connsiteX627" fmla="*/ 414597 w 1087430"/>
                    <a:gd name="connsiteY627" fmla="*/ 3023937 h 4774722"/>
                    <a:gd name="connsiteX628" fmla="*/ 407490 w 1087430"/>
                    <a:gd name="connsiteY628" fmla="*/ 3031044 h 4774722"/>
                    <a:gd name="connsiteX629" fmla="*/ 402752 w 1087430"/>
                    <a:gd name="connsiteY629" fmla="*/ 3031044 h 4774722"/>
                    <a:gd name="connsiteX630" fmla="*/ 393275 w 1087430"/>
                    <a:gd name="connsiteY630" fmla="*/ 3019199 h 4774722"/>
                    <a:gd name="connsiteX631" fmla="*/ 405121 w 1087430"/>
                    <a:gd name="connsiteY631" fmla="*/ 3012091 h 4774722"/>
                    <a:gd name="connsiteX632" fmla="*/ 833933 w 1087430"/>
                    <a:gd name="connsiteY632" fmla="*/ 3007353 h 4774722"/>
                    <a:gd name="connsiteX633" fmla="*/ 843409 w 1087430"/>
                    <a:gd name="connsiteY633" fmla="*/ 3012091 h 4774722"/>
                    <a:gd name="connsiteX634" fmla="*/ 838671 w 1087430"/>
                    <a:gd name="connsiteY634" fmla="*/ 3021568 h 4774722"/>
                    <a:gd name="connsiteX635" fmla="*/ 829195 w 1087430"/>
                    <a:gd name="connsiteY635" fmla="*/ 3016829 h 4774722"/>
                    <a:gd name="connsiteX636" fmla="*/ 833933 w 1087430"/>
                    <a:gd name="connsiteY636" fmla="*/ 3007353 h 4774722"/>
                    <a:gd name="connsiteX637" fmla="*/ 753383 w 1087430"/>
                    <a:gd name="connsiteY637" fmla="*/ 2959970 h 4774722"/>
                    <a:gd name="connsiteX638" fmla="*/ 765228 w 1087430"/>
                    <a:gd name="connsiteY638" fmla="*/ 2969447 h 4774722"/>
                    <a:gd name="connsiteX639" fmla="*/ 753383 w 1087430"/>
                    <a:gd name="connsiteY639" fmla="*/ 2981292 h 4774722"/>
                    <a:gd name="connsiteX640" fmla="*/ 741537 w 1087430"/>
                    <a:gd name="connsiteY640" fmla="*/ 2971816 h 4774722"/>
                    <a:gd name="connsiteX641" fmla="*/ 753383 w 1087430"/>
                    <a:gd name="connsiteY641" fmla="*/ 2959970 h 4774722"/>
                    <a:gd name="connsiteX642" fmla="*/ 663356 w 1087430"/>
                    <a:gd name="connsiteY642" fmla="*/ 2959970 h 4774722"/>
                    <a:gd name="connsiteX643" fmla="*/ 668094 w 1087430"/>
                    <a:gd name="connsiteY643" fmla="*/ 2964709 h 4774722"/>
                    <a:gd name="connsiteX644" fmla="*/ 663356 w 1087430"/>
                    <a:gd name="connsiteY644" fmla="*/ 2969447 h 4774722"/>
                    <a:gd name="connsiteX645" fmla="*/ 660987 w 1087430"/>
                    <a:gd name="connsiteY645" fmla="*/ 2964709 h 4774722"/>
                    <a:gd name="connsiteX646" fmla="*/ 663356 w 1087430"/>
                    <a:gd name="connsiteY646" fmla="*/ 2959970 h 4774722"/>
                    <a:gd name="connsiteX647" fmla="*/ 607681 w 1087430"/>
                    <a:gd name="connsiteY647" fmla="*/ 2943090 h 4774722"/>
                    <a:gd name="connsiteX648" fmla="*/ 615973 w 1087430"/>
                    <a:gd name="connsiteY648" fmla="*/ 2945756 h 4774722"/>
                    <a:gd name="connsiteX649" fmla="*/ 639665 w 1087430"/>
                    <a:gd name="connsiteY649" fmla="*/ 2981292 h 4774722"/>
                    <a:gd name="connsiteX650" fmla="*/ 634926 w 1087430"/>
                    <a:gd name="connsiteY650" fmla="*/ 2995507 h 4774722"/>
                    <a:gd name="connsiteX651" fmla="*/ 623081 w 1087430"/>
                    <a:gd name="connsiteY651" fmla="*/ 2995507 h 4774722"/>
                    <a:gd name="connsiteX652" fmla="*/ 592282 w 1087430"/>
                    <a:gd name="connsiteY652" fmla="*/ 2967078 h 4774722"/>
                    <a:gd name="connsiteX653" fmla="*/ 589913 w 1087430"/>
                    <a:gd name="connsiteY653" fmla="*/ 2959970 h 4774722"/>
                    <a:gd name="connsiteX654" fmla="*/ 599389 w 1087430"/>
                    <a:gd name="connsiteY654" fmla="*/ 2945756 h 4774722"/>
                    <a:gd name="connsiteX655" fmla="*/ 607681 w 1087430"/>
                    <a:gd name="connsiteY655" fmla="*/ 2943090 h 4774722"/>
                    <a:gd name="connsiteX656" fmla="*/ 120826 w 1087430"/>
                    <a:gd name="connsiteY656" fmla="*/ 2941017 h 4774722"/>
                    <a:gd name="connsiteX657" fmla="*/ 125564 w 1087430"/>
                    <a:gd name="connsiteY657" fmla="*/ 2952863 h 4774722"/>
                    <a:gd name="connsiteX658" fmla="*/ 116087 w 1087430"/>
                    <a:gd name="connsiteY658" fmla="*/ 2955232 h 4774722"/>
                    <a:gd name="connsiteX659" fmla="*/ 111349 w 1087430"/>
                    <a:gd name="connsiteY659" fmla="*/ 2945756 h 4774722"/>
                    <a:gd name="connsiteX660" fmla="*/ 120826 w 1087430"/>
                    <a:gd name="connsiteY660" fmla="*/ 2941017 h 4774722"/>
                    <a:gd name="connsiteX661" fmla="*/ 630188 w 1087430"/>
                    <a:gd name="connsiteY661" fmla="*/ 2919695 h 4774722"/>
                    <a:gd name="connsiteX662" fmla="*/ 637295 w 1087430"/>
                    <a:gd name="connsiteY662" fmla="*/ 2919695 h 4774722"/>
                    <a:gd name="connsiteX663" fmla="*/ 637295 w 1087430"/>
                    <a:gd name="connsiteY663" fmla="*/ 2924434 h 4774722"/>
                    <a:gd name="connsiteX664" fmla="*/ 632557 w 1087430"/>
                    <a:gd name="connsiteY664" fmla="*/ 2926802 h 4774722"/>
                    <a:gd name="connsiteX665" fmla="*/ 630188 w 1087430"/>
                    <a:gd name="connsiteY665" fmla="*/ 2919695 h 4774722"/>
                    <a:gd name="connsiteX666" fmla="*/ 855255 w 1087430"/>
                    <a:gd name="connsiteY666" fmla="*/ 2917326 h 4774722"/>
                    <a:gd name="connsiteX667" fmla="*/ 867101 w 1087430"/>
                    <a:gd name="connsiteY667" fmla="*/ 2917326 h 4774722"/>
                    <a:gd name="connsiteX668" fmla="*/ 874208 w 1087430"/>
                    <a:gd name="connsiteY668" fmla="*/ 2919695 h 4774722"/>
                    <a:gd name="connsiteX669" fmla="*/ 864732 w 1087430"/>
                    <a:gd name="connsiteY669" fmla="*/ 2955232 h 4774722"/>
                    <a:gd name="connsiteX670" fmla="*/ 848148 w 1087430"/>
                    <a:gd name="connsiteY670" fmla="*/ 2959970 h 4774722"/>
                    <a:gd name="connsiteX671" fmla="*/ 838671 w 1087430"/>
                    <a:gd name="connsiteY671" fmla="*/ 2952863 h 4774722"/>
                    <a:gd name="connsiteX672" fmla="*/ 855255 w 1087430"/>
                    <a:gd name="connsiteY672" fmla="*/ 2917326 h 4774722"/>
                    <a:gd name="connsiteX673" fmla="*/ 170577 w 1087430"/>
                    <a:gd name="connsiteY673" fmla="*/ 2903111 h 4774722"/>
                    <a:gd name="connsiteX674" fmla="*/ 175315 w 1087430"/>
                    <a:gd name="connsiteY674" fmla="*/ 2910219 h 4774722"/>
                    <a:gd name="connsiteX675" fmla="*/ 168208 w 1087430"/>
                    <a:gd name="connsiteY675" fmla="*/ 2917326 h 4774722"/>
                    <a:gd name="connsiteX676" fmla="*/ 161101 w 1087430"/>
                    <a:gd name="connsiteY676" fmla="*/ 2905480 h 4774722"/>
                    <a:gd name="connsiteX677" fmla="*/ 170577 w 1087430"/>
                    <a:gd name="connsiteY677" fmla="*/ 2903111 h 4774722"/>
                    <a:gd name="connsiteX678" fmla="*/ 374322 w 1087430"/>
                    <a:gd name="connsiteY678" fmla="*/ 2900742 h 4774722"/>
                    <a:gd name="connsiteX679" fmla="*/ 390906 w 1087430"/>
                    <a:gd name="connsiteY679" fmla="*/ 2917326 h 4774722"/>
                    <a:gd name="connsiteX680" fmla="*/ 374322 w 1087430"/>
                    <a:gd name="connsiteY680" fmla="*/ 2933910 h 4774722"/>
                    <a:gd name="connsiteX681" fmla="*/ 357738 w 1087430"/>
                    <a:gd name="connsiteY681" fmla="*/ 2917326 h 4774722"/>
                    <a:gd name="connsiteX682" fmla="*/ 374322 w 1087430"/>
                    <a:gd name="connsiteY682" fmla="*/ 2900742 h 4774722"/>
                    <a:gd name="connsiteX683" fmla="*/ 180054 w 1087430"/>
                    <a:gd name="connsiteY683" fmla="*/ 2848621 h 4774722"/>
                    <a:gd name="connsiteX684" fmla="*/ 191899 w 1087430"/>
                    <a:gd name="connsiteY684" fmla="*/ 2850990 h 4774722"/>
                    <a:gd name="connsiteX685" fmla="*/ 196638 w 1087430"/>
                    <a:gd name="connsiteY685" fmla="*/ 2860467 h 4774722"/>
                    <a:gd name="connsiteX686" fmla="*/ 182423 w 1087430"/>
                    <a:gd name="connsiteY686" fmla="*/ 2869944 h 4774722"/>
                    <a:gd name="connsiteX687" fmla="*/ 172946 w 1087430"/>
                    <a:gd name="connsiteY687" fmla="*/ 2865205 h 4774722"/>
                    <a:gd name="connsiteX688" fmla="*/ 172946 w 1087430"/>
                    <a:gd name="connsiteY688" fmla="*/ 2855729 h 4774722"/>
                    <a:gd name="connsiteX689" fmla="*/ 180054 w 1087430"/>
                    <a:gd name="connsiteY689" fmla="*/ 2848621 h 4774722"/>
                    <a:gd name="connsiteX690" fmla="*/ 864732 w 1087430"/>
                    <a:gd name="connsiteY690" fmla="*/ 2834407 h 4774722"/>
                    <a:gd name="connsiteX691" fmla="*/ 869470 w 1087430"/>
                    <a:gd name="connsiteY691" fmla="*/ 2836776 h 4774722"/>
                    <a:gd name="connsiteX692" fmla="*/ 871839 w 1087430"/>
                    <a:gd name="connsiteY692" fmla="*/ 2841514 h 4774722"/>
                    <a:gd name="connsiteX693" fmla="*/ 862362 w 1087430"/>
                    <a:gd name="connsiteY693" fmla="*/ 2848621 h 4774722"/>
                    <a:gd name="connsiteX694" fmla="*/ 857624 w 1087430"/>
                    <a:gd name="connsiteY694" fmla="*/ 2843883 h 4774722"/>
                    <a:gd name="connsiteX695" fmla="*/ 864732 w 1087430"/>
                    <a:gd name="connsiteY695" fmla="*/ 2834407 h 4774722"/>
                    <a:gd name="connsiteX696" fmla="*/ 687047 w 1087430"/>
                    <a:gd name="connsiteY696" fmla="*/ 2815454 h 4774722"/>
                    <a:gd name="connsiteX697" fmla="*/ 703631 w 1087430"/>
                    <a:gd name="connsiteY697" fmla="*/ 2855729 h 4774722"/>
                    <a:gd name="connsiteX698" fmla="*/ 663356 w 1087430"/>
                    <a:gd name="connsiteY698" fmla="*/ 2900742 h 4774722"/>
                    <a:gd name="connsiteX699" fmla="*/ 639665 w 1087430"/>
                    <a:gd name="connsiteY699" fmla="*/ 2903111 h 4774722"/>
                    <a:gd name="connsiteX700" fmla="*/ 634926 w 1087430"/>
                    <a:gd name="connsiteY700" fmla="*/ 2898373 h 4774722"/>
                    <a:gd name="connsiteX701" fmla="*/ 634926 w 1087430"/>
                    <a:gd name="connsiteY701" fmla="*/ 2891266 h 4774722"/>
                    <a:gd name="connsiteX702" fmla="*/ 665725 w 1087430"/>
                    <a:gd name="connsiteY702" fmla="*/ 2824930 h 4774722"/>
                    <a:gd name="connsiteX703" fmla="*/ 687047 w 1087430"/>
                    <a:gd name="connsiteY703" fmla="*/ 2815454 h 4774722"/>
                    <a:gd name="connsiteX704" fmla="*/ 459611 w 1087430"/>
                    <a:gd name="connsiteY704" fmla="*/ 2791762 h 4774722"/>
                    <a:gd name="connsiteX705" fmla="*/ 469087 w 1087430"/>
                    <a:gd name="connsiteY705" fmla="*/ 2803608 h 4774722"/>
                    <a:gd name="connsiteX706" fmla="*/ 457242 w 1087430"/>
                    <a:gd name="connsiteY706" fmla="*/ 2815454 h 4774722"/>
                    <a:gd name="connsiteX707" fmla="*/ 452503 w 1087430"/>
                    <a:gd name="connsiteY707" fmla="*/ 2815454 h 4774722"/>
                    <a:gd name="connsiteX708" fmla="*/ 443027 w 1087430"/>
                    <a:gd name="connsiteY708" fmla="*/ 2808346 h 4774722"/>
                    <a:gd name="connsiteX709" fmla="*/ 447765 w 1087430"/>
                    <a:gd name="connsiteY709" fmla="*/ 2794132 h 4774722"/>
                    <a:gd name="connsiteX710" fmla="*/ 459611 w 1087430"/>
                    <a:gd name="connsiteY710" fmla="*/ 2791762 h 4774722"/>
                    <a:gd name="connsiteX711" fmla="*/ 751013 w 1087430"/>
                    <a:gd name="connsiteY711" fmla="*/ 2777547 h 4774722"/>
                    <a:gd name="connsiteX712" fmla="*/ 760490 w 1087430"/>
                    <a:gd name="connsiteY712" fmla="*/ 2782286 h 4774722"/>
                    <a:gd name="connsiteX713" fmla="*/ 769967 w 1087430"/>
                    <a:gd name="connsiteY713" fmla="*/ 2822561 h 4774722"/>
                    <a:gd name="connsiteX714" fmla="*/ 753383 w 1087430"/>
                    <a:gd name="connsiteY714" fmla="*/ 2853360 h 4774722"/>
                    <a:gd name="connsiteX715" fmla="*/ 741537 w 1087430"/>
                    <a:gd name="connsiteY715" fmla="*/ 2855729 h 4774722"/>
                    <a:gd name="connsiteX716" fmla="*/ 734430 w 1087430"/>
                    <a:gd name="connsiteY716" fmla="*/ 2846252 h 4774722"/>
                    <a:gd name="connsiteX717" fmla="*/ 736799 w 1087430"/>
                    <a:gd name="connsiteY717" fmla="*/ 2834407 h 4774722"/>
                    <a:gd name="connsiteX718" fmla="*/ 739168 w 1087430"/>
                    <a:gd name="connsiteY718" fmla="*/ 2801239 h 4774722"/>
                    <a:gd name="connsiteX719" fmla="*/ 751013 w 1087430"/>
                    <a:gd name="connsiteY719" fmla="*/ 2777547 h 4774722"/>
                    <a:gd name="connsiteX720" fmla="*/ 182423 w 1087430"/>
                    <a:gd name="connsiteY720" fmla="*/ 2763333 h 4774722"/>
                    <a:gd name="connsiteX721" fmla="*/ 189530 w 1087430"/>
                    <a:gd name="connsiteY721" fmla="*/ 2775178 h 4774722"/>
                    <a:gd name="connsiteX722" fmla="*/ 180054 w 1087430"/>
                    <a:gd name="connsiteY722" fmla="*/ 2779917 h 4774722"/>
                    <a:gd name="connsiteX723" fmla="*/ 172946 w 1087430"/>
                    <a:gd name="connsiteY723" fmla="*/ 2770440 h 4774722"/>
                    <a:gd name="connsiteX724" fmla="*/ 182423 w 1087430"/>
                    <a:gd name="connsiteY724" fmla="*/ 2763333 h 4774722"/>
                    <a:gd name="connsiteX725" fmla="*/ 452503 w 1087430"/>
                    <a:gd name="connsiteY725" fmla="*/ 2749118 h 4774722"/>
                    <a:gd name="connsiteX726" fmla="*/ 464349 w 1087430"/>
                    <a:gd name="connsiteY726" fmla="*/ 2758595 h 4774722"/>
                    <a:gd name="connsiteX727" fmla="*/ 459611 w 1087430"/>
                    <a:gd name="connsiteY727" fmla="*/ 2763333 h 4774722"/>
                    <a:gd name="connsiteX728" fmla="*/ 450134 w 1087430"/>
                    <a:gd name="connsiteY728" fmla="*/ 2758595 h 4774722"/>
                    <a:gd name="connsiteX729" fmla="*/ 452503 w 1087430"/>
                    <a:gd name="connsiteY729" fmla="*/ 2749118 h 4774722"/>
                    <a:gd name="connsiteX730" fmla="*/ 850517 w 1087430"/>
                    <a:gd name="connsiteY730" fmla="*/ 2734903 h 4774722"/>
                    <a:gd name="connsiteX731" fmla="*/ 852886 w 1087430"/>
                    <a:gd name="connsiteY731" fmla="*/ 2739642 h 4774722"/>
                    <a:gd name="connsiteX732" fmla="*/ 848148 w 1087430"/>
                    <a:gd name="connsiteY732" fmla="*/ 2739642 h 4774722"/>
                    <a:gd name="connsiteX733" fmla="*/ 850517 w 1087430"/>
                    <a:gd name="connsiteY733" fmla="*/ 2734903 h 4774722"/>
                    <a:gd name="connsiteX734" fmla="*/ 625450 w 1087430"/>
                    <a:gd name="connsiteY734" fmla="*/ 2723058 h 4774722"/>
                    <a:gd name="connsiteX735" fmla="*/ 637295 w 1087430"/>
                    <a:gd name="connsiteY735" fmla="*/ 2732534 h 4774722"/>
                    <a:gd name="connsiteX736" fmla="*/ 632557 w 1087430"/>
                    <a:gd name="connsiteY736" fmla="*/ 2739642 h 4774722"/>
                    <a:gd name="connsiteX737" fmla="*/ 620711 w 1087430"/>
                    <a:gd name="connsiteY737" fmla="*/ 2732534 h 4774722"/>
                    <a:gd name="connsiteX738" fmla="*/ 625450 w 1087430"/>
                    <a:gd name="connsiteY738" fmla="*/ 2723058 h 4774722"/>
                    <a:gd name="connsiteX739" fmla="*/ 130302 w 1087430"/>
                    <a:gd name="connsiteY739" fmla="*/ 2718319 h 4774722"/>
                    <a:gd name="connsiteX740" fmla="*/ 142148 w 1087430"/>
                    <a:gd name="connsiteY740" fmla="*/ 2727796 h 4774722"/>
                    <a:gd name="connsiteX741" fmla="*/ 130302 w 1087430"/>
                    <a:gd name="connsiteY741" fmla="*/ 2742010 h 4774722"/>
                    <a:gd name="connsiteX742" fmla="*/ 120826 w 1087430"/>
                    <a:gd name="connsiteY742" fmla="*/ 2732534 h 4774722"/>
                    <a:gd name="connsiteX743" fmla="*/ 130302 w 1087430"/>
                    <a:gd name="connsiteY743" fmla="*/ 2718319 h 4774722"/>
                    <a:gd name="connsiteX744" fmla="*/ 679940 w 1087430"/>
                    <a:gd name="connsiteY744" fmla="*/ 2708843 h 4774722"/>
                    <a:gd name="connsiteX745" fmla="*/ 689416 w 1087430"/>
                    <a:gd name="connsiteY745" fmla="*/ 2713581 h 4774722"/>
                    <a:gd name="connsiteX746" fmla="*/ 682309 w 1087430"/>
                    <a:gd name="connsiteY746" fmla="*/ 2732534 h 4774722"/>
                    <a:gd name="connsiteX747" fmla="*/ 672832 w 1087430"/>
                    <a:gd name="connsiteY747" fmla="*/ 2727796 h 4774722"/>
                    <a:gd name="connsiteX748" fmla="*/ 679940 w 1087430"/>
                    <a:gd name="connsiteY748" fmla="*/ 2708843 h 4774722"/>
                    <a:gd name="connsiteX749" fmla="*/ 383799 w 1087430"/>
                    <a:gd name="connsiteY749" fmla="*/ 2696997 h 4774722"/>
                    <a:gd name="connsiteX750" fmla="*/ 400383 w 1087430"/>
                    <a:gd name="connsiteY750" fmla="*/ 2711212 h 4774722"/>
                    <a:gd name="connsiteX751" fmla="*/ 383799 w 1087430"/>
                    <a:gd name="connsiteY751" fmla="*/ 2727796 h 4774722"/>
                    <a:gd name="connsiteX752" fmla="*/ 369584 w 1087430"/>
                    <a:gd name="connsiteY752" fmla="*/ 2713581 h 4774722"/>
                    <a:gd name="connsiteX753" fmla="*/ 383799 w 1087430"/>
                    <a:gd name="connsiteY753" fmla="*/ 2696997 h 4774722"/>
                    <a:gd name="connsiteX754" fmla="*/ 663356 w 1087430"/>
                    <a:gd name="connsiteY754" fmla="*/ 2680413 h 4774722"/>
                    <a:gd name="connsiteX755" fmla="*/ 665725 w 1087430"/>
                    <a:gd name="connsiteY755" fmla="*/ 2680413 h 4774722"/>
                    <a:gd name="connsiteX756" fmla="*/ 660987 w 1087430"/>
                    <a:gd name="connsiteY756" fmla="*/ 2685152 h 4774722"/>
                    <a:gd name="connsiteX757" fmla="*/ 658618 w 1087430"/>
                    <a:gd name="connsiteY757" fmla="*/ 2682782 h 4774722"/>
                    <a:gd name="connsiteX758" fmla="*/ 663356 w 1087430"/>
                    <a:gd name="connsiteY758" fmla="*/ 2680413 h 4774722"/>
                    <a:gd name="connsiteX759" fmla="*/ 800765 w 1087430"/>
                    <a:gd name="connsiteY759" fmla="*/ 2673306 h 4774722"/>
                    <a:gd name="connsiteX760" fmla="*/ 812611 w 1087430"/>
                    <a:gd name="connsiteY760" fmla="*/ 2682782 h 4774722"/>
                    <a:gd name="connsiteX761" fmla="*/ 800765 w 1087430"/>
                    <a:gd name="connsiteY761" fmla="*/ 2699366 h 4774722"/>
                    <a:gd name="connsiteX762" fmla="*/ 791289 w 1087430"/>
                    <a:gd name="connsiteY762" fmla="*/ 2685152 h 4774722"/>
                    <a:gd name="connsiteX763" fmla="*/ 800765 w 1087430"/>
                    <a:gd name="connsiteY763" fmla="*/ 2673306 h 4774722"/>
                    <a:gd name="connsiteX764" fmla="*/ 457242 w 1087430"/>
                    <a:gd name="connsiteY764" fmla="*/ 2637769 h 4774722"/>
                    <a:gd name="connsiteX765" fmla="*/ 459611 w 1087430"/>
                    <a:gd name="connsiteY765" fmla="*/ 2647245 h 4774722"/>
                    <a:gd name="connsiteX766" fmla="*/ 450134 w 1087430"/>
                    <a:gd name="connsiteY766" fmla="*/ 2651984 h 4774722"/>
                    <a:gd name="connsiteX767" fmla="*/ 447765 w 1087430"/>
                    <a:gd name="connsiteY767" fmla="*/ 2642507 h 4774722"/>
                    <a:gd name="connsiteX768" fmla="*/ 457242 w 1087430"/>
                    <a:gd name="connsiteY768" fmla="*/ 2637769 h 4774722"/>
                    <a:gd name="connsiteX769" fmla="*/ 158436 w 1087430"/>
                    <a:gd name="connsiteY769" fmla="*/ 2625331 h 4774722"/>
                    <a:gd name="connsiteX770" fmla="*/ 168208 w 1087430"/>
                    <a:gd name="connsiteY770" fmla="*/ 2630662 h 4774722"/>
                    <a:gd name="connsiteX771" fmla="*/ 165839 w 1087430"/>
                    <a:gd name="connsiteY771" fmla="*/ 2644876 h 4774722"/>
                    <a:gd name="connsiteX772" fmla="*/ 144517 w 1087430"/>
                    <a:gd name="connsiteY772" fmla="*/ 2640138 h 4774722"/>
                    <a:gd name="connsiteX773" fmla="*/ 146886 w 1087430"/>
                    <a:gd name="connsiteY773" fmla="*/ 2630662 h 4774722"/>
                    <a:gd name="connsiteX774" fmla="*/ 158436 w 1087430"/>
                    <a:gd name="connsiteY774" fmla="*/ 2625331 h 4774722"/>
                    <a:gd name="connsiteX775" fmla="*/ 859993 w 1087430"/>
                    <a:gd name="connsiteY775" fmla="*/ 2609340 h 4774722"/>
                    <a:gd name="connsiteX776" fmla="*/ 869470 w 1087430"/>
                    <a:gd name="connsiteY776" fmla="*/ 2614078 h 4774722"/>
                    <a:gd name="connsiteX777" fmla="*/ 871839 w 1087430"/>
                    <a:gd name="connsiteY777" fmla="*/ 2637769 h 4774722"/>
                    <a:gd name="connsiteX778" fmla="*/ 862362 w 1087430"/>
                    <a:gd name="connsiteY778" fmla="*/ 2644876 h 4774722"/>
                    <a:gd name="connsiteX779" fmla="*/ 852886 w 1087430"/>
                    <a:gd name="connsiteY779" fmla="*/ 2640138 h 4774722"/>
                    <a:gd name="connsiteX780" fmla="*/ 850517 w 1087430"/>
                    <a:gd name="connsiteY780" fmla="*/ 2625923 h 4774722"/>
                    <a:gd name="connsiteX781" fmla="*/ 859993 w 1087430"/>
                    <a:gd name="connsiteY781" fmla="*/ 2609340 h 4774722"/>
                    <a:gd name="connsiteX782" fmla="*/ 796027 w 1087430"/>
                    <a:gd name="connsiteY782" fmla="*/ 2609340 h 4774722"/>
                    <a:gd name="connsiteX783" fmla="*/ 805503 w 1087430"/>
                    <a:gd name="connsiteY783" fmla="*/ 2614078 h 4774722"/>
                    <a:gd name="connsiteX784" fmla="*/ 800765 w 1087430"/>
                    <a:gd name="connsiteY784" fmla="*/ 2628293 h 4774722"/>
                    <a:gd name="connsiteX785" fmla="*/ 784181 w 1087430"/>
                    <a:gd name="connsiteY785" fmla="*/ 2625923 h 4774722"/>
                    <a:gd name="connsiteX786" fmla="*/ 784181 w 1087430"/>
                    <a:gd name="connsiteY786" fmla="*/ 2611708 h 4774722"/>
                    <a:gd name="connsiteX787" fmla="*/ 796027 w 1087430"/>
                    <a:gd name="connsiteY787" fmla="*/ 2609340 h 4774722"/>
                    <a:gd name="connsiteX788" fmla="*/ 693859 w 1087430"/>
                    <a:gd name="connsiteY788" fmla="*/ 2590090 h 4774722"/>
                    <a:gd name="connsiteX789" fmla="*/ 708369 w 1087430"/>
                    <a:gd name="connsiteY789" fmla="*/ 2595125 h 4774722"/>
                    <a:gd name="connsiteX790" fmla="*/ 715477 w 1087430"/>
                    <a:gd name="connsiteY790" fmla="*/ 2604601 h 4774722"/>
                    <a:gd name="connsiteX791" fmla="*/ 710738 w 1087430"/>
                    <a:gd name="connsiteY791" fmla="*/ 2614078 h 4774722"/>
                    <a:gd name="connsiteX792" fmla="*/ 665725 w 1087430"/>
                    <a:gd name="connsiteY792" fmla="*/ 2623554 h 4774722"/>
                    <a:gd name="connsiteX793" fmla="*/ 653879 w 1087430"/>
                    <a:gd name="connsiteY793" fmla="*/ 2611708 h 4774722"/>
                    <a:gd name="connsiteX794" fmla="*/ 663356 w 1087430"/>
                    <a:gd name="connsiteY794" fmla="*/ 2592756 h 4774722"/>
                    <a:gd name="connsiteX795" fmla="*/ 677571 w 1087430"/>
                    <a:gd name="connsiteY795" fmla="*/ 2590386 h 4774722"/>
                    <a:gd name="connsiteX796" fmla="*/ 693859 w 1087430"/>
                    <a:gd name="connsiteY796" fmla="*/ 2590090 h 4774722"/>
                    <a:gd name="connsiteX797" fmla="*/ 604128 w 1087430"/>
                    <a:gd name="connsiteY797" fmla="*/ 2585648 h 4774722"/>
                    <a:gd name="connsiteX798" fmla="*/ 620711 w 1087430"/>
                    <a:gd name="connsiteY798" fmla="*/ 2597494 h 4774722"/>
                    <a:gd name="connsiteX799" fmla="*/ 608866 w 1087430"/>
                    <a:gd name="connsiteY799" fmla="*/ 2614078 h 4774722"/>
                    <a:gd name="connsiteX800" fmla="*/ 592282 w 1087430"/>
                    <a:gd name="connsiteY800" fmla="*/ 2602232 h 4774722"/>
                    <a:gd name="connsiteX801" fmla="*/ 604128 w 1087430"/>
                    <a:gd name="connsiteY801" fmla="*/ 2585648 h 4774722"/>
                    <a:gd name="connsiteX802" fmla="*/ 749237 w 1087430"/>
                    <a:gd name="connsiteY802" fmla="*/ 2572322 h 4774722"/>
                    <a:gd name="connsiteX803" fmla="*/ 762859 w 1087430"/>
                    <a:gd name="connsiteY803" fmla="*/ 2576172 h 4774722"/>
                    <a:gd name="connsiteX804" fmla="*/ 762859 w 1087430"/>
                    <a:gd name="connsiteY804" fmla="*/ 2585648 h 4774722"/>
                    <a:gd name="connsiteX805" fmla="*/ 753383 w 1087430"/>
                    <a:gd name="connsiteY805" fmla="*/ 2592756 h 4774722"/>
                    <a:gd name="connsiteX806" fmla="*/ 739168 w 1087430"/>
                    <a:gd name="connsiteY806" fmla="*/ 2588017 h 4774722"/>
                    <a:gd name="connsiteX807" fmla="*/ 739168 w 1087430"/>
                    <a:gd name="connsiteY807" fmla="*/ 2580910 h 4774722"/>
                    <a:gd name="connsiteX808" fmla="*/ 749237 w 1087430"/>
                    <a:gd name="connsiteY808" fmla="*/ 2572322 h 4774722"/>
                    <a:gd name="connsiteX809" fmla="*/ 888423 w 1087430"/>
                    <a:gd name="connsiteY809" fmla="*/ 2557219 h 4774722"/>
                    <a:gd name="connsiteX810" fmla="*/ 890792 w 1087430"/>
                    <a:gd name="connsiteY810" fmla="*/ 2561957 h 4774722"/>
                    <a:gd name="connsiteX811" fmla="*/ 886054 w 1087430"/>
                    <a:gd name="connsiteY811" fmla="*/ 2561957 h 4774722"/>
                    <a:gd name="connsiteX812" fmla="*/ 888423 w 1087430"/>
                    <a:gd name="connsiteY812" fmla="*/ 2557219 h 4774722"/>
                    <a:gd name="connsiteX813" fmla="*/ 158732 w 1087430"/>
                    <a:gd name="connsiteY813" fmla="*/ 2552480 h 4774722"/>
                    <a:gd name="connsiteX814" fmla="*/ 170577 w 1087430"/>
                    <a:gd name="connsiteY814" fmla="*/ 2564326 h 4774722"/>
                    <a:gd name="connsiteX815" fmla="*/ 158732 w 1087430"/>
                    <a:gd name="connsiteY815" fmla="*/ 2580910 h 4774722"/>
                    <a:gd name="connsiteX816" fmla="*/ 142148 w 1087430"/>
                    <a:gd name="connsiteY816" fmla="*/ 2566695 h 4774722"/>
                    <a:gd name="connsiteX817" fmla="*/ 158732 w 1087430"/>
                    <a:gd name="connsiteY817" fmla="*/ 2552480 h 4774722"/>
                    <a:gd name="connsiteX818" fmla="*/ 722584 w 1087430"/>
                    <a:gd name="connsiteY818" fmla="*/ 2533528 h 4774722"/>
                    <a:gd name="connsiteX819" fmla="*/ 729691 w 1087430"/>
                    <a:gd name="connsiteY819" fmla="*/ 2533528 h 4774722"/>
                    <a:gd name="connsiteX820" fmla="*/ 727322 w 1087430"/>
                    <a:gd name="connsiteY820" fmla="*/ 2538266 h 4774722"/>
                    <a:gd name="connsiteX821" fmla="*/ 724953 w 1087430"/>
                    <a:gd name="connsiteY821" fmla="*/ 2538266 h 4774722"/>
                    <a:gd name="connsiteX822" fmla="*/ 722584 w 1087430"/>
                    <a:gd name="connsiteY822" fmla="*/ 2533528 h 4774722"/>
                    <a:gd name="connsiteX823" fmla="*/ 461980 w 1087430"/>
                    <a:gd name="connsiteY823" fmla="*/ 2531158 h 4774722"/>
                    <a:gd name="connsiteX824" fmla="*/ 473826 w 1087430"/>
                    <a:gd name="connsiteY824" fmla="*/ 2543004 h 4774722"/>
                    <a:gd name="connsiteX825" fmla="*/ 461980 w 1087430"/>
                    <a:gd name="connsiteY825" fmla="*/ 2552480 h 4774722"/>
                    <a:gd name="connsiteX826" fmla="*/ 450134 w 1087430"/>
                    <a:gd name="connsiteY826" fmla="*/ 2543004 h 4774722"/>
                    <a:gd name="connsiteX827" fmla="*/ 461980 w 1087430"/>
                    <a:gd name="connsiteY827" fmla="*/ 2531158 h 4774722"/>
                    <a:gd name="connsiteX828" fmla="*/ 419336 w 1087430"/>
                    <a:gd name="connsiteY828" fmla="*/ 2524051 h 4774722"/>
                    <a:gd name="connsiteX829" fmla="*/ 426443 w 1087430"/>
                    <a:gd name="connsiteY829" fmla="*/ 2535896 h 4774722"/>
                    <a:gd name="connsiteX830" fmla="*/ 416966 w 1087430"/>
                    <a:gd name="connsiteY830" fmla="*/ 2540635 h 4774722"/>
                    <a:gd name="connsiteX831" fmla="*/ 409859 w 1087430"/>
                    <a:gd name="connsiteY831" fmla="*/ 2531158 h 4774722"/>
                    <a:gd name="connsiteX832" fmla="*/ 419336 w 1087430"/>
                    <a:gd name="connsiteY832" fmla="*/ 2524051 h 4774722"/>
                    <a:gd name="connsiteX833" fmla="*/ 127933 w 1087430"/>
                    <a:gd name="connsiteY833" fmla="*/ 2505098 h 4774722"/>
                    <a:gd name="connsiteX834" fmla="*/ 132671 w 1087430"/>
                    <a:gd name="connsiteY834" fmla="*/ 2505098 h 4774722"/>
                    <a:gd name="connsiteX835" fmla="*/ 137409 w 1087430"/>
                    <a:gd name="connsiteY835" fmla="*/ 2509836 h 4774722"/>
                    <a:gd name="connsiteX836" fmla="*/ 137409 w 1087430"/>
                    <a:gd name="connsiteY836" fmla="*/ 2514574 h 4774722"/>
                    <a:gd name="connsiteX837" fmla="*/ 127933 w 1087430"/>
                    <a:gd name="connsiteY837" fmla="*/ 2514574 h 4774722"/>
                    <a:gd name="connsiteX838" fmla="*/ 127933 w 1087430"/>
                    <a:gd name="connsiteY838" fmla="*/ 2505098 h 4774722"/>
                    <a:gd name="connsiteX839" fmla="*/ 758121 w 1087430"/>
                    <a:gd name="connsiteY839" fmla="*/ 2481406 h 4774722"/>
                    <a:gd name="connsiteX840" fmla="*/ 760490 w 1087430"/>
                    <a:gd name="connsiteY840" fmla="*/ 2486145 h 4774722"/>
                    <a:gd name="connsiteX841" fmla="*/ 755752 w 1087430"/>
                    <a:gd name="connsiteY841" fmla="*/ 2488514 h 4774722"/>
                    <a:gd name="connsiteX842" fmla="*/ 755752 w 1087430"/>
                    <a:gd name="connsiteY842" fmla="*/ 2483776 h 4774722"/>
                    <a:gd name="connsiteX843" fmla="*/ 758121 w 1087430"/>
                    <a:gd name="connsiteY843" fmla="*/ 2481406 h 4774722"/>
                    <a:gd name="connsiteX844" fmla="*/ 642034 w 1087430"/>
                    <a:gd name="connsiteY844" fmla="*/ 2481406 h 4774722"/>
                    <a:gd name="connsiteX845" fmla="*/ 665725 w 1087430"/>
                    <a:gd name="connsiteY845" fmla="*/ 2488514 h 4774722"/>
                    <a:gd name="connsiteX846" fmla="*/ 677571 w 1087430"/>
                    <a:gd name="connsiteY846" fmla="*/ 2500360 h 4774722"/>
                    <a:gd name="connsiteX847" fmla="*/ 668094 w 1087430"/>
                    <a:gd name="connsiteY847" fmla="*/ 2514574 h 4774722"/>
                    <a:gd name="connsiteX848" fmla="*/ 644403 w 1087430"/>
                    <a:gd name="connsiteY848" fmla="*/ 2509836 h 4774722"/>
                    <a:gd name="connsiteX849" fmla="*/ 632557 w 1087430"/>
                    <a:gd name="connsiteY849" fmla="*/ 2488514 h 4774722"/>
                    <a:gd name="connsiteX850" fmla="*/ 642034 w 1087430"/>
                    <a:gd name="connsiteY850" fmla="*/ 2481406 h 4774722"/>
                    <a:gd name="connsiteX851" fmla="*/ 125564 w 1087430"/>
                    <a:gd name="connsiteY851" fmla="*/ 2452977 h 4774722"/>
                    <a:gd name="connsiteX852" fmla="*/ 130302 w 1087430"/>
                    <a:gd name="connsiteY852" fmla="*/ 2455346 h 4774722"/>
                    <a:gd name="connsiteX853" fmla="*/ 125564 w 1087430"/>
                    <a:gd name="connsiteY853" fmla="*/ 2460084 h 4774722"/>
                    <a:gd name="connsiteX854" fmla="*/ 120826 w 1087430"/>
                    <a:gd name="connsiteY854" fmla="*/ 2455346 h 4774722"/>
                    <a:gd name="connsiteX855" fmla="*/ 125564 w 1087430"/>
                    <a:gd name="connsiteY855" fmla="*/ 2452977 h 4774722"/>
                    <a:gd name="connsiteX856" fmla="*/ 419336 w 1087430"/>
                    <a:gd name="connsiteY856" fmla="*/ 2419809 h 4774722"/>
                    <a:gd name="connsiteX857" fmla="*/ 435919 w 1087430"/>
                    <a:gd name="connsiteY857" fmla="*/ 2434024 h 4774722"/>
                    <a:gd name="connsiteX858" fmla="*/ 424074 w 1087430"/>
                    <a:gd name="connsiteY858" fmla="*/ 2450608 h 4774722"/>
                    <a:gd name="connsiteX859" fmla="*/ 405121 w 1087430"/>
                    <a:gd name="connsiteY859" fmla="*/ 2434024 h 4774722"/>
                    <a:gd name="connsiteX860" fmla="*/ 419336 w 1087430"/>
                    <a:gd name="connsiteY860" fmla="*/ 2419809 h 4774722"/>
                    <a:gd name="connsiteX861" fmla="*/ 871839 w 1087430"/>
                    <a:gd name="connsiteY861" fmla="*/ 2417440 h 4774722"/>
                    <a:gd name="connsiteX862" fmla="*/ 869470 w 1087430"/>
                    <a:gd name="connsiteY862" fmla="*/ 2431655 h 4774722"/>
                    <a:gd name="connsiteX863" fmla="*/ 859993 w 1087430"/>
                    <a:gd name="connsiteY863" fmla="*/ 2434024 h 4774722"/>
                    <a:gd name="connsiteX864" fmla="*/ 857624 w 1087430"/>
                    <a:gd name="connsiteY864" fmla="*/ 2429286 h 4774722"/>
                    <a:gd name="connsiteX865" fmla="*/ 859993 w 1087430"/>
                    <a:gd name="connsiteY865" fmla="*/ 2426917 h 4774722"/>
                    <a:gd name="connsiteX866" fmla="*/ 871839 w 1087430"/>
                    <a:gd name="connsiteY866" fmla="*/ 2417440 h 4774722"/>
                    <a:gd name="connsiteX867" fmla="*/ 800765 w 1087430"/>
                    <a:gd name="connsiteY867" fmla="*/ 2407964 h 4774722"/>
                    <a:gd name="connsiteX868" fmla="*/ 814980 w 1087430"/>
                    <a:gd name="connsiteY868" fmla="*/ 2424548 h 4774722"/>
                    <a:gd name="connsiteX869" fmla="*/ 803134 w 1087430"/>
                    <a:gd name="connsiteY869" fmla="*/ 2436393 h 4774722"/>
                    <a:gd name="connsiteX870" fmla="*/ 788920 w 1087430"/>
                    <a:gd name="connsiteY870" fmla="*/ 2419809 h 4774722"/>
                    <a:gd name="connsiteX871" fmla="*/ 800765 w 1087430"/>
                    <a:gd name="connsiteY871" fmla="*/ 2407964 h 4774722"/>
                    <a:gd name="connsiteX872" fmla="*/ 651510 w 1087430"/>
                    <a:gd name="connsiteY872" fmla="*/ 2405594 h 4774722"/>
                    <a:gd name="connsiteX873" fmla="*/ 672832 w 1087430"/>
                    <a:gd name="connsiteY873" fmla="*/ 2424548 h 4774722"/>
                    <a:gd name="connsiteX874" fmla="*/ 651510 w 1087430"/>
                    <a:gd name="connsiteY874" fmla="*/ 2448239 h 4774722"/>
                    <a:gd name="connsiteX875" fmla="*/ 634926 w 1087430"/>
                    <a:gd name="connsiteY875" fmla="*/ 2426917 h 4774722"/>
                    <a:gd name="connsiteX876" fmla="*/ 651510 w 1087430"/>
                    <a:gd name="connsiteY876" fmla="*/ 2405594 h 4774722"/>
                    <a:gd name="connsiteX877" fmla="*/ 876577 w 1087430"/>
                    <a:gd name="connsiteY877" fmla="*/ 2398487 h 4774722"/>
                    <a:gd name="connsiteX878" fmla="*/ 881315 w 1087430"/>
                    <a:gd name="connsiteY878" fmla="*/ 2405594 h 4774722"/>
                    <a:gd name="connsiteX879" fmla="*/ 874208 w 1087430"/>
                    <a:gd name="connsiteY879" fmla="*/ 2412702 h 4774722"/>
                    <a:gd name="connsiteX880" fmla="*/ 874208 w 1087430"/>
                    <a:gd name="connsiteY880" fmla="*/ 2403225 h 4774722"/>
                    <a:gd name="connsiteX881" fmla="*/ 876577 w 1087430"/>
                    <a:gd name="connsiteY881" fmla="*/ 2398487 h 4774722"/>
                    <a:gd name="connsiteX882" fmla="*/ 625450 w 1087430"/>
                    <a:gd name="connsiteY882" fmla="*/ 2374796 h 4774722"/>
                    <a:gd name="connsiteX883" fmla="*/ 627819 w 1087430"/>
                    <a:gd name="connsiteY883" fmla="*/ 2384272 h 4774722"/>
                    <a:gd name="connsiteX884" fmla="*/ 618342 w 1087430"/>
                    <a:gd name="connsiteY884" fmla="*/ 2389011 h 4774722"/>
                    <a:gd name="connsiteX885" fmla="*/ 615973 w 1087430"/>
                    <a:gd name="connsiteY885" fmla="*/ 2384272 h 4774722"/>
                    <a:gd name="connsiteX886" fmla="*/ 625450 w 1087430"/>
                    <a:gd name="connsiteY886" fmla="*/ 2374796 h 4774722"/>
                    <a:gd name="connsiteX887" fmla="*/ 165839 w 1087430"/>
                    <a:gd name="connsiteY887" fmla="*/ 2374796 h 4774722"/>
                    <a:gd name="connsiteX888" fmla="*/ 175315 w 1087430"/>
                    <a:gd name="connsiteY888" fmla="*/ 2379534 h 4774722"/>
                    <a:gd name="connsiteX889" fmla="*/ 165839 w 1087430"/>
                    <a:gd name="connsiteY889" fmla="*/ 2393749 h 4774722"/>
                    <a:gd name="connsiteX890" fmla="*/ 153993 w 1087430"/>
                    <a:gd name="connsiteY890" fmla="*/ 2384272 h 4774722"/>
                    <a:gd name="connsiteX891" fmla="*/ 165839 w 1087430"/>
                    <a:gd name="connsiteY891" fmla="*/ 2374796 h 4774722"/>
                    <a:gd name="connsiteX892" fmla="*/ 774705 w 1087430"/>
                    <a:gd name="connsiteY892" fmla="*/ 2334521 h 4774722"/>
                    <a:gd name="connsiteX893" fmla="*/ 788920 w 1087430"/>
                    <a:gd name="connsiteY893" fmla="*/ 2343997 h 4774722"/>
                    <a:gd name="connsiteX894" fmla="*/ 777074 w 1087430"/>
                    <a:gd name="connsiteY894" fmla="*/ 2362950 h 4774722"/>
                    <a:gd name="connsiteX895" fmla="*/ 760490 w 1087430"/>
                    <a:gd name="connsiteY895" fmla="*/ 2348736 h 4774722"/>
                    <a:gd name="connsiteX896" fmla="*/ 774705 w 1087430"/>
                    <a:gd name="connsiteY896" fmla="*/ 2334521 h 4774722"/>
                    <a:gd name="connsiteX897" fmla="*/ 618342 w 1087430"/>
                    <a:gd name="connsiteY897" fmla="*/ 2306091 h 4774722"/>
                    <a:gd name="connsiteX898" fmla="*/ 646772 w 1087430"/>
                    <a:gd name="connsiteY898" fmla="*/ 2315568 h 4774722"/>
                    <a:gd name="connsiteX899" fmla="*/ 653879 w 1087430"/>
                    <a:gd name="connsiteY899" fmla="*/ 2322675 h 4774722"/>
                    <a:gd name="connsiteX900" fmla="*/ 644403 w 1087430"/>
                    <a:gd name="connsiteY900" fmla="*/ 2327413 h 4774722"/>
                    <a:gd name="connsiteX901" fmla="*/ 630188 w 1087430"/>
                    <a:gd name="connsiteY901" fmla="*/ 2329782 h 4774722"/>
                    <a:gd name="connsiteX902" fmla="*/ 615973 w 1087430"/>
                    <a:gd name="connsiteY902" fmla="*/ 2329782 h 4774722"/>
                    <a:gd name="connsiteX903" fmla="*/ 608866 w 1087430"/>
                    <a:gd name="connsiteY903" fmla="*/ 2315568 h 4774722"/>
                    <a:gd name="connsiteX904" fmla="*/ 618342 w 1087430"/>
                    <a:gd name="connsiteY904" fmla="*/ 2306091 h 4774722"/>
                    <a:gd name="connsiteX905" fmla="*/ 106611 w 1087430"/>
                    <a:gd name="connsiteY905" fmla="*/ 2303722 h 4774722"/>
                    <a:gd name="connsiteX906" fmla="*/ 120826 w 1087430"/>
                    <a:gd name="connsiteY906" fmla="*/ 2315568 h 4774722"/>
                    <a:gd name="connsiteX907" fmla="*/ 108980 w 1087430"/>
                    <a:gd name="connsiteY907" fmla="*/ 2332152 h 4774722"/>
                    <a:gd name="connsiteX908" fmla="*/ 92396 w 1087430"/>
                    <a:gd name="connsiteY908" fmla="*/ 2317937 h 4774722"/>
                    <a:gd name="connsiteX909" fmla="*/ 106611 w 1087430"/>
                    <a:gd name="connsiteY909" fmla="*/ 2303722 h 4774722"/>
                    <a:gd name="connsiteX910" fmla="*/ 433550 w 1087430"/>
                    <a:gd name="connsiteY910" fmla="*/ 2294246 h 4774722"/>
                    <a:gd name="connsiteX911" fmla="*/ 452503 w 1087430"/>
                    <a:gd name="connsiteY911" fmla="*/ 2313199 h 4774722"/>
                    <a:gd name="connsiteX912" fmla="*/ 435919 w 1087430"/>
                    <a:gd name="connsiteY912" fmla="*/ 2327413 h 4774722"/>
                    <a:gd name="connsiteX913" fmla="*/ 419336 w 1087430"/>
                    <a:gd name="connsiteY913" fmla="*/ 2308460 h 4774722"/>
                    <a:gd name="connsiteX914" fmla="*/ 433550 w 1087430"/>
                    <a:gd name="connsiteY914" fmla="*/ 2294246 h 4774722"/>
                    <a:gd name="connsiteX915" fmla="*/ 386168 w 1087430"/>
                    <a:gd name="connsiteY915" fmla="*/ 2284769 h 4774722"/>
                    <a:gd name="connsiteX916" fmla="*/ 402752 w 1087430"/>
                    <a:gd name="connsiteY916" fmla="*/ 2296615 h 4774722"/>
                    <a:gd name="connsiteX917" fmla="*/ 393275 w 1087430"/>
                    <a:gd name="connsiteY917" fmla="*/ 2315568 h 4774722"/>
                    <a:gd name="connsiteX918" fmla="*/ 371953 w 1087430"/>
                    <a:gd name="connsiteY918" fmla="*/ 2301353 h 4774722"/>
                    <a:gd name="connsiteX919" fmla="*/ 386168 w 1087430"/>
                    <a:gd name="connsiteY919" fmla="*/ 2284769 h 4774722"/>
                    <a:gd name="connsiteX920" fmla="*/ 876577 w 1087430"/>
                    <a:gd name="connsiteY920" fmla="*/ 2277662 h 4774722"/>
                    <a:gd name="connsiteX921" fmla="*/ 878946 w 1087430"/>
                    <a:gd name="connsiteY921" fmla="*/ 2287138 h 4774722"/>
                    <a:gd name="connsiteX922" fmla="*/ 864732 w 1087430"/>
                    <a:gd name="connsiteY922" fmla="*/ 2294246 h 4774722"/>
                    <a:gd name="connsiteX923" fmla="*/ 859993 w 1087430"/>
                    <a:gd name="connsiteY923" fmla="*/ 2291876 h 4774722"/>
                    <a:gd name="connsiteX924" fmla="*/ 857624 w 1087430"/>
                    <a:gd name="connsiteY924" fmla="*/ 2287138 h 4774722"/>
                    <a:gd name="connsiteX925" fmla="*/ 859993 w 1087430"/>
                    <a:gd name="connsiteY925" fmla="*/ 2280031 h 4774722"/>
                    <a:gd name="connsiteX926" fmla="*/ 876577 w 1087430"/>
                    <a:gd name="connsiteY926" fmla="*/ 2277662 h 4774722"/>
                    <a:gd name="connsiteX927" fmla="*/ 663356 w 1087430"/>
                    <a:gd name="connsiteY927" fmla="*/ 2242125 h 4774722"/>
                    <a:gd name="connsiteX928" fmla="*/ 672832 w 1087430"/>
                    <a:gd name="connsiteY928" fmla="*/ 2253970 h 4774722"/>
                    <a:gd name="connsiteX929" fmla="*/ 658618 w 1087430"/>
                    <a:gd name="connsiteY929" fmla="*/ 2261078 h 4774722"/>
                    <a:gd name="connsiteX930" fmla="*/ 653879 w 1087430"/>
                    <a:gd name="connsiteY930" fmla="*/ 2251601 h 4774722"/>
                    <a:gd name="connsiteX931" fmla="*/ 663356 w 1087430"/>
                    <a:gd name="connsiteY931" fmla="*/ 2242125 h 4774722"/>
                    <a:gd name="connsiteX932" fmla="*/ 438289 w 1087430"/>
                    <a:gd name="connsiteY932" fmla="*/ 2235017 h 4774722"/>
                    <a:gd name="connsiteX933" fmla="*/ 452503 w 1087430"/>
                    <a:gd name="connsiteY933" fmla="*/ 2242125 h 4774722"/>
                    <a:gd name="connsiteX934" fmla="*/ 447765 w 1087430"/>
                    <a:gd name="connsiteY934" fmla="*/ 2265816 h 4774722"/>
                    <a:gd name="connsiteX935" fmla="*/ 419336 w 1087430"/>
                    <a:gd name="connsiteY935" fmla="*/ 2253970 h 4774722"/>
                    <a:gd name="connsiteX936" fmla="*/ 438289 w 1087430"/>
                    <a:gd name="connsiteY936" fmla="*/ 2235017 h 4774722"/>
                    <a:gd name="connsiteX937" fmla="*/ 158732 w 1087430"/>
                    <a:gd name="connsiteY937" fmla="*/ 2230279 h 4774722"/>
                    <a:gd name="connsiteX938" fmla="*/ 165839 w 1087430"/>
                    <a:gd name="connsiteY938" fmla="*/ 2242125 h 4774722"/>
                    <a:gd name="connsiteX939" fmla="*/ 156362 w 1087430"/>
                    <a:gd name="connsiteY939" fmla="*/ 2244494 h 4774722"/>
                    <a:gd name="connsiteX940" fmla="*/ 149255 w 1087430"/>
                    <a:gd name="connsiteY940" fmla="*/ 2235017 h 4774722"/>
                    <a:gd name="connsiteX941" fmla="*/ 158732 w 1087430"/>
                    <a:gd name="connsiteY941" fmla="*/ 2230279 h 4774722"/>
                    <a:gd name="connsiteX942" fmla="*/ 895530 w 1087430"/>
                    <a:gd name="connsiteY942" fmla="*/ 2218434 h 4774722"/>
                    <a:gd name="connsiteX943" fmla="*/ 905007 w 1087430"/>
                    <a:gd name="connsiteY943" fmla="*/ 2220803 h 4774722"/>
                    <a:gd name="connsiteX944" fmla="*/ 902638 w 1087430"/>
                    <a:gd name="connsiteY944" fmla="*/ 2232648 h 4774722"/>
                    <a:gd name="connsiteX945" fmla="*/ 893161 w 1087430"/>
                    <a:gd name="connsiteY945" fmla="*/ 2227910 h 4774722"/>
                    <a:gd name="connsiteX946" fmla="*/ 895530 w 1087430"/>
                    <a:gd name="connsiteY946" fmla="*/ 2218434 h 4774722"/>
                    <a:gd name="connsiteX947" fmla="*/ 717846 w 1087430"/>
                    <a:gd name="connsiteY947" fmla="*/ 2204219 h 4774722"/>
                    <a:gd name="connsiteX948" fmla="*/ 722584 w 1087430"/>
                    <a:gd name="connsiteY948" fmla="*/ 2206588 h 4774722"/>
                    <a:gd name="connsiteX949" fmla="*/ 755752 w 1087430"/>
                    <a:gd name="connsiteY949" fmla="*/ 2213695 h 4774722"/>
                    <a:gd name="connsiteX950" fmla="*/ 769967 w 1087430"/>
                    <a:gd name="connsiteY950" fmla="*/ 2235017 h 4774722"/>
                    <a:gd name="connsiteX951" fmla="*/ 758121 w 1087430"/>
                    <a:gd name="connsiteY951" fmla="*/ 2242125 h 4774722"/>
                    <a:gd name="connsiteX952" fmla="*/ 706000 w 1087430"/>
                    <a:gd name="connsiteY952" fmla="*/ 2227910 h 4774722"/>
                    <a:gd name="connsiteX953" fmla="*/ 701262 w 1087430"/>
                    <a:gd name="connsiteY953" fmla="*/ 2218434 h 4774722"/>
                    <a:gd name="connsiteX954" fmla="*/ 717846 w 1087430"/>
                    <a:gd name="connsiteY954" fmla="*/ 2204219 h 4774722"/>
                    <a:gd name="connsiteX955" fmla="*/ 743906 w 1087430"/>
                    <a:gd name="connsiteY955" fmla="*/ 2175789 h 4774722"/>
                    <a:gd name="connsiteX956" fmla="*/ 751013 w 1087430"/>
                    <a:gd name="connsiteY956" fmla="*/ 2187635 h 4774722"/>
                    <a:gd name="connsiteX957" fmla="*/ 741537 w 1087430"/>
                    <a:gd name="connsiteY957" fmla="*/ 2190004 h 4774722"/>
                    <a:gd name="connsiteX958" fmla="*/ 736799 w 1087430"/>
                    <a:gd name="connsiteY958" fmla="*/ 2180527 h 4774722"/>
                    <a:gd name="connsiteX959" fmla="*/ 743906 w 1087430"/>
                    <a:gd name="connsiteY959" fmla="*/ 2175789 h 4774722"/>
                    <a:gd name="connsiteX960" fmla="*/ 125564 w 1087430"/>
                    <a:gd name="connsiteY960" fmla="*/ 2171051 h 4774722"/>
                    <a:gd name="connsiteX961" fmla="*/ 130302 w 1087430"/>
                    <a:gd name="connsiteY961" fmla="*/ 2175789 h 4774722"/>
                    <a:gd name="connsiteX962" fmla="*/ 125564 w 1087430"/>
                    <a:gd name="connsiteY962" fmla="*/ 2185266 h 4774722"/>
                    <a:gd name="connsiteX963" fmla="*/ 116087 w 1087430"/>
                    <a:gd name="connsiteY963" fmla="*/ 2180527 h 4774722"/>
                    <a:gd name="connsiteX964" fmla="*/ 116087 w 1087430"/>
                    <a:gd name="connsiteY964" fmla="*/ 2175789 h 4774722"/>
                    <a:gd name="connsiteX965" fmla="*/ 125564 w 1087430"/>
                    <a:gd name="connsiteY965" fmla="*/ 2171051 h 4774722"/>
                    <a:gd name="connsiteX966" fmla="*/ 424074 w 1087430"/>
                    <a:gd name="connsiteY966" fmla="*/ 2166313 h 4774722"/>
                    <a:gd name="connsiteX967" fmla="*/ 438289 w 1087430"/>
                    <a:gd name="connsiteY967" fmla="*/ 2173420 h 4774722"/>
                    <a:gd name="connsiteX968" fmla="*/ 426443 w 1087430"/>
                    <a:gd name="connsiteY968" fmla="*/ 2190004 h 4774722"/>
                    <a:gd name="connsiteX969" fmla="*/ 414597 w 1087430"/>
                    <a:gd name="connsiteY969" fmla="*/ 2178158 h 4774722"/>
                    <a:gd name="connsiteX970" fmla="*/ 424074 w 1087430"/>
                    <a:gd name="connsiteY970" fmla="*/ 2166313 h 4774722"/>
                    <a:gd name="connsiteX971" fmla="*/ 656248 w 1087430"/>
                    <a:gd name="connsiteY971" fmla="*/ 2147360 h 4774722"/>
                    <a:gd name="connsiteX972" fmla="*/ 698893 w 1087430"/>
                    <a:gd name="connsiteY972" fmla="*/ 2166313 h 4774722"/>
                    <a:gd name="connsiteX973" fmla="*/ 701262 w 1087430"/>
                    <a:gd name="connsiteY973" fmla="*/ 2171051 h 4774722"/>
                    <a:gd name="connsiteX974" fmla="*/ 679940 w 1087430"/>
                    <a:gd name="connsiteY974" fmla="*/ 2197111 h 4774722"/>
                    <a:gd name="connsiteX975" fmla="*/ 668094 w 1087430"/>
                    <a:gd name="connsiteY975" fmla="*/ 2192373 h 4774722"/>
                    <a:gd name="connsiteX976" fmla="*/ 663356 w 1087430"/>
                    <a:gd name="connsiteY976" fmla="*/ 2190004 h 4774722"/>
                    <a:gd name="connsiteX977" fmla="*/ 651510 w 1087430"/>
                    <a:gd name="connsiteY977" fmla="*/ 2152098 h 4774722"/>
                    <a:gd name="connsiteX978" fmla="*/ 656248 w 1087430"/>
                    <a:gd name="connsiteY978" fmla="*/ 2147360 h 4774722"/>
                    <a:gd name="connsiteX979" fmla="*/ 893161 w 1087430"/>
                    <a:gd name="connsiteY979" fmla="*/ 2121299 h 4774722"/>
                    <a:gd name="connsiteX980" fmla="*/ 897899 w 1087430"/>
                    <a:gd name="connsiteY980" fmla="*/ 2130776 h 4774722"/>
                    <a:gd name="connsiteX981" fmla="*/ 893161 w 1087430"/>
                    <a:gd name="connsiteY981" fmla="*/ 2140252 h 4774722"/>
                    <a:gd name="connsiteX982" fmla="*/ 888423 w 1087430"/>
                    <a:gd name="connsiteY982" fmla="*/ 2142621 h 4774722"/>
                    <a:gd name="connsiteX983" fmla="*/ 881315 w 1087430"/>
                    <a:gd name="connsiteY983" fmla="*/ 2133145 h 4774722"/>
                    <a:gd name="connsiteX984" fmla="*/ 883685 w 1087430"/>
                    <a:gd name="connsiteY984" fmla="*/ 2123668 h 4774722"/>
                    <a:gd name="connsiteX985" fmla="*/ 893161 w 1087430"/>
                    <a:gd name="connsiteY985" fmla="*/ 2121299 h 4774722"/>
                    <a:gd name="connsiteX986" fmla="*/ 785070 w 1087430"/>
                    <a:gd name="connsiteY986" fmla="*/ 2108565 h 4774722"/>
                    <a:gd name="connsiteX987" fmla="*/ 793658 w 1087430"/>
                    <a:gd name="connsiteY987" fmla="*/ 2114192 h 4774722"/>
                    <a:gd name="connsiteX988" fmla="*/ 781812 w 1087430"/>
                    <a:gd name="connsiteY988" fmla="*/ 2128407 h 4774722"/>
                    <a:gd name="connsiteX989" fmla="*/ 772336 w 1087430"/>
                    <a:gd name="connsiteY989" fmla="*/ 2121299 h 4774722"/>
                    <a:gd name="connsiteX990" fmla="*/ 774705 w 1087430"/>
                    <a:gd name="connsiteY990" fmla="*/ 2111823 h 4774722"/>
                    <a:gd name="connsiteX991" fmla="*/ 785070 w 1087430"/>
                    <a:gd name="connsiteY991" fmla="*/ 2108565 h 4774722"/>
                    <a:gd name="connsiteX992" fmla="*/ 137409 w 1087430"/>
                    <a:gd name="connsiteY992" fmla="*/ 2092870 h 4774722"/>
                    <a:gd name="connsiteX993" fmla="*/ 146886 w 1087430"/>
                    <a:gd name="connsiteY993" fmla="*/ 2095239 h 4774722"/>
                    <a:gd name="connsiteX994" fmla="*/ 144517 w 1087430"/>
                    <a:gd name="connsiteY994" fmla="*/ 2104715 h 4774722"/>
                    <a:gd name="connsiteX995" fmla="*/ 135040 w 1087430"/>
                    <a:gd name="connsiteY995" fmla="*/ 2097608 h 4774722"/>
                    <a:gd name="connsiteX996" fmla="*/ 137409 w 1087430"/>
                    <a:gd name="connsiteY996" fmla="*/ 2092870 h 4774722"/>
                    <a:gd name="connsiteX997" fmla="*/ 689416 w 1087430"/>
                    <a:gd name="connsiteY997" fmla="*/ 2090501 h 4774722"/>
                    <a:gd name="connsiteX998" fmla="*/ 706000 w 1087430"/>
                    <a:gd name="connsiteY998" fmla="*/ 2092870 h 4774722"/>
                    <a:gd name="connsiteX999" fmla="*/ 710738 w 1087430"/>
                    <a:gd name="connsiteY999" fmla="*/ 2102346 h 4774722"/>
                    <a:gd name="connsiteX1000" fmla="*/ 703631 w 1087430"/>
                    <a:gd name="connsiteY1000" fmla="*/ 2111823 h 4774722"/>
                    <a:gd name="connsiteX1001" fmla="*/ 694154 w 1087430"/>
                    <a:gd name="connsiteY1001" fmla="*/ 2107084 h 4774722"/>
                    <a:gd name="connsiteX1002" fmla="*/ 689416 w 1087430"/>
                    <a:gd name="connsiteY1002" fmla="*/ 2090501 h 4774722"/>
                    <a:gd name="connsiteX1003" fmla="*/ 675201 w 1087430"/>
                    <a:gd name="connsiteY1003" fmla="*/ 2040749 h 4774722"/>
                    <a:gd name="connsiteX1004" fmla="*/ 689416 w 1087430"/>
                    <a:gd name="connsiteY1004" fmla="*/ 2057333 h 4774722"/>
                    <a:gd name="connsiteX1005" fmla="*/ 689416 w 1087430"/>
                    <a:gd name="connsiteY1005" fmla="*/ 2088132 h 4774722"/>
                    <a:gd name="connsiteX1006" fmla="*/ 679940 w 1087430"/>
                    <a:gd name="connsiteY1006" fmla="*/ 2092870 h 4774722"/>
                    <a:gd name="connsiteX1007" fmla="*/ 668094 w 1087430"/>
                    <a:gd name="connsiteY1007" fmla="*/ 2092870 h 4774722"/>
                    <a:gd name="connsiteX1008" fmla="*/ 651510 w 1087430"/>
                    <a:gd name="connsiteY1008" fmla="*/ 2066809 h 4774722"/>
                    <a:gd name="connsiteX1009" fmla="*/ 658618 w 1087430"/>
                    <a:gd name="connsiteY1009" fmla="*/ 2045487 h 4774722"/>
                    <a:gd name="connsiteX1010" fmla="*/ 675201 w 1087430"/>
                    <a:gd name="connsiteY1010" fmla="*/ 2040749 h 4774722"/>
                    <a:gd name="connsiteX1011" fmla="*/ 778555 w 1087430"/>
                    <a:gd name="connsiteY1011" fmla="*/ 2039565 h 4774722"/>
                    <a:gd name="connsiteX1012" fmla="*/ 786550 w 1087430"/>
                    <a:gd name="connsiteY1012" fmla="*/ 2040749 h 4774722"/>
                    <a:gd name="connsiteX1013" fmla="*/ 796027 w 1087430"/>
                    <a:gd name="connsiteY1013" fmla="*/ 2052595 h 4774722"/>
                    <a:gd name="connsiteX1014" fmla="*/ 779443 w 1087430"/>
                    <a:gd name="connsiteY1014" fmla="*/ 2088132 h 4774722"/>
                    <a:gd name="connsiteX1015" fmla="*/ 767597 w 1087430"/>
                    <a:gd name="connsiteY1015" fmla="*/ 2088132 h 4774722"/>
                    <a:gd name="connsiteX1016" fmla="*/ 760490 w 1087430"/>
                    <a:gd name="connsiteY1016" fmla="*/ 2078655 h 4774722"/>
                    <a:gd name="connsiteX1017" fmla="*/ 772336 w 1087430"/>
                    <a:gd name="connsiteY1017" fmla="*/ 2045487 h 4774722"/>
                    <a:gd name="connsiteX1018" fmla="*/ 778555 w 1087430"/>
                    <a:gd name="connsiteY1018" fmla="*/ 2039565 h 4774722"/>
                    <a:gd name="connsiteX1019" fmla="*/ 407490 w 1087430"/>
                    <a:gd name="connsiteY1019" fmla="*/ 2024165 h 4774722"/>
                    <a:gd name="connsiteX1020" fmla="*/ 421705 w 1087430"/>
                    <a:gd name="connsiteY1020" fmla="*/ 2038380 h 4774722"/>
                    <a:gd name="connsiteX1021" fmla="*/ 405121 w 1087430"/>
                    <a:gd name="connsiteY1021" fmla="*/ 2052595 h 4774722"/>
                    <a:gd name="connsiteX1022" fmla="*/ 393275 w 1087430"/>
                    <a:gd name="connsiteY1022" fmla="*/ 2040749 h 4774722"/>
                    <a:gd name="connsiteX1023" fmla="*/ 407490 w 1087430"/>
                    <a:gd name="connsiteY1023" fmla="*/ 2024165 h 4774722"/>
                    <a:gd name="connsiteX1024" fmla="*/ 857624 w 1087430"/>
                    <a:gd name="connsiteY1024" fmla="*/ 2017058 h 4774722"/>
                    <a:gd name="connsiteX1025" fmla="*/ 862362 w 1087430"/>
                    <a:gd name="connsiteY1025" fmla="*/ 2019427 h 4774722"/>
                    <a:gd name="connsiteX1026" fmla="*/ 855255 w 1087430"/>
                    <a:gd name="connsiteY1026" fmla="*/ 2021796 h 4774722"/>
                    <a:gd name="connsiteX1027" fmla="*/ 857624 w 1087430"/>
                    <a:gd name="connsiteY1027" fmla="*/ 2017058 h 4774722"/>
                    <a:gd name="connsiteX1028" fmla="*/ 80550 w 1087430"/>
                    <a:gd name="connsiteY1028" fmla="*/ 2012319 h 4774722"/>
                    <a:gd name="connsiteX1029" fmla="*/ 92396 w 1087430"/>
                    <a:gd name="connsiteY1029" fmla="*/ 2021796 h 4774722"/>
                    <a:gd name="connsiteX1030" fmla="*/ 80550 w 1087430"/>
                    <a:gd name="connsiteY1030" fmla="*/ 2031272 h 4774722"/>
                    <a:gd name="connsiteX1031" fmla="*/ 73443 w 1087430"/>
                    <a:gd name="connsiteY1031" fmla="*/ 2024165 h 4774722"/>
                    <a:gd name="connsiteX1032" fmla="*/ 80550 w 1087430"/>
                    <a:gd name="connsiteY1032" fmla="*/ 2012319 h 4774722"/>
                    <a:gd name="connsiteX1033" fmla="*/ 405121 w 1087430"/>
                    <a:gd name="connsiteY1033" fmla="*/ 1974413 h 4774722"/>
                    <a:gd name="connsiteX1034" fmla="*/ 414597 w 1087430"/>
                    <a:gd name="connsiteY1034" fmla="*/ 1986259 h 4774722"/>
                    <a:gd name="connsiteX1035" fmla="*/ 405121 w 1087430"/>
                    <a:gd name="connsiteY1035" fmla="*/ 1990997 h 4774722"/>
                    <a:gd name="connsiteX1036" fmla="*/ 398013 w 1087430"/>
                    <a:gd name="connsiteY1036" fmla="*/ 1983890 h 4774722"/>
                    <a:gd name="connsiteX1037" fmla="*/ 405121 w 1087430"/>
                    <a:gd name="connsiteY1037" fmla="*/ 1974413 h 4774722"/>
                    <a:gd name="connsiteX1038" fmla="*/ 670463 w 1087430"/>
                    <a:gd name="connsiteY1038" fmla="*/ 1962568 h 4774722"/>
                    <a:gd name="connsiteX1039" fmla="*/ 703631 w 1087430"/>
                    <a:gd name="connsiteY1039" fmla="*/ 1983890 h 4774722"/>
                    <a:gd name="connsiteX1040" fmla="*/ 698893 w 1087430"/>
                    <a:gd name="connsiteY1040" fmla="*/ 2009950 h 4774722"/>
                    <a:gd name="connsiteX1041" fmla="*/ 677571 w 1087430"/>
                    <a:gd name="connsiteY1041" fmla="*/ 2007581 h 4774722"/>
                    <a:gd name="connsiteX1042" fmla="*/ 663356 w 1087430"/>
                    <a:gd name="connsiteY1042" fmla="*/ 1969675 h 4774722"/>
                    <a:gd name="connsiteX1043" fmla="*/ 670463 w 1087430"/>
                    <a:gd name="connsiteY1043" fmla="*/ 1962568 h 4774722"/>
                    <a:gd name="connsiteX1044" fmla="*/ 438289 w 1087430"/>
                    <a:gd name="connsiteY1044" fmla="*/ 1943615 h 4774722"/>
                    <a:gd name="connsiteX1045" fmla="*/ 447765 w 1087430"/>
                    <a:gd name="connsiteY1045" fmla="*/ 1950722 h 4774722"/>
                    <a:gd name="connsiteX1046" fmla="*/ 435919 w 1087430"/>
                    <a:gd name="connsiteY1046" fmla="*/ 1962568 h 4774722"/>
                    <a:gd name="connsiteX1047" fmla="*/ 424074 w 1087430"/>
                    <a:gd name="connsiteY1047" fmla="*/ 1950722 h 4774722"/>
                    <a:gd name="connsiteX1048" fmla="*/ 438289 w 1087430"/>
                    <a:gd name="connsiteY1048" fmla="*/ 1943615 h 4774722"/>
                    <a:gd name="connsiteX1049" fmla="*/ 833933 w 1087430"/>
                    <a:gd name="connsiteY1049" fmla="*/ 1912816 h 4774722"/>
                    <a:gd name="connsiteX1050" fmla="*/ 836302 w 1087430"/>
                    <a:gd name="connsiteY1050" fmla="*/ 1917554 h 4774722"/>
                    <a:gd name="connsiteX1051" fmla="*/ 831564 w 1087430"/>
                    <a:gd name="connsiteY1051" fmla="*/ 1917554 h 4774722"/>
                    <a:gd name="connsiteX1052" fmla="*/ 833933 w 1087430"/>
                    <a:gd name="connsiteY1052" fmla="*/ 1912816 h 4774722"/>
                    <a:gd name="connsiteX1053" fmla="*/ 120826 w 1087430"/>
                    <a:gd name="connsiteY1053" fmla="*/ 1910447 h 4774722"/>
                    <a:gd name="connsiteX1054" fmla="*/ 127933 w 1087430"/>
                    <a:gd name="connsiteY1054" fmla="*/ 1924662 h 4774722"/>
                    <a:gd name="connsiteX1055" fmla="*/ 116087 w 1087430"/>
                    <a:gd name="connsiteY1055" fmla="*/ 1934138 h 4774722"/>
                    <a:gd name="connsiteX1056" fmla="*/ 108980 w 1087430"/>
                    <a:gd name="connsiteY1056" fmla="*/ 1927031 h 4774722"/>
                    <a:gd name="connsiteX1057" fmla="*/ 108980 w 1087430"/>
                    <a:gd name="connsiteY1057" fmla="*/ 1922293 h 4774722"/>
                    <a:gd name="connsiteX1058" fmla="*/ 120826 w 1087430"/>
                    <a:gd name="connsiteY1058" fmla="*/ 1910447 h 4774722"/>
                    <a:gd name="connsiteX1059" fmla="*/ 454872 w 1087430"/>
                    <a:gd name="connsiteY1059" fmla="*/ 1908078 h 4774722"/>
                    <a:gd name="connsiteX1060" fmla="*/ 459611 w 1087430"/>
                    <a:gd name="connsiteY1060" fmla="*/ 1917554 h 4774722"/>
                    <a:gd name="connsiteX1061" fmla="*/ 457242 w 1087430"/>
                    <a:gd name="connsiteY1061" fmla="*/ 1922293 h 4774722"/>
                    <a:gd name="connsiteX1062" fmla="*/ 447765 w 1087430"/>
                    <a:gd name="connsiteY1062" fmla="*/ 1917554 h 4774722"/>
                    <a:gd name="connsiteX1063" fmla="*/ 443027 w 1087430"/>
                    <a:gd name="connsiteY1063" fmla="*/ 1912816 h 4774722"/>
                    <a:gd name="connsiteX1064" fmla="*/ 454872 w 1087430"/>
                    <a:gd name="connsiteY1064" fmla="*/ 1908078 h 4774722"/>
                    <a:gd name="connsiteX1065" fmla="*/ 696524 w 1087430"/>
                    <a:gd name="connsiteY1065" fmla="*/ 1893863 h 4774722"/>
                    <a:gd name="connsiteX1066" fmla="*/ 732060 w 1087430"/>
                    <a:gd name="connsiteY1066" fmla="*/ 1917554 h 4774722"/>
                    <a:gd name="connsiteX1067" fmla="*/ 734430 w 1087430"/>
                    <a:gd name="connsiteY1067" fmla="*/ 1927031 h 4774722"/>
                    <a:gd name="connsiteX1068" fmla="*/ 724953 w 1087430"/>
                    <a:gd name="connsiteY1068" fmla="*/ 1934138 h 4774722"/>
                    <a:gd name="connsiteX1069" fmla="*/ 689416 w 1087430"/>
                    <a:gd name="connsiteY1069" fmla="*/ 1927031 h 4774722"/>
                    <a:gd name="connsiteX1070" fmla="*/ 677571 w 1087430"/>
                    <a:gd name="connsiteY1070" fmla="*/ 1903340 h 4774722"/>
                    <a:gd name="connsiteX1071" fmla="*/ 696524 w 1087430"/>
                    <a:gd name="connsiteY1071" fmla="*/ 1893863 h 4774722"/>
                    <a:gd name="connsiteX1072" fmla="*/ 653879 w 1087430"/>
                    <a:gd name="connsiteY1072" fmla="*/ 1860695 h 4774722"/>
                    <a:gd name="connsiteX1073" fmla="*/ 658618 w 1087430"/>
                    <a:gd name="connsiteY1073" fmla="*/ 1870172 h 4774722"/>
                    <a:gd name="connsiteX1074" fmla="*/ 649141 w 1087430"/>
                    <a:gd name="connsiteY1074" fmla="*/ 1874910 h 4774722"/>
                    <a:gd name="connsiteX1075" fmla="*/ 644403 w 1087430"/>
                    <a:gd name="connsiteY1075" fmla="*/ 1872541 h 4774722"/>
                    <a:gd name="connsiteX1076" fmla="*/ 653879 w 1087430"/>
                    <a:gd name="connsiteY1076" fmla="*/ 1860695 h 4774722"/>
                    <a:gd name="connsiteX1077" fmla="*/ 111349 w 1087430"/>
                    <a:gd name="connsiteY1077" fmla="*/ 1855957 h 4774722"/>
                    <a:gd name="connsiteX1078" fmla="*/ 120826 w 1087430"/>
                    <a:gd name="connsiteY1078" fmla="*/ 1867803 h 4774722"/>
                    <a:gd name="connsiteX1079" fmla="*/ 104242 w 1087430"/>
                    <a:gd name="connsiteY1079" fmla="*/ 1882017 h 4774722"/>
                    <a:gd name="connsiteX1080" fmla="*/ 94765 w 1087430"/>
                    <a:gd name="connsiteY1080" fmla="*/ 1870172 h 4774722"/>
                    <a:gd name="connsiteX1081" fmla="*/ 111349 w 1087430"/>
                    <a:gd name="connsiteY1081" fmla="*/ 1855957 h 4774722"/>
                    <a:gd name="connsiteX1082" fmla="*/ 741537 w 1087430"/>
                    <a:gd name="connsiteY1082" fmla="*/ 1851219 h 4774722"/>
                    <a:gd name="connsiteX1083" fmla="*/ 777074 w 1087430"/>
                    <a:gd name="connsiteY1083" fmla="*/ 1863064 h 4774722"/>
                    <a:gd name="connsiteX1084" fmla="*/ 779443 w 1087430"/>
                    <a:gd name="connsiteY1084" fmla="*/ 1872541 h 4774722"/>
                    <a:gd name="connsiteX1085" fmla="*/ 774705 w 1087430"/>
                    <a:gd name="connsiteY1085" fmla="*/ 1874910 h 4774722"/>
                    <a:gd name="connsiteX1086" fmla="*/ 760490 w 1087430"/>
                    <a:gd name="connsiteY1086" fmla="*/ 1872541 h 4774722"/>
                    <a:gd name="connsiteX1087" fmla="*/ 739168 w 1087430"/>
                    <a:gd name="connsiteY1087" fmla="*/ 1867803 h 4774722"/>
                    <a:gd name="connsiteX1088" fmla="*/ 739168 w 1087430"/>
                    <a:gd name="connsiteY1088" fmla="*/ 1855957 h 4774722"/>
                    <a:gd name="connsiteX1089" fmla="*/ 741537 w 1087430"/>
                    <a:gd name="connsiteY1089" fmla="*/ 1851219 h 4774722"/>
                    <a:gd name="connsiteX1090" fmla="*/ 165839 w 1087430"/>
                    <a:gd name="connsiteY1090" fmla="*/ 1841742 h 4774722"/>
                    <a:gd name="connsiteX1091" fmla="*/ 170577 w 1087430"/>
                    <a:gd name="connsiteY1091" fmla="*/ 1851219 h 4774722"/>
                    <a:gd name="connsiteX1092" fmla="*/ 161101 w 1087430"/>
                    <a:gd name="connsiteY1092" fmla="*/ 1858326 h 4774722"/>
                    <a:gd name="connsiteX1093" fmla="*/ 153993 w 1087430"/>
                    <a:gd name="connsiteY1093" fmla="*/ 1851219 h 4774722"/>
                    <a:gd name="connsiteX1094" fmla="*/ 165839 w 1087430"/>
                    <a:gd name="connsiteY1094" fmla="*/ 1841742 h 4774722"/>
                    <a:gd name="connsiteX1095" fmla="*/ 684678 w 1087430"/>
                    <a:gd name="connsiteY1095" fmla="*/ 1754084 h 4774722"/>
                    <a:gd name="connsiteX1096" fmla="*/ 715477 w 1087430"/>
                    <a:gd name="connsiteY1096" fmla="*/ 1754084 h 4774722"/>
                    <a:gd name="connsiteX1097" fmla="*/ 732060 w 1087430"/>
                    <a:gd name="connsiteY1097" fmla="*/ 1763561 h 4774722"/>
                    <a:gd name="connsiteX1098" fmla="*/ 739168 w 1087430"/>
                    <a:gd name="connsiteY1098" fmla="*/ 1784883 h 4774722"/>
                    <a:gd name="connsiteX1099" fmla="*/ 727322 w 1087430"/>
                    <a:gd name="connsiteY1099" fmla="*/ 1791991 h 4774722"/>
                    <a:gd name="connsiteX1100" fmla="*/ 713107 w 1087430"/>
                    <a:gd name="connsiteY1100" fmla="*/ 1794360 h 4774722"/>
                    <a:gd name="connsiteX1101" fmla="*/ 696524 w 1087430"/>
                    <a:gd name="connsiteY1101" fmla="*/ 1791991 h 4774722"/>
                    <a:gd name="connsiteX1102" fmla="*/ 660987 w 1087430"/>
                    <a:gd name="connsiteY1102" fmla="*/ 1796729 h 4774722"/>
                    <a:gd name="connsiteX1103" fmla="*/ 649141 w 1087430"/>
                    <a:gd name="connsiteY1103" fmla="*/ 1794360 h 4774722"/>
                    <a:gd name="connsiteX1104" fmla="*/ 649141 w 1087430"/>
                    <a:gd name="connsiteY1104" fmla="*/ 1777776 h 4774722"/>
                    <a:gd name="connsiteX1105" fmla="*/ 663356 w 1087430"/>
                    <a:gd name="connsiteY1105" fmla="*/ 1765930 h 4774722"/>
                    <a:gd name="connsiteX1106" fmla="*/ 684678 w 1087430"/>
                    <a:gd name="connsiteY1106" fmla="*/ 1754084 h 4774722"/>
                    <a:gd name="connsiteX1107" fmla="*/ 431181 w 1087430"/>
                    <a:gd name="connsiteY1107" fmla="*/ 1746977 h 4774722"/>
                    <a:gd name="connsiteX1108" fmla="*/ 445396 w 1087430"/>
                    <a:gd name="connsiteY1108" fmla="*/ 1756454 h 4774722"/>
                    <a:gd name="connsiteX1109" fmla="*/ 443027 w 1087430"/>
                    <a:gd name="connsiteY1109" fmla="*/ 1768299 h 4774722"/>
                    <a:gd name="connsiteX1110" fmla="*/ 407490 w 1087430"/>
                    <a:gd name="connsiteY1110" fmla="*/ 1789621 h 4774722"/>
                    <a:gd name="connsiteX1111" fmla="*/ 393275 w 1087430"/>
                    <a:gd name="connsiteY1111" fmla="*/ 1775407 h 4774722"/>
                    <a:gd name="connsiteX1112" fmla="*/ 398013 w 1087430"/>
                    <a:gd name="connsiteY1112" fmla="*/ 1763561 h 4774722"/>
                    <a:gd name="connsiteX1113" fmla="*/ 431181 w 1087430"/>
                    <a:gd name="connsiteY1113" fmla="*/ 1746977 h 4774722"/>
                    <a:gd name="connsiteX1114" fmla="*/ 125564 w 1087430"/>
                    <a:gd name="connsiteY1114" fmla="*/ 1742239 h 4774722"/>
                    <a:gd name="connsiteX1115" fmla="*/ 132671 w 1087430"/>
                    <a:gd name="connsiteY1115" fmla="*/ 1742239 h 4774722"/>
                    <a:gd name="connsiteX1116" fmla="*/ 132671 w 1087430"/>
                    <a:gd name="connsiteY1116" fmla="*/ 1746977 h 4774722"/>
                    <a:gd name="connsiteX1117" fmla="*/ 127933 w 1087430"/>
                    <a:gd name="connsiteY1117" fmla="*/ 1749346 h 4774722"/>
                    <a:gd name="connsiteX1118" fmla="*/ 125564 w 1087430"/>
                    <a:gd name="connsiteY1118" fmla="*/ 1742239 h 4774722"/>
                    <a:gd name="connsiteX1119" fmla="*/ 883685 w 1087430"/>
                    <a:gd name="connsiteY1119" fmla="*/ 1737501 h 4774722"/>
                    <a:gd name="connsiteX1120" fmla="*/ 886054 w 1087430"/>
                    <a:gd name="connsiteY1120" fmla="*/ 1742239 h 4774722"/>
                    <a:gd name="connsiteX1121" fmla="*/ 881315 w 1087430"/>
                    <a:gd name="connsiteY1121" fmla="*/ 1739870 h 4774722"/>
                    <a:gd name="connsiteX1122" fmla="*/ 883685 w 1087430"/>
                    <a:gd name="connsiteY1122" fmla="*/ 1737501 h 4774722"/>
                    <a:gd name="connsiteX1123" fmla="*/ 779443 w 1087430"/>
                    <a:gd name="connsiteY1123" fmla="*/ 1725655 h 4774722"/>
                    <a:gd name="connsiteX1124" fmla="*/ 784181 w 1087430"/>
                    <a:gd name="connsiteY1124" fmla="*/ 1737501 h 4774722"/>
                    <a:gd name="connsiteX1125" fmla="*/ 774705 w 1087430"/>
                    <a:gd name="connsiteY1125" fmla="*/ 1739870 h 4774722"/>
                    <a:gd name="connsiteX1126" fmla="*/ 769967 w 1087430"/>
                    <a:gd name="connsiteY1126" fmla="*/ 1730393 h 4774722"/>
                    <a:gd name="connsiteX1127" fmla="*/ 779443 w 1087430"/>
                    <a:gd name="connsiteY1127" fmla="*/ 1725655 h 4774722"/>
                    <a:gd name="connsiteX1128" fmla="*/ 826826 w 1087430"/>
                    <a:gd name="connsiteY1128" fmla="*/ 1685380 h 4774722"/>
                    <a:gd name="connsiteX1129" fmla="*/ 841040 w 1087430"/>
                    <a:gd name="connsiteY1129" fmla="*/ 1692487 h 4774722"/>
                    <a:gd name="connsiteX1130" fmla="*/ 841040 w 1087430"/>
                    <a:gd name="connsiteY1130" fmla="*/ 1697225 h 4774722"/>
                    <a:gd name="connsiteX1131" fmla="*/ 826826 w 1087430"/>
                    <a:gd name="connsiteY1131" fmla="*/ 1701964 h 4774722"/>
                    <a:gd name="connsiteX1132" fmla="*/ 819718 w 1087430"/>
                    <a:gd name="connsiteY1132" fmla="*/ 1692487 h 4774722"/>
                    <a:gd name="connsiteX1133" fmla="*/ 826826 w 1087430"/>
                    <a:gd name="connsiteY1133" fmla="*/ 1685380 h 4774722"/>
                    <a:gd name="connsiteX1134" fmla="*/ 443027 w 1087430"/>
                    <a:gd name="connsiteY1134" fmla="*/ 1680641 h 4774722"/>
                    <a:gd name="connsiteX1135" fmla="*/ 457242 w 1087430"/>
                    <a:gd name="connsiteY1135" fmla="*/ 1690118 h 4774722"/>
                    <a:gd name="connsiteX1136" fmla="*/ 450134 w 1087430"/>
                    <a:gd name="connsiteY1136" fmla="*/ 1701964 h 4774722"/>
                    <a:gd name="connsiteX1137" fmla="*/ 431181 w 1087430"/>
                    <a:gd name="connsiteY1137" fmla="*/ 1697225 h 4774722"/>
                    <a:gd name="connsiteX1138" fmla="*/ 443027 w 1087430"/>
                    <a:gd name="connsiteY1138" fmla="*/ 1680641 h 4774722"/>
                    <a:gd name="connsiteX1139" fmla="*/ 118456 w 1087430"/>
                    <a:gd name="connsiteY1139" fmla="*/ 1671165 h 4774722"/>
                    <a:gd name="connsiteX1140" fmla="*/ 132671 w 1087430"/>
                    <a:gd name="connsiteY1140" fmla="*/ 1683011 h 4774722"/>
                    <a:gd name="connsiteX1141" fmla="*/ 120826 w 1087430"/>
                    <a:gd name="connsiteY1141" fmla="*/ 1694856 h 4774722"/>
                    <a:gd name="connsiteX1142" fmla="*/ 106611 w 1087430"/>
                    <a:gd name="connsiteY1142" fmla="*/ 1683011 h 4774722"/>
                    <a:gd name="connsiteX1143" fmla="*/ 118456 w 1087430"/>
                    <a:gd name="connsiteY1143" fmla="*/ 1671165 h 4774722"/>
                    <a:gd name="connsiteX1144" fmla="*/ 814980 w 1087430"/>
                    <a:gd name="connsiteY1144" fmla="*/ 1621413 h 4774722"/>
                    <a:gd name="connsiteX1145" fmla="*/ 824456 w 1087430"/>
                    <a:gd name="connsiteY1145" fmla="*/ 1626152 h 4774722"/>
                    <a:gd name="connsiteX1146" fmla="*/ 822087 w 1087430"/>
                    <a:gd name="connsiteY1146" fmla="*/ 1635628 h 4774722"/>
                    <a:gd name="connsiteX1147" fmla="*/ 812611 w 1087430"/>
                    <a:gd name="connsiteY1147" fmla="*/ 1640366 h 4774722"/>
                    <a:gd name="connsiteX1148" fmla="*/ 803134 w 1087430"/>
                    <a:gd name="connsiteY1148" fmla="*/ 1628521 h 4774722"/>
                    <a:gd name="connsiteX1149" fmla="*/ 814980 w 1087430"/>
                    <a:gd name="connsiteY1149" fmla="*/ 1621413 h 4774722"/>
                    <a:gd name="connsiteX1150" fmla="*/ 697116 w 1087430"/>
                    <a:gd name="connsiteY1150" fmla="*/ 1620525 h 4774722"/>
                    <a:gd name="connsiteX1151" fmla="*/ 706000 w 1087430"/>
                    <a:gd name="connsiteY1151" fmla="*/ 1623782 h 4774722"/>
                    <a:gd name="connsiteX1152" fmla="*/ 710738 w 1087430"/>
                    <a:gd name="connsiteY1152" fmla="*/ 1640366 h 4774722"/>
                    <a:gd name="connsiteX1153" fmla="*/ 696524 w 1087430"/>
                    <a:gd name="connsiteY1153" fmla="*/ 1673534 h 4774722"/>
                    <a:gd name="connsiteX1154" fmla="*/ 646772 w 1087430"/>
                    <a:gd name="connsiteY1154" fmla="*/ 1685380 h 4774722"/>
                    <a:gd name="connsiteX1155" fmla="*/ 642034 w 1087430"/>
                    <a:gd name="connsiteY1155" fmla="*/ 1680641 h 4774722"/>
                    <a:gd name="connsiteX1156" fmla="*/ 627819 w 1087430"/>
                    <a:gd name="connsiteY1156" fmla="*/ 1633259 h 4774722"/>
                    <a:gd name="connsiteX1157" fmla="*/ 642034 w 1087430"/>
                    <a:gd name="connsiteY1157" fmla="*/ 1626152 h 4774722"/>
                    <a:gd name="connsiteX1158" fmla="*/ 658618 w 1087430"/>
                    <a:gd name="connsiteY1158" fmla="*/ 1635628 h 4774722"/>
                    <a:gd name="connsiteX1159" fmla="*/ 679940 w 1087430"/>
                    <a:gd name="connsiteY1159" fmla="*/ 1630890 h 4774722"/>
                    <a:gd name="connsiteX1160" fmla="*/ 684678 w 1087430"/>
                    <a:gd name="connsiteY1160" fmla="*/ 1626152 h 4774722"/>
                    <a:gd name="connsiteX1161" fmla="*/ 697116 w 1087430"/>
                    <a:gd name="connsiteY1161" fmla="*/ 1620525 h 4774722"/>
                    <a:gd name="connsiteX1162" fmla="*/ 466126 w 1087430"/>
                    <a:gd name="connsiteY1162" fmla="*/ 1607199 h 4774722"/>
                    <a:gd name="connsiteX1163" fmla="*/ 473826 w 1087430"/>
                    <a:gd name="connsiteY1163" fmla="*/ 1607199 h 4774722"/>
                    <a:gd name="connsiteX1164" fmla="*/ 478564 w 1087430"/>
                    <a:gd name="connsiteY1164" fmla="*/ 1616675 h 4774722"/>
                    <a:gd name="connsiteX1165" fmla="*/ 466718 w 1087430"/>
                    <a:gd name="connsiteY1165" fmla="*/ 1623782 h 4774722"/>
                    <a:gd name="connsiteX1166" fmla="*/ 461980 w 1087430"/>
                    <a:gd name="connsiteY1166" fmla="*/ 1614306 h 4774722"/>
                    <a:gd name="connsiteX1167" fmla="*/ 466126 w 1087430"/>
                    <a:gd name="connsiteY1167" fmla="*/ 1607199 h 4774722"/>
                    <a:gd name="connsiteX1168" fmla="*/ 170577 w 1087430"/>
                    <a:gd name="connsiteY1168" fmla="*/ 1592984 h 4774722"/>
                    <a:gd name="connsiteX1169" fmla="*/ 175315 w 1087430"/>
                    <a:gd name="connsiteY1169" fmla="*/ 1602460 h 4774722"/>
                    <a:gd name="connsiteX1170" fmla="*/ 168208 w 1087430"/>
                    <a:gd name="connsiteY1170" fmla="*/ 1607199 h 4774722"/>
                    <a:gd name="connsiteX1171" fmla="*/ 158732 w 1087430"/>
                    <a:gd name="connsiteY1171" fmla="*/ 1600091 h 4774722"/>
                    <a:gd name="connsiteX1172" fmla="*/ 170577 w 1087430"/>
                    <a:gd name="connsiteY1172" fmla="*/ 1592984 h 4774722"/>
                    <a:gd name="connsiteX1173" fmla="*/ 878946 w 1087430"/>
                    <a:gd name="connsiteY1173" fmla="*/ 1585876 h 4774722"/>
                    <a:gd name="connsiteX1174" fmla="*/ 883685 w 1087430"/>
                    <a:gd name="connsiteY1174" fmla="*/ 1595353 h 4774722"/>
                    <a:gd name="connsiteX1175" fmla="*/ 878946 w 1087430"/>
                    <a:gd name="connsiteY1175" fmla="*/ 1597722 h 4774722"/>
                    <a:gd name="connsiteX1176" fmla="*/ 871839 w 1087430"/>
                    <a:gd name="connsiteY1176" fmla="*/ 1590615 h 4774722"/>
                    <a:gd name="connsiteX1177" fmla="*/ 878946 w 1087430"/>
                    <a:gd name="connsiteY1177" fmla="*/ 1585876 h 4774722"/>
                    <a:gd name="connsiteX1178" fmla="*/ 722584 w 1087430"/>
                    <a:gd name="connsiteY1178" fmla="*/ 1566923 h 4774722"/>
                    <a:gd name="connsiteX1179" fmla="*/ 727322 w 1087430"/>
                    <a:gd name="connsiteY1179" fmla="*/ 1571662 h 4774722"/>
                    <a:gd name="connsiteX1180" fmla="*/ 717846 w 1087430"/>
                    <a:gd name="connsiteY1180" fmla="*/ 1585876 h 4774722"/>
                    <a:gd name="connsiteX1181" fmla="*/ 710738 w 1087430"/>
                    <a:gd name="connsiteY1181" fmla="*/ 1578769 h 4774722"/>
                    <a:gd name="connsiteX1182" fmla="*/ 722584 w 1087430"/>
                    <a:gd name="connsiteY1182" fmla="*/ 1566923 h 4774722"/>
                    <a:gd name="connsiteX1183" fmla="*/ 829195 w 1087430"/>
                    <a:gd name="connsiteY1183" fmla="*/ 1562185 h 4774722"/>
                    <a:gd name="connsiteX1184" fmla="*/ 848148 w 1087430"/>
                    <a:gd name="connsiteY1184" fmla="*/ 1571662 h 4774722"/>
                    <a:gd name="connsiteX1185" fmla="*/ 836302 w 1087430"/>
                    <a:gd name="connsiteY1185" fmla="*/ 1588245 h 4774722"/>
                    <a:gd name="connsiteX1186" fmla="*/ 819718 w 1087430"/>
                    <a:gd name="connsiteY1186" fmla="*/ 1574031 h 4774722"/>
                    <a:gd name="connsiteX1187" fmla="*/ 829195 w 1087430"/>
                    <a:gd name="connsiteY1187" fmla="*/ 1562185 h 4774722"/>
                    <a:gd name="connsiteX1188" fmla="*/ 113718 w 1087430"/>
                    <a:gd name="connsiteY1188" fmla="*/ 1533756 h 4774722"/>
                    <a:gd name="connsiteX1189" fmla="*/ 118456 w 1087430"/>
                    <a:gd name="connsiteY1189" fmla="*/ 1552709 h 4774722"/>
                    <a:gd name="connsiteX1190" fmla="*/ 104242 w 1087430"/>
                    <a:gd name="connsiteY1190" fmla="*/ 1557447 h 4774722"/>
                    <a:gd name="connsiteX1191" fmla="*/ 97134 w 1087430"/>
                    <a:gd name="connsiteY1191" fmla="*/ 1547970 h 4774722"/>
                    <a:gd name="connsiteX1192" fmla="*/ 113718 w 1087430"/>
                    <a:gd name="connsiteY1192" fmla="*/ 1533756 h 4774722"/>
                    <a:gd name="connsiteX1193" fmla="*/ 684678 w 1087430"/>
                    <a:gd name="connsiteY1193" fmla="*/ 1519541 h 4774722"/>
                    <a:gd name="connsiteX1194" fmla="*/ 706000 w 1087430"/>
                    <a:gd name="connsiteY1194" fmla="*/ 1526648 h 4774722"/>
                    <a:gd name="connsiteX1195" fmla="*/ 706000 w 1087430"/>
                    <a:gd name="connsiteY1195" fmla="*/ 1555078 h 4774722"/>
                    <a:gd name="connsiteX1196" fmla="*/ 672832 w 1087430"/>
                    <a:gd name="connsiteY1196" fmla="*/ 1559816 h 4774722"/>
                    <a:gd name="connsiteX1197" fmla="*/ 665725 w 1087430"/>
                    <a:gd name="connsiteY1197" fmla="*/ 1550339 h 4774722"/>
                    <a:gd name="connsiteX1198" fmla="*/ 684678 w 1087430"/>
                    <a:gd name="connsiteY1198" fmla="*/ 1519541 h 4774722"/>
                    <a:gd name="connsiteX1199" fmla="*/ 438289 w 1087430"/>
                    <a:gd name="connsiteY1199" fmla="*/ 1498219 h 4774722"/>
                    <a:gd name="connsiteX1200" fmla="*/ 443027 w 1087430"/>
                    <a:gd name="connsiteY1200" fmla="*/ 1498219 h 4774722"/>
                    <a:gd name="connsiteX1201" fmla="*/ 461980 w 1087430"/>
                    <a:gd name="connsiteY1201" fmla="*/ 1533756 h 4774722"/>
                    <a:gd name="connsiteX1202" fmla="*/ 445396 w 1087430"/>
                    <a:gd name="connsiteY1202" fmla="*/ 1552709 h 4774722"/>
                    <a:gd name="connsiteX1203" fmla="*/ 433550 w 1087430"/>
                    <a:gd name="connsiteY1203" fmla="*/ 1543232 h 4774722"/>
                    <a:gd name="connsiteX1204" fmla="*/ 433550 w 1087430"/>
                    <a:gd name="connsiteY1204" fmla="*/ 1502957 h 4774722"/>
                    <a:gd name="connsiteX1205" fmla="*/ 438289 w 1087430"/>
                    <a:gd name="connsiteY1205" fmla="*/ 1498219 h 4774722"/>
                    <a:gd name="connsiteX1206" fmla="*/ 125564 w 1087430"/>
                    <a:gd name="connsiteY1206" fmla="*/ 1493480 h 4774722"/>
                    <a:gd name="connsiteX1207" fmla="*/ 125564 w 1087430"/>
                    <a:gd name="connsiteY1207" fmla="*/ 1500588 h 4774722"/>
                    <a:gd name="connsiteX1208" fmla="*/ 120826 w 1087430"/>
                    <a:gd name="connsiteY1208" fmla="*/ 1498219 h 4774722"/>
                    <a:gd name="connsiteX1209" fmla="*/ 120826 w 1087430"/>
                    <a:gd name="connsiteY1209" fmla="*/ 1495850 h 4774722"/>
                    <a:gd name="connsiteX1210" fmla="*/ 125564 w 1087430"/>
                    <a:gd name="connsiteY1210" fmla="*/ 1493480 h 4774722"/>
                    <a:gd name="connsiteX1211" fmla="*/ 672832 w 1087430"/>
                    <a:gd name="connsiteY1211" fmla="*/ 1479266 h 4774722"/>
                    <a:gd name="connsiteX1212" fmla="*/ 675201 w 1087430"/>
                    <a:gd name="connsiteY1212" fmla="*/ 1486373 h 4774722"/>
                    <a:gd name="connsiteX1213" fmla="*/ 670463 w 1087430"/>
                    <a:gd name="connsiteY1213" fmla="*/ 1486373 h 4774722"/>
                    <a:gd name="connsiteX1214" fmla="*/ 668094 w 1087430"/>
                    <a:gd name="connsiteY1214" fmla="*/ 1481635 h 4774722"/>
                    <a:gd name="connsiteX1215" fmla="*/ 672832 w 1087430"/>
                    <a:gd name="connsiteY1215" fmla="*/ 1479266 h 4774722"/>
                    <a:gd name="connsiteX1216" fmla="*/ 841040 w 1087430"/>
                    <a:gd name="connsiteY1216" fmla="*/ 1476897 h 4774722"/>
                    <a:gd name="connsiteX1217" fmla="*/ 843409 w 1087430"/>
                    <a:gd name="connsiteY1217" fmla="*/ 1481635 h 4774722"/>
                    <a:gd name="connsiteX1218" fmla="*/ 836302 w 1087430"/>
                    <a:gd name="connsiteY1218" fmla="*/ 1479266 h 4774722"/>
                    <a:gd name="connsiteX1219" fmla="*/ 841040 w 1087430"/>
                    <a:gd name="connsiteY1219" fmla="*/ 1476897 h 4774722"/>
                    <a:gd name="connsiteX1220" fmla="*/ 770263 w 1087430"/>
                    <a:gd name="connsiteY1220" fmla="*/ 1470678 h 4774722"/>
                    <a:gd name="connsiteX1221" fmla="*/ 769967 w 1087430"/>
                    <a:gd name="connsiteY1221" fmla="*/ 1472158 h 4774722"/>
                    <a:gd name="connsiteX1222" fmla="*/ 772336 w 1087430"/>
                    <a:gd name="connsiteY1222" fmla="*/ 1471684 h 4774722"/>
                    <a:gd name="connsiteX1223" fmla="*/ 772336 w 1087430"/>
                    <a:gd name="connsiteY1223" fmla="*/ 1486373 h 4774722"/>
                    <a:gd name="connsiteX1224" fmla="*/ 762859 w 1087430"/>
                    <a:gd name="connsiteY1224" fmla="*/ 1500588 h 4774722"/>
                    <a:gd name="connsiteX1225" fmla="*/ 753383 w 1087430"/>
                    <a:gd name="connsiteY1225" fmla="*/ 1498219 h 4774722"/>
                    <a:gd name="connsiteX1226" fmla="*/ 755752 w 1087430"/>
                    <a:gd name="connsiteY1226" fmla="*/ 1476897 h 4774722"/>
                    <a:gd name="connsiteX1227" fmla="*/ 426443 w 1087430"/>
                    <a:gd name="connsiteY1227" fmla="*/ 1441360 h 4774722"/>
                    <a:gd name="connsiteX1228" fmla="*/ 443027 w 1087430"/>
                    <a:gd name="connsiteY1228" fmla="*/ 1455574 h 4774722"/>
                    <a:gd name="connsiteX1229" fmla="*/ 428812 w 1087430"/>
                    <a:gd name="connsiteY1229" fmla="*/ 1469789 h 4774722"/>
                    <a:gd name="connsiteX1230" fmla="*/ 412228 w 1087430"/>
                    <a:gd name="connsiteY1230" fmla="*/ 1455574 h 4774722"/>
                    <a:gd name="connsiteX1231" fmla="*/ 426443 w 1087430"/>
                    <a:gd name="connsiteY1231" fmla="*/ 1441360 h 4774722"/>
                    <a:gd name="connsiteX1232" fmla="*/ 796027 w 1087430"/>
                    <a:gd name="connsiteY1232" fmla="*/ 1438991 h 4774722"/>
                    <a:gd name="connsiteX1233" fmla="*/ 805503 w 1087430"/>
                    <a:gd name="connsiteY1233" fmla="*/ 1453205 h 4774722"/>
                    <a:gd name="connsiteX1234" fmla="*/ 793658 w 1087430"/>
                    <a:gd name="connsiteY1234" fmla="*/ 1467420 h 4774722"/>
                    <a:gd name="connsiteX1235" fmla="*/ 772336 w 1087430"/>
                    <a:gd name="connsiteY1235" fmla="*/ 1471684 h 4774722"/>
                    <a:gd name="connsiteX1236" fmla="*/ 772336 w 1087430"/>
                    <a:gd name="connsiteY1236" fmla="*/ 1469789 h 4774722"/>
                    <a:gd name="connsiteX1237" fmla="*/ 770263 w 1087430"/>
                    <a:gd name="connsiteY1237" fmla="*/ 1470678 h 4774722"/>
                    <a:gd name="connsiteX1238" fmla="*/ 774705 w 1087430"/>
                    <a:gd name="connsiteY1238" fmla="*/ 1448467 h 4774722"/>
                    <a:gd name="connsiteX1239" fmla="*/ 796027 w 1087430"/>
                    <a:gd name="connsiteY1239" fmla="*/ 1438991 h 4774722"/>
                    <a:gd name="connsiteX1240" fmla="*/ 634926 w 1087430"/>
                    <a:gd name="connsiteY1240" fmla="*/ 1420037 h 4774722"/>
                    <a:gd name="connsiteX1241" fmla="*/ 639665 w 1087430"/>
                    <a:gd name="connsiteY1241" fmla="*/ 1429514 h 4774722"/>
                    <a:gd name="connsiteX1242" fmla="*/ 627819 w 1087430"/>
                    <a:gd name="connsiteY1242" fmla="*/ 1436621 h 4774722"/>
                    <a:gd name="connsiteX1243" fmla="*/ 625450 w 1087430"/>
                    <a:gd name="connsiteY1243" fmla="*/ 1427145 h 4774722"/>
                    <a:gd name="connsiteX1244" fmla="*/ 634926 w 1087430"/>
                    <a:gd name="connsiteY1244" fmla="*/ 1420037 h 4774722"/>
                    <a:gd name="connsiteX1245" fmla="*/ 717846 w 1087430"/>
                    <a:gd name="connsiteY1245" fmla="*/ 1417668 h 4774722"/>
                    <a:gd name="connsiteX1246" fmla="*/ 727322 w 1087430"/>
                    <a:gd name="connsiteY1246" fmla="*/ 1429514 h 4774722"/>
                    <a:gd name="connsiteX1247" fmla="*/ 710738 w 1087430"/>
                    <a:gd name="connsiteY1247" fmla="*/ 1443729 h 4774722"/>
                    <a:gd name="connsiteX1248" fmla="*/ 701262 w 1087430"/>
                    <a:gd name="connsiteY1248" fmla="*/ 1431883 h 4774722"/>
                    <a:gd name="connsiteX1249" fmla="*/ 717846 w 1087430"/>
                    <a:gd name="connsiteY1249" fmla="*/ 1417668 h 4774722"/>
                    <a:gd name="connsiteX1250" fmla="*/ 113718 w 1087430"/>
                    <a:gd name="connsiteY1250" fmla="*/ 1398715 h 4774722"/>
                    <a:gd name="connsiteX1251" fmla="*/ 116087 w 1087430"/>
                    <a:gd name="connsiteY1251" fmla="*/ 1403454 h 4774722"/>
                    <a:gd name="connsiteX1252" fmla="*/ 111349 w 1087430"/>
                    <a:gd name="connsiteY1252" fmla="*/ 1405823 h 4774722"/>
                    <a:gd name="connsiteX1253" fmla="*/ 108980 w 1087430"/>
                    <a:gd name="connsiteY1253" fmla="*/ 1401085 h 4774722"/>
                    <a:gd name="connsiteX1254" fmla="*/ 113718 w 1087430"/>
                    <a:gd name="connsiteY1254" fmla="*/ 1398715 h 4774722"/>
                    <a:gd name="connsiteX1255" fmla="*/ 788920 w 1087430"/>
                    <a:gd name="connsiteY1255" fmla="*/ 1386870 h 4774722"/>
                    <a:gd name="connsiteX1256" fmla="*/ 793658 w 1087430"/>
                    <a:gd name="connsiteY1256" fmla="*/ 1386870 h 4774722"/>
                    <a:gd name="connsiteX1257" fmla="*/ 796027 w 1087430"/>
                    <a:gd name="connsiteY1257" fmla="*/ 1391608 h 4774722"/>
                    <a:gd name="connsiteX1258" fmla="*/ 791289 w 1087430"/>
                    <a:gd name="connsiteY1258" fmla="*/ 1393977 h 4774722"/>
                    <a:gd name="connsiteX1259" fmla="*/ 788920 w 1087430"/>
                    <a:gd name="connsiteY1259" fmla="*/ 1386870 h 4774722"/>
                    <a:gd name="connsiteX1260" fmla="*/ 698893 w 1087430"/>
                    <a:gd name="connsiteY1260" fmla="*/ 1384501 h 4774722"/>
                    <a:gd name="connsiteX1261" fmla="*/ 708369 w 1087430"/>
                    <a:gd name="connsiteY1261" fmla="*/ 1393977 h 4774722"/>
                    <a:gd name="connsiteX1262" fmla="*/ 701262 w 1087430"/>
                    <a:gd name="connsiteY1262" fmla="*/ 1398715 h 4774722"/>
                    <a:gd name="connsiteX1263" fmla="*/ 696524 w 1087430"/>
                    <a:gd name="connsiteY1263" fmla="*/ 1389239 h 4774722"/>
                    <a:gd name="connsiteX1264" fmla="*/ 698893 w 1087430"/>
                    <a:gd name="connsiteY1264" fmla="*/ 1384501 h 4774722"/>
                    <a:gd name="connsiteX1265" fmla="*/ 90027 w 1087430"/>
                    <a:gd name="connsiteY1265" fmla="*/ 1358440 h 4774722"/>
                    <a:gd name="connsiteX1266" fmla="*/ 97134 w 1087430"/>
                    <a:gd name="connsiteY1266" fmla="*/ 1370286 h 4774722"/>
                    <a:gd name="connsiteX1267" fmla="*/ 87658 w 1087430"/>
                    <a:gd name="connsiteY1267" fmla="*/ 1375024 h 4774722"/>
                    <a:gd name="connsiteX1268" fmla="*/ 82919 w 1087430"/>
                    <a:gd name="connsiteY1268" fmla="*/ 1365548 h 4774722"/>
                    <a:gd name="connsiteX1269" fmla="*/ 90027 w 1087430"/>
                    <a:gd name="connsiteY1269" fmla="*/ 1358440 h 4774722"/>
                    <a:gd name="connsiteX1270" fmla="*/ 741537 w 1087430"/>
                    <a:gd name="connsiteY1270" fmla="*/ 1341856 h 4774722"/>
                    <a:gd name="connsiteX1271" fmla="*/ 753383 w 1087430"/>
                    <a:gd name="connsiteY1271" fmla="*/ 1356071 h 4774722"/>
                    <a:gd name="connsiteX1272" fmla="*/ 746275 w 1087430"/>
                    <a:gd name="connsiteY1272" fmla="*/ 1365548 h 4774722"/>
                    <a:gd name="connsiteX1273" fmla="*/ 729691 w 1087430"/>
                    <a:gd name="connsiteY1273" fmla="*/ 1351333 h 4774722"/>
                    <a:gd name="connsiteX1274" fmla="*/ 741537 w 1087430"/>
                    <a:gd name="connsiteY1274" fmla="*/ 1341856 h 4774722"/>
                    <a:gd name="connsiteX1275" fmla="*/ 810242 w 1087430"/>
                    <a:gd name="connsiteY1275" fmla="*/ 1325272 h 4774722"/>
                    <a:gd name="connsiteX1276" fmla="*/ 824456 w 1087430"/>
                    <a:gd name="connsiteY1276" fmla="*/ 1339487 h 4774722"/>
                    <a:gd name="connsiteX1277" fmla="*/ 814980 w 1087430"/>
                    <a:gd name="connsiteY1277" fmla="*/ 1351333 h 4774722"/>
                    <a:gd name="connsiteX1278" fmla="*/ 803134 w 1087430"/>
                    <a:gd name="connsiteY1278" fmla="*/ 1337118 h 4774722"/>
                    <a:gd name="connsiteX1279" fmla="*/ 810242 w 1087430"/>
                    <a:gd name="connsiteY1279" fmla="*/ 1325272 h 4774722"/>
                    <a:gd name="connsiteX1280" fmla="*/ 412228 w 1087430"/>
                    <a:gd name="connsiteY1280" fmla="*/ 1301581 h 4774722"/>
                    <a:gd name="connsiteX1281" fmla="*/ 421705 w 1087430"/>
                    <a:gd name="connsiteY1281" fmla="*/ 1311058 h 4774722"/>
                    <a:gd name="connsiteX1282" fmla="*/ 412228 w 1087430"/>
                    <a:gd name="connsiteY1282" fmla="*/ 1315796 h 4774722"/>
                    <a:gd name="connsiteX1283" fmla="*/ 405121 w 1087430"/>
                    <a:gd name="connsiteY1283" fmla="*/ 1308689 h 4774722"/>
                    <a:gd name="connsiteX1284" fmla="*/ 412228 w 1087430"/>
                    <a:gd name="connsiteY1284" fmla="*/ 1301581 h 4774722"/>
                    <a:gd name="connsiteX1285" fmla="*/ 710738 w 1087430"/>
                    <a:gd name="connsiteY1285" fmla="*/ 1266044 h 4774722"/>
                    <a:gd name="connsiteX1286" fmla="*/ 734430 w 1087430"/>
                    <a:gd name="connsiteY1286" fmla="*/ 1277890 h 4774722"/>
                    <a:gd name="connsiteX1287" fmla="*/ 736799 w 1087430"/>
                    <a:gd name="connsiteY1287" fmla="*/ 1292105 h 4774722"/>
                    <a:gd name="connsiteX1288" fmla="*/ 734430 w 1087430"/>
                    <a:gd name="connsiteY1288" fmla="*/ 1313427 h 4774722"/>
                    <a:gd name="connsiteX1289" fmla="*/ 720215 w 1087430"/>
                    <a:gd name="connsiteY1289" fmla="*/ 1318165 h 4774722"/>
                    <a:gd name="connsiteX1290" fmla="*/ 698893 w 1087430"/>
                    <a:gd name="connsiteY1290" fmla="*/ 1289735 h 4774722"/>
                    <a:gd name="connsiteX1291" fmla="*/ 710738 w 1087430"/>
                    <a:gd name="connsiteY1291" fmla="*/ 1266044 h 4774722"/>
                    <a:gd name="connsiteX1292" fmla="*/ 812611 w 1087430"/>
                    <a:gd name="connsiteY1292" fmla="*/ 1251829 h 4774722"/>
                    <a:gd name="connsiteX1293" fmla="*/ 817349 w 1087430"/>
                    <a:gd name="connsiteY1293" fmla="*/ 1256568 h 4774722"/>
                    <a:gd name="connsiteX1294" fmla="*/ 812611 w 1087430"/>
                    <a:gd name="connsiteY1294" fmla="*/ 1261306 h 4774722"/>
                    <a:gd name="connsiteX1295" fmla="*/ 810242 w 1087430"/>
                    <a:gd name="connsiteY1295" fmla="*/ 1256568 h 4774722"/>
                    <a:gd name="connsiteX1296" fmla="*/ 812611 w 1087430"/>
                    <a:gd name="connsiteY1296" fmla="*/ 1251829 h 4774722"/>
                    <a:gd name="connsiteX1297" fmla="*/ 92396 w 1087430"/>
                    <a:gd name="connsiteY1297" fmla="*/ 1244722 h 4774722"/>
                    <a:gd name="connsiteX1298" fmla="*/ 104242 w 1087430"/>
                    <a:gd name="connsiteY1298" fmla="*/ 1254199 h 4774722"/>
                    <a:gd name="connsiteX1299" fmla="*/ 101873 w 1087430"/>
                    <a:gd name="connsiteY1299" fmla="*/ 1258937 h 4774722"/>
                    <a:gd name="connsiteX1300" fmla="*/ 87658 w 1087430"/>
                    <a:gd name="connsiteY1300" fmla="*/ 1249460 h 4774722"/>
                    <a:gd name="connsiteX1301" fmla="*/ 92396 w 1087430"/>
                    <a:gd name="connsiteY1301" fmla="*/ 1244722 h 4774722"/>
                    <a:gd name="connsiteX1302" fmla="*/ 656248 w 1087430"/>
                    <a:gd name="connsiteY1302" fmla="*/ 1235246 h 4774722"/>
                    <a:gd name="connsiteX1303" fmla="*/ 665725 w 1087430"/>
                    <a:gd name="connsiteY1303" fmla="*/ 1247091 h 4774722"/>
                    <a:gd name="connsiteX1304" fmla="*/ 656248 w 1087430"/>
                    <a:gd name="connsiteY1304" fmla="*/ 1251829 h 4774722"/>
                    <a:gd name="connsiteX1305" fmla="*/ 649141 w 1087430"/>
                    <a:gd name="connsiteY1305" fmla="*/ 1242353 h 4774722"/>
                    <a:gd name="connsiteX1306" fmla="*/ 656248 w 1087430"/>
                    <a:gd name="connsiteY1306" fmla="*/ 1235246 h 4774722"/>
                    <a:gd name="connsiteX1307" fmla="*/ 450134 w 1087430"/>
                    <a:gd name="connsiteY1307" fmla="*/ 1235246 h 4774722"/>
                    <a:gd name="connsiteX1308" fmla="*/ 461980 w 1087430"/>
                    <a:gd name="connsiteY1308" fmla="*/ 1251829 h 4774722"/>
                    <a:gd name="connsiteX1309" fmla="*/ 450134 w 1087430"/>
                    <a:gd name="connsiteY1309" fmla="*/ 1263675 h 4774722"/>
                    <a:gd name="connsiteX1310" fmla="*/ 438289 w 1087430"/>
                    <a:gd name="connsiteY1310" fmla="*/ 1258937 h 4774722"/>
                    <a:gd name="connsiteX1311" fmla="*/ 450134 w 1087430"/>
                    <a:gd name="connsiteY1311" fmla="*/ 1235246 h 4774722"/>
                    <a:gd name="connsiteX1312" fmla="*/ 54490 w 1087430"/>
                    <a:gd name="connsiteY1312" fmla="*/ 1223400 h 4774722"/>
                    <a:gd name="connsiteX1313" fmla="*/ 61597 w 1087430"/>
                    <a:gd name="connsiteY1313" fmla="*/ 1225769 h 4774722"/>
                    <a:gd name="connsiteX1314" fmla="*/ 59228 w 1087430"/>
                    <a:gd name="connsiteY1314" fmla="*/ 1230507 h 4774722"/>
                    <a:gd name="connsiteX1315" fmla="*/ 54490 w 1087430"/>
                    <a:gd name="connsiteY1315" fmla="*/ 1228138 h 4774722"/>
                    <a:gd name="connsiteX1316" fmla="*/ 54490 w 1087430"/>
                    <a:gd name="connsiteY1316" fmla="*/ 1223400 h 4774722"/>
                    <a:gd name="connsiteX1317" fmla="*/ 748644 w 1087430"/>
                    <a:gd name="connsiteY1317" fmla="*/ 1211554 h 4774722"/>
                    <a:gd name="connsiteX1318" fmla="*/ 765228 w 1087430"/>
                    <a:gd name="connsiteY1318" fmla="*/ 1225769 h 4774722"/>
                    <a:gd name="connsiteX1319" fmla="*/ 751013 w 1087430"/>
                    <a:gd name="connsiteY1319" fmla="*/ 1239984 h 4774722"/>
                    <a:gd name="connsiteX1320" fmla="*/ 734430 w 1087430"/>
                    <a:gd name="connsiteY1320" fmla="*/ 1225769 h 4774722"/>
                    <a:gd name="connsiteX1321" fmla="*/ 748644 w 1087430"/>
                    <a:gd name="connsiteY1321" fmla="*/ 1211554 h 4774722"/>
                    <a:gd name="connsiteX1322" fmla="*/ 459019 w 1087430"/>
                    <a:gd name="connsiteY1322" fmla="*/ 1196451 h 4774722"/>
                    <a:gd name="connsiteX1323" fmla="*/ 464349 w 1087430"/>
                    <a:gd name="connsiteY1323" fmla="*/ 1204447 h 4774722"/>
                    <a:gd name="connsiteX1324" fmla="*/ 459611 w 1087430"/>
                    <a:gd name="connsiteY1324" fmla="*/ 1213923 h 4774722"/>
                    <a:gd name="connsiteX1325" fmla="*/ 445396 w 1087430"/>
                    <a:gd name="connsiteY1325" fmla="*/ 1206816 h 4774722"/>
                    <a:gd name="connsiteX1326" fmla="*/ 450134 w 1087430"/>
                    <a:gd name="connsiteY1326" fmla="*/ 1197339 h 4774722"/>
                    <a:gd name="connsiteX1327" fmla="*/ 459019 w 1087430"/>
                    <a:gd name="connsiteY1327" fmla="*/ 1196451 h 4774722"/>
                    <a:gd name="connsiteX1328" fmla="*/ 694154 w 1087430"/>
                    <a:gd name="connsiteY1328" fmla="*/ 1154695 h 4774722"/>
                    <a:gd name="connsiteX1329" fmla="*/ 729691 w 1087430"/>
                    <a:gd name="connsiteY1329" fmla="*/ 1164172 h 4774722"/>
                    <a:gd name="connsiteX1330" fmla="*/ 736799 w 1087430"/>
                    <a:gd name="connsiteY1330" fmla="*/ 1187863 h 4774722"/>
                    <a:gd name="connsiteX1331" fmla="*/ 715477 w 1087430"/>
                    <a:gd name="connsiteY1331" fmla="*/ 1204447 h 4774722"/>
                    <a:gd name="connsiteX1332" fmla="*/ 679940 w 1087430"/>
                    <a:gd name="connsiteY1332" fmla="*/ 1183125 h 4774722"/>
                    <a:gd name="connsiteX1333" fmla="*/ 677571 w 1087430"/>
                    <a:gd name="connsiteY1333" fmla="*/ 1171279 h 4774722"/>
                    <a:gd name="connsiteX1334" fmla="*/ 694154 w 1087430"/>
                    <a:gd name="connsiteY1334" fmla="*/ 1154695 h 4774722"/>
                    <a:gd name="connsiteX1335" fmla="*/ 762859 w 1087430"/>
                    <a:gd name="connsiteY1335" fmla="*/ 1138111 h 4774722"/>
                    <a:gd name="connsiteX1336" fmla="*/ 765228 w 1087430"/>
                    <a:gd name="connsiteY1336" fmla="*/ 1147588 h 4774722"/>
                    <a:gd name="connsiteX1337" fmla="*/ 755752 w 1087430"/>
                    <a:gd name="connsiteY1337" fmla="*/ 1152326 h 4774722"/>
                    <a:gd name="connsiteX1338" fmla="*/ 753383 w 1087430"/>
                    <a:gd name="connsiteY1338" fmla="*/ 1147588 h 4774722"/>
                    <a:gd name="connsiteX1339" fmla="*/ 753383 w 1087430"/>
                    <a:gd name="connsiteY1339" fmla="*/ 1142850 h 4774722"/>
                    <a:gd name="connsiteX1340" fmla="*/ 762859 w 1087430"/>
                    <a:gd name="connsiteY1340" fmla="*/ 1138111 h 4774722"/>
                    <a:gd name="connsiteX1341" fmla="*/ 94765 w 1087430"/>
                    <a:gd name="connsiteY1341" fmla="*/ 1126266 h 4774722"/>
                    <a:gd name="connsiteX1342" fmla="*/ 97134 w 1087430"/>
                    <a:gd name="connsiteY1342" fmla="*/ 1131004 h 4774722"/>
                    <a:gd name="connsiteX1343" fmla="*/ 92396 w 1087430"/>
                    <a:gd name="connsiteY1343" fmla="*/ 1131004 h 4774722"/>
                    <a:gd name="connsiteX1344" fmla="*/ 94765 w 1087430"/>
                    <a:gd name="connsiteY1344" fmla="*/ 1126266 h 4774722"/>
                    <a:gd name="connsiteX1345" fmla="*/ 435919 w 1087430"/>
                    <a:gd name="connsiteY1345" fmla="*/ 1109682 h 4774722"/>
                    <a:gd name="connsiteX1346" fmla="*/ 440658 w 1087430"/>
                    <a:gd name="connsiteY1346" fmla="*/ 1119158 h 4774722"/>
                    <a:gd name="connsiteX1347" fmla="*/ 431181 w 1087430"/>
                    <a:gd name="connsiteY1347" fmla="*/ 1123897 h 4774722"/>
                    <a:gd name="connsiteX1348" fmla="*/ 426443 w 1087430"/>
                    <a:gd name="connsiteY1348" fmla="*/ 1114420 h 4774722"/>
                    <a:gd name="connsiteX1349" fmla="*/ 435919 w 1087430"/>
                    <a:gd name="connsiteY1349" fmla="*/ 1109682 h 4774722"/>
                    <a:gd name="connsiteX1350" fmla="*/ 483302 w 1087430"/>
                    <a:gd name="connsiteY1350" fmla="*/ 1095467 h 4774722"/>
                    <a:gd name="connsiteX1351" fmla="*/ 492779 w 1087430"/>
                    <a:gd name="connsiteY1351" fmla="*/ 1100205 h 4774722"/>
                    <a:gd name="connsiteX1352" fmla="*/ 488040 w 1087430"/>
                    <a:gd name="connsiteY1352" fmla="*/ 1109682 h 4774722"/>
                    <a:gd name="connsiteX1353" fmla="*/ 478564 w 1087430"/>
                    <a:gd name="connsiteY1353" fmla="*/ 1104944 h 4774722"/>
                    <a:gd name="connsiteX1354" fmla="*/ 483302 w 1087430"/>
                    <a:gd name="connsiteY1354" fmla="*/ 1095467 h 4774722"/>
                    <a:gd name="connsiteX1355" fmla="*/ 682309 w 1087430"/>
                    <a:gd name="connsiteY1355" fmla="*/ 1064668 h 4774722"/>
                    <a:gd name="connsiteX1356" fmla="*/ 682309 w 1087430"/>
                    <a:gd name="connsiteY1356" fmla="*/ 1088360 h 4774722"/>
                    <a:gd name="connsiteX1357" fmla="*/ 670463 w 1087430"/>
                    <a:gd name="connsiteY1357" fmla="*/ 1097836 h 4774722"/>
                    <a:gd name="connsiteX1358" fmla="*/ 656248 w 1087430"/>
                    <a:gd name="connsiteY1358" fmla="*/ 1088360 h 4774722"/>
                    <a:gd name="connsiteX1359" fmla="*/ 660987 w 1087430"/>
                    <a:gd name="connsiteY1359" fmla="*/ 1071776 h 4774722"/>
                    <a:gd name="connsiteX1360" fmla="*/ 682309 w 1087430"/>
                    <a:gd name="connsiteY1360" fmla="*/ 1064668 h 4774722"/>
                    <a:gd name="connsiteX1361" fmla="*/ 71074 w 1087430"/>
                    <a:gd name="connsiteY1361" fmla="*/ 1062299 h 4774722"/>
                    <a:gd name="connsiteX1362" fmla="*/ 82919 w 1087430"/>
                    <a:gd name="connsiteY1362" fmla="*/ 1071776 h 4774722"/>
                    <a:gd name="connsiteX1363" fmla="*/ 75812 w 1087430"/>
                    <a:gd name="connsiteY1363" fmla="*/ 1083621 h 4774722"/>
                    <a:gd name="connsiteX1364" fmla="*/ 63966 w 1087430"/>
                    <a:gd name="connsiteY1364" fmla="*/ 1074145 h 4774722"/>
                    <a:gd name="connsiteX1365" fmla="*/ 71074 w 1087430"/>
                    <a:gd name="connsiteY1365" fmla="*/ 1062299 h 4774722"/>
                    <a:gd name="connsiteX1366" fmla="*/ 743906 w 1087430"/>
                    <a:gd name="connsiteY1366" fmla="*/ 1026762 h 4774722"/>
                    <a:gd name="connsiteX1367" fmla="*/ 751013 w 1087430"/>
                    <a:gd name="connsiteY1367" fmla="*/ 1033870 h 4774722"/>
                    <a:gd name="connsiteX1368" fmla="*/ 748644 w 1087430"/>
                    <a:gd name="connsiteY1368" fmla="*/ 1043346 h 4774722"/>
                    <a:gd name="connsiteX1369" fmla="*/ 732060 w 1087430"/>
                    <a:gd name="connsiteY1369" fmla="*/ 1048085 h 4774722"/>
                    <a:gd name="connsiteX1370" fmla="*/ 734430 w 1087430"/>
                    <a:gd name="connsiteY1370" fmla="*/ 1031501 h 4774722"/>
                    <a:gd name="connsiteX1371" fmla="*/ 743906 w 1087430"/>
                    <a:gd name="connsiteY1371" fmla="*/ 1026762 h 4774722"/>
                    <a:gd name="connsiteX1372" fmla="*/ 679940 w 1087430"/>
                    <a:gd name="connsiteY1372" fmla="*/ 1007809 h 4774722"/>
                    <a:gd name="connsiteX1373" fmla="*/ 691785 w 1087430"/>
                    <a:gd name="connsiteY1373" fmla="*/ 1010179 h 4774722"/>
                    <a:gd name="connsiteX1374" fmla="*/ 729691 w 1087430"/>
                    <a:gd name="connsiteY1374" fmla="*/ 1048085 h 4774722"/>
                    <a:gd name="connsiteX1375" fmla="*/ 729691 w 1087430"/>
                    <a:gd name="connsiteY1375" fmla="*/ 1055192 h 4774722"/>
                    <a:gd name="connsiteX1376" fmla="*/ 708369 w 1087430"/>
                    <a:gd name="connsiteY1376" fmla="*/ 1069407 h 4774722"/>
                    <a:gd name="connsiteX1377" fmla="*/ 679940 w 1087430"/>
                    <a:gd name="connsiteY1377" fmla="*/ 1062299 h 4774722"/>
                    <a:gd name="connsiteX1378" fmla="*/ 672832 w 1087430"/>
                    <a:gd name="connsiteY1378" fmla="*/ 1017286 h 4774722"/>
                    <a:gd name="connsiteX1379" fmla="*/ 679940 w 1087430"/>
                    <a:gd name="connsiteY1379" fmla="*/ 1007809 h 4774722"/>
                    <a:gd name="connsiteX1380" fmla="*/ 395644 w 1087430"/>
                    <a:gd name="connsiteY1380" fmla="*/ 988856 h 4774722"/>
                    <a:gd name="connsiteX1381" fmla="*/ 400383 w 1087430"/>
                    <a:gd name="connsiteY1381" fmla="*/ 998333 h 4774722"/>
                    <a:gd name="connsiteX1382" fmla="*/ 390906 w 1087430"/>
                    <a:gd name="connsiteY1382" fmla="*/ 1007809 h 4774722"/>
                    <a:gd name="connsiteX1383" fmla="*/ 383799 w 1087430"/>
                    <a:gd name="connsiteY1383" fmla="*/ 998333 h 4774722"/>
                    <a:gd name="connsiteX1384" fmla="*/ 395644 w 1087430"/>
                    <a:gd name="connsiteY1384" fmla="*/ 988856 h 4774722"/>
                    <a:gd name="connsiteX1385" fmla="*/ 781812 w 1087430"/>
                    <a:gd name="connsiteY1385" fmla="*/ 974642 h 4774722"/>
                    <a:gd name="connsiteX1386" fmla="*/ 786550 w 1087430"/>
                    <a:gd name="connsiteY1386" fmla="*/ 984118 h 4774722"/>
                    <a:gd name="connsiteX1387" fmla="*/ 772336 w 1087430"/>
                    <a:gd name="connsiteY1387" fmla="*/ 991225 h 4774722"/>
                    <a:gd name="connsiteX1388" fmla="*/ 767597 w 1087430"/>
                    <a:gd name="connsiteY1388" fmla="*/ 981749 h 4774722"/>
                    <a:gd name="connsiteX1389" fmla="*/ 781812 w 1087430"/>
                    <a:gd name="connsiteY1389" fmla="*/ 974642 h 4774722"/>
                    <a:gd name="connsiteX1390" fmla="*/ 649141 w 1087430"/>
                    <a:gd name="connsiteY1390" fmla="*/ 946212 h 4774722"/>
                    <a:gd name="connsiteX1391" fmla="*/ 658618 w 1087430"/>
                    <a:gd name="connsiteY1391" fmla="*/ 955689 h 4774722"/>
                    <a:gd name="connsiteX1392" fmla="*/ 656248 w 1087430"/>
                    <a:gd name="connsiteY1392" fmla="*/ 960427 h 4774722"/>
                    <a:gd name="connsiteX1393" fmla="*/ 644403 w 1087430"/>
                    <a:gd name="connsiteY1393" fmla="*/ 950950 h 4774722"/>
                    <a:gd name="connsiteX1394" fmla="*/ 649141 w 1087430"/>
                    <a:gd name="connsiteY1394" fmla="*/ 946212 h 4774722"/>
                    <a:gd name="connsiteX1395" fmla="*/ 698893 w 1087430"/>
                    <a:gd name="connsiteY1395" fmla="*/ 924890 h 4774722"/>
                    <a:gd name="connsiteX1396" fmla="*/ 720215 w 1087430"/>
                    <a:gd name="connsiteY1396" fmla="*/ 941474 h 4774722"/>
                    <a:gd name="connsiteX1397" fmla="*/ 703631 w 1087430"/>
                    <a:gd name="connsiteY1397" fmla="*/ 960427 h 4774722"/>
                    <a:gd name="connsiteX1398" fmla="*/ 679940 w 1087430"/>
                    <a:gd name="connsiteY1398" fmla="*/ 943843 h 4774722"/>
                    <a:gd name="connsiteX1399" fmla="*/ 698893 w 1087430"/>
                    <a:gd name="connsiteY1399" fmla="*/ 924890 h 4774722"/>
                    <a:gd name="connsiteX1400" fmla="*/ 49752 w 1087430"/>
                    <a:gd name="connsiteY1400" fmla="*/ 913044 h 4774722"/>
                    <a:gd name="connsiteX1401" fmla="*/ 56859 w 1087430"/>
                    <a:gd name="connsiteY1401" fmla="*/ 924890 h 4774722"/>
                    <a:gd name="connsiteX1402" fmla="*/ 47383 w 1087430"/>
                    <a:gd name="connsiteY1402" fmla="*/ 929628 h 4774722"/>
                    <a:gd name="connsiteX1403" fmla="*/ 42644 w 1087430"/>
                    <a:gd name="connsiteY1403" fmla="*/ 920152 h 4774722"/>
                    <a:gd name="connsiteX1404" fmla="*/ 49752 w 1087430"/>
                    <a:gd name="connsiteY1404" fmla="*/ 913044 h 4774722"/>
                    <a:gd name="connsiteX1405" fmla="*/ 450134 w 1087430"/>
                    <a:gd name="connsiteY1405" fmla="*/ 910675 h 4774722"/>
                    <a:gd name="connsiteX1406" fmla="*/ 454872 w 1087430"/>
                    <a:gd name="connsiteY1406" fmla="*/ 917783 h 4774722"/>
                    <a:gd name="connsiteX1407" fmla="*/ 445396 w 1087430"/>
                    <a:gd name="connsiteY1407" fmla="*/ 924890 h 4774722"/>
                    <a:gd name="connsiteX1408" fmla="*/ 440658 w 1087430"/>
                    <a:gd name="connsiteY1408" fmla="*/ 915413 h 4774722"/>
                    <a:gd name="connsiteX1409" fmla="*/ 450134 w 1087430"/>
                    <a:gd name="connsiteY1409" fmla="*/ 910675 h 4774722"/>
                    <a:gd name="connsiteX1410" fmla="*/ 767597 w 1087430"/>
                    <a:gd name="connsiteY1410" fmla="*/ 905937 h 4774722"/>
                    <a:gd name="connsiteX1411" fmla="*/ 779443 w 1087430"/>
                    <a:gd name="connsiteY1411" fmla="*/ 915413 h 4774722"/>
                    <a:gd name="connsiteX1412" fmla="*/ 774705 w 1087430"/>
                    <a:gd name="connsiteY1412" fmla="*/ 920152 h 4774722"/>
                    <a:gd name="connsiteX1413" fmla="*/ 765228 w 1087430"/>
                    <a:gd name="connsiteY1413" fmla="*/ 915413 h 4774722"/>
                    <a:gd name="connsiteX1414" fmla="*/ 767597 w 1087430"/>
                    <a:gd name="connsiteY1414" fmla="*/ 905937 h 4774722"/>
                    <a:gd name="connsiteX1415" fmla="*/ 111349 w 1087430"/>
                    <a:gd name="connsiteY1415" fmla="*/ 882246 h 4774722"/>
                    <a:gd name="connsiteX1416" fmla="*/ 116087 w 1087430"/>
                    <a:gd name="connsiteY1416" fmla="*/ 889353 h 4774722"/>
                    <a:gd name="connsiteX1417" fmla="*/ 108980 w 1087430"/>
                    <a:gd name="connsiteY1417" fmla="*/ 896460 h 4774722"/>
                    <a:gd name="connsiteX1418" fmla="*/ 101873 w 1087430"/>
                    <a:gd name="connsiteY1418" fmla="*/ 886984 h 4774722"/>
                    <a:gd name="connsiteX1419" fmla="*/ 111349 w 1087430"/>
                    <a:gd name="connsiteY1419" fmla="*/ 882246 h 4774722"/>
                    <a:gd name="connsiteX1420" fmla="*/ 469087 w 1087430"/>
                    <a:gd name="connsiteY1420" fmla="*/ 844340 h 4774722"/>
                    <a:gd name="connsiteX1421" fmla="*/ 473826 w 1087430"/>
                    <a:gd name="connsiteY1421" fmla="*/ 851447 h 4774722"/>
                    <a:gd name="connsiteX1422" fmla="*/ 466718 w 1087430"/>
                    <a:gd name="connsiteY1422" fmla="*/ 851447 h 4774722"/>
                    <a:gd name="connsiteX1423" fmla="*/ 464349 w 1087430"/>
                    <a:gd name="connsiteY1423" fmla="*/ 846709 h 4774722"/>
                    <a:gd name="connsiteX1424" fmla="*/ 469087 w 1087430"/>
                    <a:gd name="connsiteY1424" fmla="*/ 844340 h 4774722"/>
                    <a:gd name="connsiteX1425" fmla="*/ 857624 w 1087430"/>
                    <a:gd name="connsiteY1425" fmla="*/ 837232 h 4774722"/>
                    <a:gd name="connsiteX1426" fmla="*/ 862362 w 1087430"/>
                    <a:gd name="connsiteY1426" fmla="*/ 839601 h 4774722"/>
                    <a:gd name="connsiteX1427" fmla="*/ 857624 w 1087430"/>
                    <a:gd name="connsiteY1427" fmla="*/ 849078 h 4774722"/>
                    <a:gd name="connsiteX1428" fmla="*/ 850517 w 1087430"/>
                    <a:gd name="connsiteY1428" fmla="*/ 849078 h 4774722"/>
                    <a:gd name="connsiteX1429" fmla="*/ 848148 w 1087430"/>
                    <a:gd name="connsiteY1429" fmla="*/ 844340 h 4774722"/>
                    <a:gd name="connsiteX1430" fmla="*/ 857624 w 1087430"/>
                    <a:gd name="connsiteY1430" fmla="*/ 837232 h 4774722"/>
                    <a:gd name="connsiteX1431" fmla="*/ 758121 w 1087430"/>
                    <a:gd name="connsiteY1431" fmla="*/ 808803 h 4774722"/>
                    <a:gd name="connsiteX1432" fmla="*/ 774705 w 1087430"/>
                    <a:gd name="connsiteY1432" fmla="*/ 830125 h 4774722"/>
                    <a:gd name="connsiteX1433" fmla="*/ 743906 w 1087430"/>
                    <a:gd name="connsiteY1433" fmla="*/ 856185 h 4774722"/>
                    <a:gd name="connsiteX1434" fmla="*/ 696524 w 1087430"/>
                    <a:gd name="connsiteY1434" fmla="*/ 856185 h 4774722"/>
                    <a:gd name="connsiteX1435" fmla="*/ 691785 w 1087430"/>
                    <a:gd name="connsiteY1435" fmla="*/ 851447 h 4774722"/>
                    <a:gd name="connsiteX1436" fmla="*/ 689416 w 1087430"/>
                    <a:gd name="connsiteY1436" fmla="*/ 846709 h 4774722"/>
                    <a:gd name="connsiteX1437" fmla="*/ 734430 w 1087430"/>
                    <a:gd name="connsiteY1437" fmla="*/ 813541 h 4774722"/>
                    <a:gd name="connsiteX1438" fmla="*/ 758121 w 1087430"/>
                    <a:gd name="connsiteY1438" fmla="*/ 808803 h 4774722"/>
                    <a:gd name="connsiteX1439" fmla="*/ 668094 w 1087430"/>
                    <a:gd name="connsiteY1439" fmla="*/ 808803 h 4774722"/>
                    <a:gd name="connsiteX1440" fmla="*/ 672832 w 1087430"/>
                    <a:gd name="connsiteY1440" fmla="*/ 818279 h 4774722"/>
                    <a:gd name="connsiteX1441" fmla="*/ 665725 w 1087430"/>
                    <a:gd name="connsiteY1441" fmla="*/ 823017 h 4774722"/>
                    <a:gd name="connsiteX1442" fmla="*/ 658618 w 1087430"/>
                    <a:gd name="connsiteY1442" fmla="*/ 815910 h 4774722"/>
                    <a:gd name="connsiteX1443" fmla="*/ 668094 w 1087430"/>
                    <a:gd name="connsiteY1443" fmla="*/ 808803 h 4774722"/>
                    <a:gd name="connsiteX1444" fmla="*/ 433550 w 1087430"/>
                    <a:gd name="connsiteY1444" fmla="*/ 789850 h 4774722"/>
                    <a:gd name="connsiteX1445" fmla="*/ 438289 w 1087430"/>
                    <a:gd name="connsiteY1445" fmla="*/ 794588 h 4774722"/>
                    <a:gd name="connsiteX1446" fmla="*/ 435919 w 1087430"/>
                    <a:gd name="connsiteY1446" fmla="*/ 799326 h 4774722"/>
                    <a:gd name="connsiteX1447" fmla="*/ 431181 w 1087430"/>
                    <a:gd name="connsiteY1447" fmla="*/ 799326 h 4774722"/>
                    <a:gd name="connsiteX1448" fmla="*/ 428812 w 1087430"/>
                    <a:gd name="connsiteY1448" fmla="*/ 794588 h 4774722"/>
                    <a:gd name="connsiteX1449" fmla="*/ 433550 w 1087430"/>
                    <a:gd name="connsiteY1449" fmla="*/ 789850 h 4774722"/>
                    <a:gd name="connsiteX1450" fmla="*/ 732060 w 1087430"/>
                    <a:gd name="connsiteY1450" fmla="*/ 770897 h 4774722"/>
                    <a:gd name="connsiteX1451" fmla="*/ 741537 w 1087430"/>
                    <a:gd name="connsiteY1451" fmla="*/ 775635 h 4774722"/>
                    <a:gd name="connsiteX1452" fmla="*/ 739168 w 1087430"/>
                    <a:gd name="connsiteY1452" fmla="*/ 785111 h 4774722"/>
                    <a:gd name="connsiteX1453" fmla="*/ 729691 w 1087430"/>
                    <a:gd name="connsiteY1453" fmla="*/ 780373 h 4774722"/>
                    <a:gd name="connsiteX1454" fmla="*/ 732060 w 1087430"/>
                    <a:gd name="connsiteY1454" fmla="*/ 770897 h 4774722"/>
                    <a:gd name="connsiteX1455" fmla="*/ 68705 w 1087430"/>
                    <a:gd name="connsiteY1455" fmla="*/ 763789 h 4774722"/>
                    <a:gd name="connsiteX1456" fmla="*/ 92396 w 1087430"/>
                    <a:gd name="connsiteY1456" fmla="*/ 773266 h 4774722"/>
                    <a:gd name="connsiteX1457" fmla="*/ 97134 w 1087430"/>
                    <a:gd name="connsiteY1457" fmla="*/ 782742 h 4774722"/>
                    <a:gd name="connsiteX1458" fmla="*/ 87658 w 1087430"/>
                    <a:gd name="connsiteY1458" fmla="*/ 785111 h 4774722"/>
                    <a:gd name="connsiteX1459" fmla="*/ 61597 w 1087430"/>
                    <a:gd name="connsiteY1459" fmla="*/ 780373 h 4774722"/>
                    <a:gd name="connsiteX1460" fmla="*/ 54490 w 1087430"/>
                    <a:gd name="connsiteY1460" fmla="*/ 770897 h 4774722"/>
                    <a:gd name="connsiteX1461" fmla="*/ 68705 w 1087430"/>
                    <a:gd name="connsiteY1461" fmla="*/ 763789 h 4774722"/>
                    <a:gd name="connsiteX1462" fmla="*/ 715477 w 1087430"/>
                    <a:gd name="connsiteY1462" fmla="*/ 718776 h 4774722"/>
                    <a:gd name="connsiteX1463" fmla="*/ 722584 w 1087430"/>
                    <a:gd name="connsiteY1463" fmla="*/ 737729 h 4774722"/>
                    <a:gd name="connsiteX1464" fmla="*/ 706000 w 1087430"/>
                    <a:gd name="connsiteY1464" fmla="*/ 740098 h 4774722"/>
                    <a:gd name="connsiteX1465" fmla="*/ 701262 w 1087430"/>
                    <a:gd name="connsiteY1465" fmla="*/ 725883 h 4774722"/>
                    <a:gd name="connsiteX1466" fmla="*/ 715477 w 1087430"/>
                    <a:gd name="connsiteY1466" fmla="*/ 718776 h 4774722"/>
                    <a:gd name="connsiteX1467" fmla="*/ 613604 w 1087430"/>
                    <a:gd name="connsiteY1467" fmla="*/ 711668 h 4774722"/>
                    <a:gd name="connsiteX1468" fmla="*/ 625450 w 1087430"/>
                    <a:gd name="connsiteY1468" fmla="*/ 723514 h 4774722"/>
                    <a:gd name="connsiteX1469" fmla="*/ 613604 w 1087430"/>
                    <a:gd name="connsiteY1469" fmla="*/ 732991 h 4774722"/>
                    <a:gd name="connsiteX1470" fmla="*/ 601758 w 1087430"/>
                    <a:gd name="connsiteY1470" fmla="*/ 721145 h 4774722"/>
                    <a:gd name="connsiteX1471" fmla="*/ 613604 w 1087430"/>
                    <a:gd name="connsiteY1471" fmla="*/ 711668 h 4774722"/>
                    <a:gd name="connsiteX1472" fmla="*/ 850517 w 1087430"/>
                    <a:gd name="connsiteY1472" fmla="*/ 709299 h 4774722"/>
                    <a:gd name="connsiteX1473" fmla="*/ 848148 w 1087430"/>
                    <a:gd name="connsiteY1473" fmla="*/ 714038 h 4774722"/>
                    <a:gd name="connsiteX1474" fmla="*/ 843409 w 1087430"/>
                    <a:gd name="connsiteY1474" fmla="*/ 711668 h 4774722"/>
                    <a:gd name="connsiteX1475" fmla="*/ 850517 w 1087430"/>
                    <a:gd name="connsiteY1475" fmla="*/ 709299 h 4774722"/>
                    <a:gd name="connsiteX1476" fmla="*/ 400679 w 1087430"/>
                    <a:gd name="connsiteY1476" fmla="*/ 704857 h 4774722"/>
                    <a:gd name="connsiteX1477" fmla="*/ 412228 w 1087430"/>
                    <a:gd name="connsiteY1477" fmla="*/ 706930 h 4774722"/>
                    <a:gd name="connsiteX1478" fmla="*/ 419336 w 1087430"/>
                    <a:gd name="connsiteY1478" fmla="*/ 735360 h 4774722"/>
                    <a:gd name="connsiteX1479" fmla="*/ 398013 w 1087430"/>
                    <a:gd name="connsiteY1479" fmla="*/ 742467 h 4774722"/>
                    <a:gd name="connsiteX1480" fmla="*/ 386168 w 1087430"/>
                    <a:gd name="connsiteY1480" fmla="*/ 723514 h 4774722"/>
                    <a:gd name="connsiteX1481" fmla="*/ 390906 w 1087430"/>
                    <a:gd name="connsiteY1481" fmla="*/ 711668 h 4774722"/>
                    <a:gd name="connsiteX1482" fmla="*/ 400679 w 1087430"/>
                    <a:gd name="connsiteY1482" fmla="*/ 704857 h 4774722"/>
                    <a:gd name="connsiteX1483" fmla="*/ 677571 w 1087430"/>
                    <a:gd name="connsiteY1483" fmla="*/ 666655 h 4774722"/>
                    <a:gd name="connsiteX1484" fmla="*/ 696524 w 1087430"/>
                    <a:gd name="connsiteY1484" fmla="*/ 669024 h 4774722"/>
                    <a:gd name="connsiteX1485" fmla="*/ 703631 w 1087430"/>
                    <a:gd name="connsiteY1485" fmla="*/ 678501 h 4774722"/>
                    <a:gd name="connsiteX1486" fmla="*/ 698893 w 1087430"/>
                    <a:gd name="connsiteY1486" fmla="*/ 687977 h 4774722"/>
                    <a:gd name="connsiteX1487" fmla="*/ 663356 w 1087430"/>
                    <a:gd name="connsiteY1487" fmla="*/ 697454 h 4774722"/>
                    <a:gd name="connsiteX1488" fmla="*/ 649141 w 1087430"/>
                    <a:gd name="connsiteY1488" fmla="*/ 687977 h 4774722"/>
                    <a:gd name="connsiteX1489" fmla="*/ 653879 w 1087430"/>
                    <a:gd name="connsiteY1489" fmla="*/ 671393 h 4774722"/>
                    <a:gd name="connsiteX1490" fmla="*/ 677571 w 1087430"/>
                    <a:gd name="connsiteY1490" fmla="*/ 666655 h 4774722"/>
                    <a:gd name="connsiteX1491" fmla="*/ 118456 w 1087430"/>
                    <a:gd name="connsiteY1491" fmla="*/ 654809 h 4774722"/>
                    <a:gd name="connsiteX1492" fmla="*/ 116087 w 1087430"/>
                    <a:gd name="connsiteY1492" fmla="*/ 661917 h 4774722"/>
                    <a:gd name="connsiteX1493" fmla="*/ 113718 w 1087430"/>
                    <a:gd name="connsiteY1493" fmla="*/ 657179 h 4774722"/>
                    <a:gd name="connsiteX1494" fmla="*/ 118456 w 1087430"/>
                    <a:gd name="connsiteY1494" fmla="*/ 654809 h 4774722"/>
                    <a:gd name="connsiteX1495" fmla="*/ 758121 w 1087430"/>
                    <a:gd name="connsiteY1495" fmla="*/ 645333 h 4774722"/>
                    <a:gd name="connsiteX1496" fmla="*/ 767597 w 1087430"/>
                    <a:gd name="connsiteY1496" fmla="*/ 650071 h 4774722"/>
                    <a:gd name="connsiteX1497" fmla="*/ 758121 w 1087430"/>
                    <a:gd name="connsiteY1497" fmla="*/ 666655 h 4774722"/>
                    <a:gd name="connsiteX1498" fmla="*/ 748644 w 1087430"/>
                    <a:gd name="connsiteY1498" fmla="*/ 661917 h 4774722"/>
                    <a:gd name="connsiteX1499" fmla="*/ 758121 w 1087430"/>
                    <a:gd name="connsiteY1499" fmla="*/ 645333 h 4774722"/>
                    <a:gd name="connsiteX1500" fmla="*/ 431181 w 1087430"/>
                    <a:gd name="connsiteY1500" fmla="*/ 633487 h 4774722"/>
                    <a:gd name="connsiteX1501" fmla="*/ 454872 w 1087430"/>
                    <a:gd name="connsiteY1501" fmla="*/ 633487 h 4774722"/>
                    <a:gd name="connsiteX1502" fmla="*/ 464349 w 1087430"/>
                    <a:gd name="connsiteY1502" fmla="*/ 645333 h 4774722"/>
                    <a:gd name="connsiteX1503" fmla="*/ 454872 w 1087430"/>
                    <a:gd name="connsiteY1503" fmla="*/ 659548 h 4774722"/>
                    <a:gd name="connsiteX1504" fmla="*/ 438289 w 1087430"/>
                    <a:gd name="connsiteY1504" fmla="*/ 654809 h 4774722"/>
                    <a:gd name="connsiteX1505" fmla="*/ 431181 w 1087430"/>
                    <a:gd name="connsiteY1505" fmla="*/ 633487 h 4774722"/>
                    <a:gd name="connsiteX1506" fmla="*/ 431181 w 1087430"/>
                    <a:gd name="connsiteY1506" fmla="*/ 602689 h 4774722"/>
                    <a:gd name="connsiteX1507" fmla="*/ 435919 w 1087430"/>
                    <a:gd name="connsiteY1507" fmla="*/ 612165 h 4774722"/>
                    <a:gd name="connsiteX1508" fmla="*/ 433550 w 1087430"/>
                    <a:gd name="connsiteY1508" fmla="*/ 621642 h 4774722"/>
                    <a:gd name="connsiteX1509" fmla="*/ 426443 w 1087430"/>
                    <a:gd name="connsiteY1509" fmla="*/ 635856 h 4774722"/>
                    <a:gd name="connsiteX1510" fmla="*/ 409859 w 1087430"/>
                    <a:gd name="connsiteY1510" fmla="*/ 621642 h 4774722"/>
                    <a:gd name="connsiteX1511" fmla="*/ 414597 w 1087430"/>
                    <a:gd name="connsiteY1511" fmla="*/ 605058 h 4774722"/>
                    <a:gd name="connsiteX1512" fmla="*/ 431181 w 1087430"/>
                    <a:gd name="connsiteY1512" fmla="*/ 602689 h 4774722"/>
                    <a:gd name="connsiteX1513" fmla="*/ 748644 w 1087430"/>
                    <a:gd name="connsiteY1513" fmla="*/ 593212 h 4774722"/>
                    <a:gd name="connsiteX1514" fmla="*/ 805503 w 1087430"/>
                    <a:gd name="connsiteY1514" fmla="*/ 605058 h 4774722"/>
                    <a:gd name="connsiteX1515" fmla="*/ 807873 w 1087430"/>
                    <a:gd name="connsiteY1515" fmla="*/ 609796 h 4774722"/>
                    <a:gd name="connsiteX1516" fmla="*/ 805503 w 1087430"/>
                    <a:gd name="connsiteY1516" fmla="*/ 614534 h 4774722"/>
                    <a:gd name="connsiteX1517" fmla="*/ 788920 w 1087430"/>
                    <a:gd name="connsiteY1517" fmla="*/ 619272 h 4774722"/>
                    <a:gd name="connsiteX1518" fmla="*/ 755752 w 1087430"/>
                    <a:gd name="connsiteY1518" fmla="*/ 614534 h 4774722"/>
                    <a:gd name="connsiteX1519" fmla="*/ 743906 w 1087430"/>
                    <a:gd name="connsiteY1519" fmla="*/ 602689 h 4774722"/>
                    <a:gd name="connsiteX1520" fmla="*/ 748644 w 1087430"/>
                    <a:gd name="connsiteY1520" fmla="*/ 593212 h 4774722"/>
                    <a:gd name="connsiteX1521" fmla="*/ 618342 w 1087430"/>
                    <a:gd name="connsiteY1521" fmla="*/ 557675 h 4774722"/>
                    <a:gd name="connsiteX1522" fmla="*/ 623081 w 1087430"/>
                    <a:gd name="connsiteY1522" fmla="*/ 560044 h 4774722"/>
                    <a:gd name="connsiteX1523" fmla="*/ 623081 w 1087430"/>
                    <a:gd name="connsiteY1523" fmla="*/ 595581 h 4774722"/>
                    <a:gd name="connsiteX1524" fmla="*/ 613604 w 1087430"/>
                    <a:gd name="connsiteY1524" fmla="*/ 602689 h 4774722"/>
                    <a:gd name="connsiteX1525" fmla="*/ 604128 w 1087430"/>
                    <a:gd name="connsiteY1525" fmla="*/ 595581 h 4774722"/>
                    <a:gd name="connsiteX1526" fmla="*/ 604128 w 1087430"/>
                    <a:gd name="connsiteY1526" fmla="*/ 590843 h 4774722"/>
                    <a:gd name="connsiteX1527" fmla="*/ 606497 w 1087430"/>
                    <a:gd name="connsiteY1527" fmla="*/ 560044 h 4774722"/>
                    <a:gd name="connsiteX1528" fmla="*/ 618342 w 1087430"/>
                    <a:gd name="connsiteY1528" fmla="*/ 557675 h 4774722"/>
                    <a:gd name="connsiteX1529" fmla="*/ 47383 w 1087430"/>
                    <a:gd name="connsiteY1529" fmla="*/ 550568 h 4774722"/>
                    <a:gd name="connsiteX1530" fmla="*/ 61597 w 1087430"/>
                    <a:gd name="connsiteY1530" fmla="*/ 550568 h 4774722"/>
                    <a:gd name="connsiteX1531" fmla="*/ 66336 w 1087430"/>
                    <a:gd name="connsiteY1531" fmla="*/ 560044 h 4774722"/>
                    <a:gd name="connsiteX1532" fmla="*/ 56859 w 1087430"/>
                    <a:gd name="connsiteY1532" fmla="*/ 567152 h 4774722"/>
                    <a:gd name="connsiteX1533" fmla="*/ 42644 w 1087430"/>
                    <a:gd name="connsiteY1533" fmla="*/ 560044 h 4774722"/>
                    <a:gd name="connsiteX1534" fmla="*/ 47383 w 1087430"/>
                    <a:gd name="connsiteY1534" fmla="*/ 550568 h 4774722"/>
                    <a:gd name="connsiteX1535" fmla="*/ 788920 w 1087430"/>
                    <a:gd name="connsiteY1535" fmla="*/ 538722 h 4774722"/>
                    <a:gd name="connsiteX1536" fmla="*/ 793658 w 1087430"/>
                    <a:gd name="connsiteY1536" fmla="*/ 543460 h 4774722"/>
                    <a:gd name="connsiteX1537" fmla="*/ 772336 w 1087430"/>
                    <a:gd name="connsiteY1537" fmla="*/ 567152 h 4774722"/>
                    <a:gd name="connsiteX1538" fmla="*/ 765228 w 1087430"/>
                    <a:gd name="connsiteY1538" fmla="*/ 557675 h 4774722"/>
                    <a:gd name="connsiteX1539" fmla="*/ 788920 w 1087430"/>
                    <a:gd name="connsiteY1539" fmla="*/ 538722 h 4774722"/>
                    <a:gd name="connsiteX1540" fmla="*/ 715477 w 1087430"/>
                    <a:gd name="connsiteY1540" fmla="*/ 526877 h 4774722"/>
                    <a:gd name="connsiteX1541" fmla="*/ 729691 w 1087430"/>
                    <a:gd name="connsiteY1541" fmla="*/ 541091 h 4774722"/>
                    <a:gd name="connsiteX1542" fmla="*/ 717846 w 1087430"/>
                    <a:gd name="connsiteY1542" fmla="*/ 552937 h 4774722"/>
                    <a:gd name="connsiteX1543" fmla="*/ 703631 w 1087430"/>
                    <a:gd name="connsiteY1543" fmla="*/ 538722 h 4774722"/>
                    <a:gd name="connsiteX1544" fmla="*/ 715477 w 1087430"/>
                    <a:gd name="connsiteY1544" fmla="*/ 526877 h 4774722"/>
                    <a:gd name="connsiteX1545" fmla="*/ 11846 w 1087430"/>
                    <a:gd name="connsiteY1545" fmla="*/ 517400 h 4774722"/>
                    <a:gd name="connsiteX1546" fmla="*/ 16584 w 1087430"/>
                    <a:gd name="connsiteY1546" fmla="*/ 522138 h 4774722"/>
                    <a:gd name="connsiteX1547" fmla="*/ 18953 w 1087430"/>
                    <a:gd name="connsiteY1547" fmla="*/ 533984 h 4774722"/>
                    <a:gd name="connsiteX1548" fmla="*/ 7107 w 1087430"/>
                    <a:gd name="connsiteY1548" fmla="*/ 543460 h 4774722"/>
                    <a:gd name="connsiteX1549" fmla="*/ 0 w 1087430"/>
                    <a:gd name="connsiteY1549" fmla="*/ 533984 h 4774722"/>
                    <a:gd name="connsiteX1550" fmla="*/ 2369 w 1087430"/>
                    <a:gd name="connsiteY1550" fmla="*/ 522138 h 4774722"/>
                    <a:gd name="connsiteX1551" fmla="*/ 11846 w 1087430"/>
                    <a:gd name="connsiteY1551" fmla="*/ 517400 h 4774722"/>
                    <a:gd name="connsiteX1552" fmla="*/ 433550 w 1087430"/>
                    <a:gd name="connsiteY1552" fmla="*/ 510293 h 4774722"/>
                    <a:gd name="connsiteX1553" fmla="*/ 435919 w 1087430"/>
                    <a:gd name="connsiteY1553" fmla="*/ 517400 h 4774722"/>
                    <a:gd name="connsiteX1554" fmla="*/ 431181 w 1087430"/>
                    <a:gd name="connsiteY1554" fmla="*/ 517400 h 4774722"/>
                    <a:gd name="connsiteX1555" fmla="*/ 428812 w 1087430"/>
                    <a:gd name="connsiteY1555" fmla="*/ 512662 h 4774722"/>
                    <a:gd name="connsiteX1556" fmla="*/ 433550 w 1087430"/>
                    <a:gd name="connsiteY1556" fmla="*/ 510293 h 4774722"/>
                    <a:gd name="connsiteX1557" fmla="*/ 630188 w 1087430"/>
                    <a:gd name="connsiteY1557" fmla="*/ 484232 h 4774722"/>
                    <a:gd name="connsiteX1558" fmla="*/ 639665 w 1087430"/>
                    <a:gd name="connsiteY1558" fmla="*/ 503185 h 4774722"/>
                    <a:gd name="connsiteX1559" fmla="*/ 620711 w 1087430"/>
                    <a:gd name="connsiteY1559" fmla="*/ 512662 h 4774722"/>
                    <a:gd name="connsiteX1560" fmla="*/ 611235 w 1087430"/>
                    <a:gd name="connsiteY1560" fmla="*/ 493709 h 4774722"/>
                    <a:gd name="connsiteX1561" fmla="*/ 630188 w 1087430"/>
                    <a:gd name="connsiteY1561" fmla="*/ 484232 h 4774722"/>
                    <a:gd name="connsiteX1562" fmla="*/ 706000 w 1087430"/>
                    <a:gd name="connsiteY1562" fmla="*/ 462910 h 4774722"/>
                    <a:gd name="connsiteX1563" fmla="*/ 727322 w 1087430"/>
                    <a:gd name="connsiteY1563" fmla="*/ 472387 h 4774722"/>
                    <a:gd name="connsiteX1564" fmla="*/ 722584 w 1087430"/>
                    <a:gd name="connsiteY1564" fmla="*/ 488970 h 4774722"/>
                    <a:gd name="connsiteX1565" fmla="*/ 696524 w 1087430"/>
                    <a:gd name="connsiteY1565" fmla="*/ 493709 h 4774722"/>
                    <a:gd name="connsiteX1566" fmla="*/ 689416 w 1087430"/>
                    <a:gd name="connsiteY1566" fmla="*/ 484232 h 4774722"/>
                    <a:gd name="connsiteX1567" fmla="*/ 706000 w 1087430"/>
                    <a:gd name="connsiteY1567" fmla="*/ 462910 h 4774722"/>
                    <a:gd name="connsiteX1568" fmla="*/ 54490 w 1087430"/>
                    <a:gd name="connsiteY1568" fmla="*/ 434481 h 4774722"/>
                    <a:gd name="connsiteX1569" fmla="*/ 54490 w 1087430"/>
                    <a:gd name="connsiteY1569" fmla="*/ 441588 h 4774722"/>
                    <a:gd name="connsiteX1570" fmla="*/ 49752 w 1087430"/>
                    <a:gd name="connsiteY1570" fmla="*/ 441588 h 4774722"/>
                    <a:gd name="connsiteX1571" fmla="*/ 49752 w 1087430"/>
                    <a:gd name="connsiteY1571" fmla="*/ 436850 h 4774722"/>
                    <a:gd name="connsiteX1572" fmla="*/ 54490 w 1087430"/>
                    <a:gd name="connsiteY1572" fmla="*/ 434481 h 4774722"/>
                    <a:gd name="connsiteX1573" fmla="*/ 452503 w 1087430"/>
                    <a:gd name="connsiteY1573" fmla="*/ 432111 h 4774722"/>
                    <a:gd name="connsiteX1574" fmla="*/ 457242 w 1087430"/>
                    <a:gd name="connsiteY1574" fmla="*/ 439219 h 4774722"/>
                    <a:gd name="connsiteX1575" fmla="*/ 450134 w 1087430"/>
                    <a:gd name="connsiteY1575" fmla="*/ 439219 h 4774722"/>
                    <a:gd name="connsiteX1576" fmla="*/ 447765 w 1087430"/>
                    <a:gd name="connsiteY1576" fmla="*/ 434481 h 4774722"/>
                    <a:gd name="connsiteX1577" fmla="*/ 452503 w 1087430"/>
                    <a:gd name="connsiteY1577" fmla="*/ 432111 h 4774722"/>
                    <a:gd name="connsiteX1578" fmla="*/ 49752 w 1087430"/>
                    <a:gd name="connsiteY1578" fmla="*/ 403682 h 4774722"/>
                    <a:gd name="connsiteX1579" fmla="*/ 59228 w 1087430"/>
                    <a:gd name="connsiteY1579" fmla="*/ 403682 h 4774722"/>
                    <a:gd name="connsiteX1580" fmla="*/ 59228 w 1087430"/>
                    <a:gd name="connsiteY1580" fmla="*/ 413158 h 4774722"/>
                    <a:gd name="connsiteX1581" fmla="*/ 49752 w 1087430"/>
                    <a:gd name="connsiteY1581" fmla="*/ 408420 h 4774722"/>
                    <a:gd name="connsiteX1582" fmla="*/ 49752 w 1087430"/>
                    <a:gd name="connsiteY1582" fmla="*/ 403682 h 4774722"/>
                    <a:gd name="connsiteX1583" fmla="*/ 817349 w 1087430"/>
                    <a:gd name="connsiteY1583" fmla="*/ 375252 h 4774722"/>
                    <a:gd name="connsiteX1584" fmla="*/ 831564 w 1087430"/>
                    <a:gd name="connsiteY1584" fmla="*/ 387098 h 4774722"/>
                    <a:gd name="connsiteX1585" fmla="*/ 819718 w 1087430"/>
                    <a:gd name="connsiteY1585" fmla="*/ 415527 h 4774722"/>
                    <a:gd name="connsiteX1586" fmla="*/ 807873 w 1087430"/>
                    <a:gd name="connsiteY1586" fmla="*/ 420266 h 4774722"/>
                    <a:gd name="connsiteX1587" fmla="*/ 791289 w 1087430"/>
                    <a:gd name="connsiteY1587" fmla="*/ 406051 h 4774722"/>
                    <a:gd name="connsiteX1588" fmla="*/ 817349 w 1087430"/>
                    <a:gd name="connsiteY1588" fmla="*/ 375252 h 4774722"/>
                    <a:gd name="connsiteX1589" fmla="*/ 416966 w 1087430"/>
                    <a:gd name="connsiteY1589" fmla="*/ 375252 h 4774722"/>
                    <a:gd name="connsiteX1590" fmla="*/ 431181 w 1087430"/>
                    <a:gd name="connsiteY1590" fmla="*/ 384729 h 4774722"/>
                    <a:gd name="connsiteX1591" fmla="*/ 419336 w 1087430"/>
                    <a:gd name="connsiteY1591" fmla="*/ 403682 h 4774722"/>
                    <a:gd name="connsiteX1592" fmla="*/ 405121 w 1087430"/>
                    <a:gd name="connsiteY1592" fmla="*/ 396574 h 4774722"/>
                    <a:gd name="connsiteX1593" fmla="*/ 416966 w 1087430"/>
                    <a:gd name="connsiteY1593" fmla="*/ 375252 h 4774722"/>
                    <a:gd name="connsiteX1594" fmla="*/ 650326 w 1087430"/>
                    <a:gd name="connsiteY1594" fmla="*/ 337050 h 4774722"/>
                    <a:gd name="connsiteX1595" fmla="*/ 658618 w 1087430"/>
                    <a:gd name="connsiteY1595" fmla="*/ 339715 h 4774722"/>
                    <a:gd name="connsiteX1596" fmla="*/ 687047 w 1087430"/>
                    <a:gd name="connsiteY1596" fmla="*/ 370514 h 4774722"/>
                    <a:gd name="connsiteX1597" fmla="*/ 682309 w 1087430"/>
                    <a:gd name="connsiteY1597" fmla="*/ 398944 h 4774722"/>
                    <a:gd name="connsiteX1598" fmla="*/ 658618 w 1087430"/>
                    <a:gd name="connsiteY1598" fmla="*/ 394205 h 4774722"/>
                    <a:gd name="connsiteX1599" fmla="*/ 634926 w 1087430"/>
                    <a:gd name="connsiteY1599" fmla="*/ 353930 h 4774722"/>
                    <a:gd name="connsiteX1600" fmla="*/ 642034 w 1087430"/>
                    <a:gd name="connsiteY1600" fmla="*/ 339715 h 4774722"/>
                    <a:gd name="connsiteX1601" fmla="*/ 650326 w 1087430"/>
                    <a:gd name="connsiteY1601" fmla="*/ 337050 h 4774722"/>
                    <a:gd name="connsiteX1602" fmla="*/ 400383 w 1087430"/>
                    <a:gd name="connsiteY1602" fmla="*/ 325501 h 4774722"/>
                    <a:gd name="connsiteX1603" fmla="*/ 414597 w 1087430"/>
                    <a:gd name="connsiteY1603" fmla="*/ 330239 h 4774722"/>
                    <a:gd name="connsiteX1604" fmla="*/ 405121 w 1087430"/>
                    <a:gd name="connsiteY1604" fmla="*/ 342084 h 4774722"/>
                    <a:gd name="connsiteX1605" fmla="*/ 393275 w 1087430"/>
                    <a:gd name="connsiteY1605" fmla="*/ 332608 h 4774722"/>
                    <a:gd name="connsiteX1606" fmla="*/ 400383 w 1087430"/>
                    <a:gd name="connsiteY1606" fmla="*/ 325501 h 4774722"/>
                    <a:gd name="connsiteX1607" fmla="*/ 688232 w 1087430"/>
                    <a:gd name="connsiteY1607" fmla="*/ 305956 h 4774722"/>
                    <a:gd name="connsiteX1608" fmla="*/ 687047 w 1087430"/>
                    <a:gd name="connsiteY1608" fmla="*/ 306548 h 4774722"/>
                    <a:gd name="connsiteX1609" fmla="*/ 758121 w 1087430"/>
                    <a:gd name="connsiteY1609" fmla="*/ 316024 h 4774722"/>
                    <a:gd name="connsiteX1610" fmla="*/ 762859 w 1087430"/>
                    <a:gd name="connsiteY1610" fmla="*/ 325501 h 4774722"/>
                    <a:gd name="connsiteX1611" fmla="*/ 755752 w 1087430"/>
                    <a:gd name="connsiteY1611" fmla="*/ 332608 h 4774722"/>
                    <a:gd name="connsiteX1612" fmla="*/ 751013 w 1087430"/>
                    <a:gd name="connsiteY1612" fmla="*/ 334977 h 4774722"/>
                    <a:gd name="connsiteX1613" fmla="*/ 684678 w 1087430"/>
                    <a:gd name="connsiteY1613" fmla="*/ 325501 h 4774722"/>
                    <a:gd name="connsiteX1614" fmla="*/ 677571 w 1087430"/>
                    <a:gd name="connsiteY1614" fmla="*/ 316024 h 4774722"/>
                    <a:gd name="connsiteX1615" fmla="*/ 682309 w 1087430"/>
                    <a:gd name="connsiteY1615" fmla="*/ 308917 h 4774722"/>
                    <a:gd name="connsiteX1616" fmla="*/ 688232 w 1087430"/>
                    <a:gd name="connsiteY1616" fmla="*/ 305956 h 4774722"/>
                    <a:gd name="connsiteX1617" fmla="*/ 11846 w 1087430"/>
                    <a:gd name="connsiteY1617" fmla="*/ 275749 h 4774722"/>
                    <a:gd name="connsiteX1618" fmla="*/ 23691 w 1087430"/>
                    <a:gd name="connsiteY1618" fmla="*/ 282856 h 4774722"/>
                    <a:gd name="connsiteX1619" fmla="*/ 21322 w 1087430"/>
                    <a:gd name="connsiteY1619" fmla="*/ 292333 h 4774722"/>
                    <a:gd name="connsiteX1620" fmla="*/ 4738 w 1087430"/>
                    <a:gd name="connsiteY1620" fmla="*/ 294702 h 4774722"/>
                    <a:gd name="connsiteX1621" fmla="*/ 0 w 1087430"/>
                    <a:gd name="connsiteY1621" fmla="*/ 285225 h 4774722"/>
                    <a:gd name="connsiteX1622" fmla="*/ 11846 w 1087430"/>
                    <a:gd name="connsiteY1622" fmla="*/ 275749 h 4774722"/>
                    <a:gd name="connsiteX1623" fmla="*/ 767597 w 1087430"/>
                    <a:gd name="connsiteY1623" fmla="*/ 256796 h 4774722"/>
                    <a:gd name="connsiteX1624" fmla="*/ 772336 w 1087430"/>
                    <a:gd name="connsiteY1624" fmla="*/ 256796 h 4774722"/>
                    <a:gd name="connsiteX1625" fmla="*/ 772336 w 1087430"/>
                    <a:gd name="connsiteY1625" fmla="*/ 266272 h 4774722"/>
                    <a:gd name="connsiteX1626" fmla="*/ 762859 w 1087430"/>
                    <a:gd name="connsiteY1626" fmla="*/ 266272 h 4774722"/>
                    <a:gd name="connsiteX1627" fmla="*/ 767597 w 1087430"/>
                    <a:gd name="connsiteY1627" fmla="*/ 256796 h 4774722"/>
                    <a:gd name="connsiteX1628" fmla="*/ 90027 w 1087430"/>
                    <a:gd name="connsiteY1628" fmla="*/ 202306 h 4774722"/>
                    <a:gd name="connsiteX1629" fmla="*/ 101873 w 1087430"/>
                    <a:gd name="connsiteY1629" fmla="*/ 202306 h 4774722"/>
                    <a:gd name="connsiteX1630" fmla="*/ 111349 w 1087430"/>
                    <a:gd name="connsiteY1630" fmla="*/ 216521 h 4774722"/>
                    <a:gd name="connsiteX1631" fmla="*/ 97134 w 1087430"/>
                    <a:gd name="connsiteY1631" fmla="*/ 225997 h 4774722"/>
                    <a:gd name="connsiteX1632" fmla="*/ 85289 w 1087430"/>
                    <a:gd name="connsiteY1632" fmla="*/ 216521 h 4774722"/>
                    <a:gd name="connsiteX1633" fmla="*/ 90027 w 1087430"/>
                    <a:gd name="connsiteY1633" fmla="*/ 202306 h 4774722"/>
                    <a:gd name="connsiteX1634" fmla="*/ 639665 w 1087430"/>
                    <a:gd name="connsiteY1634" fmla="*/ 183353 h 4774722"/>
                    <a:gd name="connsiteX1635" fmla="*/ 644403 w 1087430"/>
                    <a:gd name="connsiteY1635" fmla="*/ 185722 h 4774722"/>
                    <a:gd name="connsiteX1636" fmla="*/ 684678 w 1087430"/>
                    <a:gd name="connsiteY1636" fmla="*/ 197568 h 4774722"/>
                    <a:gd name="connsiteX1637" fmla="*/ 701262 w 1087430"/>
                    <a:gd name="connsiteY1637" fmla="*/ 225997 h 4774722"/>
                    <a:gd name="connsiteX1638" fmla="*/ 679940 w 1087430"/>
                    <a:gd name="connsiteY1638" fmla="*/ 254427 h 4774722"/>
                    <a:gd name="connsiteX1639" fmla="*/ 668094 w 1087430"/>
                    <a:gd name="connsiteY1639" fmla="*/ 256796 h 4774722"/>
                    <a:gd name="connsiteX1640" fmla="*/ 627819 w 1087430"/>
                    <a:gd name="connsiteY1640" fmla="*/ 228366 h 4774722"/>
                    <a:gd name="connsiteX1641" fmla="*/ 620711 w 1087430"/>
                    <a:gd name="connsiteY1641" fmla="*/ 207044 h 4774722"/>
                    <a:gd name="connsiteX1642" fmla="*/ 639665 w 1087430"/>
                    <a:gd name="connsiteY1642" fmla="*/ 183353 h 4774722"/>
                    <a:gd name="connsiteX1643" fmla="*/ 793658 w 1087430"/>
                    <a:gd name="connsiteY1643" fmla="*/ 121756 h 4774722"/>
                    <a:gd name="connsiteX1644" fmla="*/ 800765 w 1087430"/>
                    <a:gd name="connsiteY1644" fmla="*/ 143078 h 4774722"/>
                    <a:gd name="connsiteX1645" fmla="*/ 791289 w 1087430"/>
                    <a:gd name="connsiteY1645" fmla="*/ 150185 h 4774722"/>
                    <a:gd name="connsiteX1646" fmla="*/ 784181 w 1087430"/>
                    <a:gd name="connsiteY1646" fmla="*/ 143078 h 4774722"/>
                    <a:gd name="connsiteX1647" fmla="*/ 793658 w 1087430"/>
                    <a:gd name="connsiteY1647" fmla="*/ 121756 h 4774722"/>
                    <a:gd name="connsiteX1648" fmla="*/ 33168 w 1087430"/>
                    <a:gd name="connsiteY1648" fmla="*/ 109910 h 4774722"/>
                    <a:gd name="connsiteX1649" fmla="*/ 47383 w 1087430"/>
                    <a:gd name="connsiteY1649" fmla="*/ 112279 h 4774722"/>
                    <a:gd name="connsiteX1650" fmla="*/ 52121 w 1087430"/>
                    <a:gd name="connsiteY1650" fmla="*/ 121756 h 4774722"/>
                    <a:gd name="connsiteX1651" fmla="*/ 47383 w 1087430"/>
                    <a:gd name="connsiteY1651" fmla="*/ 131232 h 4774722"/>
                    <a:gd name="connsiteX1652" fmla="*/ 18953 w 1087430"/>
                    <a:gd name="connsiteY1652" fmla="*/ 131232 h 4774722"/>
                    <a:gd name="connsiteX1653" fmla="*/ 18953 w 1087430"/>
                    <a:gd name="connsiteY1653" fmla="*/ 117017 h 4774722"/>
                    <a:gd name="connsiteX1654" fmla="*/ 33168 w 1087430"/>
                    <a:gd name="connsiteY1654" fmla="*/ 109910 h 4774722"/>
                    <a:gd name="connsiteX1655" fmla="*/ 687047 w 1087430"/>
                    <a:gd name="connsiteY1655" fmla="*/ 102803 h 4774722"/>
                    <a:gd name="connsiteX1656" fmla="*/ 701262 w 1087430"/>
                    <a:gd name="connsiteY1656" fmla="*/ 124125 h 4774722"/>
                    <a:gd name="connsiteX1657" fmla="*/ 689416 w 1087430"/>
                    <a:gd name="connsiteY1657" fmla="*/ 135970 h 4774722"/>
                    <a:gd name="connsiteX1658" fmla="*/ 670463 w 1087430"/>
                    <a:gd name="connsiteY1658" fmla="*/ 131232 h 4774722"/>
                    <a:gd name="connsiteX1659" fmla="*/ 668094 w 1087430"/>
                    <a:gd name="connsiteY1659" fmla="*/ 114648 h 4774722"/>
                    <a:gd name="connsiteX1660" fmla="*/ 687047 w 1087430"/>
                    <a:gd name="connsiteY1660" fmla="*/ 102803 h 4774722"/>
                    <a:gd name="connsiteX1661" fmla="*/ 803134 w 1087430"/>
                    <a:gd name="connsiteY1661" fmla="*/ 100434 h 4774722"/>
                    <a:gd name="connsiteX1662" fmla="*/ 807873 w 1087430"/>
                    <a:gd name="connsiteY1662" fmla="*/ 100434 h 4774722"/>
                    <a:gd name="connsiteX1663" fmla="*/ 812611 w 1087430"/>
                    <a:gd name="connsiteY1663" fmla="*/ 109910 h 4774722"/>
                    <a:gd name="connsiteX1664" fmla="*/ 796027 w 1087430"/>
                    <a:gd name="connsiteY1664" fmla="*/ 121756 h 4774722"/>
                    <a:gd name="connsiteX1665" fmla="*/ 803134 w 1087430"/>
                    <a:gd name="connsiteY1665" fmla="*/ 100434 h 4774722"/>
                    <a:gd name="connsiteX1666" fmla="*/ 599389 w 1087430"/>
                    <a:gd name="connsiteY1666" fmla="*/ 90957 h 4774722"/>
                    <a:gd name="connsiteX1667" fmla="*/ 615973 w 1087430"/>
                    <a:gd name="connsiteY1667" fmla="*/ 107541 h 4774722"/>
                    <a:gd name="connsiteX1668" fmla="*/ 604128 w 1087430"/>
                    <a:gd name="connsiteY1668" fmla="*/ 126494 h 4774722"/>
                    <a:gd name="connsiteX1669" fmla="*/ 585174 w 1087430"/>
                    <a:gd name="connsiteY1669" fmla="*/ 114648 h 4774722"/>
                    <a:gd name="connsiteX1670" fmla="*/ 599389 w 1087430"/>
                    <a:gd name="connsiteY1670" fmla="*/ 90957 h 4774722"/>
                    <a:gd name="connsiteX1671" fmla="*/ 722584 w 1087430"/>
                    <a:gd name="connsiteY1671" fmla="*/ 45944 h 4774722"/>
                    <a:gd name="connsiteX1672" fmla="*/ 724953 w 1087430"/>
                    <a:gd name="connsiteY1672" fmla="*/ 50682 h 4774722"/>
                    <a:gd name="connsiteX1673" fmla="*/ 720215 w 1087430"/>
                    <a:gd name="connsiteY1673" fmla="*/ 50682 h 4774722"/>
                    <a:gd name="connsiteX1674" fmla="*/ 722584 w 1087430"/>
                    <a:gd name="connsiteY1674" fmla="*/ 45944 h 4774722"/>
                    <a:gd name="connsiteX1675" fmla="*/ 11846 w 1087430"/>
                    <a:gd name="connsiteY1675" fmla="*/ 930 h 4774722"/>
                    <a:gd name="connsiteX1676" fmla="*/ 28430 w 1087430"/>
                    <a:gd name="connsiteY1676" fmla="*/ 5668 h 4774722"/>
                    <a:gd name="connsiteX1677" fmla="*/ 28430 w 1087430"/>
                    <a:gd name="connsiteY1677" fmla="*/ 15145 h 4774722"/>
                    <a:gd name="connsiteX1678" fmla="*/ 11846 w 1087430"/>
                    <a:gd name="connsiteY1678" fmla="*/ 19883 h 4774722"/>
                    <a:gd name="connsiteX1679" fmla="*/ 4738 w 1087430"/>
                    <a:gd name="connsiteY1679" fmla="*/ 10407 h 4774722"/>
                    <a:gd name="connsiteX1680" fmla="*/ 11846 w 1087430"/>
                    <a:gd name="connsiteY1680" fmla="*/ 930 h 4774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</a:cxnLst>
                  <a:rect l="l" t="t" r="r" b="b"/>
                  <a:pathLst>
                    <a:path w="1087430" h="4774722">
                      <a:moveTo>
                        <a:pt x="158732" y="4741554"/>
                      </a:moveTo>
                      <a:cubicBezTo>
                        <a:pt x="161101" y="4743923"/>
                        <a:pt x="163470" y="4743923"/>
                        <a:pt x="163470" y="4746292"/>
                      </a:cubicBezTo>
                      <a:cubicBezTo>
                        <a:pt x="163470" y="4748662"/>
                        <a:pt x="165839" y="4753400"/>
                        <a:pt x="165839" y="4758138"/>
                      </a:cubicBezTo>
                      <a:cubicBezTo>
                        <a:pt x="163470" y="4762876"/>
                        <a:pt x="163470" y="4765246"/>
                        <a:pt x="163470" y="4769984"/>
                      </a:cubicBezTo>
                      <a:cubicBezTo>
                        <a:pt x="163470" y="4772353"/>
                        <a:pt x="161101" y="4774722"/>
                        <a:pt x="161101" y="4774722"/>
                      </a:cubicBezTo>
                      <a:cubicBezTo>
                        <a:pt x="158732" y="4772353"/>
                        <a:pt x="153993" y="4772353"/>
                        <a:pt x="151624" y="4769984"/>
                      </a:cubicBezTo>
                      <a:cubicBezTo>
                        <a:pt x="144517" y="4760507"/>
                        <a:pt x="144517" y="4753400"/>
                        <a:pt x="153993" y="4743923"/>
                      </a:cubicBezTo>
                      <a:cubicBezTo>
                        <a:pt x="153993" y="4741554"/>
                        <a:pt x="156362" y="4741554"/>
                        <a:pt x="158732" y="4741554"/>
                      </a:cubicBezTo>
                      <a:close/>
                      <a:moveTo>
                        <a:pt x="398013" y="4736816"/>
                      </a:moveTo>
                      <a:cubicBezTo>
                        <a:pt x="400383" y="4734447"/>
                        <a:pt x="409859" y="4741554"/>
                        <a:pt x="412228" y="4746292"/>
                      </a:cubicBezTo>
                      <a:cubicBezTo>
                        <a:pt x="414597" y="4751031"/>
                        <a:pt x="407490" y="4758138"/>
                        <a:pt x="402752" y="4758138"/>
                      </a:cubicBezTo>
                      <a:cubicBezTo>
                        <a:pt x="398013" y="4758138"/>
                        <a:pt x="393275" y="4753400"/>
                        <a:pt x="393275" y="4746292"/>
                      </a:cubicBezTo>
                      <a:cubicBezTo>
                        <a:pt x="393275" y="4741554"/>
                        <a:pt x="395644" y="4739185"/>
                        <a:pt x="398013" y="4736816"/>
                      </a:cubicBezTo>
                      <a:close/>
                      <a:moveTo>
                        <a:pt x="559114" y="4727339"/>
                      </a:moveTo>
                      <a:cubicBezTo>
                        <a:pt x="561483" y="4729709"/>
                        <a:pt x="566221" y="4732078"/>
                        <a:pt x="568591" y="4734447"/>
                      </a:cubicBezTo>
                      <a:cubicBezTo>
                        <a:pt x="568591" y="4734447"/>
                        <a:pt x="568591" y="4739185"/>
                        <a:pt x="568591" y="4739185"/>
                      </a:cubicBezTo>
                      <a:cubicBezTo>
                        <a:pt x="563852" y="4746292"/>
                        <a:pt x="556745" y="4755769"/>
                        <a:pt x="549638" y="4762876"/>
                      </a:cubicBezTo>
                      <a:cubicBezTo>
                        <a:pt x="547268" y="4762876"/>
                        <a:pt x="542530" y="4762876"/>
                        <a:pt x="540161" y="4765246"/>
                      </a:cubicBezTo>
                      <a:cubicBezTo>
                        <a:pt x="540161" y="4765246"/>
                        <a:pt x="537792" y="4762876"/>
                        <a:pt x="537792" y="4760507"/>
                      </a:cubicBezTo>
                      <a:cubicBezTo>
                        <a:pt x="540161" y="4751031"/>
                        <a:pt x="540161" y="4743923"/>
                        <a:pt x="544899" y="4736816"/>
                      </a:cubicBezTo>
                      <a:cubicBezTo>
                        <a:pt x="547268" y="4732078"/>
                        <a:pt x="554376" y="4729709"/>
                        <a:pt x="559114" y="4727339"/>
                      </a:cubicBezTo>
                      <a:close/>
                      <a:moveTo>
                        <a:pt x="537792" y="4689434"/>
                      </a:moveTo>
                      <a:cubicBezTo>
                        <a:pt x="542530" y="4687064"/>
                        <a:pt x="547268" y="4694172"/>
                        <a:pt x="544899" y="4698910"/>
                      </a:cubicBezTo>
                      <a:cubicBezTo>
                        <a:pt x="542530" y="4701279"/>
                        <a:pt x="537792" y="4703648"/>
                        <a:pt x="535423" y="4703648"/>
                      </a:cubicBezTo>
                      <a:cubicBezTo>
                        <a:pt x="533054" y="4703648"/>
                        <a:pt x="533054" y="4698910"/>
                        <a:pt x="530685" y="4696541"/>
                      </a:cubicBezTo>
                      <a:cubicBezTo>
                        <a:pt x="533054" y="4694172"/>
                        <a:pt x="535423" y="4689434"/>
                        <a:pt x="537792" y="4689434"/>
                      </a:cubicBezTo>
                      <a:close/>
                      <a:moveTo>
                        <a:pt x="452503" y="4677588"/>
                      </a:moveTo>
                      <a:cubicBezTo>
                        <a:pt x="459611" y="4677588"/>
                        <a:pt x="466718" y="4679957"/>
                        <a:pt x="466718" y="4687064"/>
                      </a:cubicBezTo>
                      <a:cubicBezTo>
                        <a:pt x="469087" y="4691802"/>
                        <a:pt x="466718" y="4698910"/>
                        <a:pt x="464349" y="4703648"/>
                      </a:cubicBezTo>
                      <a:cubicBezTo>
                        <a:pt x="461980" y="4708386"/>
                        <a:pt x="454872" y="4710756"/>
                        <a:pt x="452503" y="4713125"/>
                      </a:cubicBezTo>
                      <a:cubicBezTo>
                        <a:pt x="443027" y="4713125"/>
                        <a:pt x="433550" y="4708386"/>
                        <a:pt x="431181" y="4701279"/>
                      </a:cubicBezTo>
                      <a:cubicBezTo>
                        <a:pt x="428812" y="4694172"/>
                        <a:pt x="431181" y="4689434"/>
                        <a:pt x="435919" y="4684695"/>
                      </a:cubicBezTo>
                      <a:cubicBezTo>
                        <a:pt x="440658" y="4679957"/>
                        <a:pt x="447765" y="4677588"/>
                        <a:pt x="452503" y="4677588"/>
                      </a:cubicBezTo>
                      <a:close/>
                      <a:moveTo>
                        <a:pt x="447765" y="4618360"/>
                      </a:moveTo>
                      <a:cubicBezTo>
                        <a:pt x="452503" y="4620729"/>
                        <a:pt x="457242" y="4623098"/>
                        <a:pt x="457242" y="4630205"/>
                      </a:cubicBezTo>
                      <a:cubicBezTo>
                        <a:pt x="457242" y="4634944"/>
                        <a:pt x="454872" y="4642051"/>
                        <a:pt x="450134" y="4644420"/>
                      </a:cubicBezTo>
                      <a:cubicBezTo>
                        <a:pt x="445396" y="4649158"/>
                        <a:pt x="433550" y="4642051"/>
                        <a:pt x="433550" y="4632574"/>
                      </a:cubicBezTo>
                      <a:cubicBezTo>
                        <a:pt x="433550" y="4625467"/>
                        <a:pt x="440658" y="4615990"/>
                        <a:pt x="447765" y="4618360"/>
                      </a:cubicBezTo>
                      <a:close/>
                      <a:moveTo>
                        <a:pt x="355369" y="4601776"/>
                      </a:moveTo>
                      <a:cubicBezTo>
                        <a:pt x="362477" y="4599407"/>
                        <a:pt x="369584" y="4606514"/>
                        <a:pt x="364846" y="4613621"/>
                      </a:cubicBezTo>
                      <a:cubicBezTo>
                        <a:pt x="364846" y="4618360"/>
                        <a:pt x="362477" y="4623098"/>
                        <a:pt x="360107" y="4627836"/>
                      </a:cubicBezTo>
                      <a:cubicBezTo>
                        <a:pt x="357738" y="4627836"/>
                        <a:pt x="355369" y="4627836"/>
                        <a:pt x="353000" y="4627836"/>
                      </a:cubicBezTo>
                      <a:cubicBezTo>
                        <a:pt x="345893" y="4625467"/>
                        <a:pt x="341154" y="4615990"/>
                        <a:pt x="345893" y="4608883"/>
                      </a:cubicBezTo>
                      <a:cubicBezTo>
                        <a:pt x="348262" y="4606514"/>
                        <a:pt x="353000" y="4601776"/>
                        <a:pt x="355369" y="4601776"/>
                      </a:cubicBezTo>
                      <a:close/>
                      <a:moveTo>
                        <a:pt x="639665" y="4585192"/>
                      </a:moveTo>
                      <a:cubicBezTo>
                        <a:pt x="644403" y="4580454"/>
                        <a:pt x="651510" y="4587561"/>
                        <a:pt x="653879" y="4592299"/>
                      </a:cubicBezTo>
                      <a:cubicBezTo>
                        <a:pt x="653879" y="4592299"/>
                        <a:pt x="653879" y="4594668"/>
                        <a:pt x="656248" y="4599407"/>
                      </a:cubicBezTo>
                      <a:cubicBezTo>
                        <a:pt x="656248" y="4606514"/>
                        <a:pt x="656248" y="4615990"/>
                        <a:pt x="656248" y="4623098"/>
                      </a:cubicBezTo>
                      <a:cubicBezTo>
                        <a:pt x="656248" y="4623098"/>
                        <a:pt x="653879" y="4625467"/>
                        <a:pt x="653879" y="4627836"/>
                      </a:cubicBezTo>
                      <a:cubicBezTo>
                        <a:pt x="651510" y="4627836"/>
                        <a:pt x="649141" y="4627836"/>
                        <a:pt x="649141" y="4627836"/>
                      </a:cubicBezTo>
                      <a:cubicBezTo>
                        <a:pt x="639665" y="4618360"/>
                        <a:pt x="634926" y="4608883"/>
                        <a:pt x="634926" y="4594668"/>
                      </a:cubicBezTo>
                      <a:cubicBezTo>
                        <a:pt x="634926" y="4592299"/>
                        <a:pt x="637295" y="4587561"/>
                        <a:pt x="639665" y="4585192"/>
                      </a:cubicBezTo>
                      <a:close/>
                      <a:moveTo>
                        <a:pt x="317463" y="4578084"/>
                      </a:moveTo>
                      <a:cubicBezTo>
                        <a:pt x="322201" y="4575715"/>
                        <a:pt x="326940" y="4582823"/>
                        <a:pt x="326940" y="4589930"/>
                      </a:cubicBezTo>
                      <a:cubicBezTo>
                        <a:pt x="324570" y="4594668"/>
                        <a:pt x="322201" y="4597037"/>
                        <a:pt x="317463" y="4594668"/>
                      </a:cubicBezTo>
                      <a:cubicBezTo>
                        <a:pt x="312725" y="4592299"/>
                        <a:pt x="312725" y="4587561"/>
                        <a:pt x="310356" y="4585192"/>
                      </a:cubicBezTo>
                      <a:cubicBezTo>
                        <a:pt x="312725" y="4582823"/>
                        <a:pt x="315094" y="4578084"/>
                        <a:pt x="317463" y="4578084"/>
                      </a:cubicBezTo>
                      <a:close/>
                      <a:moveTo>
                        <a:pt x="393275" y="4540178"/>
                      </a:moveTo>
                      <a:cubicBezTo>
                        <a:pt x="395644" y="4540178"/>
                        <a:pt x="398013" y="4540178"/>
                        <a:pt x="398013" y="4540178"/>
                      </a:cubicBezTo>
                      <a:cubicBezTo>
                        <a:pt x="400383" y="4540178"/>
                        <a:pt x="400383" y="4542547"/>
                        <a:pt x="398013" y="4544917"/>
                      </a:cubicBezTo>
                      <a:cubicBezTo>
                        <a:pt x="400383" y="4547286"/>
                        <a:pt x="400383" y="4552024"/>
                        <a:pt x="400383" y="4554393"/>
                      </a:cubicBezTo>
                      <a:cubicBezTo>
                        <a:pt x="398013" y="4554393"/>
                        <a:pt x="395644" y="4552024"/>
                        <a:pt x="393275" y="4549655"/>
                      </a:cubicBezTo>
                      <a:cubicBezTo>
                        <a:pt x="390906" y="4547286"/>
                        <a:pt x="393275" y="4542547"/>
                        <a:pt x="393275" y="4540178"/>
                      </a:cubicBezTo>
                      <a:close/>
                      <a:moveTo>
                        <a:pt x="642034" y="4516487"/>
                      </a:moveTo>
                      <a:cubicBezTo>
                        <a:pt x="646772" y="4516487"/>
                        <a:pt x="649141" y="4518856"/>
                        <a:pt x="651510" y="4523595"/>
                      </a:cubicBezTo>
                      <a:cubicBezTo>
                        <a:pt x="658618" y="4528333"/>
                        <a:pt x="658618" y="4537809"/>
                        <a:pt x="651510" y="4542547"/>
                      </a:cubicBezTo>
                      <a:cubicBezTo>
                        <a:pt x="644403" y="4544917"/>
                        <a:pt x="639665" y="4544917"/>
                        <a:pt x="634926" y="4540178"/>
                      </a:cubicBezTo>
                      <a:cubicBezTo>
                        <a:pt x="630188" y="4537809"/>
                        <a:pt x="630188" y="4530702"/>
                        <a:pt x="627819" y="4528333"/>
                      </a:cubicBezTo>
                      <a:cubicBezTo>
                        <a:pt x="630188" y="4518856"/>
                        <a:pt x="637295" y="4514118"/>
                        <a:pt x="642034" y="4516487"/>
                      </a:cubicBezTo>
                      <a:close/>
                      <a:moveTo>
                        <a:pt x="472345" y="4513526"/>
                      </a:moveTo>
                      <a:cubicBezTo>
                        <a:pt x="477380" y="4514711"/>
                        <a:pt x="482118" y="4517672"/>
                        <a:pt x="485671" y="4521225"/>
                      </a:cubicBezTo>
                      <a:cubicBezTo>
                        <a:pt x="490409" y="4530702"/>
                        <a:pt x="485671" y="4544917"/>
                        <a:pt x="476195" y="4547286"/>
                      </a:cubicBezTo>
                      <a:cubicBezTo>
                        <a:pt x="469087" y="4547286"/>
                        <a:pt x="464349" y="4547286"/>
                        <a:pt x="457242" y="4547286"/>
                      </a:cubicBezTo>
                      <a:cubicBezTo>
                        <a:pt x="438289" y="4544917"/>
                        <a:pt x="438289" y="4544917"/>
                        <a:pt x="428812" y="4561500"/>
                      </a:cubicBezTo>
                      <a:cubicBezTo>
                        <a:pt x="424074" y="4566239"/>
                        <a:pt x="424074" y="4573346"/>
                        <a:pt x="419336" y="4578084"/>
                      </a:cubicBezTo>
                      <a:cubicBezTo>
                        <a:pt x="419336" y="4580454"/>
                        <a:pt x="414597" y="4582823"/>
                        <a:pt x="409859" y="4582823"/>
                      </a:cubicBezTo>
                      <a:cubicBezTo>
                        <a:pt x="405121" y="4582823"/>
                        <a:pt x="398013" y="4575715"/>
                        <a:pt x="398013" y="4570977"/>
                      </a:cubicBezTo>
                      <a:cubicBezTo>
                        <a:pt x="398013" y="4566239"/>
                        <a:pt x="400383" y="4559132"/>
                        <a:pt x="402752" y="4554393"/>
                      </a:cubicBezTo>
                      <a:cubicBezTo>
                        <a:pt x="421705" y="4542547"/>
                        <a:pt x="438289" y="4528333"/>
                        <a:pt x="457242" y="4516487"/>
                      </a:cubicBezTo>
                      <a:cubicBezTo>
                        <a:pt x="461980" y="4512934"/>
                        <a:pt x="467311" y="4512342"/>
                        <a:pt x="472345" y="4513526"/>
                      </a:cubicBezTo>
                      <a:close/>
                      <a:moveTo>
                        <a:pt x="168208" y="4502272"/>
                      </a:moveTo>
                      <a:cubicBezTo>
                        <a:pt x="168208" y="4504642"/>
                        <a:pt x="170577" y="4504642"/>
                        <a:pt x="170577" y="4507010"/>
                      </a:cubicBezTo>
                      <a:cubicBezTo>
                        <a:pt x="170577" y="4509380"/>
                        <a:pt x="168208" y="4509380"/>
                        <a:pt x="168208" y="4511749"/>
                      </a:cubicBezTo>
                      <a:cubicBezTo>
                        <a:pt x="168208" y="4509380"/>
                        <a:pt x="165839" y="4509380"/>
                        <a:pt x="165839" y="4507010"/>
                      </a:cubicBezTo>
                      <a:cubicBezTo>
                        <a:pt x="165839" y="4507010"/>
                        <a:pt x="168208" y="4504642"/>
                        <a:pt x="168208" y="4502272"/>
                      </a:cubicBezTo>
                      <a:close/>
                      <a:moveTo>
                        <a:pt x="589913" y="4499903"/>
                      </a:moveTo>
                      <a:cubicBezTo>
                        <a:pt x="592282" y="4502272"/>
                        <a:pt x="594651" y="4507010"/>
                        <a:pt x="597020" y="4511749"/>
                      </a:cubicBezTo>
                      <a:cubicBezTo>
                        <a:pt x="597020" y="4514118"/>
                        <a:pt x="594651" y="4518856"/>
                        <a:pt x="592282" y="4521225"/>
                      </a:cubicBezTo>
                      <a:cubicBezTo>
                        <a:pt x="589913" y="4521225"/>
                        <a:pt x="585174" y="4521225"/>
                        <a:pt x="582805" y="4518856"/>
                      </a:cubicBezTo>
                      <a:cubicBezTo>
                        <a:pt x="580436" y="4516487"/>
                        <a:pt x="578067" y="4511749"/>
                        <a:pt x="578067" y="4509380"/>
                      </a:cubicBezTo>
                      <a:cubicBezTo>
                        <a:pt x="578067" y="4502272"/>
                        <a:pt x="582805" y="4497534"/>
                        <a:pt x="589913" y="4499903"/>
                      </a:cubicBezTo>
                      <a:close/>
                      <a:moveTo>
                        <a:pt x="447765" y="4480950"/>
                      </a:moveTo>
                      <a:cubicBezTo>
                        <a:pt x="452503" y="4478581"/>
                        <a:pt x="454872" y="4478581"/>
                        <a:pt x="457242" y="4483319"/>
                      </a:cubicBezTo>
                      <a:cubicBezTo>
                        <a:pt x="459611" y="4488058"/>
                        <a:pt x="457242" y="4492796"/>
                        <a:pt x="452503" y="4499903"/>
                      </a:cubicBezTo>
                      <a:cubicBezTo>
                        <a:pt x="447765" y="4499903"/>
                        <a:pt x="445396" y="4499903"/>
                        <a:pt x="443027" y="4495165"/>
                      </a:cubicBezTo>
                      <a:cubicBezTo>
                        <a:pt x="440658" y="4488058"/>
                        <a:pt x="443027" y="4483319"/>
                        <a:pt x="447765" y="4480950"/>
                      </a:cubicBezTo>
                      <a:close/>
                      <a:moveTo>
                        <a:pt x="1080322" y="4426460"/>
                      </a:moveTo>
                      <a:cubicBezTo>
                        <a:pt x="1080322" y="4424091"/>
                        <a:pt x="1082691" y="4426460"/>
                        <a:pt x="1085060" y="4426460"/>
                      </a:cubicBezTo>
                      <a:cubicBezTo>
                        <a:pt x="1085060" y="4426460"/>
                        <a:pt x="1085060" y="4428830"/>
                        <a:pt x="1087430" y="4431198"/>
                      </a:cubicBezTo>
                      <a:cubicBezTo>
                        <a:pt x="1085060" y="4431198"/>
                        <a:pt x="1085060" y="4433568"/>
                        <a:pt x="1082691" y="4433568"/>
                      </a:cubicBezTo>
                      <a:cubicBezTo>
                        <a:pt x="1077953" y="4431198"/>
                        <a:pt x="1075584" y="4428830"/>
                        <a:pt x="1080322" y="4426460"/>
                      </a:cubicBezTo>
                      <a:close/>
                      <a:moveTo>
                        <a:pt x="706000" y="4426460"/>
                      </a:moveTo>
                      <a:cubicBezTo>
                        <a:pt x="708369" y="4426460"/>
                        <a:pt x="708369" y="4428830"/>
                        <a:pt x="710738" y="4428830"/>
                      </a:cubicBezTo>
                      <a:cubicBezTo>
                        <a:pt x="708369" y="4428830"/>
                        <a:pt x="708369" y="4431198"/>
                        <a:pt x="706000" y="4431198"/>
                      </a:cubicBezTo>
                      <a:cubicBezTo>
                        <a:pt x="701262" y="4428830"/>
                        <a:pt x="701262" y="4426460"/>
                        <a:pt x="706000" y="4426460"/>
                      </a:cubicBezTo>
                      <a:close/>
                      <a:moveTo>
                        <a:pt x="559114" y="4424091"/>
                      </a:moveTo>
                      <a:cubicBezTo>
                        <a:pt x="570960" y="4426460"/>
                        <a:pt x="578067" y="4433568"/>
                        <a:pt x="578067" y="4443044"/>
                      </a:cubicBezTo>
                      <a:cubicBezTo>
                        <a:pt x="575698" y="4450152"/>
                        <a:pt x="568591" y="4454890"/>
                        <a:pt x="559114" y="4452521"/>
                      </a:cubicBezTo>
                      <a:cubicBezTo>
                        <a:pt x="549638" y="4452521"/>
                        <a:pt x="547268" y="4445413"/>
                        <a:pt x="547268" y="4435937"/>
                      </a:cubicBezTo>
                      <a:cubicBezTo>
                        <a:pt x="549638" y="4428830"/>
                        <a:pt x="554376" y="4424091"/>
                        <a:pt x="559114" y="4424091"/>
                      </a:cubicBezTo>
                      <a:close/>
                      <a:moveTo>
                        <a:pt x="319832" y="4424091"/>
                      </a:moveTo>
                      <a:cubicBezTo>
                        <a:pt x="329309" y="4426460"/>
                        <a:pt x="334047" y="4433568"/>
                        <a:pt x="331678" y="4443044"/>
                      </a:cubicBezTo>
                      <a:cubicBezTo>
                        <a:pt x="331678" y="4450152"/>
                        <a:pt x="324570" y="4454890"/>
                        <a:pt x="319832" y="4454890"/>
                      </a:cubicBezTo>
                      <a:cubicBezTo>
                        <a:pt x="307987" y="4454890"/>
                        <a:pt x="298510" y="4445413"/>
                        <a:pt x="300879" y="4435937"/>
                      </a:cubicBezTo>
                      <a:cubicBezTo>
                        <a:pt x="303248" y="4426460"/>
                        <a:pt x="310356" y="4421722"/>
                        <a:pt x="319832" y="4424091"/>
                      </a:cubicBezTo>
                      <a:close/>
                      <a:moveTo>
                        <a:pt x="488040" y="4405138"/>
                      </a:moveTo>
                      <a:cubicBezTo>
                        <a:pt x="495148" y="4405138"/>
                        <a:pt x="502255" y="4409876"/>
                        <a:pt x="504624" y="4414615"/>
                      </a:cubicBezTo>
                      <a:cubicBezTo>
                        <a:pt x="511732" y="4428830"/>
                        <a:pt x="504624" y="4447782"/>
                        <a:pt x="490409" y="4459628"/>
                      </a:cubicBezTo>
                      <a:cubicBezTo>
                        <a:pt x="485671" y="4461997"/>
                        <a:pt x="476195" y="4459628"/>
                        <a:pt x="473826" y="4454890"/>
                      </a:cubicBezTo>
                      <a:cubicBezTo>
                        <a:pt x="466718" y="4440675"/>
                        <a:pt x="466718" y="4426460"/>
                        <a:pt x="476195" y="4414615"/>
                      </a:cubicBezTo>
                      <a:cubicBezTo>
                        <a:pt x="478564" y="4409876"/>
                        <a:pt x="485671" y="4407507"/>
                        <a:pt x="488040" y="4405138"/>
                      </a:cubicBezTo>
                      <a:close/>
                      <a:moveTo>
                        <a:pt x="357738" y="4388554"/>
                      </a:moveTo>
                      <a:cubicBezTo>
                        <a:pt x="362477" y="4388554"/>
                        <a:pt x="367215" y="4395662"/>
                        <a:pt x="362477" y="4400400"/>
                      </a:cubicBezTo>
                      <a:cubicBezTo>
                        <a:pt x="360107" y="4402769"/>
                        <a:pt x="355369" y="4402769"/>
                        <a:pt x="353000" y="4402769"/>
                      </a:cubicBezTo>
                      <a:cubicBezTo>
                        <a:pt x="348262" y="4402769"/>
                        <a:pt x="348262" y="4398031"/>
                        <a:pt x="348262" y="4393293"/>
                      </a:cubicBezTo>
                      <a:cubicBezTo>
                        <a:pt x="350631" y="4390923"/>
                        <a:pt x="353000" y="4388554"/>
                        <a:pt x="357738" y="4388554"/>
                      </a:cubicBezTo>
                      <a:close/>
                      <a:moveTo>
                        <a:pt x="130302" y="4388554"/>
                      </a:moveTo>
                      <a:cubicBezTo>
                        <a:pt x="132671" y="4390923"/>
                        <a:pt x="132671" y="4390923"/>
                        <a:pt x="135040" y="4390923"/>
                      </a:cubicBezTo>
                      <a:cubicBezTo>
                        <a:pt x="132671" y="4390923"/>
                        <a:pt x="130302" y="4393293"/>
                        <a:pt x="130302" y="4393293"/>
                      </a:cubicBezTo>
                      <a:cubicBezTo>
                        <a:pt x="123195" y="4393293"/>
                        <a:pt x="125564" y="4390923"/>
                        <a:pt x="130302" y="4388554"/>
                      </a:cubicBezTo>
                      <a:close/>
                      <a:moveTo>
                        <a:pt x="677867" y="4363975"/>
                      </a:moveTo>
                      <a:cubicBezTo>
                        <a:pt x="682309" y="4362494"/>
                        <a:pt x="687047" y="4362494"/>
                        <a:pt x="691785" y="4364863"/>
                      </a:cubicBezTo>
                      <a:cubicBezTo>
                        <a:pt x="694154" y="4364863"/>
                        <a:pt x="696524" y="4369601"/>
                        <a:pt x="698893" y="4371970"/>
                      </a:cubicBezTo>
                      <a:cubicBezTo>
                        <a:pt x="698893" y="4374340"/>
                        <a:pt x="696524" y="4379078"/>
                        <a:pt x="694154" y="4381447"/>
                      </a:cubicBezTo>
                      <a:cubicBezTo>
                        <a:pt x="691785" y="4383816"/>
                        <a:pt x="687047" y="4386185"/>
                        <a:pt x="682309" y="4386185"/>
                      </a:cubicBezTo>
                      <a:cubicBezTo>
                        <a:pt x="677571" y="4386185"/>
                        <a:pt x="675201" y="4386185"/>
                        <a:pt x="670463" y="4386185"/>
                      </a:cubicBezTo>
                      <a:cubicBezTo>
                        <a:pt x="665725" y="4386185"/>
                        <a:pt x="660987" y="4376708"/>
                        <a:pt x="665725" y="4371970"/>
                      </a:cubicBezTo>
                      <a:cubicBezTo>
                        <a:pt x="669279" y="4368417"/>
                        <a:pt x="673425" y="4365455"/>
                        <a:pt x="677867" y="4363975"/>
                      </a:cubicBezTo>
                      <a:close/>
                      <a:moveTo>
                        <a:pt x="345893" y="4338803"/>
                      </a:moveTo>
                      <a:cubicBezTo>
                        <a:pt x="348262" y="4341172"/>
                        <a:pt x="348262" y="4345910"/>
                        <a:pt x="348262" y="4350648"/>
                      </a:cubicBezTo>
                      <a:cubicBezTo>
                        <a:pt x="348262" y="4350648"/>
                        <a:pt x="345893" y="4350648"/>
                        <a:pt x="343524" y="4350648"/>
                      </a:cubicBezTo>
                      <a:cubicBezTo>
                        <a:pt x="338785" y="4348279"/>
                        <a:pt x="336416" y="4345910"/>
                        <a:pt x="336416" y="4341172"/>
                      </a:cubicBezTo>
                      <a:cubicBezTo>
                        <a:pt x="338785" y="4336433"/>
                        <a:pt x="341154" y="4336433"/>
                        <a:pt x="345893" y="4338803"/>
                      </a:cubicBezTo>
                      <a:close/>
                      <a:moveTo>
                        <a:pt x="499886" y="4326957"/>
                      </a:moveTo>
                      <a:cubicBezTo>
                        <a:pt x="506993" y="4326957"/>
                        <a:pt x="511732" y="4329326"/>
                        <a:pt x="511732" y="4336433"/>
                      </a:cubicBezTo>
                      <a:cubicBezTo>
                        <a:pt x="514101" y="4341172"/>
                        <a:pt x="514101" y="4345910"/>
                        <a:pt x="511732" y="4348279"/>
                      </a:cubicBezTo>
                      <a:cubicBezTo>
                        <a:pt x="509362" y="4353017"/>
                        <a:pt x="504624" y="4355386"/>
                        <a:pt x="502255" y="4355386"/>
                      </a:cubicBezTo>
                      <a:cubicBezTo>
                        <a:pt x="499886" y="4355386"/>
                        <a:pt x="495148" y="4353017"/>
                        <a:pt x="492779" y="4350648"/>
                      </a:cubicBezTo>
                      <a:cubicBezTo>
                        <a:pt x="490409" y="4348279"/>
                        <a:pt x="490409" y="4343541"/>
                        <a:pt x="490409" y="4338803"/>
                      </a:cubicBezTo>
                      <a:cubicBezTo>
                        <a:pt x="490409" y="4331695"/>
                        <a:pt x="492779" y="4326957"/>
                        <a:pt x="499886" y="4326957"/>
                      </a:cubicBezTo>
                      <a:close/>
                      <a:moveTo>
                        <a:pt x="187161" y="4298528"/>
                      </a:moveTo>
                      <a:cubicBezTo>
                        <a:pt x="189530" y="4298528"/>
                        <a:pt x="194268" y="4298528"/>
                        <a:pt x="199007" y="4298528"/>
                      </a:cubicBezTo>
                      <a:cubicBezTo>
                        <a:pt x="201376" y="4300896"/>
                        <a:pt x="203745" y="4305635"/>
                        <a:pt x="203745" y="4308004"/>
                      </a:cubicBezTo>
                      <a:cubicBezTo>
                        <a:pt x="201376" y="4310373"/>
                        <a:pt x="196638" y="4312742"/>
                        <a:pt x="194268" y="4315111"/>
                      </a:cubicBezTo>
                      <a:cubicBezTo>
                        <a:pt x="191899" y="4312742"/>
                        <a:pt x="187161" y="4312742"/>
                        <a:pt x="184792" y="4310373"/>
                      </a:cubicBezTo>
                      <a:cubicBezTo>
                        <a:pt x="182423" y="4308004"/>
                        <a:pt x="182423" y="4303266"/>
                        <a:pt x="182423" y="4300896"/>
                      </a:cubicBezTo>
                      <a:cubicBezTo>
                        <a:pt x="182423" y="4300896"/>
                        <a:pt x="184792" y="4298528"/>
                        <a:pt x="187161" y="4298528"/>
                      </a:cubicBezTo>
                      <a:close/>
                      <a:moveTo>
                        <a:pt x="374322" y="4284313"/>
                      </a:moveTo>
                      <a:cubicBezTo>
                        <a:pt x="376691" y="4284313"/>
                        <a:pt x="376691" y="4286682"/>
                        <a:pt x="379060" y="4291420"/>
                      </a:cubicBezTo>
                      <a:cubicBezTo>
                        <a:pt x="376691" y="4291420"/>
                        <a:pt x="376691" y="4293789"/>
                        <a:pt x="374322" y="4293789"/>
                      </a:cubicBezTo>
                      <a:cubicBezTo>
                        <a:pt x="374322" y="4293789"/>
                        <a:pt x="371953" y="4291420"/>
                        <a:pt x="369584" y="4291420"/>
                      </a:cubicBezTo>
                      <a:cubicBezTo>
                        <a:pt x="369584" y="4289051"/>
                        <a:pt x="369584" y="4286682"/>
                        <a:pt x="369584" y="4286682"/>
                      </a:cubicBezTo>
                      <a:cubicBezTo>
                        <a:pt x="369584" y="4284313"/>
                        <a:pt x="371953" y="4284313"/>
                        <a:pt x="374322" y="4284313"/>
                      </a:cubicBezTo>
                      <a:close/>
                      <a:moveTo>
                        <a:pt x="592282" y="4274836"/>
                      </a:moveTo>
                      <a:cubicBezTo>
                        <a:pt x="592282" y="4277205"/>
                        <a:pt x="594651" y="4279574"/>
                        <a:pt x="594651" y="4279574"/>
                      </a:cubicBezTo>
                      <a:cubicBezTo>
                        <a:pt x="594651" y="4281943"/>
                        <a:pt x="592282" y="4281943"/>
                        <a:pt x="592282" y="4284313"/>
                      </a:cubicBezTo>
                      <a:cubicBezTo>
                        <a:pt x="592282" y="4281943"/>
                        <a:pt x="589913" y="4281943"/>
                        <a:pt x="589913" y="4279574"/>
                      </a:cubicBezTo>
                      <a:cubicBezTo>
                        <a:pt x="589913" y="4277205"/>
                        <a:pt x="592282" y="4277205"/>
                        <a:pt x="592282" y="4274836"/>
                      </a:cubicBezTo>
                      <a:close/>
                      <a:moveTo>
                        <a:pt x="544011" y="4257660"/>
                      </a:moveTo>
                      <a:cubicBezTo>
                        <a:pt x="548454" y="4259437"/>
                        <a:pt x="552007" y="4262991"/>
                        <a:pt x="554376" y="4267729"/>
                      </a:cubicBezTo>
                      <a:cubicBezTo>
                        <a:pt x="559114" y="4279574"/>
                        <a:pt x="547268" y="4293789"/>
                        <a:pt x="535423" y="4293789"/>
                      </a:cubicBezTo>
                      <a:cubicBezTo>
                        <a:pt x="525946" y="4293789"/>
                        <a:pt x="518839" y="4286682"/>
                        <a:pt x="516470" y="4277205"/>
                      </a:cubicBezTo>
                      <a:cubicBezTo>
                        <a:pt x="516470" y="4270098"/>
                        <a:pt x="521208" y="4260621"/>
                        <a:pt x="528315" y="4258252"/>
                      </a:cubicBezTo>
                      <a:cubicBezTo>
                        <a:pt x="534238" y="4255883"/>
                        <a:pt x="539569" y="4255883"/>
                        <a:pt x="544011" y="4257660"/>
                      </a:cubicBezTo>
                      <a:close/>
                      <a:moveTo>
                        <a:pt x="495148" y="4227454"/>
                      </a:moveTo>
                      <a:cubicBezTo>
                        <a:pt x="499886" y="4227454"/>
                        <a:pt x="506993" y="4232192"/>
                        <a:pt x="511732" y="4234561"/>
                      </a:cubicBezTo>
                      <a:cubicBezTo>
                        <a:pt x="516470" y="4236930"/>
                        <a:pt x="516470" y="4246406"/>
                        <a:pt x="509362" y="4251145"/>
                      </a:cubicBezTo>
                      <a:cubicBezTo>
                        <a:pt x="506993" y="4253514"/>
                        <a:pt x="502255" y="4258252"/>
                        <a:pt x="499886" y="4258252"/>
                      </a:cubicBezTo>
                      <a:cubicBezTo>
                        <a:pt x="483302" y="4255883"/>
                        <a:pt x="469087" y="4260621"/>
                        <a:pt x="452503" y="4258252"/>
                      </a:cubicBezTo>
                      <a:cubicBezTo>
                        <a:pt x="452503" y="4258252"/>
                        <a:pt x="450134" y="4255883"/>
                        <a:pt x="450134" y="4253514"/>
                      </a:cubicBezTo>
                      <a:cubicBezTo>
                        <a:pt x="450134" y="4251145"/>
                        <a:pt x="450134" y="4246406"/>
                        <a:pt x="450134" y="4246406"/>
                      </a:cubicBezTo>
                      <a:cubicBezTo>
                        <a:pt x="464349" y="4234561"/>
                        <a:pt x="478564" y="4229823"/>
                        <a:pt x="495148" y="4227454"/>
                      </a:cubicBezTo>
                      <a:close/>
                      <a:moveTo>
                        <a:pt x="383799" y="4210870"/>
                      </a:moveTo>
                      <a:cubicBezTo>
                        <a:pt x="390906" y="4210870"/>
                        <a:pt x="400383" y="4217977"/>
                        <a:pt x="400383" y="4225084"/>
                      </a:cubicBezTo>
                      <a:cubicBezTo>
                        <a:pt x="400383" y="4232192"/>
                        <a:pt x="390906" y="4239299"/>
                        <a:pt x="383799" y="4241668"/>
                      </a:cubicBezTo>
                      <a:cubicBezTo>
                        <a:pt x="376691" y="4241668"/>
                        <a:pt x="369584" y="4234561"/>
                        <a:pt x="369584" y="4227454"/>
                      </a:cubicBezTo>
                      <a:cubicBezTo>
                        <a:pt x="369584" y="4220346"/>
                        <a:pt x="376691" y="4210870"/>
                        <a:pt x="383799" y="4210870"/>
                      </a:cubicBezTo>
                      <a:close/>
                      <a:moveTo>
                        <a:pt x="677571" y="4203762"/>
                      </a:moveTo>
                      <a:cubicBezTo>
                        <a:pt x="682309" y="4201393"/>
                        <a:pt x="689416" y="4210870"/>
                        <a:pt x="687047" y="4215608"/>
                      </a:cubicBezTo>
                      <a:cubicBezTo>
                        <a:pt x="682309" y="4232192"/>
                        <a:pt x="670463" y="4236930"/>
                        <a:pt x="653879" y="4232192"/>
                      </a:cubicBezTo>
                      <a:cubicBezTo>
                        <a:pt x="651510" y="4232192"/>
                        <a:pt x="651510" y="4229823"/>
                        <a:pt x="649141" y="4229823"/>
                      </a:cubicBezTo>
                      <a:cubicBezTo>
                        <a:pt x="649141" y="4227454"/>
                        <a:pt x="649141" y="4225084"/>
                        <a:pt x="649141" y="4222715"/>
                      </a:cubicBezTo>
                      <a:cubicBezTo>
                        <a:pt x="656248" y="4213239"/>
                        <a:pt x="665725" y="4206131"/>
                        <a:pt x="677571" y="4203762"/>
                      </a:cubicBezTo>
                      <a:close/>
                      <a:moveTo>
                        <a:pt x="187161" y="4137427"/>
                      </a:moveTo>
                      <a:cubicBezTo>
                        <a:pt x="191899" y="4137427"/>
                        <a:pt x="194268" y="4137427"/>
                        <a:pt x="196638" y="4142165"/>
                      </a:cubicBezTo>
                      <a:cubicBezTo>
                        <a:pt x="196638" y="4146903"/>
                        <a:pt x="196638" y="4149272"/>
                        <a:pt x="191899" y="4151641"/>
                      </a:cubicBezTo>
                      <a:cubicBezTo>
                        <a:pt x="187161" y="4154011"/>
                        <a:pt x="182423" y="4151641"/>
                        <a:pt x="182423" y="4146903"/>
                      </a:cubicBezTo>
                      <a:cubicBezTo>
                        <a:pt x="182423" y="4142165"/>
                        <a:pt x="182423" y="4139796"/>
                        <a:pt x="187161" y="4137427"/>
                      </a:cubicBezTo>
                      <a:close/>
                      <a:moveTo>
                        <a:pt x="412228" y="4135058"/>
                      </a:moveTo>
                      <a:cubicBezTo>
                        <a:pt x="419336" y="4135058"/>
                        <a:pt x="424074" y="4142165"/>
                        <a:pt x="419336" y="4146903"/>
                      </a:cubicBezTo>
                      <a:cubicBezTo>
                        <a:pt x="416966" y="4149272"/>
                        <a:pt x="412228" y="4149272"/>
                        <a:pt x="409859" y="4149272"/>
                      </a:cubicBezTo>
                      <a:cubicBezTo>
                        <a:pt x="405121" y="4146903"/>
                        <a:pt x="402752" y="4144534"/>
                        <a:pt x="402752" y="4139796"/>
                      </a:cubicBezTo>
                      <a:cubicBezTo>
                        <a:pt x="405121" y="4139796"/>
                        <a:pt x="409859" y="4135058"/>
                        <a:pt x="412228" y="4135058"/>
                      </a:cubicBezTo>
                      <a:close/>
                      <a:moveTo>
                        <a:pt x="704816" y="4130319"/>
                      </a:moveTo>
                      <a:cubicBezTo>
                        <a:pt x="706000" y="4129727"/>
                        <a:pt x="707185" y="4130320"/>
                        <a:pt x="708369" y="4132689"/>
                      </a:cubicBezTo>
                      <a:cubicBezTo>
                        <a:pt x="710738" y="4132689"/>
                        <a:pt x="708369" y="4135058"/>
                        <a:pt x="708369" y="4137427"/>
                      </a:cubicBezTo>
                      <a:cubicBezTo>
                        <a:pt x="708369" y="4137427"/>
                        <a:pt x="706000" y="4137427"/>
                        <a:pt x="703631" y="4139796"/>
                      </a:cubicBezTo>
                      <a:cubicBezTo>
                        <a:pt x="703631" y="4137427"/>
                        <a:pt x="701262" y="4137427"/>
                        <a:pt x="701262" y="4135058"/>
                      </a:cubicBezTo>
                      <a:cubicBezTo>
                        <a:pt x="702447" y="4132689"/>
                        <a:pt x="703631" y="4130912"/>
                        <a:pt x="704816" y="4130319"/>
                      </a:cubicBezTo>
                      <a:close/>
                      <a:moveTo>
                        <a:pt x="533054" y="4127950"/>
                      </a:moveTo>
                      <a:cubicBezTo>
                        <a:pt x="535423" y="4125581"/>
                        <a:pt x="540161" y="4130319"/>
                        <a:pt x="542530" y="4132689"/>
                      </a:cubicBezTo>
                      <a:cubicBezTo>
                        <a:pt x="549638" y="4139796"/>
                        <a:pt x="549638" y="4151641"/>
                        <a:pt x="552007" y="4163487"/>
                      </a:cubicBezTo>
                      <a:cubicBezTo>
                        <a:pt x="549638" y="4168226"/>
                        <a:pt x="549638" y="4175333"/>
                        <a:pt x="547268" y="4180071"/>
                      </a:cubicBezTo>
                      <a:cubicBezTo>
                        <a:pt x="544899" y="4189548"/>
                        <a:pt x="528315" y="4196655"/>
                        <a:pt x="521208" y="4194286"/>
                      </a:cubicBezTo>
                      <a:cubicBezTo>
                        <a:pt x="506993" y="4184809"/>
                        <a:pt x="492779" y="4175333"/>
                        <a:pt x="485671" y="4161118"/>
                      </a:cubicBezTo>
                      <a:cubicBezTo>
                        <a:pt x="485671" y="4158749"/>
                        <a:pt x="485671" y="4151641"/>
                        <a:pt x="488040" y="4149272"/>
                      </a:cubicBezTo>
                      <a:cubicBezTo>
                        <a:pt x="499886" y="4135058"/>
                        <a:pt x="516470" y="4132689"/>
                        <a:pt x="533054" y="4127950"/>
                      </a:cubicBezTo>
                      <a:close/>
                      <a:moveTo>
                        <a:pt x="514101" y="4068722"/>
                      </a:moveTo>
                      <a:cubicBezTo>
                        <a:pt x="516470" y="4068722"/>
                        <a:pt x="521208" y="4071091"/>
                        <a:pt x="523577" y="4073460"/>
                      </a:cubicBezTo>
                      <a:cubicBezTo>
                        <a:pt x="525946" y="4078199"/>
                        <a:pt x="528315" y="4082937"/>
                        <a:pt x="525946" y="4085306"/>
                      </a:cubicBezTo>
                      <a:cubicBezTo>
                        <a:pt x="523577" y="4090044"/>
                        <a:pt x="516470" y="4092413"/>
                        <a:pt x="514101" y="4097152"/>
                      </a:cubicBezTo>
                      <a:cubicBezTo>
                        <a:pt x="509362" y="4094782"/>
                        <a:pt x="504624" y="4094782"/>
                        <a:pt x="502255" y="4092413"/>
                      </a:cubicBezTo>
                      <a:cubicBezTo>
                        <a:pt x="497517" y="4082937"/>
                        <a:pt x="504624" y="4068722"/>
                        <a:pt x="514101" y="4068722"/>
                      </a:cubicBezTo>
                      <a:close/>
                      <a:moveTo>
                        <a:pt x="727322" y="4066353"/>
                      </a:moveTo>
                      <a:cubicBezTo>
                        <a:pt x="729691" y="4063984"/>
                        <a:pt x="739168" y="4071091"/>
                        <a:pt x="741537" y="4080568"/>
                      </a:cubicBezTo>
                      <a:cubicBezTo>
                        <a:pt x="746275" y="4094782"/>
                        <a:pt x="732060" y="4108997"/>
                        <a:pt x="717846" y="4106628"/>
                      </a:cubicBezTo>
                      <a:cubicBezTo>
                        <a:pt x="706000" y="4104259"/>
                        <a:pt x="701262" y="4092413"/>
                        <a:pt x="706000" y="4082937"/>
                      </a:cubicBezTo>
                      <a:cubicBezTo>
                        <a:pt x="710738" y="4073460"/>
                        <a:pt x="715477" y="4068722"/>
                        <a:pt x="727322" y="4066353"/>
                      </a:cubicBezTo>
                      <a:close/>
                      <a:moveTo>
                        <a:pt x="656248" y="4056876"/>
                      </a:moveTo>
                      <a:cubicBezTo>
                        <a:pt x="663356" y="4056876"/>
                        <a:pt x="668094" y="4063984"/>
                        <a:pt x="663356" y="4068722"/>
                      </a:cubicBezTo>
                      <a:cubicBezTo>
                        <a:pt x="660987" y="4071091"/>
                        <a:pt x="656248" y="4071091"/>
                        <a:pt x="653879" y="4071091"/>
                      </a:cubicBezTo>
                      <a:cubicBezTo>
                        <a:pt x="649141" y="4071091"/>
                        <a:pt x="649141" y="4066353"/>
                        <a:pt x="649141" y="4061615"/>
                      </a:cubicBezTo>
                      <a:cubicBezTo>
                        <a:pt x="653879" y="4059246"/>
                        <a:pt x="656248" y="4054507"/>
                        <a:pt x="656248" y="4056876"/>
                      </a:cubicBezTo>
                      <a:close/>
                      <a:moveTo>
                        <a:pt x="353000" y="4035554"/>
                      </a:moveTo>
                      <a:cubicBezTo>
                        <a:pt x="362477" y="4033185"/>
                        <a:pt x="374322" y="4042662"/>
                        <a:pt x="374322" y="4052138"/>
                      </a:cubicBezTo>
                      <a:cubicBezTo>
                        <a:pt x="374322" y="4059246"/>
                        <a:pt x="367215" y="4066353"/>
                        <a:pt x="360107" y="4068722"/>
                      </a:cubicBezTo>
                      <a:cubicBezTo>
                        <a:pt x="350631" y="4068722"/>
                        <a:pt x="341154" y="4061615"/>
                        <a:pt x="341154" y="4054507"/>
                      </a:cubicBezTo>
                      <a:cubicBezTo>
                        <a:pt x="338785" y="4047400"/>
                        <a:pt x="345893" y="4037924"/>
                        <a:pt x="353000" y="4035554"/>
                      </a:cubicBezTo>
                      <a:close/>
                      <a:moveTo>
                        <a:pt x="180054" y="4023709"/>
                      </a:moveTo>
                      <a:cubicBezTo>
                        <a:pt x="182423" y="4023709"/>
                        <a:pt x="187161" y="4030816"/>
                        <a:pt x="187161" y="4033185"/>
                      </a:cubicBezTo>
                      <a:cubicBezTo>
                        <a:pt x="187161" y="4035554"/>
                        <a:pt x="184792" y="4040292"/>
                        <a:pt x="182423" y="4042662"/>
                      </a:cubicBezTo>
                      <a:cubicBezTo>
                        <a:pt x="180054" y="4045031"/>
                        <a:pt x="175315" y="4045031"/>
                        <a:pt x="170577" y="4045031"/>
                      </a:cubicBezTo>
                      <a:cubicBezTo>
                        <a:pt x="165839" y="4042662"/>
                        <a:pt x="161101" y="4045031"/>
                        <a:pt x="158732" y="4042662"/>
                      </a:cubicBezTo>
                      <a:cubicBezTo>
                        <a:pt x="153993" y="4040292"/>
                        <a:pt x="151624" y="4035554"/>
                        <a:pt x="151624" y="4033185"/>
                      </a:cubicBezTo>
                      <a:cubicBezTo>
                        <a:pt x="151624" y="4030816"/>
                        <a:pt x="153993" y="4026078"/>
                        <a:pt x="156362" y="4026078"/>
                      </a:cubicBezTo>
                      <a:cubicBezTo>
                        <a:pt x="163470" y="4023709"/>
                        <a:pt x="172946" y="4023709"/>
                        <a:pt x="180054" y="4023709"/>
                      </a:cubicBezTo>
                      <a:close/>
                      <a:moveTo>
                        <a:pt x="728803" y="3980472"/>
                      </a:moveTo>
                      <a:cubicBezTo>
                        <a:pt x="730876" y="3979880"/>
                        <a:pt x="733245" y="3979880"/>
                        <a:pt x="734430" y="3981064"/>
                      </a:cubicBezTo>
                      <a:cubicBezTo>
                        <a:pt x="741537" y="3983434"/>
                        <a:pt x="746275" y="3992910"/>
                        <a:pt x="746275" y="4000017"/>
                      </a:cubicBezTo>
                      <a:cubicBezTo>
                        <a:pt x="746275" y="4007125"/>
                        <a:pt x="739168" y="4014232"/>
                        <a:pt x="729691" y="4016601"/>
                      </a:cubicBezTo>
                      <a:cubicBezTo>
                        <a:pt x="724953" y="4016601"/>
                        <a:pt x="717846" y="4011863"/>
                        <a:pt x="717846" y="4004756"/>
                      </a:cubicBezTo>
                      <a:cubicBezTo>
                        <a:pt x="717846" y="4004756"/>
                        <a:pt x="717846" y="4002387"/>
                        <a:pt x="717846" y="3997648"/>
                      </a:cubicBezTo>
                      <a:cubicBezTo>
                        <a:pt x="720215" y="3995279"/>
                        <a:pt x="722584" y="3988172"/>
                        <a:pt x="724953" y="3983434"/>
                      </a:cubicBezTo>
                      <a:cubicBezTo>
                        <a:pt x="724953" y="3982249"/>
                        <a:pt x="726730" y="3981064"/>
                        <a:pt x="728803" y="3980472"/>
                      </a:cubicBezTo>
                      <a:close/>
                      <a:moveTo>
                        <a:pt x="533350" y="3979584"/>
                      </a:moveTo>
                      <a:cubicBezTo>
                        <a:pt x="536608" y="3979287"/>
                        <a:pt x="540161" y="3979880"/>
                        <a:pt x="542530" y="3981064"/>
                      </a:cubicBezTo>
                      <a:cubicBezTo>
                        <a:pt x="547268" y="3983434"/>
                        <a:pt x="549638" y="3988172"/>
                        <a:pt x="549638" y="3995279"/>
                      </a:cubicBezTo>
                      <a:cubicBezTo>
                        <a:pt x="547268" y="4009494"/>
                        <a:pt x="544899" y="4023709"/>
                        <a:pt x="535423" y="4035554"/>
                      </a:cubicBezTo>
                      <a:cubicBezTo>
                        <a:pt x="528315" y="4045031"/>
                        <a:pt x="521208" y="4047400"/>
                        <a:pt x="509362" y="4049769"/>
                      </a:cubicBezTo>
                      <a:cubicBezTo>
                        <a:pt x="502255" y="4047400"/>
                        <a:pt x="492779" y="4040292"/>
                        <a:pt x="492779" y="4033185"/>
                      </a:cubicBezTo>
                      <a:cubicBezTo>
                        <a:pt x="492779" y="4028447"/>
                        <a:pt x="492779" y="4023709"/>
                        <a:pt x="495148" y="4021339"/>
                      </a:cubicBezTo>
                      <a:cubicBezTo>
                        <a:pt x="504624" y="4007125"/>
                        <a:pt x="518839" y="3997648"/>
                        <a:pt x="525946" y="3983434"/>
                      </a:cubicBezTo>
                      <a:cubicBezTo>
                        <a:pt x="527131" y="3981065"/>
                        <a:pt x="530092" y="3979880"/>
                        <a:pt x="533350" y="3979584"/>
                      </a:cubicBezTo>
                      <a:close/>
                      <a:moveTo>
                        <a:pt x="405121" y="3959742"/>
                      </a:moveTo>
                      <a:cubicBezTo>
                        <a:pt x="407490" y="3959742"/>
                        <a:pt x="407490" y="3964480"/>
                        <a:pt x="409859" y="3966850"/>
                      </a:cubicBezTo>
                      <a:cubicBezTo>
                        <a:pt x="407490" y="3969219"/>
                        <a:pt x="405121" y="3973957"/>
                        <a:pt x="402752" y="3973957"/>
                      </a:cubicBezTo>
                      <a:cubicBezTo>
                        <a:pt x="398013" y="3976326"/>
                        <a:pt x="390906" y="3969219"/>
                        <a:pt x="395644" y="3964480"/>
                      </a:cubicBezTo>
                      <a:cubicBezTo>
                        <a:pt x="398013" y="3959742"/>
                        <a:pt x="400383" y="3957373"/>
                        <a:pt x="405121" y="3959742"/>
                      </a:cubicBezTo>
                      <a:close/>
                      <a:moveTo>
                        <a:pt x="161990" y="3949970"/>
                      </a:moveTo>
                      <a:cubicBezTo>
                        <a:pt x="162878" y="3949082"/>
                        <a:pt x="164655" y="3949082"/>
                        <a:pt x="168208" y="3950266"/>
                      </a:cubicBezTo>
                      <a:cubicBezTo>
                        <a:pt x="165839" y="3952635"/>
                        <a:pt x="165839" y="3955004"/>
                        <a:pt x="165839" y="3955004"/>
                      </a:cubicBezTo>
                      <a:cubicBezTo>
                        <a:pt x="163470" y="3957373"/>
                        <a:pt x="161101" y="3955004"/>
                        <a:pt x="161101" y="3955004"/>
                      </a:cubicBezTo>
                      <a:cubicBezTo>
                        <a:pt x="161101" y="3952635"/>
                        <a:pt x="161101" y="3950858"/>
                        <a:pt x="161990" y="3949970"/>
                      </a:cubicBezTo>
                      <a:close/>
                      <a:moveTo>
                        <a:pt x="409859" y="3933682"/>
                      </a:moveTo>
                      <a:cubicBezTo>
                        <a:pt x="409859" y="3931313"/>
                        <a:pt x="412228" y="3933682"/>
                        <a:pt x="414597" y="3933682"/>
                      </a:cubicBezTo>
                      <a:cubicBezTo>
                        <a:pt x="416966" y="3933682"/>
                        <a:pt x="416966" y="3936051"/>
                        <a:pt x="416966" y="3938420"/>
                      </a:cubicBezTo>
                      <a:cubicBezTo>
                        <a:pt x="414597" y="3938420"/>
                        <a:pt x="414597" y="3940789"/>
                        <a:pt x="412228" y="3940789"/>
                      </a:cubicBezTo>
                      <a:cubicBezTo>
                        <a:pt x="407490" y="3938420"/>
                        <a:pt x="405121" y="3936051"/>
                        <a:pt x="409859" y="3933682"/>
                      </a:cubicBezTo>
                      <a:close/>
                      <a:moveTo>
                        <a:pt x="492779" y="3921836"/>
                      </a:moveTo>
                      <a:cubicBezTo>
                        <a:pt x="499886" y="3921836"/>
                        <a:pt x="509362" y="3928944"/>
                        <a:pt x="511732" y="3936051"/>
                      </a:cubicBezTo>
                      <a:cubicBezTo>
                        <a:pt x="514101" y="3947897"/>
                        <a:pt x="506993" y="3957373"/>
                        <a:pt x="497517" y="3959742"/>
                      </a:cubicBezTo>
                      <a:cubicBezTo>
                        <a:pt x="488040" y="3959742"/>
                        <a:pt x="478564" y="3952635"/>
                        <a:pt x="476195" y="3943158"/>
                      </a:cubicBezTo>
                      <a:cubicBezTo>
                        <a:pt x="473826" y="3936051"/>
                        <a:pt x="483302" y="3924205"/>
                        <a:pt x="492779" y="3921836"/>
                      </a:cubicBezTo>
                      <a:close/>
                      <a:moveTo>
                        <a:pt x="552007" y="3876823"/>
                      </a:moveTo>
                      <a:cubicBezTo>
                        <a:pt x="556745" y="3874454"/>
                        <a:pt x="563852" y="3881561"/>
                        <a:pt x="563852" y="3886299"/>
                      </a:cubicBezTo>
                      <a:cubicBezTo>
                        <a:pt x="563852" y="3891037"/>
                        <a:pt x="559114" y="3898145"/>
                        <a:pt x="552007" y="3898145"/>
                      </a:cubicBezTo>
                      <a:cubicBezTo>
                        <a:pt x="547268" y="3895776"/>
                        <a:pt x="544899" y="3893407"/>
                        <a:pt x="542530" y="3891037"/>
                      </a:cubicBezTo>
                      <a:cubicBezTo>
                        <a:pt x="540161" y="3886299"/>
                        <a:pt x="547268" y="3876823"/>
                        <a:pt x="552007" y="3876823"/>
                      </a:cubicBezTo>
                      <a:close/>
                      <a:moveTo>
                        <a:pt x="601758" y="3874454"/>
                      </a:moveTo>
                      <a:cubicBezTo>
                        <a:pt x="606497" y="3872085"/>
                        <a:pt x="613604" y="3879192"/>
                        <a:pt x="613604" y="3883930"/>
                      </a:cubicBezTo>
                      <a:cubicBezTo>
                        <a:pt x="613604" y="3891037"/>
                        <a:pt x="608866" y="3898145"/>
                        <a:pt x="599389" y="3900514"/>
                      </a:cubicBezTo>
                      <a:cubicBezTo>
                        <a:pt x="594651" y="3902883"/>
                        <a:pt x="587544" y="3895776"/>
                        <a:pt x="587544" y="3891037"/>
                      </a:cubicBezTo>
                      <a:cubicBezTo>
                        <a:pt x="587544" y="3883930"/>
                        <a:pt x="594651" y="3874454"/>
                        <a:pt x="601758" y="3874454"/>
                      </a:cubicBezTo>
                      <a:close/>
                      <a:moveTo>
                        <a:pt x="691785" y="3864977"/>
                      </a:moveTo>
                      <a:cubicBezTo>
                        <a:pt x="698893" y="3862608"/>
                        <a:pt x="703631" y="3864977"/>
                        <a:pt x="708369" y="3869715"/>
                      </a:cubicBezTo>
                      <a:cubicBezTo>
                        <a:pt x="713107" y="3874454"/>
                        <a:pt x="713107" y="3881561"/>
                        <a:pt x="710738" y="3883930"/>
                      </a:cubicBezTo>
                      <a:cubicBezTo>
                        <a:pt x="706000" y="3891037"/>
                        <a:pt x="698893" y="3898145"/>
                        <a:pt x="694154" y="3902883"/>
                      </a:cubicBezTo>
                      <a:cubicBezTo>
                        <a:pt x="687047" y="3909990"/>
                        <a:pt x="675201" y="3907622"/>
                        <a:pt x="668094" y="3898145"/>
                      </a:cubicBezTo>
                      <a:cubicBezTo>
                        <a:pt x="668094" y="3898145"/>
                        <a:pt x="665725" y="3895776"/>
                        <a:pt x="665725" y="3893407"/>
                      </a:cubicBezTo>
                      <a:cubicBezTo>
                        <a:pt x="668094" y="3879192"/>
                        <a:pt x="677571" y="3869715"/>
                        <a:pt x="691785" y="3864977"/>
                      </a:cubicBezTo>
                      <a:close/>
                      <a:moveTo>
                        <a:pt x="182423" y="3848393"/>
                      </a:moveTo>
                      <a:cubicBezTo>
                        <a:pt x="184792" y="3848393"/>
                        <a:pt x="184792" y="3850762"/>
                        <a:pt x="184792" y="3853132"/>
                      </a:cubicBezTo>
                      <a:cubicBezTo>
                        <a:pt x="182423" y="3855500"/>
                        <a:pt x="182423" y="3855500"/>
                        <a:pt x="180054" y="3855500"/>
                      </a:cubicBezTo>
                      <a:cubicBezTo>
                        <a:pt x="177685" y="3855500"/>
                        <a:pt x="177685" y="3853132"/>
                        <a:pt x="177685" y="3850762"/>
                      </a:cubicBezTo>
                      <a:cubicBezTo>
                        <a:pt x="180054" y="3850762"/>
                        <a:pt x="182423" y="3848393"/>
                        <a:pt x="182423" y="3848393"/>
                      </a:cubicBezTo>
                      <a:close/>
                      <a:moveTo>
                        <a:pt x="727322" y="3836548"/>
                      </a:moveTo>
                      <a:cubicBezTo>
                        <a:pt x="732060" y="3836548"/>
                        <a:pt x="736799" y="3836548"/>
                        <a:pt x="739168" y="3838917"/>
                      </a:cubicBezTo>
                      <a:cubicBezTo>
                        <a:pt x="751013" y="3848393"/>
                        <a:pt x="753383" y="3853132"/>
                        <a:pt x="751013" y="3862608"/>
                      </a:cubicBezTo>
                      <a:cubicBezTo>
                        <a:pt x="751013" y="3862608"/>
                        <a:pt x="751013" y="3864977"/>
                        <a:pt x="751013" y="3867346"/>
                      </a:cubicBezTo>
                      <a:cubicBezTo>
                        <a:pt x="748644" y="3869715"/>
                        <a:pt x="746275" y="3874454"/>
                        <a:pt x="743906" y="3874454"/>
                      </a:cubicBezTo>
                      <a:cubicBezTo>
                        <a:pt x="741537" y="3876823"/>
                        <a:pt x="736799" y="3874454"/>
                        <a:pt x="734430" y="3872085"/>
                      </a:cubicBezTo>
                      <a:cubicBezTo>
                        <a:pt x="729691" y="3867346"/>
                        <a:pt x="727322" y="3860239"/>
                        <a:pt x="722584" y="3853132"/>
                      </a:cubicBezTo>
                      <a:cubicBezTo>
                        <a:pt x="720215" y="3846024"/>
                        <a:pt x="722584" y="3836548"/>
                        <a:pt x="727322" y="3836548"/>
                      </a:cubicBezTo>
                      <a:close/>
                      <a:moveTo>
                        <a:pt x="348262" y="3817595"/>
                      </a:moveTo>
                      <a:cubicBezTo>
                        <a:pt x="350631" y="3817595"/>
                        <a:pt x="355369" y="3819963"/>
                        <a:pt x="357738" y="3822333"/>
                      </a:cubicBezTo>
                      <a:cubicBezTo>
                        <a:pt x="362477" y="3827071"/>
                        <a:pt x="362477" y="3834178"/>
                        <a:pt x="357738" y="3838917"/>
                      </a:cubicBezTo>
                      <a:cubicBezTo>
                        <a:pt x="353000" y="3843655"/>
                        <a:pt x="345893" y="3846024"/>
                        <a:pt x="341154" y="3843655"/>
                      </a:cubicBezTo>
                      <a:cubicBezTo>
                        <a:pt x="338785" y="3841286"/>
                        <a:pt x="336416" y="3836548"/>
                        <a:pt x="336416" y="3836548"/>
                      </a:cubicBezTo>
                      <a:cubicBezTo>
                        <a:pt x="334047" y="3827071"/>
                        <a:pt x="341154" y="3817595"/>
                        <a:pt x="348262" y="3817595"/>
                      </a:cubicBezTo>
                      <a:close/>
                      <a:moveTo>
                        <a:pt x="709850" y="3805749"/>
                      </a:moveTo>
                      <a:cubicBezTo>
                        <a:pt x="710738" y="3805157"/>
                        <a:pt x="711923" y="3805749"/>
                        <a:pt x="713107" y="3808118"/>
                      </a:cubicBezTo>
                      <a:cubicBezTo>
                        <a:pt x="713107" y="3810487"/>
                        <a:pt x="713107" y="3812856"/>
                        <a:pt x="715477" y="3812856"/>
                      </a:cubicBezTo>
                      <a:cubicBezTo>
                        <a:pt x="713107" y="3815225"/>
                        <a:pt x="713107" y="3815225"/>
                        <a:pt x="710738" y="3815225"/>
                      </a:cubicBezTo>
                      <a:cubicBezTo>
                        <a:pt x="708369" y="3812856"/>
                        <a:pt x="708369" y="3812856"/>
                        <a:pt x="708369" y="3810487"/>
                      </a:cubicBezTo>
                      <a:cubicBezTo>
                        <a:pt x="708369" y="3808118"/>
                        <a:pt x="708961" y="3806342"/>
                        <a:pt x="709850" y="3805749"/>
                      </a:cubicBezTo>
                      <a:close/>
                      <a:moveTo>
                        <a:pt x="746275" y="3784427"/>
                      </a:moveTo>
                      <a:cubicBezTo>
                        <a:pt x="751013" y="3784427"/>
                        <a:pt x="758121" y="3789165"/>
                        <a:pt x="760490" y="3793903"/>
                      </a:cubicBezTo>
                      <a:cubicBezTo>
                        <a:pt x="760490" y="3801011"/>
                        <a:pt x="755752" y="3805749"/>
                        <a:pt x="748644" y="3805749"/>
                      </a:cubicBezTo>
                      <a:cubicBezTo>
                        <a:pt x="741537" y="3805749"/>
                        <a:pt x="734430" y="3801011"/>
                        <a:pt x="734430" y="3796272"/>
                      </a:cubicBezTo>
                      <a:cubicBezTo>
                        <a:pt x="734430" y="3791534"/>
                        <a:pt x="739168" y="3784427"/>
                        <a:pt x="746275" y="3784427"/>
                      </a:cubicBezTo>
                      <a:close/>
                      <a:moveTo>
                        <a:pt x="570960" y="3782058"/>
                      </a:moveTo>
                      <a:cubicBezTo>
                        <a:pt x="580436" y="3782058"/>
                        <a:pt x="587544" y="3784427"/>
                        <a:pt x="592282" y="3791534"/>
                      </a:cubicBezTo>
                      <a:cubicBezTo>
                        <a:pt x="594651" y="3796272"/>
                        <a:pt x="597020" y="3803380"/>
                        <a:pt x="592282" y="3808118"/>
                      </a:cubicBezTo>
                      <a:cubicBezTo>
                        <a:pt x="582805" y="3824702"/>
                        <a:pt x="568591" y="3834178"/>
                        <a:pt x="552007" y="3843655"/>
                      </a:cubicBezTo>
                      <a:cubicBezTo>
                        <a:pt x="552007" y="3843655"/>
                        <a:pt x="549638" y="3843655"/>
                        <a:pt x="547268" y="3843655"/>
                      </a:cubicBezTo>
                      <a:cubicBezTo>
                        <a:pt x="544899" y="3843655"/>
                        <a:pt x="540161" y="3841286"/>
                        <a:pt x="537792" y="3838917"/>
                      </a:cubicBezTo>
                      <a:cubicBezTo>
                        <a:pt x="535423" y="3834178"/>
                        <a:pt x="533054" y="3829440"/>
                        <a:pt x="535423" y="3827071"/>
                      </a:cubicBezTo>
                      <a:cubicBezTo>
                        <a:pt x="542530" y="3812856"/>
                        <a:pt x="552007" y="3801011"/>
                        <a:pt x="561483" y="3786796"/>
                      </a:cubicBezTo>
                      <a:cubicBezTo>
                        <a:pt x="561483" y="3784427"/>
                        <a:pt x="568591" y="3784427"/>
                        <a:pt x="570960" y="3782058"/>
                      </a:cubicBezTo>
                      <a:close/>
                      <a:moveTo>
                        <a:pt x="229805" y="3760735"/>
                      </a:moveTo>
                      <a:cubicBezTo>
                        <a:pt x="232175" y="3760735"/>
                        <a:pt x="234544" y="3765474"/>
                        <a:pt x="234544" y="3770212"/>
                      </a:cubicBezTo>
                      <a:cubicBezTo>
                        <a:pt x="232175" y="3774950"/>
                        <a:pt x="229805" y="3777319"/>
                        <a:pt x="225067" y="3774950"/>
                      </a:cubicBezTo>
                      <a:cubicBezTo>
                        <a:pt x="220329" y="3772581"/>
                        <a:pt x="217960" y="3770212"/>
                        <a:pt x="220329" y="3765474"/>
                      </a:cubicBezTo>
                      <a:cubicBezTo>
                        <a:pt x="222698" y="3760735"/>
                        <a:pt x="225067" y="3758366"/>
                        <a:pt x="229805" y="3760735"/>
                      </a:cubicBezTo>
                      <a:close/>
                      <a:moveTo>
                        <a:pt x="187161" y="3722829"/>
                      </a:moveTo>
                      <a:cubicBezTo>
                        <a:pt x="187161" y="3722829"/>
                        <a:pt x="189530" y="3725198"/>
                        <a:pt x="189530" y="3727568"/>
                      </a:cubicBezTo>
                      <a:cubicBezTo>
                        <a:pt x="189530" y="3729937"/>
                        <a:pt x="187161" y="3729937"/>
                        <a:pt x="184792" y="3729937"/>
                      </a:cubicBezTo>
                      <a:cubicBezTo>
                        <a:pt x="182423" y="3729937"/>
                        <a:pt x="182423" y="3727568"/>
                        <a:pt x="182423" y="3725198"/>
                      </a:cubicBezTo>
                      <a:cubicBezTo>
                        <a:pt x="182423" y="3722829"/>
                        <a:pt x="184792" y="3722829"/>
                        <a:pt x="187161" y="3722829"/>
                      </a:cubicBezTo>
                      <a:close/>
                      <a:moveTo>
                        <a:pt x="769967" y="3710984"/>
                      </a:moveTo>
                      <a:cubicBezTo>
                        <a:pt x="777074" y="3708615"/>
                        <a:pt x="781812" y="3715722"/>
                        <a:pt x="779443" y="3722829"/>
                      </a:cubicBezTo>
                      <a:cubicBezTo>
                        <a:pt x="777074" y="3727568"/>
                        <a:pt x="774705" y="3729937"/>
                        <a:pt x="769967" y="3727568"/>
                      </a:cubicBezTo>
                      <a:cubicBezTo>
                        <a:pt x="765228" y="3725198"/>
                        <a:pt x="765228" y="3720460"/>
                        <a:pt x="762859" y="3718091"/>
                      </a:cubicBezTo>
                      <a:cubicBezTo>
                        <a:pt x="765228" y="3715722"/>
                        <a:pt x="767597" y="3710984"/>
                        <a:pt x="769967" y="3710984"/>
                      </a:cubicBezTo>
                      <a:close/>
                      <a:moveTo>
                        <a:pt x="383799" y="3706246"/>
                      </a:moveTo>
                      <a:cubicBezTo>
                        <a:pt x="393275" y="3706246"/>
                        <a:pt x="400383" y="3706246"/>
                        <a:pt x="405121" y="3713353"/>
                      </a:cubicBezTo>
                      <a:cubicBezTo>
                        <a:pt x="412228" y="3722829"/>
                        <a:pt x="412228" y="3732306"/>
                        <a:pt x="409859" y="3741783"/>
                      </a:cubicBezTo>
                      <a:cubicBezTo>
                        <a:pt x="407490" y="3746521"/>
                        <a:pt x="405121" y="3748890"/>
                        <a:pt x="400383" y="3746521"/>
                      </a:cubicBezTo>
                      <a:cubicBezTo>
                        <a:pt x="393275" y="3744151"/>
                        <a:pt x="388537" y="3737044"/>
                        <a:pt x="386168" y="3727568"/>
                      </a:cubicBezTo>
                      <a:cubicBezTo>
                        <a:pt x="383799" y="3720460"/>
                        <a:pt x="383799" y="3713353"/>
                        <a:pt x="383799" y="3706246"/>
                      </a:cubicBezTo>
                      <a:close/>
                      <a:moveTo>
                        <a:pt x="530685" y="3694400"/>
                      </a:moveTo>
                      <a:cubicBezTo>
                        <a:pt x="540161" y="3699138"/>
                        <a:pt x="547268" y="3703876"/>
                        <a:pt x="556745" y="3708615"/>
                      </a:cubicBezTo>
                      <a:cubicBezTo>
                        <a:pt x="559114" y="3708615"/>
                        <a:pt x="559114" y="3710984"/>
                        <a:pt x="559114" y="3713353"/>
                      </a:cubicBezTo>
                      <a:cubicBezTo>
                        <a:pt x="559114" y="3715722"/>
                        <a:pt x="559114" y="3718091"/>
                        <a:pt x="556745" y="3718091"/>
                      </a:cubicBezTo>
                      <a:cubicBezTo>
                        <a:pt x="547268" y="3722829"/>
                        <a:pt x="537792" y="3725198"/>
                        <a:pt x="528315" y="3727568"/>
                      </a:cubicBezTo>
                      <a:cubicBezTo>
                        <a:pt x="521208" y="3729937"/>
                        <a:pt x="506993" y="3715722"/>
                        <a:pt x="511732" y="3706246"/>
                      </a:cubicBezTo>
                      <a:cubicBezTo>
                        <a:pt x="514101" y="3696769"/>
                        <a:pt x="523577" y="3692031"/>
                        <a:pt x="530685" y="3694400"/>
                      </a:cubicBezTo>
                      <a:close/>
                      <a:moveTo>
                        <a:pt x="715477" y="3692031"/>
                      </a:moveTo>
                      <a:cubicBezTo>
                        <a:pt x="722584" y="3692031"/>
                        <a:pt x="729691" y="3701507"/>
                        <a:pt x="732060" y="3708615"/>
                      </a:cubicBezTo>
                      <a:cubicBezTo>
                        <a:pt x="732060" y="3713353"/>
                        <a:pt x="727322" y="3718091"/>
                        <a:pt x="720215" y="3720460"/>
                      </a:cubicBezTo>
                      <a:cubicBezTo>
                        <a:pt x="708369" y="3722829"/>
                        <a:pt x="701262" y="3718091"/>
                        <a:pt x="701262" y="3708615"/>
                      </a:cubicBezTo>
                      <a:cubicBezTo>
                        <a:pt x="701262" y="3701507"/>
                        <a:pt x="708369" y="3692031"/>
                        <a:pt x="715477" y="3692031"/>
                      </a:cubicBezTo>
                      <a:close/>
                      <a:moveTo>
                        <a:pt x="369584" y="3687293"/>
                      </a:moveTo>
                      <a:cubicBezTo>
                        <a:pt x="369584" y="3687293"/>
                        <a:pt x="371953" y="3687293"/>
                        <a:pt x="374322" y="3687293"/>
                      </a:cubicBezTo>
                      <a:cubicBezTo>
                        <a:pt x="381430" y="3692031"/>
                        <a:pt x="381430" y="3699138"/>
                        <a:pt x="386168" y="3706246"/>
                      </a:cubicBezTo>
                      <a:cubicBezTo>
                        <a:pt x="379060" y="3703876"/>
                        <a:pt x="371953" y="3703876"/>
                        <a:pt x="367215" y="3696769"/>
                      </a:cubicBezTo>
                      <a:cubicBezTo>
                        <a:pt x="364846" y="3692031"/>
                        <a:pt x="364846" y="3689661"/>
                        <a:pt x="369584" y="3687293"/>
                      </a:cubicBezTo>
                      <a:close/>
                      <a:moveTo>
                        <a:pt x="620711" y="3682554"/>
                      </a:moveTo>
                      <a:cubicBezTo>
                        <a:pt x="625450" y="3684923"/>
                        <a:pt x="627819" y="3687293"/>
                        <a:pt x="627819" y="3689661"/>
                      </a:cubicBezTo>
                      <a:cubicBezTo>
                        <a:pt x="627819" y="3696769"/>
                        <a:pt x="620711" y="3701507"/>
                        <a:pt x="615973" y="3696769"/>
                      </a:cubicBezTo>
                      <a:cubicBezTo>
                        <a:pt x="613604" y="3696769"/>
                        <a:pt x="611235" y="3689661"/>
                        <a:pt x="611235" y="3687293"/>
                      </a:cubicBezTo>
                      <a:cubicBezTo>
                        <a:pt x="611235" y="3682554"/>
                        <a:pt x="615973" y="3682554"/>
                        <a:pt x="620711" y="3682554"/>
                      </a:cubicBezTo>
                      <a:close/>
                      <a:moveTo>
                        <a:pt x="568591" y="3658863"/>
                      </a:moveTo>
                      <a:cubicBezTo>
                        <a:pt x="578067" y="3658863"/>
                        <a:pt x="587544" y="3668339"/>
                        <a:pt x="587544" y="3677816"/>
                      </a:cubicBezTo>
                      <a:cubicBezTo>
                        <a:pt x="587544" y="3684923"/>
                        <a:pt x="580436" y="3692031"/>
                        <a:pt x="573329" y="3692031"/>
                      </a:cubicBezTo>
                      <a:cubicBezTo>
                        <a:pt x="563852" y="3694400"/>
                        <a:pt x="552007" y="3687293"/>
                        <a:pt x="552007" y="3677816"/>
                      </a:cubicBezTo>
                      <a:cubicBezTo>
                        <a:pt x="549638" y="3668339"/>
                        <a:pt x="559114" y="3658863"/>
                        <a:pt x="568591" y="3658863"/>
                      </a:cubicBezTo>
                      <a:close/>
                      <a:moveTo>
                        <a:pt x="170577" y="3654125"/>
                      </a:moveTo>
                      <a:cubicBezTo>
                        <a:pt x="170577" y="3654125"/>
                        <a:pt x="175315" y="3654125"/>
                        <a:pt x="175315" y="3656494"/>
                      </a:cubicBezTo>
                      <a:cubicBezTo>
                        <a:pt x="177685" y="3658863"/>
                        <a:pt x="177685" y="3663601"/>
                        <a:pt x="172946" y="3665970"/>
                      </a:cubicBezTo>
                      <a:cubicBezTo>
                        <a:pt x="172946" y="3668339"/>
                        <a:pt x="170577" y="3668339"/>
                        <a:pt x="165839" y="3668339"/>
                      </a:cubicBezTo>
                      <a:cubicBezTo>
                        <a:pt x="165839" y="3668339"/>
                        <a:pt x="163470" y="3665970"/>
                        <a:pt x="163470" y="3663601"/>
                      </a:cubicBezTo>
                      <a:cubicBezTo>
                        <a:pt x="165839" y="3658863"/>
                        <a:pt x="168208" y="3656494"/>
                        <a:pt x="170577" y="3654125"/>
                      </a:cubicBezTo>
                      <a:close/>
                      <a:moveTo>
                        <a:pt x="708369" y="3639910"/>
                      </a:moveTo>
                      <a:cubicBezTo>
                        <a:pt x="713107" y="3639910"/>
                        <a:pt x="715477" y="3637541"/>
                        <a:pt x="720215" y="3639910"/>
                      </a:cubicBezTo>
                      <a:cubicBezTo>
                        <a:pt x="724953" y="3639910"/>
                        <a:pt x="727322" y="3644648"/>
                        <a:pt x="724953" y="3649386"/>
                      </a:cubicBezTo>
                      <a:cubicBezTo>
                        <a:pt x="722584" y="3651756"/>
                        <a:pt x="717846" y="3654125"/>
                        <a:pt x="715477" y="3656494"/>
                      </a:cubicBezTo>
                      <a:cubicBezTo>
                        <a:pt x="710738" y="3654125"/>
                        <a:pt x="708369" y="3654125"/>
                        <a:pt x="706000" y="3651756"/>
                      </a:cubicBezTo>
                      <a:cubicBezTo>
                        <a:pt x="703631" y="3649386"/>
                        <a:pt x="703631" y="3644648"/>
                        <a:pt x="703631" y="3642279"/>
                      </a:cubicBezTo>
                      <a:cubicBezTo>
                        <a:pt x="703631" y="3642279"/>
                        <a:pt x="706000" y="3639910"/>
                        <a:pt x="708369" y="3639910"/>
                      </a:cubicBezTo>
                      <a:close/>
                      <a:moveTo>
                        <a:pt x="168208" y="3613849"/>
                      </a:moveTo>
                      <a:cubicBezTo>
                        <a:pt x="172946" y="3613849"/>
                        <a:pt x="175315" y="3616219"/>
                        <a:pt x="175315" y="3620957"/>
                      </a:cubicBezTo>
                      <a:cubicBezTo>
                        <a:pt x="175315" y="3623326"/>
                        <a:pt x="172946" y="3625695"/>
                        <a:pt x="172946" y="3625695"/>
                      </a:cubicBezTo>
                      <a:cubicBezTo>
                        <a:pt x="170577" y="3625695"/>
                        <a:pt x="165839" y="3623326"/>
                        <a:pt x="163470" y="3620957"/>
                      </a:cubicBezTo>
                      <a:cubicBezTo>
                        <a:pt x="163470" y="3618588"/>
                        <a:pt x="163470" y="3616219"/>
                        <a:pt x="163470" y="3616219"/>
                      </a:cubicBezTo>
                      <a:cubicBezTo>
                        <a:pt x="163470" y="3613849"/>
                        <a:pt x="165839" y="3613849"/>
                        <a:pt x="168208" y="3613849"/>
                      </a:cubicBezTo>
                      <a:close/>
                      <a:moveTo>
                        <a:pt x="800765" y="3609111"/>
                      </a:moveTo>
                      <a:cubicBezTo>
                        <a:pt x="805503" y="3609111"/>
                        <a:pt x="807873" y="3609111"/>
                        <a:pt x="810242" y="3613849"/>
                      </a:cubicBezTo>
                      <a:cubicBezTo>
                        <a:pt x="810242" y="3618588"/>
                        <a:pt x="810242" y="3620957"/>
                        <a:pt x="805503" y="3623326"/>
                      </a:cubicBezTo>
                      <a:cubicBezTo>
                        <a:pt x="800765" y="3623326"/>
                        <a:pt x="798396" y="3623326"/>
                        <a:pt x="796027" y="3618588"/>
                      </a:cubicBezTo>
                      <a:cubicBezTo>
                        <a:pt x="796027" y="3616219"/>
                        <a:pt x="796027" y="3611481"/>
                        <a:pt x="800765" y="3609111"/>
                      </a:cubicBezTo>
                      <a:close/>
                      <a:moveTo>
                        <a:pt x="722584" y="3597266"/>
                      </a:moveTo>
                      <a:cubicBezTo>
                        <a:pt x="727322" y="3597266"/>
                        <a:pt x="734430" y="3599635"/>
                        <a:pt x="734430" y="3606742"/>
                      </a:cubicBezTo>
                      <a:cubicBezTo>
                        <a:pt x="734430" y="3609111"/>
                        <a:pt x="732060" y="3613849"/>
                        <a:pt x="732060" y="3613849"/>
                      </a:cubicBezTo>
                      <a:cubicBezTo>
                        <a:pt x="732060" y="3616219"/>
                        <a:pt x="729691" y="3616219"/>
                        <a:pt x="727322" y="3616219"/>
                      </a:cubicBezTo>
                      <a:cubicBezTo>
                        <a:pt x="720215" y="3616219"/>
                        <a:pt x="715477" y="3613849"/>
                        <a:pt x="713107" y="3606742"/>
                      </a:cubicBezTo>
                      <a:cubicBezTo>
                        <a:pt x="713107" y="3604373"/>
                        <a:pt x="713107" y="3602004"/>
                        <a:pt x="713107" y="3602004"/>
                      </a:cubicBezTo>
                      <a:cubicBezTo>
                        <a:pt x="715477" y="3599635"/>
                        <a:pt x="720215" y="3597266"/>
                        <a:pt x="722584" y="3597266"/>
                      </a:cubicBezTo>
                      <a:close/>
                      <a:moveTo>
                        <a:pt x="566221" y="3594896"/>
                      </a:moveTo>
                      <a:cubicBezTo>
                        <a:pt x="573329" y="3594896"/>
                        <a:pt x="582805" y="3594896"/>
                        <a:pt x="589913" y="3594896"/>
                      </a:cubicBezTo>
                      <a:cubicBezTo>
                        <a:pt x="592282" y="3594896"/>
                        <a:pt x="597020" y="3599635"/>
                        <a:pt x="597020" y="3602004"/>
                      </a:cubicBezTo>
                      <a:cubicBezTo>
                        <a:pt x="597020" y="3606742"/>
                        <a:pt x="594651" y="3611481"/>
                        <a:pt x="594651" y="3613849"/>
                      </a:cubicBezTo>
                      <a:cubicBezTo>
                        <a:pt x="589913" y="3616219"/>
                        <a:pt x="582805" y="3618588"/>
                        <a:pt x="578067" y="3620957"/>
                      </a:cubicBezTo>
                      <a:cubicBezTo>
                        <a:pt x="570960" y="3623326"/>
                        <a:pt x="563852" y="3616219"/>
                        <a:pt x="563852" y="3606742"/>
                      </a:cubicBezTo>
                      <a:cubicBezTo>
                        <a:pt x="563852" y="3602004"/>
                        <a:pt x="566221" y="3599635"/>
                        <a:pt x="566221" y="3594896"/>
                      </a:cubicBezTo>
                      <a:close/>
                      <a:moveTo>
                        <a:pt x="561483" y="3564098"/>
                      </a:moveTo>
                      <a:cubicBezTo>
                        <a:pt x="566221" y="3566467"/>
                        <a:pt x="568591" y="3571205"/>
                        <a:pt x="568591" y="3578313"/>
                      </a:cubicBezTo>
                      <a:cubicBezTo>
                        <a:pt x="568591" y="3583051"/>
                        <a:pt x="566221" y="3590158"/>
                        <a:pt x="563852" y="3594896"/>
                      </a:cubicBezTo>
                      <a:cubicBezTo>
                        <a:pt x="559114" y="3594896"/>
                        <a:pt x="554376" y="3594896"/>
                        <a:pt x="552007" y="3592527"/>
                      </a:cubicBezTo>
                      <a:cubicBezTo>
                        <a:pt x="549638" y="3592527"/>
                        <a:pt x="544899" y="3590158"/>
                        <a:pt x="544899" y="3587789"/>
                      </a:cubicBezTo>
                      <a:cubicBezTo>
                        <a:pt x="537792" y="3583051"/>
                        <a:pt x="540161" y="3571205"/>
                        <a:pt x="544899" y="3566467"/>
                      </a:cubicBezTo>
                      <a:cubicBezTo>
                        <a:pt x="549638" y="3561729"/>
                        <a:pt x="556745" y="3561729"/>
                        <a:pt x="561483" y="3564098"/>
                      </a:cubicBezTo>
                      <a:close/>
                      <a:moveTo>
                        <a:pt x="630188" y="3552252"/>
                      </a:moveTo>
                      <a:cubicBezTo>
                        <a:pt x="639665" y="3552252"/>
                        <a:pt x="649141" y="3559359"/>
                        <a:pt x="651510" y="3568836"/>
                      </a:cubicBezTo>
                      <a:cubicBezTo>
                        <a:pt x="651510" y="3578313"/>
                        <a:pt x="644403" y="3587789"/>
                        <a:pt x="634926" y="3590158"/>
                      </a:cubicBezTo>
                      <a:cubicBezTo>
                        <a:pt x="625450" y="3592527"/>
                        <a:pt x="615973" y="3585420"/>
                        <a:pt x="613604" y="3573574"/>
                      </a:cubicBezTo>
                      <a:cubicBezTo>
                        <a:pt x="613604" y="3564098"/>
                        <a:pt x="620711" y="3554621"/>
                        <a:pt x="630188" y="3552252"/>
                      </a:cubicBezTo>
                      <a:close/>
                      <a:moveTo>
                        <a:pt x="733541" y="3539518"/>
                      </a:moveTo>
                      <a:cubicBezTo>
                        <a:pt x="736207" y="3539222"/>
                        <a:pt x="739168" y="3540407"/>
                        <a:pt x="741537" y="3542776"/>
                      </a:cubicBezTo>
                      <a:cubicBezTo>
                        <a:pt x="743906" y="3545145"/>
                        <a:pt x="746275" y="3547514"/>
                        <a:pt x="746275" y="3552252"/>
                      </a:cubicBezTo>
                      <a:cubicBezTo>
                        <a:pt x="748644" y="3556991"/>
                        <a:pt x="743906" y="3564098"/>
                        <a:pt x="736799" y="3566467"/>
                      </a:cubicBezTo>
                      <a:cubicBezTo>
                        <a:pt x="732060" y="3568836"/>
                        <a:pt x="724953" y="3564098"/>
                        <a:pt x="724953" y="3556991"/>
                      </a:cubicBezTo>
                      <a:cubicBezTo>
                        <a:pt x="724953" y="3552252"/>
                        <a:pt x="724953" y="3547514"/>
                        <a:pt x="727322" y="3545145"/>
                      </a:cubicBezTo>
                      <a:cubicBezTo>
                        <a:pt x="728506" y="3541591"/>
                        <a:pt x="730876" y="3539814"/>
                        <a:pt x="733541" y="3539518"/>
                      </a:cubicBezTo>
                      <a:close/>
                      <a:moveTo>
                        <a:pt x="421705" y="3530930"/>
                      </a:moveTo>
                      <a:cubicBezTo>
                        <a:pt x="431181" y="3530930"/>
                        <a:pt x="438289" y="3538037"/>
                        <a:pt x="440658" y="3545145"/>
                      </a:cubicBezTo>
                      <a:cubicBezTo>
                        <a:pt x="443027" y="3552252"/>
                        <a:pt x="435919" y="3561729"/>
                        <a:pt x="426443" y="3564098"/>
                      </a:cubicBezTo>
                      <a:cubicBezTo>
                        <a:pt x="416966" y="3566467"/>
                        <a:pt x="405121" y="3556991"/>
                        <a:pt x="405121" y="3547514"/>
                      </a:cubicBezTo>
                      <a:cubicBezTo>
                        <a:pt x="405121" y="3540407"/>
                        <a:pt x="412228" y="3530930"/>
                        <a:pt x="421705" y="3530930"/>
                      </a:cubicBezTo>
                      <a:close/>
                      <a:moveTo>
                        <a:pt x="177685" y="3516715"/>
                      </a:moveTo>
                      <a:cubicBezTo>
                        <a:pt x="177685" y="3519084"/>
                        <a:pt x="180054" y="3521454"/>
                        <a:pt x="180054" y="3521454"/>
                      </a:cubicBezTo>
                      <a:cubicBezTo>
                        <a:pt x="180054" y="3528561"/>
                        <a:pt x="177685" y="3526192"/>
                        <a:pt x="175315" y="3521454"/>
                      </a:cubicBezTo>
                      <a:cubicBezTo>
                        <a:pt x="175315" y="3519084"/>
                        <a:pt x="177685" y="3519084"/>
                        <a:pt x="177685" y="3516715"/>
                      </a:cubicBezTo>
                      <a:close/>
                      <a:moveTo>
                        <a:pt x="376691" y="3511977"/>
                      </a:moveTo>
                      <a:cubicBezTo>
                        <a:pt x="381430" y="3509608"/>
                        <a:pt x="383799" y="3514346"/>
                        <a:pt x="388537" y="3514346"/>
                      </a:cubicBezTo>
                      <a:cubicBezTo>
                        <a:pt x="386168" y="3516715"/>
                        <a:pt x="386168" y="3521454"/>
                        <a:pt x="383799" y="3523823"/>
                      </a:cubicBezTo>
                      <a:cubicBezTo>
                        <a:pt x="379060" y="3526192"/>
                        <a:pt x="376691" y="3526192"/>
                        <a:pt x="371953" y="3521454"/>
                      </a:cubicBezTo>
                      <a:cubicBezTo>
                        <a:pt x="371953" y="3516715"/>
                        <a:pt x="371953" y="3511977"/>
                        <a:pt x="376691" y="3511977"/>
                      </a:cubicBezTo>
                      <a:close/>
                      <a:moveTo>
                        <a:pt x="772336" y="3452749"/>
                      </a:moveTo>
                      <a:cubicBezTo>
                        <a:pt x="777074" y="3448011"/>
                        <a:pt x="786550" y="3455118"/>
                        <a:pt x="784181" y="3462225"/>
                      </a:cubicBezTo>
                      <a:cubicBezTo>
                        <a:pt x="784181" y="3462225"/>
                        <a:pt x="781812" y="3464594"/>
                        <a:pt x="779443" y="3464594"/>
                      </a:cubicBezTo>
                      <a:cubicBezTo>
                        <a:pt x="774705" y="3464594"/>
                        <a:pt x="769967" y="3462225"/>
                        <a:pt x="769967" y="3457487"/>
                      </a:cubicBezTo>
                      <a:cubicBezTo>
                        <a:pt x="772336" y="3455118"/>
                        <a:pt x="772336" y="3452749"/>
                        <a:pt x="772336" y="3452749"/>
                      </a:cubicBezTo>
                      <a:close/>
                      <a:moveTo>
                        <a:pt x="177685" y="3450380"/>
                      </a:moveTo>
                      <a:cubicBezTo>
                        <a:pt x="180054" y="3450380"/>
                        <a:pt x="184792" y="3450380"/>
                        <a:pt x="187161" y="3455118"/>
                      </a:cubicBezTo>
                      <a:cubicBezTo>
                        <a:pt x="189530" y="3459856"/>
                        <a:pt x="189530" y="3464594"/>
                        <a:pt x="182423" y="3464594"/>
                      </a:cubicBezTo>
                      <a:cubicBezTo>
                        <a:pt x="180054" y="3464594"/>
                        <a:pt x="175315" y="3464594"/>
                        <a:pt x="172946" y="3459856"/>
                      </a:cubicBezTo>
                      <a:cubicBezTo>
                        <a:pt x="172946" y="3457487"/>
                        <a:pt x="172946" y="3452749"/>
                        <a:pt x="177685" y="3450380"/>
                      </a:cubicBezTo>
                      <a:close/>
                      <a:moveTo>
                        <a:pt x="727322" y="3448011"/>
                      </a:moveTo>
                      <a:cubicBezTo>
                        <a:pt x="724953" y="3455118"/>
                        <a:pt x="724953" y="3462225"/>
                        <a:pt x="722584" y="3469333"/>
                      </a:cubicBezTo>
                      <a:cubicBezTo>
                        <a:pt x="722584" y="3474071"/>
                        <a:pt x="717846" y="3476440"/>
                        <a:pt x="713107" y="3476440"/>
                      </a:cubicBezTo>
                      <a:cubicBezTo>
                        <a:pt x="710738" y="3478809"/>
                        <a:pt x="703631" y="3471702"/>
                        <a:pt x="706000" y="3464594"/>
                      </a:cubicBezTo>
                      <a:cubicBezTo>
                        <a:pt x="708369" y="3459856"/>
                        <a:pt x="710738" y="3455118"/>
                        <a:pt x="710738" y="3455118"/>
                      </a:cubicBezTo>
                      <a:cubicBezTo>
                        <a:pt x="715477" y="3450380"/>
                        <a:pt x="722584" y="3450380"/>
                        <a:pt x="727322" y="3448011"/>
                      </a:cubicBezTo>
                      <a:close/>
                      <a:moveTo>
                        <a:pt x="416966" y="3436165"/>
                      </a:moveTo>
                      <a:cubicBezTo>
                        <a:pt x="424074" y="3438534"/>
                        <a:pt x="426443" y="3443272"/>
                        <a:pt x="426443" y="3450380"/>
                      </a:cubicBezTo>
                      <a:cubicBezTo>
                        <a:pt x="426443" y="3452749"/>
                        <a:pt x="424074" y="3457487"/>
                        <a:pt x="421705" y="3459856"/>
                      </a:cubicBezTo>
                      <a:cubicBezTo>
                        <a:pt x="416966" y="3462225"/>
                        <a:pt x="407490" y="3452749"/>
                        <a:pt x="407490" y="3445642"/>
                      </a:cubicBezTo>
                      <a:cubicBezTo>
                        <a:pt x="407490" y="3438534"/>
                        <a:pt x="414597" y="3433796"/>
                        <a:pt x="416966" y="3436165"/>
                      </a:cubicBezTo>
                      <a:close/>
                      <a:moveTo>
                        <a:pt x="736799" y="3426689"/>
                      </a:moveTo>
                      <a:cubicBezTo>
                        <a:pt x="736799" y="3426689"/>
                        <a:pt x="739168" y="3426689"/>
                        <a:pt x="741537" y="3426689"/>
                      </a:cubicBezTo>
                      <a:cubicBezTo>
                        <a:pt x="746275" y="3429057"/>
                        <a:pt x="748644" y="3431427"/>
                        <a:pt x="746275" y="3436165"/>
                      </a:cubicBezTo>
                      <a:cubicBezTo>
                        <a:pt x="743906" y="3443272"/>
                        <a:pt x="736799" y="3445642"/>
                        <a:pt x="729691" y="3445642"/>
                      </a:cubicBezTo>
                      <a:cubicBezTo>
                        <a:pt x="729691" y="3438534"/>
                        <a:pt x="729691" y="3431427"/>
                        <a:pt x="736799" y="3426689"/>
                      </a:cubicBezTo>
                      <a:close/>
                      <a:moveTo>
                        <a:pt x="566221" y="3424319"/>
                      </a:moveTo>
                      <a:cubicBezTo>
                        <a:pt x="573329" y="3424319"/>
                        <a:pt x="585174" y="3433796"/>
                        <a:pt x="585174" y="3438534"/>
                      </a:cubicBezTo>
                      <a:cubicBezTo>
                        <a:pt x="587544" y="3455118"/>
                        <a:pt x="582805" y="3469333"/>
                        <a:pt x="580436" y="3485917"/>
                      </a:cubicBezTo>
                      <a:cubicBezTo>
                        <a:pt x="580436" y="3493024"/>
                        <a:pt x="568591" y="3497762"/>
                        <a:pt x="561483" y="3495393"/>
                      </a:cubicBezTo>
                      <a:cubicBezTo>
                        <a:pt x="554376" y="3493024"/>
                        <a:pt x="549638" y="3488286"/>
                        <a:pt x="547268" y="3483547"/>
                      </a:cubicBezTo>
                      <a:lnTo>
                        <a:pt x="547268" y="3478809"/>
                      </a:lnTo>
                      <a:cubicBezTo>
                        <a:pt x="549638" y="3455118"/>
                        <a:pt x="549638" y="3445642"/>
                        <a:pt x="552007" y="3436165"/>
                      </a:cubicBezTo>
                      <a:cubicBezTo>
                        <a:pt x="554376" y="3431427"/>
                        <a:pt x="561483" y="3424319"/>
                        <a:pt x="566221" y="3424319"/>
                      </a:cubicBezTo>
                      <a:close/>
                      <a:moveTo>
                        <a:pt x="371953" y="3400628"/>
                      </a:moveTo>
                      <a:cubicBezTo>
                        <a:pt x="379060" y="3400628"/>
                        <a:pt x="386168" y="3407735"/>
                        <a:pt x="386168" y="3417212"/>
                      </a:cubicBezTo>
                      <a:cubicBezTo>
                        <a:pt x="386168" y="3424319"/>
                        <a:pt x="379060" y="3431427"/>
                        <a:pt x="369584" y="3431427"/>
                      </a:cubicBezTo>
                      <a:cubicBezTo>
                        <a:pt x="362477" y="3433796"/>
                        <a:pt x="355369" y="3424319"/>
                        <a:pt x="355369" y="3414843"/>
                      </a:cubicBezTo>
                      <a:cubicBezTo>
                        <a:pt x="355369" y="3407735"/>
                        <a:pt x="364846" y="3400628"/>
                        <a:pt x="371953" y="3400628"/>
                      </a:cubicBezTo>
                      <a:close/>
                      <a:moveTo>
                        <a:pt x="644403" y="3395890"/>
                      </a:moveTo>
                      <a:cubicBezTo>
                        <a:pt x="644403" y="3398259"/>
                        <a:pt x="646772" y="3402997"/>
                        <a:pt x="646772" y="3405366"/>
                      </a:cubicBezTo>
                      <a:cubicBezTo>
                        <a:pt x="644403" y="3407735"/>
                        <a:pt x="639665" y="3407735"/>
                        <a:pt x="637295" y="3410105"/>
                      </a:cubicBezTo>
                      <a:cubicBezTo>
                        <a:pt x="634926" y="3410105"/>
                        <a:pt x="632557" y="3405366"/>
                        <a:pt x="634926" y="3400628"/>
                      </a:cubicBezTo>
                      <a:cubicBezTo>
                        <a:pt x="637295" y="3398259"/>
                        <a:pt x="642034" y="3398259"/>
                        <a:pt x="644403" y="3395890"/>
                      </a:cubicBezTo>
                      <a:close/>
                      <a:moveTo>
                        <a:pt x="663356" y="3343769"/>
                      </a:moveTo>
                      <a:cubicBezTo>
                        <a:pt x="663356" y="3343769"/>
                        <a:pt x="665725" y="3346138"/>
                        <a:pt x="665725" y="3346138"/>
                      </a:cubicBezTo>
                      <a:cubicBezTo>
                        <a:pt x="663356" y="3346138"/>
                        <a:pt x="663356" y="3348507"/>
                        <a:pt x="663356" y="3350876"/>
                      </a:cubicBezTo>
                      <a:cubicBezTo>
                        <a:pt x="660987" y="3348507"/>
                        <a:pt x="658618" y="3348507"/>
                        <a:pt x="658618" y="3348507"/>
                      </a:cubicBezTo>
                      <a:cubicBezTo>
                        <a:pt x="656248" y="3346138"/>
                        <a:pt x="658618" y="3343769"/>
                        <a:pt x="663356" y="3343769"/>
                      </a:cubicBezTo>
                      <a:close/>
                      <a:moveTo>
                        <a:pt x="203745" y="3339031"/>
                      </a:moveTo>
                      <a:cubicBezTo>
                        <a:pt x="208483" y="3336662"/>
                        <a:pt x="217960" y="3343769"/>
                        <a:pt x="215591" y="3348507"/>
                      </a:cubicBezTo>
                      <a:cubicBezTo>
                        <a:pt x="213222" y="3353245"/>
                        <a:pt x="210852" y="3355615"/>
                        <a:pt x="206114" y="3353245"/>
                      </a:cubicBezTo>
                      <a:cubicBezTo>
                        <a:pt x="203745" y="3350876"/>
                        <a:pt x="203745" y="3346138"/>
                        <a:pt x="201376" y="3343769"/>
                      </a:cubicBezTo>
                      <a:cubicBezTo>
                        <a:pt x="201376" y="3341400"/>
                        <a:pt x="201376" y="3339031"/>
                        <a:pt x="203745" y="3339031"/>
                      </a:cubicBezTo>
                      <a:close/>
                      <a:moveTo>
                        <a:pt x="784774" y="3332812"/>
                      </a:moveTo>
                      <a:cubicBezTo>
                        <a:pt x="789512" y="3333700"/>
                        <a:pt x="793658" y="3336662"/>
                        <a:pt x="796027" y="3341400"/>
                      </a:cubicBezTo>
                      <a:cubicBezTo>
                        <a:pt x="798396" y="3348507"/>
                        <a:pt x="796027" y="3362722"/>
                        <a:pt x="791289" y="3365091"/>
                      </a:cubicBezTo>
                      <a:cubicBezTo>
                        <a:pt x="786550" y="3365091"/>
                        <a:pt x="779443" y="3365091"/>
                        <a:pt x="774705" y="3362722"/>
                      </a:cubicBezTo>
                      <a:cubicBezTo>
                        <a:pt x="769967" y="3360353"/>
                        <a:pt x="767597" y="3353245"/>
                        <a:pt x="765228" y="3348507"/>
                      </a:cubicBezTo>
                      <a:cubicBezTo>
                        <a:pt x="767597" y="3343769"/>
                        <a:pt x="767597" y="3339031"/>
                        <a:pt x="769967" y="3336662"/>
                      </a:cubicBezTo>
                      <a:cubicBezTo>
                        <a:pt x="774705" y="3333108"/>
                        <a:pt x="780036" y="3331923"/>
                        <a:pt x="784774" y="3332812"/>
                      </a:cubicBezTo>
                      <a:close/>
                      <a:moveTo>
                        <a:pt x="634926" y="3308232"/>
                      </a:moveTo>
                      <a:cubicBezTo>
                        <a:pt x="637295" y="3310601"/>
                        <a:pt x="639665" y="3315340"/>
                        <a:pt x="639665" y="3317708"/>
                      </a:cubicBezTo>
                      <a:cubicBezTo>
                        <a:pt x="639665" y="3320078"/>
                        <a:pt x="634926" y="3322447"/>
                        <a:pt x="632557" y="3324816"/>
                      </a:cubicBezTo>
                      <a:cubicBezTo>
                        <a:pt x="630188" y="3322447"/>
                        <a:pt x="625450" y="3320078"/>
                        <a:pt x="625450" y="3317708"/>
                      </a:cubicBezTo>
                      <a:cubicBezTo>
                        <a:pt x="625450" y="3312970"/>
                        <a:pt x="632557" y="3305863"/>
                        <a:pt x="634926" y="3308232"/>
                      </a:cubicBezTo>
                      <a:close/>
                      <a:moveTo>
                        <a:pt x="400383" y="3308232"/>
                      </a:moveTo>
                      <a:cubicBezTo>
                        <a:pt x="405121" y="3308232"/>
                        <a:pt x="409859" y="3310601"/>
                        <a:pt x="414597" y="3315340"/>
                      </a:cubicBezTo>
                      <a:cubicBezTo>
                        <a:pt x="416966" y="3317708"/>
                        <a:pt x="412228" y="3327185"/>
                        <a:pt x="407490" y="3329554"/>
                      </a:cubicBezTo>
                      <a:cubicBezTo>
                        <a:pt x="400383" y="3331923"/>
                        <a:pt x="395644" y="3331923"/>
                        <a:pt x="390906" y="3327185"/>
                      </a:cubicBezTo>
                      <a:cubicBezTo>
                        <a:pt x="388537" y="3324816"/>
                        <a:pt x="388537" y="3320078"/>
                        <a:pt x="386168" y="3317708"/>
                      </a:cubicBezTo>
                      <a:cubicBezTo>
                        <a:pt x="388537" y="3310601"/>
                        <a:pt x="393275" y="3305863"/>
                        <a:pt x="400383" y="3308232"/>
                      </a:cubicBezTo>
                      <a:close/>
                      <a:moveTo>
                        <a:pt x="751013" y="3301125"/>
                      </a:moveTo>
                      <a:cubicBezTo>
                        <a:pt x="751013" y="3303494"/>
                        <a:pt x="753383" y="3303494"/>
                        <a:pt x="753383" y="3305863"/>
                      </a:cubicBezTo>
                      <a:cubicBezTo>
                        <a:pt x="753383" y="3310601"/>
                        <a:pt x="751013" y="3312970"/>
                        <a:pt x="746275" y="3308232"/>
                      </a:cubicBezTo>
                      <a:cubicBezTo>
                        <a:pt x="746275" y="3308232"/>
                        <a:pt x="746275" y="3305863"/>
                        <a:pt x="746275" y="3303494"/>
                      </a:cubicBezTo>
                      <a:cubicBezTo>
                        <a:pt x="746275" y="3303494"/>
                        <a:pt x="748644" y="3301125"/>
                        <a:pt x="751013" y="3301125"/>
                      </a:cubicBezTo>
                      <a:close/>
                      <a:moveTo>
                        <a:pt x="578067" y="3301125"/>
                      </a:moveTo>
                      <a:cubicBezTo>
                        <a:pt x="589913" y="3301125"/>
                        <a:pt x="604128" y="3312970"/>
                        <a:pt x="606497" y="3327185"/>
                      </a:cubicBezTo>
                      <a:cubicBezTo>
                        <a:pt x="608866" y="3334292"/>
                        <a:pt x="599389" y="3343769"/>
                        <a:pt x="592282" y="3343769"/>
                      </a:cubicBezTo>
                      <a:cubicBezTo>
                        <a:pt x="582805" y="3346138"/>
                        <a:pt x="570960" y="3343769"/>
                        <a:pt x="563852" y="3336662"/>
                      </a:cubicBezTo>
                      <a:cubicBezTo>
                        <a:pt x="559114" y="3331923"/>
                        <a:pt x="556745" y="3324816"/>
                        <a:pt x="559114" y="3315340"/>
                      </a:cubicBezTo>
                      <a:cubicBezTo>
                        <a:pt x="563852" y="3305863"/>
                        <a:pt x="570960" y="3301125"/>
                        <a:pt x="578067" y="3301125"/>
                      </a:cubicBezTo>
                      <a:close/>
                      <a:moveTo>
                        <a:pt x="170577" y="3286910"/>
                      </a:moveTo>
                      <a:cubicBezTo>
                        <a:pt x="175315" y="3286910"/>
                        <a:pt x="175315" y="3289279"/>
                        <a:pt x="172946" y="3294017"/>
                      </a:cubicBezTo>
                      <a:cubicBezTo>
                        <a:pt x="172946" y="3294017"/>
                        <a:pt x="170577" y="3294017"/>
                        <a:pt x="168208" y="3294017"/>
                      </a:cubicBezTo>
                      <a:cubicBezTo>
                        <a:pt x="168208" y="3291648"/>
                        <a:pt x="165839" y="3291648"/>
                        <a:pt x="165839" y="3289279"/>
                      </a:cubicBezTo>
                      <a:cubicBezTo>
                        <a:pt x="168208" y="3289279"/>
                        <a:pt x="168208" y="3286910"/>
                        <a:pt x="170577" y="3286910"/>
                      </a:cubicBezTo>
                      <a:close/>
                      <a:moveTo>
                        <a:pt x="618342" y="3258480"/>
                      </a:moveTo>
                      <a:cubicBezTo>
                        <a:pt x="623081" y="3258480"/>
                        <a:pt x="627819" y="3265588"/>
                        <a:pt x="625450" y="3270326"/>
                      </a:cubicBezTo>
                      <a:cubicBezTo>
                        <a:pt x="623081" y="3275064"/>
                        <a:pt x="620711" y="3277433"/>
                        <a:pt x="615973" y="3272695"/>
                      </a:cubicBezTo>
                      <a:cubicBezTo>
                        <a:pt x="613604" y="3272695"/>
                        <a:pt x="613604" y="3267957"/>
                        <a:pt x="611235" y="3265588"/>
                      </a:cubicBezTo>
                      <a:cubicBezTo>
                        <a:pt x="613604" y="3263218"/>
                        <a:pt x="615973" y="3258480"/>
                        <a:pt x="618342" y="3258480"/>
                      </a:cubicBezTo>
                      <a:close/>
                      <a:moveTo>
                        <a:pt x="203745" y="3258480"/>
                      </a:moveTo>
                      <a:cubicBezTo>
                        <a:pt x="203745" y="3256111"/>
                        <a:pt x="206114" y="3258480"/>
                        <a:pt x="208483" y="3258480"/>
                      </a:cubicBezTo>
                      <a:cubicBezTo>
                        <a:pt x="210852" y="3258480"/>
                        <a:pt x="210852" y="3260850"/>
                        <a:pt x="210852" y="3263218"/>
                      </a:cubicBezTo>
                      <a:cubicBezTo>
                        <a:pt x="208483" y="3263218"/>
                        <a:pt x="208483" y="3265588"/>
                        <a:pt x="206114" y="3265588"/>
                      </a:cubicBezTo>
                      <a:cubicBezTo>
                        <a:pt x="199007" y="3265588"/>
                        <a:pt x="199007" y="3263218"/>
                        <a:pt x="203745" y="3258480"/>
                      </a:cubicBezTo>
                      <a:close/>
                      <a:moveTo>
                        <a:pt x="414597" y="3256111"/>
                      </a:moveTo>
                      <a:cubicBezTo>
                        <a:pt x="421705" y="3253742"/>
                        <a:pt x="428812" y="3263218"/>
                        <a:pt x="428812" y="3270326"/>
                      </a:cubicBezTo>
                      <a:cubicBezTo>
                        <a:pt x="426443" y="3279803"/>
                        <a:pt x="419336" y="3284541"/>
                        <a:pt x="412228" y="3284541"/>
                      </a:cubicBezTo>
                      <a:cubicBezTo>
                        <a:pt x="407490" y="3284541"/>
                        <a:pt x="400383" y="3277433"/>
                        <a:pt x="400383" y="3272695"/>
                      </a:cubicBezTo>
                      <a:cubicBezTo>
                        <a:pt x="400383" y="3265588"/>
                        <a:pt x="407490" y="3258480"/>
                        <a:pt x="414597" y="3256111"/>
                      </a:cubicBezTo>
                      <a:close/>
                      <a:moveTo>
                        <a:pt x="850517" y="3244266"/>
                      </a:moveTo>
                      <a:cubicBezTo>
                        <a:pt x="855255" y="3241896"/>
                        <a:pt x="857624" y="3244266"/>
                        <a:pt x="859993" y="3249004"/>
                      </a:cubicBezTo>
                      <a:cubicBezTo>
                        <a:pt x="859993" y="3251373"/>
                        <a:pt x="859993" y="3256111"/>
                        <a:pt x="855255" y="3258480"/>
                      </a:cubicBezTo>
                      <a:cubicBezTo>
                        <a:pt x="852886" y="3258480"/>
                        <a:pt x="848148" y="3258480"/>
                        <a:pt x="845779" y="3253742"/>
                      </a:cubicBezTo>
                      <a:cubicBezTo>
                        <a:pt x="845779" y="3249004"/>
                        <a:pt x="845779" y="3246635"/>
                        <a:pt x="850517" y="3244266"/>
                      </a:cubicBezTo>
                      <a:close/>
                      <a:moveTo>
                        <a:pt x="414597" y="3196883"/>
                      </a:moveTo>
                      <a:cubicBezTo>
                        <a:pt x="421705" y="3196883"/>
                        <a:pt x="431181" y="3203990"/>
                        <a:pt x="431181" y="3211098"/>
                      </a:cubicBezTo>
                      <a:cubicBezTo>
                        <a:pt x="431181" y="3218205"/>
                        <a:pt x="424074" y="3227682"/>
                        <a:pt x="416966" y="3227682"/>
                      </a:cubicBezTo>
                      <a:cubicBezTo>
                        <a:pt x="409859" y="3230051"/>
                        <a:pt x="400383" y="3220574"/>
                        <a:pt x="400383" y="3213467"/>
                      </a:cubicBezTo>
                      <a:cubicBezTo>
                        <a:pt x="400383" y="3206360"/>
                        <a:pt x="407490" y="3196883"/>
                        <a:pt x="414597" y="3196883"/>
                      </a:cubicBezTo>
                      <a:close/>
                      <a:moveTo>
                        <a:pt x="779443" y="3173192"/>
                      </a:moveTo>
                      <a:cubicBezTo>
                        <a:pt x="788920" y="3173192"/>
                        <a:pt x="796027" y="3185038"/>
                        <a:pt x="791289" y="3194514"/>
                      </a:cubicBezTo>
                      <a:cubicBezTo>
                        <a:pt x="786550" y="3199252"/>
                        <a:pt x="784181" y="3203990"/>
                        <a:pt x="779443" y="3208729"/>
                      </a:cubicBezTo>
                      <a:cubicBezTo>
                        <a:pt x="769967" y="3218205"/>
                        <a:pt x="755752" y="3211098"/>
                        <a:pt x="753383" y="3199252"/>
                      </a:cubicBezTo>
                      <a:cubicBezTo>
                        <a:pt x="751013" y="3185038"/>
                        <a:pt x="765228" y="3170823"/>
                        <a:pt x="779443" y="3173192"/>
                      </a:cubicBezTo>
                      <a:close/>
                      <a:moveTo>
                        <a:pt x="597020" y="3147131"/>
                      </a:moveTo>
                      <a:cubicBezTo>
                        <a:pt x="608866" y="3149501"/>
                        <a:pt x="620711" y="3151870"/>
                        <a:pt x="632557" y="3154239"/>
                      </a:cubicBezTo>
                      <a:cubicBezTo>
                        <a:pt x="632557" y="3154239"/>
                        <a:pt x="632557" y="3156608"/>
                        <a:pt x="632557" y="3158977"/>
                      </a:cubicBezTo>
                      <a:cubicBezTo>
                        <a:pt x="630188" y="3173192"/>
                        <a:pt x="625450" y="3180299"/>
                        <a:pt x="615973" y="3180299"/>
                      </a:cubicBezTo>
                      <a:cubicBezTo>
                        <a:pt x="608866" y="3182668"/>
                        <a:pt x="599389" y="3182668"/>
                        <a:pt x="592282" y="3180299"/>
                      </a:cubicBezTo>
                      <a:cubicBezTo>
                        <a:pt x="585174" y="3177930"/>
                        <a:pt x="580436" y="3168453"/>
                        <a:pt x="580436" y="3161346"/>
                      </a:cubicBezTo>
                      <a:cubicBezTo>
                        <a:pt x="580436" y="3154239"/>
                        <a:pt x="589913" y="3144762"/>
                        <a:pt x="597020" y="3147131"/>
                      </a:cubicBezTo>
                      <a:close/>
                      <a:moveTo>
                        <a:pt x="646772" y="3132916"/>
                      </a:moveTo>
                      <a:cubicBezTo>
                        <a:pt x="649141" y="3130548"/>
                        <a:pt x="651510" y="3132916"/>
                        <a:pt x="651510" y="3135286"/>
                      </a:cubicBezTo>
                      <a:cubicBezTo>
                        <a:pt x="651510" y="3140024"/>
                        <a:pt x="651510" y="3144762"/>
                        <a:pt x="651510" y="3147131"/>
                      </a:cubicBezTo>
                      <a:cubicBezTo>
                        <a:pt x="646772" y="3151870"/>
                        <a:pt x="639665" y="3151870"/>
                        <a:pt x="634926" y="3154239"/>
                      </a:cubicBezTo>
                      <a:cubicBezTo>
                        <a:pt x="634926" y="3149501"/>
                        <a:pt x="634926" y="3142393"/>
                        <a:pt x="637295" y="3137655"/>
                      </a:cubicBezTo>
                      <a:cubicBezTo>
                        <a:pt x="637295" y="3135286"/>
                        <a:pt x="642034" y="3132916"/>
                        <a:pt x="646772" y="3132916"/>
                      </a:cubicBezTo>
                      <a:close/>
                      <a:moveTo>
                        <a:pt x="184792" y="3113964"/>
                      </a:moveTo>
                      <a:cubicBezTo>
                        <a:pt x="189530" y="3113964"/>
                        <a:pt x="189530" y="3118702"/>
                        <a:pt x="189530" y="3123440"/>
                      </a:cubicBezTo>
                      <a:cubicBezTo>
                        <a:pt x="189530" y="3128178"/>
                        <a:pt x="182423" y="3132916"/>
                        <a:pt x="177685" y="3130548"/>
                      </a:cubicBezTo>
                      <a:cubicBezTo>
                        <a:pt x="175315" y="3128178"/>
                        <a:pt x="175315" y="3123440"/>
                        <a:pt x="172946" y="3121071"/>
                      </a:cubicBezTo>
                      <a:cubicBezTo>
                        <a:pt x="172946" y="3116333"/>
                        <a:pt x="180054" y="3111594"/>
                        <a:pt x="184792" y="3113964"/>
                      </a:cubicBezTo>
                      <a:close/>
                      <a:moveTo>
                        <a:pt x="805503" y="3097380"/>
                      </a:moveTo>
                      <a:cubicBezTo>
                        <a:pt x="810242" y="3097380"/>
                        <a:pt x="817349" y="3104487"/>
                        <a:pt x="814980" y="3106856"/>
                      </a:cubicBezTo>
                      <a:cubicBezTo>
                        <a:pt x="812611" y="3109225"/>
                        <a:pt x="807873" y="3111594"/>
                        <a:pt x="805503" y="3111594"/>
                      </a:cubicBezTo>
                      <a:cubicBezTo>
                        <a:pt x="803134" y="3111594"/>
                        <a:pt x="800765" y="3106856"/>
                        <a:pt x="798396" y="3104487"/>
                      </a:cubicBezTo>
                      <a:cubicBezTo>
                        <a:pt x="800765" y="3102118"/>
                        <a:pt x="803134" y="3097380"/>
                        <a:pt x="805503" y="3097380"/>
                      </a:cubicBezTo>
                      <a:close/>
                      <a:moveTo>
                        <a:pt x="426443" y="3068950"/>
                      </a:moveTo>
                      <a:cubicBezTo>
                        <a:pt x="431181" y="3066581"/>
                        <a:pt x="438289" y="3068950"/>
                        <a:pt x="443027" y="3068950"/>
                      </a:cubicBezTo>
                      <a:cubicBezTo>
                        <a:pt x="445396" y="3068950"/>
                        <a:pt x="452503" y="3080796"/>
                        <a:pt x="452503" y="3085534"/>
                      </a:cubicBezTo>
                      <a:cubicBezTo>
                        <a:pt x="445396" y="3099749"/>
                        <a:pt x="435919" y="3111594"/>
                        <a:pt x="424074" y="3123440"/>
                      </a:cubicBezTo>
                      <a:cubicBezTo>
                        <a:pt x="419336" y="3125809"/>
                        <a:pt x="412228" y="3128178"/>
                        <a:pt x="407490" y="3125809"/>
                      </a:cubicBezTo>
                      <a:cubicBezTo>
                        <a:pt x="402752" y="3123440"/>
                        <a:pt x="398013" y="3118702"/>
                        <a:pt x="395644" y="3113964"/>
                      </a:cubicBezTo>
                      <a:cubicBezTo>
                        <a:pt x="395644" y="3106856"/>
                        <a:pt x="395644" y="3102118"/>
                        <a:pt x="398013" y="3099749"/>
                      </a:cubicBezTo>
                      <a:cubicBezTo>
                        <a:pt x="405121" y="3087903"/>
                        <a:pt x="414597" y="3076058"/>
                        <a:pt x="426443" y="3068950"/>
                      </a:cubicBezTo>
                      <a:close/>
                      <a:moveTo>
                        <a:pt x="180054" y="3052366"/>
                      </a:moveTo>
                      <a:cubicBezTo>
                        <a:pt x="184792" y="3054736"/>
                        <a:pt x="187161" y="3057104"/>
                        <a:pt x="184792" y="3061843"/>
                      </a:cubicBezTo>
                      <a:cubicBezTo>
                        <a:pt x="184792" y="3064212"/>
                        <a:pt x="180054" y="3064212"/>
                        <a:pt x="175315" y="3066581"/>
                      </a:cubicBezTo>
                      <a:cubicBezTo>
                        <a:pt x="172946" y="3064212"/>
                        <a:pt x="168208" y="3061843"/>
                        <a:pt x="168208" y="3059474"/>
                      </a:cubicBezTo>
                      <a:cubicBezTo>
                        <a:pt x="168208" y="3054736"/>
                        <a:pt x="175315" y="3049997"/>
                        <a:pt x="180054" y="3052366"/>
                      </a:cubicBezTo>
                      <a:close/>
                      <a:moveTo>
                        <a:pt x="625450" y="3031044"/>
                      </a:moveTo>
                      <a:cubicBezTo>
                        <a:pt x="642034" y="3031044"/>
                        <a:pt x="653879" y="3038151"/>
                        <a:pt x="660987" y="3049997"/>
                      </a:cubicBezTo>
                      <a:cubicBezTo>
                        <a:pt x="663356" y="3054736"/>
                        <a:pt x="660987" y="3057104"/>
                        <a:pt x="656248" y="3059474"/>
                      </a:cubicBezTo>
                      <a:cubicBezTo>
                        <a:pt x="649141" y="3061843"/>
                        <a:pt x="644403" y="3061843"/>
                        <a:pt x="639665" y="3064212"/>
                      </a:cubicBezTo>
                      <a:cubicBezTo>
                        <a:pt x="632557" y="3064212"/>
                        <a:pt x="630188" y="3064212"/>
                        <a:pt x="625450" y="3064212"/>
                      </a:cubicBezTo>
                      <a:cubicBezTo>
                        <a:pt x="618342" y="3064212"/>
                        <a:pt x="608866" y="3054736"/>
                        <a:pt x="611235" y="3047628"/>
                      </a:cubicBezTo>
                      <a:cubicBezTo>
                        <a:pt x="613604" y="3042890"/>
                        <a:pt x="618342" y="3038151"/>
                        <a:pt x="620711" y="3033413"/>
                      </a:cubicBezTo>
                      <a:cubicBezTo>
                        <a:pt x="620711" y="3031044"/>
                        <a:pt x="623081" y="3031044"/>
                        <a:pt x="625450" y="3031044"/>
                      </a:cubicBezTo>
                      <a:close/>
                      <a:moveTo>
                        <a:pt x="713107" y="3028675"/>
                      </a:moveTo>
                      <a:cubicBezTo>
                        <a:pt x="720215" y="3026306"/>
                        <a:pt x="724953" y="3035782"/>
                        <a:pt x="717846" y="3040521"/>
                      </a:cubicBezTo>
                      <a:cubicBezTo>
                        <a:pt x="715477" y="3042890"/>
                        <a:pt x="710738" y="3042890"/>
                        <a:pt x="708369" y="3042890"/>
                      </a:cubicBezTo>
                      <a:cubicBezTo>
                        <a:pt x="703631" y="3042890"/>
                        <a:pt x="703631" y="3038151"/>
                        <a:pt x="703631" y="3033413"/>
                      </a:cubicBezTo>
                      <a:cubicBezTo>
                        <a:pt x="708369" y="3031044"/>
                        <a:pt x="710738" y="3028675"/>
                        <a:pt x="713107" y="3028675"/>
                      </a:cubicBezTo>
                      <a:close/>
                      <a:moveTo>
                        <a:pt x="405121" y="3012091"/>
                      </a:moveTo>
                      <a:cubicBezTo>
                        <a:pt x="407490" y="3012091"/>
                        <a:pt x="409859" y="3012091"/>
                        <a:pt x="409859" y="3014460"/>
                      </a:cubicBezTo>
                      <a:cubicBezTo>
                        <a:pt x="412228" y="3016829"/>
                        <a:pt x="414597" y="3021568"/>
                        <a:pt x="414597" y="3023937"/>
                      </a:cubicBezTo>
                      <a:cubicBezTo>
                        <a:pt x="414597" y="3026306"/>
                        <a:pt x="409859" y="3028675"/>
                        <a:pt x="407490" y="3031044"/>
                      </a:cubicBezTo>
                      <a:cubicBezTo>
                        <a:pt x="407490" y="3031044"/>
                        <a:pt x="405121" y="3031044"/>
                        <a:pt x="402752" y="3031044"/>
                      </a:cubicBezTo>
                      <a:cubicBezTo>
                        <a:pt x="395644" y="3031044"/>
                        <a:pt x="390906" y="3023937"/>
                        <a:pt x="393275" y="3019199"/>
                      </a:cubicBezTo>
                      <a:cubicBezTo>
                        <a:pt x="395644" y="3012091"/>
                        <a:pt x="400383" y="3009722"/>
                        <a:pt x="405121" y="3012091"/>
                      </a:cubicBezTo>
                      <a:close/>
                      <a:moveTo>
                        <a:pt x="833933" y="3007353"/>
                      </a:moveTo>
                      <a:cubicBezTo>
                        <a:pt x="838671" y="3004984"/>
                        <a:pt x="843409" y="3007353"/>
                        <a:pt x="843409" y="3012091"/>
                      </a:cubicBezTo>
                      <a:cubicBezTo>
                        <a:pt x="843409" y="3016829"/>
                        <a:pt x="843409" y="3019199"/>
                        <a:pt x="838671" y="3021568"/>
                      </a:cubicBezTo>
                      <a:cubicBezTo>
                        <a:pt x="833933" y="3021568"/>
                        <a:pt x="831564" y="3021568"/>
                        <a:pt x="829195" y="3016829"/>
                      </a:cubicBezTo>
                      <a:cubicBezTo>
                        <a:pt x="829195" y="3014460"/>
                        <a:pt x="829195" y="3009722"/>
                        <a:pt x="833933" y="3007353"/>
                      </a:cubicBezTo>
                      <a:close/>
                      <a:moveTo>
                        <a:pt x="753383" y="2959970"/>
                      </a:moveTo>
                      <a:cubicBezTo>
                        <a:pt x="758121" y="2959970"/>
                        <a:pt x="765228" y="2964709"/>
                        <a:pt x="765228" y="2969447"/>
                      </a:cubicBezTo>
                      <a:cubicBezTo>
                        <a:pt x="765228" y="2976554"/>
                        <a:pt x="760490" y="2981292"/>
                        <a:pt x="753383" y="2981292"/>
                      </a:cubicBezTo>
                      <a:cubicBezTo>
                        <a:pt x="748644" y="2981292"/>
                        <a:pt x="741537" y="2976554"/>
                        <a:pt x="741537" y="2971816"/>
                      </a:cubicBezTo>
                      <a:cubicBezTo>
                        <a:pt x="741537" y="2967078"/>
                        <a:pt x="746275" y="2959970"/>
                        <a:pt x="753383" y="2959970"/>
                      </a:cubicBezTo>
                      <a:close/>
                      <a:moveTo>
                        <a:pt x="663356" y="2959970"/>
                      </a:moveTo>
                      <a:cubicBezTo>
                        <a:pt x="665725" y="2957601"/>
                        <a:pt x="668094" y="2959970"/>
                        <a:pt x="668094" y="2964709"/>
                      </a:cubicBezTo>
                      <a:cubicBezTo>
                        <a:pt x="668094" y="2964709"/>
                        <a:pt x="665725" y="2967078"/>
                        <a:pt x="663356" y="2969447"/>
                      </a:cubicBezTo>
                      <a:cubicBezTo>
                        <a:pt x="663356" y="2967078"/>
                        <a:pt x="660987" y="2967078"/>
                        <a:pt x="660987" y="2964709"/>
                      </a:cubicBezTo>
                      <a:cubicBezTo>
                        <a:pt x="663356" y="2962339"/>
                        <a:pt x="663356" y="2959970"/>
                        <a:pt x="663356" y="2959970"/>
                      </a:cubicBezTo>
                      <a:close/>
                      <a:moveTo>
                        <a:pt x="607681" y="2943090"/>
                      </a:moveTo>
                      <a:cubicBezTo>
                        <a:pt x="611235" y="2943387"/>
                        <a:pt x="614789" y="2944571"/>
                        <a:pt x="615973" y="2945756"/>
                      </a:cubicBezTo>
                      <a:cubicBezTo>
                        <a:pt x="625450" y="2957601"/>
                        <a:pt x="627819" y="2971816"/>
                        <a:pt x="639665" y="2981292"/>
                      </a:cubicBezTo>
                      <a:cubicBezTo>
                        <a:pt x="642034" y="2983662"/>
                        <a:pt x="639665" y="2993138"/>
                        <a:pt x="634926" y="2995507"/>
                      </a:cubicBezTo>
                      <a:cubicBezTo>
                        <a:pt x="630188" y="2997876"/>
                        <a:pt x="625450" y="2997876"/>
                        <a:pt x="623081" y="2995507"/>
                      </a:cubicBezTo>
                      <a:cubicBezTo>
                        <a:pt x="613604" y="2986031"/>
                        <a:pt x="601758" y="2976554"/>
                        <a:pt x="592282" y="2967078"/>
                      </a:cubicBezTo>
                      <a:cubicBezTo>
                        <a:pt x="592282" y="2964709"/>
                        <a:pt x="592282" y="2962339"/>
                        <a:pt x="589913" y="2959970"/>
                      </a:cubicBezTo>
                      <a:cubicBezTo>
                        <a:pt x="592282" y="2955232"/>
                        <a:pt x="594651" y="2950494"/>
                        <a:pt x="599389" y="2945756"/>
                      </a:cubicBezTo>
                      <a:cubicBezTo>
                        <a:pt x="600574" y="2943387"/>
                        <a:pt x="604128" y="2942794"/>
                        <a:pt x="607681" y="2943090"/>
                      </a:cubicBezTo>
                      <a:close/>
                      <a:moveTo>
                        <a:pt x="120826" y="2941017"/>
                      </a:moveTo>
                      <a:cubicBezTo>
                        <a:pt x="127933" y="2941017"/>
                        <a:pt x="132671" y="2950494"/>
                        <a:pt x="125564" y="2952863"/>
                      </a:cubicBezTo>
                      <a:cubicBezTo>
                        <a:pt x="123195" y="2955232"/>
                        <a:pt x="118456" y="2955232"/>
                        <a:pt x="116087" y="2955232"/>
                      </a:cubicBezTo>
                      <a:cubicBezTo>
                        <a:pt x="111349" y="2955232"/>
                        <a:pt x="111349" y="2950494"/>
                        <a:pt x="111349" y="2945756"/>
                      </a:cubicBezTo>
                      <a:cubicBezTo>
                        <a:pt x="116087" y="2945756"/>
                        <a:pt x="118456" y="2941017"/>
                        <a:pt x="120826" y="2941017"/>
                      </a:cubicBezTo>
                      <a:close/>
                      <a:moveTo>
                        <a:pt x="630188" y="2919695"/>
                      </a:moveTo>
                      <a:cubicBezTo>
                        <a:pt x="630188" y="2919695"/>
                        <a:pt x="632557" y="2919695"/>
                        <a:pt x="637295" y="2919695"/>
                      </a:cubicBezTo>
                      <a:cubicBezTo>
                        <a:pt x="637295" y="2922064"/>
                        <a:pt x="637295" y="2922064"/>
                        <a:pt x="637295" y="2924434"/>
                      </a:cubicBezTo>
                      <a:cubicBezTo>
                        <a:pt x="634926" y="2926802"/>
                        <a:pt x="634926" y="2926802"/>
                        <a:pt x="632557" y="2926802"/>
                      </a:cubicBezTo>
                      <a:cubicBezTo>
                        <a:pt x="627819" y="2924434"/>
                        <a:pt x="625450" y="2922064"/>
                        <a:pt x="630188" y="2919695"/>
                      </a:cubicBezTo>
                      <a:close/>
                      <a:moveTo>
                        <a:pt x="855255" y="2917326"/>
                      </a:moveTo>
                      <a:cubicBezTo>
                        <a:pt x="857624" y="2914957"/>
                        <a:pt x="862362" y="2917326"/>
                        <a:pt x="867101" y="2917326"/>
                      </a:cubicBezTo>
                      <a:cubicBezTo>
                        <a:pt x="869470" y="2917326"/>
                        <a:pt x="871839" y="2919695"/>
                        <a:pt x="874208" y="2919695"/>
                      </a:cubicBezTo>
                      <a:cubicBezTo>
                        <a:pt x="874208" y="2931541"/>
                        <a:pt x="871839" y="2943386"/>
                        <a:pt x="864732" y="2955232"/>
                      </a:cubicBezTo>
                      <a:cubicBezTo>
                        <a:pt x="862362" y="2959970"/>
                        <a:pt x="852886" y="2962339"/>
                        <a:pt x="848148" y="2959970"/>
                      </a:cubicBezTo>
                      <a:cubicBezTo>
                        <a:pt x="843409" y="2959970"/>
                        <a:pt x="841040" y="2955232"/>
                        <a:pt x="838671" y="2952863"/>
                      </a:cubicBezTo>
                      <a:cubicBezTo>
                        <a:pt x="836302" y="2938648"/>
                        <a:pt x="841040" y="2924434"/>
                        <a:pt x="855255" y="2917326"/>
                      </a:cubicBezTo>
                      <a:close/>
                      <a:moveTo>
                        <a:pt x="170577" y="2903111"/>
                      </a:moveTo>
                      <a:cubicBezTo>
                        <a:pt x="172946" y="2903111"/>
                        <a:pt x="172946" y="2907849"/>
                        <a:pt x="175315" y="2910219"/>
                      </a:cubicBezTo>
                      <a:cubicBezTo>
                        <a:pt x="172946" y="2912588"/>
                        <a:pt x="170577" y="2917326"/>
                        <a:pt x="168208" y="2917326"/>
                      </a:cubicBezTo>
                      <a:cubicBezTo>
                        <a:pt x="163470" y="2917326"/>
                        <a:pt x="158732" y="2910219"/>
                        <a:pt x="161101" y="2905480"/>
                      </a:cubicBezTo>
                      <a:cubicBezTo>
                        <a:pt x="163470" y="2900742"/>
                        <a:pt x="165839" y="2900742"/>
                        <a:pt x="170577" y="2903111"/>
                      </a:cubicBezTo>
                      <a:close/>
                      <a:moveTo>
                        <a:pt x="374322" y="2900742"/>
                      </a:moveTo>
                      <a:cubicBezTo>
                        <a:pt x="381430" y="2900742"/>
                        <a:pt x="390906" y="2910219"/>
                        <a:pt x="390906" y="2917326"/>
                      </a:cubicBezTo>
                      <a:cubicBezTo>
                        <a:pt x="390906" y="2924434"/>
                        <a:pt x="383799" y="2933910"/>
                        <a:pt x="374322" y="2933910"/>
                      </a:cubicBezTo>
                      <a:cubicBezTo>
                        <a:pt x="367215" y="2933910"/>
                        <a:pt x="357738" y="2926802"/>
                        <a:pt x="357738" y="2917326"/>
                      </a:cubicBezTo>
                      <a:cubicBezTo>
                        <a:pt x="360107" y="2910219"/>
                        <a:pt x="367215" y="2900742"/>
                        <a:pt x="374322" y="2900742"/>
                      </a:cubicBezTo>
                      <a:close/>
                      <a:moveTo>
                        <a:pt x="180054" y="2848621"/>
                      </a:moveTo>
                      <a:cubicBezTo>
                        <a:pt x="184792" y="2848621"/>
                        <a:pt x="189530" y="2848621"/>
                        <a:pt x="191899" y="2850990"/>
                      </a:cubicBezTo>
                      <a:cubicBezTo>
                        <a:pt x="194268" y="2853360"/>
                        <a:pt x="196638" y="2858098"/>
                        <a:pt x="196638" y="2860467"/>
                      </a:cubicBezTo>
                      <a:cubicBezTo>
                        <a:pt x="194268" y="2867574"/>
                        <a:pt x="189530" y="2869944"/>
                        <a:pt x="182423" y="2869944"/>
                      </a:cubicBezTo>
                      <a:cubicBezTo>
                        <a:pt x="180054" y="2869944"/>
                        <a:pt x="175315" y="2867574"/>
                        <a:pt x="172946" y="2865205"/>
                      </a:cubicBezTo>
                      <a:cubicBezTo>
                        <a:pt x="172946" y="2862836"/>
                        <a:pt x="170577" y="2858098"/>
                        <a:pt x="172946" y="2855729"/>
                      </a:cubicBezTo>
                      <a:cubicBezTo>
                        <a:pt x="175315" y="2850990"/>
                        <a:pt x="177685" y="2850990"/>
                        <a:pt x="180054" y="2848621"/>
                      </a:cubicBezTo>
                      <a:close/>
                      <a:moveTo>
                        <a:pt x="864732" y="2834407"/>
                      </a:moveTo>
                      <a:cubicBezTo>
                        <a:pt x="867101" y="2834407"/>
                        <a:pt x="869470" y="2834407"/>
                        <a:pt x="869470" y="2836776"/>
                      </a:cubicBezTo>
                      <a:cubicBezTo>
                        <a:pt x="871839" y="2836776"/>
                        <a:pt x="871839" y="2839145"/>
                        <a:pt x="871839" y="2841514"/>
                      </a:cubicBezTo>
                      <a:cubicBezTo>
                        <a:pt x="869470" y="2846252"/>
                        <a:pt x="867101" y="2848621"/>
                        <a:pt x="862362" y="2848621"/>
                      </a:cubicBezTo>
                      <a:cubicBezTo>
                        <a:pt x="859993" y="2848621"/>
                        <a:pt x="859993" y="2846252"/>
                        <a:pt x="857624" y="2843883"/>
                      </a:cubicBezTo>
                      <a:cubicBezTo>
                        <a:pt x="859993" y="2839145"/>
                        <a:pt x="862362" y="2836776"/>
                        <a:pt x="864732" y="2834407"/>
                      </a:cubicBezTo>
                      <a:close/>
                      <a:moveTo>
                        <a:pt x="687047" y="2815454"/>
                      </a:moveTo>
                      <a:cubicBezTo>
                        <a:pt x="706000" y="2820192"/>
                        <a:pt x="715477" y="2839145"/>
                        <a:pt x="703631" y="2855729"/>
                      </a:cubicBezTo>
                      <a:cubicBezTo>
                        <a:pt x="691785" y="2869944"/>
                        <a:pt x="677571" y="2886527"/>
                        <a:pt x="663356" y="2900742"/>
                      </a:cubicBezTo>
                      <a:cubicBezTo>
                        <a:pt x="656248" y="2907849"/>
                        <a:pt x="646772" y="2907849"/>
                        <a:pt x="639665" y="2903111"/>
                      </a:cubicBezTo>
                      <a:cubicBezTo>
                        <a:pt x="637295" y="2900742"/>
                        <a:pt x="637295" y="2900742"/>
                        <a:pt x="634926" y="2898373"/>
                      </a:cubicBezTo>
                      <a:cubicBezTo>
                        <a:pt x="634926" y="2896004"/>
                        <a:pt x="634926" y="2893635"/>
                        <a:pt x="634926" y="2891266"/>
                      </a:cubicBezTo>
                      <a:cubicBezTo>
                        <a:pt x="649141" y="2869944"/>
                        <a:pt x="660987" y="2848621"/>
                        <a:pt x="665725" y="2824930"/>
                      </a:cubicBezTo>
                      <a:cubicBezTo>
                        <a:pt x="668094" y="2817823"/>
                        <a:pt x="679940" y="2813084"/>
                        <a:pt x="687047" y="2815454"/>
                      </a:cubicBezTo>
                      <a:close/>
                      <a:moveTo>
                        <a:pt x="459611" y="2791762"/>
                      </a:moveTo>
                      <a:cubicBezTo>
                        <a:pt x="466718" y="2791762"/>
                        <a:pt x="471456" y="2798870"/>
                        <a:pt x="469087" y="2803608"/>
                      </a:cubicBezTo>
                      <a:cubicBezTo>
                        <a:pt x="466718" y="2810715"/>
                        <a:pt x="461980" y="2815454"/>
                        <a:pt x="457242" y="2815454"/>
                      </a:cubicBezTo>
                      <a:cubicBezTo>
                        <a:pt x="454872" y="2815454"/>
                        <a:pt x="452503" y="2815454"/>
                        <a:pt x="452503" y="2815454"/>
                      </a:cubicBezTo>
                      <a:cubicBezTo>
                        <a:pt x="447765" y="2813084"/>
                        <a:pt x="445396" y="2810715"/>
                        <a:pt x="443027" y="2808346"/>
                      </a:cubicBezTo>
                      <a:cubicBezTo>
                        <a:pt x="438289" y="2803608"/>
                        <a:pt x="443027" y="2796500"/>
                        <a:pt x="447765" y="2794132"/>
                      </a:cubicBezTo>
                      <a:cubicBezTo>
                        <a:pt x="452503" y="2791762"/>
                        <a:pt x="454872" y="2791762"/>
                        <a:pt x="459611" y="2791762"/>
                      </a:cubicBezTo>
                      <a:close/>
                      <a:moveTo>
                        <a:pt x="751013" y="2777547"/>
                      </a:moveTo>
                      <a:cubicBezTo>
                        <a:pt x="753383" y="2777547"/>
                        <a:pt x="760490" y="2779917"/>
                        <a:pt x="760490" y="2782286"/>
                      </a:cubicBezTo>
                      <a:cubicBezTo>
                        <a:pt x="765228" y="2796500"/>
                        <a:pt x="769967" y="2808346"/>
                        <a:pt x="769967" y="2822561"/>
                      </a:cubicBezTo>
                      <a:cubicBezTo>
                        <a:pt x="769967" y="2834407"/>
                        <a:pt x="765228" y="2846252"/>
                        <a:pt x="753383" y="2853360"/>
                      </a:cubicBezTo>
                      <a:cubicBezTo>
                        <a:pt x="751013" y="2855729"/>
                        <a:pt x="746275" y="2855729"/>
                        <a:pt x="741537" y="2855729"/>
                      </a:cubicBezTo>
                      <a:cubicBezTo>
                        <a:pt x="739168" y="2853360"/>
                        <a:pt x="734430" y="2848621"/>
                        <a:pt x="734430" y="2846252"/>
                      </a:cubicBezTo>
                      <a:cubicBezTo>
                        <a:pt x="734430" y="2841514"/>
                        <a:pt x="734430" y="2836776"/>
                        <a:pt x="736799" y="2834407"/>
                      </a:cubicBezTo>
                      <a:cubicBezTo>
                        <a:pt x="743906" y="2824930"/>
                        <a:pt x="743906" y="2813084"/>
                        <a:pt x="739168" y="2801239"/>
                      </a:cubicBezTo>
                      <a:cubicBezTo>
                        <a:pt x="734430" y="2789393"/>
                        <a:pt x="741537" y="2779917"/>
                        <a:pt x="751013" y="2777547"/>
                      </a:cubicBezTo>
                      <a:close/>
                      <a:moveTo>
                        <a:pt x="182423" y="2763333"/>
                      </a:moveTo>
                      <a:cubicBezTo>
                        <a:pt x="187161" y="2763333"/>
                        <a:pt x="194268" y="2770440"/>
                        <a:pt x="189530" y="2775178"/>
                      </a:cubicBezTo>
                      <a:cubicBezTo>
                        <a:pt x="187161" y="2777547"/>
                        <a:pt x="182423" y="2779917"/>
                        <a:pt x="180054" y="2779917"/>
                      </a:cubicBezTo>
                      <a:cubicBezTo>
                        <a:pt x="175315" y="2779917"/>
                        <a:pt x="175315" y="2775178"/>
                        <a:pt x="172946" y="2770440"/>
                      </a:cubicBezTo>
                      <a:cubicBezTo>
                        <a:pt x="177685" y="2768071"/>
                        <a:pt x="180054" y="2763333"/>
                        <a:pt x="182423" y="2763333"/>
                      </a:cubicBezTo>
                      <a:close/>
                      <a:moveTo>
                        <a:pt x="452503" y="2749118"/>
                      </a:moveTo>
                      <a:cubicBezTo>
                        <a:pt x="457242" y="2746749"/>
                        <a:pt x="466718" y="2753856"/>
                        <a:pt x="464349" y="2758595"/>
                      </a:cubicBezTo>
                      <a:cubicBezTo>
                        <a:pt x="464349" y="2760964"/>
                        <a:pt x="461980" y="2760964"/>
                        <a:pt x="459611" y="2763333"/>
                      </a:cubicBezTo>
                      <a:cubicBezTo>
                        <a:pt x="457242" y="2760964"/>
                        <a:pt x="452503" y="2760964"/>
                        <a:pt x="450134" y="2758595"/>
                      </a:cubicBezTo>
                      <a:cubicBezTo>
                        <a:pt x="447765" y="2756225"/>
                        <a:pt x="450134" y="2751487"/>
                        <a:pt x="452503" y="2749118"/>
                      </a:cubicBezTo>
                      <a:close/>
                      <a:moveTo>
                        <a:pt x="850517" y="2734903"/>
                      </a:moveTo>
                      <a:cubicBezTo>
                        <a:pt x="850517" y="2737272"/>
                        <a:pt x="852886" y="2739642"/>
                        <a:pt x="852886" y="2739642"/>
                      </a:cubicBezTo>
                      <a:cubicBezTo>
                        <a:pt x="850517" y="2744380"/>
                        <a:pt x="850517" y="2744380"/>
                        <a:pt x="848148" y="2739642"/>
                      </a:cubicBezTo>
                      <a:cubicBezTo>
                        <a:pt x="848148" y="2737272"/>
                        <a:pt x="850517" y="2737272"/>
                        <a:pt x="850517" y="2734903"/>
                      </a:cubicBezTo>
                      <a:close/>
                      <a:moveTo>
                        <a:pt x="625450" y="2723058"/>
                      </a:moveTo>
                      <a:cubicBezTo>
                        <a:pt x="627819" y="2720688"/>
                        <a:pt x="634926" y="2727796"/>
                        <a:pt x="637295" y="2732534"/>
                      </a:cubicBezTo>
                      <a:cubicBezTo>
                        <a:pt x="634926" y="2734903"/>
                        <a:pt x="634926" y="2739642"/>
                        <a:pt x="632557" y="2739642"/>
                      </a:cubicBezTo>
                      <a:cubicBezTo>
                        <a:pt x="627819" y="2742010"/>
                        <a:pt x="620711" y="2739642"/>
                        <a:pt x="620711" y="2732534"/>
                      </a:cubicBezTo>
                      <a:cubicBezTo>
                        <a:pt x="620711" y="2730165"/>
                        <a:pt x="623081" y="2725427"/>
                        <a:pt x="625450" y="2723058"/>
                      </a:cubicBezTo>
                      <a:close/>
                      <a:moveTo>
                        <a:pt x="130302" y="2718319"/>
                      </a:moveTo>
                      <a:cubicBezTo>
                        <a:pt x="137409" y="2718319"/>
                        <a:pt x="142148" y="2723058"/>
                        <a:pt x="142148" y="2727796"/>
                      </a:cubicBezTo>
                      <a:cubicBezTo>
                        <a:pt x="142148" y="2737272"/>
                        <a:pt x="137409" y="2746749"/>
                        <a:pt x="130302" y="2742010"/>
                      </a:cubicBezTo>
                      <a:cubicBezTo>
                        <a:pt x="125564" y="2739642"/>
                        <a:pt x="123195" y="2734903"/>
                        <a:pt x="120826" y="2732534"/>
                      </a:cubicBezTo>
                      <a:cubicBezTo>
                        <a:pt x="120826" y="2725427"/>
                        <a:pt x="125564" y="2720688"/>
                        <a:pt x="130302" y="2718319"/>
                      </a:cubicBezTo>
                      <a:close/>
                      <a:moveTo>
                        <a:pt x="679940" y="2708843"/>
                      </a:moveTo>
                      <a:cubicBezTo>
                        <a:pt x="682309" y="2708843"/>
                        <a:pt x="687047" y="2711212"/>
                        <a:pt x="689416" y="2713581"/>
                      </a:cubicBezTo>
                      <a:cubicBezTo>
                        <a:pt x="694154" y="2720688"/>
                        <a:pt x="689416" y="2730165"/>
                        <a:pt x="682309" y="2732534"/>
                      </a:cubicBezTo>
                      <a:cubicBezTo>
                        <a:pt x="679940" y="2730165"/>
                        <a:pt x="675201" y="2730165"/>
                        <a:pt x="672832" y="2727796"/>
                      </a:cubicBezTo>
                      <a:cubicBezTo>
                        <a:pt x="668094" y="2718319"/>
                        <a:pt x="670463" y="2708843"/>
                        <a:pt x="679940" y="2708843"/>
                      </a:cubicBezTo>
                      <a:close/>
                      <a:moveTo>
                        <a:pt x="383799" y="2696997"/>
                      </a:moveTo>
                      <a:cubicBezTo>
                        <a:pt x="390906" y="2694628"/>
                        <a:pt x="400383" y="2704105"/>
                        <a:pt x="400383" y="2711212"/>
                      </a:cubicBezTo>
                      <a:cubicBezTo>
                        <a:pt x="398013" y="2718319"/>
                        <a:pt x="390906" y="2725427"/>
                        <a:pt x="383799" y="2727796"/>
                      </a:cubicBezTo>
                      <a:cubicBezTo>
                        <a:pt x="379060" y="2730165"/>
                        <a:pt x="369584" y="2720688"/>
                        <a:pt x="369584" y="2713581"/>
                      </a:cubicBezTo>
                      <a:cubicBezTo>
                        <a:pt x="367215" y="2706474"/>
                        <a:pt x="376691" y="2696997"/>
                        <a:pt x="383799" y="2696997"/>
                      </a:cubicBezTo>
                      <a:close/>
                      <a:moveTo>
                        <a:pt x="663356" y="2680413"/>
                      </a:moveTo>
                      <a:cubicBezTo>
                        <a:pt x="665725" y="2680413"/>
                        <a:pt x="668094" y="2680413"/>
                        <a:pt x="665725" y="2680413"/>
                      </a:cubicBezTo>
                      <a:cubicBezTo>
                        <a:pt x="668094" y="2682782"/>
                        <a:pt x="665725" y="2685152"/>
                        <a:pt x="660987" y="2685152"/>
                      </a:cubicBezTo>
                      <a:cubicBezTo>
                        <a:pt x="660987" y="2685152"/>
                        <a:pt x="658618" y="2682782"/>
                        <a:pt x="658618" y="2682782"/>
                      </a:cubicBezTo>
                      <a:cubicBezTo>
                        <a:pt x="660987" y="2682782"/>
                        <a:pt x="660987" y="2680413"/>
                        <a:pt x="663356" y="2680413"/>
                      </a:cubicBezTo>
                      <a:close/>
                      <a:moveTo>
                        <a:pt x="800765" y="2673306"/>
                      </a:moveTo>
                      <a:cubicBezTo>
                        <a:pt x="805503" y="2670937"/>
                        <a:pt x="812611" y="2675675"/>
                        <a:pt x="812611" y="2682782"/>
                      </a:cubicBezTo>
                      <a:cubicBezTo>
                        <a:pt x="814980" y="2694628"/>
                        <a:pt x="807873" y="2701735"/>
                        <a:pt x="800765" y="2699366"/>
                      </a:cubicBezTo>
                      <a:cubicBezTo>
                        <a:pt x="796027" y="2696997"/>
                        <a:pt x="791289" y="2692259"/>
                        <a:pt x="791289" y="2685152"/>
                      </a:cubicBezTo>
                      <a:cubicBezTo>
                        <a:pt x="791289" y="2680413"/>
                        <a:pt x="793658" y="2675675"/>
                        <a:pt x="800765" y="2673306"/>
                      </a:cubicBezTo>
                      <a:close/>
                      <a:moveTo>
                        <a:pt x="457242" y="2637769"/>
                      </a:moveTo>
                      <a:cubicBezTo>
                        <a:pt x="457242" y="2640138"/>
                        <a:pt x="459611" y="2644876"/>
                        <a:pt x="459611" y="2647245"/>
                      </a:cubicBezTo>
                      <a:cubicBezTo>
                        <a:pt x="459611" y="2649615"/>
                        <a:pt x="452503" y="2651984"/>
                        <a:pt x="450134" y="2651984"/>
                      </a:cubicBezTo>
                      <a:cubicBezTo>
                        <a:pt x="445396" y="2649615"/>
                        <a:pt x="443027" y="2644876"/>
                        <a:pt x="447765" y="2642507"/>
                      </a:cubicBezTo>
                      <a:cubicBezTo>
                        <a:pt x="450134" y="2640138"/>
                        <a:pt x="454872" y="2640138"/>
                        <a:pt x="457242" y="2637769"/>
                      </a:cubicBezTo>
                      <a:close/>
                      <a:moveTo>
                        <a:pt x="158436" y="2625331"/>
                      </a:moveTo>
                      <a:cubicBezTo>
                        <a:pt x="162286" y="2625331"/>
                        <a:pt x="165839" y="2627108"/>
                        <a:pt x="168208" y="2630662"/>
                      </a:cubicBezTo>
                      <a:cubicBezTo>
                        <a:pt x="172946" y="2635400"/>
                        <a:pt x="170577" y="2642507"/>
                        <a:pt x="165839" y="2644876"/>
                      </a:cubicBezTo>
                      <a:cubicBezTo>
                        <a:pt x="158732" y="2649615"/>
                        <a:pt x="149255" y="2644876"/>
                        <a:pt x="144517" y="2640138"/>
                      </a:cubicBezTo>
                      <a:cubicBezTo>
                        <a:pt x="144517" y="2637769"/>
                        <a:pt x="144517" y="2633031"/>
                        <a:pt x="146886" y="2630662"/>
                      </a:cubicBezTo>
                      <a:cubicBezTo>
                        <a:pt x="150440" y="2627108"/>
                        <a:pt x="154586" y="2625331"/>
                        <a:pt x="158436" y="2625331"/>
                      </a:cubicBezTo>
                      <a:close/>
                      <a:moveTo>
                        <a:pt x="859993" y="2609340"/>
                      </a:moveTo>
                      <a:cubicBezTo>
                        <a:pt x="864732" y="2609340"/>
                        <a:pt x="869470" y="2611708"/>
                        <a:pt x="869470" y="2614078"/>
                      </a:cubicBezTo>
                      <a:cubicBezTo>
                        <a:pt x="871839" y="2621185"/>
                        <a:pt x="871839" y="2630662"/>
                        <a:pt x="871839" y="2637769"/>
                      </a:cubicBezTo>
                      <a:cubicBezTo>
                        <a:pt x="871839" y="2640138"/>
                        <a:pt x="864732" y="2644876"/>
                        <a:pt x="862362" y="2644876"/>
                      </a:cubicBezTo>
                      <a:cubicBezTo>
                        <a:pt x="859993" y="2644876"/>
                        <a:pt x="855255" y="2642507"/>
                        <a:pt x="852886" y="2640138"/>
                      </a:cubicBezTo>
                      <a:cubicBezTo>
                        <a:pt x="850517" y="2635400"/>
                        <a:pt x="850517" y="2628293"/>
                        <a:pt x="850517" y="2625923"/>
                      </a:cubicBezTo>
                      <a:cubicBezTo>
                        <a:pt x="850517" y="2614078"/>
                        <a:pt x="855255" y="2609340"/>
                        <a:pt x="859993" y="2609340"/>
                      </a:cubicBezTo>
                      <a:close/>
                      <a:moveTo>
                        <a:pt x="796027" y="2609340"/>
                      </a:moveTo>
                      <a:cubicBezTo>
                        <a:pt x="798396" y="2609340"/>
                        <a:pt x="803134" y="2611708"/>
                        <a:pt x="805503" y="2614078"/>
                      </a:cubicBezTo>
                      <a:cubicBezTo>
                        <a:pt x="807873" y="2616447"/>
                        <a:pt x="805503" y="2625923"/>
                        <a:pt x="800765" y="2628293"/>
                      </a:cubicBezTo>
                      <a:cubicBezTo>
                        <a:pt x="796027" y="2630662"/>
                        <a:pt x="788920" y="2630662"/>
                        <a:pt x="784181" y="2625923"/>
                      </a:cubicBezTo>
                      <a:cubicBezTo>
                        <a:pt x="779443" y="2623554"/>
                        <a:pt x="779443" y="2614078"/>
                        <a:pt x="784181" y="2611708"/>
                      </a:cubicBezTo>
                      <a:cubicBezTo>
                        <a:pt x="786550" y="2609340"/>
                        <a:pt x="791289" y="2609340"/>
                        <a:pt x="796027" y="2609340"/>
                      </a:cubicBezTo>
                      <a:close/>
                      <a:moveTo>
                        <a:pt x="693859" y="2590090"/>
                      </a:moveTo>
                      <a:cubicBezTo>
                        <a:pt x="698893" y="2590387"/>
                        <a:pt x="703631" y="2591571"/>
                        <a:pt x="708369" y="2595125"/>
                      </a:cubicBezTo>
                      <a:cubicBezTo>
                        <a:pt x="713107" y="2597494"/>
                        <a:pt x="715477" y="2602232"/>
                        <a:pt x="715477" y="2604601"/>
                      </a:cubicBezTo>
                      <a:cubicBezTo>
                        <a:pt x="715477" y="2606970"/>
                        <a:pt x="713107" y="2611708"/>
                        <a:pt x="710738" y="2614078"/>
                      </a:cubicBezTo>
                      <a:cubicBezTo>
                        <a:pt x="698893" y="2623554"/>
                        <a:pt x="682309" y="2625923"/>
                        <a:pt x="665725" y="2623554"/>
                      </a:cubicBezTo>
                      <a:cubicBezTo>
                        <a:pt x="660987" y="2623554"/>
                        <a:pt x="656248" y="2618816"/>
                        <a:pt x="653879" y="2611708"/>
                      </a:cubicBezTo>
                      <a:cubicBezTo>
                        <a:pt x="651510" y="2604601"/>
                        <a:pt x="656248" y="2595125"/>
                        <a:pt x="663356" y="2592756"/>
                      </a:cubicBezTo>
                      <a:cubicBezTo>
                        <a:pt x="668094" y="2592756"/>
                        <a:pt x="672832" y="2590386"/>
                        <a:pt x="677571" y="2590386"/>
                      </a:cubicBezTo>
                      <a:cubicBezTo>
                        <a:pt x="683494" y="2590386"/>
                        <a:pt x="688824" y="2589794"/>
                        <a:pt x="693859" y="2590090"/>
                      </a:cubicBezTo>
                      <a:close/>
                      <a:moveTo>
                        <a:pt x="604128" y="2585648"/>
                      </a:moveTo>
                      <a:cubicBezTo>
                        <a:pt x="611235" y="2583279"/>
                        <a:pt x="620711" y="2590386"/>
                        <a:pt x="620711" y="2597494"/>
                      </a:cubicBezTo>
                      <a:cubicBezTo>
                        <a:pt x="623081" y="2604601"/>
                        <a:pt x="615973" y="2614078"/>
                        <a:pt x="608866" y="2614078"/>
                      </a:cubicBezTo>
                      <a:cubicBezTo>
                        <a:pt x="601758" y="2614078"/>
                        <a:pt x="592282" y="2609340"/>
                        <a:pt x="592282" y="2602232"/>
                      </a:cubicBezTo>
                      <a:cubicBezTo>
                        <a:pt x="592282" y="2595125"/>
                        <a:pt x="597020" y="2585648"/>
                        <a:pt x="604128" y="2585648"/>
                      </a:cubicBezTo>
                      <a:close/>
                      <a:moveTo>
                        <a:pt x="749237" y="2572322"/>
                      </a:moveTo>
                      <a:cubicBezTo>
                        <a:pt x="753975" y="2571433"/>
                        <a:pt x="759305" y="2572618"/>
                        <a:pt x="762859" y="2576172"/>
                      </a:cubicBezTo>
                      <a:cubicBezTo>
                        <a:pt x="762859" y="2578541"/>
                        <a:pt x="765228" y="2583279"/>
                        <a:pt x="762859" y="2585648"/>
                      </a:cubicBezTo>
                      <a:cubicBezTo>
                        <a:pt x="760490" y="2590386"/>
                        <a:pt x="755752" y="2592756"/>
                        <a:pt x="753383" y="2592756"/>
                      </a:cubicBezTo>
                      <a:cubicBezTo>
                        <a:pt x="748644" y="2592756"/>
                        <a:pt x="743906" y="2590386"/>
                        <a:pt x="739168" y="2588017"/>
                      </a:cubicBezTo>
                      <a:cubicBezTo>
                        <a:pt x="739168" y="2585648"/>
                        <a:pt x="739168" y="2583279"/>
                        <a:pt x="739168" y="2580910"/>
                      </a:cubicBezTo>
                      <a:cubicBezTo>
                        <a:pt x="740353" y="2576172"/>
                        <a:pt x="744499" y="2573210"/>
                        <a:pt x="749237" y="2572322"/>
                      </a:cubicBezTo>
                      <a:close/>
                      <a:moveTo>
                        <a:pt x="888423" y="2557219"/>
                      </a:moveTo>
                      <a:cubicBezTo>
                        <a:pt x="888423" y="2559588"/>
                        <a:pt x="890792" y="2559588"/>
                        <a:pt x="890792" y="2561957"/>
                      </a:cubicBezTo>
                      <a:cubicBezTo>
                        <a:pt x="890792" y="2569064"/>
                        <a:pt x="888423" y="2569064"/>
                        <a:pt x="886054" y="2561957"/>
                      </a:cubicBezTo>
                      <a:cubicBezTo>
                        <a:pt x="886054" y="2559588"/>
                        <a:pt x="888423" y="2559588"/>
                        <a:pt x="888423" y="2557219"/>
                      </a:cubicBezTo>
                      <a:close/>
                      <a:moveTo>
                        <a:pt x="158732" y="2552480"/>
                      </a:moveTo>
                      <a:cubicBezTo>
                        <a:pt x="163470" y="2552480"/>
                        <a:pt x="168208" y="2557219"/>
                        <a:pt x="170577" y="2564326"/>
                      </a:cubicBezTo>
                      <a:cubicBezTo>
                        <a:pt x="172946" y="2573803"/>
                        <a:pt x="165839" y="2580910"/>
                        <a:pt x="158732" y="2580910"/>
                      </a:cubicBezTo>
                      <a:cubicBezTo>
                        <a:pt x="149255" y="2580910"/>
                        <a:pt x="142148" y="2573803"/>
                        <a:pt x="142148" y="2566695"/>
                      </a:cubicBezTo>
                      <a:cubicBezTo>
                        <a:pt x="142148" y="2559588"/>
                        <a:pt x="149255" y="2552480"/>
                        <a:pt x="158732" y="2552480"/>
                      </a:cubicBezTo>
                      <a:close/>
                      <a:moveTo>
                        <a:pt x="722584" y="2533528"/>
                      </a:moveTo>
                      <a:cubicBezTo>
                        <a:pt x="724953" y="2528789"/>
                        <a:pt x="727322" y="2528789"/>
                        <a:pt x="729691" y="2533528"/>
                      </a:cubicBezTo>
                      <a:cubicBezTo>
                        <a:pt x="729691" y="2535896"/>
                        <a:pt x="727322" y="2535896"/>
                        <a:pt x="727322" y="2538266"/>
                      </a:cubicBezTo>
                      <a:cubicBezTo>
                        <a:pt x="724953" y="2538266"/>
                        <a:pt x="722584" y="2540635"/>
                        <a:pt x="724953" y="2538266"/>
                      </a:cubicBezTo>
                      <a:cubicBezTo>
                        <a:pt x="722584" y="2535896"/>
                        <a:pt x="722584" y="2535896"/>
                        <a:pt x="722584" y="2533528"/>
                      </a:cubicBezTo>
                      <a:close/>
                      <a:moveTo>
                        <a:pt x="461980" y="2531158"/>
                      </a:moveTo>
                      <a:cubicBezTo>
                        <a:pt x="466718" y="2533528"/>
                        <a:pt x="471456" y="2538266"/>
                        <a:pt x="473826" y="2543004"/>
                      </a:cubicBezTo>
                      <a:cubicBezTo>
                        <a:pt x="473826" y="2547742"/>
                        <a:pt x="469087" y="2554850"/>
                        <a:pt x="461980" y="2552480"/>
                      </a:cubicBezTo>
                      <a:cubicBezTo>
                        <a:pt x="457242" y="2552480"/>
                        <a:pt x="450134" y="2547742"/>
                        <a:pt x="450134" y="2543004"/>
                      </a:cubicBezTo>
                      <a:cubicBezTo>
                        <a:pt x="450134" y="2538266"/>
                        <a:pt x="457242" y="2531158"/>
                        <a:pt x="461980" y="2531158"/>
                      </a:cubicBezTo>
                      <a:close/>
                      <a:moveTo>
                        <a:pt x="419336" y="2524051"/>
                      </a:moveTo>
                      <a:cubicBezTo>
                        <a:pt x="426443" y="2524051"/>
                        <a:pt x="431181" y="2531158"/>
                        <a:pt x="426443" y="2535896"/>
                      </a:cubicBezTo>
                      <a:cubicBezTo>
                        <a:pt x="426443" y="2540635"/>
                        <a:pt x="419336" y="2540635"/>
                        <a:pt x="416966" y="2540635"/>
                      </a:cubicBezTo>
                      <a:cubicBezTo>
                        <a:pt x="412228" y="2538266"/>
                        <a:pt x="409859" y="2535896"/>
                        <a:pt x="409859" y="2531158"/>
                      </a:cubicBezTo>
                      <a:cubicBezTo>
                        <a:pt x="412228" y="2526420"/>
                        <a:pt x="414597" y="2524051"/>
                        <a:pt x="419336" y="2524051"/>
                      </a:cubicBezTo>
                      <a:close/>
                      <a:moveTo>
                        <a:pt x="127933" y="2505098"/>
                      </a:moveTo>
                      <a:cubicBezTo>
                        <a:pt x="127933" y="2502729"/>
                        <a:pt x="130302" y="2505098"/>
                        <a:pt x="132671" y="2505098"/>
                      </a:cubicBezTo>
                      <a:cubicBezTo>
                        <a:pt x="135040" y="2505098"/>
                        <a:pt x="137409" y="2507467"/>
                        <a:pt x="137409" y="2509836"/>
                      </a:cubicBezTo>
                      <a:cubicBezTo>
                        <a:pt x="137409" y="2509836"/>
                        <a:pt x="137409" y="2514574"/>
                        <a:pt x="137409" y="2514574"/>
                      </a:cubicBezTo>
                      <a:cubicBezTo>
                        <a:pt x="135040" y="2519313"/>
                        <a:pt x="130302" y="2519313"/>
                        <a:pt x="127933" y="2514574"/>
                      </a:cubicBezTo>
                      <a:cubicBezTo>
                        <a:pt x="123195" y="2509836"/>
                        <a:pt x="125564" y="2507467"/>
                        <a:pt x="127933" y="2505098"/>
                      </a:cubicBezTo>
                      <a:close/>
                      <a:moveTo>
                        <a:pt x="758121" y="2481406"/>
                      </a:moveTo>
                      <a:cubicBezTo>
                        <a:pt x="758121" y="2483776"/>
                        <a:pt x="760490" y="2483776"/>
                        <a:pt x="760490" y="2486145"/>
                      </a:cubicBezTo>
                      <a:cubicBezTo>
                        <a:pt x="760490" y="2490883"/>
                        <a:pt x="758121" y="2490883"/>
                        <a:pt x="755752" y="2488514"/>
                      </a:cubicBezTo>
                      <a:cubicBezTo>
                        <a:pt x="755752" y="2488514"/>
                        <a:pt x="755752" y="2486145"/>
                        <a:pt x="755752" y="2483776"/>
                      </a:cubicBezTo>
                      <a:cubicBezTo>
                        <a:pt x="755752" y="2481406"/>
                        <a:pt x="758121" y="2481406"/>
                        <a:pt x="758121" y="2481406"/>
                      </a:cubicBezTo>
                      <a:close/>
                      <a:moveTo>
                        <a:pt x="642034" y="2481406"/>
                      </a:moveTo>
                      <a:cubicBezTo>
                        <a:pt x="651510" y="2483776"/>
                        <a:pt x="658618" y="2486145"/>
                        <a:pt x="665725" y="2488514"/>
                      </a:cubicBezTo>
                      <a:cubicBezTo>
                        <a:pt x="672832" y="2488514"/>
                        <a:pt x="675201" y="2493252"/>
                        <a:pt x="677571" y="2500360"/>
                      </a:cubicBezTo>
                      <a:cubicBezTo>
                        <a:pt x="677571" y="2505098"/>
                        <a:pt x="672832" y="2512205"/>
                        <a:pt x="668094" y="2514574"/>
                      </a:cubicBezTo>
                      <a:cubicBezTo>
                        <a:pt x="660987" y="2516943"/>
                        <a:pt x="651510" y="2516943"/>
                        <a:pt x="644403" y="2509836"/>
                      </a:cubicBezTo>
                      <a:cubicBezTo>
                        <a:pt x="637295" y="2502729"/>
                        <a:pt x="634926" y="2495621"/>
                        <a:pt x="632557" y="2488514"/>
                      </a:cubicBezTo>
                      <a:cubicBezTo>
                        <a:pt x="637295" y="2486145"/>
                        <a:pt x="639665" y="2481406"/>
                        <a:pt x="642034" y="2481406"/>
                      </a:cubicBezTo>
                      <a:close/>
                      <a:moveTo>
                        <a:pt x="125564" y="2452977"/>
                      </a:moveTo>
                      <a:cubicBezTo>
                        <a:pt x="127933" y="2455346"/>
                        <a:pt x="130302" y="2455346"/>
                        <a:pt x="130302" y="2455346"/>
                      </a:cubicBezTo>
                      <a:cubicBezTo>
                        <a:pt x="132671" y="2457715"/>
                        <a:pt x="130302" y="2460084"/>
                        <a:pt x="125564" y="2460084"/>
                      </a:cubicBezTo>
                      <a:cubicBezTo>
                        <a:pt x="123195" y="2460084"/>
                        <a:pt x="123195" y="2457715"/>
                        <a:pt x="120826" y="2455346"/>
                      </a:cubicBezTo>
                      <a:cubicBezTo>
                        <a:pt x="123195" y="2455346"/>
                        <a:pt x="123195" y="2452977"/>
                        <a:pt x="125564" y="2452977"/>
                      </a:cubicBezTo>
                      <a:close/>
                      <a:moveTo>
                        <a:pt x="419336" y="2419809"/>
                      </a:moveTo>
                      <a:cubicBezTo>
                        <a:pt x="426443" y="2419809"/>
                        <a:pt x="435919" y="2426917"/>
                        <a:pt x="435919" y="2434024"/>
                      </a:cubicBezTo>
                      <a:cubicBezTo>
                        <a:pt x="438289" y="2441131"/>
                        <a:pt x="431181" y="2450608"/>
                        <a:pt x="424074" y="2450608"/>
                      </a:cubicBezTo>
                      <a:cubicBezTo>
                        <a:pt x="414597" y="2450608"/>
                        <a:pt x="407490" y="2445870"/>
                        <a:pt x="405121" y="2434024"/>
                      </a:cubicBezTo>
                      <a:cubicBezTo>
                        <a:pt x="402752" y="2426917"/>
                        <a:pt x="412228" y="2419809"/>
                        <a:pt x="419336" y="2419809"/>
                      </a:cubicBezTo>
                      <a:close/>
                      <a:moveTo>
                        <a:pt x="871839" y="2417440"/>
                      </a:moveTo>
                      <a:cubicBezTo>
                        <a:pt x="871839" y="2422178"/>
                        <a:pt x="871839" y="2426917"/>
                        <a:pt x="869470" y="2431655"/>
                      </a:cubicBezTo>
                      <a:cubicBezTo>
                        <a:pt x="867101" y="2431655"/>
                        <a:pt x="862362" y="2434024"/>
                        <a:pt x="859993" y="2434024"/>
                      </a:cubicBezTo>
                      <a:cubicBezTo>
                        <a:pt x="859993" y="2434024"/>
                        <a:pt x="857624" y="2431655"/>
                        <a:pt x="857624" y="2429286"/>
                      </a:cubicBezTo>
                      <a:cubicBezTo>
                        <a:pt x="857624" y="2426917"/>
                        <a:pt x="857624" y="2424548"/>
                        <a:pt x="859993" y="2426917"/>
                      </a:cubicBezTo>
                      <a:cubicBezTo>
                        <a:pt x="862362" y="2424548"/>
                        <a:pt x="867101" y="2419809"/>
                        <a:pt x="871839" y="2417440"/>
                      </a:cubicBezTo>
                      <a:close/>
                      <a:moveTo>
                        <a:pt x="800765" y="2407964"/>
                      </a:moveTo>
                      <a:cubicBezTo>
                        <a:pt x="810242" y="2410333"/>
                        <a:pt x="817349" y="2417440"/>
                        <a:pt x="814980" y="2424548"/>
                      </a:cubicBezTo>
                      <a:cubicBezTo>
                        <a:pt x="814980" y="2431655"/>
                        <a:pt x="807873" y="2436393"/>
                        <a:pt x="803134" y="2436393"/>
                      </a:cubicBezTo>
                      <a:cubicBezTo>
                        <a:pt x="796027" y="2436393"/>
                        <a:pt x="788920" y="2429286"/>
                        <a:pt x="788920" y="2419809"/>
                      </a:cubicBezTo>
                      <a:cubicBezTo>
                        <a:pt x="788920" y="2412702"/>
                        <a:pt x="796027" y="2407964"/>
                        <a:pt x="800765" y="2407964"/>
                      </a:cubicBezTo>
                      <a:close/>
                      <a:moveTo>
                        <a:pt x="651510" y="2405594"/>
                      </a:moveTo>
                      <a:cubicBezTo>
                        <a:pt x="660987" y="2405594"/>
                        <a:pt x="670463" y="2415071"/>
                        <a:pt x="672832" y="2424548"/>
                      </a:cubicBezTo>
                      <a:cubicBezTo>
                        <a:pt x="675201" y="2436393"/>
                        <a:pt x="663356" y="2448239"/>
                        <a:pt x="651510" y="2448239"/>
                      </a:cubicBezTo>
                      <a:cubicBezTo>
                        <a:pt x="642034" y="2448239"/>
                        <a:pt x="634926" y="2438762"/>
                        <a:pt x="634926" y="2426917"/>
                      </a:cubicBezTo>
                      <a:cubicBezTo>
                        <a:pt x="634926" y="2417440"/>
                        <a:pt x="642034" y="2405594"/>
                        <a:pt x="651510" y="2405594"/>
                      </a:cubicBezTo>
                      <a:close/>
                      <a:moveTo>
                        <a:pt x="876577" y="2398487"/>
                      </a:moveTo>
                      <a:cubicBezTo>
                        <a:pt x="881315" y="2398487"/>
                        <a:pt x="883685" y="2400856"/>
                        <a:pt x="881315" y="2405594"/>
                      </a:cubicBezTo>
                      <a:cubicBezTo>
                        <a:pt x="878946" y="2407964"/>
                        <a:pt x="876577" y="2410333"/>
                        <a:pt x="874208" y="2412702"/>
                      </a:cubicBezTo>
                      <a:cubicBezTo>
                        <a:pt x="874208" y="2410333"/>
                        <a:pt x="874208" y="2405594"/>
                        <a:pt x="874208" y="2403225"/>
                      </a:cubicBezTo>
                      <a:cubicBezTo>
                        <a:pt x="874208" y="2400856"/>
                        <a:pt x="876577" y="2398487"/>
                        <a:pt x="876577" y="2398487"/>
                      </a:cubicBezTo>
                      <a:close/>
                      <a:moveTo>
                        <a:pt x="625450" y="2374796"/>
                      </a:moveTo>
                      <a:cubicBezTo>
                        <a:pt x="627819" y="2377165"/>
                        <a:pt x="630188" y="2381903"/>
                        <a:pt x="627819" y="2384272"/>
                      </a:cubicBezTo>
                      <a:cubicBezTo>
                        <a:pt x="625450" y="2386642"/>
                        <a:pt x="620711" y="2386642"/>
                        <a:pt x="618342" y="2389011"/>
                      </a:cubicBezTo>
                      <a:cubicBezTo>
                        <a:pt x="618342" y="2389011"/>
                        <a:pt x="615973" y="2386642"/>
                        <a:pt x="615973" y="2384272"/>
                      </a:cubicBezTo>
                      <a:cubicBezTo>
                        <a:pt x="613604" y="2379534"/>
                        <a:pt x="620711" y="2372427"/>
                        <a:pt x="625450" y="2374796"/>
                      </a:cubicBezTo>
                      <a:close/>
                      <a:moveTo>
                        <a:pt x="165839" y="2374796"/>
                      </a:moveTo>
                      <a:cubicBezTo>
                        <a:pt x="168208" y="2374796"/>
                        <a:pt x="172946" y="2377165"/>
                        <a:pt x="175315" y="2379534"/>
                      </a:cubicBezTo>
                      <a:cubicBezTo>
                        <a:pt x="177685" y="2384272"/>
                        <a:pt x="172946" y="2391380"/>
                        <a:pt x="165839" y="2393749"/>
                      </a:cubicBezTo>
                      <a:cubicBezTo>
                        <a:pt x="161101" y="2393749"/>
                        <a:pt x="153993" y="2389011"/>
                        <a:pt x="153993" y="2384272"/>
                      </a:cubicBezTo>
                      <a:cubicBezTo>
                        <a:pt x="153993" y="2379534"/>
                        <a:pt x="158732" y="2374796"/>
                        <a:pt x="165839" y="2374796"/>
                      </a:cubicBezTo>
                      <a:close/>
                      <a:moveTo>
                        <a:pt x="774705" y="2334521"/>
                      </a:moveTo>
                      <a:cubicBezTo>
                        <a:pt x="781812" y="2334521"/>
                        <a:pt x="786550" y="2339259"/>
                        <a:pt x="788920" y="2343997"/>
                      </a:cubicBezTo>
                      <a:cubicBezTo>
                        <a:pt x="788920" y="2353474"/>
                        <a:pt x="784181" y="2362950"/>
                        <a:pt x="777074" y="2362950"/>
                      </a:cubicBezTo>
                      <a:cubicBezTo>
                        <a:pt x="769967" y="2362950"/>
                        <a:pt x="762859" y="2355843"/>
                        <a:pt x="760490" y="2348736"/>
                      </a:cubicBezTo>
                      <a:cubicBezTo>
                        <a:pt x="758121" y="2341628"/>
                        <a:pt x="765228" y="2334521"/>
                        <a:pt x="774705" y="2334521"/>
                      </a:cubicBezTo>
                      <a:close/>
                      <a:moveTo>
                        <a:pt x="618342" y="2306091"/>
                      </a:moveTo>
                      <a:cubicBezTo>
                        <a:pt x="630188" y="2303722"/>
                        <a:pt x="637295" y="2310829"/>
                        <a:pt x="646772" y="2315568"/>
                      </a:cubicBezTo>
                      <a:cubicBezTo>
                        <a:pt x="649141" y="2315568"/>
                        <a:pt x="651510" y="2320306"/>
                        <a:pt x="653879" y="2322675"/>
                      </a:cubicBezTo>
                      <a:cubicBezTo>
                        <a:pt x="651510" y="2325044"/>
                        <a:pt x="649141" y="2327413"/>
                        <a:pt x="644403" y="2327413"/>
                      </a:cubicBezTo>
                      <a:cubicBezTo>
                        <a:pt x="642034" y="2327413"/>
                        <a:pt x="637295" y="2329782"/>
                        <a:pt x="630188" y="2329782"/>
                      </a:cubicBezTo>
                      <a:cubicBezTo>
                        <a:pt x="627819" y="2329782"/>
                        <a:pt x="620711" y="2329782"/>
                        <a:pt x="615973" y="2329782"/>
                      </a:cubicBezTo>
                      <a:cubicBezTo>
                        <a:pt x="613604" y="2329782"/>
                        <a:pt x="606497" y="2317937"/>
                        <a:pt x="608866" y="2315568"/>
                      </a:cubicBezTo>
                      <a:cubicBezTo>
                        <a:pt x="611235" y="2310829"/>
                        <a:pt x="615973" y="2306091"/>
                        <a:pt x="618342" y="2306091"/>
                      </a:cubicBezTo>
                      <a:close/>
                      <a:moveTo>
                        <a:pt x="106611" y="2303722"/>
                      </a:moveTo>
                      <a:cubicBezTo>
                        <a:pt x="113718" y="2306091"/>
                        <a:pt x="118456" y="2310829"/>
                        <a:pt x="120826" y="2315568"/>
                      </a:cubicBezTo>
                      <a:cubicBezTo>
                        <a:pt x="123195" y="2322675"/>
                        <a:pt x="118456" y="2332152"/>
                        <a:pt x="108980" y="2332152"/>
                      </a:cubicBezTo>
                      <a:cubicBezTo>
                        <a:pt x="101873" y="2332152"/>
                        <a:pt x="92396" y="2327413"/>
                        <a:pt x="92396" y="2317937"/>
                      </a:cubicBezTo>
                      <a:cubicBezTo>
                        <a:pt x="92396" y="2310829"/>
                        <a:pt x="99503" y="2303722"/>
                        <a:pt x="106611" y="2303722"/>
                      </a:cubicBezTo>
                      <a:close/>
                      <a:moveTo>
                        <a:pt x="433550" y="2294246"/>
                      </a:moveTo>
                      <a:cubicBezTo>
                        <a:pt x="443027" y="2294246"/>
                        <a:pt x="452503" y="2303722"/>
                        <a:pt x="452503" y="2313199"/>
                      </a:cubicBezTo>
                      <a:cubicBezTo>
                        <a:pt x="450134" y="2317937"/>
                        <a:pt x="443027" y="2327413"/>
                        <a:pt x="435919" y="2327413"/>
                      </a:cubicBezTo>
                      <a:cubicBezTo>
                        <a:pt x="428812" y="2327413"/>
                        <a:pt x="419336" y="2317937"/>
                        <a:pt x="419336" y="2308460"/>
                      </a:cubicBezTo>
                      <a:cubicBezTo>
                        <a:pt x="419336" y="2303722"/>
                        <a:pt x="426443" y="2294246"/>
                        <a:pt x="433550" y="2294246"/>
                      </a:cubicBezTo>
                      <a:close/>
                      <a:moveTo>
                        <a:pt x="386168" y="2284769"/>
                      </a:moveTo>
                      <a:cubicBezTo>
                        <a:pt x="393275" y="2284769"/>
                        <a:pt x="400383" y="2289507"/>
                        <a:pt x="402752" y="2296615"/>
                      </a:cubicBezTo>
                      <a:cubicBezTo>
                        <a:pt x="405121" y="2306091"/>
                        <a:pt x="400383" y="2313199"/>
                        <a:pt x="393275" y="2315568"/>
                      </a:cubicBezTo>
                      <a:cubicBezTo>
                        <a:pt x="383799" y="2317937"/>
                        <a:pt x="371953" y="2310829"/>
                        <a:pt x="371953" y="2301353"/>
                      </a:cubicBezTo>
                      <a:cubicBezTo>
                        <a:pt x="371953" y="2294246"/>
                        <a:pt x="379060" y="2284769"/>
                        <a:pt x="386168" y="2284769"/>
                      </a:cubicBezTo>
                      <a:close/>
                      <a:moveTo>
                        <a:pt x="876577" y="2277662"/>
                      </a:moveTo>
                      <a:cubicBezTo>
                        <a:pt x="881315" y="2280031"/>
                        <a:pt x="881315" y="2282400"/>
                        <a:pt x="878946" y="2287138"/>
                      </a:cubicBezTo>
                      <a:cubicBezTo>
                        <a:pt x="876577" y="2291876"/>
                        <a:pt x="871839" y="2296615"/>
                        <a:pt x="864732" y="2294246"/>
                      </a:cubicBezTo>
                      <a:cubicBezTo>
                        <a:pt x="862362" y="2294246"/>
                        <a:pt x="859993" y="2294246"/>
                        <a:pt x="859993" y="2291876"/>
                      </a:cubicBezTo>
                      <a:cubicBezTo>
                        <a:pt x="857624" y="2291876"/>
                        <a:pt x="857624" y="2289507"/>
                        <a:pt x="857624" y="2287138"/>
                      </a:cubicBezTo>
                      <a:cubicBezTo>
                        <a:pt x="857624" y="2284769"/>
                        <a:pt x="857624" y="2284769"/>
                        <a:pt x="859993" y="2280031"/>
                      </a:cubicBezTo>
                      <a:cubicBezTo>
                        <a:pt x="864732" y="2275292"/>
                        <a:pt x="869470" y="2275292"/>
                        <a:pt x="876577" y="2277662"/>
                      </a:cubicBezTo>
                      <a:close/>
                      <a:moveTo>
                        <a:pt x="663356" y="2242125"/>
                      </a:moveTo>
                      <a:cubicBezTo>
                        <a:pt x="670463" y="2242125"/>
                        <a:pt x="675201" y="2249232"/>
                        <a:pt x="672832" y="2253970"/>
                      </a:cubicBezTo>
                      <a:cubicBezTo>
                        <a:pt x="672832" y="2261078"/>
                        <a:pt x="665725" y="2263447"/>
                        <a:pt x="658618" y="2261078"/>
                      </a:cubicBezTo>
                      <a:cubicBezTo>
                        <a:pt x="656248" y="2258709"/>
                        <a:pt x="653879" y="2253970"/>
                        <a:pt x="653879" y="2251601"/>
                      </a:cubicBezTo>
                      <a:cubicBezTo>
                        <a:pt x="651510" y="2246863"/>
                        <a:pt x="656248" y="2242125"/>
                        <a:pt x="663356" y="2242125"/>
                      </a:cubicBezTo>
                      <a:close/>
                      <a:moveTo>
                        <a:pt x="438289" y="2235017"/>
                      </a:moveTo>
                      <a:cubicBezTo>
                        <a:pt x="443027" y="2235017"/>
                        <a:pt x="447765" y="2237386"/>
                        <a:pt x="452503" y="2242125"/>
                      </a:cubicBezTo>
                      <a:cubicBezTo>
                        <a:pt x="461980" y="2249232"/>
                        <a:pt x="457242" y="2261078"/>
                        <a:pt x="447765" y="2265816"/>
                      </a:cubicBezTo>
                      <a:cubicBezTo>
                        <a:pt x="435919" y="2272923"/>
                        <a:pt x="421705" y="2265816"/>
                        <a:pt x="419336" y="2253970"/>
                      </a:cubicBezTo>
                      <a:cubicBezTo>
                        <a:pt x="419336" y="2244494"/>
                        <a:pt x="428812" y="2232648"/>
                        <a:pt x="438289" y="2235017"/>
                      </a:cubicBezTo>
                      <a:close/>
                      <a:moveTo>
                        <a:pt x="158732" y="2230279"/>
                      </a:moveTo>
                      <a:cubicBezTo>
                        <a:pt x="165839" y="2230279"/>
                        <a:pt x="170577" y="2237386"/>
                        <a:pt x="165839" y="2242125"/>
                      </a:cubicBezTo>
                      <a:cubicBezTo>
                        <a:pt x="163470" y="2244494"/>
                        <a:pt x="158732" y="2244494"/>
                        <a:pt x="156362" y="2244494"/>
                      </a:cubicBezTo>
                      <a:cubicBezTo>
                        <a:pt x="151624" y="2242125"/>
                        <a:pt x="151624" y="2239756"/>
                        <a:pt x="149255" y="2235017"/>
                      </a:cubicBezTo>
                      <a:cubicBezTo>
                        <a:pt x="153993" y="2235017"/>
                        <a:pt x="156362" y="2230279"/>
                        <a:pt x="158732" y="2230279"/>
                      </a:cubicBezTo>
                      <a:close/>
                      <a:moveTo>
                        <a:pt x="895530" y="2218434"/>
                      </a:moveTo>
                      <a:cubicBezTo>
                        <a:pt x="900269" y="2216064"/>
                        <a:pt x="902638" y="2216064"/>
                        <a:pt x="905007" y="2220803"/>
                      </a:cubicBezTo>
                      <a:cubicBezTo>
                        <a:pt x="907376" y="2225541"/>
                        <a:pt x="905007" y="2227910"/>
                        <a:pt x="902638" y="2232648"/>
                      </a:cubicBezTo>
                      <a:cubicBezTo>
                        <a:pt x="897899" y="2232648"/>
                        <a:pt x="895530" y="2232648"/>
                        <a:pt x="893161" y="2227910"/>
                      </a:cubicBezTo>
                      <a:cubicBezTo>
                        <a:pt x="890792" y="2223172"/>
                        <a:pt x="890792" y="2220803"/>
                        <a:pt x="895530" y="2218434"/>
                      </a:cubicBezTo>
                      <a:close/>
                      <a:moveTo>
                        <a:pt x="717846" y="2204219"/>
                      </a:moveTo>
                      <a:cubicBezTo>
                        <a:pt x="717846" y="2206588"/>
                        <a:pt x="720215" y="2206588"/>
                        <a:pt x="722584" y="2206588"/>
                      </a:cubicBezTo>
                      <a:cubicBezTo>
                        <a:pt x="732060" y="2216064"/>
                        <a:pt x="743906" y="2216064"/>
                        <a:pt x="755752" y="2213695"/>
                      </a:cubicBezTo>
                      <a:cubicBezTo>
                        <a:pt x="765228" y="2211326"/>
                        <a:pt x="774705" y="2225541"/>
                        <a:pt x="769967" y="2235017"/>
                      </a:cubicBezTo>
                      <a:cubicBezTo>
                        <a:pt x="767597" y="2239756"/>
                        <a:pt x="762859" y="2244494"/>
                        <a:pt x="758121" y="2242125"/>
                      </a:cubicBezTo>
                      <a:cubicBezTo>
                        <a:pt x="739168" y="2239756"/>
                        <a:pt x="722584" y="2235017"/>
                        <a:pt x="706000" y="2227910"/>
                      </a:cubicBezTo>
                      <a:cubicBezTo>
                        <a:pt x="703631" y="2227910"/>
                        <a:pt x="703631" y="2220803"/>
                        <a:pt x="701262" y="2218434"/>
                      </a:cubicBezTo>
                      <a:cubicBezTo>
                        <a:pt x="701262" y="2211326"/>
                        <a:pt x="710738" y="2201850"/>
                        <a:pt x="717846" y="2204219"/>
                      </a:cubicBezTo>
                      <a:close/>
                      <a:moveTo>
                        <a:pt x="743906" y="2175789"/>
                      </a:moveTo>
                      <a:cubicBezTo>
                        <a:pt x="751013" y="2175789"/>
                        <a:pt x="753383" y="2182897"/>
                        <a:pt x="751013" y="2187635"/>
                      </a:cubicBezTo>
                      <a:cubicBezTo>
                        <a:pt x="748644" y="2190004"/>
                        <a:pt x="743906" y="2192373"/>
                        <a:pt x="741537" y="2190004"/>
                      </a:cubicBezTo>
                      <a:cubicBezTo>
                        <a:pt x="739168" y="2187635"/>
                        <a:pt x="739168" y="2182897"/>
                        <a:pt x="736799" y="2180527"/>
                      </a:cubicBezTo>
                      <a:cubicBezTo>
                        <a:pt x="739168" y="2180527"/>
                        <a:pt x="741537" y="2175789"/>
                        <a:pt x="743906" y="2175789"/>
                      </a:cubicBezTo>
                      <a:close/>
                      <a:moveTo>
                        <a:pt x="125564" y="2171051"/>
                      </a:moveTo>
                      <a:cubicBezTo>
                        <a:pt x="127933" y="2173420"/>
                        <a:pt x="130302" y="2175789"/>
                        <a:pt x="130302" y="2175789"/>
                      </a:cubicBezTo>
                      <a:cubicBezTo>
                        <a:pt x="127933" y="2178158"/>
                        <a:pt x="127933" y="2182897"/>
                        <a:pt x="125564" y="2185266"/>
                      </a:cubicBezTo>
                      <a:cubicBezTo>
                        <a:pt x="123195" y="2187635"/>
                        <a:pt x="118456" y="2185266"/>
                        <a:pt x="116087" y="2180527"/>
                      </a:cubicBezTo>
                      <a:cubicBezTo>
                        <a:pt x="113718" y="2180527"/>
                        <a:pt x="116087" y="2175789"/>
                        <a:pt x="116087" y="2175789"/>
                      </a:cubicBezTo>
                      <a:cubicBezTo>
                        <a:pt x="118456" y="2173420"/>
                        <a:pt x="123195" y="2173420"/>
                        <a:pt x="125564" y="2171051"/>
                      </a:cubicBezTo>
                      <a:close/>
                      <a:moveTo>
                        <a:pt x="424074" y="2166313"/>
                      </a:moveTo>
                      <a:cubicBezTo>
                        <a:pt x="428812" y="2163944"/>
                        <a:pt x="435919" y="2168682"/>
                        <a:pt x="438289" y="2173420"/>
                      </a:cubicBezTo>
                      <a:cubicBezTo>
                        <a:pt x="440658" y="2180527"/>
                        <a:pt x="433550" y="2190004"/>
                        <a:pt x="426443" y="2190004"/>
                      </a:cubicBezTo>
                      <a:cubicBezTo>
                        <a:pt x="421705" y="2190004"/>
                        <a:pt x="414597" y="2182897"/>
                        <a:pt x="414597" y="2178158"/>
                      </a:cubicBezTo>
                      <a:cubicBezTo>
                        <a:pt x="414597" y="2171051"/>
                        <a:pt x="419336" y="2163944"/>
                        <a:pt x="424074" y="2166313"/>
                      </a:cubicBezTo>
                      <a:close/>
                      <a:moveTo>
                        <a:pt x="656248" y="2147360"/>
                      </a:moveTo>
                      <a:cubicBezTo>
                        <a:pt x="672832" y="2147360"/>
                        <a:pt x="687047" y="2154467"/>
                        <a:pt x="698893" y="2166313"/>
                      </a:cubicBezTo>
                      <a:cubicBezTo>
                        <a:pt x="701262" y="2166313"/>
                        <a:pt x="701262" y="2168682"/>
                        <a:pt x="701262" y="2171051"/>
                      </a:cubicBezTo>
                      <a:cubicBezTo>
                        <a:pt x="701262" y="2180527"/>
                        <a:pt x="691785" y="2194742"/>
                        <a:pt x="679940" y="2197111"/>
                      </a:cubicBezTo>
                      <a:cubicBezTo>
                        <a:pt x="675201" y="2197111"/>
                        <a:pt x="670463" y="2194742"/>
                        <a:pt x="668094" y="2192373"/>
                      </a:cubicBezTo>
                      <a:cubicBezTo>
                        <a:pt x="665725" y="2190004"/>
                        <a:pt x="663356" y="2187635"/>
                        <a:pt x="663356" y="2190004"/>
                      </a:cubicBezTo>
                      <a:cubicBezTo>
                        <a:pt x="665725" y="2175789"/>
                        <a:pt x="658618" y="2163944"/>
                        <a:pt x="651510" y="2152098"/>
                      </a:cubicBezTo>
                      <a:cubicBezTo>
                        <a:pt x="653879" y="2149729"/>
                        <a:pt x="656248" y="2147360"/>
                        <a:pt x="656248" y="2147360"/>
                      </a:cubicBezTo>
                      <a:close/>
                      <a:moveTo>
                        <a:pt x="893161" y="2121299"/>
                      </a:moveTo>
                      <a:cubicBezTo>
                        <a:pt x="895530" y="2121299"/>
                        <a:pt x="897899" y="2128407"/>
                        <a:pt x="897899" y="2130776"/>
                      </a:cubicBezTo>
                      <a:cubicBezTo>
                        <a:pt x="897899" y="2133145"/>
                        <a:pt x="895530" y="2137883"/>
                        <a:pt x="893161" y="2140252"/>
                      </a:cubicBezTo>
                      <a:cubicBezTo>
                        <a:pt x="893161" y="2142621"/>
                        <a:pt x="888423" y="2142621"/>
                        <a:pt x="888423" y="2142621"/>
                      </a:cubicBezTo>
                      <a:cubicBezTo>
                        <a:pt x="886054" y="2140252"/>
                        <a:pt x="883685" y="2135514"/>
                        <a:pt x="881315" y="2133145"/>
                      </a:cubicBezTo>
                      <a:cubicBezTo>
                        <a:pt x="881315" y="2128407"/>
                        <a:pt x="881315" y="2123668"/>
                        <a:pt x="883685" y="2123668"/>
                      </a:cubicBezTo>
                      <a:cubicBezTo>
                        <a:pt x="886054" y="2121299"/>
                        <a:pt x="890792" y="2118930"/>
                        <a:pt x="893161" y="2121299"/>
                      </a:cubicBezTo>
                      <a:close/>
                      <a:moveTo>
                        <a:pt x="785070" y="2108565"/>
                      </a:moveTo>
                      <a:cubicBezTo>
                        <a:pt x="788920" y="2108861"/>
                        <a:pt x="792474" y="2110638"/>
                        <a:pt x="793658" y="2114192"/>
                      </a:cubicBezTo>
                      <a:cubicBezTo>
                        <a:pt x="796027" y="2118930"/>
                        <a:pt x="788920" y="2128407"/>
                        <a:pt x="781812" y="2128407"/>
                      </a:cubicBezTo>
                      <a:cubicBezTo>
                        <a:pt x="777074" y="2126038"/>
                        <a:pt x="772336" y="2123668"/>
                        <a:pt x="772336" y="2121299"/>
                      </a:cubicBezTo>
                      <a:cubicBezTo>
                        <a:pt x="769967" y="2118930"/>
                        <a:pt x="772336" y="2114192"/>
                        <a:pt x="774705" y="2111823"/>
                      </a:cubicBezTo>
                      <a:cubicBezTo>
                        <a:pt x="777074" y="2109454"/>
                        <a:pt x="781220" y="2108269"/>
                        <a:pt x="785070" y="2108565"/>
                      </a:cubicBezTo>
                      <a:close/>
                      <a:moveTo>
                        <a:pt x="137409" y="2092870"/>
                      </a:moveTo>
                      <a:cubicBezTo>
                        <a:pt x="139779" y="2090501"/>
                        <a:pt x="144517" y="2090501"/>
                        <a:pt x="146886" y="2095239"/>
                      </a:cubicBezTo>
                      <a:cubicBezTo>
                        <a:pt x="151624" y="2097608"/>
                        <a:pt x="149255" y="2102346"/>
                        <a:pt x="144517" y="2104715"/>
                      </a:cubicBezTo>
                      <a:cubicBezTo>
                        <a:pt x="142148" y="2104715"/>
                        <a:pt x="137409" y="2099977"/>
                        <a:pt x="135040" y="2097608"/>
                      </a:cubicBezTo>
                      <a:cubicBezTo>
                        <a:pt x="137409" y="2095239"/>
                        <a:pt x="137409" y="2092870"/>
                        <a:pt x="137409" y="2092870"/>
                      </a:cubicBezTo>
                      <a:close/>
                      <a:moveTo>
                        <a:pt x="689416" y="2090501"/>
                      </a:moveTo>
                      <a:cubicBezTo>
                        <a:pt x="694154" y="2090501"/>
                        <a:pt x="701262" y="2090501"/>
                        <a:pt x="706000" y="2092870"/>
                      </a:cubicBezTo>
                      <a:cubicBezTo>
                        <a:pt x="710738" y="2092870"/>
                        <a:pt x="713107" y="2097608"/>
                        <a:pt x="710738" y="2102346"/>
                      </a:cubicBezTo>
                      <a:cubicBezTo>
                        <a:pt x="710738" y="2104715"/>
                        <a:pt x="706000" y="2107084"/>
                        <a:pt x="703631" y="2111823"/>
                      </a:cubicBezTo>
                      <a:cubicBezTo>
                        <a:pt x="701262" y="2114192"/>
                        <a:pt x="696524" y="2111823"/>
                        <a:pt x="694154" y="2107084"/>
                      </a:cubicBezTo>
                      <a:cubicBezTo>
                        <a:pt x="691785" y="2102346"/>
                        <a:pt x="691785" y="2095239"/>
                        <a:pt x="689416" y="2090501"/>
                      </a:cubicBezTo>
                      <a:close/>
                      <a:moveTo>
                        <a:pt x="675201" y="2040749"/>
                      </a:moveTo>
                      <a:cubicBezTo>
                        <a:pt x="682309" y="2043118"/>
                        <a:pt x="689416" y="2050225"/>
                        <a:pt x="689416" y="2057333"/>
                      </a:cubicBezTo>
                      <a:cubicBezTo>
                        <a:pt x="691785" y="2069178"/>
                        <a:pt x="689416" y="2078655"/>
                        <a:pt x="689416" y="2088132"/>
                      </a:cubicBezTo>
                      <a:cubicBezTo>
                        <a:pt x="687047" y="2090501"/>
                        <a:pt x="682309" y="2092870"/>
                        <a:pt x="679940" y="2092870"/>
                      </a:cubicBezTo>
                      <a:cubicBezTo>
                        <a:pt x="675201" y="2095239"/>
                        <a:pt x="670463" y="2095239"/>
                        <a:pt x="668094" y="2092870"/>
                      </a:cubicBezTo>
                      <a:cubicBezTo>
                        <a:pt x="660987" y="2085762"/>
                        <a:pt x="656248" y="2076286"/>
                        <a:pt x="651510" y="2066809"/>
                      </a:cubicBezTo>
                      <a:cubicBezTo>
                        <a:pt x="649141" y="2062071"/>
                        <a:pt x="653879" y="2050225"/>
                        <a:pt x="658618" y="2045487"/>
                      </a:cubicBezTo>
                      <a:cubicBezTo>
                        <a:pt x="663356" y="2040749"/>
                        <a:pt x="668094" y="2038380"/>
                        <a:pt x="675201" y="2040749"/>
                      </a:cubicBezTo>
                      <a:close/>
                      <a:moveTo>
                        <a:pt x="778555" y="2039565"/>
                      </a:moveTo>
                      <a:cubicBezTo>
                        <a:pt x="781220" y="2038380"/>
                        <a:pt x="784181" y="2038380"/>
                        <a:pt x="786550" y="2040749"/>
                      </a:cubicBezTo>
                      <a:cubicBezTo>
                        <a:pt x="788920" y="2045487"/>
                        <a:pt x="793658" y="2050225"/>
                        <a:pt x="796027" y="2052595"/>
                      </a:cubicBezTo>
                      <a:cubicBezTo>
                        <a:pt x="793658" y="2069178"/>
                        <a:pt x="786550" y="2081024"/>
                        <a:pt x="779443" y="2088132"/>
                      </a:cubicBezTo>
                      <a:cubicBezTo>
                        <a:pt x="774705" y="2090501"/>
                        <a:pt x="769967" y="2090501"/>
                        <a:pt x="767597" y="2088132"/>
                      </a:cubicBezTo>
                      <a:cubicBezTo>
                        <a:pt x="762859" y="2085762"/>
                        <a:pt x="760490" y="2081024"/>
                        <a:pt x="760490" y="2078655"/>
                      </a:cubicBezTo>
                      <a:cubicBezTo>
                        <a:pt x="762859" y="2066809"/>
                        <a:pt x="767597" y="2057333"/>
                        <a:pt x="772336" y="2045487"/>
                      </a:cubicBezTo>
                      <a:cubicBezTo>
                        <a:pt x="773521" y="2043118"/>
                        <a:pt x="775890" y="2040749"/>
                        <a:pt x="778555" y="2039565"/>
                      </a:cubicBezTo>
                      <a:close/>
                      <a:moveTo>
                        <a:pt x="407490" y="2024165"/>
                      </a:moveTo>
                      <a:cubicBezTo>
                        <a:pt x="414597" y="2021796"/>
                        <a:pt x="421705" y="2028903"/>
                        <a:pt x="421705" y="2038380"/>
                      </a:cubicBezTo>
                      <a:cubicBezTo>
                        <a:pt x="421705" y="2047856"/>
                        <a:pt x="412228" y="2054964"/>
                        <a:pt x="405121" y="2052595"/>
                      </a:cubicBezTo>
                      <a:cubicBezTo>
                        <a:pt x="400383" y="2050225"/>
                        <a:pt x="393275" y="2045487"/>
                        <a:pt x="393275" y="2040749"/>
                      </a:cubicBezTo>
                      <a:cubicBezTo>
                        <a:pt x="393275" y="2033642"/>
                        <a:pt x="400383" y="2026534"/>
                        <a:pt x="407490" y="2024165"/>
                      </a:cubicBezTo>
                      <a:close/>
                      <a:moveTo>
                        <a:pt x="857624" y="2017058"/>
                      </a:moveTo>
                      <a:cubicBezTo>
                        <a:pt x="859993" y="2017058"/>
                        <a:pt x="862362" y="2019427"/>
                        <a:pt x="862362" y="2019427"/>
                      </a:cubicBezTo>
                      <a:cubicBezTo>
                        <a:pt x="862362" y="2024165"/>
                        <a:pt x="859993" y="2024165"/>
                        <a:pt x="855255" y="2021796"/>
                      </a:cubicBezTo>
                      <a:cubicBezTo>
                        <a:pt x="857624" y="2019427"/>
                        <a:pt x="857624" y="2017058"/>
                        <a:pt x="857624" y="2017058"/>
                      </a:cubicBezTo>
                      <a:close/>
                      <a:moveTo>
                        <a:pt x="80550" y="2012319"/>
                      </a:moveTo>
                      <a:cubicBezTo>
                        <a:pt x="85289" y="2012319"/>
                        <a:pt x="92396" y="2017058"/>
                        <a:pt x="92396" y="2021796"/>
                      </a:cubicBezTo>
                      <a:cubicBezTo>
                        <a:pt x="92396" y="2026534"/>
                        <a:pt x="85289" y="2033642"/>
                        <a:pt x="80550" y="2031272"/>
                      </a:cubicBezTo>
                      <a:cubicBezTo>
                        <a:pt x="78181" y="2031272"/>
                        <a:pt x="75812" y="2026534"/>
                        <a:pt x="73443" y="2024165"/>
                      </a:cubicBezTo>
                      <a:cubicBezTo>
                        <a:pt x="73443" y="2019427"/>
                        <a:pt x="75812" y="2012319"/>
                        <a:pt x="80550" y="2012319"/>
                      </a:cubicBezTo>
                      <a:close/>
                      <a:moveTo>
                        <a:pt x="405121" y="1974413"/>
                      </a:moveTo>
                      <a:cubicBezTo>
                        <a:pt x="409859" y="1974413"/>
                        <a:pt x="416966" y="1981521"/>
                        <a:pt x="414597" y="1986259"/>
                      </a:cubicBezTo>
                      <a:cubicBezTo>
                        <a:pt x="412228" y="1988628"/>
                        <a:pt x="407490" y="1990997"/>
                        <a:pt x="405121" y="1990997"/>
                      </a:cubicBezTo>
                      <a:cubicBezTo>
                        <a:pt x="400383" y="1990997"/>
                        <a:pt x="398013" y="1988628"/>
                        <a:pt x="398013" y="1983890"/>
                      </a:cubicBezTo>
                      <a:cubicBezTo>
                        <a:pt x="398013" y="1979152"/>
                        <a:pt x="400383" y="1976782"/>
                        <a:pt x="405121" y="1974413"/>
                      </a:cubicBezTo>
                      <a:close/>
                      <a:moveTo>
                        <a:pt x="670463" y="1962568"/>
                      </a:moveTo>
                      <a:cubicBezTo>
                        <a:pt x="675201" y="1962568"/>
                        <a:pt x="698893" y="1979152"/>
                        <a:pt x="703631" y="1983890"/>
                      </a:cubicBezTo>
                      <a:cubicBezTo>
                        <a:pt x="710738" y="1988628"/>
                        <a:pt x="706000" y="2005212"/>
                        <a:pt x="698893" y="2009950"/>
                      </a:cubicBezTo>
                      <a:cubicBezTo>
                        <a:pt x="694154" y="2014688"/>
                        <a:pt x="682309" y="2012319"/>
                        <a:pt x="677571" y="2007581"/>
                      </a:cubicBezTo>
                      <a:cubicBezTo>
                        <a:pt x="670463" y="1998105"/>
                        <a:pt x="665725" y="1983890"/>
                        <a:pt x="663356" y="1969675"/>
                      </a:cubicBezTo>
                      <a:cubicBezTo>
                        <a:pt x="665725" y="1967306"/>
                        <a:pt x="668094" y="1962568"/>
                        <a:pt x="670463" y="1962568"/>
                      </a:cubicBezTo>
                      <a:close/>
                      <a:moveTo>
                        <a:pt x="438289" y="1943615"/>
                      </a:moveTo>
                      <a:cubicBezTo>
                        <a:pt x="443027" y="1945984"/>
                        <a:pt x="445396" y="1948353"/>
                        <a:pt x="447765" y="1950722"/>
                      </a:cubicBezTo>
                      <a:cubicBezTo>
                        <a:pt x="447765" y="1957830"/>
                        <a:pt x="440658" y="1962568"/>
                        <a:pt x="435919" y="1962568"/>
                      </a:cubicBezTo>
                      <a:cubicBezTo>
                        <a:pt x="428812" y="1962568"/>
                        <a:pt x="421705" y="1955460"/>
                        <a:pt x="424074" y="1950722"/>
                      </a:cubicBezTo>
                      <a:cubicBezTo>
                        <a:pt x="424074" y="1945984"/>
                        <a:pt x="431181" y="1941246"/>
                        <a:pt x="438289" y="1943615"/>
                      </a:cubicBezTo>
                      <a:close/>
                      <a:moveTo>
                        <a:pt x="833933" y="1912816"/>
                      </a:moveTo>
                      <a:cubicBezTo>
                        <a:pt x="833933" y="1915185"/>
                        <a:pt x="836302" y="1917554"/>
                        <a:pt x="836302" y="1917554"/>
                      </a:cubicBezTo>
                      <a:cubicBezTo>
                        <a:pt x="833933" y="1922293"/>
                        <a:pt x="831564" y="1922293"/>
                        <a:pt x="831564" y="1917554"/>
                      </a:cubicBezTo>
                      <a:cubicBezTo>
                        <a:pt x="831564" y="1915185"/>
                        <a:pt x="833933" y="1915185"/>
                        <a:pt x="833933" y="1912816"/>
                      </a:cubicBezTo>
                      <a:close/>
                      <a:moveTo>
                        <a:pt x="120826" y="1910447"/>
                      </a:moveTo>
                      <a:cubicBezTo>
                        <a:pt x="125564" y="1910447"/>
                        <a:pt x="127933" y="1917554"/>
                        <a:pt x="127933" y="1924662"/>
                      </a:cubicBezTo>
                      <a:cubicBezTo>
                        <a:pt x="127933" y="1931769"/>
                        <a:pt x="120826" y="1936507"/>
                        <a:pt x="116087" y="1934138"/>
                      </a:cubicBezTo>
                      <a:cubicBezTo>
                        <a:pt x="111349" y="1934138"/>
                        <a:pt x="108980" y="1929400"/>
                        <a:pt x="108980" y="1927031"/>
                      </a:cubicBezTo>
                      <a:cubicBezTo>
                        <a:pt x="108980" y="1927031"/>
                        <a:pt x="108980" y="1924662"/>
                        <a:pt x="108980" y="1922293"/>
                      </a:cubicBezTo>
                      <a:cubicBezTo>
                        <a:pt x="108980" y="1915185"/>
                        <a:pt x="116087" y="1910447"/>
                        <a:pt x="120826" y="1910447"/>
                      </a:cubicBezTo>
                      <a:close/>
                      <a:moveTo>
                        <a:pt x="454872" y="1908078"/>
                      </a:moveTo>
                      <a:cubicBezTo>
                        <a:pt x="459611" y="1908078"/>
                        <a:pt x="461980" y="1912816"/>
                        <a:pt x="459611" y="1917554"/>
                      </a:cubicBezTo>
                      <a:cubicBezTo>
                        <a:pt x="459611" y="1919923"/>
                        <a:pt x="457242" y="1922293"/>
                        <a:pt x="457242" y="1922293"/>
                      </a:cubicBezTo>
                      <a:cubicBezTo>
                        <a:pt x="454872" y="1922293"/>
                        <a:pt x="450134" y="1919923"/>
                        <a:pt x="447765" y="1917554"/>
                      </a:cubicBezTo>
                      <a:cubicBezTo>
                        <a:pt x="447765" y="1915185"/>
                        <a:pt x="447765" y="1912816"/>
                        <a:pt x="443027" y="1912816"/>
                      </a:cubicBezTo>
                      <a:cubicBezTo>
                        <a:pt x="447765" y="1910447"/>
                        <a:pt x="452503" y="1908078"/>
                        <a:pt x="454872" y="1908078"/>
                      </a:cubicBezTo>
                      <a:close/>
                      <a:moveTo>
                        <a:pt x="696524" y="1893863"/>
                      </a:moveTo>
                      <a:cubicBezTo>
                        <a:pt x="708369" y="1900970"/>
                        <a:pt x="720215" y="1908078"/>
                        <a:pt x="732060" y="1917554"/>
                      </a:cubicBezTo>
                      <a:cubicBezTo>
                        <a:pt x="734430" y="1917554"/>
                        <a:pt x="736799" y="1924662"/>
                        <a:pt x="734430" y="1927031"/>
                      </a:cubicBezTo>
                      <a:cubicBezTo>
                        <a:pt x="732060" y="1929400"/>
                        <a:pt x="727322" y="1929400"/>
                        <a:pt x="724953" y="1934138"/>
                      </a:cubicBezTo>
                      <a:cubicBezTo>
                        <a:pt x="713107" y="1931769"/>
                        <a:pt x="701262" y="1929400"/>
                        <a:pt x="689416" y="1927031"/>
                      </a:cubicBezTo>
                      <a:cubicBezTo>
                        <a:pt x="679940" y="1927031"/>
                        <a:pt x="672832" y="1912816"/>
                        <a:pt x="677571" y="1903340"/>
                      </a:cubicBezTo>
                      <a:cubicBezTo>
                        <a:pt x="679940" y="1896232"/>
                        <a:pt x="691785" y="1889125"/>
                        <a:pt x="696524" y="1893863"/>
                      </a:cubicBezTo>
                      <a:close/>
                      <a:moveTo>
                        <a:pt x="653879" y="1860695"/>
                      </a:moveTo>
                      <a:cubicBezTo>
                        <a:pt x="658618" y="1863064"/>
                        <a:pt x="660987" y="1867803"/>
                        <a:pt x="658618" y="1870172"/>
                      </a:cubicBezTo>
                      <a:cubicBezTo>
                        <a:pt x="656248" y="1874910"/>
                        <a:pt x="653879" y="1874910"/>
                        <a:pt x="649141" y="1874910"/>
                      </a:cubicBezTo>
                      <a:cubicBezTo>
                        <a:pt x="646772" y="1874910"/>
                        <a:pt x="644403" y="1874910"/>
                        <a:pt x="644403" y="1872541"/>
                      </a:cubicBezTo>
                      <a:cubicBezTo>
                        <a:pt x="642034" y="1865434"/>
                        <a:pt x="649141" y="1858326"/>
                        <a:pt x="653879" y="1860695"/>
                      </a:cubicBezTo>
                      <a:close/>
                      <a:moveTo>
                        <a:pt x="111349" y="1855957"/>
                      </a:moveTo>
                      <a:cubicBezTo>
                        <a:pt x="116087" y="1855957"/>
                        <a:pt x="120826" y="1863064"/>
                        <a:pt x="120826" y="1867803"/>
                      </a:cubicBezTo>
                      <a:cubicBezTo>
                        <a:pt x="118456" y="1877279"/>
                        <a:pt x="111349" y="1884386"/>
                        <a:pt x="104242" y="1882017"/>
                      </a:cubicBezTo>
                      <a:cubicBezTo>
                        <a:pt x="99503" y="1882017"/>
                        <a:pt x="94765" y="1874910"/>
                        <a:pt x="94765" y="1870172"/>
                      </a:cubicBezTo>
                      <a:cubicBezTo>
                        <a:pt x="94765" y="1860695"/>
                        <a:pt x="104242" y="1855957"/>
                        <a:pt x="111349" y="1855957"/>
                      </a:cubicBezTo>
                      <a:close/>
                      <a:moveTo>
                        <a:pt x="741537" y="1851219"/>
                      </a:moveTo>
                      <a:cubicBezTo>
                        <a:pt x="755752" y="1848850"/>
                        <a:pt x="765228" y="1858326"/>
                        <a:pt x="777074" y="1863064"/>
                      </a:cubicBezTo>
                      <a:cubicBezTo>
                        <a:pt x="779443" y="1863064"/>
                        <a:pt x="779443" y="1870172"/>
                        <a:pt x="779443" y="1872541"/>
                      </a:cubicBezTo>
                      <a:cubicBezTo>
                        <a:pt x="779443" y="1872541"/>
                        <a:pt x="777074" y="1874910"/>
                        <a:pt x="774705" y="1874910"/>
                      </a:cubicBezTo>
                      <a:cubicBezTo>
                        <a:pt x="769967" y="1874910"/>
                        <a:pt x="767597" y="1872541"/>
                        <a:pt x="760490" y="1872541"/>
                      </a:cubicBezTo>
                      <a:cubicBezTo>
                        <a:pt x="753383" y="1872541"/>
                        <a:pt x="743906" y="1874910"/>
                        <a:pt x="739168" y="1867803"/>
                      </a:cubicBezTo>
                      <a:cubicBezTo>
                        <a:pt x="736799" y="1865434"/>
                        <a:pt x="739168" y="1860695"/>
                        <a:pt x="739168" y="1855957"/>
                      </a:cubicBezTo>
                      <a:cubicBezTo>
                        <a:pt x="739168" y="1853588"/>
                        <a:pt x="741537" y="1851219"/>
                        <a:pt x="741537" y="1851219"/>
                      </a:cubicBezTo>
                      <a:close/>
                      <a:moveTo>
                        <a:pt x="165839" y="1841742"/>
                      </a:moveTo>
                      <a:cubicBezTo>
                        <a:pt x="170577" y="1841742"/>
                        <a:pt x="172946" y="1846480"/>
                        <a:pt x="170577" y="1851219"/>
                      </a:cubicBezTo>
                      <a:cubicBezTo>
                        <a:pt x="168208" y="1855957"/>
                        <a:pt x="163470" y="1855957"/>
                        <a:pt x="161101" y="1858326"/>
                      </a:cubicBezTo>
                      <a:cubicBezTo>
                        <a:pt x="156362" y="1855957"/>
                        <a:pt x="153993" y="1853588"/>
                        <a:pt x="153993" y="1851219"/>
                      </a:cubicBezTo>
                      <a:cubicBezTo>
                        <a:pt x="153993" y="1844111"/>
                        <a:pt x="158732" y="1839373"/>
                        <a:pt x="165839" y="1841742"/>
                      </a:cubicBezTo>
                      <a:close/>
                      <a:moveTo>
                        <a:pt x="684678" y="1754084"/>
                      </a:moveTo>
                      <a:cubicBezTo>
                        <a:pt x="696524" y="1749346"/>
                        <a:pt x="706000" y="1749346"/>
                        <a:pt x="715477" y="1754084"/>
                      </a:cubicBezTo>
                      <a:cubicBezTo>
                        <a:pt x="720215" y="1756454"/>
                        <a:pt x="727322" y="1761192"/>
                        <a:pt x="732060" y="1763561"/>
                      </a:cubicBezTo>
                      <a:cubicBezTo>
                        <a:pt x="739168" y="1768299"/>
                        <a:pt x="741537" y="1777776"/>
                        <a:pt x="739168" y="1784883"/>
                      </a:cubicBezTo>
                      <a:cubicBezTo>
                        <a:pt x="736799" y="1789621"/>
                        <a:pt x="734430" y="1794360"/>
                        <a:pt x="727322" y="1791991"/>
                      </a:cubicBezTo>
                      <a:cubicBezTo>
                        <a:pt x="722584" y="1791991"/>
                        <a:pt x="717846" y="1794360"/>
                        <a:pt x="713107" y="1794360"/>
                      </a:cubicBezTo>
                      <a:cubicBezTo>
                        <a:pt x="708369" y="1794360"/>
                        <a:pt x="701262" y="1794360"/>
                        <a:pt x="696524" y="1791991"/>
                      </a:cubicBezTo>
                      <a:cubicBezTo>
                        <a:pt x="682309" y="1787252"/>
                        <a:pt x="672832" y="1791991"/>
                        <a:pt x="660987" y="1796729"/>
                      </a:cubicBezTo>
                      <a:cubicBezTo>
                        <a:pt x="656248" y="1799098"/>
                        <a:pt x="651510" y="1796729"/>
                        <a:pt x="649141" y="1794360"/>
                      </a:cubicBezTo>
                      <a:cubicBezTo>
                        <a:pt x="644403" y="1791991"/>
                        <a:pt x="644403" y="1780145"/>
                        <a:pt x="649141" y="1777776"/>
                      </a:cubicBezTo>
                      <a:cubicBezTo>
                        <a:pt x="653879" y="1773038"/>
                        <a:pt x="658618" y="1768299"/>
                        <a:pt x="663356" y="1765930"/>
                      </a:cubicBezTo>
                      <a:cubicBezTo>
                        <a:pt x="670463" y="1761192"/>
                        <a:pt x="677571" y="1758823"/>
                        <a:pt x="684678" y="1754084"/>
                      </a:cubicBezTo>
                      <a:close/>
                      <a:moveTo>
                        <a:pt x="431181" y="1746977"/>
                      </a:moveTo>
                      <a:cubicBezTo>
                        <a:pt x="435919" y="1746977"/>
                        <a:pt x="443027" y="1751715"/>
                        <a:pt x="445396" y="1756454"/>
                      </a:cubicBezTo>
                      <a:cubicBezTo>
                        <a:pt x="445396" y="1761192"/>
                        <a:pt x="445396" y="1765930"/>
                        <a:pt x="443027" y="1768299"/>
                      </a:cubicBezTo>
                      <a:cubicBezTo>
                        <a:pt x="433550" y="1777776"/>
                        <a:pt x="421705" y="1784883"/>
                        <a:pt x="407490" y="1789621"/>
                      </a:cubicBezTo>
                      <a:cubicBezTo>
                        <a:pt x="402752" y="1791991"/>
                        <a:pt x="393275" y="1782514"/>
                        <a:pt x="393275" y="1775407"/>
                      </a:cubicBezTo>
                      <a:cubicBezTo>
                        <a:pt x="395644" y="1773038"/>
                        <a:pt x="395644" y="1768299"/>
                        <a:pt x="398013" y="1763561"/>
                      </a:cubicBezTo>
                      <a:cubicBezTo>
                        <a:pt x="409859" y="1756454"/>
                        <a:pt x="419336" y="1751715"/>
                        <a:pt x="431181" y="1746977"/>
                      </a:cubicBezTo>
                      <a:close/>
                      <a:moveTo>
                        <a:pt x="125564" y="1742239"/>
                      </a:moveTo>
                      <a:cubicBezTo>
                        <a:pt x="125564" y="1742239"/>
                        <a:pt x="127933" y="1742239"/>
                        <a:pt x="132671" y="1742239"/>
                      </a:cubicBezTo>
                      <a:cubicBezTo>
                        <a:pt x="132671" y="1744608"/>
                        <a:pt x="132671" y="1744608"/>
                        <a:pt x="132671" y="1746977"/>
                      </a:cubicBezTo>
                      <a:cubicBezTo>
                        <a:pt x="130302" y="1749346"/>
                        <a:pt x="130302" y="1749346"/>
                        <a:pt x="127933" y="1749346"/>
                      </a:cubicBezTo>
                      <a:cubicBezTo>
                        <a:pt x="123195" y="1746977"/>
                        <a:pt x="120826" y="1744608"/>
                        <a:pt x="125564" y="1742239"/>
                      </a:cubicBezTo>
                      <a:close/>
                      <a:moveTo>
                        <a:pt x="883685" y="1737501"/>
                      </a:moveTo>
                      <a:cubicBezTo>
                        <a:pt x="888423" y="1735131"/>
                        <a:pt x="888423" y="1737501"/>
                        <a:pt x="886054" y="1742239"/>
                      </a:cubicBezTo>
                      <a:cubicBezTo>
                        <a:pt x="883685" y="1739870"/>
                        <a:pt x="881315" y="1739870"/>
                        <a:pt x="881315" y="1739870"/>
                      </a:cubicBezTo>
                      <a:cubicBezTo>
                        <a:pt x="881315" y="1739870"/>
                        <a:pt x="881315" y="1735131"/>
                        <a:pt x="883685" y="1737501"/>
                      </a:cubicBezTo>
                      <a:close/>
                      <a:moveTo>
                        <a:pt x="779443" y="1725655"/>
                      </a:moveTo>
                      <a:cubicBezTo>
                        <a:pt x="784181" y="1725655"/>
                        <a:pt x="788920" y="1732762"/>
                        <a:pt x="784181" y="1737501"/>
                      </a:cubicBezTo>
                      <a:cubicBezTo>
                        <a:pt x="781812" y="1739870"/>
                        <a:pt x="777074" y="1739870"/>
                        <a:pt x="774705" y="1739870"/>
                      </a:cubicBezTo>
                      <a:cubicBezTo>
                        <a:pt x="769967" y="1739870"/>
                        <a:pt x="769967" y="1735131"/>
                        <a:pt x="769967" y="1730393"/>
                      </a:cubicBezTo>
                      <a:cubicBezTo>
                        <a:pt x="774705" y="1730393"/>
                        <a:pt x="777074" y="1725655"/>
                        <a:pt x="779443" y="1725655"/>
                      </a:cubicBezTo>
                      <a:close/>
                      <a:moveTo>
                        <a:pt x="826826" y="1685380"/>
                      </a:moveTo>
                      <a:cubicBezTo>
                        <a:pt x="833933" y="1683011"/>
                        <a:pt x="838671" y="1687749"/>
                        <a:pt x="841040" y="1692487"/>
                      </a:cubicBezTo>
                      <a:cubicBezTo>
                        <a:pt x="841040" y="1692487"/>
                        <a:pt x="841040" y="1694856"/>
                        <a:pt x="841040" y="1697225"/>
                      </a:cubicBezTo>
                      <a:cubicBezTo>
                        <a:pt x="838671" y="1701964"/>
                        <a:pt x="831564" y="1704333"/>
                        <a:pt x="826826" y="1701964"/>
                      </a:cubicBezTo>
                      <a:cubicBezTo>
                        <a:pt x="822087" y="1699595"/>
                        <a:pt x="822087" y="1694856"/>
                        <a:pt x="819718" y="1692487"/>
                      </a:cubicBezTo>
                      <a:cubicBezTo>
                        <a:pt x="822087" y="1690118"/>
                        <a:pt x="824456" y="1685380"/>
                        <a:pt x="826826" y="1685380"/>
                      </a:cubicBezTo>
                      <a:close/>
                      <a:moveTo>
                        <a:pt x="443027" y="1680641"/>
                      </a:moveTo>
                      <a:cubicBezTo>
                        <a:pt x="450134" y="1680641"/>
                        <a:pt x="454872" y="1685380"/>
                        <a:pt x="457242" y="1690118"/>
                      </a:cubicBezTo>
                      <a:cubicBezTo>
                        <a:pt x="457242" y="1694856"/>
                        <a:pt x="452503" y="1701964"/>
                        <a:pt x="450134" y="1701964"/>
                      </a:cubicBezTo>
                      <a:cubicBezTo>
                        <a:pt x="440658" y="1704333"/>
                        <a:pt x="435919" y="1701964"/>
                        <a:pt x="431181" y="1697225"/>
                      </a:cubicBezTo>
                      <a:cubicBezTo>
                        <a:pt x="426443" y="1692487"/>
                        <a:pt x="435919" y="1680641"/>
                        <a:pt x="443027" y="1680641"/>
                      </a:cubicBezTo>
                      <a:close/>
                      <a:moveTo>
                        <a:pt x="118456" y="1671165"/>
                      </a:moveTo>
                      <a:cubicBezTo>
                        <a:pt x="123195" y="1671165"/>
                        <a:pt x="130302" y="1675903"/>
                        <a:pt x="132671" y="1683011"/>
                      </a:cubicBezTo>
                      <a:cubicBezTo>
                        <a:pt x="132671" y="1687749"/>
                        <a:pt x="125564" y="1694856"/>
                        <a:pt x="120826" y="1694856"/>
                      </a:cubicBezTo>
                      <a:cubicBezTo>
                        <a:pt x="113718" y="1694856"/>
                        <a:pt x="106611" y="1687749"/>
                        <a:pt x="106611" y="1683011"/>
                      </a:cubicBezTo>
                      <a:cubicBezTo>
                        <a:pt x="106611" y="1678272"/>
                        <a:pt x="113718" y="1671165"/>
                        <a:pt x="118456" y="1671165"/>
                      </a:cubicBezTo>
                      <a:close/>
                      <a:moveTo>
                        <a:pt x="814980" y="1621413"/>
                      </a:moveTo>
                      <a:cubicBezTo>
                        <a:pt x="817349" y="1621413"/>
                        <a:pt x="822087" y="1623782"/>
                        <a:pt x="824456" y="1626152"/>
                      </a:cubicBezTo>
                      <a:cubicBezTo>
                        <a:pt x="824456" y="1628521"/>
                        <a:pt x="824456" y="1633259"/>
                        <a:pt x="822087" y="1635628"/>
                      </a:cubicBezTo>
                      <a:cubicBezTo>
                        <a:pt x="819718" y="1637997"/>
                        <a:pt x="814980" y="1640366"/>
                        <a:pt x="812611" y="1640366"/>
                      </a:cubicBezTo>
                      <a:cubicBezTo>
                        <a:pt x="805503" y="1640366"/>
                        <a:pt x="800765" y="1635628"/>
                        <a:pt x="803134" y="1628521"/>
                      </a:cubicBezTo>
                      <a:cubicBezTo>
                        <a:pt x="805503" y="1626152"/>
                        <a:pt x="810242" y="1623782"/>
                        <a:pt x="814980" y="1621413"/>
                      </a:cubicBezTo>
                      <a:close/>
                      <a:moveTo>
                        <a:pt x="697116" y="1620525"/>
                      </a:moveTo>
                      <a:cubicBezTo>
                        <a:pt x="700670" y="1620229"/>
                        <a:pt x="703631" y="1621413"/>
                        <a:pt x="706000" y="1623782"/>
                      </a:cubicBezTo>
                      <a:cubicBezTo>
                        <a:pt x="710738" y="1628521"/>
                        <a:pt x="713107" y="1633259"/>
                        <a:pt x="710738" y="1640366"/>
                      </a:cubicBezTo>
                      <a:cubicBezTo>
                        <a:pt x="706000" y="1649843"/>
                        <a:pt x="701262" y="1661689"/>
                        <a:pt x="696524" y="1673534"/>
                      </a:cubicBezTo>
                      <a:cubicBezTo>
                        <a:pt x="687047" y="1690118"/>
                        <a:pt x="660987" y="1694856"/>
                        <a:pt x="646772" y="1685380"/>
                      </a:cubicBezTo>
                      <a:cubicBezTo>
                        <a:pt x="644403" y="1683011"/>
                        <a:pt x="642034" y="1683011"/>
                        <a:pt x="642034" y="1680641"/>
                      </a:cubicBezTo>
                      <a:cubicBezTo>
                        <a:pt x="634926" y="1664058"/>
                        <a:pt x="627819" y="1649843"/>
                        <a:pt x="627819" y="1633259"/>
                      </a:cubicBezTo>
                      <a:cubicBezTo>
                        <a:pt x="627819" y="1630890"/>
                        <a:pt x="637295" y="1623782"/>
                        <a:pt x="642034" y="1626152"/>
                      </a:cubicBezTo>
                      <a:cubicBezTo>
                        <a:pt x="649141" y="1628521"/>
                        <a:pt x="653879" y="1633259"/>
                        <a:pt x="658618" y="1635628"/>
                      </a:cubicBezTo>
                      <a:cubicBezTo>
                        <a:pt x="668094" y="1640366"/>
                        <a:pt x="670463" y="1637997"/>
                        <a:pt x="679940" y="1630890"/>
                      </a:cubicBezTo>
                      <a:cubicBezTo>
                        <a:pt x="682309" y="1628521"/>
                        <a:pt x="682309" y="1628521"/>
                        <a:pt x="684678" y="1626152"/>
                      </a:cubicBezTo>
                      <a:cubicBezTo>
                        <a:pt x="689416" y="1622598"/>
                        <a:pt x="693562" y="1620821"/>
                        <a:pt x="697116" y="1620525"/>
                      </a:cubicBezTo>
                      <a:close/>
                      <a:moveTo>
                        <a:pt x="466126" y="1607199"/>
                      </a:moveTo>
                      <a:cubicBezTo>
                        <a:pt x="468495" y="1606014"/>
                        <a:pt x="471457" y="1606014"/>
                        <a:pt x="473826" y="1607199"/>
                      </a:cubicBezTo>
                      <a:cubicBezTo>
                        <a:pt x="478564" y="1609568"/>
                        <a:pt x="480933" y="1611937"/>
                        <a:pt x="478564" y="1616675"/>
                      </a:cubicBezTo>
                      <a:cubicBezTo>
                        <a:pt x="476195" y="1623782"/>
                        <a:pt x="471456" y="1626152"/>
                        <a:pt x="466718" y="1623782"/>
                      </a:cubicBezTo>
                      <a:cubicBezTo>
                        <a:pt x="461980" y="1621413"/>
                        <a:pt x="461980" y="1619044"/>
                        <a:pt x="461980" y="1614306"/>
                      </a:cubicBezTo>
                      <a:cubicBezTo>
                        <a:pt x="461980" y="1610753"/>
                        <a:pt x="463757" y="1608383"/>
                        <a:pt x="466126" y="1607199"/>
                      </a:cubicBezTo>
                      <a:close/>
                      <a:moveTo>
                        <a:pt x="170577" y="1592984"/>
                      </a:moveTo>
                      <a:cubicBezTo>
                        <a:pt x="175315" y="1595353"/>
                        <a:pt x="177685" y="1597722"/>
                        <a:pt x="175315" y="1602460"/>
                      </a:cubicBezTo>
                      <a:cubicBezTo>
                        <a:pt x="175315" y="1604829"/>
                        <a:pt x="170577" y="1604829"/>
                        <a:pt x="168208" y="1607199"/>
                      </a:cubicBezTo>
                      <a:cubicBezTo>
                        <a:pt x="165839" y="1604829"/>
                        <a:pt x="161101" y="1602460"/>
                        <a:pt x="158732" y="1600091"/>
                      </a:cubicBezTo>
                      <a:cubicBezTo>
                        <a:pt x="158732" y="1595353"/>
                        <a:pt x="165839" y="1590615"/>
                        <a:pt x="170577" y="1592984"/>
                      </a:cubicBezTo>
                      <a:close/>
                      <a:moveTo>
                        <a:pt x="878946" y="1585876"/>
                      </a:moveTo>
                      <a:cubicBezTo>
                        <a:pt x="881315" y="1588245"/>
                        <a:pt x="883685" y="1592984"/>
                        <a:pt x="883685" y="1595353"/>
                      </a:cubicBezTo>
                      <a:cubicBezTo>
                        <a:pt x="883685" y="1595353"/>
                        <a:pt x="881315" y="1597722"/>
                        <a:pt x="878946" y="1597722"/>
                      </a:cubicBezTo>
                      <a:cubicBezTo>
                        <a:pt x="874208" y="1597722"/>
                        <a:pt x="871839" y="1595353"/>
                        <a:pt x="871839" y="1590615"/>
                      </a:cubicBezTo>
                      <a:cubicBezTo>
                        <a:pt x="871839" y="1585876"/>
                        <a:pt x="874208" y="1583507"/>
                        <a:pt x="878946" y="1585876"/>
                      </a:cubicBezTo>
                      <a:close/>
                      <a:moveTo>
                        <a:pt x="722584" y="1566923"/>
                      </a:moveTo>
                      <a:cubicBezTo>
                        <a:pt x="724953" y="1566923"/>
                        <a:pt x="727322" y="1569293"/>
                        <a:pt x="727322" y="1571662"/>
                      </a:cubicBezTo>
                      <a:cubicBezTo>
                        <a:pt x="729691" y="1578769"/>
                        <a:pt x="727322" y="1583507"/>
                        <a:pt x="717846" y="1585876"/>
                      </a:cubicBezTo>
                      <a:cubicBezTo>
                        <a:pt x="713107" y="1585876"/>
                        <a:pt x="710738" y="1583507"/>
                        <a:pt x="710738" y="1578769"/>
                      </a:cubicBezTo>
                      <a:cubicBezTo>
                        <a:pt x="710738" y="1571662"/>
                        <a:pt x="717846" y="1564554"/>
                        <a:pt x="722584" y="1566923"/>
                      </a:cubicBezTo>
                      <a:close/>
                      <a:moveTo>
                        <a:pt x="829195" y="1562185"/>
                      </a:moveTo>
                      <a:cubicBezTo>
                        <a:pt x="836302" y="1559816"/>
                        <a:pt x="845779" y="1564554"/>
                        <a:pt x="848148" y="1571662"/>
                      </a:cubicBezTo>
                      <a:cubicBezTo>
                        <a:pt x="850517" y="1578769"/>
                        <a:pt x="843409" y="1585876"/>
                        <a:pt x="836302" y="1588245"/>
                      </a:cubicBezTo>
                      <a:cubicBezTo>
                        <a:pt x="829195" y="1588245"/>
                        <a:pt x="819718" y="1581138"/>
                        <a:pt x="819718" y="1574031"/>
                      </a:cubicBezTo>
                      <a:cubicBezTo>
                        <a:pt x="817349" y="1566923"/>
                        <a:pt x="822087" y="1562185"/>
                        <a:pt x="829195" y="1562185"/>
                      </a:cubicBezTo>
                      <a:close/>
                      <a:moveTo>
                        <a:pt x="113718" y="1533756"/>
                      </a:moveTo>
                      <a:cubicBezTo>
                        <a:pt x="120826" y="1536125"/>
                        <a:pt x="123195" y="1545601"/>
                        <a:pt x="118456" y="1552709"/>
                      </a:cubicBezTo>
                      <a:cubicBezTo>
                        <a:pt x="116087" y="1557447"/>
                        <a:pt x="108980" y="1559816"/>
                        <a:pt x="104242" y="1557447"/>
                      </a:cubicBezTo>
                      <a:cubicBezTo>
                        <a:pt x="101873" y="1555078"/>
                        <a:pt x="99503" y="1550339"/>
                        <a:pt x="97134" y="1547970"/>
                      </a:cubicBezTo>
                      <a:cubicBezTo>
                        <a:pt x="97134" y="1538494"/>
                        <a:pt x="106611" y="1529017"/>
                        <a:pt x="113718" y="1533756"/>
                      </a:cubicBezTo>
                      <a:close/>
                      <a:moveTo>
                        <a:pt x="684678" y="1519541"/>
                      </a:moveTo>
                      <a:cubicBezTo>
                        <a:pt x="689416" y="1517172"/>
                        <a:pt x="701262" y="1521910"/>
                        <a:pt x="706000" y="1526648"/>
                      </a:cubicBezTo>
                      <a:cubicBezTo>
                        <a:pt x="713107" y="1536125"/>
                        <a:pt x="713107" y="1545601"/>
                        <a:pt x="706000" y="1555078"/>
                      </a:cubicBezTo>
                      <a:cubicBezTo>
                        <a:pt x="696524" y="1564554"/>
                        <a:pt x="682309" y="1566923"/>
                        <a:pt x="672832" y="1559816"/>
                      </a:cubicBezTo>
                      <a:cubicBezTo>
                        <a:pt x="670463" y="1557447"/>
                        <a:pt x="668094" y="1552709"/>
                        <a:pt x="665725" y="1550339"/>
                      </a:cubicBezTo>
                      <a:cubicBezTo>
                        <a:pt x="663356" y="1538494"/>
                        <a:pt x="672832" y="1524279"/>
                        <a:pt x="684678" y="1519541"/>
                      </a:cubicBezTo>
                      <a:close/>
                      <a:moveTo>
                        <a:pt x="438289" y="1498219"/>
                      </a:moveTo>
                      <a:cubicBezTo>
                        <a:pt x="438289" y="1498219"/>
                        <a:pt x="443027" y="1498219"/>
                        <a:pt x="443027" y="1498219"/>
                      </a:cubicBezTo>
                      <a:cubicBezTo>
                        <a:pt x="447765" y="1510064"/>
                        <a:pt x="454872" y="1521910"/>
                        <a:pt x="461980" y="1533756"/>
                      </a:cubicBezTo>
                      <a:cubicBezTo>
                        <a:pt x="466718" y="1543232"/>
                        <a:pt x="457242" y="1552709"/>
                        <a:pt x="445396" y="1552709"/>
                      </a:cubicBezTo>
                      <a:cubicBezTo>
                        <a:pt x="440658" y="1552709"/>
                        <a:pt x="433550" y="1547970"/>
                        <a:pt x="433550" y="1543232"/>
                      </a:cubicBezTo>
                      <a:cubicBezTo>
                        <a:pt x="431181" y="1531387"/>
                        <a:pt x="438289" y="1517172"/>
                        <a:pt x="433550" y="1502957"/>
                      </a:cubicBezTo>
                      <a:cubicBezTo>
                        <a:pt x="433550" y="1500588"/>
                        <a:pt x="435919" y="1500588"/>
                        <a:pt x="438289" y="1498219"/>
                      </a:cubicBezTo>
                      <a:close/>
                      <a:moveTo>
                        <a:pt x="125564" y="1493480"/>
                      </a:moveTo>
                      <a:cubicBezTo>
                        <a:pt x="130302" y="1495850"/>
                        <a:pt x="130302" y="1498219"/>
                        <a:pt x="125564" y="1500588"/>
                      </a:cubicBezTo>
                      <a:cubicBezTo>
                        <a:pt x="123195" y="1500588"/>
                        <a:pt x="123195" y="1498219"/>
                        <a:pt x="120826" y="1498219"/>
                      </a:cubicBezTo>
                      <a:cubicBezTo>
                        <a:pt x="120826" y="1495850"/>
                        <a:pt x="120826" y="1493480"/>
                        <a:pt x="120826" y="1495850"/>
                      </a:cubicBezTo>
                      <a:cubicBezTo>
                        <a:pt x="123195" y="1493480"/>
                        <a:pt x="123195" y="1493480"/>
                        <a:pt x="125564" y="1493480"/>
                      </a:cubicBezTo>
                      <a:close/>
                      <a:moveTo>
                        <a:pt x="672832" y="1479266"/>
                      </a:moveTo>
                      <a:cubicBezTo>
                        <a:pt x="677571" y="1481635"/>
                        <a:pt x="679940" y="1484004"/>
                        <a:pt x="675201" y="1486373"/>
                      </a:cubicBezTo>
                      <a:cubicBezTo>
                        <a:pt x="672832" y="1488742"/>
                        <a:pt x="670463" y="1486373"/>
                        <a:pt x="670463" y="1486373"/>
                      </a:cubicBezTo>
                      <a:cubicBezTo>
                        <a:pt x="668094" y="1484004"/>
                        <a:pt x="668094" y="1484004"/>
                        <a:pt x="668094" y="1481635"/>
                      </a:cubicBezTo>
                      <a:cubicBezTo>
                        <a:pt x="670463" y="1479266"/>
                        <a:pt x="670463" y="1479266"/>
                        <a:pt x="672832" y="1479266"/>
                      </a:cubicBezTo>
                      <a:close/>
                      <a:moveTo>
                        <a:pt x="841040" y="1476897"/>
                      </a:moveTo>
                      <a:cubicBezTo>
                        <a:pt x="843409" y="1479266"/>
                        <a:pt x="843409" y="1481635"/>
                        <a:pt x="843409" y="1481635"/>
                      </a:cubicBezTo>
                      <a:cubicBezTo>
                        <a:pt x="841040" y="1484004"/>
                        <a:pt x="838671" y="1481635"/>
                        <a:pt x="836302" y="1479266"/>
                      </a:cubicBezTo>
                      <a:cubicBezTo>
                        <a:pt x="838671" y="1476897"/>
                        <a:pt x="841040" y="1476897"/>
                        <a:pt x="841040" y="1476897"/>
                      </a:cubicBezTo>
                      <a:close/>
                      <a:moveTo>
                        <a:pt x="770263" y="1470678"/>
                      </a:moveTo>
                      <a:lnTo>
                        <a:pt x="769967" y="1472158"/>
                      </a:lnTo>
                      <a:lnTo>
                        <a:pt x="772336" y="1471684"/>
                      </a:lnTo>
                      <a:lnTo>
                        <a:pt x="772336" y="1486373"/>
                      </a:lnTo>
                      <a:cubicBezTo>
                        <a:pt x="772336" y="1493480"/>
                        <a:pt x="769967" y="1498219"/>
                        <a:pt x="762859" y="1500588"/>
                      </a:cubicBezTo>
                      <a:cubicBezTo>
                        <a:pt x="760490" y="1502957"/>
                        <a:pt x="755752" y="1502957"/>
                        <a:pt x="753383" y="1498219"/>
                      </a:cubicBezTo>
                      <a:cubicBezTo>
                        <a:pt x="748644" y="1491111"/>
                        <a:pt x="748644" y="1481635"/>
                        <a:pt x="755752" y="1476897"/>
                      </a:cubicBezTo>
                      <a:close/>
                      <a:moveTo>
                        <a:pt x="426443" y="1441360"/>
                      </a:moveTo>
                      <a:cubicBezTo>
                        <a:pt x="433550" y="1441360"/>
                        <a:pt x="440658" y="1448467"/>
                        <a:pt x="443027" y="1455574"/>
                      </a:cubicBezTo>
                      <a:cubicBezTo>
                        <a:pt x="445396" y="1460313"/>
                        <a:pt x="435919" y="1469789"/>
                        <a:pt x="428812" y="1469789"/>
                      </a:cubicBezTo>
                      <a:cubicBezTo>
                        <a:pt x="421705" y="1469789"/>
                        <a:pt x="412228" y="1462682"/>
                        <a:pt x="412228" y="1455574"/>
                      </a:cubicBezTo>
                      <a:cubicBezTo>
                        <a:pt x="412228" y="1448467"/>
                        <a:pt x="419336" y="1438991"/>
                        <a:pt x="426443" y="1441360"/>
                      </a:cubicBezTo>
                      <a:close/>
                      <a:moveTo>
                        <a:pt x="796027" y="1438991"/>
                      </a:moveTo>
                      <a:cubicBezTo>
                        <a:pt x="803134" y="1441360"/>
                        <a:pt x="805503" y="1446098"/>
                        <a:pt x="805503" y="1453205"/>
                      </a:cubicBezTo>
                      <a:cubicBezTo>
                        <a:pt x="805503" y="1460313"/>
                        <a:pt x="800765" y="1465051"/>
                        <a:pt x="793658" y="1467420"/>
                      </a:cubicBezTo>
                      <a:lnTo>
                        <a:pt x="772336" y="1471684"/>
                      </a:lnTo>
                      <a:lnTo>
                        <a:pt x="772336" y="1469789"/>
                      </a:lnTo>
                      <a:lnTo>
                        <a:pt x="770263" y="1470678"/>
                      </a:lnTo>
                      <a:lnTo>
                        <a:pt x="774705" y="1448467"/>
                      </a:lnTo>
                      <a:cubicBezTo>
                        <a:pt x="777074" y="1441360"/>
                        <a:pt x="788920" y="1436621"/>
                        <a:pt x="796027" y="1438991"/>
                      </a:cubicBezTo>
                      <a:close/>
                      <a:moveTo>
                        <a:pt x="634926" y="1420037"/>
                      </a:moveTo>
                      <a:cubicBezTo>
                        <a:pt x="634926" y="1424776"/>
                        <a:pt x="639665" y="1427145"/>
                        <a:pt x="639665" y="1429514"/>
                      </a:cubicBezTo>
                      <a:cubicBezTo>
                        <a:pt x="639665" y="1436621"/>
                        <a:pt x="632557" y="1441360"/>
                        <a:pt x="627819" y="1436621"/>
                      </a:cubicBezTo>
                      <a:cubicBezTo>
                        <a:pt x="625450" y="1434252"/>
                        <a:pt x="625450" y="1429514"/>
                        <a:pt x="625450" y="1427145"/>
                      </a:cubicBezTo>
                      <a:cubicBezTo>
                        <a:pt x="625450" y="1422407"/>
                        <a:pt x="630188" y="1420037"/>
                        <a:pt x="634926" y="1420037"/>
                      </a:cubicBezTo>
                      <a:close/>
                      <a:moveTo>
                        <a:pt x="717846" y="1417668"/>
                      </a:moveTo>
                      <a:cubicBezTo>
                        <a:pt x="724953" y="1417668"/>
                        <a:pt x="729691" y="1424776"/>
                        <a:pt x="727322" y="1429514"/>
                      </a:cubicBezTo>
                      <a:cubicBezTo>
                        <a:pt x="727322" y="1438991"/>
                        <a:pt x="717846" y="1443729"/>
                        <a:pt x="710738" y="1443729"/>
                      </a:cubicBezTo>
                      <a:cubicBezTo>
                        <a:pt x="706000" y="1443729"/>
                        <a:pt x="701262" y="1436621"/>
                        <a:pt x="701262" y="1431883"/>
                      </a:cubicBezTo>
                      <a:cubicBezTo>
                        <a:pt x="701262" y="1422407"/>
                        <a:pt x="710738" y="1415299"/>
                        <a:pt x="717846" y="1417668"/>
                      </a:cubicBezTo>
                      <a:close/>
                      <a:moveTo>
                        <a:pt x="113718" y="1398715"/>
                      </a:moveTo>
                      <a:cubicBezTo>
                        <a:pt x="116087" y="1401085"/>
                        <a:pt x="116087" y="1401085"/>
                        <a:pt x="116087" y="1403454"/>
                      </a:cubicBezTo>
                      <a:cubicBezTo>
                        <a:pt x="116087" y="1405823"/>
                        <a:pt x="113718" y="1405823"/>
                        <a:pt x="111349" y="1405823"/>
                      </a:cubicBezTo>
                      <a:cubicBezTo>
                        <a:pt x="108980" y="1405823"/>
                        <a:pt x="108980" y="1403454"/>
                        <a:pt x="108980" y="1401085"/>
                      </a:cubicBezTo>
                      <a:cubicBezTo>
                        <a:pt x="108980" y="1398715"/>
                        <a:pt x="111349" y="1398715"/>
                        <a:pt x="113718" y="1398715"/>
                      </a:cubicBezTo>
                      <a:close/>
                      <a:moveTo>
                        <a:pt x="788920" y="1386870"/>
                      </a:moveTo>
                      <a:cubicBezTo>
                        <a:pt x="791289" y="1384501"/>
                        <a:pt x="793658" y="1386870"/>
                        <a:pt x="793658" y="1386870"/>
                      </a:cubicBezTo>
                      <a:cubicBezTo>
                        <a:pt x="796027" y="1389239"/>
                        <a:pt x="796027" y="1389239"/>
                        <a:pt x="796027" y="1391608"/>
                      </a:cubicBezTo>
                      <a:cubicBezTo>
                        <a:pt x="793658" y="1391608"/>
                        <a:pt x="793658" y="1393977"/>
                        <a:pt x="791289" y="1393977"/>
                      </a:cubicBezTo>
                      <a:cubicBezTo>
                        <a:pt x="786550" y="1391608"/>
                        <a:pt x="784181" y="1389239"/>
                        <a:pt x="788920" y="1386870"/>
                      </a:cubicBezTo>
                      <a:close/>
                      <a:moveTo>
                        <a:pt x="698893" y="1384501"/>
                      </a:moveTo>
                      <a:cubicBezTo>
                        <a:pt x="703631" y="1382131"/>
                        <a:pt x="710738" y="1389239"/>
                        <a:pt x="708369" y="1393977"/>
                      </a:cubicBezTo>
                      <a:cubicBezTo>
                        <a:pt x="708369" y="1396346"/>
                        <a:pt x="703631" y="1398715"/>
                        <a:pt x="701262" y="1398715"/>
                      </a:cubicBezTo>
                      <a:cubicBezTo>
                        <a:pt x="698893" y="1396346"/>
                        <a:pt x="698893" y="1391608"/>
                        <a:pt x="696524" y="1389239"/>
                      </a:cubicBezTo>
                      <a:cubicBezTo>
                        <a:pt x="696524" y="1386870"/>
                        <a:pt x="696524" y="1384501"/>
                        <a:pt x="698893" y="1384501"/>
                      </a:cubicBezTo>
                      <a:close/>
                      <a:moveTo>
                        <a:pt x="90027" y="1358440"/>
                      </a:moveTo>
                      <a:cubicBezTo>
                        <a:pt x="94765" y="1358440"/>
                        <a:pt x="99503" y="1365548"/>
                        <a:pt x="97134" y="1370286"/>
                      </a:cubicBezTo>
                      <a:cubicBezTo>
                        <a:pt x="94765" y="1372655"/>
                        <a:pt x="90027" y="1375024"/>
                        <a:pt x="87658" y="1375024"/>
                      </a:cubicBezTo>
                      <a:cubicBezTo>
                        <a:pt x="85289" y="1372655"/>
                        <a:pt x="85289" y="1367917"/>
                        <a:pt x="82919" y="1365548"/>
                      </a:cubicBezTo>
                      <a:cubicBezTo>
                        <a:pt x="85289" y="1363178"/>
                        <a:pt x="87658" y="1360809"/>
                        <a:pt x="90027" y="1358440"/>
                      </a:cubicBezTo>
                      <a:close/>
                      <a:moveTo>
                        <a:pt x="741537" y="1341856"/>
                      </a:moveTo>
                      <a:cubicBezTo>
                        <a:pt x="748644" y="1344225"/>
                        <a:pt x="751013" y="1348964"/>
                        <a:pt x="753383" y="1356071"/>
                      </a:cubicBezTo>
                      <a:cubicBezTo>
                        <a:pt x="751013" y="1358440"/>
                        <a:pt x="748644" y="1363178"/>
                        <a:pt x="746275" y="1365548"/>
                      </a:cubicBezTo>
                      <a:cubicBezTo>
                        <a:pt x="739168" y="1367917"/>
                        <a:pt x="729691" y="1358440"/>
                        <a:pt x="729691" y="1351333"/>
                      </a:cubicBezTo>
                      <a:cubicBezTo>
                        <a:pt x="729691" y="1344225"/>
                        <a:pt x="736799" y="1339487"/>
                        <a:pt x="741537" y="1341856"/>
                      </a:cubicBezTo>
                      <a:close/>
                      <a:moveTo>
                        <a:pt x="810242" y="1325272"/>
                      </a:moveTo>
                      <a:cubicBezTo>
                        <a:pt x="814980" y="1320534"/>
                        <a:pt x="824456" y="1330011"/>
                        <a:pt x="824456" y="1339487"/>
                      </a:cubicBezTo>
                      <a:cubicBezTo>
                        <a:pt x="826826" y="1346595"/>
                        <a:pt x="822087" y="1351333"/>
                        <a:pt x="814980" y="1351333"/>
                      </a:cubicBezTo>
                      <a:cubicBezTo>
                        <a:pt x="807873" y="1351333"/>
                        <a:pt x="803134" y="1346595"/>
                        <a:pt x="803134" y="1337118"/>
                      </a:cubicBezTo>
                      <a:cubicBezTo>
                        <a:pt x="803134" y="1334749"/>
                        <a:pt x="805503" y="1327641"/>
                        <a:pt x="810242" y="1325272"/>
                      </a:cubicBezTo>
                      <a:close/>
                      <a:moveTo>
                        <a:pt x="412228" y="1301581"/>
                      </a:moveTo>
                      <a:cubicBezTo>
                        <a:pt x="416966" y="1299212"/>
                        <a:pt x="424074" y="1306319"/>
                        <a:pt x="421705" y="1311058"/>
                      </a:cubicBezTo>
                      <a:cubicBezTo>
                        <a:pt x="419336" y="1313427"/>
                        <a:pt x="414597" y="1315796"/>
                        <a:pt x="412228" y="1315796"/>
                      </a:cubicBezTo>
                      <a:cubicBezTo>
                        <a:pt x="409859" y="1315796"/>
                        <a:pt x="407490" y="1311058"/>
                        <a:pt x="405121" y="1308689"/>
                      </a:cubicBezTo>
                      <a:cubicBezTo>
                        <a:pt x="407490" y="1306319"/>
                        <a:pt x="409859" y="1301581"/>
                        <a:pt x="412228" y="1301581"/>
                      </a:cubicBezTo>
                      <a:close/>
                      <a:moveTo>
                        <a:pt x="710738" y="1266044"/>
                      </a:moveTo>
                      <a:cubicBezTo>
                        <a:pt x="720215" y="1261306"/>
                        <a:pt x="732060" y="1268413"/>
                        <a:pt x="734430" y="1277890"/>
                      </a:cubicBezTo>
                      <a:cubicBezTo>
                        <a:pt x="734430" y="1280259"/>
                        <a:pt x="734430" y="1284997"/>
                        <a:pt x="736799" y="1292105"/>
                      </a:cubicBezTo>
                      <a:cubicBezTo>
                        <a:pt x="736799" y="1296843"/>
                        <a:pt x="736799" y="1306319"/>
                        <a:pt x="734430" y="1313427"/>
                      </a:cubicBezTo>
                      <a:cubicBezTo>
                        <a:pt x="732060" y="1318165"/>
                        <a:pt x="722584" y="1320534"/>
                        <a:pt x="720215" y="1318165"/>
                      </a:cubicBezTo>
                      <a:cubicBezTo>
                        <a:pt x="710738" y="1311058"/>
                        <a:pt x="703631" y="1301581"/>
                        <a:pt x="698893" y="1289735"/>
                      </a:cubicBezTo>
                      <a:cubicBezTo>
                        <a:pt x="694154" y="1282628"/>
                        <a:pt x="701262" y="1270783"/>
                        <a:pt x="710738" y="1266044"/>
                      </a:cubicBezTo>
                      <a:close/>
                      <a:moveTo>
                        <a:pt x="812611" y="1251829"/>
                      </a:moveTo>
                      <a:cubicBezTo>
                        <a:pt x="814980" y="1249460"/>
                        <a:pt x="817349" y="1251829"/>
                        <a:pt x="817349" y="1256568"/>
                      </a:cubicBezTo>
                      <a:cubicBezTo>
                        <a:pt x="817349" y="1258937"/>
                        <a:pt x="814980" y="1258937"/>
                        <a:pt x="812611" y="1261306"/>
                      </a:cubicBezTo>
                      <a:cubicBezTo>
                        <a:pt x="812611" y="1258937"/>
                        <a:pt x="810242" y="1258937"/>
                        <a:pt x="810242" y="1256568"/>
                      </a:cubicBezTo>
                      <a:cubicBezTo>
                        <a:pt x="812611" y="1254199"/>
                        <a:pt x="812611" y="1251829"/>
                        <a:pt x="812611" y="1251829"/>
                      </a:cubicBezTo>
                      <a:close/>
                      <a:moveTo>
                        <a:pt x="92396" y="1244722"/>
                      </a:moveTo>
                      <a:cubicBezTo>
                        <a:pt x="101873" y="1242353"/>
                        <a:pt x="106611" y="1247091"/>
                        <a:pt x="104242" y="1254199"/>
                      </a:cubicBezTo>
                      <a:cubicBezTo>
                        <a:pt x="104242" y="1256568"/>
                        <a:pt x="104242" y="1258937"/>
                        <a:pt x="101873" y="1258937"/>
                      </a:cubicBezTo>
                      <a:cubicBezTo>
                        <a:pt x="97134" y="1261306"/>
                        <a:pt x="90027" y="1254199"/>
                        <a:pt x="87658" y="1249460"/>
                      </a:cubicBezTo>
                      <a:cubicBezTo>
                        <a:pt x="87658" y="1247091"/>
                        <a:pt x="90027" y="1244722"/>
                        <a:pt x="92396" y="1244722"/>
                      </a:cubicBezTo>
                      <a:close/>
                      <a:moveTo>
                        <a:pt x="656248" y="1235246"/>
                      </a:moveTo>
                      <a:cubicBezTo>
                        <a:pt x="663356" y="1235246"/>
                        <a:pt x="668094" y="1242353"/>
                        <a:pt x="665725" y="1247091"/>
                      </a:cubicBezTo>
                      <a:cubicBezTo>
                        <a:pt x="663356" y="1251829"/>
                        <a:pt x="660987" y="1254199"/>
                        <a:pt x="656248" y="1251829"/>
                      </a:cubicBezTo>
                      <a:cubicBezTo>
                        <a:pt x="651510" y="1249460"/>
                        <a:pt x="651510" y="1244722"/>
                        <a:pt x="649141" y="1242353"/>
                      </a:cubicBezTo>
                      <a:cubicBezTo>
                        <a:pt x="651510" y="1239984"/>
                        <a:pt x="653879" y="1235246"/>
                        <a:pt x="656248" y="1235246"/>
                      </a:cubicBezTo>
                      <a:close/>
                      <a:moveTo>
                        <a:pt x="450134" y="1235246"/>
                      </a:moveTo>
                      <a:cubicBezTo>
                        <a:pt x="459611" y="1235246"/>
                        <a:pt x="466718" y="1247091"/>
                        <a:pt x="461980" y="1251829"/>
                      </a:cubicBezTo>
                      <a:cubicBezTo>
                        <a:pt x="459611" y="1256568"/>
                        <a:pt x="454872" y="1258937"/>
                        <a:pt x="450134" y="1263675"/>
                      </a:cubicBezTo>
                      <a:cubicBezTo>
                        <a:pt x="445396" y="1261306"/>
                        <a:pt x="440658" y="1261306"/>
                        <a:pt x="438289" y="1258937"/>
                      </a:cubicBezTo>
                      <a:cubicBezTo>
                        <a:pt x="433550" y="1249460"/>
                        <a:pt x="440658" y="1237615"/>
                        <a:pt x="450134" y="1235246"/>
                      </a:cubicBezTo>
                      <a:close/>
                      <a:moveTo>
                        <a:pt x="54490" y="1223400"/>
                      </a:moveTo>
                      <a:cubicBezTo>
                        <a:pt x="55675" y="1222808"/>
                        <a:pt x="58044" y="1223400"/>
                        <a:pt x="61597" y="1225769"/>
                      </a:cubicBezTo>
                      <a:cubicBezTo>
                        <a:pt x="59228" y="1228138"/>
                        <a:pt x="59228" y="1230507"/>
                        <a:pt x="59228" y="1230507"/>
                      </a:cubicBezTo>
                      <a:cubicBezTo>
                        <a:pt x="56859" y="1230507"/>
                        <a:pt x="54490" y="1228138"/>
                        <a:pt x="54490" y="1228138"/>
                      </a:cubicBezTo>
                      <a:cubicBezTo>
                        <a:pt x="53306" y="1225769"/>
                        <a:pt x="53306" y="1223992"/>
                        <a:pt x="54490" y="1223400"/>
                      </a:cubicBezTo>
                      <a:close/>
                      <a:moveTo>
                        <a:pt x="748644" y="1211554"/>
                      </a:moveTo>
                      <a:cubicBezTo>
                        <a:pt x="758121" y="1211554"/>
                        <a:pt x="765228" y="1218662"/>
                        <a:pt x="765228" y="1225769"/>
                      </a:cubicBezTo>
                      <a:cubicBezTo>
                        <a:pt x="765228" y="1232876"/>
                        <a:pt x="755752" y="1242353"/>
                        <a:pt x="751013" y="1239984"/>
                      </a:cubicBezTo>
                      <a:cubicBezTo>
                        <a:pt x="743906" y="1239984"/>
                        <a:pt x="734430" y="1232876"/>
                        <a:pt x="734430" y="1225769"/>
                      </a:cubicBezTo>
                      <a:cubicBezTo>
                        <a:pt x="732060" y="1218662"/>
                        <a:pt x="741537" y="1211554"/>
                        <a:pt x="748644" y="1211554"/>
                      </a:cubicBezTo>
                      <a:close/>
                      <a:moveTo>
                        <a:pt x="459019" y="1196451"/>
                      </a:moveTo>
                      <a:cubicBezTo>
                        <a:pt x="461980" y="1197932"/>
                        <a:pt x="464349" y="1200893"/>
                        <a:pt x="464349" y="1204447"/>
                      </a:cubicBezTo>
                      <a:cubicBezTo>
                        <a:pt x="464349" y="1206816"/>
                        <a:pt x="461980" y="1211554"/>
                        <a:pt x="459611" y="1213923"/>
                      </a:cubicBezTo>
                      <a:cubicBezTo>
                        <a:pt x="454872" y="1218662"/>
                        <a:pt x="447765" y="1213923"/>
                        <a:pt x="445396" y="1206816"/>
                      </a:cubicBezTo>
                      <a:cubicBezTo>
                        <a:pt x="447765" y="1204447"/>
                        <a:pt x="447765" y="1199709"/>
                        <a:pt x="450134" y="1197339"/>
                      </a:cubicBezTo>
                      <a:cubicBezTo>
                        <a:pt x="452503" y="1194970"/>
                        <a:pt x="456057" y="1194970"/>
                        <a:pt x="459019" y="1196451"/>
                      </a:cubicBezTo>
                      <a:close/>
                      <a:moveTo>
                        <a:pt x="694154" y="1154695"/>
                      </a:moveTo>
                      <a:cubicBezTo>
                        <a:pt x="706000" y="1157064"/>
                        <a:pt x="717846" y="1159433"/>
                        <a:pt x="729691" y="1164172"/>
                      </a:cubicBezTo>
                      <a:cubicBezTo>
                        <a:pt x="736799" y="1166541"/>
                        <a:pt x="741537" y="1176017"/>
                        <a:pt x="736799" y="1187863"/>
                      </a:cubicBezTo>
                      <a:cubicBezTo>
                        <a:pt x="734430" y="1197339"/>
                        <a:pt x="724953" y="1206816"/>
                        <a:pt x="715477" y="1204447"/>
                      </a:cubicBezTo>
                      <a:cubicBezTo>
                        <a:pt x="701262" y="1202078"/>
                        <a:pt x="689416" y="1194970"/>
                        <a:pt x="679940" y="1183125"/>
                      </a:cubicBezTo>
                      <a:cubicBezTo>
                        <a:pt x="677571" y="1180756"/>
                        <a:pt x="677571" y="1176017"/>
                        <a:pt x="677571" y="1171279"/>
                      </a:cubicBezTo>
                      <a:cubicBezTo>
                        <a:pt x="677571" y="1164172"/>
                        <a:pt x="689416" y="1152326"/>
                        <a:pt x="694154" y="1154695"/>
                      </a:cubicBezTo>
                      <a:close/>
                      <a:moveTo>
                        <a:pt x="762859" y="1138111"/>
                      </a:moveTo>
                      <a:cubicBezTo>
                        <a:pt x="767597" y="1138111"/>
                        <a:pt x="769967" y="1142850"/>
                        <a:pt x="765228" y="1147588"/>
                      </a:cubicBezTo>
                      <a:cubicBezTo>
                        <a:pt x="762859" y="1149957"/>
                        <a:pt x="758121" y="1149957"/>
                        <a:pt x="755752" y="1152326"/>
                      </a:cubicBezTo>
                      <a:cubicBezTo>
                        <a:pt x="755752" y="1152326"/>
                        <a:pt x="755752" y="1149957"/>
                        <a:pt x="753383" y="1147588"/>
                      </a:cubicBezTo>
                      <a:cubicBezTo>
                        <a:pt x="753383" y="1145219"/>
                        <a:pt x="753383" y="1142850"/>
                        <a:pt x="753383" y="1142850"/>
                      </a:cubicBezTo>
                      <a:cubicBezTo>
                        <a:pt x="755752" y="1140481"/>
                        <a:pt x="760490" y="1138111"/>
                        <a:pt x="762859" y="1138111"/>
                      </a:cubicBezTo>
                      <a:close/>
                      <a:moveTo>
                        <a:pt x="94765" y="1126266"/>
                      </a:moveTo>
                      <a:cubicBezTo>
                        <a:pt x="94765" y="1128635"/>
                        <a:pt x="97134" y="1128635"/>
                        <a:pt x="97134" y="1131004"/>
                      </a:cubicBezTo>
                      <a:cubicBezTo>
                        <a:pt x="94765" y="1135742"/>
                        <a:pt x="92396" y="1135742"/>
                        <a:pt x="92396" y="1131004"/>
                      </a:cubicBezTo>
                      <a:cubicBezTo>
                        <a:pt x="92396" y="1128635"/>
                        <a:pt x="94765" y="1128635"/>
                        <a:pt x="94765" y="1126266"/>
                      </a:cubicBezTo>
                      <a:close/>
                      <a:moveTo>
                        <a:pt x="435919" y="1109682"/>
                      </a:moveTo>
                      <a:cubicBezTo>
                        <a:pt x="440658" y="1112051"/>
                        <a:pt x="443027" y="1114420"/>
                        <a:pt x="440658" y="1119158"/>
                      </a:cubicBezTo>
                      <a:cubicBezTo>
                        <a:pt x="438289" y="1121527"/>
                        <a:pt x="433550" y="1123897"/>
                        <a:pt x="431181" y="1123897"/>
                      </a:cubicBezTo>
                      <a:cubicBezTo>
                        <a:pt x="426443" y="1123897"/>
                        <a:pt x="426443" y="1119158"/>
                        <a:pt x="426443" y="1114420"/>
                      </a:cubicBezTo>
                      <a:cubicBezTo>
                        <a:pt x="428812" y="1109682"/>
                        <a:pt x="431181" y="1107313"/>
                        <a:pt x="435919" y="1109682"/>
                      </a:cubicBezTo>
                      <a:close/>
                      <a:moveTo>
                        <a:pt x="483302" y="1095467"/>
                      </a:moveTo>
                      <a:cubicBezTo>
                        <a:pt x="488040" y="1095467"/>
                        <a:pt x="490409" y="1095467"/>
                        <a:pt x="492779" y="1100205"/>
                      </a:cubicBezTo>
                      <a:cubicBezTo>
                        <a:pt x="495148" y="1102574"/>
                        <a:pt x="492779" y="1107313"/>
                        <a:pt x="488040" y="1109682"/>
                      </a:cubicBezTo>
                      <a:cubicBezTo>
                        <a:pt x="483302" y="1112051"/>
                        <a:pt x="480933" y="1109682"/>
                        <a:pt x="478564" y="1104944"/>
                      </a:cubicBezTo>
                      <a:cubicBezTo>
                        <a:pt x="476195" y="1100205"/>
                        <a:pt x="478564" y="1097836"/>
                        <a:pt x="483302" y="1095467"/>
                      </a:cubicBezTo>
                      <a:close/>
                      <a:moveTo>
                        <a:pt x="682309" y="1064668"/>
                      </a:moveTo>
                      <a:cubicBezTo>
                        <a:pt x="682309" y="1071776"/>
                        <a:pt x="682309" y="1081252"/>
                        <a:pt x="682309" y="1088360"/>
                      </a:cubicBezTo>
                      <a:cubicBezTo>
                        <a:pt x="682309" y="1093098"/>
                        <a:pt x="675201" y="1097836"/>
                        <a:pt x="670463" y="1097836"/>
                      </a:cubicBezTo>
                      <a:cubicBezTo>
                        <a:pt x="663356" y="1097836"/>
                        <a:pt x="658618" y="1093098"/>
                        <a:pt x="656248" y="1088360"/>
                      </a:cubicBezTo>
                      <a:cubicBezTo>
                        <a:pt x="653879" y="1083621"/>
                        <a:pt x="656248" y="1076514"/>
                        <a:pt x="660987" y="1071776"/>
                      </a:cubicBezTo>
                      <a:cubicBezTo>
                        <a:pt x="668094" y="1069407"/>
                        <a:pt x="675201" y="1067037"/>
                        <a:pt x="682309" y="1064668"/>
                      </a:cubicBezTo>
                      <a:close/>
                      <a:moveTo>
                        <a:pt x="71074" y="1062299"/>
                      </a:moveTo>
                      <a:cubicBezTo>
                        <a:pt x="78181" y="1059930"/>
                        <a:pt x="82919" y="1064668"/>
                        <a:pt x="82919" y="1071776"/>
                      </a:cubicBezTo>
                      <a:cubicBezTo>
                        <a:pt x="82919" y="1076514"/>
                        <a:pt x="80550" y="1083621"/>
                        <a:pt x="75812" y="1083621"/>
                      </a:cubicBezTo>
                      <a:cubicBezTo>
                        <a:pt x="71074" y="1083621"/>
                        <a:pt x="63966" y="1078883"/>
                        <a:pt x="63966" y="1074145"/>
                      </a:cubicBezTo>
                      <a:cubicBezTo>
                        <a:pt x="61597" y="1069407"/>
                        <a:pt x="66336" y="1062299"/>
                        <a:pt x="71074" y="1062299"/>
                      </a:cubicBezTo>
                      <a:close/>
                      <a:moveTo>
                        <a:pt x="743906" y="1026762"/>
                      </a:moveTo>
                      <a:cubicBezTo>
                        <a:pt x="746275" y="1029131"/>
                        <a:pt x="748644" y="1031501"/>
                        <a:pt x="751013" y="1033870"/>
                      </a:cubicBezTo>
                      <a:cubicBezTo>
                        <a:pt x="753383" y="1038608"/>
                        <a:pt x="753383" y="1043346"/>
                        <a:pt x="748644" y="1043346"/>
                      </a:cubicBezTo>
                      <a:cubicBezTo>
                        <a:pt x="743906" y="1045715"/>
                        <a:pt x="736799" y="1045715"/>
                        <a:pt x="732060" y="1048085"/>
                      </a:cubicBezTo>
                      <a:cubicBezTo>
                        <a:pt x="732060" y="1043346"/>
                        <a:pt x="732060" y="1036239"/>
                        <a:pt x="734430" y="1031501"/>
                      </a:cubicBezTo>
                      <a:cubicBezTo>
                        <a:pt x="734430" y="1026762"/>
                        <a:pt x="739168" y="1024393"/>
                        <a:pt x="743906" y="1026762"/>
                      </a:cubicBezTo>
                      <a:close/>
                      <a:moveTo>
                        <a:pt x="679940" y="1007809"/>
                      </a:moveTo>
                      <a:cubicBezTo>
                        <a:pt x="684678" y="1007809"/>
                        <a:pt x="689416" y="1007809"/>
                        <a:pt x="691785" y="1010179"/>
                      </a:cubicBezTo>
                      <a:cubicBezTo>
                        <a:pt x="706000" y="1022024"/>
                        <a:pt x="717846" y="1036239"/>
                        <a:pt x="729691" y="1048085"/>
                      </a:cubicBezTo>
                      <a:cubicBezTo>
                        <a:pt x="729691" y="1050454"/>
                        <a:pt x="729691" y="1052823"/>
                        <a:pt x="729691" y="1055192"/>
                      </a:cubicBezTo>
                      <a:cubicBezTo>
                        <a:pt x="727322" y="1071776"/>
                        <a:pt x="722584" y="1074145"/>
                        <a:pt x="708369" y="1069407"/>
                      </a:cubicBezTo>
                      <a:cubicBezTo>
                        <a:pt x="698893" y="1067037"/>
                        <a:pt x="689416" y="1064668"/>
                        <a:pt x="679940" y="1062299"/>
                      </a:cubicBezTo>
                      <a:cubicBezTo>
                        <a:pt x="670463" y="1048085"/>
                        <a:pt x="672832" y="1033870"/>
                        <a:pt x="672832" y="1017286"/>
                      </a:cubicBezTo>
                      <a:cubicBezTo>
                        <a:pt x="672832" y="1012548"/>
                        <a:pt x="677571" y="1010179"/>
                        <a:pt x="679940" y="1007809"/>
                      </a:cubicBezTo>
                      <a:close/>
                      <a:moveTo>
                        <a:pt x="395644" y="988856"/>
                      </a:moveTo>
                      <a:cubicBezTo>
                        <a:pt x="398013" y="991225"/>
                        <a:pt x="400383" y="995964"/>
                        <a:pt x="400383" y="998333"/>
                      </a:cubicBezTo>
                      <a:cubicBezTo>
                        <a:pt x="400383" y="1003071"/>
                        <a:pt x="393275" y="1010179"/>
                        <a:pt x="390906" y="1007809"/>
                      </a:cubicBezTo>
                      <a:cubicBezTo>
                        <a:pt x="386168" y="1005440"/>
                        <a:pt x="386168" y="1000702"/>
                        <a:pt x="383799" y="998333"/>
                      </a:cubicBezTo>
                      <a:cubicBezTo>
                        <a:pt x="383799" y="991225"/>
                        <a:pt x="390906" y="986487"/>
                        <a:pt x="395644" y="988856"/>
                      </a:cubicBezTo>
                      <a:close/>
                      <a:moveTo>
                        <a:pt x="781812" y="974642"/>
                      </a:moveTo>
                      <a:cubicBezTo>
                        <a:pt x="786550" y="977011"/>
                        <a:pt x="788920" y="979380"/>
                        <a:pt x="786550" y="984118"/>
                      </a:cubicBezTo>
                      <a:cubicBezTo>
                        <a:pt x="784181" y="991225"/>
                        <a:pt x="779443" y="993595"/>
                        <a:pt x="772336" y="991225"/>
                      </a:cubicBezTo>
                      <a:cubicBezTo>
                        <a:pt x="767597" y="988856"/>
                        <a:pt x="767597" y="986487"/>
                        <a:pt x="767597" y="981749"/>
                      </a:cubicBezTo>
                      <a:cubicBezTo>
                        <a:pt x="769967" y="974642"/>
                        <a:pt x="777074" y="972272"/>
                        <a:pt x="781812" y="974642"/>
                      </a:cubicBezTo>
                      <a:close/>
                      <a:moveTo>
                        <a:pt x="649141" y="946212"/>
                      </a:moveTo>
                      <a:cubicBezTo>
                        <a:pt x="656248" y="943843"/>
                        <a:pt x="660987" y="948581"/>
                        <a:pt x="658618" y="955689"/>
                      </a:cubicBezTo>
                      <a:cubicBezTo>
                        <a:pt x="658618" y="958058"/>
                        <a:pt x="656248" y="958058"/>
                        <a:pt x="656248" y="960427"/>
                      </a:cubicBezTo>
                      <a:cubicBezTo>
                        <a:pt x="649141" y="962796"/>
                        <a:pt x="644403" y="955689"/>
                        <a:pt x="644403" y="950950"/>
                      </a:cubicBezTo>
                      <a:cubicBezTo>
                        <a:pt x="646772" y="948581"/>
                        <a:pt x="646772" y="946212"/>
                        <a:pt x="649141" y="946212"/>
                      </a:cubicBezTo>
                      <a:close/>
                      <a:moveTo>
                        <a:pt x="698893" y="924890"/>
                      </a:moveTo>
                      <a:cubicBezTo>
                        <a:pt x="708369" y="924890"/>
                        <a:pt x="720215" y="931997"/>
                        <a:pt x="720215" y="941474"/>
                      </a:cubicBezTo>
                      <a:cubicBezTo>
                        <a:pt x="720215" y="950950"/>
                        <a:pt x="710738" y="960427"/>
                        <a:pt x="703631" y="960427"/>
                      </a:cubicBezTo>
                      <a:cubicBezTo>
                        <a:pt x="694154" y="960427"/>
                        <a:pt x="682309" y="953319"/>
                        <a:pt x="679940" y="943843"/>
                      </a:cubicBezTo>
                      <a:cubicBezTo>
                        <a:pt x="677571" y="936735"/>
                        <a:pt x="687047" y="927259"/>
                        <a:pt x="698893" y="924890"/>
                      </a:cubicBezTo>
                      <a:close/>
                      <a:moveTo>
                        <a:pt x="49752" y="913044"/>
                      </a:moveTo>
                      <a:cubicBezTo>
                        <a:pt x="54490" y="913044"/>
                        <a:pt x="59228" y="920152"/>
                        <a:pt x="56859" y="924890"/>
                      </a:cubicBezTo>
                      <a:cubicBezTo>
                        <a:pt x="54490" y="927259"/>
                        <a:pt x="49752" y="929628"/>
                        <a:pt x="47383" y="929628"/>
                      </a:cubicBezTo>
                      <a:cubicBezTo>
                        <a:pt x="45013" y="927259"/>
                        <a:pt x="45013" y="922521"/>
                        <a:pt x="42644" y="920152"/>
                      </a:cubicBezTo>
                      <a:cubicBezTo>
                        <a:pt x="45013" y="917783"/>
                        <a:pt x="47383" y="913044"/>
                        <a:pt x="49752" y="913044"/>
                      </a:cubicBezTo>
                      <a:close/>
                      <a:moveTo>
                        <a:pt x="450134" y="910675"/>
                      </a:moveTo>
                      <a:cubicBezTo>
                        <a:pt x="450134" y="913044"/>
                        <a:pt x="454872" y="915413"/>
                        <a:pt x="454872" y="917783"/>
                      </a:cubicBezTo>
                      <a:cubicBezTo>
                        <a:pt x="457242" y="924890"/>
                        <a:pt x="447765" y="929628"/>
                        <a:pt x="445396" y="924890"/>
                      </a:cubicBezTo>
                      <a:cubicBezTo>
                        <a:pt x="443027" y="922521"/>
                        <a:pt x="440658" y="917783"/>
                        <a:pt x="440658" y="915413"/>
                      </a:cubicBezTo>
                      <a:cubicBezTo>
                        <a:pt x="443027" y="913044"/>
                        <a:pt x="447765" y="913044"/>
                        <a:pt x="450134" y="910675"/>
                      </a:cubicBezTo>
                      <a:close/>
                      <a:moveTo>
                        <a:pt x="767597" y="905937"/>
                      </a:moveTo>
                      <a:cubicBezTo>
                        <a:pt x="772336" y="903568"/>
                        <a:pt x="781812" y="910675"/>
                        <a:pt x="779443" y="915413"/>
                      </a:cubicBezTo>
                      <a:cubicBezTo>
                        <a:pt x="779443" y="917783"/>
                        <a:pt x="777074" y="917783"/>
                        <a:pt x="774705" y="920152"/>
                      </a:cubicBezTo>
                      <a:cubicBezTo>
                        <a:pt x="769967" y="920152"/>
                        <a:pt x="765228" y="920152"/>
                        <a:pt x="765228" y="915413"/>
                      </a:cubicBezTo>
                      <a:cubicBezTo>
                        <a:pt x="762859" y="913044"/>
                        <a:pt x="762859" y="908306"/>
                        <a:pt x="767597" y="905937"/>
                      </a:cubicBezTo>
                      <a:close/>
                      <a:moveTo>
                        <a:pt x="111349" y="882246"/>
                      </a:moveTo>
                      <a:cubicBezTo>
                        <a:pt x="113718" y="882246"/>
                        <a:pt x="113718" y="886984"/>
                        <a:pt x="116087" y="889353"/>
                      </a:cubicBezTo>
                      <a:cubicBezTo>
                        <a:pt x="113718" y="891722"/>
                        <a:pt x="111349" y="896460"/>
                        <a:pt x="108980" y="896460"/>
                      </a:cubicBezTo>
                      <a:cubicBezTo>
                        <a:pt x="104242" y="898829"/>
                        <a:pt x="99503" y="891722"/>
                        <a:pt x="101873" y="886984"/>
                      </a:cubicBezTo>
                      <a:cubicBezTo>
                        <a:pt x="104242" y="884615"/>
                        <a:pt x="106611" y="882246"/>
                        <a:pt x="111349" y="882246"/>
                      </a:cubicBezTo>
                      <a:close/>
                      <a:moveTo>
                        <a:pt x="469087" y="844340"/>
                      </a:moveTo>
                      <a:cubicBezTo>
                        <a:pt x="476195" y="844340"/>
                        <a:pt x="476195" y="846709"/>
                        <a:pt x="473826" y="851447"/>
                      </a:cubicBezTo>
                      <a:cubicBezTo>
                        <a:pt x="471456" y="851447"/>
                        <a:pt x="469087" y="851447"/>
                        <a:pt x="466718" y="851447"/>
                      </a:cubicBezTo>
                      <a:cubicBezTo>
                        <a:pt x="466718" y="851447"/>
                        <a:pt x="464349" y="849078"/>
                        <a:pt x="464349" y="846709"/>
                      </a:cubicBezTo>
                      <a:cubicBezTo>
                        <a:pt x="466718" y="846709"/>
                        <a:pt x="466718" y="844340"/>
                        <a:pt x="469087" y="844340"/>
                      </a:cubicBezTo>
                      <a:close/>
                      <a:moveTo>
                        <a:pt x="857624" y="837232"/>
                      </a:moveTo>
                      <a:cubicBezTo>
                        <a:pt x="859993" y="834863"/>
                        <a:pt x="862362" y="837232"/>
                        <a:pt x="862362" y="839601"/>
                      </a:cubicBezTo>
                      <a:cubicBezTo>
                        <a:pt x="864732" y="844340"/>
                        <a:pt x="862362" y="846709"/>
                        <a:pt x="857624" y="849078"/>
                      </a:cubicBezTo>
                      <a:cubicBezTo>
                        <a:pt x="855255" y="849078"/>
                        <a:pt x="852886" y="849078"/>
                        <a:pt x="850517" y="849078"/>
                      </a:cubicBezTo>
                      <a:cubicBezTo>
                        <a:pt x="848148" y="849078"/>
                        <a:pt x="848148" y="844340"/>
                        <a:pt x="848148" y="844340"/>
                      </a:cubicBezTo>
                      <a:cubicBezTo>
                        <a:pt x="850517" y="841970"/>
                        <a:pt x="855255" y="839601"/>
                        <a:pt x="857624" y="837232"/>
                      </a:cubicBezTo>
                      <a:close/>
                      <a:moveTo>
                        <a:pt x="758121" y="808803"/>
                      </a:moveTo>
                      <a:cubicBezTo>
                        <a:pt x="767597" y="808803"/>
                        <a:pt x="777074" y="820648"/>
                        <a:pt x="774705" y="830125"/>
                      </a:cubicBezTo>
                      <a:cubicBezTo>
                        <a:pt x="769967" y="841970"/>
                        <a:pt x="755752" y="856185"/>
                        <a:pt x="743906" y="856185"/>
                      </a:cubicBezTo>
                      <a:cubicBezTo>
                        <a:pt x="727322" y="849078"/>
                        <a:pt x="713107" y="858554"/>
                        <a:pt x="696524" y="856185"/>
                      </a:cubicBezTo>
                      <a:cubicBezTo>
                        <a:pt x="694154" y="856185"/>
                        <a:pt x="691785" y="853816"/>
                        <a:pt x="691785" y="851447"/>
                      </a:cubicBezTo>
                      <a:cubicBezTo>
                        <a:pt x="689416" y="851447"/>
                        <a:pt x="689416" y="846709"/>
                        <a:pt x="689416" y="846709"/>
                      </a:cubicBezTo>
                      <a:cubicBezTo>
                        <a:pt x="701262" y="832494"/>
                        <a:pt x="713107" y="820648"/>
                        <a:pt x="734430" y="813541"/>
                      </a:cubicBezTo>
                      <a:cubicBezTo>
                        <a:pt x="741537" y="808803"/>
                        <a:pt x="751013" y="808803"/>
                        <a:pt x="758121" y="808803"/>
                      </a:cubicBezTo>
                      <a:close/>
                      <a:moveTo>
                        <a:pt x="668094" y="808803"/>
                      </a:moveTo>
                      <a:cubicBezTo>
                        <a:pt x="672832" y="811172"/>
                        <a:pt x="675201" y="815910"/>
                        <a:pt x="672832" y="818279"/>
                      </a:cubicBezTo>
                      <a:cubicBezTo>
                        <a:pt x="672832" y="820648"/>
                        <a:pt x="668094" y="820648"/>
                        <a:pt x="665725" y="823017"/>
                      </a:cubicBezTo>
                      <a:cubicBezTo>
                        <a:pt x="663356" y="820648"/>
                        <a:pt x="658618" y="818279"/>
                        <a:pt x="658618" y="815910"/>
                      </a:cubicBezTo>
                      <a:cubicBezTo>
                        <a:pt x="656248" y="811172"/>
                        <a:pt x="663356" y="806434"/>
                        <a:pt x="668094" y="808803"/>
                      </a:cubicBezTo>
                      <a:close/>
                      <a:moveTo>
                        <a:pt x="433550" y="789850"/>
                      </a:moveTo>
                      <a:cubicBezTo>
                        <a:pt x="435919" y="789850"/>
                        <a:pt x="435919" y="792219"/>
                        <a:pt x="438289" y="794588"/>
                      </a:cubicBezTo>
                      <a:cubicBezTo>
                        <a:pt x="438289" y="794588"/>
                        <a:pt x="435919" y="796957"/>
                        <a:pt x="435919" y="799326"/>
                      </a:cubicBezTo>
                      <a:cubicBezTo>
                        <a:pt x="433550" y="799326"/>
                        <a:pt x="431181" y="799326"/>
                        <a:pt x="431181" y="799326"/>
                      </a:cubicBezTo>
                      <a:cubicBezTo>
                        <a:pt x="428812" y="799326"/>
                        <a:pt x="428812" y="796957"/>
                        <a:pt x="428812" y="794588"/>
                      </a:cubicBezTo>
                      <a:cubicBezTo>
                        <a:pt x="431181" y="792219"/>
                        <a:pt x="431181" y="792219"/>
                        <a:pt x="433550" y="789850"/>
                      </a:cubicBezTo>
                      <a:close/>
                      <a:moveTo>
                        <a:pt x="732060" y="770897"/>
                      </a:moveTo>
                      <a:cubicBezTo>
                        <a:pt x="734430" y="768527"/>
                        <a:pt x="739168" y="770897"/>
                        <a:pt x="741537" y="775635"/>
                      </a:cubicBezTo>
                      <a:cubicBezTo>
                        <a:pt x="746275" y="780373"/>
                        <a:pt x="743906" y="782742"/>
                        <a:pt x="739168" y="785111"/>
                      </a:cubicBezTo>
                      <a:cubicBezTo>
                        <a:pt x="734430" y="785111"/>
                        <a:pt x="732060" y="785111"/>
                        <a:pt x="729691" y="780373"/>
                      </a:cubicBezTo>
                      <a:cubicBezTo>
                        <a:pt x="727322" y="775635"/>
                        <a:pt x="727322" y="770897"/>
                        <a:pt x="732060" y="770897"/>
                      </a:cubicBezTo>
                      <a:close/>
                      <a:moveTo>
                        <a:pt x="68705" y="763789"/>
                      </a:moveTo>
                      <a:cubicBezTo>
                        <a:pt x="78181" y="766158"/>
                        <a:pt x="85289" y="768527"/>
                        <a:pt x="92396" y="773266"/>
                      </a:cubicBezTo>
                      <a:cubicBezTo>
                        <a:pt x="94765" y="773266"/>
                        <a:pt x="97134" y="780373"/>
                        <a:pt x="97134" y="782742"/>
                      </a:cubicBezTo>
                      <a:cubicBezTo>
                        <a:pt x="97134" y="787481"/>
                        <a:pt x="92396" y="787481"/>
                        <a:pt x="87658" y="785111"/>
                      </a:cubicBezTo>
                      <a:cubicBezTo>
                        <a:pt x="75812" y="780373"/>
                        <a:pt x="68705" y="780373"/>
                        <a:pt x="61597" y="780373"/>
                      </a:cubicBezTo>
                      <a:cubicBezTo>
                        <a:pt x="56859" y="778004"/>
                        <a:pt x="54490" y="775635"/>
                        <a:pt x="54490" y="770897"/>
                      </a:cubicBezTo>
                      <a:cubicBezTo>
                        <a:pt x="54490" y="766158"/>
                        <a:pt x="63966" y="761420"/>
                        <a:pt x="68705" y="763789"/>
                      </a:cubicBezTo>
                      <a:close/>
                      <a:moveTo>
                        <a:pt x="715477" y="718776"/>
                      </a:moveTo>
                      <a:cubicBezTo>
                        <a:pt x="722584" y="721145"/>
                        <a:pt x="724953" y="730621"/>
                        <a:pt x="722584" y="737729"/>
                      </a:cubicBezTo>
                      <a:cubicBezTo>
                        <a:pt x="720215" y="742467"/>
                        <a:pt x="713107" y="744836"/>
                        <a:pt x="706000" y="740098"/>
                      </a:cubicBezTo>
                      <a:cubicBezTo>
                        <a:pt x="701262" y="737729"/>
                        <a:pt x="698893" y="730621"/>
                        <a:pt x="701262" y="725883"/>
                      </a:cubicBezTo>
                      <a:cubicBezTo>
                        <a:pt x="703631" y="721145"/>
                        <a:pt x="710738" y="716407"/>
                        <a:pt x="715477" y="718776"/>
                      </a:cubicBezTo>
                      <a:close/>
                      <a:moveTo>
                        <a:pt x="613604" y="711668"/>
                      </a:moveTo>
                      <a:cubicBezTo>
                        <a:pt x="620711" y="711668"/>
                        <a:pt x="625450" y="718776"/>
                        <a:pt x="625450" y="723514"/>
                      </a:cubicBezTo>
                      <a:cubicBezTo>
                        <a:pt x="625450" y="728252"/>
                        <a:pt x="620711" y="732991"/>
                        <a:pt x="613604" y="732991"/>
                      </a:cubicBezTo>
                      <a:cubicBezTo>
                        <a:pt x="606497" y="730621"/>
                        <a:pt x="601758" y="728252"/>
                        <a:pt x="601758" y="721145"/>
                      </a:cubicBezTo>
                      <a:cubicBezTo>
                        <a:pt x="601758" y="716407"/>
                        <a:pt x="606497" y="711668"/>
                        <a:pt x="613604" y="711668"/>
                      </a:cubicBezTo>
                      <a:close/>
                      <a:moveTo>
                        <a:pt x="850517" y="709299"/>
                      </a:moveTo>
                      <a:cubicBezTo>
                        <a:pt x="848148" y="711668"/>
                        <a:pt x="848148" y="714038"/>
                        <a:pt x="848148" y="714038"/>
                      </a:cubicBezTo>
                      <a:cubicBezTo>
                        <a:pt x="845779" y="714038"/>
                        <a:pt x="843409" y="714038"/>
                        <a:pt x="843409" y="711668"/>
                      </a:cubicBezTo>
                      <a:cubicBezTo>
                        <a:pt x="843409" y="706930"/>
                        <a:pt x="845779" y="706930"/>
                        <a:pt x="850517" y="709299"/>
                      </a:cubicBezTo>
                      <a:close/>
                      <a:moveTo>
                        <a:pt x="400679" y="704857"/>
                      </a:moveTo>
                      <a:cubicBezTo>
                        <a:pt x="404529" y="703969"/>
                        <a:pt x="408675" y="704561"/>
                        <a:pt x="412228" y="706930"/>
                      </a:cubicBezTo>
                      <a:cubicBezTo>
                        <a:pt x="419336" y="714038"/>
                        <a:pt x="424074" y="725883"/>
                        <a:pt x="419336" y="735360"/>
                      </a:cubicBezTo>
                      <a:cubicBezTo>
                        <a:pt x="416966" y="740098"/>
                        <a:pt x="405121" y="744836"/>
                        <a:pt x="398013" y="742467"/>
                      </a:cubicBezTo>
                      <a:cubicBezTo>
                        <a:pt x="390906" y="740098"/>
                        <a:pt x="386168" y="730621"/>
                        <a:pt x="386168" y="723514"/>
                      </a:cubicBezTo>
                      <a:cubicBezTo>
                        <a:pt x="388537" y="718776"/>
                        <a:pt x="388537" y="714038"/>
                        <a:pt x="390906" y="711668"/>
                      </a:cubicBezTo>
                      <a:cubicBezTo>
                        <a:pt x="393275" y="708115"/>
                        <a:pt x="396829" y="705746"/>
                        <a:pt x="400679" y="704857"/>
                      </a:cubicBezTo>
                      <a:close/>
                      <a:moveTo>
                        <a:pt x="677571" y="666655"/>
                      </a:moveTo>
                      <a:cubicBezTo>
                        <a:pt x="684678" y="666655"/>
                        <a:pt x="691785" y="669024"/>
                        <a:pt x="696524" y="669024"/>
                      </a:cubicBezTo>
                      <a:cubicBezTo>
                        <a:pt x="701262" y="671393"/>
                        <a:pt x="703631" y="673762"/>
                        <a:pt x="703631" y="678501"/>
                      </a:cubicBezTo>
                      <a:cubicBezTo>
                        <a:pt x="703631" y="680870"/>
                        <a:pt x="701262" y="687977"/>
                        <a:pt x="698893" y="687977"/>
                      </a:cubicBezTo>
                      <a:cubicBezTo>
                        <a:pt x="687047" y="692715"/>
                        <a:pt x="675201" y="695085"/>
                        <a:pt x="663356" y="697454"/>
                      </a:cubicBezTo>
                      <a:cubicBezTo>
                        <a:pt x="658618" y="699823"/>
                        <a:pt x="651510" y="695085"/>
                        <a:pt x="649141" y="687977"/>
                      </a:cubicBezTo>
                      <a:cubicBezTo>
                        <a:pt x="646772" y="680870"/>
                        <a:pt x="649141" y="673762"/>
                        <a:pt x="653879" y="671393"/>
                      </a:cubicBezTo>
                      <a:cubicBezTo>
                        <a:pt x="663356" y="669024"/>
                        <a:pt x="670463" y="669024"/>
                        <a:pt x="677571" y="666655"/>
                      </a:cubicBezTo>
                      <a:close/>
                      <a:moveTo>
                        <a:pt x="118456" y="654809"/>
                      </a:moveTo>
                      <a:cubicBezTo>
                        <a:pt x="123195" y="659548"/>
                        <a:pt x="120826" y="661917"/>
                        <a:pt x="116087" y="661917"/>
                      </a:cubicBezTo>
                      <a:cubicBezTo>
                        <a:pt x="116087" y="661917"/>
                        <a:pt x="116087" y="659548"/>
                        <a:pt x="113718" y="657179"/>
                      </a:cubicBezTo>
                      <a:cubicBezTo>
                        <a:pt x="116087" y="654809"/>
                        <a:pt x="118456" y="654809"/>
                        <a:pt x="118456" y="654809"/>
                      </a:cubicBezTo>
                      <a:close/>
                      <a:moveTo>
                        <a:pt x="758121" y="645333"/>
                      </a:moveTo>
                      <a:cubicBezTo>
                        <a:pt x="762859" y="645333"/>
                        <a:pt x="765228" y="647702"/>
                        <a:pt x="767597" y="650071"/>
                      </a:cubicBezTo>
                      <a:cubicBezTo>
                        <a:pt x="769967" y="657179"/>
                        <a:pt x="765228" y="666655"/>
                        <a:pt x="758121" y="666655"/>
                      </a:cubicBezTo>
                      <a:cubicBezTo>
                        <a:pt x="755752" y="666655"/>
                        <a:pt x="751013" y="664286"/>
                        <a:pt x="748644" y="661917"/>
                      </a:cubicBezTo>
                      <a:cubicBezTo>
                        <a:pt x="743906" y="657179"/>
                        <a:pt x="748644" y="647702"/>
                        <a:pt x="758121" y="645333"/>
                      </a:cubicBezTo>
                      <a:close/>
                      <a:moveTo>
                        <a:pt x="431181" y="633487"/>
                      </a:moveTo>
                      <a:cubicBezTo>
                        <a:pt x="440658" y="633487"/>
                        <a:pt x="447765" y="633487"/>
                        <a:pt x="454872" y="633487"/>
                      </a:cubicBezTo>
                      <a:cubicBezTo>
                        <a:pt x="459611" y="633487"/>
                        <a:pt x="464349" y="640595"/>
                        <a:pt x="464349" y="645333"/>
                      </a:cubicBezTo>
                      <a:cubicBezTo>
                        <a:pt x="464349" y="652440"/>
                        <a:pt x="459611" y="657179"/>
                        <a:pt x="454872" y="659548"/>
                      </a:cubicBezTo>
                      <a:cubicBezTo>
                        <a:pt x="450134" y="661917"/>
                        <a:pt x="440658" y="659548"/>
                        <a:pt x="438289" y="654809"/>
                      </a:cubicBezTo>
                      <a:cubicBezTo>
                        <a:pt x="433550" y="647702"/>
                        <a:pt x="431181" y="640595"/>
                        <a:pt x="431181" y="633487"/>
                      </a:cubicBezTo>
                      <a:close/>
                      <a:moveTo>
                        <a:pt x="431181" y="602689"/>
                      </a:moveTo>
                      <a:cubicBezTo>
                        <a:pt x="433550" y="605058"/>
                        <a:pt x="433550" y="609796"/>
                        <a:pt x="435919" y="612165"/>
                      </a:cubicBezTo>
                      <a:cubicBezTo>
                        <a:pt x="438289" y="612165"/>
                        <a:pt x="435919" y="614534"/>
                        <a:pt x="433550" y="621642"/>
                      </a:cubicBezTo>
                      <a:cubicBezTo>
                        <a:pt x="431181" y="626380"/>
                        <a:pt x="428812" y="631118"/>
                        <a:pt x="426443" y="635856"/>
                      </a:cubicBezTo>
                      <a:cubicBezTo>
                        <a:pt x="419336" y="633487"/>
                        <a:pt x="414597" y="628749"/>
                        <a:pt x="409859" y="621642"/>
                      </a:cubicBezTo>
                      <a:cubicBezTo>
                        <a:pt x="407490" y="616903"/>
                        <a:pt x="409859" y="609796"/>
                        <a:pt x="414597" y="605058"/>
                      </a:cubicBezTo>
                      <a:cubicBezTo>
                        <a:pt x="419336" y="600319"/>
                        <a:pt x="426443" y="600319"/>
                        <a:pt x="431181" y="602689"/>
                      </a:cubicBezTo>
                      <a:close/>
                      <a:moveTo>
                        <a:pt x="748644" y="593212"/>
                      </a:moveTo>
                      <a:cubicBezTo>
                        <a:pt x="767597" y="593212"/>
                        <a:pt x="786550" y="595581"/>
                        <a:pt x="805503" y="605058"/>
                      </a:cubicBezTo>
                      <a:cubicBezTo>
                        <a:pt x="807873" y="605058"/>
                        <a:pt x="807873" y="607427"/>
                        <a:pt x="807873" y="609796"/>
                      </a:cubicBezTo>
                      <a:cubicBezTo>
                        <a:pt x="807873" y="612165"/>
                        <a:pt x="807873" y="614534"/>
                        <a:pt x="805503" y="614534"/>
                      </a:cubicBezTo>
                      <a:cubicBezTo>
                        <a:pt x="800765" y="614534"/>
                        <a:pt x="793658" y="616903"/>
                        <a:pt x="788920" y="619272"/>
                      </a:cubicBezTo>
                      <a:cubicBezTo>
                        <a:pt x="777074" y="626380"/>
                        <a:pt x="765228" y="621642"/>
                        <a:pt x="755752" y="614534"/>
                      </a:cubicBezTo>
                      <a:cubicBezTo>
                        <a:pt x="751013" y="609796"/>
                        <a:pt x="748644" y="607427"/>
                        <a:pt x="743906" y="602689"/>
                      </a:cubicBezTo>
                      <a:cubicBezTo>
                        <a:pt x="746275" y="597950"/>
                        <a:pt x="748644" y="590843"/>
                        <a:pt x="748644" y="593212"/>
                      </a:cubicBezTo>
                      <a:close/>
                      <a:moveTo>
                        <a:pt x="618342" y="557675"/>
                      </a:moveTo>
                      <a:cubicBezTo>
                        <a:pt x="620711" y="555306"/>
                        <a:pt x="623081" y="557675"/>
                        <a:pt x="623081" y="560044"/>
                      </a:cubicBezTo>
                      <a:cubicBezTo>
                        <a:pt x="627819" y="571890"/>
                        <a:pt x="625450" y="583736"/>
                        <a:pt x="623081" y="595581"/>
                      </a:cubicBezTo>
                      <a:cubicBezTo>
                        <a:pt x="620711" y="600319"/>
                        <a:pt x="618342" y="602689"/>
                        <a:pt x="613604" y="602689"/>
                      </a:cubicBezTo>
                      <a:cubicBezTo>
                        <a:pt x="608866" y="600319"/>
                        <a:pt x="606497" y="597950"/>
                        <a:pt x="604128" y="595581"/>
                      </a:cubicBezTo>
                      <a:cubicBezTo>
                        <a:pt x="604128" y="593212"/>
                        <a:pt x="604128" y="590843"/>
                        <a:pt x="604128" y="590843"/>
                      </a:cubicBezTo>
                      <a:cubicBezTo>
                        <a:pt x="604128" y="578997"/>
                        <a:pt x="604128" y="569521"/>
                        <a:pt x="606497" y="560044"/>
                      </a:cubicBezTo>
                      <a:cubicBezTo>
                        <a:pt x="608866" y="557675"/>
                        <a:pt x="613604" y="555306"/>
                        <a:pt x="618342" y="557675"/>
                      </a:cubicBezTo>
                      <a:close/>
                      <a:moveTo>
                        <a:pt x="47383" y="550568"/>
                      </a:moveTo>
                      <a:cubicBezTo>
                        <a:pt x="54490" y="545830"/>
                        <a:pt x="59228" y="545830"/>
                        <a:pt x="61597" y="550568"/>
                      </a:cubicBezTo>
                      <a:cubicBezTo>
                        <a:pt x="63966" y="552937"/>
                        <a:pt x="66336" y="557675"/>
                        <a:pt x="66336" y="560044"/>
                      </a:cubicBezTo>
                      <a:cubicBezTo>
                        <a:pt x="63966" y="562413"/>
                        <a:pt x="61597" y="567152"/>
                        <a:pt x="56859" y="567152"/>
                      </a:cubicBezTo>
                      <a:cubicBezTo>
                        <a:pt x="52121" y="569521"/>
                        <a:pt x="45013" y="567152"/>
                        <a:pt x="42644" y="560044"/>
                      </a:cubicBezTo>
                      <a:cubicBezTo>
                        <a:pt x="42644" y="557675"/>
                        <a:pt x="42644" y="552937"/>
                        <a:pt x="47383" y="550568"/>
                      </a:cubicBezTo>
                      <a:close/>
                      <a:moveTo>
                        <a:pt x="788920" y="538722"/>
                      </a:moveTo>
                      <a:cubicBezTo>
                        <a:pt x="791289" y="538722"/>
                        <a:pt x="793658" y="541091"/>
                        <a:pt x="793658" y="543460"/>
                      </a:cubicBezTo>
                      <a:cubicBezTo>
                        <a:pt x="798396" y="555306"/>
                        <a:pt x="784181" y="567152"/>
                        <a:pt x="772336" y="567152"/>
                      </a:cubicBezTo>
                      <a:cubicBezTo>
                        <a:pt x="769967" y="562413"/>
                        <a:pt x="765228" y="560044"/>
                        <a:pt x="765228" y="557675"/>
                      </a:cubicBezTo>
                      <a:cubicBezTo>
                        <a:pt x="762859" y="545830"/>
                        <a:pt x="777074" y="533984"/>
                        <a:pt x="788920" y="538722"/>
                      </a:cubicBezTo>
                      <a:close/>
                      <a:moveTo>
                        <a:pt x="715477" y="526877"/>
                      </a:moveTo>
                      <a:cubicBezTo>
                        <a:pt x="722584" y="524507"/>
                        <a:pt x="732060" y="533984"/>
                        <a:pt x="729691" y="541091"/>
                      </a:cubicBezTo>
                      <a:cubicBezTo>
                        <a:pt x="727322" y="548199"/>
                        <a:pt x="722584" y="552937"/>
                        <a:pt x="717846" y="552937"/>
                      </a:cubicBezTo>
                      <a:cubicBezTo>
                        <a:pt x="710738" y="552937"/>
                        <a:pt x="701262" y="545830"/>
                        <a:pt x="703631" y="538722"/>
                      </a:cubicBezTo>
                      <a:cubicBezTo>
                        <a:pt x="706000" y="531615"/>
                        <a:pt x="708369" y="526877"/>
                        <a:pt x="715477" y="526877"/>
                      </a:cubicBezTo>
                      <a:close/>
                      <a:moveTo>
                        <a:pt x="11846" y="517400"/>
                      </a:moveTo>
                      <a:cubicBezTo>
                        <a:pt x="14215" y="517400"/>
                        <a:pt x="16584" y="519769"/>
                        <a:pt x="16584" y="522138"/>
                      </a:cubicBezTo>
                      <a:cubicBezTo>
                        <a:pt x="18953" y="526877"/>
                        <a:pt x="18953" y="529246"/>
                        <a:pt x="18953" y="533984"/>
                      </a:cubicBezTo>
                      <a:cubicBezTo>
                        <a:pt x="18953" y="541091"/>
                        <a:pt x="11846" y="545830"/>
                        <a:pt x="7107" y="543460"/>
                      </a:cubicBezTo>
                      <a:cubicBezTo>
                        <a:pt x="4738" y="541091"/>
                        <a:pt x="2369" y="536353"/>
                        <a:pt x="0" y="533984"/>
                      </a:cubicBezTo>
                      <a:cubicBezTo>
                        <a:pt x="0" y="529246"/>
                        <a:pt x="0" y="524507"/>
                        <a:pt x="2369" y="522138"/>
                      </a:cubicBezTo>
                      <a:cubicBezTo>
                        <a:pt x="2369" y="519769"/>
                        <a:pt x="7107" y="517400"/>
                        <a:pt x="11846" y="517400"/>
                      </a:cubicBezTo>
                      <a:close/>
                      <a:moveTo>
                        <a:pt x="433550" y="510293"/>
                      </a:moveTo>
                      <a:cubicBezTo>
                        <a:pt x="438289" y="510293"/>
                        <a:pt x="440658" y="515031"/>
                        <a:pt x="435919" y="517400"/>
                      </a:cubicBezTo>
                      <a:cubicBezTo>
                        <a:pt x="435919" y="519769"/>
                        <a:pt x="433550" y="517400"/>
                        <a:pt x="431181" y="517400"/>
                      </a:cubicBezTo>
                      <a:cubicBezTo>
                        <a:pt x="428812" y="517400"/>
                        <a:pt x="428812" y="515031"/>
                        <a:pt x="428812" y="512662"/>
                      </a:cubicBezTo>
                      <a:cubicBezTo>
                        <a:pt x="431181" y="512662"/>
                        <a:pt x="433550" y="510293"/>
                        <a:pt x="433550" y="510293"/>
                      </a:cubicBezTo>
                      <a:close/>
                      <a:moveTo>
                        <a:pt x="630188" y="484232"/>
                      </a:moveTo>
                      <a:cubicBezTo>
                        <a:pt x="639665" y="486601"/>
                        <a:pt x="642034" y="496078"/>
                        <a:pt x="639665" y="503185"/>
                      </a:cubicBezTo>
                      <a:cubicBezTo>
                        <a:pt x="634926" y="512662"/>
                        <a:pt x="627819" y="515031"/>
                        <a:pt x="620711" y="512662"/>
                      </a:cubicBezTo>
                      <a:cubicBezTo>
                        <a:pt x="611235" y="507923"/>
                        <a:pt x="608866" y="500816"/>
                        <a:pt x="611235" y="493709"/>
                      </a:cubicBezTo>
                      <a:cubicBezTo>
                        <a:pt x="613604" y="484232"/>
                        <a:pt x="623081" y="481863"/>
                        <a:pt x="630188" y="484232"/>
                      </a:cubicBezTo>
                      <a:close/>
                      <a:moveTo>
                        <a:pt x="706000" y="462910"/>
                      </a:moveTo>
                      <a:cubicBezTo>
                        <a:pt x="715477" y="460541"/>
                        <a:pt x="722584" y="465279"/>
                        <a:pt x="727322" y="472387"/>
                      </a:cubicBezTo>
                      <a:cubicBezTo>
                        <a:pt x="729691" y="479494"/>
                        <a:pt x="727322" y="484232"/>
                        <a:pt x="722584" y="488970"/>
                      </a:cubicBezTo>
                      <a:cubicBezTo>
                        <a:pt x="715477" y="498447"/>
                        <a:pt x="706000" y="500816"/>
                        <a:pt x="696524" y="493709"/>
                      </a:cubicBezTo>
                      <a:cubicBezTo>
                        <a:pt x="694154" y="491340"/>
                        <a:pt x="691785" y="486601"/>
                        <a:pt x="689416" y="484232"/>
                      </a:cubicBezTo>
                      <a:cubicBezTo>
                        <a:pt x="687047" y="474756"/>
                        <a:pt x="696524" y="465279"/>
                        <a:pt x="706000" y="462910"/>
                      </a:cubicBezTo>
                      <a:close/>
                      <a:moveTo>
                        <a:pt x="54490" y="434481"/>
                      </a:moveTo>
                      <a:cubicBezTo>
                        <a:pt x="59228" y="436850"/>
                        <a:pt x="59228" y="439219"/>
                        <a:pt x="54490" y="441588"/>
                      </a:cubicBezTo>
                      <a:cubicBezTo>
                        <a:pt x="54490" y="443957"/>
                        <a:pt x="52121" y="441588"/>
                        <a:pt x="49752" y="441588"/>
                      </a:cubicBezTo>
                      <a:cubicBezTo>
                        <a:pt x="49752" y="439219"/>
                        <a:pt x="49752" y="436850"/>
                        <a:pt x="49752" y="436850"/>
                      </a:cubicBezTo>
                      <a:cubicBezTo>
                        <a:pt x="49752" y="434481"/>
                        <a:pt x="52121" y="434481"/>
                        <a:pt x="54490" y="434481"/>
                      </a:cubicBezTo>
                      <a:close/>
                      <a:moveTo>
                        <a:pt x="452503" y="432111"/>
                      </a:moveTo>
                      <a:cubicBezTo>
                        <a:pt x="459611" y="432111"/>
                        <a:pt x="459611" y="434481"/>
                        <a:pt x="457242" y="439219"/>
                      </a:cubicBezTo>
                      <a:cubicBezTo>
                        <a:pt x="457242" y="441588"/>
                        <a:pt x="452503" y="441588"/>
                        <a:pt x="450134" y="439219"/>
                      </a:cubicBezTo>
                      <a:cubicBezTo>
                        <a:pt x="450134" y="439219"/>
                        <a:pt x="447765" y="436850"/>
                        <a:pt x="447765" y="434481"/>
                      </a:cubicBezTo>
                      <a:cubicBezTo>
                        <a:pt x="450134" y="434481"/>
                        <a:pt x="450134" y="432111"/>
                        <a:pt x="452503" y="432111"/>
                      </a:cubicBezTo>
                      <a:close/>
                      <a:moveTo>
                        <a:pt x="49752" y="403682"/>
                      </a:moveTo>
                      <a:cubicBezTo>
                        <a:pt x="52121" y="401313"/>
                        <a:pt x="56859" y="401313"/>
                        <a:pt x="59228" y="403682"/>
                      </a:cubicBezTo>
                      <a:cubicBezTo>
                        <a:pt x="63966" y="406051"/>
                        <a:pt x="63966" y="410789"/>
                        <a:pt x="59228" y="413158"/>
                      </a:cubicBezTo>
                      <a:cubicBezTo>
                        <a:pt x="56859" y="413158"/>
                        <a:pt x="52121" y="410789"/>
                        <a:pt x="49752" y="408420"/>
                      </a:cubicBezTo>
                      <a:cubicBezTo>
                        <a:pt x="47383" y="406051"/>
                        <a:pt x="47383" y="403682"/>
                        <a:pt x="49752" y="403682"/>
                      </a:cubicBezTo>
                      <a:close/>
                      <a:moveTo>
                        <a:pt x="817349" y="375252"/>
                      </a:moveTo>
                      <a:cubicBezTo>
                        <a:pt x="822087" y="375252"/>
                        <a:pt x="829195" y="382360"/>
                        <a:pt x="831564" y="387098"/>
                      </a:cubicBezTo>
                      <a:cubicBezTo>
                        <a:pt x="831564" y="398944"/>
                        <a:pt x="826826" y="408420"/>
                        <a:pt x="819718" y="415527"/>
                      </a:cubicBezTo>
                      <a:cubicBezTo>
                        <a:pt x="814980" y="417897"/>
                        <a:pt x="812611" y="417897"/>
                        <a:pt x="807873" y="420266"/>
                      </a:cubicBezTo>
                      <a:cubicBezTo>
                        <a:pt x="800765" y="420266"/>
                        <a:pt x="791289" y="413158"/>
                        <a:pt x="791289" y="406051"/>
                      </a:cubicBezTo>
                      <a:cubicBezTo>
                        <a:pt x="793658" y="389467"/>
                        <a:pt x="803134" y="379991"/>
                        <a:pt x="817349" y="375252"/>
                      </a:cubicBezTo>
                      <a:close/>
                      <a:moveTo>
                        <a:pt x="416966" y="375252"/>
                      </a:moveTo>
                      <a:cubicBezTo>
                        <a:pt x="421705" y="375252"/>
                        <a:pt x="428812" y="379991"/>
                        <a:pt x="431181" y="384729"/>
                      </a:cubicBezTo>
                      <a:cubicBezTo>
                        <a:pt x="433550" y="391836"/>
                        <a:pt x="428812" y="401313"/>
                        <a:pt x="419336" y="403682"/>
                      </a:cubicBezTo>
                      <a:cubicBezTo>
                        <a:pt x="412228" y="406051"/>
                        <a:pt x="405121" y="401313"/>
                        <a:pt x="405121" y="396574"/>
                      </a:cubicBezTo>
                      <a:cubicBezTo>
                        <a:pt x="402752" y="389467"/>
                        <a:pt x="407490" y="379991"/>
                        <a:pt x="416966" y="375252"/>
                      </a:cubicBezTo>
                      <a:close/>
                      <a:moveTo>
                        <a:pt x="650326" y="337050"/>
                      </a:moveTo>
                      <a:cubicBezTo>
                        <a:pt x="653880" y="336754"/>
                        <a:pt x="657433" y="337346"/>
                        <a:pt x="658618" y="339715"/>
                      </a:cubicBezTo>
                      <a:cubicBezTo>
                        <a:pt x="668094" y="349192"/>
                        <a:pt x="677571" y="361038"/>
                        <a:pt x="687047" y="370514"/>
                      </a:cubicBezTo>
                      <a:cubicBezTo>
                        <a:pt x="694154" y="379991"/>
                        <a:pt x="689416" y="394205"/>
                        <a:pt x="682309" y="398944"/>
                      </a:cubicBezTo>
                      <a:cubicBezTo>
                        <a:pt x="675201" y="403682"/>
                        <a:pt x="663356" y="398944"/>
                        <a:pt x="658618" y="394205"/>
                      </a:cubicBezTo>
                      <a:cubicBezTo>
                        <a:pt x="646772" y="382360"/>
                        <a:pt x="639665" y="368145"/>
                        <a:pt x="634926" y="353930"/>
                      </a:cubicBezTo>
                      <a:cubicBezTo>
                        <a:pt x="639665" y="346823"/>
                        <a:pt x="639665" y="342084"/>
                        <a:pt x="642034" y="339715"/>
                      </a:cubicBezTo>
                      <a:cubicBezTo>
                        <a:pt x="643219" y="338531"/>
                        <a:pt x="646772" y="337346"/>
                        <a:pt x="650326" y="337050"/>
                      </a:cubicBezTo>
                      <a:close/>
                      <a:moveTo>
                        <a:pt x="400383" y="325501"/>
                      </a:moveTo>
                      <a:cubicBezTo>
                        <a:pt x="405121" y="323131"/>
                        <a:pt x="412228" y="325501"/>
                        <a:pt x="414597" y="330239"/>
                      </a:cubicBezTo>
                      <a:cubicBezTo>
                        <a:pt x="416966" y="332608"/>
                        <a:pt x="409859" y="342084"/>
                        <a:pt x="405121" y="342084"/>
                      </a:cubicBezTo>
                      <a:cubicBezTo>
                        <a:pt x="398013" y="342084"/>
                        <a:pt x="393275" y="337346"/>
                        <a:pt x="393275" y="332608"/>
                      </a:cubicBezTo>
                      <a:cubicBezTo>
                        <a:pt x="395644" y="330239"/>
                        <a:pt x="398013" y="327870"/>
                        <a:pt x="400383" y="325501"/>
                      </a:cubicBezTo>
                      <a:close/>
                      <a:moveTo>
                        <a:pt x="688232" y="305956"/>
                      </a:moveTo>
                      <a:cubicBezTo>
                        <a:pt x="689416" y="305363"/>
                        <a:pt x="689416" y="305363"/>
                        <a:pt x="687047" y="306548"/>
                      </a:cubicBezTo>
                      <a:cubicBezTo>
                        <a:pt x="720215" y="299440"/>
                        <a:pt x="739168" y="308917"/>
                        <a:pt x="758121" y="316024"/>
                      </a:cubicBezTo>
                      <a:cubicBezTo>
                        <a:pt x="762859" y="316024"/>
                        <a:pt x="765228" y="320762"/>
                        <a:pt x="762859" y="325501"/>
                      </a:cubicBezTo>
                      <a:cubicBezTo>
                        <a:pt x="762859" y="327870"/>
                        <a:pt x="758121" y="330239"/>
                        <a:pt x="755752" y="332608"/>
                      </a:cubicBezTo>
                      <a:cubicBezTo>
                        <a:pt x="755752" y="334977"/>
                        <a:pt x="753383" y="334977"/>
                        <a:pt x="751013" y="334977"/>
                      </a:cubicBezTo>
                      <a:cubicBezTo>
                        <a:pt x="729691" y="332608"/>
                        <a:pt x="706000" y="330239"/>
                        <a:pt x="684678" y="325501"/>
                      </a:cubicBezTo>
                      <a:cubicBezTo>
                        <a:pt x="682309" y="325501"/>
                        <a:pt x="677571" y="318393"/>
                        <a:pt x="677571" y="316024"/>
                      </a:cubicBezTo>
                      <a:cubicBezTo>
                        <a:pt x="677571" y="313655"/>
                        <a:pt x="679940" y="308917"/>
                        <a:pt x="682309" y="308917"/>
                      </a:cubicBezTo>
                      <a:cubicBezTo>
                        <a:pt x="684678" y="307733"/>
                        <a:pt x="687047" y="306548"/>
                        <a:pt x="688232" y="305956"/>
                      </a:cubicBezTo>
                      <a:close/>
                      <a:moveTo>
                        <a:pt x="11846" y="275749"/>
                      </a:moveTo>
                      <a:cubicBezTo>
                        <a:pt x="16584" y="275749"/>
                        <a:pt x="23691" y="278118"/>
                        <a:pt x="23691" y="282856"/>
                      </a:cubicBezTo>
                      <a:cubicBezTo>
                        <a:pt x="26060" y="287595"/>
                        <a:pt x="26060" y="289964"/>
                        <a:pt x="21322" y="292333"/>
                      </a:cubicBezTo>
                      <a:cubicBezTo>
                        <a:pt x="16584" y="294702"/>
                        <a:pt x="9477" y="294702"/>
                        <a:pt x="4738" y="294702"/>
                      </a:cubicBezTo>
                      <a:cubicBezTo>
                        <a:pt x="2369" y="294702"/>
                        <a:pt x="2369" y="287595"/>
                        <a:pt x="0" y="285225"/>
                      </a:cubicBezTo>
                      <a:cubicBezTo>
                        <a:pt x="0" y="280487"/>
                        <a:pt x="4738" y="275749"/>
                        <a:pt x="11846" y="275749"/>
                      </a:cubicBezTo>
                      <a:close/>
                      <a:moveTo>
                        <a:pt x="767597" y="256796"/>
                      </a:moveTo>
                      <a:cubicBezTo>
                        <a:pt x="769967" y="256796"/>
                        <a:pt x="772336" y="256796"/>
                        <a:pt x="772336" y="256796"/>
                      </a:cubicBezTo>
                      <a:cubicBezTo>
                        <a:pt x="774705" y="259165"/>
                        <a:pt x="774705" y="263903"/>
                        <a:pt x="772336" y="266272"/>
                      </a:cubicBezTo>
                      <a:cubicBezTo>
                        <a:pt x="769967" y="271011"/>
                        <a:pt x="765228" y="271011"/>
                        <a:pt x="762859" y="266272"/>
                      </a:cubicBezTo>
                      <a:cubicBezTo>
                        <a:pt x="762859" y="263903"/>
                        <a:pt x="765228" y="259165"/>
                        <a:pt x="767597" y="256796"/>
                      </a:cubicBezTo>
                      <a:close/>
                      <a:moveTo>
                        <a:pt x="90027" y="202306"/>
                      </a:moveTo>
                      <a:cubicBezTo>
                        <a:pt x="94765" y="199937"/>
                        <a:pt x="99503" y="199937"/>
                        <a:pt x="101873" y="202306"/>
                      </a:cubicBezTo>
                      <a:cubicBezTo>
                        <a:pt x="108980" y="204675"/>
                        <a:pt x="111349" y="209413"/>
                        <a:pt x="111349" y="216521"/>
                      </a:cubicBezTo>
                      <a:cubicBezTo>
                        <a:pt x="111349" y="221259"/>
                        <a:pt x="104242" y="225997"/>
                        <a:pt x="97134" y="225997"/>
                      </a:cubicBezTo>
                      <a:cubicBezTo>
                        <a:pt x="92396" y="223628"/>
                        <a:pt x="87658" y="221259"/>
                        <a:pt x="85289" y="216521"/>
                      </a:cubicBezTo>
                      <a:cubicBezTo>
                        <a:pt x="80550" y="211782"/>
                        <a:pt x="85289" y="204675"/>
                        <a:pt x="90027" y="202306"/>
                      </a:cubicBezTo>
                      <a:close/>
                      <a:moveTo>
                        <a:pt x="639665" y="183353"/>
                      </a:moveTo>
                      <a:cubicBezTo>
                        <a:pt x="642034" y="183353"/>
                        <a:pt x="644403" y="183353"/>
                        <a:pt x="644403" y="185722"/>
                      </a:cubicBezTo>
                      <a:cubicBezTo>
                        <a:pt x="656248" y="195199"/>
                        <a:pt x="668094" y="197568"/>
                        <a:pt x="684678" y="197568"/>
                      </a:cubicBezTo>
                      <a:cubicBezTo>
                        <a:pt x="696524" y="197568"/>
                        <a:pt x="703631" y="214152"/>
                        <a:pt x="701262" y="225997"/>
                      </a:cubicBezTo>
                      <a:cubicBezTo>
                        <a:pt x="696524" y="237843"/>
                        <a:pt x="689416" y="247319"/>
                        <a:pt x="679940" y="254427"/>
                      </a:cubicBezTo>
                      <a:cubicBezTo>
                        <a:pt x="677571" y="256796"/>
                        <a:pt x="672832" y="259165"/>
                        <a:pt x="668094" y="256796"/>
                      </a:cubicBezTo>
                      <a:cubicBezTo>
                        <a:pt x="651510" y="252058"/>
                        <a:pt x="637295" y="244950"/>
                        <a:pt x="627819" y="228366"/>
                      </a:cubicBezTo>
                      <a:cubicBezTo>
                        <a:pt x="625450" y="223628"/>
                        <a:pt x="623081" y="211782"/>
                        <a:pt x="620711" y="207044"/>
                      </a:cubicBezTo>
                      <a:cubicBezTo>
                        <a:pt x="618342" y="192829"/>
                        <a:pt x="632557" y="180984"/>
                        <a:pt x="639665" y="183353"/>
                      </a:cubicBezTo>
                      <a:close/>
                      <a:moveTo>
                        <a:pt x="793658" y="121756"/>
                      </a:moveTo>
                      <a:cubicBezTo>
                        <a:pt x="796027" y="128863"/>
                        <a:pt x="803134" y="133601"/>
                        <a:pt x="800765" y="143078"/>
                      </a:cubicBezTo>
                      <a:cubicBezTo>
                        <a:pt x="798396" y="147816"/>
                        <a:pt x="793658" y="150185"/>
                        <a:pt x="791289" y="150185"/>
                      </a:cubicBezTo>
                      <a:cubicBezTo>
                        <a:pt x="788920" y="150185"/>
                        <a:pt x="784181" y="145447"/>
                        <a:pt x="784181" y="143078"/>
                      </a:cubicBezTo>
                      <a:cubicBezTo>
                        <a:pt x="784181" y="133601"/>
                        <a:pt x="788920" y="126494"/>
                        <a:pt x="793658" y="121756"/>
                      </a:cubicBezTo>
                      <a:close/>
                      <a:moveTo>
                        <a:pt x="33168" y="109910"/>
                      </a:moveTo>
                      <a:cubicBezTo>
                        <a:pt x="40275" y="109910"/>
                        <a:pt x="45013" y="109910"/>
                        <a:pt x="47383" y="112279"/>
                      </a:cubicBezTo>
                      <a:cubicBezTo>
                        <a:pt x="49752" y="114648"/>
                        <a:pt x="52121" y="119387"/>
                        <a:pt x="52121" y="121756"/>
                      </a:cubicBezTo>
                      <a:cubicBezTo>
                        <a:pt x="52121" y="124125"/>
                        <a:pt x="49752" y="128863"/>
                        <a:pt x="47383" y="131232"/>
                      </a:cubicBezTo>
                      <a:cubicBezTo>
                        <a:pt x="37906" y="135970"/>
                        <a:pt x="28430" y="135970"/>
                        <a:pt x="18953" y="131232"/>
                      </a:cubicBezTo>
                      <a:cubicBezTo>
                        <a:pt x="14215" y="128863"/>
                        <a:pt x="14215" y="119387"/>
                        <a:pt x="18953" y="117017"/>
                      </a:cubicBezTo>
                      <a:cubicBezTo>
                        <a:pt x="23691" y="112279"/>
                        <a:pt x="28430" y="112279"/>
                        <a:pt x="33168" y="109910"/>
                      </a:cubicBezTo>
                      <a:close/>
                      <a:moveTo>
                        <a:pt x="687047" y="102803"/>
                      </a:moveTo>
                      <a:cubicBezTo>
                        <a:pt x="698893" y="102803"/>
                        <a:pt x="706000" y="114648"/>
                        <a:pt x="701262" y="124125"/>
                      </a:cubicBezTo>
                      <a:cubicBezTo>
                        <a:pt x="698893" y="128863"/>
                        <a:pt x="694154" y="133601"/>
                        <a:pt x="689416" y="135970"/>
                      </a:cubicBezTo>
                      <a:cubicBezTo>
                        <a:pt x="684678" y="138340"/>
                        <a:pt x="677571" y="135970"/>
                        <a:pt x="670463" y="131232"/>
                      </a:cubicBezTo>
                      <a:cubicBezTo>
                        <a:pt x="668094" y="126494"/>
                        <a:pt x="665725" y="121756"/>
                        <a:pt x="668094" y="114648"/>
                      </a:cubicBezTo>
                      <a:cubicBezTo>
                        <a:pt x="672832" y="107541"/>
                        <a:pt x="677571" y="102803"/>
                        <a:pt x="687047" y="102803"/>
                      </a:cubicBezTo>
                      <a:close/>
                      <a:moveTo>
                        <a:pt x="803134" y="100434"/>
                      </a:moveTo>
                      <a:cubicBezTo>
                        <a:pt x="803134" y="100434"/>
                        <a:pt x="805503" y="100434"/>
                        <a:pt x="807873" y="100434"/>
                      </a:cubicBezTo>
                      <a:cubicBezTo>
                        <a:pt x="812611" y="102803"/>
                        <a:pt x="814980" y="105172"/>
                        <a:pt x="812611" y="109910"/>
                      </a:cubicBezTo>
                      <a:cubicBezTo>
                        <a:pt x="810242" y="119387"/>
                        <a:pt x="803134" y="119387"/>
                        <a:pt x="796027" y="121756"/>
                      </a:cubicBezTo>
                      <a:cubicBezTo>
                        <a:pt x="796027" y="114648"/>
                        <a:pt x="796027" y="105172"/>
                        <a:pt x="803134" y="100434"/>
                      </a:cubicBezTo>
                      <a:close/>
                      <a:moveTo>
                        <a:pt x="599389" y="90957"/>
                      </a:moveTo>
                      <a:cubicBezTo>
                        <a:pt x="606497" y="90957"/>
                        <a:pt x="613604" y="100434"/>
                        <a:pt x="615973" y="107541"/>
                      </a:cubicBezTo>
                      <a:cubicBezTo>
                        <a:pt x="618342" y="114648"/>
                        <a:pt x="611235" y="124125"/>
                        <a:pt x="604128" y="126494"/>
                      </a:cubicBezTo>
                      <a:cubicBezTo>
                        <a:pt x="597020" y="128863"/>
                        <a:pt x="587544" y="121756"/>
                        <a:pt x="585174" y="114648"/>
                      </a:cubicBezTo>
                      <a:cubicBezTo>
                        <a:pt x="582805" y="105172"/>
                        <a:pt x="589913" y="90957"/>
                        <a:pt x="599389" y="90957"/>
                      </a:cubicBezTo>
                      <a:close/>
                      <a:moveTo>
                        <a:pt x="722584" y="45944"/>
                      </a:moveTo>
                      <a:cubicBezTo>
                        <a:pt x="722584" y="48313"/>
                        <a:pt x="724953" y="48313"/>
                        <a:pt x="724953" y="50682"/>
                      </a:cubicBezTo>
                      <a:cubicBezTo>
                        <a:pt x="722584" y="57789"/>
                        <a:pt x="720215" y="57789"/>
                        <a:pt x="720215" y="50682"/>
                      </a:cubicBezTo>
                      <a:cubicBezTo>
                        <a:pt x="720215" y="48313"/>
                        <a:pt x="722584" y="48313"/>
                        <a:pt x="722584" y="45944"/>
                      </a:cubicBezTo>
                      <a:close/>
                      <a:moveTo>
                        <a:pt x="11846" y="930"/>
                      </a:moveTo>
                      <a:cubicBezTo>
                        <a:pt x="18953" y="-1439"/>
                        <a:pt x="26060" y="930"/>
                        <a:pt x="28430" y="5668"/>
                      </a:cubicBezTo>
                      <a:cubicBezTo>
                        <a:pt x="30799" y="8038"/>
                        <a:pt x="30799" y="12776"/>
                        <a:pt x="28430" y="15145"/>
                      </a:cubicBezTo>
                      <a:cubicBezTo>
                        <a:pt x="26060" y="22252"/>
                        <a:pt x="18953" y="22252"/>
                        <a:pt x="11846" y="19883"/>
                      </a:cubicBezTo>
                      <a:cubicBezTo>
                        <a:pt x="7107" y="17514"/>
                        <a:pt x="7107" y="12776"/>
                        <a:pt x="4738" y="10407"/>
                      </a:cubicBezTo>
                      <a:cubicBezTo>
                        <a:pt x="7107" y="5668"/>
                        <a:pt x="9477" y="3299"/>
                        <a:pt x="11846" y="93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33" name="Group 32">
                  <a:extLst>
                    <a:ext uri="{FF2B5EF4-FFF2-40B4-BE49-F238E27FC236}">
                      <a16:creationId xmlns:a16="http://schemas.microsoft.com/office/drawing/2014/main" id="{9D73EAD3-3D80-D75E-043C-F5CD5363723B}"/>
                    </a:ext>
                  </a:extLst>
                </p:cNvPr>
                <p:cNvGrpSpPr/>
                <p:nvPr/>
              </p:nvGrpSpPr>
              <p:grpSpPr>
                <a:xfrm>
                  <a:off x="7161956" y="3046052"/>
                  <a:ext cx="4401597" cy="3811948"/>
                  <a:chOff x="7161956" y="3046052"/>
                  <a:chExt cx="4401597" cy="3811948"/>
                </a:xfrm>
              </p:grpSpPr>
              <p:sp>
                <p:nvSpPr>
                  <p:cNvPr id="34" name="Freeform 28">
                    <a:extLst>
                      <a:ext uri="{FF2B5EF4-FFF2-40B4-BE49-F238E27FC236}">
                        <a16:creationId xmlns:a16="http://schemas.microsoft.com/office/drawing/2014/main" id="{24DCDE62-61DD-ED42-0E0C-5D8EE17DA71F}"/>
                      </a:ext>
                    </a:extLst>
                  </p:cNvPr>
                  <p:cNvSpPr/>
                  <p:nvPr/>
                </p:nvSpPr>
                <p:spPr>
                  <a:xfrm>
                    <a:off x="7504763" y="3092515"/>
                    <a:ext cx="3223440" cy="3149464"/>
                  </a:xfrm>
                  <a:custGeom>
                    <a:avLst/>
                    <a:gdLst>
                      <a:gd name="connsiteX0" fmla="*/ 3181442 w 3223440"/>
                      <a:gd name="connsiteY0" fmla="*/ 2012365 h 3149464"/>
                      <a:gd name="connsiteX1" fmla="*/ 3181442 w 3223440"/>
                      <a:gd name="connsiteY1" fmla="*/ 2000519 h 3149464"/>
                      <a:gd name="connsiteX2" fmla="*/ 3181442 w 3223440"/>
                      <a:gd name="connsiteY2" fmla="*/ 2000519 h 3149464"/>
                      <a:gd name="connsiteX3" fmla="*/ 3216979 w 3223440"/>
                      <a:gd name="connsiteY3" fmla="*/ 1860741 h 3149464"/>
                      <a:gd name="connsiteX4" fmla="*/ 3212241 w 3223440"/>
                      <a:gd name="connsiteY4" fmla="*/ 1829942 h 3149464"/>
                      <a:gd name="connsiteX5" fmla="*/ 3169597 w 3223440"/>
                      <a:gd name="connsiteY5" fmla="*/ 1709117 h 3149464"/>
                      <a:gd name="connsiteX6" fmla="*/ 3174335 w 3223440"/>
                      <a:gd name="connsiteY6" fmla="*/ 1737546 h 3149464"/>
                      <a:gd name="connsiteX7" fmla="*/ 3169597 w 3223440"/>
                      <a:gd name="connsiteY7" fmla="*/ 1709117 h 3149464"/>
                      <a:gd name="connsiteX8" fmla="*/ 3169597 w 3223440"/>
                      <a:gd name="connsiteY8" fmla="*/ 1709117 h 3149464"/>
                      <a:gd name="connsiteX9" fmla="*/ 3169597 w 3223440"/>
                      <a:gd name="connsiteY9" fmla="*/ 1694902 h 3149464"/>
                      <a:gd name="connsiteX10" fmla="*/ 3169597 w 3223440"/>
                      <a:gd name="connsiteY10" fmla="*/ 1694902 h 3149464"/>
                      <a:gd name="connsiteX11" fmla="*/ 3171966 w 3223440"/>
                      <a:gd name="connsiteY11" fmla="*/ 1692533 h 3149464"/>
                      <a:gd name="connsiteX12" fmla="*/ 3176704 w 3223440"/>
                      <a:gd name="connsiteY12" fmla="*/ 1659365 h 3149464"/>
                      <a:gd name="connsiteX13" fmla="*/ 3117476 w 3223440"/>
                      <a:gd name="connsiteY13" fmla="*/ 1706748 h 3149464"/>
                      <a:gd name="connsiteX14" fmla="*/ 3117476 w 3223440"/>
                      <a:gd name="connsiteY14" fmla="*/ 1706748 h 3149464"/>
                      <a:gd name="connsiteX15" fmla="*/ 3117476 w 3223440"/>
                      <a:gd name="connsiteY15" fmla="*/ 1711486 h 3149464"/>
                      <a:gd name="connsiteX16" fmla="*/ 3117476 w 3223440"/>
                      <a:gd name="connsiteY16" fmla="*/ 1706748 h 3149464"/>
                      <a:gd name="connsiteX17" fmla="*/ 3117476 w 3223440"/>
                      <a:gd name="connsiteY17" fmla="*/ 1694902 h 3149464"/>
                      <a:gd name="connsiteX18" fmla="*/ 3117476 w 3223440"/>
                      <a:gd name="connsiteY18" fmla="*/ 1706748 h 3149464"/>
                      <a:gd name="connsiteX19" fmla="*/ 3176704 w 3223440"/>
                      <a:gd name="connsiteY19" fmla="*/ 1659365 h 3149464"/>
                      <a:gd name="connsiteX20" fmla="*/ 3162489 w 3223440"/>
                      <a:gd name="connsiteY20" fmla="*/ 1585922 h 3149464"/>
                      <a:gd name="connsiteX21" fmla="*/ 3167227 w 3223440"/>
                      <a:gd name="connsiteY21" fmla="*/ 1533801 h 3149464"/>
                      <a:gd name="connsiteX22" fmla="*/ 3167227 w 3223440"/>
                      <a:gd name="connsiteY22" fmla="*/ 1462727 h 3149464"/>
                      <a:gd name="connsiteX23" fmla="*/ 3150644 w 3223440"/>
                      <a:gd name="connsiteY23" fmla="*/ 1301627 h 3149464"/>
                      <a:gd name="connsiteX24" fmla="*/ 3141167 w 3223440"/>
                      <a:gd name="connsiteY24" fmla="*/ 1247137 h 3149464"/>
                      <a:gd name="connsiteX25" fmla="*/ 3124583 w 3223440"/>
                      <a:gd name="connsiteY25" fmla="*/ 1159479 h 3149464"/>
                      <a:gd name="connsiteX26" fmla="*/ 3124583 w 3223440"/>
                      <a:gd name="connsiteY26" fmla="*/ 1133419 h 3149464"/>
                      <a:gd name="connsiteX27" fmla="*/ 3065355 w 3223440"/>
                      <a:gd name="connsiteY27" fmla="*/ 972318 h 3149464"/>
                      <a:gd name="connsiteX28" fmla="*/ 3060617 w 3223440"/>
                      <a:gd name="connsiteY28" fmla="*/ 943889 h 3149464"/>
                      <a:gd name="connsiteX29" fmla="*/ 3036925 w 3223440"/>
                      <a:gd name="connsiteY29" fmla="*/ 887029 h 3149464"/>
                      <a:gd name="connsiteX30" fmla="*/ 3036925 w 3223440"/>
                      <a:gd name="connsiteY30" fmla="*/ 887029 h 3149464"/>
                      <a:gd name="connsiteX31" fmla="*/ 3032187 w 3223440"/>
                      <a:gd name="connsiteY31" fmla="*/ 870446 h 3149464"/>
                      <a:gd name="connsiteX32" fmla="*/ 3032187 w 3223440"/>
                      <a:gd name="connsiteY32" fmla="*/ 870446 h 3149464"/>
                      <a:gd name="connsiteX33" fmla="*/ 3003758 w 3223440"/>
                      <a:gd name="connsiteY33" fmla="*/ 804110 h 3149464"/>
                      <a:gd name="connsiteX34" fmla="*/ 3003758 w 3223440"/>
                      <a:gd name="connsiteY34" fmla="*/ 804110 h 3149464"/>
                      <a:gd name="connsiteX35" fmla="*/ 2999020 w 3223440"/>
                      <a:gd name="connsiteY35" fmla="*/ 797003 h 3149464"/>
                      <a:gd name="connsiteX36" fmla="*/ 2999020 w 3223440"/>
                      <a:gd name="connsiteY36" fmla="*/ 797003 h 3149464"/>
                      <a:gd name="connsiteX37" fmla="*/ 2982435 w 3223440"/>
                      <a:gd name="connsiteY37" fmla="*/ 768573 h 3149464"/>
                      <a:gd name="connsiteX38" fmla="*/ 2949268 w 3223440"/>
                      <a:gd name="connsiteY38" fmla="*/ 721191 h 3149464"/>
                      <a:gd name="connsiteX39" fmla="*/ 2939791 w 3223440"/>
                      <a:gd name="connsiteY39" fmla="*/ 695130 h 3149464"/>
                      <a:gd name="connsiteX40" fmla="*/ 2939791 w 3223440"/>
                      <a:gd name="connsiteY40" fmla="*/ 695130 h 3149464"/>
                      <a:gd name="connsiteX41" fmla="*/ 2861610 w 3223440"/>
                      <a:gd name="connsiteY41" fmla="*/ 579043 h 3149464"/>
                      <a:gd name="connsiteX42" fmla="*/ 2837919 w 3223440"/>
                      <a:gd name="connsiteY42" fmla="*/ 543506 h 3149464"/>
                      <a:gd name="connsiteX43" fmla="*/ 2778691 w 3223440"/>
                      <a:gd name="connsiteY43" fmla="*/ 465325 h 3149464"/>
                      <a:gd name="connsiteX44" fmla="*/ 2778691 w 3223440"/>
                      <a:gd name="connsiteY44" fmla="*/ 465325 h 3149464"/>
                      <a:gd name="connsiteX45" fmla="*/ 2643650 w 3223440"/>
                      <a:gd name="connsiteY45" fmla="*/ 318439 h 3149464"/>
                      <a:gd name="connsiteX46" fmla="*/ 2643650 w 3223440"/>
                      <a:gd name="connsiteY46" fmla="*/ 344499 h 3149464"/>
                      <a:gd name="connsiteX47" fmla="*/ 2643650 w 3223440"/>
                      <a:gd name="connsiteY47" fmla="*/ 344499 h 3149464"/>
                      <a:gd name="connsiteX48" fmla="*/ 2643650 w 3223440"/>
                      <a:gd name="connsiteY48" fmla="*/ 318439 h 3149464"/>
                      <a:gd name="connsiteX49" fmla="*/ 2610482 w 3223440"/>
                      <a:gd name="connsiteY49" fmla="*/ 306593 h 3149464"/>
                      <a:gd name="connsiteX50" fmla="*/ 2610482 w 3223440"/>
                      <a:gd name="connsiteY50" fmla="*/ 306593 h 3149464"/>
                      <a:gd name="connsiteX51" fmla="*/ 2610482 w 3223440"/>
                      <a:gd name="connsiteY51" fmla="*/ 306593 h 3149464"/>
                      <a:gd name="connsiteX52" fmla="*/ 2541778 w 3223440"/>
                      <a:gd name="connsiteY52" fmla="*/ 259211 h 3149464"/>
                      <a:gd name="connsiteX53" fmla="*/ 2541778 w 3223440"/>
                      <a:gd name="connsiteY53" fmla="*/ 259211 h 3149464"/>
                      <a:gd name="connsiteX54" fmla="*/ 2541778 w 3223440"/>
                      <a:gd name="connsiteY54" fmla="*/ 259211 h 3149464"/>
                      <a:gd name="connsiteX55" fmla="*/ 2541778 w 3223440"/>
                      <a:gd name="connsiteY55" fmla="*/ 259211 h 3149464"/>
                      <a:gd name="connsiteX56" fmla="*/ 2541778 w 3223440"/>
                      <a:gd name="connsiteY56" fmla="*/ 259211 h 3149464"/>
                      <a:gd name="connsiteX57" fmla="*/ 2515717 w 3223440"/>
                      <a:gd name="connsiteY57" fmla="*/ 242627 h 3149464"/>
                      <a:gd name="connsiteX58" fmla="*/ 2510979 w 3223440"/>
                      <a:gd name="connsiteY58" fmla="*/ 237888 h 3149464"/>
                      <a:gd name="connsiteX59" fmla="*/ 2510979 w 3223440"/>
                      <a:gd name="connsiteY59" fmla="*/ 237888 h 3149464"/>
                      <a:gd name="connsiteX60" fmla="*/ 2489657 w 3223440"/>
                      <a:gd name="connsiteY60" fmla="*/ 216566 h 3149464"/>
                      <a:gd name="connsiteX61" fmla="*/ 2437536 w 3223440"/>
                      <a:gd name="connsiteY61" fmla="*/ 197613 h 3149464"/>
                      <a:gd name="connsiteX62" fmla="*/ 2359355 w 3223440"/>
                      <a:gd name="connsiteY62" fmla="*/ 128909 h 3149464"/>
                      <a:gd name="connsiteX63" fmla="*/ 2359355 w 3223440"/>
                      <a:gd name="connsiteY63" fmla="*/ 126540 h 3149464"/>
                      <a:gd name="connsiteX64" fmla="*/ 2356986 w 3223440"/>
                      <a:gd name="connsiteY64" fmla="*/ 126540 h 3149464"/>
                      <a:gd name="connsiteX65" fmla="*/ 2285912 w 3223440"/>
                      <a:gd name="connsiteY65" fmla="*/ 107586 h 3149464"/>
                      <a:gd name="connsiteX66" fmla="*/ 2250375 w 3223440"/>
                      <a:gd name="connsiteY66" fmla="*/ 98110 h 3149464"/>
                      <a:gd name="connsiteX67" fmla="*/ 2285912 w 3223440"/>
                      <a:gd name="connsiteY67" fmla="*/ 107586 h 3149464"/>
                      <a:gd name="connsiteX68" fmla="*/ 2356986 w 3223440"/>
                      <a:gd name="connsiteY68" fmla="*/ 126540 h 3149464"/>
                      <a:gd name="connsiteX69" fmla="*/ 2186409 w 3223440"/>
                      <a:gd name="connsiteY69" fmla="*/ 67311 h 3149464"/>
                      <a:gd name="connsiteX70" fmla="*/ 2193516 w 3223440"/>
                      <a:gd name="connsiteY70" fmla="*/ 74419 h 3149464"/>
                      <a:gd name="connsiteX71" fmla="*/ 2186409 w 3223440"/>
                      <a:gd name="connsiteY71" fmla="*/ 67311 h 3149464"/>
                      <a:gd name="connsiteX72" fmla="*/ 2176932 w 3223440"/>
                      <a:gd name="connsiteY72" fmla="*/ 64942 h 3149464"/>
                      <a:gd name="connsiteX73" fmla="*/ 2117704 w 3223440"/>
                      <a:gd name="connsiteY73" fmla="*/ 50727 h 3149464"/>
                      <a:gd name="connsiteX74" fmla="*/ 1958972 w 3223440"/>
                      <a:gd name="connsiteY74" fmla="*/ 8083 h 3149464"/>
                      <a:gd name="connsiteX75" fmla="*/ 1916328 w 3223440"/>
                      <a:gd name="connsiteY75" fmla="*/ 17560 h 3149464"/>
                      <a:gd name="connsiteX76" fmla="*/ 1916328 w 3223440"/>
                      <a:gd name="connsiteY76" fmla="*/ 17560 h 3149464"/>
                      <a:gd name="connsiteX77" fmla="*/ 1902113 w 3223440"/>
                      <a:gd name="connsiteY77" fmla="*/ 19929 h 3149464"/>
                      <a:gd name="connsiteX78" fmla="*/ 1868946 w 3223440"/>
                      <a:gd name="connsiteY78" fmla="*/ 17560 h 3149464"/>
                      <a:gd name="connsiteX79" fmla="*/ 1859469 w 3223440"/>
                      <a:gd name="connsiteY79" fmla="*/ 31774 h 3149464"/>
                      <a:gd name="connsiteX80" fmla="*/ 1868946 w 3223440"/>
                      <a:gd name="connsiteY80" fmla="*/ 17560 h 3149464"/>
                      <a:gd name="connsiteX81" fmla="*/ 1790764 w 3223440"/>
                      <a:gd name="connsiteY81" fmla="*/ 12821 h 3149464"/>
                      <a:gd name="connsiteX82" fmla="*/ 1719690 w 3223440"/>
                      <a:gd name="connsiteY82" fmla="*/ 24667 h 3149464"/>
                      <a:gd name="connsiteX83" fmla="*/ 1665201 w 3223440"/>
                      <a:gd name="connsiteY83" fmla="*/ 27036 h 3149464"/>
                      <a:gd name="connsiteX84" fmla="*/ 1598865 w 3223440"/>
                      <a:gd name="connsiteY84" fmla="*/ 22298 h 3149464"/>
                      <a:gd name="connsiteX85" fmla="*/ 1556221 w 3223440"/>
                      <a:gd name="connsiteY85" fmla="*/ 27036 h 3149464"/>
                      <a:gd name="connsiteX86" fmla="*/ 1404597 w 3223440"/>
                      <a:gd name="connsiteY86" fmla="*/ 31774 h 3149464"/>
                      <a:gd name="connsiteX87" fmla="*/ 1376167 w 3223440"/>
                      <a:gd name="connsiteY87" fmla="*/ 29405 h 3149464"/>
                      <a:gd name="connsiteX88" fmla="*/ 1376167 w 3223440"/>
                      <a:gd name="connsiteY88" fmla="*/ 29405 h 3149464"/>
                      <a:gd name="connsiteX89" fmla="*/ 1359583 w 3223440"/>
                      <a:gd name="connsiteY89" fmla="*/ 29405 h 3149464"/>
                      <a:gd name="connsiteX90" fmla="*/ 1359583 w 3223440"/>
                      <a:gd name="connsiteY90" fmla="*/ 55466 h 3149464"/>
                      <a:gd name="connsiteX91" fmla="*/ 1309832 w 3223440"/>
                      <a:gd name="connsiteY91" fmla="*/ 64942 h 3149464"/>
                      <a:gd name="connsiteX92" fmla="*/ 1290878 w 3223440"/>
                      <a:gd name="connsiteY92" fmla="*/ 79157 h 3149464"/>
                      <a:gd name="connsiteX93" fmla="*/ 1255341 w 3223440"/>
                      <a:gd name="connsiteY93" fmla="*/ 98110 h 3149464"/>
                      <a:gd name="connsiteX94" fmla="*/ 1290878 w 3223440"/>
                      <a:gd name="connsiteY94" fmla="*/ 79157 h 3149464"/>
                      <a:gd name="connsiteX95" fmla="*/ 1309832 w 3223440"/>
                      <a:gd name="connsiteY95" fmla="*/ 64942 h 3149464"/>
                      <a:gd name="connsiteX96" fmla="*/ 1359583 w 3223440"/>
                      <a:gd name="connsiteY96" fmla="*/ 55466 h 3149464"/>
                      <a:gd name="connsiteX97" fmla="*/ 1359583 w 3223440"/>
                      <a:gd name="connsiteY97" fmla="*/ 29405 h 3149464"/>
                      <a:gd name="connsiteX98" fmla="*/ 1342999 w 3223440"/>
                      <a:gd name="connsiteY98" fmla="*/ 22298 h 3149464"/>
                      <a:gd name="connsiteX99" fmla="*/ 1342999 w 3223440"/>
                      <a:gd name="connsiteY99" fmla="*/ 22298 h 3149464"/>
                      <a:gd name="connsiteX100" fmla="*/ 1314570 w 3223440"/>
                      <a:gd name="connsiteY100" fmla="*/ 29405 h 3149464"/>
                      <a:gd name="connsiteX101" fmla="*/ 1328784 w 3223440"/>
                      <a:gd name="connsiteY101" fmla="*/ 29405 h 3149464"/>
                      <a:gd name="connsiteX102" fmla="*/ 1314570 w 3223440"/>
                      <a:gd name="connsiteY102" fmla="*/ 29405 h 3149464"/>
                      <a:gd name="connsiteX103" fmla="*/ 1283771 w 3223440"/>
                      <a:gd name="connsiteY103" fmla="*/ 34144 h 3149464"/>
                      <a:gd name="connsiteX104" fmla="*/ 1245865 w 3223440"/>
                      <a:gd name="connsiteY104" fmla="*/ 36513 h 3149464"/>
                      <a:gd name="connsiteX105" fmla="*/ 1245865 w 3223440"/>
                      <a:gd name="connsiteY105" fmla="*/ 36513 h 3149464"/>
                      <a:gd name="connsiteX106" fmla="*/ 1198482 w 3223440"/>
                      <a:gd name="connsiteY106" fmla="*/ 53097 h 3149464"/>
                      <a:gd name="connsiteX107" fmla="*/ 1172422 w 3223440"/>
                      <a:gd name="connsiteY107" fmla="*/ 55466 h 3149464"/>
                      <a:gd name="connsiteX108" fmla="*/ 1179529 w 3223440"/>
                      <a:gd name="connsiteY108" fmla="*/ 60204 h 3149464"/>
                      <a:gd name="connsiteX109" fmla="*/ 1172422 w 3223440"/>
                      <a:gd name="connsiteY109" fmla="*/ 55466 h 3149464"/>
                      <a:gd name="connsiteX110" fmla="*/ 1146362 w 3223440"/>
                      <a:gd name="connsiteY110" fmla="*/ 60204 h 3149464"/>
                      <a:gd name="connsiteX111" fmla="*/ 1139254 w 3223440"/>
                      <a:gd name="connsiteY111" fmla="*/ 57835 h 3149464"/>
                      <a:gd name="connsiteX112" fmla="*/ 971046 w 3223440"/>
                      <a:gd name="connsiteY112" fmla="*/ 138385 h 3149464"/>
                      <a:gd name="connsiteX113" fmla="*/ 985261 w 3223440"/>
                      <a:gd name="connsiteY113" fmla="*/ 138385 h 3149464"/>
                      <a:gd name="connsiteX114" fmla="*/ 971046 w 3223440"/>
                      <a:gd name="connsiteY114" fmla="*/ 138385 h 3149464"/>
                      <a:gd name="connsiteX115" fmla="*/ 956831 w 3223440"/>
                      <a:gd name="connsiteY115" fmla="*/ 143123 h 3149464"/>
                      <a:gd name="connsiteX116" fmla="*/ 944986 w 3223440"/>
                      <a:gd name="connsiteY116" fmla="*/ 143123 h 3149464"/>
                      <a:gd name="connsiteX117" fmla="*/ 840744 w 3223440"/>
                      <a:gd name="connsiteY117" fmla="*/ 192875 h 3149464"/>
                      <a:gd name="connsiteX118" fmla="*/ 790993 w 3223440"/>
                      <a:gd name="connsiteY118" fmla="*/ 228412 h 3149464"/>
                      <a:gd name="connsiteX119" fmla="*/ 790993 w 3223440"/>
                      <a:gd name="connsiteY119" fmla="*/ 228412 h 3149464"/>
                      <a:gd name="connsiteX120" fmla="*/ 783885 w 3223440"/>
                      <a:gd name="connsiteY120" fmla="*/ 233150 h 3149464"/>
                      <a:gd name="connsiteX121" fmla="*/ 783885 w 3223440"/>
                      <a:gd name="connsiteY121" fmla="*/ 233150 h 3149464"/>
                      <a:gd name="connsiteX122" fmla="*/ 736503 w 3223440"/>
                      <a:gd name="connsiteY122" fmla="*/ 275794 h 3149464"/>
                      <a:gd name="connsiteX123" fmla="*/ 736503 w 3223440"/>
                      <a:gd name="connsiteY123" fmla="*/ 275794 h 3149464"/>
                      <a:gd name="connsiteX124" fmla="*/ 731764 w 3223440"/>
                      <a:gd name="connsiteY124" fmla="*/ 278164 h 3149464"/>
                      <a:gd name="connsiteX125" fmla="*/ 731764 w 3223440"/>
                      <a:gd name="connsiteY125" fmla="*/ 278164 h 3149464"/>
                      <a:gd name="connsiteX126" fmla="*/ 665429 w 3223440"/>
                      <a:gd name="connsiteY126" fmla="*/ 313701 h 3149464"/>
                      <a:gd name="connsiteX127" fmla="*/ 632261 w 3223440"/>
                      <a:gd name="connsiteY127" fmla="*/ 339761 h 3149464"/>
                      <a:gd name="connsiteX128" fmla="*/ 558818 w 3223440"/>
                      <a:gd name="connsiteY128" fmla="*/ 486647 h 3149464"/>
                      <a:gd name="connsiteX129" fmla="*/ 556449 w 3223440"/>
                      <a:gd name="connsiteY129" fmla="*/ 500862 h 3149464"/>
                      <a:gd name="connsiteX130" fmla="*/ 549341 w 3223440"/>
                      <a:gd name="connsiteY130" fmla="*/ 590889 h 3149464"/>
                      <a:gd name="connsiteX131" fmla="*/ 549341 w 3223440"/>
                      <a:gd name="connsiteY131" fmla="*/ 590889 h 3149464"/>
                      <a:gd name="connsiteX132" fmla="*/ 542234 w 3223440"/>
                      <a:gd name="connsiteY132" fmla="*/ 595627 h 3149464"/>
                      <a:gd name="connsiteX133" fmla="*/ 506697 w 3223440"/>
                      <a:gd name="connsiteY133" fmla="*/ 614580 h 3149464"/>
                      <a:gd name="connsiteX134" fmla="*/ 428516 w 3223440"/>
                      <a:gd name="connsiteY134" fmla="*/ 697499 h 3149464"/>
                      <a:gd name="connsiteX135" fmla="*/ 428516 w 3223440"/>
                      <a:gd name="connsiteY135" fmla="*/ 697499 h 3149464"/>
                      <a:gd name="connsiteX136" fmla="*/ 392979 w 3223440"/>
                      <a:gd name="connsiteY136" fmla="*/ 718821 h 3149464"/>
                      <a:gd name="connsiteX137" fmla="*/ 385872 w 3223440"/>
                      <a:gd name="connsiteY137" fmla="*/ 721191 h 3149464"/>
                      <a:gd name="connsiteX138" fmla="*/ 234248 w 3223440"/>
                      <a:gd name="connsiteY138" fmla="*/ 856231 h 3149464"/>
                      <a:gd name="connsiteX139" fmla="*/ 212925 w 3223440"/>
                      <a:gd name="connsiteY139" fmla="*/ 875184 h 3149464"/>
                      <a:gd name="connsiteX140" fmla="*/ 139482 w 3223440"/>
                      <a:gd name="connsiteY140" fmla="*/ 927305 h 3149464"/>
                      <a:gd name="connsiteX141" fmla="*/ 77885 w 3223440"/>
                      <a:gd name="connsiteY141" fmla="*/ 1031546 h 3149464"/>
                      <a:gd name="connsiteX142" fmla="*/ 37610 w 3223440"/>
                      <a:gd name="connsiteY142" fmla="*/ 1100251 h 3149464"/>
                      <a:gd name="connsiteX143" fmla="*/ 25764 w 3223440"/>
                      <a:gd name="connsiteY143" fmla="*/ 1123942 h 3149464"/>
                      <a:gd name="connsiteX144" fmla="*/ 21026 w 3223440"/>
                      <a:gd name="connsiteY144" fmla="*/ 1176063 h 3149464"/>
                      <a:gd name="connsiteX145" fmla="*/ 37610 w 3223440"/>
                      <a:gd name="connsiteY145" fmla="*/ 1235291 h 3149464"/>
                      <a:gd name="connsiteX146" fmla="*/ 37610 w 3223440"/>
                      <a:gd name="connsiteY146" fmla="*/ 1235291 h 3149464"/>
                      <a:gd name="connsiteX147" fmla="*/ 37610 w 3223440"/>
                      <a:gd name="connsiteY147" fmla="*/ 1247137 h 3149464"/>
                      <a:gd name="connsiteX148" fmla="*/ 37610 w 3223440"/>
                      <a:gd name="connsiteY148" fmla="*/ 1247137 h 3149464"/>
                      <a:gd name="connsiteX149" fmla="*/ 37610 w 3223440"/>
                      <a:gd name="connsiteY149" fmla="*/ 1247137 h 3149464"/>
                      <a:gd name="connsiteX150" fmla="*/ 2073 w 3223440"/>
                      <a:gd name="connsiteY150" fmla="*/ 1363224 h 3149464"/>
                      <a:gd name="connsiteX151" fmla="*/ 39979 w 3223440"/>
                      <a:gd name="connsiteY151" fmla="*/ 1434298 h 3149464"/>
                      <a:gd name="connsiteX152" fmla="*/ 47086 w 3223440"/>
                      <a:gd name="connsiteY152" fmla="*/ 1450882 h 3149464"/>
                      <a:gd name="connsiteX153" fmla="*/ 37610 w 3223440"/>
                      <a:gd name="connsiteY153" fmla="*/ 1484049 h 3149464"/>
                      <a:gd name="connsiteX154" fmla="*/ 42348 w 3223440"/>
                      <a:gd name="connsiteY154" fmla="*/ 1538539 h 3149464"/>
                      <a:gd name="connsiteX155" fmla="*/ 49456 w 3223440"/>
                      <a:gd name="connsiteY155" fmla="*/ 1531432 h 3149464"/>
                      <a:gd name="connsiteX156" fmla="*/ 42348 w 3223440"/>
                      <a:gd name="connsiteY156" fmla="*/ 1538539 h 3149464"/>
                      <a:gd name="connsiteX157" fmla="*/ 42348 w 3223440"/>
                      <a:gd name="connsiteY157" fmla="*/ 1564600 h 3149464"/>
                      <a:gd name="connsiteX158" fmla="*/ 39979 w 3223440"/>
                      <a:gd name="connsiteY158" fmla="*/ 1595398 h 3149464"/>
                      <a:gd name="connsiteX159" fmla="*/ 39979 w 3223440"/>
                      <a:gd name="connsiteY159" fmla="*/ 1614351 h 3149464"/>
                      <a:gd name="connsiteX160" fmla="*/ 54194 w 3223440"/>
                      <a:gd name="connsiteY160" fmla="*/ 1671211 h 3149464"/>
                      <a:gd name="connsiteX161" fmla="*/ 61301 w 3223440"/>
                      <a:gd name="connsiteY161" fmla="*/ 1773083 h 3149464"/>
                      <a:gd name="connsiteX162" fmla="*/ 61301 w 3223440"/>
                      <a:gd name="connsiteY162" fmla="*/ 1820465 h 3149464"/>
                      <a:gd name="connsiteX163" fmla="*/ 80254 w 3223440"/>
                      <a:gd name="connsiteY163" fmla="*/ 1896278 h 3149464"/>
                      <a:gd name="connsiteX164" fmla="*/ 137113 w 3223440"/>
                      <a:gd name="connsiteY164" fmla="*/ 1974459 h 3149464"/>
                      <a:gd name="connsiteX165" fmla="*/ 141852 w 3223440"/>
                      <a:gd name="connsiteY165" fmla="*/ 1988674 h 3149464"/>
                      <a:gd name="connsiteX166" fmla="*/ 141852 w 3223440"/>
                      <a:gd name="connsiteY166" fmla="*/ 1988674 h 3149464"/>
                      <a:gd name="connsiteX167" fmla="*/ 208187 w 3223440"/>
                      <a:gd name="connsiteY167" fmla="*/ 2142667 h 3149464"/>
                      <a:gd name="connsiteX168" fmla="*/ 208187 w 3223440"/>
                      <a:gd name="connsiteY168" fmla="*/ 2142667 h 3149464"/>
                      <a:gd name="connsiteX169" fmla="*/ 215294 w 3223440"/>
                      <a:gd name="connsiteY169" fmla="*/ 2168728 h 3149464"/>
                      <a:gd name="connsiteX170" fmla="*/ 272154 w 3223440"/>
                      <a:gd name="connsiteY170" fmla="*/ 2282445 h 3149464"/>
                      <a:gd name="connsiteX171" fmla="*/ 302952 w 3223440"/>
                      <a:gd name="connsiteY171" fmla="*/ 2336935 h 3149464"/>
                      <a:gd name="connsiteX172" fmla="*/ 359811 w 3223440"/>
                      <a:gd name="connsiteY172" fmla="*/ 2424593 h 3149464"/>
                      <a:gd name="connsiteX173" fmla="*/ 376395 w 3223440"/>
                      <a:gd name="connsiteY173" fmla="*/ 2453023 h 3149464"/>
                      <a:gd name="connsiteX174" fmla="*/ 442731 w 3223440"/>
                      <a:gd name="connsiteY174" fmla="*/ 2533573 h 3149464"/>
                      <a:gd name="connsiteX175" fmla="*/ 483006 w 3223440"/>
                      <a:gd name="connsiteY175" fmla="*/ 2564372 h 3149464"/>
                      <a:gd name="connsiteX176" fmla="*/ 468791 w 3223440"/>
                      <a:gd name="connsiteY176" fmla="*/ 2500405 h 3149464"/>
                      <a:gd name="connsiteX177" fmla="*/ 466422 w 3223440"/>
                      <a:gd name="connsiteY177" fmla="*/ 2474345 h 3149464"/>
                      <a:gd name="connsiteX178" fmla="*/ 466422 w 3223440"/>
                      <a:gd name="connsiteY178" fmla="*/ 2467237 h 3149464"/>
                      <a:gd name="connsiteX179" fmla="*/ 466422 w 3223440"/>
                      <a:gd name="connsiteY179" fmla="*/ 2467237 h 3149464"/>
                      <a:gd name="connsiteX180" fmla="*/ 461684 w 3223440"/>
                      <a:gd name="connsiteY180" fmla="*/ 2450654 h 3149464"/>
                      <a:gd name="connsiteX181" fmla="*/ 466422 w 3223440"/>
                      <a:gd name="connsiteY181" fmla="*/ 2467237 h 3149464"/>
                      <a:gd name="connsiteX182" fmla="*/ 466422 w 3223440"/>
                      <a:gd name="connsiteY182" fmla="*/ 2474345 h 3149464"/>
                      <a:gd name="connsiteX183" fmla="*/ 468791 w 3223440"/>
                      <a:gd name="connsiteY183" fmla="*/ 2500405 h 3149464"/>
                      <a:gd name="connsiteX184" fmla="*/ 483006 w 3223440"/>
                      <a:gd name="connsiteY184" fmla="*/ 2564372 h 3149464"/>
                      <a:gd name="connsiteX185" fmla="*/ 558818 w 3223440"/>
                      <a:gd name="connsiteY185" fmla="*/ 2644922 h 3149464"/>
                      <a:gd name="connsiteX186" fmla="*/ 641737 w 3223440"/>
                      <a:gd name="connsiteY186" fmla="*/ 2659137 h 3149464"/>
                      <a:gd name="connsiteX187" fmla="*/ 641737 w 3223440"/>
                      <a:gd name="connsiteY187" fmla="*/ 2659137 h 3149464"/>
                      <a:gd name="connsiteX188" fmla="*/ 648845 w 3223440"/>
                      <a:gd name="connsiteY188" fmla="*/ 2659137 h 3149464"/>
                      <a:gd name="connsiteX189" fmla="*/ 674905 w 3223440"/>
                      <a:gd name="connsiteY189" fmla="*/ 2661506 h 3149464"/>
                      <a:gd name="connsiteX190" fmla="*/ 648845 w 3223440"/>
                      <a:gd name="connsiteY190" fmla="*/ 2659137 h 3149464"/>
                      <a:gd name="connsiteX191" fmla="*/ 648845 w 3223440"/>
                      <a:gd name="connsiteY191" fmla="*/ 2675721 h 3149464"/>
                      <a:gd name="connsiteX192" fmla="*/ 665429 w 3223440"/>
                      <a:gd name="connsiteY192" fmla="*/ 2692304 h 3149464"/>
                      <a:gd name="connsiteX193" fmla="*/ 717550 w 3223440"/>
                      <a:gd name="connsiteY193" fmla="*/ 2732580 h 3149464"/>
                      <a:gd name="connsiteX194" fmla="*/ 741241 w 3223440"/>
                      <a:gd name="connsiteY194" fmla="*/ 2751533 h 3149464"/>
                      <a:gd name="connsiteX195" fmla="*/ 786254 w 3223440"/>
                      <a:gd name="connsiteY195" fmla="*/ 2810761 h 3149464"/>
                      <a:gd name="connsiteX196" fmla="*/ 852590 w 3223440"/>
                      <a:gd name="connsiteY196" fmla="*/ 2862882 h 3149464"/>
                      <a:gd name="connsiteX197" fmla="*/ 890496 w 3223440"/>
                      <a:gd name="connsiteY197" fmla="*/ 2879466 h 3149464"/>
                      <a:gd name="connsiteX198" fmla="*/ 890496 w 3223440"/>
                      <a:gd name="connsiteY198" fmla="*/ 2879466 h 3149464"/>
                      <a:gd name="connsiteX199" fmla="*/ 895234 w 3223440"/>
                      <a:gd name="connsiteY199" fmla="*/ 2881835 h 3149464"/>
                      <a:gd name="connsiteX200" fmla="*/ 890496 w 3223440"/>
                      <a:gd name="connsiteY200" fmla="*/ 2879466 h 3149464"/>
                      <a:gd name="connsiteX201" fmla="*/ 852590 w 3223440"/>
                      <a:gd name="connsiteY201" fmla="*/ 2862882 h 3149464"/>
                      <a:gd name="connsiteX202" fmla="*/ 786254 w 3223440"/>
                      <a:gd name="connsiteY202" fmla="*/ 2810761 h 3149464"/>
                      <a:gd name="connsiteX203" fmla="*/ 741241 w 3223440"/>
                      <a:gd name="connsiteY203" fmla="*/ 2751533 h 3149464"/>
                      <a:gd name="connsiteX204" fmla="*/ 717550 w 3223440"/>
                      <a:gd name="connsiteY204" fmla="*/ 2732580 h 3149464"/>
                      <a:gd name="connsiteX205" fmla="*/ 665429 w 3223440"/>
                      <a:gd name="connsiteY205" fmla="*/ 2692304 h 3149464"/>
                      <a:gd name="connsiteX206" fmla="*/ 648845 w 3223440"/>
                      <a:gd name="connsiteY206" fmla="*/ 2675721 h 3149464"/>
                      <a:gd name="connsiteX207" fmla="*/ 603831 w 3223440"/>
                      <a:gd name="connsiteY207" fmla="*/ 2668613 h 3149464"/>
                      <a:gd name="connsiteX208" fmla="*/ 648845 w 3223440"/>
                      <a:gd name="connsiteY208" fmla="*/ 2675721 h 3149464"/>
                      <a:gd name="connsiteX209" fmla="*/ 648845 w 3223440"/>
                      <a:gd name="connsiteY209" fmla="*/ 2659137 h 3149464"/>
                      <a:gd name="connsiteX210" fmla="*/ 641737 w 3223440"/>
                      <a:gd name="connsiteY210" fmla="*/ 2659137 h 3149464"/>
                      <a:gd name="connsiteX211" fmla="*/ 558818 w 3223440"/>
                      <a:gd name="connsiteY211" fmla="*/ 2644922 h 3149464"/>
                      <a:gd name="connsiteX212" fmla="*/ 558818 w 3223440"/>
                      <a:gd name="connsiteY212" fmla="*/ 2644922 h 3149464"/>
                      <a:gd name="connsiteX213" fmla="*/ 580140 w 3223440"/>
                      <a:gd name="connsiteY213" fmla="*/ 2670982 h 3149464"/>
                      <a:gd name="connsiteX214" fmla="*/ 580140 w 3223440"/>
                      <a:gd name="connsiteY214" fmla="*/ 2670982 h 3149464"/>
                      <a:gd name="connsiteX215" fmla="*/ 622784 w 3223440"/>
                      <a:gd name="connsiteY215" fmla="*/ 2718365 h 3149464"/>
                      <a:gd name="connsiteX216" fmla="*/ 622784 w 3223440"/>
                      <a:gd name="connsiteY216" fmla="*/ 2718365 h 3149464"/>
                      <a:gd name="connsiteX217" fmla="*/ 689120 w 3223440"/>
                      <a:gd name="connsiteY217" fmla="*/ 2789439 h 3149464"/>
                      <a:gd name="connsiteX218" fmla="*/ 691489 w 3223440"/>
                      <a:gd name="connsiteY218" fmla="*/ 2791808 h 3149464"/>
                      <a:gd name="connsiteX219" fmla="*/ 705704 w 3223440"/>
                      <a:gd name="connsiteY219" fmla="*/ 2791808 h 3149464"/>
                      <a:gd name="connsiteX220" fmla="*/ 691489 w 3223440"/>
                      <a:gd name="connsiteY220" fmla="*/ 2791808 h 3149464"/>
                      <a:gd name="connsiteX221" fmla="*/ 719919 w 3223440"/>
                      <a:gd name="connsiteY221" fmla="*/ 2806023 h 3149464"/>
                      <a:gd name="connsiteX222" fmla="*/ 724657 w 3223440"/>
                      <a:gd name="connsiteY222" fmla="*/ 2815499 h 3149464"/>
                      <a:gd name="connsiteX223" fmla="*/ 731764 w 3223440"/>
                      <a:gd name="connsiteY223" fmla="*/ 2817868 h 3149464"/>
                      <a:gd name="connsiteX224" fmla="*/ 724657 w 3223440"/>
                      <a:gd name="connsiteY224" fmla="*/ 2815499 h 3149464"/>
                      <a:gd name="connsiteX225" fmla="*/ 736503 w 3223440"/>
                      <a:gd name="connsiteY225" fmla="*/ 2834452 h 3149464"/>
                      <a:gd name="connsiteX226" fmla="*/ 757825 w 3223440"/>
                      <a:gd name="connsiteY226" fmla="*/ 2853405 h 3149464"/>
                      <a:gd name="connsiteX227" fmla="*/ 807576 w 3223440"/>
                      <a:gd name="connsiteY227" fmla="*/ 2886573 h 3149464"/>
                      <a:gd name="connsiteX228" fmla="*/ 817053 w 3223440"/>
                      <a:gd name="connsiteY228" fmla="*/ 2893680 h 3149464"/>
                      <a:gd name="connsiteX229" fmla="*/ 935509 w 3223440"/>
                      <a:gd name="connsiteY229" fmla="*/ 2969492 h 3149464"/>
                      <a:gd name="connsiteX230" fmla="*/ 1037382 w 3223440"/>
                      <a:gd name="connsiteY230" fmla="*/ 3028720 h 3149464"/>
                      <a:gd name="connsiteX231" fmla="*/ 1143993 w 3223440"/>
                      <a:gd name="connsiteY231" fmla="*/ 3078472 h 3149464"/>
                      <a:gd name="connsiteX232" fmla="*/ 1260080 w 3223440"/>
                      <a:gd name="connsiteY232" fmla="*/ 3116378 h 3149464"/>
                      <a:gd name="connsiteX233" fmla="*/ 1335892 w 3223440"/>
                      <a:gd name="connsiteY233" fmla="*/ 3137700 h 3149464"/>
                      <a:gd name="connsiteX234" fmla="*/ 1392751 w 3223440"/>
                      <a:gd name="connsiteY234" fmla="*/ 3147177 h 3149464"/>
                      <a:gd name="connsiteX235" fmla="*/ 1421180 w 3223440"/>
                      <a:gd name="connsiteY235" fmla="*/ 3142439 h 3149464"/>
                      <a:gd name="connsiteX236" fmla="*/ 1568066 w 3223440"/>
                      <a:gd name="connsiteY236" fmla="*/ 3128224 h 3149464"/>
                      <a:gd name="connsiteX237" fmla="*/ 1677046 w 3223440"/>
                      <a:gd name="connsiteY237" fmla="*/ 3109271 h 3149464"/>
                      <a:gd name="connsiteX238" fmla="*/ 1710214 w 3223440"/>
                      <a:gd name="connsiteY238" fmla="*/ 3111640 h 3149464"/>
                      <a:gd name="connsiteX239" fmla="*/ 1795503 w 3223440"/>
                      <a:gd name="connsiteY239" fmla="*/ 3104533 h 3149464"/>
                      <a:gd name="connsiteX240" fmla="*/ 1847623 w 3223440"/>
                      <a:gd name="connsiteY240" fmla="*/ 3090318 h 3149464"/>
                      <a:gd name="connsiteX241" fmla="*/ 1937650 w 3223440"/>
                      <a:gd name="connsiteY241" fmla="*/ 3080842 h 3149464"/>
                      <a:gd name="connsiteX242" fmla="*/ 1937650 w 3223440"/>
                      <a:gd name="connsiteY242" fmla="*/ 3080842 h 3149464"/>
                      <a:gd name="connsiteX243" fmla="*/ 1970818 w 3223440"/>
                      <a:gd name="connsiteY243" fmla="*/ 3050043 h 3149464"/>
                      <a:gd name="connsiteX244" fmla="*/ 1947127 w 3223440"/>
                      <a:gd name="connsiteY244" fmla="*/ 3035828 h 3149464"/>
                      <a:gd name="connsiteX245" fmla="*/ 1970818 w 3223440"/>
                      <a:gd name="connsiteY245" fmla="*/ 3050043 h 3149464"/>
                      <a:gd name="connsiteX246" fmla="*/ 1937650 w 3223440"/>
                      <a:gd name="connsiteY246" fmla="*/ 3080842 h 3149464"/>
                      <a:gd name="connsiteX247" fmla="*/ 1937650 w 3223440"/>
                      <a:gd name="connsiteY247" fmla="*/ 3080842 h 3149464"/>
                      <a:gd name="connsiteX248" fmla="*/ 1980294 w 3223440"/>
                      <a:gd name="connsiteY248" fmla="*/ 3078472 h 3149464"/>
                      <a:gd name="connsiteX249" fmla="*/ 2011093 w 3223440"/>
                      <a:gd name="connsiteY249" fmla="*/ 3059519 h 3149464"/>
                      <a:gd name="connsiteX250" fmla="*/ 2086905 w 3223440"/>
                      <a:gd name="connsiteY250" fmla="*/ 3028720 h 3149464"/>
                      <a:gd name="connsiteX251" fmla="*/ 2110597 w 3223440"/>
                      <a:gd name="connsiteY251" fmla="*/ 3021613 h 3149464"/>
                      <a:gd name="connsiteX252" fmla="*/ 2110597 w 3223440"/>
                      <a:gd name="connsiteY252" fmla="*/ 3012137 h 3149464"/>
                      <a:gd name="connsiteX253" fmla="*/ 2110597 w 3223440"/>
                      <a:gd name="connsiteY253" fmla="*/ 3021613 h 3149464"/>
                      <a:gd name="connsiteX254" fmla="*/ 2162717 w 3223440"/>
                      <a:gd name="connsiteY254" fmla="*/ 3007398 h 3149464"/>
                      <a:gd name="connsiteX255" fmla="*/ 2162717 w 3223440"/>
                      <a:gd name="connsiteY255" fmla="*/ 3002660 h 3149464"/>
                      <a:gd name="connsiteX256" fmla="*/ 2162717 w 3223440"/>
                      <a:gd name="connsiteY256" fmla="*/ 3007398 h 3149464"/>
                      <a:gd name="connsiteX257" fmla="*/ 2169825 w 3223440"/>
                      <a:gd name="connsiteY257" fmla="*/ 3009768 h 3149464"/>
                      <a:gd name="connsiteX258" fmla="*/ 2383046 w 3223440"/>
                      <a:gd name="connsiteY258" fmla="*/ 2917372 h 3149464"/>
                      <a:gd name="connsiteX259" fmla="*/ 2399630 w 3223440"/>
                      <a:gd name="connsiteY259" fmla="*/ 2903157 h 3149464"/>
                      <a:gd name="connsiteX260" fmla="*/ 2423321 w 3223440"/>
                      <a:gd name="connsiteY260" fmla="*/ 2886573 h 3149464"/>
                      <a:gd name="connsiteX261" fmla="*/ 2508610 w 3223440"/>
                      <a:gd name="connsiteY261" fmla="*/ 2824976 h 3149464"/>
                      <a:gd name="connsiteX262" fmla="*/ 2574946 w 3223440"/>
                      <a:gd name="connsiteY262" fmla="*/ 2782331 h 3149464"/>
                      <a:gd name="connsiteX263" fmla="*/ 2574946 w 3223440"/>
                      <a:gd name="connsiteY263" fmla="*/ 2782331 h 3149464"/>
                      <a:gd name="connsiteX264" fmla="*/ 2596268 w 3223440"/>
                      <a:gd name="connsiteY264" fmla="*/ 2765748 h 3149464"/>
                      <a:gd name="connsiteX265" fmla="*/ 2650758 w 3223440"/>
                      <a:gd name="connsiteY265" fmla="*/ 2732580 h 3149464"/>
                      <a:gd name="connsiteX266" fmla="*/ 2721831 w 3223440"/>
                      <a:gd name="connsiteY266" fmla="*/ 2678090 h 3149464"/>
                      <a:gd name="connsiteX267" fmla="*/ 2809489 w 3223440"/>
                      <a:gd name="connsiteY267" fmla="*/ 2583325 h 3149464"/>
                      <a:gd name="connsiteX268" fmla="*/ 2811858 w 3223440"/>
                      <a:gd name="connsiteY268" fmla="*/ 2580956 h 3149464"/>
                      <a:gd name="connsiteX269" fmla="*/ 2911362 w 3223440"/>
                      <a:gd name="connsiteY269" fmla="*/ 2490929 h 3149464"/>
                      <a:gd name="connsiteX270" fmla="*/ 2980066 w 3223440"/>
                      <a:gd name="connsiteY270" fmla="*/ 2370103 h 3149464"/>
                      <a:gd name="connsiteX271" fmla="*/ 2984805 w 3223440"/>
                      <a:gd name="connsiteY271" fmla="*/ 2353519 h 3149464"/>
                      <a:gd name="connsiteX272" fmla="*/ 2984805 w 3223440"/>
                      <a:gd name="connsiteY272" fmla="*/ 2353519 h 3149464"/>
                      <a:gd name="connsiteX273" fmla="*/ 3077200 w 3223440"/>
                      <a:gd name="connsiteY273" fmla="*/ 2249278 h 3149464"/>
                      <a:gd name="connsiteX274" fmla="*/ 3070093 w 3223440"/>
                      <a:gd name="connsiteY274" fmla="*/ 2254016 h 3149464"/>
                      <a:gd name="connsiteX275" fmla="*/ 2984805 w 3223440"/>
                      <a:gd name="connsiteY275" fmla="*/ 2310875 h 3149464"/>
                      <a:gd name="connsiteX276" fmla="*/ 2937422 w 3223440"/>
                      <a:gd name="connsiteY276" fmla="*/ 2355888 h 3149464"/>
                      <a:gd name="connsiteX277" fmla="*/ 2871086 w 3223440"/>
                      <a:gd name="connsiteY277" fmla="*/ 2457761 h 3149464"/>
                      <a:gd name="connsiteX278" fmla="*/ 2828442 w 3223440"/>
                      <a:gd name="connsiteY278" fmla="*/ 2493298 h 3149464"/>
                      <a:gd name="connsiteX279" fmla="*/ 2828442 w 3223440"/>
                      <a:gd name="connsiteY279" fmla="*/ 2493298 h 3149464"/>
                      <a:gd name="connsiteX280" fmla="*/ 2823704 w 3223440"/>
                      <a:gd name="connsiteY280" fmla="*/ 2519358 h 3149464"/>
                      <a:gd name="connsiteX281" fmla="*/ 2828442 w 3223440"/>
                      <a:gd name="connsiteY281" fmla="*/ 2493298 h 3149464"/>
                      <a:gd name="connsiteX282" fmla="*/ 2828442 w 3223440"/>
                      <a:gd name="connsiteY282" fmla="*/ 2493298 h 3149464"/>
                      <a:gd name="connsiteX283" fmla="*/ 2828442 w 3223440"/>
                      <a:gd name="connsiteY283" fmla="*/ 2493298 h 3149464"/>
                      <a:gd name="connsiteX284" fmla="*/ 2828442 w 3223440"/>
                      <a:gd name="connsiteY284" fmla="*/ 2493298 h 3149464"/>
                      <a:gd name="connsiteX285" fmla="*/ 2871086 w 3223440"/>
                      <a:gd name="connsiteY285" fmla="*/ 2457761 h 3149464"/>
                      <a:gd name="connsiteX286" fmla="*/ 2937422 w 3223440"/>
                      <a:gd name="connsiteY286" fmla="*/ 2355888 h 3149464"/>
                      <a:gd name="connsiteX287" fmla="*/ 2984805 w 3223440"/>
                      <a:gd name="connsiteY287" fmla="*/ 2310875 h 3149464"/>
                      <a:gd name="connsiteX288" fmla="*/ 3070093 w 3223440"/>
                      <a:gd name="connsiteY288" fmla="*/ 2254016 h 3149464"/>
                      <a:gd name="connsiteX289" fmla="*/ 3077200 w 3223440"/>
                      <a:gd name="connsiteY289" fmla="*/ 2249278 h 3149464"/>
                      <a:gd name="connsiteX290" fmla="*/ 3084308 w 3223440"/>
                      <a:gd name="connsiteY290" fmla="*/ 2242170 h 3149464"/>
                      <a:gd name="connsiteX291" fmla="*/ 3093785 w 3223440"/>
                      <a:gd name="connsiteY291" fmla="*/ 2225586 h 3149464"/>
                      <a:gd name="connsiteX292" fmla="*/ 3103261 w 3223440"/>
                      <a:gd name="connsiteY292" fmla="*/ 2206633 h 3149464"/>
                      <a:gd name="connsiteX293" fmla="*/ 3124583 w 3223440"/>
                      <a:gd name="connsiteY293" fmla="*/ 2154513 h 3149464"/>
                      <a:gd name="connsiteX294" fmla="*/ 3103261 w 3223440"/>
                      <a:gd name="connsiteY294" fmla="*/ 2142667 h 3149464"/>
                      <a:gd name="connsiteX295" fmla="*/ 3124583 w 3223440"/>
                      <a:gd name="connsiteY295" fmla="*/ 2154513 h 3149464"/>
                      <a:gd name="connsiteX296" fmla="*/ 3179073 w 3223440"/>
                      <a:gd name="connsiteY296" fmla="*/ 2050271 h 3149464"/>
                      <a:gd name="connsiteX297" fmla="*/ 3174335 w 3223440"/>
                      <a:gd name="connsiteY297" fmla="*/ 2040794 h 3149464"/>
                      <a:gd name="connsiteX298" fmla="*/ 3136429 w 3223440"/>
                      <a:gd name="connsiteY298" fmla="*/ 2081069 h 3149464"/>
                      <a:gd name="connsiteX299" fmla="*/ 3136429 w 3223440"/>
                      <a:gd name="connsiteY299" fmla="*/ 2081069 h 3149464"/>
                      <a:gd name="connsiteX300" fmla="*/ 3098523 w 3223440"/>
                      <a:gd name="connsiteY300" fmla="*/ 2062117 h 3149464"/>
                      <a:gd name="connsiteX301" fmla="*/ 3136429 w 3223440"/>
                      <a:gd name="connsiteY301" fmla="*/ 2081069 h 3149464"/>
                      <a:gd name="connsiteX302" fmla="*/ 3174335 w 3223440"/>
                      <a:gd name="connsiteY302" fmla="*/ 2040794 h 3149464"/>
                      <a:gd name="connsiteX303" fmla="*/ 3174335 w 3223440"/>
                      <a:gd name="connsiteY303" fmla="*/ 2024211 h 3149464"/>
                      <a:gd name="connsiteX304" fmla="*/ 3181442 w 3223440"/>
                      <a:gd name="connsiteY304" fmla="*/ 2012365 h 3149464"/>
                      <a:gd name="connsiteX305" fmla="*/ 2994281 w 3223440"/>
                      <a:gd name="connsiteY305" fmla="*/ 2360627 h 3149464"/>
                      <a:gd name="connsiteX306" fmla="*/ 2984805 w 3223440"/>
                      <a:gd name="connsiteY306" fmla="*/ 2365365 h 3149464"/>
                      <a:gd name="connsiteX307" fmla="*/ 2994281 w 3223440"/>
                      <a:gd name="connsiteY307" fmla="*/ 2360627 h 3149464"/>
                      <a:gd name="connsiteX308" fmla="*/ 3110368 w 3223440"/>
                      <a:gd name="connsiteY308" fmla="*/ 2213741 h 3149464"/>
                      <a:gd name="connsiteX309" fmla="*/ 3107999 w 3223440"/>
                      <a:gd name="connsiteY309" fmla="*/ 2204264 h 3149464"/>
                      <a:gd name="connsiteX310" fmla="*/ 3110368 w 3223440"/>
                      <a:gd name="connsiteY310" fmla="*/ 2213741 h 3149464"/>
                      <a:gd name="connsiteX311" fmla="*/ 3131690 w 3223440"/>
                      <a:gd name="connsiteY311" fmla="*/ 1659365 h 3149464"/>
                      <a:gd name="connsiteX312" fmla="*/ 3122214 w 3223440"/>
                      <a:gd name="connsiteY312" fmla="*/ 1685425 h 3149464"/>
                      <a:gd name="connsiteX313" fmla="*/ 3131690 w 3223440"/>
                      <a:gd name="connsiteY313" fmla="*/ 1659365 h 3149464"/>
                      <a:gd name="connsiteX314" fmla="*/ 3131690 w 3223440"/>
                      <a:gd name="connsiteY314" fmla="*/ 1659365 h 3149464"/>
                      <a:gd name="connsiteX315" fmla="*/ 3131690 w 3223440"/>
                      <a:gd name="connsiteY315" fmla="*/ 1659365 h 3149464"/>
                      <a:gd name="connsiteX316" fmla="*/ 3129322 w 3223440"/>
                      <a:gd name="connsiteY316" fmla="*/ 1609613 h 3149464"/>
                      <a:gd name="connsiteX317" fmla="*/ 3129322 w 3223440"/>
                      <a:gd name="connsiteY317" fmla="*/ 1609613 h 3149464"/>
                      <a:gd name="connsiteX318" fmla="*/ 3136429 w 3223440"/>
                      <a:gd name="connsiteY318" fmla="*/ 1619090 h 3149464"/>
                      <a:gd name="connsiteX319" fmla="*/ 3129322 w 3223440"/>
                      <a:gd name="connsiteY319" fmla="*/ 1609613 h 3149464"/>
                      <a:gd name="connsiteX320" fmla="*/ 3103261 w 3223440"/>
                      <a:gd name="connsiteY320" fmla="*/ 1377439 h 3149464"/>
                      <a:gd name="connsiteX321" fmla="*/ 3103261 w 3223440"/>
                      <a:gd name="connsiteY321" fmla="*/ 1391654 h 3149464"/>
                      <a:gd name="connsiteX322" fmla="*/ 3103261 w 3223440"/>
                      <a:gd name="connsiteY322" fmla="*/ 1377439 h 3149464"/>
                      <a:gd name="connsiteX323" fmla="*/ 3103261 w 3223440"/>
                      <a:gd name="connsiteY323" fmla="*/ 1370331 h 3149464"/>
                      <a:gd name="connsiteX324" fmla="*/ 3103261 w 3223440"/>
                      <a:gd name="connsiteY324" fmla="*/ 1377439 h 3149464"/>
                      <a:gd name="connsiteX325" fmla="*/ 3112737 w 3223440"/>
                      <a:gd name="connsiteY325" fmla="*/ 1514848 h 3149464"/>
                      <a:gd name="connsiteX326" fmla="*/ 3122214 w 3223440"/>
                      <a:gd name="connsiteY326" fmla="*/ 1439036 h 3149464"/>
                      <a:gd name="connsiteX327" fmla="*/ 3112737 w 3223440"/>
                      <a:gd name="connsiteY327" fmla="*/ 1514848 h 3149464"/>
                      <a:gd name="connsiteX328" fmla="*/ 3115107 w 3223440"/>
                      <a:gd name="connsiteY328" fmla="*/ 1545647 h 3149464"/>
                      <a:gd name="connsiteX329" fmla="*/ 3134060 w 3223440"/>
                      <a:gd name="connsiteY329" fmla="*/ 1559862 h 3149464"/>
                      <a:gd name="connsiteX330" fmla="*/ 3115107 w 3223440"/>
                      <a:gd name="connsiteY330" fmla="*/ 1545647 h 3149464"/>
                      <a:gd name="connsiteX331" fmla="*/ 3112737 w 3223440"/>
                      <a:gd name="connsiteY331" fmla="*/ 1514848 h 3149464"/>
                      <a:gd name="connsiteX332" fmla="*/ 3100892 w 3223440"/>
                      <a:gd name="connsiteY332" fmla="*/ 1514848 h 3149464"/>
                      <a:gd name="connsiteX333" fmla="*/ 3112737 w 3223440"/>
                      <a:gd name="connsiteY333" fmla="*/ 1514848 h 3149464"/>
                      <a:gd name="connsiteX334" fmla="*/ 3112737 w 3223440"/>
                      <a:gd name="connsiteY334" fmla="*/ 1763607 h 3149464"/>
                      <a:gd name="connsiteX335" fmla="*/ 3119845 w 3223440"/>
                      <a:gd name="connsiteY335" fmla="*/ 1751761 h 3149464"/>
                      <a:gd name="connsiteX336" fmla="*/ 3112737 w 3223440"/>
                      <a:gd name="connsiteY336" fmla="*/ 1763607 h 3149464"/>
                      <a:gd name="connsiteX337" fmla="*/ 3112737 w 3223440"/>
                      <a:gd name="connsiteY337" fmla="*/ 1796774 h 3149464"/>
                      <a:gd name="connsiteX338" fmla="*/ 3112737 w 3223440"/>
                      <a:gd name="connsiteY338" fmla="*/ 1796774 h 3149464"/>
                      <a:gd name="connsiteX339" fmla="*/ 3112737 w 3223440"/>
                      <a:gd name="connsiteY339" fmla="*/ 1763607 h 3149464"/>
                      <a:gd name="connsiteX340" fmla="*/ 3119845 w 3223440"/>
                      <a:gd name="connsiteY340" fmla="*/ 1713855 h 3149464"/>
                      <a:gd name="connsiteX341" fmla="*/ 3119845 w 3223440"/>
                      <a:gd name="connsiteY341" fmla="*/ 1713855 h 3149464"/>
                      <a:gd name="connsiteX342" fmla="*/ 3112737 w 3223440"/>
                      <a:gd name="connsiteY342" fmla="*/ 1763607 h 3149464"/>
                      <a:gd name="connsiteX343" fmla="*/ 3074832 w 3223440"/>
                      <a:gd name="connsiteY343" fmla="*/ 1661734 h 3149464"/>
                      <a:gd name="connsiteX344" fmla="*/ 3067724 w 3223440"/>
                      <a:gd name="connsiteY344" fmla="*/ 1671211 h 3149464"/>
                      <a:gd name="connsiteX345" fmla="*/ 3074832 w 3223440"/>
                      <a:gd name="connsiteY345" fmla="*/ 1661734 h 3149464"/>
                      <a:gd name="connsiteX346" fmla="*/ 3096154 w 3223440"/>
                      <a:gd name="connsiteY346" fmla="*/ 1659365 h 3149464"/>
                      <a:gd name="connsiteX347" fmla="*/ 3096154 w 3223440"/>
                      <a:gd name="connsiteY347" fmla="*/ 1654627 h 3149464"/>
                      <a:gd name="connsiteX348" fmla="*/ 3096154 w 3223440"/>
                      <a:gd name="connsiteY348" fmla="*/ 1659365 h 3149464"/>
                      <a:gd name="connsiteX349" fmla="*/ 3103261 w 3223440"/>
                      <a:gd name="connsiteY349" fmla="*/ 1666472 h 3149464"/>
                      <a:gd name="connsiteX350" fmla="*/ 3096154 w 3223440"/>
                      <a:gd name="connsiteY350" fmla="*/ 1659365 h 3149464"/>
                      <a:gd name="connsiteX351" fmla="*/ 3074832 w 3223440"/>
                      <a:gd name="connsiteY351" fmla="*/ 1661734 h 3149464"/>
                      <a:gd name="connsiteX352" fmla="*/ 3091415 w 3223440"/>
                      <a:gd name="connsiteY352" fmla="*/ 1901016 h 3149464"/>
                      <a:gd name="connsiteX353" fmla="*/ 3089046 w 3223440"/>
                      <a:gd name="connsiteY353" fmla="*/ 1915231 h 3149464"/>
                      <a:gd name="connsiteX354" fmla="*/ 3086677 w 3223440"/>
                      <a:gd name="connsiteY354" fmla="*/ 1919969 h 3149464"/>
                      <a:gd name="connsiteX355" fmla="*/ 3089046 w 3223440"/>
                      <a:gd name="connsiteY355" fmla="*/ 1915231 h 3149464"/>
                      <a:gd name="connsiteX356" fmla="*/ 3091415 w 3223440"/>
                      <a:gd name="connsiteY356" fmla="*/ 1901016 h 3149464"/>
                      <a:gd name="connsiteX357" fmla="*/ 3084308 w 3223440"/>
                      <a:gd name="connsiteY357" fmla="*/ 1675949 h 3149464"/>
                      <a:gd name="connsiteX358" fmla="*/ 3084308 w 3223440"/>
                      <a:gd name="connsiteY358" fmla="*/ 1675949 h 3149464"/>
                      <a:gd name="connsiteX359" fmla="*/ 3081939 w 3223440"/>
                      <a:gd name="connsiteY359" fmla="*/ 1685425 h 3149464"/>
                      <a:gd name="connsiteX360" fmla="*/ 3084308 w 3223440"/>
                      <a:gd name="connsiteY360" fmla="*/ 1675949 h 3149464"/>
                      <a:gd name="connsiteX361" fmla="*/ 3084308 w 3223440"/>
                      <a:gd name="connsiteY361" fmla="*/ 1675949 h 3149464"/>
                      <a:gd name="connsiteX362" fmla="*/ 2999020 w 3223440"/>
                      <a:gd name="connsiteY362" fmla="*/ 1953137 h 3149464"/>
                      <a:gd name="connsiteX363" fmla="*/ 2996650 w 3223440"/>
                      <a:gd name="connsiteY363" fmla="*/ 1948399 h 3149464"/>
                      <a:gd name="connsiteX364" fmla="*/ 2994281 w 3223440"/>
                      <a:gd name="connsiteY364" fmla="*/ 1943660 h 3149464"/>
                      <a:gd name="connsiteX365" fmla="*/ 2987174 w 3223440"/>
                      <a:gd name="connsiteY365" fmla="*/ 1948399 h 3149464"/>
                      <a:gd name="connsiteX366" fmla="*/ 2987174 w 3223440"/>
                      <a:gd name="connsiteY366" fmla="*/ 1948399 h 3149464"/>
                      <a:gd name="connsiteX367" fmla="*/ 2994281 w 3223440"/>
                      <a:gd name="connsiteY367" fmla="*/ 1943660 h 3149464"/>
                      <a:gd name="connsiteX368" fmla="*/ 2996650 w 3223440"/>
                      <a:gd name="connsiteY368" fmla="*/ 1948399 h 3149464"/>
                      <a:gd name="connsiteX369" fmla="*/ 2999020 w 3223440"/>
                      <a:gd name="connsiteY369" fmla="*/ 1953137 h 3149464"/>
                      <a:gd name="connsiteX370" fmla="*/ 2999020 w 3223440"/>
                      <a:gd name="connsiteY370" fmla="*/ 1953137 h 3149464"/>
                      <a:gd name="connsiteX371" fmla="*/ 2994281 w 3223440"/>
                      <a:gd name="connsiteY371" fmla="*/ 1960244 h 3149464"/>
                      <a:gd name="connsiteX372" fmla="*/ 2999020 w 3223440"/>
                      <a:gd name="connsiteY372" fmla="*/ 1953137 h 3149464"/>
                      <a:gd name="connsiteX373" fmla="*/ 2999020 w 3223440"/>
                      <a:gd name="connsiteY373" fmla="*/ 1953137 h 3149464"/>
                      <a:gd name="connsiteX374" fmla="*/ 2999020 w 3223440"/>
                      <a:gd name="connsiteY374" fmla="*/ 1976828 h 3149464"/>
                      <a:gd name="connsiteX375" fmla="*/ 2996650 w 3223440"/>
                      <a:gd name="connsiteY375" fmla="*/ 1981566 h 3149464"/>
                      <a:gd name="connsiteX376" fmla="*/ 3003758 w 3223440"/>
                      <a:gd name="connsiteY376" fmla="*/ 1988674 h 3149464"/>
                      <a:gd name="connsiteX377" fmla="*/ 3003758 w 3223440"/>
                      <a:gd name="connsiteY377" fmla="*/ 1988674 h 3149464"/>
                      <a:gd name="connsiteX378" fmla="*/ 2996650 w 3223440"/>
                      <a:gd name="connsiteY378" fmla="*/ 1981566 h 3149464"/>
                      <a:gd name="connsiteX379" fmla="*/ 2999020 w 3223440"/>
                      <a:gd name="connsiteY379" fmla="*/ 1976828 h 3149464"/>
                      <a:gd name="connsiteX380" fmla="*/ 2970590 w 3223440"/>
                      <a:gd name="connsiteY380" fmla="*/ 1799143 h 3149464"/>
                      <a:gd name="connsiteX381" fmla="*/ 3013234 w 3223440"/>
                      <a:gd name="connsiteY381" fmla="*/ 1801513 h 3149464"/>
                      <a:gd name="connsiteX382" fmla="*/ 3013234 w 3223440"/>
                      <a:gd name="connsiteY382" fmla="*/ 1801513 h 3149464"/>
                      <a:gd name="connsiteX383" fmla="*/ 2970590 w 3223440"/>
                      <a:gd name="connsiteY383" fmla="*/ 1799143 h 3149464"/>
                      <a:gd name="connsiteX384" fmla="*/ 2982435 w 3223440"/>
                      <a:gd name="connsiteY384" fmla="*/ 1908123 h 3149464"/>
                      <a:gd name="connsiteX385" fmla="*/ 2961113 w 3223440"/>
                      <a:gd name="connsiteY385" fmla="*/ 1898647 h 3149464"/>
                      <a:gd name="connsiteX386" fmla="*/ 2982435 w 3223440"/>
                      <a:gd name="connsiteY386" fmla="*/ 1908123 h 3149464"/>
                      <a:gd name="connsiteX387" fmla="*/ 2982435 w 3223440"/>
                      <a:gd name="connsiteY387" fmla="*/ 1135788 h 3149464"/>
                      <a:gd name="connsiteX388" fmla="*/ 2982435 w 3223440"/>
                      <a:gd name="connsiteY388" fmla="*/ 1159479 h 3149464"/>
                      <a:gd name="connsiteX389" fmla="*/ 2982435 w 3223440"/>
                      <a:gd name="connsiteY389" fmla="*/ 1159479 h 3149464"/>
                      <a:gd name="connsiteX390" fmla="*/ 2982435 w 3223440"/>
                      <a:gd name="connsiteY390" fmla="*/ 1159479 h 3149464"/>
                      <a:gd name="connsiteX391" fmla="*/ 2982435 w 3223440"/>
                      <a:gd name="connsiteY391" fmla="*/ 1135788 h 3149464"/>
                      <a:gd name="connsiteX392" fmla="*/ 2894778 w 3223440"/>
                      <a:gd name="connsiteY392" fmla="*/ 1126311 h 3149464"/>
                      <a:gd name="connsiteX393" fmla="*/ 2852133 w 3223440"/>
                      <a:gd name="connsiteY393" fmla="*/ 1128680 h 3149464"/>
                      <a:gd name="connsiteX394" fmla="*/ 2830811 w 3223440"/>
                      <a:gd name="connsiteY394" fmla="*/ 1112097 h 3149464"/>
                      <a:gd name="connsiteX395" fmla="*/ 2833181 w 3223440"/>
                      <a:gd name="connsiteY395" fmla="*/ 1104989 h 3149464"/>
                      <a:gd name="connsiteX396" fmla="*/ 2830811 w 3223440"/>
                      <a:gd name="connsiteY396" fmla="*/ 1112097 h 3149464"/>
                      <a:gd name="connsiteX397" fmla="*/ 2852133 w 3223440"/>
                      <a:gd name="connsiteY397" fmla="*/ 1128680 h 3149464"/>
                      <a:gd name="connsiteX398" fmla="*/ 2894778 w 3223440"/>
                      <a:gd name="connsiteY398" fmla="*/ 1126311 h 3149464"/>
                      <a:gd name="connsiteX399" fmla="*/ 2982435 w 3223440"/>
                      <a:gd name="connsiteY399" fmla="*/ 1135788 h 3149464"/>
                      <a:gd name="connsiteX400" fmla="*/ 2982435 w 3223440"/>
                      <a:gd name="connsiteY400" fmla="*/ 1135788 h 3149464"/>
                      <a:gd name="connsiteX401" fmla="*/ 2982435 w 3223440"/>
                      <a:gd name="connsiteY401" fmla="*/ 1135788 h 3149464"/>
                      <a:gd name="connsiteX402" fmla="*/ 3032187 w 3223440"/>
                      <a:gd name="connsiteY402" fmla="*/ 1166587 h 3149464"/>
                      <a:gd name="connsiteX403" fmla="*/ 3034556 w 3223440"/>
                      <a:gd name="connsiteY403" fmla="*/ 1176063 h 3149464"/>
                      <a:gd name="connsiteX404" fmla="*/ 3032187 w 3223440"/>
                      <a:gd name="connsiteY404" fmla="*/ 1166587 h 3149464"/>
                      <a:gd name="connsiteX405" fmla="*/ 2982435 w 3223440"/>
                      <a:gd name="connsiteY405" fmla="*/ 1135788 h 3149464"/>
                      <a:gd name="connsiteX406" fmla="*/ 2887670 w 3223440"/>
                      <a:gd name="connsiteY406" fmla="*/ 1998150 h 3149464"/>
                      <a:gd name="connsiteX407" fmla="*/ 2887670 w 3223440"/>
                      <a:gd name="connsiteY407" fmla="*/ 1998150 h 3149464"/>
                      <a:gd name="connsiteX408" fmla="*/ 2897147 w 3223440"/>
                      <a:gd name="connsiteY408" fmla="*/ 2014734 h 3149464"/>
                      <a:gd name="connsiteX409" fmla="*/ 2892409 w 3223440"/>
                      <a:gd name="connsiteY409" fmla="*/ 2026580 h 3149464"/>
                      <a:gd name="connsiteX410" fmla="*/ 2897147 w 3223440"/>
                      <a:gd name="connsiteY410" fmla="*/ 2014734 h 3149464"/>
                      <a:gd name="connsiteX411" fmla="*/ 2887670 w 3223440"/>
                      <a:gd name="connsiteY411" fmla="*/ 1998150 h 3149464"/>
                      <a:gd name="connsiteX412" fmla="*/ 2930315 w 3223440"/>
                      <a:gd name="connsiteY412" fmla="*/ 2102392 h 3149464"/>
                      <a:gd name="connsiteX413" fmla="*/ 2932684 w 3223440"/>
                      <a:gd name="connsiteY413" fmla="*/ 2102392 h 3149464"/>
                      <a:gd name="connsiteX414" fmla="*/ 2930315 w 3223440"/>
                      <a:gd name="connsiteY414" fmla="*/ 2102392 h 3149464"/>
                      <a:gd name="connsiteX415" fmla="*/ 2892409 w 3223440"/>
                      <a:gd name="connsiteY415" fmla="*/ 2090546 h 3149464"/>
                      <a:gd name="connsiteX416" fmla="*/ 2930315 w 3223440"/>
                      <a:gd name="connsiteY416" fmla="*/ 2102392 h 3149464"/>
                      <a:gd name="connsiteX417" fmla="*/ 2901885 w 3223440"/>
                      <a:gd name="connsiteY417" fmla="*/ 1893909 h 3149464"/>
                      <a:gd name="connsiteX418" fmla="*/ 2913731 w 3223440"/>
                      <a:gd name="connsiteY418" fmla="*/ 1893909 h 3149464"/>
                      <a:gd name="connsiteX419" fmla="*/ 2932684 w 3223440"/>
                      <a:gd name="connsiteY419" fmla="*/ 1893909 h 3149464"/>
                      <a:gd name="connsiteX420" fmla="*/ 2913731 w 3223440"/>
                      <a:gd name="connsiteY420" fmla="*/ 1893909 h 3149464"/>
                      <a:gd name="connsiteX421" fmla="*/ 2901885 w 3223440"/>
                      <a:gd name="connsiteY421" fmla="*/ 1893909 h 3149464"/>
                      <a:gd name="connsiteX422" fmla="*/ 2899516 w 3223440"/>
                      <a:gd name="connsiteY422" fmla="*/ 1808620 h 3149464"/>
                      <a:gd name="connsiteX423" fmla="*/ 2887670 w 3223440"/>
                      <a:gd name="connsiteY423" fmla="*/ 1782560 h 3149464"/>
                      <a:gd name="connsiteX424" fmla="*/ 2899516 w 3223440"/>
                      <a:gd name="connsiteY424" fmla="*/ 1720962 h 3149464"/>
                      <a:gd name="connsiteX425" fmla="*/ 2897147 w 3223440"/>
                      <a:gd name="connsiteY425" fmla="*/ 1694902 h 3149464"/>
                      <a:gd name="connsiteX426" fmla="*/ 2885301 w 3223440"/>
                      <a:gd name="connsiteY426" fmla="*/ 1692533 h 3149464"/>
                      <a:gd name="connsiteX427" fmla="*/ 2897147 w 3223440"/>
                      <a:gd name="connsiteY427" fmla="*/ 1694902 h 3149464"/>
                      <a:gd name="connsiteX428" fmla="*/ 2899516 w 3223440"/>
                      <a:gd name="connsiteY428" fmla="*/ 1720962 h 3149464"/>
                      <a:gd name="connsiteX429" fmla="*/ 2887670 w 3223440"/>
                      <a:gd name="connsiteY429" fmla="*/ 1782560 h 3149464"/>
                      <a:gd name="connsiteX430" fmla="*/ 2899516 w 3223440"/>
                      <a:gd name="connsiteY430" fmla="*/ 1808620 h 3149464"/>
                      <a:gd name="connsiteX431" fmla="*/ 2942160 w 3223440"/>
                      <a:gd name="connsiteY431" fmla="*/ 1815727 h 3149464"/>
                      <a:gd name="connsiteX432" fmla="*/ 2899516 w 3223440"/>
                      <a:gd name="connsiteY432" fmla="*/ 1808620 h 3149464"/>
                      <a:gd name="connsiteX433" fmla="*/ 2802382 w 3223440"/>
                      <a:gd name="connsiteY433" fmla="*/ 2434070 h 3149464"/>
                      <a:gd name="connsiteX434" fmla="*/ 2792905 w 3223440"/>
                      <a:gd name="connsiteY434" fmla="*/ 2434070 h 3149464"/>
                      <a:gd name="connsiteX435" fmla="*/ 2792905 w 3223440"/>
                      <a:gd name="connsiteY435" fmla="*/ 2405640 h 3149464"/>
                      <a:gd name="connsiteX436" fmla="*/ 2792905 w 3223440"/>
                      <a:gd name="connsiteY436" fmla="*/ 2434070 h 3149464"/>
                      <a:gd name="connsiteX437" fmla="*/ 2802382 w 3223440"/>
                      <a:gd name="connsiteY437" fmla="*/ 2434070 h 3149464"/>
                      <a:gd name="connsiteX438" fmla="*/ 2807120 w 3223440"/>
                      <a:gd name="connsiteY438" fmla="*/ 2424593 h 3149464"/>
                      <a:gd name="connsiteX439" fmla="*/ 2802382 w 3223440"/>
                      <a:gd name="connsiteY439" fmla="*/ 2434070 h 3149464"/>
                      <a:gd name="connsiteX440" fmla="*/ 2807120 w 3223440"/>
                      <a:gd name="connsiteY440" fmla="*/ 2453023 h 3149464"/>
                      <a:gd name="connsiteX441" fmla="*/ 2802382 w 3223440"/>
                      <a:gd name="connsiteY441" fmla="*/ 2434070 h 3149464"/>
                      <a:gd name="connsiteX442" fmla="*/ 2783429 w 3223440"/>
                      <a:gd name="connsiteY442" fmla="*/ 2365365 h 3149464"/>
                      <a:gd name="connsiteX443" fmla="*/ 2764476 w 3223440"/>
                      <a:gd name="connsiteY443" fmla="*/ 2315613 h 3149464"/>
                      <a:gd name="connsiteX444" fmla="*/ 2764476 w 3223440"/>
                      <a:gd name="connsiteY444" fmla="*/ 2313244 h 3149464"/>
                      <a:gd name="connsiteX445" fmla="*/ 2764476 w 3223440"/>
                      <a:gd name="connsiteY445" fmla="*/ 2315613 h 3149464"/>
                      <a:gd name="connsiteX446" fmla="*/ 2783429 w 3223440"/>
                      <a:gd name="connsiteY446" fmla="*/ 2365365 h 3149464"/>
                      <a:gd name="connsiteX447" fmla="*/ 2797644 w 3223440"/>
                      <a:gd name="connsiteY447" fmla="*/ 2393795 h 3149464"/>
                      <a:gd name="connsiteX448" fmla="*/ 2783429 w 3223440"/>
                      <a:gd name="connsiteY448" fmla="*/ 2365365 h 3149464"/>
                      <a:gd name="connsiteX449" fmla="*/ 2790536 w 3223440"/>
                      <a:gd name="connsiteY449" fmla="*/ 2436439 h 3149464"/>
                      <a:gd name="connsiteX450" fmla="*/ 2783429 w 3223440"/>
                      <a:gd name="connsiteY450" fmla="*/ 2448284 h 3149464"/>
                      <a:gd name="connsiteX451" fmla="*/ 2764476 w 3223440"/>
                      <a:gd name="connsiteY451" fmla="*/ 2460130 h 3149464"/>
                      <a:gd name="connsiteX452" fmla="*/ 2783429 w 3223440"/>
                      <a:gd name="connsiteY452" fmla="*/ 2448284 h 3149464"/>
                      <a:gd name="connsiteX453" fmla="*/ 2790536 w 3223440"/>
                      <a:gd name="connsiteY453" fmla="*/ 2436439 h 3149464"/>
                      <a:gd name="connsiteX454" fmla="*/ 2653127 w 3223440"/>
                      <a:gd name="connsiteY454" fmla="*/ 2495667 h 3149464"/>
                      <a:gd name="connsiteX455" fmla="*/ 2603375 w 3223440"/>
                      <a:gd name="connsiteY455" fmla="*/ 2505144 h 3149464"/>
                      <a:gd name="connsiteX456" fmla="*/ 2565469 w 3223440"/>
                      <a:gd name="connsiteY456" fmla="*/ 2498036 h 3149464"/>
                      <a:gd name="connsiteX457" fmla="*/ 2525194 w 3223440"/>
                      <a:gd name="connsiteY457" fmla="*/ 2519358 h 3149464"/>
                      <a:gd name="connsiteX458" fmla="*/ 2503872 w 3223440"/>
                      <a:gd name="connsiteY458" fmla="*/ 2535942 h 3149464"/>
                      <a:gd name="connsiteX459" fmla="*/ 2477811 w 3223440"/>
                      <a:gd name="connsiteY459" fmla="*/ 2516989 h 3149464"/>
                      <a:gd name="connsiteX460" fmla="*/ 2475442 w 3223440"/>
                      <a:gd name="connsiteY460" fmla="*/ 2509882 h 3149464"/>
                      <a:gd name="connsiteX461" fmla="*/ 2477811 w 3223440"/>
                      <a:gd name="connsiteY461" fmla="*/ 2516989 h 3149464"/>
                      <a:gd name="connsiteX462" fmla="*/ 2503872 w 3223440"/>
                      <a:gd name="connsiteY462" fmla="*/ 2535942 h 3149464"/>
                      <a:gd name="connsiteX463" fmla="*/ 2525194 w 3223440"/>
                      <a:gd name="connsiteY463" fmla="*/ 2519358 h 3149464"/>
                      <a:gd name="connsiteX464" fmla="*/ 2565469 w 3223440"/>
                      <a:gd name="connsiteY464" fmla="*/ 2498036 h 3149464"/>
                      <a:gd name="connsiteX465" fmla="*/ 2603375 w 3223440"/>
                      <a:gd name="connsiteY465" fmla="*/ 2505144 h 3149464"/>
                      <a:gd name="connsiteX466" fmla="*/ 2653127 w 3223440"/>
                      <a:gd name="connsiteY466" fmla="*/ 2495667 h 3149464"/>
                      <a:gd name="connsiteX467" fmla="*/ 2695771 w 3223440"/>
                      <a:gd name="connsiteY467" fmla="*/ 2471976 h 3149464"/>
                      <a:gd name="connsiteX468" fmla="*/ 2714724 w 3223440"/>
                      <a:gd name="connsiteY468" fmla="*/ 2464868 h 3149464"/>
                      <a:gd name="connsiteX469" fmla="*/ 2764476 w 3223440"/>
                      <a:gd name="connsiteY469" fmla="*/ 2424593 h 3149464"/>
                      <a:gd name="connsiteX470" fmla="*/ 2764476 w 3223440"/>
                      <a:gd name="connsiteY470" fmla="*/ 2424593 h 3149464"/>
                      <a:gd name="connsiteX471" fmla="*/ 2714724 w 3223440"/>
                      <a:gd name="connsiteY471" fmla="*/ 2464868 h 3149464"/>
                      <a:gd name="connsiteX472" fmla="*/ 2695771 w 3223440"/>
                      <a:gd name="connsiteY472" fmla="*/ 2471976 h 3149464"/>
                      <a:gd name="connsiteX473" fmla="*/ 2653127 w 3223440"/>
                      <a:gd name="connsiteY473" fmla="*/ 2495667 h 3149464"/>
                      <a:gd name="connsiteX474" fmla="*/ 2688664 w 3223440"/>
                      <a:gd name="connsiteY474" fmla="*/ 2519358 h 3149464"/>
                      <a:gd name="connsiteX475" fmla="*/ 2672080 w 3223440"/>
                      <a:gd name="connsiteY475" fmla="*/ 2528835 h 3149464"/>
                      <a:gd name="connsiteX476" fmla="*/ 2660234 w 3223440"/>
                      <a:gd name="connsiteY476" fmla="*/ 2531204 h 3149464"/>
                      <a:gd name="connsiteX477" fmla="*/ 2672080 w 3223440"/>
                      <a:gd name="connsiteY477" fmla="*/ 2528835 h 3149464"/>
                      <a:gd name="connsiteX478" fmla="*/ 2688664 w 3223440"/>
                      <a:gd name="connsiteY478" fmla="*/ 2519358 h 3149464"/>
                      <a:gd name="connsiteX479" fmla="*/ 2627066 w 3223440"/>
                      <a:gd name="connsiteY479" fmla="*/ 2559634 h 3149464"/>
                      <a:gd name="connsiteX480" fmla="*/ 2622328 w 3223440"/>
                      <a:gd name="connsiteY480" fmla="*/ 2585694 h 3149464"/>
                      <a:gd name="connsiteX481" fmla="*/ 2622328 w 3223440"/>
                      <a:gd name="connsiteY481" fmla="*/ 2592801 h 3149464"/>
                      <a:gd name="connsiteX482" fmla="*/ 2622328 w 3223440"/>
                      <a:gd name="connsiteY482" fmla="*/ 2585694 h 3149464"/>
                      <a:gd name="connsiteX483" fmla="*/ 2627066 w 3223440"/>
                      <a:gd name="connsiteY483" fmla="*/ 2559634 h 3149464"/>
                      <a:gd name="connsiteX484" fmla="*/ 2596268 w 3223440"/>
                      <a:gd name="connsiteY484" fmla="*/ 2595170 h 3149464"/>
                      <a:gd name="connsiteX485" fmla="*/ 2515717 w 3223440"/>
                      <a:gd name="connsiteY485" fmla="*/ 2595170 h 3149464"/>
                      <a:gd name="connsiteX486" fmla="*/ 2494395 w 3223440"/>
                      <a:gd name="connsiteY486" fmla="*/ 2592801 h 3149464"/>
                      <a:gd name="connsiteX487" fmla="*/ 2515717 w 3223440"/>
                      <a:gd name="connsiteY487" fmla="*/ 2595170 h 3149464"/>
                      <a:gd name="connsiteX488" fmla="*/ 2596268 w 3223440"/>
                      <a:gd name="connsiteY488" fmla="*/ 2595170 h 3149464"/>
                      <a:gd name="connsiteX489" fmla="*/ 2596268 w 3223440"/>
                      <a:gd name="connsiteY489" fmla="*/ 2588063 h 3149464"/>
                      <a:gd name="connsiteX490" fmla="*/ 2596268 w 3223440"/>
                      <a:gd name="connsiteY490" fmla="*/ 2595170 h 3149464"/>
                      <a:gd name="connsiteX491" fmla="*/ 2622328 w 3223440"/>
                      <a:gd name="connsiteY491" fmla="*/ 2595170 h 3149464"/>
                      <a:gd name="connsiteX492" fmla="*/ 2622328 w 3223440"/>
                      <a:gd name="connsiteY492" fmla="*/ 2595170 h 3149464"/>
                      <a:gd name="connsiteX493" fmla="*/ 2596268 w 3223440"/>
                      <a:gd name="connsiteY493" fmla="*/ 2595170 h 3149464"/>
                      <a:gd name="connsiteX494" fmla="*/ 2598637 w 3223440"/>
                      <a:gd name="connsiteY494" fmla="*/ 2644922 h 3149464"/>
                      <a:gd name="connsiteX495" fmla="*/ 2579684 w 3223440"/>
                      <a:gd name="connsiteY495" fmla="*/ 2652029 h 3149464"/>
                      <a:gd name="connsiteX496" fmla="*/ 2598637 w 3223440"/>
                      <a:gd name="connsiteY496" fmla="*/ 2644922 h 3149464"/>
                      <a:gd name="connsiteX497" fmla="*/ 2418583 w 3223440"/>
                      <a:gd name="connsiteY497" fmla="*/ 2654399 h 3149464"/>
                      <a:gd name="connsiteX498" fmla="*/ 2397261 w 3223440"/>
                      <a:gd name="connsiteY498" fmla="*/ 2656768 h 3149464"/>
                      <a:gd name="connsiteX499" fmla="*/ 2418583 w 3223440"/>
                      <a:gd name="connsiteY499" fmla="*/ 2654399 h 3149464"/>
                      <a:gd name="connsiteX500" fmla="*/ 2477811 w 3223440"/>
                      <a:gd name="connsiteY500" fmla="*/ 2663875 h 3149464"/>
                      <a:gd name="connsiteX501" fmla="*/ 2484919 w 3223440"/>
                      <a:gd name="connsiteY501" fmla="*/ 2668613 h 3149464"/>
                      <a:gd name="connsiteX502" fmla="*/ 2477811 w 3223440"/>
                      <a:gd name="connsiteY502" fmla="*/ 2663875 h 3149464"/>
                      <a:gd name="connsiteX503" fmla="*/ 2418583 w 3223440"/>
                      <a:gd name="connsiteY503" fmla="*/ 2654399 h 3149464"/>
                      <a:gd name="connsiteX504" fmla="*/ 2456489 w 3223440"/>
                      <a:gd name="connsiteY504" fmla="*/ 2796546 h 3149464"/>
                      <a:gd name="connsiteX505" fmla="*/ 2451751 w 3223440"/>
                      <a:gd name="connsiteY505" fmla="*/ 2808392 h 3149464"/>
                      <a:gd name="connsiteX506" fmla="*/ 2456489 w 3223440"/>
                      <a:gd name="connsiteY506" fmla="*/ 2796546 h 3149464"/>
                      <a:gd name="connsiteX507" fmla="*/ 2456489 w 3223440"/>
                      <a:gd name="connsiteY507" fmla="*/ 2796546 h 3149464"/>
                      <a:gd name="connsiteX508" fmla="*/ 2383046 w 3223440"/>
                      <a:gd name="connsiteY508" fmla="*/ 2851036 h 3149464"/>
                      <a:gd name="connsiteX509" fmla="*/ 2328556 w 3223440"/>
                      <a:gd name="connsiteY509" fmla="*/ 2867620 h 3149464"/>
                      <a:gd name="connsiteX510" fmla="*/ 2276435 w 3223440"/>
                      <a:gd name="connsiteY510" fmla="*/ 2884204 h 3149464"/>
                      <a:gd name="connsiteX511" fmla="*/ 2240899 w 3223440"/>
                      <a:gd name="connsiteY511" fmla="*/ 2900788 h 3149464"/>
                      <a:gd name="connsiteX512" fmla="*/ 2224315 w 3223440"/>
                      <a:gd name="connsiteY512" fmla="*/ 2903157 h 3149464"/>
                      <a:gd name="connsiteX513" fmla="*/ 2214838 w 3223440"/>
                      <a:gd name="connsiteY513" fmla="*/ 2919741 h 3149464"/>
                      <a:gd name="connsiteX514" fmla="*/ 2214838 w 3223440"/>
                      <a:gd name="connsiteY514" fmla="*/ 2919741 h 3149464"/>
                      <a:gd name="connsiteX515" fmla="*/ 2198254 w 3223440"/>
                      <a:gd name="connsiteY515" fmla="*/ 2919741 h 3149464"/>
                      <a:gd name="connsiteX516" fmla="*/ 2214838 w 3223440"/>
                      <a:gd name="connsiteY516" fmla="*/ 2919741 h 3149464"/>
                      <a:gd name="connsiteX517" fmla="*/ 2224315 w 3223440"/>
                      <a:gd name="connsiteY517" fmla="*/ 2903157 h 3149464"/>
                      <a:gd name="connsiteX518" fmla="*/ 2240899 w 3223440"/>
                      <a:gd name="connsiteY518" fmla="*/ 2900788 h 3149464"/>
                      <a:gd name="connsiteX519" fmla="*/ 2240899 w 3223440"/>
                      <a:gd name="connsiteY519" fmla="*/ 2886573 h 3149464"/>
                      <a:gd name="connsiteX520" fmla="*/ 2240899 w 3223440"/>
                      <a:gd name="connsiteY520" fmla="*/ 2900788 h 3149464"/>
                      <a:gd name="connsiteX521" fmla="*/ 2276435 w 3223440"/>
                      <a:gd name="connsiteY521" fmla="*/ 2884204 h 3149464"/>
                      <a:gd name="connsiteX522" fmla="*/ 2276435 w 3223440"/>
                      <a:gd name="connsiteY522" fmla="*/ 2874727 h 3149464"/>
                      <a:gd name="connsiteX523" fmla="*/ 2276435 w 3223440"/>
                      <a:gd name="connsiteY523" fmla="*/ 2884204 h 3149464"/>
                      <a:gd name="connsiteX524" fmla="*/ 2328556 w 3223440"/>
                      <a:gd name="connsiteY524" fmla="*/ 2867620 h 3149464"/>
                      <a:gd name="connsiteX525" fmla="*/ 2383046 w 3223440"/>
                      <a:gd name="connsiteY525" fmla="*/ 2851036 h 3149464"/>
                      <a:gd name="connsiteX526" fmla="*/ 2383046 w 3223440"/>
                      <a:gd name="connsiteY526" fmla="*/ 2851036 h 3149464"/>
                      <a:gd name="connsiteX527" fmla="*/ 2383046 w 3223440"/>
                      <a:gd name="connsiteY527" fmla="*/ 2851036 h 3149464"/>
                      <a:gd name="connsiteX528" fmla="*/ 2172194 w 3223440"/>
                      <a:gd name="connsiteY528" fmla="*/ 2753902 h 3149464"/>
                      <a:gd name="connsiteX529" fmla="*/ 2127181 w 3223440"/>
                      <a:gd name="connsiteY529" fmla="*/ 2758640 h 3149464"/>
                      <a:gd name="connsiteX530" fmla="*/ 2098751 w 3223440"/>
                      <a:gd name="connsiteY530" fmla="*/ 2746794 h 3149464"/>
                      <a:gd name="connsiteX531" fmla="*/ 2096382 w 3223440"/>
                      <a:gd name="connsiteY531" fmla="*/ 2737318 h 3149464"/>
                      <a:gd name="connsiteX532" fmla="*/ 2098751 w 3223440"/>
                      <a:gd name="connsiteY532" fmla="*/ 2746794 h 3149464"/>
                      <a:gd name="connsiteX533" fmla="*/ 2127181 w 3223440"/>
                      <a:gd name="connsiteY533" fmla="*/ 2758640 h 3149464"/>
                      <a:gd name="connsiteX534" fmla="*/ 2172194 w 3223440"/>
                      <a:gd name="connsiteY534" fmla="*/ 2753902 h 3149464"/>
                      <a:gd name="connsiteX535" fmla="*/ 2224315 w 3223440"/>
                      <a:gd name="connsiteY535" fmla="*/ 2770486 h 3149464"/>
                      <a:gd name="connsiteX536" fmla="*/ 2224315 w 3223440"/>
                      <a:gd name="connsiteY536" fmla="*/ 2770486 h 3149464"/>
                      <a:gd name="connsiteX537" fmla="*/ 2224315 w 3223440"/>
                      <a:gd name="connsiteY537" fmla="*/ 2770486 h 3149464"/>
                      <a:gd name="connsiteX538" fmla="*/ 2207731 w 3223440"/>
                      <a:gd name="connsiteY538" fmla="*/ 2794177 h 3149464"/>
                      <a:gd name="connsiteX539" fmla="*/ 2224315 w 3223440"/>
                      <a:gd name="connsiteY539" fmla="*/ 2770486 h 3149464"/>
                      <a:gd name="connsiteX540" fmla="*/ 2172194 w 3223440"/>
                      <a:gd name="connsiteY540" fmla="*/ 2753902 h 3149464"/>
                      <a:gd name="connsiteX541" fmla="*/ 2198254 w 3223440"/>
                      <a:gd name="connsiteY541" fmla="*/ 2827345 h 3149464"/>
                      <a:gd name="connsiteX542" fmla="*/ 2198254 w 3223440"/>
                      <a:gd name="connsiteY542" fmla="*/ 2848667 h 3149464"/>
                      <a:gd name="connsiteX543" fmla="*/ 2195885 w 3223440"/>
                      <a:gd name="connsiteY543" fmla="*/ 2862882 h 3149464"/>
                      <a:gd name="connsiteX544" fmla="*/ 2198254 w 3223440"/>
                      <a:gd name="connsiteY544" fmla="*/ 2848667 h 3149464"/>
                      <a:gd name="connsiteX545" fmla="*/ 2198254 w 3223440"/>
                      <a:gd name="connsiteY545" fmla="*/ 2827345 h 3149464"/>
                      <a:gd name="connsiteX546" fmla="*/ 2122442 w 3223440"/>
                      <a:gd name="connsiteY546" fmla="*/ 2917372 h 3149464"/>
                      <a:gd name="connsiteX547" fmla="*/ 2124811 w 3223440"/>
                      <a:gd name="connsiteY547" fmla="*/ 2907895 h 3149464"/>
                      <a:gd name="connsiteX548" fmla="*/ 2122442 w 3223440"/>
                      <a:gd name="connsiteY548" fmla="*/ 2917372 h 3149464"/>
                      <a:gd name="connsiteX549" fmla="*/ 2157979 w 3223440"/>
                      <a:gd name="connsiteY549" fmla="*/ 2917372 h 3149464"/>
                      <a:gd name="connsiteX550" fmla="*/ 2136657 w 3223440"/>
                      <a:gd name="connsiteY550" fmla="*/ 2938694 h 3149464"/>
                      <a:gd name="connsiteX551" fmla="*/ 2115335 w 3223440"/>
                      <a:gd name="connsiteY551" fmla="*/ 2950540 h 3149464"/>
                      <a:gd name="connsiteX552" fmla="*/ 2136657 w 3223440"/>
                      <a:gd name="connsiteY552" fmla="*/ 2938694 h 3149464"/>
                      <a:gd name="connsiteX553" fmla="*/ 2157979 w 3223440"/>
                      <a:gd name="connsiteY553" fmla="*/ 2917372 h 3149464"/>
                      <a:gd name="connsiteX554" fmla="*/ 2122442 w 3223440"/>
                      <a:gd name="connsiteY554" fmla="*/ 2917372 h 3149464"/>
                      <a:gd name="connsiteX555" fmla="*/ 2136657 w 3223440"/>
                      <a:gd name="connsiteY555" fmla="*/ 2900788 h 3149464"/>
                      <a:gd name="connsiteX556" fmla="*/ 2148503 w 3223440"/>
                      <a:gd name="connsiteY556" fmla="*/ 2896050 h 3149464"/>
                      <a:gd name="connsiteX557" fmla="*/ 2153241 w 3223440"/>
                      <a:gd name="connsiteY557" fmla="*/ 2893680 h 3149464"/>
                      <a:gd name="connsiteX558" fmla="*/ 2148503 w 3223440"/>
                      <a:gd name="connsiteY558" fmla="*/ 2896050 h 3149464"/>
                      <a:gd name="connsiteX559" fmla="*/ 2136657 w 3223440"/>
                      <a:gd name="connsiteY559" fmla="*/ 2900788 h 3149464"/>
                      <a:gd name="connsiteX560" fmla="*/ 1883160 w 3223440"/>
                      <a:gd name="connsiteY560" fmla="*/ 2415117 h 3149464"/>
                      <a:gd name="connsiteX561" fmla="*/ 1899744 w 3223440"/>
                      <a:gd name="connsiteY561" fmla="*/ 2429332 h 3149464"/>
                      <a:gd name="connsiteX562" fmla="*/ 1925805 w 3223440"/>
                      <a:gd name="connsiteY562" fmla="*/ 2450654 h 3149464"/>
                      <a:gd name="connsiteX563" fmla="*/ 1899744 w 3223440"/>
                      <a:gd name="connsiteY563" fmla="*/ 2429332 h 3149464"/>
                      <a:gd name="connsiteX564" fmla="*/ 1883160 w 3223440"/>
                      <a:gd name="connsiteY564" fmla="*/ 2415117 h 3149464"/>
                      <a:gd name="connsiteX565" fmla="*/ 1897375 w 3223440"/>
                      <a:gd name="connsiteY565" fmla="*/ 2595170 h 3149464"/>
                      <a:gd name="connsiteX566" fmla="*/ 1890268 w 3223440"/>
                      <a:gd name="connsiteY566" fmla="*/ 2592801 h 3149464"/>
                      <a:gd name="connsiteX567" fmla="*/ 1897375 w 3223440"/>
                      <a:gd name="connsiteY567" fmla="*/ 2595170 h 3149464"/>
                      <a:gd name="connsiteX568" fmla="*/ 1897375 w 3223440"/>
                      <a:gd name="connsiteY568" fmla="*/ 2595170 h 3149464"/>
                      <a:gd name="connsiteX569" fmla="*/ 1859469 w 3223440"/>
                      <a:gd name="connsiteY569" fmla="*/ 2602278 h 3149464"/>
                      <a:gd name="connsiteX570" fmla="*/ 1849992 w 3223440"/>
                      <a:gd name="connsiteY570" fmla="*/ 2604647 h 3149464"/>
                      <a:gd name="connsiteX571" fmla="*/ 1859469 w 3223440"/>
                      <a:gd name="connsiteY571" fmla="*/ 2602278 h 3149464"/>
                      <a:gd name="connsiteX572" fmla="*/ 1876053 w 3223440"/>
                      <a:gd name="connsiteY572" fmla="*/ 2588063 h 3149464"/>
                      <a:gd name="connsiteX573" fmla="*/ 1859469 w 3223440"/>
                      <a:gd name="connsiteY573" fmla="*/ 2602278 h 3149464"/>
                      <a:gd name="connsiteX574" fmla="*/ 1876053 w 3223440"/>
                      <a:gd name="connsiteY574" fmla="*/ 2841560 h 3149464"/>
                      <a:gd name="connsiteX575" fmla="*/ 1871315 w 3223440"/>
                      <a:gd name="connsiteY575" fmla="*/ 2851036 h 3149464"/>
                      <a:gd name="connsiteX576" fmla="*/ 1876053 w 3223440"/>
                      <a:gd name="connsiteY576" fmla="*/ 2841560 h 3149464"/>
                      <a:gd name="connsiteX577" fmla="*/ 1876053 w 3223440"/>
                      <a:gd name="connsiteY577" fmla="*/ 2841560 h 3149464"/>
                      <a:gd name="connsiteX578" fmla="*/ 1821563 w 3223440"/>
                      <a:gd name="connsiteY578" fmla="*/ 2310875 h 3149464"/>
                      <a:gd name="connsiteX579" fmla="*/ 1786026 w 3223440"/>
                      <a:gd name="connsiteY579" fmla="*/ 2294291 h 3149464"/>
                      <a:gd name="connsiteX580" fmla="*/ 1750489 w 3223440"/>
                      <a:gd name="connsiteY580" fmla="*/ 2294291 h 3149464"/>
                      <a:gd name="connsiteX581" fmla="*/ 1712583 w 3223440"/>
                      <a:gd name="connsiteY581" fmla="*/ 2325090 h 3149464"/>
                      <a:gd name="connsiteX582" fmla="*/ 1684154 w 3223440"/>
                      <a:gd name="connsiteY582" fmla="*/ 2348781 h 3149464"/>
                      <a:gd name="connsiteX583" fmla="*/ 1712583 w 3223440"/>
                      <a:gd name="connsiteY583" fmla="*/ 2325090 h 3149464"/>
                      <a:gd name="connsiteX584" fmla="*/ 1750489 w 3223440"/>
                      <a:gd name="connsiteY584" fmla="*/ 2294291 h 3149464"/>
                      <a:gd name="connsiteX585" fmla="*/ 1750489 w 3223440"/>
                      <a:gd name="connsiteY585" fmla="*/ 2294291 h 3149464"/>
                      <a:gd name="connsiteX586" fmla="*/ 1724429 w 3223440"/>
                      <a:gd name="connsiteY586" fmla="*/ 2270600 h 3149464"/>
                      <a:gd name="connsiteX587" fmla="*/ 1691261 w 3223440"/>
                      <a:gd name="connsiteY587" fmla="*/ 2272969 h 3149464"/>
                      <a:gd name="connsiteX588" fmla="*/ 1653355 w 3223440"/>
                      <a:gd name="connsiteY588" fmla="*/ 2242170 h 3149464"/>
                      <a:gd name="connsiteX589" fmla="*/ 1605972 w 3223440"/>
                      <a:gd name="connsiteY589" fmla="*/ 2251647 h 3149464"/>
                      <a:gd name="connsiteX590" fmla="*/ 1579912 w 3223440"/>
                      <a:gd name="connsiteY590" fmla="*/ 2265862 h 3149464"/>
                      <a:gd name="connsiteX591" fmla="*/ 1605972 w 3223440"/>
                      <a:gd name="connsiteY591" fmla="*/ 2251647 h 3149464"/>
                      <a:gd name="connsiteX592" fmla="*/ 1653355 w 3223440"/>
                      <a:gd name="connsiteY592" fmla="*/ 2242170 h 3149464"/>
                      <a:gd name="connsiteX593" fmla="*/ 1691261 w 3223440"/>
                      <a:gd name="connsiteY593" fmla="*/ 2272969 h 3149464"/>
                      <a:gd name="connsiteX594" fmla="*/ 1724429 w 3223440"/>
                      <a:gd name="connsiteY594" fmla="*/ 2270600 h 3149464"/>
                      <a:gd name="connsiteX595" fmla="*/ 1750489 w 3223440"/>
                      <a:gd name="connsiteY595" fmla="*/ 2294291 h 3149464"/>
                      <a:gd name="connsiteX596" fmla="*/ 1786026 w 3223440"/>
                      <a:gd name="connsiteY596" fmla="*/ 2294291 h 3149464"/>
                      <a:gd name="connsiteX597" fmla="*/ 1826301 w 3223440"/>
                      <a:gd name="connsiteY597" fmla="*/ 2251647 h 3149464"/>
                      <a:gd name="connsiteX598" fmla="*/ 1826301 w 3223440"/>
                      <a:gd name="connsiteY598" fmla="*/ 2251647 h 3149464"/>
                      <a:gd name="connsiteX599" fmla="*/ 1786026 w 3223440"/>
                      <a:gd name="connsiteY599" fmla="*/ 2294291 h 3149464"/>
                      <a:gd name="connsiteX600" fmla="*/ 1821563 w 3223440"/>
                      <a:gd name="connsiteY600" fmla="*/ 2310875 h 3149464"/>
                      <a:gd name="connsiteX601" fmla="*/ 1821563 w 3223440"/>
                      <a:gd name="connsiteY601" fmla="*/ 2310875 h 3149464"/>
                      <a:gd name="connsiteX602" fmla="*/ 1835778 w 3223440"/>
                      <a:gd name="connsiteY602" fmla="*/ 2327459 h 3149464"/>
                      <a:gd name="connsiteX603" fmla="*/ 1928174 w 3223440"/>
                      <a:gd name="connsiteY603" fmla="*/ 2317982 h 3149464"/>
                      <a:gd name="connsiteX604" fmla="*/ 1932912 w 3223440"/>
                      <a:gd name="connsiteY604" fmla="*/ 2315613 h 3149464"/>
                      <a:gd name="connsiteX605" fmla="*/ 2020570 w 3223440"/>
                      <a:gd name="connsiteY605" fmla="*/ 2256385 h 3149464"/>
                      <a:gd name="connsiteX606" fmla="*/ 2103489 w 3223440"/>
                      <a:gd name="connsiteY606" fmla="*/ 2242170 h 3149464"/>
                      <a:gd name="connsiteX607" fmla="*/ 2129550 w 3223440"/>
                      <a:gd name="connsiteY607" fmla="*/ 2246908 h 3149464"/>
                      <a:gd name="connsiteX608" fmla="*/ 2179301 w 3223440"/>
                      <a:gd name="connsiteY608" fmla="*/ 2244540 h 3149464"/>
                      <a:gd name="connsiteX609" fmla="*/ 2186409 w 3223440"/>
                      <a:gd name="connsiteY609" fmla="*/ 2206633 h 3149464"/>
                      <a:gd name="connsiteX610" fmla="*/ 2195885 w 3223440"/>
                      <a:gd name="connsiteY610" fmla="*/ 2246908 h 3149464"/>
                      <a:gd name="connsiteX611" fmla="*/ 2212469 w 3223440"/>
                      <a:gd name="connsiteY611" fmla="*/ 2254016 h 3149464"/>
                      <a:gd name="connsiteX612" fmla="*/ 2212469 w 3223440"/>
                      <a:gd name="connsiteY612" fmla="*/ 2254016 h 3149464"/>
                      <a:gd name="connsiteX613" fmla="*/ 2212469 w 3223440"/>
                      <a:gd name="connsiteY613" fmla="*/ 2254016 h 3149464"/>
                      <a:gd name="connsiteX614" fmla="*/ 2195885 w 3223440"/>
                      <a:gd name="connsiteY614" fmla="*/ 2246908 h 3149464"/>
                      <a:gd name="connsiteX615" fmla="*/ 2186409 w 3223440"/>
                      <a:gd name="connsiteY615" fmla="*/ 2206633 h 3149464"/>
                      <a:gd name="connsiteX616" fmla="*/ 2179301 w 3223440"/>
                      <a:gd name="connsiteY616" fmla="*/ 2244540 h 3149464"/>
                      <a:gd name="connsiteX617" fmla="*/ 2179301 w 3223440"/>
                      <a:gd name="connsiteY617" fmla="*/ 2244540 h 3149464"/>
                      <a:gd name="connsiteX618" fmla="*/ 2129550 w 3223440"/>
                      <a:gd name="connsiteY618" fmla="*/ 2246908 h 3149464"/>
                      <a:gd name="connsiteX619" fmla="*/ 2129550 w 3223440"/>
                      <a:gd name="connsiteY619" fmla="*/ 2246908 h 3149464"/>
                      <a:gd name="connsiteX620" fmla="*/ 2103489 w 3223440"/>
                      <a:gd name="connsiteY620" fmla="*/ 2242170 h 3149464"/>
                      <a:gd name="connsiteX621" fmla="*/ 2020570 w 3223440"/>
                      <a:gd name="connsiteY621" fmla="*/ 2256385 h 3149464"/>
                      <a:gd name="connsiteX622" fmla="*/ 1932912 w 3223440"/>
                      <a:gd name="connsiteY622" fmla="*/ 2315613 h 3149464"/>
                      <a:gd name="connsiteX623" fmla="*/ 1928174 w 3223440"/>
                      <a:gd name="connsiteY623" fmla="*/ 2317982 h 3149464"/>
                      <a:gd name="connsiteX624" fmla="*/ 1835778 w 3223440"/>
                      <a:gd name="connsiteY624" fmla="*/ 2327459 h 3149464"/>
                      <a:gd name="connsiteX625" fmla="*/ 1821563 w 3223440"/>
                      <a:gd name="connsiteY625" fmla="*/ 2310875 h 3149464"/>
                      <a:gd name="connsiteX626" fmla="*/ 1828670 w 3223440"/>
                      <a:gd name="connsiteY626" fmla="*/ 2588063 h 3149464"/>
                      <a:gd name="connsiteX627" fmla="*/ 1821563 w 3223440"/>
                      <a:gd name="connsiteY627" fmla="*/ 2585694 h 3149464"/>
                      <a:gd name="connsiteX628" fmla="*/ 1821563 w 3223440"/>
                      <a:gd name="connsiteY628" fmla="*/ 2585694 h 3149464"/>
                      <a:gd name="connsiteX629" fmla="*/ 1821563 w 3223440"/>
                      <a:gd name="connsiteY629" fmla="*/ 2585694 h 3149464"/>
                      <a:gd name="connsiteX630" fmla="*/ 1828670 w 3223440"/>
                      <a:gd name="connsiteY630" fmla="*/ 2588063 h 3149464"/>
                      <a:gd name="connsiteX631" fmla="*/ 1575174 w 3223440"/>
                      <a:gd name="connsiteY631" fmla="*/ 2573848 h 3149464"/>
                      <a:gd name="connsiteX632" fmla="*/ 1575174 w 3223440"/>
                      <a:gd name="connsiteY632" fmla="*/ 2566741 h 3149464"/>
                      <a:gd name="connsiteX633" fmla="*/ 1575174 w 3223440"/>
                      <a:gd name="connsiteY633" fmla="*/ 2573848 h 3149464"/>
                      <a:gd name="connsiteX634" fmla="*/ 1553852 w 3223440"/>
                      <a:gd name="connsiteY634" fmla="*/ 2564372 h 3149464"/>
                      <a:gd name="connsiteX635" fmla="*/ 1575174 w 3223440"/>
                      <a:gd name="connsiteY635" fmla="*/ 2573848 h 3149464"/>
                      <a:gd name="connsiteX636" fmla="*/ 1563328 w 3223440"/>
                      <a:gd name="connsiteY636" fmla="*/ 2543049 h 3149464"/>
                      <a:gd name="connsiteX637" fmla="*/ 1575174 w 3223440"/>
                      <a:gd name="connsiteY637" fmla="*/ 2559634 h 3149464"/>
                      <a:gd name="connsiteX638" fmla="*/ 1563328 w 3223440"/>
                      <a:gd name="connsiteY638" fmla="*/ 2543049 h 3149464"/>
                      <a:gd name="connsiteX639" fmla="*/ 1579912 w 3223440"/>
                      <a:gd name="connsiteY639" fmla="*/ 2746794 h 3149464"/>
                      <a:gd name="connsiteX640" fmla="*/ 1579912 w 3223440"/>
                      <a:gd name="connsiteY640" fmla="*/ 2746794 h 3149464"/>
                      <a:gd name="connsiteX641" fmla="*/ 1579912 w 3223440"/>
                      <a:gd name="connsiteY641" fmla="*/ 2746794 h 3149464"/>
                      <a:gd name="connsiteX642" fmla="*/ 1558590 w 3223440"/>
                      <a:gd name="connsiteY642" fmla="*/ 2739687 h 3149464"/>
                      <a:gd name="connsiteX643" fmla="*/ 1579912 w 3223440"/>
                      <a:gd name="connsiteY643" fmla="*/ 2746794 h 3149464"/>
                      <a:gd name="connsiteX644" fmla="*/ 1579912 w 3223440"/>
                      <a:gd name="connsiteY644" fmla="*/ 2746794 h 3149464"/>
                      <a:gd name="connsiteX645" fmla="*/ 1579912 w 3223440"/>
                      <a:gd name="connsiteY645" fmla="*/ 2746794 h 3149464"/>
                      <a:gd name="connsiteX646" fmla="*/ 1579912 w 3223440"/>
                      <a:gd name="connsiteY646" fmla="*/ 2770486 h 3149464"/>
                      <a:gd name="connsiteX647" fmla="*/ 1589388 w 3223440"/>
                      <a:gd name="connsiteY647" fmla="*/ 2794177 h 3149464"/>
                      <a:gd name="connsiteX648" fmla="*/ 1615449 w 3223440"/>
                      <a:gd name="connsiteY648" fmla="*/ 2801284 h 3149464"/>
                      <a:gd name="connsiteX649" fmla="*/ 1641509 w 3223440"/>
                      <a:gd name="connsiteY649" fmla="*/ 2794177 h 3149464"/>
                      <a:gd name="connsiteX650" fmla="*/ 1615449 w 3223440"/>
                      <a:gd name="connsiteY650" fmla="*/ 2801284 h 3149464"/>
                      <a:gd name="connsiteX651" fmla="*/ 1615449 w 3223440"/>
                      <a:gd name="connsiteY651" fmla="*/ 2801284 h 3149464"/>
                      <a:gd name="connsiteX652" fmla="*/ 1589388 w 3223440"/>
                      <a:gd name="connsiteY652" fmla="*/ 2791808 h 3149464"/>
                      <a:gd name="connsiteX653" fmla="*/ 1579912 w 3223440"/>
                      <a:gd name="connsiteY653" fmla="*/ 2768116 h 3149464"/>
                      <a:gd name="connsiteX654" fmla="*/ 1579912 w 3223440"/>
                      <a:gd name="connsiteY654" fmla="*/ 2746794 h 3149464"/>
                      <a:gd name="connsiteX655" fmla="*/ 1594127 w 3223440"/>
                      <a:gd name="connsiteY655" fmla="*/ 2732580 h 3149464"/>
                      <a:gd name="connsiteX656" fmla="*/ 1591758 w 3223440"/>
                      <a:gd name="connsiteY656" fmla="*/ 2744425 h 3149464"/>
                      <a:gd name="connsiteX657" fmla="*/ 1594127 w 3223440"/>
                      <a:gd name="connsiteY657" fmla="*/ 2732580 h 3149464"/>
                      <a:gd name="connsiteX658" fmla="*/ 1589388 w 3223440"/>
                      <a:gd name="connsiteY658" fmla="*/ 2713627 h 3149464"/>
                      <a:gd name="connsiteX659" fmla="*/ 1603603 w 3223440"/>
                      <a:gd name="connsiteY659" fmla="*/ 2666244 h 3149464"/>
                      <a:gd name="connsiteX660" fmla="*/ 1589388 w 3223440"/>
                      <a:gd name="connsiteY660" fmla="*/ 2713627 h 3149464"/>
                      <a:gd name="connsiteX661" fmla="*/ 1594127 w 3223440"/>
                      <a:gd name="connsiteY661" fmla="*/ 2732580 h 3149464"/>
                      <a:gd name="connsiteX662" fmla="*/ 1587019 w 3223440"/>
                      <a:gd name="connsiteY662" fmla="*/ 2514620 h 3149464"/>
                      <a:gd name="connsiteX663" fmla="*/ 1587019 w 3223440"/>
                      <a:gd name="connsiteY663" fmla="*/ 2514620 h 3149464"/>
                      <a:gd name="connsiteX664" fmla="*/ 1587019 w 3223440"/>
                      <a:gd name="connsiteY664" fmla="*/ 2514620 h 3149464"/>
                      <a:gd name="connsiteX665" fmla="*/ 1558590 w 3223440"/>
                      <a:gd name="connsiteY665" fmla="*/ 2509882 h 3149464"/>
                      <a:gd name="connsiteX666" fmla="*/ 1549113 w 3223440"/>
                      <a:gd name="connsiteY666" fmla="*/ 2512251 h 3149464"/>
                      <a:gd name="connsiteX667" fmla="*/ 1558590 w 3223440"/>
                      <a:gd name="connsiteY667" fmla="*/ 2509882 h 3149464"/>
                      <a:gd name="connsiteX668" fmla="*/ 1587019 w 3223440"/>
                      <a:gd name="connsiteY668" fmla="*/ 2514620 h 3149464"/>
                      <a:gd name="connsiteX669" fmla="*/ 1587019 w 3223440"/>
                      <a:gd name="connsiteY669" fmla="*/ 2514620 h 3149464"/>
                      <a:gd name="connsiteX670" fmla="*/ 1587019 w 3223440"/>
                      <a:gd name="connsiteY670" fmla="*/ 2514620 h 3149464"/>
                      <a:gd name="connsiteX671" fmla="*/ 1655724 w 3223440"/>
                      <a:gd name="connsiteY671" fmla="*/ 2490929 h 3149464"/>
                      <a:gd name="connsiteX672" fmla="*/ 1622556 w 3223440"/>
                      <a:gd name="connsiteY672" fmla="*/ 2455392 h 3149464"/>
                      <a:gd name="connsiteX673" fmla="*/ 1601234 w 3223440"/>
                      <a:gd name="connsiteY673" fmla="*/ 2422224 h 3149464"/>
                      <a:gd name="connsiteX674" fmla="*/ 1622556 w 3223440"/>
                      <a:gd name="connsiteY674" fmla="*/ 2455392 h 3149464"/>
                      <a:gd name="connsiteX675" fmla="*/ 1655724 w 3223440"/>
                      <a:gd name="connsiteY675" fmla="*/ 2490929 h 3149464"/>
                      <a:gd name="connsiteX676" fmla="*/ 1688892 w 3223440"/>
                      <a:gd name="connsiteY676" fmla="*/ 2500405 h 3149464"/>
                      <a:gd name="connsiteX677" fmla="*/ 1703107 w 3223440"/>
                      <a:gd name="connsiteY677" fmla="*/ 2469607 h 3149464"/>
                      <a:gd name="connsiteX678" fmla="*/ 1707845 w 3223440"/>
                      <a:gd name="connsiteY678" fmla="*/ 2445915 h 3149464"/>
                      <a:gd name="connsiteX679" fmla="*/ 1703107 w 3223440"/>
                      <a:gd name="connsiteY679" fmla="*/ 2469607 h 3149464"/>
                      <a:gd name="connsiteX680" fmla="*/ 1688892 w 3223440"/>
                      <a:gd name="connsiteY680" fmla="*/ 2500405 h 3149464"/>
                      <a:gd name="connsiteX681" fmla="*/ 1705476 w 3223440"/>
                      <a:gd name="connsiteY681" fmla="*/ 2521727 h 3149464"/>
                      <a:gd name="connsiteX682" fmla="*/ 1688892 w 3223440"/>
                      <a:gd name="connsiteY682" fmla="*/ 2500405 h 3149464"/>
                      <a:gd name="connsiteX683" fmla="*/ 1655724 w 3223440"/>
                      <a:gd name="connsiteY683" fmla="*/ 2490929 h 3149464"/>
                      <a:gd name="connsiteX684" fmla="*/ 1587019 w 3223440"/>
                      <a:gd name="connsiteY684" fmla="*/ 2514620 h 3149464"/>
                      <a:gd name="connsiteX685" fmla="*/ 1553852 w 3223440"/>
                      <a:gd name="connsiteY685" fmla="*/ 2533573 h 3149464"/>
                      <a:gd name="connsiteX686" fmla="*/ 1553852 w 3223440"/>
                      <a:gd name="connsiteY686" fmla="*/ 2533573 h 3149464"/>
                      <a:gd name="connsiteX687" fmla="*/ 1553852 w 3223440"/>
                      <a:gd name="connsiteY687" fmla="*/ 2533573 h 3149464"/>
                      <a:gd name="connsiteX688" fmla="*/ 1553852 w 3223440"/>
                      <a:gd name="connsiteY688" fmla="*/ 2533573 h 3149464"/>
                      <a:gd name="connsiteX689" fmla="*/ 1537268 w 3223440"/>
                      <a:gd name="connsiteY689" fmla="*/ 2744425 h 3149464"/>
                      <a:gd name="connsiteX690" fmla="*/ 1537268 w 3223440"/>
                      <a:gd name="connsiteY690" fmla="*/ 2744425 h 3149464"/>
                      <a:gd name="connsiteX691" fmla="*/ 1537268 w 3223440"/>
                      <a:gd name="connsiteY691" fmla="*/ 2730211 h 3149464"/>
                      <a:gd name="connsiteX692" fmla="*/ 1542006 w 3223440"/>
                      <a:gd name="connsiteY692" fmla="*/ 2713627 h 3149464"/>
                      <a:gd name="connsiteX693" fmla="*/ 1537268 w 3223440"/>
                      <a:gd name="connsiteY693" fmla="*/ 2711258 h 3149464"/>
                      <a:gd name="connsiteX694" fmla="*/ 1542006 w 3223440"/>
                      <a:gd name="connsiteY694" fmla="*/ 2713627 h 3149464"/>
                      <a:gd name="connsiteX695" fmla="*/ 1537268 w 3223440"/>
                      <a:gd name="connsiteY695" fmla="*/ 2730211 h 3149464"/>
                      <a:gd name="connsiteX696" fmla="*/ 1537268 w 3223440"/>
                      <a:gd name="connsiteY696" fmla="*/ 2744425 h 3149464"/>
                      <a:gd name="connsiteX697" fmla="*/ 1492254 w 3223440"/>
                      <a:gd name="connsiteY697" fmla="*/ 2448284 h 3149464"/>
                      <a:gd name="connsiteX698" fmla="*/ 1492254 w 3223440"/>
                      <a:gd name="connsiteY698" fmla="*/ 2455392 h 3149464"/>
                      <a:gd name="connsiteX699" fmla="*/ 1459086 w 3223440"/>
                      <a:gd name="connsiteY699" fmla="*/ 2479083 h 3149464"/>
                      <a:gd name="connsiteX700" fmla="*/ 1449610 w 3223440"/>
                      <a:gd name="connsiteY700" fmla="*/ 2479083 h 3149464"/>
                      <a:gd name="connsiteX701" fmla="*/ 1449610 w 3223440"/>
                      <a:gd name="connsiteY701" fmla="*/ 2479083 h 3149464"/>
                      <a:gd name="connsiteX702" fmla="*/ 1440134 w 3223440"/>
                      <a:gd name="connsiteY702" fmla="*/ 2533573 h 3149464"/>
                      <a:gd name="connsiteX703" fmla="*/ 1354845 w 3223440"/>
                      <a:gd name="connsiteY703" fmla="*/ 2588063 h 3149464"/>
                      <a:gd name="connsiteX704" fmla="*/ 1333523 w 3223440"/>
                      <a:gd name="connsiteY704" fmla="*/ 2590432 h 3149464"/>
                      <a:gd name="connsiteX705" fmla="*/ 1274295 w 3223440"/>
                      <a:gd name="connsiteY705" fmla="*/ 2599909 h 3149464"/>
                      <a:gd name="connsiteX706" fmla="*/ 1257711 w 3223440"/>
                      <a:gd name="connsiteY706" fmla="*/ 2633076 h 3149464"/>
                      <a:gd name="connsiteX707" fmla="*/ 1245865 w 3223440"/>
                      <a:gd name="connsiteY707" fmla="*/ 2661506 h 3149464"/>
                      <a:gd name="connsiteX708" fmla="*/ 1224543 w 3223440"/>
                      <a:gd name="connsiteY708" fmla="*/ 2697043 h 3149464"/>
                      <a:gd name="connsiteX709" fmla="*/ 1236388 w 3223440"/>
                      <a:gd name="connsiteY709" fmla="*/ 2739687 h 3149464"/>
                      <a:gd name="connsiteX710" fmla="*/ 1215066 w 3223440"/>
                      <a:gd name="connsiteY710" fmla="*/ 2758640 h 3149464"/>
                      <a:gd name="connsiteX711" fmla="*/ 1234019 w 3223440"/>
                      <a:gd name="connsiteY711" fmla="*/ 2777593 h 3149464"/>
                      <a:gd name="connsiteX712" fmla="*/ 1215066 w 3223440"/>
                      <a:gd name="connsiteY712" fmla="*/ 2758640 h 3149464"/>
                      <a:gd name="connsiteX713" fmla="*/ 1215066 w 3223440"/>
                      <a:gd name="connsiteY713" fmla="*/ 2758640 h 3149464"/>
                      <a:gd name="connsiteX714" fmla="*/ 1189006 w 3223440"/>
                      <a:gd name="connsiteY714" fmla="*/ 2751533 h 3149464"/>
                      <a:gd name="connsiteX715" fmla="*/ 1189006 w 3223440"/>
                      <a:gd name="connsiteY715" fmla="*/ 2751533 h 3149464"/>
                      <a:gd name="connsiteX716" fmla="*/ 1181899 w 3223440"/>
                      <a:gd name="connsiteY716" fmla="*/ 2739687 h 3149464"/>
                      <a:gd name="connsiteX717" fmla="*/ 1189006 w 3223440"/>
                      <a:gd name="connsiteY717" fmla="*/ 2751533 h 3149464"/>
                      <a:gd name="connsiteX718" fmla="*/ 1215066 w 3223440"/>
                      <a:gd name="connsiteY718" fmla="*/ 2758640 h 3149464"/>
                      <a:gd name="connsiteX719" fmla="*/ 1236388 w 3223440"/>
                      <a:gd name="connsiteY719" fmla="*/ 2739687 h 3149464"/>
                      <a:gd name="connsiteX720" fmla="*/ 1224543 w 3223440"/>
                      <a:gd name="connsiteY720" fmla="*/ 2697043 h 3149464"/>
                      <a:gd name="connsiteX721" fmla="*/ 1245865 w 3223440"/>
                      <a:gd name="connsiteY721" fmla="*/ 2661506 h 3149464"/>
                      <a:gd name="connsiteX722" fmla="*/ 1257711 w 3223440"/>
                      <a:gd name="connsiteY722" fmla="*/ 2633076 h 3149464"/>
                      <a:gd name="connsiteX723" fmla="*/ 1274295 w 3223440"/>
                      <a:gd name="connsiteY723" fmla="*/ 2599909 h 3149464"/>
                      <a:gd name="connsiteX724" fmla="*/ 1333523 w 3223440"/>
                      <a:gd name="connsiteY724" fmla="*/ 2590432 h 3149464"/>
                      <a:gd name="connsiteX725" fmla="*/ 1354845 w 3223440"/>
                      <a:gd name="connsiteY725" fmla="*/ 2588063 h 3149464"/>
                      <a:gd name="connsiteX726" fmla="*/ 1440134 w 3223440"/>
                      <a:gd name="connsiteY726" fmla="*/ 2533573 h 3149464"/>
                      <a:gd name="connsiteX727" fmla="*/ 1449610 w 3223440"/>
                      <a:gd name="connsiteY727" fmla="*/ 2479083 h 3149464"/>
                      <a:gd name="connsiteX728" fmla="*/ 1449610 w 3223440"/>
                      <a:gd name="connsiteY728" fmla="*/ 2479083 h 3149464"/>
                      <a:gd name="connsiteX729" fmla="*/ 1459086 w 3223440"/>
                      <a:gd name="connsiteY729" fmla="*/ 2479083 h 3149464"/>
                      <a:gd name="connsiteX730" fmla="*/ 1492254 w 3223440"/>
                      <a:gd name="connsiteY730" fmla="*/ 2455392 h 3149464"/>
                      <a:gd name="connsiteX731" fmla="*/ 1492254 w 3223440"/>
                      <a:gd name="connsiteY731" fmla="*/ 2448284 h 3149464"/>
                      <a:gd name="connsiteX732" fmla="*/ 1475670 w 3223440"/>
                      <a:gd name="connsiteY732" fmla="*/ 2408009 h 3149464"/>
                      <a:gd name="connsiteX733" fmla="*/ 1475670 w 3223440"/>
                      <a:gd name="connsiteY733" fmla="*/ 2408009 h 3149464"/>
                      <a:gd name="connsiteX734" fmla="*/ 1475670 w 3223440"/>
                      <a:gd name="connsiteY734" fmla="*/ 2408009 h 3149464"/>
                      <a:gd name="connsiteX735" fmla="*/ 1492254 w 3223440"/>
                      <a:gd name="connsiteY735" fmla="*/ 2448284 h 3149464"/>
                      <a:gd name="connsiteX736" fmla="*/ 1589388 w 3223440"/>
                      <a:gd name="connsiteY736" fmla="*/ 2434070 h 3149464"/>
                      <a:gd name="connsiteX737" fmla="*/ 1589388 w 3223440"/>
                      <a:gd name="connsiteY737" fmla="*/ 2434070 h 3149464"/>
                      <a:gd name="connsiteX738" fmla="*/ 1492254 w 3223440"/>
                      <a:gd name="connsiteY738" fmla="*/ 2448284 h 3149464"/>
                      <a:gd name="connsiteX739" fmla="*/ 1456717 w 3223440"/>
                      <a:gd name="connsiteY739" fmla="*/ 2713627 h 3149464"/>
                      <a:gd name="connsiteX740" fmla="*/ 1456717 w 3223440"/>
                      <a:gd name="connsiteY740" fmla="*/ 2725472 h 3149464"/>
                      <a:gd name="connsiteX741" fmla="*/ 1459086 w 3223440"/>
                      <a:gd name="connsiteY741" fmla="*/ 2730211 h 3149464"/>
                      <a:gd name="connsiteX742" fmla="*/ 1456717 w 3223440"/>
                      <a:gd name="connsiteY742" fmla="*/ 2725472 h 3149464"/>
                      <a:gd name="connsiteX743" fmla="*/ 1456717 w 3223440"/>
                      <a:gd name="connsiteY743" fmla="*/ 2713627 h 3149464"/>
                      <a:gd name="connsiteX744" fmla="*/ 1454348 w 3223440"/>
                      <a:gd name="connsiteY744" fmla="*/ 2794177 h 3149464"/>
                      <a:gd name="connsiteX745" fmla="*/ 1454348 w 3223440"/>
                      <a:gd name="connsiteY745" fmla="*/ 2794177 h 3149464"/>
                      <a:gd name="connsiteX746" fmla="*/ 1449610 w 3223440"/>
                      <a:gd name="connsiteY746" fmla="*/ 2796546 h 3149464"/>
                      <a:gd name="connsiteX747" fmla="*/ 1449610 w 3223440"/>
                      <a:gd name="connsiteY747" fmla="*/ 2796546 h 3149464"/>
                      <a:gd name="connsiteX748" fmla="*/ 1454348 w 3223440"/>
                      <a:gd name="connsiteY748" fmla="*/ 2794177 h 3149464"/>
                      <a:gd name="connsiteX749" fmla="*/ 1454348 w 3223440"/>
                      <a:gd name="connsiteY749" fmla="*/ 2794177 h 3149464"/>
                      <a:gd name="connsiteX750" fmla="*/ 1451979 w 3223440"/>
                      <a:gd name="connsiteY750" fmla="*/ 2604647 h 3149464"/>
                      <a:gd name="connsiteX751" fmla="*/ 1463825 w 3223440"/>
                      <a:gd name="connsiteY751" fmla="*/ 2583325 h 3149464"/>
                      <a:gd name="connsiteX752" fmla="*/ 1468563 w 3223440"/>
                      <a:gd name="connsiteY752" fmla="*/ 2564372 h 3149464"/>
                      <a:gd name="connsiteX753" fmla="*/ 1463825 w 3223440"/>
                      <a:gd name="connsiteY753" fmla="*/ 2583325 h 3149464"/>
                      <a:gd name="connsiteX754" fmla="*/ 1451979 w 3223440"/>
                      <a:gd name="connsiteY754" fmla="*/ 2604647 h 3149464"/>
                      <a:gd name="connsiteX755" fmla="*/ 1466194 w 3223440"/>
                      <a:gd name="connsiteY755" fmla="*/ 2481452 h 3149464"/>
                      <a:gd name="connsiteX756" fmla="*/ 1492254 w 3223440"/>
                      <a:gd name="connsiteY756" fmla="*/ 2464868 h 3149464"/>
                      <a:gd name="connsiteX757" fmla="*/ 1466194 w 3223440"/>
                      <a:gd name="connsiteY757" fmla="*/ 2481452 h 3149464"/>
                      <a:gd name="connsiteX758" fmla="*/ 1475670 w 3223440"/>
                      <a:gd name="connsiteY758" fmla="*/ 2701781 h 3149464"/>
                      <a:gd name="connsiteX759" fmla="*/ 1492254 w 3223440"/>
                      <a:gd name="connsiteY759" fmla="*/ 2687566 h 3149464"/>
                      <a:gd name="connsiteX760" fmla="*/ 1475670 w 3223440"/>
                      <a:gd name="connsiteY760" fmla="*/ 2701781 h 3149464"/>
                      <a:gd name="connsiteX761" fmla="*/ 1463825 w 3223440"/>
                      <a:gd name="connsiteY761" fmla="*/ 2708888 h 3149464"/>
                      <a:gd name="connsiteX762" fmla="*/ 1475670 w 3223440"/>
                      <a:gd name="connsiteY762" fmla="*/ 2701781 h 3149464"/>
                      <a:gd name="connsiteX763" fmla="*/ 1485147 w 3223440"/>
                      <a:gd name="connsiteY763" fmla="*/ 2652029 h 3149464"/>
                      <a:gd name="connsiteX764" fmla="*/ 1468563 w 3223440"/>
                      <a:gd name="connsiteY764" fmla="*/ 2649660 h 3149464"/>
                      <a:gd name="connsiteX765" fmla="*/ 1485147 w 3223440"/>
                      <a:gd name="connsiteY765" fmla="*/ 2652029 h 3149464"/>
                      <a:gd name="connsiteX766" fmla="*/ 1496992 w 3223440"/>
                      <a:gd name="connsiteY766" fmla="*/ 2656768 h 3149464"/>
                      <a:gd name="connsiteX767" fmla="*/ 1485147 w 3223440"/>
                      <a:gd name="connsiteY767" fmla="*/ 2652029 h 3149464"/>
                      <a:gd name="connsiteX768" fmla="*/ 1480409 w 3223440"/>
                      <a:gd name="connsiteY768" fmla="*/ 2519358 h 3149464"/>
                      <a:gd name="connsiteX769" fmla="*/ 1511207 w 3223440"/>
                      <a:gd name="connsiteY769" fmla="*/ 2498036 h 3149464"/>
                      <a:gd name="connsiteX770" fmla="*/ 1511207 w 3223440"/>
                      <a:gd name="connsiteY770" fmla="*/ 2498036 h 3149464"/>
                      <a:gd name="connsiteX771" fmla="*/ 1480409 w 3223440"/>
                      <a:gd name="connsiteY771" fmla="*/ 2519358 h 3149464"/>
                      <a:gd name="connsiteX772" fmla="*/ 1504100 w 3223440"/>
                      <a:gd name="connsiteY772" fmla="*/ 2720734 h 3149464"/>
                      <a:gd name="connsiteX773" fmla="*/ 1513576 w 3223440"/>
                      <a:gd name="connsiteY773" fmla="*/ 2723103 h 3149464"/>
                      <a:gd name="connsiteX774" fmla="*/ 1504100 w 3223440"/>
                      <a:gd name="connsiteY774" fmla="*/ 2720734 h 3149464"/>
                      <a:gd name="connsiteX775" fmla="*/ 1501731 w 3223440"/>
                      <a:gd name="connsiteY775" fmla="*/ 2718365 h 3149464"/>
                      <a:gd name="connsiteX776" fmla="*/ 1504100 w 3223440"/>
                      <a:gd name="connsiteY776" fmla="*/ 2720734 h 3149464"/>
                      <a:gd name="connsiteX777" fmla="*/ 1513576 w 3223440"/>
                      <a:gd name="connsiteY777" fmla="*/ 2680459 h 3149464"/>
                      <a:gd name="connsiteX778" fmla="*/ 1518315 w 3223440"/>
                      <a:gd name="connsiteY778" fmla="*/ 2680459 h 3149464"/>
                      <a:gd name="connsiteX779" fmla="*/ 1511207 w 3223440"/>
                      <a:gd name="connsiteY779" fmla="*/ 2668613 h 3149464"/>
                      <a:gd name="connsiteX780" fmla="*/ 1518315 w 3223440"/>
                      <a:gd name="connsiteY780" fmla="*/ 2680459 h 3149464"/>
                      <a:gd name="connsiteX781" fmla="*/ 1513576 w 3223440"/>
                      <a:gd name="connsiteY781" fmla="*/ 2680459 h 3149464"/>
                      <a:gd name="connsiteX782" fmla="*/ 1392751 w 3223440"/>
                      <a:gd name="connsiteY782" fmla="*/ 2701781 h 3149464"/>
                      <a:gd name="connsiteX783" fmla="*/ 1392751 w 3223440"/>
                      <a:gd name="connsiteY783" fmla="*/ 2701781 h 3149464"/>
                      <a:gd name="connsiteX784" fmla="*/ 1397489 w 3223440"/>
                      <a:gd name="connsiteY784" fmla="*/ 2682828 h 3149464"/>
                      <a:gd name="connsiteX785" fmla="*/ 1392751 w 3223440"/>
                      <a:gd name="connsiteY785" fmla="*/ 2701781 h 3149464"/>
                      <a:gd name="connsiteX786" fmla="*/ 1392751 w 3223440"/>
                      <a:gd name="connsiteY786" fmla="*/ 2701781 h 3149464"/>
                      <a:gd name="connsiteX787" fmla="*/ 1361952 w 3223440"/>
                      <a:gd name="connsiteY787" fmla="*/ 2616492 h 3149464"/>
                      <a:gd name="connsiteX788" fmla="*/ 1352476 w 3223440"/>
                      <a:gd name="connsiteY788" fmla="*/ 2611754 h 3149464"/>
                      <a:gd name="connsiteX789" fmla="*/ 1361952 w 3223440"/>
                      <a:gd name="connsiteY789" fmla="*/ 2616492 h 3149464"/>
                      <a:gd name="connsiteX790" fmla="*/ 1369060 w 3223440"/>
                      <a:gd name="connsiteY790" fmla="*/ 2623600 h 3149464"/>
                      <a:gd name="connsiteX791" fmla="*/ 1361952 w 3223440"/>
                      <a:gd name="connsiteY791" fmla="*/ 2616492 h 3149464"/>
                      <a:gd name="connsiteX792" fmla="*/ 1369060 w 3223440"/>
                      <a:gd name="connsiteY792" fmla="*/ 2723103 h 3149464"/>
                      <a:gd name="connsiteX793" fmla="*/ 1369060 w 3223440"/>
                      <a:gd name="connsiteY793" fmla="*/ 2723103 h 3149464"/>
                      <a:gd name="connsiteX794" fmla="*/ 1364321 w 3223440"/>
                      <a:gd name="connsiteY794" fmla="*/ 2720734 h 3149464"/>
                      <a:gd name="connsiteX795" fmla="*/ 1369060 w 3223440"/>
                      <a:gd name="connsiteY795" fmla="*/ 2723103 h 3149464"/>
                      <a:gd name="connsiteX796" fmla="*/ 1369060 w 3223440"/>
                      <a:gd name="connsiteY796" fmla="*/ 2723103 h 3149464"/>
                      <a:gd name="connsiteX797" fmla="*/ 1324046 w 3223440"/>
                      <a:gd name="connsiteY797" fmla="*/ 2898418 h 3149464"/>
                      <a:gd name="connsiteX798" fmla="*/ 1324046 w 3223440"/>
                      <a:gd name="connsiteY798" fmla="*/ 2884204 h 3149464"/>
                      <a:gd name="connsiteX799" fmla="*/ 1324046 w 3223440"/>
                      <a:gd name="connsiteY799" fmla="*/ 2879466 h 3149464"/>
                      <a:gd name="connsiteX800" fmla="*/ 1324046 w 3223440"/>
                      <a:gd name="connsiteY800" fmla="*/ 2884204 h 3149464"/>
                      <a:gd name="connsiteX801" fmla="*/ 1324046 w 3223440"/>
                      <a:gd name="connsiteY801" fmla="*/ 2898418 h 3149464"/>
                      <a:gd name="connsiteX802" fmla="*/ 1319308 w 3223440"/>
                      <a:gd name="connsiteY802" fmla="*/ 2848667 h 3149464"/>
                      <a:gd name="connsiteX803" fmla="*/ 1314570 w 3223440"/>
                      <a:gd name="connsiteY803" fmla="*/ 2846298 h 3149464"/>
                      <a:gd name="connsiteX804" fmla="*/ 1319308 w 3223440"/>
                      <a:gd name="connsiteY804" fmla="*/ 2848667 h 3149464"/>
                      <a:gd name="connsiteX805" fmla="*/ 1326415 w 3223440"/>
                      <a:gd name="connsiteY805" fmla="*/ 2851036 h 3149464"/>
                      <a:gd name="connsiteX806" fmla="*/ 1319308 w 3223440"/>
                      <a:gd name="connsiteY806" fmla="*/ 2848667 h 3149464"/>
                      <a:gd name="connsiteX807" fmla="*/ 1316939 w 3223440"/>
                      <a:gd name="connsiteY807" fmla="*/ 2829714 h 3149464"/>
                      <a:gd name="connsiteX808" fmla="*/ 1314570 w 3223440"/>
                      <a:gd name="connsiteY808" fmla="*/ 2846298 h 3149464"/>
                      <a:gd name="connsiteX809" fmla="*/ 1316939 w 3223440"/>
                      <a:gd name="connsiteY809" fmla="*/ 2829714 h 3149464"/>
                      <a:gd name="connsiteX810" fmla="*/ 1314570 w 3223440"/>
                      <a:gd name="connsiteY810" fmla="*/ 2808392 h 3149464"/>
                      <a:gd name="connsiteX811" fmla="*/ 1309832 w 3223440"/>
                      <a:gd name="connsiteY811" fmla="*/ 2806023 h 3149464"/>
                      <a:gd name="connsiteX812" fmla="*/ 1314570 w 3223440"/>
                      <a:gd name="connsiteY812" fmla="*/ 2808392 h 3149464"/>
                      <a:gd name="connsiteX813" fmla="*/ 1316939 w 3223440"/>
                      <a:gd name="connsiteY813" fmla="*/ 2829714 h 3149464"/>
                      <a:gd name="connsiteX814" fmla="*/ 1309832 w 3223440"/>
                      <a:gd name="connsiteY814" fmla="*/ 2922110 h 3149464"/>
                      <a:gd name="connsiteX815" fmla="*/ 1288509 w 3223440"/>
                      <a:gd name="connsiteY815" fmla="*/ 2948170 h 3149464"/>
                      <a:gd name="connsiteX816" fmla="*/ 1288509 w 3223440"/>
                      <a:gd name="connsiteY816" fmla="*/ 2948170 h 3149464"/>
                      <a:gd name="connsiteX817" fmla="*/ 1309832 w 3223440"/>
                      <a:gd name="connsiteY817" fmla="*/ 2922110 h 3149464"/>
                      <a:gd name="connsiteX818" fmla="*/ 1286140 w 3223440"/>
                      <a:gd name="connsiteY818" fmla="*/ 2744425 h 3149464"/>
                      <a:gd name="connsiteX819" fmla="*/ 1288509 w 3223440"/>
                      <a:gd name="connsiteY819" fmla="*/ 2746794 h 3149464"/>
                      <a:gd name="connsiteX820" fmla="*/ 1300355 w 3223440"/>
                      <a:gd name="connsiteY820" fmla="*/ 2749164 h 3149464"/>
                      <a:gd name="connsiteX821" fmla="*/ 1288509 w 3223440"/>
                      <a:gd name="connsiteY821" fmla="*/ 2746794 h 3149464"/>
                      <a:gd name="connsiteX822" fmla="*/ 1286140 w 3223440"/>
                      <a:gd name="connsiteY822" fmla="*/ 2744425 h 3149464"/>
                      <a:gd name="connsiteX823" fmla="*/ 1302724 w 3223440"/>
                      <a:gd name="connsiteY823" fmla="*/ 2699412 h 3149464"/>
                      <a:gd name="connsiteX824" fmla="*/ 1302724 w 3223440"/>
                      <a:gd name="connsiteY824" fmla="*/ 2699412 h 3149464"/>
                      <a:gd name="connsiteX825" fmla="*/ 1314570 w 3223440"/>
                      <a:gd name="connsiteY825" fmla="*/ 2715996 h 3149464"/>
                      <a:gd name="connsiteX826" fmla="*/ 1302724 w 3223440"/>
                      <a:gd name="connsiteY826" fmla="*/ 2699412 h 3149464"/>
                      <a:gd name="connsiteX827" fmla="*/ 1312201 w 3223440"/>
                      <a:gd name="connsiteY827" fmla="*/ 2697043 h 3149464"/>
                      <a:gd name="connsiteX828" fmla="*/ 1314570 w 3223440"/>
                      <a:gd name="connsiteY828" fmla="*/ 2680459 h 3149464"/>
                      <a:gd name="connsiteX829" fmla="*/ 1288509 w 3223440"/>
                      <a:gd name="connsiteY829" fmla="*/ 2670982 h 3149464"/>
                      <a:gd name="connsiteX830" fmla="*/ 1276664 w 3223440"/>
                      <a:gd name="connsiteY830" fmla="*/ 2670982 h 3149464"/>
                      <a:gd name="connsiteX831" fmla="*/ 1288509 w 3223440"/>
                      <a:gd name="connsiteY831" fmla="*/ 2670982 h 3149464"/>
                      <a:gd name="connsiteX832" fmla="*/ 1314570 w 3223440"/>
                      <a:gd name="connsiteY832" fmla="*/ 2680459 h 3149464"/>
                      <a:gd name="connsiteX833" fmla="*/ 1312201 w 3223440"/>
                      <a:gd name="connsiteY833" fmla="*/ 2697043 h 3149464"/>
                      <a:gd name="connsiteX834" fmla="*/ 1305093 w 3223440"/>
                      <a:gd name="connsiteY834" fmla="*/ 2993184 h 3149464"/>
                      <a:gd name="connsiteX835" fmla="*/ 1345368 w 3223440"/>
                      <a:gd name="connsiteY835" fmla="*/ 2995553 h 3149464"/>
                      <a:gd name="connsiteX836" fmla="*/ 1305093 w 3223440"/>
                      <a:gd name="connsiteY836" fmla="*/ 2993184 h 3149464"/>
                      <a:gd name="connsiteX837" fmla="*/ 1279033 w 3223440"/>
                      <a:gd name="connsiteY837" fmla="*/ 2986076 h 3149464"/>
                      <a:gd name="connsiteX838" fmla="*/ 1305093 w 3223440"/>
                      <a:gd name="connsiteY838" fmla="*/ 2993184 h 3149464"/>
                      <a:gd name="connsiteX839" fmla="*/ 1328784 w 3223440"/>
                      <a:gd name="connsiteY839" fmla="*/ 2723103 h 3149464"/>
                      <a:gd name="connsiteX840" fmla="*/ 1328784 w 3223440"/>
                      <a:gd name="connsiteY840" fmla="*/ 2723103 h 3149464"/>
                      <a:gd name="connsiteX841" fmla="*/ 1328784 w 3223440"/>
                      <a:gd name="connsiteY841" fmla="*/ 2723103 h 3149464"/>
                      <a:gd name="connsiteX842" fmla="*/ 1328784 w 3223440"/>
                      <a:gd name="connsiteY842" fmla="*/ 2723103 h 3149464"/>
                      <a:gd name="connsiteX843" fmla="*/ 1342999 w 3223440"/>
                      <a:gd name="connsiteY843" fmla="*/ 2734949 h 3149464"/>
                      <a:gd name="connsiteX844" fmla="*/ 1347738 w 3223440"/>
                      <a:gd name="connsiteY844" fmla="*/ 2723103 h 3149464"/>
                      <a:gd name="connsiteX845" fmla="*/ 1347738 w 3223440"/>
                      <a:gd name="connsiteY845" fmla="*/ 2723103 h 3149464"/>
                      <a:gd name="connsiteX846" fmla="*/ 1342999 w 3223440"/>
                      <a:gd name="connsiteY846" fmla="*/ 2734949 h 3149464"/>
                      <a:gd name="connsiteX847" fmla="*/ 1352476 w 3223440"/>
                      <a:gd name="connsiteY847" fmla="*/ 2877096 h 3149464"/>
                      <a:gd name="connsiteX848" fmla="*/ 1359583 w 3223440"/>
                      <a:gd name="connsiteY848" fmla="*/ 2877096 h 3149464"/>
                      <a:gd name="connsiteX849" fmla="*/ 1352476 w 3223440"/>
                      <a:gd name="connsiteY849" fmla="*/ 2877096 h 3149464"/>
                      <a:gd name="connsiteX850" fmla="*/ 1345368 w 3223440"/>
                      <a:gd name="connsiteY850" fmla="*/ 2877096 h 3149464"/>
                      <a:gd name="connsiteX851" fmla="*/ 1352476 w 3223440"/>
                      <a:gd name="connsiteY851" fmla="*/ 2877096 h 3149464"/>
                      <a:gd name="connsiteX852" fmla="*/ 1392751 w 3223440"/>
                      <a:gd name="connsiteY852" fmla="*/ 2751533 h 3149464"/>
                      <a:gd name="connsiteX853" fmla="*/ 1369060 w 3223440"/>
                      <a:gd name="connsiteY853" fmla="*/ 2770486 h 3149464"/>
                      <a:gd name="connsiteX854" fmla="*/ 1392751 w 3223440"/>
                      <a:gd name="connsiteY854" fmla="*/ 2751533 h 3149464"/>
                      <a:gd name="connsiteX855" fmla="*/ 1397489 w 3223440"/>
                      <a:gd name="connsiteY855" fmla="*/ 2630707 h 3149464"/>
                      <a:gd name="connsiteX856" fmla="*/ 1378536 w 3223440"/>
                      <a:gd name="connsiteY856" fmla="*/ 2628338 h 3149464"/>
                      <a:gd name="connsiteX857" fmla="*/ 1397489 w 3223440"/>
                      <a:gd name="connsiteY857" fmla="*/ 2630707 h 3149464"/>
                      <a:gd name="connsiteX858" fmla="*/ 1411704 w 3223440"/>
                      <a:gd name="connsiteY858" fmla="*/ 2628338 h 3149464"/>
                      <a:gd name="connsiteX859" fmla="*/ 1397489 w 3223440"/>
                      <a:gd name="connsiteY859" fmla="*/ 2630707 h 3149464"/>
                      <a:gd name="connsiteX860" fmla="*/ 1399858 w 3223440"/>
                      <a:gd name="connsiteY860" fmla="*/ 2730211 h 3149464"/>
                      <a:gd name="connsiteX861" fmla="*/ 1399858 w 3223440"/>
                      <a:gd name="connsiteY861" fmla="*/ 2730211 h 3149464"/>
                      <a:gd name="connsiteX862" fmla="*/ 1433026 w 3223440"/>
                      <a:gd name="connsiteY862" fmla="*/ 2753902 h 3149464"/>
                      <a:gd name="connsiteX863" fmla="*/ 1435395 w 3223440"/>
                      <a:gd name="connsiteY863" fmla="*/ 2770486 h 3149464"/>
                      <a:gd name="connsiteX864" fmla="*/ 1433026 w 3223440"/>
                      <a:gd name="connsiteY864" fmla="*/ 2753902 h 3149464"/>
                      <a:gd name="connsiteX865" fmla="*/ 1399858 w 3223440"/>
                      <a:gd name="connsiteY865" fmla="*/ 2730211 h 3149464"/>
                      <a:gd name="connsiteX866" fmla="*/ 1399858 w 3223440"/>
                      <a:gd name="connsiteY866" fmla="*/ 2730211 h 3149464"/>
                      <a:gd name="connsiteX867" fmla="*/ 1399858 w 3223440"/>
                      <a:gd name="connsiteY867" fmla="*/ 2730211 h 3149464"/>
                      <a:gd name="connsiteX868" fmla="*/ 1399858 w 3223440"/>
                      <a:gd name="connsiteY868" fmla="*/ 2730211 h 3149464"/>
                      <a:gd name="connsiteX869" fmla="*/ 1399858 w 3223440"/>
                      <a:gd name="connsiteY869" fmla="*/ 2730211 h 3149464"/>
                      <a:gd name="connsiteX870" fmla="*/ 1260080 w 3223440"/>
                      <a:gd name="connsiteY870" fmla="*/ 2820238 h 3149464"/>
                      <a:gd name="connsiteX871" fmla="*/ 1243496 w 3223440"/>
                      <a:gd name="connsiteY871" fmla="*/ 2820238 h 3149464"/>
                      <a:gd name="connsiteX872" fmla="*/ 1129778 w 3223440"/>
                      <a:gd name="connsiteY872" fmla="*/ 2798915 h 3149464"/>
                      <a:gd name="connsiteX873" fmla="*/ 1049227 w 3223440"/>
                      <a:gd name="connsiteY873" fmla="*/ 2782331 h 3149464"/>
                      <a:gd name="connsiteX874" fmla="*/ 1046858 w 3223440"/>
                      <a:gd name="connsiteY874" fmla="*/ 2770486 h 3149464"/>
                      <a:gd name="connsiteX875" fmla="*/ 1037382 w 3223440"/>
                      <a:gd name="connsiteY875" fmla="*/ 2770486 h 3149464"/>
                      <a:gd name="connsiteX876" fmla="*/ 1037382 w 3223440"/>
                      <a:gd name="connsiteY876" fmla="*/ 2770486 h 3149464"/>
                      <a:gd name="connsiteX877" fmla="*/ 1030274 w 3223440"/>
                      <a:gd name="connsiteY877" fmla="*/ 2777593 h 3149464"/>
                      <a:gd name="connsiteX878" fmla="*/ 1037382 w 3223440"/>
                      <a:gd name="connsiteY878" fmla="*/ 2770486 h 3149464"/>
                      <a:gd name="connsiteX879" fmla="*/ 1037382 w 3223440"/>
                      <a:gd name="connsiteY879" fmla="*/ 2770486 h 3149464"/>
                      <a:gd name="connsiteX880" fmla="*/ 1046858 w 3223440"/>
                      <a:gd name="connsiteY880" fmla="*/ 2770486 h 3149464"/>
                      <a:gd name="connsiteX881" fmla="*/ 1108456 w 3223440"/>
                      <a:gd name="connsiteY881" fmla="*/ 2749164 h 3149464"/>
                      <a:gd name="connsiteX882" fmla="*/ 1148731 w 3223440"/>
                      <a:gd name="connsiteY882" fmla="*/ 2739687 h 3149464"/>
                      <a:gd name="connsiteX883" fmla="*/ 1184268 w 3223440"/>
                      <a:gd name="connsiteY883" fmla="*/ 2730211 h 3149464"/>
                      <a:gd name="connsiteX884" fmla="*/ 1181899 w 3223440"/>
                      <a:gd name="connsiteY884" fmla="*/ 2725472 h 3149464"/>
                      <a:gd name="connsiteX885" fmla="*/ 1184268 w 3223440"/>
                      <a:gd name="connsiteY885" fmla="*/ 2730211 h 3149464"/>
                      <a:gd name="connsiteX886" fmla="*/ 1184268 w 3223440"/>
                      <a:gd name="connsiteY886" fmla="*/ 2730211 h 3149464"/>
                      <a:gd name="connsiteX887" fmla="*/ 1184268 w 3223440"/>
                      <a:gd name="connsiteY887" fmla="*/ 2730211 h 3149464"/>
                      <a:gd name="connsiteX888" fmla="*/ 1184268 w 3223440"/>
                      <a:gd name="connsiteY888" fmla="*/ 2730211 h 3149464"/>
                      <a:gd name="connsiteX889" fmla="*/ 1148731 w 3223440"/>
                      <a:gd name="connsiteY889" fmla="*/ 2739687 h 3149464"/>
                      <a:gd name="connsiteX890" fmla="*/ 1148731 w 3223440"/>
                      <a:gd name="connsiteY890" fmla="*/ 2739687 h 3149464"/>
                      <a:gd name="connsiteX891" fmla="*/ 1108456 w 3223440"/>
                      <a:gd name="connsiteY891" fmla="*/ 2749164 h 3149464"/>
                      <a:gd name="connsiteX892" fmla="*/ 1046858 w 3223440"/>
                      <a:gd name="connsiteY892" fmla="*/ 2770486 h 3149464"/>
                      <a:gd name="connsiteX893" fmla="*/ 1049227 w 3223440"/>
                      <a:gd name="connsiteY893" fmla="*/ 2782331 h 3149464"/>
                      <a:gd name="connsiteX894" fmla="*/ 1129778 w 3223440"/>
                      <a:gd name="connsiteY894" fmla="*/ 2798915 h 3149464"/>
                      <a:gd name="connsiteX895" fmla="*/ 1243496 w 3223440"/>
                      <a:gd name="connsiteY895" fmla="*/ 2820238 h 3149464"/>
                      <a:gd name="connsiteX896" fmla="*/ 1264818 w 3223440"/>
                      <a:gd name="connsiteY896" fmla="*/ 2784701 h 3149464"/>
                      <a:gd name="connsiteX897" fmla="*/ 1250603 w 3223440"/>
                      <a:gd name="connsiteY897" fmla="*/ 2782331 h 3149464"/>
                      <a:gd name="connsiteX898" fmla="*/ 1264818 w 3223440"/>
                      <a:gd name="connsiteY898" fmla="*/ 2784701 h 3149464"/>
                      <a:gd name="connsiteX899" fmla="*/ 1243496 w 3223440"/>
                      <a:gd name="connsiteY899" fmla="*/ 2820238 h 3149464"/>
                      <a:gd name="connsiteX900" fmla="*/ 1260080 w 3223440"/>
                      <a:gd name="connsiteY900" fmla="*/ 2820238 h 3149464"/>
                      <a:gd name="connsiteX901" fmla="*/ 1262449 w 3223440"/>
                      <a:gd name="connsiteY901" fmla="*/ 2869989 h 3149464"/>
                      <a:gd name="connsiteX902" fmla="*/ 1260080 w 3223440"/>
                      <a:gd name="connsiteY902" fmla="*/ 2820238 h 3149464"/>
                      <a:gd name="connsiteX903" fmla="*/ 1098979 w 3223440"/>
                      <a:gd name="connsiteY903" fmla="*/ 2962385 h 3149464"/>
                      <a:gd name="connsiteX904" fmla="*/ 1075288 w 3223440"/>
                      <a:gd name="connsiteY904" fmla="*/ 2962385 h 3149464"/>
                      <a:gd name="connsiteX905" fmla="*/ 1098979 w 3223440"/>
                      <a:gd name="connsiteY905" fmla="*/ 2962385 h 3149464"/>
                      <a:gd name="connsiteX906" fmla="*/ 1098979 w 3223440"/>
                      <a:gd name="connsiteY906" fmla="*/ 2962385 h 3149464"/>
                      <a:gd name="connsiteX907" fmla="*/ 1072919 w 3223440"/>
                      <a:gd name="connsiteY907" fmla="*/ 2962385 h 3149464"/>
                      <a:gd name="connsiteX908" fmla="*/ 1072919 w 3223440"/>
                      <a:gd name="connsiteY908" fmla="*/ 2962385 h 3149464"/>
                      <a:gd name="connsiteX909" fmla="*/ 1072919 w 3223440"/>
                      <a:gd name="connsiteY909" fmla="*/ 2962385 h 3149464"/>
                      <a:gd name="connsiteX910" fmla="*/ 1072919 w 3223440"/>
                      <a:gd name="connsiteY910" fmla="*/ 2962385 h 3149464"/>
                      <a:gd name="connsiteX911" fmla="*/ 1072919 w 3223440"/>
                      <a:gd name="connsiteY911" fmla="*/ 2962385 h 3149464"/>
                      <a:gd name="connsiteX912" fmla="*/ 1016060 w 3223440"/>
                      <a:gd name="connsiteY912" fmla="*/ 2746794 h 3149464"/>
                      <a:gd name="connsiteX913" fmla="*/ 892865 w 3223440"/>
                      <a:gd name="connsiteY913" fmla="*/ 2756271 h 3149464"/>
                      <a:gd name="connsiteX914" fmla="*/ 1016060 w 3223440"/>
                      <a:gd name="connsiteY914" fmla="*/ 2746794 h 3149464"/>
                      <a:gd name="connsiteX915" fmla="*/ 1037382 w 3223440"/>
                      <a:gd name="connsiteY915" fmla="*/ 2761009 h 3149464"/>
                      <a:gd name="connsiteX916" fmla="*/ 1016060 w 3223440"/>
                      <a:gd name="connsiteY916" fmla="*/ 2746794 h 3149464"/>
                      <a:gd name="connsiteX917" fmla="*/ 1030274 w 3223440"/>
                      <a:gd name="connsiteY917" fmla="*/ 2777593 h 3149464"/>
                      <a:gd name="connsiteX918" fmla="*/ 997107 w 3223440"/>
                      <a:gd name="connsiteY918" fmla="*/ 2791808 h 3149464"/>
                      <a:gd name="connsiteX919" fmla="*/ 997107 w 3223440"/>
                      <a:gd name="connsiteY919" fmla="*/ 2791808 h 3149464"/>
                      <a:gd name="connsiteX920" fmla="*/ 1030274 w 3223440"/>
                      <a:gd name="connsiteY920" fmla="*/ 2777593 h 3149464"/>
                      <a:gd name="connsiteX921" fmla="*/ 975784 w 3223440"/>
                      <a:gd name="connsiteY921" fmla="*/ 2377210 h 3149464"/>
                      <a:gd name="connsiteX922" fmla="*/ 935509 w 3223440"/>
                      <a:gd name="connsiteY922" fmla="*/ 2410378 h 3149464"/>
                      <a:gd name="connsiteX923" fmla="*/ 864435 w 3223440"/>
                      <a:gd name="connsiteY923" fmla="*/ 2379580 h 3149464"/>
                      <a:gd name="connsiteX924" fmla="*/ 850221 w 3223440"/>
                      <a:gd name="connsiteY924" fmla="*/ 2362996 h 3149464"/>
                      <a:gd name="connsiteX925" fmla="*/ 864435 w 3223440"/>
                      <a:gd name="connsiteY925" fmla="*/ 2379580 h 3149464"/>
                      <a:gd name="connsiteX926" fmla="*/ 935509 w 3223440"/>
                      <a:gd name="connsiteY926" fmla="*/ 2410378 h 3149464"/>
                      <a:gd name="connsiteX927" fmla="*/ 975784 w 3223440"/>
                      <a:gd name="connsiteY927" fmla="*/ 2377210 h 3149464"/>
                      <a:gd name="connsiteX928" fmla="*/ 975784 w 3223440"/>
                      <a:gd name="connsiteY928" fmla="*/ 2377210 h 3149464"/>
                      <a:gd name="connsiteX929" fmla="*/ 975784 w 3223440"/>
                      <a:gd name="connsiteY929" fmla="*/ 2360627 h 3149464"/>
                      <a:gd name="connsiteX930" fmla="*/ 982892 w 3223440"/>
                      <a:gd name="connsiteY930" fmla="*/ 2355888 h 3149464"/>
                      <a:gd name="connsiteX931" fmla="*/ 975784 w 3223440"/>
                      <a:gd name="connsiteY931" fmla="*/ 2360627 h 3149464"/>
                      <a:gd name="connsiteX932" fmla="*/ 975784 w 3223440"/>
                      <a:gd name="connsiteY932" fmla="*/ 2377210 h 3149464"/>
                      <a:gd name="connsiteX933" fmla="*/ 1098979 w 3223440"/>
                      <a:gd name="connsiteY933" fmla="*/ 2377210 h 3149464"/>
                      <a:gd name="connsiteX934" fmla="*/ 1179529 w 3223440"/>
                      <a:gd name="connsiteY934" fmla="*/ 2391425 h 3149464"/>
                      <a:gd name="connsiteX935" fmla="*/ 1205590 w 3223440"/>
                      <a:gd name="connsiteY935" fmla="*/ 2384318 h 3149464"/>
                      <a:gd name="connsiteX936" fmla="*/ 1269556 w 3223440"/>
                      <a:gd name="connsiteY936" fmla="*/ 2384318 h 3149464"/>
                      <a:gd name="connsiteX937" fmla="*/ 1269556 w 3223440"/>
                      <a:gd name="connsiteY937" fmla="*/ 2384318 h 3149464"/>
                      <a:gd name="connsiteX938" fmla="*/ 1205590 w 3223440"/>
                      <a:gd name="connsiteY938" fmla="*/ 2384318 h 3149464"/>
                      <a:gd name="connsiteX939" fmla="*/ 1179529 w 3223440"/>
                      <a:gd name="connsiteY939" fmla="*/ 2391425 h 3149464"/>
                      <a:gd name="connsiteX940" fmla="*/ 1098979 w 3223440"/>
                      <a:gd name="connsiteY940" fmla="*/ 2377210 h 3149464"/>
                      <a:gd name="connsiteX941" fmla="*/ 975784 w 3223440"/>
                      <a:gd name="connsiteY941" fmla="*/ 2377210 h 3149464"/>
                      <a:gd name="connsiteX942" fmla="*/ 1058704 w 3223440"/>
                      <a:gd name="connsiteY942" fmla="*/ 2516989 h 3149464"/>
                      <a:gd name="connsiteX943" fmla="*/ 1049227 w 3223440"/>
                      <a:gd name="connsiteY943" fmla="*/ 2535942 h 3149464"/>
                      <a:gd name="connsiteX944" fmla="*/ 1049227 w 3223440"/>
                      <a:gd name="connsiteY944" fmla="*/ 2535942 h 3149464"/>
                      <a:gd name="connsiteX945" fmla="*/ 1058704 w 3223440"/>
                      <a:gd name="connsiteY945" fmla="*/ 2516989 h 3149464"/>
                      <a:gd name="connsiteX946" fmla="*/ 987630 w 3223440"/>
                      <a:gd name="connsiteY946" fmla="*/ 2552526 h 3149464"/>
                      <a:gd name="connsiteX947" fmla="*/ 997107 w 3223440"/>
                      <a:gd name="connsiteY947" fmla="*/ 2543049 h 3149464"/>
                      <a:gd name="connsiteX948" fmla="*/ 987630 w 3223440"/>
                      <a:gd name="connsiteY948" fmla="*/ 2552526 h 3149464"/>
                      <a:gd name="connsiteX949" fmla="*/ 933140 w 3223440"/>
                      <a:gd name="connsiteY949" fmla="*/ 2543049 h 3149464"/>
                      <a:gd name="connsiteX950" fmla="*/ 987630 w 3223440"/>
                      <a:gd name="connsiteY950" fmla="*/ 2552526 h 3149464"/>
                      <a:gd name="connsiteX951" fmla="*/ 975784 w 3223440"/>
                      <a:gd name="connsiteY951" fmla="*/ 2481452 h 3149464"/>
                      <a:gd name="connsiteX952" fmla="*/ 975784 w 3223440"/>
                      <a:gd name="connsiteY952" fmla="*/ 2467237 h 3149464"/>
                      <a:gd name="connsiteX953" fmla="*/ 975784 w 3223440"/>
                      <a:gd name="connsiteY953" fmla="*/ 2457761 h 3149464"/>
                      <a:gd name="connsiteX954" fmla="*/ 975784 w 3223440"/>
                      <a:gd name="connsiteY954" fmla="*/ 2467237 h 3149464"/>
                      <a:gd name="connsiteX955" fmla="*/ 975784 w 3223440"/>
                      <a:gd name="connsiteY955" fmla="*/ 2481452 h 3149464"/>
                      <a:gd name="connsiteX956" fmla="*/ 824160 w 3223440"/>
                      <a:gd name="connsiteY956" fmla="*/ 2607016 h 3149464"/>
                      <a:gd name="connsiteX957" fmla="*/ 760194 w 3223440"/>
                      <a:gd name="connsiteY957" fmla="*/ 2635446 h 3149464"/>
                      <a:gd name="connsiteX958" fmla="*/ 764932 w 3223440"/>
                      <a:gd name="connsiteY958" fmla="*/ 2637814 h 3149464"/>
                      <a:gd name="connsiteX959" fmla="*/ 764932 w 3223440"/>
                      <a:gd name="connsiteY959" fmla="*/ 2637814 h 3149464"/>
                      <a:gd name="connsiteX960" fmla="*/ 760194 w 3223440"/>
                      <a:gd name="connsiteY960" fmla="*/ 2635446 h 3149464"/>
                      <a:gd name="connsiteX961" fmla="*/ 760194 w 3223440"/>
                      <a:gd name="connsiteY961" fmla="*/ 2635446 h 3149464"/>
                      <a:gd name="connsiteX962" fmla="*/ 736503 w 3223440"/>
                      <a:gd name="connsiteY962" fmla="*/ 2614123 h 3149464"/>
                      <a:gd name="connsiteX963" fmla="*/ 731764 w 3223440"/>
                      <a:gd name="connsiteY963" fmla="*/ 2621231 h 3149464"/>
                      <a:gd name="connsiteX964" fmla="*/ 736503 w 3223440"/>
                      <a:gd name="connsiteY964" fmla="*/ 2614123 h 3149464"/>
                      <a:gd name="connsiteX965" fmla="*/ 760194 w 3223440"/>
                      <a:gd name="connsiteY965" fmla="*/ 2635446 h 3149464"/>
                      <a:gd name="connsiteX966" fmla="*/ 824160 w 3223440"/>
                      <a:gd name="connsiteY966" fmla="*/ 2607016 h 3149464"/>
                      <a:gd name="connsiteX967" fmla="*/ 845482 w 3223440"/>
                      <a:gd name="connsiteY967" fmla="*/ 2569110 h 3149464"/>
                      <a:gd name="connsiteX968" fmla="*/ 859697 w 3223440"/>
                      <a:gd name="connsiteY968" fmla="*/ 2557264 h 3149464"/>
                      <a:gd name="connsiteX969" fmla="*/ 881019 w 3223440"/>
                      <a:gd name="connsiteY969" fmla="*/ 2514620 h 3149464"/>
                      <a:gd name="connsiteX970" fmla="*/ 885758 w 3223440"/>
                      <a:gd name="connsiteY970" fmla="*/ 2505144 h 3149464"/>
                      <a:gd name="connsiteX971" fmla="*/ 881019 w 3223440"/>
                      <a:gd name="connsiteY971" fmla="*/ 2514620 h 3149464"/>
                      <a:gd name="connsiteX972" fmla="*/ 859697 w 3223440"/>
                      <a:gd name="connsiteY972" fmla="*/ 2557264 h 3149464"/>
                      <a:gd name="connsiteX973" fmla="*/ 845482 w 3223440"/>
                      <a:gd name="connsiteY973" fmla="*/ 2569110 h 3149464"/>
                      <a:gd name="connsiteX974" fmla="*/ 824160 w 3223440"/>
                      <a:gd name="connsiteY974" fmla="*/ 2607016 h 3149464"/>
                      <a:gd name="connsiteX975" fmla="*/ 672536 w 3223440"/>
                      <a:gd name="connsiteY975" fmla="*/ 2455392 h 3149464"/>
                      <a:gd name="connsiteX976" fmla="*/ 670167 w 3223440"/>
                      <a:gd name="connsiteY976" fmla="*/ 2469607 h 3149464"/>
                      <a:gd name="connsiteX977" fmla="*/ 658321 w 3223440"/>
                      <a:gd name="connsiteY977" fmla="*/ 2471976 h 3149464"/>
                      <a:gd name="connsiteX978" fmla="*/ 670167 w 3223440"/>
                      <a:gd name="connsiteY978" fmla="*/ 2469607 h 3149464"/>
                      <a:gd name="connsiteX979" fmla="*/ 672536 w 3223440"/>
                      <a:gd name="connsiteY979" fmla="*/ 2455392 h 3149464"/>
                      <a:gd name="connsiteX980" fmla="*/ 686751 w 3223440"/>
                      <a:gd name="connsiteY980" fmla="*/ 2426962 h 3149464"/>
                      <a:gd name="connsiteX981" fmla="*/ 717550 w 3223440"/>
                      <a:gd name="connsiteY981" fmla="*/ 2412747 h 3149464"/>
                      <a:gd name="connsiteX982" fmla="*/ 745979 w 3223440"/>
                      <a:gd name="connsiteY982" fmla="*/ 2384318 h 3149464"/>
                      <a:gd name="connsiteX983" fmla="*/ 736503 w 3223440"/>
                      <a:gd name="connsiteY983" fmla="*/ 2360627 h 3149464"/>
                      <a:gd name="connsiteX984" fmla="*/ 727026 w 3223440"/>
                      <a:gd name="connsiteY984" fmla="*/ 2327459 h 3149464"/>
                      <a:gd name="connsiteX985" fmla="*/ 727026 w 3223440"/>
                      <a:gd name="connsiteY985" fmla="*/ 2327459 h 3149464"/>
                      <a:gd name="connsiteX986" fmla="*/ 736503 w 3223440"/>
                      <a:gd name="connsiteY986" fmla="*/ 2360627 h 3149464"/>
                      <a:gd name="connsiteX987" fmla="*/ 753086 w 3223440"/>
                      <a:gd name="connsiteY987" fmla="*/ 2339305 h 3149464"/>
                      <a:gd name="connsiteX988" fmla="*/ 750717 w 3223440"/>
                      <a:gd name="connsiteY988" fmla="*/ 2334566 h 3149464"/>
                      <a:gd name="connsiteX989" fmla="*/ 753086 w 3223440"/>
                      <a:gd name="connsiteY989" fmla="*/ 2339305 h 3149464"/>
                      <a:gd name="connsiteX990" fmla="*/ 736503 w 3223440"/>
                      <a:gd name="connsiteY990" fmla="*/ 2360627 h 3149464"/>
                      <a:gd name="connsiteX991" fmla="*/ 745979 w 3223440"/>
                      <a:gd name="connsiteY991" fmla="*/ 2384318 h 3149464"/>
                      <a:gd name="connsiteX992" fmla="*/ 717550 w 3223440"/>
                      <a:gd name="connsiteY992" fmla="*/ 2412747 h 3149464"/>
                      <a:gd name="connsiteX993" fmla="*/ 686751 w 3223440"/>
                      <a:gd name="connsiteY993" fmla="*/ 2426962 h 3149464"/>
                      <a:gd name="connsiteX994" fmla="*/ 672536 w 3223440"/>
                      <a:gd name="connsiteY994" fmla="*/ 2455392 h 3149464"/>
                      <a:gd name="connsiteX995" fmla="*/ 833637 w 3223440"/>
                      <a:gd name="connsiteY995" fmla="*/ 2332197 h 3149464"/>
                      <a:gd name="connsiteX996" fmla="*/ 833637 w 3223440"/>
                      <a:gd name="connsiteY996" fmla="*/ 2332197 h 3149464"/>
                      <a:gd name="connsiteX997" fmla="*/ 745979 w 3223440"/>
                      <a:gd name="connsiteY997" fmla="*/ 2322721 h 3149464"/>
                      <a:gd name="connsiteX998" fmla="*/ 745979 w 3223440"/>
                      <a:gd name="connsiteY998" fmla="*/ 2322721 h 3149464"/>
                      <a:gd name="connsiteX999" fmla="*/ 833637 w 3223440"/>
                      <a:gd name="connsiteY999" fmla="*/ 2332197 h 3149464"/>
                      <a:gd name="connsiteX1000" fmla="*/ 760194 w 3223440"/>
                      <a:gd name="connsiteY1000" fmla="*/ 2272969 h 3149464"/>
                      <a:gd name="connsiteX1001" fmla="*/ 774409 w 3223440"/>
                      <a:gd name="connsiteY1001" fmla="*/ 2291922 h 3149464"/>
                      <a:gd name="connsiteX1002" fmla="*/ 779147 w 3223440"/>
                      <a:gd name="connsiteY1002" fmla="*/ 2299030 h 3149464"/>
                      <a:gd name="connsiteX1003" fmla="*/ 779147 w 3223440"/>
                      <a:gd name="connsiteY1003" fmla="*/ 2299030 h 3149464"/>
                      <a:gd name="connsiteX1004" fmla="*/ 774409 w 3223440"/>
                      <a:gd name="connsiteY1004" fmla="*/ 2291922 h 3149464"/>
                      <a:gd name="connsiteX1005" fmla="*/ 760194 w 3223440"/>
                      <a:gd name="connsiteY1005" fmla="*/ 2272969 h 3149464"/>
                      <a:gd name="connsiteX1006" fmla="*/ 738872 w 3223440"/>
                      <a:gd name="connsiteY1006" fmla="*/ 1910492 h 3149464"/>
                      <a:gd name="connsiteX1007" fmla="*/ 700966 w 3223440"/>
                      <a:gd name="connsiteY1007" fmla="*/ 1948399 h 3149464"/>
                      <a:gd name="connsiteX1008" fmla="*/ 620415 w 3223440"/>
                      <a:gd name="connsiteY1008" fmla="*/ 1948399 h 3149464"/>
                      <a:gd name="connsiteX1009" fmla="*/ 580140 w 3223440"/>
                      <a:gd name="connsiteY1009" fmla="*/ 1929445 h 3149464"/>
                      <a:gd name="connsiteX1010" fmla="*/ 620415 w 3223440"/>
                      <a:gd name="connsiteY1010" fmla="*/ 1948399 h 3149464"/>
                      <a:gd name="connsiteX1011" fmla="*/ 700966 w 3223440"/>
                      <a:gd name="connsiteY1011" fmla="*/ 1948399 h 3149464"/>
                      <a:gd name="connsiteX1012" fmla="*/ 738872 w 3223440"/>
                      <a:gd name="connsiteY1012" fmla="*/ 1910492 h 3149464"/>
                      <a:gd name="connsiteX1013" fmla="*/ 757825 w 3223440"/>
                      <a:gd name="connsiteY1013" fmla="*/ 1896278 h 3149464"/>
                      <a:gd name="connsiteX1014" fmla="*/ 760194 w 3223440"/>
                      <a:gd name="connsiteY1014" fmla="*/ 1896278 h 3149464"/>
                      <a:gd name="connsiteX1015" fmla="*/ 757825 w 3223440"/>
                      <a:gd name="connsiteY1015" fmla="*/ 1896278 h 3149464"/>
                      <a:gd name="connsiteX1016" fmla="*/ 738872 w 3223440"/>
                      <a:gd name="connsiteY1016" fmla="*/ 1910492 h 3149464"/>
                      <a:gd name="connsiteX1017" fmla="*/ 745979 w 3223440"/>
                      <a:gd name="connsiteY1017" fmla="*/ 2073962 h 3149464"/>
                      <a:gd name="connsiteX1018" fmla="*/ 727026 w 3223440"/>
                      <a:gd name="connsiteY1018" fmla="*/ 2090546 h 3149464"/>
                      <a:gd name="connsiteX1019" fmla="*/ 719919 w 3223440"/>
                      <a:gd name="connsiteY1019" fmla="*/ 2097654 h 3149464"/>
                      <a:gd name="connsiteX1020" fmla="*/ 727026 w 3223440"/>
                      <a:gd name="connsiteY1020" fmla="*/ 2090546 h 3149464"/>
                      <a:gd name="connsiteX1021" fmla="*/ 745979 w 3223440"/>
                      <a:gd name="connsiteY1021" fmla="*/ 2073962 h 3149464"/>
                      <a:gd name="connsiteX1022" fmla="*/ 655952 w 3223440"/>
                      <a:gd name="connsiteY1022" fmla="*/ 2036056 h 3149464"/>
                      <a:gd name="connsiteX1023" fmla="*/ 651214 w 3223440"/>
                      <a:gd name="connsiteY1023" fmla="*/ 2028949 h 3149464"/>
                      <a:gd name="connsiteX1024" fmla="*/ 639368 w 3223440"/>
                      <a:gd name="connsiteY1024" fmla="*/ 2012365 h 3149464"/>
                      <a:gd name="connsiteX1025" fmla="*/ 651214 w 3223440"/>
                      <a:gd name="connsiteY1025" fmla="*/ 2028949 h 3149464"/>
                      <a:gd name="connsiteX1026" fmla="*/ 655952 w 3223440"/>
                      <a:gd name="connsiteY1026" fmla="*/ 2036056 h 3149464"/>
                      <a:gd name="connsiteX1027" fmla="*/ 568294 w 3223440"/>
                      <a:gd name="connsiteY1027" fmla="*/ 2104761 h 3149464"/>
                      <a:gd name="connsiteX1028" fmla="*/ 525650 w 3223440"/>
                      <a:gd name="connsiteY1028" fmla="*/ 2081069 h 3149464"/>
                      <a:gd name="connsiteX1029" fmla="*/ 483006 w 3223440"/>
                      <a:gd name="connsiteY1029" fmla="*/ 2069224 h 3149464"/>
                      <a:gd name="connsiteX1030" fmla="*/ 464053 w 3223440"/>
                      <a:gd name="connsiteY1030" fmla="*/ 2036056 h 3149464"/>
                      <a:gd name="connsiteX1031" fmla="*/ 449838 w 3223440"/>
                      <a:gd name="connsiteY1031" fmla="*/ 2012365 h 3149464"/>
                      <a:gd name="connsiteX1032" fmla="*/ 437992 w 3223440"/>
                      <a:gd name="connsiteY1032" fmla="*/ 1988674 h 3149464"/>
                      <a:gd name="connsiteX1033" fmla="*/ 437992 w 3223440"/>
                      <a:gd name="connsiteY1033" fmla="*/ 1988674 h 3149464"/>
                      <a:gd name="connsiteX1034" fmla="*/ 449838 w 3223440"/>
                      <a:gd name="connsiteY1034" fmla="*/ 2012365 h 3149464"/>
                      <a:gd name="connsiteX1035" fmla="*/ 464053 w 3223440"/>
                      <a:gd name="connsiteY1035" fmla="*/ 2036056 h 3149464"/>
                      <a:gd name="connsiteX1036" fmla="*/ 483006 w 3223440"/>
                      <a:gd name="connsiteY1036" fmla="*/ 2069224 h 3149464"/>
                      <a:gd name="connsiteX1037" fmla="*/ 525650 w 3223440"/>
                      <a:gd name="connsiteY1037" fmla="*/ 2081069 h 3149464"/>
                      <a:gd name="connsiteX1038" fmla="*/ 568294 w 3223440"/>
                      <a:gd name="connsiteY1038" fmla="*/ 2104761 h 3149464"/>
                      <a:gd name="connsiteX1039" fmla="*/ 568294 w 3223440"/>
                      <a:gd name="connsiteY1039" fmla="*/ 2118976 h 3149464"/>
                      <a:gd name="connsiteX1040" fmla="*/ 563556 w 3223440"/>
                      <a:gd name="connsiteY1040" fmla="*/ 2123714 h 3149464"/>
                      <a:gd name="connsiteX1041" fmla="*/ 568294 w 3223440"/>
                      <a:gd name="connsiteY1041" fmla="*/ 2118976 h 3149464"/>
                      <a:gd name="connsiteX1042" fmla="*/ 568294 w 3223440"/>
                      <a:gd name="connsiteY1042" fmla="*/ 2104761 h 3149464"/>
                      <a:gd name="connsiteX1043" fmla="*/ 468791 w 3223440"/>
                      <a:gd name="connsiteY1043" fmla="*/ 2121345 h 3149464"/>
                      <a:gd name="connsiteX1044" fmla="*/ 473529 w 3223440"/>
                      <a:gd name="connsiteY1044" fmla="*/ 2116606 h 3149464"/>
                      <a:gd name="connsiteX1045" fmla="*/ 468791 w 3223440"/>
                      <a:gd name="connsiteY1045" fmla="*/ 2121345 h 3149464"/>
                      <a:gd name="connsiteX1046" fmla="*/ 492482 w 3223440"/>
                      <a:gd name="connsiteY1046" fmla="*/ 2161620 h 3149464"/>
                      <a:gd name="connsiteX1047" fmla="*/ 492482 w 3223440"/>
                      <a:gd name="connsiteY1047" fmla="*/ 2161620 h 3149464"/>
                      <a:gd name="connsiteX1048" fmla="*/ 492482 w 3223440"/>
                      <a:gd name="connsiteY1048" fmla="*/ 2161620 h 3149464"/>
                      <a:gd name="connsiteX1049" fmla="*/ 468791 w 3223440"/>
                      <a:gd name="connsiteY1049" fmla="*/ 2121345 h 3149464"/>
                      <a:gd name="connsiteX1050" fmla="*/ 447469 w 3223440"/>
                      <a:gd name="connsiteY1050" fmla="*/ 2095284 h 3149464"/>
                      <a:gd name="connsiteX1051" fmla="*/ 447469 w 3223440"/>
                      <a:gd name="connsiteY1051" fmla="*/ 2095284 h 3149464"/>
                      <a:gd name="connsiteX1052" fmla="*/ 440362 w 3223440"/>
                      <a:gd name="connsiteY1052" fmla="*/ 2102392 h 3149464"/>
                      <a:gd name="connsiteX1053" fmla="*/ 447469 w 3223440"/>
                      <a:gd name="connsiteY1053" fmla="*/ 2095284 h 3149464"/>
                      <a:gd name="connsiteX1054" fmla="*/ 447469 w 3223440"/>
                      <a:gd name="connsiteY1054" fmla="*/ 2095284 h 3149464"/>
                      <a:gd name="connsiteX1055" fmla="*/ 374026 w 3223440"/>
                      <a:gd name="connsiteY1055" fmla="*/ 2111868 h 3149464"/>
                      <a:gd name="connsiteX1056" fmla="*/ 397717 w 3223440"/>
                      <a:gd name="connsiteY1056" fmla="*/ 2104761 h 3149464"/>
                      <a:gd name="connsiteX1057" fmla="*/ 407194 w 3223440"/>
                      <a:gd name="connsiteY1057" fmla="*/ 2104761 h 3149464"/>
                      <a:gd name="connsiteX1058" fmla="*/ 397717 w 3223440"/>
                      <a:gd name="connsiteY1058" fmla="*/ 2104761 h 3149464"/>
                      <a:gd name="connsiteX1059" fmla="*/ 374026 w 3223440"/>
                      <a:gd name="connsiteY1059" fmla="*/ 2111868 h 3149464"/>
                      <a:gd name="connsiteX1060" fmla="*/ 374026 w 3223440"/>
                      <a:gd name="connsiteY1060" fmla="*/ 2111868 h 3149464"/>
                      <a:gd name="connsiteX1061" fmla="*/ 374026 w 3223440"/>
                      <a:gd name="connsiteY1061" fmla="*/ 2111868 h 3149464"/>
                      <a:gd name="connsiteX1062" fmla="*/ 366919 w 3223440"/>
                      <a:gd name="connsiteY1062" fmla="*/ 1503003 h 3149464"/>
                      <a:gd name="connsiteX1063" fmla="*/ 362180 w 3223440"/>
                      <a:gd name="connsiteY1063" fmla="*/ 1623828 h 3149464"/>
                      <a:gd name="connsiteX1064" fmla="*/ 279261 w 3223440"/>
                      <a:gd name="connsiteY1064" fmla="*/ 1656996 h 3149464"/>
                      <a:gd name="connsiteX1065" fmla="*/ 279261 w 3223440"/>
                      <a:gd name="connsiteY1065" fmla="*/ 1656996 h 3149464"/>
                      <a:gd name="connsiteX1066" fmla="*/ 279261 w 3223440"/>
                      <a:gd name="connsiteY1066" fmla="*/ 1656996 h 3149464"/>
                      <a:gd name="connsiteX1067" fmla="*/ 362180 w 3223440"/>
                      <a:gd name="connsiteY1067" fmla="*/ 1623828 h 3149464"/>
                      <a:gd name="connsiteX1068" fmla="*/ 366919 w 3223440"/>
                      <a:gd name="connsiteY1068" fmla="*/ 1503003 h 3149464"/>
                      <a:gd name="connsiteX1069" fmla="*/ 400086 w 3223440"/>
                      <a:gd name="connsiteY1069" fmla="*/ 1455620 h 3149464"/>
                      <a:gd name="connsiteX1070" fmla="*/ 400086 w 3223440"/>
                      <a:gd name="connsiteY1070" fmla="*/ 1455620 h 3149464"/>
                      <a:gd name="connsiteX1071" fmla="*/ 400086 w 3223440"/>
                      <a:gd name="connsiteY1071" fmla="*/ 1455620 h 3149464"/>
                      <a:gd name="connsiteX1072" fmla="*/ 366919 w 3223440"/>
                      <a:gd name="connsiteY1072" fmla="*/ 1503003 h 3149464"/>
                      <a:gd name="connsiteX1073" fmla="*/ 371657 w 3223440"/>
                      <a:gd name="connsiteY1073" fmla="*/ 1678318 h 3149464"/>
                      <a:gd name="connsiteX1074" fmla="*/ 369288 w 3223440"/>
                      <a:gd name="connsiteY1074" fmla="*/ 1683056 h 3149464"/>
                      <a:gd name="connsiteX1075" fmla="*/ 371657 w 3223440"/>
                      <a:gd name="connsiteY1075" fmla="*/ 1678318 h 3149464"/>
                      <a:gd name="connsiteX1076" fmla="*/ 371657 w 3223440"/>
                      <a:gd name="connsiteY1076" fmla="*/ 1678318 h 3149464"/>
                      <a:gd name="connsiteX1077" fmla="*/ 371657 w 3223440"/>
                      <a:gd name="connsiteY1077" fmla="*/ 1678318 h 3149464"/>
                      <a:gd name="connsiteX1078" fmla="*/ 310060 w 3223440"/>
                      <a:gd name="connsiteY1078" fmla="*/ 1960244 h 3149464"/>
                      <a:gd name="connsiteX1079" fmla="*/ 295845 w 3223440"/>
                      <a:gd name="connsiteY1079" fmla="*/ 1962613 h 3149464"/>
                      <a:gd name="connsiteX1080" fmla="*/ 279261 w 3223440"/>
                      <a:gd name="connsiteY1080" fmla="*/ 1964982 h 3149464"/>
                      <a:gd name="connsiteX1081" fmla="*/ 295845 w 3223440"/>
                      <a:gd name="connsiteY1081" fmla="*/ 1962613 h 3149464"/>
                      <a:gd name="connsiteX1082" fmla="*/ 310060 w 3223440"/>
                      <a:gd name="connsiteY1082" fmla="*/ 1960244 h 3149464"/>
                      <a:gd name="connsiteX1083" fmla="*/ 210556 w 3223440"/>
                      <a:gd name="connsiteY1083" fmla="*/ 1353747 h 3149464"/>
                      <a:gd name="connsiteX1084" fmla="*/ 210556 w 3223440"/>
                      <a:gd name="connsiteY1084" fmla="*/ 1353747 h 3149464"/>
                      <a:gd name="connsiteX1085" fmla="*/ 210556 w 3223440"/>
                      <a:gd name="connsiteY1085" fmla="*/ 1353747 h 3149464"/>
                      <a:gd name="connsiteX1086" fmla="*/ 250831 w 3223440"/>
                      <a:gd name="connsiteY1086" fmla="*/ 1396392 h 3149464"/>
                      <a:gd name="connsiteX1087" fmla="*/ 274523 w 3223440"/>
                      <a:gd name="connsiteY1087" fmla="*/ 1405868 h 3149464"/>
                      <a:gd name="connsiteX1088" fmla="*/ 279261 w 3223440"/>
                      <a:gd name="connsiteY1088" fmla="*/ 1403499 h 3149464"/>
                      <a:gd name="connsiteX1089" fmla="*/ 274523 w 3223440"/>
                      <a:gd name="connsiteY1089" fmla="*/ 1405868 h 3149464"/>
                      <a:gd name="connsiteX1090" fmla="*/ 250831 w 3223440"/>
                      <a:gd name="connsiteY1090" fmla="*/ 1396392 h 3149464"/>
                      <a:gd name="connsiteX1091" fmla="*/ 210556 w 3223440"/>
                      <a:gd name="connsiteY1091" fmla="*/ 1353747 h 3149464"/>
                      <a:gd name="connsiteX1092" fmla="*/ 215294 w 3223440"/>
                      <a:gd name="connsiteY1092" fmla="*/ 1732808 h 3149464"/>
                      <a:gd name="connsiteX1093" fmla="*/ 215294 w 3223440"/>
                      <a:gd name="connsiteY1093" fmla="*/ 1732808 h 3149464"/>
                      <a:gd name="connsiteX1094" fmla="*/ 212925 w 3223440"/>
                      <a:gd name="connsiteY1094" fmla="*/ 1728070 h 3149464"/>
                      <a:gd name="connsiteX1095" fmla="*/ 215294 w 3223440"/>
                      <a:gd name="connsiteY1095" fmla="*/ 1732808 h 3149464"/>
                      <a:gd name="connsiteX1096" fmla="*/ 215294 w 3223440"/>
                      <a:gd name="connsiteY1096" fmla="*/ 1732808 h 3149464"/>
                      <a:gd name="connsiteX1097" fmla="*/ 220033 w 3223440"/>
                      <a:gd name="connsiteY1097" fmla="*/ 1216338 h 3149464"/>
                      <a:gd name="connsiteX1098" fmla="*/ 220033 w 3223440"/>
                      <a:gd name="connsiteY1098" fmla="*/ 1216338 h 3149464"/>
                      <a:gd name="connsiteX1099" fmla="*/ 220033 w 3223440"/>
                      <a:gd name="connsiteY1099" fmla="*/ 1216338 h 3149464"/>
                      <a:gd name="connsiteX1100" fmla="*/ 250831 w 3223440"/>
                      <a:gd name="connsiteY1100" fmla="*/ 1209231 h 3149464"/>
                      <a:gd name="connsiteX1101" fmla="*/ 220033 w 3223440"/>
                      <a:gd name="connsiteY1101" fmla="*/ 1216338 h 3149464"/>
                      <a:gd name="connsiteX1102" fmla="*/ 236617 w 3223440"/>
                      <a:gd name="connsiteY1102" fmla="*/ 1346640 h 3149464"/>
                      <a:gd name="connsiteX1103" fmla="*/ 231878 w 3223440"/>
                      <a:gd name="connsiteY1103" fmla="*/ 1332425 h 3149464"/>
                      <a:gd name="connsiteX1104" fmla="*/ 231878 w 3223440"/>
                      <a:gd name="connsiteY1104" fmla="*/ 1327687 h 3149464"/>
                      <a:gd name="connsiteX1105" fmla="*/ 231878 w 3223440"/>
                      <a:gd name="connsiteY1105" fmla="*/ 1332425 h 3149464"/>
                      <a:gd name="connsiteX1106" fmla="*/ 236617 w 3223440"/>
                      <a:gd name="connsiteY1106" fmla="*/ 1346640 h 3149464"/>
                      <a:gd name="connsiteX1107" fmla="*/ 269784 w 3223440"/>
                      <a:gd name="connsiteY1107" fmla="*/ 1192647 h 3149464"/>
                      <a:gd name="connsiteX1108" fmla="*/ 260308 w 3223440"/>
                      <a:gd name="connsiteY1108" fmla="*/ 1195016 h 3149464"/>
                      <a:gd name="connsiteX1109" fmla="*/ 269784 w 3223440"/>
                      <a:gd name="connsiteY1109" fmla="*/ 1192647 h 3149464"/>
                      <a:gd name="connsiteX1110" fmla="*/ 269784 w 3223440"/>
                      <a:gd name="connsiteY1110" fmla="*/ 1192647 h 3149464"/>
                      <a:gd name="connsiteX1111" fmla="*/ 269784 w 3223440"/>
                      <a:gd name="connsiteY1111" fmla="*/ 1192647 h 3149464"/>
                      <a:gd name="connsiteX1112" fmla="*/ 276892 w 3223440"/>
                      <a:gd name="connsiteY1112" fmla="*/ 1346640 h 3149464"/>
                      <a:gd name="connsiteX1113" fmla="*/ 269784 w 3223440"/>
                      <a:gd name="connsiteY1113" fmla="*/ 1351378 h 3149464"/>
                      <a:gd name="connsiteX1114" fmla="*/ 269784 w 3223440"/>
                      <a:gd name="connsiteY1114" fmla="*/ 1351378 h 3149464"/>
                      <a:gd name="connsiteX1115" fmla="*/ 276892 w 3223440"/>
                      <a:gd name="connsiteY1115" fmla="*/ 1346640 h 3149464"/>
                      <a:gd name="connsiteX1116" fmla="*/ 269784 w 3223440"/>
                      <a:gd name="connsiteY1116" fmla="*/ 1142895 h 3149464"/>
                      <a:gd name="connsiteX1117" fmla="*/ 262677 w 3223440"/>
                      <a:gd name="connsiteY1117" fmla="*/ 1142895 h 3149464"/>
                      <a:gd name="connsiteX1118" fmla="*/ 262677 w 3223440"/>
                      <a:gd name="connsiteY1118" fmla="*/ 1142895 h 3149464"/>
                      <a:gd name="connsiteX1119" fmla="*/ 267415 w 3223440"/>
                      <a:gd name="connsiteY1119" fmla="*/ 1171325 h 3149464"/>
                      <a:gd name="connsiteX1120" fmla="*/ 262677 w 3223440"/>
                      <a:gd name="connsiteY1120" fmla="*/ 1142895 h 3149464"/>
                      <a:gd name="connsiteX1121" fmla="*/ 262677 w 3223440"/>
                      <a:gd name="connsiteY1121" fmla="*/ 1142895 h 3149464"/>
                      <a:gd name="connsiteX1122" fmla="*/ 201080 w 3223440"/>
                      <a:gd name="connsiteY1122" fmla="*/ 1166587 h 3149464"/>
                      <a:gd name="connsiteX1123" fmla="*/ 262677 w 3223440"/>
                      <a:gd name="connsiteY1123" fmla="*/ 1142895 h 3149464"/>
                      <a:gd name="connsiteX1124" fmla="*/ 269784 w 3223440"/>
                      <a:gd name="connsiteY1124" fmla="*/ 1142895 h 3149464"/>
                      <a:gd name="connsiteX1125" fmla="*/ 288737 w 3223440"/>
                      <a:gd name="connsiteY1125" fmla="*/ 1102620 h 3149464"/>
                      <a:gd name="connsiteX1126" fmla="*/ 269784 w 3223440"/>
                      <a:gd name="connsiteY1126" fmla="*/ 1142895 h 3149464"/>
                      <a:gd name="connsiteX1127" fmla="*/ 151328 w 3223440"/>
                      <a:gd name="connsiteY1127" fmla="*/ 1223445 h 3149464"/>
                      <a:gd name="connsiteX1128" fmla="*/ 160805 w 3223440"/>
                      <a:gd name="connsiteY1128" fmla="*/ 1176063 h 3149464"/>
                      <a:gd name="connsiteX1129" fmla="*/ 167912 w 3223440"/>
                      <a:gd name="connsiteY1129" fmla="*/ 1159479 h 3149464"/>
                      <a:gd name="connsiteX1130" fmla="*/ 167912 w 3223440"/>
                      <a:gd name="connsiteY1130" fmla="*/ 1154741 h 3149464"/>
                      <a:gd name="connsiteX1131" fmla="*/ 167912 w 3223440"/>
                      <a:gd name="connsiteY1131" fmla="*/ 1159479 h 3149464"/>
                      <a:gd name="connsiteX1132" fmla="*/ 160805 w 3223440"/>
                      <a:gd name="connsiteY1132" fmla="*/ 1176063 h 3149464"/>
                      <a:gd name="connsiteX1133" fmla="*/ 151328 w 3223440"/>
                      <a:gd name="connsiteY1133" fmla="*/ 1223445 h 3149464"/>
                      <a:gd name="connsiteX1134" fmla="*/ 125268 w 3223440"/>
                      <a:gd name="connsiteY1134" fmla="*/ 1320580 h 3149464"/>
                      <a:gd name="connsiteX1135" fmla="*/ 125268 w 3223440"/>
                      <a:gd name="connsiteY1135" fmla="*/ 1320580 h 3149464"/>
                      <a:gd name="connsiteX1136" fmla="*/ 151328 w 3223440"/>
                      <a:gd name="connsiteY1136" fmla="*/ 1223445 h 3149464"/>
                      <a:gd name="connsiteX1137" fmla="*/ 170281 w 3223440"/>
                      <a:gd name="connsiteY1137" fmla="*/ 1457989 h 3149464"/>
                      <a:gd name="connsiteX1138" fmla="*/ 167912 w 3223440"/>
                      <a:gd name="connsiteY1138" fmla="*/ 1412976 h 3149464"/>
                      <a:gd name="connsiteX1139" fmla="*/ 170281 w 3223440"/>
                      <a:gd name="connsiteY1139" fmla="*/ 1457989 h 3149464"/>
                      <a:gd name="connsiteX1140" fmla="*/ 141852 w 3223440"/>
                      <a:gd name="connsiteY1140" fmla="*/ 1384546 h 3149464"/>
                      <a:gd name="connsiteX1141" fmla="*/ 165543 w 3223440"/>
                      <a:gd name="connsiteY1141" fmla="*/ 1384546 h 3149464"/>
                      <a:gd name="connsiteX1142" fmla="*/ 165543 w 3223440"/>
                      <a:gd name="connsiteY1142" fmla="*/ 1384546 h 3149464"/>
                      <a:gd name="connsiteX1143" fmla="*/ 141852 w 3223440"/>
                      <a:gd name="connsiteY1143" fmla="*/ 1384546 h 3149464"/>
                      <a:gd name="connsiteX1144" fmla="*/ 141852 w 3223440"/>
                      <a:gd name="connsiteY1144" fmla="*/ 1384546 h 3149464"/>
                      <a:gd name="connsiteX1145" fmla="*/ 184496 w 3223440"/>
                      <a:gd name="connsiteY1145" fmla="*/ 1505372 h 3149464"/>
                      <a:gd name="connsiteX1146" fmla="*/ 184496 w 3223440"/>
                      <a:gd name="connsiteY1146" fmla="*/ 1505372 h 3149464"/>
                      <a:gd name="connsiteX1147" fmla="*/ 184496 w 3223440"/>
                      <a:gd name="connsiteY1147" fmla="*/ 1505372 h 3149464"/>
                      <a:gd name="connsiteX1148" fmla="*/ 160805 w 3223440"/>
                      <a:gd name="connsiteY1148" fmla="*/ 1495895 h 3149464"/>
                      <a:gd name="connsiteX1149" fmla="*/ 184496 w 3223440"/>
                      <a:gd name="connsiteY1149" fmla="*/ 1505372 h 3149464"/>
                      <a:gd name="connsiteX1150" fmla="*/ 182127 w 3223440"/>
                      <a:gd name="connsiteY1150" fmla="*/ 1133419 h 3149464"/>
                      <a:gd name="connsiteX1151" fmla="*/ 167912 w 3223440"/>
                      <a:gd name="connsiteY1151" fmla="*/ 1145264 h 3149464"/>
                      <a:gd name="connsiteX1152" fmla="*/ 182127 w 3223440"/>
                      <a:gd name="connsiteY1152" fmla="*/ 1133419 h 3149464"/>
                      <a:gd name="connsiteX1153" fmla="*/ 227140 w 3223440"/>
                      <a:gd name="connsiteY1153" fmla="*/ 1069452 h 3149464"/>
                      <a:gd name="connsiteX1154" fmla="*/ 250831 w 3223440"/>
                      <a:gd name="connsiteY1154" fmla="*/ 1048130 h 3149464"/>
                      <a:gd name="connsiteX1155" fmla="*/ 326643 w 3223440"/>
                      <a:gd name="connsiteY1155" fmla="*/ 920197 h 3149464"/>
                      <a:gd name="connsiteX1156" fmla="*/ 333751 w 3223440"/>
                      <a:gd name="connsiteY1156" fmla="*/ 908352 h 3149464"/>
                      <a:gd name="connsiteX1157" fmla="*/ 326643 w 3223440"/>
                      <a:gd name="connsiteY1157" fmla="*/ 920197 h 3149464"/>
                      <a:gd name="connsiteX1158" fmla="*/ 250831 w 3223440"/>
                      <a:gd name="connsiteY1158" fmla="*/ 1048130 h 3149464"/>
                      <a:gd name="connsiteX1159" fmla="*/ 227140 w 3223440"/>
                      <a:gd name="connsiteY1159" fmla="*/ 1069452 h 3149464"/>
                      <a:gd name="connsiteX1160" fmla="*/ 182127 w 3223440"/>
                      <a:gd name="connsiteY1160" fmla="*/ 1133419 h 3149464"/>
                      <a:gd name="connsiteX1161" fmla="*/ 738872 w 3223440"/>
                      <a:gd name="connsiteY1161" fmla="*/ 640640 h 3149464"/>
                      <a:gd name="connsiteX1162" fmla="*/ 755456 w 3223440"/>
                      <a:gd name="connsiteY1162" fmla="*/ 621687 h 3149464"/>
                      <a:gd name="connsiteX1163" fmla="*/ 762563 w 3223440"/>
                      <a:gd name="connsiteY1163" fmla="*/ 619318 h 3149464"/>
                      <a:gd name="connsiteX1164" fmla="*/ 755456 w 3223440"/>
                      <a:gd name="connsiteY1164" fmla="*/ 621687 h 3149464"/>
                      <a:gd name="connsiteX1165" fmla="*/ 738872 w 3223440"/>
                      <a:gd name="connsiteY1165" fmla="*/ 640640 h 3149464"/>
                      <a:gd name="connsiteX1166" fmla="*/ 710442 w 3223440"/>
                      <a:gd name="connsiteY1166" fmla="*/ 676177 h 3149464"/>
                      <a:gd name="connsiteX1167" fmla="*/ 691489 w 3223440"/>
                      <a:gd name="connsiteY1167" fmla="*/ 690392 h 3149464"/>
                      <a:gd name="connsiteX1168" fmla="*/ 691489 w 3223440"/>
                      <a:gd name="connsiteY1168" fmla="*/ 690392 h 3149464"/>
                      <a:gd name="connsiteX1169" fmla="*/ 691489 w 3223440"/>
                      <a:gd name="connsiteY1169" fmla="*/ 690392 h 3149464"/>
                      <a:gd name="connsiteX1170" fmla="*/ 691489 w 3223440"/>
                      <a:gd name="connsiteY1170" fmla="*/ 690392 h 3149464"/>
                      <a:gd name="connsiteX1171" fmla="*/ 710442 w 3223440"/>
                      <a:gd name="connsiteY1171" fmla="*/ 676177 h 3149464"/>
                      <a:gd name="connsiteX1172" fmla="*/ 738872 w 3223440"/>
                      <a:gd name="connsiteY1172" fmla="*/ 640640 h 3149464"/>
                      <a:gd name="connsiteX1173" fmla="*/ 734133 w 3223440"/>
                      <a:gd name="connsiteY1173" fmla="*/ 562459 h 3149464"/>
                      <a:gd name="connsiteX1174" fmla="*/ 734133 w 3223440"/>
                      <a:gd name="connsiteY1174" fmla="*/ 562459 h 3149464"/>
                      <a:gd name="connsiteX1175" fmla="*/ 734133 w 3223440"/>
                      <a:gd name="connsiteY1175" fmla="*/ 562459 h 3149464"/>
                      <a:gd name="connsiteX1176" fmla="*/ 755456 w 3223440"/>
                      <a:gd name="connsiteY1176" fmla="*/ 557721 h 3149464"/>
                      <a:gd name="connsiteX1177" fmla="*/ 734133 w 3223440"/>
                      <a:gd name="connsiteY1177" fmla="*/ 562459 h 3149464"/>
                      <a:gd name="connsiteX1178" fmla="*/ 734133 w 3223440"/>
                      <a:gd name="connsiteY1178" fmla="*/ 562459 h 3149464"/>
                      <a:gd name="connsiteX1179" fmla="*/ 871543 w 3223440"/>
                      <a:gd name="connsiteY1179" fmla="*/ 441633 h 3149464"/>
                      <a:gd name="connsiteX1180" fmla="*/ 862066 w 3223440"/>
                      <a:gd name="connsiteY1180" fmla="*/ 394251 h 3149464"/>
                      <a:gd name="connsiteX1181" fmla="*/ 918925 w 3223440"/>
                      <a:gd name="connsiteY1181" fmla="*/ 320808 h 3149464"/>
                      <a:gd name="connsiteX1182" fmla="*/ 918925 w 3223440"/>
                      <a:gd name="connsiteY1182" fmla="*/ 320808 h 3149464"/>
                      <a:gd name="connsiteX1183" fmla="*/ 862066 w 3223440"/>
                      <a:gd name="connsiteY1183" fmla="*/ 394251 h 3149464"/>
                      <a:gd name="connsiteX1184" fmla="*/ 871543 w 3223440"/>
                      <a:gd name="connsiteY1184" fmla="*/ 441633 h 3149464"/>
                      <a:gd name="connsiteX1185" fmla="*/ 876281 w 3223440"/>
                      <a:gd name="connsiteY1185" fmla="*/ 455848 h 3149464"/>
                      <a:gd name="connsiteX1186" fmla="*/ 852590 w 3223440"/>
                      <a:gd name="connsiteY1186" fmla="*/ 519815 h 3149464"/>
                      <a:gd name="connsiteX1187" fmla="*/ 814684 w 3223440"/>
                      <a:gd name="connsiteY1187" fmla="*/ 548244 h 3149464"/>
                      <a:gd name="connsiteX1188" fmla="*/ 774409 w 3223440"/>
                      <a:gd name="connsiteY1188" fmla="*/ 555352 h 3149464"/>
                      <a:gd name="connsiteX1189" fmla="*/ 814684 w 3223440"/>
                      <a:gd name="connsiteY1189" fmla="*/ 548244 h 3149464"/>
                      <a:gd name="connsiteX1190" fmla="*/ 852590 w 3223440"/>
                      <a:gd name="connsiteY1190" fmla="*/ 519815 h 3149464"/>
                      <a:gd name="connsiteX1191" fmla="*/ 876281 w 3223440"/>
                      <a:gd name="connsiteY1191" fmla="*/ 455848 h 3149464"/>
                      <a:gd name="connsiteX1192" fmla="*/ 871543 w 3223440"/>
                      <a:gd name="connsiteY1192" fmla="*/ 441633 h 3149464"/>
                      <a:gd name="connsiteX1193" fmla="*/ 952093 w 3223440"/>
                      <a:gd name="connsiteY1193" fmla="*/ 683285 h 3149464"/>
                      <a:gd name="connsiteX1194" fmla="*/ 942617 w 3223440"/>
                      <a:gd name="connsiteY1194" fmla="*/ 683285 h 3149464"/>
                      <a:gd name="connsiteX1195" fmla="*/ 928402 w 3223440"/>
                      <a:gd name="connsiteY1195" fmla="*/ 683285 h 3149464"/>
                      <a:gd name="connsiteX1196" fmla="*/ 942617 w 3223440"/>
                      <a:gd name="connsiteY1196" fmla="*/ 683285 h 3149464"/>
                      <a:gd name="connsiteX1197" fmla="*/ 947355 w 3223440"/>
                      <a:gd name="connsiteY1197" fmla="*/ 678546 h 3149464"/>
                      <a:gd name="connsiteX1198" fmla="*/ 942617 w 3223440"/>
                      <a:gd name="connsiteY1198" fmla="*/ 683285 h 3149464"/>
                      <a:gd name="connsiteX1199" fmla="*/ 952093 w 3223440"/>
                      <a:gd name="connsiteY1199" fmla="*/ 683285 h 3149464"/>
                      <a:gd name="connsiteX1200" fmla="*/ 968677 w 3223440"/>
                      <a:gd name="connsiteY1200" fmla="*/ 827801 h 3149464"/>
                      <a:gd name="connsiteX1201" fmla="*/ 968677 w 3223440"/>
                      <a:gd name="connsiteY1201" fmla="*/ 827801 h 3149464"/>
                      <a:gd name="connsiteX1202" fmla="*/ 966308 w 3223440"/>
                      <a:gd name="connsiteY1202" fmla="*/ 811217 h 3149464"/>
                      <a:gd name="connsiteX1203" fmla="*/ 968677 w 3223440"/>
                      <a:gd name="connsiteY1203" fmla="*/ 827801 h 3149464"/>
                      <a:gd name="connsiteX1204" fmla="*/ 968677 w 3223440"/>
                      <a:gd name="connsiteY1204" fmla="*/ 827801 h 3149464"/>
                      <a:gd name="connsiteX1205" fmla="*/ 987630 w 3223440"/>
                      <a:gd name="connsiteY1205" fmla="*/ 851493 h 3149464"/>
                      <a:gd name="connsiteX1206" fmla="*/ 1008952 w 3223440"/>
                      <a:gd name="connsiteY1206" fmla="*/ 879922 h 3149464"/>
                      <a:gd name="connsiteX1207" fmla="*/ 1032643 w 3223440"/>
                      <a:gd name="connsiteY1207" fmla="*/ 903613 h 3149464"/>
                      <a:gd name="connsiteX1208" fmla="*/ 1039751 w 3223440"/>
                      <a:gd name="connsiteY1208" fmla="*/ 901244 h 3149464"/>
                      <a:gd name="connsiteX1209" fmla="*/ 1032643 w 3223440"/>
                      <a:gd name="connsiteY1209" fmla="*/ 903613 h 3149464"/>
                      <a:gd name="connsiteX1210" fmla="*/ 1008952 w 3223440"/>
                      <a:gd name="connsiteY1210" fmla="*/ 879922 h 3149464"/>
                      <a:gd name="connsiteX1211" fmla="*/ 987630 w 3223440"/>
                      <a:gd name="connsiteY1211" fmla="*/ 851493 h 3149464"/>
                      <a:gd name="connsiteX1212" fmla="*/ 968677 w 3223440"/>
                      <a:gd name="connsiteY1212" fmla="*/ 827801 h 3149464"/>
                      <a:gd name="connsiteX1213" fmla="*/ 885758 w 3223440"/>
                      <a:gd name="connsiteY1213" fmla="*/ 818325 h 3149464"/>
                      <a:gd name="connsiteX1214" fmla="*/ 857328 w 3223440"/>
                      <a:gd name="connsiteY1214" fmla="*/ 801741 h 3149464"/>
                      <a:gd name="connsiteX1215" fmla="*/ 845482 w 3223440"/>
                      <a:gd name="connsiteY1215" fmla="*/ 787526 h 3149464"/>
                      <a:gd name="connsiteX1216" fmla="*/ 857328 w 3223440"/>
                      <a:gd name="connsiteY1216" fmla="*/ 801741 h 3149464"/>
                      <a:gd name="connsiteX1217" fmla="*/ 885758 w 3223440"/>
                      <a:gd name="connsiteY1217" fmla="*/ 818325 h 3149464"/>
                      <a:gd name="connsiteX1218" fmla="*/ 968677 w 3223440"/>
                      <a:gd name="connsiteY1218" fmla="*/ 827801 h 3149464"/>
                      <a:gd name="connsiteX1219" fmla="*/ 973415 w 3223440"/>
                      <a:gd name="connsiteY1219" fmla="*/ 588519 h 3149464"/>
                      <a:gd name="connsiteX1220" fmla="*/ 952093 w 3223440"/>
                      <a:gd name="connsiteY1220" fmla="*/ 581412 h 3149464"/>
                      <a:gd name="connsiteX1221" fmla="*/ 973415 w 3223440"/>
                      <a:gd name="connsiteY1221" fmla="*/ 588519 h 3149464"/>
                      <a:gd name="connsiteX1222" fmla="*/ 985261 w 3223440"/>
                      <a:gd name="connsiteY1222" fmla="*/ 593258 h 3149464"/>
                      <a:gd name="connsiteX1223" fmla="*/ 973415 w 3223440"/>
                      <a:gd name="connsiteY1223" fmla="*/ 588519 h 3149464"/>
                      <a:gd name="connsiteX1224" fmla="*/ 975784 w 3223440"/>
                      <a:gd name="connsiteY1224" fmla="*/ 723560 h 3149464"/>
                      <a:gd name="connsiteX1225" fmla="*/ 956831 w 3223440"/>
                      <a:gd name="connsiteY1225" fmla="*/ 690392 h 3149464"/>
                      <a:gd name="connsiteX1226" fmla="*/ 956831 w 3223440"/>
                      <a:gd name="connsiteY1226" fmla="*/ 690392 h 3149464"/>
                      <a:gd name="connsiteX1227" fmla="*/ 975784 w 3223440"/>
                      <a:gd name="connsiteY1227" fmla="*/ 723560 h 3149464"/>
                      <a:gd name="connsiteX1228" fmla="*/ 966308 w 3223440"/>
                      <a:gd name="connsiteY1228" fmla="*/ 780419 h 3149464"/>
                      <a:gd name="connsiteX1229" fmla="*/ 973415 w 3223440"/>
                      <a:gd name="connsiteY1229" fmla="*/ 768573 h 3149464"/>
                      <a:gd name="connsiteX1230" fmla="*/ 985261 w 3223440"/>
                      <a:gd name="connsiteY1230" fmla="*/ 725929 h 3149464"/>
                      <a:gd name="connsiteX1231" fmla="*/ 1011321 w 3223440"/>
                      <a:gd name="connsiteY1231" fmla="*/ 725929 h 3149464"/>
                      <a:gd name="connsiteX1232" fmla="*/ 1027905 w 3223440"/>
                      <a:gd name="connsiteY1232" fmla="*/ 692761 h 3149464"/>
                      <a:gd name="connsiteX1233" fmla="*/ 992368 w 3223440"/>
                      <a:gd name="connsiteY1233" fmla="*/ 697499 h 3149464"/>
                      <a:gd name="connsiteX1234" fmla="*/ 1027905 w 3223440"/>
                      <a:gd name="connsiteY1234" fmla="*/ 692761 h 3149464"/>
                      <a:gd name="connsiteX1235" fmla="*/ 1035013 w 3223440"/>
                      <a:gd name="connsiteY1235" fmla="*/ 690392 h 3149464"/>
                      <a:gd name="connsiteX1236" fmla="*/ 1027905 w 3223440"/>
                      <a:gd name="connsiteY1236" fmla="*/ 692761 h 3149464"/>
                      <a:gd name="connsiteX1237" fmla="*/ 1027905 w 3223440"/>
                      <a:gd name="connsiteY1237" fmla="*/ 692761 h 3149464"/>
                      <a:gd name="connsiteX1238" fmla="*/ 1011321 w 3223440"/>
                      <a:gd name="connsiteY1238" fmla="*/ 725929 h 3149464"/>
                      <a:gd name="connsiteX1239" fmla="*/ 985261 w 3223440"/>
                      <a:gd name="connsiteY1239" fmla="*/ 725929 h 3149464"/>
                      <a:gd name="connsiteX1240" fmla="*/ 973415 w 3223440"/>
                      <a:gd name="connsiteY1240" fmla="*/ 768573 h 3149464"/>
                      <a:gd name="connsiteX1241" fmla="*/ 966308 w 3223440"/>
                      <a:gd name="connsiteY1241" fmla="*/ 780419 h 3149464"/>
                      <a:gd name="connsiteX1242" fmla="*/ 952093 w 3223440"/>
                      <a:gd name="connsiteY1242" fmla="*/ 794633 h 3149464"/>
                      <a:gd name="connsiteX1243" fmla="*/ 966308 w 3223440"/>
                      <a:gd name="connsiteY1243" fmla="*/ 780419 h 3149464"/>
                      <a:gd name="connsiteX1244" fmla="*/ 1101348 w 3223440"/>
                      <a:gd name="connsiteY1244" fmla="*/ 332654 h 3149464"/>
                      <a:gd name="connsiteX1245" fmla="*/ 1120301 w 3223440"/>
                      <a:gd name="connsiteY1245" fmla="*/ 327915 h 3149464"/>
                      <a:gd name="connsiteX1246" fmla="*/ 1101348 w 3223440"/>
                      <a:gd name="connsiteY1246" fmla="*/ 332654 h 3149464"/>
                      <a:gd name="connsiteX1247" fmla="*/ 1096610 w 3223440"/>
                      <a:gd name="connsiteY1247" fmla="*/ 368190 h 3149464"/>
                      <a:gd name="connsiteX1248" fmla="*/ 1080026 w 3223440"/>
                      <a:gd name="connsiteY1248" fmla="*/ 417942 h 3149464"/>
                      <a:gd name="connsiteX1249" fmla="*/ 1089503 w 3223440"/>
                      <a:gd name="connsiteY1249" fmla="*/ 455848 h 3149464"/>
                      <a:gd name="connsiteX1250" fmla="*/ 1103717 w 3223440"/>
                      <a:gd name="connsiteY1250" fmla="*/ 465325 h 3149464"/>
                      <a:gd name="connsiteX1251" fmla="*/ 1098979 w 3223440"/>
                      <a:gd name="connsiteY1251" fmla="*/ 470063 h 3149464"/>
                      <a:gd name="connsiteX1252" fmla="*/ 1103717 w 3223440"/>
                      <a:gd name="connsiteY1252" fmla="*/ 465325 h 3149464"/>
                      <a:gd name="connsiteX1253" fmla="*/ 1089503 w 3223440"/>
                      <a:gd name="connsiteY1253" fmla="*/ 455848 h 3149464"/>
                      <a:gd name="connsiteX1254" fmla="*/ 1089503 w 3223440"/>
                      <a:gd name="connsiteY1254" fmla="*/ 455848 h 3149464"/>
                      <a:gd name="connsiteX1255" fmla="*/ 1089503 w 3223440"/>
                      <a:gd name="connsiteY1255" fmla="*/ 455848 h 3149464"/>
                      <a:gd name="connsiteX1256" fmla="*/ 1080026 w 3223440"/>
                      <a:gd name="connsiteY1256" fmla="*/ 417942 h 3149464"/>
                      <a:gd name="connsiteX1257" fmla="*/ 1096610 w 3223440"/>
                      <a:gd name="connsiteY1257" fmla="*/ 368190 h 3149464"/>
                      <a:gd name="connsiteX1258" fmla="*/ 1101348 w 3223440"/>
                      <a:gd name="connsiteY1258" fmla="*/ 332654 h 3149464"/>
                      <a:gd name="connsiteX1259" fmla="*/ 1186637 w 3223440"/>
                      <a:gd name="connsiteY1259" fmla="*/ 548244 h 3149464"/>
                      <a:gd name="connsiteX1260" fmla="*/ 1186637 w 3223440"/>
                      <a:gd name="connsiteY1260" fmla="*/ 548244 h 3149464"/>
                      <a:gd name="connsiteX1261" fmla="*/ 1236388 w 3223440"/>
                      <a:gd name="connsiteY1261" fmla="*/ 593258 h 3149464"/>
                      <a:gd name="connsiteX1262" fmla="*/ 1198482 w 3223440"/>
                      <a:gd name="connsiteY1262" fmla="*/ 621687 h 3149464"/>
                      <a:gd name="connsiteX1263" fmla="*/ 1167684 w 3223440"/>
                      <a:gd name="connsiteY1263" fmla="*/ 673808 h 3149464"/>
                      <a:gd name="connsiteX1264" fmla="*/ 1167684 w 3223440"/>
                      <a:gd name="connsiteY1264" fmla="*/ 673808 h 3149464"/>
                      <a:gd name="connsiteX1265" fmla="*/ 1198482 w 3223440"/>
                      <a:gd name="connsiteY1265" fmla="*/ 621687 h 3149464"/>
                      <a:gd name="connsiteX1266" fmla="*/ 1236388 w 3223440"/>
                      <a:gd name="connsiteY1266" fmla="*/ 593258 h 3149464"/>
                      <a:gd name="connsiteX1267" fmla="*/ 1186637 w 3223440"/>
                      <a:gd name="connsiteY1267" fmla="*/ 548244 h 3149464"/>
                      <a:gd name="connsiteX1268" fmla="*/ 1250603 w 3223440"/>
                      <a:gd name="connsiteY1268" fmla="*/ 678546 h 3149464"/>
                      <a:gd name="connsiteX1269" fmla="*/ 1241127 w 3223440"/>
                      <a:gd name="connsiteY1269" fmla="*/ 650117 h 3149464"/>
                      <a:gd name="connsiteX1270" fmla="*/ 1250603 w 3223440"/>
                      <a:gd name="connsiteY1270" fmla="*/ 678546 h 3149464"/>
                      <a:gd name="connsiteX1271" fmla="*/ 1250603 w 3223440"/>
                      <a:gd name="connsiteY1271" fmla="*/ 690392 h 3149464"/>
                      <a:gd name="connsiteX1272" fmla="*/ 1250603 w 3223440"/>
                      <a:gd name="connsiteY1272" fmla="*/ 690392 h 3149464"/>
                      <a:gd name="connsiteX1273" fmla="*/ 1250603 w 3223440"/>
                      <a:gd name="connsiteY1273" fmla="*/ 690392 h 3149464"/>
                      <a:gd name="connsiteX1274" fmla="*/ 1250603 w 3223440"/>
                      <a:gd name="connsiteY1274" fmla="*/ 690392 h 3149464"/>
                      <a:gd name="connsiteX1275" fmla="*/ 1238758 w 3223440"/>
                      <a:gd name="connsiteY1275" fmla="*/ 688023 h 3149464"/>
                      <a:gd name="connsiteX1276" fmla="*/ 1250603 w 3223440"/>
                      <a:gd name="connsiteY1276" fmla="*/ 690392 h 3149464"/>
                      <a:gd name="connsiteX1277" fmla="*/ 1250603 w 3223440"/>
                      <a:gd name="connsiteY1277" fmla="*/ 678546 h 3149464"/>
                      <a:gd name="connsiteX1278" fmla="*/ 1276664 w 3223440"/>
                      <a:gd name="connsiteY1278" fmla="*/ 834909 h 3149464"/>
                      <a:gd name="connsiteX1279" fmla="*/ 1288509 w 3223440"/>
                      <a:gd name="connsiteY1279" fmla="*/ 834909 h 3149464"/>
                      <a:gd name="connsiteX1280" fmla="*/ 1293248 w 3223440"/>
                      <a:gd name="connsiteY1280" fmla="*/ 827801 h 3149464"/>
                      <a:gd name="connsiteX1281" fmla="*/ 1288509 w 3223440"/>
                      <a:gd name="connsiteY1281" fmla="*/ 834909 h 3149464"/>
                      <a:gd name="connsiteX1282" fmla="*/ 1276664 w 3223440"/>
                      <a:gd name="connsiteY1282" fmla="*/ 834909 h 3149464"/>
                      <a:gd name="connsiteX1283" fmla="*/ 1212697 w 3223440"/>
                      <a:gd name="connsiteY1283" fmla="*/ 761466 h 3149464"/>
                      <a:gd name="connsiteX1284" fmla="*/ 1212697 w 3223440"/>
                      <a:gd name="connsiteY1284" fmla="*/ 754358 h 3149464"/>
                      <a:gd name="connsiteX1285" fmla="*/ 1212697 w 3223440"/>
                      <a:gd name="connsiteY1285" fmla="*/ 761466 h 3149464"/>
                      <a:gd name="connsiteX1286" fmla="*/ 1276664 w 3223440"/>
                      <a:gd name="connsiteY1286" fmla="*/ 834909 h 3149464"/>
                      <a:gd name="connsiteX1287" fmla="*/ 1257711 w 3223440"/>
                      <a:gd name="connsiteY1287" fmla="*/ 271056 h 3149464"/>
                      <a:gd name="connsiteX1288" fmla="*/ 1262449 w 3223440"/>
                      <a:gd name="connsiteY1288" fmla="*/ 271056 h 3149464"/>
                      <a:gd name="connsiteX1289" fmla="*/ 1257711 w 3223440"/>
                      <a:gd name="connsiteY1289" fmla="*/ 271056 h 3149464"/>
                      <a:gd name="connsiteX1290" fmla="*/ 1257711 w 3223440"/>
                      <a:gd name="connsiteY1290" fmla="*/ 271056 h 3149464"/>
                      <a:gd name="connsiteX1291" fmla="*/ 1274295 w 3223440"/>
                      <a:gd name="connsiteY1291" fmla="*/ 403727 h 3149464"/>
                      <a:gd name="connsiteX1292" fmla="*/ 1269556 w 3223440"/>
                      <a:gd name="connsiteY1292" fmla="*/ 382405 h 3149464"/>
                      <a:gd name="connsiteX1293" fmla="*/ 1264818 w 3223440"/>
                      <a:gd name="connsiteY1293" fmla="*/ 356345 h 3149464"/>
                      <a:gd name="connsiteX1294" fmla="*/ 1269556 w 3223440"/>
                      <a:gd name="connsiteY1294" fmla="*/ 382405 h 3149464"/>
                      <a:gd name="connsiteX1295" fmla="*/ 1274295 w 3223440"/>
                      <a:gd name="connsiteY1295" fmla="*/ 403727 h 3149464"/>
                      <a:gd name="connsiteX1296" fmla="*/ 1288509 w 3223440"/>
                      <a:gd name="connsiteY1296" fmla="*/ 427419 h 3149464"/>
                      <a:gd name="connsiteX1297" fmla="*/ 1283771 w 3223440"/>
                      <a:gd name="connsiteY1297" fmla="*/ 420311 h 3149464"/>
                      <a:gd name="connsiteX1298" fmla="*/ 1288509 w 3223440"/>
                      <a:gd name="connsiteY1298" fmla="*/ 427419 h 3149464"/>
                      <a:gd name="connsiteX1299" fmla="*/ 1264818 w 3223440"/>
                      <a:gd name="connsiteY1299" fmla="*/ 470063 h 3149464"/>
                      <a:gd name="connsiteX1300" fmla="*/ 1264818 w 3223440"/>
                      <a:gd name="connsiteY1300" fmla="*/ 470063 h 3149464"/>
                      <a:gd name="connsiteX1301" fmla="*/ 1288509 w 3223440"/>
                      <a:gd name="connsiteY1301" fmla="*/ 427419 h 3149464"/>
                      <a:gd name="connsiteX1302" fmla="*/ 1297986 w 3223440"/>
                      <a:gd name="connsiteY1302" fmla="*/ 595627 h 3149464"/>
                      <a:gd name="connsiteX1303" fmla="*/ 1279033 w 3223440"/>
                      <a:gd name="connsiteY1303" fmla="*/ 619318 h 3149464"/>
                      <a:gd name="connsiteX1304" fmla="*/ 1279033 w 3223440"/>
                      <a:gd name="connsiteY1304" fmla="*/ 635902 h 3149464"/>
                      <a:gd name="connsiteX1305" fmla="*/ 1279033 w 3223440"/>
                      <a:gd name="connsiteY1305" fmla="*/ 635902 h 3149464"/>
                      <a:gd name="connsiteX1306" fmla="*/ 1279033 w 3223440"/>
                      <a:gd name="connsiteY1306" fmla="*/ 635902 h 3149464"/>
                      <a:gd name="connsiteX1307" fmla="*/ 1279033 w 3223440"/>
                      <a:gd name="connsiteY1307" fmla="*/ 619318 h 3149464"/>
                      <a:gd name="connsiteX1308" fmla="*/ 1297986 w 3223440"/>
                      <a:gd name="connsiteY1308" fmla="*/ 595627 h 3149464"/>
                      <a:gd name="connsiteX1309" fmla="*/ 1309832 w 3223440"/>
                      <a:gd name="connsiteY1309" fmla="*/ 579043 h 3149464"/>
                      <a:gd name="connsiteX1310" fmla="*/ 1354845 w 3223440"/>
                      <a:gd name="connsiteY1310" fmla="*/ 569566 h 3149464"/>
                      <a:gd name="connsiteX1311" fmla="*/ 1352476 w 3223440"/>
                      <a:gd name="connsiteY1311" fmla="*/ 555352 h 3149464"/>
                      <a:gd name="connsiteX1312" fmla="*/ 1354845 w 3223440"/>
                      <a:gd name="connsiteY1312" fmla="*/ 569566 h 3149464"/>
                      <a:gd name="connsiteX1313" fmla="*/ 1309832 w 3223440"/>
                      <a:gd name="connsiteY1313" fmla="*/ 579043 h 3149464"/>
                      <a:gd name="connsiteX1314" fmla="*/ 1305093 w 3223440"/>
                      <a:gd name="connsiteY1314" fmla="*/ 574305 h 3149464"/>
                      <a:gd name="connsiteX1315" fmla="*/ 1309832 w 3223440"/>
                      <a:gd name="connsiteY1315" fmla="*/ 579043 h 3149464"/>
                      <a:gd name="connsiteX1316" fmla="*/ 1302724 w 3223440"/>
                      <a:gd name="connsiteY1316" fmla="*/ 365821 h 3149464"/>
                      <a:gd name="connsiteX1317" fmla="*/ 1312201 w 3223440"/>
                      <a:gd name="connsiteY1317" fmla="*/ 368190 h 3149464"/>
                      <a:gd name="connsiteX1318" fmla="*/ 1312201 w 3223440"/>
                      <a:gd name="connsiteY1318" fmla="*/ 368190 h 3149464"/>
                      <a:gd name="connsiteX1319" fmla="*/ 1312201 w 3223440"/>
                      <a:gd name="connsiteY1319" fmla="*/ 368190 h 3149464"/>
                      <a:gd name="connsiteX1320" fmla="*/ 1302724 w 3223440"/>
                      <a:gd name="connsiteY1320" fmla="*/ 365821 h 3149464"/>
                      <a:gd name="connsiteX1321" fmla="*/ 1544375 w 3223440"/>
                      <a:gd name="connsiteY1321" fmla="*/ 425050 h 3149464"/>
                      <a:gd name="connsiteX1322" fmla="*/ 1544375 w 3223440"/>
                      <a:gd name="connsiteY1322" fmla="*/ 425050 h 3149464"/>
                      <a:gd name="connsiteX1323" fmla="*/ 1570436 w 3223440"/>
                      <a:gd name="connsiteY1323" fmla="*/ 417942 h 3149464"/>
                      <a:gd name="connsiteX1324" fmla="*/ 1565697 w 3223440"/>
                      <a:gd name="connsiteY1324" fmla="*/ 344499 h 3149464"/>
                      <a:gd name="connsiteX1325" fmla="*/ 1570436 w 3223440"/>
                      <a:gd name="connsiteY1325" fmla="*/ 313701 h 3149464"/>
                      <a:gd name="connsiteX1326" fmla="*/ 1587019 w 3223440"/>
                      <a:gd name="connsiteY1326" fmla="*/ 280533 h 3149464"/>
                      <a:gd name="connsiteX1327" fmla="*/ 1591758 w 3223440"/>
                      <a:gd name="connsiteY1327" fmla="*/ 273425 h 3149464"/>
                      <a:gd name="connsiteX1328" fmla="*/ 1601234 w 3223440"/>
                      <a:gd name="connsiteY1328" fmla="*/ 261580 h 3149464"/>
                      <a:gd name="connsiteX1329" fmla="*/ 1591758 w 3223440"/>
                      <a:gd name="connsiteY1329" fmla="*/ 273425 h 3149464"/>
                      <a:gd name="connsiteX1330" fmla="*/ 1587019 w 3223440"/>
                      <a:gd name="connsiteY1330" fmla="*/ 280533 h 3149464"/>
                      <a:gd name="connsiteX1331" fmla="*/ 1603603 w 3223440"/>
                      <a:gd name="connsiteY1331" fmla="*/ 280533 h 3149464"/>
                      <a:gd name="connsiteX1332" fmla="*/ 1603603 w 3223440"/>
                      <a:gd name="connsiteY1332" fmla="*/ 280533 h 3149464"/>
                      <a:gd name="connsiteX1333" fmla="*/ 1587019 w 3223440"/>
                      <a:gd name="connsiteY1333" fmla="*/ 280533 h 3149464"/>
                      <a:gd name="connsiteX1334" fmla="*/ 1570436 w 3223440"/>
                      <a:gd name="connsiteY1334" fmla="*/ 313701 h 3149464"/>
                      <a:gd name="connsiteX1335" fmla="*/ 1565697 w 3223440"/>
                      <a:gd name="connsiteY1335" fmla="*/ 344499 h 3149464"/>
                      <a:gd name="connsiteX1336" fmla="*/ 1570436 w 3223440"/>
                      <a:gd name="connsiteY1336" fmla="*/ 417942 h 3149464"/>
                      <a:gd name="connsiteX1337" fmla="*/ 1613080 w 3223440"/>
                      <a:gd name="connsiteY1337" fmla="*/ 396620 h 3149464"/>
                      <a:gd name="connsiteX1338" fmla="*/ 1613080 w 3223440"/>
                      <a:gd name="connsiteY1338" fmla="*/ 384774 h 3149464"/>
                      <a:gd name="connsiteX1339" fmla="*/ 1613080 w 3223440"/>
                      <a:gd name="connsiteY1339" fmla="*/ 396620 h 3149464"/>
                      <a:gd name="connsiteX1340" fmla="*/ 1570436 w 3223440"/>
                      <a:gd name="connsiteY1340" fmla="*/ 417942 h 3149464"/>
                      <a:gd name="connsiteX1341" fmla="*/ 1544375 w 3223440"/>
                      <a:gd name="connsiteY1341" fmla="*/ 425050 h 3149464"/>
                      <a:gd name="connsiteX1342" fmla="*/ 1475670 w 3223440"/>
                      <a:gd name="connsiteY1342" fmla="*/ 432157 h 3149464"/>
                      <a:gd name="connsiteX1343" fmla="*/ 1449610 w 3223440"/>
                      <a:gd name="connsiteY1343" fmla="*/ 425050 h 3149464"/>
                      <a:gd name="connsiteX1344" fmla="*/ 1449610 w 3223440"/>
                      <a:gd name="connsiteY1344" fmla="*/ 425050 h 3149464"/>
                      <a:gd name="connsiteX1345" fmla="*/ 1475670 w 3223440"/>
                      <a:gd name="connsiteY1345" fmla="*/ 432157 h 3149464"/>
                      <a:gd name="connsiteX1346" fmla="*/ 1515946 w 3223440"/>
                      <a:gd name="connsiteY1346" fmla="*/ 410835 h 3149464"/>
                      <a:gd name="connsiteX1347" fmla="*/ 1475670 w 3223440"/>
                      <a:gd name="connsiteY1347" fmla="*/ 432157 h 3149464"/>
                      <a:gd name="connsiteX1348" fmla="*/ 1544375 w 3223440"/>
                      <a:gd name="connsiteY1348" fmla="*/ 425050 h 3149464"/>
                      <a:gd name="connsiteX1349" fmla="*/ 1700738 w 3223440"/>
                      <a:gd name="connsiteY1349" fmla="*/ 467694 h 3149464"/>
                      <a:gd name="connsiteX1350" fmla="*/ 1700738 w 3223440"/>
                      <a:gd name="connsiteY1350" fmla="*/ 467694 h 3149464"/>
                      <a:gd name="connsiteX1351" fmla="*/ 1693630 w 3223440"/>
                      <a:gd name="connsiteY1351" fmla="*/ 422680 h 3149464"/>
                      <a:gd name="connsiteX1352" fmla="*/ 1650986 w 3223440"/>
                      <a:gd name="connsiteY1352" fmla="*/ 408466 h 3149464"/>
                      <a:gd name="connsiteX1353" fmla="*/ 1643878 w 3223440"/>
                      <a:gd name="connsiteY1353" fmla="*/ 406096 h 3149464"/>
                      <a:gd name="connsiteX1354" fmla="*/ 1632033 w 3223440"/>
                      <a:gd name="connsiteY1354" fmla="*/ 382405 h 3149464"/>
                      <a:gd name="connsiteX1355" fmla="*/ 1632033 w 3223440"/>
                      <a:gd name="connsiteY1355" fmla="*/ 382405 h 3149464"/>
                      <a:gd name="connsiteX1356" fmla="*/ 1643878 w 3223440"/>
                      <a:gd name="connsiteY1356" fmla="*/ 406096 h 3149464"/>
                      <a:gd name="connsiteX1357" fmla="*/ 1650986 w 3223440"/>
                      <a:gd name="connsiteY1357" fmla="*/ 408466 h 3149464"/>
                      <a:gd name="connsiteX1358" fmla="*/ 1693630 w 3223440"/>
                      <a:gd name="connsiteY1358" fmla="*/ 422680 h 3149464"/>
                      <a:gd name="connsiteX1359" fmla="*/ 1700738 w 3223440"/>
                      <a:gd name="connsiteY1359" fmla="*/ 467694 h 3149464"/>
                      <a:gd name="connsiteX1360" fmla="*/ 1700738 w 3223440"/>
                      <a:gd name="connsiteY1360" fmla="*/ 619318 h 3149464"/>
                      <a:gd name="connsiteX1361" fmla="*/ 1688892 w 3223440"/>
                      <a:gd name="connsiteY1361" fmla="*/ 673808 h 3149464"/>
                      <a:gd name="connsiteX1362" fmla="*/ 1688892 w 3223440"/>
                      <a:gd name="connsiteY1362" fmla="*/ 678546 h 3149464"/>
                      <a:gd name="connsiteX1363" fmla="*/ 1688892 w 3223440"/>
                      <a:gd name="connsiteY1363" fmla="*/ 673808 h 3149464"/>
                      <a:gd name="connsiteX1364" fmla="*/ 1700738 w 3223440"/>
                      <a:gd name="connsiteY1364" fmla="*/ 619318 h 3149464"/>
                      <a:gd name="connsiteX1365" fmla="*/ 1700738 w 3223440"/>
                      <a:gd name="connsiteY1365" fmla="*/ 581412 h 3149464"/>
                      <a:gd name="connsiteX1366" fmla="*/ 1688892 w 3223440"/>
                      <a:gd name="connsiteY1366" fmla="*/ 557721 h 3149464"/>
                      <a:gd name="connsiteX1367" fmla="*/ 1582281 w 3223440"/>
                      <a:gd name="connsiteY1367" fmla="*/ 557721 h 3149464"/>
                      <a:gd name="connsiteX1368" fmla="*/ 1563328 w 3223440"/>
                      <a:gd name="connsiteY1368" fmla="*/ 564828 h 3149464"/>
                      <a:gd name="connsiteX1369" fmla="*/ 1582281 w 3223440"/>
                      <a:gd name="connsiteY1369" fmla="*/ 557721 h 3149464"/>
                      <a:gd name="connsiteX1370" fmla="*/ 1688892 w 3223440"/>
                      <a:gd name="connsiteY1370" fmla="*/ 557721 h 3149464"/>
                      <a:gd name="connsiteX1371" fmla="*/ 1700738 w 3223440"/>
                      <a:gd name="connsiteY1371" fmla="*/ 581412 h 3149464"/>
                      <a:gd name="connsiteX1372" fmla="*/ 1700738 w 3223440"/>
                      <a:gd name="connsiteY1372" fmla="*/ 619318 h 3149464"/>
                      <a:gd name="connsiteX1373" fmla="*/ 1793133 w 3223440"/>
                      <a:gd name="connsiteY1373" fmla="*/ 242627 h 3149464"/>
                      <a:gd name="connsiteX1374" fmla="*/ 1816825 w 3223440"/>
                      <a:gd name="connsiteY1374" fmla="*/ 237888 h 3149464"/>
                      <a:gd name="connsiteX1375" fmla="*/ 1793133 w 3223440"/>
                      <a:gd name="connsiteY1375" fmla="*/ 242627 h 3149464"/>
                      <a:gd name="connsiteX1376" fmla="*/ 1759966 w 3223440"/>
                      <a:gd name="connsiteY1376" fmla="*/ 254472 h 3149464"/>
                      <a:gd name="connsiteX1377" fmla="*/ 1793133 w 3223440"/>
                      <a:gd name="connsiteY1377" fmla="*/ 242627 h 3149464"/>
                      <a:gd name="connsiteX1378" fmla="*/ 1786026 w 3223440"/>
                      <a:gd name="connsiteY1378" fmla="*/ 88634 h 3149464"/>
                      <a:gd name="connsiteX1379" fmla="*/ 1804979 w 3223440"/>
                      <a:gd name="connsiteY1379" fmla="*/ 79157 h 3149464"/>
                      <a:gd name="connsiteX1380" fmla="*/ 1786026 w 3223440"/>
                      <a:gd name="connsiteY1380" fmla="*/ 88634 h 3149464"/>
                      <a:gd name="connsiteX1381" fmla="*/ 1786026 w 3223440"/>
                      <a:gd name="connsiteY1381" fmla="*/ 88634 h 3149464"/>
                      <a:gd name="connsiteX1382" fmla="*/ 1759966 w 3223440"/>
                      <a:gd name="connsiteY1382" fmla="*/ 72050 h 3149464"/>
                      <a:gd name="connsiteX1383" fmla="*/ 1752858 w 3223440"/>
                      <a:gd name="connsiteY1383" fmla="*/ 72050 h 3149464"/>
                      <a:gd name="connsiteX1384" fmla="*/ 1759966 w 3223440"/>
                      <a:gd name="connsiteY1384" fmla="*/ 72050 h 3149464"/>
                      <a:gd name="connsiteX1385" fmla="*/ 1759966 w 3223440"/>
                      <a:gd name="connsiteY1385" fmla="*/ 72050 h 3149464"/>
                      <a:gd name="connsiteX1386" fmla="*/ 1793133 w 3223440"/>
                      <a:gd name="connsiteY1386" fmla="*/ 377667 h 3149464"/>
                      <a:gd name="connsiteX1387" fmla="*/ 1861838 w 3223440"/>
                      <a:gd name="connsiteY1387" fmla="*/ 406096 h 3149464"/>
                      <a:gd name="connsiteX1388" fmla="*/ 1866576 w 3223440"/>
                      <a:gd name="connsiteY1388" fmla="*/ 408466 h 3149464"/>
                      <a:gd name="connsiteX1389" fmla="*/ 1861838 w 3223440"/>
                      <a:gd name="connsiteY1389" fmla="*/ 406096 h 3149464"/>
                      <a:gd name="connsiteX1390" fmla="*/ 1793133 w 3223440"/>
                      <a:gd name="connsiteY1390" fmla="*/ 377667 h 3149464"/>
                      <a:gd name="connsiteX1391" fmla="*/ 1743382 w 3223440"/>
                      <a:gd name="connsiteY1391" fmla="*/ 320808 h 3149464"/>
                      <a:gd name="connsiteX1392" fmla="*/ 1743382 w 3223440"/>
                      <a:gd name="connsiteY1392" fmla="*/ 320808 h 3149464"/>
                      <a:gd name="connsiteX1393" fmla="*/ 1793133 w 3223440"/>
                      <a:gd name="connsiteY1393" fmla="*/ 377667 h 3149464"/>
                      <a:gd name="connsiteX1394" fmla="*/ 2335664 w 3223440"/>
                      <a:gd name="connsiteY1394" fmla="*/ 425050 h 3149464"/>
                      <a:gd name="connsiteX1395" fmla="*/ 2340402 w 3223440"/>
                      <a:gd name="connsiteY1395" fmla="*/ 427419 h 3149464"/>
                      <a:gd name="connsiteX1396" fmla="*/ 2335664 w 3223440"/>
                      <a:gd name="connsiteY1396" fmla="*/ 425050 h 3149464"/>
                      <a:gd name="connsiteX1397" fmla="*/ 2295389 w 3223440"/>
                      <a:gd name="connsiteY1397" fmla="*/ 375298 h 3149464"/>
                      <a:gd name="connsiteX1398" fmla="*/ 2262221 w 3223440"/>
                      <a:gd name="connsiteY1398" fmla="*/ 342130 h 3149464"/>
                      <a:gd name="connsiteX1399" fmla="*/ 2205362 w 3223440"/>
                      <a:gd name="connsiteY1399" fmla="*/ 290009 h 3149464"/>
                      <a:gd name="connsiteX1400" fmla="*/ 2184039 w 3223440"/>
                      <a:gd name="connsiteY1400" fmla="*/ 273425 h 3149464"/>
                      <a:gd name="connsiteX1401" fmla="*/ 2205362 w 3223440"/>
                      <a:gd name="connsiteY1401" fmla="*/ 290009 h 3149464"/>
                      <a:gd name="connsiteX1402" fmla="*/ 2262221 w 3223440"/>
                      <a:gd name="connsiteY1402" fmla="*/ 342130 h 3149464"/>
                      <a:gd name="connsiteX1403" fmla="*/ 2295389 w 3223440"/>
                      <a:gd name="connsiteY1403" fmla="*/ 375298 h 3149464"/>
                      <a:gd name="connsiteX1404" fmla="*/ 2335664 w 3223440"/>
                      <a:gd name="connsiteY1404" fmla="*/ 425050 h 3149464"/>
                      <a:gd name="connsiteX1405" fmla="*/ 2328556 w 3223440"/>
                      <a:gd name="connsiteY1405" fmla="*/ 247365 h 3149464"/>
                      <a:gd name="connsiteX1406" fmla="*/ 2354617 w 3223440"/>
                      <a:gd name="connsiteY1406" fmla="*/ 252103 h 3149464"/>
                      <a:gd name="connsiteX1407" fmla="*/ 2328556 w 3223440"/>
                      <a:gd name="connsiteY1407" fmla="*/ 247365 h 3149464"/>
                      <a:gd name="connsiteX1408" fmla="*/ 2328556 w 3223440"/>
                      <a:gd name="connsiteY1408" fmla="*/ 247365 h 3149464"/>
                      <a:gd name="connsiteX1409" fmla="*/ 2470704 w 3223440"/>
                      <a:gd name="connsiteY1409" fmla="*/ 458217 h 3149464"/>
                      <a:gd name="connsiteX1410" fmla="*/ 2492026 w 3223440"/>
                      <a:gd name="connsiteY1410" fmla="*/ 446372 h 3149464"/>
                      <a:gd name="connsiteX1411" fmla="*/ 2525194 w 3223440"/>
                      <a:gd name="connsiteY1411" fmla="*/ 448741 h 3149464"/>
                      <a:gd name="connsiteX1412" fmla="*/ 2532301 w 3223440"/>
                      <a:gd name="connsiteY1412" fmla="*/ 455848 h 3149464"/>
                      <a:gd name="connsiteX1413" fmla="*/ 2525194 w 3223440"/>
                      <a:gd name="connsiteY1413" fmla="*/ 448741 h 3149464"/>
                      <a:gd name="connsiteX1414" fmla="*/ 2492026 w 3223440"/>
                      <a:gd name="connsiteY1414" fmla="*/ 446372 h 3149464"/>
                      <a:gd name="connsiteX1415" fmla="*/ 2470704 w 3223440"/>
                      <a:gd name="connsiteY1415" fmla="*/ 458217 h 3149464"/>
                      <a:gd name="connsiteX1416" fmla="*/ 2387785 w 3223440"/>
                      <a:gd name="connsiteY1416" fmla="*/ 472432 h 3149464"/>
                      <a:gd name="connsiteX1417" fmla="*/ 2380677 w 3223440"/>
                      <a:gd name="connsiteY1417" fmla="*/ 470063 h 3149464"/>
                      <a:gd name="connsiteX1418" fmla="*/ 2290650 w 3223440"/>
                      <a:gd name="connsiteY1418" fmla="*/ 455848 h 3149464"/>
                      <a:gd name="connsiteX1419" fmla="*/ 2293019 w 3223440"/>
                      <a:gd name="connsiteY1419" fmla="*/ 460586 h 3149464"/>
                      <a:gd name="connsiteX1420" fmla="*/ 2290650 w 3223440"/>
                      <a:gd name="connsiteY1420" fmla="*/ 455848 h 3149464"/>
                      <a:gd name="connsiteX1421" fmla="*/ 2380677 w 3223440"/>
                      <a:gd name="connsiteY1421" fmla="*/ 470063 h 3149464"/>
                      <a:gd name="connsiteX1422" fmla="*/ 2387785 w 3223440"/>
                      <a:gd name="connsiteY1422" fmla="*/ 472432 h 3149464"/>
                      <a:gd name="connsiteX1423" fmla="*/ 2470704 w 3223440"/>
                      <a:gd name="connsiteY1423" fmla="*/ 458217 h 3149464"/>
                      <a:gd name="connsiteX1424" fmla="*/ 2397261 w 3223440"/>
                      <a:gd name="connsiteY1424" fmla="*/ 294748 h 3149464"/>
                      <a:gd name="connsiteX1425" fmla="*/ 2413845 w 3223440"/>
                      <a:gd name="connsiteY1425" fmla="*/ 297117 h 3149464"/>
                      <a:gd name="connsiteX1426" fmla="*/ 2413845 w 3223440"/>
                      <a:gd name="connsiteY1426" fmla="*/ 297117 h 3149464"/>
                      <a:gd name="connsiteX1427" fmla="*/ 2397261 w 3223440"/>
                      <a:gd name="connsiteY1427" fmla="*/ 294748 h 3149464"/>
                      <a:gd name="connsiteX1428" fmla="*/ 2518087 w 3223440"/>
                      <a:gd name="connsiteY1428" fmla="*/ 327915 h 3149464"/>
                      <a:gd name="connsiteX1429" fmla="*/ 2518087 w 3223440"/>
                      <a:gd name="connsiteY1429" fmla="*/ 327915 h 3149464"/>
                      <a:gd name="connsiteX1430" fmla="*/ 2515717 w 3223440"/>
                      <a:gd name="connsiteY1430" fmla="*/ 330284 h 3149464"/>
                      <a:gd name="connsiteX1431" fmla="*/ 2513348 w 3223440"/>
                      <a:gd name="connsiteY1431" fmla="*/ 335023 h 3149464"/>
                      <a:gd name="connsiteX1432" fmla="*/ 2515717 w 3223440"/>
                      <a:gd name="connsiteY1432" fmla="*/ 330284 h 3149464"/>
                      <a:gd name="connsiteX1433" fmla="*/ 2518087 w 3223440"/>
                      <a:gd name="connsiteY1433" fmla="*/ 327915 h 3149464"/>
                      <a:gd name="connsiteX1434" fmla="*/ 2508610 w 3223440"/>
                      <a:gd name="connsiteY1434" fmla="*/ 304224 h 3149464"/>
                      <a:gd name="connsiteX1435" fmla="*/ 2494395 w 3223440"/>
                      <a:gd name="connsiteY1435" fmla="*/ 299486 h 3149464"/>
                      <a:gd name="connsiteX1436" fmla="*/ 2508610 w 3223440"/>
                      <a:gd name="connsiteY1436" fmla="*/ 304224 h 3149464"/>
                      <a:gd name="connsiteX1437" fmla="*/ 2520456 w 3223440"/>
                      <a:gd name="connsiteY1437" fmla="*/ 304224 h 3149464"/>
                      <a:gd name="connsiteX1438" fmla="*/ 2508610 w 3223440"/>
                      <a:gd name="connsiteY1438" fmla="*/ 304224 h 3149464"/>
                      <a:gd name="connsiteX1439" fmla="*/ 2518087 w 3223440"/>
                      <a:gd name="connsiteY1439" fmla="*/ 327915 h 3149464"/>
                      <a:gd name="connsiteX1440" fmla="*/ 2508610 w 3223440"/>
                      <a:gd name="connsiteY1440" fmla="*/ 342130 h 3149464"/>
                      <a:gd name="connsiteX1441" fmla="*/ 2484919 w 3223440"/>
                      <a:gd name="connsiteY1441" fmla="*/ 361083 h 3149464"/>
                      <a:gd name="connsiteX1442" fmla="*/ 2449382 w 3223440"/>
                      <a:gd name="connsiteY1442" fmla="*/ 327915 h 3149464"/>
                      <a:gd name="connsiteX1443" fmla="*/ 2413845 w 3223440"/>
                      <a:gd name="connsiteY1443" fmla="*/ 306593 h 3149464"/>
                      <a:gd name="connsiteX1444" fmla="*/ 2413845 w 3223440"/>
                      <a:gd name="connsiteY1444" fmla="*/ 306593 h 3149464"/>
                      <a:gd name="connsiteX1445" fmla="*/ 2449382 w 3223440"/>
                      <a:gd name="connsiteY1445" fmla="*/ 327915 h 3149464"/>
                      <a:gd name="connsiteX1446" fmla="*/ 2484919 w 3223440"/>
                      <a:gd name="connsiteY1446" fmla="*/ 361083 h 3149464"/>
                      <a:gd name="connsiteX1447" fmla="*/ 2508610 w 3223440"/>
                      <a:gd name="connsiteY1447" fmla="*/ 342130 h 3149464"/>
                      <a:gd name="connsiteX1448" fmla="*/ 2584422 w 3223440"/>
                      <a:gd name="connsiteY1448" fmla="*/ 474801 h 3149464"/>
                      <a:gd name="connsiteX1449" fmla="*/ 2541778 w 3223440"/>
                      <a:gd name="connsiteY1449" fmla="*/ 415573 h 3149464"/>
                      <a:gd name="connsiteX1450" fmla="*/ 2537040 w 3223440"/>
                      <a:gd name="connsiteY1450" fmla="*/ 410835 h 3149464"/>
                      <a:gd name="connsiteX1451" fmla="*/ 2541778 w 3223440"/>
                      <a:gd name="connsiteY1451" fmla="*/ 415573 h 3149464"/>
                      <a:gd name="connsiteX1452" fmla="*/ 2584422 w 3223440"/>
                      <a:gd name="connsiteY1452" fmla="*/ 474801 h 3149464"/>
                      <a:gd name="connsiteX1453" fmla="*/ 2582053 w 3223440"/>
                      <a:gd name="connsiteY1453" fmla="*/ 489016 h 3149464"/>
                      <a:gd name="connsiteX1454" fmla="*/ 2555992 w 3223440"/>
                      <a:gd name="connsiteY1454" fmla="*/ 517446 h 3149464"/>
                      <a:gd name="connsiteX1455" fmla="*/ 2520456 w 3223440"/>
                      <a:gd name="connsiteY1455" fmla="*/ 524553 h 3149464"/>
                      <a:gd name="connsiteX1456" fmla="*/ 2456489 w 3223440"/>
                      <a:gd name="connsiteY1456" fmla="*/ 491385 h 3149464"/>
                      <a:gd name="connsiteX1457" fmla="*/ 2456489 w 3223440"/>
                      <a:gd name="connsiteY1457" fmla="*/ 491385 h 3149464"/>
                      <a:gd name="connsiteX1458" fmla="*/ 2520456 w 3223440"/>
                      <a:gd name="connsiteY1458" fmla="*/ 524553 h 3149464"/>
                      <a:gd name="connsiteX1459" fmla="*/ 2555992 w 3223440"/>
                      <a:gd name="connsiteY1459" fmla="*/ 517446 h 3149464"/>
                      <a:gd name="connsiteX1460" fmla="*/ 2582053 w 3223440"/>
                      <a:gd name="connsiteY1460" fmla="*/ 489016 h 3149464"/>
                      <a:gd name="connsiteX1461" fmla="*/ 2584422 w 3223440"/>
                      <a:gd name="connsiteY1461" fmla="*/ 474801 h 3149464"/>
                      <a:gd name="connsiteX1462" fmla="*/ 2669711 w 3223440"/>
                      <a:gd name="connsiteY1462" fmla="*/ 526922 h 3149464"/>
                      <a:gd name="connsiteX1463" fmla="*/ 2695771 w 3223440"/>
                      <a:gd name="connsiteY1463" fmla="*/ 548244 h 3149464"/>
                      <a:gd name="connsiteX1464" fmla="*/ 2669711 w 3223440"/>
                      <a:gd name="connsiteY1464" fmla="*/ 526922 h 3149464"/>
                      <a:gd name="connsiteX1465" fmla="*/ 2655496 w 3223440"/>
                      <a:gd name="connsiteY1465" fmla="*/ 465325 h 3149464"/>
                      <a:gd name="connsiteX1466" fmla="*/ 2655496 w 3223440"/>
                      <a:gd name="connsiteY1466" fmla="*/ 465325 h 3149464"/>
                      <a:gd name="connsiteX1467" fmla="*/ 2669711 w 3223440"/>
                      <a:gd name="connsiteY1467" fmla="*/ 526922 h 3149464"/>
                      <a:gd name="connsiteX1468" fmla="*/ 2736046 w 3223440"/>
                      <a:gd name="connsiteY1468" fmla="*/ 673808 h 3149464"/>
                      <a:gd name="connsiteX1469" fmla="*/ 2743154 w 3223440"/>
                      <a:gd name="connsiteY1469" fmla="*/ 650117 h 3149464"/>
                      <a:gd name="connsiteX1470" fmla="*/ 2736046 w 3223440"/>
                      <a:gd name="connsiteY1470" fmla="*/ 643009 h 3149464"/>
                      <a:gd name="connsiteX1471" fmla="*/ 2743154 w 3223440"/>
                      <a:gd name="connsiteY1471" fmla="*/ 650117 h 3149464"/>
                      <a:gd name="connsiteX1472" fmla="*/ 2736046 w 3223440"/>
                      <a:gd name="connsiteY1472" fmla="*/ 673808 h 3149464"/>
                      <a:gd name="connsiteX1473" fmla="*/ 2624697 w 3223440"/>
                      <a:gd name="connsiteY1473" fmla="*/ 695130 h 3149464"/>
                      <a:gd name="connsiteX1474" fmla="*/ 2534670 w 3223440"/>
                      <a:gd name="connsiteY1474" fmla="*/ 676177 h 3149464"/>
                      <a:gd name="connsiteX1475" fmla="*/ 2489657 w 3223440"/>
                      <a:gd name="connsiteY1475" fmla="*/ 683285 h 3149464"/>
                      <a:gd name="connsiteX1476" fmla="*/ 2489657 w 3223440"/>
                      <a:gd name="connsiteY1476" fmla="*/ 690392 h 3149464"/>
                      <a:gd name="connsiteX1477" fmla="*/ 2489657 w 3223440"/>
                      <a:gd name="connsiteY1477" fmla="*/ 690392 h 3149464"/>
                      <a:gd name="connsiteX1478" fmla="*/ 2482550 w 3223440"/>
                      <a:gd name="connsiteY1478" fmla="*/ 699868 h 3149464"/>
                      <a:gd name="connsiteX1479" fmla="*/ 2489657 w 3223440"/>
                      <a:gd name="connsiteY1479" fmla="*/ 690392 h 3149464"/>
                      <a:gd name="connsiteX1480" fmla="*/ 2489657 w 3223440"/>
                      <a:gd name="connsiteY1480" fmla="*/ 683285 h 3149464"/>
                      <a:gd name="connsiteX1481" fmla="*/ 2534670 w 3223440"/>
                      <a:gd name="connsiteY1481" fmla="*/ 676177 h 3149464"/>
                      <a:gd name="connsiteX1482" fmla="*/ 2624697 w 3223440"/>
                      <a:gd name="connsiteY1482" fmla="*/ 695130 h 3149464"/>
                      <a:gd name="connsiteX1483" fmla="*/ 2736046 w 3223440"/>
                      <a:gd name="connsiteY1483" fmla="*/ 673808 h 3149464"/>
                      <a:gd name="connsiteX1484" fmla="*/ 2719462 w 3223440"/>
                      <a:gd name="connsiteY1484" fmla="*/ 567197 h 3149464"/>
                      <a:gd name="connsiteX1485" fmla="*/ 2736046 w 3223440"/>
                      <a:gd name="connsiteY1485" fmla="*/ 590889 h 3149464"/>
                      <a:gd name="connsiteX1486" fmla="*/ 2736046 w 3223440"/>
                      <a:gd name="connsiteY1486" fmla="*/ 590889 h 3149464"/>
                      <a:gd name="connsiteX1487" fmla="*/ 2719462 w 3223440"/>
                      <a:gd name="connsiteY1487" fmla="*/ 567197 h 3149464"/>
                      <a:gd name="connsiteX1488" fmla="*/ 2792905 w 3223440"/>
                      <a:gd name="connsiteY1488" fmla="*/ 659593 h 3149464"/>
                      <a:gd name="connsiteX1489" fmla="*/ 2807120 w 3223440"/>
                      <a:gd name="connsiteY1489" fmla="*/ 695130 h 3149464"/>
                      <a:gd name="connsiteX1490" fmla="*/ 2792905 w 3223440"/>
                      <a:gd name="connsiteY1490" fmla="*/ 659593 h 3149464"/>
                      <a:gd name="connsiteX1491" fmla="*/ 2792905 w 3223440"/>
                      <a:gd name="connsiteY1491" fmla="*/ 643009 h 3149464"/>
                      <a:gd name="connsiteX1492" fmla="*/ 2769214 w 3223440"/>
                      <a:gd name="connsiteY1492" fmla="*/ 607472 h 3149464"/>
                      <a:gd name="connsiteX1493" fmla="*/ 2792905 w 3223440"/>
                      <a:gd name="connsiteY1493" fmla="*/ 643009 h 3149464"/>
                      <a:gd name="connsiteX1494" fmla="*/ 2792905 w 3223440"/>
                      <a:gd name="connsiteY1494" fmla="*/ 643009 h 3149464"/>
                      <a:gd name="connsiteX1495" fmla="*/ 2792905 w 3223440"/>
                      <a:gd name="connsiteY1495" fmla="*/ 659593 h 3149464"/>
                      <a:gd name="connsiteX1496" fmla="*/ 2818966 w 3223440"/>
                      <a:gd name="connsiteY1496" fmla="*/ 716452 h 3149464"/>
                      <a:gd name="connsiteX1497" fmla="*/ 2821335 w 3223440"/>
                      <a:gd name="connsiteY1497" fmla="*/ 737774 h 3149464"/>
                      <a:gd name="connsiteX1498" fmla="*/ 2818966 w 3223440"/>
                      <a:gd name="connsiteY1498" fmla="*/ 716452 h 3149464"/>
                      <a:gd name="connsiteX1499" fmla="*/ 2818966 w 3223440"/>
                      <a:gd name="connsiteY1499" fmla="*/ 699868 h 3149464"/>
                      <a:gd name="connsiteX1500" fmla="*/ 2818966 w 3223440"/>
                      <a:gd name="connsiteY1500" fmla="*/ 699868 h 3149464"/>
                      <a:gd name="connsiteX1501" fmla="*/ 2818966 w 3223440"/>
                      <a:gd name="connsiteY1501" fmla="*/ 699868 h 3149464"/>
                      <a:gd name="connsiteX1502" fmla="*/ 2818966 w 3223440"/>
                      <a:gd name="connsiteY1502" fmla="*/ 699868 h 3149464"/>
                      <a:gd name="connsiteX1503" fmla="*/ 2818966 w 3223440"/>
                      <a:gd name="connsiteY1503" fmla="*/ 716452 h 3149464"/>
                      <a:gd name="connsiteX1504" fmla="*/ 2833181 w 3223440"/>
                      <a:gd name="connsiteY1504" fmla="*/ 775681 h 3149464"/>
                      <a:gd name="connsiteX1505" fmla="*/ 2816596 w 3223440"/>
                      <a:gd name="connsiteY1505" fmla="*/ 782788 h 3149464"/>
                      <a:gd name="connsiteX1506" fmla="*/ 2797644 w 3223440"/>
                      <a:gd name="connsiteY1506" fmla="*/ 787526 h 3149464"/>
                      <a:gd name="connsiteX1507" fmla="*/ 2816596 w 3223440"/>
                      <a:gd name="connsiteY1507" fmla="*/ 782788 h 3149464"/>
                      <a:gd name="connsiteX1508" fmla="*/ 2833181 w 3223440"/>
                      <a:gd name="connsiteY1508" fmla="*/ 775681 h 3149464"/>
                      <a:gd name="connsiteX1509" fmla="*/ 2826073 w 3223440"/>
                      <a:gd name="connsiteY1509" fmla="*/ 846754 h 3149464"/>
                      <a:gd name="connsiteX1510" fmla="*/ 2809489 w 3223440"/>
                      <a:gd name="connsiteY1510" fmla="*/ 830170 h 3149464"/>
                      <a:gd name="connsiteX1511" fmla="*/ 2807120 w 3223440"/>
                      <a:gd name="connsiteY1511" fmla="*/ 827801 h 3149464"/>
                      <a:gd name="connsiteX1512" fmla="*/ 2809489 w 3223440"/>
                      <a:gd name="connsiteY1512" fmla="*/ 830170 h 3149464"/>
                      <a:gd name="connsiteX1513" fmla="*/ 2826073 w 3223440"/>
                      <a:gd name="connsiteY1513" fmla="*/ 846754 h 3149464"/>
                      <a:gd name="connsiteX1514" fmla="*/ 2785798 w 3223440"/>
                      <a:gd name="connsiteY1514" fmla="*/ 827801 h 3149464"/>
                      <a:gd name="connsiteX1515" fmla="*/ 2785798 w 3223440"/>
                      <a:gd name="connsiteY1515" fmla="*/ 827801 h 3149464"/>
                      <a:gd name="connsiteX1516" fmla="*/ 2785798 w 3223440"/>
                      <a:gd name="connsiteY1516" fmla="*/ 827801 h 3149464"/>
                      <a:gd name="connsiteX1517" fmla="*/ 2771583 w 3223440"/>
                      <a:gd name="connsiteY1517" fmla="*/ 797003 h 3149464"/>
                      <a:gd name="connsiteX1518" fmla="*/ 2785798 w 3223440"/>
                      <a:gd name="connsiteY1518" fmla="*/ 827801 h 3149464"/>
                      <a:gd name="connsiteX1519" fmla="*/ 2802382 w 3223440"/>
                      <a:gd name="connsiteY1519" fmla="*/ 903613 h 3149464"/>
                      <a:gd name="connsiteX1520" fmla="*/ 2809489 w 3223440"/>
                      <a:gd name="connsiteY1520" fmla="*/ 924935 h 3149464"/>
                      <a:gd name="connsiteX1521" fmla="*/ 2816596 w 3223440"/>
                      <a:gd name="connsiteY1521" fmla="*/ 924935 h 3149464"/>
                      <a:gd name="connsiteX1522" fmla="*/ 2882932 w 3223440"/>
                      <a:gd name="connsiteY1522" fmla="*/ 946258 h 3149464"/>
                      <a:gd name="connsiteX1523" fmla="*/ 2882932 w 3223440"/>
                      <a:gd name="connsiteY1523" fmla="*/ 946258 h 3149464"/>
                      <a:gd name="connsiteX1524" fmla="*/ 2816596 w 3223440"/>
                      <a:gd name="connsiteY1524" fmla="*/ 924935 h 3149464"/>
                      <a:gd name="connsiteX1525" fmla="*/ 2816596 w 3223440"/>
                      <a:gd name="connsiteY1525" fmla="*/ 924935 h 3149464"/>
                      <a:gd name="connsiteX1526" fmla="*/ 2816596 w 3223440"/>
                      <a:gd name="connsiteY1526" fmla="*/ 924935 h 3149464"/>
                      <a:gd name="connsiteX1527" fmla="*/ 2816596 w 3223440"/>
                      <a:gd name="connsiteY1527" fmla="*/ 924935 h 3149464"/>
                      <a:gd name="connsiteX1528" fmla="*/ 2816596 w 3223440"/>
                      <a:gd name="connsiteY1528" fmla="*/ 924935 h 3149464"/>
                      <a:gd name="connsiteX1529" fmla="*/ 2809489 w 3223440"/>
                      <a:gd name="connsiteY1529" fmla="*/ 924935 h 3149464"/>
                      <a:gd name="connsiteX1530" fmla="*/ 2781060 w 3223440"/>
                      <a:gd name="connsiteY1530" fmla="*/ 929674 h 3149464"/>
                      <a:gd name="connsiteX1531" fmla="*/ 2669711 w 3223440"/>
                      <a:gd name="connsiteY1531" fmla="*/ 927305 h 3149464"/>
                      <a:gd name="connsiteX1532" fmla="*/ 2646019 w 3223440"/>
                      <a:gd name="connsiteY1532" fmla="*/ 927305 h 3149464"/>
                      <a:gd name="connsiteX1533" fmla="*/ 2567838 w 3223440"/>
                      <a:gd name="connsiteY1533" fmla="*/ 929674 h 3149464"/>
                      <a:gd name="connsiteX1534" fmla="*/ 2515717 w 3223440"/>
                      <a:gd name="connsiteY1534" fmla="*/ 939150 h 3149464"/>
                      <a:gd name="connsiteX1535" fmla="*/ 2454120 w 3223440"/>
                      <a:gd name="connsiteY1535" fmla="*/ 950996 h 3149464"/>
                      <a:gd name="connsiteX1536" fmla="*/ 2515717 w 3223440"/>
                      <a:gd name="connsiteY1536" fmla="*/ 939150 h 3149464"/>
                      <a:gd name="connsiteX1537" fmla="*/ 2567838 w 3223440"/>
                      <a:gd name="connsiteY1537" fmla="*/ 929674 h 3149464"/>
                      <a:gd name="connsiteX1538" fmla="*/ 2646019 w 3223440"/>
                      <a:gd name="connsiteY1538" fmla="*/ 927305 h 3149464"/>
                      <a:gd name="connsiteX1539" fmla="*/ 2669711 w 3223440"/>
                      <a:gd name="connsiteY1539" fmla="*/ 927305 h 3149464"/>
                      <a:gd name="connsiteX1540" fmla="*/ 2781060 w 3223440"/>
                      <a:gd name="connsiteY1540" fmla="*/ 929674 h 3149464"/>
                      <a:gd name="connsiteX1541" fmla="*/ 2809489 w 3223440"/>
                      <a:gd name="connsiteY1541" fmla="*/ 924935 h 3149464"/>
                      <a:gd name="connsiteX1542" fmla="*/ 2809489 w 3223440"/>
                      <a:gd name="connsiteY1542" fmla="*/ 924935 h 3149464"/>
                      <a:gd name="connsiteX1543" fmla="*/ 2802382 w 3223440"/>
                      <a:gd name="connsiteY1543" fmla="*/ 903613 h 3149464"/>
                      <a:gd name="connsiteX1544" fmla="*/ 2700509 w 3223440"/>
                      <a:gd name="connsiteY1544" fmla="*/ 891768 h 3149464"/>
                      <a:gd name="connsiteX1545" fmla="*/ 2655496 w 3223440"/>
                      <a:gd name="connsiteY1545" fmla="*/ 884660 h 3149464"/>
                      <a:gd name="connsiteX1546" fmla="*/ 2619959 w 3223440"/>
                      <a:gd name="connsiteY1546" fmla="*/ 865707 h 3149464"/>
                      <a:gd name="connsiteX1547" fmla="*/ 2593899 w 3223440"/>
                      <a:gd name="connsiteY1547" fmla="*/ 863338 h 3149464"/>
                      <a:gd name="connsiteX1548" fmla="*/ 2619959 w 3223440"/>
                      <a:gd name="connsiteY1548" fmla="*/ 865707 h 3149464"/>
                      <a:gd name="connsiteX1549" fmla="*/ 2655496 w 3223440"/>
                      <a:gd name="connsiteY1549" fmla="*/ 884660 h 3149464"/>
                      <a:gd name="connsiteX1550" fmla="*/ 2700509 w 3223440"/>
                      <a:gd name="connsiteY1550" fmla="*/ 891768 h 3149464"/>
                      <a:gd name="connsiteX1551" fmla="*/ 2802382 w 3223440"/>
                      <a:gd name="connsiteY1551" fmla="*/ 903613 h 3149464"/>
                      <a:gd name="connsiteX1552" fmla="*/ 2861610 w 3223440"/>
                      <a:gd name="connsiteY1552" fmla="*/ 747251 h 3149464"/>
                      <a:gd name="connsiteX1553" fmla="*/ 2861610 w 3223440"/>
                      <a:gd name="connsiteY1553" fmla="*/ 747251 h 3149464"/>
                      <a:gd name="connsiteX1554" fmla="*/ 2861610 w 3223440"/>
                      <a:gd name="connsiteY1554" fmla="*/ 747251 h 3149464"/>
                      <a:gd name="connsiteX1555" fmla="*/ 2861610 w 3223440"/>
                      <a:gd name="connsiteY1555" fmla="*/ 747251 h 3149464"/>
                      <a:gd name="connsiteX1556" fmla="*/ 2861610 w 3223440"/>
                      <a:gd name="connsiteY1556" fmla="*/ 747251 h 3149464"/>
                      <a:gd name="connsiteX1557" fmla="*/ 2861610 w 3223440"/>
                      <a:gd name="connsiteY1557" fmla="*/ 747251 h 3149464"/>
                      <a:gd name="connsiteX1558" fmla="*/ 2904254 w 3223440"/>
                      <a:gd name="connsiteY1558" fmla="*/ 1062345 h 3149464"/>
                      <a:gd name="connsiteX1559" fmla="*/ 2880563 w 3223440"/>
                      <a:gd name="connsiteY1559" fmla="*/ 1052868 h 3149464"/>
                      <a:gd name="connsiteX1560" fmla="*/ 2826073 w 3223440"/>
                      <a:gd name="connsiteY1560" fmla="*/ 1036285 h 3149464"/>
                      <a:gd name="connsiteX1561" fmla="*/ 2802382 w 3223440"/>
                      <a:gd name="connsiteY1561" fmla="*/ 1024439 h 3149464"/>
                      <a:gd name="connsiteX1562" fmla="*/ 2785798 w 3223440"/>
                      <a:gd name="connsiteY1562" fmla="*/ 993640 h 3149464"/>
                      <a:gd name="connsiteX1563" fmla="*/ 2802382 w 3223440"/>
                      <a:gd name="connsiteY1563" fmla="*/ 1024439 h 3149464"/>
                      <a:gd name="connsiteX1564" fmla="*/ 2826073 w 3223440"/>
                      <a:gd name="connsiteY1564" fmla="*/ 1036285 h 3149464"/>
                      <a:gd name="connsiteX1565" fmla="*/ 2880563 w 3223440"/>
                      <a:gd name="connsiteY1565" fmla="*/ 1052868 h 3149464"/>
                      <a:gd name="connsiteX1566" fmla="*/ 2904254 w 3223440"/>
                      <a:gd name="connsiteY1566" fmla="*/ 1062345 h 3149464"/>
                      <a:gd name="connsiteX1567" fmla="*/ 2927946 w 3223440"/>
                      <a:gd name="connsiteY1567" fmla="*/ 1081298 h 3149464"/>
                      <a:gd name="connsiteX1568" fmla="*/ 2925576 w 3223440"/>
                      <a:gd name="connsiteY1568" fmla="*/ 1097882 h 3149464"/>
                      <a:gd name="connsiteX1569" fmla="*/ 2927946 w 3223440"/>
                      <a:gd name="connsiteY1569" fmla="*/ 1081298 h 3149464"/>
                      <a:gd name="connsiteX1570" fmla="*/ 2904254 w 3223440"/>
                      <a:gd name="connsiteY1570" fmla="*/ 1062345 h 3149464"/>
                      <a:gd name="connsiteX1571" fmla="*/ 2847395 w 3223440"/>
                      <a:gd name="connsiteY1571" fmla="*/ 1199754 h 3149464"/>
                      <a:gd name="connsiteX1572" fmla="*/ 2840288 w 3223440"/>
                      <a:gd name="connsiteY1572" fmla="*/ 1190278 h 3149464"/>
                      <a:gd name="connsiteX1573" fmla="*/ 2847395 w 3223440"/>
                      <a:gd name="connsiteY1573" fmla="*/ 1199754 h 3149464"/>
                      <a:gd name="connsiteX1574" fmla="*/ 2847395 w 3223440"/>
                      <a:gd name="connsiteY1574" fmla="*/ 1244768 h 3149464"/>
                      <a:gd name="connsiteX1575" fmla="*/ 2828442 w 3223440"/>
                      <a:gd name="connsiteY1575" fmla="*/ 1240029 h 3149464"/>
                      <a:gd name="connsiteX1576" fmla="*/ 2833181 w 3223440"/>
                      <a:gd name="connsiteY1576" fmla="*/ 1287412 h 3149464"/>
                      <a:gd name="connsiteX1577" fmla="*/ 2840288 w 3223440"/>
                      <a:gd name="connsiteY1577" fmla="*/ 1296889 h 3149464"/>
                      <a:gd name="connsiteX1578" fmla="*/ 2913731 w 3223440"/>
                      <a:gd name="connsiteY1578" fmla="*/ 1346640 h 3149464"/>
                      <a:gd name="connsiteX1579" fmla="*/ 2916100 w 3223440"/>
                      <a:gd name="connsiteY1579" fmla="*/ 1367962 h 3149464"/>
                      <a:gd name="connsiteX1580" fmla="*/ 2892409 w 3223440"/>
                      <a:gd name="connsiteY1580" fmla="*/ 1398761 h 3149464"/>
                      <a:gd name="connsiteX1581" fmla="*/ 2892409 w 3223440"/>
                      <a:gd name="connsiteY1581" fmla="*/ 1398761 h 3149464"/>
                      <a:gd name="connsiteX1582" fmla="*/ 2916100 w 3223440"/>
                      <a:gd name="connsiteY1582" fmla="*/ 1367962 h 3149464"/>
                      <a:gd name="connsiteX1583" fmla="*/ 2913731 w 3223440"/>
                      <a:gd name="connsiteY1583" fmla="*/ 1346640 h 3149464"/>
                      <a:gd name="connsiteX1584" fmla="*/ 2840288 w 3223440"/>
                      <a:gd name="connsiteY1584" fmla="*/ 1296889 h 3149464"/>
                      <a:gd name="connsiteX1585" fmla="*/ 2833181 w 3223440"/>
                      <a:gd name="connsiteY1585" fmla="*/ 1287412 h 3149464"/>
                      <a:gd name="connsiteX1586" fmla="*/ 2828442 w 3223440"/>
                      <a:gd name="connsiteY1586" fmla="*/ 1240029 h 3149464"/>
                      <a:gd name="connsiteX1587" fmla="*/ 2828442 w 3223440"/>
                      <a:gd name="connsiteY1587" fmla="*/ 1240029 h 3149464"/>
                      <a:gd name="connsiteX1588" fmla="*/ 2828442 w 3223440"/>
                      <a:gd name="connsiteY1588" fmla="*/ 1240029 h 3149464"/>
                      <a:gd name="connsiteX1589" fmla="*/ 2847395 w 3223440"/>
                      <a:gd name="connsiteY1589" fmla="*/ 1244768 h 3149464"/>
                      <a:gd name="connsiteX1590" fmla="*/ 2854503 w 3223440"/>
                      <a:gd name="connsiteY1590" fmla="*/ 1183170 h 3149464"/>
                      <a:gd name="connsiteX1591" fmla="*/ 2854503 w 3223440"/>
                      <a:gd name="connsiteY1591" fmla="*/ 1183170 h 3149464"/>
                      <a:gd name="connsiteX1592" fmla="*/ 2854503 w 3223440"/>
                      <a:gd name="connsiteY1592" fmla="*/ 1159479 h 3149464"/>
                      <a:gd name="connsiteX1593" fmla="*/ 2854503 w 3223440"/>
                      <a:gd name="connsiteY1593" fmla="*/ 1159479 h 3149464"/>
                      <a:gd name="connsiteX1594" fmla="*/ 2854503 w 3223440"/>
                      <a:gd name="connsiteY1594" fmla="*/ 1183170 h 3149464"/>
                      <a:gd name="connsiteX1595" fmla="*/ 2880563 w 3223440"/>
                      <a:gd name="connsiteY1595" fmla="*/ 1185539 h 3149464"/>
                      <a:gd name="connsiteX1596" fmla="*/ 2854503 w 3223440"/>
                      <a:gd name="connsiteY1596" fmla="*/ 1183170 h 3149464"/>
                      <a:gd name="connsiteX1597" fmla="*/ 2899516 w 3223440"/>
                      <a:gd name="connsiteY1597" fmla="*/ 1263721 h 3149464"/>
                      <a:gd name="connsiteX1598" fmla="*/ 2899516 w 3223440"/>
                      <a:gd name="connsiteY1598" fmla="*/ 1263721 h 3149464"/>
                      <a:gd name="connsiteX1599" fmla="*/ 2878194 w 3223440"/>
                      <a:gd name="connsiteY1599" fmla="*/ 1263721 h 3149464"/>
                      <a:gd name="connsiteX1600" fmla="*/ 2899516 w 3223440"/>
                      <a:gd name="connsiteY1600" fmla="*/ 1263721 h 3149464"/>
                      <a:gd name="connsiteX1601" fmla="*/ 2861610 w 3223440"/>
                      <a:gd name="connsiteY1601" fmla="*/ 1209231 h 3149464"/>
                      <a:gd name="connsiteX1602" fmla="*/ 2856872 w 3223440"/>
                      <a:gd name="connsiteY1602" fmla="*/ 1218707 h 3149464"/>
                      <a:gd name="connsiteX1603" fmla="*/ 2854503 w 3223440"/>
                      <a:gd name="connsiteY1603" fmla="*/ 1221076 h 3149464"/>
                      <a:gd name="connsiteX1604" fmla="*/ 2856872 w 3223440"/>
                      <a:gd name="connsiteY1604" fmla="*/ 1218707 h 3149464"/>
                      <a:gd name="connsiteX1605" fmla="*/ 2861610 w 3223440"/>
                      <a:gd name="connsiteY1605" fmla="*/ 1209231 h 3149464"/>
                      <a:gd name="connsiteX1606" fmla="*/ 2852133 w 3223440"/>
                      <a:gd name="connsiteY1606" fmla="*/ 1702009 h 3149464"/>
                      <a:gd name="connsiteX1607" fmla="*/ 2752630 w 3223440"/>
                      <a:gd name="connsiteY1607" fmla="*/ 1690163 h 3149464"/>
                      <a:gd name="connsiteX1608" fmla="*/ 2738416 w 3223440"/>
                      <a:gd name="connsiteY1608" fmla="*/ 1692533 h 3149464"/>
                      <a:gd name="connsiteX1609" fmla="*/ 2752630 w 3223440"/>
                      <a:gd name="connsiteY1609" fmla="*/ 1690163 h 3149464"/>
                      <a:gd name="connsiteX1610" fmla="*/ 2852133 w 3223440"/>
                      <a:gd name="connsiteY1610" fmla="*/ 1702009 h 3149464"/>
                      <a:gd name="connsiteX1611" fmla="*/ 2863979 w 3223440"/>
                      <a:gd name="connsiteY1611" fmla="*/ 1704378 h 3149464"/>
                      <a:gd name="connsiteX1612" fmla="*/ 2852133 w 3223440"/>
                      <a:gd name="connsiteY1612" fmla="*/ 1702009 h 3149464"/>
                      <a:gd name="connsiteX1613" fmla="*/ 2852133 w 3223440"/>
                      <a:gd name="connsiteY1613" fmla="*/ 1912862 h 3149464"/>
                      <a:gd name="connsiteX1614" fmla="*/ 2823704 w 3223440"/>
                      <a:gd name="connsiteY1614" fmla="*/ 1919969 h 3149464"/>
                      <a:gd name="connsiteX1615" fmla="*/ 2852133 w 3223440"/>
                      <a:gd name="connsiteY1615" fmla="*/ 1912862 h 3149464"/>
                      <a:gd name="connsiteX1616" fmla="*/ 2702879 w 3223440"/>
                      <a:gd name="connsiteY1616" fmla="*/ 1981566 h 3149464"/>
                      <a:gd name="connsiteX1617" fmla="*/ 2662603 w 3223440"/>
                      <a:gd name="connsiteY1617" fmla="*/ 1981566 h 3149464"/>
                      <a:gd name="connsiteX1618" fmla="*/ 2662603 w 3223440"/>
                      <a:gd name="connsiteY1618" fmla="*/ 1981566 h 3149464"/>
                      <a:gd name="connsiteX1619" fmla="*/ 2662603 w 3223440"/>
                      <a:gd name="connsiteY1619" fmla="*/ 1981566 h 3149464"/>
                      <a:gd name="connsiteX1620" fmla="*/ 2702879 w 3223440"/>
                      <a:gd name="connsiteY1620" fmla="*/ 1981566 h 3149464"/>
                      <a:gd name="connsiteX1621" fmla="*/ 2792905 w 3223440"/>
                      <a:gd name="connsiteY1621" fmla="*/ 1986304 h 3149464"/>
                      <a:gd name="connsiteX1622" fmla="*/ 2795274 w 3223440"/>
                      <a:gd name="connsiteY1622" fmla="*/ 1983935 h 3149464"/>
                      <a:gd name="connsiteX1623" fmla="*/ 2792905 w 3223440"/>
                      <a:gd name="connsiteY1623" fmla="*/ 1986304 h 3149464"/>
                      <a:gd name="connsiteX1624" fmla="*/ 2702879 w 3223440"/>
                      <a:gd name="connsiteY1624" fmla="*/ 1981566 h 3149464"/>
                      <a:gd name="connsiteX1625" fmla="*/ 2773952 w 3223440"/>
                      <a:gd name="connsiteY1625" fmla="*/ 2040794 h 3149464"/>
                      <a:gd name="connsiteX1626" fmla="*/ 2773952 w 3223440"/>
                      <a:gd name="connsiteY1626" fmla="*/ 2040794 h 3149464"/>
                      <a:gd name="connsiteX1627" fmla="*/ 2757368 w 3223440"/>
                      <a:gd name="connsiteY1627" fmla="*/ 2024211 h 3149464"/>
                      <a:gd name="connsiteX1628" fmla="*/ 2773952 w 3223440"/>
                      <a:gd name="connsiteY1628" fmla="*/ 2040794 h 3149464"/>
                      <a:gd name="connsiteX1629" fmla="*/ 2563100 w 3223440"/>
                      <a:gd name="connsiteY1629" fmla="*/ 1820465 h 3149464"/>
                      <a:gd name="connsiteX1630" fmla="*/ 2551254 w 3223440"/>
                      <a:gd name="connsiteY1630" fmla="*/ 1827573 h 3149464"/>
                      <a:gd name="connsiteX1631" fmla="*/ 2525194 w 3223440"/>
                      <a:gd name="connsiteY1631" fmla="*/ 1822835 h 3149464"/>
                      <a:gd name="connsiteX1632" fmla="*/ 2551254 w 3223440"/>
                      <a:gd name="connsiteY1632" fmla="*/ 1827573 h 3149464"/>
                      <a:gd name="connsiteX1633" fmla="*/ 2563100 w 3223440"/>
                      <a:gd name="connsiteY1633" fmla="*/ 1820465 h 3149464"/>
                      <a:gd name="connsiteX1634" fmla="*/ 2603375 w 3223440"/>
                      <a:gd name="connsiteY1634" fmla="*/ 1801513 h 3149464"/>
                      <a:gd name="connsiteX1635" fmla="*/ 2617590 w 3223440"/>
                      <a:gd name="connsiteY1635" fmla="*/ 1803882 h 3149464"/>
                      <a:gd name="connsiteX1636" fmla="*/ 2603375 w 3223440"/>
                      <a:gd name="connsiteY1636" fmla="*/ 1801513 h 3149464"/>
                      <a:gd name="connsiteX1637" fmla="*/ 2563100 w 3223440"/>
                      <a:gd name="connsiteY1637" fmla="*/ 1820465 h 3149464"/>
                      <a:gd name="connsiteX1638" fmla="*/ 2574946 w 3223440"/>
                      <a:gd name="connsiteY1638" fmla="*/ 2002889 h 3149464"/>
                      <a:gd name="connsiteX1639" fmla="*/ 2567838 w 3223440"/>
                      <a:gd name="connsiteY1639" fmla="*/ 1995781 h 3149464"/>
                      <a:gd name="connsiteX1640" fmla="*/ 2565469 w 3223440"/>
                      <a:gd name="connsiteY1640" fmla="*/ 1993412 h 3149464"/>
                      <a:gd name="connsiteX1641" fmla="*/ 2567838 w 3223440"/>
                      <a:gd name="connsiteY1641" fmla="*/ 1995781 h 3149464"/>
                      <a:gd name="connsiteX1642" fmla="*/ 2574946 w 3223440"/>
                      <a:gd name="connsiteY1642" fmla="*/ 2002889 h 3149464"/>
                      <a:gd name="connsiteX1643" fmla="*/ 2558362 w 3223440"/>
                      <a:gd name="connsiteY1643" fmla="*/ 2028949 h 3149464"/>
                      <a:gd name="connsiteX1644" fmla="*/ 2548885 w 3223440"/>
                      <a:gd name="connsiteY1644" fmla="*/ 2024211 h 3149464"/>
                      <a:gd name="connsiteX1645" fmla="*/ 2546516 w 3223440"/>
                      <a:gd name="connsiteY1645" fmla="*/ 2024211 h 3149464"/>
                      <a:gd name="connsiteX1646" fmla="*/ 2548885 w 3223440"/>
                      <a:gd name="connsiteY1646" fmla="*/ 2024211 h 3149464"/>
                      <a:gd name="connsiteX1647" fmla="*/ 2558362 w 3223440"/>
                      <a:gd name="connsiteY1647" fmla="*/ 2028949 h 3149464"/>
                      <a:gd name="connsiteX1648" fmla="*/ 2518087 w 3223440"/>
                      <a:gd name="connsiteY1648" fmla="*/ 2142667 h 3149464"/>
                      <a:gd name="connsiteX1649" fmla="*/ 2518087 w 3223440"/>
                      <a:gd name="connsiteY1649" fmla="*/ 2142667 h 3149464"/>
                      <a:gd name="connsiteX1650" fmla="*/ 2492026 w 3223440"/>
                      <a:gd name="connsiteY1650" fmla="*/ 2142667 h 3149464"/>
                      <a:gd name="connsiteX1651" fmla="*/ 2492026 w 3223440"/>
                      <a:gd name="connsiteY1651" fmla="*/ 2142667 h 3149464"/>
                      <a:gd name="connsiteX1652" fmla="*/ 2518087 w 3223440"/>
                      <a:gd name="connsiteY1652" fmla="*/ 2142667 h 3149464"/>
                      <a:gd name="connsiteX1653" fmla="*/ 2492026 w 3223440"/>
                      <a:gd name="connsiteY1653" fmla="*/ 2135560 h 3149464"/>
                      <a:gd name="connsiteX1654" fmla="*/ 2492026 w 3223440"/>
                      <a:gd name="connsiteY1654" fmla="*/ 2135560 h 3149464"/>
                      <a:gd name="connsiteX1655" fmla="*/ 2513348 w 3223440"/>
                      <a:gd name="connsiteY1655" fmla="*/ 2133191 h 3149464"/>
                      <a:gd name="connsiteX1656" fmla="*/ 2492026 w 3223440"/>
                      <a:gd name="connsiteY1656" fmla="*/ 2135560 h 3149464"/>
                      <a:gd name="connsiteX1657" fmla="*/ 2496764 w 3223440"/>
                      <a:gd name="connsiteY1657" fmla="*/ 1927076 h 3149464"/>
                      <a:gd name="connsiteX1658" fmla="*/ 2484919 w 3223440"/>
                      <a:gd name="connsiteY1658" fmla="*/ 1936553 h 3149464"/>
                      <a:gd name="connsiteX1659" fmla="*/ 2496764 w 3223440"/>
                      <a:gd name="connsiteY1659" fmla="*/ 1927076 h 3149464"/>
                      <a:gd name="connsiteX1660" fmla="*/ 2518087 w 3223440"/>
                      <a:gd name="connsiteY1660" fmla="*/ 1924707 h 3149464"/>
                      <a:gd name="connsiteX1661" fmla="*/ 2532301 w 3223440"/>
                      <a:gd name="connsiteY1661" fmla="*/ 1912862 h 3149464"/>
                      <a:gd name="connsiteX1662" fmla="*/ 2532301 w 3223440"/>
                      <a:gd name="connsiteY1662" fmla="*/ 1912862 h 3149464"/>
                      <a:gd name="connsiteX1663" fmla="*/ 2518087 w 3223440"/>
                      <a:gd name="connsiteY1663" fmla="*/ 1924707 h 3149464"/>
                      <a:gd name="connsiteX1664" fmla="*/ 2496764 w 3223440"/>
                      <a:gd name="connsiteY1664" fmla="*/ 1927076 h 3149464"/>
                      <a:gd name="connsiteX1665" fmla="*/ 2240899 w 3223440"/>
                      <a:gd name="connsiteY1665" fmla="*/ 2862882 h 3149464"/>
                      <a:gd name="connsiteX1666" fmla="*/ 2243268 w 3223440"/>
                      <a:gd name="connsiteY1666" fmla="*/ 2869989 h 3149464"/>
                      <a:gd name="connsiteX1667" fmla="*/ 2295389 w 3223440"/>
                      <a:gd name="connsiteY1667" fmla="*/ 2813130 h 3149464"/>
                      <a:gd name="connsiteX1668" fmla="*/ 2295389 w 3223440"/>
                      <a:gd name="connsiteY1668" fmla="*/ 2813130 h 3149464"/>
                      <a:gd name="connsiteX1669" fmla="*/ 2295389 w 3223440"/>
                      <a:gd name="connsiteY1669" fmla="*/ 2813130 h 3149464"/>
                      <a:gd name="connsiteX1670" fmla="*/ 2243268 w 3223440"/>
                      <a:gd name="connsiteY1670" fmla="*/ 2869989 h 3149464"/>
                      <a:gd name="connsiteX1671" fmla="*/ 2243268 w 3223440"/>
                      <a:gd name="connsiteY1671" fmla="*/ 2877096 h 3149464"/>
                      <a:gd name="connsiteX1672" fmla="*/ 2243268 w 3223440"/>
                      <a:gd name="connsiteY1672" fmla="*/ 2877096 h 3149464"/>
                      <a:gd name="connsiteX1673" fmla="*/ 2236160 w 3223440"/>
                      <a:gd name="connsiteY1673" fmla="*/ 2877096 h 3149464"/>
                      <a:gd name="connsiteX1674" fmla="*/ 2243268 w 3223440"/>
                      <a:gd name="connsiteY1674" fmla="*/ 2877096 h 3149464"/>
                      <a:gd name="connsiteX1675" fmla="*/ 2243268 w 3223440"/>
                      <a:gd name="connsiteY1675" fmla="*/ 2869989 h 3149464"/>
                      <a:gd name="connsiteX1676" fmla="*/ 2240899 w 3223440"/>
                      <a:gd name="connsiteY1676" fmla="*/ 2862882 h 3149464"/>
                      <a:gd name="connsiteX1677" fmla="*/ 2304865 w 3223440"/>
                      <a:gd name="connsiteY1677" fmla="*/ 2843929 h 3149464"/>
                      <a:gd name="connsiteX1678" fmla="*/ 2290650 w 3223440"/>
                      <a:gd name="connsiteY1678" fmla="*/ 2858143 h 3149464"/>
                      <a:gd name="connsiteX1679" fmla="*/ 2285912 w 3223440"/>
                      <a:gd name="connsiteY1679" fmla="*/ 2862882 h 3149464"/>
                      <a:gd name="connsiteX1680" fmla="*/ 2290650 w 3223440"/>
                      <a:gd name="connsiteY1680" fmla="*/ 2858143 h 3149464"/>
                      <a:gd name="connsiteX1681" fmla="*/ 2304865 w 3223440"/>
                      <a:gd name="connsiteY1681" fmla="*/ 2843929 h 3149464"/>
                      <a:gd name="connsiteX1682" fmla="*/ 2297758 w 3223440"/>
                      <a:gd name="connsiteY1682" fmla="*/ 2813130 h 3149464"/>
                      <a:gd name="connsiteX1683" fmla="*/ 2311972 w 3223440"/>
                      <a:gd name="connsiteY1683" fmla="*/ 2813130 h 3149464"/>
                      <a:gd name="connsiteX1684" fmla="*/ 2311972 w 3223440"/>
                      <a:gd name="connsiteY1684" fmla="*/ 2813130 h 3149464"/>
                      <a:gd name="connsiteX1685" fmla="*/ 2311972 w 3223440"/>
                      <a:gd name="connsiteY1685" fmla="*/ 2813130 h 3149464"/>
                      <a:gd name="connsiteX1686" fmla="*/ 2297758 w 3223440"/>
                      <a:gd name="connsiteY1686" fmla="*/ 2813130 h 3149464"/>
                      <a:gd name="connsiteX1687" fmla="*/ 2224315 w 3223440"/>
                      <a:gd name="connsiteY1687" fmla="*/ 2573848 h 3149464"/>
                      <a:gd name="connsiteX1688" fmla="*/ 2219576 w 3223440"/>
                      <a:gd name="connsiteY1688" fmla="*/ 2573848 h 3149464"/>
                      <a:gd name="connsiteX1689" fmla="*/ 2202993 w 3223440"/>
                      <a:gd name="connsiteY1689" fmla="*/ 2564372 h 3149464"/>
                      <a:gd name="connsiteX1690" fmla="*/ 2219576 w 3223440"/>
                      <a:gd name="connsiteY1690" fmla="*/ 2573848 h 3149464"/>
                      <a:gd name="connsiteX1691" fmla="*/ 2224315 w 3223440"/>
                      <a:gd name="connsiteY1691" fmla="*/ 2573848 h 3149464"/>
                      <a:gd name="connsiteX1692" fmla="*/ 2221946 w 3223440"/>
                      <a:gd name="connsiteY1692" fmla="*/ 2514620 h 3149464"/>
                      <a:gd name="connsiteX1693" fmla="*/ 2229053 w 3223440"/>
                      <a:gd name="connsiteY1693" fmla="*/ 2516989 h 3149464"/>
                      <a:gd name="connsiteX1694" fmla="*/ 2276435 w 3223440"/>
                      <a:gd name="connsiteY1694" fmla="*/ 2533573 h 3149464"/>
                      <a:gd name="connsiteX1695" fmla="*/ 2297758 w 3223440"/>
                      <a:gd name="connsiteY1695" fmla="*/ 2540680 h 3149464"/>
                      <a:gd name="connsiteX1696" fmla="*/ 2276435 w 3223440"/>
                      <a:gd name="connsiteY1696" fmla="*/ 2533573 h 3149464"/>
                      <a:gd name="connsiteX1697" fmla="*/ 2229053 w 3223440"/>
                      <a:gd name="connsiteY1697" fmla="*/ 2516989 h 3149464"/>
                      <a:gd name="connsiteX1698" fmla="*/ 2221946 w 3223440"/>
                      <a:gd name="connsiteY1698" fmla="*/ 2514620 h 3149464"/>
                      <a:gd name="connsiteX1699" fmla="*/ 2155610 w 3223440"/>
                      <a:gd name="connsiteY1699" fmla="*/ 1948399 h 3149464"/>
                      <a:gd name="connsiteX1700" fmla="*/ 2139026 w 3223440"/>
                      <a:gd name="connsiteY1700" fmla="*/ 1929445 h 3149464"/>
                      <a:gd name="connsiteX1701" fmla="*/ 2155610 w 3223440"/>
                      <a:gd name="connsiteY1701" fmla="*/ 1948399 h 3149464"/>
                      <a:gd name="connsiteX1702" fmla="*/ 2238529 w 3223440"/>
                      <a:gd name="connsiteY1702" fmla="*/ 1950767 h 3149464"/>
                      <a:gd name="connsiteX1703" fmla="*/ 2271697 w 3223440"/>
                      <a:gd name="connsiteY1703" fmla="*/ 1934184 h 3149464"/>
                      <a:gd name="connsiteX1704" fmla="*/ 2238529 w 3223440"/>
                      <a:gd name="connsiteY1704" fmla="*/ 1950767 h 3149464"/>
                      <a:gd name="connsiteX1705" fmla="*/ 2155610 w 3223440"/>
                      <a:gd name="connsiteY1705" fmla="*/ 1948399 h 3149464"/>
                      <a:gd name="connsiteX1706" fmla="*/ 2202993 w 3223440"/>
                      <a:gd name="connsiteY1706" fmla="*/ 2031318 h 3149464"/>
                      <a:gd name="connsiteX1707" fmla="*/ 2198254 w 3223440"/>
                      <a:gd name="connsiteY1707" fmla="*/ 2021841 h 3149464"/>
                      <a:gd name="connsiteX1708" fmla="*/ 2186409 w 3223440"/>
                      <a:gd name="connsiteY1708" fmla="*/ 2005257 h 3149464"/>
                      <a:gd name="connsiteX1709" fmla="*/ 2198254 w 3223440"/>
                      <a:gd name="connsiteY1709" fmla="*/ 2021841 h 3149464"/>
                      <a:gd name="connsiteX1710" fmla="*/ 2202993 w 3223440"/>
                      <a:gd name="connsiteY1710" fmla="*/ 2031318 h 3149464"/>
                      <a:gd name="connsiteX1711" fmla="*/ 2124811 w 3223440"/>
                      <a:gd name="connsiteY1711" fmla="*/ 2111868 h 3149464"/>
                      <a:gd name="connsiteX1712" fmla="*/ 2091644 w 3223440"/>
                      <a:gd name="connsiteY1712" fmla="*/ 2078701 h 3149464"/>
                      <a:gd name="connsiteX1713" fmla="*/ 2124811 w 3223440"/>
                      <a:gd name="connsiteY1713" fmla="*/ 2111868 h 3149464"/>
                      <a:gd name="connsiteX1714" fmla="*/ 2124811 w 3223440"/>
                      <a:gd name="connsiteY1714" fmla="*/ 2130821 h 3149464"/>
                      <a:gd name="connsiteX1715" fmla="*/ 2117704 w 3223440"/>
                      <a:gd name="connsiteY1715" fmla="*/ 2133191 h 3149464"/>
                      <a:gd name="connsiteX1716" fmla="*/ 2124811 w 3223440"/>
                      <a:gd name="connsiteY1716" fmla="*/ 2130821 h 3149464"/>
                      <a:gd name="connsiteX1717" fmla="*/ 2124811 w 3223440"/>
                      <a:gd name="connsiteY1717" fmla="*/ 2111868 h 3149464"/>
                      <a:gd name="connsiteX1718" fmla="*/ 1958972 w 3223440"/>
                      <a:gd name="connsiteY1718" fmla="*/ 2031318 h 3149464"/>
                      <a:gd name="connsiteX1719" fmla="*/ 1958972 w 3223440"/>
                      <a:gd name="connsiteY1719" fmla="*/ 2031318 h 3149464"/>
                      <a:gd name="connsiteX1720" fmla="*/ 1958972 w 3223440"/>
                      <a:gd name="connsiteY1720" fmla="*/ 2031318 h 3149464"/>
                      <a:gd name="connsiteX1721" fmla="*/ 1961342 w 3223440"/>
                      <a:gd name="connsiteY1721" fmla="*/ 2033687 h 3149464"/>
                      <a:gd name="connsiteX1722" fmla="*/ 1958972 w 3223440"/>
                      <a:gd name="connsiteY1722" fmla="*/ 2036056 h 3149464"/>
                      <a:gd name="connsiteX1723" fmla="*/ 1961342 w 3223440"/>
                      <a:gd name="connsiteY1723" fmla="*/ 2033687 h 3149464"/>
                      <a:gd name="connsiteX1724" fmla="*/ 1958972 w 3223440"/>
                      <a:gd name="connsiteY1724" fmla="*/ 2031318 h 3149464"/>
                      <a:gd name="connsiteX1725" fmla="*/ 1949496 w 3223440"/>
                      <a:gd name="connsiteY1725" fmla="*/ 1675949 h 3149464"/>
                      <a:gd name="connsiteX1726" fmla="*/ 1949496 w 3223440"/>
                      <a:gd name="connsiteY1726" fmla="*/ 1692533 h 3149464"/>
                      <a:gd name="connsiteX1727" fmla="*/ 1949496 w 3223440"/>
                      <a:gd name="connsiteY1727" fmla="*/ 1692533 h 3149464"/>
                      <a:gd name="connsiteX1728" fmla="*/ 1937650 w 3223440"/>
                      <a:gd name="connsiteY1728" fmla="*/ 1742285 h 3149464"/>
                      <a:gd name="connsiteX1729" fmla="*/ 1942388 w 3223440"/>
                      <a:gd name="connsiteY1729" fmla="*/ 1780190 h 3149464"/>
                      <a:gd name="connsiteX1730" fmla="*/ 1925805 w 3223440"/>
                      <a:gd name="connsiteY1730" fmla="*/ 1803882 h 3149464"/>
                      <a:gd name="connsiteX1731" fmla="*/ 1942388 w 3223440"/>
                      <a:gd name="connsiteY1731" fmla="*/ 1829942 h 3149464"/>
                      <a:gd name="connsiteX1732" fmla="*/ 1925805 w 3223440"/>
                      <a:gd name="connsiteY1732" fmla="*/ 1803882 h 3149464"/>
                      <a:gd name="connsiteX1733" fmla="*/ 1925805 w 3223440"/>
                      <a:gd name="connsiteY1733" fmla="*/ 1803882 h 3149464"/>
                      <a:gd name="connsiteX1734" fmla="*/ 1942388 w 3223440"/>
                      <a:gd name="connsiteY1734" fmla="*/ 1780190 h 3149464"/>
                      <a:gd name="connsiteX1735" fmla="*/ 1925805 w 3223440"/>
                      <a:gd name="connsiteY1735" fmla="*/ 1777821 h 3149464"/>
                      <a:gd name="connsiteX1736" fmla="*/ 1942388 w 3223440"/>
                      <a:gd name="connsiteY1736" fmla="*/ 1780190 h 3149464"/>
                      <a:gd name="connsiteX1737" fmla="*/ 1937650 w 3223440"/>
                      <a:gd name="connsiteY1737" fmla="*/ 1742285 h 3149464"/>
                      <a:gd name="connsiteX1738" fmla="*/ 1949496 w 3223440"/>
                      <a:gd name="connsiteY1738" fmla="*/ 1692533 h 3149464"/>
                      <a:gd name="connsiteX1739" fmla="*/ 1949496 w 3223440"/>
                      <a:gd name="connsiteY1739" fmla="*/ 1675949 h 3149464"/>
                      <a:gd name="connsiteX1740" fmla="*/ 1958972 w 3223440"/>
                      <a:gd name="connsiteY1740" fmla="*/ 1668841 h 3149464"/>
                      <a:gd name="connsiteX1741" fmla="*/ 1949496 w 3223440"/>
                      <a:gd name="connsiteY1741" fmla="*/ 1675949 h 3149464"/>
                      <a:gd name="connsiteX1742" fmla="*/ 1966080 w 3223440"/>
                      <a:gd name="connsiteY1742" fmla="*/ 1675949 h 3149464"/>
                      <a:gd name="connsiteX1743" fmla="*/ 1966080 w 3223440"/>
                      <a:gd name="connsiteY1743" fmla="*/ 1675949 h 3149464"/>
                      <a:gd name="connsiteX1744" fmla="*/ 1973187 w 3223440"/>
                      <a:gd name="connsiteY1744" fmla="*/ 1675949 h 3149464"/>
                      <a:gd name="connsiteX1745" fmla="*/ 1982664 w 3223440"/>
                      <a:gd name="connsiteY1745" fmla="*/ 1675949 h 3149464"/>
                      <a:gd name="connsiteX1746" fmla="*/ 1973187 w 3223440"/>
                      <a:gd name="connsiteY1746" fmla="*/ 1675949 h 3149464"/>
                      <a:gd name="connsiteX1747" fmla="*/ 1973187 w 3223440"/>
                      <a:gd name="connsiteY1747" fmla="*/ 1675949 h 3149464"/>
                      <a:gd name="connsiteX1748" fmla="*/ 1963711 w 3223440"/>
                      <a:gd name="connsiteY1748" fmla="*/ 1675949 h 3149464"/>
                      <a:gd name="connsiteX1749" fmla="*/ 1949496 w 3223440"/>
                      <a:gd name="connsiteY1749" fmla="*/ 1675949 h 3149464"/>
                      <a:gd name="connsiteX1750" fmla="*/ 1852362 w 3223440"/>
                      <a:gd name="connsiteY1750" fmla="*/ 2216110 h 3149464"/>
                      <a:gd name="connsiteX1751" fmla="*/ 1828670 w 3223440"/>
                      <a:gd name="connsiteY1751" fmla="*/ 2206633 h 3149464"/>
                      <a:gd name="connsiteX1752" fmla="*/ 1852362 w 3223440"/>
                      <a:gd name="connsiteY1752" fmla="*/ 2216110 h 3149464"/>
                      <a:gd name="connsiteX1753" fmla="*/ 1890268 w 3223440"/>
                      <a:gd name="connsiteY1753" fmla="*/ 2239801 h 3149464"/>
                      <a:gd name="connsiteX1754" fmla="*/ 1890268 w 3223440"/>
                      <a:gd name="connsiteY1754" fmla="*/ 2239801 h 3149464"/>
                      <a:gd name="connsiteX1755" fmla="*/ 1852362 w 3223440"/>
                      <a:gd name="connsiteY1755" fmla="*/ 2216110 h 3149464"/>
                      <a:gd name="connsiteX1756" fmla="*/ 1866576 w 3223440"/>
                      <a:gd name="connsiteY1756" fmla="*/ 2301398 h 3149464"/>
                      <a:gd name="connsiteX1757" fmla="*/ 1866576 w 3223440"/>
                      <a:gd name="connsiteY1757" fmla="*/ 2301398 h 3149464"/>
                      <a:gd name="connsiteX1758" fmla="*/ 1854731 w 3223440"/>
                      <a:gd name="connsiteY1758" fmla="*/ 2299030 h 3149464"/>
                      <a:gd name="connsiteX1759" fmla="*/ 1866576 w 3223440"/>
                      <a:gd name="connsiteY1759" fmla="*/ 2301398 h 3149464"/>
                      <a:gd name="connsiteX1760" fmla="*/ 1686523 w 3223440"/>
                      <a:gd name="connsiteY1760" fmla="*/ 1863110 h 3149464"/>
                      <a:gd name="connsiteX1761" fmla="*/ 1660462 w 3223440"/>
                      <a:gd name="connsiteY1761" fmla="*/ 1858372 h 3149464"/>
                      <a:gd name="connsiteX1762" fmla="*/ 1634402 w 3223440"/>
                      <a:gd name="connsiteY1762" fmla="*/ 1825204 h 3149464"/>
                      <a:gd name="connsiteX1763" fmla="*/ 1634402 w 3223440"/>
                      <a:gd name="connsiteY1763" fmla="*/ 1818097 h 3149464"/>
                      <a:gd name="connsiteX1764" fmla="*/ 1634402 w 3223440"/>
                      <a:gd name="connsiteY1764" fmla="*/ 1825204 h 3149464"/>
                      <a:gd name="connsiteX1765" fmla="*/ 1660462 w 3223440"/>
                      <a:gd name="connsiteY1765" fmla="*/ 1858372 h 3149464"/>
                      <a:gd name="connsiteX1766" fmla="*/ 1686523 w 3223440"/>
                      <a:gd name="connsiteY1766" fmla="*/ 1863110 h 3149464"/>
                      <a:gd name="connsiteX1767" fmla="*/ 1707845 w 3223440"/>
                      <a:gd name="connsiteY1767" fmla="*/ 1893909 h 3149464"/>
                      <a:gd name="connsiteX1768" fmla="*/ 1703107 w 3223440"/>
                      <a:gd name="connsiteY1768" fmla="*/ 1910492 h 3149464"/>
                      <a:gd name="connsiteX1769" fmla="*/ 1707845 w 3223440"/>
                      <a:gd name="connsiteY1769" fmla="*/ 1893909 h 3149464"/>
                      <a:gd name="connsiteX1770" fmla="*/ 1686523 w 3223440"/>
                      <a:gd name="connsiteY1770" fmla="*/ 1863110 h 3149464"/>
                      <a:gd name="connsiteX1771" fmla="*/ 1700738 w 3223440"/>
                      <a:gd name="connsiteY1771" fmla="*/ 1981566 h 3149464"/>
                      <a:gd name="connsiteX1772" fmla="*/ 1700738 w 3223440"/>
                      <a:gd name="connsiteY1772" fmla="*/ 1981566 h 3149464"/>
                      <a:gd name="connsiteX1773" fmla="*/ 1660462 w 3223440"/>
                      <a:gd name="connsiteY1773" fmla="*/ 1929445 h 3149464"/>
                      <a:gd name="connsiteX1774" fmla="*/ 1660462 w 3223440"/>
                      <a:gd name="connsiteY1774" fmla="*/ 1929445 h 3149464"/>
                      <a:gd name="connsiteX1775" fmla="*/ 1700738 w 3223440"/>
                      <a:gd name="connsiteY1775" fmla="*/ 1981566 h 3149464"/>
                      <a:gd name="connsiteX1776" fmla="*/ 1653355 w 3223440"/>
                      <a:gd name="connsiteY1776" fmla="*/ 2199526 h 3149464"/>
                      <a:gd name="connsiteX1777" fmla="*/ 1653355 w 3223440"/>
                      <a:gd name="connsiteY1777" fmla="*/ 2218479 h 3149464"/>
                      <a:gd name="connsiteX1778" fmla="*/ 1653355 w 3223440"/>
                      <a:gd name="connsiteY1778" fmla="*/ 2218479 h 3149464"/>
                      <a:gd name="connsiteX1779" fmla="*/ 1653355 w 3223440"/>
                      <a:gd name="connsiteY1779" fmla="*/ 2199526 h 3149464"/>
                      <a:gd name="connsiteX1780" fmla="*/ 1634402 w 3223440"/>
                      <a:gd name="connsiteY1780" fmla="*/ 2168728 h 3149464"/>
                      <a:gd name="connsiteX1781" fmla="*/ 1632033 w 3223440"/>
                      <a:gd name="connsiteY1781" fmla="*/ 2149774 h 3149464"/>
                      <a:gd name="connsiteX1782" fmla="*/ 1632033 w 3223440"/>
                      <a:gd name="connsiteY1782" fmla="*/ 2149774 h 3149464"/>
                      <a:gd name="connsiteX1783" fmla="*/ 1634402 w 3223440"/>
                      <a:gd name="connsiteY1783" fmla="*/ 2168728 h 3149464"/>
                      <a:gd name="connsiteX1784" fmla="*/ 1587019 w 3223440"/>
                      <a:gd name="connsiteY1784" fmla="*/ 2140298 h 3149464"/>
                      <a:gd name="connsiteX1785" fmla="*/ 1587019 w 3223440"/>
                      <a:gd name="connsiteY1785" fmla="*/ 2140298 h 3149464"/>
                      <a:gd name="connsiteX1786" fmla="*/ 1650986 w 3223440"/>
                      <a:gd name="connsiteY1786" fmla="*/ 2083439 h 3149464"/>
                      <a:gd name="connsiteX1787" fmla="*/ 1650986 w 3223440"/>
                      <a:gd name="connsiteY1787" fmla="*/ 2083439 h 3149464"/>
                      <a:gd name="connsiteX1788" fmla="*/ 1587019 w 3223440"/>
                      <a:gd name="connsiteY1788" fmla="*/ 2140298 h 3149464"/>
                      <a:gd name="connsiteX1789" fmla="*/ 1627294 w 3223440"/>
                      <a:gd name="connsiteY1789" fmla="*/ 2379580 h 3149464"/>
                      <a:gd name="connsiteX1790" fmla="*/ 1622556 w 3223440"/>
                      <a:gd name="connsiteY1790" fmla="*/ 2367734 h 3149464"/>
                      <a:gd name="connsiteX1791" fmla="*/ 1605972 w 3223440"/>
                      <a:gd name="connsiteY1791" fmla="*/ 2372472 h 3149464"/>
                      <a:gd name="connsiteX1792" fmla="*/ 1605972 w 3223440"/>
                      <a:gd name="connsiteY1792" fmla="*/ 2386687 h 3149464"/>
                      <a:gd name="connsiteX1793" fmla="*/ 1605972 w 3223440"/>
                      <a:gd name="connsiteY1793" fmla="*/ 2372472 h 3149464"/>
                      <a:gd name="connsiteX1794" fmla="*/ 1622556 w 3223440"/>
                      <a:gd name="connsiteY1794" fmla="*/ 2367734 h 3149464"/>
                      <a:gd name="connsiteX1795" fmla="*/ 1632033 w 3223440"/>
                      <a:gd name="connsiteY1795" fmla="*/ 2367734 h 3149464"/>
                      <a:gd name="connsiteX1796" fmla="*/ 1643878 w 3223440"/>
                      <a:gd name="connsiteY1796" fmla="*/ 2344043 h 3149464"/>
                      <a:gd name="connsiteX1797" fmla="*/ 1632033 w 3223440"/>
                      <a:gd name="connsiteY1797" fmla="*/ 2367734 h 3149464"/>
                      <a:gd name="connsiteX1798" fmla="*/ 1622556 w 3223440"/>
                      <a:gd name="connsiteY1798" fmla="*/ 2367734 h 3149464"/>
                      <a:gd name="connsiteX1799" fmla="*/ 1627294 w 3223440"/>
                      <a:gd name="connsiteY1799" fmla="*/ 2379580 h 3149464"/>
                      <a:gd name="connsiteX1800" fmla="*/ 1605972 w 3223440"/>
                      <a:gd name="connsiteY1800" fmla="*/ 2400902 h 3149464"/>
                      <a:gd name="connsiteX1801" fmla="*/ 1605972 w 3223440"/>
                      <a:gd name="connsiteY1801" fmla="*/ 2400902 h 3149464"/>
                      <a:gd name="connsiteX1802" fmla="*/ 1605972 w 3223440"/>
                      <a:gd name="connsiteY1802" fmla="*/ 2400902 h 3149464"/>
                      <a:gd name="connsiteX1803" fmla="*/ 1511207 w 3223440"/>
                      <a:gd name="connsiteY1803" fmla="*/ 2403271 h 3149464"/>
                      <a:gd name="connsiteX1804" fmla="*/ 1478040 w 3223440"/>
                      <a:gd name="connsiteY1804" fmla="*/ 2400902 h 3149464"/>
                      <a:gd name="connsiteX1805" fmla="*/ 1478040 w 3223440"/>
                      <a:gd name="connsiteY1805" fmla="*/ 2400902 h 3149464"/>
                      <a:gd name="connsiteX1806" fmla="*/ 1511207 w 3223440"/>
                      <a:gd name="connsiteY1806" fmla="*/ 2403271 h 3149464"/>
                      <a:gd name="connsiteX1807" fmla="*/ 1605972 w 3223440"/>
                      <a:gd name="connsiteY1807" fmla="*/ 2400902 h 3149464"/>
                      <a:gd name="connsiteX1808" fmla="*/ 1359583 w 3223440"/>
                      <a:gd name="connsiteY1808" fmla="*/ 2424593 h 3149464"/>
                      <a:gd name="connsiteX1809" fmla="*/ 1366690 w 3223440"/>
                      <a:gd name="connsiteY1809" fmla="*/ 2391425 h 3149464"/>
                      <a:gd name="connsiteX1810" fmla="*/ 1390382 w 3223440"/>
                      <a:gd name="connsiteY1810" fmla="*/ 2329828 h 3149464"/>
                      <a:gd name="connsiteX1811" fmla="*/ 1390382 w 3223440"/>
                      <a:gd name="connsiteY1811" fmla="*/ 2329828 h 3149464"/>
                      <a:gd name="connsiteX1812" fmla="*/ 1366690 w 3223440"/>
                      <a:gd name="connsiteY1812" fmla="*/ 2391425 h 3149464"/>
                      <a:gd name="connsiteX1813" fmla="*/ 1359583 w 3223440"/>
                      <a:gd name="connsiteY1813" fmla="*/ 2424593 h 3149464"/>
                      <a:gd name="connsiteX1814" fmla="*/ 1390382 w 3223440"/>
                      <a:gd name="connsiteY1814" fmla="*/ 2327459 h 3149464"/>
                      <a:gd name="connsiteX1815" fmla="*/ 1390382 w 3223440"/>
                      <a:gd name="connsiteY1815" fmla="*/ 2327459 h 3149464"/>
                      <a:gd name="connsiteX1816" fmla="*/ 1397489 w 3223440"/>
                      <a:gd name="connsiteY1816" fmla="*/ 2320352 h 3149464"/>
                      <a:gd name="connsiteX1817" fmla="*/ 1390382 w 3223440"/>
                      <a:gd name="connsiteY1817" fmla="*/ 2327459 h 3149464"/>
                      <a:gd name="connsiteX1818" fmla="*/ 1404597 w 3223440"/>
                      <a:gd name="connsiteY1818" fmla="*/ 2500405 h 3149464"/>
                      <a:gd name="connsiteX1819" fmla="*/ 1406966 w 3223440"/>
                      <a:gd name="connsiteY1819" fmla="*/ 2481452 h 3149464"/>
                      <a:gd name="connsiteX1820" fmla="*/ 1430657 w 3223440"/>
                      <a:gd name="connsiteY1820" fmla="*/ 2462499 h 3149464"/>
                      <a:gd name="connsiteX1821" fmla="*/ 1440134 w 3223440"/>
                      <a:gd name="connsiteY1821" fmla="*/ 2462499 h 3149464"/>
                      <a:gd name="connsiteX1822" fmla="*/ 1430657 w 3223440"/>
                      <a:gd name="connsiteY1822" fmla="*/ 2462499 h 3149464"/>
                      <a:gd name="connsiteX1823" fmla="*/ 1406966 w 3223440"/>
                      <a:gd name="connsiteY1823" fmla="*/ 2481452 h 3149464"/>
                      <a:gd name="connsiteX1824" fmla="*/ 1404597 w 3223440"/>
                      <a:gd name="connsiteY1824" fmla="*/ 2500405 h 3149464"/>
                      <a:gd name="connsiteX1825" fmla="*/ 1388013 w 3223440"/>
                      <a:gd name="connsiteY1825" fmla="*/ 2519358 h 3149464"/>
                      <a:gd name="connsiteX1826" fmla="*/ 1404597 w 3223440"/>
                      <a:gd name="connsiteY1826" fmla="*/ 2500405 h 3149464"/>
                      <a:gd name="connsiteX1827" fmla="*/ 1402227 w 3223440"/>
                      <a:gd name="connsiteY1827" fmla="*/ 2294291 h 3149464"/>
                      <a:gd name="connsiteX1828" fmla="*/ 1371429 w 3223440"/>
                      <a:gd name="connsiteY1828" fmla="*/ 2303768 h 3149464"/>
                      <a:gd name="connsiteX1829" fmla="*/ 1354845 w 3223440"/>
                      <a:gd name="connsiteY1829" fmla="*/ 2317982 h 3149464"/>
                      <a:gd name="connsiteX1830" fmla="*/ 1354845 w 3223440"/>
                      <a:gd name="connsiteY1830" fmla="*/ 2317982 h 3149464"/>
                      <a:gd name="connsiteX1831" fmla="*/ 1371429 w 3223440"/>
                      <a:gd name="connsiteY1831" fmla="*/ 2303768 h 3149464"/>
                      <a:gd name="connsiteX1832" fmla="*/ 1402227 w 3223440"/>
                      <a:gd name="connsiteY1832" fmla="*/ 2294291 h 3149464"/>
                      <a:gd name="connsiteX1833" fmla="*/ 1463825 w 3223440"/>
                      <a:gd name="connsiteY1833" fmla="*/ 2275338 h 3149464"/>
                      <a:gd name="connsiteX1834" fmla="*/ 1482778 w 3223440"/>
                      <a:gd name="connsiteY1834" fmla="*/ 2258754 h 3149464"/>
                      <a:gd name="connsiteX1835" fmla="*/ 1482778 w 3223440"/>
                      <a:gd name="connsiteY1835" fmla="*/ 2220848 h 3149464"/>
                      <a:gd name="connsiteX1836" fmla="*/ 1482778 w 3223440"/>
                      <a:gd name="connsiteY1836" fmla="*/ 2213741 h 3149464"/>
                      <a:gd name="connsiteX1837" fmla="*/ 1482778 w 3223440"/>
                      <a:gd name="connsiteY1837" fmla="*/ 2220848 h 3149464"/>
                      <a:gd name="connsiteX1838" fmla="*/ 1482778 w 3223440"/>
                      <a:gd name="connsiteY1838" fmla="*/ 2258754 h 3149464"/>
                      <a:gd name="connsiteX1839" fmla="*/ 1463825 w 3223440"/>
                      <a:gd name="connsiteY1839" fmla="*/ 2275338 h 3149464"/>
                      <a:gd name="connsiteX1840" fmla="*/ 1402227 w 3223440"/>
                      <a:gd name="connsiteY1840" fmla="*/ 2294291 h 3149464"/>
                      <a:gd name="connsiteX1841" fmla="*/ 1335892 w 3223440"/>
                      <a:gd name="connsiteY1841" fmla="*/ 2213741 h 3149464"/>
                      <a:gd name="connsiteX1842" fmla="*/ 1361952 w 3223440"/>
                      <a:gd name="connsiteY1842" fmla="*/ 2173466 h 3149464"/>
                      <a:gd name="connsiteX1843" fmla="*/ 1369060 w 3223440"/>
                      <a:gd name="connsiteY1843" fmla="*/ 2154513 h 3149464"/>
                      <a:gd name="connsiteX1844" fmla="*/ 1406966 w 3223440"/>
                      <a:gd name="connsiteY1844" fmla="*/ 2135560 h 3149464"/>
                      <a:gd name="connsiteX1845" fmla="*/ 1425919 w 3223440"/>
                      <a:gd name="connsiteY1845" fmla="*/ 2100023 h 3149464"/>
                      <a:gd name="connsiteX1846" fmla="*/ 1425919 w 3223440"/>
                      <a:gd name="connsiteY1846" fmla="*/ 2100023 h 3149464"/>
                      <a:gd name="connsiteX1847" fmla="*/ 1406966 w 3223440"/>
                      <a:gd name="connsiteY1847" fmla="*/ 2135560 h 3149464"/>
                      <a:gd name="connsiteX1848" fmla="*/ 1369060 w 3223440"/>
                      <a:gd name="connsiteY1848" fmla="*/ 2154513 h 3149464"/>
                      <a:gd name="connsiteX1849" fmla="*/ 1361952 w 3223440"/>
                      <a:gd name="connsiteY1849" fmla="*/ 2173466 h 3149464"/>
                      <a:gd name="connsiteX1850" fmla="*/ 1335892 w 3223440"/>
                      <a:gd name="connsiteY1850" fmla="*/ 2213741 h 3149464"/>
                      <a:gd name="connsiteX1851" fmla="*/ 1352476 w 3223440"/>
                      <a:gd name="connsiteY1851" fmla="*/ 2498036 h 3149464"/>
                      <a:gd name="connsiteX1852" fmla="*/ 1347738 w 3223440"/>
                      <a:gd name="connsiteY1852" fmla="*/ 2498036 h 3149464"/>
                      <a:gd name="connsiteX1853" fmla="*/ 1340630 w 3223440"/>
                      <a:gd name="connsiteY1853" fmla="*/ 2498036 h 3149464"/>
                      <a:gd name="connsiteX1854" fmla="*/ 1347738 w 3223440"/>
                      <a:gd name="connsiteY1854" fmla="*/ 2498036 h 3149464"/>
                      <a:gd name="connsiteX1855" fmla="*/ 1352476 w 3223440"/>
                      <a:gd name="connsiteY1855" fmla="*/ 2498036 h 3149464"/>
                      <a:gd name="connsiteX1856" fmla="*/ 1286140 w 3223440"/>
                      <a:gd name="connsiteY1856" fmla="*/ 2225586 h 3149464"/>
                      <a:gd name="connsiteX1857" fmla="*/ 1267187 w 3223440"/>
                      <a:gd name="connsiteY1857" fmla="*/ 2237432 h 3149464"/>
                      <a:gd name="connsiteX1858" fmla="*/ 1283771 w 3223440"/>
                      <a:gd name="connsiteY1858" fmla="*/ 2261123 h 3149464"/>
                      <a:gd name="connsiteX1859" fmla="*/ 1286140 w 3223440"/>
                      <a:gd name="connsiteY1859" fmla="*/ 2280076 h 3149464"/>
                      <a:gd name="connsiteX1860" fmla="*/ 1279033 w 3223440"/>
                      <a:gd name="connsiteY1860" fmla="*/ 2282445 h 3149464"/>
                      <a:gd name="connsiteX1861" fmla="*/ 1286140 w 3223440"/>
                      <a:gd name="connsiteY1861" fmla="*/ 2280076 h 3149464"/>
                      <a:gd name="connsiteX1862" fmla="*/ 1283771 w 3223440"/>
                      <a:gd name="connsiteY1862" fmla="*/ 2261123 h 3149464"/>
                      <a:gd name="connsiteX1863" fmla="*/ 1267187 w 3223440"/>
                      <a:gd name="connsiteY1863" fmla="*/ 2237432 h 3149464"/>
                      <a:gd name="connsiteX1864" fmla="*/ 1286140 w 3223440"/>
                      <a:gd name="connsiteY1864" fmla="*/ 2225586 h 3149464"/>
                      <a:gd name="connsiteX1865" fmla="*/ 1312201 w 3223440"/>
                      <a:gd name="connsiteY1865" fmla="*/ 2201895 h 3149464"/>
                      <a:gd name="connsiteX1866" fmla="*/ 1286140 w 3223440"/>
                      <a:gd name="connsiteY1866" fmla="*/ 2225586 h 3149464"/>
                      <a:gd name="connsiteX1867" fmla="*/ 1307462 w 3223440"/>
                      <a:gd name="connsiteY1867" fmla="*/ 2453023 h 3149464"/>
                      <a:gd name="connsiteX1868" fmla="*/ 1290878 w 3223440"/>
                      <a:gd name="connsiteY1868" fmla="*/ 2448284 h 3149464"/>
                      <a:gd name="connsiteX1869" fmla="*/ 1281402 w 3223440"/>
                      <a:gd name="connsiteY1869" fmla="*/ 2445915 h 3149464"/>
                      <a:gd name="connsiteX1870" fmla="*/ 1290878 w 3223440"/>
                      <a:gd name="connsiteY1870" fmla="*/ 2448284 h 3149464"/>
                      <a:gd name="connsiteX1871" fmla="*/ 1307462 w 3223440"/>
                      <a:gd name="connsiteY1871" fmla="*/ 2453023 h 3149464"/>
                      <a:gd name="connsiteX1872" fmla="*/ 1236388 w 3223440"/>
                      <a:gd name="connsiteY1872" fmla="*/ 2161620 h 3149464"/>
                      <a:gd name="connsiteX1873" fmla="*/ 1231650 w 3223440"/>
                      <a:gd name="connsiteY1873" fmla="*/ 2166358 h 3149464"/>
                      <a:gd name="connsiteX1874" fmla="*/ 1191375 w 3223440"/>
                      <a:gd name="connsiteY1874" fmla="*/ 2178204 h 3149464"/>
                      <a:gd name="connsiteX1875" fmla="*/ 1231650 w 3223440"/>
                      <a:gd name="connsiteY1875" fmla="*/ 2166358 h 3149464"/>
                      <a:gd name="connsiteX1876" fmla="*/ 1236388 w 3223440"/>
                      <a:gd name="connsiteY1876" fmla="*/ 2161620 h 3149464"/>
                      <a:gd name="connsiteX1877" fmla="*/ 1274295 w 3223440"/>
                      <a:gd name="connsiteY1877" fmla="*/ 2142667 h 3149464"/>
                      <a:gd name="connsiteX1878" fmla="*/ 1290878 w 3223440"/>
                      <a:gd name="connsiteY1878" fmla="*/ 2135560 h 3149464"/>
                      <a:gd name="connsiteX1879" fmla="*/ 1290878 w 3223440"/>
                      <a:gd name="connsiteY1879" fmla="*/ 2128452 h 3149464"/>
                      <a:gd name="connsiteX1880" fmla="*/ 1290878 w 3223440"/>
                      <a:gd name="connsiteY1880" fmla="*/ 2135560 h 3149464"/>
                      <a:gd name="connsiteX1881" fmla="*/ 1274295 w 3223440"/>
                      <a:gd name="connsiteY1881" fmla="*/ 2142667 h 3149464"/>
                      <a:gd name="connsiteX1882" fmla="*/ 1236388 w 3223440"/>
                      <a:gd name="connsiteY1882" fmla="*/ 2161620 h 3149464"/>
                      <a:gd name="connsiteX1883" fmla="*/ 1243496 w 3223440"/>
                      <a:gd name="connsiteY1883" fmla="*/ 2291922 h 3149464"/>
                      <a:gd name="connsiteX1884" fmla="*/ 1226912 w 3223440"/>
                      <a:gd name="connsiteY1884" fmla="*/ 2246908 h 3149464"/>
                      <a:gd name="connsiteX1885" fmla="*/ 1226912 w 3223440"/>
                      <a:gd name="connsiteY1885" fmla="*/ 2246908 h 3149464"/>
                      <a:gd name="connsiteX1886" fmla="*/ 1243496 w 3223440"/>
                      <a:gd name="connsiteY1886" fmla="*/ 2291922 h 3149464"/>
                      <a:gd name="connsiteX1887" fmla="*/ 1039751 w 3223440"/>
                      <a:gd name="connsiteY1887" fmla="*/ 2173466 h 3149464"/>
                      <a:gd name="connsiteX1888" fmla="*/ 1035013 w 3223440"/>
                      <a:gd name="connsiteY1888" fmla="*/ 2173466 h 3149464"/>
                      <a:gd name="connsiteX1889" fmla="*/ 1023167 w 3223440"/>
                      <a:gd name="connsiteY1889" fmla="*/ 2171096 h 3149464"/>
                      <a:gd name="connsiteX1890" fmla="*/ 1035013 w 3223440"/>
                      <a:gd name="connsiteY1890" fmla="*/ 2173466 h 3149464"/>
                      <a:gd name="connsiteX1891" fmla="*/ 1039751 w 3223440"/>
                      <a:gd name="connsiteY1891" fmla="*/ 2173466 h 3149464"/>
                      <a:gd name="connsiteX1892" fmla="*/ 1158207 w 3223440"/>
                      <a:gd name="connsiteY1892" fmla="*/ 2154513 h 3149464"/>
                      <a:gd name="connsiteX1893" fmla="*/ 1170053 w 3223440"/>
                      <a:gd name="connsiteY1893" fmla="*/ 2156882 h 3149464"/>
                      <a:gd name="connsiteX1894" fmla="*/ 1158207 w 3223440"/>
                      <a:gd name="connsiteY1894" fmla="*/ 2154513 h 3149464"/>
                      <a:gd name="connsiteX1895" fmla="*/ 1039751 w 3223440"/>
                      <a:gd name="connsiteY1895" fmla="*/ 2173466 h 3149464"/>
                      <a:gd name="connsiteX1896" fmla="*/ 1044489 w 3223440"/>
                      <a:gd name="connsiteY1896" fmla="*/ 2244540 h 3149464"/>
                      <a:gd name="connsiteX1897" fmla="*/ 1039751 w 3223440"/>
                      <a:gd name="connsiteY1897" fmla="*/ 2225586 h 3149464"/>
                      <a:gd name="connsiteX1898" fmla="*/ 1030274 w 3223440"/>
                      <a:gd name="connsiteY1898" fmla="*/ 2192419 h 3149464"/>
                      <a:gd name="connsiteX1899" fmla="*/ 1039751 w 3223440"/>
                      <a:gd name="connsiteY1899" fmla="*/ 2225586 h 3149464"/>
                      <a:gd name="connsiteX1900" fmla="*/ 1044489 w 3223440"/>
                      <a:gd name="connsiteY1900" fmla="*/ 2244540 h 3149464"/>
                      <a:gd name="connsiteX1901" fmla="*/ 994737 w 3223440"/>
                      <a:gd name="connsiteY1901" fmla="*/ 2310875 h 3149464"/>
                      <a:gd name="connsiteX1902" fmla="*/ 997107 w 3223440"/>
                      <a:gd name="connsiteY1902" fmla="*/ 2320352 h 3149464"/>
                      <a:gd name="connsiteX1903" fmla="*/ 994737 w 3223440"/>
                      <a:gd name="connsiteY1903" fmla="*/ 2310875 h 3149464"/>
                      <a:gd name="connsiteX1904" fmla="*/ 994737 w 3223440"/>
                      <a:gd name="connsiteY1904" fmla="*/ 2294291 h 3149464"/>
                      <a:gd name="connsiteX1905" fmla="*/ 985261 w 3223440"/>
                      <a:gd name="connsiteY1905" fmla="*/ 2294291 h 3149464"/>
                      <a:gd name="connsiteX1906" fmla="*/ 985261 w 3223440"/>
                      <a:gd name="connsiteY1906" fmla="*/ 2294291 h 3149464"/>
                      <a:gd name="connsiteX1907" fmla="*/ 968677 w 3223440"/>
                      <a:gd name="connsiteY1907" fmla="*/ 2287184 h 3149464"/>
                      <a:gd name="connsiteX1908" fmla="*/ 968677 w 3223440"/>
                      <a:gd name="connsiteY1908" fmla="*/ 2287184 h 3149464"/>
                      <a:gd name="connsiteX1909" fmla="*/ 968677 w 3223440"/>
                      <a:gd name="connsiteY1909" fmla="*/ 2287184 h 3149464"/>
                      <a:gd name="connsiteX1910" fmla="*/ 985261 w 3223440"/>
                      <a:gd name="connsiteY1910" fmla="*/ 2294291 h 3149464"/>
                      <a:gd name="connsiteX1911" fmla="*/ 994737 w 3223440"/>
                      <a:gd name="connsiteY1911" fmla="*/ 2294291 h 3149464"/>
                      <a:gd name="connsiteX1912" fmla="*/ 1025536 w 3223440"/>
                      <a:gd name="connsiteY1912" fmla="*/ 2291922 h 3149464"/>
                      <a:gd name="connsiteX1913" fmla="*/ 994737 w 3223440"/>
                      <a:gd name="connsiteY1913" fmla="*/ 2294291 h 3149464"/>
                      <a:gd name="connsiteX1914" fmla="*/ 994737 w 3223440"/>
                      <a:gd name="connsiteY1914" fmla="*/ 2310875 h 3149464"/>
                      <a:gd name="connsiteX1915" fmla="*/ 949724 w 3223440"/>
                      <a:gd name="connsiteY1915" fmla="*/ 1962613 h 3149464"/>
                      <a:gd name="connsiteX1916" fmla="*/ 973415 w 3223440"/>
                      <a:gd name="connsiteY1916" fmla="*/ 1969721 h 3149464"/>
                      <a:gd name="connsiteX1917" fmla="*/ 1008952 w 3223440"/>
                      <a:gd name="connsiteY1917" fmla="*/ 1957875 h 3149464"/>
                      <a:gd name="connsiteX1918" fmla="*/ 1046858 w 3223440"/>
                      <a:gd name="connsiteY1918" fmla="*/ 1938922 h 3149464"/>
                      <a:gd name="connsiteX1919" fmla="*/ 1056335 w 3223440"/>
                      <a:gd name="connsiteY1919" fmla="*/ 1931815 h 3149464"/>
                      <a:gd name="connsiteX1920" fmla="*/ 1056335 w 3223440"/>
                      <a:gd name="connsiteY1920" fmla="*/ 1931815 h 3149464"/>
                      <a:gd name="connsiteX1921" fmla="*/ 1056335 w 3223440"/>
                      <a:gd name="connsiteY1921" fmla="*/ 1931815 h 3149464"/>
                      <a:gd name="connsiteX1922" fmla="*/ 1046858 w 3223440"/>
                      <a:gd name="connsiteY1922" fmla="*/ 1938922 h 3149464"/>
                      <a:gd name="connsiteX1923" fmla="*/ 1049227 w 3223440"/>
                      <a:gd name="connsiteY1923" fmla="*/ 1950767 h 3149464"/>
                      <a:gd name="connsiteX1924" fmla="*/ 1046858 w 3223440"/>
                      <a:gd name="connsiteY1924" fmla="*/ 1938922 h 3149464"/>
                      <a:gd name="connsiteX1925" fmla="*/ 1008952 w 3223440"/>
                      <a:gd name="connsiteY1925" fmla="*/ 1957875 h 3149464"/>
                      <a:gd name="connsiteX1926" fmla="*/ 973415 w 3223440"/>
                      <a:gd name="connsiteY1926" fmla="*/ 1969721 h 3149464"/>
                      <a:gd name="connsiteX1927" fmla="*/ 949724 w 3223440"/>
                      <a:gd name="connsiteY1927" fmla="*/ 1962613 h 3149464"/>
                      <a:gd name="connsiteX1928" fmla="*/ 968677 w 3223440"/>
                      <a:gd name="connsiteY1928" fmla="*/ 2287184 h 3149464"/>
                      <a:gd name="connsiteX1929" fmla="*/ 968677 w 3223440"/>
                      <a:gd name="connsiteY1929" fmla="*/ 2287184 h 3149464"/>
                      <a:gd name="connsiteX1930" fmla="*/ 968677 w 3223440"/>
                      <a:gd name="connsiteY1930" fmla="*/ 2287184 h 3149464"/>
                      <a:gd name="connsiteX1931" fmla="*/ 968677 w 3223440"/>
                      <a:gd name="connsiteY1931" fmla="*/ 2287184 h 3149464"/>
                      <a:gd name="connsiteX1932" fmla="*/ 750717 w 3223440"/>
                      <a:gd name="connsiteY1932" fmla="*/ 1815727 h 3149464"/>
                      <a:gd name="connsiteX1933" fmla="*/ 719919 w 3223440"/>
                      <a:gd name="connsiteY1933" fmla="*/ 1803882 h 3149464"/>
                      <a:gd name="connsiteX1934" fmla="*/ 719919 w 3223440"/>
                      <a:gd name="connsiteY1934" fmla="*/ 1803882 h 3149464"/>
                      <a:gd name="connsiteX1935" fmla="*/ 750717 w 3223440"/>
                      <a:gd name="connsiteY1935" fmla="*/ 1815727 h 3149464"/>
                      <a:gd name="connsiteX1936" fmla="*/ 809946 w 3223440"/>
                      <a:gd name="connsiteY1936" fmla="*/ 1839419 h 3149464"/>
                      <a:gd name="connsiteX1937" fmla="*/ 812315 w 3223440"/>
                      <a:gd name="connsiteY1937" fmla="*/ 1839419 h 3149464"/>
                      <a:gd name="connsiteX1938" fmla="*/ 817053 w 3223440"/>
                      <a:gd name="connsiteY1938" fmla="*/ 1841788 h 3149464"/>
                      <a:gd name="connsiteX1939" fmla="*/ 819422 w 3223440"/>
                      <a:gd name="connsiteY1939" fmla="*/ 1844157 h 3149464"/>
                      <a:gd name="connsiteX1940" fmla="*/ 817053 w 3223440"/>
                      <a:gd name="connsiteY1940" fmla="*/ 1841788 h 3149464"/>
                      <a:gd name="connsiteX1941" fmla="*/ 812315 w 3223440"/>
                      <a:gd name="connsiteY1941" fmla="*/ 1839419 h 3149464"/>
                      <a:gd name="connsiteX1942" fmla="*/ 809946 w 3223440"/>
                      <a:gd name="connsiteY1942" fmla="*/ 1839419 h 3149464"/>
                      <a:gd name="connsiteX1943" fmla="*/ 750717 w 3223440"/>
                      <a:gd name="connsiteY1943" fmla="*/ 1815727 h 3149464"/>
                      <a:gd name="connsiteX1944" fmla="*/ 750717 w 3223440"/>
                      <a:gd name="connsiteY1944" fmla="*/ 1874955 h 3149464"/>
                      <a:gd name="connsiteX1945" fmla="*/ 745979 w 3223440"/>
                      <a:gd name="connsiteY1945" fmla="*/ 1863110 h 3149464"/>
                      <a:gd name="connsiteX1946" fmla="*/ 750717 w 3223440"/>
                      <a:gd name="connsiteY1946" fmla="*/ 1874955 h 3149464"/>
                      <a:gd name="connsiteX1947" fmla="*/ 698597 w 3223440"/>
                      <a:gd name="connsiteY1947" fmla="*/ 1728070 h 3149464"/>
                      <a:gd name="connsiteX1948" fmla="*/ 693858 w 3223440"/>
                      <a:gd name="connsiteY1948" fmla="*/ 1725700 h 3149464"/>
                      <a:gd name="connsiteX1949" fmla="*/ 698597 w 3223440"/>
                      <a:gd name="connsiteY1949" fmla="*/ 1728070 h 3149464"/>
                      <a:gd name="connsiteX1950" fmla="*/ 731764 w 3223440"/>
                      <a:gd name="connsiteY1950" fmla="*/ 1763607 h 3149464"/>
                      <a:gd name="connsiteX1951" fmla="*/ 738872 w 3223440"/>
                      <a:gd name="connsiteY1951" fmla="*/ 1770714 h 3149464"/>
                      <a:gd name="connsiteX1952" fmla="*/ 743610 w 3223440"/>
                      <a:gd name="connsiteY1952" fmla="*/ 1770714 h 3149464"/>
                      <a:gd name="connsiteX1953" fmla="*/ 738872 w 3223440"/>
                      <a:gd name="connsiteY1953" fmla="*/ 1770714 h 3149464"/>
                      <a:gd name="connsiteX1954" fmla="*/ 731764 w 3223440"/>
                      <a:gd name="connsiteY1954" fmla="*/ 1763607 h 3149464"/>
                      <a:gd name="connsiteX1955" fmla="*/ 698597 w 3223440"/>
                      <a:gd name="connsiteY1955" fmla="*/ 1728070 h 3149464"/>
                      <a:gd name="connsiteX1956" fmla="*/ 708073 w 3223440"/>
                      <a:gd name="connsiteY1956" fmla="*/ 1853633 h 3149464"/>
                      <a:gd name="connsiteX1957" fmla="*/ 700966 w 3223440"/>
                      <a:gd name="connsiteY1957" fmla="*/ 1834680 h 3149464"/>
                      <a:gd name="connsiteX1958" fmla="*/ 700966 w 3223440"/>
                      <a:gd name="connsiteY1958" fmla="*/ 1803882 h 3149464"/>
                      <a:gd name="connsiteX1959" fmla="*/ 700966 w 3223440"/>
                      <a:gd name="connsiteY1959" fmla="*/ 1803882 h 3149464"/>
                      <a:gd name="connsiteX1960" fmla="*/ 700966 w 3223440"/>
                      <a:gd name="connsiteY1960" fmla="*/ 1834680 h 3149464"/>
                      <a:gd name="connsiteX1961" fmla="*/ 708073 w 3223440"/>
                      <a:gd name="connsiteY1961" fmla="*/ 1853633 h 3149464"/>
                      <a:gd name="connsiteX1962" fmla="*/ 653583 w 3223440"/>
                      <a:gd name="connsiteY1962" fmla="*/ 1367962 h 3149464"/>
                      <a:gd name="connsiteX1963" fmla="*/ 651214 w 3223440"/>
                      <a:gd name="connsiteY1963" fmla="*/ 1353747 h 3149464"/>
                      <a:gd name="connsiteX1964" fmla="*/ 653583 w 3223440"/>
                      <a:gd name="connsiteY1964" fmla="*/ 1367962 h 3149464"/>
                      <a:gd name="connsiteX1965" fmla="*/ 682013 w 3223440"/>
                      <a:gd name="connsiteY1965" fmla="*/ 1405868 h 3149464"/>
                      <a:gd name="connsiteX1966" fmla="*/ 724657 w 3223440"/>
                      <a:gd name="connsiteY1966" fmla="*/ 1439036 h 3149464"/>
                      <a:gd name="connsiteX1967" fmla="*/ 736503 w 3223440"/>
                      <a:gd name="connsiteY1967" fmla="*/ 1462727 h 3149464"/>
                      <a:gd name="connsiteX1968" fmla="*/ 724657 w 3223440"/>
                      <a:gd name="connsiteY1968" fmla="*/ 1439036 h 3149464"/>
                      <a:gd name="connsiteX1969" fmla="*/ 682013 w 3223440"/>
                      <a:gd name="connsiteY1969" fmla="*/ 1405868 h 3149464"/>
                      <a:gd name="connsiteX1970" fmla="*/ 653583 w 3223440"/>
                      <a:gd name="connsiteY1970" fmla="*/ 1367962 h 3149464"/>
                      <a:gd name="connsiteX1971" fmla="*/ 663060 w 3223440"/>
                      <a:gd name="connsiteY1971" fmla="*/ 1706748 h 3149464"/>
                      <a:gd name="connsiteX1972" fmla="*/ 646476 w 3223440"/>
                      <a:gd name="connsiteY1972" fmla="*/ 1685425 h 3149464"/>
                      <a:gd name="connsiteX1973" fmla="*/ 639368 w 3223440"/>
                      <a:gd name="connsiteY1973" fmla="*/ 1678318 h 3149464"/>
                      <a:gd name="connsiteX1974" fmla="*/ 646476 w 3223440"/>
                      <a:gd name="connsiteY1974" fmla="*/ 1685425 h 3149464"/>
                      <a:gd name="connsiteX1975" fmla="*/ 663060 w 3223440"/>
                      <a:gd name="connsiteY1975" fmla="*/ 1706748 h 3149464"/>
                      <a:gd name="connsiteX1976" fmla="*/ 760194 w 3223440"/>
                      <a:gd name="connsiteY1976" fmla="*/ 1749392 h 3149464"/>
                      <a:gd name="connsiteX1977" fmla="*/ 760194 w 3223440"/>
                      <a:gd name="connsiteY1977" fmla="*/ 1749392 h 3149464"/>
                      <a:gd name="connsiteX1978" fmla="*/ 769670 w 3223440"/>
                      <a:gd name="connsiteY1978" fmla="*/ 1749392 h 3149464"/>
                      <a:gd name="connsiteX1979" fmla="*/ 760194 w 3223440"/>
                      <a:gd name="connsiteY1979" fmla="*/ 1749392 h 3149464"/>
                      <a:gd name="connsiteX1980" fmla="*/ 783885 w 3223440"/>
                      <a:gd name="connsiteY1980" fmla="*/ 1479311 h 3149464"/>
                      <a:gd name="connsiteX1981" fmla="*/ 783885 w 3223440"/>
                      <a:gd name="connsiteY1981" fmla="*/ 1479311 h 3149464"/>
                      <a:gd name="connsiteX1982" fmla="*/ 786254 w 3223440"/>
                      <a:gd name="connsiteY1982" fmla="*/ 1481680 h 3149464"/>
                      <a:gd name="connsiteX1983" fmla="*/ 783885 w 3223440"/>
                      <a:gd name="connsiteY1983" fmla="*/ 1484049 h 3149464"/>
                      <a:gd name="connsiteX1984" fmla="*/ 783885 w 3223440"/>
                      <a:gd name="connsiteY1984" fmla="*/ 1484049 h 3149464"/>
                      <a:gd name="connsiteX1985" fmla="*/ 786254 w 3223440"/>
                      <a:gd name="connsiteY1985" fmla="*/ 1481680 h 3149464"/>
                      <a:gd name="connsiteX1986" fmla="*/ 783885 w 3223440"/>
                      <a:gd name="connsiteY1986" fmla="*/ 1479311 h 3149464"/>
                      <a:gd name="connsiteX1987" fmla="*/ 712811 w 3223440"/>
                      <a:gd name="connsiteY1987" fmla="*/ 1244768 h 3149464"/>
                      <a:gd name="connsiteX1988" fmla="*/ 750717 w 3223440"/>
                      <a:gd name="connsiteY1988" fmla="*/ 1244768 h 3149464"/>
                      <a:gd name="connsiteX1989" fmla="*/ 793362 w 3223440"/>
                      <a:gd name="connsiteY1989" fmla="*/ 1258982 h 3149464"/>
                      <a:gd name="connsiteX1990" fmla="*/ 821791 w 3223440"/>
                      <a:gd name="connsiteY1990" fmla="*/ 1327687 h 3149464"/>
                      <a:gd name="connsiteX1991" fmla="*/ 817053 w 3223440"/>
                      <a:gd name="connsiteY1991" fmla="*/ 1341902 h 3149464"/>
                      <a:gd name="connsiteX1992" fmla="*/ 821791 w 3223440"/>
                      <a:gd name="connsiteY1992" fmla="*/ 1327687 h 3149464"/>
                      <a:gd name="connsiteX1993" fmla="*/ 793362 w 3223440"/>
                      <a:gd name="connsiteY1993" fmla="*/ 1258982 h 3149464"/>
                      <a:gd name="connsiteX1994" fmla="*/ 750717 w 3223440"/>
                      <a:gd name="connsiteY1994" fmla="*/ 1244768 h 3149464"/>
                      <a:gd name="connsiteX1995" fmla="*/ 712811 w 3223440"/>
                      <a:gd name="connsiteY1995" fmla="*/ 1244768 h 3149464"/>
                      <a:gd name="connsiteX1996" fmla="*/ 686751 w 3223440"/>
                      <a:gd name="connsiteY1996" fmla="*/ 1247137 h 3149464"/>
                      <a:gd name="connsiteX1997" fmla="*/ 712811 w 3223440"/>
                      <a:gd name="connsiteY1997" fmla="*/ 1244768 h 3149464"/>
                      <a:gd name="connsiteX1998" fmla="*/ 679644 w 3223440"/>
                      <a:gd name="connsiteY1998" fmla="*/ 818325 h 3149464"/>
                      <a:gd name="connsiteX1999" fmla="*/ 700966 w 3223440"/>
                      <a:gd name="connsiteY1999" fmla="*/ 818325 h 3149464"/>
                      <a:gd name="connsiteX2000" fmla="*/ 710442 w 3223440"/>
                      <a:gd name="connsiteY2000" fmla="*/ 806479 h 3149464"/>
                      <a:gd name="connsiteX2001" fmla="*/ 700966 w 3223440"/>
                      <a:gd name="connsiteY2001" fmla="*/ 818325 h 3149464"/>
                      <a:gd name="connsiteX2002" fmla="*/ 679644 w 3223440"/>
                      <a:gd name="connsiteY2002" fmla="*/ 818325 h 3149464"/>
                      <a:gd name="connsiteX2003" fmla="*/ 959201 w 3223440"/>
                      <a:gd name="connsiteY2003" fmla="*/ 1038654 h 3149464"/>
                      <a:gd name="connsiteX2004" fmla="*/ 956831 w 3223440"/>
                      <a:gd name="connsiteY2004" fmla="*/ 1048130 h 3149464"/>
                      <a:gd name="connsiteX2005" fmla="*/ 959201 w 3223440"/>
                      <a:gd name="connsiteY2005" fmla="*/ 1038654 h 3149464"/>
                      <a:gd name="connsiteX2006" fmla="*/ 954462 w 3223440"/>
                      <a:gd name="connsiteY2006" fmla="*/ 1014962 h 3149464"/>
                      <a:gd name="connsiteX2007" fmla="*/ 959201 w 3223440"/>
                      <a:gd name="connsiteY2007" fmla="*/ 1005486 h 3149464"/>
                      <a:gd name="connsiteX2008" fmla="*/ 954462 w 3223440"/>
                      <a:gd name="connsiteY2008" fmla="*/ 1014962 h 3149464"/>
                      <a:gd name="connsiteX2009" fmla="*/ 959201 w 3223440"/>
                      <a:gd name="connsiteY2009" fmla="*/ 1038654 h 3149464"/>
                      <a:gd name="connsiteX2010" fmla="*/ 959201 w 3223440"/>
                      <a:gd name="connsiteY2010" fmla="*/ 1086036 h 3149464"/>
                      <a:gd name="connsiteX2011" fmla="*/ 942617 w 3223440"/>
                      <a:gd name="connsiteY2011" fmla="*/ 1081298 h 3149464"/>
                      <a:gd name="connsiteX2012" fmla="*/ 937878 w 3223440"/>
                      <a:gd name="connsiteY2012" fmla="*/ 1078929 h 3149464"/>
                      <a:gd name="connsiteX2013" fmla="*/ 942617 w 3223440"/>
                      <a:gd name="connsiteY2013" fmla="*/ 1081298 h 3149464"/>
                      <a:gd name="connsiteX2014" fmla="*/ 959201 w 3223440"/>
                      <a:gd name="connsiteY2014" fmla="*/ 1086036 h 3149464"/>
                      <a:gd name="connsiteX2015" fmla="*/ 921295 w 3223440"/>
                      <a:gd name="connsiteY2015" fmla="*/ 958103 h 3149464"/>
                      <a:gd name="connsiteX2016" fmla="*/ 966308 w 3223440"/>
                      <a:gd name="connsiteY2016" fmla="*/ 941519 h 3149464"/>
                      <a:gd name="connsiteX2017" fmla="*/ 999476 w 3223440"/>
                      <a:gd name="connsiteY2017" fmla="*/ 929674 h 3149464"/>
                      <a:gd name="connsiteX2018" fmla="*/ 966308 w 3223440"/>
                      <a:gd name="connsiteY2018" fmla="*/ 941519 h 3149464"/>
                      <a:gd name="connsiteX2019" fmla="*/ 921295 w 3223440"/>
                      <a:gd name="connsiteY2019" fmla="*/ 958103 h 3149464"/>
                      <a:gd name="connsiteX2020" fmla="*/ 930771 w 3223440"/>
                      <a:gd name="connsiteY2020" fmla="*/ 1071821 h 3149464"/>
                      <a:gd name="connsiteX2021" fmla="*/ 926033 w 3223440"/>
                      <a:gd name="connsiteY2021" fmla="*/ 1057607 h 3149464"/>
                      <a:gd name="connsiteX2022" fmla="*/ 935509 w 3223440"/>
                      <a:gd name="connsiteY2022" fmla="*/ 1048130 h 3149464"/>
                      <a:gd name="connsiteX2023" fmla="*/ 926033 w 3223440"/>
                      <a:gd name="connsiteY2023" fmla="*/ 1057607 h 3149464"/>
                      <a:gd name="connsiteX2024" fmla="*/ 930771 w 3223440"/>
                      <a:gd name="connsiteY2024" fmla="*/ 1071821 h 3149464"/>
                      <a:gd name="connsiteX2025" fmla="*/ 942617 w 3223440"/>
                      <a:gd name="connsiteY2025" fmla="*/ 1202123 h 3149464"/>
                      <a:gd name="connsiteX2026" fmla="*/ 1030274 w 3223440"/>
                      <a:gd name="connsiteY2026" fmla="*/ 1216338 h 3149464"/>
                      <a:gd name="connsiteX2027" fmla="*/ 1061073 w 3223440"/>
                      <a:gd name="connsiteY2027" fmla="*/ 1218707 h 3149464"/>
                      <a:gd name="connsiteX2028" fmla="*/ 1151100 w 3223440"/>
                      <a:gd name="connsiteY2028" fmla="*/ 1247137 h 3149464"/>
                      <a:gd name="connsiteX2029" fmla="*/ 1141623 w 3223440"/>
                      <a:gd name="connsiteY2029" fmla="*/ 1216338 h 3149464"/>
                      <a:gd name="connsiteX2030" fmla="*/ 1151100 w 3223440"/>
                      <a:gd name="connsiteY2030" fmla="*/ 1249506 h 3149464"/>
                      <a:gd name="connsiteX2031" fmla="*/ 1061073 w 3223440"/>
                      <a:gd name="connsiteY2031" fmla="*/ 1221076 h 3149464"/>
                      <a:gd name="connsiteX2032" fmla="*/ 1030274 w 3223440"/>
                      <a:gd name="connsiteY2032" fmla="*/ 1218707 h 3149464"/>
                      <a:gd name="connsiteX2033" fmla="*/ 942617 w 3223440"/>
                      <a:gd name="connsiteY2033" fmla="*/ 1202123 h 3149464"/>
                      <a:gd name="connsiteX2034" fmla="*/ 899972 w 3223440"/>
                      <a:gd name="connsiteY2034" fmla="*/ 1199754 h 3149464"/>
                      <a:gd name="connsiteX2035" fmla="*/ 899972 w 3223440"/>
                      <a:gd name="connsiteY2035" fmla="*/ 1199754 h 3149464"/>
                      <a:gd name="connsiteX2036" fmla="*/ 942617 w 3223440"/>
                      <a:gd name="connsiteY2036" fmla="*/ 1202123 h 3149464"/>
                      <a:gd name="connsiteX2037" fmla="*/ 1151100 w 3223440"/>
                      <a:gd name="connsiteY2037" fmla="*/ 714083 h 3149464"/>
                      <a:gd name="connsiteX2038" fmla="*/ 1170053 w 3223440"/>
                      <a:gd name="connsiteY2038" fmla="*/ 737774 h 3149464"/>
                      <a:gd name="connsiteX2039" fmla="*/ 1151100 w 3223440"/>
                      <a:gd name="connsiteY2039" fmla="*/ 714083 h 3149464"/>
                      <a:gd name="connsiteX2040" fmla="*/ 1139254 w 3223440"/>
                      <a:gd name="connsiteY2040" fmla="*/ 702237 h 3149464"/>
                      <a:gd name="connsiteX2041" fmla="*/ 1151100 w 3223440"/>
                      <a:gd name="connsiteY2041" fmla="*/ 714083 h 3149464"/>
                      <a:gd name="connsiteX2042" fmla="*/ 1148731 w 3223440"/>
                      <a:gd name="connsiteY2042" fmla="*/ 692761 h 3149464"/>
                      <a:gd name="connsiteX2043" fmla="*/ 1165315 w 3223440"/>
                      <a:gd name="connsiteY2043" fmla="*/ 676177 h 3149464"/>
                      <a:gd name="connsiteX2044" fmla="*/ 1165315 w 3223440"/>
                      <a:gd name="connsiteY2044" fmla="*/ 676177 h 3149464"/>
                      <a:gd name="connsiteX2045" fmla="*/ 1165315 w 3223440"/>
                      <a:gd name="connsiteY2045" fmla="*/ 676177 h 3149464"/>
                      <a:gd name="connsiteX2046" fmla="*/ 1184268 w 3223440"/>
                      <a:gd name="connsiteY2046" fmla="*/ 673808 h 3149464"/>
                      <a:gd name="connsiteX2047" fmla="*/ 1165315 w 3223440"/>
                      <a:gd name="connsiteY2047" fmla="*/ 676177 h 3149464"/>
                      <a:gd name="connsiteX2048" fmla="*/ 1148731 w 3223440"/>
                      <a:gd name="connsiteY2048" fmla="*/ 692761 h 3149464"/>
                      <a:gd name="connsiteX2049" fmla="*/ 1148731 w 3223440"/>
                      <a:gd name="connsiteY2049" fmla="*/ 804110 h 3149464"/>
                      <a:gd name="connsiteX2050" fmla="*/ 1170053 w 3223440"/>
                      <a:gd name="connsiteY2050" fmla="*/ 794633 h 3149464"/>
                      <a:gd name="connsiteX2051" fmla="*/ 1186637 w 3223440"/>
                      <a:gd name="connsiteY2051" fmla="*/ 744882 h 3149464"/>
                      <a:gd name="connsiteX2052" fmla="*/ 1170053 w 3223440"/>
                      <a:gd name="connsiteY2052" fmla="*/ 794633 h 3149464"/>
                      <a:gd name="connsiteX2053" fmla="*/ 1148731 w 3223440"/>
                      <a:gd name="connsiteY2053" fmla="*/ 804110 h 3149464"/>
                      <a:gd name="connsiteX2054" fmla="*/ 1165315 w 3223440"/>
                      <a:gd name="connsiteY2054" fmla="*/ 827801 h 3149464"/>
                      <a:gd name="connsiteX2055" fmla="*/ 1165315 w 3223440"/>
                      <a:gd name="connsiteY2055" fmla="*/ 827801 h 3149464"/>
                      <a:gd name="connsiteX2056" fmla="*/ 1165315 w 3223440"/>
                      <a:gd name="connsiteY2056" fmla="*/ 827801 h 3149464"/>
                      <a:gd name="connsiteX2057" fmla="*/ 1148731 w 3223440"/>
                      <a:gd name="connsiteY2057" fmla="*/ 804110 h 3149464"/>
                      <a:gd name="connsiteX2058" fmla="*/ 1132147 w 3223440"/>
                      <a:gd name="connsiteY2058" fmla="*/ 804110 h 3149464"/>
                      <a:gd name="connsiteX2059" fmla="*/ 1046858 w 3223440"/>
                      <a:gd name="connsiteY2059" fmla="*/ 756727 h 3149464"/>
                      <a:gd name="connsiteX2060" fmla="*/ 1046858 w 3223440"/>
                      <a:gd name="connsiteY2060" fmla="*/ 749620 h 3149464"/>
                      <a:gd name="connsiteX2061" fmla="*/ 1046858 w 3223440"/>
                      <a:gd name="connsiteY2061" fmla="*/ 740144 h 3149464"/>
                      <a:gd name="connsiteX2062" fmla="*/ 1046858 w 3223440"/>
                      <a:gd name="connsiteY2062" fmla="*/ 749620 h 3149464"/>
                      <a:gd name="connsiteX2063" fmla="*/ 1046858 w 3223440"/>
                      <a:gd name="connsiteY2063" fmla="*/ 756727 h 3149464"/>
                      <a:gd name="connsiteX2064" fmla="*/ 1046858 w 3223440"/>
                      <a:gd name="connsiteY2064" fmla="*/ 756727 h 3149464"/>
                      <a:gd name="connsiteX2065" fmla="*/ 1132147 w 3223440"/>
                      <a:gd name="connsiteY2065" fmla="*/ 804110 h 3149464"/>
                      <a:gd name="connsiteX2066" fmla="*/ 1148731 w 3223440"/>
                      <a:gd name="connsiteY2066" fmla="*/ 804110 h 3149464"/>
                      <a:gd name="connsiteX2067" fmla="*/ 1245865 w 3223440"/>
                      <a:gd name="connsiteY2067" fmla="*/ 917828 h 3149464"/>
                      <a:gd name="connsiteX2068" fmla="*/ 1269556 w 3223440"/>
                      <a:gd name="connsiteY2068" fmla="*/ 924935 h 3149464"/>
                      <a:gd name="connsiteX2069" fmla="*/ 1321677 w 3223440"/>
                      <a:gd name="connsiteY2069" fmla="*/ 941519 h 3149464"/>
                      <a:gd name="connsiteX2070" fmla="*/ 1328784 w 3223440"/>
                      <a:gd name="connsiteY2070" fmla="*/ 920197 h 3149464"/>
                      <a:gd name="connsiteX2071" fmla="*/ 1321677 w 3223440"/>
                      <a:gd name="connsiteY2071" fmla="*/ 941519 h 3149464"/>
                      <a:gd name="connsiteX2072" fmla="*/ 1321677 w 3223440"/>
                      <a:gd name="connsiteY2072" fmla="*/ 941519 h 3149464"/>
                      <a:gd name="connsiteX2073" fmla="*/ 1321677 w 3223440"/>
                      <a:gd name="connsiteY2073" fmla="*/ 941519 h 3149464"/>
                      <a:gd name="connsiteX2074" fmla="*/ 1269556 w 3223440"/>
                      <a:gd name="connsiteY2074" fmla="*/ 924935 h 3149464"/>
                      <a:gd name="connsiteX2075" fmla="*/ 1269556 w 3223440"/>
                      <a:gd name="connsiteY2075" fmla="*/ 924935 h 3149464"/>
                      <a:gd name="connsiteX2076" fmla="*/ 1245865 w 3223440"/>
                      <a:gd name="connsiteY2076" fmla="*/ 917828 h 3149464"/>
                      <a:gd name="connsiteX2077" fmla="*/ 1155838 w 3223440"/>
                      <a:gd name="connsiteY2077" fmla="*/ 887029 h 3149464"/>
                      <a:gd name="connsiteX2078" fmla="*/ 1101348 w 3223440"/>
                      <a:gd name="connsiteY2078" fmla="*/ 924935 h 3149464"/>
                      <a:gd name="connsiteX2079" fmla="*/ 1070549 w 3223440"/>
                      <a:gd name="connsiteY2079" fmla="*/ 924935 h 3149464"/>
                      <a:gd name="connsiteX2080" fmla="*/ 1058704 w 3223440"/>
                      <a:gd name="connsiteY2080" fmla="*/ 936781 h 3149464"/>
                      <a:gd name="connsiteX2081" fmla="*/ 1058704 w 3223440"/>
                      <a:gd name="connsiteY2081" fmla="*/ 936781 h 3149464"/>
                      <a:gd name="connsiteX2082" fmla="*/ 1070549 w 3223440"/>
                      <a:gd name="connsiteY2082" fmla="*/ 924935 h 3149464"/>
                      <a:gd name="connsiteX2083" fmla="*/ 1061073 w 3223440"/>
                      <a:gd name="connsiteY2083" fmla="*/ 910721 h 3149464"/>
                      <a:gd name="connsiteX2084" fmla="*/ 1070549 w 3223440"/>
                      <a:gd name="connsiteY2084" fmla="*/ 924935 h 3149464"/>
                      <a:gd name="connsiteX2085" fmla="*/ 1070549 w 3223440"/>
                      <a:gd name="connsiteY2085" fmla="*/ 924935 h 3149464"/>
                      <a:gd name="connsiteX2086" fmla="*/ 1101348 w 3223440"/>
                      <a:gd name="connsiteY2086" fmla="*/ 924935 h 3149464"/>
                      <a:gd name="connsiteX2087" fmla="*/ 1155838 w 3223440"/>
                      <a:gd name="connsiteY2087" fmla="*/ 887029 h 3149464"/>
                      <a:gd name="connsiteX2088" fmla="*/ 1245865 w 3223440"/>
                      <a:gd name="connsiteY2088" fmla="*/ 917828 h 3149464"/>
                      <a:gd name="connsiteX2089" fmla="*/ 1198482 w 3223440"/>
                      <a:gd name="connsiteY2089" fmla="*/ 794633 h 3149464"/>
                      <a:gd name="connsiteX2090" fmla="*/ 1198482 w 3223440"/>
                      <a:gd name="connsiteY2090" fmla="*/ 794633 h 3149464"/>
                      <a:gd name="connsiteX2091" fmla="*/ 1203221 w 3223440"/>
                      <a:gd name="connsiteY2091" fmla="*/ 801741 h 3149464"/>
                      <a:gd name="connsiteX2092" fmla="*/ 1198482 w 3223440"/>
                      <a:gd name="connsiteY2092" fmla="*/ 794633 h 3149464"/>
                      <a:gd name="connsiteX2093" fmla="*/ 1252972 w 3223440"/>
                      <a:gd name="connsiteY2093" fmla="*/ 860969 h 3149464"/>
                      <a:gd name="connsiteX2094" fmla="*/ 1262449 w 3223440"/>
                      <a:gd name="connsiteY2094" fmla="*/ 868076 h 3149464"/>
                      <a:gd name="connsiteX2095" fmla="*/ 1316939 w 3223440"/>
                      <a:gd name="connsiteY2095" fmla="*/ 863338 h 3149464"/>
                      <a:gd name="connsiteX2096" fmla="*/ 1316939 w 3223440"/>
                      <a:gd name="connsiteY2096" fmla="*/ 863338 h 3149464"/>
                      <a:gd name="connsiteX2097" fmla="*/ 1262449 w 3223440"/>
                      <a:gd name="connsiteY2097" fmla="*/ 868076 h 3149464"/>
                      <a:gd name="connsiteX2098" fmla="*/ 1248234 w 3223440"/>
                      <a:gd name="connsiteY2098" fmla="*/ 872815 h 3149464"/>
                      <a:gd name="connsiteX2099" fmla="*/ 1231650 w 3223440"/>
                      <a:gd name="connsiteY2099" fmla="*/ 877553 h 3149464"/>
                      <a:gd name="connsiteX2100" fmla="*/ 1231650 w 3223440"/>
                      <a:gd name="connsiteY2100" fmla="*/ 877553 h 3149464"/>
                      <a:gd name="connsiteX2101" fmla="*/ 1248234 w 3223440"/>
                      <a:gd name="connsiteY2101" fmla="*/ 872815 h 3149464"/>
                      <a:gd name="connsiteX2102" fmla="*/ 1262449 w 3223440"/>
                      <a:gd name="connsiteY2102" fmla="*/ 868076 h 3149464"/>
                      <a:gd name="connsiteX2103" fmla="*/ 1252972 w 3223440"/>
                      <a:gd name="connsiteY2103" fmla="*/ 860969 h 3149464"/>
                      <a:gd name="connsiteX2104" fmla="*/ 1648617 w 3223440"/>
                      <a:gd name="connsiteY2104" fmla="*/ 650117 h 3149464"/>
                      <a:gd name="connsiteX2105" fmla="*/ 1634402 w 3223440"/>
                      <a:gd name="connsiteY2105" fmla="*/ 676177 h 3149464"/>
                      <a:gd name="connsiteX2106" fmla="*/ 1591758 w 3223440"/>
                      <a:gd name="connsiteY2106" fmla="*/ 692761 h 3149464"/>
                      <a:gd name="connsiteX2107" fmla="*/ 1591758 w 3223440"/>
                      <a:gd name="connsiteY2107" fmla="*/ 692761 h 3149464"/>
                      <a:gd name="connsiteX2108" fmla="*/ 1634402 w 3223440"/>
                      <a:gd name="connsiteY2108" fmla="*/ 676177 h 3149464"/>
                      <a:gd name="connsiteX2109" fmla="*/ 1648617 w 3223440"/>
                      <a:gd name="connsiteY2109" fmla="*/ 650117 h 3149464"/>
                      <a:gd name="connsiteX2110" fmla="*/ 1596496 w 3223440"/>
                      <a:gd name="connsiteY2110" fmla="*/ 797003 h 3149464"/>
                      <a:gd name="connsiteX2111" fmla="*/ 1655724 w 3223440"/>
                      <a:gd name="connsiteY2111" fmla="*/ 787526 h 3149464"/>
                      <a:gd name="connsiteX2112" fmla="*/ 1710214 w 3223440"/>
                      <a:gd name="connsiteY2112" fmla="*/ 804110 h 3149464"/>
                      <a:gd name="connsiteX2113" fmla="*/ 1790764 w 3223440"/>
                      <a:gd name="connsiteY2113" fmla="*/ 799372 h 3149464"/>
                      <a:gd name="connsiteX2114" fmla="*/ 1807348 w 3223440"/>
                      <a:gd name="connsiteY2114" fmla="*/ 797003 h 3149464"/>
                      <a:gd name="connsiteX2115" fmla="*/ 1840516 w 3223440"/>
                      <a:gd name="connsiteY2115" fmla="*/ 808848 h 3149464"/>
                      <a:gd name="connsiteX2116" fmla="*/ 1807348 w 3223440"/>
                      <a:gd name="connsiteY2116" fmla="*/ 797003 h 3149464"/>
                      <a:gd name="connsiteX2117" fmla="*/ 1790764 w 3223440"/>
                      <a:gd name="connsiteY2117" fmla="*/ 799372 h 3149464"/>
                      <a:gd name="connsiteX2118" fmla="*/ 1710214 w 3223440"/>
                      <a:gd name="connsiteY2118" fmla="*/ 804110 h 3149464"/>
                      <a:gd name="connsiteX2119" fmla="*/ 1655724 w 3223440"/>
                      <a:gd name="connsiteY2119" fmla="*/ 787526 h 3149464"/>
                      <a:gd name="connsiteX2120" fmla="*/ 1596496 w 3223440"/>
                      <a:gd name="connsiteY2120" fmla="*/ 797003 h 3149464"/>
                      <a:gd name="connsiteX2121" fmla="*/ 1575174 w 3223440"/>
                      <a:gd name="connsiteY2121" fmla="*/ 782788 h 3149464"/>
                      <a:gd name="connsiteX2122" fmla="*/ 1596496 w 3223440"/>
                      <a:gd name="connsiteY2122" fmla="*/ 797003 h 3149464"/>
                      <a:gd name="connsiteX2123" fmla="*/ 1653355 w 3223440"/>
                      <a:gd name="connsiteY2123" fmla="*/ 740144 h 3149464"/>
                      <a:gd name="connsiteX2124" fmla="*/ 1658093 w 3223440"/>
                      <a:gd name="connsiteY2124" fmla="*/ 763835 h 3149464"/>
                      <a:gd name="connsiteX2125" fmla="*/ 1658093 w 3223440"/>
                      <a:gd name="connsiteY2125" fmla="*/ 763835 h 3149464"/>
                      <a:gd name="connsiteX2126" fmla="*/ 1653355 w 3223440"/>
                      <a:gd name="connsiteY2126" fmla="*/ 740144 h 3149464"/>
                      <a:gd name="connsiteX2127" fmla="*/ 1698368 w 3223440"/>
                      <a:gd name="connsiteY2127" fmla="*/ 690392 h 3149464"/>
                      <a:gd name="connsiteX2128" fmla="*/ 1660462 w 3223440"/>
                      <a:gd name="connsiteY2128" fmla="*/ 680915 h 3149464"/>
                      <a:gd name="connsiteX2129" fmla="*/ 1662831 w 3223440"/>
                      <a:gd name="connsiteY2129" fmla="*/ 678546 h 3149464"/>
                      <a:gd name="connsiteX2130" fmla="*/ 1660462 w 3223440"/>
                      <a:gd name="connsiteY2130" fmla="*/ 680915 h 3149464"/>
                      <a:gd name="connsiteX2131" fmla="*/ 1698368 w 3223440"/>
                      <a:gd name="connsiteY2131" fmla="*/ 690392 h 3149464"/>
                      <a:gd name="connsiteX2132" fmla="*/ 1800241 w 3223440"/>
                      <a:gd name="connsiteY2132" fmla="*/ 612211 h 3149464"/>
                      <a:gd name="connsiteX2133" fmla="*/ 1812086 w 3223440"/>
                      <a:gd name="connsiteY2133" fmla="*/ 609842 h 3149464"/>
                      <a:gd name="connsiteX2134" fmla="*/ 1857100 w 3223440"/>
                      <a:gd name="connsiteY2134" fmla="*/ 595627 h 3149464"/>
                      <a:gd name="connsiteX2135" fmla="*/ 1812086 w 3223440"/>
                      <a:gd name="connsiteY2135" fmla="*/ 609842 h 3149464"/>
                      <a:gd name="connsiteX2136" fmla="*/ 1800241 w 3223440"/>
                      <a:gd name="connsiteY2136" fmla="*/ 612211 h 3149464"/>
                      <a:gd name="connsiteX2137" fmla="*/ 1904482 w 3223440"/>
                      <a:gd name="connsiteY2137" fmla="*/ 1067083 h 3149464"/>
                      <a:gd name="connsiteX2138" fmla="*/ 1838147 w 3223440"/>
                      <a:gd name="connsiteY2138" fmla="*/ 1135788 h 3149464"/>
                      <a:gd name="connsiteX2139" fmla="*/ 1904482 w 3223440"/>
                      <a:gd name="connsiteY2139" fmla="*/ 1067083 h 3149464"/>
                      <a:gd name="connsiteX2140" fmla="*/ 1871315 w 3223440"/>
                      <a:gd name="connsiteY2140" fmla="*/ 922566 h 3149464"/>
                      <a:gd name="connsiteX2141" fmla="*/ 1883160 w 3223440"/>
                      <a:gd name="connsiteY2141" fmla="*/ 910721 h 3149464"/>
                      <a:gd name="connsiteX2142" fmla="*/ 1890268 w 3223440"/>
                      <a:gd name="connsiteY2142" fmla="*/ 903613 h 3149464"/>
                      <a:gd name="connsiteX2143" fmla="*/ 1883160 w 3223440"/>
                      <a:gd name="connsiteY2143" fmla="*/ 910721 h 3149464"/>
                      <a:gd name="connsiteX2144" fmla="*/ 1871315 w 3223440"/>
                      <a:gd name="connsiteY2144" fmla="*/ 922566 h 3149464"/>
                      <a:gd name="connsiteX2145" fmla="*/ 1887898 w 3223440"/>
                      <a:gd name="connsiteY2145" fmla="*/ 896506 h 3149464"/>
                      <a:gd name="connsiteX2146" fmla="*/ 1887898 w 3223440"/>
                      <a:gd name="connsiteY2146" fmla="*/ 891768 h 3149464"/>
                      <a:gd name="connsiteX2147" fmla="*/ 1887898 w 3223440"/>
                      <a:gd name="connsiteY2147" fmla="*/ 891768 h 3149464"/>
                      <a:gd name="connsiteX2148" fmla="*/ 1887898 w 3223440"/>
                      <a:gd name="connsiteY2148" fmla="*/ 896506 h 3149464"/>
                      <a:gd name="connsiteX2149" fmla="*/ 1930543 w 3223440"/>
                      <a:gd name="connsiteY2149" fmla="*/ 1010224 h 3149464"/>
                      <a:gd name="connsiteX2150" fmla="*/ 1942388 w 3223440"/>
                      <a:gd name="connsiteY2150" fmla="*/ 1029177 h 3149464"/>
                      <a:gd name="connsiteX2151" fmla="*/ 1916328 w 3223440"/>
                      <a:gd name="connsiteY2151" fmla="*/ 1043392 h 3149464"/>
                      <a:gd name="connsiteX2152" fmla="*/ 1942388 w 3223440"/>
                      <a:gd name="connsiteY2152" fmla="*/ 1029177 h 3149464"/>
                      <a:gd name="connsiteX2153" fmla="*/ 1930543 w 3223440"/>
                      <a:gd name="connsiteY2153" fmla="*/ 1010224 h 3149464"/>
                      <a:gd name="connsiteX2154" fmla="*/ 1975556 w 3223440"/>
                      <a:gd name="connsiteY2154" fmla="*/ 891768 h 3149464"/>
                      <a:gd name="connsiteX2155" fmla="*/ 1975556 w 3223440"/>
                      <a:gd name="connsiteY2155" fmla="*/ 851493 h 3149464"/>
                      <a:gd name="connsiteX2156" fmla="*/ 1975556 w 3223440"/>
                      <a:gd name="connsiteY2156" fmla="*/ 851493 h 3149464"/>
                      <a:gd name="connsiteX2157" fmla="*/ 1975556 w 3223440"/>
                      <a:gd name="connsiteY2157" fmla="*/ 851493 h 3149464"/>
                      <a:gd name="connsiteX2158" fmla="*/ 1975556 w 3223440"/>
                      <a:gd name="connsiteY2158" fmla="*/ 891768 h 3149464"/>
                      <a:gd name="connsiteX2159" fmla="*/ 1975556 w 3223440"/>
                      <a:gd name="connsiteY2159" fmla="*/ 908352 h 3149464"/>
                      <a:gd name="connsiteX2160" fmla="*/ 1989771 w 3223440"/>
                      <a:gd name="connsiteY2160" fmla="*/ 913090 h 3149464"/>
                      <a:gd name="connsiteX2161" fmla="*/ 1975556 w 3223440"/>
                      <a:gd name="connsiteY2161" fmla="*/ 908352 h 3149464"/>
                      <a:gd name="connsiteX2162" fmla="*/ 1975556 w 3223440"/>
                      <a:gd name="connsiteY2162" fmla="*/ 908352 h 3149464"/>
                      <a:gd name="connsiteX2163" fmla="*/ 1975556 w 3223440"/>
                      <a:gd name="connsiteY2163" fmla="*/ 891768 h 3149464"/>
                      <a:gd name="connsiteX2164" fmla="*/ 1975556 w 3223440"/>
                      <a:gd name="connsiteY2164" fmla="*/ 891768 h 3149464"/>
                      <a:gd name="connsiteX2165" fmla="*/ 1940019 w 3223440"/>
                      <a:gd name="connsiteY2165" fmla="*/ 891768 h 3149464"/>
                      <a:gd name="connsiteX2166" fmla="*/ 1932912 w 3223440"/>
                      <a:gd name="connsiteY2166" fmla="*/ 891768 h 3149464"/>
                      <a:gd name="connsiteX2167" fmla="*/ 1940019 w 3223440"/>
                      <a:gd name="connsiteY2167" fmla="*/ 891768 h 3149464"/>
                      <a:gd name="connsiteX2168" fmla="*/ 1954234 w 3223440"/>
                      <a:gd name="connsiteY2168" fmla="*/ 865707 h 3149464"/>
                      <a:gd name="connsiteX2169" fmla="*/ 1940019 w 3223440"/>
                      <a:gd name="connsiteY2169" fmla="*/ 891768 h 3149464"/>
                      <a:gd name="connsiteX2170" fmla="*/ 1975556 w 3223440"/>
                      <a:gd name="connsiteY2170" fmla="*/ 891768 h 3149464"/>
                      <a:gd name="connsiteX2171" fmla="*/ 2001617 w 3223440"/>
                      <a:gd name="connsiteY2171" fmla="*/ 1150003 h 3149464"/>
                      <a:gd name="connsiteX2172" fmla="*/ 2018200 w 3223440"/>
                      <a:gd name="connsiteY2172" fmla="*/ 1112097 h 3149464"/>
                      <a:gd name="connsiteX2173" fmla="*/ 2001617 w 3223440"/>
                      <a:gd name="connsiteY2173" fmla="*/ 1150003 h 3149464"/>
                      <a:gd name="connsiteX2174" fmla="*/ 1987402 w 3223440"/>
                      <a:gd name="connsiteY2174" fmla="*/ 1176063 h 3149464"/>
                      <a:gd name="connsiteX2175" fmla="*/ 2001617 w 3223440"/>
                      <a:gd name="connsiteY2175" fmla="*/ 1150003 h 3149464"/>
                      <a:gd name="connsiteX2176" fmla="*/ 1996878 w 3223440"/>
                      <a:gd name="connsiteY2176" fmla="*/ 1012593 h 3149464"/>
                      <a:gd name="connsiteX2177" fmla="*/ 2001617 w 3223440"/>
                      <a:gd name="connsiteY2177" fmla="*/ 1012593 h 3149464"/>
                      <a:gd name="connsiteX2178" fmla="*/ 2008724 w 3223440"/>
                      <a:gd name="connsiteY2178" fmla="*/ 998378 h 3149464"/>
                      <a:gd name="connsiteX2179" fmla="*/ 2001617 w 3223440"/>
                      <a:gd name="connsiteY2179" fmla="*/ 1012593 h 3149464"/>
                      <a:gd name="connsiteX2180" fmla="*/ 1996878 w 3223440"/>
                      <a:gd name="connsiteY2180" fmla="*/ 1012593 h 3149464"/>
                      <a:gd name="connsiteX2181" fmla="*/ 1940019 w 3223440"/>
                      <a:gd name="connsiteY2181" fmla="*/ 1240029 h 3149464"/>
                      <a:gd name="connsiteX2182" fmla="*/ 1973187 w 3223440"/>
                      <a:gd name="connsiteY2182" fmla="*/ 1237660 h 3149464"/>
                      <a:gd name="connsiteX2183" fmla="*/ 2027677 w 3223440"/>
                      <a:gd name="connsiteY2183" fmla="*/ 1235291 h 3149464"/>
                      <a:gd name="connsiteX2184" fmla="*/ 2044261 w 3223440"/>
                      <a:gd name="connsiteY2184" fmla="*/ 1244768 h 3149464"/>
                      <a:gd name="connsiteX2185" fmla="*/ 2044261 w 3223440"/>
                      <a:gd name="connsiteY2185" fmla="*/ 1244768 h 3149464"/>
                      <a:gd name="connsiteX2186" fmla="*/ 2027677 w 3223440"/>
                      <a:gd name="connsiteY2186" fmla="*/ 1235291 h 3149464"/>
                      <a:gd name="connsiteX2187" fmla="*/ 1973187 w 3223440"/>
                      <a:gd name="connsiteY2187" fmla="*/ 1237660 h 3149464"/>
                      <a:gd name="connsiteX2188" fmla="*/ 1940019 w 3223440"/>
                      <a:gd name="connsiteY2188" fmla="*/ 1240029 h 3149464"/>
                      <a:gd name="connsiteX2189" fmla="*/ 1906852 w 3223440"/>
                      <a:gd name="connsiteY2189" fmla="*/ 1240029 h 3149464"/>
                      <a:gd name="connsiteX2190" fmla="*/ 1940019 w 3223440"/>
                      <a:gd name="connsiteY2190" fmla="*/ 1240029 h 3149464"/>
                      <a:gd name="connsiteX2191" fmla="*/ 2217207 w 3223440"/>
                      <a:gd name="connsiteY2191" fmla="*/ 804110 h 3149464"/>
                      <a:gd name="connsiteX2192" fmla="*/ 2217207 w 3223440"/>
                      <a:gd name="connsiteY2192" fmla="*/ 804110 h 3149464"/>
                      <a:gd name="connsiteX2193" fmla="*/ 2217207 w 3223440"/>
                      <a:gd name="connsiteY2193" fmla="*/ 804110 h 3149464"/>
                      <a:gd name="connsiteX2194" fmla="*/ 2148503 w 3223440"/>
                      <a:gd name="connsiteY2194" fmla="*/ 804110 h 3149464"/>
                      <a:gd name="connsiteX2195" fmla="*/ 2148503 w 3223440"/>
                      <a:gd name="connsiteY2195" fmla="*/ 811217 h 3149464"/>
                      <a:gd name="connsiteX2196" fmla="*/ 2193516 w 3223440"/>
                      <a:gd name="connsiteY2196" fmla="*/ 830170 h 3149464"/>
                      <a:gd name="connsiteX2197" fmla="*/ 2264590 w 3223440"/>
                      <a:gd name="connsiteY2197" fmla="*/ 868076 h 3149464"/>
                      <a:gd name="connsiteX2198" fmla="*/ 2290650 w 3223440"/>
                      <a:gd name="connsiteY2198" fmla="*/ 910721 h 3149464"/>
                      <a:gd name="connsiteX2199" fmla="*/ 2300127 w 3223440"/>
                      <a:gd name="connsiteY2199" fmla="*/ 972318 h 3149464"/>
                      <a:gd name="connsiteX2200" fmla="*/ 2302496 w 3223440"/>
                      <a:gd name="connsiteY2200" fmla="*/ 996009 h 3149464"/>
                      <a:gd name="connsiteX2201" fmla="*/ 2345140 w 3223440"/>
                      <a:gd name="connsiteY2201" fmla="*/ 1012593 h 3149464"/>
                      <a:gd name="connsiteX2202" fmla="*/ 2411476 w 3223440"/>
                      <a:gd name="connsiteY2202" fmla="*/ 979425 h 3149464"/>
                      <a:gd name="connsiteX2203" fmla="*/ 2461227 w 3223440"/>
                      <a:gd name="connsiteY2203" fmla="*/ 988902 h 3149464"/>
                      <a:gd name="connsiteX2204" fmla="*/ 2503872 w 3223440"/>
                      <a:gd name="connsiteY2204" fmla="*/ 991271 h 3149464"/>
                      <a:gd name="connsiteX2205" fmla="*/ 2510979 w 3223440"/>
                      <a:gd name="connsiteY2205" fmla="*/ 998378 h 3149464"/>
                      <a:gd name="connsiteX2206" fmla="*/ 2503872 w 3223440"/>
                      <a:gd name="connsiteY2206" fmla="*/ 991271 h 3149464"/>
                      <a:gd name="connsiteX2207" fmla="*/ 2461227 w 3223440"/>
                      <a:gd name="connsiteY2207" fmla="*/ 988902 h 3149464"/>
                      <a:gd name="connsiteX2208" fmla="*/ 2411476 w 3223440"/>
                      <a:gd name="connsiteY2208" fmla="*/ 979425 h 3149464"/>
                      <a:gd name="connsiteX2209" fmla="*/ 2345140 w 3223440"/>
                      <a:gd name="connsiteY2209" fmla="*/ 1012593 h 3149464"/>
                      <a:gd name="connsiteX2210" fmla="*/ 2345140 w 3223440"/>
                      <a:gd name="connsiteY2210" fmla="*/ 1012593 h 3149464"/>
                      <a:gd name="connsiteX2211" fmla="*/ 2302496 w 3223440"/>
                      <a:gd name="connsiteY2211" fmla="*/ 996009 h 3149464"/>
                      <a:gd name="connsiteX2212" fmla="*/ 2302496 w 3223440"/>
                      <a:gd name="connsiteY2212" fmla="*/ 996009 h 3149464"/>
                      <a:gd name="connsiteX2213" fmla="*/ 2302496 w 3223440"/>
                      <a:gd name="connsiteY2213" fmla="*/ 996009 h 3149464"/>
                      <a:gd name="connsiteX2214" fmla="*/ 2300127 w 3223440"/>
                      <a:gd name="connsiteY2214" fmla="*/ 972318 h 3149464"/>
                      <a:gd name="connsiteX2215" fmla="*/ 2290650 w 3223440"/>
                      <a:gd name="connsiteY2215" fmla="*/ 910721 h 3149464"/>
                      <a:gd name="connsiteX2216" fmla="*/ 2264590 w 3223440"/>
                      <a:gd name="connsiteY2216" fmla="*/ 868076 h 3149464"/>
                      <a:gd name="connsiteX2217" fmla="*/ 2193516 w 3223440"/>
                      <a:gd name="connsiteY2217" fmla="*/ 830170 h 3149464"/>
                      <a:gd name="connsiteX2218" fmla="*/ 2148503 w 3223440"/>
                      <a:gd name="connsiteY2218" fmla="*/ 811217 h 3149464"/>
                      <a:gd name="connsiteX2219" fmla="*/ 2148503 w 3223440"/>
                      <a:gd name="connsiteY2219" fmla="*/ 811217 h 3149464"/>
                      <a:gd name="connsiteX2220" fmla="*/ 2148503 w 3223440"/>
                      <a:gd name="connsiteY2220" fmla="*/ 811217 h 3149464"/>
                      <a:gd name="connsiteX2221" fmla="*/ 2148503 w 3223440"/>
                      <a:gd name="connsiteY2221" fmla="*/ 804110 h 3149464"/>
                      <a:gd name="connsiteX2222" fmla="*/ 2096382 w 3223440"/>
                      <a:gd name="connsiteY2222" fmla="*/ 780419 h 3149464"/>
                      <a:gd name="connsiteX2223" fmla="*/ 2086905 w 3223440"/>
                      <a:gd name="connsiteY2223" fmla="*/ 804110 h 3149464"/>
                      <a:gd name="connsiteX2224" fmla="*/ 2086905 w 3223440"/>
                      <a:gd name="connsiteY2224" fmla="*/ 804110 h 3149464"/>
                      <a:gd name="connsiteX2225" fmla="*/ 2082167 w 3223440"/>
                      <a:gd name="connsiteY2225" fmla="*/ 804110 h 3149464"/>
                      <a:gd name="connsiteX2226" fmla="*/ 2086905 w 3223440"/>
                      <a:gd name="connsiteY2226" fmla="*/ 804110 h 3149464"/>
                      <a:gd name="connsiteX2227" fmla="*/ 2096382 w 3223440"/>
                      <a:gd name="connsiteY2227" fmla="*/ 780419 h 3149464"/>
                      <a:gd name="connsiteX2228" fmla="*/ 2096382 w 3223440"/>
                      <a:gd name="connsiteY2228" fmla="*/ 780419 h 3149464"/>
                      <a:gd name="connsiteX2229" fmla="*/ 2022939 w 3223440"/>
                      <a:gd name="connsiteY2229" fmla="*/ 785157 h 3149464"/>
                      <a:gd name="connsiteX2230" fmla="*/ 2020570 w 3223440"/>
                      <a:gd name="connsiteY2230" fmla="*/ 787526 h 3149464"/>
                      <a:gd name="connsiteX2231" fmla="*/ 2022939 w 3223440"/>
                      <a:gd name="connsiteY2231" fmla="*/ 785157 h 3149464"/>
                      <a:gd name="connsiteX2232" fmla="*/ 2096382 w 3223440"/>
                      <a:gd name="connsiteY2232" fmla="*/ 780419 h 3149464"/>
                      <a:gd name="connsiteX2233" fmla="*/ 2148503 w 3223440"/>
                      <a:gd name="connsiteY2233" fmla="*/ 804110 h 3149464"/>
                      <a:gd name="connsiteX2234" fmla="*/ 2217207 w 3223440"/>
                      <a:gd name="connsiteY2234" fmla="*/ 804110 h 3149464"/>
                      <a:gd name="connsiteX2235" fmla="*/ 2184039 w 3223440"/>
                      <a:gd name="connsiteY2235" fmla="*/ 669070 h 3149464"/>
                      <a:gd name="connsiteX2236" fmla="*/ 2188778 w 3223440"/>
                      <a:gd name="connsiteY2236" fmla="*/ 654855 h 3149464"/>
                      <a:gd name="connsiteX2237" fmla="*/ 2184039 w 3223440"/>
                      <a:gd name="connsiteY2237" fmla="*/ 669070 h 3149464"/>
                      <a:gd name="connsiteX2238" fmla="*/ 2217207 w 3223440"/>
                      <a:gd name="connsiteY2238" fmla="*/ 576674 h 3149464"/>
                      <a:gd name="connsiteX2239" fmla="*/ 2217207 w 3223440"/>
                      <a:gd name="connsiteY2239" fmla="*/ 576674 h 3149464"/>
                      <a:gd name="connsiteX2240" fmla="*/ 2221946 w 3223440"/>
                      <a:gd name="connsiteY2240" fmla="*/ 581412 h 3149464"/>
                      <a:gd name="connsiteX2241" fmla="*/ 2217207 w 3223440"/>
                      <a:gd name="connsiteY2241" fmla="*/ 576674 h 3149464"/>
                      <a:gd name="connsiteX2242" fmla="*/ 2257483 w 3223440"/>
                      <a:gd name="connsiteY2242" fmla="*/ 792264 h 3149464"/>
                      <a:gd name="connsiteX2243" fmla="*/ 2264590 w 3223440"/>
                      <a:gd name="connsiteY2243" fmla="*/ 775681 h 3149464"/>
                      <a:gd name="connsiteX2244" fmla="*/ 2274066 w 3223440"/>
                      <a:gd name="connsiteY2244" fmla="*/ 775681 h 3149464"/>
                      <a:gd name="connsiteX2245" fmla="*/ 2264590 w 3223440"/>
                      <a:gd name="connsiteY2245" fmla="*/ 775681 h 3149464"/>
                      <a:gd name="connsiteX2246" fmla="*/ 2257483 w 3223440"/>
                      <a:gd name="connsiteY2246" fmla="*/ 792264 h 3149464"/>
                      <a:gd name="connsiteX2247" fmla="*/ 2248006 w 3223440"/>
                      <a:gd name="connsiteY2247" fmla="*/ 818325 h 3149464"/>
                      <a:gd name="connsiteX2248" fmla="*/ 2229053 w 3223440"/>
                      <a:gd name="connsiteY2248" fmla="*/ 815956 h 3149464"/>
                      <a:gd name="connsiteX2249" fmla="*/ 2248006 w 3223440"/>
                      <a:gd name="connsiteY2249" fmla="*/ 818325 h 3149464"/>
                      <a:gd name="connsiteX2250" fmla="*/ 2257483 w 3223440"/>
                      <a:gd name="connsiteY2250" fmla="*/ 792264 h 3149464"/>
                      <a:gd name="connsiteX2251" fmla="*/ 2383046 w 3223440"/>
                      <a:gd name="connsiteY2251" fmla="*/ 567197 h 3149464"/>
                      <a:gd name="connsiteX2252" fmla="*/ 2378308 w 3223440"/>
                      <a:gd name="connsiteY2252" fmla="*/ 560090 h 3149464"/>
                      <a:gd name="connsiteX2253" fmla="*/ 2383046 w 3223440"/>
                      <a:gd name="connsiteY2253" fmla="*/ 567197 h 3149464"/>
                      <a:gd name="connsiteX2254" fmla="*/ 2368831 w 3223440"/>
                      <a:gd name="connsiteY2254" fmla="*/ 593258 h 3149464"/>
                      <a:gd name="connsiteX2255" fmla="*/ 2345140 w 3223440"/>
                      <a:gd name="connsiteY2255" fmla="*/ 600365 h 3149464"/>
                      <a:gd name="connsiteX2256" fmla="*/ 2340402 w 3223440"/>
                      <a:gd name="connsiteY2256" fmla="*/ 614580 h 3149464"/>
                      <a:gd name="connsiteX2257" fmla="*/ 2345140 w 3223440"/>
                      <a:gd name="connsiteY2257" fmla="*/ 600365 h 3149464"/>
                      <a:gd name="connsiteX2258" fmla="*/ 2368831 w 3223440"/>
                      <a:gd name="connsiteY2258" fmla="*/ 593258 h 3149464"/>
                      <a:gd name="connsiteX2259" fmla="*/ 2383046 w 3223440"/>
                      <a:gd name="connsiteY2259" fmla="*/ 567197 h 3149464"/>
                      <a:gd name="connsiteX2260" fmla="*/ 2368831 w 3223440"/>
                      <a:gd name="connsiteY2260" fmla="*/ 737774 h 3149464"/>
                      <a:gd name="connsiteX2261" fmla="*/ 2387785 w 3223440"/>
                      <a:gd name="connsiteY2261" fmla="*/ 744882 h 3149464"/>
                      <a:gd name="connsiteX2262" fmla="*/ 2413845 w 3223440"/>
                      <a:gd name="connsiteY2262" fmla="*/ 780419 h 3149464"/>
                      <a:gd name="connsiteX2263" fmla="*/ 2444643 w 3223440"/>
                      <a:gd name="connsiteY2263" fmla="*/ 818325 h 3149464"/>
                      <a:gd name="connsiteX2264" fmla="*/ 2539409 w 3223440"/>
                      <a:gd name="connsiteY2264" fmla="*/ 839647 h 3149464"/>
                      <a:gd name="connsiteX2265" fmla="*/ 2555992 w 3223440"/>
                      <a:gd name="connsiteY2265" fmla="*/ 884660 h 3149464"/>
                      <a:gd name="connsiteX2266" fmla="*/ 2563100 w 3223440"/>
                      <a:gd name="connsiteY2266" fmla="*/ 905983 h 3149464"/>
                      <a:gd name="connsiteX2267" fmla="*/ 2584422 w 3223440"/>
                      <a:gd name="connsiteY2267" fmla="*/ 905983 h 3149464"/>
                      <a:gd name="connsiteX2268" fmla="*/ 2584422 w 3223440"/>
                      <a:gd name="connsiteY2268" fmla="*/ 905983 h 3149464"/>
                      <a:gd name="connsiteX2269" fmla="*/ 2584422 w 3223440"/>
                      <a:gd name="connsiteY2269" fmla="*/ 905983 h 3149464"/>
                      <a:gd name="connsiteX2270" fmla="*/ 2563100 w 3223440"/>
                      <a:gd name="connsiteY2270" fmla="*/ 905983 h 3149464"/>
                      <a:gd name="connsiteX2271" fmla="*/ 2555992 w 3223440"/>
                      <a:gd name="connsiteY2271" fmla="*/ 884660 h 3149464"/>
                      <a:gd name="connsiteX2272" fmla="*/ 2539409 w 3223440"/>
                      <a:gd name="connsiteY2272" fmla="*/ 839647 h 3149464"/>
                      <a:gd name="connsiteX2273" fmla="*/ 2444643 w 3223440"/>
                      <a:gd name="connsiteY2273" fmla="*/ 818325 h 3149464"/>
                      <a:gd name="connsiteX2274" fmla="*/ 2413845 w 3223440"/>
                      <a:gd name="connsiteY2274" fmla="*/ 780419 h 3149464"/>
                      <a:gd name="connsiteX2275" fmla="*/ 2387785 w 3223440"/>
                      <a:gd name="connsiteY2275" fmla="*/ 744882 h 3149464"/>
                      <a:gd name="connsiteX2276" fmla="*/ 2368831 w 3223440"/>
                      <a:gd name="connsiteY2276" fmla="*/ 737774 h 3149464"/>
                      <a:gd name="connsiteX2277" fmla="*/ 2316711 w 3223440"/>
                      <a:gd name="connsiteY2277" fmla="*/ 744882 h 3149464"/>
                      <a:gd name="connsiteX2278" fmla="*/ 2368831 w 3223440"/>
                      <a:gd name="connsiteY2278" fmla="*/ 737774 h 3149464"/>
                      <a:gd name="connsiteX2279" fmla="*/ 2525194 w 3223440"/>
                      <a:gd name="connsiteY2279" fmla="*/ 770942 h 3149464"/>
                      <a:gd name="connsiteX2280" fmla="*/ 2534670 w 3223440"/>
                      <a:gd name="connsiteY2280" fmla="*/ 749620 h 3149464"/>
                      <a:gd name="connsiteX2281" fmla="*/ 2544147 w 3223440"/>
                      <a:gd name="connsiteY2281" fmla="*/ 723560 h 3149464"/>
                      <a:gd name="connsiteX2282" fmla="*/ 2544147 w 3223440"/>
                      <a:gd name="connsiteY2282" fmla="*/ 723560 h 3149464"/>
                      <a:gd name="connsiteX2283" fmla="*/ 2534670 w 3223440"/>
                      <a:gd name="connsiteY2283" fmla="*/ 749620 h 3149464"/>
                      <a:gd name="connsiteX2284" fmla="*/ 2525194 w 3223440"/>
                      <a:gd name="connsiteY2284" fmla="*/ 770942 h 3149464"/>
                      <a:gd name="connsiteX2285" fmla="*/ 2527563 w 3223440"/>
                      <a:gd name="connsiteY2285" fmla="*/ 723560 h 3149464"/>
                      <a:gd name="connsiteX2286" fmla="*/ 2508610 w 3223440"/>
                      <a:gd name="connsiteY2286" fmla="*/ 692761 h 3149464"/>
                      <a:gd name="connsiteX2287" fmla="*/ 2527563 w 3223440"/>
                      <a:gd name="connsiteY2287" fmla="*/ 723560 h 3149464"/>
                      <a:gd name="connsiteX2288" fmla="*/ 2527563 w 3223440"/>
                      <a:gd name="connsiteY2288" fmla="*/ 723560 h 3149464"/>
                      <a:gd name="connsiteX2289" fmla="*/ 2579684 w 3223440"/>
                      <a:gd name="connsiteY2289" fmla="*/ 735405 h 3149464"/>
                      <a:gd name="connsiteX2290" fmla="*/ 2617590 w 3223440"/>
                      <a:gd name="connsiteY2290" fmla="*/ 806479 h 3149464"/>
                      <a:gd name="connsiteX2291" fmla="*/ 2617590 w 3223440"/>
                      <a:gd name="connsiteY2291" fmla="*/ 806479 h 3149464"/>
                      <a:gd name="connsiteX2292" fmla="*/ 2579684 w 3223440"/>
                      <a:gd name="connsiteY2292" fmla="*/ 735405 h 3149464"/>
                      <a:gd name="connsiteX2293" fmla="*/ 2420952 w 3223440"/>
                      <a:gd name="connsiteY2293" fmla="*/ 889399 h 3149464"/>
                      <a:gd name="connsiteX2294" fmla="*/ 2432798 w 3223440"/>
                      <a:gd name="connsiteY2294" fmla="*/ 896506 h 3149464"/>
                      <a:gd name="connsiteX2295" fmla="*/ 2420952 w 3223440"/>
                      <a:gd name="connsiteY2295" fmla="*/ 889399 h 3149464"/>
                      <a:gd name="connsiteX2296" fmla="*/ 2428060 w 3223440"/>
                      <a:gd name="connsiteY2296" fmla="*/ 932043 h 3149464"/>
                      <a:gd name="connsiteX2297" fmla="*/ 2413845 w 3223440"/>
                      <a:gd name="connsiteY2297" fmla="*/ 922566 h 3149464"/>
                      <a:gd name="connsiteX2298" fmla="*/ 2428060 w 3223440"/>
                      <a:gd name="connsiteY2298" fmla="*/ 932043 h 3149464"/>
                      <a:gd name="connsiteX2299" fmla="*/ 2375939 w 3223440"/>
                      <a:gd name="connsiteY2299" fmla="*/ 846754 h 3149464"/>
                      <a:gd name="connsiteX2300" fmla="*/ 2333295 w 3223440"/>
                      <a:gd name="connsiteY2300" fmla="*/ 842016 h 3149464"/>
                      <a:gd name="connsiteX2301" fmla="*/ 2323818 w 3223440"/>
                      <a:gd name="connsiteY2301" fmla="*/ 839647 h 3149464"/>
                      <a:gd name="connsiteX2302" fmla="*/ 2333295 w 3223440"/>
                      <a:gd name="connsiteY2302" fmla="*/ 842016 h 3149464"/>
                      <a:gd name="connsiteX2303" fmla="*/ 2375939 w 3223440"/>
                      <a:gd name="connsiteY2303" fmla="*/ 846754 h 3149464"/>
                      <a:gd name="connsiteX2304" fmla="*/ 2499133 w 3223440"/>
                      <a:gd name="connsiteY2304" fmla="*/ 858600 h 3149464"/>
                      <a:gd name="connsiteX2305" fmla="*/ 2499133 w 3223440"/>
                      <a:gd name="connsiteY2305" fmla="*/ 858600 h 3149464"/>
                      <a:gd name="connsiteX2306" fmla="*/ 2375939 w 3223440"/>
                      <a:gd name="connsiteY2306" fmla="*/ 846754 h 3149464"/>
                      <a:gd name="connsiteX2307" fmla="*/ 2356986 w 3223440"/>
                      <a:gd name="connsiteY2307" fmla="*/ 882291 h 3149464"/>
                      <a:gd name="connsiteX2308" fmla="*/ 2368831 w 3223440"/>
                      <a:gd name="connsiteY2308" fmla="*/ 875184 h 3149464"/>
                      <a:gd name="connsiteX2309" fmla="*/ 2368831 w 3223440"/>
                      <a:gd name="connsiteY2309" fmla="*/ 875184 h 3149464"/>
                      <a:gd name="connsiteX2310" fmla="*/ 2356986 w 3223440"/>
                      <a:gd name="connsiteY2310" fmla="*/ 882291 h 3149464"/>
                      <a:gd name="connsiteX2311" fmla="*/ 2295389 w 3223440"/>
                      <a:gd name="connsiteY2311" fmla="*/ 858600 h 3149464"/>
                      <a:gd name="connsiteX2312" fmla="*/ 2295389 w 3223440"/>
                      <a:gd name="connsiteY2312" fmla="*/ 858600 h 3149464"/>
                      <a:gd name="connsiteX2313" fmla="*/ 2356986 w 3223440"/>
                      <a:gd name="connsiteY2313" fmla="*/ 882291 h 3149464"/>
                      <a:gd name="connsiteX2314" fmla="*/ 2281174 w 3223440"/>
                      <a:gd name="connsiteY2314" fmla="*/ 759097 h 3149464"/>
                      <a:gd name="connsiteX2315" fmla="*/ 2262221 w 3223440"/>
                      <a:gd name="connsiteY2315" fmla="*/ 759097 h 3149464"/>
                      <a:gd name="connsiteX2316" fmla="*/ 2281174 w 3223440"/>
                      <a:gd name="connsiteY2316" fmla="*/ 759097 h 3149464"/>
                      <a:gd name="connsiteX2317" fmla="*/ 2297758 w 3223440"/>
                      <a:gd name="connsiteY2317" fmla="*/ 756727 h 3149464"/>
                      <a:gd name="connsiteX2318" fmla="*/ 2281174 w 3223440"/>
                      <a:gd name="connsiteY2318" fmla="*/ 759097 h 3149464"/>
                      <a:gd name="connsiteX2319" fmla="*/ 2681556 w 3223440"/>
                      <a:gd name="connsiteY2319" fmla="*/ 1043392 h 3149464"/>
                      <a:gd name="connsiteX2320" fmla="*/ 2669711 w 3223440"/>
                      <a:gd name="connsiteY2320" fmla="*/ 1041023 h 3149464"/>
                      <a:gd name="connsiteX2321" fmla="*/ 2681556 w 3223440"/>
                      <a:gd name="connsiteY2321" fmla="*/ 1043392 h 3149464"/>
                      <a:gd name="connsiteX2322" fmla="*/ 2702879 w 3223440"/>
                      <a:gd name="connsiteY2322" fmla="*/ 1048130 h 3149464"/>
                      <a:gd name="connsiteX2323" fmla="*/ 2705248 w 3223440"/>
                      <a:gd name="connsiteY2323" fmla="*/ 1036285 h 3149464"/>
                      <a:gd name="connsiteX2324" fmla="*/ 2702879 w 3223440"/>
                      <a:gd name="connsiteY2324" fmla="*/ 1048130 h 3149464"/>
                      <a:gd name="connsiteX2325" fmla="*/ 2681556 w 3223440"/>
                      <a:gd name="connsiteY2325" fmla="*/ 1043392 h 3149464"/>
                      <a:gd name="connsiteX2326" fmla="*/ 2698140 w 3223440"/>
                      <a:gd name="connsiteY2326" fmla="*/ 1270828 h 3149464"/>
                      <a:gd name="connsiteX2327" fmla="*/ 2676818 w 3223440"/>
                      <a:gd name="connsiteY2327" fmla="*/ 1275566 h 3149464"/>
                      <a:gd name="connsiteX2328" fmla="*/ 2698140 w 3223440"/>
                      <a:gd name="connsiteY2328" fmla="*/ 1270828 h 3149464"/>
                      <a:gd name="connsiteX2329" fmla="*/ 2712355 w 3223440"/>
                      <a:gd name="connsiteY2329" fmla="*/ 1398761 h 3149464"/>
                      <a:gd name="connsiteX2330" fmla="*/ 2745523 w 3223440"/>
                      <a:gd name="connsiteY2330" fmla="*/ 1377439 h 3149464"/>
                      <a:gd name="connsiteX2331" fmla="*/ 2752630 w 3223440"/>
                      <a:gd name="connsiteY2331" fmla="*/ 1363224 h 3149464"/>
                      <a:gd name="connsiteX2332" fmla="*/ 2773952 w 3223440"/>
                      <a:gd name="connsiteY2332" fmla="*/ 1363224 h 3149464"/>
                      <a:gd name="connsiteX2333" fmla="*/ 2752630 w 3223440"/>
                      <a:gd name="connsiteY2333" fmla="*/ 1363224 h 3149464"/>
                      <a:gd name="connsiteX2334" fmla="*/ 2745523 w 3223440"/>
                      <a:gd name="connsiteY2334" fmla="*/ 1377439 h 3149464"/>
                      <a:gd name="connsiteX2335" fmla="*/ 2712355 w 3223440"/>
                      <a:gd name="connsiteY2335" fmla="*/ 1398761 h 3149464"/>
                      <a:gd name="connsiteX2336" fmla="*/ 2664972 w 3223440"/>
                      <a:gd name="connsiteY2336" fmla="*/ 1375070 h 3149464"/>
                      <a:gd name="connsiteX2337" fmla="*/ 2648389 w 3223440"/>
                      <a:gd name="connsiteY2337" fmla="*/ 1356117 h 3149464"/>
                      <a:gd name="connsiteX2338" fmla="*/ 2664972 w 3223440"/>
                      <a:gd name="connsiteY2338" fmla="*/ 1375070 h 3149464"/>
                      <a:gd name="connsiteX2339" fmla="*/ 2712355 w 3223440"/>
                      <a:gd name="connsiteY2339" fmla="*/ 1398761 h 3149464"/>
                      <a:gd name="connsiteX2340" fmla="*/ 2802382 w 3223440"/>
                      <a:gd name="connsiteY2340" fmla="*/ 948627 h 3149464"/>
                      <a:gd name="connsiteX2341" fmla="*/ 2733677 w 3223440"/>
                      <a:gd name="connsiteY2341" fmla="*/ 986533 h 3149464"/>
                      <a:gd name="connsiteX2342" fmla="*/ 2717093 w 3223440"/>
                      <a:gd name="connsiteY2342" fmla="*/ 1007855 h 3149464"/>
                      <a:gd name="connsiteX2343" fmla="*/ 2714724 w 3223440"/>
                      <a:gd name="connsiteY2343" fmla="*/ 1012593 h 3149464"/>
                      <a:gd name="connsiteX2344" fmla="*/ 2717093 w 3223440"/>
                      <a:gd name="connsiteY2344" fmla="*/ 1007855 h 3149464"/>
                      <a:gd name="connsiteX2345" fmla="*/ 2733677 w 3223440"/>
                      <a:gd name="connsiteY2345" fmla="*/ 986533 h 3149464"/>
                      <a:gd name="connsiteX2346" fmla="*/ 2802382 w 3223440"/>
                      <a:gd name="connsiteY2346" fmla="*/ 948627 h 3149464"/>
                      <a:gd name="connsiteX2347" fmla="*/ 2802382 w 3223440"/>
                      <a:gd name="connsiteY2347" fmla="*/ 948627 h 3149464"/>
                      <a:gd name="connsiteX2348" fmla="*/ 2807120 w 3223440"/>
                      <a:gd name="connsiteY2348" fmla="*/ 974687 h 3149464"/>
                      <a:gd name="connsiteX2349" fmla="*/ 2802382 w 3223440"/>
                      <a:gd name="connsiteY2349" fmla="*/ 948627 h 3149464"/>
                      <a:gd name="connsiteX2350" fmla="*/ 2818966 w 3223440"/>
                      <a:gd name="connsiteY2350" fmla="*/ 1367962 h 3149464"/>
                      <a:gd name="connsiteX2351" fmla="*/ 2818966 w 3223440"/>
                      <a:gd name="connsiteY2351" fmla="*/ 1367962 h 3149464"/>
                      <a:gd name="connsiteX2352" fmla="*/ 2859241 w 3223440"/>
                      <a:gd name="connsiteY2352" fmla="*/ 1351378 h 3149464"/>
                      <a:gd name="connsiteX2353" fmla="*/ 2818966 w 3223440"/>
                      <a:gd name="connsiteY2353" fmla="*/ 1367962 h 3149464"/>
                      <a:gd name="connsiteX2354" fmla="*/ 2788167 w 3223440"/>
                      <a:gd name="connsiteY2354" fmla="*/ 1431929 h 3149464"/>
                      <a:gd name="connsiteX2355" fmla="*/ 2814228 w 3223440"/>
                      <a:gd name="connsiteY2355" fmla="*/ 1446143 h 3149464"/>
                      <a:gd name="connsiteX2356" fmla="*/ 2826073 w 3223440"/>
                      <a:gd name="connsiteY2356" fmla="*/ 1469835 h 3149464"/>
                      <a:gd name="connsiteX2357" fmla="*/ 2814228 w 3223440"/>
                      <a:gd name="connsiteY2357" fmla="*/ 1486419 h 3149464"/>
                      <a:gd name="connsiteX2358" fmla="*/ 2826073 w 3223440"/>
                      <a:gd name="connsiteY2358" fmla="*/ 1469835 h 3149464"/>
                      <a:gd name="connsiteX2359" fmla="*/ 2814228 w 3223440"/>
                      <a:gd name="connsiteY2359" fmla="*/ 1446143 h 3149464"/>
                      <a:gd name="connsiteX2360" fmla="*/ 2788167 w 3223440"/>
                      <a:gd name="connsiteY2360" fmla="*/ 1431929 h 3149464"/>
                      <a:gd name="connsiteX2361" fmla="*/ 2818966 w 3223440"/>
                      <a:gd name="connsiteY2361" fmla="*/ 1367962 h 3149464"/>
                      <a:gd name="connsiteX2362" fmla="*/ 2792905 w 3223440"/>
                      <a:gd name="connsiteY2362" fmla="*/ 1562231 h 3149464"/>
                      <a:gd name="connsiteX2363" fmla="*/ 2788167 w 3223440"/>
                      <a:gd name="connsiteY2363" fmla="*/ 1607244 h 3149464"/>
                      <a:gd name="connsiteX2364" fmla="*/ 2792905 w 3223440"/>
                      <a:gd name="connsiteY2364" fmla="*/ 1562231 h 3149464"/>
                      <a:gd name="connsiteX2365" fmla="*/ 2797644 w 3223440"/>
                      <a:gd name="connsiteY2365" fmla="*/ 1507741 h 3149464"/>
                      <a:gd name="connsiteX2366" fmla="*/ 2797644 w 3223440"/>
                      <a:gd name="connsiteY2366" fmla="*/ 1507741 h 3149464"/>
                      <a:gd name="connsiteX2367" fmla="*/ 2792905 w 3223440"/>
                      <a:gd name="connsiteY2367" fmla="*/ 1562231 h 3149464"/>
                      <a:gd name="connsiteX2368" fmla="*/ 2740784 w 3223440"/>
                      <a:gd name="connsiteY2368" fmla="*/ 1555123 h 3149464"/>
                      <a:gd name="connsiteX2369" fmla="*/ 2714724 w 3223440"/>
                      <a:gd name="connsiteY2369" fmla="*/ 1602506 h 3149464"/>
                      <a:gd name="connsiteX2370" fmla="*/ 2660234 w 3223440"/>
                      <a:gd name="connsiteY2370" fmla="*/ 1635674 h 3149464"/>
                      <a:gd name="connsiteX2371" fmla="*/ 2650758 w 3223440"/>
                      <a:gd name="connsiteY2371" fmla="*/ 1642781 h 3149464"/>
                      <a:gd name="connsiteX2372" fmla="*/ 2610482 w 3223440"/>
                      <a:gd name="connsiteY2372" fmla="*/ 1673580 h 3149464"/>
                      <a:gd name="connsiteX2373" fmla="*/ 2619959 w 3223440"/>
                      <a:gd name="connsiteY2373" fmla="*/ 1706748 h 3149464"/>
                      <a:gd name="connsiteX2374" fmla="*/ 2655496 w 3223440"/>
                      <a:gd name="connsiteY2374" fmla="*/ 1694902 h 3149464"/>
                      <a:gd name="connsiteX2375" fmla="*/ 2619959 w 3223440"/>
                      <a:gd name="connsiteY2375" fmla="*/ 1706748 h 3149464"/>
                      <a:gd name="connsiteX2376" fmla="*/ 2605744 w 3223440"/>
                      <a:gd name="connsiteY2376" fmla="*/ 1730439 h 3149464"/>
                      <a:gd name="connsiteX2377" fmla="*/ 2589160 w 3223440"/>
                      <a:gd name="connsiteY2377" fmla="*/ 1735177 h 3149464"/>
                      <a:gd name="connsiteX2378" fmla="*/ 2605744 w 3223440"/>
                      <a:gd name="connsiteY2378" fmla="*/ 1730439 h 3149464"/>
                      <a:gd name="connsiteX2379" fmla="*/ 2619959 w 3223440"/>
                      <a:gd name="connsiteY2379" fmla="*/ 1706748 h 3149464"/>
                      <a:gd name="connsiteX2380" fmla="*/ 2610482 w 3223440"/>
                      <a:gd name="connsiteY2380" fmla="*/ 1673580 h 3149464"/>
                      <a:gd name="connsiteX2381" fmla="*/ 2610482 w 3223440"/>
                      <a:gd name="connsiteY2381" fmla="*/ 1666472 h 3149464"/>
                      <a:gd name="connsiteX2382" fmla="*/ 2610482 w 3223440"/>
                      <a:gd name="connsiteY2382" fmla="*/ 1666472 h 3149464"/>
                      <a:gd name="connsiteX2383" fmla="*/ 2610482 w 3223440"/>
                      <a:gd name="connsiteY2383" fmla="*/ 1666472 h 3149464"/>
                      <a:gd name="connsiteX2384" fmla="*/ 2610482 w 3223440"/>
                      <a:gd name="connsiteY2384" fmla="*/ 1673580 h 3149464"/>
                      <a:gd name="connsiteX2385" fmla="*/ 2610482 w 3223440"/>
                      <a:gd name="connsiteY2385" fmla="*/ 1673580 h 3149464"/>
                      <a:gd name="connsiteX2386" fmla="*/ 2650758 w 3223440"/>
                      <a:gd name="connsiteY2386" fmla="*/ 1642781 h 3149464"/>
                      <a:gd name="connsiteX2387" fmla="*/ 2660234 w 3223440"/>
                      <a:gd name="connsiteY2387" fmla="*/ 1635674 h 3149464"/>
                      <a:gd name="connsiteX2388" fmla="*/ 2714724 w 3223440"/>
                      <a:gd name="connsiteY2388" fmla="*/ 1600137 h 3149464"/>
                      <a:gd name="connsiteX2389" fmla="*/ 2714724 w 3223440"/>
                      <a:gd name="connsiteY2389" fmla="*/ 1600137 h 3149464"/>
                      <a:gd name="connsiteX2390" fmla="*/ 2740784 w 3223440"/>
                      <a:gd name="connsiteY2390" fmla="*/ 1555123 h 3149464"/>
                      <a:gd name="connsiteX2391" fmla="*/ 2750261 w 3223440"/>
                      <a:gd name="connsiteY2391" fmla="*/ 1512479 h 3149464"/>
                      <a:gd name="connsiteX2392" fmla="*/ 2788167 w 3223440"/>
                      <a:gd name="connsiteY2392" fmla="*/ 1491157 h 3149464"/>
                      <a:gd name="connsiteX2393" fmla="*/ 2750261 w 3223440"/>
                      <a:gd name="connsiteY2393" fmla="*/ 1512479 h 3149464"/>
                      <a:gd name="connsiteX2394" fmla="*/ 2740784 w 3223440"/>
                      <a:gd name="connsiteY2394" fmla="*/ 1555123 h 3149464"/>
                      <a:gd name="connsiteX2395" fmla="*/ 2731308 w 3223440"/>
                      <a:gd name="connsiteY2395" fmla="*/ 1694902 h 3149464"/>
                      <a:gd name="connsiteX2396" fmla="*/ 2724201 w 3223440"/>
                      <a:gd name="connsiteY2396" fmla="*/ 1697271 h 3149464"/>
                      <a:gd name="connsiteX2397" fmla="*/ 2714724 w 3223440"/>
                      <a:gd name="connsiteY2397" fmla="*/ 1699640 h 3149464"/>
                      <a:gd name="connsiteX2398" fmla="*/ 2724201 w 3223440"/>
                      <a:gd name="connsiteY2398" fmla="*/ 1697271 h 3149464"/>
                      <a:gd name="connsiteX2399" fmla="*/ 2731308 w 3223440"/>
                      <a:gd name="connsiteY2399" fmla="*/ 1694902 h 3149464"/>
                      <a:gd name="connsiteX2400" fmla="*/ 2707617 w 3223440"/>
                      <a:gd name="connsiteY2400" fmla="*/ 1673580 h 3149464"/>
                      <a:gd name="connsiteX2401" fmla="*/ 2712355 w 3223440"/>
                      <a:gd name="connsiteY2401" fmla="*/ 1664103 h 3149464"/>
                      <a:gd name="connsiteX2402" fmla="*/ 2714724 w 3223440"/>
                      <a:gd name="connsiteY2402" fmla="*/ 1659365 h 3149464"/>
                      <a:gd name="connsiteX2403" fmla="*/ 2712355 w 3223440"/>
                      <a:gd name="connsiteY2403" fmla="*/ 1664103 h 3149464"/>
                      <a:gd name="connsiteX2404" fmla="*/ 2707617 w 3223440"/>
                      <a:gd name="connsiteY2404" fmla="*/ 1673580 h 3149464"/>
                      <a:gd name="connsiteX2405" fmla="*/ 2709986 w 3223440"/>
                      <a:gd name="connsiteY2405" fmla="*/ 1723331 h 3149464"/>
                      <a:gd name="connsiteX2406" fmla="*/ 2698140 w 3223440"/>
                      <a:gd name="connsiteY2406" fmla="*/ 1725700 h 3149464"/>
                      <a:gd name="connsiteX2407" fmla="*/ 2691033 w 3223440"/>
                      <a:gd name="connsiteY2407" fmla="*/ 1728070 h 3149464"/>
                      <a:gd name="connsiteX2408" fmla="*/ 2698140 w 3223440"/>
                      <a:gd name="connsiteY2408" fmla="*/ 1725700 h 3149464"/>
                      <a:gd name="connsiteX2409" fmla="*/ 2709986 w 3223440"/>
                      <a:gd name="connsiteY2409" fmla="*/ 1723331 h 3149464"/>
                      <a:gd name="connsiteX2410" fmla="*/ 2624697 w 3223440"/>
                      <a:gd name="connsiteY2410" fmla="*/ 1803882 h 3149464"/>
                      <a:gd name="connsiteX2411" fmla="*/ 2638912 w 3223440"/>
                      <a:gd name="connsiteY2411" fmla="*/ 1796774 h 3149464"/>
                      <a:gd name="connsiteX2412" fmla="*/ 2638912 w 3223440"/>
                      <a:gd name="connsiteY2412" fmla="*/ 1796774 h 3149464"/>
                      <a:gd name="connsiteX2413" fmla="*/ 2648389 w 3223440"/>
                      <a:gd name="connsiteY2413" fmla="*/ 1787298 h 3149464"/>
                      <a:gd name="connsiteX2414" fmla="*/ 2638912 w 3223440"/>
                      <a:gd name="connsiteY2414" fmla="*/ 1796774 h 3149464"/>
                      <a:gd name="connsiteX2415" fmla="*/ 2624697 w 3223440"/>
                      <a:gd name="connsiteY2415" fmla="*/ 1803882 h 3149464"/>
                      <a:gd name="connsiteX2416" fmla="*/ 2624697 w 3223440"/>
                      <a:gd name="connsiteY2416" fmla="*/ 1934184 h 3149464"/>
                      <a:gd name="connsiteX2417" fmla="*/ 2603375 w 3223440"/>
                      <a:gd name="connsiteY2417" fmla="*/ 1934184 h 3149464"/>
                      <a:gd name="connsiteX2418" fmla="*/ 2603375 w 3223440"/>
                      <a:gd name="connsiteY2418" fmla="*/ 1934184 h 3149464"/>
                      <a:gd name="connsiteX2419" fmla="*/ 2624697 w 3223440"/>
                      <a:gd name="connsiteY2419" fmla="*/ 1934184 h 3149464"/>
                      <a:gd name="connsiteX2420" fmla="*/ 2494395 w 3223440"/>
                      <a:gd name="connsiteY2420" fmla="*/ 1420083 h 3149464"/>
                      <a:gd name="connsiteX2421" fmla="*/ 2494395 w 3223440"/>
                      <a:gd name="connsiteY2421" fmla="*/ 1420083 h 3149464"/>
                      <a:gd name="connsiteX2422" fmla="*/ 2494395 w 3223440"/>
                      <a:gd name="connsiteY2422" fmla="*/ 1420083 h 3149464"/>
                      <a:gd name="connsiteX2423" fmla="*/ 2496764 w 3223440"/>
                      <a:gd name="connsiteY2423" fmla="*/ 1420083 h 3149464"/>
                      <a:gd name="connsiteX2424" fmla="*/ 2494395 w 3223440"/>
                      <a:gd name="connsiteY2424" fmla="*/ 1420083 h 3149464"/>
                      <a:gd name="connsiteX2425" fmla="*/ 2508610 w 3223440"/>
                      <a:gd name="connsiteY2425" fmla="*/ 1474573 h 3149464"/>
                      <a:gd name="connsiteX2426" fmla="*/ 2494395 w 3223440"/>
                      <a:gd name="connsiteY2426" fmla="*/ 1472204 h 3149464"/>
                      <a:gd name="connsiteX2427" fmla="*/ 2494395 w 3223440"/>
                      <a:gd name="connsiteY2427" fmla="*/ 1472204 h 3149464"/>
                      <a:gd name="connsiteX2428" fmla="*/ 2508610 w 3223440"/>
                      <a:gd name="connsiteY2428" fmla="*/ 1474573 h 3149464"/>
                      <a:gd name="connsiteX2429" fmla="*/ 2501503 w 3223440"/>
                      <a:gd name="connsiteY2429" fmla="*/ 1728070 h 3149464"/>
                      <a:gd name="connsiteX2430" fmla="*/ 2541778 w 3223440"/>
                      <a:gd name="connsiteY2430" fmla="*/ 1709117 h 3149464"/>
                      <a:gd name="connsiteX2431" fmla="*/ 2577315 w 3223440"/>
                      <a:gd name="connsiteY2431" fmla="*/ 1702009 h 3149464"/>
                      <a:gd name="connsiteX2432" fmla="*/ 2582053 w 3223440"/>
                      <a:gd name="connsiteY2432" fmla="*/ 1704378 h 3149464"/>
                      <a:gd name="connsiteX2433" fmla="*/ 2577315 w 3223440"/>
                      <a:gd name="connsiteY2433" fmla="*/ 1702009 h 3149464"/>
                      <a:gd name="connsiteX2434" fmla="*/ 2541778 w 3223440"/>
                      <a:gd name="connsiteY2434" fmla="*/ 1709117 h 3149464"/>
                      <a:gd name="connsiteX2435" fmla="*/ 2501503 w 3223440"/>
                      <a:gd name="connsiteY2435" fmla="*/ 1728070 h 3149464"/>
                      <a:gd name="connsiteX2436" fmla="*/ 2489657 w 3223440"/>
                      <a:gd name="connsiteY2436" fmla="*/ 1730439 h 3149464"/>
                      <a:gd name="connsiteX2437" fmla="*/ 2489657 w 3223440"/>
                      <a:gd name="connsiteY2437" fmla="*/ 1730439 h 3149464"/>
                      <a:gd name="connsiteX2438" fmla="*/ 2501503 w 3223440"/>
                      <a:gd name="connsiteY2438" fmla="*/ 1728070 h 3149464"/>
                      <a:gd name="connsiteX2439" fmla="*/ 2555992 w 3223440"/>
                      <a:gd name="connsiteY2439" fmla="*/ 1325318 h 3149464"/>
                      <a:gd name="connsiteX2440" fmla="*/ 2515717 w 3223440"/>
                      <a:gd name="connsiteY2440" fmla="*/ 1332425 h 3149464"/>
                      <a:gd name="connsiteX2441" fmla="*/ 2510979 w 3223440"/>
                      <a:gd name="connsiteY2441" fmla="*/ 1334795 h 3149464"/>
                      <a:gd name="connsiteX2442" fmla="*/ 2515717 w 3223440"/>
                      <a:gd name="connsiteY2442" fmla="*/ 1332425 h 3149464"/>
                      <a:gd name="connsiteX2443" fmla="*/ 2555992 w 3223440"/>
                      <a:gd name="connsiteY2443" fmla="*/ 1325318 h 3149464"/>
                      <a:gd name="connsiteX2444" fmla="*/ 2534670 w 3223440"/>
                      <a:gd name="connsiteY2444" fmla="*/ 1256613 h 3149464"/>
                      <a:gd name="connsiteX2445" fmla="*/ 2525194 w 3223440"/>
                      <a:gd name="connsiteY2445" fmla="*/ 1261352 h 3149464"/>
                      <a:gd name="connsiteX2446" fmla="*/ 2534670 w 3223440"/>
                      <a:gd name="connsiteY2446" fmla="*/ 1256613 h 3149464"/>
                      <a:gd name="connsiteX2447" fmla="*/ 2544147 w 3223440"/>
                      <a:gd name="connsiteY2447" fmla="*/ 1249506 h 3149464"/>
                      <a:gd name="connsiteX2448" fmla="*/ 2534670 w 3223440"/>
                      <a:gd name="connsiteY2448" fmla="*/ 1256613 h 3149464"/>
                      <a:gd name="connsiteX2449" fmla="*/ 2548885 w 3223440"/>
                      <a:gd name="connsiteY2449" fmla="*/ 1372701 h 3149464"/>
                      <a:gd name="connsiteX2450" fmla="*/ 2527563 w 3223440"/>
                      <a:gd name="connsiteY2450" fmla="*/ 1370331 h 3149464"/>
                      <a:gd name="connsiteX2451" fmla="*/ 2520456 w 3223440"/>
                      <a:gd name="connsiteY2451" fmla="*/ 1370331 h 3149464"/>
                      <a:gd name="connsiteX2452" fmla="*/ 2527563 w 3223440"/>
                      <a:gd name="connsiteY2452" fmla="*/ 1370331 h 3149464"/>
                      <a:gd name="connsiteX2453" fmla="*/ 2548885 w 3223440"/>
                      <a:gd name="connsiteY2453" fmla="*/ 1372701 h 3149464"/>
                      <a:gd name="connsiteX2454" fmla="*/ 2565469 w 3223440"/>
                      <a:gd name="connsiteY2454" fmla="*/ 1645150 h 3149464"/>
                      <a:gd name="connsiteX2455" fmla="*/ 2555992 w 3223440"/>
                      <a:gd name="connsiteY2455" fmla="*/ 1638043 h 3149464"/>
                      <a:gd name="connsiteX2456" fmla="*/ 2565469 w 3223440"/>
                      <a:gd name="connsiteY2456" fmla="*/ 1645150 h 3149464"/>
                      <a:gd name="connsiteX2457" fmla="*/ 2598637 w 3223440"/>
                      <a:gd name="connsiteY2457" fmla="*/ 1666472 h 3149464"/>
                      <a:gd name="connsiteX2458" fmla="*/ 2565469 w 3223440"/>
                      <a:gd name="connsiteY2458" fmla="*/ 1645150 h 3149464"/>
                      <a:gd name="connsiteX2459" fmla="*/ 2577315 w 3223440"/>
                      <a:gd name="connsiteY2459" fmla="*/ 1313472 h 3149464"/>
                      <a:gd name="connsiteX2460" fmla="*/ 2591529 w 3223440"/>
                      <a:gd name="connsiteY2460" fmla="*/ 1313472 h 3149464"/>
                      <a:gd name="connsiteX2461" fmla="*/ 2577315 w 3223440"/>
                      <a:gd name="connsiteY2461" fmla="*/ 1313472 h 3149464"/>
                      <a:gd name="connsiteX2462" fmla="*/ 2565469 w 3223440"/>
                      <a:gd name="connsiteY2462" fmla="*/ 1327687 h 3149464"/>
                      <a:gd name="connsiteX2463" fmla="*/ 2577315 w 3223440"/>
                      <a:gd name="connsiteY2463" fmla="*/ 1313472 h 3149464"/>
                      <a:gd name="connsiteX2464" fmla="*/ 2577315 w 3223440"/>
                      <a:gd name="connsiteY2464" fmla="*/ 1313472 h 3149464"/>
                      <a:gd name="connsiteX2465" fmla="*/ 2586791 w 3223440"/>
                      <a:gd name="connsiteY2465" fmla="*/ 1249506 h 3149464"/>
                      <a:gd name="connsiteX2466" fmla="*/ 2596268 w 3223440"/>
                      <a:gd name="connsiteY2466" fmla="*/ 1256613 h 3149464"/>
                      <a:gd name="connsiteX2467" fmla="*/ 2646019 w 3223440"/>
                      <a:gd name="connsiteY2467" fmla="*/ 1285043 h 3149464"/>
                      <a:gd name="connsiteX2468" fmla="*/ 2596268 w 3223440"/>
                      <a:gd name="connsiteY2468" fmla="*/ 1256613 h 3149464"/>
                      <a:gd name="connsiteX2469" fmla="*/ 2586791 w 3223440"/>
                      <a:gd name="connsiteY2469" fmla="*/ 1249506 h 3149464"/>
                      <a:gd name="connsiteX2470" fmla="*/ 2560731 w 3223440"/>
                      <a:gd name="connsiteY2470" fmla="*/ 1296889 h 3149464"/>
                      <a:gd name="connsiteX2471" fmla="*/ 2570207 w 3223440"/>
                      <a:gd name="connsiteY2471" fmla="*/ 1303996 h 3149464"/>
                      <a:gd name="connsiteX2472" fmla="*/ 2560731 w 3223440"/>
                      <a:gd name="connsiteY2472" fmla="*/ 1296889 h 3149464"/>
                      <a:gd name="connsiteX2473" fmla="*/ 2757368 w 3223440"/>
                      <a:gd name="connsiteY2473" fmla="*/ 1436667 h 3149464"/>
                      <a:gd name="connsiteX2474" fmla="*/ 2757368 w 3223440"/>
                      <a:gd name="connsiteY2474" fmla="*/ 1436667 h 3149464"/>
                      <a:gd name="connsiteX2475" fmla="*/ 2757368 w 3223440"/>
                      <a:gd name="connsiteY2475" fmla="*/ 1436667 h 3149464"/>
                      <a:gd name="connsiteX2476" fmla="*/ 2757368 w 3223440"/>
                      <a:gd name="connsiteY2476" fmla="*/ 1436667 h 3149464"/>
                      <a:gd name="connsiteX2477" fmla="*/ 2762107 w 3223440"/>
                      <a:gd name="connsiteY2477" fmla="*/ 1439036 h 3149464"/>
                      <a:gd name="connsiteX2478" fmla="*/ 2781060 w 3223440"/>
                      <a:gd name="connsiteY2478" fmla="*/ 1455620 h 3149464"/>
                      <a:gd name="connsiteX2479" fmla="*/ 2762107 w 3223440"/>
                      <a:gd name="connsiteY2479" fmla="*/ 1439036 h 3149464"/>
                      <a:gd name="connsiteX2480" fmla="*/ 2781060 w 3223440"/>
                      <a:gd name="connsiteY2480" fmla="*/ 1365593 h 3149464"/>
                      <a:gd name="connsiteX2481" fmla="*/ 2783429 w 3223440"/>
                      <a:gd name="connsiteY2481" fmla="*/ 1370331 h 3149464"/>
                      <a:gd name="connsiteX2482" fmla="*/ 2783429 w 3223440"/>
                      <a:gd name="connsiteY2482" fmla="*/ 1370331 h 3149464"/>
                      <a:gd name="connsiteX2483" fmla="*/ 2781060 w 3223440"/>
                      <a:gd name="connsiteY2483" fmla="*/ 1365593 h 3149464"/>
                      <a:gd name="connsiteX2484" fmla="*/ 2790536 w 3223440"/>
                      <a:gd name="connsiteY2484" fmla="*/ 1330056 h 3149464"/>
                      <a:gd name="connsiteX2485" fmla="*/ 2778691 w 3223440"/>
                      <a:gd name="connsiteY2485" fmla="*/ 1330056 h 3149464"/>
                      <a:gd name="connsiteX2486" fmla="*/ 2790536 w 3223440"/>
                      <a:gd name="connsiteY2486" fmla="*/ 1330056 h 3149464"/>
                      <a:gd name="connsiteX2487" fmla="*/ 2809489 w 3223440"/>
                      <a:gd name="connsiteY2487" fmla="*/ 1327687 h 3149464"/>
                      <a:gd name="connsiteX2488" fmla="*/ 2790536 w 3223440"/>
                      <a:gd name="connsiteY2488" fmla="*/ 1330056 h 3149464"/>
                      <a:gd name="connsiteX2489" fmla="*/ 2776321 w 3223440"/>
                      <a:gd name="connsiteY2489" fmla="*/ 1223445 h 3149464"/>
                      <a:gd name="connsiteX2490" fmla="*/ 2764476 w 3223440"/>
                      <a:gd name="connsiteY2490" fmla="*/ 1206862 h 3149464"/>
                      <a:gd name="connsiteX2491" fmla="*/ 2776321 w 3223440"/>
                      <a:gd name="connsiteY2491" fmla="*/ 1223445 h 3149464"/>
                      <a:gd name="connsiteX2492" fmla="*/ 2629436 w 3223440"/>
                      <a:gd name="connsiteY2492" fmla="*/ 1344271 h 3149464"/>
                      <a:gd name="connsiteX2493" fmla="*/ 2629436 w 3223440"/>
                      <a:gd name="connsiteY2493" fmla="*/ 1344271 h 3149464"/>
                      <a:gd name="connsiteX2494" fmla="*/ 2646019 w 3223440"/>
                      <a:gd name="connsiteY2494" fmla="*/ 1344271 h 3149464"/>
                      <a:gd name="connsiteX2495" fmla="*/ 2646019 w 3223440"/>
                      <a:gd name="connsiteY2495" fmla="*/ 1344271 h 3149464"/>
                      <a:gd name="connsiteX2496" fmla="*/ 2629436 w 3223440"/>
                      <a:gd name="connsiteY2496" fmla="*/ 1344271 h 3149464"/>
                      <a:gd name="connsiteX2497" fmla="*/ 2667342 w 3223440"/>
                      <a:gd name="connsiteY2497" fmla="*/ 1294519 h 3149464"/>
                      <a:gd name="connsiteX2498" fmla="*/ 2619959 w 3223440"/>
                      <a:gd name="connsiteY2498" fmla="*/ 1325318 h 3149464"/>
                      <a:gd name="connsiteX2499" fmla="*/ 2619959 w 3223440"/>
                      <a:gd name="connsiteY2499" fmla="*/ 1325318 h 3149464"/>
                      <a:gd name="connsiteX2500" fmla="*/ 2608114 w 3223440"/>
                      <a:gd name="connsiteY2500" fmla="*/ 1322949 h 3149464"/>
                      <a:gd name="connsiteX2501" fmla="*/ 2619959 w 3223440"/>
                      <a:gd name="connsiteY2501" fmla="*/ 1325318 h 3149464"/>
                      <a:gd name="connsiteX2502" fmla="*/ 2667342 w 3223440"/>
                      <a:gd name="connsiteY2502" fmla="*/ 1294519 h 3149464"/>
                      <a:gd name="connsiteX2503" fmla="*/ 2667342 w 3223440"/>
                      <a:gd name="connsiteY2503" fmla="*/ 1045761 h 3149464"/>
                      <a:gd name="connsiteX2504" fmla="*/ 2667342 w 3223440"/>
                      <a:gd name="connsiteY2504" fmla="*/ 1045761 h 3149464"/>
                      <a:gd name="connsiteX2505" fmla="*/ 2669711 w 3223440"/>
                      <a:gd name="connsiteY2505" fmla="*/ 1043392 h 3149464"/>
                      <a:gd name="connsiteX2506" fmla="*/ 2667342 w 3223440"/>
                      <a:gd name="connsiteY2506" fmla="*/ 1045761 h 3149464"/>
                      <a:gd name="connsiteX2507" fmla="*/ 2615221 w 3223440"/>
                      <a:gd name="connsiteY2507" fmla="*/ 1057607 h 3149464"/>
                      <a:gd name="connsiteX2508" fmla="*/ 2570207 w 3223440"/>
                      <a:gd name="connsiteY2508" fmla="*/ 1045761 h 3149464"/>
                      <a:gd name="connsiteX2509" fmla="*/ 2525194 w 3223440"/>
                      <a:gd name="connsiteY2509" fmla="*/ 1069452 h 3149464"/>
                      <a:gd name="connsiteX2510" fmla="*/ 2570207 w 3223440"/>
                      <a:gd name="connsiteY2510" fmla="*/ 1045761 h 3149464"/>
                      <a:gd name="connsiteX2511" fmla="*/ 2615221 w 3223440"/>
                      <a:gd name="connsiteY2511" fmla="*/ 1057607 h 3149464"/>
                      <a:gd name="connsiteX2512" fmla="*/ 2664972 w 3223440"/>
                      <a:gd name="connsiteY2512" fmla="*/ 1050499 h 3149464"/>
                      <a:gd name="connsiteX2513" fmla="*/ 2615221 w 3223440"/>
                      <a:gd name="connsiteY2513" fmla="*/ 1057607 h 3149464"/>
                      <a:gd name="connsiteX2514" fmla="*/ 2529932 w 3223440"/>
                      <a:gd name="connsiteY2514" fmla="*/ 1296889 h 3149464"/>
                      <a:gd name="connsiteX2515" fmla="*/ 2518087 w 3223440"/>
                      <a:gd name="connsiteY2515" fmla="*/ 1299258 h 3149464"/>
                      <a:gd name="connsiteX2516" fmla="*/ 2473073 w 3223440"/>
                      <a:gd name="connsiteY2516" fmla="*/ 1296889 h 3149464"/>
                      <a:gd name="connsiteX2517" fmla="*/ 2518087 w 3223440"/>
                      <a:gd name="connsiteY2517" fmla="*/ 1299258 h 3149464"/>
                      <a:gd name="connsiteX2518" fmla="*/ 2529932 w 3223440"/>
                      <a:gd name="connsiteY2518" fmla="*/ 1296889 h 3149464"/>
                      <a:gd name="connsiteX2519" fmla="*/ 2401999 w 3223440"/>
                      <a:gd name="connsiteY2519" fmla="*/ 1768345 h 3149464"/>
                      <a:gd name="connsiteX2520" fmla="*/ 2392523 w 3223440"/>
                      <a:gd name="connsiteY2520" fmla="*/ 1784929 h 3149464"/>
                      <a:gd name="connsiteX2521" fmla="*/ 2385415 w 3223440"/>
                      <a:gd name="connsiteY2521" fmla="*/ 1782560 h 3149464"/>
                      <a:gd name="connsiteX2522" fmla="*/ 2392523 w 3223440"/>
                      <a:gd name="connsiteY2522" fmla="*/ 1784929 h 3149464"/>
                      <a:gd name="connsiteX2523" fmla="*/ 2401999 w 3223440"/>
                      <a:gd name="connsiteY2523" fmla="*/ 1768345 h 3149464"/>
                      <a:gd name="connsiteX2524" fmla="*/ 2404368 w 3223440"/>
                      <a:gd name="connsiteY2524" fmla="*/ 1758868 h 3149464"/>
                      <a:gd name="connsiteX2525" fmla="*/ 2473073 w 3223440"/>
                      <a:gd name="connsiteY2525" fmla="*/ 1718593 h 3149464"/>
                      <a:gd name="connsiteX2526" fmla="*/ 2404368 w 3223440"/>
                      <a:gd name="connsiteY2526" fmla="*/ 1758868 h 3149464"/>
                      <a:gd name="connsiteX2527" fmla="*/ 2401999 w 3223440"/>
                      <a:gd name="connsiteY2527" fmla="*/ 1768345 h 3149464"/>
                      <a:gd name="connsiteX2528" fmla="*/ 2366462 w 3223440"/>
                      <a:gd name="connsiteY2528" fmla="*/ 1649888 h 3149464"/>
                      <a:gd name="connsiteX2529" fmla="*/ 2356986 w 3223440"/>
                      <a:gd name="connsiteY2529" fmla="*/ 1645150 h 3149464"/>
                      <a:gd name="connsiteX2530" fmla="*/ 2397261 w 3223440"/>
                      <a:gd name="connsiteY2530" fmla="*/ 1623828 h 3149464"/>
                      <a:gd name="connsiteX2531" fmla="*/ 2430429 w 3223440"/>
                      <a:gd name="connsiteY2531" fmla="*/ 1585922 h 3149464"/>
                      <a:gd name="connsiteX2532" fmla="*/ 2418583 w 3223440"/>
                      <a:gd name="connsiteY2532" fmla="*/ 1576445 h 3149464"/>
                      <a:gd name="connsiteX2533" fmla="*/ 2430429 w 3223440"/>
                      <a:gd name="connsiteY2533" fmla="*/ 1585922 h 3149464"/>
                      <a:gd name="connsiteX2534" fmla="*/ 2397261 w 3223440"/>
                      <a:gd name="connsiteY2534" fmla="*/ 1623828 h 3149464"/>
                      <a:gd name="connsiteX2535" fmla="*/ 2356986 w 3223440"/>
                      <a:gd name="connsiteY2535" fmla="*/ 1645150 h 3149464"/>
                      <a:gd name="connsiteX2536" fmla="*/ 2366462 w 3223440"/>
                      <a:gd name="connsiteY2536" fmla="*/ 1649888 h 3149464"/>
                      <a:gd name="connsiteX2537" fmla="*/ 2285912 w 3223440"/>
                      <a:gd name="connsiteY2537" fmla="*/ 1716224 h 3149464"/>
                      <a:gd name="connsiteX2538" fmla="*/ 2285912 w 3223440"/>
                      <a:gd name="connsiteY2538" fmla="*/ 1699640 h 3149464"/>
                      <a:gd name="connsiteX2539" fmla="*/ 2281174 w 3223440"/>
                      <a:gd name="connsiteY2539" fmla="*/ 1699640 h 3149464"/>
                      <a:gd name="connsiteX2540" fmla="*/ 2285912 w 3223440"/>
                      <a:gd name="connsiteY2540" fmla="*/ 1699640 h 3149464"/>
                      <a:gd name="connsiteX2541" fmla="*/ 2314341 w 3223440"/>
                      <a:gd name="connsiteY2541" fmla="*/ 1694902 h 3149464"/>
                      <a:gd name="connsiteX2542" fmla="*/ 2285912 w 3223440"/>
                      <a:gd name="connsiteY2542" fmla="*/ 1699640 h 3149464"/>
                      <a:gd name="connsiteX2543" fmla="*/ 2285912 w 3223440"/>
                      <a:gd name="connsiteY2543" fmla="*/ 1716224 h 3149464"/>
                      <a:gd name="connsiteX2544" fmla="*/ 2326187 w 3223440"/>
                      <a:gd name="connsiteY2544" fmla="*/ 1737546 h 3149464"/>
                      <a:gd name="connsiteX2545" fmla="*/ 2283543 w 3223440"/>
                      <a:gd name="connsiteY2545" fmla="*/ 1747023 h 3149464"/>
                      <a:gd name="connsiteX2546" fmla="*/ 2326187 w 3223440"/>
                      <a:gd name="connsiteY2546" fmla="*/ 1737546 h 3149464"/>
                      <a:gd name="connsiteX2547" fmla="*/ 2285912 w 3223440"/>
                      <a:gd name="connsiteY2547" fmla="*/ 1716224 h 3149464"/>
                      <a:gd name="connsiteX2548" fmla="*/ 2252744 w 3223440"/>
                      <a:gd name="connsiteY2548" fmla="*/ 1711486 h 3149464"/>
                      <a:gd name="connsiteX2549" fmla="*/ 2252744 w 3223440"/>
                      <a:gd name="connsiteY2549" fmla="*/ 1711486 h 3149464"/>
                      <a:gd name="connsiteX2550" fmla="*/ 2248006 w 3223440"/>
                      <a:gd name="connsiteY2550" fmla="*/ 1671211 h 3149464"/>
                      <a:gd name="connsiteX2551" fmla="*/ 2257483 w 3223440"/>
                      <a:gd name="connsiteY2551" fmla="*/ 1668841 h 3149464"/>
                      <a:gd name="connsiteX2552" fmla="*/ 2248006 w 3223440"/>
                      <a:gd name="connsiteY2552" fmla="*/ 1671211 h 3149464"/>
                      <a:gd name="connsiteX2553" fmla="*/ 2252744 w 3223440"/>
                      <a:gd name="connsiteY2553" fmla="*/ 1711486 h 3149464"/>
                      <a:gd name="connsiteX2554" fmla="*/ 2255113 w 3223440"/>
                      <a:gd name="connsiteY2554" fmla="*/ 1609613 h 3149464"/>
                      <a:gd name="connsiteX2555" fmla="*/ 2229053 w 3223440"/>
                      <a:gd name="connsiteY2555" fmla="*/ 1611983 h 3149464"/>
                      <a:gd name="connsiteX2556" fmla="*/ 2210100 w 3223440"/>
                      <a:gd name="connsiteY2556" fmla="*/ 1638043 h 3149464"/>
                      <a:gd name="connsiteX2557" fmla="*/ 2217207 w 3223440"/>
                      <a:gd name="connsiteY2557" fmla="*/ 1649888 h 3149464"/>
                      <a:gd name="connsiteX2558" fmla="*/ 2210100 w 3223440"/>
                      <a:gd name="connsiteY2558" fmla="*/ 1638043 h 3149464"/>
                      <a:gd name="connsiteX2559" fmla="*/ 2229053 w 3223440"/>
                      <a:gd name="connsiteY2559" fmla="*/ 1611983 h 3149464"/>
                      <a:gd name="connsiteX2560" fmla="*/ 2255113 w 3223440"/>
                      <a:gd name="connsiteY2560" fmla="*/ 1609613 h 3149464"/>
                      <a:gd name="connsiteX2561" fmla="*/ 2269328 w 3223440"/>
                      <a:gd name="connsiteY2561" fmla="*/ 1585922 h 3149464"/>
                      <a:gd name="connsiteX2562" fmla="*/ 2264590 w 3223440"/>
                      <a:gd name="connsiteY2562" fmla="*/ 1559862 h 3149464"/>
                      <a:gd name="connsiteX2563" fmla="*/ 2255113 w 3223440"/>
                      <a:gd name="connsiteY2563" fmla="*/ 1529063 h 3149464"/>
                      <a:gd name="connsiteX2564" fmla="*/ 2264590 w 3223440"/>
                      <a:gd name="connsiteY2564" fmla="*/ 1559862 h 3149464"/>
                      <a:gd name="connsiteX2565" fmla="*/ 2269328 w 3223440"/>
                      <a:gd name="connsiteY2565" fmla="*/ 1585922 h 3149464"/>
                      <a:gd name="connsiteX2566" fmla="*/ 2255113 w 3223440"/>
                      <a:gd name="connsiteY2566" fmla="*/ 1609613 h 3149464"/>
                      <a:gd name="connsiteX2567" fmla="*/ 2274066 w 3223440"/>
                      <a:gd name="connsiteY2567" fmla="*/ 1647519 h 3149464"/>
                      <a:gd name="connsiteX2568" fmla="*/ 2259852 w 3223440"/>
                      <a:gd name="connsiteY2568" fmla="*/ 1635674 h 3149464"/>
                      <a:gd name="connsiteX2569" fmla="*/ 2274066 w 3223440"/>
                      <a:gd name="connsiteY2569" fmla="*/ 1647519 h 3149464"/>
                      <a:gd name="connsiteX2570" fmla="*/ 2252744 w 3223440"/>
                      <a:gd name="connsiteY2570" fmla="*/ 1495895 h 3149464"/>
                      <a:gd name="connsiteX2571" fmla="*/ 2207731 w 3223440"/>
                      <a:gd name="connsiteY2571" fmla="*/ 1521956 h 3149464"/>
                      <a:gd name="connsiteX2572" fmla="*/ 2214838 w 3223440"/>
                      <a:gd name="connsiteY2572" fmla="*/ 1526694 h 3149464"/>
                      <a:gd name="connsiteX2573" fmla="*/ 2207731 w 3223440"/>
                      <a:gd name="connsiteY2573" fmla="*/ 1521956 h 3149464"/>
                      <a:gd name="connsiteX2574" fmla="*/ 2207731 w 3223440"/>
                      <a:gd name="connsiteY2574" fmla="*/ 1521956 h 3149464"/>
                      <a:gd name="connsiteX2575" fmla="*/ 2252744 w 3223440"/>
                      <a:gd name="connsiteY2575" fmla="*/ 1495895 h 3149464"/>
                      <a:gd name="connsiteX2576" fmla="*/ 2281174 w 3223440"/>
                      <a:gd name="connsiteY2576" fmla="*/ 1476942 h 3149464"/>
                      <a:gd name="connsiteX2577" fmla="*/ 2269328 w 3223440"/>
                      <a:gd name="connsiteY2577" fmla="*/ 1434298 h 3149464"/>
                      <a:gd name="connsiteX2578" fmla="*/ 2281174 w 3223440"/>
                      <a:gd name="connsiteY2578" fmla="*/ 1476942 h 3149464"/>
                      <a:gd name="connsiteX2579" fmla="*/ 2252744 w 3223440"/>
                      <a:gd name="connsiteY2579" fmla="*/ 1495895 h 3149464"/>
                      <a:gd name="connsiteX2580" fmla="*/ 2176932 w 3223440"/>
                      <a:gd name="connsiteY2580" fmla="*/ 1526694 h 3149464"/>
                      <a:gd name="connsiteX2581" fmla="*/ 2176932 w 3223440"/>
                      <a:gd name="connsiteY2581" fmla="*/ 1519586 h 3149464"/>
                      <a:gd name="connsiteX2582" fmla="*/ 2188778 w 3223440"/>
                      <a:gd name="connsiteY2582" fmla="*/ 1521956 h 3149464"/>
                      <a:gd name="connsiteX2583" fmla="*/ 2176932 w 3223440"/>
                      <a:gd name="connsiteY2583" fmla="*/ 1519586 h 3149464"/>
                      <a:gd name="connsiteX2584" fmla="*/ 2176932 w 3223440"/>
                      <a:gd name="connsiteY2584" fmla="*/ 1526694 h 3149464"/>
                      <a:gd name="connsiteX2585" fmla="*/ 2124811 w 3223440"/>
                      <a:gd name="connsiteY2585" fmla="*/ 1308734 h 3149464"/>
                      <a:gd name="connsiteX2586" fmla="*/ 2181670 w 3223440"/>
                      <a:gd name="connsiteY2586" fmla="*/ 1306365 h 3149464"/>
                      <a:gd name="connsiteX2587" fmla="*/ 2124811 w 3223440"/>
                      <a:gd name="connsiteY2587" fmla="*/ 1308734 h 3149464"/>
                      <a:gd name="connsiteX2588" fmla="*/ 2169825 w 3223440"/>
                      <a:gd name="connsiteY2588" fmla="*/ 1704378 h 3149464"/>
                      <a:gd name="connsiteX2589" fmla="*/ 2122442 w 3223440"/>
                      <a:gd name="connsiteY2589" fmla="*/ 1699640 h 3149464"/>
                      <a:gd name="connsiteX2590" fmla="*/ 2122442 w 3223440"/>
                      <a:gd name="connsiteY2590" fmla="*/ 1699640 h 3149464"/>
                      <a:gd name="connsiteX2591" fmla="*/ 2122442 w 3223440"/>
                      <a:gd name="connsiteY2591" fmla="*/ 1699640 h 3149464"/>
                      <a:gd name="connsiteX2592" fmla="*/ 2169825 w 3223440"/>
                      <a:gd name="connsiteY2592" fmla="*/ 1704378 h 3149464"/>
                      <a:gd name="connsiteX2593" fmla="*/ 2193516 w 3223440"/>
                      <a:gd name="connsiteY2593" fmla="*/ 1747023 h 3149464"/>
                      <a:gd name="connsiteX2594" fmla="*/ 2200623 w 3223440"/>
                      <a:gd name="connsiteY2594" fmla="*/ 1761237 h 3149464"/>
                      <a:gd name="connsiteX2595" fmla="*/ 2193516 w 3223440"/>
                      <a:gd name="connsiteY2595" fmla="*/ 1747023 h 3149464"/>
                      <a:gd name="connsiteX2596" fmla="*/ 2186409 w 3223440"/>
                      <a:gd name="connsiteY2596" fmla="*/ 1735177 h 3149464"/>
                      <a:gd name="connsiteX2597" fmla="*/ 2193516 w 3223440"/>
                      <a:gd name="connsiteY2597" fmla="*/ 1747023 h 3149464"/>
                      <a:gd name="connsiteX2598" fmla="*/ 2200623 w 3223440"/>
                      <a:gd name="connsiteY2598" fmla="*/ 1346640 h 3149464"/>
                      <a:gd name="connsiteX2599" fmla="*/ 2186409 w 3223440"/>
                      <a:gd name="connsiteY2599" fmla="*/ 1377439 h 3149464"/>
                      <a:gd name="connsiteX2600" fmla="*/ 2200623 w 3223440"/>
                      <a:gd name="connsiteY2600" fmla="*/ 1346640 h 3149464"/>
                      <a:gd name="connsiteX2601" fmla="*/ 2224315 w 3223440"/>
                      <a:gd name="connsiteY2601" fmla="*/ 1327687 h 3149464"/>
                      <a:gd name="connsiteX2602" fmla="*/ 2200623 w 3223440"/>
                      <a:gd name="connsiteY2602" fmla="*/ 1346640 h 3149464"/>
                      <a:gd name="connsiteX2603" fmla="*/ 2195885 w 3223440"/>
                      <a:gd name="connsiteY2603" fmla="*/ 1069452 h 3149464"/>
                      <a:gd name="connsiteX2604" fmla="*/ 2191147 w 3223440"/>
                      <a:gd name="connsiteY2604" fmla="*/ 1055237 h 3149464"/>
                      <a:gd name="connsiteX2605" fmla="*/ 2195885 w 3223440"/>
                      <a:gd name="connsiteY2605" fmla="*/ 1043392 h 3149464"/>
                      <a:gd name="connsiteX2606" fmla="*/ 2193516 w 3223440"/>
                      <a:gd name="connsiteY2606" fmla="*/ 1055237 h 3149464"/>
                      <a:gd name="connsiteX2607" fmla="*/ 2195885 w 3223440"/>
                      <a:gd name="connsiteY2607" fmla="*/ 1069452 h 3149464"/>
                      <a:gd name="connsiteX2608" fmla="*/ 2214838 w 3223440"/>
                      <a:gd name="connsiteY2608" fmla="*/ 1093143 h 3149464"/>
                      <a:gd name="connsiteX2609" fmla="*/ 2191147 w 3223440"/>
                      <a:gd name="connsiteY2609" fmla="*/ 1116835 h 3149464"/>
                      <a:gd name="connsiteX2610" fmla="*/ 2184039 w 3223440"/>
                      <a:gd name="connsiteY2610" fmla="*/ 1121573 h 3149464"/>
                      <a:gd name="connsiteX2611" fmla="*/ 2191147 w 3223440"/>
                      <a:gd name="connsiteY2611" fmla="*/ 1116835 h 3149464"/>
                      <a:gd name="connsiteX2612" fmla="*/ 2214838 w 3223440"/>
                      <a:gd name="connsiteY2612" fmla="*/ 1093143 h 3149464"/>
                      <a:gd name="connsiteX2613" fmla="*/ 2195885 w 3223440"/>
                      <a:gd name="connsiteY2613" fmla="*/ 1069452 h 3149464"/>
                      <a:gd name="connsiteX2614" fmla="*/ 2221946 w 3223440"/>
                      <a:gd name="connsiteY2614" fmla="*/ 1180801 h 3149464"/>
                      <a:gd name="connsiteX2615" fmla="*/ 2233791 w 3223440"/>
                      <a:gd name="connsiteY2615" fmla="*/ 1173694 h 3149464"/>
                      <a:gd name="connsiteX2616" fmla="*/ 2221946 w 3223440"/>
                      <a:gd name="connsiteY2616" fmla="*/ 1180801 h 3149464"/>
                      <a:gd name="connsiteX2617" fmla="*/ 2304865 w 3223440"/>
                      <a:gd name="connsiteY2617" fmla="*/ 1602506 h 3149464"/>
                      <a:gd name="connsiteX2618" fmla="*/ 2340402 w 3223440"/>
                      <a:gd name="connsiteY2618" fmla="*/ 1623828 h 3149464"/>
                      <a:gd name="connsiteX2619" fmla="*/ 2304865 w 3223440"/>
                      <a:gd name="connsiteY2619" fmla="*/ 1602506 h 3149464"/>
                      <a:gd name="connsiteX2620" fmla="*/ 2302496 w 3223440"/>
                      <a:gd name="connsiteY2620" fmla="*/ 1332425 h 3149464"/>
                      <a:gd name="connsiteX2621" fmla="*/ 2226684 w 3223440"/>
                      <a:gd name="connsiteY2621" fmla="*/ 1320580 h 3149464"/>
                      <a:gd name="connsiteX2622" fmla="*/ 2226684 w 3223440"/>
                      <a:gd name="connsiteY2622" fmla="*/ 1320580 h 3149464"/>
                      <a:gd name="connsiteX2623" fmla="*/ 2226684 w 3223440"/>
                      <a:gd name="connsiteY2623" fmla="*/ 1320580 h 3149464"/>
                      <a:gd name="connsiteX2624" fmla="*/ 2236160 w 3223440"/>
                      <a:gd name="connsiteY2624" fmla="*/ 1263721 h 3149464"/>
                      <a:gd name="connsiteX2625" fmla="*/ 2259852 w 3223440"/>
                      <a:gd name="connsiteY2625" fmla="*/ 1244768 h 3149464"/>
                      <a:gd name="connsiteX2626" fmla="*/ 2340402 w 3223440"/>
                      <a:gd name="connsiteY2626" fmla="*/ 1237660 h 3149464"/>
                      <a:gd name="connsiteX2627" fmla="*/ 2354617 w 3223440"/>
                      <a:gd name="connsiteY2627" fmla="*/ 1228184 h 3149464"/>
                      <a:gd name="connsiteX2628" fmla="*/ 2340402 w 3223440"/>
                      <a:gd name="connsiteY2628" fmla="*/ 1237660 h 3149464"/>
                      <a:gd name="connsiteX2629" fmla="*/ 2259852 w 3223440"/>
                      <a:gd name="connsiteY2629" fmla="*/ 1244768 h 3149464"/>
                      <a:gd name="connsiteX2630" fmla="*/ 2236160 w 3223440"/>
                      <a:gd name="connsiteY2630" fmla="*/ 1263721 h 3149464"/>
                      <a:gd name="connsiteX2631" fmla="*/ 2226684 w 3223440"/>
                      <a:gd name="connsiteY2631" fmla="*/ 1320580 h 3149464"/>
                      <a:gd name="connsiteX2632" fmla="*/ 2302496 w 3223440"/>
                      <a:gd name="connsiteY2632" fmla="*/ 1332425 h 3149464"/>
                      <a:gd name="connsiteX2633" fmla="*/ 2347509 w 3223440"/>
                      <a:gd name="connsiteY2633" fmla="*/ 1341902 h 3149464"/>
                      <a:gd name="connsiteX2634" fmla="*/ 2378308 w 3223440"/>
                      <a:gd name="connsiteY2634" fmla="*/ 1339533 h 3149464"/>
                      <a:gd name="connsiteX2635" fmla="*/ 2378308 w 3223440"/>
                      <a:gd name="connsiteY2635" fmla="*/ 1339533 h 3149464"/>
                      <a:gd name="connsiteX2636" fmla="*/ 2378308 w 3223440"/>
                      <a:gd name="connsiteY2636" fmla="*/ 1339533 h 3149464"/>
                      <a:gd name="connsiteX2637" fmla="*/ 2347509 w 3223440"/>
                      <a:gd name="connsiteY2637" fmla="*/ 1341902 h 3149464"/>
                      <a:gd name="connsiteX2638" fmla="*/ 2302496 w 3223440"/>
                      <a:gd name="connsiteY2638" fmla="*/ 1332425 h 3149464"/>
                      <a:gd name="connsiteX2639" fmla="*/ 2283543 w 3223440"/>
                      <a:gd name="connsiteY2639" fmla="*/ 1157110 h 3149464"/>
                      <a:gd name="connsiteX2640" fmla="*/ 2283543 w 3223440"/>
                      <a:gd name="connsiteY2640" fmla="*/ 1157110 h 3149464"/>
                      <a:gd name="connsiteX2641" fmla="*/ 2295389 w 3223440"/>
                      <a:gd name="connsiteY2641" fmla="*/ 1195016 h 3149464"/>
                      <a:gd name="connsiteX2642" fmla="*/ 2269328 w 3223440"/>
                      <a:gd name="connsiteY2642" fmla="*/ 1197385 h 3149464"/>
                      <a:gd name="connsiteX2643" fmla="*/ 2295389 w 3223440"/>
                      <a:gd name="connsiteY2643" fmla="*/ 1195016 h 3149464"/>
                      <a:gd name="connsiteX2644" fmla="*/ 2283543 w 3223440"/>
                      <a:gd name="connsiteY2644" fmla="*/ 1157110 h 3149464"/>
                      <a:gd name="connsiteX2645" fmla="*/ 2361724 w 3223440"/>
                      <a:gd name="connsiteY2645" fmla="*/ 1014962 h 3149464"/>
                      <a:gd name="connsiteX2646" fmla="*/ 2361724 w 3223440"/>
                      <a:gd name="connsiteY2646" fmla="*/ 1014962 h 3149464"/>
                      <a:gd name="connsiteX2647" fmla="*/ 2359355 w 3223440"/>
                      <a:gd name="connsiteY2647" fmla="*/ 1029177 h 3149464"/>
                      <a:gd name="connsiteX2648" fmla="*/ 2319080 w 3223440"/>
                      <a:gd name="connsiteY2648" fmla="*/ 1086036 h 3149464"/>
                      <a:gd name="connsiteX2649" fmla="*/ 2319080 w 3223440"/>
                      <a:gd name="connsiteY2649" fmla="*/ 1086036 h 3149464"/>
                      <a:gd name="connsiteX2650" fmla="*/ 2359355 w 3223440"/>
                      <a:gd name="connsiteY2650" fmla="*/ 1029177 h 3149464"/>
                      <a:gd name="connsiteX2651" fmla="*/ 2361724 w 3223440"/>
                      <a:gd name="connsiteY2651" fmla="*/ 1014962 h 3149464"/>
                      <a:gd name="connsiteX2652" fmla="*/ 2338033 w 3223440"/>
                      <a:gd name="connsiteY2652" fmla="*/ 1159479 h 3149464"/>
                      <a:gd name="connsiteX2653" fmla="*/ 2373570 w 3223440"/>
                      <a:gd name="connsiteY2653" fmla="*/ 1154741 h 3149464"/>
                      <a:gd name="connsiteX2654" fmla="*/ 2373570 w 3223440"/>
                      <a:gd name="connsiteY2654" fmla="*/ 1154741 h 3149464"/>
                      <a:gd name="connsiteX2655" fmla="*/ 2338033 w 3223440"/>
                      <a:gd name="connsiteY2655" fmla="*/ 1159479 h 3149464"/>
                      <a:gd name="connsiteX2656" fmla="*/ 2316711 w 3223440"/>
                      <a:gd name="connsiteY2656" fmla="*/ 1171325 h 3149464"/>
                      <a:gd name="connsiteX2657" fmla="*/ 2314341 w 3223440"/>
                      <a:gd name="connsiteY2657" fmla="*/ 1178432 h 3149464"/>
                      <a:gd name="connsiteX2658" fmla="*/ 2316711 w 3223440"/>
                      <a:gd name="connsiteY2658" fmla="*/ 1171325 h 3149464"/>
                      <a:gd name="connsiteX2659" fmla="*/ 2338033 w 3223440"/>
                      <a:gd name="connsiteY2659" fmla="*/ 1159479 h 3149464"/>
                      <a:gd name="connsiteX2660" fmla="*/ 2404368 w 3223440"/>
                      <a:gd name="connsiteY2660" fmla="*/ 1033915 h 3149464"/>
                      <a:gd name="connsiteX2661" fmla="*/ 2409107 w 3223440"/>
                      <a:gd name="connsiteY2661" fmla="*/ 1041023 h 3149464"/>
                      <a:gd name="connsiteX2662" fmla="*/ 2390154 w 3223440"/>
                      <a:gd name="connsiteY2662" fmla="*/ 1062345 h 3149464"/>
                      <a:gd name="connsiteX2663" fmla="*/ 2409107 w 3223440"/>
                      <a:gd name="connsiteY2663" fmla="*/ 1041023 h 3149464"/>
                      <a:gd name="connsiteX2664" fmla="*/ 2404368 w 3223440"/>
                      <a:gd name="connsiteY2664" fmla="*/ 1033915 h 3149464"/>
                      <a:gd name="connsiteX2665" fmla="*/ 2425691 w 3223440"/>
                      <a:gd name="connsiteY2665" fmla="*/ 1204493 h 3149464"/>
                      <a:gd name="connsiteX2666" fmla="*/ 2404368 w 3223440"/>
                      <a:gd name="connsiteY2666" fmla="*/ 1206862 h 3149464"/>
                      <a:gd name="connsiteX2667" fmla="*/ 2392523 w 3223440"/>
                      <a:gd name="connsiteY2667" fmla="*/ 1209231 h 3149464"/>
                      <a:gd name="connsiteX2668" fmla="*/ 2404368 w 3223440"/>
                      <a:gd name="connsiteY2668" fmla="*/ 1206862 h 3149464"/>
                      <a:gd name="connsiteX2669" fmla="*/ 2425691 w 3223440"/>
                      <a:gd name="connsiteY2669" fmla="*/ 1204493 h 3149464"/>
                      <a:gd name="connsiteX2670" fmla="*/ 2418583 w 3223440"/>
                      <a:gd name="connsiteY2670" fmla="*/ 1256613 h 3149464"/>
                      <a:gd name="connsiteX2671" fmla="*/ 2454120 w 3223440"/>
                      <a:gd name="connsiteY2671" fmla="*/ 1273197 h 3149464"/>
                      <a:gd name="connsiteX2672" fmla="*/ 2456489 w 3223440"/>
                      <a:gd name="connsiteY2672" fmla="*/ 1275566 h 3149464"/>
                      <a:gd name="connsiteX2673" fmla="*/ 2454120 w 3223440"/>
                      <a:gd name="connsiteY2673" fmla="*/ 1273197 h 3149464"/>
                      <a:gd name="connsiteX2674" fmla="*/ 2418583 w 3223440"/>
                      <a:gd name="connsiteY2674" fmla="*/ 1256613 h 3149464"/>
                      <a:gd name="connsiteX2675" fmla="*/ 2378308 w 3223440"/>
                      <a:gd name="connsiteY2675" fmla="*/ 1261352 h 3149464"/>
                      <a:gd name="connsiteX2676" fmla="*/ 2359355 w 3223440"/>
                      <a:gd name="connsiteY2676" fmla="*/ 1282674 h 3149464"/>
                      <a:gd name="connsiteX2677" fmla="*/ 2361724 w 3223440"/>
                      <a:gd name="connsiteY2677" fmla="*/ 1287412 h 3149464"/>
                      <a:gd name="connsiteX2678" fmla="*/ 2359355 w 3223440"/>
                      <a:gd name="connsiteY2678" fmla="*/ 1282674 h 3149464"/>
                      <a:gd name="connsiteX2679" fmla="*/ 2378308 w 3223440"/>
                      <a:gd name="connsiteY2679" fmla="*/ 1261352 h 3149464"/>
                      <a:gd name="connsiteX2680" fmla="*/ 2418583 w 3223440"/>
                      <a:gd name="connsiteY2680" fmla="*/ 1256613 h 3149464"/>
                      <a:gd name="connsiteX2681" fmla="*/ 2437536 w 3223440"/>
                      <a:gd name="connsiteY2681" fmla="*/ 1100251 h 3149464"/>
                      <a:gd name="connsiteX2682" fmla="*/ 2456489 w 3223440"/>
                      <a:gd name="connsiteY2682" fmla="*/ 1097882 h 3149464"/>
                      <a:gd name="connsiteX2683" fmla="*/ 2437536 w 3223440"/>
                      <a:gd name="connsiteY2683" fmla="*/ 1100251 h 3149464"/>
                      <a:gd name="connsiteX2684" fmla="*/ 2430429 w 3223440"/>
                      <a:gd name="connsiteY2684" fmla="*/ 1370331 h 3149464"/>
                      <a:gd name="connsiteX2685" fmla="*/ 2387785 w 3223440"/>
                      <a:gd name="connsiteY2685" fmla="*/ 1325318 h 3149464"/>
                      <a:gd name="connsiteX2686" fmla="*/ 2401999 w 3223440"/>
                      <a:gd name="connsiteY2686" fmla="*/ 1320580 h 3149464"/>
                      <a:gd name="connsiteX2687" fmla="*/ 2430429 w 3223440"/>
                      <a:gd name="connsiteY2687" fmla="*/ 1296889 h 3149464"/>
                      <a:gd name="connsiteX2688" fmla="*/ 2430429 w 3223440"/>
                      <a:gd name="connsiteY2688" fmla="*/ 1296889 h 3149464"/>
                      <a:gd name="connsiteX2689" fmla="*/ 2401999 w 3223440"/>
                      <a:gd name="connsiteY2689" fmla="*/ 1320580 h 3149464"/>
                      <a:gd name="connsiteX2690" fmla="*/ 2387785 w 3223440"/>
                      <a:gd name="connsiteY2690" fmla="*/ 1325318 h 3149464"/>
                      <a:gd name="connsiteX2691" fmla="*/ 2430429 w 3223440"/>
                      <a:gd name="connsiteY2691" fmla="*/ 1370331 h 3149464"/>
                      <a:gd name="connsiteX2692" fmla="*/ 2435167 w 3223440"/>
                      <a:gd name="connsiteY2692" fmla="*/ 1379808 h 3149464"/>
                      <a:gd name="connsiteX2693" fmla="*/ 2423321 w 3223440"/>
                      <a:gd name="connsiteY2693" fmla="*/ 1386915 h 3149464"/>
                      <a:gd name="connsiteX2694" fmla="*/ 2435167 w 3223440"/>
                      <a:gd name="connsiteY2694" fmla="*/ 1379808 h 3149464"/>
                      <a:gd name="connsiteX2695" fmla="*/ 2430429 w 3223440"/>
                      <a:gd name="connsiteY2695" fmla="*/ 1370331 h 3149464"/>
                      <a:gd name="connsiteX2696" fmla="*/ 2420952 w 3223440"/>
                      <a:gd name="connsiteY2696" fmla="*/ 1417714 h 3149464"/>
                      <a:gd name="connsiteX2697" fmla="*/ 2401999 w 3223440"/>
                      <a:gd name="connsiteY2697" fmla="*/ 1427191 h 3149464"/>
                      <a:gd name="connsiteX2698" fmla="*/ 2420952 w 3223440"/>
                      <a:gd name="connsiteY2698" fmla="*/ 1417714 h 3149464"/>
                      <a:gd name="connsiteX2699" fmla="*/ 2423321 w 3223440"/>
                      <a:gd name="connsiteY2699" fmla="*/ 1408237 h 3149464"/>
                      <a:gd name="connsiteX2700" fmla="*/ 2420952 w 3223440"/>
                      <a:gd name="connsiteY2700" fmla="*/ 1417714 h 3149464"/>
                      <a:gd name="connsiteX2701" fmla="*/ 2420952 w 3223440"/>
                      <a:gd name="connsiteY2701" fmla="*/ 1514848 h 3149464"/>
                      <a:gd name="connsiteX2702" fmla="*/ 2413845 w 3223440"/>
                      <a:gd name="connsiteY2702" fmla="*/ 1495895 h 3149464"/>
                      <a:gd name="connsiteX2703" fmla="*/ 2413845 w 3223440"/>
                      <a:gd name="connsiteY2703" fmla="*/ 1495895 h 3149464"/>
                      <a:gd name="connsiteX2704" fmla="*/ 2420952 w 3223440"/>
                      <a:gd name="connsiteY2704" fmla="*/ 1514848 h 3149464"/>
                      <a:gd name="connsiteX2705" fmla="*/ 2383046 w 3223440"/>
                      <a:gd name="connsiteY2705" fmla="*/ 1431929 h 3149464"/>
                      <a:gd name="connsiteX2706" fmla="*/ 2380677 w 3223440"/>
                      <a:gd name="connsiteY2706" fmla="*/ 1446143 h 3149464"/>
                      <a:gd name="connsiteX2707" fmla="*/ 2364093 w 3223440"/>
                      <a:gd name="connsiteY2707" fmla="*/ 1457989 h 3149464"/>
                      <a:gd name="connsiteX2708" fmla="*/ 2380677 w 3223440"/>
                      <a:gd name="connsiteY2708" fmla="*/ 1446143 h 3149464"/>
                      <a:gd name="connsiteX2709" fmla="*/ 2383046 w 3223440"/>
                      <a:gd name="connsiteY2709" fmla="*/ 1431929 h 3149464"/>
                      <a:gd name="connsiteX2710" fmla="*/ 2387785 w 3223440"/>
                      <a:gd name="connsiteY2710" fmla="*/ 1420083 h 3149464"/>
                      <a:gd name="connsiteX2711" fmla="*/ 2383046 w 3223440"/>
                      <a:gd name="connsiteY2711" fmla="*/ 1431929 h 3149464"/>
                      <a:gd name="connsiteX2712" fmla="*/ 2387785 w 3223440"/>
                      <a:gd name="connsiteY2712" fmla="*/ 1488788 h 3149464"/>
                      <a:gd name="connsiteX2713" fmla="*/ 2387785 w 3223440"/>
                      <a:gd name="connsiteY2713" fmla="*/ 1488788 h 3149464"/>
                      <a:gd name="connsiteX2714" fmla="*/ 2380677 w 3223440"/>
                      <a:gd name="connsiteY2714" fmla="*/ 1474573 h 3149464"/>
                      <a:gd name="connsiteX2715" fmla="*/ 2371201 w 3223440"/>
                      <a:gd name="connsiteY2715" fmla="*/ 1467466 h 3149464"/>
                      <a:gd name="connsiteX2716" fmla="*/ 2380677 w 3223440"/>
                      <a:gd name="connsiteY2716" fmla="*/ 1474573 h 3149464"/>
                      <a:gd name="connsiteX2717" fmla="*/ 2387785 w 3223440"/>
                      <a:gd name="connsiteY2717" fmla="*/ 1488788 h 3149464"/>
                      <a:gd name="connsiteX2718" fmla="*/ 2435167 w 3223440"/>
                      <a:gd name="connsiteY2718" fmla="*/ 1706748 h 3149464"/>
                      <a:gd name="connsiteX2719" fmla="*/ 2444643 w 3223440"/>
                      <a:gd name="connsiteY2719" fmla="*/ 1699640 h 3149464"/>
                      <a:gd name="connsiteX2720" fmla="*/ 2444643 w 3223440"/>
                      <a:gd name="connsiteY2720" fmla="*/ 1699640 h 3149464"/>
                      <a:gd name="connsiteX2721" fmla="*/ 2435167 w 3223440"/>
                      <a:gd name="connsiteY2721" fmla="*/ 1706748 h 3149464"/>
                      <a:gd name="connsiteX2722" fmla="*/ 2428060 w 3223440"/>
                      <a:gd name="connsiteY2722" fmla="*/ 1702009 h 3149464"/>
                      <a:gd name="connsiteX2723" fmla="*/ 2428060 w 3223440"/>
                      <a:gd name="connsiteY2723" fmla="*/ 1697271 h 3149464"/>
                      <a:gd name="connsiteX2724" fmla="*/ 2428060 w 3223440"/>
                      <a:gd name="connsiteY2724" fmla="*/ 1702009 h 3149464"/>
                      <a:gd name="connsiteX2725" fmla="*/ 2435167 w 3223440"/>
                      <a:gd name="connsiteY2725" fmla="*/ 1706748 h 3149464"/>
                      <a:gd name="connsiteX2726" fmla="*/ 2468335 w 3223440"/>
                      <a:gd name="connsiteY2726" fmla="*/ 1566969 h 3149464"/>
                      <a:gd name="connsiteX2727" fmla="*/ 2458858 w 3223440"/>
                      <a:gd name="connsiteY2727" fmla="*/ 1600137 h 3149464"/>
                      <a:gd name="connsiteX2728" fmla="*/ 2456489 w 3223440"/>
                      <a:gd name="connsiteY2728" fmla="*/ 1621459 h 3149464"/>
                      <a:gd name="connsiteX2729" fmla="*/ 2458858 w 3223440"/>
                      <a:gd name="connsiteY2729" fmla="*/ 1600137 h 3149464"/>
                      <a:gd name="connsiteX2730" fmla="*/ 2468335 w 3223440"/>
                      <a:gd name="connsiteY2730" fmla="*/ 1566969 h 3149464"/>
                      <a:gd name="connsiteX2731" fmla="*/ 2468335 w 3223440"/>
                      <a:gd name="connsiteY2731" fmla="*/ 1514848 h 3149464"/>
                      <a:gd name="connsiteX2732" fmla="*/ 2439905 w 3223440"/>
                      <a:gd name="connsiteY2732" fmla="*/ 1538539 h 3149464"/>
                      <a:gd name="connsiteX2733" fmla="*/ 2423321 w 3223440"/>
                      <a:gd name="connsiteY2733" fmla="*/ 1538539 h 3149464"/>
                      <a:gd name="connsiteX2734" fmla="*/ 2430429 w 3223440"/>
                      <a:gd name="connsiteY2734" fmla="*/ 1550385 h 3149464"/>
                      <a:gd name="connsiteX2735" fmla="*/ 2423321 w 3223440"/>
                      <a:gd name="connsiteY2735" fmla="*/ 1538539 h 3149464"/>
                      <a:gd name="connsiteX2736" fmla="*/ 2423321 w 3223440"/>
                      <a:gd name="connsiteY2736" fmla="*/ 1538539 h 3149464"/>
                      <a:gd name="connsiteX2737" fmla="*/ 2368831 w 3223440"/>
                      <a:gd name="connsiteY2737" fmla="*/ 1555123 h 3149464"/>
                      <a:gd name="connsiteX2738" fmla="*/ 2383046 w 3223440"/>
                      <a:gd name="connsiteY2738" fmla="*/ 1566969 h 3149464"/>
                      <a:gd name="connsiteX2739" fmla="*/ 2368831 w 3223440"/>
                      <a:gd name="connsiteY2739" fmla="*/ 1555123 h 3149464"/>
                      <a:gd name="connsiteX2740" fmla="*/ 2423321 w 3223440"/>
                      <a:gd name="connsiteY2740" fmla="*/ 1538539 h 3149464"/>
                      <a:gd name="connsiteX2741" fmla="*/ 2439905 w 3223440"/>
                      <a:gd name="connsiteY2741" fmla="*/ 1538539 h 3149464"/>
                      <a:gd name="connsiteX2742" fmla="*/ 2428060 w 3223440"/>
                      <a:gd name="connsiteY2742" fmla="*/ 1519586 h 3149464"/>
                      <a:gd name="connsiteX2743" fmla="*/ 2423321 w 3223440"/>
                      <a:gd name="connsiteY2743" fmla="*/ 1514848 h 3149464"/>
                      <a:gd name="connsiteX2744" fmla="*/ 2428060 w 3223440"/>
                      <a:gd name="connsiteY2744" fmla="*/ 1519586 h 3149464"/>
                      <a:gd name="connsiteX2745" fmla="*/ 2439905 w 3223440"/>
                      <a:gd name="connsiteY2745" fmla="*/ 1538539 h 3149464"/>
                      <a:gd name="connsiteX2746" fmla="*/ 2468335 w 3223440"/>
                      <a:gd name="connsiteY2746" fmla="*/ 1514848 h 3149464"/>
                      <a:gd name="connsiteX2747" fmla="*/ 2470704 w 3223440"/>
                      <a:gd name="connsiteY2747" fmla="*/ 1495895 h 3149464"/>
                      <a:gd name="connsiteX2748" fmla="*/ 2468335 w 3223440"/>
                      <a:gd name="connsiteY2748" fmla="*/ 1493526 h 3149464"/>
                      <a:gd name="connsiteX2749" fmla="*/ 2470704 w 3223440"/>
                      <a:gd name="connsiteY2749" fmla="*/ 1495895 h 3149464"/>
                      <a:gd name="connsiteX2750" fmla="*/ 2468335 w 3223440"/>
                      <a:gd name="connsiteY2750" fmla="*/ 1514848 h 3149464"/>
                      <a:gd name="connsiteX2751" fmla="*/ 2458858 w 3223440"/>
                      <a:gd name="connsiteY2751" fmla="*/ 1204493 h 3149464"/>
                      <a:gd name="connsiteX2752" fmla="*/ 2484919 w 3223440"/>
                      <a:gd name="connsiteY2752" fmla="*/ 1218707 h 3149464"/>
                      <a:gd name="connsiteX2753" fmla="*/ 2489657 w 3223440"/>
                      <a:gd name="connsiteY2753" fmla="*/ 1228184 h 3149464"/>
                      <a:gd name="connsiteX2754" fmla="*/ 2484919 w 3223440"/>
                      <a:gd name="connsiteY2754" fmla="*/ 1218707 h 3149464"/>
                      <a:gd name="connsiteX2755" fmla="*/ 2458858 w 3223440"/>
                      <a:gd name="connsiteY2755" fmla="*/ 1204493 h 3149464"/>
                      <a:gd name="connsiteX2756" fmla="*/ 2525194 w 3223440"/>
                      <a:gd name="connsiteY2756" fmla="*/ 1069452 h 3149464"/>
                      <a:gd name="connsiteX2757" fmla="*/ 2503872 w 3223440"/>
                      <a:gd name="connsiteY2757" fmla="*/ 1083667 h 3149464"/>
                      <a:gd name="connsiteX2758" fmla="*/ 2477811 w 3223440"/>
                      <a:gd name="connsiteY2758" fmla="*/ 1059976 h 3149464"/>
                      <a:gd name="connsiteX2759" fmla="*/ 2480180 w 3223440"/>
                      <a:gd name="connsiteY2759" fmla="*/ 1050499 h 3149464"/>
                      <a:gd name="connsiteX2760" fmla="*/ 2477811 w 3223440"/>
                      <a:gd name="connsiteY2760" fmla="*/ 1059976 h 3149464"/>
                      <a:gd name="connsiteX2761" fmla="*/ 2503872 w 3223440"/>
                      <a:gd name="connsiteY2761" fmla="*/ 1083667 h 3149464"/>
                      <a:gd name="connsiteX2762" fmla="*/ 2525194 w 3223440"/>
                      <a:gd name="connsiteY2762" fmla="*/ 1069452 h 3149464"/>
                      <a:gd name="connsiteX2763" fmla="*/ 2525194 w 3223440"/>
                      <a:gd name="connsiteY2763" fmla="*/ 1069452 h 3149464"/>
                      <a:gd name="connsiteX2764" fmla="*/ 2506241 w 3223440"/>
                      <a:gd name="connsiteY2764" fmla="*/ 1031546 h 3149464"/>
                      <a:gd name="connsiteX2765" fmla="*/ 2508610 w 3223440"/>
                      <a:gd name="connsiteY2765" fmla="*/ 1043392 h 3149464"/>
                      <a:gd name="connsiteX2766" fmla="*/ 2506241 w 3223440"/>
                      <a:gd name="connsiteY2766" fmla="*/ 1031546 h 3149464"/>
                      <a:gd name="connsiteX2767" fmla="*/ 2503872 w 3223440"/>
                      <a:gd name="connsiteY2767" fmla="*/ 1022070 h 3149464"/>
                      <a:gd name="connsiteX2768" fmla="*/ 2506241 w 3223440"/>
                      <a:gd name="connsiteY2768" fmla="*/ 1031546 h 3149464"/>
                      <a:gd name="connsiteX2769" fmla="*/ 2105858 w 3223440"/>
                      <a:gd name="connsiteY2769" fmla="*/ 842016 h 3149464"/>
                      <a:gd name="connsiteX2770" fmla="*/ 2070321 w 3223440"/>
                      <a:gd name="connsiteY2770" fmla="*/ 834909 h 3149464"/>
                      <a:gd name="connsiteX2771" fmla="*/ 2105858 w 3223440"/>
                      <a:gd name="connsiteY2771" fmla="*/ 842016 h 3149464"/>
                      <a:gd name="connsiteX2772" fmla="*/ 2117704 w 3223440"/>
                      <a:gd name="connsiteY2772" fmla="*/ 844385 h 3149464"/>
                      <a:gd name="connsiteX2773" fmla="*/ 2105858 w 3223440"/>
                      <a:gd name="connsiteY2773" fmla="*/ 842016 h 3149464"/>
                      <a:gd name="connsiteX2774" fmla="*/ 2110597 w 3223440"/>
                      <a:gd name="connsiteY2774" fmla="*/ 1692533 h 3149464"/>
                      <a:gd name="connsiteX2775" fmla="*/ 2079798 w 3223440"/>
                      <a:gd name="connsiteY2775" fmla="*/ 1699640 h 3149464"/>
                      <a:gd name="connsiteX2776" fmla="*/ 2039523 w 3223440"/>
                      <a:gd name="connsiteY2776" fmla="*/ 1706748 h 3149464"/>
                      <a:gd name="connsiteX2777" fmla="*/ 2079798 w 3223440"/>
                      <a:gd name="connsiteY2777" fmla="*/ 1699640 h 3149464"/>
                      <a:gd name="connsiteX2778" fmla="*/ 2110597 w 3223440"/>
                      <a:gd name="connsiteY2778" fmla="*/ 1692533 h 3149464"/>
                      <a:gd name="connsiteX2779" fmla="*/ 2060845 w 3223440"/>
                      <a:gd name="connsiteY2779" fmla="*/ 842016 h 3149464"/>
                      <a:gd name="connsiteX2780" fmla="*/ 2060845 w 3223440"/>
                      <a:gd name="connsiteY2780" fmla="*/ 842016 h 3149464"/>
                      <a:gd name="connsiteX2781" fmla="*/ 2037154 w 3223440"/>
                      <a:gd name="connsiteY2781" fmla="*/ 837278 h 3149464"/>
                      <a:gd name="connsiteX2782" fmla="*/ 2037154 w 3223440"/>
                      <a:gd name="connsiteY2782" fmla="*/ 837278 h 3149464"/>
                      <a:gd name="connsiteX2783" fmla="*/ 2037154 w 3223440"/>
                      <a:gd name="connsiteY2783" fmla="*/ 837278 h 3149464"/>
                      <a:gd name="connsiteX2784" fmla="*/ 2060845 w 3223440"/>
                      <a:gd name="connsiteY2784" fmla="*/ 842016 h 3149464"/>
                      <a:gd name="connsiteX2785" fmla="*/ 2053737 w 3223440"/>
                      <a:gd name="connsiteY2785" fmla="*/ 1069452 h 3149464"/>
                      <a:gd name="connsiteX2786" fmla="*/ 2053737 w 3223440"/>
                      <a:gd name="connsiteY2786" fmla="*/ 1069452 h 3149464"/>
                      <a:gd name="connsiteX2787" fmla="*/ 2030046 w 3223440"/>
                      <a:gd name="connsiteY2787" fmla="*/ 1102620 h 3149464"/>
                      <a:gd name="connsiteX2788" fmla="*/ 2053737 w 3223440"/>
                      <a:gd name="connsiteY2788" fmla="*/ 1069452 h 3149464"/>
                      <a:gd name="connsiteX2789" fmla="*/ 2030046 w 3223440"/>
                      <a:gd name="connsiteY2789" fmla="*/ 1559862 h 3149464"/>
                      <a:gd name="connsiteX2790" fmla="*/ 2020570 w 3223440"/>
                      <a:gd name="connsiteY2790" fmla="*/ 1552754 h 3149464"/>
                      <a:gd name="connsiteX2791" fmla="*/ 2018200 w 3223440"/>
                      <a:gd name="connsiteY2791" fmla="*/ 1552754 h 3149464"/>
                      <a:gd name="connsiteX2792" fmla="*/ 2020570 w 3223440"/>
                      <a:gd name="connsiteY2792" fmla="*/ 1552754 h 3149464"/>
                      <a:gd name="connsiteX2793" fmla="*/ 2030046 w 3223440"/>
                      <a:gd name="connsiteY2793" fmla="*/ 1559862 h 3149464"/>
                      <a:gd name="connsiteX2794" fmla="*/ 1989771 w 3223440"/>
                      <a:gd name="connsiteY2794" fmla="*/ 1349009 h 3149464"/>
                      <a:gd name="connsiteX2795" fmla="*/ 1975556 w 3223440"/>
                      <a:gd name="connsiteY2795" fmla="*/ 1346640 h 3149464"/>
                      <a:gd name="connsiteX2796" fmla="*/ 1954234 w 3223440"/>
                      <a:gd name="connsiteY2796" fmla="*/ 1339533 h 3149464"/>
                      <a:gd name="connsiteX2797" fmla="*/ 1975556 w 3223440"/>
                      <a:gd name="connsiteY2797" fmla="*/ 1346640 h 3149464"/>
                      <a:gd name="connsiteX2798" fmla="*/ 1989771 w 3223440"/>
                      <a:gd name="connsiteY2798" fmla="*/ 1349009 h 3149464"/>
                      <a:gd name="connsiteX2799" fmla="*/ 1921066 w 3223440"/>
                      <a:gd name="connsiteY2799" fmla="*/ 1443774 h 3149464"/>
                      <a:gd name="connsiteX2800" fmla="*/ 1921066 w 3223440"/>
                      <a:gd name="connsiteY2800" fmla="*/ 1443774 h 3149464"/>
                      <a:gd name="connsiteX2801" fmla="*/ 1944758 w 3223440"/>
                      <a:gd name="connsiteY2801" fmla="*/ 1465097 h 3149464"/>
                      <a:gd name="connsiteX2802" fmla="*/ 1932912 w 3223440"/>
                      <a:gd name="connsiteY2802" fmla="*/ 1472204 h 3149464"/>
                      <a:gd name="connsiteX2803" fmla="*/ 1944758 w 3223440"/>
                      <a:gd name="connsiteY2803" fmla="*/ 1465097 h 3149464"/>
                      <a:gd name="connsiteX2804" fmla="*/ 1921066 w 3223440"/>
                      <a:gd name="connsiteY2804" fmla="*/ 1443774 h 3149464"/>
                      <a:gd name="connsiteX2805" fmla="*/ 1895006 w 3223440"/>
                      <a:gd name="connsiteY2805" fmla="*/ 1545647 h 3149464"/>
                      <a:gd name="connsiteX2806" fmla="*/ 1895006 w 3223440"/>
                      <a:gd name="connsiteY2806" fmla="*/ 1576445 h 3149464"/>
                      <a:gd name="connsiteX2807" fmla="*/ 1899744 w 3223440"/>
                      <a:gd name="connsiteY2807" fmla="*/ 1600137 h 3149464"/>
                      <a:gd name="connsiteX2808" fmla="*/ 1909221 w 3223440"/>
                      <a:gd name="connsiteY2808" fmla="*/ 1621459 h 3149464"/>
                      <a:gd name="connsiteX2809" fmla="*/ 1909221 w 3223440"/>
                      <a:gd name="connsiteY2809" fmla="*/ 1621459 h 3149464"/>
                      <a:gd name="connsiteX2810" fmla="*/ 1899744 w 3223440"/>
                      <a:gd name="connsiteY2810" fmla="*/ 1600137 h 3149464"/>
                      <a:gd name="connsiteX2811" fmla="*/ 1895006 w 3223440"/>
                      <a:gd name="connsiteY2811" fmla="*/ 1576445 h 3149464"/>
                      <a:gd name="connsiteX2812" fmla="*/ 1895006 w 3223440"/>
                      <a:gd name="connsiteY2812" fmla="*/ 1545647 h 3149464"/>
                      <a:gd name="connsiteX2813" fmla="*/ 1911590 w 3223440"/>
                      <a:gd name="connsiteY2813" fmla="*/ 1472204 h 3149464"/>
                      <a:gd name="connsiteX2814" fmla="*/ 1916328 w 3223440"/>
                      <a:gd name="connsiteY2814" fmla="*/ 1469835 h 3149464"/>
                      <a:gd name="connsiteX2815" fmla="*/ 1911590 w 3223440"/>
                      <a:gd name="connsiteY2815" fmla="*/ 1472204 h 3149464"/>
                      <a:gd name="connsiteX2816" fmla="*/ 1895006 w 3223440"/>
                      <a:gd name="connsiteY2816" fmla="*/ 1545647 h 3149464"/>
                      <a:gd name="connsiteX2817" fmla="*/ 1911590 w 3223440"/>
                      <a:gd name="connsiteY2817" fmla="*/ 1365593 h 3149464"/>
                      <a:gd name="connsiteX2818" fmla="*/ 1892637 w 3223440"/>
                      <a:gd name="connsiteY2818" fmla="*/ 1358486 h 3149464"/>
                      <a:gd name="connsiteX2819" fmla="*/ 1840516 w 3223440"/>
                      <a:gd name="connsiteY2819" fmla="*/ 1346640 h 3149464"/>
                      <a:gd name="connsiteX2820" fmla="*/ 1892637 w 3223440"/>
                      <a:gd name="connsiteY2820" fmla="*/ 1358486 h 3149464"/>
                      <a:gd name="connsiteX2821" fmla="*/ 1911590 w 3223440"/>
                      <a:gd name="connsiteY2821" fmla="*/ 1365593 h 3149464"/>
                      <a:gd name="connsiteX2822" fmla="*/ 1828670 w 3223440"/>
                      <a:gd name="connsiteY2822" fmla="*/ 1884432 h 3149464"/>
                      <a:gd name="connsiteX2823" fmla="*/ 1854731 w 3223440"/>
                      <a:gd name="connsiteY2823" fmla="*/ 1896278 h 3149464"/>
                      <a:gd name="connsiteX2824" fmla="*/ 1876053 w 3223440"/>
                      <a:gd name="connsiteY2824" fmla="*/ 1905754 h 3149464"/>
                      <a:gd name="connsiteX2825" fmla="*/ 1854731 w 3223440"/>
                      <a:gd name="connsiteY2825" fmla="*/ 1896278 h 3149464"/>
                      <a:gd name="connsiteX2826" fmla="*/ 1828670 w 3223440"/>
                      <a:gd name="connsiteY2826" fmla="*/ 1884432 h 3149464"/>
                      <a:gd name="connsiteX2827" fmla="*/ 1833409 w 3223440"/>
                      <a:gd name="connsiteY2827" fmla="*/ 1927076 h 3149464"/>
                      <a:gd name="connsiteX2828" fmla="*/ 1828670 w 3223440"/>
                      <a:gd name="connsiteY2828" fmla="*/ 1917600 h 3149464"/>
                      <a:gd name="connsiteX2829" fmla="*/ 1823932 w 3223440"/>
                      <a:gd name="connsiteY2829" fmla="*/ 1908123 h 3149464"/>
                      <a:gd name="connsiteX2830" fmla="*/ 1828670 w 3223440"/>
                      <a:gd name="connsiteY2830" fmla="*/ 1917600 h 3149464"/>
                      <a:gd name="connsiteX2831" fmla="*/ 1833409 w 3223440"/>
                      <a:gd name="connsiteY2831" fmla="*/ 1927076 h 3149464"/>
                      <a:gd name="connsiteX2832" fmla="*/ 1821563 w 3223440"/>
                      <a:gd name="connsiteY2832" fmla="*/ 1820465 h 3149464"/>
                      <a:gd name="connsiteX2833" fmla="*/ 1821563 w 3223440"/>
                      <a:gd name="connsiteY2833" fmla="*/ 1820465 h 3149464"/>
                      <a:gd name="connsiteX2834" fmla="*/ 1835778 w 3223440"/>
                      <a:gd name="connsiteY2834" fmla="*/ 1825204 h 3149464"/>
                      <a:gd name="connsiteX2835" fmla="*/ 1821563 w 3223440"/>
                      <a:gd name="connsiteY2835" fmla="*/ 1820465 h 3149464"/>
                      <a:gd name="connsiteX2836" fmla="*/ 1783657 w 3223440"/>
                      <a:gd name="connsiteY2836" fmla="*/ 1384546 h 3149464"/>
                      <a:gd name="connsiteX2837" fmla="*/ 1677046 w 3223440"/>
                      <a:gd name="connsiteY2837" fmla="*/ 1346640 h 3149464"/>
                      <a:gd name="connsiteX2838" fmla="*/ 1672308 w 3223440"/>
                      <a:gd name="connsiteY2838" fmla="*/ 1346640 h 3149464"/>
                      <a:gd name="connsiteX2839" fmla="*/ 1677046 w 3223440"/>
                      <a:gd name="connsiteY2839" fmla="*/ 1346640 h 3149464"/>
                      <a:gd name="connsiteX2840" fmla="*/ 1783657 w 3223440"/>
                      <a:gd name="connsiteY2840" fmla="*/ 1384546 h 3149464"/>
                      <a:gd name="connsiteX2841" fmla="*/ 1831040 w 3223440"/>
                      <a:gd name="connsiteY2841" fmla="*/ 1405868 h 3149464"/>
                      <a:gd name="connsiteX2842" fmla="*/ 1783657 w 3223440"/>
                      <a:gd name="connsiteY2842" fmla="*/ 1384546 h 3149464"/>
                      <a:gd name="connsiteX2843" fmla="*/ 1800241 w 3223440"/>
                      <a:gd name="connsiteY2843" fmla="*/ 1630935 h 3149464"/>
                      <a:gd name="connsiteX2844" fmla="*/ 1771811 w 3223440"/>
                      <a:gd name="connsiteY2844" fmla="*/ 1628566 h 3149464"/>
                      <a:gd name="connsiteX2845" fmla="*/ 1771811 w 3223440"/>
                      <a:gd name="connsiteY2845" fmla="*/ 1628566 h 3149464"/>
                      <a:gd name="connsiteX2846" fmla="*/ 1800241 w 3223440"/>
                      <a:gd name="connsiteY2846" fmla="*/ 1630935 h 3149464"/>
                      <a:gd name="connsiteX2847" fmla="*/ 1719690 w 3223440"/>
                      <a:gd name="connsiteY2847" fmla="*/ 1604875 h 3149464"/>
                      <a:gd name="connsiteX2848" fmla="*/ 1741013 w 3223440"/>
                      <a:gd name="connsiteY2848" fmla="*/ 1640412 h 3149464"/>
                      <a:gd name="connsiteX2849" fmla="*/ 1736274 w 3223440"/>
                      <a:gd name="connsiteY2849" fmla="*/ 1654627 h 3149464"/>
                      <a:gd name="connsiteX2850" fmla="*/ 1757596 w 3223440"/>
                      <a:gd name="connsiteY2850" fmla="*/ 1685425 h 3149464"/>
                      <a:gd name="connsiteX2851" fmla="*/ 1759966 w 3223440"/>
                      <a:gd name="connsiteY2851" fmla="*/ 1685425 h 3149464"/>
                      <a:gd name="connsiteX2852" fmla="*/ 1757596 w 3223440"/>
                      <a:gd name="connsiteY2852" fmla="*/ 1685425 h 3149464"/>
                      <a:gd name="connsiteX2853" fmla="*/ 1736274 w 3223440"/>
                      <a:gd name="connsiteY2853" fmla="*/ 1654627 h 3149464"/>
                      <a:gd name="connsiteX2854" fmla="*/ 1741013 w 3223440"/>
                      <a:gd name="connsiteY2854" fmla="*/ 1640412 h 3149464"/>
                      <a:gd name="connsiteX2855" fmla="*/ 1719690 w 3223440"/>
                      <a:gd name="connsiteY2855" fmla="*/ 1604875 h 3149464"/>
                      <a:gd name="connsiteX2856" fmla="*/ 1698368 w 3223440"/>
                      <a:gd name="connsiteY2856" fmla="*/ 1526694 h 3149464"/>
                      <a:gd name="connsiteX2857" fmla="*/ 1655724 w 3223440"/>
                      <a:gd name="connsiteY2857" fmla="*/ 1517217 h 3149464"/>
                      <a:gd name="connsiteX2858" fmla="*/ 1698368 w 3223440"/>
                      <a:gd name="connsiteY2858" fmla="*/ 1526694 h 3149464"/>
                      <a:gd name="connsiteX2859" fmla="*/ 1724429 w 3223440"/>
                      <a:gd name="connsiteY2859" fmla="*/ 1540909 h 3149464"/>
                      <a:gd name="connsiteX2860" fmla="*/ 1698368 w 3223440"/>
                      <a:gd name="connsiteY2860" fmla="*/ 1526694 h 3149464"/>
                      <a:gd name="connsiteX2861" fmla="*/ 1705476 w 3223440"/>
                      <a:gd name="connsiteY2861" fmla="*/ 1761237 h 3149464"/>
                      <a:gd name="connsiteX2862" fmla="*/ 1684154 w 3223440"/>
                      <a:gd name="connsiteY2862" fmla="*/ 1737546 h 3149464"/>
                      <a:gd name="connsiteX2863" fmla="*/ 1672308 w 3223440"/>
                      <a:gd name="connsiteY2863" fmla="*/ 1725700 h 3149464"/>
                      <a:gd name="connsiteX2864" fmla="*/ 1684154 w 3223440"/>
                      <a:gd name="connsiteY2864" fmla="*/ 1737546 h 3149464"/>
                      <a:gd name="connsiteX2865" fmla="*/ 1705476 w 3223440"/>
                      <a:gd name="connsiteY2865" fmla="*/ 1761237 h 3149464"/>
                      <a:gd name="connsiteX2866" fmla="*/ 1665201 w 3223440"/>
                      <a:gd name="connsiteY2866" fmla="*/ 1735177 h 3149464"/>
                      <a:gd name="connsiteX2867" fmla="*/ 1667570 w 3223440"/>
                      <a:gd name="connsiteY2867" fmla="*/ 1768345 h 3149464"/>
                      <a:gd name="connsiteX2868" fmla="*/ 1665201 w 3223440"/>
                      <a:gd name="connsiteY2868" fmla="*/ 1735177 h 3149464"/>
                      <a:gd name="connsiteX2869" fmla="*/ 1665201 w 3223440"/>
                      <a:gd name="connsiteY2869" fmla="*/ 1803882 h 3149464"/>
                      <a:gd name="connsiteX2870" fmla="*/ 1665201 w 3223440"/>
                      <a:gd name="connsiteY2870" fmla="*/ 1803882 h 3149464"/>
                      <a:gd name="connsiteX2871" fmla="*/ 1665201 w 3223440"/>
                      <a:gd name="connsiteY2871" fmla="*/ 1803882 h 3149464"/>
                      <a:gd name="connsiteX2872" fmla="*/ 1665201 w 3223440"/>
                      <a:gd name="connsiteY2872" fmla="*/ 1780190 h 3149464"/>
                      <a:gd name="connsiteX2873" fmla="*/ 1665201 w 3223440"/>
                      <a:gd name="connsiteY2873" fmla="*/ 1780190 h 3149464"/>
                      <a:gd name="connsiteX2874" fmla="*/ 1665201 w 3223440"/>
                      <a:gd name="connsiteY2874" fmla="*/ 1780190 h 3149464"/>
                      <a:gd name="connsiteX2875" fmla="*/ 1665201 w 3223440"/>
                      <a:gd name="connsiteY2875" fmla="*/ 1803882 h 3149464"/>
                      <a:gd name="connsiteX2876" fmla="*/ 1613080 w 3223440"/>
                      <a:gd name="connsiteY2876" fmla="*/ 1953137 h 3149464"/>
                      <a:gd name="connsiteX2877" fmla="*/ 1596496 w 3223440"/>
                      <a:gd name="connsiteY2877" fmla="*/ 1948399 h 3149464"/>
                      <a:gd name="connsiteX2878" fmla="*/ 1596496 w 3223440"/>
                      <a:gd name="connsiteY2878" fmla="*/ 1948399 h 3149464"/>
                      <a:gd name="connsiteX2879" fmla="*/ 1613080 w 3223440"/>
                      <a:gd name="connsiteY2879" fmla="*/ 1953137 h 3149464"/>
                      <a:gd name="connsiteX2880" fmla="*/ 1617818 w 3223440"/>
                      <a:gd name="connsiteY2880" fmla="*/ 1964982 h 3149464"/>
                      <a:gd name="connsiteX2881" fmla="*/ 1613080 w 3223440"/>
                      <a:gd name="connsiteY2881" fmla="*/ 1969721 h 3149464"/>
                      <a:gd name="connsiteX2882" fmla="*/ 1617818 w 3223440"/>
                      <a:gd name="connsiteY2882" fmla="*/ 1964982 h 3149464"/>
                      <a:gd name="connsiteX2883" fmla="*/ 1613080 w 3223440"/>
                      <a:gd name="connsiteY2883" fmla="*/ 1953137 h 3149464"/>
                      <a:gd name="connsiteX2884" fmla="*/ 1587019 w 3223440"/>
                      <a:gd name="connsiteY2884" fmla="*/ 1730439 h 3149464"/>
                      <a:gd name="connsiteX2885" fmla="*/ 1570436 w 3223440"/>
                      <a:gd name="connsiteY2885" fmla="*/ 1742285 h 3149464"/>
                      <a:gd name="connsiteX2886" fmla="*/ 1587019 w 3223440"/>
                      <a:gd name="connsiteY2886" fmla="*/ 1730439 h 3149464"/>
                      <a:gd name="connsiteX2887" fmla="*/ 1591758 w 3223440"/>
                      <a:gd name="connsiteY2887" fmla="*/ 1716224 h 3149464"/>
                      <a:gd name="connsiteX2888" fmla="*/ 1587019 w 3223440"/>
                      <a:gd name="connsiteY2888" fmla="*/ 1730439 h 3149464"/>
                      <a:gd name="connsiteX2889" fmla="*/ 1601234 w 3223440"/>
                      <a:gd name="connsiteY2889" fmla="*/ 1737546 h 3149464"/>
                      <a:gd name="connsiteX2890" fmla="*/ 1615449 w 3223440"/>
                      <a:gd name="connsiteY2890" fmla="*/ 1751761 h 3149464"/>
                      <a:gd name="connsiteX2891" fmla="*/ 1601234 w 3223440"/>
                      <a:gd name="connsiteY2891" fmla="*/ 1737546 h 3149464"/>
                      <a:gd name="connsiteX2892" fmla="*/ 1587019 w 3223440"/>
                      <a:gd name="connsiteY2892" fmla="*/ 1730439 h 3149464"/>
                      <a:gd name="connsiteX2893" fmla="*/ 1596496 w 3223440"/>
                      <a:gd name="connsiteY2893" fmla="*/ 1948399 h 3149464"/>
                      <a:gd name="connsiteX2894" fmla="*/ 1596496 w 3223440"/>
                      <a:gd name="connsiteY2894" fmla="*/ 1948399 h 3149464"/>
                      <a:gd name="connsiteX2895" fmla="*/ 1596496 w 3223440"/>
                      <a:gd name="connsiteY2895" fmla="*/ 1948399 h 3149464"/>
                      <a:gd name="connsiteX2896" fmla="*/ 1596496 w 3223440"/>
                      <a:gd name="connsiteY2896" fmla="*/ 1948399 h 3149464"/>
                      <a:gd name="connsiteX2897" fmla="*/ 1551482 w 3223440"/>
                      <a:gd name="connsiteY2897" fmla="*/ 2005257 h 3149464"/>
                      <a:gd name="connsiteX2898" fmla="*/ 1544375 w 3223440"/>
                      <a:gd name="connsiteY2898" fmla="*/ 2031318 h 3149464"/>
                      <a:gd name="connsiteX2899" fmla="*/ 1551482 w 3223440"/>
                      <a:gd name="connsiteY2899" fmla="*/ 2005257 h 3149464"/>
                      <a:gd name="connsiteX2900" fmla="*/ 1556221 w 3223440"/>
                      <a:gd name="connsiteY2900" fmla="*/ 1995781 h 3149464"/>
                      <a:gd name="connsiteX2901" fmla="*/ 1551482 w 3223440"/>
                      <a:gd name="connsiteY2901" fmla="*/ 2005257 h 3149464"/>
                      <a:gd name="connsiteX2902" fmla="*/ 1556221 w 3223440"/>
                      <a:gd name="connsiteY2902" fmla="*/ 2163989 h 3149464"/>
                      <a:gd name="connsiteX2903" fmla="*/ 1549113 w 3223440"/>
                      <a:gd name="connsiteY2903" fmla="*/ 2152143 h 3149464"/>
                      <a:gd name="connsiteX2904" fmla="*/ 1542006 w 3223440"/>
                      <a:gd name="connsiteY2904" fmla="*/ 2142667 h 3149464"/>
                      <a:gd name="connsiteX2905" fmla="*/ 1549113 w 3223440"/>
                      <a:gd name="connsiteY2905" fmla="*/ 2152143 h 3149464"/>
                      <a:gd name="connsiteX2906" fmla="*/ 1556221 w 3223440"/>
                      <a:gd name="connsiteY2906" fmla="*/ 2163989 h 3149464"/>
                      <a:gd name="connsiteX2907" fmla="*/ 1542006 w 3223440"/>
                      <a:gd name="connsiteY2907" fmla="*/ 1623828 h 3149464"/>
                      <a:gd name="connsiteX2908" fmla="*/ 1532529 w 3223440"/>
                      <a:gd name="connsiteY2908" fmla="*/ 1626197 h 3149464"/>
                      <a:gd name="connsiteX2909" fmla="*/ 1542006 w 3223440"/>
                      <a:gd name="connsiteY2909" fmla="*/ 1623828 h 3149464"/>
                      <a:gd name="connsiteX2910" fmla="*/ 1568066 w 3223440"/>
                      <a:gd name="connsiteY2910" fmla="*/ 1611983 h 3149464"/>
                      <a:gd name="connsiteX2911" fmla="*/ 1542006 w 3223440"/>
                      <a:gd name="connsiteY2911" fmla="*/ 1623828 h 3149464"/>
                      <a:gd name="connsiteX2912" fmla="*/ 1487516 w 3223440"/>
                      <a:gd name="connsiteY2912" fmla="*/ 1891539 h 3149464"/>
                      <a:gd name="connsiteX2913" fmla="*/ 1475670 w 3223440"/>
                      <a:gd name="connsiteY2913" fmla="*/ 1877325 h 3149464"/>
                      <a:gd name="connsiteX2914" fmla="*/ 1475670 w 3223440"/>
                      <a:gd name="connsiteY2914" fmla="*/ 1877325 h 3149464"/>
                      <a:gd name="connsiteX2915" fmla="*/ 1475670 w 3223440"/>
                      <a:gd name="connsiteY2915" fmla="*/ 1877325 h 3149464"/>
                      <a:gd name="connsiteX2916" fmla="*/ 1487516 w 3223440"/>
                      <a:gd name="connsiteY2916" fmla="*/ 1891539 h 3149464"/>
                      <a:gd name="connsiteX2917" fmla="*/ 1542006 w 3223440"/>
                      <a:gd name="connsiteY2917" fmla="*/ 1882063 h 3149464"/>
                      <a:gd name="connsiteX2918" fmla="*/ 1487516 w 3223440"/>
                      <a:gd name="connsiteY2918" fmla="*/ 1891539 h 3149464"/>
                      <a:gd name="connsiteX2919" fmla="*/ 1499362 w 3223440"/>
                      <a:gd name="connsiteY2919" fmla="*/ 1924707 h 3149464"/>
                      <a:gd name="connsiteX2920" fmla="*/ 1494623 w 3223440"/>
                      <a:gd name="connsiteY2920" fmla="*/ 1924707 h 3149464"/>
                      <a:gd name="connsiteX2921" fmla="*/ 1478040 w 3223440"/>
                      <a:gd name="connsiteY2921" fmla="*/ 1927076 h 3149464"/>
                      <a:gd name="connsiteX2922" fmla="*/ 1494623 w 3223440"/>
                      <a:gd name="connsiteY2922" fmla="*/ 1924707 h 3149464"/>
                      <a:gd name="connsiteX2923" fmla="*/ 1499362 w 3223440"/>
                      <a:gd name="connsiteY2923" fmla="*/ 1924707 h 3149464"/>
                      <a:gd name="connsiteX2924" fmla="*/ 1286140 w 3223440"/>
                      <a:gd name="connsiteY2924" fmla="*/ 1806251 h 3149464"/>
                      <a:gd name="connsiteX2925" fmla="*/ 1312201 w 3223440"/>
                      <a:gd name="connsiteY2925" fmla="*/ 1820465 h 3149464"/>
                      <a:gd name="connsiteX2926" fmla="*/ 1369060 w 3223440"/>
                      <a:gd name="connsiteY2926" fmla="*/ 1851264 h 3149464"/>
                      <a:gd name="connsiteX2927" fmla="*/ 1454348 w 3223440"/>
                      <a:gd name="connsiteY2927" fmla="*/ 1877325 h 3149464"/>
                      <a:gd name="connsiteX2928" fmla="*/ 1369060 w 3223440"/>
                      <a:gd name="connsiteY2928" fmla="*/ 1851264 h 3149464"/>
                      <a:gd name="connsiteX2929" fmla="*/ 1312201 w 3223440"/>
                      <a:gd name="connsiteY2929" fmla="*/ 1820465 h 3149464"/>
                      <a:gd name="connsiteX2930" fmla="*/ 1312201 w 3223440"/>
                      <a:gd name="connsiteY2930" fmla="*/ 1820465 h 3149464"/>
                      <a:gd name="connsiteX2931" fmla="*/ 1286140 w 3223440"/>
                      <a:gd name="connsiteY2931" fmla="*/ 1806251 h 3149464"/>
                      <a:gd name="connsiteX2932" fmla="*/ 1241127 w 3223440"/>
                      <a:gd name="connsiteY2932" fmla="*/ 2114238 h 3149464"/>
                      <a:gd name="connsiteX2933" fmla="*/ 1243496 w 3223440"/>
                      <a:gd name="connsiteY2933" fmla="*/ 2100023 h 3149464"/>
                      <a:gd name="connsiteX2934" fmla="*/ 1279033 w 3223440"/>
                      <a:gd name="connsiteY2934" fmla="*/ 2085808 h 3149464"/>
                      <a:gd name="connsiteX2935" fmla="*/ 1279033 w 3223440"/>
                      <a:gd name="connsiteY2935" fmla="*/ 2081069 h 3149464"/>
                      <a:gd name="connsiteX2936" fmla="*/ 1279033 w 3223440"/>
                      <a:gd name="connsiteY2936" fmla="*/ 2085808 h 3149464"/>
                      <a:gd name="connsiteX2937" fmla="*/ 1243496 w 3223440"/>
                      <a:gd name="connsiteY2937" fmla="*/ 2100023 h 3149464"/>
                      <a:gd name="connsiteX2938" fmla="*/ 1241127 w 3223440"/>
                      <a:gd name="connsiteY2938" fmla="*/ 2114238 h 3149464"/>
                      <a:gd name="connsiteX2939" fmla="*/ 1200851 w 3223440"/>
                      <a:gd name="connsiteY2939" fmla="*/ 1763607 h 3149464"/>
                      <a:gd name="connsiteX2940" fmla="*/ 1174791 w 3223440"/>
                      <a:gd name="connsiteY2940" fmla="*/ 1747023 h 3149464"/>
                      <a:gd name="connsiteX2941" fmla="*/ 1174791 w 3223440"/>
                      <a:gd name="connsiteY2941" fmla="*/ 1747023 h 3149464"/>
                      <a:gd name="connsiteX2942" fmla="*/ 1200851 w 3223440"/>
                      <a:gd name="connsiteY2942" fmla="*/ 1763607 h 3149464"/>
                      <a:gd name="connsiteX2943" fmla="*/ 1198482 w 3223440"/>
                      <a:gd name="connsiteY2943" fmla="*/ 1754130 h 3149464"/>
                      <a:gd name="connsiteX2944" fmla="*/ 1200851 w 3223440"/>
                      <a:gd name="connsiteY2944" fmla="*/ 1763607 h 3149464"/>
                      <a:gd name="connsiteX2945" fmla="*/ 1252972 w 3223440"/>
                      <a:gd name="connsiteY2945" fmla="*/ 1780190 h 3149464"/>
                      <a:gd name="connsiteX2946" fmla="*/ 1200851 w 3223440"/>
                      <a:gd name="connsiteY2946" fmla="*/ 1763607 h 3149464"/>
                      <a:gd name="connsiteX2947" fmla="*/ 1234019 w 3223440"/>
                      <a:gd name="connsiteY2947" fmla="*/ 1863110 h 3149464"/>
                      <a:gd name="connsiteX2948" fmla="*/ 1226912 w 3223440"/>
                      <a:gd name="connsiteY2948" fmla="*/ 1841788 h 3149464"/>
                      <a:gd name="connsiteX2949" fmla="*/ 1226912 w 3223440"/>
                      <a:gd name="connsiteY2949" fmla="*/ 1841788 h 3149464"/>
                      <a:gd name="connsiteX2950" fmla="*/ 1234019 w 3223440"/>
                      <a:gd name="connsiteY2950" fmla="*/ 1863110 h 3149464"/>
                      <a:gd name="connsiteX2951" fmla="*/ 1117932 w 3223440"/>
                      <a:gd name="connsiteY2951" fmla="*/ 1818097 h 3149464"/>
                      <a:gd name="connsiteX2952" fmla="*/ 1089503 w 3223440"/>
                      <a:gd name="connsiteY2952" fmla="*/ 1889170 h 3149464"/>
                      <a:gd name="connsiteX2953" fmla="*/ 1108456 w 3223440"/>
                      <a:gd name="connsiteY2953" fmla="*/ 1901016 h 3149464"/>
                      <a:gd name="connsiteX2954" fmla="*/ 1110825 w 3223440"/>
                      <a:gd name="connsiteY2954" fmla="*/ 1901016 h 3149464"/>
                      <a:gd name="connsiteX2955" fmla="*/ 1108456 w 3223440"/>
                      <a:gd name="connsiteY2955" fmla="*/ 1901016 h 3149464"/>
                      <a:gd name="connsiteX2956" fmla="*/ 1089503 w 3223440"/>
                      <a:gd name="connsiteY2956" fmla="*/ 1889170 h 3149464"/>
                      <a:gd name="connsiteX2957" fmla="*/ 1117932 w 3223440"/>
                      <a:gd name="connsiteY2957" fmla="*/ 1818097 h 3149464"/>
                      <a:gd name="connsiteX2958" fmla="*/ 1089503 w 3223440"/>
                      <a:gd name="connsiteY2958" fmla="*/ 1796774 h 3149464"/>
                      <a:gd name="connsiteX2959" fmla="*/ 1132147 w 3223440"/>
                      <a:gd name="connsiteY2959" fmla="*/ 1780190 h 3149464"/>
                      <a:gd name="connsiteX2960" fmla="*/ 1132147 w 3223440"/>
                      <a:gd name="connsiteY2960" fmla="*/ 1780190 h 3149464"/>
                      <a:gd name="connsiteX2961" fmla="*/ 1089503 w 3223440"/>
                      <a:gd name="connsiteY2961" fmla="*/ 1796774 h 3149464"/>
                      <a:gd name="connsiteX2962" fmla="*/ 1089503 w 3223440"/>
                      <a:gd name="connsiteY2962" fmla="*/ 1796774 h 3149464"/>
                      <a:gd name="connsiteX2963" fmla="*/ 1106086 w 3223440"/>
                      <a:gd name="connsiteY2963" fmla="*/ 1988674 h 3149464"/>
                      <a:gd name="connsiteX2964" fmla="*/ 1106086 w 3223440"/>
                      <a:gd name="connsiteY2964" fmla="*/ 1988674 h 3149464"/>
                      <a:gd name="connsiteX2965" fmla="*/ 1084764 w 3223440"/>
                      <a:gd name="connsiteY2965" fmla="*/ 1981566 h 3149464"/>
                      <a:gd name="connsiteX2966" fmla="*/ 1072919 w 3223440"/>
                      <a:gd name="connsiteY2966" fmla="*/ 1979197 h 3149464"/>
                      <a:gd name="connsiteX2967" fmla="*/ 1084764 w 3223440"/>
                      <a:gd name="connsiteY2967" fmla="*/ 1981566 h 3149464"/>
                      <a:gd name="connsiteX2968" fmla="*/ 1106086 w 3223440"/>
                      <a:gd name="connsiteY2968" fmla="*/ 1988674 h 3149464"/>
                      <a:gd name="connsiteX2969" fmla="*/ 1103717 w 3223440"/>
                      <a:gd name="connsiteY2969" fmla="*/ 1938922 h 3149464"/>
                      <a:gd name="connsiteX2970" fmla="*/ 1120301 w 3223440"/>
                      <a:gd name="connsiteY2970" fmla="*/ 1927076 h 3149464"/>
                      <a:gd name="connsiteX2971" fmla="*/ 1120301 w 3223440"/>
                      <a:gd name="connsiteY2971" fmla="*/ 1908123 h 3149464"/>
                      <a:gd name="connsiteX2972" fmla="*/ 1120301 w 3223440"/>
                      <a:gd name="connsiteY2972" fmla="*/ 1927076 h 3149464"/>
                      <a:gd name="connsiteX2973" fmla="*/ 1103717 w 3223440"/>
                      <a:gd name="connsiteY2973" fmla="*/ 1938922 h 3149464"/>
                      <a:gd name="connsiteX2974" fmla="*/ 1120301 w 3223440"/>
                      <a:gd name="connsiteY2974" fmla="*/ 1818097 h 3149464"/>
                      <a:gd name="connsiteX2975" fmla="*/ 1132147 w 3223440"/>
                      <a:gd name="connsiteY2975" fmla="*/ 1813358 h 3149464"/>
                      <a:gd name="connsiteX2976" fmla="*/ 1132147 w 3223440"/>
                      <a:gd name="connsiteY2976" fmla="*/ 1813358 h 3149464"/>
                      <a:gd name="connsiteX2977" fmla="*/ 1120301 w 3223440"/>
                      <a:gd name="connsiteY2977" fmla="*/ 1818097 h 3149464"/>
                      <a:gd name="connsiteX2978" fmla="*/ 1103717 w 3223440"/>
                      <a:gd name="connsiteY2978" fmla="*/ 1626197 h 3149464"/>
                      <a:gd name="connsiteX2979" fmla="*/ 1091872 w 3223440"/>
                      <a:gd name="connsiteY2979" fmla="*/ 1628566 h 3149464"/>
                      <a:gd name="connsiteX2980" fmla="*/ 1103717 w 3223440"/>
                      <a:gd name="connsiteY2980" fmla="*/ 1626197 h 3149464"/>
                      <a:gd name="connsiteX2981" fmla="*/ 1162945 w 3223440"/>
                      <a:gd name="connsiteY2981" fmla="*/ 1604875 h 3149464"/>
                      <a:gd name="connsiteX2982" fmla="*/ 1103717 w 3223440"/>
                      <a:gd name="connsiteY2982" fmla="*/ 1626197 h 3149464"/>
                      <a:gd name="connsiteX2983" fmla="*/ 1136885 w 3223440"/>
                      <a:gd name="connsiteY2983" fmla="*/ 1367962 h 3149464"/>
                      <a:gd name="connsiteX2984" fmla="*/ 1115563 w 3223440"/>
                      <a:gd name="connsiteY2984" fmla="*/ 1365593 h 3149464"/>
                      <a:gd name="connsiteX2985" fmla="*/ 1051597 w 3223440"/>
                      <a:gd name="connsiteY2985" fmla="*/ 1349009 h 3149464"/>
                      <a:gd name="connsiteX2986" fmla="*/ 1004214 w 3223440"/>
                      <a:gd name="connsiteY2986" fmla="*/ 1358486 h 3149464"/>
                      <a:gd name="connsiteX2987" fmla="*/ 971046 w 3223440"/>
                      <a:gd name="connsiteY2987" fmla="*/ 1367962 h 3149464"/>
                      <a:gd name="connsiteX2988" fmla="*/ 949724 w 3223440"/>
                      <a:gd name="connsiteY2988" fmla="*/ 1379808 h 3149464"/>
                      <a:gd name="connsiteX2989" fmla="*/ 971046 w 3223440"/>
                      <a:gd name="connsiteY2989" fmla="*/ 1367962 h 3149464"/>
                      <a:gd name="connsiteX2990" fmla="*/ 1004214 w 3223440"/>
                      <a:gd name="connsiteY2990" fmla="*/ 1358486 h 3149464"/>
                      <a:gd name="connsiteX2991" fmla="*/ 1051597 w 3223440"/>
                      <a:gd name="connsiteY2991" fmla="*/ 1349009 h 3149464"/>
                      <a:gd name="connsiteX2992" fmla="*/ 1115563 w 3223440"/>
                      <a:gd name="connsiteY2992" fmla="*/ 1365593 h 3149464"/>
                      <a:gd name="connsiteX2993" fmla="*/ 1136885 w 3223440"/>
                      <a:gd name="connsiteY2993" fmla="*/ 1367962 h 3149464"/>
                      <a:gd name="connsiteX2994" fmla="*/ 1184268 w 3223440"/>
                      <a:gd name="connsiteY2994" fmla="*/ 1367962 h 3149464"/>
                      <a:gd name="connsiteX2995" fmla="*/ 1184268 w 3223440"/>
                      <a:gd name="connsiteY2995" fmla="*/ 1367962 h 3149464"/>
                      <a:gd name="connsiteX2996" fmla="*/ 1226912 w 3223440"/>
                      <a:gd name="connsiteY2996" fmla="*/ 1360855 h 3149464"/>
                      <a:gd name="connsiteX2997" fmla="*/ 1226912 w 3223440"/>
                      <a:gd name="connsiteY2997" fmla="*/ 1337164 h 3149464"/>
                      <a:gd name="connsiteX2998" fmla="*/ 1222174 w 3223440"/>
                      <a:gd name="connsiteY2998" fmla="*/ 1325318 h 3149464"/>
                      <a:gd name="connsiteX2999" fmla="*/ 1226912 w 3223440"/>
                      <a:gd name="connsiteY2999" fmla="*/ 1337164 h 3149464"/>
                      <a:gd name="connsiteX3000" fmla="*/ 1231650 w 3223440"/>
                      <a:gd name="connsiteY3000" fmla="*/ 1334795 h 3149464"/>
                      <a:gd name="connsiteX3001" fmla="*/ 1226912 w 3223440"/>
                      <a:gd name="connsiteY3001" fmla="*/ 1337164 h 3149464"/>
                      <a:gd name="connsiteX3002" fmla="*/ 1226912 w 3223440"/>
                      <a:gd name="connsiteY3002" fmla="*/ 1360855 h 3149464"/>
                      <a:gd name="connsiteX3003" fmla="*/ 1229281 w 3223440"/>
                      <a:gd name="connsiteY3003" fmla="*/ 1372701 h 3149464"/>
                      <a:gd name="connsiteX3004" fmla="*/ 1215066 w 3223440"/>
                      <a:gd name="connsiteY3004" fmla="*/ 1422452 h 3149464"/>
                      <a:gd name="connsiteX3005" fmla="*/ 1219805 w 3223440"/>
                      <a:gd name="connsiteY3005" fmla="*/ 1431929 h 3149464"/>
                      <a:gd name="connsiteX3006" fmla="*/ 1203221 w 3223440"/>
                      <a:gd name="connsiteY3006" fmla="*/ 1493526 h 3149464"/>
                      <a:gd name="connsiteX3007" fmla="*/ 1193744 w 3223440"/>
                      <a:gd name="connsiteY3007" fmla="*/ 1498264 h 3149464"/>
                      <a:gd name="connsiteX3008" fmla="*/ 1203221 w 3223440"/>
                      <a:gd name="connsiteY3008" fmla="*/ 1493526 h 3149464"/>
                      <a:gd name="connsiteX3009" fmla="*/ 1219805 w 3223440"/>
                      <a:gd name="connsiteY3009" fmla="*/ 1431929 h 3149464"/>
                      <a:gd name="connsiteX3010" fmla="*/ 1215066 w 3223440"/>
                      <a:gd name="connsiteY3010" fmla="*/ 1422452 h 3149464"/>
                      <a:gd name="connsiteX3011" fmla="*/ 1229281 w 3223440"/>
                      <a:gd name="connsiteY3011" fmla="*/ 1372701 h 3149464"/>
                      <a:gd name="connsiteX3012" fmla="*/ 1226912 w 3223440"/>
                      <a:gd name="connsiteY3012" fmla="*/ 1360855 h 3149464"/>
                      <a:gd name="connsiteX3013" fmla="*/ 1226912 w 3223440"/>
                      <a:gd name="connsiteY3013" fmla="*/ 1360855 h 3149464"/>
                      <a:gd name="connsiteX3014" fmla="*/ 1184268 w 3223440"/>
                      <a:gd name="connsiteY3014" fmla="*/ 1367962 h 3149464"/>
                      <a:gd name="connsiteX3015" fmla="*/ 1136885 w 3223440"/>
                      <a:gd name="connsiteY3015" fmla="*/ 1367962 h 3149464"/>
                      <a:gd name="connsiteX3016" fmla="*/ 1032643 w 3223440"/>
                      <a:gd name="connsiteY3016" fmla="*/ 1848895 h 3149464"/>
                      <a:gd name="connsiteX3017" fmla="*/ 1072919 w 3223440"/>
                      <a:gd name="connsiteY3017" fmla="*/ 1803882 h 3149464"/>
                      <a:gd name="connsiteX3018" fmla="*/ 1032643 w 3223440"/>
                      <a:gd name="connsiteY3018" fmla="*/ 1848895 h 3149464"/>
                      <a:gd name="connsiteX3019" fmla="*/ 1025536 w 3223440"/>
                      <a:gd name="connsiteY3019" fmla="*/ 1858372 h 3149464"/>
                      <a:gd name="connsiteX3020" fmla="*/ 1032643 w 3223440"/>
                      <a:gd name="connsiteY3020" fmla="*/ 1848895 h 3149464"/>
                      <a:gd name="connsiteX3021" fmla="*/ 1027905 w 3223440"/>
                      <a:gd name="connsiteY3021" fmla="*/ 1799143 h 3149464"/>
                      <a:gd name="connsiteX3022" fmla="*/ 1037382 w 3223440"/>
                      <a:gd name="connsiteY3022" fmla="*/ 1799143 h 3149464"/>
                      <a:gd name="connsiteX3023" fmla="*/ 1053966 w 3223440"/>
                      <a:gd name="connsiteY3023" fmla="*/ 1801513 h 3149464"/>
                      <a:gd name="connsiteX3024" fmla="*/ 1037382 w 3223440"/>
                      <a:gd name="connsiteY3024" fmla="*/ 1799143 h 3149464"/>
                      <a:gd name="connsiteX3025" fmla="*/ 1027905 w 3223440"/>
                      <a:gd name="connsiteY3025" fmla="*/ 1799143 h 3149464"/>
                      <a:gd name="connsiteX3026" fmla="*/ 1027905 w 3223440"/>
                      <a:gd name="connsiteY3026" fmla="*/ 1609613 h 3149464"/>
                      <a:gd name="connsiteX3027" fmla="*/ 1027905 w 3223440"/>
                      <a:gd name="connsiteY3027" fmla="*/ 1616721 h 3149464"/>
                      <a:gd name="connsiteX3028" fmla="*/ 1027905 w 3223440"/>
                      <a:gd name="connsiteY3028" fmla="*/ 1609613 h 3149464"/>
                      <a:gd name="connsiteX3029" fmla="*/ 1027905 w 3223440"/>
                      <a:gd name="connsiteY3029" fmla="*/ 1609613 h 3149464"/>
                      <a:gd name="connsiteX3030" fmla="*/ 909449 w 3223440"/>
                      <a:gd name="connsiteY3030" fmla="*/ 1443774 h 3149464"/>
                      <a:gd name="connsiteX3031" fmla="*/ 973415 w 3223440"/>
                      <a:gd name="connsiteY3031" fmla="*/ 1420083 h 3149464"/>
                      <a:gd name="connsiteX3032" fmla="*/ 973415 w 3223440"/>
                      <a:gd name="connsiteY3032" fmla="*/ 1420083 h 3149464"/>
                      <a:gd name="connsiteX3033" fmla="*/ 909449 w 3223440"/>
                      <a:gd name="connsiteY3033" fmla="*/ 1443774 h 3149464"/>
                      <a:gd name="connsiteX3034" fmla="*/ 961570 w 3223440"/>
                      <a:gd name="connsiteY3034" fmla="*/ 1503003 h 3149464"/>
                      <a:gd name="connsiteX3035" fmla="*/ 959201 w 3223440"/>
                      <a:gd name="connsiteY3035" fmla="*/ 1507741 h 3149464"/>
                      <a:gd name="connsiteX3036" fmla="*/ 959201 w 3223440"/>
                      <a:gd name="connsiteY3036" fmla="*/ 1507741 h 3149464"/>
                      <a:gd name="connsiteX3037" fmla="*/ 959201 w 3223440"/>
                      <a:gd name="connsiteY3037" fmla="*/ 1507741 h 3149464"/>
                      <a:gd name="connsiteX3038" fmla="*/ 961570 w 3223440"/>
                      <a:gd name="connsiteY3038" fmla="*/ 1503003 h 3149464"/>
                      <a:gd name="connsiteX3039" fmla="*/ 916556 w 3223440"/>
                      <a:gd name="connsiteY3039" fmla="*/ 1249506 h 3149464"/>
                      <a:gd name="connsiteX3040" fmla="*/ 914187 w 3223440"/>
                      <a:gd name="connsiteY3040" fmla="*/ 1228184 h 3149464"/>
                      <a:gd name="connsiteX3041" fmla="*/ 916556 w 3223440"/>
                      <a:gd name="connsiteY3041" fmla="*/ 1249506 h 3149464"/>
                      <a:gd name="connsiteX3042" fmla="*/ 916556 w 3223440"/>
                      <a:gd name="connsiteY3042" fmla="*/ 1258982 h 3149464"/>
                      <a:gd name="connsiteX3043" fmla="*/ 916556 w 3223440"/>
                      <a:gd name="connsiteY3043" fmla="*/ 1249506 h 3149464"/>
                      <a:gd name="connsiteX3044" fmla="*/ 928402 w 3223440"/>
                      <a:gd name="connsiteY3044" fmla="*/ 1303996 h 3149464"/>
                      <a:gd name="connsiteX3045" fmla="*/ 914187 w 3223440"/>
                      <a:gd name="connsiteY3045" fmla="*/ 1303996 h 3149464"/>
                      <a:gd name="connsiteX3046" fmla="*/ 914187 w 3223440"/>
                      <a:gd name="connsiteY3046" fmla="*/ 1303996 h 3149464"/>
                      <a:gd name="connsiteX3047" fmla="*/ 928402 w 3223440"/>
                      <a:gd name="connsiteY3047" fmla="*/ 1303996 h 3149464"/>
                      <a:gd name="connsiteX3048" fmla="*/ 1016060 w 3223440"/>
                      <a:gd name="connsiteY3048" fmla="*/ 1285043 h 3149464"/>
                      <a:gd name="connsiteX3049" fmla="*/ 1018429 w 3223440"/>
                      <a:gd name="connsiteY3049" fmla="*/ 1296889 h 3149464"/>
                      <a:gd name="connsiteX3050" fmla="*/ 1020798 w 3223440"/>
                      <a:gd name="connsiteY3050" fmla="*/ 1296889 h 3149464"/>
                      <a:gd name="connsiteX3051" fmla="*/ 1018429 w 3223440"/>
                      <a:gd name="connsiteY3051" fmla="*/ 1296889 h 3149464"/>
                      <a:gd name="connsiteX3052" fmla="*/ 975784 w 3223440"/>
                      <a:gd name="connsiteY3052" fmla="*/ 1299258 h 3149464"/>
                      <a:gd name="connsiteX3053" fmla="*/ 1018429 w 3223440"/>
                      <a:gd name="connsiteY3053" fmla="*/ 1296889 h 3149464"/>
                      <a:gd name="connsiteX3054" fmla="*/ 1016060 w 3223440"/>
                      <a:gd name="connsiteY3054" fmla="*/ 1285043 h 3149464"/>
                      <a:gd name="connsiteX3055" fmla="*/ 1027905 w 3223440"/>
                      <a:gd name="connsiteY3055" fmla="*/ 1296889 h 3149464"/>
                      <a:gd name="connsiteX3056" fmla="*/ 1027905 w 3223440"/>
                      <a:gd name="connsiteY3056" fmla="*/ 1296889 h 3149464"/>
                      <a:gd name="connsiteX3057" fmla="*/ 1027905 w 3223440"/>
                      <a:gd name="connsiteY3057" fmla="*/ 1320580 h 3149464"/>
                      <a:gd name="connsiteX3058" fmla="*/ 1027905 w 3223440"/>
                      <a:gd name="connsiteY3058" fmla="*/ 1320580 h 3149464"/>
                      <a:gd name="connsiteX3059" fmla="*/ 1027905 w 3223440"/>
                      <a:gd name="connsiteY3059" fmla="*/ 1296889 h 3149464"/>
                      <a:gd name="connsiteX3060" fmla="*/ 1103717 w 3223440"/>
                      <a:gd name="connsiteY3060" fmla="*/ 1299258 h 3149464"/>
                      <a:gd name="connsiteX3061" fmla="*/ 1103717 w 3223440"/>
                      <a:gd name="connsiteY3061" fmla="*/ 1299258 h 3149464"/>
                      <a:gd name="connsiteX3062" fmla="*/ 1103717 w 3223440"/>
                      <a:gd name="connsiteY3062" fmla="*/ 1299258 h 3149464"/>
                      <a:gd name="connsiteX3063" fmla="*/ 1113194 w 3223440"/>
                      <a:gd name="connsiteY3063" fmla="*/ 1294519 h 3149464"/>
                      <a:gd name="connsiteX3064" fmla="*/ 1103717 w 3223440"/>
                      <a:gd name="connsiteY3064" fmla="*/ 1299258 h 3149464"/>
                      <a:gd name="connsiteX3065" fmla="*/ 1103717 w 3223440"/>
                      <a:gd name="connsiteY3065" fmla="*/ 1299258 h 3149464"/>
                      <a:gd name="connsiteX3066" fmla="*/ 1139254 w 3223440"/>
                      <a:gd name="connsiteY3066" fmla="*/ 1287412 h 3149464"/>
                      <a:gd name="connsiteX3067" fmla="*/ 1139254 w 3223440"/>
                      <a:gd name="connsiteY3067" fmla="*/ 1287412 h 3149464"/>
                      <a:gd name="connsiteX3068" fmla="*/ 1160576 w 3223440"/>
                      <a:gd name="connsiteY3068" fmla="*/ 1303996 h 3149464"/>
                      <a:gd name="connsiteX3069" fmla="*/ 1139254 w 3223440"/>
                      <a:gd name="connsiteY3069" fmla="*/ 1287412 h 3149464"/>
                      <a:gd name="connsiteX3070" fmla="*/ 1252972 w 3223440"/>
                      <a:gd name="connsiteY3070" fmla="*/ 1571707 h 3149464"/>
                      <a:gd name="connsiteX3071" fmla="*/ 1262449 w 3223440"/>
                      <a:gd name="connsiteY3071" fmla="*/ 1564600 h 3149464"/>
                      <a:gd name="connsiteX3072" fmla="*/ 1252972 w 3223440"/>
                      <a:gd name="connsiteY3072" fmla="*/ 1571707 h 3149464"/>
                      <a:gd name="connsiteX3073" fmla="*/ 1234019 w 3223440"/>
                      <a:gd name="connsiteY3073" fmla="*/ 1585922 h 3149464"/>
                      <a:gd name="connsiteX3074" fmla="*/ 1234019 w 3223440"/>
                      <a:gd name="connsiteY3074" fmla="*/ 1585922 h 3149464"/>
                      <a:gd name="connsiteX3075" fmla="*/ 1252972 w 3223440"/>
                      <a:gd name="connsiteY3075" fmla="*/ 1571707 h 3149464"/>
                      <a:gd name="connsiteX3076" fmla="*/ 1245865 w 3223440"/>
                      <a:gd name="connsiteY3076" fmla="*/ 1012593 h 3149464"/>
                      <a:gd name="connsiteX3077" fmla="*/ 1269556 w 3223440"/>
                      <a:gd name="connsiteY3077" fmla="*/ 1036285 h 3149464"/>
                      <a:gd name="connsiteX3078" fmla="*/ 1288509 w 3223440"/>
                      <a:gd name="connsiteY3078" fmla="*/ 1048130 h 3149464"/>
                      <a:gd name="connsiteX3079" fmla="*/ 1269556 w 3223440"/>
                      <a:gd name="connsiteY3079" fmla="*/ 1036285 h 3149464"/>
                      <a:gd name="connsiteX3080" fmla="*/ 1245865 w 3223440"/>
                      <a:gd name="connsiteY3080" fmla="*/ 1012593 h 3149464"/>
                      <a:gd name="connsiteX3081" fmla="*/ 1297986 w 3223440"/>
                      <a:gd name="connsiteY3081" fmla="*/ 1221076 h 3149464"/>
                      <a:gd name="connsiteX3082" fmla="*/ 1297986 w 3223440"/>
                      <a:gd name="connsiteY3082" fmla="*/ 1221076 h 3149464"/>
                      <a:gd name="connsiteX3083" fmla="*/ 1288509 w 3223440"/>
                      <a:gd name="connsiteY3083" fmla="*/ 1213969 h 3149464"/>
                      <a:gd name="connsiteX3084" fmla="*/ 1300355 w 3223440"/>
                      <a:gd name="connsiteY3084" fmla="*/ 1202123 h 3149464"/>
                      <a:gd name="connsiteX3085" fmla="*/ 1300355 w 3223440"/>
                      <a:gd name="connsiteY3085" fmla="*/ 1202123 h 3149464"/>
                      <a:gd name="connsiteX3086" fmla="*/ 1288509 w 3223440"/>
                      <a:gd name="connsiteY3086" fmla="*/ 1213969 h 3149464"/>
                      <a:gd name="connsiteX3087" fmla="*/ 1297986 w 3223440"/>
                      <a:gd name="connsiteY3087" fmla="*/ 1221076 h 3149464"/>
                      <a:gd name="connsiteX3088" fmla="*/ 1264818 w 3223440"/>
                      <a:gd name="connsiteY3088" fmla="*/ 1204493 h 3149464"/>
                      <a:gd name="connsiteX3089" fmla="*/ 1264818 w 3223440"/>
                      <a:gd name="connsiteY3089" fmla="*/ 1204493 h 3149464"/>
                      <a:gd name="connsiteX3090" fmla="*/ 1295617 w 3223440"/>
                      <a:gd name="connsiteY3090" fmla="*/ 1190278 h 3149464"/>
                      <a:gd name="connsiteX3091" fmla="*/ 1264818 w 3223440"/>
                      <a:gd name="connsiteY3091" fmla="*/ 1204493 h 3149464"/>
                      <a:gd name="connsiteX3092" fmla="*/ 1321677 w 3223440"/>
                      <a:gd name="connsiteY3092" fmla="*/ 1249506 h 3149464"/>
                      <a:gd name="connsiteX3093" fmla="*/ 1328784 w 3223440"/>
                      <a:gd name="connsiteY3093" fmla="*/ 1263721 h 3149464"/>
                      <a:gd name="connsiteX3094" fmla="*/ 1338261 w 3223440"/>
                      <a:gd name="connsiteY3094" fmla="*/ 1263721 h 3149464"/>
                      <a:gd name="connsiteX3095" fmla="*/ 1376167 w 3223440"/>
                      <a:gd name="connsiteY3095" fmla="*/ 1285043 h 3149464"/>
                      <a:gd name="connsiteX3096" fmla="*/ 1397489 w 3223440"/>
                      <a:gd name="connsiteY3096" fmla="*/ 1280305 h 3149464"/>
                      <a:gd name="connsiteX3097" fmla="*/ 1397489 w 3223440"/>
                      <a:gd name="connsiteY3097" fmla="*/ 1280305 h 3149464"/>
                      <a:gd name="connsiteX3098" fmla="*/ 1376167 w 3223440"/>
                      <a:gd name="connsiteY3098" fmla="*/ 1285043 h 3149464"/>
                      <a:gd name="connsiteX3099" fmla="*/ 1338261 w 3223440"/>
                      <a:gd name="connsiteY3099" fmla="*/ 1263721 h 3149464"/>
                      <a:gd name="connsiteX3100" fmla="*/ 1328784 w 3223440"/>
                      <a:gd name="connsiteY3100" fmla="*/ 1263721 h 3149464"/>
                      <a:gd name="connsiteX3101" fmla="*/ 1295617 w 3223440"/>
                      <a:gd name="connsiteY3101" fmla="*/ 1270828 h 3149464"/>
                      <a:gd name="connsiteX3102" fmla="*/ 1297986 w 3223440"/>
                      <a:gd name="connsiteY3102" fmla="*/ 1287412 h 3149464"/>
                      <a:gd name="connsiteX3103" fmla="*/ 1295617 w 3223440"/>
                      <a:gd name="connsiteY3103" fmla="*/ 1270828 h 3149464"/>
                      <a:gd name="connsiteX3104" fmla="*/ 1328784 w 3223440"/>
                      <a:gd name="connsiteY3104" fmla="*/ 1263721 h 3149464"/>
                      <a:gd name="connsiteX3105" fmla="*/ 1321677 w 3223440"/>
                      <a:gd name="connsiteY3105" fmla="*/ 1249506 h 3149464"/>
                      <a:gd name="connsiteX3106" fmla="*/ 1262449 w 3223440"/>
                      <a:gd name="connsiteY3106" fmla="*/ 1232922 h 3149464"/>
                      <a:gd name="connsiteX3107" fmla="*/ 1321677 w 3223440"/>
                      <a:gd name="connsiteY3107" fmla="*/ 1249506 h 3149464"/>
                      <a:gd name="connsiteX3108" fmla="*/ 1342999 w 3223440"/>
                      <a:gd name="connsiteY3108" fmla="*/ 1185539 h 3149464"/>
                      <a:gd name="connsiteX3109" fmla="*/ 1347738 w 3223440"/>
                      <a:gd name="connsiteY3109" fmla="*/ 1185539 h 3149464"/>
                      <a:gd name="connsiteX3110" fmla="*/ 1347738 w 3223440"/>
                      <a:gd name="connsiteY3110" fmla="*/ 1185539 h 3149464"/>
                      <a:gd name="connsiteX3111" fmla="*/ 1342999 w 3223440"/>
                      <a:gd name="connsiteY3111" fmla="*/ 1185539 h 3149464"/>
                      <a:gd name="connsiteX3112" fmla="*/ 1383274 w 3223440"/>
                      <a:gd name="connsiteY3112" fmla="*/ 981795 h 3149464"/>
                      <a:gd name="connsiteX3113" fmla="*/ 1406966 w 3223440"/>
                      <a:gd name="connsiteY3113" fmla="*/ 998378 h 3149464"/>
                      <a:gd name="connsiteX3114" fmla="*/ 1406966 w 3223440"/>
                      <a:gd name="connsiteY3114" fmla="*/ 998378 h 3149464"/>
                      <a:gd name="connsiteX3115" fmla="*/ 1383274 w 3223440"/>
                      <a:gd name="connsiteY3115" fmla="*/ 981795 h 3149464"/>
                      <a:gd name="connsiteX3116" fmla="*/ 1361952 w 3223440"/>
                      <a:gd name="connsiteY3116" fmla="*/ 939150 h 3149464"/>
                      <a:gd name="connsiteX3117" fmla="*/ 1369060 w 3223440"/>
                      <a:gd name="connsiteY3117" fmla="*/ 932043 h 3149464"/>
                      <a:gd name="connsiteX3118" fmla="*/ 1361952 w 3223440"/>
                      <a:gd name="connsiteY3118" fmla="*/ 939150 h 3149464"/>
                      <a:gd name="connsiteX3119" fmla="*/ 1383274 w 3223440"/>
                      <a:gd name="connsiteY3119" fmla="*/ 981795 h 3149464"/>
                      <a:gd name="connsiteX3120" fmla="*/ 1364321 w 3223440"/>
                      <a:gd name="connsiteY3120" fmla="*/ 1187909 h 3149464"/>
                      <a:gd name="connsiteX3121" fmla="*/ 1350107 w 3223440"/>
                      <a:gd name="connsiteY3121" fmla="*/ 1183170 h 3149464"/>
                      <a:gd name="connsiteX3122" fmla="*/ 1364321 w 3223440"/>
                      <a:gd name="connsiteY3122" fmla="*/ 1187909 h 3149464"/>
                      <a:gd name="connsiteX3123" fmla="*/ 1399858 w 3223440"/>
                      <a:gd name="connsiteY3123" fmla="*/ 1280305 h 3149464"/>
                      <a:gd name="connsiteX3124" fmla="*/ 1399858 w 3223440"/>
                      <a:gd name="connsiteY3124" fmla="*/ 1280305 h 3149464"/>
                      <a:gd name="connsiteX3125" fmla="*/ 1409335 w 3223440"/>
                      <a:gd name="connsiteY3125" fmla="*/ 1280305 h 3149464"/>
                      <a:gd name="connsiteX3126" fmla="*/ 1399858 w 3223440"/>
                      <a:gd name="connsiteY3126" fmla="*/ 1280305 h 3149464"/>
                      <a:gd name="connsiteX3127" fmla="*/ 1380905 w 3223440"/>
                      <a:gd name="connsiteY3127" fmla="*/ 1405868 h 3149464"/>
                      <a:gd name="connsiteX3128" fmla="*/ 1380905 w 3223440"/>
                      <a:gd name="connsiteY3128" fmla="*/ 1405868 h 3149464"/>
                      <a:gd name="connsiteX3129" fmla="*/ 1385644 w 3223440"/>
                      <a:gd name="connsiteY3129" fmla="*/ 1382177 h 3149464"/>
                      <a:gd name="connsiteX3130" fmla="*/ 1395120 w 3223440"/>
                      <a:gd name="connsiteY3130" fmla="*/ 1358486 h 3149464"/>
                      <a:gd name="connsiteX3131" fmla="*/ 1385644 w 3223440"/>
                      <a:gd name="connsiteY3131" fmla="*/ 1382177 h 3149464"/>
                      <a:gd name="connsiteX3132" fmla="*/ 1380905 w 3223440"/>
                      <a:gd name="connsiteY3132" fmla="*/ 1405868 h 3149464"/>
                      <a:gd name="connsiteX3133" fmla="*/ 1373798 w 3223440"/>
                      <a:gd name="connsiteY3133" fmla="*/ 1344271 h 3149464"/>
                      <a:gd name="connsiteX3134" fmla="*/ 1373798 w 3223440"/>
                      <a:gd name="connsiteY3134" fmla="*/ 1344271 h 3149464"/>
                      <a:gd name="connsiteX3135" fmla="*/ 1369060 w 3223440"/>
                      <a:gd name="connsiteY3135" fmla="*/ 1332425 h 3149464"/>
                      <a:gd name="connsiteX3136" fmla="*/ 1373798 w 3223440"/>
                      <a:gd name="connsiteY3136" fmla="*/ 1344271 h 3149464"/>
                      <a:gd name="connsiteX3137" fmla="*/ 1338261 w 3223440"/>
                      <a:gd name="connsiteY3137" fmla="*/ 1782560 h 3149464"/>
                      <a:gd name="connsiteX3138" fmla="*/ 1347738 w 3223440"/>
                      <a:gd name="connsiteY3138" fmla="*/ 1806251 h 3149464"/>
                      <a:gd name="connsiteX3139" fmla="*/ 1338261 w 3223440"/>
                      <a:gd name="connsiteY3139" fmla="*/ 1782560 h 3149464"/>
                      <a:gd name="connsiteX3140" fmla="*/ 1350107 w 3223440"/>
                      <a:gd name="connsiteY3140" fmla="*/ 1725700 h 3149464"/>
                      <a:gd name="connsiteX3141" fmla="*/ 1352476 w 3223440"/>
                      <a:gd name="connsiteY3141" fmla="*/ 1699640 h 3149464"/>
                      <a:gd name="connsiteX3142" fmla="*/ 1352476 w 3223440"/>
                      <a:gd name="connsiteY3142" fmla="*/ 1699640 h 3149464"/>
                      <a:gd name="connsiteX3143" fmla="*/ 1350107 w 3223440"/>
                      <a:gd name="connsiteY3143" fmla="*/ 1725700 h 3149464"/>
                      <a:gd name="connsiteX3144" fmla="*/ 1338261 w 3223440"/>
                      <a:gd name="connsiteY3144" fmla="*/ 1782560 h 3149464"/>
                      <a:gd name="connsiteX3145" fmla="*/ 1333523 w 3223440"/>
                      <a:gd name="connsiteY3145" fmla="*/ 1564600 h 3149464"/>
                      <a:gd name="connsiteX3146" fmla="*/ 1328784 w 3223440"/>
                      <a:gd name="connsiteY3146" fmla="*/ 1583553 h 3149464"/>
                      <a:gd name="connsiteX3147" fmla="*/ 1307462 w 3223440"/>
                      <a:gd name="connsiteY3147" fmla="*/ 1602506 h 3149464"/>
                      <a:gd name="connsiteX3148" fmla="*/ 1307462 w 3223440"/>
                      <a:gd name="connsiteY3148" fmla="*/ 1602506 h 3149464"/>
                      <a:gd name="connsiteX3149" fmla="*/ 1328784 w 3223440"/>
                      <a:gd name="connsiteY3149" fmla="*/ 1583553 h 3149464"/>
                      <a:gd name="connsiteX3150" fmla="*/ 1333523 w 3223440"/>
                      <a:gd name="connsiteY3150" fmla="*/ 1564600 h 3149464"/>
                      <a:gd name="connsiteX3151" fmla="*/ 1354845 w 3223440"/>
                      <a:gd name="connsiteY3151" fmla="*/ 1555123 h 3149464"/>
                      <a:gd name="connsiteX3152" fmla="*/ 1333523 w 3223440"/>
                      <a:gd name="connsiteY3152" fmla="*/ 1564600 h 3149464"/>
                      <a:gd name="connsiteX3153" fmla="*/ 1302724 w 3223440"/>
                      <a:gd name="connsiteY3153" fmla="*/ 1465097 h 3149464"/>
                      <a:gd name="connsiteX3154" fmla="*/ 1302724 w 3223440"/>
                      <a:gd name="connsiteY3154" fmla="*/ 1465097 h 3149464"/>
                      <a:gd name="connsiteX3155" fmla="*/ 1314570 w 3223440"/>
                      <a:gd name="connsiteY3155" fmla="*/ 1462727 h 3149464"/>
                      <a:gd name="connsiteX3156" fmla="*/ 1302724 w 3223440"/>
                      <a:gd name="connsiteY3156" fmla="*/ 1465097 h 3149464"/>
                      <a:gd name="connsiteX3157" fmla="*/ 1328784 w 3223440"/>
                      <a:gd name="connsiteY3157" fmla="*/ 1315841 h 3149464"/>
                      <a:gd name="connsiteX3158" fmla="*/ 1328784 w 3223440"/>
                      <a:gd name="connsiteY3158" fmla="*/ 1315841 h 3149464"/>
                      <a:gd name="connsiteX3159" fmla="*/ 1328784 w 3223440"/>
                      <a:gd name="connsiteY3159" fmla="*/ 1315841 h 3149464"/>
                      <a:gd name="connsiteX3160" fmla="*/ 1340630 w 3223440"/>
                      <a:gd name="connsiteY3160" fmla="*/ 1301627 h 3149464"/>
                      <a:gd name="connsiteX3161" fmla="*/ 1328784 w 3223440"/>
                      <a:gd name="connsiteY3161" fmla="*/ 1315841 h 3149464"/>
                      <a:gd name="connsiteX3162" fmla="*/ 1267187 w 3223440"/>
                      <a:gd name="connsiteY3162" fmla="*/ 1739915 h 3149464"/>
                      <a:gd name="connsiteX3163" fmla="*/ 1255341 w 3223440"/>
                      <a:gd name="connsiteY3163" fmla="*/ 1754130 h 3149464"/>
                      <a:gd name="connsiteX3164" fmla="*/ 1267187 w 3223440"/>
                      <a:gd name="connsiteY3164" fmla="*/ 1739915 h 3149464"/>
                      <a:gd name="connsiteX3165" fmla="*/ 1271925 w 3223440"/>
                      <a:gd name="connsiteY3165" fmla="*/ 1735177 h 3149464"/>
                      <a:gd name="connsiteX3166" fmla="*/ 1267187 w 3223440"/>
                      <a:gd name="connsiteY3166" fmla="*/ 1739915 h 3149464"/>
                      <a:gd name="connsiteX3167" fmla="*/ 1267187 w 3223440"/>
                      <a:gd name="connsiteY3167" fmla="*/ 1834680 h 3149464"/>
                      <a:gd name="connsiteX3168" fmla="*/ 1267187 w 3223440"/>
                      <a:gd name="connsiteY3168" fmla="*/ 1837050 h 3149464"/>
                      <a:gd name="connsiteX3169" fmla="*/ 1267187 w 3223440"/>
                      <a:gd name="connsiteY3169" fmla="*/ 1841788 h 3149464"/>
                      <a:gd name="connsiteX3170" fmla="*/ 1267187 w 3223440"/>
                      <a:gd name="connsiteY3170" fmla="*/ 1837050 h 3149464"/>
                      <a:gd name="connsiteX3171" fmla="*/ 1267187 w 3223440"/>
                      <a:gd name="connsiteY3171" fmla="*/ 1834680 h 3149464"/>
                      <a:gd name="connsiteX3172" fmla="*/ 1269556 w 3223440"/>
                      <a:gd name="connsiteY3172" fmla="*/ 1488788 h 3149464"/>
                      <a:gd name="connsiteX3173" fmla="*/ 1269556 w 3223440"/>
                      <a:gd name="connsiteY3173" fmla="*/ 1488788 h 3149464"/>
                      <a:gd name="connsiteX3174" fmla="*/ 1286140 w 3223440"/>
                      <a:gd name="connsiteY3174" fmla="*/ 1498264 h 3149464"/>
                      <a:gd name="connsiteX3175" fmla="*/ 1269556 w 3223440"/>
                      <a:gd name="connsiteY3175" fmla="*/ 1488788 h 3149464"/>
                      <a:gd name="connsiteX3176" fmla="*/ 1179529 w 3223440"/>
                      <a:gd name="connsiteY3176" fmla="*/ 1386915 h 3149464"/>
                      <a:gd name="connsiteX3177" fmla="*/ 1165315 w 3223440"/>
                      <a:gd name="connsiteY3177" fmla="*/ 1398761 h 3149464"/>
                      <a:gd name="connsiteX3178" fmla="*/ 1177160 w 3223440"/>
                      <a:gd name="connsiteY3178" fmla="*/ 1401130 h 3149464"/>
                      <a:gd name="connsiteX3179" fmla="*/ 1177160 w 3223440"/>
                      <a:gd name="connsiteY3179" fmla="*/ 1401130 h 3149464"/>
                      <a:gd name="connsiteX3180" fmla="*/ 1165315 w 3223440"/>
                      <a:gd name="connsiteY3180" fmla="*/ 1398761 h 3149464"/>
                      <a:gd name="connsiteX3181" fmla="*/ 1179529 w 3223440"/>
                      <a:gd name="connsiteY3181" fmla="*/ 1386915 h 3149464"/>
                      <a:gd name="connsiteX3182" fmla="*/ 1167684 w 3223440"/>
                      <a:gd name="connsiteY3182" fmla="*/ 1514848 h 3149464"/>
                      <a:gd name="connsiteX3183" fmla="*/ 1177160 w 3223440"/>
                      <a:gd name="connsiteY3183" fmla="*/ 1503003 h 3149464"/>
                      <a:gd name="connsiteX3184" fmla="*/ 1186637 w 3223440"/>
                      <a:gd name="connsiteY3184" fmla="*/ 1500633 h 3149464"/>
                      <a:gd name="connsiteX3185" fmla="*/ 1177160 w 3223440"/>
                      <a:gd name="connsiteY3185" fmla="*/ 1503003 h 3149464"/>
                      <a:gd name="connsiteX3186" fmla="*/ 1167684 w 3223440"/>
                      <a:gd name="connsiteY3186" fmla="*/ 1514848 h 3149464"/>
                      <a:gd name="connsiteX3187" fmla="*/ 1184268 w 3223440"/>
                      <a:gd name="connsiteY3187" fmla="*/ 1595398 h 3149464"/>
                      <a:gd name="connsiteX3188" fmla="*/ 1162945 w 3223440"/>
                      <a:gd name="connsiteY3188" fmla="*/ 1602506 h 3149464"/>
                      <a:gd name="connsiteX3189" fmla="*/ 1184268 w 3223440"/>
                      <a:gd name="connsiteY3189" fmla="*/ 1595398 h 3149464"/>
                      <a:gd name="connsiteX3190" fmla="*/ 1167684 w 3223440"/>
                      <a:gd name="connsiteY3190" fmla="*/ 1514848 h 3149464"/>
                      <a:gd name="connsiteX3191" fmla="*/ 1184268 w 3223440"/>
                      <a:gd name="connsiteY3191" fmla="*/ 1619090 h 3149464"/>
                      <a:gd name="connsiteX3192" fmla="*/ 1184268 w 3223440"/>
                      <a:gd name="connsiteY3192" fmla="*/ 1619090 h 3149464"/>
                      <a:gd name="connsiteX3193" fmla="*/ 1167684 w 3223440"/>
                      <a:gd name="connsiteY3193" fmla="*/ 1652258 h 3149464"/>
                      <a:gd name="connsiteX3194" fmla="*/ 1167684 w 3223440"/>
                      <a:gd name="connsiteY3194" fmla="*/ 1652258 h 3149464"/>
                      <a:gd name="connsiteX3195" fmla="*/ 1184268 w 3223440"/>
                      <a:gd name="connsiteY3195" fmla="*/ 1619090 h 3149464"/>
                      <a:gd name="connsiteX3196" fmla="*/ 1165315 w 3223440"/>
                      <a:gd name="connsiteY3196" fmla="*/ 1649888 h 3149464"/>
                      <a:gd name="connsiteX3197" fmla="*/ 1191375 w 3223440"/>
                      <a:gd name="connsiteY3197" fmla="*/ 1649888 h 3149464"/>
                      <a:gd name="connsiteX3198" fmla="*/ 1212697 w 3223440"/>
                      <a:gd name="connsiteY3198" fmla="*/ 1647519 h 3149464"/>
                      <a:gd name="connsiteX3199" fmla="*/ 1191375 w 3223440"/>
                      <a:gd name="connsiteY3199" fmla="*/ 1649888 h 3149464"/>
                      <a:gd name="connsiteX3200" fmla="*/ 1165315 w 3223440"/>
                      <a:gd name="connsiteY3200" fmla="*/ 1649888 h 3149464"/>
                      <a:gd name="connsiteX3201" fmla="*/ 1165315 w 3223440"/>
                      <a:gd name="connsiteY3201" fmla="*/ 1649888 h 3149464"/>
                      <a:gd name="connsiteX3202" fmla="*/ 1196113 w 3223440"/>
                      <a:gd name="connsiteY3202" fmla="*/ 1751761 h 3149464"/>
                      <a:gd name="connsiteX3203" fmla="*/ 1191375 w 3223440"/>
                      <a:gd name="connsiteY3203" fmla="*/ 1749392 h 3149464"/>
                      <a:gd name="connsiteX3204" fmla="*/ 1191375 w 3223440"/>
                      <a:gd name="connsiteY3204" fmla="*/ 1749392 h 3149464"/>
                      <a:gd name="connsiteX3205" fmla="*/ 1196113 w 3223440"/>
                      <a:gd name="connsiteY3205" fmla="*/ 1751761 h 3149464"/>
                      <a:gd name="connsiteX3206" fmla="*/ 1245865 w 3223440"/>
                      <a:gd name="connsiteY3206" fmla="*/ 2000519 h 3149464"/>
                      <a:gd name="connsiteX3207" fmla="*/ 1245865 w 3223440"/>
                      <a:gd name="connsiteY3207" fmla="*/ 2009996 h 3149464"/>
                      <a:gd name="connsiteX3208" fmla="*/ 1245865 w 3223440"/>
                      <a:gd name="connsiteY3208" fmla="*/ 2000519 h 3149464"/>
                      <a:gd name="connsiteX3209" fmla="*/ 1260080 w 3223440"/>
                      <a:gd name="connsiteY3209" fmla="*/ 1983935 h 3149464"/>
                      <a:gd name="connsiteX3210" fmla="*/ 1279033 w 3223440"/>
                      <a:gd name="connsiteY3210" fmla="*/ 1988674 h 3149464"/>
                      <a:gd name="connsiteX3211" fmla="*/ 1260080 w 3223440"/>
                      <a:gd name="connsiteY3211" fmla="*/ 1983935 h 3149464"/>
                      <a:gd name="connsiteX3212" fmla="*/ 1245865 w 3223440"/>
                      <a:gd name="connsiteY3212" fmla="*/ 2000519 h 3149464"/>
                      <a:gd name="connsiteX3213" fmla="*/ 1264818 w 3223440"/>
                      <a:gd name="connsiteY3213" fmla="*/ 1922338 h 3149464"/>
                      <a:gd name="connsiteX3214" fmla="*/ 1264818 w 3223440"/>
                      <a:gd name="connsiteY3214" fmla="*/ 1922338 h 3149464"/>
                      <a:gd name="connsiteX3215" fmla="*/ 1295617 w 3223440"/>
                      <a:gd name="connsiteY3215" fmla="*/ 1896278 h 3149464"/>
                      <a:gd name="connsiteX3216" fmla="*/ 1264818 w 3223440"/>
                      <a:gd name="connsiteY3216" fmla="*/ 1922338 h 3149464"/>
                      <a:gd name="connsiteX3217" fmla="*/ 1399858 w 3223440"/>
                      <a:gd name="connsiteY3217" fmla="*/ 1716224 h 3149464"/>
                      <a:gd name="connsiteX3218" fmla="*/ 1378536 w 3223440"/>
                      <a:gd name="connsiteY3218" fmla="*/ 1718593 h 3149464"/>
                      <a:gd name="connsiteX3219" fmla="*/ 1399858 w 3223440"/>
                      <a:gd name="connsiteY3219" fmla="*/ 1716224 h 3149464"/>
                      <a:gd name="connsiteX3220" fmla="*/ 1485147 w 3223440"/>
                      <a:gd name="connsiteY3220" fmla="*/ 1685425 h 3149464"/>
                      <a:gd name="connsiteX3221" fmla="*/ 1478040 w 3223440"/>
                      <a:gd name="connsiteY3221" fmla="*/ 1673580 h 3149464"/>
                      <a:gd name="connsiteX3222" fmla="*/ 1485147 w 3223440"/>
                      <a:gd name="connsiteY3222" fmla="*/ 1685425 h 3149464"/>
                      <a:gd name="connsiteX3223" fmla="*/ 1399858 w 3223440"/>
                      <a:gd name="connsiteY3223" fmla="*/ 1716224 h 3149464"/>
                      <a:gd name="connsiteX3224" fmla="*/ 1430657 w 3223440"/>
                      <a:gd name="connsiteY3224" fmla="*/ 1656996 h 3149464"/>
                      <a:gd name="connsiteX3225" fmla="*/ 1435395 w 3223440"/>
                      <a:gd name="connsiteY3225" fmla="*/ 1671211 h 3149464"/>
                      <a:gd name="connsiteX3226" fmla="*/ 1442503 w 3223440"/>
                      <a:gd name="connsiteY3226" fmla="*/ 1671211 h 3149464"/>
                      <a:gd name="connsiteX3227" fmla="*/ 1435395 w 3223440"/>
                      <a:gd name="connsiteY3227" fmla="*/ 1671211 h 3149464"/>
                      <a:gd name="connsiteX3228" fmla="*/ 1430657 w 3223440"/>
                      <a:gd name="connsiteY3228" fmla="*/ 1656996 h 3149464"/>
                      <a:gd name="connsiteX3229" fmla="*/ 1428288 w 3223440"/>
                      <a:gd name="connsiteY3229" fmla="*/ 1630935 h 3149464"/>
                      <a:gd name="connsiteX3230" fmla="*/ 1430657 w 3223440"/>
                      <a:gd name="connsiteY3230" fmla="*/ 1656996 h 3149464"/>
                      <a:gd name="connsiteX3231" fmla="*/ 1454348 w 3223440"/>
                      <a:gd name="connsiteY3231" fmla="*/ 1273197 h 3149464"/>
                      <a:gd name="connsiteX3232" fmla="*/ 1463825 w 3223440"/>
                      <a:gd name="connsiteY3232" fmla="*/ 1277935 h 3149464"/>
                      <a:gd name="connsiteX3233" fmla="*/ 1454348 w 3223440"/>
                      <a:gd name="connsiteY3233" fmla="*/ 1273197 h 3149464"/>
                      <a:gd name="connsiteX3234" fmla="*/ 1466194 w 3223440"/>
                      <a:gd name="connsiteY3234" fmla="*/ 1254244 h 3149464"/>
                      <a:gd name="connsiteX3235" fmla="*/ 1475670 w 3223440"/>
                      <a:gd name="connsiteY3235" fmla="*/ 1247137 h 3149464"/>
                      <a:gd name="connsiteX3236" fmla="*/ 1466194 w 3223440"/>
                      <a:gd name="connsiteY3236" fmla="*/ 1254244 h 3149464"/>
                      <a:gd name="connsiteX3237" fmla="*/ 1454348 w 3223440"/>
                      <a:gd name="connsiteY3237" fmla="*/ 1273197 h 3149464"/>
                      <a:gd name="connsiteX3238" fmla="*/ 1454348 w 3223440"/>
                      <a:gd name="connsiteY3238" fmla="*/ 1344271 h 3149464"/>
                      <a:gd name="connsiteX3239" fmla="*/ 1449610 w 3223440"/>
                      <a:gd name="connsiteY3239" fmla="*/ 1341902 h 3149464"/>
                      <a:gd name="connsiteX3240" fmla="*/ 1437764 w 3223440"/>
                      <a:gd name="connsiteY3240" fmla="*/ 1339533 h 3149464"/>
                      <a:gd name="connsiteX3241" fmla="*/ 1449610 w 3223440"/>
                      <a:gd name="connsiteY3241" fmla="*/ 1341902 h 3149464"/>
                      <a:gd name="connsiteX3242" fmla="*/ 1454348 w 3223440"/>
                      <a:gd name="connsiteY3242" fmla="*/ 1344271 h 3149464"/>
                      <a:gd name="connsiteX3243" fmla="*/ 1496992 w 3223440"/>
                      <a:gd name="connsiteY3243" fmla="*/ 1481680 h 3149464"/>
                      <a:gd name="connsiteX3244" fmla="*/ 1504100 w 3223440"/>
                      <a:gd name="connsiteY3244" fmla="*/ 1479311 h 3149464"/>
                      <a:gd name="connsiteX3245" fmla="*/ 1504100 w 3223440"/>
                      <a:gd name="connsiteY3245" fmla="*/ 1479311 h 3149464"/>
                      <a:gd name="connsiteX3246" fmla="*/ 1496992 w 3223440"/>
                      <a:gd name="connsiteY3246" fmla="*/ 1481680 h 3149464"/>
                      <a:gd name="connsiteX3247" fmla="*/ 1440134 w 3223440"/>
                      <a:gd name="connsiteY3247" fmla="*/ 1486419 h 3149464"/>
                      <a:gd name="connsiteX3248" fmla="*/ 1496992 w 3223440"/>
                      <a:gd name="connsiteY3248" fmla="*/ 1481680 h 3149464"/>
                      <a:gd name="connsiteX3249" fmla="*/ 1537268 w 3223440"/>
                      <a:gd name="connsiteY3249" fmla="*/ 1258982 h 3149464"/>
                      <a:gd name="connsiteX3250" fmla="*/ 1549113 w 3223440"/>
                      <a:gd name="connsiteY3250" fmla="*/ 1268459 h 3149464"/>
                      <a:gd name="connsiteX3251" fmla="*/ 1544375 w 3223440"/>
                      <a:gd name="connsiteY3251" fmla="*/ 1277935 h 3149464"/>
                      <a:gd name="connsiteX3252" fmla="*/ 1549113 w 3223440"/>
                      <a:gd name="connsiteY3252" fmla="*/ 1268459 h 3149464"/>
                      <a:gd name="connsiteX3253" fmla="*/ 1537268 w 3223440"/>
                      <a:gd name="connsiteY3253" fmla="*/ 1258982 h 3149464"/>
                      <a:gd name="connsiteX3254" fmla="*/ 1489885 w 3223440"/>
                      <a:gd name="connsiteY3254" fmla="*/ 1266090 h 3149464"/>
                      <a:gd name="connsiteX3255" fmla="*/ 1537268 w 3223440"/>
                      <a:gd name="connsiteY3255" fmla="*/ 1258982 h 3149464"/>
                      <a:gd name="connsiteX3256" fmla="*/ 1527791 w 3223440"/>
                      <a:gd name="connsiteY3256" fmla="*/ 770942 h 3149464"/>
                      <a:gd name="connsiteX3257" fmla="*/ 1527791 w 3223440"/>
                      <a:gd name="connsiteY3257" fmla="*/ 770942 h 3149464"/>
                      <a:gd name="connsiteX3258" fmla="*/ 1539637 w 3223440"/>
                      <a:gd name="connsiteY3258" fmla="*/ 780419 h 3149464"/>
                      <a:gd name="connsiteX3259" fmla="*/ 1527791 w 3223440"/>
                      <a:gd name="connsiteY3259" fmla="*/ 770942 h 3149464"/>
                      <a:gd name="connsiteX3260" fmla="*/ 1575174 w 3223440"/>
                      <a:gd name="connsiteY3260" fmla="*/ 877553 h 3149464"/>
                      <a:gd name="connsiteX3261" fmla="*/ 1575174 w 3223440"/>
                      <a:gd name="connsiteY3261" fmla="*/ 868076 h 3149464"/>
                      <a:gd name="connsiteX3262" fmla="*/ 1577543 w 3223440"/>
                      <a:gd name="connsiteY3262" fmla="*/ 851493 h 3149464"/>
                      <a:gd name="connsiteX3263" fmla="*/ 1575174 w 3223440"/>
                      <a:gd name="connsiteY3263" fmla="*/ 868076 h 3149464"/>
                      <a:gd name="connsiteX3264" fmla="*/ 1575174 w 3223440"/>
                      <a:gd name="connsiteY3264" fmla="*/ 877553 h 3149464"/>
                      <a:gd name="connsiteX3265" fmla="*/ 1582281 w 3223440"/>
                      <a:gd name="connsiteY3265" fmla="*/ 1112097 h 3149464"/>
                      <a:gd name="connsiteX3266" fmla="*/ 1582281 w 3223440"/>
                      <a:gd name="connsiteY3266" fmla="*/ 1128680 h 3149464"/>
                      <a:gd name="connsiteX3267" fmla="*/ 1582281 w 3223440"/>
                      <a:gd name="connsiteY3267" fmla="*/ 1112097 h 3149464"/>
                      <a:gd name="connsiteX3268" fmla="*/ 1537268 w 3223440"/>
                      <a:gd name="connsiteY3268" fmla="*/ 1069452 h 3149464"/>
                      <a:gd name="connsiteX3269" fmla="*/ 1537268 w 3223440"/>
                      <a:gd name="connsiteY3269" fmla="*/ 1069452 h 3149464"/>
                      <a:gd name="connsiteX3270" fmla="*/ 1582281 w 3223440"/>
                      <a:gd name="connsiteY3270" fmla="*/ 1112097 h 3149464"/>
                      <a:gd name="connsiteX3271" fmla="*/ 1532529 w 3223440"/>
                      <a:gd name="connsiteY3271" fmla="*/ 1292150 h 3149464"/>
                      <a:gd name="connsiteX3272" fmla="*/ 1539637 w 3223440"/>
                      <a:gd name="connsiteY3272" fmla="*/ 1280305 h 3149464"/>
                      <a:gd name="connsiteX3273" fmla="*/ 1532529 w 3223440"/>
                      <a:gd name="connsiteY3273" fmla="*/ 1292150 h 3149464"/>
                      <a:gd name="connsiteX3274" fmla="*/ 1579912 w 3223440"/>
                      <a:gd name="connsiteY3274" fmla="*/ 1294519 h 3149464"/>
                      <a:gd name="connsiteX3275" fmla="*/ 1591758 w 3223440"/>
                      <a:gd name="connsiteY3275" fmla="*/ 1289781 h 3149464"/>
                      <a:gd name="connsiteX3276" fmla="*/ 1579912 w 3223440"/>
                      <a:gd name="connsiteY3276" fmla="*/ 1294519 h 3149464"/>
                      <a:gd name="connsiteX3277" fmla="*/ 1579912 w 3223440"/>
                      <a:gd name="connsiteY3277" fmla="*/ 1318211 h 3149464"/>
                      <a:gd name="connsiteX3278" fmla="*/ 1565697 w 3223440"/>
                      <a:gd name="connsiteY3278" fmla="*/ 1330056 h 3149464"/>
                      <a:gd name="connsiteX3279" fmla="*/ 1579912 w 3223440"/>
                      <a:gd name="connsiteY3279" fmla="*/ 1318211 h 3149464"/>
                      <a:gd name="connsiteX3280" fmla="*/ 1579912 w 3223440"/>
                      <a:gd name="connsiteY3280" fmla="*/ 1294519 h 3149464"/>
                      <a:gd name="connsiteX3281" fmla="*/ 1532529 w 3223440"/>
                      <a:gd name="connsiteY3281" fmla="*/ 1292150 h 3149464"/>
                      <a:gd name="connsiteX3282" fmla="*/ 1496992 w 3223440"/>
                      <a:gd name="connsiteY3282" fmla="*/ 1619090 h 3149464"/>
                      <a:gd name="connsiteX3283" fmla="*/ 1485147 w 3223440"/>
                      <a:gd name="connsiteY3283" fmla="*/ 1626197 h 3149464"/>
                      <a:gd name="connsiteX3284" fmla="*/ 1461456 w 3223440"/>
                      <a:gd name="connsiteY3284" fmla="*/ 1633305 h 3149464"/>
                      <a:gd name="connsiteX3285" fmla="*/ 1485147 w 3223440"/>
                      <a:gd name="connsiteY3285" fmla="*/ 1626197 h 3149464"/>
                      <a:gd name="connsiteX3286" fmla="*/ 1496992 w 3223440"/>
                      <a:gd name="connsiteY3286" fmla="*/ 1619090 h 3149464"/>
                      <a:gd name="connsiteX3287" fmla="*/ 1461456 w 3223440"/>
                      <a:gd name="connsiteY3287" fmla="*/ 1633305 h 3149464"/>
                      <a:gd name="connsiteX3288" fmla="*/ 1454348 w 3223440"/>
                      <a:gd name="connsiteY3288" fmla="*/ 1633305 h 3149464"/>
                      <a:gd name="connsiteX3289" fmla="*/ 1444872 w 3223440"/>
                      <a:gd name="connsiteY3289" fmla="*/ 1630935 h 3149464"/>
                      <a:gd name="connsiteX3290" fmla="*/ 1454348 w 3223440"/>
                      <a:gd name="connsiteY3290" fmla="*/ 1633305 h 3149464"/>
                      <a:gd name="connsiteX3291" fmla="*/ 1461456 w 3223440"/>
                      <a:gd name="connsiteY3291" fmla="*/ 1633305 h 3149464"/>
                      <a:gd name="connsiteX3292" fmla="*/ 1530160 w 3223440"/>
                      <a:gd name="connsiteY3292" fmla="*/ 2242170 h 3149464"/>
                      <a:gd name="connsiteX3293" fmla="*/ 1525422 w 3223440"/>
                      <a:gd name="connsiteY3293" fmla="*/ 2230325 h 3149464"/>
                      <a:gd name="connsiteX3294" fmla="*/ 1523053 w 3223440"/>
                      <a:gd name="connsiteY3294" fmla="*/ 2223217 h 3149464"/>
                      <a:gd name="connsiteX3295" fmla="*/ 1525422 w 3223440"/>
                      <a:gd name="connsiteY3295" fmla="*/ 2230325 h 3149464"/>
                      <a:gd name="connsiteX3296" fmla="*/ 1530160 w 3223440"/>
                      <a:gd name="connsiteY3296" fmla="*/ 2242170 h 3149464"/>
                      <a:gd name="connsiteX3297" fmla="*/ 1513576 w 3223440"/>
                      <a:gd name="connsiteY3297" fmla="*/ 2284815 h 3149464"/>
                      <a:gd name="connsiteX3298" fmla="*/ 1542006 w 3223440"/>
                      <a:gd name="connsiteY3298" fmla="*/ 2306137 h 3149464"/>
                      <a:gd name="connsiteX3299" fmla="*/ 1513576 w 3223440"/>
                      <a:gd name="connsiteY3299" fmla="*/ 2284815 h 3149464"/>
                      <a:gd name="connsiteX3300" fmla="*/ 1513576 w 3223440"/>
                      <a:gd name="connsiteY3300" fmla="*/ 2284815 h 3149464"/>
                      <a:gd name="connsiteX3301" fmla="*/ 1537268 w 3223440"/>
                      <a:gd name="connsiteY3301" fmla="*/ 1500633 h 3149464"/>
                      <a:gd name="connsiteX3302" fmla="*/ 1520684 w 3223440"/>
                      <a:gd name="connsiteY3302" fmla="*/ 1510110 h 3149464"/>
                      <a:gd name="connsiteX3303" fmla="*/ 1515946 w 3223440"/>
                      <a:gd name="connsiteY3303" fmla="*/ 1507741 h 3149464"/>
                      <a:gd name="connsiteX3304" fmla="*/ 1520684 w 3223440"/>
                      <a:gd name="connsiteY3304" fmla="*/ 1510110 h 3149464"/>
                      <a:gd name="connsiteX3305" fmla="*/ 1537268 w 3223440"/>
                      <a:gd name="connsiteY3305" fmla="*/ 1500633 h 3149464"/>
                      <a:gd name="connsiteX3306" fmla="*/ 1577543 w 3223440"/>
                      <a:gd name="connsiteY3306" fmla="*/ 1486419 h 3149464"/>
                      <a:gd name="connsiteX3307" fmla="*/ 1615449 w 3223440"/>
                      <a:gd name="connsiteY3307" fmla="*/ 1488788 h 3149464"/>
                      <a:gd name="connsiteX3308" fmla="*/ 1629664 w 3223440"/>
                      <a:gd name="connsiteY3308" fmla="*/ 1488788 h 3149464"/>
                      <a:gd name="connsiteX3309" fmla="*/ 1615449 w 3223440"/>
                      <a:gd name="connsiteY3309" fmla="*/ 1488788 h 3149464"/>
                      <a:gd name="connsiteX3310" fmla="*/ 1577543 w 3223440"/>
                      <a:gd name="connsiteY3310" fmla="*/ 1486419 h 3149464"/>
                      <a:gd name="connsiteX3311" fmla="*/ 1537268 w 3223440"/>
                      <a:gd name="connsiteY3311" fmla="*/ 1500633 h 3149464"/>
                      <a:gd name="connsiteX3312" fmla="*/ 1655724 w 3223440"/>
                      <a:gd name="connsiteY3312" fmla="*/ 1211600 h 3149464"/>
                      <a:gd name="connsiteX3313" fmla="*/ 1710214 w 3223440"/>
                      <a:gd name="connsiteY3313" fmla="*/ 1237660 h 3149464"/>
                      <a:gd name="connsiteX3314" fmla="*/ 1762335 w 3223440"/>
                      <a:gd name="connsiteY3314" fmla="*/ 1249506 h 3149464"/>
                      <a:gd name="connsiteX3315" fmla="*/ 1769442 w 3223440"/>
                      <a:gd name="connsiteY3315" fmla="*/ 1306365 h 3149464"/>
                      <a:gd name="connsiteX3316" fmla="*/ 1769442 w 3223440"/>
                      <a:gd name="connsiteY3316" fmla="*/ 1306365 h 3149464"/>
                      <a:gd name="connsiteX3317" fmla="*/ 1762335 w 3223440"/>
                      <a:gd name="connsiteY3317" fmla="*/ 1249506 h 3149464"/>
                      <a:gd name="connsiteX3318" fmla="*/ 1710214 w 3223440"/>
                      <a:gd name="connsiteY3318" fmla="*/ 1237660 h 3149464"/>
                      <a:gd name="connsiteX3319" fmla="*/ 1655724 w 3223440"/>
                      <a:gd name="connsiteY3319" fmla="*/ 1211600 h 3149464"/>
                      <a:gd name="connsiteX3320" fmla="*/ 1605972 w 3223440"/>
                      <a:gd name="connsiteY3320" fmla="*/ 1213969 h 3149464"/>
                      <a:gd name="connsiteX3321" fmla="*/ 1655724 w 3223440"/>
                      <a:gd name="connsiteY3321" fmla="*/ 1211600 h 3149464"/>
                      <a:gd name="connsiteX3322" fmla="*/ 1617818 w 3223440"/>
                      <a:gd name="connsiteY3322" fmla="*/ 882291 h 3149464"/>
                      <a:gd name="connsiteX3323" fmla="*/ 1617818 w 3223440"/>
                      <a:gd name="connsiteY3323" fmla="*/ 882291 h 3149464"/>
                      <a:gd name="connsiteX3324" fmla="*/ 1620187 w 3223440"/>
                      <a:gd name="connsiteY3324" fmla="*/ 887029 h 3149464"/>
                      <a:gd name="connsiteX3325" fmla="*/ 1617818 w 3223440"/>
                      <a:gd name="connsiteY3325" fmla="*/ 882291 h 3149464"/>
                      <a:gd name="connsiteX3326" fmla="*/ 1669939 w 3223440"/>
                      <a:gd name="connsiteY3326" fmla="*/ 941519 h 3149464"/>
                      <a:gd name="connsiteX3327" fmla="*/ 1622556 w 3223440"/>
                      <a:gd name="connsiteY3327" fmla="*/ 917828 h 3149464"/>
                      <a:gd name="connsiteX3328" fmla="*/ 1622556 w 3223440"/>
                      <a:gd name="connsiteY3328" fmla="*/ 917828 h 3149464"/>
                      <a:gd name="connsiteX3329" fmla="*/ 1669939 w 3223440"/>
                      <a:gd name="connsiteY3329" fmla="*/ 941519 h 3149464"/>
                      <a:gd name="connsiteX3330" fmla="*/ 1712583 w 3223440"/>
                      <a:gd name="connsiteY3330" fmla="*/ 946258 h 3149464"/>
                      <a:gd name="connsiteX3331" fmla="*/ 1669939 w 3223440"/>
                      <a:gd name="connsiteY3331" fmla="*/ 941519 h 3149464"/>
                      <a:gd name="connsiteX3332" fmla="*/ 1672308 w 3223440"/>
                      <a:gd name="connsiteY3332" fmla="*/ 1147633 h 3149464"/>
                      <a:gd name="connsiteX3333" fmla="*/ 1667570 w 3223440"/>
                      <a:gd name="connsiteY3333" fmla="*/ 1154741 h 3149464"/>
                      <a:gd name="connsiteX3334" fmla="*/ 1660462 w 3223440"/>
                      <a:gd name="connsiteY3334" fmla="*/ 1164217 h 3149464"/>
                      <a:gd name="connsiteX3335" fmla="*/ 1667570 w 3223440"/>
                      <a:gd name="connsiteY3335" fmla="*/ 1154741 h 3149464"/>
                      <a:gd name="connsiteX3336" fmla="*/ 1672308 w 3223440"/>
                      <a:gd name="connsiteY3336" fmla="*/ 1147633 h 3149464"/>
                      <a:gd name="connsiteX3337" fmla="*/ 1622556 w 3223440"/>
                      <a:gd name="connsiteY3337" fmla="*/ 917828 h 3149464"/>
                      <a:gd name="connsiteX3338" fmla="*/ 1622556 w 3223440"/>
                      <a:gd name="connsiteY3338" fmla="*/ 917828 h 3149464"/>
                      <a:gd name="connsiteX3339" fmla="*/ 1622556 w 3223440"/>
                      <a:gd name="connsiteY3339" fmla="*/ 898875 h 3149464"/>
                      <a:gd name="connsiteX3340" fmla="*/ 1622556 w 3223440"/>
                      <a:gd name="connsiteY3340" fmla="*/ 917828 h 3149464"/>
                      <a:gd name="connsiteX3341" fmla="*/ 1722060 w 3223440"/>
                      <a:gd name="connsiteY3341" fmla="*/ 1112097 h 3149464"/>
                      <a:gd name="connsiteX3342" fmla="*/ 1722060 w 3223440"/>
                      <a:gd name="connsiteY3342" fmla="*/ 1133419 h 3149464"/>
                      <a:gd name="connsiteX3343" fmla="*/ 1722060 w 3223440"/>
                      <a:gd name="connsiteY3343" fmla="*/ 1112097 h 3149464"/>
                      <a:gd name="connsiteX3344" fmla="*/ 1724429 w 3223440"/>
                      <a:gd name="connsiteY3344" fmla="*/ 1102620 h 3149464"/>
                      <a:gd name="connsiteX3345" fmla="*/ 1722060 w 3223440"/>
                      <a:gd name="connsiteY3345" fmla="*/ 1112097 h 3149464"/>
                      <a:gd name="connsiteX3346" fmla="*/ 1658093 w 3223440"/>
                      <a:gd name="connsiteY3346" fmla="*/ 1318211 h 3149464"/>
                      <a:gd name="connsiteX3347" fmla="*/ 1650986 w 3223440"/>
                      <a:gd name="connsiteY3347" fmla="*/ 1332425 h 3149464"/>
                      <a:gd name="connsiteX3348" fmla="*/ 1641509 w 3223440"/>
                      <a:gd name="connsiteY3348" fmla="*/ 1346640 h 3149464"/>
                      <a:gd name="connsiteX3349" fmla="*/ 1650986 w 3223440"/>
                      <a:gd name="connsiteY3349" fmla="*/ 1332425 h 3149464"/>
                      <a:gd name="connsiteX3350" fmla="*/ 1658093 w 3223440"/>
                      <a:gd name="connsiteY3350" fmla="*/ 1318211 h 3149464"/>
                      <a:gd name="connsiteX3351" fmla="*/ 1587019 w 3223440"/>
                      <a:gd name="connsiteY3351" fmla="*/ 1543278 h 3149464"/>
                      <a:gd name="connsiteX3352" fmla="*/ 1587019 w 3223440"/>
                      <a:gd name="connsiteY3352" fmla="*/ 1543278 h 3149464"/>
                      <a:gd name="connsiteX3353" fmla="*/ 1624925 w 3223440"/>
                      <a:gd name="connsiteY3353" fmla="*/ 1574076 h 3149464"/>
                      <a:gd name="connsiteX3354" fmla="*/ 1639140 w 3223440"/>
                      <a:gd name="connsiteY3354" fmla="*/ 1602506 h 3149464"/>
                      <a:gd name="connsiteX3355" fmla="*/ 1624925 w 3223440"/>
                      <a:gd name="connsiteY3355" fmla="*/ 1574076 h 3149464"/>
                      <a:gd name="connsiteX3356" fmla="*/ 1587019 w 3223440"/>
                      <a:gd name="connsiteY3356" fmla="*/ 1543278 h 3149464"/>
                      <a:gd name="connsiteX3357" fmla="*/ 1624925 w 3223440"/>
                      <a:gd name="connsiteY3357" fmla="*/ 1365593 h 3149464"/>
                      <a:gd name="connsiteX3358" fmla="*/ 1613080 w 3223440"/>
                      <a:gd name="connsiteY3358" fmla="*/ 1353747 h 3149464"/>
                      <a:gd name="connsiteX3359" fmla="*/ 1613080 w 3223440"/>
                      <a:gd name="connsiteY3359" fmla="*/ 1353747 h 3149464"/>
                      <a:gd name="connsiteX3360" fmla="*/ 1624925 w 3223440"/>
                      <a:gd name="connsiteY3360" fmla="*/ 1365593 h 3149464"/>
                      <a:gd name="connsiteX3361" fmla="*/ 1605972 w 3223440"/>
                      <a:gd name="connsiteY3361" fmla="*/ 1706748 h 3149464"/>
                      <a:gd name="connsiteX3362" fmla="*/ 1605972 w 3223440"/>
                      <a:gd name="connsiteY3362" fmla="*/ 1706748 h 3149464"/>
                      <a:gd name="connsiteX3363" fmla="*/ 1646248 w 3223440"/>
                      <a:gd name="connsiteY3363" fmla="*/ 1690163 h 3149464"/>
                      <a:gd name="connsiteX3364" fmla="*/ 1646248 w 3223440"/>
                      <a:gd name="connsiteY3364" fmla="*/ 1690163 h 3149464"/>
                      <a:gd name="connsiteX3365" fmla="*/ 1605972 w 3223440"/>
                      <a:gd name="connsiteY3365" fmla="*/ 1706748 h 3149464"/>
                      <a:gd name="connsiteX3366" fmla="*/ 1665201 w 3223440"/>
                      <a:gd name="connsiteY3366" fmla="*/ 1730439 h 3149464"/>
                      <a:gd name="connsiteX3367" fmla="*/ 1665201 w 3223440"/>
                      <a:gd name="connsiteY3367" fmla="*/ 1730439 h 3149464"/>
                      <a:gd name="connsiteX3368" fmla="*/ 1622556 w 3223440"/>
                      <a:gd name="connsiteY3368" fmla="*/ 1742285 h 3149464"/>
                      <a:gd name="connsiteX3369" fmla="*/ 1665201 w 3223440"/>
                      <a:gd name="connsiteY3369" fmla="*/ 1730439 h 3149464"/>
                      <a:gd name="connsiteX3370" fmla="*/ 1812086 w 3223440"/>
                      <a:gd name="connsiteY3370" fmla="*/ 1180801 h 3149464"/>
                      <a:gd name="connsiteX3371" fmla="*/ 1812086 w 3223440"/>
                      <a:gd name="connsiteY3371" fmla="*/ 1180801 h 3149464"/>
                      <a:gd name="connsiteX3372" fmla="*/ 1809717 w 3223440"/>
                      <a:gd name="connsiteY3372" fmla="*/ 1145264 h 3149464"/>
                      <a:gd name="connsiteX3373" fmla="*/ 1812086 w 3223440"/>
                      <a:gd name="connsiteY3373" fmla="*/ 1180801 h 3149464"/>
                      <a:gd name="connsiteX3374" fmla="*/ 1885529 w 3223440"/>
                      <a:gd name="connsiteY3374" fmla="*/ 1197385 h 3149464"/>
                      <a:gd name="connsiteX3375" fmla="*/ 1902113 w 3223440"/>
                      <a:gd name="connsiteY3375" fmla="*/ 1218707 h 3149464"/>
                      <a:gd name="connsiteX3376" fmla="*/ 1902113 w 3223440"/>
                      <a:gd name="connsiteY3376" fmla="*/ 1218707 h 3149464"/>
                      <a:gd name="connsiteX3377" fmla="*/ 1902113 w 3223440"/>
                      <a:gd name="connsiteY3377" fmla="*/ 1218707 h 3149464"/>
                      <a:gd name="connsiteX3378" fmla="*/ 1885529 w 3223440"/>
                      <a:gd name="connsiteY3378" fmla="*/ 1197385 h 3149464"/>
                      <a:gd name="connsiteX3379" fmla="*/ 1797872 w 3223440"/>
                      <a:gd name="connsiteY3379" fmla="*/ 1216338 h 3149464"/>
                      <a:gd name="connsiteX3380" fmla="*/ 1786026 w 3223440"/>
                      <a:gd name="connsiteY3380" fmla="*/ 1232922 h 3149464"/>
                      <a:gd name="connsiteX3381" fmla="*/ 1797872 w 3223440"/>
                      <a:gd name="connsiteY3381" fmla="*/ 1216338 h 3149464"/>
                      <a:gd name="connsiteX3382" fmla="*/ 1885529 w 3223440"/>
                      <a:gd name="connsiteY3382" fmla="*/ 1197385 h 3149464"/>
                      <a:gd name="connsiteX3383" fmla="*/ 1826301 w 3223440"/>
                      <a:gd name="connsiteY3383" fmla="*/ 1022070 h 3149464"/>
                      <a:gd name="connsiteX3384" fmla="*/ 1842885 w 3223440"/>
                      <a:gd name="connsiteY3384" fmla="*/ 1036285 h 3149464"/>
                      <a:gd name="connsiteX3385" fmla="*/ 1842885 w 3223440"/>
                      <a:gd name="connsiteY3385" fmla="*/ 1036285 h 3149464"/>
                      <a:gd name="connsiteX3386" fmla="*/ 1826301 w 3223440"/>
                      <a:gd name="connsiteY3386" fmla="*/ 1022070 h 3149464"/>
                      <a:gd name="connsiteX3387" fmla="*/ 1854731 w 3223440"/>
                      <a:gd name="connsiteY3387" fmla="*/ 1154741 h 3149464"/>
                      <a:gd name="connsiteX3388" fmla="*/ 1857100 w 3223440"/>
                      <a:gd name="connsiteY3388" fmla="*/ 1150003 h 3149464"/>
                      <a:gd name="connsiteX3389" fmla="*/ 1868946 w 3223440"/>
                      <a:gd name="connsiteY3389" fmla="*/ 1138157 h 3149464"/>
                      <a:gd name="connsiteX3390" fmla="*/ 1857100 w 3223440"/>
                      <a:gd name="connsiteY3390" fmla="*/ 1150003 h 3149464"/>
                      <a:gd name="connsiteX3391" fmla="*/ 1854731 w 3223440"/>
                      <a:gd name="connsiteY3391" fmla="*/ 1154741 h 3149464"/>
                      <a:gd name="connsiteX3392" fmla="*/ 1833409 w 3223440"/>
                      <a:gd name="connsiteY3392" fmla="*/ 1626197 h 3149464"/>
                      <a:gd name="connsiteX3393" fmla="*/ 1854731 w 3223440"/>
                      <a:gd name="connsiteY3393" fmla="*/ 1602506 h 3149464"/>
                      <a:gd name="connsiteX3394" fmla="*/ 1833409 w 3223440"/>
                      <a:gd name="connsiteY3394" fmla="*/ 1626197 h 3149464"/>
                      <a:gd name="connsiteX3395" fmla="*/ 1828670 w 3223440"/>
                      <a:gd name="connsiteY3395" fmla="*/ 1656996 h 3149464"/>
                      <a:gd name="connsiteX3396" fmla="*/ 1828670 w 3223440"/>
                      <a:gd name="connsiteY3396" fmla="*/ 1656996 h 3149464"/>
                      <a:gd name="connsiteX3397" fmla="*/ 1833409 w 3223440"/>
                      <a:gd name="connsiteY3397" fmla="*/ 1626197 h 3149464"/>
                      <a:gd name="connsiteX3398" fmla="*/ 1840516 w 3223440"/>
                      <a:gd name="connsiteY3398" fmla="*/ 1405868 h 3149464"/>
                      <a:gd name="connsiteX3399" fmla="*/ 1859469 w 3223440"/>
                      <a:gd name="connsiteY3399" fmla="*/ 1405868 h 3149464"/>
                      <a:gd name="connsiteX3400" fmla="*/ 1864207 w 3223440"/>
                      <a:gd name="connsiteY3400" fmla="*/ 1405868 h 3149464"/>
                      <a:gd name="connsiteX3401" fmla="*/ 1859469 w 3223440"/>
                      <a:gd name="connsiteY3401" fmla="*/ 1405868 h 3149464"/>
                      <a:gd name="connsiteX3402" fmla="*/ 1840516 w 3223440"/>
                      <a:gd name="connsiteY3402" fmla="*/ 1405868 h 3149464"/>
                      <a:gd name="connsiteX3403" fmla="*/ 1857100 w 3223440"/>
                      <a:gd name="connsiteY3403" fmla="*/ 950996 h 3149464"/>
                      <a:gd name="connsiteX3404" fmla="*/ 1807348 w 3223440"/>
                      <a:gd name="connsiteY3404" fmla="*/ 958103 h 3149464"/>
                      <a:gd name="connsiteX3405" fmla="*/ 1752858 w 3223440"/>
                      <a:gd name="connsiteY3405" fmla="*/ 969949 h 3149464"/>
                      <a:gd name="connsiteX3406" fmla="*/ 1729167 w 3223440"/>
                      <a:gd name="connsiteY3406" fmla="*/ 967580 h 3149464"/>
                      <a:gd name="connsiteX3407" fmla="*/ 1726798 w 3223440"/>
                      <a:gd name="connsiteY3407" fmla="*/ 960472 h 3149464"/>
                      <a:gd name="connsiteX3408" fmla="*/ 1729167 w 3223440"/>
                      <a:gd name="connsiteY3408" fmla="*/ 967580 h 3149464"/>
                      <a:gd name="connsiteX3409" fmla="*/ 1752858 w 3223440"/>
                      <a:gd name="connsiteY3409" fmla="*/ 969949 h 3149464"/>
                      <a:gd name="connsiteX3410" fmla="*/ 1807348 w 3223440"/>
                      <a:gd name="connsiteY3410" fmla="*/ 958103 h 3149464"/>
                      <a:gd name="connsiteX3411" fmla="*/ 1857100 w 3223440"/>
                      <a:gd name="connsiteY3411" fmla="*/ 950996 h 3149464"/>
                      <a:gd name="connsiteX3412" fmla="*/ 1857100 w 3223440"/>
                      <a:gd name="connsiteY3412" fmla="*/ 950996 h 3149464"/>
                      <a:gd name="connsiteX3413" fmla="*/ 1800241 w 3223440"/>
                      <a:gd name="connsiteY3413" fmla="*/ 813587 h 3149464"/>
                      <a:gd name="connsiteX3414" fmla="*/ 1821563 w 3223440"/>
                      <a:gd name="connsiteY3414" fmla="*/ 818325 h 3149464"/>
                      <a:gd name="connsiteX3415" fmla="*/ 1809717 w 3223440"/>
                      <a:gd name="connsiteY3415" fmla="*/ 825432 h 3149464"/>
                      <a:gd name="connsiteX3416" fmla="*/ 1821563 w 3223440"/>
                      <a:gd name="connsiteY3416" fmla="*/ 818325 h 3149464"/>
                      <a:gd name="connsiteX3417" fmla="*/ 1800241 w 3223440"/>
                      <a:gd name="connsiteY3417" fmla="*/ 813587 h 3149464"/>
                      <a:gd name="connsiteX3418" fmla="*/ 1821563 w 3223440"/>
                      <a:gd name="connsiteY3418" fmla="*/ 870446 h 3149464"/>
                      <a:gd name="connsiteX3419" fmla="*/ 1835778 w 3223440"/>
                      <a:gd name="connsiteY3419" fmla="*/ 860969 h 3149464"/>
                      <a:gd name="connsiteX3420" fmla="*/ 1821563 w 3223440"/>
                      <a:gd name="connsiteY3420" fmla="*/ 870446 h 3149464"/>
                      <a:gd name="connsiteX3421" fmla="*/ 1544375 w 3223440"/>
                      <a:gd name="connsiteY3421" fmla="*/ 754358 h 3149464"/>
                      <a:gd name="connsiteX3422" fmla="*/ 1527791 w 3223440"/>
                      <a:gd name="connsiteY3422" fmla="*/ 754358 h 3149464"/>
                      <a:gd name="connsiteX3423" fmla="*/ 1523053 w 3223440"/>
                      <a:gd name="connsiteY3423" fmla="*/ 747251 h 3149464"/>
                      <a:gd name="connsiteX3424" fmla="*/ 1527791 w 3223440"/>
                      <a:gd name="connsiteY3424" fmla="*/ 754358 h 3149464"/>
                      <a:gd name="connsiteX3425" fmla="*/ 1544375 w 3223440"/>
                      <a:gd name="connsiteY3425" fmla="*/ 754358 h 3149464"/>
                      <a:gd name="connsiteX3426" fmla="*/ 1575174 w 3223440"/>
                      <a:gd name="connsiteY3426" fmla="*/ 768573 h 3149464"/>
                      <a:gd name="connsiteX3427" fmla="*/ 1544375 w 3223440"/>
                      <a:gd name="connsiteY3427" fmla="*/ 754358 h 3149464"/>
                      <a:gd name="connsiteX3428" fmla="*/ 1542006 w 3223440"/>
                      <a:gd name="connsiteY3428" fmla="*/ 685654 h 3149464"/>
                      <a:gd name="connsiteX3429" fmla="*/ 1537268 w 3223440"/>
                      <a:gd name="connsiteY3429" fmla="*/ 676177 h 3149464"/>
                      <a:gd name="connsiteX3430" fmla="*/ 1542006 w 3223440"/>
                      <a:gd name="connsiteY3430" fmla="*/ 685654 h 3149464"/>
                      <a:gd name="connsiteX3431" fmla="*/ 1553852 w 3223440"/>
                      <a:gd name="connsiteY3431" fmla="*/ 706976 h 3149464"/>
                      <a:gd name="connsiteX3432" fmla="*/ 1542006 w 3223440"/>
                      <a:gd name="connsiteY3432" fmla="*/ 685654 h 3149464"/>
                      <a:gd name="connsiteX3433" fmla="*/ 1511207 w 3223440"/>
                      <a:gd name="connsiteY3433" fmla="*/ 593258 h 3149464"/>
                      <a:gd name="connsiteX3434" fmla="*/ 1511207 w 3223440"/>
                      <a:gd name="connsiteY3434" fmla="*/ 593258 h 3149464"/>
                      <a:gd name="connsiteX3435" fmla="*/ 1544375 w 3223440"/>
                      <a:gd name="connsiteY3435" fmla="*/ 593258 h 3149464"/>
                      <a:gd name="connsiteX3436" fmla="*/ 1511207 w 3223440"/>
                      <a:gd name="connsiteY3436" fmla="*/ 593258 h 3149464"/>
                      <a:gd name="connsiteX3437" fmla="*/ 1518315 w 3223440"/>
                      <a:gd name="connsiteY3437" fmla="*/ 1221076 h 3149464"/>
                      <a:gd name="connsiteX3438" fmla="*/ 1504100 w 3223440"/>
                      <a:gd name="connsiteY3438" fmla="*/ 1230553 h 3149464"/>
                      <a:gd name="connsiteX3439" fmla="*/ 1518315 w 3223440"/>
                      <a:gd name="connsiteY3439" fmla="*/ 1221076 h 3149464"/>
                      <a:gd name="connsiteX3440" fmla="*/ 1487516 w 3223440"/>
                      <a:gd name="connsiteY3440" fmla="*/ 1202123 h 3149464"/>
                      <a:gd name="connsiteX3441" fmla="*/ 1468563 w 3223440"/>
                      <a:gd name="connsiteY3441" fmla="*/ 1199754 h 3149464"/>
                      <a:gd name="connsiteX3442" fmla="*/ 1487516 w 3223440"/>
                      <a:gd name="connsiteY3442" fmla="*/ 1202123 h 3149464"/>
                      <a:gd name="connsiteX3443" fmla="*/ 1518315 w 3223440"/>
                      <a:gd name="connsiteY3443" fmla="*/ 1221076 h 3149464"/>
                      <a:gd name="connsiteX3444" fmla="*/ 1470932 w 3223440"/>
                      <a:gd name="connsiteY3444" fmla="*/ 1064714 h 3149464"/>
                      <a:gd name="connsiteX3445" fmla="*/ 1470932 w 3223440"/>
                      <a:gd name="connsiteY3445" fmla="*/ 1059976 h 3149464"/>
                      <a:gd name="connsiteX3446" fmla="*/ 1473301 w 3223440"/>
                      <a:gd name="connsiteY3446" fmla="*/ 1057607 h 3149464"/>
                      <a:gd name="connsiteX3447" fmla="*/ 1470932 w 3223440"/>
                      <a:gd name="connsiteY3447" fmla="*/ 1059976 h 3149464"/>
                      <a:gd name="connsiteX3448" fmla="*/ 1470932 w 3223440"/>
                      <a:gd name="connsiteY3448" fmla="*/ 1064714 h 3149464"/>
                      <a:gd name="connsiteX3449" fmla="*/ 1480409 w 3223440"/>
                      <a:gd name="connsiteY3449" fmla="*/ 1069452 h 3149464"/>
                      <a:gd name="connsiteX3450" fmla="*/ 1480409 w 3223440"/>
                      <a:gd name="connsiteY3450" fmla="*/ 1069452 h 3149464"/>
                      <a:gd name="connsiteX3451" fmla="*/ 1473301 w 3223440"/>
                      <a:gd name="connsiteY3451" fmla="*/ 1069452 h 3149464"/>
                      <a:gd name="connsiteX3452" fmla="*/ 1480409 w 3223440"/>
                      <a:gd name="connsiteY3452" fmla="*/ 1069452 h 3149464"/>
                      <a:gd name="connsiteX3453" fmla="*/ 1480409 w 3223440"/>
                      <a:gd name="connsiteY3453" fmla="*/ 1055237 h 3149464"/>
                      <a:gd name="connsiteX3454" fmla="*/ 1480409 w 3223440"/>
                      <a:gd name="connsiteY3454" fmla="*/ 1055237 h 3149464"/>
                      <a:gd name="connsiteX3455" fmla="*/ 1480409 w 3223440"/>
                      <a:gd name="connsiteY3455" fmla="*/ 1055237 h 3149464"/>
                      <a:gd name="connsiteX3456" fmla="*/ 1480409 w 3223440"/>
                      <a:gd name="connsiteY3456" fmla="*/ 1055237 h 3149464"/>
                      <a:gd name="connsiteX3457" fmla="*/ 1489885 w 3223440"/>
                      <a:gd name="connsiteY3457" fmla="*/ 1100251 h 3149464"/>
                      <a:gd name="connsiteX3458" fmla="*/ 1489885 w 3223440"/>
                      <a:gd name="connsiteY3458" fmla="*/ 1119204 h 3149464"/>
                      <a:gd name="connsiteX3459" fmla="*/ 1485147 w 3223440"/>
                      <a:gd name="connsiteY3459" fmla="*/ 1133419 h 3149464"/>
                      <a:gd name="connsiteX3460" fmla="*/ 1489885 w 3223440"/>
                      <a:gd name="connsiteY3460" fmla="*/ 1119204 h 3149464"/>
                      <a:gd name="connsiteX3461" fmla="*/ 1489885 w 3223440"/>
                      <a:gd name="connsiteY3461" fmla="*/ 1100251 h 3149464"/>
                      <a:gd name="connsiteX3462" fmla="*/ 1511207 w 3223440"/>
                      <a:gd name="connsiteY3462" fmla="*/ 593258 h 3149464"/>
                      <a:gd name="connsiteX3463" fmla="*/ 1494623 w 3223440"/>
                      <a:gd name="connsiteY3463" fmla="*/ 609842 h 3149464"/>
                      <a:gd name="connsiteX3464" fmla="*/ 1478040 w 3223440"/>
                      <a:gd name="connsiteY3464" fmla="*/ 626425 h 3149464"/>
                      <a:gd name="connsiteX3465" fmla="*/ 1461456 w 3223440"/>
                      <a:gd name="connsiteY3465" fmla="*/ 643009 h 3149464"/>
                      <a:gd name="connsiteX3466" fmla="*/ 1437764 w 3223440"/>
                      <a:gd name="connsiteY3466" fmla="*/ 680915 h 3149464"/>
                      <a:gd name="connsiteX3467" fmla="*/ 1461456 w 3223440"/>
                      <a:gd name="connsiteY3467" fmla="*/ 643009 h 3149464"/>
                      <a:gd name="connsiteX3468" fmla="*/ 1461456 w 3223440"/>
                      <a:gd name="connsiteY3468" fmla="*/ 643009 h 3149464"/>
                      <a:gd name="connsiteX3469" fmla="*/ 1478040 w 3223440"/>
                      <a:gd name="connsiteY3469" fmla="*/ 626425 h 3149464"/>
                      <a:gd name="connsiteX3470" fmla="*/ 1478040 w 3223440"/>
                      <a:gd name="connsiteY3470" fmla="*/ 626425 h 3149464"/>
                      <a:gd name="connsiteX3471" fmla="*/ 1494623 w 3223440"/>
                      <a:gd name="connsiteY3471" fmla="*/ 609842 h 3149464"/>
                      <a:gd name="connsiteX3472" fmla="*/ 1511207 w 3223440"/>
                      <a:gd name="connsiteY3472" fmla="*/ 593258 h 3149464"/>
                      <a:gd name="connsiteX3473" fmla="*/ 1511207 w 3223440"/>
                      <a:gd name="connsiteY3473" fmla="*/ 593258 h 3149464"/>
                      <a:gd name="connsiteX3474" fmla="*/ 1482778 w 3223440"/>
                      <a:gd name="connsiteY3474" fmla="*/ 761466 h 3149464"/>
                      <a:gd name="connsiteX3475" fmla="*/ 1482778 w 3223440"/>
                      <a:gd name="connsiteY3475" fmla="*/ 801741 h 3149464"/>
                      <a:gd name="connsiteX3476" fmla="*/ 1482778 w 3223440"/>
                      <a:gd name="connsiteY3476" fmla="*/ 820694 h 3149464"/>
                      <a:gd name="connsiteX3477" fmla="*/ 1482778 w 3223440"/>
                      <a:gd name="connsiteY3477" fmla="*/ 820694 h 3149464"/>
                      <a:gd name="connsiteX3478" fmla="*/ 1482778 w 3223440"/>
                      <a:gd name="connsiteY3478" fmla="*/ 801741 h 3149464"/>
                      <a:gd name="connsiteX3479" fmla="*/ 1482778 w 3223440"/>
                      <a:gd name="connsiteY3479" fmla="*/ 761466 h 3149464"/>
                      <a:gd name="connsiteX3480" fmla="*/ 1440134 w 3223440"/>
                      <a:gd name="connsiteY3480" fmla="*/ 744882 h 3149464"/>
                      <a:gd name="connsiteX3481" fmla="*/ 1418811 w 3223440"/>
                      <a:gd name="connsiteY3481" fmla="*/ 744882 h 3149464"/>
                      <a:gd name="connsiteX3482" fmla="*/ 1440134 w 3223440"/>
                      <a:gd name="connsiteY3482" fmla="*/ 744882 h 3149464"/>
                      <a:gd name="connsiteX3483" fmla="*/ 1482778 w 3223440"/>
                      <a:gd name="connsiteY3483" fmla="*/ 761466 h 3149464"/>
                      <a:gd name="connsiteX3484" fmla="*/ 1421180 w 3223440"/>
                      <a:gd name="connsiteY3484" fmla="*/ 1168956 h 3149464"/>
                      <a:gd name="connsiteX3485" fmla="*/ 1421180 w 3223440"/>
                      <a:gd name="connsiteY3485" fmla="*/ 1168956 h 3149464"/>
                      <a:gd name="connsiteX3486" fmla="*/ 1416442 w 3223440"/>
                      <a:gd name="connsiteY3486" fmla="*/ 1176063 h 3149464"/>
                      <a:gd name="connsiteX3487" fmla="*/ 1421180 w 3223440"/>
                      <a:gd name="connsiteY3487" fmla="*/ 1168956 h 3149464"/>
                      <a:gd name="connsiteX3488" fmla="*/ 1428288 w 3223440"/>
                      <a:gd name="connsiteY3488" fmla="*/ 1552754 h 3149464"/>
                      <a:gd name="connsiteX3489" fmla="*/ 1440134 w 3223440"/>
                      <a:gd name="connsiteY3489" fmla="*/ 1571707 h 3149464"/>
                      <a:gd name="connsiteX3490" fmla="*/ 1449610 w 3223440"/>
                      <a:gd name="connsiteY3490" fmla="*/ 1597768 h 3149464"/>
                      <a:gd name="connsiteX3491" fmla="*/ 1449610 w 3223440"/>
                      <a:gd name="connsiteY3491" fmla="*/ 1597768 h 3149464"/>
                      <a:gd name="connsiteX3492" fmla="*/ 1440134 w 3223440"/>
                      <a:gd name="connsiteY3492" fmla="*/ 1571707 h 3149464"/>
                      <a:gd name="connsiteX3493" fmla="*/ 1428288 w 3223440"/>
                      <a:gd name="connsiteY3493" fmla="*/ 1552754 h 3149464"/>
                      <a:gd name="connsiteX3494" fmla="*/ 1399858 w 3223440"/>
                      <a:gd name="connsiteY3494" fmla="*/ 1531432 h 3149464"/>
                      <a:gd name="connsiteX3495" fmla="*/ 1373798 w 3223440"/>
                      <a:gd name="connsiteY3495" fmla="*/ 1493526 h 3149464"/>
                      <a:gd name="connsiteX3496" fmla="*/ 1359583 w 3223440"/>
                      <a:gd name="connsiteY3496" fmla="*/ 1434298 h 3149464"/>
                      <a:gd name="connsiteX3497" fmla="*/ 1350107 w 3223440"/>
                      <a:gd name="connsiteY3497" fmla="*/ 1429560 h 3149464"/>
                      <a:gd name="connsiteX3498" fmla="*/ 1359583 w 3223440"/>
                      <a:gd name="connsiteY3498" fmla="*/ 1434298 h 3149464"/>
                      <a:gd name="connsiteX3499" fmla="*/ 1373798 w 3223440"/>
                      <a:gd name="connsiteY3499" fmla="*/ 1493526 h 3149464"/>
                      <a:gd name="connsiteX3500" fmla="*/ 1399858 w 3223440"/>
                      <a:gd name="connsiteY3500" fmla="*/ 1531432 h 3149464"/>
                      <a:gd name="connsiteX3501" fmla="*/ 1399858 w 3223440"/>
                      <a:gd name="connsiteY3501" fmla="*/ 1503003 h 3149464"/>
                      <a:gd name="connsiteX3502" fmla="*/ 1385644 w 3223440"/>
                      <a:gd name="connsiteY3502" fmla="*/ 1448513 h 3149464"/>
                      <a:gd name="connsiteX3503" fmla="*/ 1388013 w 3223440"/>
                      <a:gd name="connsiteY3503" fmla="*/ 1415345 h 3149464"/>
                      <a:gd name="connsiteX3504" fmla="*/ 1385644 w 3223440"/>
                      <a:gd name="connsiteY3504" fmla="*/ 1448513 h 3149464"/>
                      <a:gd name="connsiteX3505" fmla="*/ 1399858 w 3223440"/>
                      <a:gd name="connsiteY3505" fmla="*/ 1503003 h 3149464"/>
                      <a:gd name="connsiteX3506" fmla="*/ 1399858 w 3223440"/>
                      <a:gd name="connsiteY3506" fmla="*/ 1531432 h 3149464"/>
                      <a:gd name="connsiteX3507" fmla="*/ 1428288 w 3223440"/>
                      <a:gd name="connsiteY3507" fmla="*/ 1552754 h 3149464"/>
                      <a:gd name="connsiteX3508" fmla="*/ 1399858 w 3223440"/>
                      <a:gd name="connsiteY3508" fmla="*/ 1256613 h 3149464"/>
                      <a:gd name="connsiteX3509" fmla="*/ 1399858 w 3223440"/>
                      <a:gd name="connsiteY3509" fmla="*/ 1256613 h 3149464"/>
                      <a:gd name="connsiteX3510" fmla="*/ 1414073 w 3223440"/>
                      <a:gd name="connsiteY3510" fmla="*/ 1178432 h 3149464"/>
                      <a:gd name="connsiteX3511" fmla="*/ 1399858 w 3223440"/>
                      <a:gd name="connsiteY3511" fmla="*/ 1256613 h 3149464"/>
                      <a:gd name="connsiteX3512" fmla="*/ 1406966 w 3223440"/>
                      <a:gd name="connsiteY3512" fmla="*/ 837278 h 3149464"/>
                      <a:gd name="connsiteX3513" fmla="*/ 1402227 w 3223440"/>
                      <a:gd name="connsiteY3513" fmla="*/ 844385 h 3149464"/>
                      <a:gd name="connsiteX3514" fmla="*/ 1406966 w 3223440"/>
                      <a:gd name="connsiteY3514" fmla="*/ 837278 h 3149464"/>
                      <a:gd name="connsiteX3515" fmla="*/ 1411704 w 3223440"/>
                      <a:gd name="connsiteY3515" fmla="*/ 830170 h 3149464"/>
                      <a:gd name="connsiteX3516" fmla="*/ 1406966 w 3223440"/>
                      <a:gd name="connsiteY3516" fmla="*/ 837278 h 3149464"/>
                      <a:gd name="connsiteX3517" fmla="*/ 1380905 w 3223440"/>
                      <a:gd name="connsiteY3517" fmla="*/ 780419 h 3149464"/>
                      <a:gd name="connsiteX3518" fmla="*/ 1352476 w 3223440"/>
                      <a:gd name="connsiteY3518" fmla="*/ 792264 h 3149464"/>
                      <a:gd name="connsiteX3519" fmla="*/ 1380905 w 3223440"/>
                      <a:gd name="connsiteY3519" fmla="*/ 780419 h 3149464"/>
                      <a:gd name="connsiteX3520" fmla="*/ 1404597 w 3223440"/>
                      <a:gd name="connsiteY3520" fmla="*/ 768573 h 3149464"/>
                      <a:gd name="connsiteX3521" fmla="*/ 1380905 w 3223440"/>
                      <a:gd name="connsiteY3521" fmla="*/ 780419 h 3149464"/>
                      <a:gd name="connsiteX3522" fmla="*/ 1376167 w 3223440"/>
                      <a:gd name="connsiteY3522" fmla="*/ 875184 h 3149464"/>
                      <a:gd name="connsiteX3523" fmla="*/ 1378536 w 3223440"/>
                      <a:gd name="connsiteY3523" fmla="*/ 922566 h 3149464"/>
                      <a:gd name="connsiteX3524" fmla="*/ 1371429 w 3223440"/>
                      <a:gd name="connsiteY3524" fmla="*/ 929674 h 3149464"/>
                      <a:gd name="connsiteX3525" fmla="*/ 1378536 w 3223440"/>
                      <a:gd name="connsiteY3525" fmla="*/ 922566 h 3149464"/>
                      <a:gd name="connsiteX3526" fmla="*/ 1376167 w 3223440"/>
                      <a:gd name="connsiteY3526" fmla="*/ 875184 h 3149464"/>
                      <a:gd name="connsiteX3527" fmla="*/ 1354845 w 3223440"/>
                      <a:gd name="connsiteY3527" fmla="*/ 860969 h 3149464"/>
                      <a:gd name="connsiteX3528" fmla="*/ 1354845 w 3223440"/>
                      <a:gd name="connsiteY3528" fmla="*/ 860969 h 3149464"/>
                      <a:gd name="connsiteX3529" fmla="*/ 1376167 w 3223440"/>
                      <a:gd name="connsiteY3529" fmla="*/ 875184 h 3149464"/>
                      <a:gd name="connsiteX3530" fmla="*/ 1354845 w 3223440"/>
                      <a:gd name="connsiteY3530" fmla="*/ 1135788 h 3149464"/>
                      <a:gd name="connsiteX3531" fmla="*/ 1354845 w 3223440"/>
                      <a:gd name="connsiteY3531" fmla="*/ 1135788 h 3149464"/>
                      <a:gd name="connsiteX3532" fmla="*/ 1297986 w 3223440"/>
                      <a:gd name="connsiteY3532" fmla="*/ 1126311 h 3149464"/>
                      <a:gd name="connsiteX3533" fmla="*/ 1264818 w 3223440"/>
                      <a:gd name="connsiteY3533" fmla="*/ 1147633 h 3149464"/>
                      <a:gd name="connsiteX3534" fmla="*/ 1248234 w 3223440"/>
                      <a:gd name="connsiteY3534" fmla="*/ 1131050 h 3149464"/>
                      <a:gd name="connsiteX3535" fmla="*/ 1264818 w 3223440"/>
                      <a:gd name="connsiteY3535" fmla="*/ 1147633 h 3149464"/>
                      <a:gd name="connsiteX3536" fmla="*/ 1297986 w 3223440"/>
                      <a:gd name="connsiteY3536" fmla="*/ 1126311 h 3149464"/>
                      <a:gd name="connsiteX3537" fmla="*/ 1354845 w 3223440"/>
                      <a:gd name="connsiteY3537" fmla="*/ 1135788 h 3149464"/>
                      <a:gd name="connsiteX3538" fmla="*/ 1312201 w 3223440"/>
                      <a:gd name="connsiteY3538" fmla="*/ 958103 h 3149464"/>
                      <a:gd name="connsiteX3539" fmla="*/ 1328784 w 3223440"/>
                      <a:gd name="connsiteY3539" fmla="*/ 1022070 h 3149464"/>
                      <a:gd name="connsiteX3540" fmla="*/ 1312201 w 3223440"/>
                      <a:gd name="connsiteY3540" fmla="*/ 958103 h 3149464"/>
                      <a:gd name="connsiteX3541" fmla="*/ 1312201 w 3223440"/>
                      <a:gd name="connsiteY3541" fmla="*/ 958103 h 3149464"/>
                      <a:gd name="connsiteX3542" fmla="*/ 1316939 w 3223440"/>
                      <a:gd name="connsiteY3542" fmla="*/ 955734 h 3149464"/>
                      <a:gd name="connsiteX3543" fmla="*/ 1312201 w 3223440"/>
                      <a:gd name="connsiteY3543" fmla="*/ 958103 h 3149464"/>
                      <a:gd name="connsiteX3544" fmla="*/ 1312201 w 3223440"/>
                      <a:gd name="connsiteY3544" fmla="*/ 958103 h 3149464"/>
                      <a:gd name="connsiteX3545" fmla="*/ 1338261 w 3223440"/>
                      <a:gd name="connsiteY3545" fmla="*/ 811217 h 3149464"/>
                      <a:gd name="connsiteX3546" fmla="*/ 1309832 w 3223440"/>
                      <a:gd name="connsiteY3546" fmla="*/ 825432 h 3149464"/>
                      <a:gd name="connsiteX3547" fmla="*/ 1309832 w 3223440"/>
                      <a:gd name="connsiteY3547" fmla="*/ 825432 h 3149464"/>
                      <a:gd name="connsiteX3548" fmla="*/ 1338261 w 3223440"/>
                      <a:gd name="connsiteY3548" fmla="*/ 811217 h 3149464"/>
                      <a:gd name="connsiteX3549" fmla="*/ 1340630 w 3223440"/>
                      <a:gd name="connsiteY3549" fmla="*/ 808848 h 3149464"/>
                      <a:gd name="connsiteX3550" fmla="*/ 1338261 w 3223440"/>
                      <a:gd name="connsiteY3550" fmla="*/ 811217 h 3149464"/>
                      <a:gd name="connsiteX3551" fmla="*/ 1252972 w 3223440"/>
                      <a:gd name="connsiteY3551" fmla="*/ 860969 h 3149464"/>
                      <a:gd name="connsiteX3552" fmla="*/ 1222174 w 3223440"/>
                      <a:gd name="connsiteY3552" fmla="*/ 820694 h 3149464"/>
                      <a:gd name="connsiteX3553" fmla="*/ 1252972 w 3223440"/>
                      <a:gd name="connsiteY3553" fmla="*/ 860969 h 3149464"/>
                      <a:gd name="connsiteX3554" fmla="*/ 1252972 w 3223440"/>
                      <a:gd name="connsiteY3554" fmla="*/ 860969 h 3149464"/>
                      <a:gd name="connsiteX3555" fmla="*/ 1091872 w 3223440"/>
                      <a:gd name="connsiteY3555" fmla="*/ 1142895 h 3149464"/>
                      <a:gd name="connsiteX3556" fmla="*/ 1096610 w 3223440"/>
                      <a:gd name="connsiteY3556" fmla="*/ 1157110 h 3149464"/>
                      <a:gd name="connsiteX3557" fmla="*/ 1101348 w 3223440"/>
                      <a:gd name="connsiteY3557" fmla="*/ 1164217 h 3149464"/>
                      <a:gd name="connsiteX3558" fmla="*/ 1096610 w 3223440"/>
                      <a:gd name="connsiteY3558" fmla="*/ 1157110 h 3149464"/>
                      <a:gd name="connsiteX3559" fmla="*/ 1091872 w 3223440"/>
                      <a:gd name="connsiteY3559" fmla="*/ 1142895 h 3149464"/>
                      <a:gd name="connsiteX3560" fmla="*/ 1089503 w 3223440"/>
                      <a:gd name="connsiteY3560" fmla="*/ 1064714 h 3149464"/>
                      <a:gd name="connsiteX3561" fmla="*/ 1096610 w 3223440"/>
                      <a:gd name="connsiteY3561" fmla="*/ 1067083 h 3149464"/>
                      <a:gd name="connsiteX3562" fmla="*/ 1101348 w 3223440"/>
                      <a:gd name="connsiteY3562" fmla="*/ 1067083 h 3149464"/>
                      <a:gd name="connsiteX3563" fmla="*/ 1096610 w 3223440"/>
                      <a:gd name="connsiteY3563" fmla="*/ 1067083 h 3149464"/>
                      <a:gd name="connsiteX3564" fmla="*/ 1089503 w 3223440"/>
                      <a:gd name="connsiteY3564" fmla="*/ 1064714 h 3149464"/>
                      <a:gd name="connsiteX3565" fmla="*/ 1080026 w 3223440"/>
                      <a:gd name="connsiteY3565" fmla="*/ 699868 h 3149464"/>
                      <a:gd name="connsiteX3566" fmla="*/ 1089503 w 3223440"/>
                      <a:gd name="connsiteY3566" fmla="*/ 699868 h 3149464"/>
                      <a:gd name="connsiteX3567" fmla="*/ 1113194 w 3223440"/>
                      <a:gd name="connsiteY3567" fmla="*/ 690392 h 3149464"/>
                      <a:gd name="connsiteX3568" fmla="*/ 1117932 w 3223440"/>
                      <a:gd name="connsiteY3568" fmla="*/ 690392 h 3149464"/>
                      <a:gd name="connsiteX3569" fmla="*/ 1113194 w 3223440"/>
                      <a:gd name="connsiteY3569" fmla="*/ 690392 h 3149464"/>
                      <a:gd name="connsiteX3570" fmla="*/ 1089503 w 3223440"/>
                      <a:gd name="connsiteY3570" fmla="*/ 699868 h 3149464"/>
                      <a:gd name="connsiteX3571" fmla="*/ 1080026 w 3223440"/>
                      <a:gd name="connsiteY3571" fmla="*/ 699868 h 3149464"/>
                      <a:gd name="connsiteX3572" fmla="*/ 1053966 w 3223440"/>
                      <a:gd name="connsiteY3572" fmla="*/ 692761 h 3149464"/>
                      <a:gd name="connsiteX3573" fmla="*/ 1051597 w 3223440"/>
                      <a:gd name="connsiteY3573" fmla="*/ 692761 h 3149464"/>
                      <a:gd name="connsiteX3574" fmla="*/ 1053966 w 3223440"/>
                      <a:gd name="connsiteY3574" fmla="*/ 692761 h 3149464"/>
                      <a:gd name="connsiteX3575" fmla="*/ 1077657 w 3223440"/>
                      <a:gd name="connsiteY3575" fmla="*/ 669070 h 3149464"/>
                      <a:gd name="connsiteX3576" fmla="*/ 1053966 w 3223440"/>
                      <a:gd name="connsiteY3576" fmla="*/ 692761 h 3149464"/>
                      <a:gd name="connsiteX3577" fmla="*/ 1080026 w 3223440"/>
                      <a:gd name="connsiteY3577" fmla="*/ 699868 h 3149464"/>
                      <a:gd name="connsiteX3578" fmla="*/ 1042120 w 3223440"/>
                      <a:gd name="connsiteY3578" fmla="*/ 560090 h 3149464"/>
                      <a:gd name="connsiteX3579" fmla="*/ 1129778 w 3223440"/>
                      <a:gd name="connsiteY3579" fmla="*/ 567197 h 3149464"/>
                      <a:gd name="connsiteX3580" fmla="*/ 1042120 w 3223440"/>
                      <a:gd name="connsiteY3580" fmla="*/ 560090 h 3149464"/>
                      <a:gd name="connsiteX3581" fmla="*/ 1046858 w 3223440"/>
                      <a:gd name="connsiteY3581" fmla="*/ 1050499 h 3149464"/>
                      <a:gd name="connsiteX3582" fmla="*/ 1053966 w 3223440"/>
                      <a:gd name="connsiteY3582" fmla="*/ 1052868 h 3149464"/>
                      <a:gd name="connsiteX3583" fmla="*/ 1046858 w 3223440"/>
                      <a:gd name="connsiteY3583" fmla="*/ 1050499 h 3149464"/>
                      <a:gd name="connsiteX3584" fmla="*/ 1013691 w 3223440"/>
                      <a:gd name="connsiteY3584" fmla="*/ 1043392 h 3149464"/>
                      <a:gd name="connsiteX3585" fmla="*/ 1046858 w 3223440"/>
                      <a:gd name="connsiteY3585" fmla="*/ 1050499 h 3149464"/>
                      <a:gd name="connsiteX3586" fmla="*/ 899972 w 3223440"/>
                      <a:gd name="connsiteY3586" fmla="*/ 1199754 h 3149464"/>
                      <a:gd name="connsiteX3587" fmla="*/ 871543 w 3223440"/>
                      <a:gd name="connsiteY3587" fmla="*/ 1204493 h 3149464"/>
                      <a:gd name="connsiteX3588" fmla="*/ 845482 w 3223440"/>
                      <a:gd name="connsiteY3588" fmla="*/ 1192647 h 3149464"/>
                      <a:gd name="connsiteX3589" fmla="*/ 871543 w 3223440"/>
                      <a:gd name="connsiteY3589" fmla="*/ 1204493 h 3149464"/>
                      <a:gd name="connsiteX3590" fmla="*/ 899972 w 3223440"/>
                      <a:gd name="connsiteY3590" fmla="*/ 1199754 h 3149464"/>
                      <a:gd name="connsiteX3591" fmla="*/ 899972 w 3223440"/>
                      <a:gd name="connsiteY3591" fmla="*/ 1199754 h 3149464"/>
                      <a:gd name="connsiteX3592" fmla="*/ 843113 w 3223440"/>
                      <a:gd name="connsiteY3592" fmla="*/ 1154741 h 3149464"/>
                      <a:gd name="connsiteX3593" fmla="*/ 847852 w 3223440"/>
                      <a:gd name="connsiteY3593" fmla="*/ 1173694 h 3149464"/>
                      <a:gd name="connsiteX3594" fmla="*/ 847852 w 3223440"/>
                      <a:gd name="connsiteY3594" fmla="*/ 1173694 h 3149464"/>
                      <a:gd name="connsiteX3595" fmla="*/ 843113 w 3223440"/>
                      <a:gd name="connsiteY3595" fmla="*/ 1154741 h 3149464"/>
                      <a:gd name="connsiteX3596" fmla="*/ 864435 w 3223440"/>
                      <a:gd name="connsiteY3596" fmla="*/ 986533 h 3149464"/>
                      <a:gd name="connsiteX3597" fmla="*/ 840744 w 3223440"/>
                      <a:gd name="connsiteY3597" fmla="*/ 984164 h 3149464"/>
                      <a:gd name="connsiteX3598" fmla="*/ 864435 w 3223440"/>
                      <a:gd name="connsiteY3598" fmla="*/ 986533 h 3149464"/>
                      <a:gd name="connsiteX3599" fmla="*/ 876281 w 3223440"/>
                      <a:gd name="connsiteY3599" fmla="*/ 988902 h 3149464"/>
                      <a:gd name="connsiteX3600" fmla="*/ 864435 w 3223440"/>
                      <a:gd name="connsiteY3600" fmla="*/ 986533 h 3149464"/>
                      <a:gd name="connsiteX3601" fmla="*/ 828899 w 3223440"/>
                      <a:gd name="connsiteY3601" fmla="*/ 846754 h 3149464"/>
                      <a:gd name="connsiteX3602" fmla="*/ 817053 w 3223440"/>
                      <a:gd name="connsiteY3602" fmla="*/ 846754 h 3149464"/>
                      <a:gd name="connsiteX3603" fmla="*/ 828899 w 3223440"/>
                      <a:gd name="connsiteY3603" fmla="*/ 846754 h 3149464"/>
                      <a:gd name="connsiteX3604" fmla="*/ 892865 w 3223440"/>
                      <a:gd name="connsiteY3604" fmla="*/ 844385 h 3149464"/>
                      <a:gd name="connsiteX3605" fmla="*/ 828899 w 3223440"/>
                      <a:gd name="connsiteY3605" fmla="*/ 846754 h 3149464"/>
                      <a:gd name="connsiteX3606" fmla="*/ 862066 w 3223440"/>
                      <a:gd name="connsiteY3606" fmla="*/ 1045761 h 3149464"/>
                      <a:gd name="connsiteX3607" fmla="*/ 862066 w 3223440"/>
                      <a:gd name="connsiteY3607" fmla="*/ 1045761 h 3149464"/>
                      <a:gd name="connsiteX3608" fmla="*/ 814684 w 3223440"/>
                      <a:gd name="connsiteY3608" fmla="*/ 1114466 h 3149464"/>
                      <a:gd name="connsiteX3609" fmla="*/ 812315 w 3223440"/>
                      <a:gd name="connsiteY3609" fmla="*/ 1119204 h 3149464"/>
                      <a:gd name="connsiteX3610" fmla="*/ 814684 w 3223440"/>
                      <a:gd name="connsiteY3610" fmla="*/ 1114466 h 3149464"/>
                      <a:gd name="connsiteX3611" fmla="*/ 862066 w 3223440"/>
                      <a:gd name="connsiteY3611" fmla="*/ 1045761 h 3149464"/>
                      <a:gd name="connsiteX3612" fmla="*/ 788623 w 3223440"/>
                      <a:gd name="connsiteY3612" fmla="*/ 1159479 h 3149464"/>
                      <a:gd name="connsiteX3613" fmla="*/ 764932 w 3223440"/>
                      <a:gd name="connsiteY3613" fmla="*/ 1171325 h 3149464"/>
                      <a:gd name="connsiteX3614" fmla="*/ 764932 w 3223440"/>
                      <a:gd name="connsiteY3614" fmla="*/ 1171325 h 3149464"/>
                      <a:gd name="connsiteX3615" fmla="*/ 788623 w 3223440"/>
                      <a:gd name="connsiteY3615" fmla="*/ 1159479 h 3149464"/>
                      <a:gd name="connsiteX3616" fmla="*/ 828899 w 3223440"/>
                      <a:gd name="connsiteY3616" fmla="*/ 1152372 h 3149464"/>
                      <a:gd name="connsiteX3617" fmla="*/ 828899 w 3223440"/>
                      <a:gd name="connsiteY3617" fmla="*/ 1152372 h 3149464"/>
                      <a:gd name="connsiteX3618" fmla="*/ 788623 w 3223440"/>
                      <a:gd name="connsiteY3618" fmla="*/ 1159479 h 3149464"/>
                      <a:gd name="connsiteX3619" fmla="*/ 814684 w 3223440"/>
                      <a:gd name="connsiteY3619" fmla="*/ 1178432 h 3149464"/>
                      <a:gd name="connsiteX3620" fmla="*/ 809946 w 3223440"/>
                      <a:gd name="connsiteY3620" fmla="*/ 1180801 h 3149464"/>
                      <a:gd name="connsiteX3621" fmla="*/ 807576 w 3223440"/>
                      <a:gd name="connsiteY3621" fmla="*/ 1178432 h 3149464"/>
                      <a:gd name="connsiteX3622" fmla="*/ 807576 w 3223440"/>
                      <a:gd name="connsiteY3622" fmla="*/ 1178432 h 3149464"/>
                      <a:gd name="connsiteX3623" fmla="*/ 809946 w 3223440"/>
                      <a:gd name="connsiteY3623" fmla="*/ 1180801 h 3149464"/>
                      <a:gd name="connsiteX3624" fmla="*/ 814684 w 3223440"/>
                      <a:gd name="connsiteY3624" fmla="*/ 1178432 h 3149464"/>
                      <a:gd name="connsiteX3625" fmla="*/ 783885 w 3223440"/>
                      <a:gd name="connsiteY3625" fmla="*/ 1097882 h 3149464"/>
                      <a:gd name="connsiteX3626" fmla="*/ 793362 w 3223440"/>
                      <a:gd name="connsiteY3626" fmla="*/ 1114466 h 3149464"/>
                      <a:gd name="connsiteX3627" fmla="*/ 783885 w 3223440"/>
                      <a:gd name="connsiteY3627" fmla="*/ 1097882 h 3149464"/>
                      <a:gd name="connsiteX3628" fmla="*/ 772039 w 3223440"/>
                      <a:gd name="connsiteY3628" fmla="*/ 1078929 h 3149464"/>
                      <a:gd name="connsiteX3629" fmla="*/ 783885 w 3223440"/>
                      <a:gd name="connsiteY3629" fmla="*/ 1097882 h 3149464"/>
                      <a:gd name="connsiteX3630" fmla="*/ 793362 w 3223440"/>
                      <a:gd name="connsiteY3630" fmla="*/ 1064714 h 3149464"/>
                      <a:gd name="connsiteX3631" fmla="*/ 788623 w 3223440"/>
                      <a:gd name="connsiteY3631" fmla="*/ 1045761 h 3149464"/>
                      <a:gd name="connsiteX3632" fmla="*/ 788623 w 3223440"/>
                      <a:gd name="connsiteY3632" fmla="*/ 1041023 h 3149464"/>
                      <a:gd name="connsiteX3633" fmla="*/ 788623 w 3223440"/>
                      <a:gd name="connsiteY3633" fmla="*/ 1045761 h 3149464"/>
                      <a:gd name="connsiteX3634" fmla="*/ 793362 w 3223440"/>
                      <a:gd name="connsiteY3634" fmla="*/ 1064714 h 3149464"/>
                      <a:gd name="connsiteX3635" fmla="*/ 805207 w 3223440"/>
                      <a:gd name="connsiteY3635" fmla="*/ 879922 h 3149464"/>
                      <a:gd name="connsiteX3636" fmla="*/ 745979 w 3223440"/>
                      <a:gd name="connsiteY3636" fmla="*/ 856231 h 3149464"/>
                      <a:gd name="connsiteX3637" fmla="*/ 745979 w 3223440"/>
                      <a:gd name="connsiteY3637" fmla="*/ 856231 h 3149464"/>
                      <a:gd name="connsiteX3638" fmla="*/ 805207 w 3223440"/>
                      <a:gd name="connsiteY3638" fmla="*/ 879922 h 3149464"/>
                      <a:gd name="connsiteX3639" fmla="*/ 812315 w 3223440"/>
                      <a:gd name="connsiteY3639" fmla="*/ 879922 h 3149464"/>
                      <a:gd name="connsiteX3640" fmla="*/ 805207 w 3223440"/>
                      <a:gd name="connsiteY3640" fmla="*/ 879922 h 3149464"/>
                      <a:gd name="connsiteX3641" fmla="*/ 753086 w 3223440"/>
                      <a:gd name="connsiteY3641" fmla="*/ 998378 h 3149464"/>
                      <a:gd name="connsiteX3642" fmla="*/ 753086 w 3223440"/>
                      <a:gd name="connsiteY3642" fmla="*/ 998378 h 3149464"/>
                      <a:gd name="connsiteX3643" fmla="*/ 753086 w 3223440"/>
                      <a:gd name="connsiteY3643" fmla="*/ 984164 h 3149464"/>
                      <a:gd name="connsiteX3644" fmla="*/ 753086 w 3223440"/>
                      <a:gd name="connsiteY3644" fmla="*/ 998378 h 3149464"/>
                      <a:gd name="connsiteX3645" fmla="*/ 753086 w 3223440"/>
                      <a:gd name="connsiteY3645" fmla="*/ 998378 h 3149464"/>
                      <a:gd name="connsiteX3646" fmla="*/ 753086 w 3223440"/>
                      <a:gd name="connsiteY3646" fmla="*/ 998378 h 3149464"/>
                      <a:gd name="connsiteX3647" fmla="*/ 741241 w 3223440"/>
                      <a:gd name="connsiteY3647" fmla="*/ 998378 h 3149464"/>
                      <a:gd name="connsiteX3648" fmla="*/ 724657 w 3223440"/>
                      <a:gd name="connsiteY3648" fmla="*/ 1003117 h 3149464"/>
                      <a:gd name="connsiteX3649" fmla="*/ 741241 w 3223440"/>
                      <a:gd name="connsiteY3649" fmla="*/ 998378 h 3149464"/>
                      <a:gd name="connsiteX3650" fmla="*/ 753086 w 3223440"/>
                      <a:gd name="connsiteY3650" fmla="*/ 998378 h 3149464"/>
                      <a:gd name="connsiteX3651" fmla="*/ 750717 w 3223440"/>
                      <a:gd name="connsiteY3651" fmla="*/ 1005486 h 3149464"/>
                      <a:gd name="connsiteX3652" fmla="*/ 748348 w 3223440"/>
                      <a:gd name="connsiteY3652" fmla="*/ 1010224 h 3149464"/>
                      <a:gd name="connsiteX3653" fmla="*/ 743610 w 3223440"/>
                      <a:gd name="connsiteY3653" fmla="*/ 1014962 h 3149464"/>
                      <a:gd name="connsiteX3654" fmla="*/ 748348 w 3223440"/>
                      <a:gd name="connsiteY3654" fmla="*/ 1010224 h 3149464"/>
                      <a:gd name="connsiteX3655" fmla="*/ 750717 w 3223440"/>
                      <a:gd name="connsiteY3655" fmla="*/ 1005486 h 3149464"/>
                      <a:gd name="connsiteX3656" fmla="*/ 741241 w 3223440"/>
                      <a:gd name="connsiteY3656" fmla="*/ 1183170 h 3149464"/>
                      <a:gd name="connsiteX3657" fmla="*/ 731764 w 3223440"/>
                      <a:gd name="connsiteY3657" fmla="*/ 1195016 h 3149464"/>
                      <a:gd name="connsiteX3658" fmla="*/ 741241 w 3223440"/>
                      <a:gd name="connsiteY3658" fmla="*/ 1183170 h 3149464"/>
                      <a:gd name="connsiteX3659" fmla="*/ 729395 w 3223440"/>
                      <a:gd name="connsiteY3659" fmla="*/ 1078929 h 3149464"/>
                      <a:gd name="connsiteX3660" fmla="*/ 736503 w 3223440"/>
                      <a:gd name="connsiteY3660" fmla="*/ 1078929 h 3149464"/>
                      <a:gd name="connsiteX3661" fmla="*/ 729395 w 3223440"/>
                      <a:gd name="connsiteY3661" fmla="*/ 1078929 h 3149464"/>
                      <a:gd name="connsiteX3662" fmla="*/ 712811 w 3223440"/>
                      <a:gd name="connsiteY3662" fmla="*/ 1076560 h 3149464"/>
                      <a:gd name="connsiteX3663" fmla="*/ 729395 w 3223440"/>
                      <a:gd name="connsiteY3663" fmla="*/ 1078929 h 3149464"/>
                      <a:gd name="connsiteX3664" fmla="*/ 731764 w 3223440"/>
                      <a:gd name="connsiteY3664" fmla="*/ 1176063 h 3149464"/>
                      <a:gd name="connsiteX3665" fmla="*/ 715180 w 3223440"/>
                      <a:gd name="connsiteY3665" fmla="*/ 1197385 h 3149464"/>
                      <a:gd name="connsiteX3666" fmla="*/ 731764 w 3223440"/>
                      <a:gd name="connsiteY3666" fmla="*/ 1176063 h 3149464"/>
                      <a:gd name="connsiteX3667" fmla="*/ 807576 w 3223440"/>
                      <a:gd name="connsiteY3667" fmla="*/ 1455620 h 3149464"/>
                      <a:gd name="connsiteX3668" fmla="*/ 821791 w 3223440"/>
                      <a:gd name="connsiteY3668" fmla="*/ 1448513 h 3149464"/>
                      <a:gd name="connsiteX3669" fmla="*/ 836006 w 3223440"/>
                      <a:gd name="connsiteY3669" fmla="*/ 1439036 h 3149464"/>
                      <a:gd name="connsiteX3670" fmla="*/ 821791 w 3223440"/>
                      <a:gd name="connsiteY3670" fmla="*/ 1448513 h 3149464"/>
                      <a:gd name="connsiteX3671" fmla="*/ 807576 w 3223440"/>
                      <a:gd name="connsiteY3671" fmla="*/ 1455620 h 3149464"/>
                      <a:gd name="connsiteX3672" fmla="*/ 833637 w 3223440"/>
                      <a:gd name="connsiteY3672" fmla="*/ 1756499 h 3149464"/>
                      <a:gd name="connsiteX3673" fmla="*/ 836006 w 3223440"/>
                      <a:gd name="connsiteY3673" fmla="*/ 1758868 h 3149464"/>
                      <a:gd name="connsiteX3674" fmla="*/ 833637 w 3223440"/>
                      <a:gd name="connsiteY3674" fmla="*/ 1756499 h 3149464"/>
                      <a:gd name="connsiteX3675" fmla="*/ 826529 w 3223440"/>
                      <a:gd name="connsiteY3675" fmla="*/ 1749392 h 3149464"/>
                      <a:gd name="connsiteX3676" fmla="*/ 833637 w 3223440"/>
                      <a:gd name="connsiteY3676" fmla="*/ 1756499 h 3149464"/>
                      <a:gd name="connsiteX3677" fmla="*/ 833637 w 3223440"/>
                      <a:gd name="connsiteY3677" fmla="*/ 1427191 h 3149464"/>
                      <a:gd name="connsiteX3678" fmla="*/ 833637 w 3223440"/>
                      <a:gd name="connsiteY3678" fmla="*/ 1427191 h 3149464"/>
                      <a:gd name="connsiteX3679" fmla="*/ 850221 w 3223440"/>
                      <a:gd name="connsiteY3679" fmla="*/ 1408237 h 3149464"/>
                      <a:gd name="connsiteX3680" fmla="*/ 833637 w 3223440"/>
                      <a:gd name="connsiteY3680" fmla="*/ 1427191 h 3149464"/>
                      <a:gd name="connsiteX3681" fmla="*/ 819422 w 3223440"/>
                      <a:gd name="connsiteY3681" fmla="*/ 1367962 h 3149464"/>
                      <a:gd name="connsiteX3682" fmla="*/ 819422 w 3223440"/>
                      <a:gd name="connsiteY3682" fmla="*/ 1367962 h 3149464"/>
                      <a:gd name="connsiteX3683" fmla="*/ 852590 w 3223440"/>
                      <a:gd name="connsiteY3683" fmla="*/ 1351378 h 3149464"/>
                      <a:gd name="connsiteX3684" fmla="*/ 819422 w 3223440"/>
                      <a:gd name="connsiteY3684" fmla="*/ 1367962 h 3149464"/>
                      <a:gd name="connsiteX3685" fmla="*/ 847852 w 3223440"/>
                      <a:gd name="connsiteY3685" fmla="*/ 1327687 h 3149464"/>
                      <a:gd name="connsiteX3686" fmla="*/ 892865 w 3223440"/>
                      <a:gd name="connsiteY3686" fmla="*/ 1301627 h 3149464"/>
                      <a:gd name="connsiteX3687" fmla="*/ 909449 w 3223440"/>
                      <a:gd name="connsiteY3687" fmla="*/ 1303996 h 3149464"/>
                      <a:gd name="connsiteX3688" fmla="*/ 909449 w 3223440"/>
                      <a:gd name="connsiteY3688" fmla="*/ 1303996 h 3149464"/>
                      <a:gd name="connsiteX3689" fmla="*/ 892865 w 3223440"/>
                      <a:gd name="connsiteY3689" fmla="*/ 1301627 h 3149464"/>
                      <a:gd name="connsiteX3690" fmla="*/ 847852 w 3223440"/>
                      <a:gd name="connsiteY3690" fmla="*/ 1327687 h 3149464"/>
                      <a:gd name="connsiteX3691" fmla="*/ 897603 w 3223440"/>
                      <a:gd name="connsiteY3691" fmla="*/ 1524325 h 3149464"/>
                      <a:gd name="connsiteX3692" fmla="*/ 881019 w 3223440"/>
                      <a:gd name="connsiteY3692" fmla="*/ 1538539 h 3149464"/>
                      <a:gd name="connsiteX3693" fmla="*/ 871543 w 3223440"/>
                      <a:gd name="connsiteY3693" fmla="*/ 1543278 h 3149464"/>
                      <a:gd name="connsiteX3694" fmla="*/ 881019 w 3223440"/>
                      <a:gd name="connsiteY3694" fmla="*/ 1538539 h 3149464"/>
                      <a:gd name="connsiteX3695" fmla="*/ 897603 w 3223440"/>
                      <a:gd name="connsiteY3695" fmla="*/ 1524325 h 3149464"/>
                      <a:gd name="connsiteX3696" fmla="*/ 862066 w 3223440"/>
                      <a:gd name="connsiteY3696" fmla="*/ 1600137 h 3149464"/>
                      <a:gd name="connsiteX3697" fmla="*/ 888127 w 3223440"/>
                      <a:gd name="connsiteY3697" fmla="*/ 1590660 h 3149464"/>
                      <a:gd name="connsiteX3698" fmla="*/ 907080 w 3223440"/>
                      <a:gd name="connsiteY3698" fmla="*/ 1574076 h 3149464"/>
                      <a:gd name="connsiteX3699" fmla="*/ 888127 w 3223440"/>
                      <a:gd name="connsiteY3699" fmla="*/ 1590660 h 3149464"/>
                      <a:gd name="connsiteX3700" fmla="*/ 862066 w 3223440"/>
                      <a:gd name="connsiteY3700" fmla="*/ 1600137 h 3149464"/>
                      <a:gd name="connsiteX3701" fmla="*/ 862066 w 3223440"/>
                      <a:gd name="connsiteY3701" fmla="*/ 1600137 h 3149464"/>
                      <a:gd name="connsiteX3702" fmla="*/ 899972 w 3223440"/>
                      <a:gd name="connsiteY3702" fmla="*/ 1709117 h 3149464"/>
                      <a:gd name="connsiteX3703" fmla="*/ 895234 w 3223440"/>
                      <a:gd name="connsiteY3703" fmla="*/ 1711486 h 3149464"/>
                      <a:gd name="connsiteX3704" fmla="*/ 899972 w 3223440"/>
                      <a:gd name="connsiteY3704" fmla="*/ 1709117 h 3149464"/>
                      <a:gd name="connsiteX3705" fmla="*/ 987630 w 3223440"/>
                      <a:gd name="connsiteY3705" fmla="*/ 1671211 h 3149464"/>
                      <a:gd name="connsiteX3706" fmla="*/ 1030274 w 3223440"/>
                      <a:gd name="connsiteY3706" fmla="*/ 1704378 h 3149464"/>
                      <a:gd name="connsiteX3707" fmla="*/ 1053966 w 3223440"/>
                      <a:gd name="connsiteY3707" fmla="*/ 1723331 h 3149464"/>
                      <a:gd name="connsiteX3708" fmla="*/ 1030274 w 3223440"/>
                      <a:gd name="connsiteY3708" fmla="*/ 1704378 h 3149464"/>
                      <a:gd name="connsiteX3709" fmla="*/ 987630 w 3223440"/>
                      <a:gd name="connsiteY3709" fmla="*/ 1671211 h 3149464"/>
                      <a:gd name="connsiteX3710" fmla="*/ 899972 w 3223440"/>
                      <a:gd name="connsiteY3710" fmla="*/ 1709117 h 3149464"/>
                      <a:gd name="connsiteX3711" fmla="*/ 911818 w 3223440"/>
                      <a:gd name="connsiteY3711" fmla="*/ 1787298 h 3149464"/>
                      <a:gd name="connsiteX3712" fmla="*/ 902341 w 3223440"/>
                      <a:gd name="connsiteY3712" fmla="*/ 1789667 h 3149464"/>
                      <a:gd name="connsiteX3713" fmla="*/ 895234 w 3223440"/>
                      <a:gd name="connsiteY3713" fmla="*/ 1792036 h 3149464"/>
                      <a:gd name="connsiteX3714" fmla="*/ 902341 w 3223440"/>
                      <a:gd name="connsiteY3714" fmla="*/ 1789667 h 3149464"/>
                      <a:gd name="connsiteX3715" fmla="*/ 911818 w 3223440"/>
                      <a:gd name="connsiteY3715" fmla="*/ 1787298 h 3149464"/>
                      <a:gd name="connsiteX3716" fmla="*/ 1020798 w 3223440"/>
                      <a:gd name="connsiteY3716" fmla="*/ 1801513 h 3149464"/>
                      <a:gd name="connsiteX3717" fmla="*/ 1011321 w 3223440"/>
                      <a:gd name="connsiteY3717" fmla="*/ 1815727 h 3149464"/>
                      <a:gd name="connsiteX3718" fmla="*/ 961570 w 3223440"/>
                      <a:gd name="connsiteY3718" fmla="*/ 1834680 h 3149464"/>
                      <a:gd name="connsiteX3719" fmla="*/ 956831 w 3223440"/>
                      <a:gd name="connsiteY3719" fmla="*/ 1832311 h 3149464"/>
                      <a:gd name="connsiteX3720" fmla="*/ 961570 w 3223440"/>
                      <a:gd name="connsiteY3720" fmla="*/ 1834680 h 3149464"/>
                      <a:gd name="connsiteX3721" fmla="*/ 1011321 w 3223440"/>
                      <a:gd name="connsiteY3721" fmla="*/ 1815727 h 3149464"/>
                      <a:gd name="connsiteX3722" fmla="*/ 1020798 w 3223440"/>
                      <a:gd name="connsiteY3722" fmla="*/ 1801513 h 3149464"/>
                      <a:gd name="connsiteX3723" fmla="*/ 947355 w 3223440"/>
                      <a:gd name="connsiteY3723" fmla="*/ 1796774 h 3149464"/>
                      <a:gd name="connsiteX3724" fmla="*/ 914187 w 3223440"/>
                      <a:gd name="connsiteY3724" fmla="*/ 1787298 h 3149464"/>
                      <a:gd name="connsiteX3725" fmla="*/ 947355 w 3223440"/>
                      <a:gd name="connsiteY3725" fmla="*/ 1796774 h 3149464"/>
                      <a:gd name="connsiteX3726" fmla="*/ 956831 w 3223440"/>
                      <a:gd name="connsiteY3726" fmla="*/ 1813358 h 3149464"/>
                      <a:gd name="connsiteX3727" fmla="*/ 947355 w 3223440"/>
                      <a:gd name="connsiteY3727" fmla="*/ 1796774 h 3149464"/>
                      <a:gd name="connsiteX3728" fmla="*/ 971046 w 3223440"/>
                      <a:gd name="connsiteY3728" fmla="*/ 1898647 h 3149464"/>
                      <a:gd name="connsiteX3729" fmla="*/ 980523 w 3223440"/>
                      <a:gd name="connsiteY3729" fmla="*/ 1903385 h 3149464"/>
                      <a:gd name="connsiteX3730" fmla="*/ 971046 w 3223440"/>
                      <a:gd name="connsiteY3730" fmla="*/ 1898647 h 3149464"/>
                      <a:gd name="connsiteX3731" fmla="*/ 914187 w 3223440"/>
                      <a:gd name="connsiteY3731" fmla="*/ 1908123 h 3149464"/>
                      <a:gd name="connsiteX3732" fmla="*/ 890496 w 3223440"/>
                      <a:gd name="connsiteY3732" fmla="*/ 1929445 h 3149464"/>
                      <a:gd name="connsiteX3733" fmla="*/ 888127 w 3223440"/>
                      <a:gd name="connsiteY3733" fmla="*/ 1929445 h 3149464"/>
                      <a:gd name="connsiteX3734" fmla="*/ 890496 w 3223440"/>
                      <a:gd name="connsiteY3734" fmla="*/ 1929445 h 3149464"/>
                      <a:gd name="connsiteX3735" fmla="*/ 914187 w 3223440"/>
                      <a:gd name="connsiteY3735" fmla="*/ 1908123 h 3149464"/>
                      <a:gd name="connsiteX3736" fmla="*/ 971046 w 3223440"/>
                      <a:gd name="connsiteY3736" fmla="*/ 1898647 h 3149464"/>
                      <a:gd name="connsiteX3737" fmla="*/ 947355 w 3223440"/>
                      <a:gd name="connsiteY3737" fmla="*/ 2130821 h 3149464"/>
                      <a:gd name="connsiteX3738" fmla="*/ 942617 w 3223440"/>
                      <a:gd name="connsiteY3738" fmla="*/ 2135560 h 3149464"/>
                      <a:gd name="connsiteX3739" fmla="*/ 942617 w 3223440"/>
                      <a:gd name="connsiteY3739" fmla="*/ 2135560 h 3149464"/>
                      <a:gd name="connsiteX3740" fmla="*/ 947355 w 3223440"/>
                      <a:gd name="connsiteY3740" fmla="*/ 2130821 h 3149464"/>
                      <a:gd name="connsiteX3741" fmla="*/ 916556 w 3223440"/>
                      <a:gd name="connsiteY3741" fmla="*/ 2270600 h 3149464"/>
                      <a:gd name="connsiteX3742" fmla="*/ 926033 w 3223440"/>
                      <a:gd name="connsiteY3742" fmla="*/ 2270600 h 3149464"/>
                      <a:gd name="connsiteX3743" fmla="*/ 968677 w 3223440"/>
                      <a:gd name="connsiteY3743" fmla="*/ 2284815 h 3149464"/>
                      <a:gd name="connsiteX3744" fmla="*/ 926033 w 3223440"/>
                      <a:gd name="connsiteY3744" fmla="*/ 2270600 h 3149464"/>
                      <a:gd name="connsiteX3745" fmla="*/ 926033 w 3223440"/>
                      <a:gd name="connsiteY3745" fmla="*/ 2270600 h 3149464"/>
                      <a:gd name="connsiteX3746" fmla="*/ 916556 w 3223440"/>
                      <a:gd name="connsiteY3746" fmla="*/ 2270600 h 3149464"/>
                      <a:gd name="connsiteX3747" fmla="*/ 883388 w 3223440"/>
                      <a:gd name="connsiteY3747" fmla="*/ 2270600 h 3149464"/>
                      <a:gd name="connsiteX3748" fmla="*/ 916556 w 3223440"/>
                      <a:gd name="connsiteY3748" fmla="*/ 2270600 h 3149464"/>
                      <a:gd name="connsiteX3749" fmla="*/ 975784 w 3223440"/>
                      <a:gd name="connsiteY3749" fmla="*/ 2166358 h 3149464"/>
                      <a:gd name="connsiteX3750" fmla="*/ 975784 w 3223440"/>
                      <a:gd name="connsiteY3750" fmla="*/ 2166358 h 3149464"/>
                      <a:gd name="connsiteX3751" fmla="*/ 975784 w 3223440"/>
                      <a:gd name="connsiteY3751" fmla="*/ 2166358 h 3149464"/>
                      <a:gd name="connsiteX3752" fmla="*/ 982892 w 3223440"/>
                      <a:gd name="connsiteY3752" fmla="*/ 2147405 h 3149464"/>
                      <a:gd name="connsiteX3753" fmla="*/ 1011321 w 3223440"/>
                      <a:gd name="connsiteY3753" fmla="*/ 2145036 h 3149464"/>
                      <a:gd name="connsiteX3754" fmla="*/ 1027905 w 3223440"/>
                      <a:gd name="connsiteY3754" fmla="*/ 2147405 h 3149464"/>
                      <a:gd name="connsiteX3755" fmla="*/ 1011321 w 3223440"/>
                      <a:gd name="connsiteY3755" fmla="*/ 2145036 h 3149464"/>
                      <a:gd name="connsiteX3756" fmla="*/ 982892 w 3223440"/>
                      <a:gd name="connsiteY3756" fmla="*/ 2147405 h 3149464"/>
                      <a:gd name="connsiteX3757" fmla="*/ 975784 w 3223440"/>
                      <a:gd name="connsiteY3757" fmla="*/ 2166358 h 3149464"/>
                      <a:gd name="connsiteX3758" fmla="*/ 1001845 w 3223440"/>
                      <a:gd name="connsiteY3758" fmla="*/ 2024211 h 3149464"/>
                      <a:gd name="connsiteX3759" fmla="*/ 1006583 w 3223440"/>
                      <a:gd name="connsiteY3759" fmla="*/ 2026580 h 3149464"/>
                      <a:gd name="connsiteX3760" fmla="*/ 1016060 w 3223440"/>
                      <a:gd name="connsiteY3760" fmla="*/ 2033687 h 3149464"/>
                      <a:gd name="connsiteX3761" fmla="*/ 1006583 w 3223440"/>
                      <a:gd name="connsiteY3761" fmla="*/ 2026580 h 3149464"/>
                      <a:gd name="connsiteX3762" fmla="*/ 1001845 w 3223440"/>
                      <a:gd name="connsiteY3762" fmla="*/ 2024211 h 3149464"/>
                      <a:gd name="connsiteX3763" fmla="*/ 1184268 w 3223440"/>
                      <a:gd name="connsiteY3763" fmla="*/ 2308506 h 3149464"/>
                      <a:gd name="connsiteX3764" fmla="*/ 1200851 w 3223440"/>
                      <a:gd name="connsiteY3764" fmla="*/ 2303768 h 3149464"/>
                      <a:gd name="connsiteX3765" fmla="*/ 1212697 w 3223440"/>
                      <a:gd name="connsiteY3765" fmla="*/ 2303768 h 3149464"/>
                      <a:gd name="connsiteX3766" fmla="*/ 1200851 w 3223440"/>
                      <a:gd name="connsiteY3766" fmla="*/ 2303768 h 3149464"/>
                      <a:gd name="connsiteX3767" fmla="*/ 1184268 w 3223440"/>
                      <a:gd name="connsiteY3767" fmla="*/ 2308506 h 3149464"/>
                      <a:gd name="connsiteX3768" fmla="*/ 1122670 w 3223440"/>
                      <a:gd name="connsiteY3768" fmla="*/ 2325090 h 3149464"/>
                      <a:gd name="connsiteX3769" fmla="*/ 1184268 w 3223440"/>
                      <a:gd name="connsiteY3769" fmla="*/ 2308506 h 3149464"/>
                      <a:gd name="connsiteX3770" fmla="*/ 1267187 w 3223440"/>
                      <a:gd name="connsiteY3770" fmla="*/ 2315613 h 3149464"/>
                      <a:gd name="connsiteX3771" fmla="*/ 1267187 w 3223440"/>
                      <a:gd name="connsiteY3771" fmla="*/ 2315613 h 3149464"/>
                      <a:gd name="connsiteX3772" fmla="*/ 1260080 w 3223440"/>
                      <a:gd name="connsiteY3772" fmla="*/ 2308506 h 3149464"/>
                      <a:gd name="connsiteX3773" fmla="*/ 1267187 w 3223440"/>
                      <a:gd name="connsiteY3773" fmla="*/ 2315613 h 3149464"/>
                      <a:gd name="connsiteX3774" fmla="*/ 1281402 w 3223440"/>
                      <a:gd name="connsiteY3774" fmla="*/ 2355888 h 3149464"/>
                      <a:gd name="connsiteX3775" fmla="*/ 1264818 w 3223440"/>
                      <a:gd name="connsiteY3775" fmla="*/ 2360627 h 3149464"/>
                      <a:gd name="connsiteX3776" fmla="*/ 1281402 w 3223440"/>
                      <a:gd name="connsiteY3776" fmla="*/ 2355888 h 3149464"/>
                      <a:gd name="connsiteX3777" fmla="*/ 1300355 w 3223440"/>
                      <a:gd name="connsiteY3777" fmla="*/ 2050271 h 3149464"/>
                      <a:gd name="connsiteX3778" fmla="*/ 1300355 w 3223440"/>
                      <a:gd name="connsiteY3778" fmla="*/ 2057378 h 3149464"/>
                      <a:gd name="connsiteX3779" fmla="*/ 1300355 w 3223440"/>
                      <a:gd name="connsiteY3779" fmla="*/ 2050271 h 3149464"/>
                      <a:gd name="connsiteX3780" fmla="*/ 1305093 w 3223440"/>
                      <a:gd name="connsiteY3780" fmla="*/ 2026580 h 3149464"/>
                      <a:gd name="connsiteX3781" fmla="*/ 1295617 w 3223440"/>
                      <a:gd name="connsiteY3781" fmla="*/ 2014734 h 3149464"/>
                      <a:gd name="connsiteX3782" fmla="*/ 1260080 w 3223440"/>
                      <a:gd name="connsiteY3782" fmla="*/ 2021841 h 3149464"/>
                      <a:gd name="connsiteX3783" fmla="*/ 1260080 w 3223440"/>
                      <a:gd name="connsiteY3783" fmla="*/ 2021841 h 3149464"/>
                      <a:gd name="connsiteX3784" fmla="*/ 1295617 w 3223440"/>
                      <a:gd name="connsiteY3784" fmla="*/ 2014734 h 3149464"/>
                      <a:gd name="connsiteX3785" fmla="*/ 1305093 w 3223440"/>
                      <a:gd name="connsiteY3785" fmla="*/ 2026580 h 3149464"/>
                      <a:gd name="connsiteX3786" fmla="*/ 1350107 w 3223440"/>
                      <a:gd name="connsiteY3786" fmla="*/ 2024211 h 3149464"/>
                      <a:gd name="connsiteX3787" fmla="*/ 1352476 w 3223440"/>
                      <a:gd name="connsiteY3787" fmla="*/ 2009996 h 3149464"/>
                      <a:gd name="connsiteX3788" fmla="*/ 1350107 w 3223440"/>
                      <a:gd name="connsiteY3788" fmla="*/ 2024211 h 3149464"/>
                      <a:gd name="connsiteX3789" fmla="*/ 1305093 w 3223440"/>
                      <a:gd name="connsiteY3789" fmla="*/ 2026580 h 3149464"/>
                      <a:gd name="connsiteX3790" fmla="*/ 1570436 w 3223440"/>
                      <a:gd name="connsiteY3790" fmla="*/ 1867848 h 3149464"/>
                      <a:gd name="connsiteX3791" fmla="*/ 1553852 w 3223440"/>
                      <a:gd name="connsiteY3791" fmla="*/ 1867848 h 3149464"/>
                      <a:gd name="connsiteX3792" fmla="*/ 1553852 w 3223440"/>
                      <a:gd name="connsiteY3792" fmla="*/ 1867848 h 3149464"/>
                      <a:gd name="connsiteX3793" fmla="*/ 1553852 w 3223440"/>
                      <a:gd name="connsiteY3793" fmla="*/ 1867848 h 3149464"/>
                      <a:gd name="connsiteX3794" fmla="*/ 1570436 w 3223440"/>
                      <a:gd name="connsiteY3794" fmla="*/ 1867848 h 3149464"/>
                      <a:gd name="connsiteX3795" fmla="*/ 1596496 w 3223440"/>
                      <a:gd name="connsiteY3795" fmla="*/ 1858372 h 3149464"/>
                      <a:gd name="connsiteX3796" fmla="*/ 1570436 w 3223440"/>
                      <a:gd name="connsiteY3796" fmla="*/ 1867848 h 3149464"/>
                      <a:gd name="connsiteX3797" fmla="*/ 1636771 w 3223440"/>
                      <a:gd name="connsiteY3797" fmla="*/ 1983935 h 3149464"/>
                      <a:gd name="connsiteX3798" fmla="*/ 1636771 w 3223440"/>
                      <a:gd name="connsiteY3798" fmla="*/ 1983935 h 3149464"/>
                      <a:gd name="connsiteX3799" fmla="*/ 1639140 w 3223440"/>
                      <a:gd name="connsiteY3799" fmla="*/ 2009996 h 3149464"/>
                      <a:gd name="connsiteX3800" fmla="*/ 1636771 w 3223440"/>
                      <a:gd name="connsiteY3800" fmla="*/ 1983935 h 3149464"/>
                      <a:gd name="connsiteX3801" fmla="*/ 1712583 w 3223440"/>
                      <a:gd name="connsiteY3801" fmla="*/ 2009996 h 3149464"/>
                      <a:gd name="connsiteX3802" fmla="*/ 1705476 w 3223440"/>
                      <a:gd name="connsiteY3802" fmla="*/ 2012365 h 3149464"/>
                      <a:gd name="connsiteX3803" fmla="*/ 1712583 w 3223440"/>
                      <a:gd name="connsiteY3803" fmla="*/ 2009996 h 3149464"/>
                      <a:gd name="connsiteX3804" fmla="*/ 1672308 w 3223440"/>
                      <a:gd name="connsiteY3804" fmla="*/ 1827573 h 3149464"/>
                      <a:gd name="connsiteX3805" fmla="*/ 1665201 w 3223440"/>
                      <a:gd name="connsiteY3805" fmla="*/ 1827573 h 3149464"/>
                      <a:gd name="connsiteX3806" fmla="*/ 1672308 w 3223440"/>
                      <a:gd name="connsiteY3806" fmla="*/ 1827573 h 3149464"/>
                      <a:gd name="connsiteX3807" fmla="*/ 1750489 w 3223440"/>
                      <a:gd name="connsiteY3807" fmla="*/ 1846526 h 3149464"/>
                      <a:gd name="connsiteX3808" fmla="*/ 1672308 w 3223440"/>
                      <a:gd name="connsiteY3808" fmla="*/ 1827573 h 3149464"/>
                      <a:gd name="connsiteX3809" fmla="*/ 1717321 w 3223440"/>
                      <a:gd name="connsiteY3809" fmla="*/ 1763607 h 3149464"/>
                      <a:gd name="connsiteX3810" fmla="*/ 1717321 w 3223440"/>
                      <a:gd name="connsiteY3810" fmla="*/ 1763607 h 3149464"/>
                      <a:gd name="connsiteX3811" fmla="*/ 1717321 w 3223440"/>
                      <a:gd name="connsiteY3811" fmla="*/ 1763607 h 3149464"/>
                      <a:gd name="connsiteX3812" fmla="*/ 1750489 w 3223440"/>
                      <a:gd name="connsiteY3812" fmla="*/ 1773083 h 3149464"/>
                      <a:gd name="connsiteX3813" fmla="*/ 1802610 w 3223440"/>
                      <a:gd name="connsiteY3813" fmla="*/ 1758868 h 3149464"/>
                      <a:gd name="connsiteX3814" fmla="*/ 1861838 w 3223440"/>
                      <a:gd name="connsiteY3814" fmla="*/ 1739915 h 3149464"/>
                      <a:gd name="connsiteX3815" fmla="*/ 1866576 w 3223440"/>
                      <a:gd name="connsiteY3815" fmla="*/ 1739915 h 3149464"/>
                      <a:gd name="connsiteX3816" fmla="*/ 1861838 w 3223440"/>
                      <a:gd name="connsiteY3816" fmla="*/ 1739915 h 3149464"/>
                      <a:gd name="connsiteX3817" fmla="*/ 1802610 w 3223440"/>
                      <a:gd name="connsiteY3817" fmla="*/ 1758868 h 3149464"/>
                      <a:gd name="connsiteX3818" fmla="*/ 1750489 w 3223440"/>
                      <a:gd name="connsiteY3818" fmla="*/ 1773083 h 3149464"/>
                      <a:gd name="connsiteX3819" fmla="*/ 1717321 w 3223440"/>
                      <a:gd name="connsiteY3819" fmla="*/ 1763607 h 3149464"/>
                      <a:gd name="connsiteX3820" fmla="*/ 1816825 w 3223440"/>
                      <a:gd name="connsiteY3820" fmla="*/ 1837050 h 3149464"/>
                      <a:gd name="connsiteX3821" fmla="*/ 1819194 w 3223440"/>
                      <a:gd name="connsiteY3821" fmla="*/ 1818097 h 3149464"/>
                      <a:gd name="connsiteX3822" fmla="*/ 1819194 w 3223440"/>
                      <a:gd name="connsiteY3822" fmla="*/ 1818097 h 3149464"/>
                      <a:gd name="connsiteX3823" fmla="*/ 1816825 w 3223440"/>
                      <a:gd name="connsiteY3823" fmla="*/ 1837050 h 3149464"/>
                      <a:gd name="connsiteX3824" fmla="*/ 1755227 w 3223440"/>
                      <a:gd name="connsiteY3824" fmla="*/ 2187680 h 3149464"/>
                      <a:gd name="connsiteX3825" fmla="*/ 1767073 w 3223440"/>
                      <a:gd name="connsiteY3825" fmla="*/ 2145036 h 3149464"/>
                      <a:gd name="connsiteX3826" fmla="*/ 1769442 w 3223440"/>
                      <a:gd name="connsiteY3826" fmla="*/ 2130821 h 3149464"/>
                      <a:gd name="connsiteX3827" fmla="*/ 1767073 w 3223440"/>
                      <a:gd name="connsiteY3827" fmla="*/ 2145036 h 3149464"/>
                      <a:gd name="connsiteX3828" fmla="*/ 1755227 w 3223440"/>
                      <a:gd name="connsiteY3828" fmla="*/ 2187680 h 3149464"/>
                      <a:gd name="connsiteX3829" fmla="*/ 1755227 w 3223440"/>
                      <a:gd name="connsiteY3829" fmla="*/ 2187680 h 3149464"/>
                      <a:gd name="connsiteX3830" fmla="*/ 1755227 w 3223440"/>
                      <a:gd name="connsiteY3830" fmla="*/ 2187680 h 3149464"/>
                      <a:gd name="connsiteX3831" fmla="*/ 1764704 w 3223440"/>
                      <a:gd name="connsiteY3831" fmla="*/ 1851264 h 3149464"/>
                      <a:gd name="connsiteX3832" fmla="*/ 1776550 w 3223440"/>
                      <a:gd name="connsiteY3832" fmla="*/ 1856002 h 3149464"/>
                      <a:gd name="connsiteX3833" fmla="*/ 1819194 w 3223440"/>
                      <a:gd name="connsiteY3833" fmla="*/ 1844157 h 3149464"/>
                      <a:gd name="connsiteX3834" fmla="*/ 1819194 w 3223440"/>
                      <a:gd name="connsiteY3834" fmla="*/ 1844157 h 3149464"/>
                      <a:gd name="connsiteX3835" fmla="*/ 1819194 w 3223440"/>
                      <a:gd name="connsiteY3835" fmla="*/ 1844157 h 3149464"/>
                      <a:gd name="connsiteX3836" fmla="*/ 1776550 w 3223440"/>
                      <a:gd name="connsiteY3836" fmla="*/ 1856002 h 3149464"/>
                      <a:gd name="connsiteX3837" fmla="*/ 1764704 w 3223440"/>
                      <a:gd name="connsiteY3837" fmla="*/ 1851264 h 3149464"/>
                      <a:gd name="connsiteX3838" fmla="*/ 1845254 w 3223440"/>
                      <a:gd name="connsiteY3838" fmla="*/ 1948399 h 3149464"/>
                      <a:gd name="connsiteX3839" fmla="*/ 1876053 w 3223440"/>
                      <a:gd name="connsiteY3839" fmla="*/ 1946029 h 3149464"/>
                      <a:gd name="connsiteX3840" fmla="*/ 1897375 w 3223440"/>
                      <a:gd name="connsiteY3840" fmla="*/ 1946029 h 3149464"/>
                      <a:gd name="connsiteX3841" fmla="*/ 1876053 w 3223440"/>
                      <a:gd name="connsiteY3841" fmla="*/ 1946029 h 3149464"/>
                      <a:gd name="connsiteX3842" fmla="*/ 1845254 w 3223440"/>
                      <a:gd name="connsiteY3842" fmla="*/ 1948399 h 3149464"/>
                      <a:gd name="connsiteX3843" fmla="*/ 1819194 w 3223440"/>
                      <a:gd name="connsiteY3843" fmla="*/ 1943660 h 3149464"/>
                      <a:gd name="connsiteX3844" fmla="*/ 1845254 w 3223440"/>
                      <a:gd name="connsiteY3844" fmla="*/ 1948399 h 3149464"/>
                      <a:gd name="connsiteX3845" fmla="*/ 1871315 w 3223440"/>
                      <a:gd name="connsiteY3845" fmla="*/ 2149774 h 3149464"/>
                      <a:gd name="connsiteX3846" fmla="*/ 1871315 w 3223440"/>
                      <a:gd name="connsiteY3846" fmla="*/ 2149774 h 3149464"/>
                      <a:gd name="connsiteX3847" fmla="*/ 1906852 w 3223440"/>
                      <a:gd name="connsiteY3847" fmla="*/ 2130821 h 3149464"/>
                      <a:gd name="connsiteX3848" fmla="*/ 1921066 w 3223440"/>
                      <a:gd name="connsiteY3848" fmla="*/ 2126083 h 3149464"/>
                      <a:gd name="connsiteX3849" fmla="*/ 1906852 w 3223440"/>
                      <a:gd name="connsiteY3849" fmla="*/ 2130821 h 3149464"/>
                      <a:gd name="connsiteX3850" fmla="*/ 1871315 w 3223440"/>
                      <a:gd name="connsiteY3850" fmla="*/ 2149774 h 3149464"/>
                      <a:gd name="connsiteX3851" fmla="*/ 1906852 w 3223440"/>
                      <a:gd name="connsiteY3851" fmla="*/ 1960244 h 3149464"/>
                      <a:gd name="connsiteX3852" fmla="*/ 1930543 w 3223440"/>
                      <a:gd name="connsiteY3852" fmla="*/ 1967352 h 3149464"/>
                      <a:gd name="connsiteX3853" fmla="*/ 1954234 w 3223440"/>
                      <a:gd name="connsiteY3853" fmla="*/ 1979197 h 3149464"/>
                      <a:gd name="connsiteX3854" fmla="*/ 1930543 w 3223440"/>
                      <a:gd name="connsiteY3854" fmla="*/ 1967352 h 3149464"/>
                      <a:gd name="connsiteX3855" fmla="*/ 1906852 w 3223440"/>
                      <a:gd name="connsiteY3855" fmla="*/ 1960244 h 3149464"/>
                      <a:gd name="connsiteX3856" fmla="*/ 1980294 w 3223440"/>
                      <a:gd name="connsiteY3856" fmla="*/ 2026580 h 3149464"/>
                      <a:gd name="connsiteX3857" fmla="*/ 1977925 w 3223440"/>
                      <a:gd name="connsiteY3857" fmla="*/ 2028949 h 3149464"/>
                      <a:gd name="connsiteX3858" fmla="*/ 1980294 w 3223440"/>
                      <a:gd name="connsiteY3858" fmla="*/ 2026580 h 3149464"/>
                      <a:gd name="connsiteX3859" fmla="*/ 1980294 w 3223440"/>
                      <a:gd name="connsiteY3859" fmla="*/ 2026580 h 3149464"/>
                      <a:gd name="connsiteX3860" fmla="*/ 1985033 w 3223440"/>
                      <a:gd name="connsiteY3860" fmla="*/ 2036056 h 3149464"/>
                      <a:gd name="connsiteX3861" fmla="*/ 1977925 w 3223440"/>
                      <a:gd name="connsiteY3861" fmla="*/ 2033687 h 3149464"/>
                      <a:gd name="connsiteX3862" fmla="*/ 1985033 w 3223440"/>
                      <a:gd name="connsiteY3862" fmla="*/ 2036056 h 3149464"/>
                      <a:gd name="connsiteX3863" fmla="*/ 1966080 w 3223440"/>
                      <a:gd name="connsiteY3863" fmla="*/ 1405868 h 3149464"/>
                      <a:gd name="connsiteX3864" fmla="*/ 1951865 w 3223440"/>
                      <a:gd name="connsiteY3864" fmla="*/ 1417714 h 3149464"/>
                      <a:gd name="connsiteX3865" fmla="*/ 1928174 w 3223440"/>
                      <a:gd name="connsiteY3865" fmla="*/ 1441405 h 3149464"/>
                      <a:gd name="connsiteX3866" fmla="*/ 1951865 w 3223440"/>
                      <a:gd name="connsiteY3866" fmla="*/ 1417714 h 3149464"/>
                      <a:gd name="connsiteX3867" fmla="*/ 1966080 w 3223440"/>
                      <a:gd name="connsiteY3867" fmla="*/ 1405868 h 3149464"/>
                      <a:gd name="connsiteX3868" fmla="*/ 2020570 w 3223440"/>
                      <a:gd name="connsiteY3868" fmla="*/ 1363224 h 3149464"/>
                      <a:gd name="connsiteX3869" fmla="*/ 2025308 w 3223440"/>
                      <a:gd name="connsiteY3869" fmla="*/ 1353747 h 3149464"/>
                      <a:gd name="connsiteX3870" fmla="*/ 2013462 w 3223440"/>
                      <a:gd name="connsiteY3870" fmla="*/ 1344271 h 3149464"/>
                      <a:gd name="connsiteX3871" fmla="*/ 2008724 w 3223440"/>
                      <a:gd name="connsiteY3871" fmla="*/ 1344271 h 3149464"/>
                      <a:gd name="connsiteX3872" fmla="*/ 2013462 w 3223440"/>
                      <a:gd name="connsiteY3872" fmla="*/ 1344271 h 3149464"/>
                      <a:gd name="connsiteX3873" fmla="*/ 2025308 w 3223440"/>
                      <a:gd name="connsiteY3873" fmla="*/ 1353747 h 3149464"/>
                      <a:gd name="connsiteX3874" fmla="*/ 2020570 w 3223440"/>
                      <a:gd name="connsiteY3874" fmla="*/ 1363224 h 3149464"/>
                      <a:gd name="connsiteX3875" fmla="*/ 1966080 w 3223440"/>
                      <a:gd name="connsiteY3875" fmla="*/ 1405868 h 3149464"/>
                      <a:gd name="connsiteX3876" fmla="*/ 1985033 w 3223440"/>
                      <a:gd name="connsiteY3876" fmla="*/ 1998150 h 3149464"/>
                      <a:gd name="connsiteX3877" fmla="*/ 2013462 w 3223440"/>
                      <a:gd name="connsiteY3877" fmla="*/ 2031318 h 3149464"/>
                      <a:gd name="connsiteX3878" fmla="*/ 2041892 w 3223440"/>
                      <a:gd name="connsiteY3878" fmla="*/ 2069224 h 3149464"/>
                      <a:gd name="connsiteX3879" fmla="*/ 2060845 w 3223440"/>
                      <a:gd name="connsiteY3879" fmla="*/ 2083439 h 3149464"/>
                      <a:gd name="connsiteX3880" fmla="*/ 2041892 w 3223440"/>
                      <a:gd name="connsiteY3880" fmla="*/ 2069224 h 3149464"/>
                      <a:gd name="connsiteX3881" fmla="*/ 2013462 w 3223440"/>
                      <a:gd name="connsiteY3881" fmla="*/ 2031318 h 3149464"/>
                      <a:gd name="connsiteX3882" fmla="*/ 1985033 w 3223440"/>
                      <a:gd name="connsiteY3882" fmla="*/ 1998150 h 3149464"/>
                      <a:gd name="connsiteX3883" fmla="*/ 1985033 w 3223440"/>
                      <a:gd name="connsiteY3883" fmla="*/ 1998150 h 3149464"/>
                      <a:gd name="connsiteX3884" fmla="*/ 2001617 w 3223440"/>
                      <a:gd name="connsiteY3884" fmla="*/ 2220848 h 3149464"/>
                      <a:gd name="connsiteX3885" fmla="*/ 2008724 w 3223440"/>
                      <a:gd name="connsiteY3885" fmla="*/ 2204264 h 3149464"/>
                      <a:gd name="connsiteX3886" fmla="*/ 2025308 w 3223440"/>
                      <a:gd name="connsiteY3886" fmla="*/ 2182942 h 3149464"/>
                      <a:gd name="connsiteX3887" fmla="*/ 2041892 w 3223440"/>
                      <a:gd name="connsiteY3887" fmla="*/ 2133191 h 3149464"/>
                      <a:gd name="connsiteX3888" fmla="*/ 2041892 w 3223440"/>
                      <a:gd name="connsiteY3888" fmla="*/ 2123714 h 3149464"/>
                      <a:gd name="connsiteX3889" fmla="*/ 2041892 w 3223440"/>
                      <a:gd name="connsiteY3889" fmla="*/ 2123714 h 3149464"/>
                      <a:gd name="connsiteX3890" fmla="*/ 2041892 w 3223440"/>
                      <a:gd name="connsiteY3890" fmla="*/ 2133191 h 3149464"/>
                      <a:gd name="connsiteX3891" fmla="*/ 2025308 w 3223440"/>
                      <a:gd name="connsiteY3891" fmla="*/ 2182942 h 3149464"/>
                      <a:gd name="connsiteX3892" fmla="*/ 2008724 w 3223440"/>
                      <a:gd name="connsiteY3892" fmla="*/ 2204264 h 3149464"/>
                      <a:gd name="connsiteX3893" fmla="*/ 2001617 w 3223440"/>
                      <a:gd name="connsiteY3893" fmla="*/ 2220848 h 3149464"/>
                      <a:gd name="connsiteX3894" fmla="*/ 1989771 w 3223440"/>
                      <a:gd name="connsiteY3894" fmla="*/ 2223217 h 3149464"/>
                      <a:gd name="connsiteX3895" fmla="*/ 2001617 w 3223440"/>
                      <a:gd name="connsiteY3895" fmla="*/ 2220848 h 3149464"/>
                      <a:gd name="connsiteX3896" fmla="*/ 2048999 w 3223440"/>
                      <a:gd name="connsiteY3896" fmla="*/ 2126083 h 3149464"/>
                      <a:gd name="connsiteX3897" fmla="*/ 2079798 w 3223440"/>
                      <a:gd name="connsiteY3897" fmla="*/ 2114238 h 3149464"/>
                      <a:gd name="connsiteX3898" fmla="*/ 2048999 w 3223440"/>
                      <a:gd name="connsiteY3898" fmla="*/ 2126083 h 3149464"/>
                      <a:gd name="connsiteX3899" fmla="*/ 2020570 w 3223440"/>
                      <a:gd name="connsiteY3899" fmla="*/ 1877325 h 3149464"/>
                      <a:gd name="connsiteX3900" fmla="*/ 2003986 w 3223440"/>
                      <a:gd name="connsiteY3900" fmla="*/ 1891539 h 3149464"/>
                      <a:gd name="connsiteX3901" fmla="*/ 2008724 w 3223440"/>
                      <a:gd name="connsiteY3901" fmla="*/ 1929445 h 3149464"/>
                      <a:gd name="connsiteX3902" fmla="*/ 2008724 w 3223440"/>
                      <a:gd name="connsiteY3902" fmla="*/ 1929445 h 3149464"/>
                      <a:gd name="connsiteX3903" fmla="*/ 2003986 w 3223440"/>
                      <a:gd name="connsiteY3903" fmla="*/ 1891539 h 3149464"/>
                      <a:gd name="connsiteX3904" fmla="*/ 2020570 w 3223440"/>
                      <a:gd name="connsiteY3904" fmla="*/ 1877325 h 3149464"/>
                      <a:gd name="connsiteX3905" fmla="*/ 2079798 w 3223440"/>
                      <a:gd name="connsiteY3905" fmla="*/ 1877325 h 3149464"/>
                      <a:gd name="connsiteX3906" fmla="*/ 2115335 w 3223440"/>
                      <a:gd name="connsiteY3906" fmla="*/ 1889170 h 3149464"/>
                      <a:gd name="connsiteX3907" fmla="*/ 2079798 w 3223440"/>
                      <a:gd name="connsiteY3907" fmla="*/ 1877325 h 3149464"/>
                      <a:gd name="connsiteX3908" fmla="*/ 2020570 w 3223440"/>
                      <a:gd name="connsiteY3908" fmla="*/ 1877325 h 3149464"/>
                      <a:gd name="connsiteX3909" fmla="*/ 2096382 w 3223440"/>
                      <a:gd name="connsiteY3909" fmla="*/ 1943660 h 3149464"/>
                      <a:gd name="connsiteX3910" fmla="*/ 2096382 w 3223440"/>
                      <a:gd name="connsiteY3910" fmla="*/ 1960244 h 3149464"/>
                      <a:gd name="connsiteX3911" fmla="*/ 2096382 w 3223440"/>
                      <a:gd name="connsiteY3911" fmla="*/ 1960244 h 3149464"/>
                      <a:gd name="connsiteX3912" fmla="*/ 2096382 w 3223440"/>
                      <a:gd name="connsiteY3912" fmla="*/ 1943660 h 3149464"/>
                      <a:gd name="connsiteX3913" fmla="*/ 2124811 w 3223440"/>
                      <a:gd name="connsiteY3913" fmla="*/ 1969721 h 3149464"/>
                      <a:gd name="connsiteX3914" fmla="*/ 2129550 w 3223440"/>
                      <a:gd name="connsiteY3914" fmla="*/ 1974459 h 3149464"/>
                      <a:gd name="connsiteX3915" fmla="*/ 2139026 w 3223440"/>
                      <a:gd name="connsiteY3915" fmla="*/ 1986304 h 3149464"/>
                      <a:gd name="connsiteX3916" fmla="*/ 2129550 w 3223440"/>
                      <a:gd name="connsiteY3916" fmla="*/ 1974459 h 3149464"/>
                      <a:gd name="connsiteX3917" fmla="*/ 2124811 w 3223440"/>
                      <a:gd name="connsiteY3917" fmla="*/ 1969721 h 3149464"/>
                      <a:gd name="connsiteX3918" fmla="*/ 2103489 w 3223440"/>
                      <a:gd name="connsiteY3918" fmla="*/ 1851264 h 3149464"/>
                      <a:gd name="connsiteX3919" fmla="*/ 2141395 w 3223440"/>
                      <a:gd name="connsiteY3919" fmla="*/ 1841788 h 3149464"/>
                      <a:gd name="connsiteX3920" fmla="*/ 2091644 w 3223440"/>
                      <a:gd name="connsiteY3920" fmla="*/ 1818097 h 3149464"/>
                      <a:gd name="connsiteX3921" fmla="*/ 2091644 w 3223440"/>
                      <a:gd name="connsiteY3921" fmla="*/ 1818097 h 3149464"/>
                      <a:gd name="connsiteX3922" fmla="*/ 2141395 w 3223440"/>
                      <a:gd name="connsiteY3922" fmla="*/ 1841788 h 3149464"/>
                      <a:gd name="connsiteX3923" fmla="*/ 2103489 w 3223440"/>
                      <a:gd name="connsiteY3923" fmla="*/ 1851264 h 3149464"/>
                      <a:gd name="connsiteX3924" fmla="*/ 2153241 w 3223440"/>
                      <a:gd name="connsiteY3924" fmla="*/ 1896278 h 3149464"/>
                      <a:gd name="connsiteX3925" fmla="*/ 2160348 w 3223440"/>
                      <a:gd name="connsiteY3925" fmla="*/ 1898647 h 3149464"/>
                      <a:gd name="connsiteX3926" fmla="*/ 2160348 w 3223440"/>
                      <a:gd name="connsiteY3926" fmla="*/ 1898647 h 3149464"/>
                      <a:gd name="connsiteX3927" fmla="*/ 2153241 w 3223440"/>
                      <a:gd name="connsiteY3927" fmla="*/ 1896278 h 3149464"/>
                      <a:gd name="connsiteX3928" fmla="*/ 2139026 w 3223440"/>
                      <a:gd name="connsiteY3928" fmla="*/ 1924707 h 3149464"/>
                      <a:gd name="connsiteX3929" fmla="*/ 2139026 w 3223440"/>
                      <a:gd name="connsiteY3929" fmla="*/ 1924707 h 3149464"/>
                      <a:gd name="connsiteX3930" fmla="*/ 2153241 w 3223440"/>
                      <a:gd name="connsiteY3930" fmla="*/ 1896278 h 3149464"/>
                      <a:gd name="connsiteX3931" fmla="*/ 2157979 w 3223440"/>
                      <a:gd name="connsiteY3931" fmla="*/ 1912862 h 3149464"/>
                      <a:gd name="connsiteX3932" fmla="*/ 2150872 w 3223440"/>
                      <a:gd name="connsiteY3932" fmla="*/ 1922338 h 3149464"/>
                      <a:gd name="connsiteX3933" fmla="*/ 2157979 w 3223440"/>
                      <a:gd name="connsiteY3933" fmla="*/ 1912862 h 3149464"/>
                      <a:gd name="connsiteX3934" fmla="*/ 2240899 w 3223440"/>
                      <a:gd name="connsiteY3934" fmla="*/ 1773083 h 3149464"/>
                      <a:gd name="connsiteX3935" fmla="*/ 2245637 w 3223440"/>
                      <a:gd name="connsiteY3935" fmla="*/ 1796774 h 3149464"/>
                      <a:gd name="connsiteX3936" fmla="*/ 2240899 w 3223440"/>
                      <a:gd name="connsiteY3936" fmla="*/ 1773083 h 3149464"/>
                      <a:gd name="connsiteX3937" fmla="*/ 2243268 w 3223440"/>
                      <a:gd name="connsiteY3937" fmla="*/ 2137929 h 3149464"/>
                      <a:gd name="connsiteX3938" fmla="*/ 2359355 w 3223440"/>
                      <a:gd name="connsiteY3938" fmla="*/ 2126083 h 3149464"/>
                      <a:gd name="connsiteX3939" fmla="*/ 2375939 w 3223440"/>
                      <a:gd name="connsiteY3939" fmla="*/ 2126083 h 3149464"/>
                      <a:gd name="connsiteX3940" fmla="*/ 2359355 w 3223440"/>
                      <a:gd name="connsiteY3940" fmla="*/ 2126083 h 3149464"/>
                      <a:gd name="connsiteX3941" fmla="*/ 2243268 w 3223440"/>
                      <a:gd name="connsiteY3941" fmla="*/ 2137929 h 3149464"/>
                      <a:gd name="connsiteX3942" fmla="*/ 2231422 w 3223440"/>
                      <a:gd name="connsiteY3942" fmla="*/ 2140298 h 3149464"/>
                      <a:gd name="connsiteX3943" fmla="*/ 2243268 w 3223440"/>
                      <a:gd name="connsiteY3943" fmla="*/ 2137929 h 3149464"/>
                      <a:gd name="connsiteX3944" fmla="*/ 2285912 w 3223440"/>
                      <a:gd name="connsiteY3944" fmla="*/ 1827573 h 3149464"/>
                      <a:gd name="connsiteX3945" fmla="*/ 2297758 w 3223440"/>
                      <a:gd name="connsiteY3945" fmla="*/ 1810989 h 3149464"/>
                      <a:gd name="connsiteX3946" fmla="*/ 2297758 w 3223440"/>
                      <a:gd name="connsiteY3946" fmla="*/ 1810989 h 3149464"/>
                      <a:gd name="connsiteX3947" fmla="*/ 2297758 w 3223440"/>
                      <a:gd name="connsiteY3947" fmla="*/ 1810989 h 3149464"/>
                      <a:gd name="connsiteX3948" fmla="*/ 2285912 w 3223440"/>
                      <a:gd name="connsiteY3948" fmla="*/ 1827573 h 3149464"/>
                      <a:gd name="connsiteX3949" fmla="*/ 2278805 w 3223440"/>
                      <a:gd name="connsiteY3949" fmla="*/ 1822835 h 3149464"/>
                      <a:gd name="connsiteX3950" fmla="*/ 2285912 w 3223440"/>
                      <a:gd name="connsiteY3950" fmla="*/ 1827573 h 3149464"/>
                      <a:gd name="connsiteX3951" fmla="*/ 2285912 w 3223440"/>
                      <a:gd name="connsiteY3951" fmla="*/ 1827573 h 3149464"/>
                      <a:gd name="connsiteX3952" fmla="*/ 2307234 w 3223440"/>
                      <a:gd name="connsiteY3952" fmla="*/ 2095284 h 3149464"/>
                      <a:gd name="connsiteX3953" fmla="*/ 2278805 w 3223440"/>
                      <a:gd name="connsiteY3953" fmla="*/ 2100023 h 3149464"/>
                      <a:gd name="connsiteX3954" fmla="*/ 2307234 w 3223440"/>
                      <a:gd name="connsiteY3954" fmla="*/ 2095284 h 3149464"/>
                      <a:gd name="connsiteX3955" fmla="*/ 2302496 w 3223440"/>
                      <a:gd name="connsiteY3955" fmla="*/ 1844157 h 3149464"/>
                      <a:gd name="connsiteX3956" fmla="*/ 2302496 w 3223440"/>
                      <a:gd name="connsiteY3956" fmla="*/ 1844157 h 3149464"/>
                      <a:gd name="connsiteX3957" fmla="*/ 2311972 w 3223440"/>
                      <a:gd name="connsiteY3957" fmla="*/ 1851264 h 3149464"/>
                      <a:gd name="connsiteX3958" fmla="*/ 2302496 w 3223440"/>
                      <a:gd name="connsiteY3958" fmla="*/ 1844157 h 3149464"/>
                      <a:gd name="connsiteX3959" fmla="*/ 2288281 w 3223440"/>
                      <a:gd name="connsiteY3959" fmla="*/ 1910492 h 3149464"/>
                      <a:gd name="connsiteX3960" fmla="*/ 2290650 w 3223440"/>
                      <a:gd name="connsiteY3960" fmla="*/ 1898647 h 3149464"/>
                      <a:gd name="connsiteX3961" fmla="*/ 2290650 w 3223440"/>
                      <a:gd name="connsiteY3961" fmla="*/ 1898647 h 3149464"/>
                      <a:gd name="connsiteX3962" fmla="*/ 2288281 w 3223440"/>
                      <a:gd name="connsiteY3962" fmla="*/ 1910492 h 3149464"/>
                      <a:gd name="connsiteX3963" fmla="*/ 2359355 w 3223440"/>
                      <a:gd name="connsiteY3963" fmla="*/ 2045533 h 3149464"/>
                      <a:gd name="connsiteX3964" fmla="*/ 2333295 w 3223440"/>
                      <a:gd name="connsiteY3964" fmla="*/ 2064486 h 3149464"/>
                      <a:gd name="connsiteX3965" fmla="*/ 2333295 w 3223440"/>
                      <a:gd name="connsiteY3965" fmla="*/ 2064486 h 3149464"/>
                      <a:gd name="connsiteX3966" fmla="*/ 2359355 w 3223440"/>
                      <a:gd name="connsiteY3966" fmla="*/ 2045533 h 3149464"/>
                      <a:gd name="connsiteX3967" fmla="*/ 2385415 w 3223440"/>
                      <a:gd name="connsiteY3967" fmla="*/ 2019472 h 3149464"/>
                      <a:gd name="connsiteX3968" fmla="*/ 2380677 w 3223440"/>
                      <a:gd name="connsiteY3968" fmla="*/ 2009996 h 3149464"/>
                      <a:gd name="connsiteX3969" fmla="*/ 2385415 w 3223440"/>
                      <a:gd name="connsiteY3969" fmla="*/ 2019472 h 3149464"/>
                      <a:gd name="connsiteX3970" fmla="*/ 2359355 w 3223440"/>
                      <a:gd name="connsiteY3970" fmla="*/ 2045533 h 3149464"/>
                      <a:gd name="connsiteX3971" fmla="*/ 2380677 w 3223440"/>
                      <a:gd name="connsiteY3971" fmla="*/ 1867848 h 3149464"/>
                      <a:gd name="connsiteX3972" fmla="*/ 2361724 w 3223440"/>
                      <a:gd name="connsiteY3972" fmla="*/ 1874955 h 3149464"/>
                      <a:gd name="connsiteX3973" fmla="*/ 2335664 w 3223440"/>
                      <a:gd name="connsiteY3973" fmla="*/ 1882063 h 3149464"/>
                      <a:gd name="connsiteX3974" fmla="*/ 2361724 w 3223440"/>
                      <a:gd name="connsiteY3974" fmla="*/ 1874955 h 3149464"/>
                      <a:gd name="connsiteX3975" fmla="*/ 2380677 w 3223440"/>
                      <a:gd name="connsiteY3975" fmla="*/ 1867848 h 3149464"/>
                      <a:gd name="connsiteX3976" fmla="*/ 2413845 w 3223440"/>
                      <a:gd name="connsiteY3976" fmla="*/ 1827573 h 3149464"/>
                      <a:gd name="connsiteX3977" fmla="*/ 2413845 w 3223440"/>
                      <a:gd name="connsiteY3977" fmla="*/ 1827573 h 3149464"/>
                      <a:gd name="connsiteX3978" fmla="*/ 2406737 w 3223440"/>
                      <a:gd name="connsiteY3978" fmla="*/ 1829942 h 3149464"/>
                      <a:gd name="connsiteX3979" fmla="*/ 2354617 w 3223440"/>
                      <a:gd name="connsiteY3979" fmla="*/ 1815727 h 3149464"/>
                      <a:gd name="connsiteX3980" fmla="*/ 2321449 w 3223440"/>
                      <a:gd name="connsiteY3980" fmla="*/ 1787298 h 3149464"/>
                      <a:gd name="connsiteX3981" fmla="*/ 2243268 w 3223440"/>
                      <a:gd name="connsiteY3981" fmla="*/ 1770714 h 3149464"/>
                      <a:gd name="connsiteX3982" fmla="*/ 2243268 w 3223440"/>
                      <a:gd name="connsiteY3982" fmla="*/ 1770714 h 3149464"/>
                      <a:gd name="connsiteX3983" fmla="*/ 2243268 w 3223440"/>
                      <a:gd name="connsiteY3983" fmla="*/ 1770714 h 3149464"/>
                      <a:gd name="connsiteX3984" fmla="*/ 2243268 w 3223440"/>
                      <a:gd name="connsiteY3984" fmla="*/ 1770714 h 3149464"/>
                      <a:gd name="connsiteX3985" fmla="*/ 2226684 w 3223440"/>
                      <a:gd name="connsiteY3985" fmla="*/ 1730439 h 3149464"/>
                      <a:gd name="connsiteX3986" fmla="*/ 2226684 w 3223440"/>
                      <a:gd name="connsiteY3986" fmla="*/ 1730439 h 3149464"/>
                      <a:gd name="connsiteX3987" fmla="*/ 2252744 w 3223440"/>
                      <a:gd name="connsiteY3987" fmla="*/ 1732808 h 3149464"/>
                      <a:gd name="connsiteX3988" fmla="*/ 2226684 w 3223440"/>
                      <a:gd name="connsiteY3988" fmla="*/ 1730439 h 3149464"/>
                      <a:gd name="connsiteX3989" fmla="*/ 2243268 w 3223440"/>
                      <a:gd name="connsiteY3989" fmla="*/ 1770714 h 3149464"/>
                      <a:gd name="connsiteX3990" fmla="*/ 2321449 w 3223440"/>
                      <a:gd name="connsiteY3990" fmla="*/ 1787298 h 3149464"/>
                      <a:gd name="connsiteX3991" fmla="*/ 2354617 w 3223440"/>
                      <a:gd name="connsiteY3991" fmla="*/ 1815727 h 3149464"/>
                      <a:gd name="connsiteX3992" fmla="*/ 2406737 w 3223440"/>
                      <a:gd name="connsiteY3992" fmla="*/ 1829942 h 3149464"/>
                      <a:gd name="connsiteX3993" fmla="*/ 2413845 w 3223440"/>
                      <a:gd name="connsiteY3993" fmla="*/ 1827573 h 3149464"/>
                      <a:gd name="connsiteX3994" fmla="*/ 2430429 w 3223440"/>
                      <a:gd name="connsiteY3994" fmla="*/ 1808620 h 3149464"/>
                      <a:gd name="connsiteX3995" fmla="*/ 2468335 w 3223440"/>
                      <a:gd name="connsiteY3995" fmla="*/ 1787298 h 3149464"/>
                      <a:gd name="connsiteX3996" fmla="*/ 2506241 w 3223440"/>
                      <a:gd name="connsiteY3996" fmla="*/ 1794405 h 3149464"/>
                      <a:gd name="connsiteX3997" fmla="*/ 2468335 w 3223440"/>
                      <a:gd name="connsiteY3997" fmla="*/ 1787298 h 3149464"/>
                      <a:gd name="connsiteX3998" fmla="*/ 2430429 w 3223440"/>
                      <a:gd name="connsiteY3998" fmla="*/ 1808620 h 3149464"/>
                      <a:gd name="connsiteX3999" fmla="*/ 2413845 w 3223440"/>
                      <a:gd name="connsiteY3999" fmla="*/ 1827573 h 3149464"/>
                      <a:gd name="connsiteX4000" fmla="*/ 2380677 w 3223440"/>
                      <a:gd name="connsiteY4000" fmla="*/ 1867848 h 3149464"/>
                      <a:gd name="connsiteX4001" fmla="*/ 2603375 w 3223440"/>
                      <a:gd name="connsiteY4001" fmla="*/ 1931815 h 3149464"/>
                      <a:gd name="connsiteX4002" fmla="*/ 2603375 w 3223440"/>
                      <a:gd name="connsiteY4002" fmla="*/ 1931815 h 3149464"/>
                      <a:gd name="connsiteX4003" fmla="*/ 2593899 w 3223440"/>
                      <a:gd name="connsiteY4003" fmla="*/ 1938922 h 3149464"/>
                      <a:gd name="connsiteX4004" fmla="*/ 2646019 w 3223440"/>
                      <a:gd name="connsiteY4004" fmla="*/ 1979197 h 3149464"/>
                      <a:gd name="connsiteX4005" fmla="*/ 2593899 w 3223440"/>
                      <a:gd name="connsiteY4005" fmla="*/ 1938922 h 3149464"/>
                      <a:gd name="connsiteX4006" fmla="*/ 2603375 w 3223440"/>
                      <a:gd name="connsiteY4006" fmla="*/ 1931815 h 3149464"/>
                      <a:gd name="connsiteX4007" fmla="*/ 2638912 w 3223440"/>
                      <a:gd name="connsiteY4007" fmla="*/ 1872587 h 3149464"/>
                      <a:gd name="connsiteX4008" fmla="*/ 2638912 w 3223440"/>
                      <a:gd name="connsiteY4008" fmla="*/ 1884432 h 3149464"/>
                      <a:gd name="connsiteX4009" fmla="*/ 2638912 w 3223440"/>
                      <a:gd name="connsiteY4009" fmla="*/ 1872587 h 3149464"/>
                      <a:gd name="connsiteX4010" fmla="*/ 2657865 w 3223440"/>
                      <a:gd name="connsiteY4010" fmla="*/ 1818097 h 3149464"/>
                      <a:gd name="connsiteX4011" fmla="*/ 2681556 w 3223440"/>
                      <a:gd name="connsiteY4011" fmla="*/ 1780190 h 3149464"/>
                      <a:gd name="connsiteX4012" fmla="*/ 2681556 w 3223440"/>
                      <a:gd name="connsiteY4012" fmla="*/ 1780190 h 3149464"/>
                      <a:gd name="connsiteX4013" fmla="*/ 2726570 w 3223440"/>
                      <a:gd name="connsiteY4013" fmla="*/ 1751761 h 3149464"/>
                      <a:gd name="connsiteX4014" fmla="*/ 2681556 w 3223440"/>
                      <a:gd name="connsiteY4014" fmla="*/ 1780190 h 3149464"/>
                      <a:gd name="connsiteX4015" fmla="*/ 2657865 w 3223440"/>
                      <a:gd name="connsiteY4015" fmla="*/ 1818097 h 3149464"/>
                      <a:gd name="connsiteX4016" fmla="*/ 2638912 w 3223440"/>
                      <a:gd name="connsiteY4016" fmla="*/ 1872587 h 3149464"/>
                      <a:gd name="connsiteX4017" fmla="*/ 2657865 w 3223440"/>
                      <a:gd name="connsiteY4017" fmla="*/ 1901016 h 3149464"/>
                      <a:gd name="connsiteX4018" fmla="*/ 2669711 w 3223440"/>
                      <a:gd name="connsiteY4018" fmla="*/ 1927076 h 3149464"/>
                      <a:gd name="connsiteX4019" fmla="*/ 2664972 w 3223440"/>
                      <a:gd name="connsiteY4019" fmla="*/ 1934184 h 3149464"/>
                      <a:gd name="connsiteX4020" fmla="*/ 2669711 w 3223440"/>
                      <a:gd name="connsiteY4020" fmla="*/ 1927076 h 3149464"/>
                      <a:gd name="connsiteX4021" fmla="*/ 2657865 w 3223440"/>
                      <a:gd name="connsiteY4021" fmla="*/ 1901016 h 3149464"/>
                      <a:gd name="connsiteX4022" fmla="*/ 2648389 w 3223440"/>
                      <a:gd name="connsiteY4022" fmla="*/ 1898647 h 3149464"/>
                      <a:gd name="connsiteX4023" fmla="*/ 2657865 w 3223440"/>
                      <a:gd name="connsiteY4023" fmla="*/ 1901016 h 3149464"/>
                      <a:gd name="connsiteX4024" fmla="*/ 2740784 w 3223440"/>
                      <a:gd name="connsiteY4024" fmla="*/ 1747023 h 3149464"/>
                      <a:gd name="connsiteX4025" fmla="*/ 2736046 w 3223440"/>
                      <a:gd name="connsiteY4025" fmla="*/ 1751761 h 3149464"/>
                      <a:gd name="connsiteX4026" fmla="*/ 2733677 w 3223440"/>
                      <a:gd name="connsiteY4026" fmla="*/ 1751761 h 3149464"/>
                      <a:gd name="connsiteX4027" fmla="*/ 2736046 w 3223440"/>
                      <a:gd name="connsiteY4027" fmla="*/ 1751761 h 3149464"/>
                      <a:gd name="connsiteX4028" fmla="*/ 2740784 w 3223440"/>
                      <a:gd name="connsiteY4028" fmla="*/ 1747023 h 3149464"/>
                      <a:gd name="connsiteX4029" fmla="*/ 2809489 w 3223440"/>
                      <a:gd name="connsiteY4029" fmla="*/ 1723331 h 3149464"/>
                      <a:gd name="connsiteX4030" fmla="*/ 2814228 w 3223440"/>
                      <a:gd name="connsiteY4030" fmla="*/ 1723331 h 3149464"/>
                      <a:gd name="connsiteX4031" fmla="*/ 2809489 w 3223440"/>
                      <a:gd name="connsiteY4031" fmla="*/ 1723331 h 3149464"/>
                      <a:gd name="connsiteX4032" fmla="*/ 2740784 w 3223440"/>
                      <a:gd name="connsiteY4032" fmla="*/ 1747023 h 3149464"/>
                      <a:gd name="connsiteX4033" fmla="*/ 2757368 w 3223440"/>
                      <a:gd name="connsiteY4033" fmla="*/ 865707 h 3149464"/>
                      <a:gd name="connsiteX4034" fmla="*/ 2745523 w 3223440"/>
                      <a:gd name="connsiteY4034" fmla="*/ 853862 h 3149464"/>
                      <a:gd name="connsiteX4035" fmla="*/ 2736046 w 3223440"/>
                      <a:gd name="connsiteY4035" fmla="*/ 858600 h 3149464"/>
                      <a:gd name="connsiteX4036" fmla="*/ 2745523 w 3223440"/>
                      <a:gd name="connsiteY4036" fmla="*/ 853862 h 3149464"/>
                      <a:gd name="connsiteX4037" fmla="*/ 2757368 w 3223440"/>
                      <a:gd name="connsiteY4037" fmla="*/ 865707 h 3149464"/>
                      <a:gd name="connsiteX4038" fmla="*/ 2757368 w 3223440"/>
                      <a:gd name="connsiteY4038" fmla="*/ 865707 h 3149464"/>
                      <a:gd name="connsiteX4039" fmla="*/ 2534670 w 3223440"/>
                      <a:gd name="connsiteY4039" fmla="*/ 569566 h 3149464"/>
                      <a:gd name="connsiteX4040" fmla="*/ 2546516 w 3223440"/>
                      <a:gd name="connsiteY4040" fmla="*/ 574305 h 3149464"/>
                      <a:gd name="connsiteX4041" fmla="*/ 2546516 w 3223440"/>
                      <a:gd name="connsiteY4041" fmla="*/ 574305 h 3149464"/>
                      <a:gd name="connsiteX4042" fmla="*/ 2534670 w 3223440"/>
                      <a:gd name="connsiteY4042" fmla="*/ 569566 h 3149464"/>
                      <a:gd name="connsiteX4043" fmla="*/ 2300127 w 3223440"/>
                      <a:gd name="connsiteY4043" fmla="*/ 489016 h 3149464"/>
                      <a:gd name="connsiteX4044" fmla="*/ 2314341 w 3223440"/>
                      <a:gd name="connsiteY4044" fmla="*/ 481909 h 3149464"/>
                      <a:gd name="connsiteX4045" fmla="*/ 2309603 w 3223440"/>
                      <a:gd name="connsiteY4045" fmla="*/ 470063 h 3149464"/>
                      <a:gd name="connsiteX4046" fmla="*/ 2314341 w 3223440"/>
                      <a:gd name="connsiteY4046" fmla="*/ 481909 h 3149464"/>
                      <a:gd name="connsiteX4047" fmla="*/ 2300127 w 3223440"/>
                      <a:gd name="connsiteY4047" fmla="*/ 489016 h 3149464"/>
                      <a:gd name="connsiteX4048" fmla="*/ 2169825 w 3223440"/>
                      <a:gd name="connsiteY4048" fmla="*/ 498492 h 3149464"/>
                      <a:gd name="connsiteX4049" fmla="*/ 2134288 w 3223440"/>
                      <a:gd name="connsiteY4049" fmla="*/ 484278 h 3149464"/>
                      <a:gd name="connsiteX4050" fmla="*/ 2169825 w 3223440"/>
                      <a:gd name="connsiteY4050" fmla="*/ 498492 h 3149464"/>
                      <a:gd name="connsiteX4051" fmla="*/ 2300127 w 3223440"/>
                      <a:gd name="connsiteY4051" fmla="*/ 489016 h 3149464"/>
                      <a:gd name="connsiteX4052" fmla="*/ 2136657 w 3223440"/>
                      <a:gd name="connsiteY4052" fmla="*/ 529291 h 3149464"/>
                      <a:gd name="connsiteX4053" fmla="*/ 2127181 w 3223440"/>
                      <a:gd name="connsiteY4053" fmla="*/ 517446 h 3149464"/>
                      <a:gd name="connsiteX4054" fmla="*/ 2127181 w 3223440"/>
                      <a:gd name="connsiteY4054" fmla="*/ 517446 h 3149464"/>
                      <a:gd name="connsiteX4055" fmla="*/ 2136657 w 3223440"/>
                      <a:gd name="connsiteY4055" fmla="*/ 529291 h 3149464"/>
                      <a:gd name="connsiteX4056" fmla="*/ 2127181 w 3223440"/>
                      <a:gd name="connsiteY4056" fmla="*/ 664331 h 3149464"/>
                      <a:gd name="connsiteX4057" fmla="*/ 2129550 w 3223440"/>
                      <a:gd name="connsiteY4057" fmla="*/ 671439 h 3149464"/>
                      <a:gd name="connsiteX4058" fmla="*/ 2127181 w 3223440"/>
                      <a:gd name="connsiteY4058" fmla="*/ 664331 h 3149464"/>
                      <a:gd name="connsiteX4059" fmla="*/ 2082167 w 3223440"/>
                      <a:gd name="connsiteY4059" fmla="*/ 631164 h 3149464"/>
                      <a:gd name="connsiteX4060" fmla="*/ 2053737 w 3223440"/>
                      <a:gd name="connsiteY4060" fmla="*/ 621687 h 3149464"/>
                      <a:gd name="connsiteX4061" fmla="*/ 1982664 w 3223440"/>
                      <a:gd name="connsiteY4061" fmla="*/ 538768 h 3149464"/>
                      <a:gd name="connsiteX4062" fmla="*/ 1982664 w 3223440"/>
                      <a:gd name="connsiteY4062" fmla="*/ 538768 h 3149464"/>
                      <a:gd name="connsiteX4063" fmla="*/ 2053737 w 3223440"/>
                      <a:gd name="connsiteY4063" fmla="*/ 621687 h 3149464"/>
                      <a:gd name="connsiteX4064" fmla="*/ 2082167 w 3223440"/>
                      <a:gd name="connsiteY4064" fmla="*/ 631164 h 3149464"/>
                      <a:gd name="connsiteX4065" fmla="*/ 2127181 w 3223440"/>
                      <a:gd name="connsiteY4065" fmla="*/ 664331 h 3149464"/>
                      <a:gd name="connsiteX4066" fmla="*/ 2015831 w 3223440"/>
                      <a:gd name="connsiteY4066" fmla="*/ 439264 h 3149464"/>
                      <a:gd name="connsiteX4067" fmla="*/ 2041892 w 3223440"/>
                      <a:gd name="connsiteY4067" fmla="*/ 465325 h 3149464"/>
                      <a:gd name="connsiteX4068" fmla="*/ 2015831 w 3223440"/>
                      <a:gd name="connsiteY4068" fmla="*/ 439264 h 3149464"/>
                      <a:gd name="connsiteX4069" fmla="*/ 2101120 w 3223440"/>
                      <a:gd name="connsiteY4069" fmla="*/ 486647 h 3149464"/>
                      <a:gd name="connsiteX4070" fmla="*/ 2103489 w 3223440"/>
                      <a:gd name="connsiteY4070" fmla="*/ 496123 h 3149464"/>
                      <a:gd name="connsiteX4071" fmla="*/ 2101120 w 3223440"/>
                      <a:gd name="connsiteY4071" fmla="*/ 512707 h 3149464"/>
                      <a:gd name="connsiteX4072" fmla="*/ 2103489 w 3223440"/>
                      <a:gd name="connsiteY4072" fmla="*/ 496123 h 3149464"/>
                      <a:gd name="connsiteX4073" fmla="*/ 2101120 w 3223440"/>
                      <a:gd name="connsiteY4073" fmla="*/ 486647 h 3149464"/>
                      <a:gd name="connsiteX4074" fmla="*/ 2096382 w 3223440"/>
                      <a:gd name="connsiteY4074" fmla="*/ 427419 h 3149464"/>
                      <a:gd name="connsiteX4075" fmla="*/ 2006355 w 3223440"/>
                      <a:gd name="connsiteY4075" fmla="*/ 432157 h 3149464"/>
                      <a:gd name="connsiteX4076" fmla="*/ 2006355 w 3223440"/>
                      <a:gd name="connsiteY4076" fmla="*/ 432157 h 3149464"/>
                      <a:gd name="connsiteX4077" fmla="*/ 2006355 w 3223440"/>
                      <a:gd name="connsiteY4077" fmla="*/ 432157 h 3149464"/>
                      <a:gd name="connsiteX4078" fmla="*/ 2096382 w 3223440"/>
                      <a:gd name="connsiteY4078" fmla="*/ 427419 h 3149464"/>
                      <a:gd name="connsiteX4079" fmla="*/ 2112966 w 3223440"/>
                      <a:gd name="connsiteY4079" fmla="*/ 432157 h 3149464"/>
                      <a:gd name="connsiteX4080" fmla="*/ 2096382 w 3223440"/>
                      <a:gd name="connsiteY4080" fmla="*/ 427419 h 3149464"/>
                      <a:gd name="connsiteX4081" fmla="*/ 2037154 w 3223440"/>
                      <a:gd name="connsiteY4081" fmla="*/ 349238 h 3149464"/>
                      <a:gd name="connsiteX4082" fmla="*/ 2046630 w 3223440"/>
                      <a:gd name="connsiteY4082" fmla="*/ 351607 h 3149464"/>
                      <a:gd name="connsiteX4083" fmla="*/ 2046630 w 3223440"/>
                      <a:gd name="connsiteY4083" fmla="*/ 351607 h 3149464"/>
                      <a:gd name="connsiteX4084" fmla="*/ 2037154 w 3223440"/>
                      <a:gd name="connsiteY4084" fmla="*/ 349238 h 3149464"/>
                      <a:gd name="connsiteX4085" fmla="*/ 2082167 w 3223440"/>
                      <a:gd name="connsiteY4085" fmla="*/ 268687 h 3149464"/>
                      <a:gd name="connsiteX4086" fmla="*/ 2063214 w 3223440"/>
                      <a:gd name="connsiteY4086" fmla="*/ 287640 h 3149464"/>
                      <a:gd name="connsiteX4087" fmla="*/ 2082167 w 3223440"/>
                      <a:gd name="connsiteY4087" fmla="*/ 268687 h 3149464"/>
                      <a:gd name="connsiteX4088" fmla="*/ 2098751 w 3223440"/>
                      <a:gd name="connsiteY4088" fmla="*/ 237888 h 3149464"/>
                      <a:gd name="connsiteX4089" fmla="*/ 2082167 w 3223440"/>
                      <a:gd name="connsiteY4089" fmla="*/ 268687 h 3149464"/>
                      <a:gd name="connsiteX4090" fmla="*/ 2060845 w 3223440"/>
                      <a:gd name="connsiteY4090" fmla="*/ 209459 h 3149464"/>
                      <a:gd name="connsiteX4091" fmla="*/ 1961342 w 3223440"/>
                      <a:gd name="connsiteY4091" fmla="*/ 145492 h 3149464"/>
                      <a:gd name="connsiteX4092" fmla="*/ 1947127 w 3223440"/>
                      <a:gd name="connsiteY4092" fmla="*/ 140754 h 3149464"/>
                      <a:gd name="connsiteX4093" fmla="*/ 1961342 w 3223440"/>
                      <a:gd name="connsiteY4093" fmla="*/ 145492 h 3149464"/>
                      <a:gd name="connsiteX4094" fmla="*/ 2060845 w 3223440"/>
                      <a:gd name="connsiteY4094" fmla="*/ 209459 h 3149464"/>
                      <a:gd name="connsiteX4095" fmla="*/ 2086905 w 3223440"/>
                      <a:gd name="connsiteY4095" fmla="*/ 218936 h 3149464"/>
                      <a:gd name="connsiteX4096" fmla="*/ 2060845 w 3223440"/>
                      <a:gd name="connsiteY4096" fmla="*/ 209459 h 3149464"/>
                      <a:gd name="connsiteX4097" fmla="*/ 1949496 w 3223440"/>
                      <a:gd name="connsiteY4097" fmla="*/ 240258 h 3149464"/>
                      <a:gd name="connsiteX4098" fmla="*/ 1956603 w 3223440"/>
                      <a:gd name="connsiteY4098" fmla="*/ 218936 h 3149464"/>
                      <a:gd name="connsiteX4099" fmla="*/ 1949496 w 3223440"/>
                      <a:gd name="connsiteY4099" fmla="*/ 240258 h 3149464"/>
                      <a:gd name="connsiteX4100" fmla="*/ 1949496 w 3223440"/>
                      <a:gd name="connsiteY4100" fmla="*/ 240258 h 3149464"/>
                      <a:gd name="connsiteX4101" fmla="*/ 1949496 w 3223440"/>
                      <a:gd name="connsiteY4101" fmla="*/ 240258 h 3149464"/>
                      <a:gd name="connsiteX4102" fmla="*/ 1947127 w 3223440"/>
                      <a:gd name="connsiteY4102" fmla="*/ 178660 h 3149464"/>
                      <a:gd name="connsiteX4103" fmla="*/ 1958972 w 3223440"/>
                      <a:gd name="connsiteY4103" fmla="*/ 190506 h 3149464"/>
                      <a:gd name="connsiteX4104" fmla="*/ 1947127 w 3223440"/>
                      <a:gd name="connsiteY4104" fmla="*/ 178660 h 3149464"/>
                      <a:gd name="connsiteX4105" fmla="*/ 1989771 w 3223440"/>
                      <a:gd name="connsiteY4105" fmla="*/ 799372 h 3149464"/>
                      <a:gd name="connsiteX4106" fmla="*/ 2018200 w 3223440"/>
                      <a:gd name="connsiteY4106" fmla="*/ 797003 h 3149464"/>
                      <a:gd name="connsiteX4107" fmla="*/ 2018200 w 3223440"/>
                      <a:gd name="connsiteY4107" fmla="*/ 797003 h 3149464"/>
                      <a:gd name="connsiteX4108" fmla="*/ 2018200 w 3223440"/>
                      <a:gd name="connsiteY4108" fmla="*/ 797003 h 3149464"/>
                      <a:gd name="connsiteX4109" fmla="*/ 2044261 w 3223440"/>
                      <a:gd name="connsiteY4109" fmla="*/ 794633 h 3149464"/>
                      <a:gd name="connsiteX4110" fmla="*/ 2018200 w 3223440"/>
                      <a:gd name="connsiteY4110" fmla="*/ 797003 h 3149464"/>
                      <a:gd name="connsiteX4111" fmla="*/ 2013462 w 3223440"/>
                      <a:gd name="connsiteY4111" fmla="*/ 827801 h 3149464"/>
                      <a:gd name="connsiteX4112" fmla="*/ 2018200 w 3223440"/>
                      <a:gd name="connsiteY4112" fmla="*/ 797003 h 3149464"/>
                      <a:gd name="connsiteX4113" fmla="*/ 2018200 w 3223440"/>
                      <a:gd name="connsiteY4113" fmla="*/ 797003 h 3149464"/>
                      <a:gd name="connsiteX4114" fmla="*/ 1989771 w 3223440"/>
                      <a:gd name="connsiteY4114" fmla="*/ 799372 h 3149464"/>
                      <a:gd name="connsiteX4115" fmla="*/ 1847623 w 3223440"/>
                      <a:gd name="connsiteY4115" fmla="*/ 844385 h 3149464"/>
                      <a:gd name="connsiteX4116" fmla="*/ 1838147 w 3223440"/>
                      <a:gd name="connsiteY4116" fmla="*/ 837278 h 3149464"/>
                      <a:gd name="connsiteX4117" fmla="*/ 1838147 w 3223440"/>
                      <a:gd name="connsiteY4117" fmla="*/ 837278 h 3149464"/>
                      <a:gd name="connsiteX4118" fmla="*/ 1838147 w 3223440"/>
                      <a:gd name="connsiteY4118" fmla="*/ 837278 h 3149464"/>
                      <a:gd name="connsiteX4119" fmla="*/ 1847623 w 3223440"/>
                      <a:gd name="connsiteY4119" fmla="*/ 844385 h 3149464"/>
                      <a:gd name="connsiteX4120" fmla="*/ 1989771 w 3223440"/>
                      <a:gd name="connsiteY4120" fmla="*/ 799372 h 3149464"/>
                      <a:gd name="connsiteX4121" fmla="*/ 1876053 w 3223440"/>
                      <a:gd name="connsiteY4121" fmla="*/ 576674 h 3149464"/>
                      <a:gd name="connsiteX4122" fmla="*/ 1899744 w 3223440"/>
                      <a:gd name="connsiteY4122" fmla="*/ 552983 h 3149464"/>
                      <a:gd name="connsiteX4123" fmla="*/ 1876053 w 3223440"/>
                      <a:gd name="connsiteY4123" fmla="*/ 576674 h 3149464"/>
                      <a:gd name="connsiteX4124" fmla="*/ 1890268 w 3223440"/>
                      <a:gd name="connsiteY4124" fmla="*/ 797003 h 3149464"/>
                      <a:gd name="connsiteX4125" fmla="*/ 1890268 w 3223440"/>
                      <a:gd name="connsiteY4125" fmla="*/ 797003 h 3149464"/>
                      <a:gd name="connsiteX4126" fmla="*/ 1878422 w 3223440"/>
                      <a:gd name="connsiteY4126" fmla="*/ 789895 h 3149464"/>
                      <a:gd name="connsiteX4127" fmla="*/ 1890268 w 3223440"/>
                      <a:gd name="connsiteY4127" fmla="*/ 797003 h 3149464"/>
                      <a:gd name="connsiteX4128" fmla="*/ 1930543 w 3223440"/>
                      <a:gd name="connsiteY4128" fmla="*/ 763835 h 3149464"/>
                      <a:gd name="connsiteX4129" fmla="*/ 1932912 w 3223440"/>
                      <a:gd name="connsiteY4129" fmla="*/ 770942 h 3149464"/>
                      <a:gd name="connsiteX4130" fmla="*/ 1932912 w 3223440"/>
                      <a:gd name="connsiteY4130" fmla="*/ 770942 h 3149464"/>
                      <a:gd name="connsiteX4131" fmla="*/ 1928174 w 3223440"/>
                      <a:gd name="connsiteY4131" fmla="*/ 780419 h 3149464"/>
                      <a:gd name="connsiteX4132" fmla="*/ 1932912 w 3223440"/>
                      <a:gd name="connsiteY4132" fmla="*/ 770942 h 3149464"/>
                      <a:gd name="connsiteX4133" fmla="*/ 1930543 w 3223440"/>
                      <a:gd name="connsiteY4133" fmla="*/ 763835 h 3149464"/>
                      <a:gd name="connsiteX4134" fmla="*/ 1937650 w 3223440"/>
                      <a:gd name="connsiteY4134" fmla="*/ 370560 h 3149464"/>
                      <a:gd name="connsiteX4135" fmla="*/ 1918697 w 3223440"/>
                      <a:gd name="connsiteY4135" fmla="*/ 358714 h 3149464"/>
                      <a:gd name="connsiteX4136" fmla="*/ 1937650 w 3223440"/>
                      <a:gd name="connsiteY4136" fmla="*/ 370560 h 3149464"/>
                      <a:gd name="connsiteX4137" fmla="*/ 1947127 w 3223440"/>
                      <a:gd name="connsiteY4137" fmla="*/ 377667 h 3149464"/>
                      <a:gd name="connsiteX4138" fmla="*/ 1937650 w 3223440"/>
                      <a:gd name="connsiteY4138" fmla="*/ 370560 h 3149464"/>
                      <a:gd name="connsiteX4139" fmla="*/ 1928174 w 3223440"/>
                      <a:gd name="connsiteY4139" fmla="*/ 541137 h 3149464"/>
                      <a:gd name="connsiteX4140" fmla="*/ 1906852 w 3223440"/>
                      <a:gd name="connsiteY4140" fmla="*/ 541137 h 3149464"/>
                      <a:gd name="connsiteX4141" fmla="*/ 1906852 w 3223440"/>
                      <a:gd name="connsiteY4141" fmla="*/ 541137 h 3149464"/>
                      <a:gd name="connsiteX4142" fmla="*/ 1928174 w 3223440"/>
                      <a:gd name="connsiteY4142" fmla="*/ 541137 h 3149464"/>
                      <a:gd name="connsiteX4143" fmla="*/ 1845254 w 3223440"/>
                      <a:gd name="connsiteY4143" fmla="*/ 259211 h 3149464"/>
                      <a:gd name="connsiteX4144" fmla="*/ 1823932 w 3223440"/>
                      <a:gd name="connsiteY4144" fmla="*/ 256842 h 3149464"/>
                      <a:gd name="connsiteX4145" fmla="*/ 1845254 w 3223440"/>
                      <a:gd name="connsiteY4145" fmla="*/ 259211 h 3149464"/>
                      <a:gd name="connsiteX4146" fmla="*/ 1916328 w 3223440"/>
                      <a:gd name="connsiteY4146" fmla="*/ 247365 h 3149464"/>
                      <a:gd name="connsiteX4147" fmla="*/ 1845254 w 3223440"/>
                      <a:gd name="connsiteY4147" fmla="*/ 259211 h 3149464"/>
                      <a:gd name="connsiteX4148" fmla="*/ 1852362 w 3223440"/>
                      <a:gd name="connsiteY4148" fmla="*/ 358714 h 3149464"/>
                      <a:gd name="connsiteX4149" fmla="*/ 1826301 w 3223440"/>
                      <a:gd name="connsiteY4149" fmla="*/ 346868 h 3149464"/>
                      <a:gd name="connsiteX4150" fmla="*/ 1826301 w 3223440"/>
                      <a:gd name="connsiteY4150" fmla="*/ 346868 h 3149464"/>
                      <a:gd name="connsiteX4151" fmla="*/ 1852362 w 3223440"/>
                      <a:gd name="connsiteY4151" fmla="*/ 358714 h 3149464"/>
                      <a:gd name="connsiteX4152" fmla="*/ 1778919 w 3223440"/>
                      <a:gd name="connsiteY4152" fmla="*/ 638271 h 3149464"/>
                      <a:gd name="connsiteX4153" fmla="*/ 1726798 w 3223440"/>
                      <a:gd name="connsiteY4153" fmla="*/ 669070 h 3149464"/>
                      <a:gd name="connsiteX4154" fmla="*/ 1710214 w 3223440"/>
                      <a:gd name="connsiteY4154" fmla="*/ 680915 h 3149464"/>
                      <a:gd name="connsiteX4155" fmla="*/ 1700738 w 3223440"/>
                      <a:gd name="connsiteY4155" fmla="*/ 690392 h 3149464"/>
                      <a:gd name="connsiteX4156" fmla="*/ 1710214 w 3223440"/>
                      <a:gd name="connsiteY4156" fmla="*/ 680915 h 3149464"/>
                      <a:gd name="connsiteX4157" fmla="*/ 1726798 w 3223440"/>
                      <a:gd name="connsiteY4157" fmla="*/ 669070 h 3149464"/>
                      <a:gd name="connsiteX4158" fmla="*/ 1778919 w 3223440"/>
                      <a:gd name="connsiteY4158" fmla="*/ 638271 h 3149464"/>
                      <a:gd name="connsiteX4159" fmla="*/ 1589388 w 3223440"/>
                      <a:gd name="connsiteY4159" fmla="*/ 451110 h 3149464"/>
                      <a:gd name="connsiteX4160" fmla="*/ 1601234 w 3223440"/>
                      <a:gd name="connsiteY4160" fmla="*/ 462956 h 3149464"/>
                      <a:gd name="connsiteX4161" fmla="*/ 1610711 w 3223440"/>
                      <a:gd name="connsiteY4161" fmla="*/ 455848 h 3149464"/>
                      <a:gd name="connsiteX4162" fmla="*/ 1610711 w 3223440"/>
                      <a:gd name="connsiteY4162" fmla="*/ 455848 h 3149464"/>
                      <a:gd name="connsiteX4163" fmla="*/ 1601234 w 3223440"/>
                      <a:gd name="connsiteY4163" fmla="*/ 462956 h 3149464"/>
                      <a:gd name="connsiteX4164" fmla="*/ 1589388 w 3223440"/>
                      <a:gd name="connsiteY4164" fmla="*/ 451110 h 3149464"/>
                      <a:gd name="connsiteX4165" fmla="*/ 1632033 w 3223440"/>
                      <a:gd name="connsiteY4165" fmla="*/ 280533 h 3149464"/>
                      <a:gd name="connsiteX4166" fmla="*/ 1627294 w 3223440"/>
                      <a:gd name="connsiteY4166" fmla="*/ 290009 h 3149464"/>
                      <a:gd name="connsiteX4167" fmla="*/ 1610711 w 3223440"/>
                      <a:gd name="connsiteY4167" fmla="*/ 301855 h 3149464"/>
                      <a:gd name="connsiteX4168" fmla="*/ 1605972 w 3223440"/>
                      <a:gd name="connsiteY4168" fmla="*/ 292378 h 3149464"/>
                      <a:gd name="connsiteX4169" fmla="*/ 1610711 w 3223440"/>
                      <a:gd name="connsiteY4169" fmla="*/ 301855 h 3149464"/>
                      <a:gd name="connsiteX4170" fmla="*/ 1627294 w 3223440"/>
                      <a:gd name="connsiteY4170" fmla="*/ 290009 h 3149464"/>
                      <a:gd name="connsiteX4171" fmla="*/ 1632033 w 3223440"/>
                      <a:gd name="connsiteY4171" fmla="*/ 280533 h 3149464"/>
                      <a:gd name="connsiteX4172" fmla="*/ 1662831 w 3223440"/>
                      <a:gd name="connsiteY4172" fmla="*/ 285271 h 3149464"/>
                      <a:gd name="connsiteX4173" fmla="*/ 1632033 w 3223440"/>
                      <a:gd name="connsiteY4173" fmla="*/ 280533 h 3149464"/>
                      <a:gd name="connsiteX4174" fmla="*/ 1485147 w 3223440"/>
                      <a:gd name="connsiteY4174" fmla="*/ 474801 h 3149464"/>
                      <a:gd name="connsiteX4175" fmla="*/ 1570436 w 3223440"/>
                      <a:gd name="connsiteY4175" fmla="*/ 489016 h 3149464"/>
                      <a:gd name="connsiteX4176" fmla="*/ 1570436 w 3223440"/>
                      <a:gd name="connsiteY4176" fmla="*/ 489016 h 3149464"/>
                      <a:gd name="connsiteX4177" fmla="*/ 1570436 w 3223440"/>
                      <a:gd name="connsiteY4177" fmla="*/ 489016 h 3149464"/>
                      <a:gd name="connsiteX4178" fmla="*/ 1485147 w 3223440"/>
                      <a:gd name="connsiteY4178" fmla="*/ 474801 h 3149464"/>
                      <a:gd name="connsiteX4179" fmla="*/ 1440134 w 3223440"/>
                      <a:gd name="connsiteY4179" fmla="*/ 462956 h 3149464"/>
                      <a:gd name="connsiteX4180" fmla="*/ 1485147 w 3223440"/>
                      <a:gd name="connsiteY4180" fmla="*/ 474801 h 3149464"/>
                      <a:gd name="connsiteX4181" fmla="*/ 1433026 w 3223440"/>
                      <a:gd name="connsiteY4181" fmla="*/ 448741 h 3149464"/>
                      <a:gd name="connsiteX4182" fmla="*/ 1433026 w 3223440"/>
                      <a:gd name="connsiteY4182" fmla="*/ 448741 h 3149464"/>
                      <a:gd name="connsiteX4183" fmla="*/ 1444872 w 3223440"/>
                      <a:gd name="connsiteY4183" fmla="*/ 444003 h 3149464"/>
                      <a:gd name="connsiteX4184" fmla="*/ 1433026 w 3223440"/>
                      <a:gd name="connsiteY4184" fmla="*/ 448741 h 3149464"/>
                      <a:gd name="connsiteX4185" fmla="*/ 1435395 w 3223440"/>
                      <a:gd name="connsiteY4185" fmla="*/ 692761 h 3149464"/>
                      <a:gd name="connsiteX4186" fmla="*/ 1402227 w 3223440"/>
                      <a:gd name="connsiteY4186" fmla="*/ 709345 h 3149464"/>
                      <a:gd name="connsiteX4187" fmla="*/ 1354845 w 3223440"/>
                      <a:gd name="connsiteY4187" fmla="*/ 709345 h 3149464"/>
                      <a:gd name="connsiteX4188" fmla="*/ 1354845 w 3223440"/>
                      <a:gd name="connsiteY4188" fmla="*/ 709345 h 3149464"/>
                      <a:gd name="connsiteX4189" fmla="*/ 1402227 w 3223440"/>
                      <a:gd name="connsiteY4189" fmla="*/ 709345 h 3149464"/>
                      <a:gd name="connsiteX4190" fmla="*/ 1435395 w 3223440"/>
                      <a:gd name="connsiteY4190" fmla="*/ 692761 h 3149464"/>
                      <a:gd name="connsiteX4191" fmla="*/ 1433026 w 3223440"/>
                      <a:gd name="connsiteY4191" fmla="*/ 448741 h 3149464"/>
                      <a:gd name="connsiteX4192" fmla="*/ 1361952 w 3223440"/>
                      <a:gd name="connsiteY4192" fmla="*/ 439264 h 3149464"/>
                      <a:gd name="connsiteX4193" fmla="*/ 1350107 w 3223440"/>
                      <a:gd name="connsiteY4193" fmla="*/ 434526 h 3149464"/>
                      <a:gd name="connsiteX4194" fmla="*/ 1312201 w 3223440"/>
                      <a:gd name="connsiteY4194" fmla="*/ 377667 h 3149464"/>
                      <a:gd name="connsiteX4195" fmla="*/ 1350107 w 3223440"/>
                      <a:gd name="connsiteY4195" fmla="*/ 434526 h 3149464"/>
                      <a:gd name="connsiteX4196" fmla="*/ 1361952 w 3223440"/>
                      <a:gd name="connsiteY4196" fmla="*/ 439264 h 3149464"/>
                      <a:gd name="connsiteX4197" fmla="*/ 1433026 w 3223440"/>
                      <a:gd name="connsiteY4197" fmla="*/ 448741 h 3149464"/>
                      <a:gd name="connsiteX4198" fmla="*/ 1433026 w 3223440"/>
                      <a:gd name="connsiteY4198" fmla="*/ 448741 h 3149464"/>
                      <a:gd name="connsiteX4199" fmla="*/ 1319308 w 3223440"/>
                      <a:gd name="connsiteY4199" fmla="*/ 756727 h 3149464"/>
                      <a:gd name="connsiteX4200" fmla="*/ 1352476 w 3223440"/>
                      <a:gd name="connsiteY4200" fmla="*/ 754358 h 3149464"/>
                      <a:gd name="connsiteX4201" fmla="*/ 1366690 w 3223440"/>
                      <a:gd name="connsiteY4201" fmla="*/ 735405 h 3149464"/>
                      <a:gd name="connsiteX4202" fmla="*/ 1352476 w 3223440"/>
                      <a:gd name="connsiteY4202" fmla="*/ 754358 h 3149464"/>
                      <a:gd name="connsiteX4203" fmla="*/ 1319308 w 3223440"/>
                      <a:gd name="connsiteY4203" fmla="*/ 756727 h 3149464"/>
                      <a:gd name="connsiteX4204" fmla="*/ 1290878 w 3223440"/>
                      <a:gd name="connsiteY4204" fmla="*/ 768573 h 3149464"/>
                      <a:gd name="connsiteX4205" fmla="*/ 1288509 w 3223440"/>
                      <a:gd name="connsiteY4205" fmla="*/ 780419 h 3149464"/>
                      <a:gd name="connsiteX4206" fmla="*/ 1290878 w 3223440"/>
                      <a:gd name="connsiteY4206" fmla="*/ 768573 h 3149464"/>
                      <a:gd name="connsiteX4207" fmla="*/ 1319308 w 3223440"/>
                      <a:gd name="connsiteY4207" fmla="*/ 756727 h 3149464"/>
                      <a:gd name="connsiteX4208" fmla="*/ 1279033 w 3223440"/>
                      <a:gd name="connsiteY4208" fmla="*/ 562459 h 3149464"/>
                      <a:gd name="connsiteX4209" fmla="*/ 1269556 w 3223440"/>
                      <a:gd name="connsiteY4209" fmla="*/ 576674 h 3149464"/>
                      <a:gd name="connsiteX4210" fmla="*/ 1279033 w 3223440"/>
                      <a:gd name="connsiteY4210" fmla="*/ 562459 h 3149464"/>
                      <a:gd name="connsiteX4211" fmla="*/ 1295617 w 3223440"/>
                      <a:gd name="connsiteY4211" fmla="*/ 562459 h 3149464"/>
                      <a:gd name="connsiteX4212" fmla="*/ 1279033 w 3223440"/>
                      <a:gd name="connsiteY4212" fmla="*/ 552983 h 3149464"/>
                      <a:gd name="connsiteX4213" fmla="*/ 1295617 w 3223440"/>
                      <a:gd name="connsiteY4213" fmla="*/ 562459 h 3149464"/>
                      <a:gd name="connsiteX4214" fmla="*/ 1295617 w 3223440"/>
                      <a:gd name="connsiteY4214" fmla="*/ 562459 h 3149464"/>
                      <a:gd name="connsiteX4215" fmla="*/ 1279033 w 3223440"/>
                      <a:gd name="connsiteY4215" fmla="*/ 562459 h 3149464"/>
                      <a:gd name="connsiteX4216" fmla="*/ 1267187 w 3223440"/>
                      <a:gd name="connsiteY4216" fmla="*/ 541137 h 3149464"/>
                      <a:gd name="connsiteX4217" fmla="*/ 1267187 w 3223440"/>
                      <a:gd name="connsiteY4217" fmla="*/ 541137 h 3149464"/>
                      <a:gd name="connsiteX4218" fmla="*/ 1267187 w 3223440"/>
                      <a:gd name="connsiteY4218" fmla="*/ 541137 h 3149464"/>
                      <a:gd name="connsiteX4219" fmla="*/ 1267187 w 3223440"/>
                      <a:gd name="connsiteY4219" fmla="*/ 541137 h 3149464"/>
                      <a:gd name="connsiteX4220" fmla="*/ 1234019 w 3223440"/>
                      <a:gd name="connsiteY4220" fmla="*/ 706976 h 3149464"/>
                      <a:gd name="connsiteX4221" fmla="*/ 1236388 w 3223440"/>
                      <a:gd name="connsiteY4221" fmla="*/ 716452 h 3149464"/>
                      <a:gd name="connsiteX4222" fmla="*/ 1236388 w 3223440"/>
                      <a:gd name="connsiteY4222" fmla="*/ 716452 h 3149464"/>
                      <a:gd name="connsiteX4223" fmla="*/ 1234019 w 3223440"/>
                      <a:gd name="connsiteY4223" fmla="*/ 706976 h 3149464"/>
                      <a:gd name="connsiteX4224" fmla="*/ 1101348 w 3223440"/>
                      <a:gd name="connsiteY4224" fmla="*/ 531660 h 3149464"/>
                      <a:gd name="connsiteX4225" fmla="*/ 1082395 w 3223440"/>
                      <a:gd name="connsiteY4225" fmla="*/ 529291 h 3149464"/>
                      <a:gd name="connsiteX4226" fmla="*/ 1101348 w 3223440"/>
                      <a:gd name="connsiteY4226" fmla="*/ 531660 h 3149464"/>
                      <a:gd name="connsiteX4227" fmla="*/ 1174791 w 3223440"/>
                      <a:gd name="connsiteY4227" fmla="*/ 550613 h 3149464"/>
                      <a:gd name="connsiteX4228" fmla="*/ 1101348 w 3223440"/>
                      <a:gd name="connsiteY4228" fmla="*/ 531660 h 3149464"/>
                      <a:gd name="connsiteX4229" fmla="*/ 1080026 w 3223440"/>
                      <a:gd name="connsiteY4229" fmla="*/ 479540 h 3149464"/>
                      <a:gd name="connsiteX4230" fmla="*/ 1089503 w 3223440"/>
                      <a:gd name="connsiteY4230" fmla="*/ 472432 h 3149464"/>
                      <a:gd name="connsiteX4231" fmla="*/ 1089503 w 3223440"/>
                      <a:gd name="connsiteY4231" fmla="*/ 472432 h 3149464"/>
                      <a:gd name="connsiteX4232" fmla="*/ 1080026 w 3223440"/>
                      <a:gd name="connsiteY4232" fmla="*/ 479540 h 3149464"/>
                      <a:gd name="connsiteX4233" fmla="*/ 1070549 w 3223440"/>
                      <a:gd name="connsiteY4233" fmla="*/ 199982 h 3149464"/>
                      <a:gd name="connsiteX4234" fmla="*/ 1070549 w 3223440"/>
                      <a:gd name="connsiteY4234" fmla="*/ 199982 h 3149464"/>
                      <a:gd name="connsiteX4235" fmla="*/ 1070549 w 3223440"/>
                      <a:gd name="connsiteY4235" fmla="*/ 195244 h 3149464"/>
                      <a:gd name="connsiteX4236" fmla="*/ 1070549 w 3223440"/>
                      <a:gd name="connsiteY4236" fmla="*/ 199982 h 3149464"/>
                      <a:gd name="connsiteX4237" fmla="*/ 1096610 w 3223440"/>
                      <a:gd name="connsiteY4237" fmla="*/ 199982 h 3149464"/>
                      <a:gd name="connsiteX4238" fmla="*/ 1070549 w 3223440"/>
                      <a:gd name="connsiteY4238" fmla="*/ 199982 h 3149464"/>
                      <a:gd name="connsiteX4239" fmla="*/ 1070549 w 3223440"/>
                      <a:gd name="connsiteY4239" fmla="*/ 474801 h 3149464"/>
                      <a:gd name="connsiteX4240" fmla="*/ 1087133 w 3223440"/>
                      <a:gd name="connsiteY4240" fmla="*/ 458217 h 3149464"/>
                      <a:gd name="connsiteX4241" fmla="*/ 1087133 w 3223440"/>
                      <a:gd name="connsiteY4241" fmla="*/ 458217 h 3149464"/>
                      <a:gd name="connsiteX4242" fmla="*/ 1070549 w 3223440"/>
                      <a:gd name="connsiteY4242" fmla="*/ 474801 h 3149464"/>
                      <a:gd name="connsiteX4243" fmla="*/ 1037382 w 3223440"/>
                      <a:gd name="connsiteY4243" fmla="*/ 489016 h 3149464"/>
                      <a:gd name="connsiteX4244" fmla="*/ 1027905 w 3223440"/>
                      <a:gd name="connsiteY4244" fmla="*/ 548244 h 3149464"/>
                      <a:gd name="connsiteX4245" fmla="*/ 1027905 w 3223440"/>
                      <a:gd name="connsiteY4245" fmla="*/ 548244 h 3149464"/>
                      <a:gd name="connsiteX4246" fmla="*/ 1037382 w 3223440"/>
                      <a:gd name="connsiteY4246" fmla="*/ 489016 h 3149464"/>
                      <a:gd name="connsiteX4247" fmla="*/ 1070549 w 3223440"/>
                      <a:gd name="connsiteY4247" fmla="*/ 474801 h 3149464"/>
                      <a:gd name="connsiteX4248" fmla="*/ 1039751 w 3223440"/>
                      <a:gd name="connsiteY4248" fmla="*/ 647748 h 3149464"/>
                      <a:gd name="connsiteX4249" fmla="*/ 1020798 w 3223440"/>
                      <a:gd name="connsiteY4249" fmla="*/ 638271 h 3149464"/>
                      <a:gd name="connsiteX4250" fmla="*/ 1039751 w 3223440"/>
                      <a:gd name="connsiteY4250" fmla="*/ 647748 h 3149464"/>
                      <a:gd name="connsiteX4251" fmla="*/ 1011321 w 3223440"/>
                      <a:gd name="connsiteY4251" fmla="*/ 628795 h 3149464"/>
                      <a:gd name="connsiteX4252" fmla="*/ 999476 w 3223440"/>
                      <a:gd name="connsiteY4252" fmla="*/ 621687 h 3149464"/>
                      <a:gd name="connsiteX4253" fmla="*/ 1011321 w 3223440"/>
                      <a:gd name="connsiteY4253" fmla="*/ 628795 h 3149464"/>
                      <a:gd name="connsiteX4254" fmla="*/ 1020798 w 3223440"/>
                      <a:gd name="connsiteY4254" fmla="*/ 673808 h 3149464"/>
                      <a:gd name="connsiteX4255" fmla="*/ 985261 w 3223440"/>
                      <a:gd name="connsiteY4255" fmla="*/ 654855 h 3149464"/>
                      <a:gd name="connsiteX4256" fmla="*/ 1020798 w 3223440"/>
                      <a:gd name="connsiteY4256" fmla="*/ 673808 h 3149464"/>
                      <a:gd name="connsiteX4257" fmla="*/ 857328 w 3223440"/>
                      <a:gd name="connsiteY4257" fmla="*/ 612211 h 3149464"/>
                      <a:gd name="connsiteX4258" fmla="*/ 843113 w 3223440"/>
                      <a:gd name="connsiteY4258" fmla="*/ 612211 h 3149464"/>
                      <a:gd name="connsiteX4259" fmla="*/ 857328 w 3223440"/>
                      <a:gd name="connsiteY4259" fmla="*/ 612211 h 3149464"/>
                      <a:gd name="connsiteX4260" fmla="*/ 857328 w 3223440"/>
                      <a:gd name="connsiteY4260" fmla="*/ 612211 h 3149464"/>
                      <a:gd name="connsiteX4261" fmla="*/ 864435 w 3223440"/>
                      <a:gd name="connsiteY4261" fmla="*/ 631164 h 3149464"/>
                      <a:gd name="connsiteX4262" fmla="*/ 869174 w 3223440"/>
                      <a:gd name="connsiteY4262" fmla="*/ 631164 h 3149464"/>
                      <a:gd name="connsiteX4263" fmla="*/ 864435 w 3223440"/>
                      <a:gd name="connsiteY4263" fmla="*/ 631164 h 3149464"/>
                      <a:gd name="connsiteX4264" fmla="*/ 857328 w 3223440"/>
                      <a:gd name="connsiteY4264" fmla="*/ 612211 h 3149464"/>
                      <a:gd name="connsiteX4265" fmla="*/ 857328 w 3223440"/>
                      <a:gd name="connsiteY4265" fmla="*/ 666701 h 3149464"/>
                      <a:gd name="connsiteX4266" fmla="*/ 831268 w 3223440"/>
                      <a:gd name="connsiteY4266" fmla="*/ 676177 h 3149464"/>
                      <a:gd name="connsiteX4267" fmla="*/ 831268 w 3223440"/>
                      <a:gd name="connsiteY4267" fmla="*/ 676177 h 3149464"/>
                      <a:gd name="connsiteX4268" fmla="*/ 831268 w 3223440"/>
                      <a:gd name="connsiteY4268" fmla="*/ 676177 h 3149464"/>
                      <a:gd name="connsiteX4269" fmla="*/ 857328 w 3223440"/>
                      <a:gd name="connsiteY4269" fmla="*/ 666701 h 3149464"/>
                      <a:gd name="connsiteX4270" fmla="*/ 873912 w 3223440"/>
                      <a:gd name="connsiteY4270" fmla="*/ 619318 h 3149464"/>
                      <a:gd name="connsiteX4271" fmla="*/ 873912 w 3223440"/>
                      <a:gd name="connsiteY4271" fmla="*/ 619318 h 3149464"/>
                      <a:gd name="connsiteX4272" fmla="*/ 926033 w 3223440"/>
                      <a:gd name="connsiteY4272" fmla="*/ 652486 h 3149464"/>
                      <a:gd name="connsiteX4273" fmla="*/ 926033 w 3223440"/>
                      <a:gd name="connsiteY4273" fmla="*/ 652486 h 3149464"/>
                      <a:gd name="connsiteX4274" fmla="*/ 873912 w 3223440"/>
                      <a:gd name="connsiteY4274" fmla="*/ 619318 h 3149464"/>
                      <a:gd name="connsiteX4275" fmla="*/ 914187 w 3223440"/>
                      <a:gd name="connsiteY4275" fmla="*/ 744882 h 3149464"/>
                      <a:gd name="connsiteX4276" fmla="*/ 914187 w 3223440"/>
                      <a:gd name="connsiteY4276" fmla="*/ 744882 h 3149464"/>
                      <a:gd name="connsiteX4277" fmla="*/ 907080 w 3223440"/>
                      <a:gd name="connsiteY4277" fmla="*/ 742513 h 3149464"/>
                      <a:gd name="connsiteX4278" fmla="*/ 904711 w 3223440"/>
                      <a:gd name="connsiteY4278" fmla="*/ 744882 h 3149464"/>
                      <a:gd name="connsiteX4279" fmla="*/ 907080 w 3223440"/>
                      <a:gd name="connsiteY4279" fmla="*/ 742513 h 3149464"/>
                      <a:gd name="connsiteX4280" fmla="*/ 914187 w 3223440"/>
                      <a:gd name="connsiteY4280" fmla="*/ 744882 h 3149464"/>
                      <a:gd name="connsiteX4281" fmla="*/ 904711 w 3223440"/>
                      <a:gd name="connsiteY4281" fmla="*/ 747251 h 3149464"/>
                      <a:gd name="connsiteX4282" fmla="*/ 904711 w 3223440"/>
                      <a:gd name="connsiteY4282" fmla="*/ 747251 h 3149464"/>
                      <a:gd name="connsiteX4283" fmla="*/ 904711 w 3223440"/>
                      <a:gd name="connsiteY4283" fmla="*/ 747251 h 3149464"/>
                      <a:gd name="connsiteX4284" fmla="*/ 904711 w 3223440"/>
                      <a:gd name="connsiteY4284" fmla="*/ 747251 h 3149464"/>
                      <a:gd name="connsiteX4285" fmla="*/ 909449 w 3223440"/>
                      <a:gd name="connsiteY4285" fmla="*/ 574305 h 3149464"/>
                      <a:gd name="connsiteX4286" fmla="*/ 926033 w 3223440"/>
                      <a:gd name="connsiteY4286" fmla="*/ 583781 h 3149464"/>
                      <a:gd name="connsiteX4287" fmla="*/ 909449 w 3223440"/>
                      <a:gd name="connsiteY4287" fmla="*/ 574305 h 3149464"/>
                      <a:gd name="connsiteX4288" fmla="*/ 802838 w 3223440"/>
                      <a:gd name="connsiteY4288" fmla="*/ 607472 h 3149464"/>
                      <a:gd name="connsiteX4289" fmla="*/ 817053 w 3223440"/>
                      <a:gd name="connsiteY4289" fmla="*/ 609842 h 3149464"/>
                      <a:gd name="connsiteX4290" fmla="*/ 802838 w 3223440"/>
                      <a:gd name="connsiteY4290" fmla="*/ 607472 h 3149464"/>
                      <a:gd name="connsiteX4291" fmla="*/ 814684 w 3223440"/>
                      <a:gd name="connsiteY4291" fmla="*/ 595627 h 3149464"/>
                      <a:gd name="connsiteX4292" fmla="*/ 828899 w 3223440"/>
                      <a:gd name="connsiteY4292" fmla="*/ 581412 h 3149464"/>
                      <a:gd name="connsiteX4293" fmla="*/ 809946 w 3223440"/>
                      <a:gd name="connsiteY4293" fmla="*/ 567197 h 3149464"/>
                      <a:gd name="connsiteX4294" fmla="*/ 809946 w 3223440"/>
                      <a:gd name="connsiteY4294" fmla="*/ 567197 h 3149464"/>
                      <a:gd name="connsiteX4295" fmla="*/ 828899 w 3223440"/>
                      <a:gd name="connsiteY4295" fmla="*/ 581412 h 3149464"/>
                      <a:gd name="connsiteX4296" fmla="*/ 814684 w 3223440"/>
                      <a:gd name="connsiteY4296" fmla="*/ 595627 h 3149464"/>
                      <a:gd name="connsiteX4297" fmla="*/ 802838 w 3223440"/>
                      <a:gd name="connsiteY4297" fmla="*/ 607472 h 3149464"/>
                      <a:gd name="connsiteX4298" fmla="*/ 793362 w 3223440"/>
                      <a:gd name="connsiteY4298" fmla="*/ 747251 h 3149464"/>
                      <a:gd name="connsiteX4299" fmla="*/ 854959 w 3223440"/>
                      <a:gd name="connsiteY4299" fmla="*/ 766204 h 3149464"/>
                      <a:gd name="connsiteX4300" fmla="*/ 857328 w 3223440"/>
                      <a:gd name="connsiteY4300" fmla="*/ 773311 h 3149464"/>
                      <a:gd name="connsiteX4301" fmla="*/ 854959 w 3223440"/>
                      <a:gd name="connsiteY4301" fmla="*/ 766204 h 3149464"/>
                      <a:gd name="connsiteX4302" fmla="*/ 793362 w 3223440"/>
                      <a:gd name="connsiteY4302" fmla="*/ 747251 h 3149464"/>
                      <a:gd name="connsiteX4303" fmla="*/ 729395 w 3223440"/>
                      <a:gd name="connsiteY4303" fmla="*/ 759097 h 3149464"/>
                      <a:gd name="connsiteX4304" fmla="*/ 717550 w 3223440"/>
                      <a:gd name="connsiteY4304" fmla="*/ 770942 h 3149464"/>
                      <a:gd name="connsiteX4305" fmla="*/ 717550 w 3223440"/>
                      <a:gd name="connsiteY4305" fmla="*/ 770942 h 3149464"/>
                      <a:gd name="connsiteX4306" fmla="*/ 700966 w 3223440"/>
                      <a:gd name="connsiteY4306" fmla="*/ 775681 h 3149464"/>
                      <a:gd name="connsiteX4307" fmla="*/ 717550 w 3223440"/>
                      <a:gd name="connsiteY4307" fmla="*/ 770942 h 3149464"/>
                      <a:gd name="connsiteX4308" fmla="*/ 717550 w 3223440"/>
                      <a:gd name="connsiteY4308" fmla="*/ 770942 h 3149464"/>
                      <a:gd name="connsiteX4309" fmla="*/ 729395 w 3223440"/>
                      <a:gd name="connsiteY4309" fmla="*/ 759097 h 3149464"/>
                      <a:gd name="connsiteX4310" fmla="*/ 793362 w 3223440"/>
                      <a:gd name="connsiteY4310" fmla="*/ 747251 h 3149464"/>
                      <a:gd name="connsiteX4311" fmla="*/ 717550 w 3223440"/>
                      <a:gd name="connsiteY4311" fmla="*/ 569566 h 3149464"/>
                      <a:gd name="connsiteX4312" fmla="*/ 717550 w 3223440"/>
                      <a:gd name="connsiteY4312" fmla="*/ 593258 h 3149464"/>
                      <a:gd name="connsiteX4313" fmla="*/ 717550 w 3223440"/>
                      <a:gd name="connsiteY4313" fmla="*/ 593258 h 3149464"/>
                      <a:gd name="connsiteX4314" fmla="*/ 717550 w 3223440"/>
                      <a:gd name="connsiteY4314" fmla="*/ 569566 h 3149464"/>
                      <a:gd name="connsiteX4315" fmla="*/ 703335 w 3223440"/>
                      <a:gd name="connsiteY4315" fmla="*/ 564828 h 3149464"/>
                      <a:gd name="connsiteX4316" fmla="*/ 717550 w 3223440"/>
                      <a:gd name="connsiteY4316" fmla="*/ 569566 h 3149464"/>
                      <a:gd name="connsiteX4317" fmla="*/ 722288 w 3223440"/>
                      <a:gd name="connsiteY4317" fmla="*/ 569566 h 3149464"/>
                      <a:gd name="connsiteX4318" fmla="*/ 717550 w 3223440"/>
                      <a:gd name="connsiteY4318" fmla="*/ 569566 h 3149464"/>
                      <a:gd name="connsiteX4319" fmla="*/ 717550 w 3223440"/>
                      <a:gd name="connsiteY4319" fmla="*/ 602734 h 3149464"/>
                      <a:gd name="connsiteX4320" fmla="*/ 717550 w 3223440"/>
                      <a:gd name="connsiteY4320" fmla="*/ 602734 h 3149464"/>
                      <a:gd name="connsiteX4321" fmla="*/ 691489 w 3223440"/>
                      <a:gd name="connsiteY4321" fmla="*/ 635902 h 3149464"/>
                      <a:gd name="connsiteX4322" fmla="*/ 691489 w 3223440"/>
                      <a:gd name="connsiteY4322" fmla="*/ 635902 h 3149464"/>
                      <a:gd name="connsiteX4323" fmla="*/ 691489 w 3223440"/>
                      <a:gd name="connsiteY4323" fmla="*/ 635902 h 3149464"/>
                      <a:gd name="connsiteX4324" fmla="*/ 717550 w 3223440"/>
                      <a:gd name="connsiteY4324" fmla="*/ 602734 h 3149464"/>
                      <a:gd name="connsiteX4325" fmla="*/ 700966 w 3223440"/>
                      <a:gd name="connsiteY4325" fmla="*/ 780419 h 3149464"/>
                      <a:gd name="connsiteX4326" fmla="*/ 700966 w 3223440"/>
                      <a:gd name="connsiteY4326" fmla="*/ 780419 h 3149464"/>
                      <a:gd name="connsiteX4327" fmla="*/ 700966 w 3223440"/>
                      <a:gd name="connsiteY4327" fmla="*/ 780419 h 3149464"/>
                      <a:gd name="connsiteX4328" fmla="*/ 700966 w 3223440"/>
                      <a:gd name="connsiteY4328" fmla="*/ 780419 h 3149464"/>
                      <a:gd name="connsiteX4329" fmla="*/ 667798 w 3223440"/>
                      <a:gd name="connsiteY4329" fmla="*/ 804110 h 3149464"/>
                      <a:gd name="connsiteX4330" fmla="*/ 670167 w 3223440"/>
                      <a:gd name="connsiteY4330" fmla="*/ 808848 h 3149464"/>
                      <a:gd name="connsiteX4331" fmla="*/ 667798 w 3223440"/>
                      <a:gd name="connsiteY4331" fmla="*/ 804110 h 3149464"/>
                      <a:gd name="connsiteX4332" fmla="*/ 667798 w 3223440"/>
                      <a:gd name="connsiteY4332" fmla="*/ 804110 h 3149464"/>
                      <a:gd name="connsiteX4333" fmla="*/ 667798 w 3223440"/>
                      <a:gd name="connsiteY4333" fmla="*/ 804110 h 3149464"/>
                      <a:gd name="connsiteX4334" fmla="*/ 700966 w 3223440"/>
                      <a:gd name="connsiteY4334" fmla="*/ 780419 h 3149464"/>
                      <a:gd name="connsiteX4335" fmla="*/ 667798 w 3223440"/>
                      <a:gd name="connsiteY4335" fmla="*/ 650117 h 3149464"/>
                      <a:gd name="connsiteX4336" fmla="*/ 667798 w 3223440"/>
                      <a:gd name="connsiteY4336" fmla="*/ 650117 h 3149464"/>
                      <a:gd name="connsiteX4337" fmla="*/ 693858 w 3223440"/>
                      <a:gd name="connsiteY4337" fmla="*/ 633533 h 3149464"/>
                      <a:gd name="connsiteX4338" fmla="*/ 667798 w 3223440"/>
                      <a:gd name="connsiteY4338" fmla="*/ 650117 h 3149464"/>
                      <a:gd name="connsiteX4339" fmla="*/ 667798 w 3223440"/>
                      <a:gd name="connsiteY4339" fmla="*/ 804110 h 3149464"/>
                      <a:gd name="connsiteX4340" fmla="*/ 667798 w 3223440"/>
                      <a:gd name="connsiteY4340" fmla="*/ 804110 h 3149464"/>
                      <a:gd name="connsiteX4341" fmla="*/ 596724 w 3223440"/>
                      <a:gd name="connsiteY4341" fmla="*/ 799372 h 3149464"/>
                      <a:gd name="connsiteX4342" fmla="*/ 667798 w 3223440"/>
                      <a:gd name="connsiteY4342" fmla="*/ 804110 h 3149464"/>
                      <a:gd name="connsiteX4343" fmla="*/ 648845 w 3223440"/>
                      <a:gd name="connsiteY4343" fmla="*/ 1112097 h 3149464"/>
                      <a:gd name="connsiteX4344" fmla="*/ 632261 w 3223440"/>
                      <a:gd name="connsiteY4344" fmla="*/ 1121573 h 3149464"/>
                      <a:gd name="connsiteX4345" fmla="*/ 648845 w 3223440"/>
                      <a:gd name="connsiteY4345" fmla="*/ 1112097 h 3149464"/>
                      <a:gd name="connsiteX4346" fmla="*/ 603831 w 3223440"/>
                      <a:gd name="connsiteY4346" fmla="*/ 1168956 h 3149464"/>
                      <a:gd name="connsiteX4347" fmla="*/ 618046 w 3223440"/>
                      <a:gd name="connsiteY4347" fmla="*/ 1206862 h 3149464"/>
                      <a:gd name="connsiteX4348" fmla="*/ 615677 w 3223440"/>
                      <a:gd name="connsiteY4348" fmla="*/ 1213969 h 3149464"/>
                      <a:gd name="connsiteX4349" fmla="*/ 618046 w 3223440"/>
                      <a:gd name="connsiteY4349" fmla="*/ 1206862 h 3149464"/>
                      <a:gd name="connsiteX4350" fmla="*/ 603831 w 3223440"/>
                      <a:gd name="connsiteY4350" fmla="*/ 1168956 h 3149464"/>
                      <a:gd name="connsiteX4351" fmla="*/ 594355 w 3223440"/>
                      <a:gd name="connsiteY4351" fmla="*/ 1154741 h 3149464"/>
                      <a:gd name="connsiteX4352" fmla="*/ 594355 w 3223440"/>
                      <a:gd name="connsiteY4352" fmla="*/ 1154741 h 3149464"/>
                      <a:gd name="connsiteX4353" fmla="*/ 603831 w 3223440"/>
                      <a:gd name="connsiteY4353" fmla="*/ 1168956 h 3149464"/>
                      <a:gd name="connsiteX4354" fmla="*/ 601462 w 3223440"/>
                      <a:gd name="connsiteY4354" fmla="*/ 1256613 h 3149464"/>
                      <a:gd name="connsiteX4355" fmla="*/ 601462 w 3223440"/>
                      <a:gd name="connsiteY4355" fmla="*/ 1256613 h 3149464"/>
                      <a:gd name="connsiteX4356" fmla="*/ 589617 w 3223440"/>
                      <a:gd name="connsiteY4356" fmla="*/ 1247137 h 3149464"/>
                      <a:gd name="connsiteX4357" fmla="*/ 589617 w 3223440"/>
                      <a:gd name="connsiteY4357" fmla="*/ 1247137 h 3149464"/>
                      <a:gd name="connsiteX4358" fmla="*/ 601462 w 3223440"/>
                      <a:gd name="connsiteY4358" fmla="*/ 1256613 h 3149464"/>
                      <a:gd name="connsiteX4359" fmla="*/ 551711 w 3223440"/>
                      <a:gd name="connsiteY4359" fmla="*/ 1078929 h 3149464"/>
                      <a:gd name="connsiteX4360" fmla="*/ 591986 w 3223440"/>
                      <a:gd name="connsiteY4360" fmla="*/ 1119204 h 3149464"/>
                      <a:gd name="connsiteX4361" fmla="*/ 551711 w 3223440"/>
                      <a:gd name="connsiteY4361" fmla="*/ 1078929 h 3149464"/>
                      <a:gd name="connsiteX4362" fmla="*/ 549341 w 3223440"/>
                      <a:gd name="connsiteY4362" fmla="*/ 818325 h 3149464"/>
                      <a:gd name="connsiteX4363" fmla="*/ 513805 w 3223440"/>
                      <a:gd name="connsiteY4363" fmla="*/ 830170 h 3149464"/>
                      <a:gd name="connsiteX4364" fmla="*/ 497221 w 3223440"/>
                      <a:gd name="connsiteY4364" fmla="*/ 839647 h 3149464"/>
                      <a:gd name="connsiteX4365" fmla="*/ 513805 w 3223440"/>
                      <a:gd name="connsiteY4365" fmla="*/ 830170 h 3149464"/>
                      <a:gd name="connsiteX4366" fmla="*/ 549341 w 3223440"/>
                      <a:gd name="connsiteY4366" fmla="*/ 818325 h 3149464"/>
                      <a:gd name="connsiteX4367" fmla="*/ 573033 w 3223440"/>
                      <a:gd name="connsiteY4367" fmla="*/ 811217 h 3149464"/>
                      <a:gd name="connsiteX4368" fmla="*/ 549341 w 3223440"/>
                      <a:gd name="connsiteY4368" fmla="*/ 818325 h 3149464"/>
                      <a:gd name="connsiteX4369" fmla="*/ 525650 w 3223440"/>
                      <a:gd name="connsiteY4369" fmla="*/ 1877325 h 3149464"/>
                      <a:gd name="connsiteX4370" fmla="*/ 473529 w 3223440"/>
                      <a:gd name="connsiteY4370" fmla="*/ 1877325 h 3149464"/>
                      <a:gd name="connsiteX4371" fmla="*/ 454576 w 3223440"/>
                      <a:gd name="connsiteY4371" fmla="*/ 1908123 h 3149464"/>
                      <a:gd name="connsiteX4372" fmla="*/ 454576 w 3223440"/>
                      <a:gd name="connsiteY4372" fmla="*/ 1908123 h 3149464"/>
                      <a:gd name="connsiteX4373" fmla="*/ 473529 w 3223440"/>
                      <a:gd name="connsiteY4373" fmla="*/ 1877325 h 3149464"/>
                      <a:gd name="connsiteX4374" fmla="*/ 525650 w 3223440"/>
                      <a:gd name="connsiteY4374" fmla="*/ 1877325 h 3149464"/>
                      <a:gd name="connsiteX4375" fmla="*/ 558818 w 3223440"/>
                      <a:gd name="connsiteY4375" fmla="*/ 1882063 h 3149464"/>
                      <a:gd name="connsiteX4376" fmla="*/ 525650 w 3223440"/>
                      <a:gd name="connsiteY4376" fmla="*/ 1877325 h 3149464"/>
                      <a:gd name="connsiteX4377" fmla="*/ 544603 w 3223440"/>
                      <a:gd name="connsiteY4377" fmla="*/ 1960244 h 3149464"/>
                      <a:gd name="connsiteX4378" fmla="*/ 544603 w 3223440"/>
                      <a:gd name="connsiteY4378" fmla="*/ 1960244 h 3149464"/>
                      <a:gd name="connsiteX4379" fmla="*/ 520912 w 3223440"/>
                      <a:gd name="connsiteY4379" fmla="*/ 1936553 h 3149464"/>
                      <a:gd name="connsiteX4380" fmla="*/ 544603 w 3223440"/>
                      <a:gd name="connsiteY4380" fmla="*/ 1960244 h 3149464"/>
                      <a:gd name="connsiteX4381" fmla="*/ 459315 w 3223440"/>
                      <a:gd name="connsiteY4381" fmla="*/ 1929445 h 3149464"/>
                      <a:gd name="connsiteX4382" fmla="*/ 461684 w 3223440"/>
                      <a:gd name="connsiteY4382" fmla="*/ 1917600 h 3149464"/>
                      <a:gd name="connsiteX4383" fmla="*/ 461684 w 3223440"/>
                      <a:gd name="connsiteY4383" fmla="*/ 1912862 h 3149464"/>
                      <a:gd name="connsiteX4384" fmla="*/ 461684 w 3223440"/>
                      <a:gd name="connsiteY4384" fmla="*/ 1917600 h 3149464"/>
                      <a:gd name="connsiteX4385" fmla="*/ 459315 w 3223440"/>
                      <a:gd name="connsiteY4385" fmla="*/ 1929445 h 3149464"/>
                      <a:gd name="connsiteX4386" fmla="*/ 411932 w 3223440"/>
                      <a:gd name="connsiteY4386" fmla="*/ 1514848 h 3149464"/>
                      <a:gd name="connsiteX4387" fmla="*/ 402456 w 3223440"/>
                      <a:gd name="connsiteY4387" fmla="*/ 1507741 h 3149464"/>
                      <a:gd name="connsiteX4388" fmla="*/ 402456 w 3223440"/>
                      <a:gd name="connsiteY4388" fmla="*/ 1507741 h 3149464"/>
                      <a:gd name="connsiteX4389" fmla="*/ 411932 w 3223440"/>
                      <a:gd name="connsiteY4389" fmla="*/ 1514848 h 3149464"/>
                      <a:gd name="connsiteX4390" fmla="*/ 428516 w 3223440"/>
                      <a:gd name="connsiteY4390" fmla="*/ 1529063 h 3149464"/>
                      <a:gd name="connsiteX4391" fmla="*/ 426147 w 3223440"/>
                      <a:gd name="connsiteY4391" fmla="*/ 1536170 h 3149464"/>
                      <a:gd name="connsiteX4392" fmla="*/ 428516 w 3223440"/>
                      <a:gd name="connsiteY4392" fmla="*/ 1529063 h 3149464"/>
                      <a:gd name="connsiteX4393" fmla="*/ 411932 w 3223440"/>
                      <a:gd name="connsiteY4393" fmla="*/ 1514848 h 3149464"/>
                      <a:gd name="connsiteX4394" fmla="*/ 430885 w 3223440"/>
                      <a:gd name="connsiteY4394" fmla="*/ 1408237 h 3149464"/>
                      <a:gd name="connsiteX4395" fmla="*/ 414301 w 3223440"/>
                      <a:gd name="connsiteY4395" fmla="*/ 1436667 h 3149464"/>
                      <a:gd name="connsiteX4396" fmla="*/ 404825 w 3223440"/>
                      <a:gd name="connsiteY4396" fmla="*/ 1453251 h 3149464"/>
                      <a:gd name="connsiteX4397" fmla="*/ 414301 w 3223440"/>
                      <a:gd name="connsiteY4397" fmla="*/ 1436667 h 3149464"/>
                      <a:gd name="connsiteX4398" fmla="*/ 430885 w 3223440"/>
                      <a:gd name="connsiteY4398" fmla="*/ 1408237 h 3149464"/>
                      <a:gd name="connsiteX4399" fmla="*/ 483006 w 3223440"/>
                      <a:gd name="connsiteY4399" fmla="*/ 1360855 h 3149464"/>
                      <a:gd name="connsiteX4400" fmla="*/ 480637 w 3223440"/>
                      <a:gd name="connsiteY4400" fmla="*/ 1341902 h 3149464"/>
                      <a:gd name="connsiteX4401" fmla="*/ 475898 w 3223440"/>
                      <a:gd name="connsiteY4401" fmla="*/ 1339533 h 3149464"/>
                      <a:gd name="connsiteX4402" fmla="*/ 480637 w 3223440"/>
                      <a:gd name="connsiteY4402" fmla="*/ 1341902 h 3149464"/>
                      <a:gd name="connsiteX4403" fmla="*/ 483006 w 3223440"/>
                      <a:gd name="connsiteY4403" fmla="*/ 1360855 h 3149464"/>
                      <a:gd name="connsiteX4404" fmla="*/ 430885 w 3223440"/>
                      <a:gd name="connsiteY4404" fmla="*/ 1408237 h 3149464"/>
                      <a:gd name="connsiteX4405" fmla="*/ 402456 w 3223440"/>
                      <a:gd name="connsiteY4405" fmla="*/ 1332425 h 3149464"/>
                      <a:gd name="connsiteX4406" fmla="*/ 402456 w 3223440"/>
                      <a:gd name="connsiteY4406" fmla="*/ 1332425 h 3149464"/>
                      <a:gd name="connsiteX4407" fmla="*/ 423778 w 3223440"/>
                      <a:gd name="connsiteY4407" fmla="*/ 1306365 h 3149464"/>
                      <a:gd name="connsiteX4408" fmla="*/ 402456 w 3223440"/>
                      <a:gd name="connsiteY4408" fmla="*/ 1332425 h 3149464"/>
                      <a:gd name="connsiteX4409" fmla="*/ 400086 w 3223440"/>
                      <a:gd name="connsiteY4409" fmla="*/ 1000748 h 3149464"/>
                      <a:gd name="connsiteX4410" fmla="*/ 402456 w 3223440"/>
                      <a:gd name="connsiteY4410" fmla="*/ 1010224 h 3149464"/>
                      <a:gd name="connsiteX4411" fmla="*/ 400086 w 3223440"/>
                      <a:gd name="connsiteY4411" fmla="*/ 1000748 h 3149464"/>
                      <a:gd name="connsiteX4412" fmla="*/ 430885 w 3223440"/>
                      <a:gd name="connsiteY4412" fmla="*/ 1346640 h 3149464"/>
                      <a:gd name="connsiteX4413" fmla="*/ 430885 w 3223440"/>
                      <a:gd name="connsiteY4413" fmla="*/ 1346640 h 3149464"/>
                      <a:gd name="connsiteX4414" fmla="*/ 466422 w 3223440"/>
                      <a:gd name="connsiteY4414" fmla="*/ 1308734 h 3149464"/>
                      <a:gd name="connsiteX4415" fmla="*/ 466422 w 3223440"/>
                      <a:gd name="connsiteY4415" fmla="*/ 1308734 h 3149464"/>
                      <a:gd name="connsiteX4416" fmla="*/ 430885 w 3223440"/>
                      <a:gd name="connsiteY4416" fmla="*/ 1346640 h 3149464"/>
                      <a:gd name="connsiteX4417" fmla="*/ 471160 w 3223440"/>
                      <a:gd name="connsiteY4417" fmla="*/ 1607244 h 3149464"/>
                      <a:gd name="connsiteX4418" fmla="*/ 501959 w 3223440"/>
                      <a:gd name="connsiteY4418" fmla="*/ 1621459 h 3149464"/>
                      <a:gd name="connsiteX4419" fmla="*/ 530388 w 3223440"/>
                      <a:gd name="connsiteY4419" fmla="*/ 1628566 h 3149464"/>
                      <a:gd name="connsiteX4420" fmla="*/ 501959 w 3223440"/>
                      <a:gd name="connsiteY4420" fmla="*/ 1621459 h 3149464"/>
                      <a:gd name="connsiteX4421" fmla="*/ 471160 w 3223440"/>
                      <a:gd name="connsiteY4421" fmla="*/ 1607244 h 3149464"/>
                      <a:gd name="connsiteX4422" fmla="*/ 442731 w 3223440"/>
                      <a:gd name="connsiteY4422" fmla="*/ 1597768 h 3149464"/>
                      <a:gd name="connsiteX4423" fmla="*/ 471160 w 3223440"/>
                      <a:gd name="connsiteY4423" fmla="*/ 1607244 h 3149464"/>
                      <a:gd name="connsiteX4424" fmla="*/ 516174 w 3223440"/>
                      <a:gd name="connsiteY4424" fmla="*/ 1263721 h 3149464"/>
                      <a:gd name="connsiteX4425" fmla="*/ 516174 w 3223440"/>
                      <a:gd name="connsiteY4425" fmla="*/ 1263721 h 3149464"/>
                      <a:gd name="connsiteX4426" fmla="*/ 509066 w 3223440"/>
                      <a:gd name="connsiteY4426" fmla="*/ 1258982 h 3149464"/>
                      <a:gd name="connsiteX4427" fmla="*/ 516174 w 3223440"/>
                      <a:gd name="connsiteY4427" fmla="*/ 1263721 h 3149464"/>
                      <a:gd name="connsiteX4428" fmla="*/ 516174 w 3223440"/>
                      <a:gd name="connsiteY4428" fmla="*/ 863338 h 3149464"/>
                      <a:gd name="connsiteX4429" fmla="*/ 516174 w 3223440"/>
                      <a:gd name="connsiteY4429" fmla="*/ 863338 h 3149464"/>
                      <a:gd name="connsiteX4430" fmla="*/ 516174 w 3223440"/>
                      <a:gd name="connsiteY4430" fmla="*/ 863338 h 3149464"/>
                      <a:gd name="connsiteX4431" fmla="*/ 516174 w 3223440"/>
                      <a:gd name="connsiteY4431" fmla="*/ 863338 h 3149464"/>
                      <a:gd name="connsiteX4432" fmla="*/ 525650 w 3223440"/>
                      <a:gd name="connsiteY4432" fmla="*/ 1242399 h 3149464"/>
                      <a:gd name="connsiteX4433" fmla="*/ 525650 w 3223440"/>
                      <a:gd name="connsiteY4433" fmla="*/ 1242399 h 3149464"/>
                      <a:gd name="connsiteX4434" fmla="*/ 535127 w 3223440"/>
                      <a:gd name="connsiteY4434" fmla="*/ 1263721 h 3149464"/>
                      <a:gd name="connsiteX4435" fmla="*/ 520912 w 3223440"/>
                      <a:gd name="connsiteY4435" fmla="*/ 1266090 h 3149464"/>
                      <a:gd name="connsiteX4436" fmla="*/ 535127 w 3223440"/>
                      <a:gd name="connsiteY4436" fmla="*/ 1263721 h 3149464"/>
                      <a:gd name="connsiteX4437" fmla="*/ 525650 w 3223440"/>
                      <a:gd name="connsiteY4437" fmla="*/ 1242399 h 3149464"/>
                      <a:gd name="connsiteX4438" fmla="*/ 556449 w 3223440"/>
                      <a:gd name="connsiteY4438" fmla="*/ 1680687 h 3149464"/>
                      <a:gd name="connsiteX4439" fmla="*/ 542234 w 3223440"/>
                      <a:gd name="connsiteY4439" fmla="*/ 1652258 h 3149464"/>
                      <a:gd name="connsiteX4440" fmla="*/ 556449 w 3223440"/>
                      <a:gd name="connsiteY4440" fmla="*/ 1680687 h 3149464"/>
                      <a:gd name="connsiteX4441" fmla="*/ 556449 w 3223440"/>
                      <a:gd name="connsiteY4441" fmla="*/ 1680687 h 3149464"/>
                      <a:gd name="connsiteX4442" fmla="*/ 556449 w 3223440"/>
                      <a:gd name="connsiteY4442" fmla="*/ 1680687 h 3149464"/>
                      <a:gd name="connsiteX4443" fmla="*/ 539865 w 3223440"/>
                      <a:gd name="connsiteY4443" fmla="*/ 794633 h 3149464"/>
                      <a:gd name="connsiteX4444" fmla="*/ 464053 w 3223440"/>
                      <a:gd name="connsiteY4444" fmla="*/ 834909 h 3149464"/>
                      <a:gd name="connsiteX4445" fmla="*/ 452207 w 3223440"/>
                      <a:gd name="connsiteY4445" fmla="*/ 837278 h 3149464"/>
                      <a:gd name="connsiteX4446" fmla="*/ 452207 w 3223440"/>
                      <a:gd name="connsiteY4446" fmla="*/ 837278 h 3149464"/>
                      <a:gd name="connsiteX4447" fmla="*/ 464053 w 3223440"/>
                      <a:gd name="connsiteY4447" fmla="*/ 834909 h 3149464"/>
                      <a:gd name="connsiteX4448" fmla="*/ 539865 w 3223440"/>
                      <a:gd name="connsiteY4448" fmla="*/ 794633 h 3149464"/>
                      <a:gd name="connsiteX4449" fmla="*/ 565925 w 3223440"/>
                      <a:gd name="connsiteY4449" fmla="*/ 789895 h 3149464"/>
                      <a:gd name="connsiteX4450" fmla="*/ 539865 w 3223440"/>
                      <a:gd name="connsiteY4450" fmla="*/ 794633 h 3149464"/>
                      <a:gd name="connsiteX4451" fmla="*/ 487744 w 3223440"/>
                      <a:gd name="connsiteY4451" fmla="*/ 1064714 h 3149464"/>
                      <a:gd name="connsiteX4452" fmla="*/ 459315 w 3223440"/>
                      <a:gd name="connsiteY4452" fmla="*/ 1026808 h 3149464"/>
                      <a:gd name="connsiteX4453" fmla="*/ 487744 w 3223440"/>
                      <a:gd name="connsiteY4453" fmla="*/ 1064714 h 3149464"/>
                      <a:gd name="connsiteX4454" fmla="*/ 456945 w 3223440"/>
                      <a:gd name="connsiteY4454" fmla="*/ 917828 h 3149464"/>
                      <a:gd name="connsiteX4455" fmla="*/ 449838 w 3223440"/>
                      <a:gd name="connsiteY4455" fmla="*/ 924935 h 3149464"/>
                      <a:gd name="connsiteX4456" fmla="*/ 449838 w 3223440"/>
                      <a:gd name="connsiteY4456" fmla="*/ 924935 h 3149464"/>
                      <a:gd name="connsiteX4457" fmla="*/ 456945 w 3223440"/>
                      <a:gd name="connsiteY4457" fmla="*/ 917828 h 3149464"/>
                      <a:gd name="connsiteX4458" fmla="*/ 471160 w 3223440"/>
                      <a:gd name="connsiteY4458" fmla="*/ 1268459 h 3149464"/>
                      <a:gd name="connsiteX4459" fmla="*/ 504328 w 3223440"/>
                      <a:gd name="connsiteY4459" fmla="*/ 1258982 h 3149464"/>
                      <a:gd name="connsiteX4460" fmla="*/ 471160 w 3223440"/>
                      <a:gd name="connsiteY4460" fmla="*/ 1268459 h 3149464"/>
                      <a:gd name="connsiteX4461" fmla="*/ 440362 w 3223440"/>
                      <a:gd name="connsiteY4461" fmla="*/ 1280305 h 3149464"/>
                      <a:gd name="connsiteX4462" fmla="*/ 423778 w 3223440"/>
                      <a:gd name="connsiteY4462" fmla="*/ 1303996 h 3149464"/>
                      <a:gd name="connsiteX4463" fmla="*/ 423778 w 3223440"/>
                      <a:gd name="connsiteY4463" fmla="*/ 1303996 h 3149464"/>
                      <a:gd name="connsiteX4464" fmla="*/ 440362 w 3223440"/>
                      <a:gd name="connsiteY4464" fmla="*/ 1280305 h 3149464"/>
                      <a:gd name="connsiteX4465" fmla="*/ 471160 w 3223440"/>
                      <a:gd name="connsiteY4465" fmla="*/ 1268459 h 3149464"/>
                      <a:gd name="connsiteX4466" fmla="*/ 416670 w 3223440"/>
                      <a:gd name="connsiteY4466" fmla="*/ 924935 h 3149464"/>
                      <a:gd name="connsiteX4467" fmla="*/ 383503 w 3223440"/>
                      <a:gd name="connsiteY4467" fmla="*/ 941519 h 3149464"/>
                      <a:gd name="connsiteX4468" fmla="*/ 416670 w 3223440"/>
                      <a:gd name="connsiteY4468" fmla="*/ 924935 h 3149464"/>
                      <a:gd name="connsiteX4469" fmla="*/ 449838 w 3223440"/>
                      <a:gd name="connsiteY4469" fmla="*/ 879922 h 3149464"/>
                      <a:gd name="connsiteX4470" fmla="*/ 416670 w 3223440"/>
                      <a:gd name="connsiteY4470" fmla="*/ 924935 h 3149464"/>
                      <a:gd name="connsiteX4471" fmla="*/ 371657 w 3223440"/>
                      <a:gd name="connsiteY4471" fmla="*/ 1450882 h 3149464"/>
                      <a:gd name="connsiteX4472" fmla="*/ 397717 w 3223440"/>
                      <a:gd name="connsiteY4472" fmla="*/ 1457989 h 3149464"/>
                      <a:gd name="connsiteX4473" fmla="*/ 397717 w 3223440"/>
                      <a:gd name="connsiteY4473" fmla="*/ 1457989 h 3149464"/>
                      <a:gd name="connsiteX4474" fmla="*/ 397717 w 3223440"/>
                      <a:gd name="connsiteY4474" fmla="*/ 1457989 h 3149464"/>
                      <a:gd name="connsiteX4475" fmla="*/ 371657 w 3223440"/>
                      <a:gd name="connsiteY4475" fmla="*/ 1450882 h 3149464"/>
                      <a:gd name="connsiteX4476" fmla="*/ 378764 w 3223440"/>
                      <a:gd name="connsiteY4476" fmla="*/ 1443774 h 3149464"/>
                      <a:gd name="connsiteX4477" fmla="*/ 383503 w 3223440"/>
                      <a:gd name="connsiteY4477" fmla="*/ 1443774 h 3149464"/>
                      <a:gd name="connsiteX4478" fmla="*/ 378764 w 3223440"/>
                      <a:gd name="connsiteY4478" fmla="*/ 1443774 h 3149464"/>
                      <a:gd name="connsiteX4479" fmla="*/ 371657 w 3223440"/>
                      <a:gd name="connsiteY4479" fmla="*/ 1450882 h 3149464"/>
                      <a:gd name="connsiteX4480" fmla="*/ 383503 w 3223440"/>
                      <a:gd name="connsiteY4480" fmla="*/ 943889 h 3149464"/>
                      <a:gd name="connsiteX4481" fmla="*/ 385872 w 3223440"/>
                      <a:gd name="connsiteY4481" fmla="*/ 950996 h 3149464"/>
                      <a:gd name="connsiteX4482" fmla="*/ 383503 w 3223440"/>
                      <a:gd name="connsiteY4482" fmla="*/ 943889 h 3149464"/>
                      <a:gd name="connsiteX4483" fmla="*/ 428516 w 3223440"/>
                      <a:gd name="connsiteY4483" fmla="*/ 846754 h 3149464"/>
                      <a:gd name="connsiteX4484" fmla="*/ 369288 w 3223440"/>
                      <a:gd name="connsiteY4484" fmla="*/ 891768 h 3149464"/>
                      <a:gd name="connsiteX4485" fmla="*/ 428516 w 3223440"/>
                      <a:gd name="connsiteY4485" fmla="*/ 846754 h 3149464"/>
                      <a:gd name="connsiteX4486" fmla="*/ 445100 w 3223440"/>
                      <a:gd name="connsiteY4486" fmla="*/ 837278 h 3149464"/>
                      <a:gd name="connsiteX4487" fmla="*/ 428516 w 3223440"/>
                      <a:gd name="connsiteY4487" fmla="*/ 846754 h 3149464"/>
                      <a:gd name="connsiteX4488" fmla="*/ 378764 w 3223440"/>
                      <a:gd name="connsiteY4488" fmla="*/ 941519 h 3149464"/>
                      <a:gd name="connsiteX4489" fmla="*/ 383503 w 3223440"/>
                      <a:gd name="connsiteY4489" fmla="*/ 941519 h 3149464"/>
                      <a:gd name="connsiteX4490" fmla="*/ 383503 w 3223440"/>
                      <a:gd name="connsiteY4490" fmla="*/ 941519 h 3149464"/>
                      <a:gd name="connsiteX4491" fmla="*/ 383503 w 3223440"/>
                      <a:gd name="connsiteY4491" fmla="*/ 941519 h 3149464"/>
                      <a:gd name="connsiteX4492" fmla="*/ 378764 w 3223440"/>
                      <a:gd name="connsiteY4492" fmla="*/ 941519 h 3149464"/>
                      <a:gd name="connsiteX4493" fmla="*/ 359811 w 3223440"/>
                      <a:gd name="connsiteY4493" fmla="*/ 946258 h 3149464"/>
                      <a:gd name="connsiteX4494" fmla="*/ 378764 w 3223440"/>
                      <a:gd name="connsiteY4494" fmla="*/ 941519 h 3149464"/>
                      <a:gd name="connsiteX4495" fmla="*/ 366919 w 3223440"/>
                      <a:gd name="connsiteY4495" fmla="*/ 1242399 h 3149464"/>
                      <a:gd name="connsiteX4496" fmla="*/ 357442 w 3223440"/>
                      <a:gd name="connsiteY4496" fmla="*/ 1228184 h 3149464"/>
                      <a:gd name="connsiteX4497" fmla="*/ 347966 w 3223440"/>
                      <a:gd name="connsiteY4497" fmla="*/ 1199754 h 3149464"/>
                      <a:gd name="connsiteX4498" fmla="*/ 357442 w 3223440"/>
                      <a:gd name="connsiteY4498" fmla="*/ 1228184 h 3149464"/>
                      <a:gd name="connsiteX4499" fmla="*/ 366919 w 3223440"/>
                      <a:gd name="connsiteY4499" fmla="*/ 1242399 h 3149464"/>
                      <a:gd name="connsiteX4500" fmla="*/ 319536 w 3223440"/>
                      <a:gd name="connsiteY4500" fmla="*/ 1142895 h 3149464"/>
                      <a:gd name="connsiteX4501" fmla="*/ 319536 w 3223440"/>
                      <a:gd name="connsiteY4501" fmla="*/ 1142895 h 3149464"/>
                      <a:gd name="connsiteX4502" fmla="*/ 319536 w 3223440"/>
                      <a:gd name="connsiteY4502" fmla="*/ 1142895 h 3149464"/>
                      <a:gd name="connsiteX4503" fmla="*/ 319536 w 3223440"/>
                      <a:gd name="connsiteY4503" fmla="*/ 1142895 h 3149464"/>
                      <a:gd name="connsiteX4504" fmla="*/ 319536 w 3223440"/>
                      <a:gd name="connsiteY4504" fmla="*/ 1142895 h 3149464"/>
                      <a:gd name="connsiteX4505" fmla="*/ 343227 w 3223440"/>
                      <a:gd name="connsiteY4505" fmla="*/ 1349009 h 3149464"/>
                      <a:gd name="connsiteX4506" fmla="*/ 364550 w 3223440"/>
                      <a:gd name="connsiteY4506" fmla="*/ 1353747 h 3149464"/>
                      <a:gd name="connsiteX4507" fmla="*/ 343227 w 3223440"/>
                      <a:gd name="connsiteY4507" fmla="*/ 1349009 h 3149464"/>
                      <a:gd name="connsiteX4508" fmla="*/ 319536 w 3223440"/>
                      <a:gd name="connsiteY4508" fmla="*/ 1339533 h 3149464"/>
                      <a:gd name="connsiteX4509" fmla="*/ 310060 w 3223440"/>
                      <a:gd name="connsiteY4509" fmla="*/ 1341902 h 3149464"/>
                      <a:gd name="connsiteX4510" fmla="*/ 319536 w 3223440"/>
                      <a:gd name="connsiteY4510" fmla="*/ 1339533 h 3149464"/>
                      <a:gd name="connsiteX4511" fmla="*/ 343227 w 3223440"/>
                      <a:gd name="connsiteY4511" fmla="*/ 1349009 h 3149464"/>
                      <a:gd name="connsiteX4512" fmla="*/ 319536 w 3223440"/>
                      <a:gd name="connsiteY4512" fmla="*/ 1142895 h 3149464"/>
                      <a:gd name="connsiteX4513" fmla="*/ 319536 w 3223440"/>
                      <a:gd name="connsiteY4513" fmla="*/ 1142895 h 3149464"/>
                      <a:gd name="connsiteX4514" fmla="*/ 319536 w 3223440"/>
                      <a:gd name="connsiteY4514" fmla="*/ 1142895 h 3149464"/>
                      <a:gd name="connsiteX4515" fmla="*/ 319536 w 3223440"/>
                      <a:gd name="connsiteY4515" fmla="*/ 1142895 h 3149464"/>
                      <a:gd name="connsiteX4516" fmla="*/ 333751 w 3223440"/>
                      <a:gd name="connsiteY4516" fmla="*/ 1074191 h 3149464"/>
                      <a:gd name="connsiteX4517" fmla="*/ 307690 w 3223440"/>
                      <a:gd name="connsiteY4517" fmla="*/ 1083667 h 3149464"/>
                      <a:gd name="connsiteX4518" fmla="*/ 333751 w 3223440"/>
                      <a:gd name="connsiteY4518" fmla="*/ 1074191 h 3149464"/>
                      <a:gd name="connsiteX4519" fmla="*/ 350335 w 3223440"/>
                      <a:gd name="connsiteY4519" fmla="*/ 1067083 h 3149464"/>
                      <a:gd name="connsiteX4520" fmla="*/ 333751 w 3223440"/>
                      <a:gd name="connsiteY4520" fmla="*/ 1074191 h 3149464"/>
                      <a:gd name="connsiteX4521" fmla="*/ 302952 w 3223440"/>
                      <a:gd name="connsiteY4521" fmla="*/ 1372701 h 3149464"/>
                      <a:gd name="connsiteX4522" fmla="*/ 295845 w 3223440"/>
                      <a:gd name="connsiteY4522" fmla="*/ 1365593 h 3149464"/>
                      <a:gd name="connsiteX4523" fmla="*/ 295845 w 3223440"/>
                      <a:gd name="connsiteY4523" fmla="*/ 1365593 h 3149464"/>
                      <a:gd name="connsiteX4524" fmla="*/ 295845 w 3223440"/>
                      <a:gd name="connsiteY4524" fmla="*/ 1365593 h 3149464"/>
                      <a:gd name="connsiteX4525" fmla="*/ 302952 w 3223440"/>
                      <a:gd name="connsiteY4525" fmla="*/ 1372701 h 3149464"/>
                      <a:gd name="connsiteX4526" fmla="*/ 293476 w 3223440"/>
                      <a:gd name="connsiteY4526" fmla="*/ 1379808 h 3149464"/>
                      <a:gd name="connsiteX4527" fmla="*/ 302952 w 3223440"/>
                      <a:gd name="connsiteY4527" fmla="*/ 1372701 h 3149464"/>
                      <a:gd name="connsiteX4528" fmla="*/ 283999 w 3223440"/>
                      <a:gd name="connsiteY4528" fmla="*/ 1147633 h 3149464"/>
                      <a:gd name="connsiteX4529" fmla="*/ 295845 w 3223440"/>
                      <a:gd name="connsiteY4529" fmla="*/ 1157110 h 3149464"/>
                      <a:gd name="connsiteX4530" fmla="*/ 302952 w 3223440"/>
                      <a:gd name="connsiteY4530" fmla="*/ 1161848 h 3149464"/>
                      <a:gd name="connsiteX4531" fmla="*/ 295845 w 3223440"/>
                      <a:gd name="connsiteY4531" fmla="*/ 1157110 h 3149464"/>
                      <a:gd name="connsiteX4532" fmla="*/ 283999 w 3223440"/>
                      <a:gd name="connsiteY4532" fmla="*/ 1147633 h 3149464"/>
                      <a:gd name="connsiteX4533" fmla="*/ 378764 w 3223440"/>
                      <a:gd name="connsiteY4533" fmla="*/ 1680687 h 3149464"/>
                      <a:gd name="connsiteX4534" fmla="*/ 378764 w 3223440"/>
                      <a:gd name="connsiteY4534" fmla="*/ 1680687 h 3149464"/>
                      <a:gd name="connsiteX4535" fmla="*/ 376395 w 3223440"/>
                      <a:gd name="connsiteY4535" fmla="*/ 1687795 h 3149464"/>
                      <a:gd name="connsiteX4536" fmla="*/ 376395 w 3223440"/>
                      <a:gd name="connsiteY4536" fmla="*/ 1687795 h 3149464"/>
                      <a:gd name="connsiteX4537" fmla="*/ 378764 w 3223440"/>
                      <a:gd name="connsiteY4537" fmla="*/ 1680687 h 3149464"/>
                      <a:gd name="connsiteX4538" fmla="*/ 378764 w 3223440"/>
                      <a:gd name="connsiteY4538" fmla="*/ 1680687 h 3149464"/>
                      <a:gd name="connsiteX4539" fmla="*/ 400086 w 3223440"/>
                      <a:gd name="connsiteY4539" fmla="*/ 1642781 h 3149464"/>
                      <a:gd name="connsiteX4540" fmla="*/ 400086 w 3223440"/>
                      <a:gd name="connsiteY4540" fmla="*/ 1635674 h 3149464"/>
                      <a:gd name="connsiteX4541" fmla="*/ 376395 w 3223440"/>
                      <a:gd name="connsiteY4541" fmla="*/ 1569338 h 3149464"/>
                      <a:gd name="connsiteX4542" fmla="*/ 376395 w 3223440"/>
                      <a:gd name="connsiteY4542" fmla="*/ 1562231 h 3149464"/>
                      <a:gd name="connsiteX4543" fmla="*/ 376395 w 3223440"/>
                      <a:gd name="connsiteY4543" fmla="*/ 1569338 h 3149464"/>
                      <a:gd name="connsiteX4544" fmla="*/ 400086 w 3223440"/>
                      <a:gd name="connsiteY4544" fmla="*/ 1635674 h 3149464"/>
                      <a:gd name="connsiteX4545" fmla="*/ 400086 w 3223440"/>
                      <a:gd name="connsiteY4545" fmla="*/ 1635674 h 3149464"/>
                      <a:gd name="connsiteX4546" fmla="*/ 400086 w 3223440"/>
                      <a:gd name="connsiteY4546" fmla="*/ 1642781 h 3149464"/>
                      <a:gd name="connsiteX4547" fmla="*/ 473529 w 3223440"/>
                      <a:gd name="connsiteY4547" fmla="*/ 1654627 h 3149464"/>
                      <a:gd name="connsiteX4548" fmla="*/ 485375 w 3223440"/>
                      <a:gd name="connsiteY4548" fmla="*/ 1666472 h 3149464"/>
                      <a:gd name="connsiteX4549" fmla="*/ 494852 w 3223440"/>
                      <a:gd name="connsiteY4549" fmla="*/ 1694902 h 3149464"/>
                      <a:gd name="connsiteX4550" fmla="*/ 485375 w 3223440"/>
                      <a:gd name="connsiteY4550" fmla="*/ 1666472 h 3149464"/>
                      <a:gd name="connsiteX4551" fmla="*/ 473529 w 3223440"/>
                      <a:gd name="connsiteY4551" fmla="*/ 1654627 h 3149464"/>
                      <a:gd name="connsiteX4552" fmla="*/ 400086 w 3223440"/>
                      <a:gd name="connsiteY4552" fmla="*/ 1642781 h 3149464"/>
                      <a:gd name="connsiteX4553" fmla="*/ 430885 w 3223440"/>
                      <a:gd name="connsiteY4553" fmla="*/ 2092915 h 3149464"/>
                      <a:gd name="connsiteX4554" fmla="*/ 435623 w 3223440"/>
                      <a:gd name="connsiteY4554" fmla="*/ 2090546 h 3149464"/>
                      <a:gd name="connsiteX4555" fmla="*/ 430885 w 3223440"/>
                      <a:gd name="connsiteY4555" fmla="*/ 2092915 h 3149464"/>
                      <a:gd name="connsiteX4556" fmla="*/ 435623 w 3223440"/>
                      <a:gd name="connsiteY4556" fmla="*/ 2100023 h 3149464"/>
                      <a:gd name="connsiteX4557" fmla="*/ 440362 w 3223440"/>
                      <a:gd name="connsiteY4557" fmla="*/ 2100023 h 3149464"/>
                      <a:gd name="connsiteX4558" fmla="*/ 440362 w 3223440"/>
                      <a:gd name="connsiteY4558" fmla="*/ 2100023 h 3149464"/>
                      <a:gd name="connsiteX4559" fmla="*/ 435623 w 3223440"/>
                      <a:gd name="connsiteY4559" fmla="*/ 2100023 h 3149464"/>
                      <a:gd name="connsiteX4560" fmla="*/ 430885 w 3223440"/>
                      <a:gd name="connsiteY4560" fmla="*/ 2092915 h 3149464"/>
                      <a:gd name="connsiteX4561" fmla="*/ 437992 w 3223440"/>
                      <a:gd name="connsiteY4561" fmla="*/ 2088177 h 3149464"/>
                      <a:gd name="connsiteX4562" fmla="*/ 440362 w 3223440"/>
                      <a:gd name="connsiteY4562" fmla="*/ 2088177 h 3149464"/>
                      <a:gd name="connsiteX4563" fmla="*/ 440362 w 3223440"/>
                      <a:gd name="connsiteY4563" fmla="*/ 2088177 h 3149464"/>
                      <a:gd name="connsiteX4564" fmla="*/ 437992 w 3223440"/>
                      <a:gd name="connsiteY4564" fmla="*/ 2088177 h 3149464"/>
                      <a:gd name="connsiteX4565" fmla="*/ 554080 w 3223440"/>
                      <a:gd name="connsiteY4565" fmla="*/ 1303996 h 3149464"/>
                      <a:gd name="connsiteX4566" fmla="*/ 546972 w 3223440"/>
                      <a:gd name="connsiteY4566" fmla="*/ 1282674 h 3149464"/>
                      <a:gd name="connsiteX4567" fmla="*/ 554080 w 3223440"/>
                      <a:gd name="connsiteY4567" fmla="*/ 1303996 h 3149464"/>
                      <a:gd name="connsiteX4568" fmla="*/ 580140 w 3223440"/>
                      <a:gd name="connsiteY4568" fmla="*/ 1306365 h 3149464"/>
                      <a:gd name="connsiteX4569" fmla="*/ 622784 w 3223440"/>
                      <a:gd name="connsiteY4569" fmla="*/ 1303996 h 3149464"/>
                      <a:gd name="connsiteX4570" fmla="*/ 672536 w 3223440"/>
                      <a:gd name="connsiteY4570" fmla="*/ 1318211 h 3149464"/>
                      <a:gd name="connsiteX4571" fmla="*/ 672536 w 3223440"/>
                      <a:gd name="connsiteY4571" fmla="*/ 1318211 h 3149464"/>
                      <a:gd name="connsiteX4572" fmla="*/ 783885 w 3223440"/>
                      <a:gd name="connsiteY4572" fmla="*/ 1337164 h 3149464"/>
                      <a:gd name="connsiteX4573" fmla="*/ 672536 w 3223440"/>
                      <a:gd name="connsiteY4573" fmla="*/ 1318211 h 3149464"/>
                      <a:gd name="connsiteX4574" fmla="*/ 672536 w 3223440"/>
                      <a:gd name="connsiteY4574" fmla="*/ 1320580 h 3149464"/>
                      <a:gd name="connsiteX4575" fmla="*/ 620415 w 3223440"/>
                      <a:gd name="connsiteY4575" fmla="*/ 1303996 h 3149464"/>
                      <a:gd name="connsiteX4576" fmla="*/ 577771 w 3223440"/>
                      <a:gd name="connsiteY4576" fmla="*/ 1306365 h 3149464"/>
                      <a:gd name="connsiteX4577" fmla="*/ 554080 w 3223440"/>
                      <a:gd name="connsiteY4577" fmla="*/ 1303996 h 3149464"/>
                      <a:gd name="connsiteX4578" fmla="*/ 634630 w 3223440"/>
                      <a:gd name="connsiteY4578" fmla="*/ 1536170 h 3149464"/>
                      <a:gd name="connsiteX4579" fmla="*/ 629892 w 3223440"/>
                      <a:gd name="connsiteY4579" fmla="*/ 1524325 h 3149464"/>
                      <a:gd name="connsiteX4580" fmla="*/ 634630 w 3223440"/>
                      <a:gd name="connsiteY4580" fmla="*/ 1536170 h 3149464"/>
                      <a:gd name="connsiteX4581" fmla="*/ 636999 w 3223440"/>
                      <a:gd name="connsiteY4581" fmla="*/ 1540909 h 3149464"/>
                      <a:gd name="connsiteX4582" fmla="*/ 634630 w 3223440"/>
                      <a:gd name="connsiteY4582" fmla="*/ 1536170 h 3149464"/>
                      <a:gd name="connsiteX4583" fmla="*/ 601462 w 3223440"/>
                      <a:gd name="connsiteY4583" fmla="*/ 1590660 h 3149464"/>
                      <a:gd name="connsiteX4584" fmla="*/ 582509 w 3223440"/>
                      <a:gd name="connsiteY4584" fmla="*/ 1588291 h 3149464"/>
                      <a:gd name="connsiteX4585" fmla="*/ 601462 w 3223440"/>
                      <a:gd name="connsiteY4585" fmla="*/ 1590660 h 3149464"/>
                      <a:gd name="connsiteX4586" fmla="*/ 601462 w 3223440"/>
                      <a:gd name="connsiteY4586" fmla="*/ 1607244 h 3149464"/>
                      <a:gd name="connsiteX4587" fmla="*/ 587247 w 3223440"/>
                      <a:gd name="connsiteY4587" fmla="*/ 1642781 h 3149464"/>
                      <a:gd name="connsiteX4588" fmla="*/ 580140 w 3223440"/>
                      <a:gd name="connsiteY4588" fmla="*/ 1647519 h 3149464"/>
                      <a:gd name="connsiteX4589" fmla="*/ 587247 w 3223440"/>
                      <a:gd name="connsiteY4589" fmla="*/ 1642781 h 3149464"/>
                      <a:gd name="connsiteX4590" fmla="*/ 601462 w 3223440"/>
                      <a:gd name="connsiteY4590" fmla="*/ 1607244 h 3149464"/>
                      <a:gd name="connsiteX4591" fmla="*/ 601462 w 3223440"/>
                      <a:gd name="connsiteY4591" fmla="*/ 1590660 h 3149464"/>
                      <a:gd name="connsiteX4592" fmla="*/ 575402 w 3223440"/>
                      <a:gd name="connsiteY4592" fmla="*/ 1694902 h 3149464"/>
                      <a:gd name="connsiteX4593" fmla="*/ 582509 w 3223440"/>
                      <a:gd name="connsiteY4593" fmla="*/ 1692533 h 3149464"/>
                      <a:gd name="connsiteX4594" fmla="*/ 575402 w 3223440"/>
                      <a:gd name="connsiteY4594" fmla="*/ 1694902 h 3149464"/>
                      <a:gd name="connsiteX4595" fmla="*/ 573033 w 3223440"/>
                      <a:gd name="connsiteY4595" fmla="*/ 1678318 h 3149464"/>
                      <a:gd name="connsiteX4596" fmla="*/ 575402 w 3223440"/>
                      <a:gd name="connsiteY4596" fmla="*/ 1694902 h 3149464"/>
                      <a:gd name="connsiteX4597" fmla="*/ 584878 w 3223440"/>
                      <a:gd name="connsiteY4597" fmla="*/ 1979197 h 3149464"/>
                      <a:gd name="connsiteX4598" fmla="*/ 587247 w 3223440"/>
                      <a:gd name="connsiteY4598" fmla="*/ 1981566 h 3149464"/>
                      <a:gd name="connsiteX4599" fmla="*/ 584878 w 3223440"/>
                      <a:gd name="connsiteY4599" fmla="*/ 1979197 h 3149464"/>
                      <a:gd name="connsiteX4600" fmla="*/ 575402 w 3223440"/>
                      <a:gd name="connsiteY4600" fmla="*/ 1969721 h 3149464"/>
                      <a:gd name="connsiteX4601" fmla="*/ 584878 w 3223440"/>
                      <a:gd name="connsiteY4601" fmla="*/ 1979197 h 3149464"/>
                      <a:gd name="connsiteX4602" fmla="*/ 755456 w 3223440"/>
                      <a:gd name="connsiteY4602" fmla="*/ 2095284 h 3149464"/>
                      <a:gd name="connsiteX4603" fmla="*/ 779147 w 3223440"/>
                      <a:gd name="connsiteY4603" fmla="*/ 2090546 h 3149464"/>
                      <a:gd name="connsiteX4604" fmla="*/ 755456 w 3223440"/>
                      <a:gd name="connsiteY4604" fmla="*/ 2095284 h 3149464"/>
                      <a:gd name="connsiteX4605" fmla="*/ 748348 w 3223440"/>
                      <a:gd name="connsiteY4605" fmla="*/ 2097654 h 3149464"/>
                      <a:gd name="connsiteX4606" fmla="*/ 755456 w 3223440"/>
                      <a:gd name="connsiteY4606" fmla="*/ 2095284 h 3149464"/>
                      <a:gd name="connsiteX4607" fmla="*/ 779147 w 3223440"/>
                      <a:gd name="connsiteY4607" fmla="*/ 2066855 h 3149464"/>
                      <a:gd name="connsiteX4608" fmla="*/ 779147 w 3223440"/>
                      <a:gd name="connsiteY4608" fmla="*/ 2066855 h 3149464"/>
                      <a:gd name="connsiteX4609" fmla="*/ 809946 w 3223440"/>
                      <a:gd name="connsiteY4609" fmla="*/ 2045533 h 3149464"/>
                      <a:gd name="connsiteX4610" fmla="*/ 833637 w 3223440"/>
                      <a:gd name="connsiteY4610" fmla="*/ 2019472 h 3149464"/>
                      <a:gd name="connsiteX4611" fmla="*/ 833637 w 3223440"/>
                      <a:gd name="connsiteY4611" fmla="*/ 2019472 h 3149464"/>
                      <a:gd name="connsiteX4612" fmla="*/ 809946 w 3223440"/>
                      <a:gd name="connsiteY4612" fmla="*/ 2045533 h 3149464"/>
                      <a:gd name="connsiteX4613" fmla="*/ 779147 w 3223440"/>
                      <a:gd name="connsiteY4613" fmla="*/ 2066855 h 3149464"/>
                      <a:gd name="connsiteX4614" fmla="*/ 812315 w 3223440"/>
                      <a:gd name="connsiteY4614" fmla="*/ 1867848 h 3149464"/>
                      <a:gd name="connsiteX4615" fmla="*/ 809946 w 3223440"/>
                      <a:gd name="connsiteY4615" fmla="*/ 1865479 h 3149464"/>
                      <a:gd name="connsiteX4616" fmla="*/ 812315 w 3223440"/>
                      <a:gd name="connsiteY4616" fmla="*/ 1867848 h 3149464"/>
                      <a:gd name="connsiteX4617" fmla="*/ 847852 w 3223440"/>
                      <a:gd name="connsiteY4617" fmla="*/ 1860741 h 3149464"/>
                      <a:gd name="connsiteX4618" fmla="*/ 911818 w 3223440"/>
                      <a:gd name="connsiteY4618" fmla="*/ 1822835 h 3149464"/>
                      <a:gd name="connsiteX4619" fmla="*/ 911818 w 3223440"/>
                      <a:gd name="connsiteY4619" fmla="*/ 1822835 h 3149464"/>
                      <a:gd name="connsiteX4620" fmla="*/ 847852 w 3223440"/>
                      <a:gd name="connsiteY4620" fmla="*/ 1860741 h 3149464"/>
                      <a:gd name="connsiteX4621" fmla="*/ 812315 w 3223440"/>
                      <a:gd name="connsiteY4621" fmla="*/ 1867848 h 3149464"/>
                      <a:gd name="connsiteX4622" fmla="*/ 878650 w 3223440"/>
                      <a:gd name="connsiteY4622" fmla="*/ 1896278 h 3149464"/>
                      <a:gd name="connsiteX4623" fmla="*/ 850221 w 3223440"/>
                      <a:gd name="connsiteY4623" fmla="*/ 1889170 h 3149464"/>
                      <a:gd name="connsiteX4624" fmla="*/ 878650 w 3223440"/>
                      <a:gd name="connsiteY4624" fmla="*/ 1896278 h 3149464"/>
                      <a:gd name="connsiteX4625" fmla="*/ 949724 w 3223440"/>
                      <a:gd name="connsiteY4625" fmla="*/ 2310875 h 3149464"/>
                      <a:gd name="connsiteX4626" fmla="*/ 949724 w 3223440"/>
                      <a:gd name="connsiteY4626" fmla="*/ 2310875 h 3149464"/>
                      <a:gd name="connsiteX4627" fmla="*/ 802838 w 3223440"/>
                      <a:gd name="connsiteY4627" fmla="*/ 2306137 h 3149464"/>
                      <a:gd name="connsiteX4628" fmla="*/ 802838 w 3223440"/>
                      <a:gd name="connsiteY4628" fmla="*/ 2306137 h 3149464"/>
                      <a:gd name="connsiteX4629" fmla="*/ 949724 w 3223440"/>
                      <a:gd name="connsiteY4629" fmla="*/ 2310875 h 3149464"/>
                      <a:gd name="connsiteX4630" fmla="*/ 790993 w 3223440"/>
                      <a:gd name="connsiteY4630" fmla="*/ 2535942 h 3149464"/>
                      <a:gd name="connsiteX4631" fmla="*/ 795731 w 3223440"/>
                      <a:gd name="connsiteY4631" fmla="*/ 2547788 h 3149464"/>
                      <a:gd name="connsiteX4632" fmla="*/ 786254 w 3223440"/>
                      <a:gd name="connsiteY4632" fmla="*/ 2580956 h 3149464"/>
                      <a:gd name="connsiteX4633" fmla="*/ 795731 w 3223440"/>
                      <a:gd name="connsiteY4633" fmla="*/ 2547788 h 3149464"/>
                      <a:gd name="connsiteX4634" fmla="*/ 790993 w 3223440"/>
                      <a:gd name="connsiteY4634" fmla="*/ 2535942 h 3149464"/>
                      <a:gd name="connsiteX4635" fmla="*/ 800469 w 3223440"/>
                      <a:gd name="connsiteY4635" fmla="*/ 2500405 h 3149464"/>
                      <a:gd name="connsiteX4636" fmla="*/ 790993 w 3223440"/>
                      <a:gd name="connsiteY4636" fmla="*/ 2535942 h 3149464"/>
                      <a:gd name="connsiteX4637" fmla="*/ 779147 w 3223440"/>
                      <a:gd name="connsiteY4637" fmla="*/ 2434070 h 3149464"/>
                      <a:gd name="connsiteX4638" fmla="*/ 779147 w 3223440"/>
                      <a:gd name="connsiteY4638" fmla="*/ 2434070 h 3149464"/>
                      <a:gd name="connsiteX4639" fmla="*/ 779147 w 3223440"/>
                      <a:gd name="connsiteY4639" fmla="*/ 2434070 h 3149464"/>
                      <a:gd name="connsiteX4640" fmla="*/ 857328 w 3223440"/>
                      <a:gd name="connsiteY4640" fmla="*/ 2495667 h 3149464"/>
                      <a:gd name="connsiteX4641" fmla="*/ 857328 w 3223440"/>
                      <a:gd name="connsiteY4641" fmla="*/ 2495667 h 3149464"/>
                      <a:gd name="connsiteX4642" fmla="*/ 779147 w 3223440"/>
                      <a:gd name="connsiteY4642" fmla="*/ 2434070 h 3149464"/>
                      <a:gd name="connsiteX4643" fmla="*/ 776778 w 3223440"/>
                      <a:gd name="connsiteY4643" fmla="*/ 2365365 h 3149464"/>
                      <a:gd name="connsiteX4644" fmla="*/ 762563 w 3223440"/>
                      <a:gd name="connsiteY4644" fmla="*/ 2365365 h 3149464"/>
                      <a:gd name="connsiteX4645" fmla="*/ 762563 w 3223440"/>
                      <a:gd name="connsiteY4645" fmla="*/ 2365365 h 3149464"/>
                      <a:gd name="connsiteX4646" fmla="*/ 776778 w 3223440"/>
                      <a:gd name="connsiteY4646" fmla="*/ 2365365 h 3149464"/>
                      <a:gd name="connsiteX4647" fmla="*/ 873912 w 3223440"/>
                      <a:gd name="connsiteY4647" fmla="*/ 2467237 h 3149464"/>
                      <a:gd name="connsiteX4648" fmla="*/ 897603 w 3223440"/>
                      <a:gd name="connsiteY4648" fmla="*/ 2450654 h 3149464"/>
                      <a:gd name="connsiteX4649" fmla="*/ 911818 w 3223440"/>
                      <a:gd name="connsiteY4649" fmla="*/ 2455392 h 3149464"/>
                      <a:gd name="connsiteX4650" fmla="*/ 897603 w 3223440"/>
                      <a:gd name="connsiteY4650" fmla="*/ 2450654 h 3149464"/>
                      <a:gd name="connsiteX4651" fmla="*/ 873912 w 3223440"/>
                      <a:gd name="connsiteY4651" fmla="*/ 2467237 h 3149464"/>
                      <a:gd name="connsiteX4652" fmla="*/ 1222174 w 3223440"/>
                      <a:gd name="connsiteY4652" fmla="*/ 2599909 h 3149464"/>
                      <a:gd name="connsiteX4653" fmla="*/ 1207959 w 3223440"/>
                      <a:gd name="connsiteY4653" fmla="*/ 2590432 h 3149464"/>
                      <a:gd name="connsiteX4654" fmla="*/ 1222174 w 3223440"/>
                      <a:gd name="connsiteY4654" fmla="*/ 2599909 h 3149464"/>
                      <a:gd name="connsiteX4655" fmla="*/ 1222174 w 3223440"/>
                      <a:gd name="connsiteY4655" fmla="*/ 2599909 h 3149464"/>
                      <a:gd name="connsiteX4656" fmla="*/ 1215066 w 3223440"/>
                      <a:gd name="connsiteY4656" fmla="*/ 2607016 h 3149464"/>
                      <a:gd name="connsiteX4657" fmla="*/ 1215066 w 3223440"/>
                      <a:gd name="connsiteY4657" fmla="*/ 2607016 h 3149464"/>
                      <a:gd name="connsiteX4658" fmla="*/ 1222174 w 3223440"/>
                      <a:gd name="connsiteY4658" fmla="*/ 2599909 h 3149464"/>
                      <a:gd name="connsiteX4659" fmla="*/ 1222174 w 3223440"/>
                      <a:gd name="connsiteY4659" fmla="*/ 2599909 h 3149464"/>
                      <a:gd name="connsiteX4660" fmla="*/ 1096610 w 3223440"/>
                      <a:gd name="connsiteY4660" fmla="*/ 2597539 h 3149464"/>
                      <a:gd name="connsiteX4661" fmla="*/ 1234019 w 3223440"/>
                      <a:gd name="connsiteY4661" fmla="*/ 2628338 h 3149464"/>
                      <a:gd name="connsiteX4662" fmla="*/ 1234019 w 3223440"/>
                      <a:gd name="connsiteY4662" fmla="*/ 2628338 h 3149464"/>
                      <a:gd name="connsiteX4663" fmla="*/ 1096610 w 3223440"/>
                      <a:gd name="connsiteY4663" fmla="*/ 2597539 h 3149464"/>
                      <a:gd name="connsiteX4664" fmla="*/ 1096610 w 3223440"/>
                      <a:gd name="connsiteY4664" fmla="*/ 2597539 h 3149464"/>
                      <a:gd name="connsiteX4665" fmla="*/ 1205590 w 3223440"/>
                      <a:gd name="connsiteY4665" fmla="*/ 2697043 h 3149464"/>
                      <a:gd name="connsiteX4666" fmla="*/ 1200851 w 3223440"/>
                      <a:gd name="connsiteY4666" fmla="*/ 2678090 h 3149464"/>
                      <a:gd name="connsiteX4667" fmla="*/ 1205590 w 3223440"/>
                      <a:gd name="connsiteY4667" fmla="*/ 2697043 h 3149464"/>
                      <a:gd name="connsiteX4668" fmla="*/ 1207959 w 3223440"/>
                      <a:gd name="connsiteY4668" fmla="*/ 2713627 h 3149464"/>
                      <a:gd name="connsiteX4669" fmla="*/ 1205590 w 3223440"/>
                      <a:gd name="connsiteY4669" fmla="*/ 2697043 h 3149464"/>
                      <a:gd name="connsiteX4670" fmla="*/ 1200851 w 3223440"/>
                      <a:gd name="connsiteY4670" fmla="*/ 2668613 h 3149464"/>
                      <a:gd name="connsiteX4671" fmla="*/ 1200851 w 3223440"/>
                      <a:gd name="connsiteY4671" fmla="*/ 2659137 h 3149464"/>
                      <a:gd name="connsiteX4672" fmla="*/ 1203221 w 3223440"/>
                      <a:gd name="connsiteY4672" fmla="*/ 2654399 h 3149464"/>
                      <a:gd name="connsiteX4673" fmla="*/ 1200851 w 3223440"/>
                      <a:gd name="connsiteY4673" fmla="*/ 2659137 h 3149464"/>
                      <a:gd name="connsiteX4674" fmla="*/ 1200851 w 3223440"/>
                      <a:gd name="connsiteY4674" fmla="*/ 2668613 h 3149464"/>
                      <a:gd name="connsiteX4675" fmla="*/ 1184268 w 3223440"/>
                      <a:gd name="connsiteY4675" fmla="*/ 2742056 h 3149464"/>
                      <a:gd name="connsiteX4676" fmla="*/ 1184268 w 3223440"/>
                      <a:gd name="connsiteY4676" fmla="*/ 2730211 h 3149464"/>
                      <a:gd name="connsiteX4677" fmla="*/ 1184268 w 3223440"/>
                      <a:gd name="connsiteY4677" fmla="*/ 2730211 h 3149464"/>
                      <a:gd name="connsiteX4678" fmla="*/ 1184268 w 3223440"/>
                      <a:gd name="connsiteY4678" fmla="*/ 2742056 h 3149464"/>
                      <a:gd name="connsiteX4679" fmla="*/ 1674677 w 3223440"/>
                      <a:gd name="connsiteY4679" fmla="*/ 2393795 h 3149464"/>
                      <a:gd name="connsiteX4680" fmla="*/ 1674677 w 3223440"/>
                      <a:gd name="connsiteY4680" fmla="*/ 2393795 h 3149464"/>
                      <a:gd name="connsiteX4681" fmla="*/ 1653355 w 3223440"/>
                      <a:gd name="connsiteY4681" fmla="*/ 2426962 h 3149464"/>
                      <a:gd name="connsiteX4682" fmla="*/ 1653355 w 3223440"/>
                      <a:gd name="connsiteY4682" fmla="*/ 2426962 h 3149464"/>
                      <a:gd name="connsiteX4683" fmla="*/ 1674677 w 3223440"/>
                      <a:gd name="connsiteY4683" fmla="*/ 2393795 h 3149464"/>
                      <a:gd name="connsiteX4684" fmla="*/ 1655724 w 3223440"/>
                      <a:gd name="connsiteY4684" fmla="*/ 2396164 h 3149464"/>
                      <a:gd name="connsiteX4685" fmla="*/ 1655724 w 3223440"/>
                      <a:gd name="connsiteY4685" fmla="*/ 2391425 h 3149464"/>
                      <a:gd name="connsiteX4686" fmla="*/ 1672308 w 3223440"/>
                      <a:gd name="connsiteY4686" fmla="*/ 2367734 h 3149464"/>
                      <a:gd name="connsiteX4687" fmla="*/ 1686523 w 3223440"/>
                      <a:gd name="connsiteY4687" fmla="*/ 2362996 h 3149464"/>
                      <a:gd name="connsiteX4688" fmla="*/ 1672308 w 3223440"/>
                      <a:gd name="connsiteY4688" fmla="*/ 2367734 h 3149464"/>
                      <a:gd name="connsiteX4689" fmla="*/ 1655724 w 3223440"/>
                      <a:gd name="connsiteY4689" fmla="*/ 2391425 h 3149464"/>
                      <a:gd name="connsiteX4690" fmla="*/ 1655724 w 3223440"/>
                      <a:gd name="connsiteY4690" fmla="*/ 2396164 h 3149464"/>
                      <a:gd name="connsiteX4691" fmla="*/ 1643878 w 3223440"/>
                      <a:gd name="connsiteY4691" fmla="*/ 2403271 h 3149464"/>
                      <a:gd name="connsiteX4692" fmla="*/ 1653355 w 3223440"/>
                      <a:gd name="connsiteY4692" fmla="*/ 2400902 h 3149464"/>
                      <a:gd name="connsiteX4693" fmla="*/ 1643878 w 3223440"/>
                      <a:gd name="connsiteY4693" fmla="*/ 2403271 h 3149464"/>
                      <a:gd name="connsiteX4694" fmla="*/ 1686523 w 3223440"/>
                      <a:gd name="connsiteY4694" fmla="*/ 2362996 h 3149464"/>
                      <a:gd name="connsiteX4695" fmla="*/ 1686523 w 3223440"/>
                      <a:gd name="connsiteY4695" fmla="*/ 2358258 h 3149464"/>
                      <a:gd name="connsiteX4696" fmla="*/ 1686523 w 3223440"/>
                      <a:gd name="connsiteY4696" fmla="*/ 2358258 h 3149464"/>
                      <a:gd name="connsiteX4697" fmla="*/ 1686523 w 3223440"/>
                      <a:gd name="connsiteY4697" fmla="*/ 2362996 h 3149464"/>
                      <a:gd name="connsiteX4698" fmla="*/ 1691261 w 3223440"/>
                      <a:gd name="connsiteY4698" fmla="*/ 2389056 h 3149464"/>
                      <a:gd name="connsiteX4699" fmla="*/ 1705476 w 3223440"/>
                      <a:gd name="connsiteY4699" fmla="*/ 2381949 h 3149464"/>
                      <a:gd name="connsiteX4700" fmla="*/ 1717321 w 3223440"/>
                      <a:gd name="connsiteY4700" fmla="*/ 2377210 h 3149464"/>
                      <a:gd name="connsiteX4701" fmla="*/ 1705476 w 3223440"/>
                      <a:gd name="connsiteY4701" fmla="*/ 2381949 h 3149464"/>
                      <a:gd name="connsiteX4702" fmla="*/ 1691261 w 3223440"/>
                      <a:gd name="connsiteY4702" fmla="*/ 2389056 h 3149464"/>
                      <a:gd name="connsiteX4703" fmla="*/ 1714952 w 3223440"/>
                      <a:gd name="connsiteY4703" fmla="*/ 2547788 h 3149464"/>
                      <a:gd name="connsiteX4704" fmla="*/ 1710214 w 3223440"/>
                      <a:gd name="connsiteY4704" fmla="*/ 2554895 h 3149464"/>
                      <a:gd name="connsiteX4705" fmla="*/ 1707845 w 3223440"/>
                      <a:gd name="connsiteY4705" fmla="*/ 2566741 h 3149464"/>
                      <a:gd name="connsiteX4706" fmla="*/ 1705476 w 3223440"/>
                      <a:gd name="connsiteY4706" fmla="*/ 2571479 h 3149464"/>
                      <a:gd name="connsiteX4707" fmla="*/ 1707845 w 3223440"/>
                      <a:gd name="connsiteY4707" fmla="*/ 2566741 h 3149464"/>
                      <a:gd name="connsiteX4708" fmla="*/ 1710214 w 3223440"/>
                      <a:gd name="connsiteY4708" fmla="*/ 2554895 h 3149464"/>
                      <a:gd name="connsiteX4709" fmla="*/ 1714952 w 3223440"/>
                      <a:gd name="connsiteY4709" fmla="*/ 2547788 h 3149464"/>
                      <a:gd name="connsiteX4710" fmla="*/ 1674677 w 3223440"/>
                      <a:gd name="connsiteY4710" fmla="*/ 2768116 h 3149464"/>
                      <a:gd name="connsiteX4711" fmla="*/ 1769442 w 3223440"/>
                      <a:gd name="connsiteY4711" fmla="*/ 2756271 h 3149464"/>
                      <a:gd name="connsiteX4712" fmla="*/ 1769442 w 3223440"/>
                      <a:gd name="connsiteY4712" fmla="*/ 2756271 h 3149464"/>
                      <a:gd name="connsiteX4713" fmla="*/ 1674677 w 3223440"/>
                      <a:gd name="connsiteY4713" fmla="*/ 2768116 h 3149464"/>
                      <a:gd name="connsiteX4714" fmla="*/ 1655724 w 3223440"/>
                      <a:gd name="connsiteY4714" fmla="*/ 2770486 h 3149464"/>
                      <a:gd name="connsiteX4715" fmla="*/ 1674677 w 3223440"/>
                      <a:gd name="connsiteY4715" fmla="*/ 2768116 h 3149464"/>
                      <a:gd name="connsiteX4716" fmla="*/ 1743382 w 3223440"/>
                      <a:gd name="connsiteY4716" fmla="*/ 2488560 h 3149464"/>
                      <a:gd name="connsiteX4717" fmla="*/ 1743382 w 3223440"/>
                      <a:gd name="connsiteY4717" fmla="*/ 2488560 h 3149464"/>
                      <a:gd name="connsiteX4718" fmla="*/ 1743382 w 3223440"/>
                      <a:gd name="connsiteY4718" fmla="*/ 2488560 h 3149464"/>
                      <a:gd name="connsiteX4719" fmla="*/ 1793133 w 3223440"/>
                      <a:gd name="connsiteY4719" fmla="*/ 2524097 h 3149464"/>
                      <a:gd name="connsiteX4720" fmla="*/ 1812086 w 3223440"/>
                      <a:gd name="connsiteY4720" fmla="*/ 2526466 h 3149464"/>
                      <a:gd name="connsiteX4721" fmla="*/ 1793133 w 3223440"/>
                      <a:gd name="connsiteY4721" fmla="*/ 2524097 h 3149464"/>
                      <a:gd name="connsiteX4722" fmla="*/ 1743382 w 3223440"/>
                      <a:gd name="connsiteY4722" fmla="*/ 2488560 h 3149464"/>
                      <a:gd name="connsiteX4723" fmla="*/ 1743382 w 3223440"/>
                      <a:gd name="connsiteY4723" fmla="*/ 2443546 h 3149464"/>
                      <a:gd name="connsiteX4724" fmla="*/ 1745751 w 3223440"/>
                      <a:gd name="connsiteY4724" fmla="*/ 2453023 h 3149464"/>
                      <a:gd name="connsiteX4725" fmla="*/ 1748120 w 3223440"/>
                      <a:gd name="connsiteY4725" fmla="*/ 2457761 h 3149464"/>
                      <a:gd name="connsiteX4726" fmla="*/ 1745751 w 3223440"/>
                      <a:gd name="connsiteY4726" fmla="*/ 2453023 h 3149464"/>
                      <a:gd name="connsiteX4727" fmla="*/ 1743382 w 3223440"/>
                      <a:gd name="connsiteY4727" fmla="*/ 2443546 h 3149464"/>
                      <a:gd name="connsiteX4728" fmla="*/ 1795503 w 3223440"/>
                      <a:gd name="connsiteY4728" fmla="*/ 2431700 h 3149464"/>
                      <a:gd name="connsiteX4729" fmla="*/ 1797872 w 3223440"/>
                      <a:gd name="connsiteY4729" fmla="*/ 2424593 h 3149464"/>
                      <a:gd name="connsiteX4730" fmla="*/ 1804979 w 3223440"/>
                      <a:gd name="connsiteY4730" fmla="*/ 2412747 h 3149464"/>
                      <a:gd name="connsiteX4731" fmla="*/ 1797872 w 3223440"/>
                      <a:gd name="connsiteY4731" fmla="*/ 2424593 h 3149464"/>
                      <a:gd name="connsiteX4732" fmla="*/ 1795503 w 3223440"/>
                      <a:gd name="connsiteY4732" fmla="*/ 2431700 h 3149464"/>
                      <a:gd name="connsiteX4733" fmla="*/ 2181670 w 3223440"/>
                      <a:gd name="connsiteY4733" fmla="*/ 2642553 h 3149464"/>
                      <a:gd name="connsiteX4734" fmla="*/ 2184039 w 3223440"/>
                      <a:gd name="connsiteY4734" fmla="*/ 2659137 h 3149464"/>
                      <a:gd name="connsiteX4735" fmla="*/ 2181670 w 3223440"/>
                      <a:gd name="connsiteY4735" fmla="*/ 2642553 h 3149464"/>
                      <a:gd name="connsiteX4736" fmla="*/ 2181670 w 3223440"/>
                      <a:gd name="connsiteY4736" fmla="*/ 2265862 h 3149464"/>
                      <a:gd name="connsiteX4737" fmla="*/ 2127181 w 3223440"/>
                      <a:gd name="connsiteY4737" fmla="*/ 2287184 h 3149464"/>
                      <a:gd name="connsiteX4738" fmla="*/ 2103489 w 3223440"/>
                      <a:gd name="connsiteY4738" fmla="*/ 2294291 h 3149464"/>
                      <a:gd name="connsiteX4739" fmla="*/ 2127181 w 3223440"/>
                      <a:gd name="connsiteY4739" fmla="*/ 2287184 h 3149464"/>
                      <a:gd name="connsiteX4740" fmla="*/ 2181670 w 3223440"/>
                      <a:gd name="connsiteY4740" fmla="*/ 2265862 h 3149464"/>
                      <a:gd name="connsiteX4741" fmla="*/ 2027677 w 3223440"/>
                      <a:gd name="connsiteY4741" fmla="*/ 2320352 h 3149464"/>
                      <a:gd name="connsiteX4742" fmla="*/ 2034784 w 3223440"/>
                      <a:gd name="connsiteY4742" fmla="*/ 2287184 h 3149464"/>
                      <a:gd name="connsiteX4743" fmla="*/ 2034784 w 3223440"/>
                      <a:gd name="connsiteY4743" fmla="*/ 2287184 h 3149464"/>
                      <a:gd name="connsiteX4744" fmla="*/ 2058476 w 3223440"/>
                      <a:gd name="connsiteY4744" fmla="*/ 2291922 h 3149464"/>
                      <a:gd name="connsiteX4745" fmla="*/ 2091644 w 3223440"/>
                      <a:gd name="connsiteY4745" fmla="*/ 2284815 h 3149464"/>
                      <a:gd name="connsiteX4746" fmla="*/ 2058476 w 3223440"/>
                      <a:gd name="connsiteY4746" fmla="*/ 2291922 h 3149464"/>
                      <a:gd name="connsiteX4747" fmla="*/ 2034784 w 3223440"/>
                      <a:gd name="connsiteY4747" fmla="*/ 2287184 h 3149464"/>
                      <a:gd name="connsiteX4748" fmla="*/ 2027677 w 3223440"/>
                      <a:gd name="connsiteY4748" fmla="*/ 2320352 h 3149464"/>
                      <a:gd name="connsiteX4749" fmla="*/ 2018200 w 3223440"/>
                      <a:gd name="connsiteY4749" fmla="*/ 2329828 h 3149464"/>
                      <a:gd name="connsiteX4750" fmla="*/ 2018200 w 3223440"/>
                      <a:gd name="connsiteY4750" fmla="*/ 2329828 h 3149464"/>
                      <a:gd name="connsiteX4751" fmla="*/ 2018200 w 3223440"/>
                      <a:gd name="connsiteY4751" fmla="*/ 2329828 h 3149464"/>
                      <a:gd name="connsiteX4752" fmla="*/ 2018200 w 3223440"/>
                      <a:gd name="connsiteY4752" fmla="*/ 2329828 h 3149464"/>
                      <a:gd name="connsiteX4753" fmla="*/ 2011093 w 3223440"/>
                      <a:gd name="connsiteY4753" fmla="*/ 2332197 h 3149464"/>
                      <a:gd name="connsiteX4754" fmla="*/ 1994509 w 3223440"/>
                      <a:gd name="connsiteY4754" fmla="*/ 2365365 h 3149464"/>
                      <a:gd name="connsiteX4755" fmla="*/ 2011093 w 3223440"/>
                      <a:gd name="connsiteY4755" fmla="*/ 2332197 h 3149464"/>
                      <a:gd name="connsiteX4756" fmla="*/ 1868946 w 3223440"/>
                      <a:gd name="connsiteY4756" fmla="*/ 2370103 h 3149464"/>
                      <a:gd name="connsiteX4757" fmla="*/ 1868946 w 3223440"/>
                      <a:gd name="connsiteY4757" fmla="*/ 2370103 h 3149464"/>
                      <a:gd name="connsiteX4758" fmla="*/ 1885529 w 3223440"/>
                      <a:gd name="connsiteY4758" fmla="*/ 2403271 h 3149464"/>
                      <a:gd name="connsiteX4759" fmla="*/ 1868946 w 3223440"/>
                      <a:gd name="connsiteY4759" fmla="*/ 2370103 h 3149464"/>
                      <a:gd name="connsiteX4760" fmla="*/ 1944758 w 3223440"/>
                      <a:gd name="connsiteY4760" fmla="*/ 2886573 h 3149464"/>
                      <a:gd name="connsiteX4761" fmla="*/ 1916328 w 3223440"/>
                      <a:gd name="connsiteY4761" fmla="*/ 2903157 h 3149464"/>
                      <a:gd name="connsiteX4762" fmla="*/ 1916328 w 3223440"/>
                      <a:gd name="connsiteY4762" fmla="*/ 2903157 h 3149464"/>
                      <a:gd name="connsiteX4763" fmla="*/ 1944758 w 3223440"/>
                      <a:gd name="connsiteY4763" fmla="*/ 2886573 h 3149464"/>
                      <a:gd name="connsiteX4764" fmla="*/ 1932912 w 3223440"/>
                      <a:gd name="connsiteY4764" fmla="*/ 2609385 h 3149464"/>
                      <a:gd name="connsiteX4765" fmla="*/ 1921066 w 3223440"/>
                      <a:gd name="connsiteY4765" fmla="*/ 2607016 h 3149464"/>
                      <a:gd name="connsiteX4766" fmla="*/ 1932912 w 3223440"/>
                      <a:gd name="connsiteY4766" fmla="*/ 2609385 h 3149464"/>
                      <a:gd name="connsiteX4767" fmla="*/ 1932912 w 3223440"/>
                      <a:gd name="connsiteY4767" fmla="*/ 2609385 h 3149464"/>
                      <a:gd name="connsiteX4768" fmla="*/ 1968449 w 3223440"/>
                      <a:gd name="connsiteY4768" fmla="*/ 2609385 h 3149464"/>
                      <a:gd name="connsiteX4769" fmla="*/ 1968449 w 3223440"/>
                      <a:gd name="connsiteY4769" fmla="*/ 2609385 h 3149464"/>
                      <a:gd name="connsiteX4770" fmla="*/ 1932912 w 3223440"/>
                      <a:gd name="connsiteY4770" fmla="*/ 2609385 h 3149464"/>
                      <a:gd name="connsiteX4771" fmla="*/ 1961342 w 3223440"/>
                      <a:gd name="connsiteY4771" fmla="*/ 2519358 h 3149464"/>
                      <a:gd name="connsiteX4772" fmla="*/ 2001617 w 3223440"/>
                      <a:gd name="connsiteY4772" fmla="*/ 2488560 h 3149464"/>
                      <a:gd name="connsiteX4773" fmla="*/ 2001617 w 3223440"/>
                      <a:gd name="connsiteY4773" fmla="*/ 2488560 h 3149464"/>
                      <a:gd name="connsiteX4774" fmla="*/ 1961342 w 3223440"/>
                      <a:gd name="connsiteY4774" fmla="*/ 2519358 h 3149464"/>
                      <a:gd name="connsiteX4775" fmla="*/ 1961342 w 3223440"/>
                      <a:gd name="connsiteY4775" fmla="*/ 2519358 h 3149464"/>
                      <a:gd name="connsiteX4776" fmla="*/ 1951865 w 3223440"/>
                      <a:gd name="connsiteY4776" fmla="*/ 2860513 h 3149464"/>
                      <a:gd name="connsiteX4777" fmla="*/ 2013462 w 3223440"/>
                      <a:gd name="connsiteY4777" fmla="*/ 2820238 h 3149464"/>
                      <a:gd name="connsiteX4778" fmla="*/ 2020570 w 3223440"/>
                      <a:gd name="connsiteY4778" fmla="*/ 2813130 h 3149464"/>
                      <a:gd name="connsiteX4779" fmla="*/ 2013462 w 3223440"/>
                      <a:gd name="connsiteY4779" fmla="*/ 2820238 h 3149464"/>
                      <a:gd name="connsiteX4780" fmla="*/ 1951865 w 3223440"/>
                      <a:gd name="connsiteY4780" fmla="*/ 2860513 h 3149464"/>
                      <a:gd name="connsiteX4781" fmla="*/ 1947127 w 3223440"/>
                      <a:gd name="connsiteY4781" fmla="*/ 2862882 h 3149464"/>
                      <a:gd name="connsiteX4782" fmla="*/ 1951865 w 3223440"/>
                      <a:gd name="connsiteY4782" fmla="*/ 2860513 h 3149464"/>
                      <a:gd name="connsiteX4783" fmla="*/ 2025308 w 3223440"/>
                      <a:gd name="connsiteY4783" fmla="*/ 2860513 h 3149464"/>
                      <a:gd name="connsiteX4784" fmla="*/ 2025308 w 3223440"/>
                      <a:gd name="connsiteY4784" fmla="*/ 2860513 h 3149464"/>
                      <a:gd name="connsiteX4785" fmla="*/ 2020570 w 3223440"/>
                      <a:gd name="connsiteY4785" fmla="*/ 2867620 h 3149464"/>
                      <a:gd name="connsiteX4786" fmla="*/ 2025308 w 3223440"/>
                      <a:gd name="connsiteY4786" fmla="*/ 2860513 h 3149464"/>
                      <a:gd name="connsiteX4787" fmla="*/ 2001617 w 3223440"/>
                      <a:gd name="connsiteY4787" fmla="*/ 2569110 h 3149464"/>
                      <a:gd name="connsiteX4788" fmla="*/ 2001617 w 3223440"/>
                      <a:gd name="connsiteY4788" fmla="*/ 2585694 h 3149464"/>
                      <a:gd name="connsiteX4789" fmla="*/ 2001617 w 3223440"/>
                      <a:gd name="connsiteY4789" fmla="*/ 2609385 h 3149464"/>
                      <a:gd name="connsiteX4790" fmla="*/ 1987402 w 3223440"/>
                      <a:gd name="connsiteY4790" fmla="*/ 2625969 h 3149464"/>
                      <a:gd name="connsiteX4791" fmla="*/ 1973187 w 3223440"/>
                      <a:gd name="connsiteY4791" fmla="*/ 2623600 h 3149464"/>
                      <a:gd name="connsiteX4792" fmla="*/ 1987402 w 3223440"/>
                      <a:gd name="connsiteY4792" fmla="*/ 2625969 h 3149464"/>
                      <a:gd name="connsiteX4793" fmla="*/ 2001617 w 3223440"/>
                      <a:gd name="connsiteY4793" fmla="*/ 2609385 h 3149464"/>
                      <a:gd name="connsiteX4794" fmla="*/ 2001617 w 3223440"/>
                      <a:gd name="connsiteY4794" fmla="*/ 2585694 h 3149464"/>
                      <a:gd name="connsiteX4795" fmla="*/ 2001617 w 3223440"/>
                      <a:gd name="connsiteY4795" fmla="*/ 2569110 h 3149464"/>
                      <a:gd name="connsiteX4796" fmla="*/ 2053737 w 3223440"/>
                      <a:gd name="connsiteY4796" fmla="*/ 2521727 h 3149464"/>
                      <a:gd name="connsiteX4797" fmla="*/ 2030046 w 3223440"/>
                      <a:gd name="connsiteY4797" fmla="*/ 2493298 h 3149464"/>
                      <a:gd name="connsiteX4798" fmla="*/ 1968449 w 3223440"/>
                      <a:gd name="connsiteY4798" fmla="*/ 2467237 h 3149464"/>
                      <a:gd name="connsiteX4799" fmla="*/ 1944758 w 3223440"/>
                      <a:gd name="connsiteY4799" fmla="*/ 2453023 h 3149464"/>
                      <a:gd name="connsiteX4800" fmla="*/ 1921066 w 3223440"/>
                      <a:gd name="connsiteY4800" fmla="*/ 2412747 h 3149464"/>
                      <a:gd name="connsiteX4801" fmla="*/ 1911590 w 3223440"/>
                      <a:gd name="connsiteY4801" fmla="*/ 2396164 h 3149464"/>
                      <a:gd name="connsiteX4802" fmla="*/ 1923435 w 3223440"/>
                      <a:gd name="connsiteY4802" fmla="*/ 2370103 h 3149464"/>
                      <a:gd name="connsiteX4803" fmla="*/ 1911590 w 3223440"/>
                      <a:gd name="connsiteY4803" fmla="*/ 2396164 h 3149464"/>
                      <a:gd name="connsiteX4804" fmla="*/ 1921066 w 3223440"/>
                      <a:gd name="connsiteY4804" fmla="*/ 2412747 h 3149464"/>
                      <a:gd name="connsiteX4805" fmla="*/ 1944758 w 3223440"/>
                      <a:gd name="connsiteY4805" fmla="*/ 2453023 h 3149464"/>
                      <a:gd name="connsiteX4806" fmla="*/ 1968449 w 3223440"/>
                      <a:gd name="connsiteY4806" fmla="*/ 2467237 h 3149464"/>
                      <a:gd name="connsiteX4807" fmla="*/ 2030046 w 3223440"/>
                      <a:gd name="connsiteY4807" fmla="*/ 2493298 h 3149464"/>
                      <a:gd name="connsiteX4808" fmla="*/ 2053737 w 3223440"/>
                      <a:gd name="connsiteY4808" fmla="*/ 2521727 h 3149464"/>
                      <a:gd name="connsiteX4809" fmla="*/ 2103489 w 3223440"/>
                      <a:gd name="connsiteY4809" fmla="*/ 2540680 h 3149464"/>
                      <a:gd name="connsiteX4810" fmla="*/ 2184039 w 3223440"/>
                      <a:gd name="connsiteY4810" fmla="*/ 2609385 h 3149464"/>
                      <a:gd name="connsiteX4811" fmla="*/ 2184039 w 3223440"/>
                      <a:gd name="connsiteY4811" fmla="*/ 2609385 h 3149464"/>
                      <a:gd name="connsiteX4812" fmla="*/ 2103489 w 3223440"/>
                      <a:gd name="connsiteY4812" fmla="*/ 2540680 h 3149464"/>
                      <a:gd name="connsiteX4813" fmla="*/ 2053737 w 3223440"/>
                      <a:gd name="connsiteY4813" fmla="*/ 2521727 h 3149464"/>
                      <a:gd name="connsiteX4814" fmla="*/ 2001617 w 3223440"/>
                      <a:gd name="connsiteY4814" fmla="*/ 2569110 h 3149464"/>
                      <a:gd name="connsiteX4815" fmla="*/ 2181670 w 3223440"/>
                      <a:gd name="connsiteY4815" fmla="*/ 2642553 h 3149464"/>
                      <a:gd name="connsiteX4816" fmla="*/ 2179301 w 3223440"/>
                      <a:gd name="connsiteY4816" fmla="*/ 2635446 h 3149464"/>
                      <a:gd name="connsiteX4817" fmla="*/ 2176932 w 3223440"/>
                      <a:gd name="connsiteY4817" fmla="*/ 2628338 h 3149464"/>
                      <a:gd name="connsiteX4818" fmla="*/ 2179301 w 3223440"/>
                      <a:gd name="connsiteY4818" fmla="*/ 2635446 h 3149464"/>
                      <a:gd name="connsiteX4819" fmla="*/ 2181670 w 3223440"/>
                      <a:gd name="connsiteY4819" fmla="*/ 2642553 h 3149464"/>
                      <a:gd name="connsiteX4820" fmla="*/ 2257483 w 3223440"/>
                      <a:gd name="connsiteY4820" fmla="*/ 2694674 h 3149464"/>
                      <a:gd name="connsiteX4821" fmla="*/ 2236160 w 3223440"/>
                      <a:gd name="connsiteY4821" fmla="*/ 2699412 h 3149464"/>
                      <a:gd name="connsiteX4822" fmla="*/ 2257483 w 3223440"/>
                      <a:gd name="connsiteY4822" fmla="*/ 2694674 h 3149464"/>
                      <a:gd name="connsiteX4823" fmla="*/ 2338033 w 3223440"/>
                      <a:gd name="connsiteY4823" fmla="*/ 2687566 h 3149464"/>
                      <a:gd name="connsiteX4824" fmla="*/ 2352248 w 3223440"/>
                      <a:gd name="connsiteY4824" fmla="*/ 2678090 h 3149464"/>
                      <a:gd name="connsiteX4825" fmla="*/ 2338033 w 3223440"/>
                      <a:gd name="connsiteY4825" fmla="*/ 2687566 h 3149464"/>
                      <a:gd name="connsiteX4826" fmla="*/ 2257483 w 3223440"/>
                      <a:gd name="connsiteY4826" fmla="*/ 2694674 h 3149464"/>
                      <a:gd name="connsiteX4827" fmla="*/ 2359355 w 3223440"/>
                      <a:gd name="connsiteY4827" fmla="*/ 2313244 h 3149464"/>
                      <a:gd name="connsiteX4828" fmla="*/ 2368831 w 3223440"/>
                      <a:gd name="connsiteY4828" fmla="*/ 2327459 h 3149464"/>
                      <a:gd name="connsiteX4829" fmla="*/ 2359355 w 3223440"/>
                      <a:gd name="connsiteY4829" fmla="*/ 2332197 h 3149464"/>
                      <a:gd name="connsiteX4830" fmla="*/ 2368831 w 3223440"/>
                      <a:gd name="connsiteY4830" fmla="*/ 2327459 h 3149464"/>
                      <a:gd name="connsiteX4831" fmla="*/ 2359355 w 3223440"/>
                      <a:gd name="connsiteY4831" fmla="*/ 2313244 h 3149464"/>
                      <a:gd name="connsiteX4832" fmla="*/ 2314341 w 3223440"/>
                      <a:gd name="connsiteY4832" fmla="*/ 2303768 h 3149464"/>
                      <a:gd name="connsiteX4833" fmla="*/ 2359355 w 3223440"/>
                      <a:gd name="connsiteY4833" fmla="*/ 2313244 h 3149464"/>
                      <a:gd name="connsiteX4834" fmla="*/ 2321449 w 3223440"/>
                      <a:gd name="connsiteY4834" fmla="*/ 2275338 h 3149464"/>
                      <a:gd name="connsiteX4835" fmla="*/ 2321449 w 3223440"/>
                      <a:gd name="connsiteY4835" fmla="*/ 2284815 h 3149464"/>
                      <a:gd name="connsiteX4836" fmla="*/ 2321449 w 3223440"/>
                      <a:gd name="connsiteY4836" fmla="*/ 2287184 h 3149464"/>
                      <a:gd name="connsiteX4837" fmla="*/ 2321449 w 3223440"/>
                      <a:gd name="connsiteY4837" fmla="*/ 2284815 h 3149464"/>
                      <a:gd name="connsiteX4838" fmla="*/ 2321449 w 3223440"/>
                      <a:gd name="connsiteY4838" fmla="*/ 2275338 h 3149464"/>
                      <a:gd name="connsiteX4839" fmla="*/ 2435167 w 3223440"/>
                      <a:gd name="connsiteY4839" fmla="*/ 2386687 h 3149464"/>
                      <a:gd name="connsiteX4840" fmla="*/ 2437536 w 3223440"/>
                      <a:gd name="connsiteY4840" fmla="*/ 2367734 h 3149464"/>
                      <a:gd name="connsiteX4841" fmla="*/ 2444643 w 3223440"/>
                      <a:gd name="connsiteY4841" fmla="*/ 2351150 h 3149464"/>
                      <a:gd name="connsiteX4842" fmla="*/ 2444643 w 3223440"/>
                      <a:gd name="connsiteY4842" fmla="*/ 2351150 h 3149464"/>
                      <a:gd name="connsiteX4843" fmla="*/ 2437536 w 3223440"/>
                      <a:gd name="connsiteY4843" fmla="*/ 2367734 h 3149464"/>
                      <a:gd name="connsiteX4844" fmla="*/ 2435167 w 3223440"/>
                      <a:gd name="connsiteY4844" fmla="*/ 2386687 h 3149464"/>
                      <a:gd name="connsiteX4845" fmla="*/ 2418583 w 3223440"/>
                      <a:gd name="connsiteY4845" fmla="*/ 2332197 h 3149464"/>
                      <a:gd name="connsiteX4846" fmla="*/ 2418583 w 3223440"/>
                      <a:gd name="connsiteY4846" fmla="*/ 2332197 h 3149464"/>
                      <a:gd name="connsiteX4847" fmla="*/ 2501503 w 3223440"/>
                      <a:gd name="connsiteY4847" fmla="*/ 2308506 h 3149464"/>
                      <a:gd name="connsiteX4848" fmla="*/ 2501503 w 3223440"/>
                      <a:gd name="connsiteY4848" fmla="*/ 2308506 h 3149464"/>
                      <a:gd name="connsiteX4849" fmla="*/ 2418583 w 3223440"/>
                      <a:gd name="connsiteY4849" fmla="*/ 2332197 h 3149464"/>
                      <a:gd name="connsiteX4850" fmla="*/ 2463597 w 3223440"/>
                      <a:gd name="connsiteY4850" fmla="*/ 2441177 h 3149464"/>
                      <a:gd name="connsiteX4851" fmla="*/ 2506241 w 3223440"/>
                      <a:gd name="connsiteY4851" fmla="*/ 2445915 h 3149464"/>
                      <a:gd name="connsiteX4852" fmla="*/ 2508610 w 3223440"/>
                      <a:gd name="connsiteY4852" fmla="*/ 2450654 h 3149464"/>
                      <a:gd name="connsiteX4853" fmla="*/ 2506241 w 3223440"/>
                      <a:gd name="connsiteY4853" fmla="*/ 2445915 h 3149464"/>
                      <a:gd name="connsiteX4854" fmla="*/ 2463597 w 3223440"/>
                      <a:gd name="connsiteY4854" fmla="*/ 2441177 h 3149464"/>
                      <a:gd name="connsiteX4855" fmla="*/ 2399630 w 3223440"/>
                      <a:gd name="connsiteY4855" fmla="*/ 2429332 h 3149464"/>
                      <a:gd name="connsiteX4856" fmla="*/ 2345140 w 3223440"/>
                      <a:gd name="connsiteY4856" fmla="*/ 2464868 h 3149464"/>
                      <a:gd name="connsiteX4857" fmla="*/ 2335664 w 3223440"/>
                      <a:gd name="connsiteY4857" fmla="*/ 2464868 h 3149464"/>
                      <a:gd name="connsiteX4858" fmla="*/ 2345140 w 3223440"/>
                      <a:gd name="connsiteY4858" fmla="*/ 2464868 h 3149464"/>
                      <a:gd name="connsiteX4859" fmla="*/ 2345140 w 3223440"/>
                      <a:gd name="connsiteY4859" fmla="*/ 2464868 h 3149464"/>
                      <a:gd name="connsiteX4860" fmla="*/ 2399630 w 3223440"/>
                      <a:gd name="connsiteY4860" fmla="*/ 2429332 h 3149464"/>
                      <a:gd name="connsiteX4861" fmla="*/ 2463597 w 3223440"/>
                      <a:gd name="connsiteY4861" fmla="*/ 2441177 h 3149464"/>
                      <a:gd name="connsiteX4862" fmla="*/ 2508610 w 3223440"/>
                      <a:gd name="connsiteY4862" fmla="*/ 2488560 h 3149464"/>
                      <a:gd name="connsiteX4863" fmla="*/ 2506241 w 3223440"/>
                      <a:gd name="connsiteY4863" fmla="*/ 2483821 h 3149464"/>
                      <a:gd name="connsiteX4864" fmla="*/ 2503872 w 3223440"/>
                      <a:gd name="connsiteY4864" fmla="*/ 2479083 h 3149464"/>
                      <a:gd name="connsiteX4865" fmla="*/ 2506241 w 3223440"/>
                      <a:gd name="connsiteY4865" fmla="*/ 2483821 h 3149464"/>
                      <a:gd name="connsiteX4866" fmla="*/ 2508610 w 3223440"/>
                      <a:gd name="connsiteY4866" fmla="*/ 2488560 h 3149464"/>
                      <a:gd name="connsiteX4867" fmla="*/ 2461227 w 3223440"/>
                      <a:gd name="connsiteY4867" fmla="*/ 2597539 h 3149464"/>
                      <a:gd name="connsiteX4868" fmla="*/ 2444643 w 3223440"/>
                      <a:gd name="connsiteY4868" fmla="*/ 2611754 h 3149464"/>
                      <a:gd name="connsiteX4869" fmla="*/ 2439905 w 3223440"/>
                      <a:gd name="connsiteY4869" fmla="*/ 2623600 h 3149464"/>
                      <a:gd name="connsiteX4870" fmla="*/ 2430429 w 3223440"/>
                      <a:gd name="connsiteY4870" fmla="*/ 2623600 h 3149464"/>
                      <a:gd name="connsiteX4871" fmla="*/ 2397261 w 3223440"/>
                      <a:gd name="connsiteY4871" fmla="*/ 2625969 h 3149464"/>
                      <a:gd name="connsiteX4872" fmla="*/ 2397261 w 3223440"/>
                      <a:gd name="connsiteY4872" fmla="*/ 2625969 h 3149464"/>
                      <a:gd name="connsiteX4873" fmla="*/ 2430429 w 3223440"/>
                      <a:gd name="connsiteY4873" fmla="*/ 2623600 h 3149464"/>
                      <a:gd name="connsiteX4874" fmla="*/ 2439905 w 3223440"/>
                      <a:gd name="connsiteY4874" fmla="*/ 2623600 h 3149464"/>
                      <a:gd name="connsiteX4875" fmla="*/ 2444643 w 3223440"/>
                      <a:gd name="connsiteY4875" fmla="*/ 2611754 h 3149464"/>
                      <a:gd name="connsiteX4876" fmla="*/ 2461227 w 3223440"/>
                      <a:gd name="connsiteY4876" fmla="*/ 2597539 h 3149464"/>
                      <a:gd name="connsiteX4877" fmla="*/ 2338033 w 3223440"/>
                      <a:gd name="connsiteY4877" fmla="*/ 2552526 h 3149464"/>
                      <a:gd name="connsiteX4878" fmla="*/ 2319080 w 3223440"/>
                      <a:gd name="connsiteY4878" fmla="*/ 2535942 h 3149464"/>
                      <a:gd name="connsiteX4879" fmla="*/ 2319080 w 3223440"/>
                      <a:gd name="connsiteY4879" fmla="*/ 2535942 h 3149464"/>
                      <a:gd name="connsiteX4880" fmla="*/ 2338033 w 3223440"/>
                      <a:gd name="connsiteY4880" fmla="*/ 2552526 h 3149464"/>
                      <a:gd name="connsiteX4881" fmla="*/ 2338033 w 3223440"/>
                      <a:gd name="connsiteY4881" fmla="*/ 2573848 h 3149464"/>
                      <a:gd name="connsiteX4882" fmla="*/ 2338033 w 3223440"/>
                      <a:gd name="connsiteY4882" fmla="*/ 2552526 h 3149464"/>
                      <a:gd name="connsiteX4883" fmla="*/ 2340402 w 3223440"/>
                      <a:gd name="connsiteY4883" fmla="*/ 2609385 h 3149464"/>
                      <a:gd name="connsiteX4884" fmla="*/ 2314341 w 3223440"/>
                      <a:gd name="connsiteY4884" fmla="*/ 2621231 h 3149464"/>
                      <a:gd name="connsiteX4885" fmla="*/ 2314341 w 3223440"/>
                      <a:gd name="connsiteY4885" fmla="*/ 2621231 h 3149464"/>
                      <a:gd name="connsiteX4886" fmla="*/ 2340402 w 3223440"/>
                      <a:gd name="connsiteY4886" fmla="*/ 2609385 h 3149464"/>
                      <a:gd name="connsiteX4887" fmla="*/ 2371201 w 3223440"/>
                      <a:gd name="connsiteY4887" fmla="*/ 2604647 h 3149464"/>
                      <a:gd name="connsiteX4888" fmla="*/ 2371201 w 3223440"/>
                      <a:gd name="connsiteY4888" fmla="*/ 2604647 h 3149464"/>
                      <a:gd name="connsiteX4889" fmla="*/ 2340402 w 3223440"/>
                      <a:gd name="connsiteY4889" fmla="*/ 2609385 h 3149464"/>
                      <a:gd name="connsiteX4890" fmla="*/ 2364093 w 3223440"/>
                      <a:gd name="connsiteY4890" fmla="*/ 2628338 h 3149464"/>
                      <a:gd name="connsiteX4891" fmla="*/ 2361724 w 3223440"/>
                      <a:gd name="connsiteY4891" fmla="*/ 2630707 h 3149464"/>
                      <a:gd name="connsiteX4892" fmla="*/ 2364093 w 3223440"/>
                      <a:gd name="connsiteY4892" fmla="*/ 2630707 h 3149464"/>
                      <a:gd name="connsiteX4893" fmla="*/ 2364093 w 3223440"/>
                      <a:gd name="connsiteY4893" fmla="*/ 2630707 h 3149464"/>
                      <a:gd name="connsiteX4894" fmla="*/ 2361724 w 3223440"/>
                      <a:gd name="connsiteY4894" fmla="*/ 2630707 h 3149464"/>
                      <a:gd name="connsiteX4895" fmla="*/ 2364093 w 3223440"/>
                      <a:gd name="connsiteY4895" fmla="*/ 2628338 h 3149464"/>
                      <a:gd name="connsiteX4896" fmla="*/ 2378308 w 3223440"/>
                      <a:gd name="connsiteY4896" fmla="*/ 2782331 h 3149464"/>
                      <a:gd name="connsiteX4897" fmla="*/ 2361724 w 3223440"/>
                      <a:gd name="connsiteY4897" fmla="*/ 2756271 h 3149464"/>
                      <a:gd name="connsiteX4898" fmla="*/ 2378308 w 3223440"/>
                      <a:gd name="connsiteY4898" fmla="*/ 2782331 h 3149464"/>
                      <a:gd name="connsiteX4899" fmla="*/ 2371201 w 3223440"/>
                      <a:gd name="connsiteY4899" fmla="*/ 2543049 h 3149464"/>
                      <a:gd name="connsiteX4900" fmla="*/ 2409107 w 3223440"/>
                      <a:gd name="connsiteY4900" fmla="*/ 2490929 h 3149464"/>
                      <a:gd name="connsiteX4901" fmla="*/ 2409107 w 3223440"/>
                      <a:gd name="connsiteY4901" fmla="*/ 2490929 h 3149464"/>
                      <a:gd name="connsiteX4902" fmla="*/ 2371201 w 3223440"/>
                      <a:gd name="connsiteY4902" fmla="*/ 2543049 h 3149464"/>
                      <a:gd name="connsiteX4903" fmla="*/ 2406737 w 3223440"/>
                      <a:gd name="connsiteY4903" fmla="*/ 2796546 h 3149464"/>
                      <a:gd name="connsiteX4904" fmla="*/ 2406737 w 3223440"/>
                      <a:gd name="connsiteY4904" fmla="*/ 2796546 h 3149464"/>
                      <a:gd name="connsiteX4905" fmla="*/ 2406737 w 3223440"/>
                      <a:gd name="connsiteY4905" fmla="*/ 2796546 h 3149464"/>
                      <a:gd name="connsiteX4906" fmla="*/ 2392523 w 3223440"/>
                      <a:gd name="connsiteY4906" fmla="*/ 2791808 h 3149464"/>
                      <a:gd name="connsiteX4907" fmla="*/ 2406737 w 3223440"/>
                      <a:gd name="connsiteY4907" fmla="*/ 2796546 h 3149464"/>
                      <a:gd name="connsiteX4908" fmla="*/ 2482550 w 3223440"/>
                      <a:gd name="connsiteY4908" fmla="*/ 2566741 h 3149464"/>
                      <a:gd name="connsiteX4909" fmla="*/ 2473073 w 3223440"/>
                      <a:gd name="connsiteY4909" fmla="*/ 2562002 h 3149464"/>
                      <a:gd name="connsiteX4910" fmla="*/ 2482550 w 3223440"/>
                      <a:gd name="connsiteY4910" fmla="*/ 2566741 h 3149464"/>
                      <a:gd name="connsiteX4911" fmla="*/ 2508610 w 3223440"/>
                      <a:gd name="connsiteY4911" fmla="*/ 2578586 h 3149464"/>
                      <a:gd name="connsiteX4912" fmla="*/ 2482550 w 3223440"/>
                      <a:gd name="connsiteY4912" fmla="*/ 2566741 h 3149464"/>
                      <a:gd name="connsiteX4913" fmla="*/ 2567838 w 3223440"/>
                      <a:gd name="connsiteY4913" fmla="*/ 2569110 h 3149464"/>
                      <a:gd name="connsiteX4914" fmla="*/ 2574946 w 3223440"/>
                      <a:gd name="connsiteY4914" fmla="*/ 2571479 h 3149464"/>
                      <a:gd name="connsiteX4915" fmla="*/ 2577315 w 3223440"/>
                      <a:gd name="connsiteY4915" fmla="*/ 2571479 h 3149464"/>
                      <a:gd name="connsiteX4916" fmla="*/ 2574946 w 3223440"/>
                      <a:gd name="connsiteY4916" fmla="*/ 2571479 h 3149464"/>
                      <a:gd name="connsiteX4917" fmla="*/ 2567838 w 3223440"/>
                      <a:gd name="connsiteY4917" fmla="*/ 2569110 h 3149464"/>
                      <a:gd name="connsiteX4918" fmla="*/ 2754999 w 3223440"/>
                      <a:gd name="connsiteY4918" fmla="*/ 2303768 h 3149464"/>
                      <a:gd name="connsiteX4919" fmla="*/ 2726570 w 3223440"/>
                      <a:gd name="connsiteY4919" fmla="*/ 2322721 h 3149464"/>
                      <a:gd name="connsiteX4920" fmla="*/ 2679187 w 3223440"/>
                      <a:gd name="connsiteY4920" fmla="*/ 2334566 h 3149464"/>
                      <a:gd name="connsiteX4921" fmla="*/ 2608114 w 3223440"/>
                      <a:gd name="connsiteY4921" fmla="*/ 2308506 h 3149464"/>
                      <a:gd name="connsiteX4922" fmla="*/ 2586791 w 3223440"/>
                      <a:gd name="connsiteY4922" fmla="*/ 2306137 h 3149464"/>
                      <a:gd name="connsiteX4923" fmla="*/ 2567838 w 3223440"/>
                      <a:gd name="connsiteY4923" fmla="*/ 2306137 h 3149464"/>
                      <a:gd name="connsiteX4924" fmla="*/ 2503872 w 3223440"/>
                      <a:gd name="connsiteY4924" fmla="*/ 2272969 h 3149464"/>
                      <a:gd name="connsiteX4925" fmla="*/ 2468335 w 3223440"/>
                      <a:gd name="connsiteY4925" fmla="*/ 2265862 h 3149464"/>
                      <a:gd name="connsiteX4926" fmla="*/ 2420952 w 3223440"/>
                      <a:gd name="connsiteY4926" fmla="*/ 2220848 h 3149464"/>
                      <a:gd name="connsiteX4927" fmla="*/ 2385415 w 3223440"/>
                      <a:gd name="connsiteY4927" fmla="*/ 2182942 h 3149464"/>
                      <a:gd name="connsiteX4928" fmla="*/ 2352248 w 3223440"/>
                      <a:gd name="connsiteY4928" fmla="*/ 2178204 h 3149464"/>
                      <a:gd name="connsiteX4929" fmla="*/ 2321449 w 3223440"/>
                      <a:gd name="connsiteY4929" fmla="*/ 2185311 h 3149464"/>
                      <a:gd name="connsiteX4930" fmla="*/ 2276435 w 3223440"/>
                      <a:gd name="connsiteY4930" fmla="*/ 2204264 h 3149464"/>
                      <a:gd name="connsiteX4931" fmla="*/ 2221946 w 3223440"/>
                      <a:gd name="connsiteY4931" fmla="*/ 2237432 h 3149464"/>
                      <a:gd name="connsiteX4932" fmla="*/ 2276435 w 3223440"/>
                      <a:gd name="connsiteY4932" fmla="*/ 2204264 h 3149464"/>
                      <a:gd name="connsiteX4933" fmla="*/ 2321449 w 3223440"/>
                      <a:gd name="connsiteY4933" fmla="*/ 2185311 h 3149464"/>
                      <a:gd name="connsiteX4934" fmla="*/ 2352248 w 3223440"/>
                      <a:gd name="connsiteY4934" fmla="*/ 2178204 h 3149464"/>
                      <a:gd name="connsiteX4935" fmla="*/ 2385415 w 3223440"/>
                      <a:gd name="connsiteY4935" fmla="*/ 2182942 h 3149464"/>
                      <a:gd name="connsiteX4936" fmla="*/ 2420952 w 3223440"/>
                      <a:gd name="connsiteY4936" fmla="*/ 2220848 h 3149464"/>
                      <a:gd name="connsiteX4937" fmla="*/ 2468335 w 3223440"/>
                      <a:gd name="connsiteY4937" fmla="*/ 2265862 h 3149464"/>
                      <a:gd name="connsiteX4938" fmla="*/ 2503872 w 3223440"/>
                      <a:gd name="connsiteY4938" fmla="*/ 2272969 h 3149464"/>
                      <a:gd name="connsiteX4939" fmla="*/ 2567838 w 3223440"/>
                      <a:gd name="connsiteY4939" fmla="*/ 2306137 h 3149464"/>
                      <a:gd name="connsiteX4940" fmla="*/ 2586791 w 3223440"/>
                      <a:gd name="connsiteY4940" fmla="*/ 2306137 h 3149464"/>
                      <a:gd name="connsiteX4941" fmla="*/ 2608114 w 3223440"/>
                      <a:gd name="connsiteY4941" fmla="*/ 2308506 h 3149464"/>
                      <a:gd name="connsiteX4942" fmla="*/ 2679187 w 3223440"/>
                      <a:gd name="connsiteY4942" fmla="*/ 2334566 h 3149464"/>
                      <a:gd name="connsiteX4943" fmla="*/ 2726570 w 3223440"/>
                      <a:gd name="connsiteY4943" fmla="*/ 2322721 h 3149464"/>
                      <a:gd name="connsiteX4944" fmla="*/ 2754999 w 3223440"/>
                      <a:gd name="connsiteY4944" fmla="*/ 2303768 h 3149464"/>
                      <a:gd name="connsiteX4945" fmla="*/ 2766845 w 3223440"/>
                      <a:gd name="connsiteY4945" fmla="*/ 2310875 h 3149464"/>
                      <a:gd name="connsiteX4946" fmla="*/ 2754999 w 3223440"/>
                      <a:gd name="connsiteY4946" fmla="*/ 2303768 h 3149464"/>
                      <a:gd name="connsiteX4947" fmla="*/ 2579684 w 3223440"/>
                      <a:gd name="connsiteY4947" fmla="*/ 2216110 h 3149464"/>
                      <a:gd name="connsiteX4948" fmla="*/ 2579684 w 3223440"/>
                      <a:gd name="connsiteY4948" fmla="*/ 2216110 h 3149464"/>
                      <a:gd name="connsiteX4949" fmla="*/ 2586791 w 3223440"/>
                      <a:gd name="connsiteY4949" fmla="*/ 2206633 h 3149464"/>
                      <a:gd name="connsiteX4950" fmla="*/ 2579684 w 3223440"/>
                      <a:gd name="connsiteY4950" fmla="*/ 2216110 h 3149464"/>
                      <a:gd name="connsiteX4951" fmla="*/ 2778691 w 3223440"/>
                      <a:gd name="connsiteY4951" fmla="*/ 2168728 h 3149464"/>
                      <a:gd name="connsiteX4952" fmla="*/ 2726570 w 3223440"/>
                      <a:gd name="connsiteY4952" fmla="*/ 2161620 h 3149464"/>
                      <a:gd name="connsiteX4953" fmla="*/ 2681556 w 3223440"/>
                      <a:gd name="connsiteY4953" fmla="*/ 2145036 h 3149464"/>
                      <a:gd name="connsiteX4954" fmla="*/ 2553624 w 3223440"/>
                      <a:gd name="connsiteY4954" fmla="*/ 2130821 h 3149464"/>
                      <a:gd name="connsiteX4955" fmla="*/ 2518087 w 3223440"/>
                      <a:gd name="connsiteY4955" fmla="*/ 2140298 h 3149464"/>
                      <a:gd name="connsiteX4956" fmla="*/ 2518087 w 3223440"/>
                      <a:gd name="connsiteY4956" fmla="*/ 2140298 h 3149464"/>
                      <a:gd name="connsiteX4957" fmla="*/ 2553624 w 3223440"/>
                      <a:gd name="connsiteY4957" fmla="*/ 2130821 h 3149464"/>
                      <a:gd name="connsiteX4958" fmla="*/ 2681556 w 3223440"/>
                      <a:gd name="connsiteY4958" fmla="*/ 2145036 h 3149464"/>
                      <a:gd name="connsiteX4959" fmla="*/ 2726570 w 3223440"/>
                      <a:gd name="connsiteY4959" fmla="*/ 2161620 h 3149464"/>
                      <a:gd name="connsiteX4960" fmla="*/ 2778691 w 3223440"/>
                      <a:gd name="connsiteY4960" fmla="*/ 2168728 h 3149464"/>
                      <a:gd name="connsiteX4961" fmla="*/ 2818966 w 3223440"/>
                      <a:gd name="connsiteY4961" fmla="*/ 2135560 h 3149464"/>
                      <a:gd name="connsiteX4962" fmla="*/ 2826073 w 3223440"/>
                      <a:gd name="connsiteY4962" fmla="*/ 2126083 h 3149464"/>
                      <a:gd name="connsiteX4963" fmla="*/ 2818966 w 3223440"/>
                      <a:gd name="connsiteY4963" fmla="*/ 2135560 h 3149464"/>
                      <a:gd name="connsiteX4964" fmla="*/ 2778691 w 3223440"/>
                      <a:gd name="connsiteY4964" fmla="*/ 2168728 h 3149464"/>
                      <a:gd name="connsiteX4965" fmla="*/ 2830811 w 3223440"/>
                      <a:gd name="connsiteY4965" fmla="*/ 2396164 h 3149464"/>
                      <a:gd name="connsiteX4966" fmla="*/ 2840288 w 3223440"/>
                      <a:gd name="connsiteY4966" fmla="*/ 2389056 h 3149464"/>
                      <a:gd name="connsiteX4967" fmla="*/ 2830811 w 3223440"/>
                      <a:gd name="connsiteY4967" fmla="*/ 2396164 h 3149464"/>
                      <a:gd name="connsiteX4968" fmla="*/ 2814228 w 3223440"/>
                      <a:gd name="connsiteY4968" fmla="*/ 2408009 h 3149464"/>
                      <a:gd name="connsiteX4969" fmla="*/ 2830811 w 3223440"/>
                      <a:gd name="connsiteY4969" fmla="*/ 2396164 h 3149464"/>
                      <a:gd name="connsiteX4970" fmla="*/ 2835550 w 3223440"/>
                      <a:gd name="connsiteY4970" fmla="*/ 2078701 h 3149464"/>
                      <a:gd name="connsiteX4971" fmla="*/ 2835550 w 3223440"/>
                      <a:gd name="connsiteY4971" fmla="*/ 2078701 h 3149464"/>
                      <a:gd name="connsiteX4972" fmla="*/ 2835550 w 3223440"/>
                      <a:gd name="connsiteY4972" fmla="*/ 2078701 h 3149464"/>
                      <a:gd name="connsiteX4973" fmla="*/ 2826073 w 3223440"/>
                      <a:gd name="connsiteY4973" fmla="*/ 2078701 h 3149464"/>
                      <a:gd name="connsiteX4974" fmla="*/ 2795274 w 3223440"/>
                      <a:gd name="connsiteY4974" fmla="*/ 2097654 h 3149464"/>
                      <a:gd name="connsiteX4975" fmla="*/ 2788167 w 3223440"/>
                      <a:gd name="connsiteY4975" fmla="*/ 2111868 h 3149464"/>
                      <a:gd name="connsiteX4976" fmla="*/ 2788167 w 3223440"/>
                      <a:gd name="connsiteY4976" fmla="*/ 2111868 h 3149464"/>
                      <a:gd name="connsiteX4977" fmla="*/ 2795274 w 3223440"/>
                      <a:gd name="connsiteY4977" fmla="*/ 2097654 h 3149464"/>
                      <a:gd name="connsiteX4978" fmla="*/ 2826073 w 3223440"/>
                      <a:gd name="connsiteY4978" fmla="*/ 2078701 h 3149464"/>
                      <a:gd name="connsiteX4979" fmla="*/ 2814228 w 3223440"/>
                      <a:gd name="connsiteY4979" fmla="*/ 2062117 h 3149464"/>
                      <a:gd name="connsiteX4980" fmla="*/ 2826073 w 3223440"/>
                      <a:gd name="connsiteY4980" fmla="*/ 2078701 h 3149464"/>
                      <a:gd name="connsiteX4981" fmla="*/ 2835550 w 3223440"/>
                      <a:gd name="connsiteY4981" fmla="*/ 2078701 h 3149464"/>
                      <a:gd name="connsiteX4982" fmla="*/ 2845026 w 3223440"/>
                      <a:gd name="connsiteY4982" fmla="*/ 2062117 h 3149464"/>
                      <a:gd name="connsiteX4983" fmla="*/ 2835550 w 3223440"/>
                      <a:gd name="connsiteY4983" fmla="*/ 2047902 h 3149464"/>
                      <a:gd name="connsiteX4984" fmla="*/ 2845026 w 3223440"/>
                      <a:gd name="connsiteY4984" fmla="*/ 2062117 h 3149464"/>
                      <a:gd name="connsiteX4985" fmla="*/ 2854503 w 3223440"/>
                      <a:gd name="connsiteY4985" fmla="*/ 2059747 h 3149464"/>
                      <a:gd name="connsiteX4986" fmla="*/ 2845026 w 3223440"/>
                      <a:gd name="connsiteY4986" fmla="*/ 2062117 h 3149464"/>
                      <a:gd name="connsiteX4987" fmla="*/ 2835550 w 3223440"/>
                      <a:gd name="connsiteY4987" fmla="*/ 2078701 h 3149464"/>
                      <a:gd name="connsiteX4988" fmla="*/ 2821335 w 3223440"/>
                      <a:gd name="connsiteY4988" fmla="*/ 1993412 h 3149464"/>
                      <a:gd name="connsiteX4989" fmla="*/ 2828442 w 3223440"/>
                      <a:gd name="connsiteY4989" fmla="*/ 2000519 h 3149464"/>
                      <a:gd name="connsiteX4990" fmla="*/ 2821335 w 3223440"/>
                      <a:gd name="connsiteY4990" fmla="*/ 1993412 h 3149464"/>
                      <a:gd name="connsiteX4991" fmla="*/ 2811858 w 3223440"/>
                      <a:gd name="connsiteY4991" fmla="*/ 2012365 h 3149464"/>
                      <a:gd name="connsiteX4992" fmla="*/ 2828442 w 3223440"/>
                      <a:gd name="connsiteY4992" fmla="*/ 2012365 h 3149464"/>
                      <a:gd name="connsiteX4993" fmla="*/ 2828442 w 3223440"/>
                      <a:gd name="connsiteY4993" fmla="*/ 2012365 h 3149464"/>
                      <a:gd name="connsiteX4994" fmla="*/ 2828442 w 3223440"/>
                      <a:gd name="connsiteY4994" fmla="*/ 2012365 h 3149464"/>
                      <a:gd name="connsiteX4995" fmla="*/ 2847395 w 3223440"/>
                      <a:gd name="connsiteY4995" fmla="*/ 2021841 h 3149464"/>
                      <a:gd name="connsiteX4996" fmla="*/ 2828442 w 3223440"/>
                      <a:gd name="connsiteY4996" fmla="*/ 2012365 h 3149464"/>
                      <a:gd name="connsiteX4997" fmla="*/ 2811858 w 3223440"/>
                      <a:gd name="connsiteY4997" fmla="*/ 2012365 h 3149464"/>
                      <a:gd name="connsiteX4998" fmla="*/ 2802382 w 3223440"/>
                      <a:gd name="connsiteY4998" fmla="*/ 2045533 h 3149464"/>
                      <a:gd name="connsiteX4999" fmla="*/ 2802382 w 3223440"/>
                      <a:gd name="connsiteY4999" fmla="*/ 2045533 h 3149464"/>
                      <a:gd name="connsiteX5000" fmla="*/ 2811858 w 3223440"/>
                      <a:gd name="connsiteY5000" fmla="*/ 2012365 h 3149464"/>
                      <a:gd name="connsiteX5001" fmla="*/ 2821335 w 3223440"/>
                      <a:gd name="connsiteY5001" fmla="*/ 1993412 h 3149464"/>
                      <a:gd name="connsiteX5002" fmla="*/ 2835550 w 3223440"/>
                      <a:gd name="connsiteY5002" fmla="*/ 2047902 h 3149464"/>
                      <a:gd name="connsiteX5003" fmla="*/ 2823704 w 3223440"/>
                      <a:gd name="connsiteY5003" fmla="*/ 2040794 h 3149464"/>
                      <a:gd name="connsiteX5004" fmla="*/ 2835550 w 3223440"/>
                      <a:gd name="connsiteY5004" fmla="*/ 2047902 h 3149464"/>
                      <a:gd name="connsiteX5005" fmla="*/ 2811858 w 3223440"/>
                      <a:gd name="connsiteY5005" fmla="*/ 2055009 h 3149464"/>
                      <a:gd name="connsiteX5006" fmla="*/ 2811858 w 3223440"/>
                      <a:gd name="connsiteY5006" fmla="*/ 2047902 h 3149464"/>
                      <a:gd name="connsiteX5007" fmla="*/ 2811858 w 3223440"/>
                      <a:gd name="connsiteY5007" fmla="*/ 2047902 h 3149464"/>
                      <a:gd name="connsiteX5008" fmla="*/ 2814228 w 3223440"/>
                      <a:gd name="connsiteY5008" fmla="*/ 2045533 h 3149464"/>
                      <a:gd name="connsiteX5009" fmla="*/ 2811858 w 3223440"/>
                      <a:gd name="connsiteY5009" fmla="*/ 2047902 h 3149464"/>
                      <a:gd name="connsiteX5010" fmla="*/ 2811858 w 3223440"/>
                      <a:gd name="connsiteY5010" fmla="*/ 2055009 h 3149464"/>
                      <a:gd name="connsiteX5011" fmla="*/ 2807120 w 3223440"/>
                      <a:gd name="connsiteY5011" fmla="*/ 1948399 h 3149464"/>
                      <a:gd name="connsiteX5012" fmla="*/ 2792905 w 3223440"/>
                      <a:gd name="connsiteY5012" fmla="*/ 1941291 h 3149464"/>
                      <a:gd name="connsiteX5013" fmla="*/ 2781060 w 3223440"/>
                      <a:gd name="connsiteY5013" fmla="*/ 1943660 h 3149464"/>
                      <a:gd name="connsiteX5014" fmla="*/ 2792905 w 3223440"/>
                      <a:gd name="connsiteY5014" fmla="*/ 1941291 h 3149464"/>
                      <a:gd name="connsiteX5015" fmla="*/ 2807120 w 3223440"/>
                      <a:gd name="connsiteY5015" fmla="*/ 1948399 h 3149464"/>
                      <a:gd name="connsiteX5016" fmla="*/ 2868718 w 3223440"/>
                      <a:gd name="connsiteY5016" fmla="*/ 1974459 h 3149464"/>
                      <a:gd name="connsiteX5017" fmla="*/ 2868718 w 3223440"/>
                      <a:gd name="connsiteY5017" fmla="*/ 1974459 h 3149464"/>
                      <a:gd name="connsiteX5018" fmla="*/ 2807120 w 3223440"/>
                      <a:gd name="connsiteY5018" fmla="*/ 1948399 h 3149464"/>
                      <a:gd name="connsiteX5019" fmla="*/ 2863979 w 3223440"/>
                      <a:gd name="connsiteY5019" fmla="*/ 1863110 h 3149464"/>
                      <a:gd name="connsiteX5020" fmla="*/ 2882932 w 3223440"/>
                      <a:gd name="connsiteY5020" fmla="*/ 1874955 h 3149464"/>
                      <a:gd name="connsiteX5021" fmla="*/ 2863979 w 3223440"/>
                      <a:gd name="connsiteY5021" fmla="*/ 1863110 h 3149464"/>
                      <a:gd name="connsiteX5022" fmla="*/ 2880563 w 3223440"/>
                      <a:gd name="connsiteY5022" fmla="*/ 1559862 h 3149464"/>
                      <a:gd name="connsiteX5023" fmla="*/ 2873456 w 3223440"/>
                      <a:gd name="connsiteY5023" fmla="*/ 1574076 h 3149464"/>
                      <a:gd name="connsiteX5024" fmla="*/ 2873456 w 3223440"/>
                      <a:gd name="connsiteY5024" fmla="*/ 1574076 h 3149464"/>
                      <a:gd name="connsiteX5025" fmla="*/ 2880563 w 3223440"/>
                      <a:gd name="connsiteY5025" fmla="*/ 1559862 h 3149464"/>
                      <a:gd name="connsiteX5026" fmla="*/ 2890040 w 3223440"/>
                      <a:gd name="connsiteY5026" fmla="*/ 1543278 h 3149464"/>
                      <a:gd name="connsiteX5027" fmla="*/ 2880563 w 3223440"/>
                      <a:gd name="connsiteY5027" fmla="*/ 1559862 h 3149464"/>
                      <a:gd name="connsiteX5028" fmla="*/ 2937422 w 3223440"/>
                      <a:gd name="connsiteY5028" fmla="*/ 1275566 h 3149464"/>
                      <a:gd name="connsiteX5029" fmla="*/ 2932684 w 3223440"/>
                      <a:gd name="connsiteY5029" fmla="*/ 1277935 h 3149464"/>
                      <a:gd name="connsiteX5030" fmla="*/ 2937422 w 3223440"/>
                      <a:gd name="connsiteY5030" fmla="*/ 1275566 h 3149464"/>
                      <a:gd name="connsiteX5031" fmla="*/ 2935053 w 3223440"/>
                      <a:gd name="connsiteY5031" fmla="*/ 1237660 h 3149464"/>
                      <a:gd name="connsiteX5032" fmla="*/ 2911362 w 3223440"/>
                      <a:gd name="connsiteY5032" fmla="*/ 1190278 h 3149464"/>
                      <a:gd name="connsiteX5033" fmla="*/ 2935053 w 3223440"/>
                      <a:gd name="connsiteY5033" fmla="*/ 1237660 h 3149464"/>
                      <a:gd name="connsiteX5034" fmla="*/ 2937422 w 3223440"/>
                      <a:gd name="connsiteY5034" fmla="*/ 1275566 h 3149464"/>
                      <a:gd name="connsiteX5035" fmla="*/ 3055878 w 3223440"/>
                      <a:gd name="connsiteY5035" fmla="*/ 1856002 h 3149464"/>
                      <a:gd name="connsiteX5036" fmla="*/ 3062986 w 3223440"/>
                      <a:gd name="connsiteY5036" fmla="*/ 1851264 h 3149464"/>
                      <a:gd name="connsiteX5037" fmla="*/ 3032187 w 3223440"/>
                      <a:gd name="connsiteY5037" fmla="*/ 1801513 h 3149464"/>
                      <a:gd name="connsiteX5038" fmla="*/ 3044033 w 3223440"/>
                      <a:gd name="connsiteY5038" fmla="*/ 1732808 h 3149464"/>
                      <a:gd name="connsiteX5039" fmla="*/ 3044033 w 3223440"/>
                      <a:gd name="connsiteY5039" fmla="*/ 1732808 h 3149464"/>
                      <a:gd name="connsiteX5040" fmla="*/ 3044033 w 3223440"/>
                      <a:gd name="connsiteY5040" fmla="*/ 1732808 h 3149464"/>
                      <a:gd name="connsiteX5041" fmla="*/ 3044033 w 3223440"/>
                      <a:gd name="connsiteY5041" fmla="*/ 1732808 h 3149464"/>
                      <a:gd name="connsiteX5042" fmla="*/ 3044033 w 3223440"/>
                      <a:gd name="connsiteY5042" fmla="*/ 1732808 h 3149464"/>
                      <a:gd name="connsiteX5043" fmla="*/ 3032187 w 3223440"/>
                      <a:gd name="connsiteY5043" fmla="*/ 1801513 h 3149464"/>
                      <a:gd name="connsiteX5044" fmla="*/ 3062986 w 3223440"/>
                      <a:gd name="connsiteY5044" fmla="*/ 1851264 h 3149464"/>
                      <a:gd name="connsiteX5045" fmla="*/ 3055878 w 3223440"/>
                      <a:gd name="connsiteY5045" fmla="*/ 1856002 h 3149464"/>
                      <a:gd name="connsiteX5046" fmla="*/ 3015603 w 3223440"/>
                      <a:gd name="connsiteY5046" fmla="*/ 1882063 h 3149464"/>
                      <a:gd name="connsiteX5047" fmla="*/ 3015603 w 3223440"/>
                      <a:gd name="connsiteY5047" fmla="*/ 1882063 h 3149464"/>
                      <a:gd name="connsiteX5048" fmla="*/ 3055878 w 3223440"/>
                      <a:gd name="connsiteY5048" fmla="*/ 1856002 h 3149464"/>
                      <a:gd name="connsiteX5049" fmla="*/ 3044033 w 3223440"/>
                      <a:gd name="connsiteY5049" fmla="*/ 1240029 h 3149464"/>
                      <a:gd name="connsiteX5050" fmla="*/ 3044033 w 3223440"/>
                      <a:gd name="connsiteY5050" fmla="*/ 1240029 h 3149464"/>
                      <a:gd name="connsiteX5051" fmla="*/ 3044033 w 3223440"/>
                      <a:gd name="connsiteY5051" fmla="*/ 1240029 h 3149464"/>
                      <a:gd name="connsiteX5052" fmla="*/ 3058248 w 3223440"/>
                      <a:gd name="connsiteY5052" fmla="*/ 1254244 h 3149464"/>
                      <a:gd name="connsiteX5053" fmla="*/ 3044033 w 3223440"/>
                      <a:gd name="connsiteY5053" fmla="*/ 1240029 h 3149464"/>
                      <a:gd name="connsiteX5054" fmla="*/ 3060617 w 3223440"/>
                      <a:gd name="connsiteY5054" fmla="*/ 1699640 h 3149464"/>
                      <a:gd name="connsiteX5055" fmla="*/ 3044033 w 3223440"/>
                      <a:gd name="connsiteY5055" fmla="*/ 1709117 h 3149464"/>
                      <a:gd name="connsiteX5056" fmla="*/ 3060617 w 3223440"/>
                      <a:gd name="connsiteY5056" fmla="*/ 1699640 h 3149464"/>
                      <a:gd name="connsiteX5057" fmla="*/ 3072462 w 3223440"/>
                      <a:gd name="connsiteY5057" fmla="*/ 1692533 h 3149464"/>
                      <a:gd name="connsiteX5058" fmla="*/ 3060617 w 3223440"/>
                      <a:gd name="connsiteY5058" fmla="*/ 1699640 h 3149464"/>
                      <a:gd name="connsiteX5059" fmla="*/ 3060617 w 3223440"/>
                      <a:gd name="connsiteY5059" fmla="*/ 1270828 h 3149464"/>
                      <a:gd name="connsiteX5060" fmla="*/ 3060617 w 3223440"/>
                      <a:gd name="connsiteY5060" fmla="*/ 1270828 h 3149464"/>
                      <a:gd name="connsiteX5061" fmla="*/ 3060617 w 3223440"/>
                      <a:gd name="connsiteY5061" fmla="*/ 1270828 h 3149464"/>
                      <a:gd name="connsiteX5062" fmla="*/ 3060617 w 3223440"/>
                      <a:gd name="connsiteY5062" fmla="*/ 1277935 h 3149464"/>
                      <a:gd name="connsiteX5063" fmla="*/ 3060617 w 3223440"/>
                      <a:gd name="connsiteY5063" fmla="*/ 1270828 h 3149464"/>
                      <a:gd name="connsiteX5064" fmla="*/ 3103261 w 3223440"/>
                      <a:gd name="connsiteY5064" fmla="*/ 1619090 h 3149464"/>
                      <a:gd name="connsiteX5065" fmla="*/ 3065355 w 3223440"/>
                      <a:gd name="connsiteY5065" fmla="*/ 1630935 h 3149464"/>
                      <a:gd name="connsiteX5066" fmla="*/ 3065355 w 3223440"/>
                      <a:gd name="connsiteY5066" fmla="*/ 1630935 h 3149464"/>
                      <a:gd name="connsiteX5067" fmla="*/ 3103261 w 3223440"/>
                      <a:gd name="connsiteY5067" fmla="*/ 1619090 h 3149464"/>
                      <a:gd name="connsiteX5068" fmla="*/ 3070093 w 3223440"/>
                      <a:gd name="connsiteY5068" fmla="*/ 1424821 h 3149464"/>
                      <a:gd name="connsiteX5069" fmla="*/ 3070093 w 3223440"/>
                      <a:gd name="connsiteY5069" fmla="*/ 1424821 h 3149464"/>
                      <a:gd name="connsiteX5070" fmla="*/ 3079570 w 3223440"/>
                      <a:gd name="connsiteY5070" fmla="*/ 1424821 h 3149464"/>
                      <a:gd name="connsiteX5071" fmla="*/ 3079570 w 3223440"/>
                      <a:gd name="connsiteY5071" fmla="*/ 1424821 h 3149464"/>
                      <a:gd name="connsiteX5072" fmla="*/ 3079570 w 3223440"/>
                      <a:gd name="connsiteY5072" fmla="*/ 1424821 h 3149464"/>
                      <a:gd name="connsiteX5073" fmla="*/ 3070093 w 3223440"/>
                      <a:gd name="connsiteY5073" fmla="*/ 1424821 h 3149464"/>
                      <a:gd name="connsiteX5074" fmla="*/ 3100892 w 3223440"/>
                      <a:gd name="connsiteY5074" fmla="*/ 1602506 h 3149464"/>
                      <a:gd name="connsiteX5075" fmla="*/ 3100892 w 3223440"/>
                      <a:gd name="connsiteY5075" fmla="*/ 1602506 h 3149464"/>
                      <a:gd name="connsiteX5076" fmla="*/ 3105630 w 3223440"/>
                      <a:gd name="connsiteY5076" fmla="*/ 1600137 h 3149464"/>
                      <a:gd name="connsiteX5077" fmla="*/ 3100892 w 3223440"/>
                      <a:gd name="connsiteY5077" fmla="*/ 1602506 h 3149464"/>
                      <a:gd name="connsiteX5078" fmla="*/ 3103261 w 3223440"/>
                      <a:gd name="connsiteY5078" fmla="*/ 1609613 h 3149464"/>
                      <a:gd name="connsiteX5079" fmla="*/ 3100892 w 3223440"/>
                      <a:gd name="connsiteY5079" fmla="*/ 1602506 h 3149464"/>
                      <a:gd name="connsiteX5080" fmla="*/ 3100892 w 3223440"/>
                      <a:gd name="connsiteY5080" fmla="*/ 1602506 h 3149464"/>
                      <a:gd name="connsiteX5081" fmla="*/ 3100892 w 3223440"/>
                      <a:gd name="connsiteY5081" fmla="*/ 1602506 h 3149464"/>
                      <a:gd name="connsiteX5082" fmla="*/ 3112737 w 3223440"/>
                      <a:gd name="connsiteY5082" fmla="*/ 1635674 h 3149464"/>
                      <a:gd name="connsiteX5083" fmla="*/ 3112737 w 3223440"/>
                      <a:gd name="connsiteY5083" fmla="*/ 1635674 h 3149464"/>
                      <a:gd name="connsiteX5084" fmla="*/ 3105630 w 3223440"/>
                      <a:gd name="connsiteY5084" fmla="*/ 1626197 h 3149464"/>
                      <a:gd name="connsiteX5085" fmla="*/ 3112737 w 3223440"/>
                      <a:gd name="connsiteY5085" fmla="*/ 1635674 h 3149464"/>
                      <a:gd name="connsiteX5086" fmla="*/ 3110368 w 3223440"/>
                      <a:gd name="connsiteY5086" fmla="*/ 1595398 h 3149464"/>
                      <a:gd name="connsiteX5087" fmla="*/ 3103261 w 3223440"/>
                      <a:gd name="connsiteY5087" fmla="*/ 1585922 h 3149464"/>
                      <a:gd name="connsiteX5088" fmla="*/ 3093785 w 3223440"/>
                      <a:gd name="connsiteY5088" fmla="*/ 1585922 h 3149464"/>
                      <a:gd name="connsiteX5089" fmla="*/ 3103261 w 3223440"/>
                      <a:gd name="connsiteY5089" fmla="*/ 1585922 h 3149464"/>
                      <a:gd name="connsiteX5090" fmla="*/ 3112737 w 3223440"/>
                      <a:gd name="connsiteY5090" fmla="*/ 1569338 h 3149464"/>
                      <a:gd name="connsiteX5091" fmla="*/ 3112737 w 3223440"/>
                      <a:gd name="connsiteY5091" fmla="*/ 1569338 h 3149464"/>
                      <a:gd name="connsiteX5092" fmla="*/ 3103261 w 3223440"/>
                      <a:gd name="connsiteY5092" fmla="*/ 1585922 h 3149464"/>
                      <a:gd name="connsiteX5093" fmla="*/ 3110368 w 3223440"/>
                      <a:gd name="connsiteY5093" fmla="*/ 1595398 h 3149464"/>
                      <a:gd name="connsiteX5094" fmla="*/ 3091415 w 3223440"/>
                      <a:gd name="connsiteY5094" fmla="*/ 1550385 h 3149464"/>
                      <a:gd name="connsiteX5095" fmla="*/ 3107999 w 3223440"/>
                      <a:gd name="connsiteY5095" fmla="*/ 1555123 h 3149464"/>
                      <a:gd name="connsiteX5096" fmla="*/ 3091415 w 3223440"/>
                      <a:gd name="connsiteY5096" fmla="*/ 1550385 h 3149464"/>
                      <a:gd name="connsiteX5097" fmla="*/ 3070093 w 3223440"/>
                      <a:gd name="connsiteY5097" fmla="*/ 1671211 h 3149464"/>
                      <a:gd name="connsiteX5098" fmla="*/ 3072462 w 3223440"/>
                      <a:gd name="connsiteY5098" fmla="*/ 1675949 h 3149464"/>
                      <a:gd name="connsiteX5099" fmla="*/ 3072462 w 3223440"/>
                      <a:gd name="connsiteY5099" fmla="*/ 1675949 h 3149464"/>
                      <a:gd name="connsiteX5100" fmla="*/ 3070093 w 3223440"/>
                      <a:gd name="connsiteY5100" fmla="*/ 1671211 h 3149464"/>
                      <a:gd name="connsiteX5101" fmla="*/ 3103261 w 3223440"/>
                      <a:gd name="connsiteY5101" fmla="*/ 1820465 h 3149464"/>
                      <a:gd name="connsiteX5102" fmla="*/ 3103261 w 3223440"/>
                      <a:gd name="connsiteY5102" fmla="*/ 1837050 h 3149464"/>
                      <a:gd name="connsiteX5103" fmla="*/ 3103261 w 3223440"/>
                      <a:gd name="connsiteY5103" fmla="*/ 1820465 h 3149464"/>
                      <a:gd name="connsiteX5104" fmla="*/ 3103261 w 3223440"/>
                      <a:gd name="connsiteY5104" fmla="*/ 1806251 h 3149464"/>
                      <a:gd name="connsiteX5105" fmla="*/ 3103261 w 3223440"/>
                      <a:gd name="connsiteY5105" fmla="*/ 1820465 h 3149464"/>
                      <a:gd name="connsiteX5106" fmla="*/ 3100892 w 3223440"/>
                      <a:gd name="connsiteY5106" fmla="*/ 1337164 h 3149464"/>
                      <a:gd name="connsiteX5107" fmla="*/ 3093785 w 3223440"/>
                      <a:gd name="connsiteY5107" fmla="*/ 1327687 h 3149464"/>
                      <a:gd name="connsiteX5108" fmla="*/ 3093785 w 3223440"/>
                      <a:gd name="connsiteY5108" fmla="*/ 1303996 h 3149464"/>
                      <a:gd name="connsiteX5109" fmla="*/ 3077200 w 3223440"/>
                      <a:gd name="connsiteY5109" fmla="*/ 1303996 h 3149464"/>
                      <a:gd name="connsiteX5110" fmla="*/ 3072462 w 3223440"/>
                      <a:gd name="connsiteY5110" fmla="*/ 1303996 h 3149464"/>
                      <a:gd name="connsiteX5111" fmla="*/ 3067724 w 3223440"/>
                      <a:gd name="connsiteY5111" fmla="*/ 1303996 h 3149464"/>
                      <a:gd name="connsiteX5112" fmla="*/ 3067724 w 3223440"/>
                      <a:gd name="connsiteY5112" fmla="*/ 1303996 h 3149464"/>
                      <a:gd name="connsiteX5113" fmla="*/ 3067724 w 3223440"/>
                      <a:gd name="connsiteY5113" fmla="*/ 1303996 h 3149464"/>
                      <a:gd name="connsiteX5114" fmla="*/ 3072462 w 3223440"/>
                      <a:gd name="connsiteY5114" fmla="*/ 1303996 h 3149464"/>
                      <a:gd name="connsiteX5115" fmla="*/ 3077200 w 3223440"/>
                      <a:gd name="connsiteY5115" fmla="*/ 1303996 h 3149464"/>
                      <a:gd name="connsiteX5116" fmla="*/ 3077200 w 3223440"/>
                      <a:gd name="connsiteY5116" fmla="*/ 1303996 h 3149464"/>
                      <a:gd name="connsiteX5117" fmla="*/ 3093785 w 3223440"/>
                      <a:gd name="connsiteY5117" fmla="*/ 1303996 h 3149464"/>
                      <a:gd name="connsiteX5118" fmla="*/ 3093785 w 3223440"/>
                      <a:gd name="connsiteY5118" fmla="*/ 1303996 h 3149464"/>
                      <a:gd name="connsiteX5119" fmla="*/ 3093785 w 3223440"/>
                      <a:gd name="connsiteY5119" fmla="*/ 1327687 h 3149464"/>
                      <a:gd name="connsiteX5120" fmla="*/ 3100892 w 3223440"/>
                      <a:gd name="connsiteY5120" fmla="*/ 1337164 h 3149464"/>
                      <a:gd name="connsiteX5121" fmla="*/ 3093785 w 3223440"/>
                      <a:gd name="connsiteY5121" fmla="*/ 1303996 h 3149464"/>
                      <a:gd name="connsiteX5122" fmla="*/ 3086677 w 3223440"/>
                      <a:gd name="connsiteY5122" fmla="*/ 1287412 h 3149464"/>
                      <a:gd name="connsiteX5123" fmla="*/ 3086677 w 3223440"/>
                      <a:gd name="connsiteY5123" fmla="*/ 1287412 h 3149464"/>
                      <a:gd name="connsiteX5124" fmla="*/ 3093785 w 3223440"/>
                      <a:gd name="connsiteY5124" fmla="*/ 1303996 h 3149464"/>
                      <a:gd name="connsiteX5125" fmla="*/ 3008496 w 3223440"/>
                      <a:gd name="connsiteY5125" fmla="*/ 875184 h 3149464"/>
                      <a:gd name="connsiteX5126" fmla="*/ 3013234 w 3223440"/>
                      <a:gd name="connsiteY5126" fmla="*/ 882291 h 3149464"/>
                      <a:gd name="connsiteX5127" fmla="*/ 3008496 w 3223440"/>
                      <a:gd name="connsiteY5127" fmla="*/ 875184 h 3149464"/>
                      <a:gd name="connsiteX5128" fmla="*/ 2996650 w 3223440"/>
                      <a:gd name="connsiteY5128" fmla="*/ 853862 h 3149464"/>
                      <a:gd name="connsiteX5129" fmla="*/ 3008496 w 3223440"/>
                      <a:gd name="connsiteY5129" fmla="*/ 875184 h 3149464"/>
                      <a:gd name="connsiteX5130" fmla="*/ 2918469 w 3223440"/>
                      <a:gd name="connsiteY5130" fmla="*/ 804110 h 3149464"/>
                      <a:gd name="connsiteX5131" fmla="*/ 2913731 w 3223440"/>
                      <a:gd name="connsiteY5131" fmla="*/ 804110 h 3149464"/>
                      <a:gd name="connsiteX5132" fmla="*/ 2913731 w 3223440"/>
                      <a:gd name="connsiteY5132" fmla="*/ 804110 h 3149464"/>
                      <a:gd name="connsiteX5133" fmla="*/ 2913731 w 3223440"/>
                      <a:gd name="connsiteY5133" fmla="*/ 804110 h 3149464"/>
                      <a:gd name="connsiteX5134" fmla="*/ 2918469 w 3223440"/>
                      <a:gd name="connsiteY5134" fmla="*/ 804110 h 3149464"/>
                      <a:gd name="connsiteX5135" fmla="*/ 2899516 w 3223440"/>
                      <a:gd name="connsiteY5135" fmla="*/ 839647 h 3149464"/>
                      <a:gd name="connsiteX5136" fmla="*/ 2942160 w 3223440"/>
                      <a:gd name="connsiteY5136" fmla="*/ 901244 h 3149464"/>
                      <a:gd name="connsiteX5137" fmla="*/ 2949268 w 3223440"/>
                      <a:gd name="connsiteY5137" fmla="*/ 898875 h 3149464"/>
                      <a:gd name="connsiteX5138" fmla="*/ 2942160 w 3223440"/>
                      <a:gd name="connsiteY5138" fmla="*/ 901244 h 3149464"/>
                      <a:gd name="connsiteX5139" fmla="*/ 2925576 w 3223440"/>
                      <a:gd name="connsiteY5139" fmla="*/ 932043 h 3149464"/>
                      <a:gd name="connsiteX5140" fmla="*/ 2951637 w 3223440"/>
                      <a:gd name="connsiteY5140" fmla="*/ 972318 h 3149464"/>
                      <a:gd name="connsiteX5141" fmla="*/ 2975328 w 3223440"/>
                      <a:gd name="connsiteY5141" fmla="*/ 996009 h 3149464"/>
                      <a:gd name="connsiteX5142" fmla="*/ 2996650 w 3223440"/>
                      <a:gd name="connsiteY5142" fmla="*/ 1024439 h 3149464"/>
                      <a:gd name="connsiteX5143" fmla="*/ 3060617 w 3223440"/>
                      <a:gd name="connsiteY5143" fmla="*/ 1176063 h 3149464"/>
                      <a:gd name="connsiteX5144" fmla="*/ 3072462 w 3223440"/>
                      <a:gd name="connsiteY5144" fmla="*/ 1216338 h 3149464"/>
                      <a:gd name="connsiteX5145" fmla="*/ 3089046 w 3223440"/>
                      <a:gd name="connsiteY5145" fmla="*/ 1273197 h 3149464"/>
                      <a:gd name="connsiteX5146" fmla="*/ 3065355 w 3223440"/>
                      <a:gd name="connsiteY5146" fmla="*/ 1273197 h 3149464"/>
                      <a:gd name="connsiteX5147" fmla="*/ 3089046 w 3223440"/>
                      <a:gd name="connsiteY5147" fmla="*/ 1273197 h 3149464"/>
                      <a:gd name="connsiteX5148" fmla="*/ 3072462 w 3223440"/>
                      <a:gd name="connsiteY5148" fmla="*/ 1216338 h 3149464"/>
                      <a:gd name="connsiteX5149" fmla="*/ 3060617 w 3223440"/>
                      <a:gd name="connsiteY5149" fmla="*/ 1176063 h 3149464"/>
                      <a:gd name="connsiteX5150" fmla="*/ 2996650 w 3223440"/>
                      <a:gd name="connsiteY5150" fmla="*/ 1024439 h 3149464"/>
                      <a:gd name="connsiteX5151" fmla="*/ 2975328 w 3223440"/>
                      <a:gd name="connsiteY5151" fmla="*/ 996009 h 3149464"/>
                      <a:gd name="connsiteX5152" fmla="*/ 2951637 w 3223440"/>
                      <a:gd name="connsiteY5152" fmla="*/ 972318 h 3149464"/>
                      <a:gd name="connsiteX5153" fmla="*/ 2942160 w 3223440"/>
                      <a:gd name="connsiteY5153" fmla="*/ 969949 h 3149464"/>
                      <a:gd name="connsiteX5154" fmla="*/ 2951637 w 3223440"/>
                      <a:gd name="connsiteY5154" fmla="*/ 972318 h 3149464"/>
                      <a:gd name="connsiteX5155" fmla="*/ 2925576 w 3223440"/>
                      <a:gd name="connsiteY5155" fmla="*/ 932043 h 3149464"/>
                      <a:gd name="connsiteX5156" fmla="*/ 2927946 w 3223440"/>
                      <a:gd name="connsiteY5156" fmla="*/ 950996 h 3149464"/>
                      <a:gd name="connsiteX5157" fmla="*/ 2925576 w 3223440"/>
                      <a:gd name="connsiteY5157" fmla="*/ 932043 h 3149464"/>
                      <a:gd name="connsiteX5158" fmla="*/ 2942160 w 3223440"/>
                      <a:gd name="connsiteY5158" fmla="*/ 901244 h 3149464"/>
                      <a:gd name="connsiteX5159" fmla="*/ 2899516 w 3223440"/>
                      <a:gd name="connsiteY5159" fmla="*/ 839647 h 3149464"/>
                      <a:gd name="connsiteX5160" fmla="*/ 2875825 w 3223440"/>
                      <a:gd name="connsiteY5160" fmla="*/ 818325 h 3149464"/>
                      <a:gd name="connsiteX5161" fmla="*/ 2899516 w 3223440"/>
                      <a:gd name="connsiteY5161" fmla="*/ 839647 h 3149464"/>
                      <a:gd name="connsiteX5162" fmla="*/ 2641281 w 3223440"/>
                      <a:gd name="connsiteY5162" fmla="*/ 349238 h 3149464"/>
                      <a:gd name="connsiteX5163" fmla="*/ 2634174 w 3223440"/>
                      <a:gd name="connsiteY5163" fmla="*/ 365821 h 3149464"/>
                      <a:gd name="connsiteX5164" fmla="*/ 2693402 w 3223440"/>
                      <a:gd name="connsiteY5164" fmla="*/ 465325 h 3149464"/>
                      <a:gd name="connsiteX5165" fmla="*/ 2717093 w 3223440"/>
                      <a:gd name="connsiteY5165" fmla="*/ 481909 h 3149464"/>
                      <a:gd name="connsiteX5166" fmla="*/ 2785798 w 3223440"/>
                      <a:gd name="connsiteY5166" fmla="*/ 567197 h 3149464"/>
                      <a:gd name="connsiteX5167" fmla="*/ 2792905 w 3223440"/>
                      <a:gd name="connsiteY5167" fmla="*/ 602734 h 3149464"/>
                      <a:gd name="connsiteX5168" fmla="*/ 2807120 w 3223440"/>
                      <a:gd name="connsiteY5168" fmla="*/ 609842 h 3149464"/>
                      <a:gd name="connsiteX5169" fmla="*/ 2873456 w 3223440"/>
                      <a:gd name="connsiteY5169" fmla="*/ 733036 h 3149464"/>
                      <a:gd name="connsiteX5170" fmla="*/ 2878194 w 3223440"/>
                      <a:gd name="connsiteY5170" fmla="*/ 747251 h 3149464"/>
                      <a:gd name="connsiteX5171" fmla="*/ 2878194 w 3223440"/>
                      <a:gd name="connsiteY5171" fmla="*/ 754358 h 3149464"/>
                      <a:gd name="connsiteX5172" fmla="*/ 2878194 w 3223440"/>
                      <a:gd name="connsiteY5172" fmla="*/ 754358 h 3149464"/>
                      <a:gd name="connsiteX5173" fmla="*/ 2878194 w 3223440"/>
                      <a:gd name="connsiteY5173" fmla="*/ 747251 h 3149464"/>
                      <a:gd name="connsiteX5174" fmla="*/ 2873456 w 3223440"/>
                      <a:gd name="connsiteY5174" fmla="*/ 733036 h 3149464"/>
                      <a:gd name="connsiteX5175" fmla="*/ 2807120 w 3223440"/>
                      <a:gd name="connsiteY5175" fmla="*/ 609842 h 3149464"/>
                      <a:gd name="connsiteX5176" fmla="*/ 2792905 w 3223440"/>
                      <a:gd name="connsiteY5176" fmla="*/ 602734 h 3149464"/>
                      <a:gd name="connsiteX5177" fmla="*/ 2792905 w 3223440"/>
                      <a:gd name="connsiteY5177" fmla="*/ 602734 h 3149464"/>
                      <a:gd name="connsiteX5178" fmla="*/ 2785798 w 3223440"/>
                      <a:gd name="connsiteY5178" fmla="*/ 567197 h 3149464"/>
                      <a:gd name="connsiteX5179" fmla="*/ 2717093 w 3223440"/>
                      <a:gd name="connsiteY5179" fmla="*/ 481909 h 3149464"/>
                      <a:gd name="connsiteX5180" fmla="*/ 2693402 w 3223440"/>
                      <a:gd name="connsiteY5180" fmla="*/ 465325 h 3149464"/>
                      <a:gd name="connsiteX5181" fmla="*/ 2634174 w 3223440"/>
                      <a:gd name="connsiteY5181" fmla="*/ 365821 h 3149464"/>
                      <a:gd name="connsiteX5182" fmla="*/ 2641281 w 3223440"/>
                      <a:gd name="connsiteY5182" fmla="*/ 349238 h 3149464"/>
                      <a:gd name="connsiteX5183" fmla="*/ 2612852 w 3223440"/>
                      <a:gd name="connsiteY5183" fmla="*/ 384774 h 3149464"/>
                      <a:gd name="connsiteX5184" fmla="*/ 2612852 w 3223440"/>
                      <a:gd name="connsiteY5184" fmla="*/ 384774 h 3149464"/>
                      <a:gd name="connsiteX5185" fmla="*/ 2612852 w 3223440"/>
                      <a:gd name="connsiteY5185" fmla="*/ 398989 h 3149464"/>
                      <a:gd name="connsiteX5186" fmla="*/ 2612852 w 3223440"/>
                      <a:gd name="connsiteY5186" fmla="*/ 384774 h 3149464"/>
                      <a:gd name="connsiteX5187" fmla="*/ 2601006 w 3223440"/>
                      <a:gd name="connsiteY5187" fmla="*/ 588519 h 3149464"/>
                      <a:gd name="connsiteX5188" fmla="*/ 2653127 w 3223440"/>
                      <a:gd name="connsiteY5188" fmla="*/ 576674 h 3149464"/>
                      <a:gd name="connsiteX5189" fmla="*/ 2646019 w 3223440"/>
                      <a:gd name="connsiteY5189" fmla="*/ 567197 h 3149464"/>
                      <a:gd name="connsiteX5190" fmla="*/ 2653127 w 3223440"/>
                      <a:gd name="connsiteY5190" fmla="*/ 576674 h 3149464"/>
                      <a:gd name="connsiteX5191" fmla="*/ 2601006 w 3223440"/>
                      <a:gd name="connsiteY5191" fmla="*/ 588519 h 3149464"/>
                      <a:gd name="connsiteX5192" fmla="*/ 2601006 w 3223440"/>
                      <a:gd name="connsiteY5192" fmla="*/ 597996 h 3149464"/>
                      <a:gd name="connsiteX5193" fmla="*/ 2601006 w 3223440"/>
                      <a:gd name="connsiteY5193" fmla="*/ 588519 h 3149464"/>
                      <a:gd name="connsiteX5194" fmla="*/ 2605744 w 3223440"/>
                      <a:gd name="connsiteY5194" fmla="*/ 624056 h 3149464"/>
                      <a:gd name="connsiteX5195" fmla="*/ 2627066 w 3223440"/>
                      <a:gd name="connsiteY5195" fmla="*/ 616949 h 3149464"/>
                      <a:gd name="connsiteX5196" fmla="*/ 2624697 w 3223440"/>
                      <a:gd name="connsiteY5196" fmla="*/ 605103 h 3149464"/>
                      <a:gd name="connsiteX5197" fmla="*/ 2629436 w 3223440"/>
                      <a:gd name="connsiteY5197" fmla="*/ 616949 h 3149464"/>
                      <a:gd name="connsiteX5198" fmla="*/ 2605744 w 3223440"/>
                      <a:gd name="connsiteY5198" fmla="*/ 624056 h 3149464"/>
                      <a:gd name="connsiteX5199" fmla="*/ 2589160 w 3223440"/>
                      <a:gd name="connsiteY5199" fmla="*/ 626425 h 3149464"/>
                      <a:gd name="connsiteX5200" fmla="*/ 2589160 w 3223440"/>
                      <a:gd name="connsiteY5200" fmla="*/ 626425 h 3149464"/>
                      <a:gd name="connsiteX5201" fmla="*/ 2605744 w 3223440"/>
                      <a:gd name="connsiteY5201" fmla="*/ 624056 h 3149464"/>
                      <a:gd name="connsiteX5202" fmla="*/ 2586791 w 3223440"/>
                      <a:gd name="connsiteY5202" fmla="*/ 353976 h 3149464"/>
                      <a:gd name="connsiteX5203" fmla="*/ 2591529 w 3223440"/>
                      <a:gd name="connsiteY5203" fmla="*/ 372929 h 3149464"/>
                      <a:gd name="connsiteX5204" fmla="*/ 2586791 w 3223440"/>
                      <a:gd name="connsiteY5204" fmla="*/ 353976 h 3149464"/>
                      <a:gd name="connsiteX5205" fmla="*/ 2584422 w 3223440"/>
                      <a:gd name="connsiteY5205" fmla="*/ 335023 h 3149464"/>
                      <a:gd name="connsiteX5206" fmla="*/ 2586791 w 3223440"/>
                      <a:gd name="connsiteY5206" fmla="*/ 353976 h 3149464"/>
                      <a:gd name="connsiteX5207" fmla="*/ 2534670 w 3223440"/>
                      <a:gd name="connsiteY5207" fmla="*/ 327915 h 3149464"/>
                      <a:gd name="connsiteX5208" fmla="*/ 2534670 w 3223440"/>
                      <a:gd name="connsiteY5208" fmla="*/ 318439 h 3149464"/>
                      <a:gd name="connsiteX5209" fmla="*/ 2534670 w 3223440"/>
                      <a:gd name="connsiteY5209" fmla="*/ 318439 h 3149464"/>
                      <a:gd name="connsiteX5210" fmla="*/ 2534670 w 3223440"/>
                      <a:gd name="connsiteY5210" fmla="*/ 327915 h 3149464"/>
                      <a:gd name="connsiteX5211" fmla="*/ 2534670 w 3223440"/>
                      <a:gd name="connsiteY5211" fmla="*/ 327915 h 3149464"/>
                      <a:gd name="connsiteX5212" fmla="*/ 2534670 w 3223440"/>
                      <a:gd name="connsiteY5212" fmla="*/ 327915 h 3149464"/>
                      <a:gd name="connsiteX5213" fmla="*/ 2539409 w 3223440"/>
                      <a:gd name="connsiteY5213" fmla="*/ 387144 h 3149464"/>
                      <a:gd name="connsiteX5214" fmla="*/ 2551254 w 3223440"/>
                      <a:gd name="connsiteY5214" fmla="*/ 349238 h 3149464"/>
                      <a:gd name="connsiteX5215" fmla="*/ 2544147 w 3223440"/>
                      <a:gd name="connsiteY5215" fmla="*/ 327915 h 3149464"/>
                      <a:gd name="connsiteX5216" fmla="*/ 2551254 w 3223440"/>
                      <a:gd name="connsiteY5216" fmla="*/ 349238 h 3149464"/>
                      <a:gd name="connsiteX5217" fmla="*/ 2539409 w 3223440"/>
                      <a:gd name="connsiteY5217" fmla="*/ 387144 h 3149464"/>
                      <a:gd name="connsiteX5218" fmla="*/ 2520456 w 3223440"/>
                      <a:gd name="connsiteY5218" fmla="*/ 387144 h 3149464"/>
                      <a:gd name="connsiteX5219" fmla="*/ 2494395 w 3223440"/>
                      <a:gd name="connsiteY5219" fmla="*/ 391882 h 3149464"/>
                      <a:gd name="connsiteX5220" fmla="*/ 2496764 w 3223440"/>
                      <a:gd name="connsiteY5220" fmla="*/ 401358 h 3149464"/>
                      <a:gd name="connsiteX5221" fmla="*/ 2494395 w 3223440"/>
                      <a:gd name="connsiteY5221" fmla="*/ 391882 h 3149464"/>
                      <a:gd name="connsiteX5222" fmla="*/ 2520456 w 3223440"/>
                      <a:gd name="connsiteY5222" fmla="*/ 387144 h 3149464"/>
                      <a:gd name="connsiteX5223" fmla="*/ 2539409 w 3223440"/>
                      <a:gd name="connsiteY5223" fmla="*/ 387144 h 3149464"/>
                      <a:gd name="connsiteX5224" fmla="*/ 2515717 w 3223440"/>
                      <a:gd name="connsiteY5224" fmla="*/ 273425 h 3149464"/>
                      <a:gd name="connsiteX5225" fmla="*/ 2532301 w 3223440"/>
                      <a:gd name="connsiteY5225" fmla="*/ 278164 h 3149464"/>
                      <a:gd name="connsiteX5226" fmla="*/ 2515717 w 3223440"/>
                      <a:gd name="connsiteY5226" fmla="*/ 273425 h 3149464"/>
                      <a:gd name="connsiteX5227" fmla="*/ 2430429 w 3223440"/>
                      <a:gd name="connsiteY5227" fmla="*/ 254472 h 3149464"/>
                      <a:gd name="connsiteX5228" fmla="*/ 2515717 w 3223440"/>
                      <a:gd name="connsiteY5228" fmla="*/ 273425 h 3149464"/>
                      <a:gd name="connsiteX5229" fmla="*/ 2406737 w 3223440"/>
                      <a:gd name="connsiteY5229" fmla="*/ 254472 h 3149464"/>
                      <a:gd name="connsiteX5230" fmla="*/ 2430429 w 3223440"/>
                      <a:gd name="connsiteY5230" fmla="*/ 256842 h 3149464"/>
                      <a:gd name="connsiteX5231" fmla="*/ 2406737 w 3223440"/>
                      <a:gd name="connsiteY5231" fmla="*/ 254472 h 3149464"/>
                      <a:gd name="connsiteX5232" fmla="*/ 2456489 w 3223440"/>
                      <a:gd name="connsiteY5232" fmla="*/ 297117 h 3149464"/>
                      <a:gd name="connsiteX5233" fmla="*/ 2406737 w 3223440"/>
                      <a:gd name="connsiteY5233" fmla="*/ 254472 h 3149464"/>
                      <a:gd name="connsiteX5234" fmla="*/ 2399630 w 3223440"/>
                      <a:gd name="connsiteY5234" fmla="*/ 247365 h 3149464"/>
                      <a:gd name="connsiteX5235" fmla="*/ 2406737 w 3223440"/>
                      <a:gd name="connsiteY5235" fmla="*/ 254472 h 3149464"/>
                      <a:gd name="connsiteX5236" fmla="*/ 2413845 w 3223440"/>
                      <a:gd name="connsiteY5236" fmla="*/ 297117 h 3149464"/>
                      <a:gd name="connsiteX5237" fmla="*/ 2387785 w 3223440"/>
                      <a:gd name="connsiteY5237" fmla="*/ 280533 h 3149464"/>
                      <a:gd name="connsiteX5238" fmla="*/ 2387785 w 3223440"/>
                      <a:gd name="connsiteY5238" fmla="*/ 280533 h 3149464"/>
                      <a:gd name="connsiteX5239" fmla="*/ 2387785 w 3223440"/>
                      <a:gd name="connsiteY5239" fmla="*/ 280533 h 3149464"/>
                      <a:gd name="connsiteX5240" fmla="*/ 2413845 w 3223440"/>
                      <a:gd name="connsiteY5240" fmla="*/ 297117 h 3149464"/>
                      <a:gd name="connsiteX5241" fmla="*/ 2380677 w 3223440"/>
                      <a:gd name="connsiteY5241" fmla="*/ 237888 h 3149464"/>
                      <a:gd name="connsiteX5242" fmla="*/ 2390154 w 3223440"/>
                      <a:gd name="connsiteY5242" fmla="*/ 233150 h 3149464"/>
                      <a:gd name="connsiteX5243" fmla="*/ 2380677 w 3223440"/>
                      <a:gd name="connsiteY5243" fmla="*/ 237888 h 3149464"/>
                      <a:gd name="connsiteX5244" fmla="*/ 2368831 w 3223440"/>
                      <a:gd name="connsiteY5244" fmla="*/ 237888 h 3149464"/>
                      <a:gd name="connsiteX5245" fmla="*/ 2380677 w 3223440"/>
                      <a:gd name="connsiteY5245" fmla="*/ 237888 h 3149464"/>
                      <a:gd name="connsiteX5246" fmla="*/ 2383046 w 3223440"/>
                      <a:gd name="connsiteY5246" fmla="*/ 275794 h 3149464"/>
                      <a:gd name="connsiteX5247" fmla="*/ 2361724 w 3223440"/>
                      <a:gd name="connsiteY5247" fmla="*/ 273425 h 3149464"/>
                      <a:gd name="connsiteX5248" fmla="*/ 2342771 w 3223440"/>
                      <a:gd name="connsiteY5248" fmla="*/ 278164 h 3149464"/>
                      <a:gd name="connsiteX5249" fmla="*/ 2361724 w 3223440"/>
                      <a:gd name="connsiteY5249" fmla="*/ 273425 h 3149464"/>
                      <a:gd name="connsiteX5250" fmla="*/ 2361724 w 3223440"/>
                      <a:gd name="connsiteY5250" fmla="*/ 273425 h 3149464"/>
                      <a:gd name="connsiteX5251" fmla="*/ 2383046 w 3223440"/>
                      <a:gd name="connsiteY5251" fmla="*/ 275794 h 3149464"/>
                      <a:gd name="connsiteX5252" fmla="*/ 2364093 w 3223440"/>
                      <a:gd name="connsiteY5252" fmla="*/ 223674 h 3149464"/>
                      <a:gd name="connsiteX5253" fmla="*/ 2364093 w 3223440"/>
                      <a:gd name="connsiteY5253" fmla="*/ 230781 h 3149464"/>
                      <a:gd name="connsiteX5254" fmla="*/ 2364093 w 3223440"/>
                      <a:gd name="connsiteY5254" fmla="*/ 223674 h 3149464"/>
                      <a:gd name="connsiteX5255" fmla="*/ 2356986 w 3223440"/>
                      <a:gd name="connsiteY5255" fmla="*/ 211828 h 3149464"/>
                      <a:gd name="connsiteX5256" fmla="*/ 2364093 w 3223440"/>
                      <a:gd name="connsiteY5256" fmla="*/ 223674 h 3149464"/>
                      <a:gd name="connsiteX5257" fmla="*/ 2330925 w 3223440"/>
                      <a:gd name="connsiteY5257" fmla="*/ 223674 h 3149464"/>
                      <a:gd name="connsiteX5258" fmla="*/ 2345140 w 3223440"/>
                      <a:gd name="connsiteY5258" fmla="*/ 223674 h 3149464"/>
                      <a:gd name="connsiteX5259" fmla="*/ 2345140 w 3223440"/>
                      <a:gd name="connsiteY5259" fmla="*/ 223674 h 3149464"/>
                      <a:gd name="connsiteX5260" fmla="*/ 2364093 w 3223440"/>
                      <a:gd name="connsiteY5260" fmla="*/ 237888 h 3149464"/>
                      <a:gd name="connsiteX5261" fmla="*/ 2345140 w 3223440"/>
                      <a:gd name="connsiteY5261" fmla="*/ 223674 h 3149464"/>
                      <a:gd name="connsiteX5262" fmla="*/ 2330925 w 3223440"/>
                      <a:gd name="connsiteY5262" fmla="*/ 223674 h 3149464"/>
                      <a:gd name="connsiteX5263" fmla="*/ 2319080 w 3223440"/>
                      <a:gd name="connsiteY5263" fmla="*/ 216566 h 3149464"/>
                      <a:gd name="connsiteX5264" fmla="*/ 2319080 w 3223440"/>
                      <a:gd name="connsiteY5264" fmla="*/ 216566 h 3149464"/>
                      <a:gd name="connsiteX5265" fmla="*/ 2276435 w 3223440"/>
                      <a:gd name="connsiteY5265" fmla="*/ 176291 h 3149464"/>
                      <a:gd name="connsiteX5266" fmla="*/ 2319080 w 3223440"/>
                      <a:gd name="connsiteY5266" fmla="*/ 216566 h 3149464"/>
                      <a:gd name="connsiteX5267" fmla="*/ 2330925 w 3223440"/>
                      <a:gd name="connsiteY5267" fmla="*/ 223674 h 3149464"/>
                      <a:gd name="connsiteX5268" fmla="*/ 2153241 w 3223440"/>
                      <a:gd name="connsiteY5268" fmla="*/ 126540 h 3149464"/>
                      <a:gd name="connsiteX5269" fmla="*/ 2146133 w 3223440"/>
                      <a:gd name="connsiteY5269" fmla="*/ 126540 h 3149464"/>
                      <a:gd name="connsiteX5270" fmla="*/ 2153241 w 3223440"/>
                      <a:gd name="connsiteY5270" fmla="*/ 126540 h 3149464"/>
                      <a:gd name="connsiteX5271" fmla="*/ 2233791 w 3223440"/>
                      <a:gd name="connsiteY5271" fmla="*/ 157338 h 3149464"/>
                      <a:gd name="connsiteX5272" fmla="*/ 2233791 w 3223440"/>
                      <a:gd name="connsiteY5272" fmla="*/ 157338 h 3149464"/>
                      <a:gd name="connsiteX5273" fmla="*/ 2259852 w 3223440"/>
                      <a:gd name="connsiteY5273" fmla="*/ 159707 h 3149464"/>
                      <a:gd name="connsiteX5274" fmla="*/ 2302496 w 3223440"/>
                      <a:gd name="connsiteY5274" fmla="*/ 159707 h 3149464"/>
                      <a:gd name="connsiteX5275" fmla="*/ 2302496 w 3223440"/>
                      <a:gd name="connsiteY5275" fmla="*/ 159707 h 3149464"/>
                      <a:gd name="connsiteX5276" fmla="*/ 2302496 w 3223440"/>
                      <a:gd name="connsiteY5276" fmla="*/ 159707 h 3149464"/>
                      <a:gd name="connsiteX5277" fmla="*/ 2302496 w 3223440"/>
                      <a:gd name="connsiteY5277" fmla="*/ 159707 h 3149464"/>
                      <a:gd name="connsiteX5278" fmla="*/ 2302496 w 3223440"/>
                      <a:gd name="connsiteY5278" fmla="*/ 159707 h 3149464"/>
                      <a:gd name="connsiteX5279" fmla="*/ 2302496 w 3223440"/>
                      <a:gd name="connsiteY5279" fmla="*/ 159707 h 3149464"/>
                      <a:gd name="connsiteX5280" fmla="*/ 2259852 w 3223440"/>
                      <a:gd name="connsiteY5280" fmla="*/ 159707 h 3149464"/>
                      <a:gd name="connsiteX5281" fmla="*/ 2233791 w 3223440"/>
                      <a:gd name="connsiteY5281" fmla="*/ 157338 h 3149464"/>
                      <a:gd name="connsiteX5282" fmla="*/ 2198254 w 3223440"/>
                      <a:gd name="connsiteY5282" fmla="*/ 166815 h 3149464"/>
                      <a:gd name="connsiteX5283" fmla="*/ 2184039 w 3223440"/>
                      <a:gd name="connsiteY5283" fmla="*/ 173922 h 3149464"/>
                      <a:gd name="connsiteX5284" fmla="*/ 2136657 w 3223440"/>
                      <a:gd name="connsiteY5284" fmla="*/ 159707 h 3149464"/>
                      <a:gd name="connsiteX5285" fmla="*/ 2184039 w 3223440"/>
                      <a:gd name="connsiteY5285" fmla="*/ 173922 h 3149464"/>
                      <a:gd name="connsiteX5286" fmla="*/ 2198254 w 3223440"/>
                      <a:gd name="connsiteY5286" fmla="*/ 166815 h 3149464"/>
                      <a:gd name="connsiteX5287" fmla="*/ 2233791 w 3223440"/>
                      <a:gd name="connsiteY5287" fmla="*/ 157338 h 3149464"/>
                      <a:gd name="connsiteX5288" fmla="*/ 2153241 w 3223440"/>
                      <a:gd name="connsiteY5288" fmla="*/ 126540 h 3149464"/>
                      <a:gd name="connsiteX5289" fmla="*/ 2112966 w 3223440"/>
                      <a:gd name="connsiteY5289" fmla="*/ 119432 h 3149464"/>
                      <a:gd name="connsiteX5290" fmla="*/ 2124811 w 3223440"/>
                      <a:gd name="connsiteY5290" fmla="*/ 126540 h 3149464"/>
                      <a:gd name="connsiteX5291" fmla="*/ 2112966 w 3223440"/>
                      <a:gd name="connsiteY5291" fmla="*/ 119432 h 3149464"/>
                      <a:gd name="connsiteX5292" fmla="*/ 2110597 w 3223440"/>
                      <a:gd name="connsiteY5292" fmla="*/ 119432 h 3149464"/>
                      <a:gd name="connsiteX5293" fmla="*/ 2112966 w 3223440"/>
                      <a:gd name="connsiteY5293" fmla="*/ 119432 h 3149464"/>
                      <a:gd name="connsiteX5294" fmla="*/ 2112966 w 3223440"/>
                      <a:gd name="connsiteY5294" fmla="*/ 143123 h 3149464"/>
                      <a:gd name="connsiteX5295" fmla="*/ 2136657 w 3223440"/>
                      <a:gd name="connsiteY5295" fmla="*/ 143123 h 3149464"/>
                      <a:gd name="connsiteX5296" fmla="*/ 2112966 w 3223440"/>
                      <a:gd name="connsiteY5296" fmla="*/ 143123 h 3149464"/>
                      <a:gd name="connsiteX5297" fmla="*/ 2112966 w 3223440"/>
                      <a:gd name="connsiteY5297" fmla="*/ 143123 h 3149464"/>
                      <a:gd name="connsiteX5298" fmla="*/ 2082167 w 3223440"/>
                      <a:gd name="connsiteY5298" fmla="*/ 138385 h 3149464"/>
                      <a:gd name="connsiteX5299" fmla="*/ 2112966 w 3223440"/>
                      <a:gd name="connsiteY5299" fmla="*/ 143123 h 3149464"/>
                      <a:gd name="connsiteX5300" fmla="*/ 2060845 w 3223440"/>
                      <a:gd name="connsiteY5300" fmla="*/ 102848 h 3149464"/>
                      <a:gd name="connsiteX5301" fmla="*/ 2070321 w 3223440"/>
                      <a:gd name="connsiteY5301" fmla="*/ 117063 h 3149464"/>
                      <a:gd name="connsiteX5302" fmla="*/ 2070321 w 3223440"/>
                      <a:gd name="connsiteY5302" fmla="*/ 117063 h 3149464"/>
                      <a:gd name="connsiteX5303" fmla="*/ 2075060 w 3223440"/>
                      <a:gd name="connsiteY5303" fmla="*/ 117063 h 3149464"/>
                      <a:gd name="connsiteX5304" fmla="*/ 2070321 w 3223440"/>
                      <a:gd name="connsiteY5304" fmla="*/ 117063 h 3149464"/>
                      <a:gd name="connsiteX5305" fmla="*/ 2070321 w 3223440"/>
                      <a:gd name="connsiteY5305" fmla="*/ 117063 h 3149464"/>
                      <a:gd name="connsiteX5306" fmla="*/ 2060845 w 3223440"/>
                      <a:gd name="connsiteY5306" fmla="*/ 102848 h 3149464"/>
                      <a:gd name="connsiteX5307" fmla="*/ 2060845 w 3223440"/>
                      <a:gd name="connsiteY5307" fmla="*/ 102848 h 3149464"/>
                      <a:gd name="connsiteX5308" fmla="*/ 2067952 w 3223440"/>
                      <a:gd name="connsiteY5308" fmla="*/ 138385 h 3149464"/>
                      <a:gd name="connsiteX5309" fmla="*/ 2070321 w 3223440"/>
                      <a:gd name="connsiteY5309" fmla="*/ 136016 h 3149464"/>
                      <a:gd name="connsiteX5310" fmla="*/ 2067952 w 3223440"/>
                      <a:gd name="connsiteY5310" fmla="*/ 131278 h 3149464"/>
                      <a:gd name="connsiteX5311" fmla="*/ 2070321 w 3223440"/>
                      <a:gd name="connsiteY5311" fmla="*/ 136016 h 3149464"/>
                      <a:gd name="connsiteX5312" fmla="*/ 2070321 w 3223440"/>
                      <a:gd name="connsiteY5312" fmla="*/ 136016 h 3149464"/>
                      <a:gd name="connsiteX5313" fmla="*/ 2067952 w 3223440"/>
                      <a:gd name="connsiteY5313" fmla="*/ 138385 h 3149464"/>
                      <a:gd name="connsiteX5314" fmla="*/ 2060845 w 3223440"/>
                      <a:gd name="connsiteY5314" fmla="*/ 140754 h 3149464"/>
                      <a:gd name="connsiteX5315" fmla="*/ 2060845 w 3223440"/>
                      <a:gd name="connsiteY5315" fmla="*/ 140754 h 3149464"/>
                      <a:gd name="connsiteX5316" fmla="*/ 2067952 w 3223440"/>
                      <a:gd name="connsiteY5316" fmla="*/ 138385 h 3149464"/>
                      <a:gd name="connsiteX5317" fmla="*/ 1992140 w 3223440"/>
                      <a:gd name="connsiteY5317" fmla="*/ 79157 h 3149464"/>
                      <a:gd name="connsiteX5318" fmla="*/ 2003986 w 3223440"/>
                      <a:gd name="connsiteY5318" fmla="*/ 100479 h 3149464"/>
                      <a:gd name="connsiteX5319" fmla="*/ 1992140 w 3223440"/>
                      <a:gd name="connsiteY5319" fmla="*/ 79157 h 3149464"/>
                      <a:gd name="connsiteX5320" fmla="*/ 1989771 w 3223440"/>
                      <a:gd name="connsiteY5320" fmla="*/ 74419 h 3149464"/>
                      <a:gd name="connsiteX5321" fmla="*/ 1992140 w 3223440"/>
                      <a:gd name="connsiteY5321" fmla="*/ 79157 h 3149464"/>
                      <a:gd name="connsiteX5322" fmla="*/ 2044261 w 3223440"/>
                      <a:gd name="connsiteY5322" fmla="*/ 128909 h 3149464"/>
                      <a:gd name="connsiteX5323" fmla="*/ 1987402 w 3223440"/>
                      <a:gd name="connsiteY5323" fmla="*/ 109956 h 3149464"/>
                      <a:gd name="connsiteX5324" fmla="*/ 2044261 w 3223440"/>
                      <a:gd name="connsiteY5324" fmla="*/ 128909 h 3149464"/>
                      <a:gd name="connsiteX5325" fmla="*/ 1940019 w 3223440"/>
                      <a:gd name="connsiteY5325" fmla="*/ 22298 h 3149464"/>
                      <a:gd name="connsiteX5326" fmla="*/ 1940019 w 3223440"/>
                      <a:gd name="connsiteY5326" fmla="*/ 22298 h 3149464"/>
                      <a:gd name="connsiteX5327" fmla="*/ 1961342 w 3223440"/>
                      <a:gd name="connsiteY5327" fmla="*/ 8083 h 3149464"/>
                      <a:gd name="connsiteX5328" fmla="*/ 1961342 w 3223440"/>
                      <a:gd name="connsiteY5328" fmla="*/ 8083 h 3149464"/>
                      <a:gd name="connsiteX5329" fmla="*/ 1940019 w 3223440"/>
                      <a:gd name="connsiteY5329" fmla="*/ 22298 h 3149464"/>
                      <a:gd name="connsiteX5330" fmla="*/ 1940019 w 3223440"/>
                      <a:gd name="connsiteY5330" fmla="*/ 22298 h 3149464"/>
                      <a:gd name="connsiteX5331" fmla="*/ 1937650 w 3223440"/>
                      <a:gd name="connsiteY5331" fmla="*/ 55466 h 3149464"/>
                      <a:gd name="connsiteX5332" fmla="*/ 1942388 w 3223440"/>
                      <a:gd name="connsiteY5332" fmla="*/ 38882 h 3149464"/>
                      <a:gd name="connsiteX5333" fmla="*/ 1937650 w 3223440"/>
                      <a:gd name="connsiteY5333" fmla="*/ 55466 h 3149464"/>
                      <a:gd name="connsiteX5334" fmla="*/ 1935281 w 3223440"/>
                      <a:gd name="connsiteY5334" fmla="*/ 60204 h 3149464"/>
                      <a:gd name="connsiteX5335" fmla="*/ 1935281 w 3223440"/>
                      <a:gd name="connsiteY5335" fmla="*/ 60204 h 3149464"/>
                      <a:gd name="connsiteX5336" fmla="*/ 1937650 w 3223440"/>
                      <a:gd name="connsiteY5336" fmla="*/ 55466 h 3149464"/>
                      <a:gd name="connsiteX5337" fmla="*/ 1890268 w 3223440"/>
                      <a:gd name="connsiteY5337" fmla="*/ 55466 h 3149464"/>
                      <a:gd name="connsiteX5338" fmla="*/ 1904482 w 3223440"/>
                      <a:gd name="connsiteY5338" fmla="*/ 64942 h 3149464"/>
                      <a:gd name="connsiteX5339" fmla="*/ 1890268 w 3223440"/>
                      <a:gd name="connsiteY5339" fmla="*/ 55466 h 3149464"/>
                      <a:gd name="connsiteX5340" fmla="*/ 1890268 w 3223440"/>
                      <a:gd name="connsiteY5340" fmla="*/ 55466 h 3149464"/>
                      <a:gd name="connsiteX5341" fmla="*/ 1849992 w 3223440"/>
                      <a:gd name="connsiteY5341" fmla="*/ 41251 h 3149464"/>
                      <a:gd name="connsiteX5342" fmla="*/ 1864207 w 3223440"/>
                      <a:gd name="connsiteY5342" fmla="*/ 48358 h 3149464"/>
                      <a:gd name="connsiteX5343" fmla="*/ 1880791 w 3223440"/>
                      <a:gd name="connsiteY5343" fmla="*/ 55466 h 3149464"/>
                      <a:gd name="connsiteX5344" fmla="*/ 1864207 w 3223440"/>
                      <a:gd name="connsiteY5344" fmla="*/ 48358 h 3149464"/>
                      <a:gd name="connsiteX5345" fmla="*/ 1849992 w 3223440"/>
                      <a:gd name="connsiteY5345" fmla="*/ 41251 h 3149464"/>
                      <a:gd name="connsiteX5346" fmla="*/ 1849992 w 3223440"/>
                      <a:gd name="connsiteY5346" fmla="*/ 41251 h 3149464"/>
                      <a:gd name="connsiteX5347" fmla="*/ 1854731 w 3223440"/>
                      <a:gd name="connsiteY5347" fmla="*/ 72050 h 3149464"/>
                      <a:gd name="connsiteX5348" fmla="*/ 1904482 w 3223440"/>
                      <a:gd name="connsiteY5348" fmla="*/ 79157 h 3149464"/>
                      <a:gd name="connsiteX5349" fmla="*/ 1985033 w 3223440"/>
                      <a:gd name="connsiteY5349" fmla="*/ 136016 h 3149464"/>
                      <a:gd name="connsiteX5350" fmla="*/ 2003986 w 3223440"/>
                      <a:gd name="connsiteY5350" fmla="*/ 143123 h 3149464"/>
                      <a:gd name="connsiteX5351" fmla="*/ 2048999 w 3223440"/>
                      <a:gd name="connsiteY5351" fmla="*/ 159707 h 3149464"/>
                      <a:gd name="connsiteX5352" fmla="*/ 2072690 w 3223440"/>
                      <a:gd name="connsiteY5352" fmla="*/ 166815 h 3149464"/>
                      <a:gd name="connsiteX5353" fmla="*/ 2094013 w 3223440"/>
                      <a:gd name="connsiteY5353" fmla="*/ 169184 h 3149464"/>
                      <a:gd name="connsiteX5354" fmla="*/ 2195885 w 3223440"/>
                      <a:gd name="connsiteY5354" fmla="*/ 185768 h 3149464"/>
                      <a:gd name="connsiteX5355" fmla="*/ 2226684 w 3223440"/>
                      <a:gd name="connsiteY5355" fmla="*/ 195244 h 3149464"/>
                      <a:gd name="connsiteX5356" fmla="*/ 2285912 w 3223440"/>
                      <a:gd name="connsiteY5356" fmla="*/ 214197 h 3149464"/>
                      <a:gd name="connsiteX5357" fmla="*/ 2285912 w 3223440"/>
                      <a:gd name="connsiteY5357" fmla="*/ 214197 h 3149464"/>
                      <a:gd name="connsiteX5358" fmla="*/ 2226684 w 3223440"/>
                      <a:gd name="connsiteY5358" fmla="*/ 195244 h 3149464"/>
                      <a:gd name="connsiteX5359" fmla="*/ 2195885 w 3223440"/>
                      <a:gd name="connsiteY5359" fmla="*/ 185768 h 3149464"/>
                      <a:gd name="connsiteX5360" fmla="*/ 2094013 w 3223440"/>
                      <a:gd name="connsiteY5360" fmla="*/ 169184 h 3149464"/>
                      <a:gd name="connsiteX5361" fmla="*/ 2072690 w 3223440"/>
                      <a:gd name="connsiteY5361" fmla="*/ 166815 h 3149464"/>
                      <a:gd name="connsiteX5362" fmla="*/ 2048999 w 3223440"/>
                      <a:gd name="connsiteY5362" fmla="*/ 159707 h 3149464"/>
                      <a:gd name="connsiteX5363" fmla="*/ 2003986 w 3223440"/>
                      <a:gd name="connsiteY5363" fmla="*/ 143123 h 3149464"/>
                      <a:gd name="connsiteX5364" fmla="*/ 1985033 w 3223440"/>
                      <a:gd name="connsiteY5364" fmla="*/ 136016 h 3149464"/>
                      <a:gd name="connsiteX5365" fmla="*/ 1904482 w 3223440"/>
                      <a:gd name="connsiteY5365" fmla="*/ 79157 h 3149464"/>
                      <a:gd name="connsiteX5366" fmla="*/ 1909221 w 3223440"/>
                      <a:gd name="connsiteY5366" fmla="*/ 102848 h 3149464"/>
                      <a:gd name="connsiteX5367" fmla="*/ 1940019 w 3223440"/>
                      <a:gd name="connsiteY5367" fmla="*/ 143123 h 3149464"/>
                      <a:gd name="connsiteX5368" fmla="*/ 1940019 w 3223440"/>
                      <a:gd name="connsiteY5368" fmla="*/ 143123 h 3149464"/>
                      <a:gd name="connsiteX5369" fmla="*/ 1909221 w 3223440"/>
                      <a:gd name="connsiteY5369" fmla="*/ 102848 h 3149464"/>
                      <a:gd name="connsiteX5370" fmla="*/ 1904482 w 3223440"/>
                      <a:gd name="connsiteY5370" fmla="*/ 79157 h 3149464"/>
                      <a:gd name="connsiteX5371" fmla="*/ 1854731 w 3223440"/>
                      <a:gd name="connsiteY5371" fmla="*/ 72050 h 3149464"/>
                      <a:gd name="connsiteX5372" fmla="*/ 1854731 w 3223440"/>
                      <a:gd name="connsiteY5372" fmla="*/ 72050 h 3149464"/>
                      <a:gd name="connsiteX5373" fmla="*/ 1783657 w 3223440"/>
                      <a:gd name="connsiteY5373" fmla="*/ 60204 h 3149464"/>
                      <a:gd name="connsiteX5374" fmla="*/ 1854731 w 3223440"/>
                      <a:gd name="connsiteY5374" fmla="*/ 72050 h 3149464"/>
                      <a:gd name="connsiteX5375" fmla="*/ 1769442 w 3223440"/>
                      <a:gd name="connsiteY5375" fmla="*/ 41251 h 3149464"/>
                      <a:gd name="connsiteX5376" fmla="*/ 1788395 w 3223440"/>
                      <a:gd name="connsiteY5376" fmla="*/ 29405 h 3149464"/>
                      <a:gd name="connsiteX5377" fmla="*/ 1769442 w 3223440"/>
                      <a:gd name="connsiteY5377" fmla="*/ 41251 h 3149464"/>
                      <a:gd name="connsiteX5378" fmla="*/ 1736274 w 3223440"/>
                      <a:gd name="connsiteY5378" fmla="*/ 50727 h 3149464"/>
                      <a:gd name="connsiteX5379" fmla="*/ 1769442 w 3223440"/>
                      <a:gd name="connsiteY5379" fmla="*/ 41251 h 3149464"/>
                      <a:gd name="connsiteX5380" fmla="*/ 1674677 w 3223440"/>
                      <a:gd name="connsiteY5380" fmla="*/ 259211 h 3149464"/>
                      <a:gd name="connsiteX5381" fmla="*/ 1639140 w 3223440"/>
                      <a:gd name="connsiteY5381" fmla="*/ 223674 h 3149464"/>
                      <a:gd name="connsiteX5382" fmla="*/ 1674677 w 3223440"/>
                      <a:gd name="connsiteY5382" fmla="*/ 259211 h 3149464"/>
                      <a:gd name="connsiteX5383" fmla="*/ 1736274 w 3223440"/>
                      <a:gd name="connsiteY5383" fmla="*/ 318439 h 3149464"/>
                      <a:gd name="connsiteX5384" fmla="*/ 1674677 w 3223440"/>
                      <a:gd name="connsiteY5384" fmla="*/ 259211 h 3149464"/>
                      <a:gd name="connsiteX5385" fmla="*/ 1733905 w 3223440"/>
                      <a:gd name="connsiteY5385" fmla="*/ 72050 h 3149464"/>
                      <a:gd name="connsiteX5386" fmla="*/ 1733905 w 3223440"/>
                      <a:gd name="connsiteY5386" fmla="*/ 72050 h 3149464"/>
                      <a:gd name="connsiteX5387" fmla="*/ 1719690 w 3223440"/>
                      <a:gd name="connsiteY5387" fmla="*/ 95741 h 3149464"/>
                      <a:gd name="connsiteX5388" fmla="*/ 1643878 w 3223440"/>
                      <a:gd name="connsiteY5388" fmla="*/ 131278 h 3149464"/>
                      <a:gd name="connsiteX5389" fmla="*/ 1639140 w 3223440"/>
                      <a:gd name="connsiteY5389" fmla="*/ 133647 h 3149464"/>
                      <a:gd name="connsiteX5390" fmla="*/ 1643878 w 3223440"/>
                      <a:gd name="connsiteY5390" fmla="*/ 131278 h 3149464"/>
                      <a:gd name="connsiteX5391" fmla="*/ 1719690 w 3223440"/>
                      <a:gd name="connsiteY5391" fmla="*/ 95741 h 3149464"/>
                      <a:gd name="connsiteX5392" fmla="*/ 1733905 w 3223440"/>
                      <a:gd name="connsiteY5392" fmla="*/ 72050 h 3149464"/>
                      <a:gd name="connsiteX5393" fmla="*/ 1570436 w 3223440"/>
                      <a:gd name="connsiteY5393" fmla="*/ 72050 h 3149464"/>
                      <a:gd name="connsiteX5394" fmla="*/ 1596496 w 3223440"/>
                      <a:gd name="connsiteY5394" fmla="*/ 72050 h 3149464"/>
                      <a:gd name="connsiteX5395" fmla="*/ 1596496 w 3223440"/>
                      <a:gd name="connsiteY5395" fmla="*/ 72050 h 3149464"/>
                      <a:gd name="connsiteX5396" fmla="*/ 1703107 w 3223440"/>
                      <a:gd name="connsiteY5396" fmla="*/ 55466 h 3149464"/>
                      <a:gd name="connsiteX5397" fmla="*/ 1596496 w 3223440"/>
                      <a:gd name="connsiteY5397" fmla="*/ 72050 h 3149464"/>
                      <a:gd name="connsiteX5398" fmla="*/ 1684154 w 3223440"/>
                      <a:gd name="connsiteY5398" fmla="*/ 76788 h 3149464"/>
                      <a:gd name="connsiteX5399" fmla="*/ 1691261 w 3223440"/>
                      <a:gd name="connsiteY5399" fmla="*/ 74419 h 3149464"/>
                      <a:gd name="connsiteX5400" fmla="*/ 1684154 w 3223440"/>
                      <a:gd name="connsiteY5400" fmla="*/ 76788 h 3149464"/>
                      <a:gd name="connsiteX5401" fmla="*/ 1596496 w 3223440"/>
                      <a:gd name="connsiteY5401" fmla="*/ 72050 h 3149464"/>
                      <a:gd name="connsiteX5402" fmla="*/ 1570436 w 3223440"/>
                      <a:gd name="connsiteY5402" fmla="*/ 72050 h 3149464"/>
                      <a:gd name="connsiteX5403" fmla="*/ 1568066 w 3223440"/>
                      <a:gd name="connsiteY5403" fmla="*/ 79157 h 3149464"/>
                      <a:gd name="connsiteX5404" fmla="*/ 1570436 w 3223440"/>
                      <a:gd name="connsiteY5404" fmla="*/ 72050 h 3149464"/>
                      <a:gd name="connsiteX5405" fmla="*/ 1570436 w 3223440"/>
                      <a:gd name="connsiteY5405" fmla="*/ 72050 h 3149464"/>
                      <a:gd name="connsiteX5406" fmla="*/ 1461456 w 3223440"/>
                      <a:gd name="connsiteY5406" fmla="*/ 83895 h 3149464"/>
                      <a:gd name="connsiteX5407" fmla="*/ 1570436 w 3223440"/>
                      <a:gd name="connsiteY5407" fmla="*/ 72050 h 3149464"/>
                      <a:gd name="connsiteX5408" fmla="*/ 1537268 w 3223440"/>
                      <a:gd name="connsiteY5408" fmla="*/ 102848 h 3149464"/>
                      <a:gd name="connsiteX5409" fmla="*/ 1553852 w 3223440"/>
                      <a:gd name="connsiteY5409" fmla="*/ 91003 h 3149464"/>
                      <a:gd name="connsiteX5410" fmla="*/ 1537268 w 3223440"/>
                      <a:gd name="connsiteY5410" fmla="*/ 102848 h 3149464"/>
                      <a:gd name="connsiteX5411" fmla="*/ 1451979 w 3223440"/>
                      <a:gd name="connsiteY5411" fmla="*/ 102848 h 3149464"/>
                      <a:gd name="connsiteX5412" fmla="*/ 1442503 w 3223440"/>
                      <a:gd name="connsiteY5412" fmla="*/ 112325 h 3149464"/>
                      <a:gd name="connsiteX5413" fmla="*/ 1442503 w 3223440"/>
                      <a:gd name="connsiteY5413" fmla="*/ 112325 h 3149464"/>
                      <a:gd name="connsiteX5414" fmla="*/ 1451979 w 3223440"/>
                      <a:gd name="connsiteY5414" fmla="*/ 102848 h 3149464"/>
                      <a:gd name="connsiteX5415" fmla="*/ 1537268 w 3223440"/>
                      <a:gd name="connsiteY5415" fmla="*/ 102848 h 3149464"/>
                      <a:gd name="connsiteX5416" fmla="*/ 1433026 w 3223440"/>
                      <a:gd name="connsiteY5416" fmla="*/ 86264 h 3149464"/>
                      <a:gd name="connsiteX5417" fmla="*/ 1449610 w 3223440"/>
                      <a:gd name="connsiteY5417" fmla="*/ 86264 h 3149464"/>
                      <a:gd name="connsiteX5418" fmla="*/ 1433026 w 3223440"/>
                      <a:gd name="connsiteY5418" fmla="*/ 86264 h 3149464"/>
                      <a:gd name="connsiteX5419" fmla="*/ 1423550 w 3223440"/>
                      <a:gd name="connsiteY5419" fmla="*/ 102848 h 3149464"/>
                      <a:gd name="connsiteX5420" fmla="*/ 1423550 w 3223440"/>
                      <a:gd name="connsiteY5420" fmla="*/ 102848 h 3149464"/>
                      <a:gd name="connsiteX5421" fmla="*/ 1433026 w 3223440"/>
                      <a:gd name="connsiteY5421" fmla="*/ 86264 h 3149464"/>
                      <a:gd name="connsiteX5422" fmla="*/ 1388013 w 3223440"/>
                      <a:gd name="connsiteY5422" fmla="*/ 76788 h 3149464"/>
                      <a:gd name="connsiteX5423" fmla="*/ 1433026 w 3223440"/>
                      <a:gd name="connsiteY5423" fmla="*/ 86264 h 3149464"/>
                      <a:gd name="connsiteX5424" fmla="*/ 1416442 w 3223440"/>
                      <a:gd name="connsiteY5424" fmla="*/ 102848 h 3149464"/>
                      <a:gd name="connsiteX5425" fmla="*/ 1383274 w 3223440"/>
                      <a:gd name="connsiteY5425" fmla="*/ 117063 h 3149464"/>
                      <a:gd name="connsiteX5426" fmla="*/ 1416442 w 3223440"/>
                      <a:gd name="connsiteY5426" fmla="*/ 102848 h 3149464"/>
                      <a:gd name="connsiteX5427" fmla="*/ 1380905 w 3223440"/>
                      <a:gd name="connsiteY5427" fmla="*/ 126540 h 3149464"/>
                      <a:gd name="connsiteX5428" fmla="*/ 1414073 w 3223440"/>
                      <a:gd name="connsiteY5428" fmla="*/ 128909 h 3149464"/>
                      <a:gd name="connsiteX5429" fmla="*/ 1437764 w 3223440"/>
                      <a:gd name="connsiteY5429" fmla="*/ 124170 h 3149464"/>
                      <a:gd name="connsiteX5430" fmla="*/ 1414073 w 3223440"/>
                      <a:gd name="connsiteY5430" fmla="*/ 128909 h 3149464"/>
                      <a:gd name="connsiteX5431" fmla="*/ 1380905 w 3223440"/>
                      <a:gd name="connsiteY5431" fmla="*/ 126540 h 3149464"/>
                      <a:gd name="connsiteX5432" fmla="*/ 1380905 w 3223440"/>
                      <a:gd name="connsiteY5432" fmla="*/ 126540 h 3149464"/>
                      <a:gd name="connsiteX5433" fmla="*/ 1380905 w 3223440"/>
                      <a:gd name="connsiteY5433" fmla="*/ 126540 h 3149464"/>
                      <a:gd name="connsiteX5434" fmla="*/ 1380905 w 3223440"/>
                      <a:gd name="connsiteY5434" fmla="*/ 34144 h 3149464"/>
                      <a:gd name="connsiteX5435" fmla="*/ 1378536 w 3223440"/>
                      <a:gd name="connsiteY5435" fmla="*/ 48358 h 3149464"/>
                      <a:gd name="connsiteX5436" fmla="*/ 1380905 w 3223440"/>
                      <a:gd name="connsiteY5436" fmla="*/ 34144 h 3149464"/>
                      <a:gd name="connsiteX5437" fmla="*/ 1373798 w 3223440"/>
                      <a:gd name="connsiteY5437" fmla="*/ 353976 h 3149464"/>
                      <a:gd name="connsiteX5438" fmla="*/ 1347738 w 3223440"/>
                      <a:gd name="connsiteY5438" fmla="*/ 287640 h 3149464"/>
                      <a:gd name="connsiteX5439" fmla="*/ 1352476 w 3223440"/>
                      <a:gd name="connsiteY5439" fmla="*/ 249734 h 3149464"/>
                      <a:gd name="connsiteX5440" fmla="*/ 1340630 w 3223440"/>
                      <a:gd name="connsiteY5440" fmla="*/ 240258 h 3149464"/>
                      <a:gd name="connsiteX5441" fmla="*/ 1352476 w 3223440"/>
                      <a:gd name="connsiteY5441" fmla="*/ 249734 h 3149464"/>
                      <a:gd name="connsiteX5442" fmla="*/ 1347738 w 3223440"/>
                      <a:gd name="connsiteY5442" fmla="*/ 287640 h 3149464"/>
                      <a:gd name="connsiteX5443" fmla="*/ 1373798 w 3223440"/>
                      <a:gd name="connsiteY5443" fmla="*/ 353976 h 3149464"/>
                      <a:gd name="connsiteX5444" fmla="*/ 1373798 w 3223440"/>
                      <a:gd name="connsiteY5444" fmla="*/ 353976 h 3149464"/>
                      <a:gd name="connsiteX5445" fmla="*/ 1373798 w 3223440"/>
                      <a:gd name="connsiteY5445" fmla="*/ 159707 h 3149464"/>
                      <a:gd name="connsiteX5446" fmla="*/ 1373798 w 3223440"/>
                      <a:gd name="connsiteY5446" fmla="*/ 136016 h 3149464"/>
                      <a:gd name="connsiteX5447" fmla="*/ 1373798 w 3223440"/>
                      <a:gd name="connsiteY5447" fmla="*/ 136016 h 3149464"/>
                      <a:gd name="connsiteX5448" fmla="*/ 1373798 w 3223440"/>
                      <a:gd name="connsiteY5448" fmla="*/ 159707 h 3149464"/>
                      <a:gd name="connsiteX5449" fmla="*/ 1354845 w 3223440"/>
                      <a:gd name="connsiteY5449" fmla="*/ 188137 h 3149464"/>
                      <a:gd name="connsiteX5450" fmla="*/ 1345368 w 3223440"/>
                      <a:gd name="connsiteY5450" fmla="*/ 188137 h 3149464"/>
                      <a:gd name="connsiteX5451" fmla="*/ 1354845 w 3223440"/>
                      <a:gd name="connsiteY5451" fmla="*/ 188137 h 3149464"/>
                      <a:gd name="connsiteX5452" fmla="*/ 1373798 w 3223440"/>
                      <a:gd name="connsiteY5452" fmla="*/ 159707 h 3149464"/>
                      <a:gd name="connsiteX5453" fmla="*/ 1319308 w 3223440"/>
                      <a:gd name="connsiteY5453" fmla="*/ 102848 h 3149464"/>
                      <a:gd name="connsiteX5454" fmla="*/ 1326415 w 3223440"/>
                      <a:gd name="connsiteY5454" fmla="*/ 91003 h 3149464"/>
                      <a:gd name="connsiteX5455" fmla="*/ 1319308 w 3223440"/>
                      <a:gd name="connsiteY5455" fmla="*/ 102848 h 3149464"/>
                      <a:gd name="connsiteX5456" fmla="*/ 1338261 w 3223440"/>
                      <a:gd name="connsiteY5456" fmla="*/ 117063 h 3149464"/>
                      <a:gd name="connsiteX5457" fmla="*/ 1361952 w 3223440"/>
                      <a:gd name="connsiteY5457" fmla="*/ 136016 h 3149464"/>
                      <a:gd name="connsiteX5458" fmla="*/ 1338261 w 3223440"/>
                      <a:gd name="connsiteY5458" fmla="*/ 117063 h 3149464"/>
                      <a:gd name="connsiteX5459" fmla="*/ 1319308 w 3223440"/>
                      <a:gd name="connsiteY5459" fmla="*/ 102848 h 3149464"/>
                      <a:gd name="connsiteX5460" fmla="*/ 1305093 w 3223440"/>
                      <a:gd name="connsiteY5460" fmla="*/ 102848 h 3149464"/>
                      <a:gd name="connsiteX5461" fmla="*/ 1319308 w 3223440"/>
                      <a:gd name="connsiteY5461" fmla="*/ 102848 h 3149464"/>
                      <a:gd name="connsiteX5462" fmla="*/ 1319308 w 3223440"/>
                      <a:gd name="connsiteY5462" fmla="*/ 171553 h 3149464"/>
                      <a:gd name="connsiteX5463" fmla="*/ 1326415 w 3223440"/>
                      <a:gd name="connsiteY5463" fmla="*/ 166815 h 3149464"/>
                      <a:gd name="connsiteX5464" fmla="*/ 1319308 w 3223440"/>
                      <a:gd name="connsiteY5464" fmla="*/ 171553 h 3149464"/>
                      <a:gd name="connsiteX5465" fmla="*/ 1286140 w 3223440"/>
                      <a:gd name="connsiteY5465" fmla="*/ 185768 h 3149464"/>
                      <a:gd name="connsiteX5466" fmla="*/ 1236388 w 3223440"/>
                      <a:gd name="connsiteY5466" fmla="*/ 209459 h 3149464"/>
                      <a:gd name="connsiteX5467" fmla="*/ 1238758 w 3223440"/>
                      <a:gd name="connsiteY5467" fmla="*/ 237888 h 3149464"/>
                      <a:gd name="connsiteX5468" fmla="*/ 1236388 w 3223440"/>
                      <a:gd name="connsiteY5468" fmla="*/ 209459 h 3149464"/>
                      <a:gd name="connsiteX5469" fmla="*/ 1286140 w 3223440"/>
                      <a:gd name="connsiteY5469" fmla="*/ 185768 h 3149464"/>
                      <a:gd name="connsiteX5470" fmla="*/ 1319308 w 3223440"/>
                      <a:gd name="connsiteY5470" fmla="*/ 171553 h 3149464"/>
                      <a:gd name="connsiteX5471" fmla="*/ 1231650 w 3223440"/>
                      <a:gd name="connsiteY5471" fmla="*/ 266318 h 3149464"/>
                      <a:gd name="connsiteX5472" fmla="*/ 1224543 w 3223440"/>
                      <a:gd name="connsiteY5472" fmla="*/ 266318 h 3149464"/>
                      <a:gd name="connsiteX5473" fmla="*/ 1191375 w 3223440"/>
                      <a:gd name="connsiteY5473" fmla="*/ 294748 h 3149464"/>
                      <a:gd name="connsiteX5474" fmla="*/ 1184268 w 3223440"/>
                      <a:gd name="connsiteY5474" fmla="*/ 299486 h 3149464"/>
                      <a:gd name="connsiteX5475" fmla="*/ 1191375 w 3223440"/>
                      <a:gd name="connsiteY5475" fmla="*/ 294748 h 3149464"/>
                      <a:gd name="connsiteX5476" fmla="*/ 1224543 w 3223440"/>
                      <a:gd name="connsiteY5476" fmla="*/ 266318 h 3149464"/>
                      <a:gd name="connsiteX5477" fmla="*/ 1231650 w 3223440"/>
                      <a:gd name="connsiteY5477" fmla="*/ 266318 h 3149464"/>
                      <a:gd name="connsiteX5478" fmla="*/ 1264818 w 3223440"/>
                      <a:gd name="connsiteY5478" fmla="*/ 121801 h 3149464"/>
                      <a:gd name="connsiteX5479" fmla="*/ 1226912 w 3223440"/>
                      <a:gd name="connsiteY5479" fmla="*/ 140754 h 3149464"/>
                      <a:gd name="connsiteX5480" fmla="*/ 1260080 w 3223440"/>
                      <a:gd name="connsiteY5480" fmla="*/ 147862 h 3149464"/>
                      <a:gd name="connsiteX5481" fmla="*/ 1226912 w 3223440"/>
                      <a:gd name="connsiteY5481" fmla="*/ 140754 h 3149464"/>
                      <a:gd name="connsiteX5482" fmla="*/ 1189006 w 3223440"/>
                      <a:gd name="connsiteY5482" fmla="*/ 133647 h 3149464"/>
                      <a:gd name="connsiteX5483" fmla="*/ 1226912 w 3223440"/>
                      <a:gd name="connsiteY5483" fmla="*/ 140754 h 3149464"/>
                      <a:gd name="connsiteX5484" fmla="*/ 1264818 w 3223440"/>
                      <a:gd name="connsiteY5484" fmla="*/ 121801 h 3149464"/>
                      <a:gd name="connsiteX5485" fmla="*/ 1217435 w 3223440"/>
                      <a:gd name="connsiteY5485" fmla="*/ 102848 h 3149464"/>
                      <a:gd name="connsiteX5486" fmla="*/ 1219805 w 3223440"/>
                      <a:gd name="connsiteY5486" fmla="*/ 102848 h 3149464"/>
                      <a:gd name="connsiteX5487" fmla="*/ 1217435 w 3223440"/>
                      <a:gd name="connsiteY5487" fmla="*/ 102848 h 3149464"/>
                      <a:gd name="connsiteX5488" fmla="*/ 1217435 w 3223440"/>
                      <a:gd name="connsiteY5488" fmla="*/ 102848 h 3149464"/>
                      <a:gd name="connsiteX5489" fmla="*/ 1212697 w 3223440"/>
                      <a:gd name="connsiteY5489" fmla="*/ 114694 h 3149464"/>
                      <a:gd name="connsiteX5490" fmla="*/ 1217435 w 3223440"/>
                      <a:gd name="connsiteY5490" fmla="*/ 102848 h 3149464"/>
                      <a:gd name="connsiteX5491" fmla="*/ 1217435 w 3223440"/>
                      <a:gd name="connsiteY5491" fmla="*/ 102848 h 3149464"/>
                      <a:gd name="connsiteX5492" fmla="*/ 1165315 w 3223440"/>
                      <a:gd name="connsiteY5492" fmla="*/ 128909 h 3149464"/>
                      <a:gd name="connsiteX5493" fmla="*/ 1200851 w 3223440"/>
                      <a:gd name="connsiteY5493" fmla="*/ 112325 h 3149464"/>
                      <a:gd name="connsiteX5494" fmla="*/ 1212697 w 3223440"/>
                      <a:gd name="connsiteY5494" fmla="*/ 105217 h 3149464"/>
                      <a:gd name="connsiteX5495" fmla="*/ 1200851 w 3223440"/>
                      <a:gd name="connsiteY5495" fmla="*/ 112325 h 3149464"/>
                      <a:gd name="connsiteX5496" fmla="*/ 1165315 w 3223440"/>
                      <a:gd name="connsiteY5496" fmla="*/ 128909 h 3149464"/>
                      <a:gd name="connsiteX5497" fmla="*/ 1165315 w 3223440"/>
                      <a:gd name="connsiteY5497" fmla="*/ 128909 h 3149464"/>
                      <a:gd name="connsiteX5498" fmla="*/ 1165315 w 3223440"/>
                      <a:gd name="connsiteY5498" fmla="*/ 128909 h 3149464"/>
                      <a:gd name="connsiteX5499" fmla="*/ 1165315 w 3223440"/>
                      <a:gd name="connsiteY5499" fmla="*/ 128909 h 3149464"/>
                      <a:gd name="connsiteX5500" fmla="*/ 1158207 w 3223440"/>
                      <a:gd name="connsiteY5500" fmla="*/ 313701 h 3149464"/>
                      <a:gd name="connsiteX5501" fmla="*/ 1167684 w 3223440"/>
                      <a:gd name="connsiteY5501" fmla="*/ 301855 h 3149464"/>
                      <a:gd name="connsiteX5502" fmla="*/ 1158207 w 3223440"/>
                      <a:gd name="connsiteY5502" fmla="*/ 313701 h 3149464"/>
                      <a:gd name="connsiteX5503" fmla="*/ 1252972 w 3223440"/>
                      <a:gd name="connsiteY5503" fmla="*/ 330284 h 3149464"/>
                      <a:gd name="connsiteX5504" fmla="*/ 1252972 w 3223440"/>
                      <a:gd name="connsiteY5504" fmla="*/ 330284 h 3149464"/>
                      <a:gd name="connsiteX5505" fmla="*/ 1158207 w 3223440"/>
                      <a:gd name="connsiteY5505" fmla="*/ 313701 h 3149464"/>
                      <a:gd name="connsiteX5506" fmla="*/ 1141623 w 3223440"/>
                      <a:gd name="connsiteY5506" fmla="*/ 330284 h 3149464"/>
                      <a:gd name="connsiteX5507" fmla="*/ 1136885 w 3223440"/>
                      <a:gd name="connsiteY5507" fmla="*/ 363452 h 3149464"/>
                      <a:gd name="connsiteX5508" fmla="*/ 1141623 w 3223440"/>
                      <a:gd name="connsiteY5508" fmla="*/ 330284 h 3149464"/>
                      <a:gd name="connsiteX5509" fmla="*/ 1132147 w 3223440"/>
                      <a:gd name="connsiteY5509" fmla="*/ 330284 h 3149464"/>
                      <a:gd name="connsiteX5510" fmla="*/ 1141623 w 3223440"/>
                      <a:gd name="connsiteY5510" fmla="*/ 330284 h 3149464"/>
                      <a:gd name="connsiteX5511" fmla="*/ 1158207 w 3223440"/>
                      <a:gd name="connsiteY5511" fmla="*/ 313701 h 3149464"/>
                      <a:gd name="connsiteX5512" fmla="*/ 1087133 w 3223440"/>
                      <a:gd name="connsiteY5512" fmla="*/ 150231 h 3149464"/>
                      <a:gd name="connsiteX5513" fmla="*/ 1132147 w 3223440"/>
                      <a:gd name="connsiteY5513" fmla="*/ 136016 h 3149464"/>
                      <a:gd name="connsiteX5514" fmla="*/ 1143993 w 3223440"/>
                      <a:gd name="connsiteY5514" fmla="*/ 128909 h 3149464"/>
                      <a:gd name="connsiteX5515" fmla="*/ 1132147 w 3223440"/>
                      <a:gd name="connsiteY5515" fmla="*/ 136016 h 3149464"/>
                      <a:gd name="connsiteX5516" fmla="*/ 1132147 w 3223440"/>
                      <a:gd name="connsiteY5516" fmla="*/ 136016 h 3149464"/>
                      <a:gd name="connsiteX5517" fmla="*/ 1132147 w 3223440"/>
                      <a:gd name="connsiteY5517" fmla="*/ 136016 h 3149464"/>
                      <a:gd name="connsiteX5518" fmla="*/ 1087133 w 3223440"/>
                      <a:gd name="connsiteY5518" fmla="*/ 150231 h 3149464"/>
                      <a:gd name="connsiteX5519" fmla="*/ 1087133 w 3223440"/>
                      <a:gd name="connsiteY5519" fmla="*/ 150231 h 3149464"/>
                      <a:gd name="connsiteX5520" fmla="*/ 1087133 w 3223440"/>
                      <a:gd name="connsiteY5520" fmla="*/ 150231 h 3149464"/>
                      <a:gd name="connsiteX5521" fmla="*/ 1077657 w 3223440"/>
                      <a:gd name="connsiteY5521" fmla="*/ 150231 h 3149464"/>
                      <a:gd name="connsiteX5522" fmla="*/ 1087133 w 3223440"/>
                      <a:gd name="connsiteY5522" fmla="*/ 150231 h 3149464"/>
                      <a:gd name="connsiteX5523" fmla="*/ 625154 w 3223440"/>
                      <a:gd name="connsiteY5523" fmla="*/ 626425 h 3149464"/>
                      <a:gd name="connsiteX5524" fmla="*/ 672536 w 3223440"/>
                      <a:gd name="connsiteY5524" fmla="*/ 571935 h 3149464"/>
                      <a:gd name="connsiteX5525" fmla="*/ 767301 w 3223440"/>
                      <a:gd name="connsiteY5525" fmla="*/ 467694 h 3149464"/>
                      <a:gd name="connsiteX5526" fmla="*/ 786254 w 3223440"/>
                      <a:gd name="connsiteY5526" fmla="*/ 434526 h 3149464"/>
                      <a:gd name="connsiteX5527" fmla="*/ 850221 w 3223440"/>
                      <a:gd name="connsiteY5527" fmla="*/ 275794 h 3149464"/>
                      <a:gd name="connsiteX5528" fmla="*/ 857328 w 3223440"/>
                      <a:gd name="connsiteY5528" fmla="*/ 266318 h 3149464"/>
                      <a:gd name="connsiteX5529" fmla="*/ 956831 w 3223440"/>
                      <a:gd name="connsiteY5529" fmla="*/ 216566 h 3149464"/>
                      <a:gd name="connsiteX5530" fmla="*/ 1063442 w 3223440"/>
                      <a:gd name="connsiteY5530" fmla="*/ 152600 h 3149464"/>
                      <a:gd name="connsiteX5531" fmla="*/ 1072919 w 3223440"/>
                      <a:gd name="connsiteY5531" fmla="*/ 152600 h 3149464"/>
                      <a:gd name="connsiteX5532" fmla="*/ 1063442 w 3223440"/>
                      <a:gd name="connsiteY5532" fmla="*/ 152600 h 3149464"/>
                      <a:gd name="connsiteX5533" fmla="*/ 956831 w 3223440"/>
                      <a:gd name="connsiteY5533" fmla="*/ 216566 h 3149464"/>
                      <a:gd name="connsiteX5534" fmla="*/ 1011321 w 3223440"/>
                      <a:gd name="connsiteY5534" fmla="*/ 185768 h 3149464"/>
                      <a:gd name="connsiteX5535" fmla="*/ 1051597 w 3223440"/>
                      <a:gd name="connsiteY5535" fmla="*/ 183399 h 3149464"/>
                      <a:gd name="connsiteX5536" fmla="*/ 1051597 w 3223440"/>
                      <a:gd name="connsiteY5536" fmla="*/ 183399 h 3149464"/>
                      <a:gd name="connsiteX5537" fmla="*/ 1068180 w 3223440"/>
                      <a:gd name="connsiteY5537" fmla="*/ 183399 h 3149464"/>
                      <a:gd name="connsiteX5538" fmla="*/ 1068180 w 3223440"/>
                      <a:gd name="connsiteY5538" fmla="*/ 183399 h 3149464"/>
                      <a:gd name="connsiteX5539" fmla="*/ 1051597 w 3223440"/>
                      <a:gd name="connsiteY5539" fmla="*/ 183399 h 3149464"/>
                      <a:gd name="connsiteX5540" fmla="*/ 1011321 w 3223440"/>
                      <a:gd name="connsiteY5540" fmla="*/ 185768 h 3149464"/>
                      <a:gd name="connsiteX5541" fmla="*/ 956831 w 3223440"/>
                      <a:gd name="connsiteY5541" fmla="*/ 216566 h 3149464"/>
                      <a:gd name="connsiteX5542" fmla="*/ 857328 w 3223440"/>
                      <a:gd name="connsiteY5542" fmla="*/ 266318 h 3149464"/>
                      <a:gd name="connsiteX5543" fmla="*/ 850221 w 3223440"/>
                      <a:gd name="connsiteY5543" fmla="*/ 275794 h 3149464"/>
                      <a:gd name="connsiteX5544" fmla="*/ 786254 w 3223440"/>
                      <a:gd name="connsiteY5544" fmla="*/ 434526 h 3149464"/>
                      <a:gd name="connsiteX5545" fmla="*/ 767301 w 3223440"/>
                      <a:gd name="connsiteY5545" fmla="*/ 467694 h 3149464"/>
                      <a:gd name="connsiteX5546" fmla="*/ 672536 w 3223440"/>
                      <a:gd name="connsiteY5546" fmla="*/ 571935 h 3149464"/>
                      <a:gd name="connsiteX5547" fmla="*/ 625154 w 3223440"/>
                      <a:gd name="connsiteY5547" fmla="*/ 626425 h 3149464"/>
                      <a:gd name="connsiteX5548" fmla="*/ 613308 w 3223440"/>
                      <a:gd name="connsiteY5548" fmla="*/ 643009 h 3149464"/>
                      <a:gd name="connsiteX5549" fmla="*/ 613308 w 3223440"/>
                      <a:gd name="connsiteY5549" fmla="*/ 643009 h 3149464"/>
                      <a:gd name="connsiteX5550" fmla="*/ 613308 w 3223440"/>
                      <a:gd name="connsiteY5550" fmla="*/ 643009 h 3149464"/>
                      <a:gd name="connsiteX5551" fmla="*/ 625154 w 3223440"/>
                      <a:gd name="connsiteY5551" fmla="*/ 626425 h 3149464"/>
                      <a:gd name="connsiteX5552" fmla="*/ 658321 w 3223440"/>
                      <a:gd name="connsiteY5552" fmla="*/ 659593 h 3149464"/>
                      <a:gd name="connsiteX5553" fmla="*/ 658321 w 3223440"/>
                      <a:gd name="connsiteY5553" fmla="*/ 659593 h 3149464"/>
                      <a:gd name="connsiteX5554" fmla="*/ 613308 w 3223440"/>
                      <a:gd name="connsiteY5554" fmla="*/ 666701 h 3149464"/>
                      <a:gd name="connsiteX5555" fmla="*/ 501959 w 3223440"/>
                      <a:gd name="connsiteY5555" fmla="*/ 780419 h 3149464"/>
                      <a:gd name="connsiteX5556" fmla="*/ 501959 w 3223440"/>
                      <a:gd name="connsiteY5556" fmla="*/ 780419 h 3149464"/>
                      <a:gd name="connsiteX5557" fmla="*/ 490113 w 3223440"/>
                      <a:gd name="connsiteY5557" fmla="*/ 780419 h 3149464"/>
                      <a:gd name="connsiteX5558" fmla="*/ 501959 w 3223440"/>
                      <a:gd name="connsiteY5558" fmla="*/ 780419 h 3149464"/>
                      <a:gd name="connsiteX5559" fmla="*/ 613308 w 3223440"/>
                      <a:gd name="connsiteY5559" fmla="*/ 666701 h 3149464"/>
                      <a:gd name="connsiteX5560" fmla="*/ 658321 w 3223440"/>
                      <a:gd name="connsiteY5560" fmla="*/ 659593 h 3149464"/>
                      <a:gd name="connsiteX5561" fmla="*/ 520912 w 3223440"/>
                      <a:gd name="connsiteY5561" fmla="*/ 659593 h 3149464"/>
                      <a:gd name="connsiteX5562" fmla="*/ 573033 w 3223440"/>
                      <a:gd name="connsiteY5562" fmla="*/ 659593 h 3149464"/>
                      <a:gd name="connsiteX5563" fmla="*/ 573033 w 3223440"/>
                      <a:gd name="connsiteY5563" fmla="*/ 659593 h 3149464"/>
                      <a:gd name="connsiteX5564" fmla="*/ 599093 w 3223440"/>
                      <a:gd name="connsiteY5564" fmla="*/ 645379 h 3149464"/>
                      <a:gd name="connsiteX5565" fmla="*/ 599093 w 3223440"/>
                      <a:gd name="connsiteY5565" fmla="*/ 645379 h 3149464"/>
                      <a:gd name="connsiteX5566" fmla="*/ 599093 w 3223440"/>
                      <a:gd name="connsiteY5566" fmla="*/ 645379 h 3149464"/>
                      <a:gd name="connsiteX5567" fmla="*/ 573033 w 3223440"/>
                      <a:gd name="connsiteY5567" fmla="*/ 659593 h 3149464"/>
                      <a:gd name="connsiteX5568" fmla="*/ 573033 w 3223440"/>
                      <a:gd name="connsiteY5568" fmla="*/ 659593 h 3149464"/>
                      <a:gd name="connsiteX5569" fmla="*/ 573033 w 3223440"/>
                      <a:gd name="connsiteY5569" fmla="*/ 659593 h 3149464"/>
                      <a:gd name="connsiteX5570" fmla="*/ 520912 w 3223440"/>
                      <a:gd name="connsiteY5570" fmla="*/ 659593 h 3149464"/>
                      <a:gd name="connsiteX5571" fmla="*/ 461684 w 3223440"/>
                      <a:gd name="connsiteY5571" fmla="*/ 704607 h 3149464"/>
                      <a:gd name="connsiteX5572" fmla="*/ 520912 w 3223440"/>
                      <a:gd name="connsiteY5572" fmla="*/ 659593 h 3149464"/>
                      <a:gd name="connsiteX5573" fmla="*/ 449838 w 3223440"/>
                      <a:gd name="connsiteY5573" fmla="*/ 709345 h 3149464"/>
                      <a:gd name="connsiteX5574" fmla="*/ 449838 w 3223440"/>
                      <a:gd name="connsiteY5574" fmla="*/ 749620 h 3149464"/>
                      <a:gd name="connsiteX5575" fmla="*/ 449838 w 3223440"/>
                      <a:gd name="connsiteY5575" fmla="*/ 749620 h 3149464"/>
                      <a:gd name="connsiteX5576" fmla="*/ 449838 w 3223440"/>
                      <a:gd name="connsiteY5576" fmla="*/ 709345 h 3149464"/>
                      <a:gd name="connsiteX5577" fmla="*/ 449838 w 3223440"/>
                      <a:gd name="connsiteY5577" fmla="*/ 709345 h 3149464"/>
                      <a:gd name="connsiteX5578" fmla="*/ 449838 w 3223440"/>
                      <a:gd name="connsiteY5578" fmla="*/ 709345 h 3149464"/>
                      <a:gd name="connsiteX5579" fmla="*/ 442731 w 3223440"/>
                      <a:gd name="connsiteY5579" fmla="*/ 756727 h 3149464"/>
                      <a:gd name="connsiteX5580" fmla="*/ 426147 w 3223440"/>
                      <a:gd name="connsiteY5580" fmla="*/ 773311 h 3149464"/>
                      <a:gd name="connsiteX5581" fmla="*/ 442731 w 3223440"/>
                      <a:gd name="connsiteY5581" fmla="*/ 756727 h 3149464"/>
                      <a:gd name="connsiteX5582" fmla="*/ 343227 w 3223440"/>
                      <a:gd name="connsiteY5582" fmla="*/ 782788 h 3149464"/>
                      <a:gd name="connsiteX5583" fmla="*/ 340858 w 3223440"/>
                      <a:gd name="connsiteY5583" fmla="*/ 797003 h 3149464"/>
                      <a:gd name="connsiteX5584" fmla="*/ 340858 w 3223440"/>
                      <a:gd name="connsiteY5584" fmla="*/ 797003 h 3149464"/>
                      <a:gd name="connsiteX5585" fmla="*/ 343227 w 3223440"/>
                      <a:gd name="connsiteY5585" fmla="*/ 782788 h 3149464"/>
                      <a:gd name="connsiteX5586" fmla="*/ 291107 w 3223440"/>
                      <a:gd name="connsiteY5586" fmla="*/ 837278 h 3149464"/>
                      <a:gd name="connsiteX5587" fmla="*/ 298214 w 3223440"/>
                      <a:gd name="connsiteY5587" fmla="*/ 839647 h 3149464"/>
                      <a:gd name="connsiteX5588" fmla="*/ 357442 w 3223440"/>
                      <a:gd name="connsiteY5588" fmla="*/ 827801 h 3149464"/>
                      <a:gd name="connsiteX5589" fmla="*/ 357442 w 3223440"/>
                      <a:gd name="connsiteY5589" fmla="*/ 827801 h 3149464"/>
                      <a:gd name="connsiteX5590" fmla="*/ 298214 w 3223440"/>
                      <a:gd name="connsiteY5590" fmla="*/ 839647 h 3149464"/>
                      <a:gd name="connsiteX5591" fmla="*/ 291107 w 3223440"/>
                      <a:gd name="connsiteY5591" fmla="*/ 837278 h 3149464"/>
                      <a:gd name="connsiteX5592" fmla="*/ 291107 w 3223440"/>
                      <a:gd name="connsiteY5592" fmla="*/ 837278 h 3149464"/>
                      <a:gd name="connsiteX5593" fmla="*/ 291107 w 3223440"/>
                      <a:gd name="connsiteY5593" fmla="*/ 837278 h 3149464"/>
                      <a:gd name="connsiteX5594" fmla="*/ 345596 w 3223440"/>
                      <a:gd name="connsiteY5594" fmla="*/ 879922 h 3149464"/>
                      <a:gd name="connsiteX5595" fmla="*/ 414301 w 3223440"/>
                      <a:gd name="connsiteY5595" fmla="*/ 825432 h 3149464"/>
                      <a:gd name="connsiteX5596" fmla="*/ 468791 w 3223440"/>
                      <a:gd name="connsiteY5596" fmla="*/ 794633 h 3149464"/>
                      <a:gd name="connsiteX5597" fmla="*/ 468791 w 3223440"/>
                      <a:gd name="connsiteY5597" fmla="*/ 794633 h 3149464"/>
                      <a:gd name="connsiteX5598" fmla="*/ 414301 w 3223440"/>
                      <a:gd name="connsiteY5598" fmla="*/ 825432 h 3149464"/>
                      <a:gd name="connsiteX5599" fmla="*/ 345596 w 3223440"/>
                      <a:gd name="connsiteY5599" fmla="*/ 879922 h 3149464"/>
                      <a:gd name="connsiteX5600" fmla="*/ 265046 w 3223440"/>
                      <a:gd name="connsiteY5600" fmla="*/ 977056 h 3149464"/>
                      <a:gd name="connsiteX5601" fmla="*/ 210556 w 3223440"/>
                      <a:gd name="connsiteY5601" fmla="*/ 1038654 h 3149464"/>
                      <a:gd name="connsiteX5602" fmla="*/ 208187 w 3223440"/>
                      <a:gd name="connsiteY5602" fmla="*/ 1038654 h 3149464"/>
                      <a:gd name="connsiteX5603" fmla="*/ 210556 w 3223440"/>
                      <a:gd name="connsiteY5603" fmla="*/ 1038654 h 3149464"/>
                      <a:gd name="connsiteX5604" fmla="*/ 210556 w 3223440"/>
                      <a:gd name="connsiteY5604" fmla="*/ 1038654 h 3149464"/>
                      <a:gd name="connsiteX5605" fmla="*/ 265046 w 3223440"/>
                      <a:gd name="connsiteY5605" fmla="*/ 977056 h 3149464"/>
                      <a:gd name="connsiteX5606" fmla="*/ 345596 w 3223440"/>
                      <a:gd name="connsiteY5606" fmla="*/ 879922 h 3149464"/>
                      <a:gd name="connsiteX5607" fmla="*/ 255570 w 3223440"/>
                      <a:gd name="connsiteY5607" fmla="*/ 910721 h 3149464"/>
                      <a:gd name="connsiteX5608" fmla="*/ 267415 w 3223440"/>
                      <a:gd name="connsiteY5608" fmla="*/ 865707 h 3149464"/>
                      <a:gd name="connsiteX5609" fmla="*/ 267415 w 3223440"/>
                      <a:gd name="connsiteY5609" fmla="*/ 865707 h 3149464"/>
                      <a:gd name="connsiteX5610" fmla="*/ 267415 w 3223440"/>
                      <a:gd name="connsiteY5610" fmla="*/ 865707 h 3149464"/>
                      <a:gd name="connsiteX5611" fmla="*/ 255570 w 3223440"/>
                      <a:gd name="connsiteY5611" fmla="*/ 910721 h 3149464"/>
                      <a:gd name="connsiteX5612" fmla="*/ 243724 w 3223440"/>
                      <a:gd name="connsiteY5612" fmla="*/ 948627 h 3149464"/>
                      <a:gd name="connsiteX5613" fmla="*/ 243724 w 3223440"/>
                      <a:gd name="connsiteY5613" fmla="*/ 948627 h 3149464"/>
                      <a:gd name="connsiteX5614" fmla="*/ 255570 w 3223440"/>
                      <a:gd name="connsiteY5614" fmla="*/ 910721 h 3149464"/>
                      <a:gd name="connsiteX5615" fmla="*/ 130006 w 3223440"/>
                      <a:gd name="connsiteY5615" fmla="*/ 1088405 h 3149464"/>
                      <a:gd name="connsiteX5616" fmla="*/ 148959 w 3223440"/>
                      <a:gd name="connsiteY5616" fmla="*/ 1059976 h 3149464"/>
                      <a:gd name="connsiteX5617" fmla="*/ 130006 w 3223440"/>
                      <a:gd name="connsiteY5617" fmla="*/ 1088405 h 3149464"/>
                      <a:gd name="connsiteX5618" fmla="*/ 132375 w 3223440"/>
                      <a:gd name="connsiteY5618" fmla="*/ 1192647 h 3149464"/>
                      <a:gd name="connsiteX5619" fmla="*/ 141852 w 3223440"/>
                      <a:gd name="connsiteY5619" fmla="*/ 1178432 h 3149464"/>
                      <a:gd name="connsiteX5620" fmla="*/ 177388 w 3223440"/>
                      <a:gd name="connsiteY5620" fmla="*/ 1045761 h 3149464"/>
                      <a:gd name="connsiteX5621" fmla="*/ 177388 w 3223440"/>
                      <a:gd name="connsiteY5621" fmla="*/ 1045761 h 3149464"/>
                      <a:gd name="connsiteX5622" fmla="*/ 186865 w 3223440"/>
                      <a:gd name="connsiteY5622" fmla="*/ 1038654 h 3149464"/>
                      <a:gd name="connsiteX5623" fmla="*/ 191603 w 3223440"/>
                      <a:gd name="connsiteY5623" fmla="*/ 1019701 h 3149464"/>
                      <a:gd name="connsiteX5624" fmla="*/ 234248 w 3223440"/>
                      <a:gd name="connsiteY5624" fmla="*/ 965211 h 3149464"/>
                      <a:gd name="connsiteX5625" fmla="*/ 248462 w 3223440"/>
                      <a:gd name="connsiteY5625" fmla="*/ 958103 h 3149464"/>
                      <a:gd name="connsiteX5626" fmla="*/ 248462 w 3223440"/>
                      <a:gd name="connsiteY5626" fmla="*/ 958103 h 3149464"/>
                      <a:gd name="connsiteX5627" fmla="*/ 234248 w 3223440"/>
                      <a:gd name="connsiteY5627" fmla="*/ 965211 h 3149464"/>
                      <a:gd name="connsiteX5628" fmla="*/ 191603 w 3223440"/>
                      <a:gd name="connsiteY5628" fmla="*/ 1019701 h 3149464"/>
                      <a:gd name="connsiteX5629" fmla="*/ 186865 w 3223440"/>
                      <a:gd name="connsiteY5629" fmla="*/ 1038654 h 3149464"/>
                      <a:gd name="connsiteX5630" fmla="*/ 193972 w 3223440"/>
                      <a:gd name="connsiteY5630" fmla="*/ 1038654 h 3149464"/>
                      <a:gd name="connsiteX5631" fmla="*/ 186865 w 3223440"/>
                      <a:gd name="connsiteY5631" fmla="*/ 1038654 h 3149464"/>
                      <a:gd name="connsiteX5632" fmla="*/ 177388 w 3223440"/>
                      <a:gd name="connsiteY5632" fmla="*/ 1045761 h 3149464"/>
                      <a:gd name="connsiteX5633" fmla="*/ 141852 w 3223440"/>
                      <a:gd name="connsiteY5633" fmla="*/ 1178432 h 3149464"/>
                      <a:gd name="connsiteX5634" fmla="*/ 132375 w 3223440"/>
                      <a:gd name="connsiteY5634" fmla="*/ 1192647 h 3149464"/>
                      <a:gd name="connsiteX5635" fmla="*/ 132375 w 3223440"/>
                      <a:gd name="connsiteY5635" fmla="*/ 1216338 h 3149464"/>
                      <a:gd name="connsiteX5636" fmla="*/ 132375 w 3223440"/>
                      <a:gd name="connsiteY5636" fmla="*/ 1192647 h 3149464"/>
                      <a:gd name="connsiteX5637" fmla="*/ 130006 w 3223440"/>
                      <a:gd name="connsiteY5637" fmla="*/ 1088405 h 3149464"/>
                      <a:gd name="connsiteX5638" fmla="*/ 132375 w 3223440"/>
                      <a:gd name="connsiteY5638" fmla="*/ 1223445 h 3149464"/>
                      <a:gd name="connsiteX5639" fmla="*/ 132375 w 3223440"/>
                      <a:gd name="connsiteY5639" fmla="*/ 1223445 h 3149464"/>
                      <a:gd name="connsiteX5640" fmla="*/ 122899 w 3223440"/>
                      <a:gd name="connsiteY5640" fmla="*/ 1296889 h 3149464"/>
                      <a:gd name="connsiteX5641" fmla="*/ 122899 w 3223440"/>
                      <a:gd name="connsiteY5641" fmla="*/ 1296889 h 3149464"/>
                      <a:gd name="connsiteX5642" fmla="*/ 125268 w 3223440"/>
                      <a:gd name="connsiteY5642" fmla="*/ 1308734 h 3149464"/>
                      <a:gd name="connsiteX5643" fmla="*/ 122899 w 3223440"/>
                      <a:gd name="connsiteY5643" fmla="*/ 1296889 h 3149464"/>
                      <a:gd name="connsiteX5644" fmla="*/ 132375 w 3223440"/>
                      <a:gd name="connsiteY5644" fmla="*/ 1223445 h 3149464"/>
                      <a:gd name="connsiteX5645" fmla="*/ 58932 w 3223440"/>
                      <a:gd name="connsiteY5645" fmla="*/ 1529063 h 3149464"/>
                      <a:gd name="connsiteX5646" fmla="*/ 68409 w 3223440"/>
                      <a:gd name="connsiteY5646" fmla="*/ 1524325 h 3149464"/>
                      <a:gd name="connsiteX5647" fmla="*/ 58932 w 3223440"/>
                      <a:gd name="connsiteY5647" fmla="*/ 1529063 h 3149464"/>
                      <a:gd name="connsiteX5648" fmla="*/ 77885 w 3223440"/>
                      <a:gd name="connsiteY5648" fmla="*/ 1401130 h 3149464"/>
                      <a:gd name="connsiteX5649" fmla="*/ 58932 w 3223440"/>
                      <a:gd name="connsiteY5649" fmla="*/ 1412976 h 3149464"/>
                      <a:gd name="connsiteX5650" fmla="*/ 77885 w 3223440"/>
                      <a:gd name="connsiteY5650" fmla="*/ 1401130 h 3149464"/>
                      <a:gd name="connsiteX5651" fmla="*/ 115791 w 3223440"/>
                      <a:gd name="connsiteY5651" fmla="*/ 1360855 h 3149464"/>
                      <a:gd name="connsiteX5652" fmla="*/ 120529 w 3223440"/>
                      <a:gd name="connsiteY5652" fmla="*/ 1337164 h 3149464"/>
                      <a:gd name="connsiteX5653" fmla="*/ 115791 w 3223440"/>
                      <a:gd name="connsiteY5653" fmla="*/ 1360855 h 3149464"/>
                      <a:gd name="connsiteX5654" fmla="*/ 115791 w 3223440"/>
                      <a:gd name="connsiteY5654" fmla="*/ 1363224 h 3149464"/>
                      <a:gd name="connsiteX5655" fmla="*/ 115791 w 3223440"/>
                      <a:gd name="connsiteY5655" fmla="*/ 1360855 h 3149464"/>
                      <a:gd name="connsiteX5656" fmla="*/ 77885 w 3223440"/>
                      <a:gd name="connsiteY5656" fmla="*/ 1401130 h 3149464"/>
                      <a:gd name="connsiteX5657" fmla="*/ 113422 w 3223440"/>
                      <a:gd name="connsiteY5657" fmla="*/ 1391654 h 3149464"/>
                      <a:gd name="connsiteX5658" fmla="*/ 113422 w 3223440"/>
                      <a:gd name="connsiteY5658" fmla="*/ 1391654 h 3149464"/>
                      <a:gd name="connsiteX5659" fmla="*/ 113422 w 3223440"/>
                      <a:gd name="connsiteY5659" fmla="*/ 1391654 h 3149464"/>
                      <a:gd name="connsiteX5660" fmla="*/ 113422 w 3223440"/>
                      <a:gd name="connsiteY5660" fmla="*/ 1391654 h 3149464"/>
                      <a:gd name="connsiteX5661" fmla="*/ 89731 w 3223440"/>
                      <a:gd name="connsiteY5661" fmla="*/ 1434298 h 3149464"/>
                      <a:gd name="connsiteX5662" fmla="*/ 89731 w 3223440"/>
                      <a:gd name="connsiteY5662" fmla="*/ 1434298 h 3149464"/>
                      <a:gd name="connsiteX5663" fmla="*/ 113422 w 3223440"/>
                      <a:gd name="connsiteY5663" fmla="*/ 1391654 h 3149464"/>
                      <a:gd name="connsiteX5664" fmla="*/ 92100 w 3223440"/>
                      <a:gd name="connsiteY5664" fmla="*/ 1441405 h 3149464"/>
                      <a:gd name="connsiteX5665" fmla="*/ 92100 w 3223440"/>
                      <a:gd name="connsiteY5665" fmla="*/ 1448513 h 3149464"/>
                      <a:gd name="connsiteX5666" fmla="*/ 118160 w 3223440"/>
                      <a:gd name="connsiteY5666" fmla="*/ 1505372 h 3149464"/>
                      <a:gd name="connsiteX5667" fmla="*/ 132375 w 3223440"/>
                      <a:gd name="connsiteY5667" fmla="*/ 1595398 h 3149464"/>
                      <a:gd name="connsiteX5668" fmla="*/ 172650 w 3223440"/>
                      <a:gd name="connsiteY5668" fmla="*/ 1630935 h 3149464"/>
                      <a:gd name="connsiteX5669" fmla="*/ 184496 w 3223440"/>
                      <a:gd name="connsiteY5669" fmla="*/ 1675949 h 3149464"/>
                      <a:gd name="connsiteX5670" fmla="*/ 201080 w 3223440"/>
                      <a:gd name="connsiteY5670" fmla="*/ 1683056 h 3149464"/>
                      <a:gd name="connsiteX5671" fmla="*/ 201080 w 3223440"/>
                      <a:gd name="connsiteY5671" fmla="*/ 1683056 h 3149464"/>
                      <a:gd name="connsiteX5672" fmla="*/ 184496 w 3223440"/>
                      <a:gd name="connsiteY5672" fmla="*/ 1675949 h 3149464"/>
                      <a:gd name="connsiteX5673" fmla="*/ 175019 w 3223440"/>
                      <a:gd name="connsiteY5673" fmla="*/ 1683056 h 3149464"/>
                      <a:gd name="connsiteX5674" fmla="*/ 175019 w 3223440"/>
                      <a:gd name="connsiteY5674" fmla="*/ 1687795 h 3149464"/>
                      <a:gd name="connsiteX5675" fmla="*/ 175019 w 3223440"/>
                      <a:gd name="connsiteY5675" fmla="*/ 1683056 h 3149464"/>
                      <a:gd name="connsiteX5676" fmla="*/ 158435 w 3223440"/>
                      <a:gd name="connsiteY5676" fmla="*/ 1652258 h 3149464"/>
                      <a:gd name="connsiteX5677" fmla="*/ 158435 w 3223440"/>
                      <a:gd name="connsiteY5677" fmla="*/ 1652258 h 3149464"/>
                      <a:gd name="connsiteX5678" fmla="*/ 151328 w 3223440"/>
                      <a:gd name="connsiteY5678" fmla="*/ 1630935 h 3149464"/>
                      <a:gd name="connsiteX5679" fmla="*/ 132375 w 3223440"/>
                      <a:gd name="connsiteY5679" fmla="*/ 1595398 h 3149464"/>
                      <a:gd name="connsiteX5680" fmla="*/ 132375 w 3223440"/>
                      <a:gd name="connsiteY5680" fmla="*/ 1595398 h 3149464"/>
                      <a:gd name="connsiteX5681" fmla="*/ 151328 w 3223440"/>
                      <a:gd name="connsiteY5681" fmla="*/ 1630935 h 3149464"/>
                      <a:gd name="connsiteX5682" fmla="*/ 158435 w 3223440"/>
                      <a:gd name="connsiteY5682" fmla="*/ 1652258 h 3149464"/>
                      <a:gd name="connsiteX5683" fmla="*/ 175019 w 3223440"/>
                      <a:gd name="connsiteY5683" fmla="*/ 1683056 h 3149464"/>
                      <a:gd name="connsiteX5684" fmla="*/ 184496 w 3223440"/>
                      <a:gd name="connsiteY5684" fmla="*/ 1675949 h 3149464"/>
                      <a:gd name="connsiteX5685" fmla="*/ 172650 w 3223440"/>
                      <a:gd name="connsiteY5685" fmla="*/ 1630935 h 3149464"/>
                      <a:gd name="connsiteX5686" fmla="*/ 132375 w 3223440"/>
                      <a:gd name="connsiteY5686" fmla="*/ 1595398 h 3149464"/>
                      <a:gd name="connsiteX5687" fmla="*/ 132375 w 3223440"/>
                      <a:gd name="connsiteY5687" fmla="*/ 1595398 h 3149464"/>
                      <a:gd name="connsiteX5688" fmla="*/ 132375 w 3223440"/>
                      <a:gd name="connsiteY5688" fmla="*/ 1595398 h 3149464"/>
                      <a:gd name="connsiteX5689" fmla="*/ 118160 w 3223440"/>
                      <a:gd name="connsiteY5689" fmla="*/ 1505372 h 3149464"/>
                      <a:gd name="connsiteX5690" fmla="*/ 92100 w 3223440"/>
                      <a:gd name="connsiteY5690" fmla="*/ 1448513 h 3149464"/>
                      <a:gd name="connsiteX5691" fmla="*/ 92100 w 3223440"/>
                      <a:gd name="connsiteY5691" fmla="*/ 1441405 h 3149464"/>
                      <a:gd name="connsiteX5692" fmla="*/ 203449 w 3223440"/>
                      <a:gd name="connsiteY5692" fmla="*/ 1747023 h 3149464"/>
                      <a:gd name="connsiteX5693" fmla="*/ 203449 w 3223440"/>
                      <a:gd name="connsiteY5693" fmla="*/ 1747023 h 3149464"/>
                      <a:gd name="connsiteX5694" fmla="*/ 203449 w 3223440"/>
                      <a:gd name="connsiteY5694" fmla="*/ 1737546 h 3149464"/>
                      <a:gd name="connsiteX5695" fmla="*/ 203449 w 3223440"/>
                      <a:gd name="connsiteY5695" fmla="*/ 1747023 h 3149464"/>
                      <a:gd name="connsiteX5696" fmla="*/ 115791 w 3223440"/>
                      <a:gd name="connsiteY5696" fmla="*/ 1600137 h 3149464"/>
                      <a:gd name="connsiteX5697" fmla="*/ 115791 w 3223440"/>
                      <a:gd name="connsiteY5697" fmla="*/ 1602506 h 3149464"/>
                      <a:gd name="connsiteX5698" fmla="*/ 115791 w 3223440"/>
                      <a:gd name="connsiteY5698" fmla="*/ 1602506 h 3149464"/>
                      <a:gd name="connsiteX5699" fmla="*/ 115791 w 3223440"/>
                      <a:gd name="connsiteY5699" fmla="*/ 1600137 h 3149464"/>
                      <a:gd name="connsiteX5700" fmla="*/ 122899 w 3223440"/>
                      <a:gd name="connsiteY5700" fmla="*/ 1652258 h 3149464"/>
                      <a:gd name="connsiteX5701" fmla="*/ 106315 w 3223440"/>
                      <a:gd name="connsiteY5701" fmla="*/ 1640412 h 3149464"/>
                      <a:gd name="connsiteX5702" fmla="*/ 122899 w 3223440"/>
                      <a:gd name="connsiteY5702" fmla="*/ 1652258 h 3149464"/>
                      <a:gd name="connsiteX5703" fmla="*/ 125268 w 3223440"/>
                      <a:gd name="connsiteY5703" fmla="*/ 1642781 h 3149464"/>
                      <a:gd name="connsiteX5704" fmla="*/ 125268 w 3223440"/>
                      <a:gd name="connsiteY5704" fmla="*/ 1642781 h 3149464"/>
                      <a:gd name="connsiteX5705" fmla="*/ 122899 w 3223440"/>
                      <a:gd name="connsiteY5705" fmla="*/ 1652258 h 3149464"/>
                      <a:gd name="connsiteX5706" fmla="*/ 122899 w 3223440"/>
                      <a:gd name="connsiteY5706" fmla="*/ 1661734 h 3149464"/>
                      <a:gd name="connsiteX5707" fmla="*/ 122899 w 3223440"/>
                      <a:gd name="connsiteY5707" fmla="*/ 1652258 h 3149464"/>
                      <a:gd name="connsiteX5708" fmla="*/ 151328 w 3223440"/>
                      <a:gd name="connsiteY5708" fmla="*/ 1687795 h 3149464"/>
                      <a:gd name="connsiteX5709" fmla="*/ 125268 w 3223440"/>
                      <a:gd name="connsiteY5709" fmla="*/ 1666472 h 3149464"/>
                      <a:gd name="connsiteX5710" fmla="*/ 125268 w 3223440"/>
                      <a:gd name="connsiteY5710" fmla="*/ 1666472 h 3149464"/>
                      <a:gd name="connsiteX5711" fmla="*/ 151328 w 3223440"/>
                      <a:gd name="connsiteY5711" fmla="*/ 1687795 h 3149464"/>
                      <a:gd name="connsiteX5712" fmla="*/ 158435 w 3223440"/>
                      <a:gd name="connsiteY5712" fmla="*/ 1706748 h 3149464"/>
                      <a:gd name="connsiteX5713" fmla="*/ 151328 w 3223440"/>
                      <a:gd name="connsiteY5713" fmla="*/ 1687795 h 3149464"/>
                      <a:gd name="connsiteX5714" fmla="*/ 189234 w 3223440"/>
                      <a:gd name="connsiteY5714" fmla="*/ 1964982 h 3149464"/>
                      <a:gd name="connsiteX5715" fmla="*/ 167912 w 3223440"/>
                      <a:gd name="connsiteY5715" fmla="*/ 1893909 h 3149464"/>
                      <a:gd name="connsiteX5716" fmla="*/ 158435 w 3223440"/>
                      <a:gd name="connsiteY5716" fmla="*/ 1751761 h 3149464"/>
                      <a:gd name="connsiteX5717" fmla="*/ 160805 w 3223440"/>
                      <a:gd name="connsiteY5717" fmla="*/ 1737546 h 3149464"/>
                      <a:gd name="connsiteX5718" fmla="*/ 158435 w 3223440"/>
                      <a:gd name="connsiteY5718" fmla="*/ 1751761 h 3149464"/>
                      <a:gd name="connsiteX5719" fmla="*/ 167912 w 3223440"/>
                      <a:gd name="connsiteY5719" fmla="*/ 1893909 h 3149464"/>
                      <a:gd name="connsiteX5720" fmla="*/ 189234 w 3223440"/>
                      <a:gd name="connsiteY5720" fmla="*/ 1964982 h 3149464"/>
                      <a:gd name="connsiteX5721" fmla="*/ 191603 w 3223440"/>
                      <a:gd name="connsiteY5721" fmla="*/ 1986304 h 3149464"/>
                      <a:gd name="connsiteX5722" fmla="*/ 189234 w 3223440"/>
                      <a:gd name="connsiteY5722" fmla="*/ 1964982 h 3149464"/>
                      <a:gd name="connsiteX5723" fmla="*/ 198711 w 3223440"/>
                      <a:gd name="connsiteY5723" fmla="*/ 1874955 h 3149464"/>
                      <a:gd name="connsiteX5724" fmla="*/ 186865 w 3223440"/>
                      <a:gd name="connsiteY5724" fmla="*/ 1841788 h 3149464"/>
                      <a:gd name="connsiteX5725" fmla="*/ 186865 w 3223440"/>
                      <a:gd name="connsiteY5725" fmla="*/ 1813358 h 3149464"/>
                      <a:gd name="connsiteX5726" fmla="*/ 177388 w 3223440"/>
                      <a:gd name="connsiteY5726" fmla="*/ 1730439 h 3149464"/>
                      <a:gd name="connsiteX5727" fmla="*/ 165543 w 3223440"/>
                      <a:gd name="connsiteY5727" fmla="*/ 1737546 h 3149464"/>
                      <a:gd name="connsiteX5728" fmla="*/ 177388 w 3223440"/>
                      <a:gd name="connsiteY5728" fmla="*/ 1730439 h 3149464"/>
                      <a:gd name="connsiteX5729" fmla="*/ 177388 w 3223440"/>
                      <a:gd name="connsiteY5729" fmla="*/ 1716224 h 3149464"/>
                      <a:gd name="connsiteX5730" fmla="*/ 177388 w 3223440"/>
                      <a:gd name="connsiteY5730" fmla="*/ 1716224 h 3149464"/>
                      <a:gd name="connsiteX5731" fmla="*/ 182127 w 3223440"/>
                      <a:gd name="connsiteY5731" fmla="*/ 1716224 h 3149464"/>
                      <a:gd name="connsiteX5732" fmla="*/ 182127 w 3223440"/>
                      <a:gd name="connsiteY5732" fmla="*/ 1716224 h 3149464"/>
                      <a:gd name="connsiteX5733" fmla="*/ 182127 w 3223440"/>
                      <a:gd name="connsiteY5733" fmla="*/ 1716224 h 3149464"/>
                      <a:gd name="connsiteX5734" fmla="*/ 177388 w 3223440"/>
                      <a:gd name="connsiteY5734" fmla="*/ 1716224 h 3149464"/>
                      <a:gd name="connsiteX5735" fmla="*/ 177388 w 3223440"/>
                      <a:gd name="connsiteY5735" fmla="*/ 1730439 h 3149464"/>
                      <a:gd name="connsiteX5736" fmla="*/ 186865 w 3223440"/>
                      <a:gd name="connsiteY5736" fmla="*/ 1813358 h 3149464"/>
                      <a:gd name="connsiteX5737" fmla="*/ 186865 w 3223440"/>
                      <a:gd name="connsiteY5737" fmla="*/ 1841788 h 3149464"/>
                      <a:gd name="connsiteX5738" fmla="*/ 198711 w 3223440"/>
                      <a:gd name="connsiteY5738" fmla="*/ 1874955 h 3149464"/>
                      <a:gd name="connsiteX5739" fmla="*/ 227140 w 3223440"/>
                      <a:gd name="connsiteY5739" fmla="*/ 1986304 h 3149464"/>
                      <a:gd name="connsiteX5740" fmla="*/ 241355 w 3223440"/>
                      <a:gd name="connsiteY5740" fmla="*/ 2021841 h 3149464"/>
                      <a:gd name="connsiteX5741" fmla="*/ 265046 w 3223440"/>
                      <a:gd name="connsiteY5741" fmla="*/ 2071593 h 3149464"/>
                      <a:gd name="connsiteX5742" fmla="*/ 293476 w 3223440"/>
                      <a:gd name="connsiteY5742" fmla="*/ 2107130 h 3149464"/>
                      <a:gd name="connsiteX5743" fmla="*/ 347966 w 3223440"/>
                      <a:gd name="connsiteY5743" fmla="*/ 2204264 h 3149464"/>
                      <a:gd name="connsiteX5744" fmla="*/ 362180 w 3223440"/>
                      <a:gd name="connsiteY5744" fmla="*/ 2256385 h 3149464"/>
                      <a:gd name="connsiteX5745" fmla="*/ 400086 w 3223440"/>
                      <a:gd name="connsiteY5745" fmla="*/ 2334566 h 3149464"/>
                      <a:gd name="connsiteX5746" fmla="*/ 411932 w 3223440"/>
                      <a:gd name="connsiteY5746" fmla="*/ 2381949 h 3149464"/>
                      <a:gd name="connsiteX5747" fmla="*/ 400086 w 3223440"/>
                      <a:gd name="connsiteY5747" fmla="*/ 2334566 h 3149464"/>
                      <a:gd name="connsiteX5748" fmla="*/ 362180 w 3223440"/>
                      <a:gd name="connsiteY5748" fmla="*/ 2256385 h 3149464"/>
                      <a:gd name="connsiteX5749" fmla="*/ 347966 w 3223440"/>
                      <a:gd name="connsiteY5749" fmla="*/ 2204264 h 3149464"/>
                      <a:gd name="connsiteX5750" fmla="*/ 293476 w 3223440"/>
                      <a:gd name="connsiteY5750" fmla="*/ 2107130 h 3149464"/>
                      <a:gd name="connsiteX5751" fmla="*/ 265046 w 3223440"/>
                      <a:gd name="connsiteY5751" fmla="*/ 2071593 h 3149464"/>
                      <a:gd name="connsiteX5752" fmla="*/ 241355 w 3223440"/>
                      <a:gd name="connsiteY5752" fmla="*/ 2021841 h 3149464"/>
                      <a:gd name="connsiteX5753" fmla="*/ 227140 w 3223440"/>
                      <a:gd name="connsiteY5753" fmla="*/ 1986304 h 3149464"/>
                      <a:gd name="connsiteX5754" fmla="*/ 198711 w 3223440"/>
                      <a:gd name="connsiteY5754" fmla="*/ 1874955 h 3149464"/>
                      <a:gd name="connsiteX5755" fmla="*/ 383503 w 3223440"/>
                      <a:gd name="connsiteY5755" fmla="*/ 2351150 h 3149464"/>
                      <a:gd name="connsiteX5756" fmla="*/ 359811 w 3223440"/>
                      <a:gd name="connsiteY5756" fmla="*/ 2291922 h 3149464"/>
                      <a:gd name="connsiteX5757" fmla="*/ 321905 w 3223440"/>
                      <a:gd name="connsiteY5757" fmla="*/ 2197157 h 3149464"/>
                      <a:gd name="connsiteX5758" fmla="*/ 283999 w 3223440"/>
                      <a:gd name="connsiteY5758" fmla="*/ 2152143 h 3149464"/>
                      <a:gd name="connsiteX5759" fmla="*/ 238986 w 3223440"/>
                      <a:gd name="connsiteY5759" fmla="*/ 2104761 h 3149464"/>
                      <a:gd name="connsiteX5760" fmla="*/ 234248 w 3223440"/>
                      <a:gd name="connsiteY5760" fmla="*/ 2090546 h 3149464"/>
                      <a:gd name="connsiteX5761" fmla="*/ 220033 w 3223440"/>
                      <a:gd name="connsiteY5761" fmla="*/ 2083439 h 3149464"/>
                      <a:gd name="connsiteX5762" fmla="*/ 220033 w 3223440"/>
                      <a:gd name="connsiteY5762" fmla="*/ 2083439 h 3149464"/>
                      <a:gd name="connsiteX5763" fmla="*/ 234248 w 3223440"/>
                      <a:gd name="connsiteY5763" fmla="*/ 2090546 h 3149464"/>
                      <a:gd name="connsiteX5764" fmla="*/ 238986 w 3223440"/>
                      <a:gd name="connsiteY5764" fmla="*/ 2104761 h 3149464"/>
                      <a:gd name="connsiteX5765" fmla="*/ 283999 w 3223440"/>
                      <a:gd name="connsiteY5765" fmla="*/ 2152143 h 3149464"/>
                      <a:gd name="connsiteX5766" fmla="*/ 321905 w 3223440"/>
                      <a:gd name="connsiteY5766" fmla="*/ 2197157 h 3149464"/>
                      <a:gd name="connsiteX5767" fmla="*/ 359811 w 3223440"/>
                      <a:gd name="connsiteY5767" fmla="*/ 2291922 h 3149464"/>
                      <a:gd name="connsiteX5768" fmla="*/ 383503 w 3223440"/>
                      <a:gd name="connsiteY5768" fmla="*/ 2351150 h 3149464"/>
                      <a:gd name="connsiteX5769" fmla="*/ 433254 w 3223440"/>
                      <a:gd name="connsiteY5769" fmla="*/ 2445915 h 3149464"/>
                      <a:gd name="connsiteX5770" fmla="*/ 383503 w 3223440"/>
                      <a:gd name="connsiteY5770" fmla="*/ 2351150 h 3149464"/>
                      <a:gd name="connsiteX5771" fmla="*/ 426147 w 3223440"/>
                      <a:gd name="connsiteY5771" fmla="*/ 2320352 h 3149464"/>
                      <a:gd name="connsiteX5772" fmla="*/ 423778 w 3223440"/>
                      <a:gd name="connsiteY5772" fmla="*/ 2322721 h 3149464"/>
                      <a:gd name="connsiteX5773" fmla="*/ 426147 w 3223440"/>
                      <a:gd name="connsiteY5773" fmla="*/ 2320352 h 3149464"/>
                      <a:gd name="connsiteX5774" fmla="*/ 426147 w 3223440"/>
                      <a:gd name="connsiteY5774" fmla="*/ 2320352 h 3149464"/>
                      <a:gd name="connsiteX5775" fmla="*/ 426147 w 3223440"/>
                      <a:gd name="connsiteY5775" fmla="*/ 2287184 h 3149464"/>
                      <a:gd name="connsiteX5776" fmla="*/ 423778 w 3223440"/>
                      <a:gd name="connsiteY5776" fmla="*/ 2282445 h 3149464"/>
                      <a:gd name="connsiteX5777" fmla="*/ 426147 w 3223440"/>
                      <a:gd name="connsiteY5777" fmla="*/ 2287184 h 3149464"/>
                      <a:gd name="connsiteX5778" fmla="*/ 442731 w 3223440"/>
                      <a:gd name="connsiteY5778" fmla="*/ 2287184 h 3149464"/>
                      <a:gd name="connsiteX5779" fmla="*/ 449838 w 3223440"/>
                      <a:gd name="connsiteY5779" fmla="*/ 2244540 h 3149464"/>
                      <a:gd name="connsiteX5780" fmla="*/ 456945 w 3223440"/>
                      <a:gd name="connsiteY5780" fmla="*/ 2230325 h 3149464"/>
                      <a:gd name="connsiteX5781" fmla="*/ 473529 w 3223440"/>
                      <a:gd name="connsiteY5781" fmla="*/ 2190050 h 3149464"/>
                      <a:gd name="connsiteX5782" fmla="*/ 456945 w 3223440"/>
                      <a:gd name="connsiteY5782" fmla="*/ 2230325 h 3149464"/>
                      <a:gd name="connsiteX5783" fmla="*/ 449838 w 3223440"/>
                      <a:gd name="connsiteY5783" fmla="*/ 2244540 h 3149464"/>
                      <a:gd name="connsiteX5784" fmla="*/ 442731 w 3223440"/>
                      <a:gd name="connsiteY5784" fmla="*/ 2287184 h 3149464"/>
                      <a:gd name="connsiteX5785" fmla="*/ 442731 w 3223440"/>
                      <a:gd name="connsiteY5785" fmla="*/ 2287184 h 3149464"/>
                      <a:gd name="connsiteX5786" fmla="*/ 442731 w 3223440"/>
                      <a:gd name="connsiteY5786" fmla="*/ 2287184 h 3149464"/>
                      <a:gd name="connsiteX5787" fmla="*/ 426147 w 3223440"/>
                      <a:gd name="connsiteY5787" fmla="*/ 2287184 h 3149464"/>
                      <a:gd name="connsiteX5788" fmla="*/ 426147 w 3223440"/>
                      <a:gd name="connsiteY5788" fmla="*/ 2320352 h 3149464"/>
                      <a:gd name="connsiteX5789" fmla="*/ 452207 w 3223440"/>
                      <a:gd name="connsiteY5789" fmla="*/ 2327459 h 3149464"/>
                      <a:gd name="connsiteX5790" fmla="*/ 452207 w 3223440"/>
                      <a:gd name="connsiteY5790" fmla="*/ 2327459 h 3149464"/>
                      <a:gd name="connsiteX5791" fmla="*/ 426147 w 3223440"/>
                      <a:gd name="connsiteY5791" fmla="*/ 2320352 h 3149464"/>
                      <a:gd name="connsiteX5792" fmla="*/ 468791 w 3223440"/>
                      <a:gd name="connsiteY5792" fmla="*/ 2270600 h 3149464"/>
                      <a:gd name="connsiteX5793" fmla="*/ 442731 w 3223440"/>
                      <a:gd name="connsiteY5793" fmla="*/ 2287184 h 3149464"/>
                      <a:gd name="connsiteX5794" fmla="*/ 442731 w 3223440"/>
                      <a:gd name="connsiteY5794" fmla="*/ 2287184 h 3149464"/>
                      <a:gd name="connsiteX5795" fmla="*/ 468791 w 3223440"/>
                      <a:gd name="connsiteY5795" fmla="*/ 2270600 h 3149464"/>
                      <a:gd name="connsiteX5796" fmla="*/ 539865 w 3223440"/>
                      <a:gd name="connsiteY5796" fmla="*/ 2239801 h 3149464"/>
                      <a:gd name="connsiteX5797" fmla="*/ 596724 w 3223440"/>
                      <a:gd name="connsiteY5797" fmla="*/ 2254016 h 3149464"/>
                      <a:gd name="connsiteX5798" fmla="*/ 639368 w 3223440"/>
                      <a:gd name="connsiteY5798" fmla="*/ 2244540 h 3149464"/>
                      <a:gd name="connsiteX5799" fmla="*/ 658321 w 3223440"/>
                      <a:gd name="connsiteY5799" fmla="*/ 2242170 h 3149464"/>
                      <a:gd name="connsiteX5800" fmla="*/ 691489 w 3223440"/>
                      <a:gd name="connsiteY5800" fmla="*/ 2225586 h 3149464"/>
                      <a:gd name="connsiteX5801" fmla="*/ 727026 w 3223440"/>
                      <a:gd name="connsiteY5801" fmla="*/ 2209003 h 3149464"/>
                      <a:gd name="connsiteX5802" fmla="*/ 748348 w 3223440"/>
                      <a:gd name="connsiteY5802" fmla="*/ 2211372 h 3149464"/>
                      <a:gd name="connsiteX5803" fmla="*/ 850221 w 3223440"/>
                      <a:gd name="connsiteY5803" fmla="*/ 2194788 h 3149464"/>
                      <a:gd name="connsiteX5804" fmla="*/ 862066 w 3223440"/>
                      <a:gd name="connsiteY5804" fmla="*/ 2197157 h 3149464"/>
                      <a:gd name="connsiteX5805" fmla="*/ 850221 w 3223440"/>
                      <a:gd name="connsiteY5805" fmla="*/ 2194788 h 3149464"/>
                      <a:gd name="connsiteX5806" fmla="*/ 748348 w 3223440"/>
                      <a:gd name="connsiteY5806" fmla="*/ 2211372 h 3149464"/>
                      <a:gd name="connsiteX5807" fmla="*/ 727026 w 3223440"/>
                      <a:gd name="connsiteY5807" fmla="*/ 2209003 h 3149464"/>
                      <a:gd name="connsiteX5808" fmla="*/ 691489 w 3223440"/>
                      <a:gd name="connsiteY5808" fmla="*/ 2225586 h 3149464"/>
                      <a:gd name="connsiteX5809" fmla="*/ 658321 w 3223440"/>
                      <a:gd name="connsiteY5809" fmla="*/ 2242170 h 3149464"/>
                      <a:gd name="connsiteX5810" fmla="*/ 639368 w 3223440"/>
                      <a:gd name="connsiteY5810" fmla="*/ 2244540 h 3149464"/>
                      <a:gd name="connsiteX5811" fmla="*/ 708073 w 3223440"/>
                      <a:gd name="connsiteY5811" fmla="*/ 2284815 h 3149464"/>
                      <a:gd name="connsiteX5812" fmla="*/ 724657 w 3223440"/>
                      <a:gd name="connsiteY5812" fmla="*/ 2251647 h 3149464"/>
                      <a:gd name="connsiteX5813" fmla="*/ 724657 w 3223440"/>
                      <a:gd name="connsiteY5813" fmla="*/ 2251647 h 3149464"/>
                      <a:gd name="connsiteX5814" fmla="*/ 724657 w 3223440"/>
                      <a:gd name="connsiteY5814" fmla="*/ 2235063 h 3149464"/>
                      <a:gd name="connsiteX5815" fmla="*/ 712811 w 3223440"/>
                      <a:gd name="connsiteY5815" fmla="*/ 2223217 h 3149464"/>
                      <a:gd name="connsiteX5816" fmla="*/ 705704 w 3223440"/>
                      <a:gd name="connsiteY5816" fmla="*/ 2225586 h 3149464"/>
                      <a:gd name="connsiteX5817" fmla="*/ 712811 w 3223440"/>
                      <a:gd name="connsiteY5817" fmla="*/ 2223217 h 3149464"/>
                      <a:gd name="connsiteX5818" fmla="*/ 724657 w 3223440"/>
                      <a:gd name="connsiteY5818" fmla="*/ 2235063 h 3149464"/>
                      <a:gd name="connsiteX5819" fmla="*/ 724657 w 3223440"/>
                      <a:gd name="connsiteY5819" fmla="*/ 2251647 h 3149464"/>
                      <a:gd name="connsiteX5820" fmla="*/ 724657 w 3223440"/>
                      <a:gd name="connsiteY5820" fmla="*/ 2251647 h 3149464"/>
                      <a:gd name="connsiteX5821" fmla="*/ 708073 w 3223440"/>
                      <a:gd name="connsiteY5821" fmla="*/ 2284815 h 3149464"/>
                      <a:gd name="connsiteX5822" fmla="*/ 691489 w 3223440"/>
                      <a:gd name="connsiteY5822" fmla="*/ 2301398 h 3149464"/>
                      <a:gd name="connsiteX5823" fmla="*/ 691489 w 3223440"/>
                      <a:gd name="connsiteY5823" fmla="*/ 2301398 h 3149464"/>
                      <a:gd name="connsiteX5824" fmla="*/ 691489 w 3223440"/>
                      <a:gd name="connsiteY5824" fmla="*/ 2301398 h 3149464"/>
                      <a:gd name="connsiteX5825" fmla="*/ 708073 w 3223440"/>
                      <a:gd name="connsiteY5825" fmla="*/ 2284815 h 3149464"/>
                      <a:gd name="connsiteX5826" fmla="*/ 639368 w 3223440"/>
                      <a:gd name="connsiteY5826" fmla="*/ 2244540 h 3149464"/>
                      <a:gd name="connsiteX5827" fmla="*/ 596724 w 3223440"/>
                      <a:gd name="connsiteY5827" fmla="*/ 2254016 h 3149464"/>
                      <a:gd name="connsiteX5828" fmla="*/ 596724 w 3223440"/>
                      <a:gd name="connsiteY5828" fmla="*/ 2261123 h 3149464"/>
                      <a:gd name="connsiteX5829" fmla="*/ 596724 w 3223440"/>
                      <a:gd name="connsiteY5829" fmla="*/ 2261123 h 3149464"/>
                      <a:gd name="connsiteX5830" fmla="*/ 596724 w 3223440"/>
                      <a:gd name="connsiteY5830" fmla="*/ 2254016 h 3149464"/>
                      <a:gd name="connsiteX5831" fmla="*/ 539865 w 3223440"/>
                      <a:gd name="connsiteY5831" fmla="*/ 2239801 h 3149464"/>
                      <a:gd name="connsiteX5832" fmla="*/ 468791 w 3223440"/>
                      <a:gd name="connsiteY5832" fmla="*/ 2270600 h 3149464"/>
                      <a:gd name="connsiteX5833" fmla="*/ 530388 w 3223440"/>
                      <a:gd name="connsiteY5833" fmla="*/ 2505144 h 3149464"/>
                      <a:gd name="connsiteX5834" fmla="*/ 530388 w 3223440"/>
                      <a:gd name="connsiteY5834" fmla="*/ 2505144 h 3149464"/>
                      <a:gd name="connsiteX5835" fmla="*/ 530388 w 3223440"/>
                      <a:gd name="connsiteY5835" fmla="*/ 2505144 h 3149464"/>
                      <a:gd name="connsiteX5836" fmla="*/ 530388 w 3223440"/>
                      <a:gd name="connsiteY5836" fmla="*/ 2505144 h 3149464"/>
                      <a:gd name="connsiteX5837" fmla="*/ 530388 w 3223440"/>
                      <a:gd name="connsiteY5837" fmla="*/ 2505144 h 3149464"/>
                      <a:gd name="connsiteX5838" fmla="*/ 520912 w 3223440"/>
                      <a:gd name="connsiteY5838" fmla="*/ 2498036 h 3149464"/>
                      <a:gd name="connsiteX5839" fmla="*/ 513805 w 3223440"/>
                      <a:gd name="connsiteY5839" fmla="*/ 2498036 h 3149464"/>
                      <a:gd name="connsiteX5840" fmla="*/ 520912 w 3223440"/>
                      <a:gd name="connsiteY5840" fmla="*/ 2498036 h 3149464"/>
                      <a:gd name="connsiteX5841" fmla="*/ 520912 w 3223440"/>
                      <a:gd name="connsiteY5841" fmla="*/ 2498036 h 3149464"/>
                      <a:gd name="connsiteX5842" fmla="*/ 530388 w 3223440"/>
                      <a:gd name="connsiteY5842" fmla="*/ 2505144 h 3149464"/>
                      <a:gd name="connsiteX5843" fmla="*/ 520912 w 3223440"/>
                      <a:gd name="connsiteY5843" fmla="*/ 2384318 h 3149464"/>
                      <a:gd name="connsiteX5844" fmla="*/ 520912 w 3223440"/>
                      <a:gd name="connsiteY5844" fmla="*/ 2384318 h 3149464"/>
                      <a:gd name="connsiteX5845" fmla="*/ 520912 w 3223440"/>
                      <a:gd name="connsiteY5845" fmla="*/ 2384318 h 3149464"/>
                      <a:gd name="connsiteX5846" fmla="*/ 535127 w 3223440"/>
                      <a:gd name="connsiteY5846" fmla="*/ 2384318 h 3149464"/>
                      <a:gd name="connsiteX5847" fmla="*/ 520912 w 3223440"/>
                      <a:gd name="connsiteY5847" fmla="*/ 2384318 h 3149464"/>
                      <a:gd name="connsiteX5848" fmla="*/ 518543 w 3223440"/>
                      <a:gd name="connsiteY5848" fmla="*/ 2306137 h 3149464"/>
                      <a:gd name="connsiteX5849" fmla="*/ 518543 w 3223440"/>
                      <a:gd name="connsiteY5849" fmla="*/ 2306137 h 3149464"/>
                      <a:gd name="connsiteX5850" fmla="*/ 551711 w 3223440"/>
                      <a:gd name="connsiteY5850" fmla="*/ 2317982 h 3149464"/>
                      <a:gd name="connsiteX5851" fmla="*/ 591986 w 3223440"/>
                      <a:gd name="connsiteY5851" fmla="*/ 2327459 h 3149464"/>
                      <a:gd name="connsiteX5852" fmla="*/ 591986 w 3223440"/>
                      <a:gd name="connsiteY5852" fmla="*/ 2327459 h 3149464"/>
                      <a:gd name="connsiteX5853" fmla="*/ 551711 w 3223440"/>
                      <a:gd name="connsiteY5853" fmla="*/ 2317982 h 3149464"/>
                      <a:gd name="connsiteX5854" fmla="*/ 518543 w 3223440"/>
                      <a:gd name="connsiteY5854" fmla="*/ 2306137 h 3149464"/>
                      <a:gd name="connsiteX5855" fmla="*/ 539865 w 3223440"/>
                      <a:gd name="connsiteY5855" fmla="*/ 2265862 h 3149464"/>
                      <a:gd name="connsiteX5856" fmla="*/ 580140 w 3223440"/>
                      <a:gd name="connsiteY5856" fmla="*/ 2272969 h 3149464"/>
                      <a:gd name="connsiteX5857" fmla="*/ 580140 w 3223440"/>
                      <a:gd name="connsiteY5857" fmla="*/ 2272969 h 3149464"/>
                      <a:gd name="connsiteX5858" fmla="*/ 539865 w 3223440"/>
                      <a:gd name="connsiteY5858" fmla="*/ 2265862 h 3149464"/>
                      <a:gd name="connsiteX5859" fmla="*/ 492482 w 3223440"/>
                      <a:gd name="connsiteY5859" fmla="*/ 2398533 h 3149464"/>
                      <a:gd name="connsiteX5860" fmla="*/ 473529 w 3223440"/>
                      <a:gd name="connsiteY5860" fmla="*/ 2372472 h 3149464"/>
                      <a:gd name="connsiteX5861" fmla="*/ 492482 w 3223440"/>
                      <a:gd name="connsiteY5861" fmla="*/ 2398533 h 3149464"/>
                      <a:gd name="connsiteX5862" fmla="*/ 492482 w 3223440"/>
                      <a:gd name="connsiteY5862" fmla="*/ 2398533 h 3149464"/>
                      <a:gd name="connsiteX5863" fmla="*/ 492482 w 3223440"/>
                      <a:gd name="connsiteY5863" fmla="*/ 2398533 h 3149464"/>
                      <a:gd name="connsiteX5864" fmla="*/ 494852 w 3223440"/>
                      <a:gd name="connsiteY5864" fmla="*/ 2488560 h 3149464"/>
                      <a:gd name="connsiteX5865" fmla="*/ 494852 w 3223440"/>
                      <a:gd name="connsiteY5865" fmla="*/ 2476714 h 3149464"/>
                      <a:gd name="connsiteX5866" fmla="*/ 494852 w 3223440"/>
                      <a:gd name="connsiteY5866" fmla="*/ 2474345 h 3149464"/>
                      <a:gd name="connsiteX5867" fmla="*/ 494852 w 3223440"/>
                      <a:gd name="connsiteY5867" fmla="*/ 2476714 h 3149464"/>
                      <a:gd name="connsiteX5868" fmla="*/ 494852 w 3223440"/>
                      <a:gd name="connsiteY5868" fmla="*/ 2488560 h 3149464"/>
                      <a:gd name="connsiteX5869" fmla="*/ 494852 w 3223440"/>
                      <a:gd name="connsiteY5869" fmla="*/ 2488560 h 3149464"/>
                      <a:gd name="connsiteX5870" fmla="*/ 485375 w 3223440"/>
                      <a:gd name="connsiteY5870" fmla="*/ 2317982 h 3149464"/>
                      <a:gd name="connsiteX5871" fmla="*/ 523281 w 3223440"/>
                      <a:gd name="connsiteY5871" fmla="*/ 2265862 h 3149464"/>
                      <a:gd name="connsiteX5872" fmla="*/ 535127 w 3223440"/>
                      <a:gd name="connsiteY5872" fmla="*/ 2265862 h 3149464"/>
                      <a:gd name="connsiteX5873" fmla="*/ 523281 w 3223440"/>
                      <a:gd name="connsiteY5873" fmla="*/ 2265862 h 3149464"/>
                      <a:gd name="connsiteX5874" fmla="*/ 485375 w 3223440"/>
                      <a:gd name="connsiteY5874" fmla="*/ 2317982 h 3149464"/>
                      <a:gd name="connsiteX5875" fmla="*/ 499590 w 3223440"/>
                      <a:gd name="connsiteY5875" fmla="*/ 2370103 h 3149464"/>
                      <a:gd name="connsiteX5876" fmla="*/ 485375 w 3223440"/>
                      <a:gd name="connsiteY5876" fmla="*/ 2317982 h 3149464"/>
                      <a:gd name="connsiteX5877" fmla="*/ 513805 w 3223440"/>
                      <a:gd name="connsiteY5877" fmla="*/ 2540680 h 3149464"/>
                      <a:gd name="connsiteX5878" fmla="*/ 501959 w 3223440"/>
                      <a:gd name="connsiteY5878" fmla="*/ 2498036 h 3149464"/>
                      <a:gd name="connsiteX5879" fmla="*/ 501959 w 3223440"/>
                      <a:gd name="connsiteY5879" fmla="*/ 2498036 h 3149464"/>
                      <a:gd name="connsiteX5880" fmla="*/ 513805 w 3223440"/>
                      <a:gd name="connsiteY5880" fmla="*/ 2540680 h 3149464"/>
                      <a:gd name="connsiteX5881" fmla="*/ 518543 w 3223440"/>
                      <a:gd name="connsiteY5881" fmla="*/ 2550157 h 3149464"/>
                      <a:gd name="connsiteX5882" fmla="*/ 513805 w 3223440"/>
                      <a:gd name="connsiteY5882" fmla="*/ 2540680 h 3149464"/>
                      <a:gd name="connsiteX5883" fmla="*/ 544603 w 3223440"/>
                      <a:gd name="connsiteY5883" fmla="*/ 2564372 h 3149464"/>
                      <a:gd name="connsiteX5884" fmla="*/ 520912 w 3223440"/>
                      <a:gd name="connsiteY5884" fmla="*/ 2552526 h 3149464"/>
                      <a:gd name="connsiteX5885" fmla="*/ 544603 w 3223440"/>
                      <a:gd name="connsiteY5885" fmla="*/ 2564372 h 3149464"/>
                      <a:gd name="connsiteX5886" fmla="*/ 554080 w 3223440"/>
                      <a:gd name="connsiteY5886" fmla="*/ 2578586 h 3149464"/>
                      <a:gd name="connsiteX5887" fmla="*/ 544603 w 3223440"/>
                      <a:gd name="connsiteY5887" fmla="*/ 2564372 h 3149464"/>
                      <a:gd name="connsiteX5888" fmla="*/ 532758 w 3223440"/>
                      <a:gd name="connsiteY5888" fmla="*/ 2519358 h 3149464"/>
                      <a:gd name="connsiteX5889" fmla="*/ 546972 w 3223440"/>
                      <a:gd name="connsiteY5889" fmla="*/ 2528835 h 3149464"/>
                      <a:gd name="connsiteX5890" fmla="*/ 546972 w 3223440"/>
                      <a:gd name="connsiteY5890" fmla="*/ 2528835 h 3149464"/>
                      <a:gd name="connsiteX5891" fmla="*/ 532758 w 3223440"/>
                      <a:gd name="connsiteY5891" fmla="*/ 2519358 h 3149464"/>
                      <a:gd name="connsiteX5892" fmla="*/ 546972 w 3223440"/>
                      <a:gd name="connsiteY5892" fmla="*/ 2528835 h 3149464"/>
                      <a:gd name="connsiteX5893" fmla="*/ 546972 w 3223440"/>
                      <a:gd name="connsiteY5893" fmla="*/ 2528835 h 3149464"/>
                      <a:gd name="connsiteX5894" fmla="*/ 546972 w 3223440"/>
                      <a:gd name="connsiteY5894" fmla="*/ 2528835 h 3149464"/>
                      <a:gd name="connsiteX5895" fmla="*/ 546972 w 3223440"/>
                      <a:gd name="connsiteY5895" fmla="*/ 2528835 h 3149464"/>
                      <a:gd name="connsiteX5896" fmla="*/ 546972 w 3223440"/>
                      <a:gd name="connsiteY5896" fmla="*/ 2528835 h 3149464"/>
                      <a:gd name="connsiteX5897" fmla="*/ 546972 w 3223440"/>
                      <a:gd name="connsiteY5897" fmla="*/ 2528835 h 3149464"/>
                      <a:gd name="connsiteX5898" fmla="*/ 546972 w 3223440"/>
                      <a:gd name="connsiteY5898" fmla="*/ 2528835 h 3149464"/>
                      <a:gd name="connsiteX5899" fmla="*/ 525650 w 3223440"/>
                      <a:gd name="connsiteY5899" fmla="*/ 2403271 h 3149464"/>
                      <a:gd name="connsiteX5900" fmla="*/ 523281 w 3223440"/>
                      <a:gd name="connsiteY5900" fmla="*/ 2389056 h 3149464"/>
                      <a:gd name="connsiteX5901" fmla="*/ 525650 w 3223440"/>
                      <a:gd name="connsiteY5901" fmla="*/ 2403271 h 3149464"/>
                      <a:gd name="connsiteX5902" fmla="*/ 565925 w 3223440"/>
                      <a:gd name="connsiteY5902" fmla="*/ 2500405 h 3149464"/>
                      <a:gd name="connsiteX5903" fmla="*/ 570664 w 3223440"/>
                      <a:gd name="connsiteY5903" fmla="*/ 2531204 h 3149464"/>
                      <a:gd name="connsiteX5904" fmla="*/ 570664 w 3223440"/>
                      <a:gd name="connsiteY5904" fmla="*/ 2531204 h 3149464"/>
                      <a:gd name="connsiteX5905" fmla="*/ 573033 w 3223440"/>
                      <a:gd name="connsiteY5905" fmla="*/ 2540680 h 3149464"/>
                      <a:gd name="connsiteX5906" fmla="*/ 570664 w 3223440"/>
                      <a:gd name="connsiteY5906" fmla="*/ 2531204 h 3149464"/>
                      <a:gd name="connsiteX5907" fmla="*/ 570664 w 3223440"/>
                      <a:gd name="connsiteY5907" fmla="*/ 2531204 h 3149464"/>
                      <a:gd name="connsiteX5908" fmla="*/ 565925 w 3223440"/>
                      <a:gd name="connsiteY5908" fmla="*/ 2500405 h 3149464"/>
                      <a:gd name="connsiteX5909" fmla="*/ 525650 w 3223440"/>
                      <a:gd name="connsiteY5909" fmla="*/ 2403271 h 3149464"/>
                      <a:gd name="connsiteX5910" fmla="*/ 561187 w 3223440"/>
                      <a:gd name="connsiteY5910" fmla="*/ 2585694 h 3149464"/>
                      <a:gd name="connsiteX5911" fmla="*/ 561187 w 3223440"/>
                      <a:gd name="connsiteY5911" fmla="*/ 2585694 h 3149464"/>
                      <a:gd name="connsiteX5912" fmla="*/ 558818 w 3223440"/>
                      <a:gd name="connsiteY5912" fmla="*/ 2592801 h 3149464"/>
                      <a:gd name="connsiteX5913" fmla="*/ 561187 w 3223440"/>
                      <a:gd name="connsiteY5913" fmla="*/ 2585694 h 3149464"/>
                      <a:gd name="connsiteX5914" fmla="*/ 563556 w 3223440"/>
                      <a:gd name="connsiteY5914" fmla="*/ 2595170 h 3149464"/>
                      <a:gd name="connsiteX5915" fmla="*/ 561187 w 3223440"/>
                      <a:gd name="connsiteY5915" fmla="*/ 2592801 h 3149464"/>
                      <a:gd name="connsiteX5916" fmla="*/ 563556 w 3223440"/>
                      <a:gd name="connsiteY5916" fmla="*/ 2595170 h 3149464"/>
                      <a:gd name="connsiteX5917" fmla="*/ 563556 w 3223440"/>
                      <a:gd name="connsiteY5917" fmla="*/ 2595170 h 3149464"/>
                      <a:gd name="connsiteX5918" fmla="*/ 580140 w 3223440"/>
                      <a:gd name="connsiteY5918" fmla="*/ 2604647 h 3149464"/>
                      <a:gd name="connsiteX5919" fmla="*/ 563556 w 3223440"/>
                      <a:gd name="connsiteY5919" fmla="*/ 2595170 h 3149464"/>
                      <a:gd name="connsiteX5920" fmla="*/ 565925 w 3223440"/>
                      <a:gd name="connsiteY5920" fmla="*/ 2424593 h 3149464"/>
                      <a:gd name="connsiteX5921" fmla="*/ 554080 w 3223440"/>
                      <a:gd name="connsiteY5921" fmla="*/ 2419855 h 3149464"/>
                      <a:gd name="connsiteX5922" fmla="*/ 565925 w 3223440"/>
                      <a:gd name="connsiteY5922" fmla="*/ 2424593 h 3149464"/>
                      <a:gd name="connsiteX5923" fmla="*/ 584878 w 3223440"/>
                      <a:gd name="connsiteY5923" fmla="*/ 2429332 h 3149464"/>
                      <a:gd name="connsiteX5924" fmla="*/ 565925 w 3223440"/>
                      <a:gd name="connsiteY5924" fmla="*/ 2424593 h 3149464"/>
                      <a:gd name="connsiteX5925" fmla="*/ 589617 w 3223440"/>
                      <a:gd name="connsiteY5925" fmla="*/ 2554895 h 3149464"/>
                      <a:gd name="connsiteX5926" fmla="*/ 589617 w 3223440"/>
                      <a:gd name="connsiteY5926" fmla="*/ 2564372 h 3149464"/>
                      <a:gd name="connsiteX5927" fmla="*/ 589617 w 3223440"/>
                      <a:gd name="connsiteY5927" fmla="*/ 2554895 h 3149464"/>
                      <a:gd name="connsiteX5928" fmla="*/ 584878 w 3223440"/>
                      <a:gd name="connsiteY5928" fmla="*/ 2550157 h 3149464"/>
                      <a:gd name="connsiteX5929" fmla="*/ 589617 w 3223440"/>
                      <a:gd name="connsiteY5929" fmla="*/ 2554895 h 3149464"/>
                      <a:gd name="connsiteX5930" fmla="*/ 596724 w 3223440"/>
                      <a:gd name="connsiteY5930" fmla="*/ 2611754 h 3149464"/>
                      <a:gd name="connsiteX5931" fmla="*/ 610939 w 3223440"/>
                      <a:gd name="connsiteY5931" fmla="*/ 2607016 h 3149464"/>
                      <a:gd name="connsiteX5932" fmla="*/ 596724 w 3223440"/>
                      <a:gd name="connsiteY5932" fmla="*/ 2611754 h 3149464"/>
                      <a:gd name="connsiteX5933" fmla="*/ 596724 w 3223440"/>
                      <a:gd name="connsiteY5933" fmla="*/ 2611754 h 3149464"/>
                      <a:gd name="connsiteX5934" fmla="*/ 596724 w 3223440"/>
                      <a:gd name="connsiteY5934" fmla="*/ 2611754 h 3149464"/>
                      <a:gd name="connsiteX5935" fmla="*/ 606200 w 3223440"/>
                      <a:gd name="connsiteY5935" fmla="*/ 2625969 h 3149464"/>
                      <a:gd name="connsiteX5936" fmla="*/ 599093 w 3223440"/>
                      <a:gd name="connsiteY5936" fmla="*/ 2616492 h 3149464"/>
                      <a:gd name="connsiteX5937" fmla="*/ 606200 w 3223440"/>
                      <a:gd name="connsiteY5937" fmla="*/ 2625969 h 3149464"/>
                      <a:gd name="connsiteX5938" fmla="*/ 613308 w 3223440"/>
                      <a:gd name="connsiteY5938" fmla="*/ 2637814 h 3149464"/>
                      <a:gd name="connsiteX5939" fmla="*/ 606200 w 3223440"/>
                      <a:gd name="connsiteY5939" fmla="*/ 2625969 h 3149464"/>
                      <a:gd name="connsiteX5940" fmla="*/ 710442 w 3223440"/>
                      <a:gd name="connsiteY5940" fmla="*/ 2623600 h 3149464"/>
                      <a:gd name="connsiteX5941" fmla="*/ 648845 w 3223440"/>
                      <a:gd name="connsiteY5941" fmla="*/ 2618862 h 3149464"/>
                      <a:gd name="connsiteX5942" fmla="*/ 648845 w 3223440"/>
                      <a:gd name="connsiteY5942" fmla="*/ 2628338 h 3149464"/>
                      <a:gd name="connsiteX5943" fmla="*/ 648845 w 3223440"/>
                      <a:gd name="connsiteY5943" fmla="*/ 2628338 h 3149464"/>
                      <a:gd name="connsiteX5944" fmla="*/ 648845 w 3223440"/>
                      <a:gd name="connsiteY5944" fmla="*/ 2628338 h 3149464"/>
                      <a:gd name="connsiteX5945" fmla="*/ 648845 w 3223440"/>
                      <a:gd name="connsiteY5945" fmla="*/ 2618862 h 3149464"/>
                      <a:gd name="connsiteX5946" fmla="*/ 615677 w 3223440"/>
                      <a:gd name="connsiteY5946" fmla="*/ 2604647 h 3149464"/>
                      <a:gd name="connsiteX5947" fmla="*/ 589617 w 3223440"/>
                      <a:gd name="connsiteY5947" fmla="*/ 2564372 h 3149464"/>
                      <a:gd name="connsiteX5948" fmla="*/ 589617 w 3223440"/>
                      <a:gd name="connsiteY5948" fmla="*/ 2564372 h 3149464"/>
                      <a:gd name="connsiteX5949" fmla="*/ 615677 w 3223440"/>
                      <a:gd name="connsiteY5949" fmla="*/ 2604647 h 3149464"/>
                      <a:gd name="connsiteX5950" fmla="*/ 648845 w 3223440"/>
                      <a:gd name="connsiteY5950" fmla="*/ 2618862 h 3149464"/>
                      <a:gd name="connsiteX5951" fmla="*/ 710442 w 3223440"/>
                      <a:gd name="connsiteY5951" fmla="*/ 2623600 h 3149464"/>
                      <a:gd name="connsiteX5952" fmla="*/ 727026 w 3223440"/>
                      <a:gd name="connsiteY5952" fmla="*/ 2628338 h 3149464"/>
                      <a:gd name="connsiteX5953" fmla="*/ 710442 w 3223440"/>
                      <a:gd name="connsiteY5953" fmla="*/ 2623600 h 3149464"/>
                      <a:gd name="connsiteX5954" fmla="*/ 779147 w 3223440"/>
                      <a:gd name="connsiteY5954" fmla="*/ 2739687 h 3149464"/>
                      <a:gd name="connsiteX5955" fmla="*/ 727026 w 3223440"/>
                      <a:gd name="connsiteY5955" fmla="*/ 2706519 h 3149464"/>
                      <a:gd name="connsiteX5956" fmla="*/ 727026 w 3223440"/>
                      <a:gd name="connsiteY5956" fmla="*/ 2706519 h 3149464"/>
                      <a:gd name="connsiteX5957" fmla="*/ 779147 w 3223440"/>
                      <a:gd name="connsiteY5957" fmla="*/ 2739687 h 3149464"/>
                      <a:gd name="connsiteX5958" fmla="*/ 793362 w 3223440"/>
                      <a:gd name="connsiteY5958" fmla="*/ 2744425 h 3149464"/>
                      <a:gd name="connsiteX5959" fmla="*/ 779147 w 3223440"/>
                      <a:gd name="connsiteY5959" fmla="*/ 2739687 h 3149464"/>
                      <a:gd name="connsiteX5960" fmla="*/ 786254 w 3223440"/>
                      <a:gd name="connsiteY5960" fmla="*/ 2704150 h 3149464"/>
                      <a:gd name="connsiteX5961" fmla="*/ 776778 w 3223440"/>
                      <a:gd name="connsiteY5961" fmla="*/ 2694674 h 3149464"/>
                      <a:gd name="connsiteX5962" fmla="*/ 786254 w 3223440"/>
                      <a:gd name="connsiteY5962" fmla="*/ 2704150 h 3149464"/>
                      <a:gd name="connsiteX5963" fmla="*/ 812315 w 3223440"/>
                      <a:gd name="connsiteY5963" fmla="*/ 2730211 h 3149464"/>
                      <a:gd name="connsiteX5964" fmla="*/ 786254 w 3223440"/>
                      <a:gd name="connsiteY5964" fmla="*/ 2704150 h 3149464"/>
                      <a:gd name="connsiteX5965" fmla="*/ 824160 w 3223440"/>
                      <a:gd name="connsiteY5965" fmla="*/ 2815499 h 3149464"/>
                      <a:gd name="connsiteX5966" fmla="*/ 847852 w 3223440"/>
                      <a:gd name="connsiteY5966" fmla="*/ 2827345 h 3149464"/>
                      <a:gd name="connsiteX5967" fmla="*/ 824160 w 3223440"/>
                      <a:gd name="connsiteY5967" fmla="*/ 2815499 h 3149464"/>
                      <a:gd name="connsiteX5968" fmla="*/ 814684 w 3223440"/>
                      <a:gd name="connsiteY5968" fmla="*/ 2765748 h 3149464"/>
                      <a:gd name="connsiteX5969" fmla="*/ 845482 w 3223440"/>
                      <a:gd name="connsiteY5969" fmla="*/ 2801284 h 3149464"/>
                      <a:gd name="connsiteX5970" fmla="*/ 814684 w 3223440"/>
                      <a:gd name="connsiteY5970" fmla="*/ 2765748 h 3149464"/>
                      <a:gd name="connsiteX5971" fmla="*/ 859697 w 3223440"/>
                      <a:gd name="connsiteY5971" fmla="*/ 2784701 h 3149464"/>
                      <a:gd name="connsiteX5972" fmla="*/ 854959 w 3223440"/>
                      <a:gd name="connsiteY5972" fmla="*/ 2770486 h 3149464"/>
                      <a:gd name="connsiteX5973" fmla="*/ 859697 w 3223440"/>
                      <a:gd name="connsiteY5973" fmla="*/ 2784701 h 3149464"/>
                      <a:gd name="connsiteX5974" fmla="*/ 859697 w 3223440"/>
                      <a:gd name="connsiteY5974" fmla="*/ 2784701 h 3149464"/>
                      <a:gd name="connsiteX5975" fmla="*/ 843113 w 3223440"/>
                      <a:gd name="connsiteY5975" fmla="*/ 2625969 h 3149464"/>
                      <a:gd name="connsiteX5976" fmla="*/ 809946 w 3223440"/>
                      <a:gd name="connsiteY5976" fmla="*/ 2633076 h 3149464"/>
                      <a:gd name="connsiteX5977" fmla="*/ 809946 w 3223440"/>
                      <a:gd name="connsiteY5977" fmla="*/ 2633076 h 3149464"/>
                      <a:gd name="connsiteX5978" fmla="*/ 843113 w 3223440"/>
                      <a:gd name="connsiteY5978" fmla="*/ 2625969 h 3149464"/>
                      <a:gd name="connsiteX5979" fmla="*/ 871543 w 3223440"/>
                      <a:gd name="connsiteY5979" fmla="*/ 2609385 h 3149464"/>
                      <a:gd name="connsiteX5980" fmla="*/ 873912 w 3223440"/>
                      <a:gd name="connsiteY5980" fmla="*/ 2607016 h 3149464"/>
                      <a:gd name="connsiteX5981" fmla="*/ 871543 w 3223440"/>
                      <a:gd name="connsiteY5981" fmla="*/ 2609385 h 3149464"/>
                      <a:gd name="connsiteX5982" fmla="*/ 843113 w 3223440"/>
                      <a:gd name="connsiteY5982" fmla="*/ 2625969 h 3149464"/>
                      <a:gd name="connsiteX5983" fmla="*/ 866805 w 3223440"/>
                      <a:gd name="connsiteY5983" fmla="*/ 2715996 h 3149464"/>
                      <a:gd name="connsiteX5984" fmla="*/ 873912 w 3223440"/>
                      <a:gd name="connsiteY5984" fmla="*/ 2727841 h 3149464"/>
                      <a:gd name="connsiteX5985" fmla="*/ 866805 w 3223440"/>
                      <a:gd name="connsiteY5985" fmla="*/ 2715996 h 3149464"/>
                      <a:gd name="connsiteX5986" fmla="*/ 911818 w 3223440"/>
                      <a:gd name="connsiteY5986" fmla="*/ 2576217 h 3149464"/>
                      <a:gd name="connsiteX5987" fmla="*/ 992368 w 3223440"/>
                      <a:gd name="connsiteY5987" fmla="*/ 2583325 h 3149464"/>
                      <a:gd name="connsiteX5988" fmla="*/ 1070549 w 3223440"/>
                      <a:gd name="connsiteY5988" fmla="*/ 2616492 h 3149464"/>
                      <a:gd name="connsiteX5989" fmla="*/ 1077657 w 3223440"/>
                      <a:gd name="connsiteY5989" fmla="*/ 2625969 h 3149464"/>
                      <a:gd name="connsiteX5990" fmla="*/ 1108456 w 3223440"/>
                      <a:gd name="connsiteY5990" fmla="*/ 2637814 h 3149464"/>
                      <a:gd name="connsiteX5991" fmla="*/ 1110825 w 3223440"/>
                      <a:gd name="connsiteY5991" fmla="*/ 2635446 h 3149464"/>
                      <a:gd name="connsiteX5992" fmla="*/ 1108456 w 3223440"/>
                      <a:gd name="connsiteY5992" fmla="*/ 2637814 h 3149464"/>
                      <a:gd name="connsiteX5993" fmla="*/ 1077657 w 3223440"/>
                      <a:gd name="connsiteY5993" fmla="*/ 2625969 h 3149464"/>
                      <a:gd name="connsiteX5994" fmla="*/ 1070549 w 3223440"/>
                      <a:gd name="connsiteY5994" fmla="*/ 2616492 h 3149464"/>
                      <a:gd name="connsiteX5995" fmla="*/ 992368 w 3223440"/>
                      <a:gd name="connsiteY5995" fmla="*/ 2583325 h 3149464"/>
                      <a:gd name="connsiteX5996" fmla="*/ 911818 w 3223440"/>
                      <a:gd name="connsiteY5996" fmla="*/ 2576217 h 3149464"/>
                      <a:gd name="connsiteX5997" fmla="*/ 876281 w 3223440"/>
                      <a:gd name="connsiteY5997" fmla="*/ 2588063 h 3149464"/>
                      <a:gd name="connsiteX5998" fmla="*/ 911818 w 3223440"/>
                      <a:gd name="connsiteY5998" fmla="*/ 2576217 h 3149464"/>
                      <a:gd name="connsiteX5999" fmla="*/ 890496 w 3223440"/>
                      <a:gd name="connsiteY5999" fmla="*/ 2756271 h 3149464"/>
                      <a:gd name="connsiteX6000" fmla="*/ 890496 w 3223440"/>
                      <a:gd name="connsiteY6000" fmla="*/ 2756271 h 3149464"/>
                      <a:gd name="connsiteX6001" fmla="*/ 883388 w 3223440"/>
                      <a:gd name="connsiteY6001" fmla="*/ 2761009 h 3149464"/>
                      <a:gd name="connsiteX6002" fmla="*/ 878650 w 3223440"/>
                      <a:gd name="connsiteY6002" fmla="*/ 2768116 h 3149464"/>
                      <a:gd name="connsiteX6003" fmla="*/ 878650 w 3223440"/>
                      <a:gd name="connsiteY6003" fmla="*/ 2768116 h 3149464"/>
                      <a:gd name="connsiteX6004" fmla="*/ 883388 w 3223440"/>
                      <a:gd name="connsiteY6004" fmla="*/ 2761009 h 3149464"/>
                      <a:gd name="connsiteX6005" fmla="*/ 890496 w 3223440"/>
                      <a:gd name="connsiteY6005" fmla="*/ 2756271 h 3149464"/>
                      <a:gd name="connsiteX6006" fmla="*/ 890496 w 3223440"/>
                      <a:gd name="connsiteY6006" fmla="*/ 2756271 h 3149464"/>
                      <a:gd name="connsiteX6007" fmla="*/ 923664 w 3223440"/>
                      <a:gd name="connsiteY6007" fmla="*/ 2900788 h 3149464"/>
                      <a:gd name="connsiteX6008" fmla="*/ 911818 w 3223440"/>
                      <a:gd name="connsiteY6008" fmla="*/ 2891311 h 3149464"/>
                      <a:gd name="connsiteX6009" fmla="*/ 923664 w 3223440"/>
                      <a:gd name="connsiteY6009" fmla="*/ 2900788 h 3149464"/>
                      <a:gd name="connsiteX6010" fmla="*/ 949724 w 3223440"/>
                      <a:gd name="connsiteY6010" fmla="*/ 2936325 h 3149464"/>
                      <a:gd name="connsiteX6011" fmla="*/ 923664 w 3223440"/>
                      <a:gd name="connsiteY6011" fmla="*/ 2900788 h 3149464"/>
                      <a:gd name="connsiteX6012" fmla="*/ 878650 w 3223440"/>
                      <a:gd name="connsiteY6012" fmla="*/ 2798915 h 3149464"/>
                      <a:gd name="connsiteX6013" fmla="*/ 1025536 w 3223440"/>
                      <a:gd name="connsiteY6013" fmla="*/ 2912633 h 3149464"/>
                      <a:gd name="connsiteX6014" fmla="*/ 878650 w 3223440"/>
                      <a:gd name="connsiteY6014" fmla="*/ 2798915 h 3149464"/>
                      <a:gd name="connsiteX6015" fmla="*/ 1006583 w 3223440"/>
                      <a:gd name="connsiteY6015" fmla="*/ 2869989 h 3149464"/>
                      <a:gd name="connsiteX6016" fmla="*/ 1001845 w 3223440"/>
                      <a:gd name="connsiteY6016" fmla="*/ 2862882 h 3149464"/>
                      <a:gd name="connsiteX6017" fmla="*/ 1006583 w 3223440"/>
                      <a:gd name="connsiteY6017" fmla="*/ 2869989 h 3149464"/>
                      <a:gd name="connsiteX6018" fmla="*/ 1061073 w 3223440"/>
                      <a:gd name="connsiteY6018" fmla="*/ 2917372 h 3149464"/>
                      <a:gd name="connsiteX6019" fmla="*/ 1006583 w 3223440"/>
                      <a:gd name="connsiteY6019" fmla="*/ 2869989 h 3149464"/>
                      <a:gd name="connsiteX6020" fmla="*/ 1106086 w 3223440"/>
                      <a:gd name="connsiteY6020" fmla="*/ 3005029 h 3149464"/>
                      <a:gd name="connsiteX6021" fmla="*/ 1106086 w 3223440"/>
                      <a:gd name="connsiteY6021" fmla="*/ 2981338 h 3149464"/>
                      <a:gd name="connsiteX6022" fmla="*/ 1072919 w 3223440"/>
                      <a:gd name="connsiteY6022" fmla="*/ 2964754 h 3149464"/>
                      <a:gd name="connsiteX6023" fmla="*/ 1053966 w 3223440"/>
                      <a:gd name="connsiteY6023" fmla="*/ 2967123 h 3149464"/>
                      <a:gd name="connsiteX6024" fmla="*/ 1053966 w 3223440"/>
                      <a:gd name="connsiteY6024" fmla="*/ 2967123 h 3149464"/>
                      <a:gd name="connsiteX6025" fmla="*/ 1053966 w 3223440"/>
                      <a:gd name="connsiteY6025" fmla="*/ 2967123 h 3149464"/>
                      <a:gd name="connsiteX6026" fmla="*/ 1053966 w 3223440"/>
                      <a:gd name="connsiteY6026" fmla="*/ 2967123 h 3149464"/>
                      <a:gd name="connsiteX6027" fmla="*/ 1072919 w 3223440"/>
                      <a:gd name="connsiteY6027" fmla="*/ 2964754 h 3149464"/>
                      <a:gd name="connsiteX6028" fmla="*/ 1072919 w 3223440"/>
                      <a:gd name="connsiteY6028" fmla="*/ 2964754 h 3149464"/>
                      <a:gd name="connsiteX6029" fmla="*/ 1106086 w 3223440"/>
                      <a:gd name="connsiteY6029" fmla="*/ 2981338 h 3149464"/>
                      <a:gd name="connsiteX6030" fmla="*/ 1106086 w 3223440"/>
                      <a:gd name="connsiteY6030" fmla="*/ 2981338 h 3149464"/>
                      <a:gd name="connsiteX6031" fmla="*/ 1106086 w 3223440"/>
                      <a:gd name="connsiteY6031" fmla="*/ 2981338 h 3149464"/>
                      <a:gd name="connsiteX6032" fmla="*/ 1106086 w 3223440"/>
                      <a:gd name="connsiteY6032" fmla="*/ 3005029 h 3149464"/>
                      <a:gd name="connsiteX6033" fmla="*/ 1160576 w 3223440"/>
                      <a:gd name="connsiteY6033" fmla="*/ 3033459 h 3149464"/>
                      <a:gd name="connsiteX6034" fmla="*/ 1106086 w 3223440"/>
                      <a:gd name="connsiteY6034" fmla="*/ 3005029 h 3149464"/>
                      <a:gd name="connsiteX6035" fmla="*/ 1153469 w 3223440"/>
                      <a:gd name="connsiteY6035" fmla="*/ 2976600 h 3149464"/>
                      <a:gd name="connsiteX6036" fmla="*/ 1165315 w 3223440"/>
                      <a:gd name="connsiteY6036" fmla="*/ 2957647 h 3149464"/>
                      <a:gd name="connsiteX6037" fmla="*/ 1165315 w 3223440"/>
                      <a:gd name="connsiteY6037" fmla="*/ 2957647 h 3149464"/>
                      <a:gd name="connsiteX6038" fmla="*/ 1165315 w 3223440"/>
                      <a:gd name="connsiteY6038" fmla="*/ 2957647 h 3149464"/>
                      <a:gd name="connsiteX6039" fmla="*/ 1153469 w 3223440"/>
                      <a:gd name="connsiteY6039" fmla="*/ 2976600 h 3149464"/>
                      <a:gd name="connsiteX6040" fmla="*/ 1184268 w 3223440"/>
                      <a:gd name="connsiteY6040" fmla="*/ 2955278 h 3149464"/>
                      <a:gd name="connsiteX6041" fmla="*/ 1184268 w 3223440"/>
                      <a:gd name="connsiteY6041" fmla="*/ 2948170 h 3149464"/>
                      <a:gd name="connsiteX6042" fmla="*/ 1179529 w 3223440"/>
                      <a:gd name="connsiteY6042" fmla="*/ 2938694 h 3149464"/>
                      <a:gd name="connsiteX6043" fmla="*/ 1184268 w 3223440"/>
                      <a:gd name="connsiteY6043" fmla="*/ 2948170 h 3149464"/>
                      <a:gd name="connsiteX6044" fmla="*/ 1184268 w 3223440"/>
                      <a:gd name="connsiteY6044" fmla="*/ 2955278 h 3149464"/>
                      <a:gd name="connsiteX6045" fmla="*/ 1184268 w 3223440"/>
                      <a:gd name="connsiteY6045" fmla="*/ 2955278 h 3149464"/>
                      <a:gd name="connsiteX6046" fmla="*/ 1217435 w 3223440"/>
                      <a:gd name="connsiteY6046" fmla="*/ 2957647 h 3149464"/>
                      <a:gd name="connsiteX6047" fmla="*/ 1196113 w 3223440"/>
                      <a:gd name="connsiteY6047" fmla="*/ 2964754 h 3149464"/>
                      <a:gd name="connsiteX6048" fmla="*/ 1217435 w 3223440"/>
                      <a:gd name="connsiteY6048" fmla="*/ 2957647 h 3149464"/>
                      <a:gd name="connsiteX6049" fmla="*/ 1217435 w 3223440"/>
                      <a:gd name="connsiteY6049" fmla="*/ 2943432 h 3149464"/>
                      <a:gd name="connsiteX6050" fmla="*/ 1217435 w 3223440"/>
                      <a:gd name="connsiteY6050" fmla="*/ 2957647 h 3149464"/>
                      <a:gd name="connsiteX6051" fmla="*/ 1217435 w 3223440"/>
                      <a:gd name="connsiteY6051" fmla="*/ 2957647 h 3149464"/>
                      <a:gd name="connsiteX6052" fmla="*/ 1226912 w 3223440"/>
                      <a:gd name="connsiteY6052" fmla="*/ 2957647 h 3149464"/>
                      <a:gd name="connsiteX6053" fmla="*/ 1226912 w 3223440"/>
                      <a:gd name="connsiteY6053" fmla="*/ 2957647 h 3149464"/>
                      <a:gd name="connsiteX6054" fmla="*/ 1226912 w 3223440"/>
                      <a:gd name="connsiteY6054" fmla="*/ 2957647 h 3149464"/>
                      <a:gd name="connsiteX6055" fmla="*/ 1226912 w 3223440"/>
                      <a:gd name="connsiteY6055" fmla="*/ 2957647 h 3149464"/>
                      <a:gd name="connsiteX6056" fmla="*/ 1238758 w 3223440"/>
                      <a:gd name="connsiteY6056" fmla="*/ 2884204 h 3149464"/>
                      <a:gd name="connsiteX6057" fmla="*/ 1238758 w 3223440"/>
                      <a:gd name="connsiteY6057" fmla="*/ 2884204 h 3149464"/>
                      <a:gd name="connsiteX6058" fmla="*/ 1245865 w 3223440"/>
                      <a:gd name="connsiteY6058" fmla="*/ 2891311 h 3149464"/>
                      <a:gd name="connsiteX6059" fmla="*/ 1264818 w 3223440"/>
                      <a:gd name="connsiteY6059" fmla="*/ 2907895 h 3149464"/>
                      <a:gd name="connsiteX6060" fmla="*/ 1262449 w 3223440"/>
                      <a:gd name="connsiteY6060" fmla="*/ 2912633 h 3149464"/>
                      <a:gd name="connsiteX6061" fmla="*/ 1264818 w 3223440"/>
                      <a:gd name="connsiteY6061" fmla="*/ 2907895 h 3149464"/>
                      <a:gd name="connsiteX6062" fmla="*/ 1245865 w 3223440"/>
                      <a:gd name="connsiteY6062" fmla="*/ 2891311 h 3149464"/>
                      <a:gd name="connsiteX6063" fmla="*/ 1238758 w 3223440"/>
                      <a:gd name="connsiteY6063" fmla="*/ 2884204 h 3149464"/>
                      <a:gd name="connsiteX6064" fmla="*/ 1312201 w 3223440"/>
                      <a:gd name="connsiteY6064" fmla="*/ 3057150 h 3149464"/>
                      <a:gd name="connsiteX6065" fmla="*/ 1248234 w 3223440"/>
                      <a:gd name="connsiteY6065" fmla="*/ 3035828 h 3149464"/>
                      <a:gd name="connsiteX6066" fmla="*/ 1312201 w 3223440"/>
                      <a:gd name="connsiteY6066" fmla="*/ 3057150 h 3149464"/>
                      <a:gd name="connsiteX6067" fmla="*/ 1373798 w 3223440"/>
                      <a:gd name="connsiteY6067" fmla="*/ 3083210 h 3149464"/>
                      <a:gd name="connsiteX6068" fmla="*/ 1312201 w 3223440"/>
                      <a:gd name="connsiteY6068" fmla="*/ 3057150 h 3149464"/>
                      <a:gd name="connsiteX6069" fmla="*/ 1380905 w 3223440"/>
                      <a:gd name="connsiteY6069" fmla="*/ 2907895 h 3149464"/>
                      <a:gd name="connsiteX6070" fmla="*/ 1369060 w 3223440"/>
                      <a:gd name="connsiteY6070" fmla="*/ 2903157 h 3149464"/>
                      <a:gd name="connsiteX6071" fmla="*/ 1380905 w 3223440"/>
                      <a:gd name="connsiteY6071" fmla="*/ 2907895 h 3149464"/>
                      <a:gd name="connsiteX6072" fmla="*/ 1380905 w 3223440"/>
                      <a:gd name="connsiteY6072" fmla="*/ 2907895 h 3149464"/>
                      <a:gd name="connsiteX6073" fmla="*/ 1399858 w 3223440"/>
                      <a:gd name="connsiteY6073" fmla="*/ 2839190 h 3149464"/>
                      <a:gd name="connsiteX6074" fmla="*/ 1449610 w 3223440"/>
                      <a:gd name="connsiteY6074" fmla="*/ 2810761 h 3149464"/>
                      <a:gd name="connsiteX6075" fmla="*/ 1449610 w 3223440"/>
                      <a:gd name="connsiteY6075" fmla="*/ 2794177 h 3149464"/>
                      <a:gd name="connsiteX6076" fmla="*/ 1433026 w 3223440"/>
                      <a:gd name="connsiteY6076" fmla="*/ 2787070 h 3149464"/>
                      <a:gd name="connsiteX6077" fmla="*/ 1433026 w 3223440"/>
                      <a:gd name="connsiteY6077" fmla="*/ 2787070 h 3149464"/>
                      <a:gd name="connsiteX6078" fmla="*/ 1433026 w 3223440"/>
                      <a:gd name="connsiteY6078" fmla="*/ 2787070 h 3149464"/>
                      <a:gd name="connsiteX6079" fmla="*/ 1449610 w 3223440"/>
                      <a:gd name="connsiteY6079" fmla="*/ 2794177 h 3149464"/>
                      <a:gd name="connsiteX6080" fmla="*/ 1449610 w 3223440"/>
                      <a:gd name="connsiteY6080" fmla="*/ 2794177 h 3149464"/>
                      <a:gd name="connsiteX6081" fmla="*/ 1449610 w 3223440"/>
                      <a:gd name="connsiteY6081" fmla="*/ 2810761 h 3149464"/>
                      <a:gd name="connsiteX6082" fmla="*/ 1456717 w 3223440"/>
                      <a:gd name="connsiteY6082" fmla="*/ 2839190 h 3149464"/>
                      <a:gd name="connsiteX6083" fmla="*/ 1449610 w 3223440"/>
                      <a:gd name="connsiteY6083" fmla="*/ 2810761 h 3149464"/>
                      <a:gd name="connsiteX6084" fmla="*/ 1399858 w 3223440"/>
                      <a:gd name="connsiteY6084" fmla="*/ 2839190 h 3149464"/>
                      <a:gd name="connsiteX6085" fmla="*/ 1380905 w 3223440"/>
                      <a:gd name="connsiteY6085" fmla="*/ 2907895 h 3149464"/>
                      <a:gd name="connsiteX6086" fmla="*/ 1380905 w 3223440"/>
                      <a:gd name="connsiteY6086" fmla="*/ 2907895 h 3149464"/>
                      <a:gd name="connsiteX6087" fmla="*/ 1380905 w 3223440"/>
                      <a:gd name="connsiteY6087" fmla="*/ 2907895 h 3149464"/>
                      <a:gd name="connsiteX6088" fmla="*/ 1406966 w 3223440"/>
                      <a:gd name="connsiteY6088" fmla="*/ 2964754 h 3149464"/>
                      <a:gd name="connsiteX6089" fmla="*/ 1406966 w 3223440"/>
                      <a:gd name="connsiteY6089" fmla="*/ 2964754 h 3149464"/>
                      <a:gd name="connsiteX6090" fmla="*/ 1406966 w 3223440"/>
                      <a:gd name="connsiteY6090" fmla="*/ 2964754 h 3149464"/>
                      <a:gd name="connsiteX6091" fmla="*/ 1399858 w 3223440"/>
                      <a:gd name="connsiteY6091" fmla="*/ 2950540 h 3149464"/>
                      <a:gd name="connsiteX6092" fmla="*/ 1406966 w 3223440"/>
                      <a:gd name="connsiteY6092" fmla="*/ 2964754 h 3149464"/>
                      <a:gd name="connsiteX6093" fmla="*/ 1406966 w 3223440"/>
                      <a:gd name="connsiteY6093" fmla="*/ 2964754 h 3149464"/>
                      <a:gd name="connsiteX6094" fmla="*/ 1395120 w 3223440"/>
                      <a:gd name="connsiteY6094" fmla="*/ 2915003 h 3149464"/>
                      <a:gd name="connsiteX6095" fmla="*/ 1395120 w 3223440"/>
                      <a:gd name="connsiteY6095" fmla="*/ 2922110 h 3149464"/>
                      <a:gd name="connsiteX6096" fmla="*/ 1390382 w 3223440"/>
                      <a:gd name="connsiteY6096" fmla="*/ 2948170 h 3149464"/>
                      <a:gd name="connsiteX6097" fmla="*/ 1390382 w 3223440"/>
                      <a:gd name="connsiteY6097" fmla="*/ 2948170 h 3149464"/>
                      <a:gd name="connsiteX6098" fmla="*/ 1395120 w 3223440"/>
                      <a:gd name="connsiteY6098" fmla="*/ 2922110 h 3149464"/>
                      <a:gd name="connsiteX6099" fmla="*/ 1395120 w 3223440"/>
                      <a:gd name="connsiteY6099" fmla="*/ 2915003 h 3149464"/>
                      <a:gd name="connsiteX6100" fmla="*/ 1511207 w 3223440"/>
                      <a:gd name="connsiteY6100" fmla="*/ 3021613 h 3149464"/>
                      <a:gd name="connsiteX6101" fmla="*/ 1444872 w 3223440"/>
                      <a:gd name="connsiteY6101" fmla="*/ 3033459 h 3149464"/>
                      <a:gd name="connsiteX6102" fmla="*/ 1385644 w 3223440"/>
                      <a:gd name="connsiteY6102" fmla="*/ 3009768 h 3149464"/>
                      <a:gd name="connsiteX6103" fmla="*/ 1444872 w 3223440"/>
                      <a:gd name="connsiteY6103" fmla="*/ 3033459 h 3149464"/>
                      <a:gd name="connsiteX6104" fmla="*/ 1511207 w 3223440"/>
                      <a:gd name="connsiteY6104" fmla="*/ 3021613 h 3149464"/>
                      <a:gd name="connsiteX6105" fmla="*/ 1511207 w 3223440"/>
                      <a:gd name="connsiteY6105" fmla="*/ 3021613 h 3149464"/>
                      <a:gd name="connsiteX6106" fmla="*/ 1511207 w 3223440"/>
                      <a:gd name="connsiteY6106" fmla="*/ 3021613 h 3149464"/>
                      <a:gd name="connsiteX6107" fmla="*/ 1511207 w 3223440"/>
                      <a:gd name="connsiteY6107" fmla="*/ 3021613 h 3149464"/>
                      <a:gd name="connsiteX6108" fmla="*/ 1527791 w 3223440"/>
                      <a:gd name="connsiteY6108" fmla="*/ 3021613 h 3149464"/>
                      <a:gd name="connsiteX6109" fmla="*/ 1511207 w 3223440"/>
                      <a:gd name="connsiteY6109" fmla="*/ 3021613 h 3149464"/>
                      <a:gd name="connsiteX6110" fmla="*/ 1430657 w 3223440"/>
                      <a:gd name="connsiteY6110" fmla="*/ 2974231 h 3149464"/>
                      <a:gd name="connsiteX6111" fmla="*/ 1433026 w 3223440"/>
                      <a:gd name="connsiteY6111" fmla="*/ 2995553 h 3149464"/>
                      <a:gd name="connsiteX6112" fmla="*/ 1433026 w 3223440"/>
                      <a:gd name="connsiteY6112" fmla="*/ 2995553 h 3149464"/>
                      <a:gd name="connsiteX6113" fmla="*/ 1430657 w 3223440"/>
                      <a:gd name="connsiteY6113" fmla="*/ 2974231 h 3149464"/>
                      <a:gd name="connsiteX6114" fmla="*/ 1451979 w 3223440"/>
                      <a:gd name="connsiteY6114" fmla="*/ 3005029 h 3149464"/>
                      <a:gd name="connsiteX6115" fmla="*/ 1449610 w 3223440"/>
                      <a:gd name="connsiteY6115" fmla="*/ 2995553 h 3149464"/>
                      <a:gd name="connsiteX6116" fmla="*/ 1442503 w 3223440"/>
                      <a:gd name="connsiteY6116" fmla="*/ 2995553 h 3149464"/>
                      <a:gd name="connsiteX6117" fmla="*/ 1449610 w 3223440"/>
                      <a:gd name="connsiteY6117" fmla="*/ 2995553 h 3149464"/>
                      <a:gd name="connsiteX6118" fmla="*/ 1473301 w 3223440"/>
                      <a:gd name="connsiteY6118" fmla="*/ 2995553 h 3149464"/>
                      <a:gd name="connsiteX6119" fmla="*/ 1449610 w 3223440"/>
                      <a:gd name="connsiteY6119" fmla="*/ 2995553 h 3149464"/>
                      <a:gd name="connsiteX6120" fmla="*/ 1451979 w 3223440"/>
                      <a:gd name="connsiteY6120" fmla="*/ 3005029 h 3149464"/>
                      <a:gd name="connsiteX6121" fmla="*/ 1527791 w 3223440"/>
                      <a:gd name="connsiteY6121" fmla="*/ 2997922 h 3149464"/>
                      <a:gd name="connsiteX6122" fmla="*/ 1520684 w 3223440"/>
                      <a:gd name="connsiteY6122" fmla="*/ 2990815 h 3149464"/>
                      <a:gd name="connsiteX6123" fmla="*/ 1527791 w 3223440"/>
                      <a:gd name="connsiteY6123" fmla="*/ 2997922 h 3149464"/>
                      <a:gd name="connsiteX6124" fmla="*/ 1527791 w 3223440"/>
                      <a:gd name="connsiteY6124" fmla="*/ 2997922 h 3149464"/>
                      <a:gd name="connsiteX6125" fmla="*/ 1565697 w 3223440"/>
                      <a:gd name="connsiteY6125" fmla="*/ 2960016 h 3149464"/>
                      <a:gd name="connsiteX6126" fmla="*/ 1570436 w 3223440"/>
                      <a:gd name="connsiteY6126" fmla="*/ 2941063 h 3149464"/>
                      <a:gd name="connsiteX6127" fmla="*/ 1553852 w 3223440"/>
                      <a:gd name="connsiteY6127" fmla="*/ 2929217 h 3149464"/>
                      <a:gd name="connsiteX6128" fmla="*/ 1537268 w 3223440"/>
                      <a:gd name="connsiteY6128" fmla="*/ 2941063 h 3149464"/>
                      <a:gd name="connsiteX6129" fmla="*/ 1515946 w 3223440"/>
                      <a:gd name="connsiteY6129" fmla="*/ 2952908 h 3149464"/>
                      <a:gd name="connsiteX6130" fmla="*/ 1504100 w 3223440"/>
                      <a:gd name="connsiteY6130" fmla="*/ 2931586 h 3149464"/>
                      <a:gd name="connsiteX6131" fmla="*/ 1423550 w 3223440"/>
                      <a:gd name="connsiteY6131" fmla="*/ 2929217 h 3149464"/>
                      <a:gd name="connsiteX6132" fmla="*/ 1416442 w 3223440"/>
                      <a:gd name="connsiteY6132" fmla="*/ 2910264 h 3149464"/>
                      <a:gd name="connsiteX6133" fmla="*/ 1423550 w 3223440"/>
                      <a:gd name="connsiteY6133" fmla="*/ 2929217 h 3149464"/>
                      <a:gd name="connsiteX6134" fmla="*/ 1504100 w 3223440"/>
                      <a:gd name="connsiteY6134" fmla="*/ 2931586 h 3149464"/>
                      <a:gd name="connsiteX6135" fmla="*/ 1515946 w 3223440"/>
                      <a:gd name="connsiteY6135" fmla="*/ 2952908 h 3149464"/>
                      <a:gd name="connsiteX6136" fmla="*/ 1537268 w 3223440"/>
                      <a:gd name="connsiteY6136" fmla="*/ 2941063 h 3149464"/>
                      <a:gd name="connsiteX6137" fmla="*/ 1553852 w 3223440"/>
                      <a:gd name="connsiteY6137" fmla="*/ 2929217 h 3149464"/>
                      <a:gd name="connsiteX6138" fmla="*/ 1570436 w 3223440"/>
                      <a:gd name="connsiteY6138" fmla="*/ 2941063 h 3149464"/>
                      <a:gd name="connsiteX6139" fmla="*/ 1579912 w 3223440"/>
                      <a:gd name="connsiteY6139" fmla="*/ 2941063 h 3149464"/>
                      <a:gd name="connsiteX6140" fmla="*/ 1598865 w 3223440"/>
                      <a:gd name="connsiteY6140" fmla="*/ 2936325 h 3149464"/>
                      <a:gd name="connsiteX6141" fmla="*/ 1781288 w 3223440"/>
                      <a:gd name="connsiteY6141" fmla="*/ 2962385 h 3149464"/>
                      <a:gd name="connsiteX6142" fmla="*/ 1823932 w 3223440"/>
                      <a:gd name="connsiteY6142" fmla="*/ 2952908 h 3149464"/>
                      <a:gd name="connsiteX6143" fmla="*/ 1923435 w 3223440"/>
                      <a:gd name="connsiteY6143" fmla="*/ 2926848 h 3149464"/>
                      <a:gd name="connsiteX6144" fmla="*/ 1940019 w 3223440"/>
                      <a:gd name="connsiteY6144" fmla="*/ 2926848 h 3149464"/>
                      <a:gd name="connsiteX6145" fmla="*/ 1940019 w 3223440"/>
                      <a:gd name="connsiteY6145" fmla="*/ 2926848 h 3149464"/>
                      <a:gd name="connsiteX6146" fmla="*/ 1923435 w 3223440"/>
                      <a:gd name="connsiteY6146" fmla="*/ 2926848 h 3149464"/>
                      <a:gd name="connsiteX6147" fmla="*/ 1921066 w 3223440"/>
                      <a:gd name="connsiteY6147" fmla="*/ 2945801 h 3149464"/>
                      <a:gd name="connsiteX6148" fmla="*/ 1923435 w 3223440"/>
                      <a:gd name="connsiteY6148" fmla="*/ 2926848 h 3149464"/>
                      <a:gd name="connsiteX6149" fmla="*/ 1823932 w 3223440"/>
                      <a:gd name="connsiteY6149" fmla="*/ 2952908 h 3149464"/>
                      <a:gd name="connsiteX6150" fmla="*/ 1781288 w 3223440"/>
                      <a:gd name="connsiteY6150" fmla="*/ 2962385 h 3149464"/>
                      <a:gd name="connsiteX6151" fmla="*/ 1598865 w 3223440"/>
                      <a:gd name="connsiteY6151" fmla="*/ 2936325 h 3149464"/>
                      <a:gd name="connsiteX6152" fmla="*/ 1579912 w 3223440"/>
                      <a:gd name="connsiteY6152" fmla="*/ 2941063 h 3149464"/>
                      <a:gd name="connsiteX6153" fmla="*/ 1579912 w 3223440"/>
                      <a:gd name="connsiteY6153" fmla="*/ 2941063 h 3149464"/>
                      <a:gd name="connsiteX6154" fmla="*/ 1570436 w 3223440"/>
                      <a:gd name="connsiteY6154" fmla="*/ 2941063 h 3149464"/>
                      <a:gd name="connsiteX6155" fmla="*/ 1565697 w 3223440"/>
                      <a:gd name="connsiteY6155" fmla="*/ 2960016 h 3149464"/>
                      <a:gd name="connsiteX6156" fmla="*/ 1553852 w 3223440"/>
                      <a:gd name="connsiteY6156" fmla="*/ 2990815 h 3149464"/>
                      <a:gd name="connsiteX6157" fmla="*/ 1560959 w 3223440"/>
                      <a:gd name="connsiteY6157" fmla="*/ 2995553 h 3149464"/>
                      <a:gd name="connsiteX6158" fmla="*/ 1553852 w 3223440"/>
                      <a:gd name="connsiteY6158" fmla="*/ 2990815 h 3149464"/>
                      <a:gd name="connsiteX6159" fmla="*/ 1539637 w 3223440"/>
                      <a:gd name="connsiteY6159" fmla="*/ 2993184 h 3149464"/>
                      <a:gd name="connsiteX6160" fmla="*/ 1553852 w 3223440"/>
                      <a:gd name="connsiteY6160" fmla="*/ 2990815 h 3149464"/>
                      <a:gd name="connsiteX6161" fmla="*/ 1565697 w 3223440"/>
                      <a:gd name="connsiteY6161" fmla="*/ 2960016 h 3149464"/>
                      <a:gd name="connsiteX6162" fmla="*/ 1667570 w 3223440"/>
                      <a:gd name="connsiteY6162" fmla="*/ 2974231 h 3149464"/>
                      <a:gd name="connsiteX6163" fmla="*/ 1658093 w 3223440"/>
                      <a:gd name="connsiteY6163" fmla="*/ 2988445 h 3149464"/>
                      <a:gd name="connsiteX6164" fmla="*/ 1667570 w 3223440"/>
                      <a:gd name="connsiteY6164" fmla="*/ 2974231 h 3149464"/>
                      <a:gd name="connsiteX6165" fmla="*/ 1672308 w 3223440"/>
                      <a:gd name="connsiteY6165" fmla="*/ 3059519 h 3149464"/>
                      <a:gd name="connsiteX6166" fmla="*/ 1591758 w 3223440"/>
                      <a:gd name="connsiteY6166" fmla="*/ 3054781 h 3149464"/>
                      <a:gd name="connsiteX6167" fmla="*/ 1672308 w 3223440"/>
                      <a:gd name="connsiteY6167" fmla="*/ 3059519 h 3149464"/>
                      <a:gd name="connsiteX6168" fmla="*/ 1722060 w 3223440"/>
                      <a:gd name="connsiteY6168" fmla="*/ 3066627 h 3149464"/>
                      <a:gd name="connsiteX6169" fmla="*/ 1672308 w 3223440"/>
                      <a:gd name="connsiteY6169" fmla="*/ 3059519 h 3149464"/>
                      <a:gd name="connsiteX6170" fmla="*/ 1812086 w 3223440"/>
                      <a:gd name="connsiteY6170" fmla="*/ 3005029 h 3149464"/>
                      <a:gd name="connsiteX6171" fmla="*/ 1733905 w 3223440"/>
                      <a:gd name="connsiteY6171" fmla="*/ 3019244 h 3149464"/>
                      <a:gd name="connsiteX6172" fmla="*/ 1634402 w 3223440"/>
                      <a:gd name="connsiteY6172" fmla="*/ 3016875 h 3149464"/>
                      <a:gd name="connsiteX6173" fmla="*/ 1603603 w 3223440"/>
                      <a:gd name="connsiteY6173" fmla="*/ 2997922 h 3149464"/>
                      <a:gd name="connsiteX6174" fmla="*/ 1587019 w 3223440"/>
                      <a:gd name="connsiteY6174" fmla="*/ 2997922 h 3149464"/>
                      <a:gd name="connsiteX6175" fmla="*/ 1542006 w 3223440"/>
                      <a:gd name="connsiteY6175" fmla="*/ 3019244 h 3149464"/>
                      <a:gd name="connsiteX6176" fmla="*/ 1587019 w 3223440"/>
                      <a:gd name="connsiteY6176" fmla="*/ 2997922 h 3149464"/>
                      <a:gd name="connsiteX6177" fmla="*/ 1582281 w 3223440"/>
                      <a:gd name="connsiteY6177" fmla="*/ 2993184 h 3149464"/>
                      <a:gd name="connsiteX6178" fmla="*/ 1587019 w 3223440"/>
                      <a:gd name="connsiteY6178" fmla="*/ 2997922 h 3149464"/>
                      <a:gd name="connsiteX6179" fmla="*/ 1603603 w 3223440"/>
                      <a:gd name="connsiteY6179" fmla="*/ 2997922 h 3149464"/>
                      <a:gd name="connsiteX6180" fmla="*/ 1603603 w 3223440"/>
                      <a:gd name="connsiteY6180" fmla="*/ 2997922 h 3149464"/>
                      <a:gd name="connsiteX6181" fmla="*/ 1634402 w 3223440"/>
                      <a:gd name="connsiteY6181" fmla="*/ 3016875 h 3149464"/>
                      <a:gd name="connsiteX6182" fmla="*/ 1733905 w 3223440"/>
                      <a:gd name="connsiteY6182" fmla="*/ 3019244 h 3149464"/>
                      <a:gd name="connsiteX6183" fmla="*/ 1733905 w 3223440"/>
                      <a:gd name="connsiteY6183" fmla="*/ 3019244 h 3149464"/>
                      <a:gd name="connsiteX6184" fmla="*/ 1733905 w 3223440"/>
                      <a:gd name="connsiteY6184" fmla="*/ 3019244 h 3149464"/>
                      <a:gd name="connsiteX6185" fmla="*/ 1812086 w 3223440"/>
                      <a:gd name="connsiteY6185" fmla="*/ 3005029 h 3149464"/>
                      <a:gd name="connsiteX6186" fmla="*/ 1807348 w 3223440"/>
                      <a:gd name="connsiteY6186" fmla="*/ 2993184 h 3149464"/>
                      <a:gd name="connsiteX6187" fmla="*/ 1757596 w 3223440"/>
                      <a:gd name="connsiteY6187" fmla="*/ 2990815 h 3149464"/>
                      <a:gd name="connsiteX6188" fmla="*/ 1807348 w 3223440"/>
                      <a:gd name="connsiteY6188" fmla="*/ 2993184 h 3149464"/>
                      <a:gd name="connsiteX6189" fmla="*/ 1812086 w 3223440"/>
                      <a:gd name="connsiteY6189" fmla="*/ 3005029 h 3149464"/>
                      <a:gd name="connsiteX6190" fmla="*/ 1868946 w 3223440"/>
                      <a:gd name="connsiteY6190" fmla="*/ 2988445 h 3149464"/>
                      <a:gd name="connsiteX6191" fmla="*/ 1812086 w 3223440"/>
                      <a:gd name="connsiteY6191" fmla="*/ 3005029 h 3149464"/>
                      <a:gd name="connsiteX6192" fmla="*/ 1880791 w 3223440"/>
                      <a:gd name="connsiteY6192" fmla="*/ 3009768 h 3149464"/>
                      <a:gd name="connsiteX6193" fmla="*/ 1880791 w 3223440"/>
                      <a:gd name="connsiteY6193" fmla="*/ 3005029 h 3149464"/>
                      <a:gd name="connsiteX6194" fmla="*/ 1880791 w 3223440"/>
                      <a:gd name="connsiteY6194" fmla="*/ 3005029 h 3149464"/>
                      <a:gd name="connsiteX6195" fmla="*/ 1880791 w 3223440"/>
                      <a:gd name="connsiteY6195" fmla="*/ 3005029 h 3149464"/>
                      <a:gd name="connsiteX6196" fmla="*/ 1880791 w 3223440"/>
                      <a:gd name="connsiteY6196" fmla="*/ 3009768 h 3149464"/>
                      <a:gd name="connsiteX6197" fmla="*/ 2001617 w 3223440"/>
                      <a:gd name="connsiteY6197" fmla="*/ 3005029 h 3149464"/>
                      <a:gd name="connsiteX6198" fmla="*/ 1970818 w 3223440"/>
                      <a:gd name="connsiteY6198" fmla="*/ 3007398 h 3149464"/>
                      <a:gd name="connsiteX6199" fmla="*/ 2001617 w 3223440"/>
                      <a:gd name="connsiteY6199" fmla="*/ 3005029 h 3149464"/>
                      <a:gd name="connsiteX6200" fmla="*/ 2003986 w 3223440"/>
                      <a:gd name="connsiteY6200" fmla="*/ 3007398 h 3149464"/>
                      <a:gd name="connsiteX6201" fmla="*/ 2001617 w 3223440"/>
                      <a:gd name="connsiteY6201" fmla="*/ 3005029 h 3149464"/>
                      <a:gd name="connsiteX6202" fmla="*/ 2105858 w 3223440"/>
                      <a:gd name="connsiteY6202" fmla="*/ 2974231 h 3149464"/>
                      <a:gd name="connsiteX6203" fmla="*/ 2105858 w 3223440"/>
                      <a:gd name="connsiteY6203" fmla="*/ 2974231 h 3149464"/>
                      <a:gd name="connsiteX6204" fmla="*/ 2105858 w 3223440"/>
                      <a:gd name="connsiteY6204" fmla="*/ 2974231 h 3149464"/>
                      <a:gd name="connsiteX6205" fmla="*/ 2086905 w 3223440"/>
                      <a:gd name="connsiteY6205" fmla="*/ 2974231 h 3149464"/>
                      <a:gd name="connsiteX6206" fmla="*/ 2044261 w 3223440"/>
                      <a:gd name="connsiteY6206" fmla="*/ 2981338 h 3149464"/>
                      <a:gd name="connsiteX6207" fmla="*/ 2032415 w 3223440"/>
                      <a:gd name="connsiteY6207" fmla="*/ 2986076 h 3149464"/>
                      <a:gd name="connsiteX6208" fmla="*/ 2044261 w 3223440"/>
                      <a:gd name="connsiteY6208" fmla="*/ 2981338 h 3149464"/>
                      <a:gd name="connsiteX6209" fmla="*/ 2027677 w 3223440"/>
                      <a:gd name="connsiteY6209" fmla="*/ 2974231 h 3149464"/>
                      <a:gd name="connsiteX6210" fmla="*/ 2027677 w 3223440"/>
                      <a:gd name="connsiteY6210" fmla="*/ 2974231 h 3149464"/>
                      <a:gd name="connsiteX6211" fmla="*/ 1968449 w 3223440"/>
                      <a:gd name="connsiteY6211" fmla="*/ 2957647 h 3149464"/>
                      <a:gd name="connsiteX6212" fmla="*/ 1942388 w 3223440"/>
                      <a:gd name="connsiteY6212" fmla="*/ 2974231 h 3149464"/>
                      <a:gd name="connsiteX6213" fmla="*/ 1873684 w 3223440"/>
                      <a:gd name="connsiteY6213" fmla="*/ 2981338 h 3149464"/>
                      <a:gd name="connsiteX6214" fmla="*/ 1873684 w 3223440"/>
                      <a:gd name="connsiteY6214" fmla="*/ 2988445 h 3149464"/>
                      <a:gd name="connsiteX6215" fmla="*/ 1873684 w 3223440"/>
                      <a:gd name="connsiteY6215" fmla="*/ 2988445 h 3149464"/>
                      <a:gd name="connsiteX6216" fmla="*/ 1873684 w 3223440"/>
                      <a:gd name="connsiteY6216" fmla="*/ 2981338 h 3149464"/>
                      <a:gd name="connsiteX6217" fmla="*/ 1873684 w 3223440"/>
                      <a:gd name="connsiteY6217" fmla="*/ 2981338 h 3149464"/>
                      <a:gd name="connsiteX6218" fmla="*/ 1861838 w 3223440"/>
                      <a:gd name="connsiteY6218" fmla="*/ 2974231 h 3149464"/>
                      <a:gd name="connsiteX6219" fmla="*/ 1873684 w 3223440"/>
                      <a:gd name="connsiteY6219" fmla="*/ 2981338 h 3149464"/>
                      <a:gd name="connsiteX6220" fmla="*/ 1873684 w 3223440"/>
                      <a:gd name="connsiteY6220" fmla="*/ 2981338 h 3149464"/>
                      <a:gd name="connsiteX6221" fmla="*/ 1942388 w 3223440"/>
                      <a:gd name="connsiteY6221" fmla="*/ 2974231 h 3149464"/>
                      <a:gd name="connsiteX6222" fmla="*/ 1968449 w 3223440"/>
                      <a:gd name="connsiteY6222" fmla="*/ 2957647 h 3149464"/>
                      <a:gd name="connsiteX6223" fmla="*/ 2027677 w 3223440"/>
                      <a:gd name="connsiteY6223" fmla="*/ 2974231 h 3149464"/>
                      <a:gd name="connsiteX6224" fmla="*/ 2044261 w 3223440"/>
                      <a:gd name="connsiteY6224" fmla="*/ 2981338 h 3149464"/>
                      <a:gd name="connsiteX6225" fmla="*/ 2086905 w 3223440"/>
                      <a:gd name="connsiteY6225" fmla="*/ 2974231 h 3149464"/>
                      <a:gd name="connsiteX6226" fmla="*/ 2105858 w 3223440"/>
                      <a:gd name="connsiteY6226" fmla="*/ 2974231 h 3149464"/>
                      <a:gd name="connsiteX6227" fmla="*/ 2108227 w 3223440"/>
                      <a:gd name="connsiteY6227" fmla="*/ 2962385 h 3149464"/>
                      <a:gd name="connsiteX6228" fmla="*/ 2105858 w 3223440"/>
                      <a:gd name="connsiteY6228" fmla="*/ 2974231 h 3149464"/>
                      <a:gd name="connsiteX6229" fmla="*/ 2105858 w 3223440"/>
                      <a:gd name="connsiteY6229" fmla="*/ 2974231 h 3149464"/>
                      <a:gd name="connsiteX6230" fmla="*/ 2200623 w 3223440"/>
                      <a:gd name="connsiteY6230" fmla="*/ 2917372 h 3149464"/>
                      <a:gd name="connsiteX6231" fmla="*/ 2200623 w 3223440"/>
                      <a:gd name="connsiteY6231" fmla="*/ 2917372 h 3149464"/>
                      <a:gd name="connsiteX6232" fmla="*/ 2105858 w 3223440"/>
                      <a:gd name="connsiteY6232" fmla="*/ 2974231 h 3149464"/>
                      <a:gd name="connsiteX6233" fmla="*/ 2378308 w 3223440"/>
                      <a:gd name="connsiteY6233" fmla="*/ 2872358 h 3149464"/>
                      <a:gd name="connsiteX6234" fmla="*/ 2309603 w 3223440"/>
                      <a:gd name="connsiteY6234" fmla="*/ 2900788 h 3149464"/>
                      <a:gd name="connsiteX6235" fmla="*/ 2184039 w 3223440"/>
                      <a:gd name="connsiteY6235" fmla="*/ 2976600 h 3149464"/>
                      <a:gd name="connsiteX6236" fmla="*/ 2174563 w 3223440"/>
                      <a:gd name="connsiteY6236" fmla="*/ 3002660 h 3149464"/>
                      <a:gd name="connsiteX6237" fmla="*/ 2184039 w 3223440"/>
                      <a:gd name="connsiteY6237" fmla="*/ 2976600 h 3149464"/>
                      <a:gd name="connsiteX6238" fmla="*/ 2309603 w 3223440"/>
                      <a:gd name="connsiteY6238" fmla="*/ 2900788 h 3149464"/>
                      <a:gd name="connsiteX6239" fmla="*/ 2378308 w 3223440"/>
                      <a:gd name="connsiteY6239" fmla="*/ 2872358 h 3149464"/>
                      <a:gd name="connsiteX6240" fmla="*/ 2385415 w 3223440"/>
                      <a:gd name="connsiteY6240" fmla="*/ 2865251 h 3149464"/>
                      <a:gd name="connsiteX6241" fmla="*/ 2378308 w 3223440"/>
                      <a:gd name="connsiteY6241" fmla="*/ 2872358 h 3149464"/>
                      <a:gd name="connsiteX6242" fmla="*/ 2380677 w 3223440"/>
                      <a:gd name="connsiteY6242" fmla="*/ 2827345 h 3149464"/>
                      <a:gd name="connsiteX6243" fmla="*/ 2380677 w 3223440"/>
                      <a:gd name="connsiteY6243" fmla="*/ 2827345 h 3149464"/>
                      <a:gd name="connsiteX6244" fmla="*/ 2340402 w 3223440"/>
                      <a:gd name="connsiteY6244" fmla="*/ 2822606 h 3149464"/>
                      <a:gd name="connsiteX6245" fmla="*/ 2380677 w 3223440"/>
                      <a:gd name="connsiteY6245" fmla="*/ 2827345 h 3149464"/>
                      <a:gd name="connsiteX6246" fmla="*/ 2397261 w 3223440"/>
                      <a:gd name="connsiteY6246" fmla="*/ 2834452 h 3149464"/>
                      <a:gd name="connsiteX6247" fmla="*/ 2380677 w 3223440"/>
                      <a:gd name="connsiteY6247" fmla="*/ 2827345 h 3149464"/>
                      <a:gd name="connsiteX6248" fmla="*/ 2413845 w 3223440"/>
                      <a:gd name="connsiteY6248" fmla="*/ 2834452 h 3149464"/>
                      <a:gd name="connsiteX6249" fmla="*/ 2406737 w 3223440"/>
                      <a:gd name="connsiteY6249" fmla="*/ 2832083 h 3149464"/>
                      <a:gd name="connsiteX6250" fmla="*/ 2399630 w 3223440"/>
                      <a:gd name="connsiteY6250" fmla="*/ 2834452 h 3149464"/>
                      <a:gd name="connsiteX6251" fmla="*/ 2406737 w 3223440"/>
                      <a:gd name="connsiteY6251" fmla="*/ 2832083 h 3149464"/>
                      <a:gd name="connsiteX6252" fmla="*/ 2406737 w 3223440"/>
                      <a:gd name="connsiteY6252" fmla="*/ 2832083 h 3149464"/>
                      <a:gd name="connsiteX6253" fmla="*/ 2411476 w 3223440"/>
                      <a:gd name="connsiteY6253" fmla="*/ 2827345 h 3149464"/>
                      <a:gd name="connsiteX6254" fmla="*/ 2406737 w 3223440"/>
                      <a:gd name="connsiteY6254" fmla="*/ 2832083 h 3149464"/>
                      <a:gd name="connsiteX6255" fmla="*/ 2413845 w 3223440"/>
                      <a:gd name="connsiteY6255" fmla="*/ 2834452 h 3149464"/>
                      <a:gd name="connsiteX6256" fmla="*/ 2413845 w 3223440"/>
                      <a:gd name="connsiteY6256" fmla="*/ 2834452 h 3149464"/>
                      <a:gd name="connsiteX6257" fmla="*/ 2548885 w 3223440"/>
                      <a:gd name="connsiteY6257" fmla="*/ 2761009 h 3149464"/>
                      <a:gd name="connsiteX6258" fmla="*/ 2506241 w 3223440"/>
                      <a:gd name="connsiteY6258" fmla="*/ 2796546 h 3149464"/>
                      <a:gd name="connsiteX6259" fmla="*/ 2482550 w 3223440"/>
                      <a:gd name="connsiteY6259" fmla="*/ 2813130 h 3149464"/>
                      <a:gd name="connsiteX6260" fmla="*/ 2482550 w 3223440"/>
                      <a:gd name="connsiteY6260" fmla="*/ 2813130 h 3149464"/>
                      <a:gd name="connsiteX6261" fmla="*/ 2465966 w 3223440"/>
                      <a:gd name="connsiteY6261" fmla="*/ 2813130 h 3149464"/>
                      <a:gd name="connsiteX6262" fmla="*/ 2447013 w 3223440"/>
                      <a:gd name="connsiteY6262" fmla="*/ 2820238 h 3149464"/>
                      <a:gd name="connsiteX6263" fmla="*/ 2430429 w 3223440"/>
                      <a:gd name="connsiteY6263" fmla="*/ 2822606 h 3149464"/>
                      <a:gd name="connsiteX6264" fmla="*/ 2416214 w 3223440"/>
                      <a:gd name="connsiteY6264" fmla="*/ 2836821 h 3149464"/>
                      <a:gd name="connsiteX6265" fmla="*/ 2430429 w 3223440"/>
                      <a:gd name="connsiteY6265" fmla="*/ 2822606 h 3149464"/>
                      <a:gd name="connsiteX6266" fmla="*/ 2447013 w 3223440"/>
                      <a:gd name="connsiteY6266" fmla="*/ 2820238 h 3149464"/>
                      <a:gd name="connsiteX6267" fmla="*/ 2447013 w 3223440"/>
                      <a:gd name="connsiteY6267" fmla="*/ 2820238 h 3149464"/>
                      <a:gd name="connsiteX6268" fmla="*/ 2465966 w 3223440"/>
                      <a:gd name="connsiteY6268" fmla="*/ 2813130 h 3149464"/>
                      <a:gd name="connsiteX6269" fmla="*/ 2482550 w 3223440"/>
                      <a:gd name="connsiteY6269" fmla="*/ 2813130 h 3149464"/>
                      <a:gd name="connsiteX6270" fmla="*/ 2506241 w 3223440"/>
                      <a:gd name="connsiteY6270" fmla="*/ 2796546 h 3149464"/>
                      <a:gd name="connsiteX6271" fmla="*/ 2548885 w 3223440"/>
                      <a:gd name="connsiteY6271" fmla="*/ 2761009 h 3149464"/>
                      <a:gd name="connsiteX6272" fmla="*/ 2560731 w 3223440"/>
                      <a:gd name="connsiteY6272" fmla="*/ 2723103 h 3149464"/>
                      <a:gd name="connsiteX6273" fmla="*/ 2560731 w 3223440"/>
                      <a:gd name="connsiteY6273" fmla="*/ 2723103 h 3149464"/>
                      <a:gd name="connsiteX6274" fmla="*/ 2548885 w 3223440"/>
                      <a:gd name="connsiteY6274" fmla="*/ 2761009 h 3149464"/>
                      <a:gd name="connsiteX6275" fmla="*/ 2894778 w 3223440"/>
                      <a:gd name="connsiteY6275" fmla="*/ 2358258 h 3149464"/>
                      <a:gd name="connsiteX6276" fmla="*/ 2840288 w 3223440"/>
                      <a:gd name="connsiteY6276" fmla="*/ 2445915 h 3149464"/>
                      <a:gd name="connsiteX6277" fmla="*/ 2750261 w 3223440"/>
                      <a:gd name="connsiteY6277" fmla="*/ 2545419 h 3149464"/>
                      <a:gd name="connsiteX6278" fmla="*/ 2717093 w 3223440"/>
                      <a:gd name="connsiteY6278" fmla="*/ 2552526 h 3149464"/>
                      <a:gd name="connsiteX6279" fmla="*/ 2707617 w 3223440"/>
                      <a:gd name="connsiteY6279" fmla="*/ 2552526 h 3149464"/>
                      <a:gd name="connsiteX6280" fmla="*/ 2638912 w 3223440"/>
                      <a:gd name="connsiteY6280" fmla="*/ 2609385 h 3149464"/>
                      <a:gd name="connsiteX6281" fmla="*/ 2638912 w 3223440"/>
                      <a:gd name="connsiteY6281" fmla="*/ 2625969 h 3149464"/>
                      <a:gd name="connsiteX6282" fmla="*/ 2641281 w 3223440"/>
                      <a:gd name="connsiteY6282" fmla="*/ 2628338 h 3149464"/>
                      <a:gd name="connsiteX6283" fmla="*/ 2657865 w 3223440"/>
                      <a:gd name="connsiteY6283" fmla="*/ 2618862 h 3149464"/>
                      <a:gd name="connsiteX6284" fmla="*/ 2726570 w 3223440"/>
                      <a:gd name="connsiteY6284" fmla="*/ 2578586 h 3149464"/>
                      <a:gd name="connsiteX6285" fmla="*/ 2726570 w 3223440"/>
                      <a:gd name="connsiteY6285" fmla="*/ 2578586 h 3149464"/>
                      <a:gd name="connsiteX6286" fmla="*/ 2726570 w 3223440"/>
                      <a:gd name="connsiteY6286" fmla="*/ 2578586 h 3149464"/>
                      <a:gd name="connsiteX6287" fmla="*/ 2726570 w 3223440"/>
                      <a:gd name="connsiteY6287" fmla="*/ 2578586 h 3149464"/>
                      <a:gd name="connsiteX6288" fmla="*/ 2776321 w 3223440"/>
                      <a:gd name="connsiteY6288" fmla="*/ 2550157 h 3149464"/>
                      <a:gd name="connsiteX6289" fmla="*/ 2811858 w 3223440"/>
                      <a:gd name="connsiteY6289" fmla="*/ 2531204 h 3149464"/>
                      <a:gd name="connsiteX6290" fmla="*/ 2811858 w 3223440"/>
                      <a:gd name="connsiteY6290" fmla="*/ 2531204 h 3149464"/>
                      <a:gd name="connsiteX6291" fmla="*/ 2811858 w 3223440"/>
                      <a:gd name="connsiteY6291" fmla="*/ 2531204 h 3149464"/>
                      <a:gd name="connsiteX6292" fmla="*/ 2821335 w 3223440"/>
                      <a:gd name="connsiteY6292" fmla="*/ 2509882 h 3149464"/>
                      <a:gd name="connsiteX6293" fmla="*/ 2811858 w 3223440"/>
                      <a:gd name="connsiteY6293" fmla="*/ 2531204 h 3149464"/>
                      <a:gd name="connsiteX6294" fmla="*/ 2826073 w 3223440"/>
                      <a:gd name="connsiteY6294" fmla="*/ 2528835 h 3149464"/>
                      <a:gd name="connsiteX6295" fmla="*/ 2811858 w 3223440"/>
                      <a:gd name="connsiteY6295" fmla="*/ 2531204 h 3149464"/>
                      <a:gd name="connsiteX6296" fmla="*/ 2811858 w 3223440"/>
                      <a:gd name="connsiteY6296" fmla="*/ 2531204 h 3149464"/>
                      <a:gd name="connsiteX6297" fmla="*/ 2811858 w 3223440"/>
                      <a:gd name="connsiteY6297" fmla="*/ 2531204 h 3149464"/>
                      <a:gd name="connsiteX6298" fmla="*/ 2776321 w 3223440"/>
                      <a:gd name="connsiteY6298" fmla="*/ 2550157 h 3149464"/>
                      <a:gd name="connsiteX6299" fmla="*/ 2726570 w 3223440"/>
                      <a:gd name="connsiteY6299" fmla="*/ 2578586 h 3149464"/>
                      <a:gd name="connsiteX6300" fmla="*/ 2726570 w 3223440"/>
                      <a:gd name="connsiteY6300" fmla="*/ 2578586 h 3149464"/>
                      <a:gd name="connsiteX6301" fmla="*/ 2657865 w 3223440"/>
                      <a:gd name="connsiteY6301" fmla="*/ 2618862 h 3149464"/>
                      <a:gd name="connsiteX6302" fmla="*/ 2641281 w 3223440"/>
                      <a:gd name="connsiteY6302" fmla="*/ 2628338 h 3149464"/>
                      <a:gd name="connsiteX6303" fmla="*/ 2631805 w 3223440"/>
                      <a:gd name="connsiteY6303" fmla="*/ 2652029 h 3149464"/>
                      <a:gd name="connsiteX6304" fmla="*/ 2605744 w 3223440"/>
                      <a:gd name="connsiteY6304" fmla="*/ 2699412 h 3149464"/>
                      <a:gd name="connsiteX6305" fmla="*/ 2589160 w 3223440"/>
                      <a:gd name="connsiteY6305" fmla="*/ 2715996 h 3149464"/>
                      <a:gd name="connsiteX6306" fmla="*/ 2577315 w 3223440"/>
                      <a:gd name="connsiteY6306" fmla="*/ 2761009 h 3149464"/>
                      <a:gd name="connsiteX6307" fmla="*/ 2574946 w 3223440"/>
                      <a:gd name="connsiteY6307" fmla="*/ 2770486 h 3149464"/>
                      <a:gd name="connsiteX6308" fmla="*/ 2577315 w 3223440"/>
                      <a:gd name="connsiteY6308" fmla="*/ 2761009 h 3149464"/>
                      <a:gd name="connsiteX6309" fmla="*/ 2589160 w 3223440"/>
                      <a:gd name="connsiteY6309" fmla="*/ 2715996 h 3149464"/>
                      <a:gd name="connsiteX6310" fmla="*/ 2589160 w 3223440"/>
                      <a:gd name="connsiteY6310" fmla="*/ 2715996 h 3149464"/>
                      <a:gd name="connsiteX6311" fmla="*/ 2605744 w 3223440"/>
                      <a:gd name="connsiteY6311" fmla="*/ 2699412 h 3149464"/>
                      <a:gd name="connsiteX6312" fmla="*/ 2631805 w 3223440"/>
                      <a:gd name="connsiteY6312" fmla="*/ 2652029 h 3149464"/>
                      <a:gd name="connsiteX6313" fmla="*/ 2641281 w 3223440"/>
                      <a:gd name="connsiteY6313" fmla="*/ 2628338 h 3149464"/>
                      <a:gd name="connsiteX6314" fmla="*/ 2638912 w 3223440"/>
                      <a:gd name="connsiteY6314" fmla="*/ 2625969 h 3149464"/>
                      <a:gd name="connsiteX6315" fmla="*/ 2638912 w 3223440"/>
                      <a:gd name="connsiteY6315" fmla="*/ 2625969 h 3149464"/>
                      <a:gd name="connsiteX6316" fmla="*/ 2638912 w 3223440"/>
                      <a:gd name="connsiteY6316" fmla="*/ 2609385 h 3149464"/>
                      <a:gd name="connsiteX6317" fmla="*/ 2627066 w 3223440"/>
                      <a:gd name="connsiteY6317" fmla="*/ 2607016 h 3149464"/>
                      <a:gd name="connsiteX6318" fmla="*/ 2638912 w 3223440"/>
                      <a:gd name="connsiteY6318" fmla="*/ 2609385 h 3149464"/>
                      <a:gd name="connsiteX6319" fmla="*/ 2707617 w 3223440"/>
                      <a:gd name="connsiteY6319" fmla="*/ 2552526 h 3149464"/>
                      <a:gd name="connsiteX6320" fmla="*/ 2707617 w 3223440"/>
                      <a:gd name="connsiteY6320" fmla="*/ 2512251 h 3149464"/>
                      <a:gd name="connsiteX6321" fmla="*/ 2714724 w 3223440"/>
                      <a:gd name="connsiteY6321" fmla="*/ 2502774 h 3149464"/>
                      <a:gd name="connsiteX6322" fmla="*/ 2707617 w 3223440"/>
                      <a:gd name="connsiteY6322" fmla="*/ 2512251 h 3149464"/>
                      <a:gd name="connsiteX6323" fmla="*/ 2707617 w 3223440"/>
                      <a:gd name="connsiteY6323" fmla="*/ 2552526 h 3149464"/>
                      <a:gd name="connsiteX6324" fmla="*/ 2717093 w 3223440"/>
                      <a:gd name="connsiteY6324" fmla="*/ 2552526 h 3149464"/>
                      <a:gd name="connsiteX6325" fmla="*/ 2750261 w 3223440"/>
                      <a:gd name="connsiteY6325" fmla="*/ 2545419 h 3149464"/>
                      <a:gd name="connsiteX6326" fmla="*/ 2750261 w 3223440"/>
                      <a:gd name="connsiteY6326" fmla="*/ 2545419 h 3149464"/>
                      <a:gd name="connsiteX6327" fmla="*/ 2750261 w 3223440"/>
                      <a:gd name="connsiteY6327" fmla="*/ 2545419 h 3149464"/>
                      <a:gd name="connsiteX6328" fmla="*/ 2750261 w 3223440"/>
                      <a:gd name="connsiteY6328" fmla="*/ 2545419 h 3149464"/>
                      <a:gd name="connsiteX6329" fmla="*/ 2840288 w 3223440"/>
                      <a:gd name="connsiteY6329" fmla="*/ 2445915 h 3149464"/>
                      <a:gd name="connsiteX6330" fmla="*/ 2894778 w 3223440"/>
                      <a:gd name="connsiteY6330" fmla="*/ 2358258 h 3149464"/>
                      <a:gd name="connsiteX6331" fmla="*/ 2911362 w 3223440"/>
                      <a:gd name="connsiteY6331" fmla="*/ 2310875 h 3149464"/>
                      <a:gd name="connsiteX6332" fmla="*/ 2894778 w 3223440"/>
                      <a:gd name="connsiteY6332" fmla="*/ 2358258 h 3149464"/>
                      <a:gd name="connsiteX6333" fmla="*/ 2994281 w 3223440"/>
                      <a:gd name="connsiteY6333" fmla="*/ 2230325 h 3149464"/>
                      <a:gd name="connsiteX6334" fmla="*/ 2954006 w 3223440"/>
                      <a:gd name="connsiteY6334" fmla="*/ 2282445 h 3149464"/>
                      <a:gd name="connsiteX6335" fmla="*/ 2946898 w 3223440"/>
                      <a:gd name="connsiteY6335" fmla="*/ 2296660 h 3149464"/>
                      <a:gd name="connsiteX6336" fmla="*/ 2927946 w 3223440"/>
                      <a:gd name="connsiteY6336" fmla="*/ 2301398 h 3149464"/>
                      <a:gd name="connsiteX6337" fmla="*/ 2946898 w 3223440"/>
                      <a:gd name="connsiteY6337" fmla="*/ 2296660 h 3149464"/>
                      <a:gd name="connsiteX6338" fmla="*/ 2954006 w 3223440"/>
                      <a:gd name="connsiteY6338" fmla="*/ 2282445 h 3149464"/>
                      <a:gd name="connsiteX6339" fmla="*/ 2994281 w 3223440"/>
                      <a:gd name="connsiteY6339" fmla="*/ 2230325 h 3149464"/>
                      <a:gd name="connsiteX6340" fmla="*/ 2999020 w 3223440"/>
                      <a:gd name="connsiteY6340" fmla="*/ 2209003 h 3149464"/>
                      <a:gd name="connsiteX6341" fmla="*/ 2946898 w 3223440"/>
                      <a:gd name="connsiteY6341" fmla="*/ 2107130 h 3149464"/>
                      <a:gd name="connsiteX6342" fmla="*/ 2944530 w 3223440"/>
                      <a:gd name="connsiteY6342" fmla="*/ 2104761 h 3149464"/>
                      <a:gd name="connsiteX6343" fmla="*/ 2946898 w 3223440"/>
                      <a:gd name="connsiteY6343" fmla="*/ 2107130 h 3149464"/>
                      <a:gd name="connsiteX6344" fmla="*/ 2999020 w 3223440"/>
                      <a:gd name="connsiteY6344" fmla="*/ 2209003 h 3149464"/>
                      <a:gd name="connsiteX6345" fmla="*/ 2994281 w 3223440"/>
                      <a:gd name="connsiteY6345" fmla="*/ 2230325 h 3149464"/>
                      <a:gd name="connsiteX6346" fmla="*/ 2994281 w 3223440"/>
                      <a:gd name="connsiteY6346" fmla="*/ 2078701 h 3149464"/>
                      <a:gd name="connsiteX6347" fmla="*/ 2987174 w 3223440"/>
                      <a:gd name="connsiteY6347" fmla="*/ 2062117 h 3149464"/>
                      <a:gd name="connsiteX6348" fmla="*/ 2994281 w 3223440"/>
                      <a:gd name="connsiteY6348" fmla="*/ 2078701 h 3149464"/>
                      <a:gd name="connsiteX6349" fmla="*/ 3017972 w 3223440"/>
                      <a:gd name="connsiteY6349" fmla="*/ 2130821 h 3149464"/>
                      <a:gd name="connsiteX6350" fmla="*/ 2994281 w 3223440"/>
                      <a:gd name="connsiteY6350" fmla="*/ 2078701 h 3149464"/>
                      <a:gd name="connsiteX6351" fmla="*/ 3027449 w 3223440"/>
                      <a:gd name="connsiteY6351" fmla="*/ 1908123 h 3149464"/>
                      <a:gd name="connsiteX6352" fmla="*/ 3046402 w 3223440"/>
                      <a:gd name="connsiteY6352" fmla="*/ 1889170 h 3149464"/>
                      <a:gd name="connsiteX6353" fmla="*/ 3027449 w 3223440"/>
                      <a:gd name="connsiteY6353" fmla="*/ 1908123 h 3149464"/>
                      <a:gd name="connsiteX6354" fmla="*/ 3067724 w 3223440"/>
                      <a:gd name="connsiteY6354" fmla="*/ 2057378 h 3149464"/>
                      <a:gd name="connsiteX6355" fmla="*/ 3046402 w 3223440"/>
                      <a:gd name="connsiteY6355" fmla="*/ 2088177 h 3149464"/>
                      <a:gd name="connsiteX6356" fmla="*/ 3067724 w 3223440"/>
                      <a:gd name="connsiteY6356" fmla="*/ 2057378 h 3149464"/>
                      <a:gd name="connsiteX6357" fmla="*/ 3074832 w 3223440"/>
                      <a:gd name="connsiteY6357" fmla="*/ 2045533 h 3149464"/>
                      <a:gd name="connsiteX6358" fmla="*/ 3067724 w 3223440"/>
                      <a:gd name="connsiteY6358" fmla="*/ 2057378 h 3149464"/>
                      <a:gd name="connsiteX6359" fmla="*/ 3077200 w 3223440"/>
                      <a:gd name="connsiteY6359" fmla="*/ 2040794 h 3149464"/>
                      <a:gd name="connsiteX6360" fmla="*/ 3077200 w 3223440"/>
                      <a:gd name="connsiteY6360" fmla="*/ 2043164 h 3149464"/>
                      <a:gd name="connsiteX6361" fmla="*/ 3077200 w 3223440"/>
                      <a:gd name="connsiteY6361" fmla="*/ 2040794 h 3149464"/>
                      <a:gd name="connsiteX6362" fmla="*/ 3103261 w 3223440"/>
                      <a:gd name="connsiteY6362" fmla="*/ 1972090 h 3149464"/>
                      <a:gd name="connsiteX6363" fmla="*/ 3077200 w 3223440"/>
                      <a:gd name="connsiteY6363" fmla="*/ 2040794 h 3149464"/>
                      <a:gd name="connsiteX6364" fmla="*/ 3105630 w 3223440"/>
                      <a:gd name="connsiteY6364" fmla="*/ 1950767 h 3149464"/>
                      <a:gd name="connsiteX6365" fmla="*/ 3105630 w 3223440"/>
                      <a:gd name="connsiteY6365" fmla="*/ 1950767 h 3149464"/>
                      <a:gd name="connsiteX6366" fmla="*/ 3124583 w 3223440"/>
                      <a:gd name="connsiteY6366" fmla="*/ 1910492 h 3149464"/>
                      <a:gd name="connsiteX6367" fmla="*/ 3105630 w 3223440"/>
                      <a:gd name="connsiteY6367" fmla="*/ 1950767 h 3149464"/>
                      <a:gd name="connsiteX6368" fmla="*/ 3179073 w 3223440"/>
                      <a:gd name="connsiteY6368" fmla="*/ 1941291 h 3149464"/>
                      <a:gd name="connsiteX6369" fmla="*/ 3179073 w 3223440"/>
                      <a:gd name="connsiteY6369" fmla="*/ 1941291 h 3149464"/>
                      <a:gd name="connsiteX6370" fmla="*/ 3179073 w 3223440"/>
                      <a:gd name="connsiteY6370" fmla="*/ 1782560 h 3149464"/>
                      <a:gd name="connsiteX6371" fmla="*/ 3181442 w 3223440"/>
                      <a:gd name="connsiteY6371" fmla="*/ 1775452 h 3149464"/>
                      <a:gd name="connsiteX6372" fmla="*/ 3179073 w 3223440"/>
                      <a:gd name="connsiteY6372" fmla="*/ 1782560 h 3149464"/>
                      <a:gd name="connsiteX6373" fmla="*/ 3179073 w 3223440"/>
                      <a:gd name="connsiteY6373" fmla="*/ 1941291 h 31494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  <a:cxn ang="0">
                        <a:pos x="connsiteX2206" y="connsiteY2206"/>
                      </a:cxn>
                      <a:cxn ang="0">
                        <a:pos x="connsiteX2207" y="connsiteY2207"/>
                      </a:cxn>
                      <a:cxn ang="0">
                        <a:pos x="connsiteX2208" y="connsiteY2208"/>
                      </a:cxn>
                      <a:cxn ang="0">
                        <a:pos x="connsiteX2209" y="connsiteY2209"/>
                      </a:cxn>
                      <a:cxn ang="0">
                        <a:pos x="connsiteX2210" y="connsiteY2210"/>
                      </a:cxn>
                      <a:cxn ang="0">
                        <a:pos x="connsiteX2211" y="connsiteY2211"/>
                      </a:cxn>
                      <a:cxn ang="0">
                        <a:pos x="connsiteX2212" y="connsiteY2212"/>
                      </a:cxn>
                      <a:cxn ang="0">
                        <a:pos x="connsiteX2213" y="connsiteY2213"/>
                      </a:cxn>
                      <a:cxn ang="0">
                        <a:pos x="connsiteX2214" y="connsiteY2214"/>
                      </a:cxn>
                      <a:cxn ang="0">
                        <a:pos x="connsiteX2215" y="connsiteY2215"/>
                      </a:cxn>
                      <a:cxn ang="0">
                        <a:pos x="connsiteX2216" y="connsiteY2216"/>
                      </a:cxn>
                      <a:cxn ang="0">
                        <a:pos x="connsiteX2217" y="connsiteY2217"/>
                      </a:cxn>
                      <a:cxn ang="0">
                        <a:pos x="connsiteX2218" y="connsiteY2218"/>
                      </a:cxn>
                      <a:cxn ang="0">
                        <a:pos x="connsiteX2219" y="connsiteY2219"/>
                      </a:cxn>
                      <a:cxn ang="0">
                        <a:pos x="connsiteX2220" y="connsiteY2220"/>
                      </a:cxn>
                      <a:cxn ang="0">
                        <a:pos x="connsiteX2221" y="connsiteY2221"/>
                      </a:cxn>
                      <a:cxn ang="0">
                        <a:pos x="connsiteX2222" y="connsiteY2222"/>
                      </a:cxn>
                      <a:cxn ang="0">
                        <a:pos x="connsiteX2223" y="connsiteY2223"/>
                      </a:cxn>
                      <a:cxn ang="0">
                        <a:pos x="connsiteX2224" y="connsiteY2224"/>
                      </a:cxn>
                      <a:cxn ang="0">
                        <a:pos x="connsiteX2225" y="connsiteY2225"/>
                      </a:cxn>
                      <a:cxn ang="0">
                        <a:pos x="connsiteX2226" y="connsiteY2226"/>
                      </a:cxn>
                      <a:cxn ang="0">
                        <a:pos x="connsiteX2227" y="connsiteY2227"/>
                      </a:cxn>
                      <a:cxn ang="0">
                        <a:pos x="connsiteX2228" y="connsiteY2228"/>
                      </a:cxn>
                      <a:cxn ang="0">
                        <a:pos x="connsiteX2229" y="connsiteY2229"/>
                      </a:cxn>
                      <a:cxn ang="0">
                        <a:pos x="connsiteX2230" y="connsiteY2230"/>
                      </a:cxn>
                      <a:cxn ang="0">
                        <a:pos x="connsiteX2231" y="connsiteY2231"/>
                      </a:cxn>
                      <a:cxn ang="0">
                        <a:pos x="connsiteX2232" y="connsiteY2232"/>
                      </a:cxn>
                      <a:cxn ang="0">
                        <a:pos x="connsiteX2233" y="connsiteY2233"/>
                      </a:cxn>
                      <a:cxn ang="0">
                        <a:pos x="connsiteX2234" y="connsiteY2234"/>
                      </a:cxn>
                      <a:cxn ang="0">
                        <a:pos x="connsiteX2235" y="connsiteY2235"/>
                      </a:cxn>
                      <a:cxn ang="0">
                        <a:pos x="connsiteX2236" y="connsiteY2236"/>
                      </a:cxn>
                      <a:cxn ang="0">
                        <a:pos x="connsiteX2237" y="connsiteY2237"/>
                      </a:cxn>
                      <a:cxn ang="0">
                        <a:pos x="connsiteX2238" y="connsiteY2238"/>
                      </a:cxn>
                      <a:cxn ang="0">
                        <a:pos x="connsiteX2239" y="connsiteY2239"/>
                      </a:cxn>
                      <a:cxn ang="0">
                        <a:pos x="connsiteX2240" y="connsiteY2240"/>
                      </a:cxn>
                      <a:cxn ang="0">
                        <a:pos x="connsiteX2241" y="connsiteY2241"/>
                      </a:cxn>
                      <a:cxn ang="0">
                        <a:pos x="connsiteX2242" y="connsiteY2242"/>
                      </a:cxn>
                      <a:cxn ang="0">
                        <a:pos x="connsiteX2243" y="connsiteY2243"/>
                      </a:cxn>
                      <a:cxn ang="0">
                        <a:pos x="connsiteX2244" y="connsiteY2244"/>
                      </a:cxn>
                      <a:cxn ang="0">
                        <a:pos x="connsiteX2245" y="connsiteY2245"/>
                      </a:cxn>
                      <a:cxn ang="0">
                        <a:pos x="connsiteX2246" y="connsiteY2246"/>
                      </a:cxn>
                      <a:cxn ang="0">
                        <a:pos x="connsiteX2247" y="connsiteY2247"/>
                      </a:cxn>
                      <a:cxn ang="0">
                        <a:pos x="connsiteX2248" y="connsiteY2248"/>
                      </a:cxn>
                      <a:cxn ang="0">
                        <a:pos x="connsiteX2249" y="connsiteY2249"/>
                      </a:cxn>
                      <a:cxn ang="0">
                        <a:pos x="connsiteX2250" y="connsiteY2250"/>
                      </a:cxn>
                      <a:cxn ang="0">
                        <a:pos x="connsiteX2251" y="connsiteY2251"/>
                      </a:cxn>
                      <a:cxn ang="0">
                        <a:pos x="connsiteX2252" y="connsiteY2252"/>
                      </a:cxn>
                      <a:cxn ang="0">
                        <a:pos x="connsiteX2253" y="connsiteY2253"/>
                      </a:cxn>
                      <a:cxn ang="0">
                        <a:pos x="connsiteX2254" y="connsiteY2254"/>
                      </a:cxn>
                      <a:cxn ang="0">
                        <a:pos x="connsiteX2255" y="connsiteY2255"/>
                      </a:cxn>
                      <a:cxn ang="0">
                        <a:pos x="connsiteX2256" y="connsiteY2256"/>
                      </a:cxn>
                      <a:cxn ang="0">
                        <a:pos x="connsiteX2257" y="connsiteY2257"/>
                      </a:cxn>
                      <a:cxn ang="0">
                        <a:pos x="connsiteX2258" y="connsiteY2258"/>
                      </a:cxn>
                      <a:cxn ang="0">
                        <a:pos x="connsiteX2259" y="connsiteY2259"/>
                      </a:cxn>
                      <a:cxn ang="0">
                        <a:pos x="connsiteX2260" y="connsiteY2260"/>
                      </a:cxn>
                      <a:cxn ang="0">
                        <a:pos x="connsiteX2261" y="connsiteY2261"/>
                      </a:cxn>
                      <a:cxn ang="0">
                        <a:pos x="connsiteX2262" y="connsiteY2262"/>
                      </a:cxn>
                      <a:cxn ang="0">
                        <a:pos x="connsiteX2263" y="connsiteY2263"/>
                      </a:cxn>
                      <a:cxn ang="0">
                        <a:pos x="connsiteX2264" y="connsiteY2264"/>
                      </a:cxn>
                      <a:cxn ang="0">
                        <a:pos x="connsiteX2265" y="connsiteY2265"/>
                      </a:cxn>
                      <a:cxn ang="0">
                        <a:pos x="connsiteX2266" y="connsiteY2266"/>
                      </a:cxn>
                      <a:cxn ang="0">
                        <a:pos x="connsiteX2267" y="connsiteY2267"/>
                      </a:cxn>
                      <a:cxn ang="0">
                        <a:pos x="connsiteX2268" y="connsiteY2268"/>
                      </a:cxn>
                      <a:cxn ang="0">
                        <a:pos x="connsiteX2269" y="connsiteY2269"/>
                      </a:cxn>
                      <a:cxn ang="0">
                        <a:pos x="connsiteX2270" y="connsiteY2270"/>
                      </a:cxn>
                      <a:cxn ang="0">
                        <a:pos x="connsiteX2271" y="connsiteY2271"/>
                      </a:cxn>
                      <a:cxn ang="0">
                        <a:pos x="connsiteX2272" y="connsiteY2272"/>
                      </a:cxn>
                      <a:cxn ang="0">
                        <a:pos x="connsiteX2273" y="connsiteY2273"/>
                      </a:cxn>
                      <a:cxn ang="0">
                        <a:pos x="connsiteX2274" y="connsiteY2274"/>
                      </a:cxn>
                      <a:cxn ang="0">
                        <a:pos x="connsiteX2275" y="connsiteY2275"/>
                      </a:cxn>
                      <a:cxn ang="0">
                        <a:pos x="connsiteX2276" y="connsiteY2276"/>
                      </a:cxn>
                      <a:cxn ang="0">
                        <a:pos x="connsiteX2277" y="connsiteY2277"/>
                      </a:cxn>
                      <a:cxn ang="0">
                        <a:pos x="connsiteX2278" y="connsiteY2278"/>
                      </a:cxn>
                      <a:cxn ang="0">
                        <a:pos x="connsiteX2279" y="connsiteY2279"/>
                      </a:cxn>
                      <a:cxn ang="0">
                        <a:pos x="connsiteX2280" y="connsiteY2280"/>
                      </a:cxn>
                      <a:cxn ang="0">
                        <a:pos x="connsiteX2281" y="connsiteY2281"/>
                      </a:cxn>
                      <a:cxn ang="0">
                        <a:pos x="connsiteX2282" y="connsiteY2282"/>
                      </a:cxn>
                      <a:cxn ang="0">
                        <a:pos x="connsiteX2283" y="connsiteY2283"/>
                      </a:cxn>
                      <a:cxn ang="0">
                        <a:pos x="connsiteX2284" y="connsiteY2284"/>
                      </a:cxn>
                      <a:cxn ang="0">
                        <a:pos x="connsiteX2285" y="connsiteY2285"/>
                      </a:cxn>
                      <a:cxn ang="0">
                        <a:pos x="connsiteX2286" y="connsiteY2286"/>
                      </a:cxn>
                      <a:cxn ang="0">
                        <a:pos x="connsiteX2287" y="connsiteY2287"/>
                      </a:cxn>
                      <a:cxn ang="0">
                        <a:pos x="connsiteX2288" y="connsiteY2288"/>
                      </a:cxn>
                      <a:cxn ang="0">
                        <a:pos x="connsiteX2289" y="connsiteY2289"/>
                      </a:cxn>
                      <a:cxn ang="0">
                        <a:pos x="connsiteX2290" y="connsiteY2290"/>
                      </a:cxn>
                      <a:cxn ang="0">
                        <a:pos x="connsiteX2291" y="connsiteY2291"/>
                      </a:cxn>
                      <a:cxn ang="0">
                        <a:pos x="connsiteX2292" y="connsiteY2292"/>
                      </a:cxn>
                      <a:cxn ang="0">
                        <a:pos x="connsiteX2293" y="connsiteY2293"/>
                      </a:cxn>
                      <a:cxn ang="0">
                        <a:pos x="connsiteX2294" y="connsiteY2294"/>
                      </a:cxn>
                      <a:cxn ang="0">
                        <a:pos x="connsiteX2295" y="connsiteY2295"/>
                      </a:cxn>
                      <a:cxn ang="0">
                        <a:pos x="connsiteX2296" y="connsiteY2296"/>
                      </a:cxn>
                      <a:cxn ang="0">
                        <a:pos x="connsiteX2297" y="connsiteY2297"/>
                      </a:cxn>
                      <a:cxn ang="0">
                        <a:pos x="connsiteX2298" y="connsiteY2298"/>
                      </a:cxn>
                      <a:cxn ang="0">
                        <a:pos x="connsiteX2299" y="connsiteY2299"/>
                      </a:cxn>
                      <a:cxn ang="0">
                        <a:pos x="connsiteX2300" y="connsiteY2300"/>
                      </a:cxn>
                      <a:cxn ang="0">
                        <a:pos x="connsiteX2301" y="connsiteY2301"/>
                      </a:cxn>
                      <a:cxn ang="0">
                        <a:pos x="connsiteX2302" y="connsiteY2302"/>
                      </a:cxn>
                      <a:cxn ang="0">
                        <a:pos x="connsiteX2303" y="connsiteY2303"/>
                      </a:cxn>
                      <a:cxn ang="0">
                        <a:pos x="connsiteX2304" y="connsiteY2304"/>
                      </a:cxn>
                      <a:cxn ang="0">
                        <a:pos x="connsiteX2305" y="connsiteY2305"/>
                      </a:cxn>
                      <a:cxn ang="0">
                        <a:pos x="connsiteX2306" y="connsiteY2306"/>
                      </a:cxn>
                      <a:cxn ang="0">
                        <a:pos x="connsiteX2307" y="connsiteY2307"/>
                      </a:cxn>
                      <a:cxn ang="0">
                        <a:pos x="connsiteX2308" y="connsiteY2308"/>
                      </a:cxn>
                      <a:cxn ang="0">
                        <a:pos x="connsiteX2309" y="connsiteY2309"/>
                      </a:cxn>
                      <a:cxn ang="0">
                        <a:pos x="connsiteX2310" y="connsiteY2310"/>
                      </a:cxn>
                      <a:cxn ang="0">
                        <a:pos x="connsiteX2311" y="connsiteY2311"/>
                      </a:cxn>
                      <a:cxn ang="0">
                        <a:pos x="connsiteX2312" y="connsiteY2312"/>
                      </a:cxn>
                      <a:cxn ang="0">
                        <a:pos x="connsiteX2313" y="connsiteY2313"/>
                      </a:cxn>
                      <a:cxn ang="0">
                        <a:pos x="connsiteX2314" y="connsiteY2314"/>
                      </a:cxn>
                      <a:cxn ang="0">
                        <a:pos x="connsiteX2315" y="connsiteY2315"/>
                      </a:cxn>
                      <a:cxn ang="0">
                        <a:pos x="connsiteX2316" y="connsiteY2316"/>
                      </a:cxn>
                      <a:cxn ang="0">
                        <a:pos x="connsiteX2317" y="connsiteY2317"/>
                      </a:cxn>
                      <a:cxn ang="0">
                        <a:pos x="connsiteX2318" y="connsiteY2318"/>
                      </a:cxn>
                      <a:cxn ang="0">
                        <a:pos x="connsiteX2319" y="connsiteY2319"/>
                      </a:cxn>
                      <a:cxn ang="0">
                        <a:pos x="connsiteX2320" y="connsiteY2320"/>
                      </a:cxn>
                      <a:cxn ang="0">
                        <a:pos x="connsiteX2321" y="connsiteY2321"/>
                      </a:cxn>
                      <a:cxn ang="0">
                        <a:pos x="connsiteX2322" y="connsiteY2322"/>
                      </a:cxn>
                      <a:cxn ang="0">
                        <a:pos x="connsiteX2323" y="connsiteY2323"/>
                      </a:cxn>
                      <a:cxn ang="0">
                        <a:pos x="connsiteX2324" y="connsiteY2324"/>
                      </a:cxn>
                      <a:cxn ang="0">
                        <a:pos x="connsiteX2325" y="connsiteY2325"/>
                      </a:cxn>
                      <a:cxn ang="0">
                        <a:pos x="connsiteX2326" y="connsiteY2326"/>
                      </a:cxn>
                      <a:cxn ang="0">
                        <a:pos x="connsiteX2327" y="connsiteY2327"/>
                      </a:cxn>
                      <a:cxn ang="0">
                        <a:pos x="connsiteX2328" y="connsiteY2328"/>
                      </a:cxn>
                      <a:cxn ang="0">
                        <a:pos x="connsiteX2329" y="connsiteY2329"/>
                      </a:cxn>
                      <a:cxn ang="0">
                        <a:pos x="connsiteX2330" y="connsiteY2330"/>
                      </a:cxn>
                      <a:cxn ang="0">
                        <a:pos x="connsiteX2331" y="connsiteY2331"/>
                      </a:cxn>
                      <a:cxn ang="0">
                        <a:pos x="connsiteX2332" y="connsiteY2332"/>
                      </a:cxn>
                      <a:cxn ang="0">
                        <a:pos x="connsiteX2333" y="connsiteY2333"/>
                      </a:cxn>
                      <a:cxn ang="0">
                        <a:pos x="connsiteX2334" y="connsiteY2334"/>
                      </a:cxn>
                      <a:cxn ang="0">
                        <a:pos x="connsiteX2335" y="connsiteY2335"/>
                      </a:cxn>
                      <a:cxn ang="0">
                        <a:pos x="connsiteX2336" y="connsiteY2336"/>
                      </a:cxn>
                      <a:cxn ang="0">
                        <a:pos x="connsiteX2337" y="connsiteY2337"/>
                      </a:cxn>
                      <a:cxn ang="0">
                        <a:pos x="connsiteX2338" y="connsiteY2338"/>
                      </a:cxn>
                      <a:cxn ang="0">
                        <a:pos x="connsiteX2339" y="connsiteY2339"/>
                      </a:cxn>
                      <a:cxn ang="0">
                        <a:pos x="connsiteX2340" y="connsiteY2340"/>
                      </a:cxn>
                      <a:cxn ang="0">
                        <a:pos x="connsiteX2341" y="connsiteY2341"/>
                      </a:cxn>
                      <a:cxn ang="0">
                        <a:pos x="connsiteX2342" y="connsiteY2342"/>
                      </a:cxn>
                      <a:cxn ang="0">
                        <a:pos x="connsiteX2343" y="connsiteY2343"/>
                      </a:cxn>
                      <a:cxn ang="0">
                        <a:pos x="connsiteX2344" y="connsiteY2344"/>
                      </a:cxn>
                      <a:cxn ang="0">
                        <a:pos x="connsiteX2345" y="connsiteY2345"/>
                      </a:cxn>
                      <a:cxn ang="0">
                        <a:pos x="connsiteX2346" y="connsiteY2346"/>
                      </a:cxn>
                      <a:cxn ang="0">
                        <a:pos x="connsiteX2347" y="connsiteY2347"/>
                      </a:cxn>
                      <a:cxn ang="0">
                        <a:pos x="connsiteX2348" y="connsiteY2348"/>
                      </a:cxn>
                      <a:cxn ang="0">
                        <a:pos x="connsiteX2349" y="connsiteY2349"/>
                      </a:cxn>
                      <a:cxn ang="0">
                        <a:pos x="connsiteX2350" y="connsiteY2350"/>
                      </a:cxn>
                      <a:cxn ang="0">
                        <a:pos x="connsiteX2351" y="connsiteY2351"/>
                      </a:cxn>
                      <a:cxn ang="0">
                        <a:pos x="connsiteX2352" y="connsiteY2352"/>
                      </a:cxn>
                      <a:cxn ang="0">
                        <a:pos x="connsiteX2353" y="connsiteY2353"/>
                      </a:cxn>
                      <a:cxn ang="0">
                        <a:pos x="connsiteX2354" y="connsiteY2354"/>
                      </a:cxn>
                      <a:cxn ang="0">
                        <a:pos x="connsiteX2355" y="connsiteY2355"/>
                      </a:cxn>
                      <a:cxn ang="0">
                        <a:pos x="connsiteX2356" y="connsiteY2356"/>
                      </a:cxn>
                      <a:cxn ang="0">
                        <a:pos x="connsiteX2357" y="connsiteY2357"/>
                      </a:cxn>
                      <a:cxn ang="0">
                        <a:pos x="connsiteX2358" y="connsiteY2358"/>
                      </a:cxn>
                      <a:cxn ang="0">
                        <a:pos x="connsiteX2359" y="connsiteY2359"/>
                      </a:cxn>
                      <a:cxn ang="0">
                        <a:pos x="connsiteX2360" y="connsiteY2360"/>
                      </a:cxn>
                      <a:cxn ang="0">
                        <a:pos x="connsiteX2361" y="connsiteY2361"/>
                      </a:cxn>
                      <a:cxn ang="0">
                        <a:pos x="connsiteX2362" y="connsiteY2362"/>
                      </a:cxn>
                      <a:cxn ang="0">
                        <a:pos x="connsiteX2363" y="connsiteY2363"/>
                      </a:cxn>
                      <a:cxn ang="0">
                        <a:pos x="connsiteX2364" y="connsiteY2364"/>
                      </a:cxn>
                      <a:cxn ang="0">
                        <a:pos x="connsiteX2365" y="connsiteY2365"/>
                      </a:cxn>
                      <a:cxn ang="0">
                        <a:pos x="connsiteX2366" y="connsiteY2366"/>
                      </a:cxn>
                      <a:cxn ang="0">
                        <a:pos x="connsiteX2367" y="connsiteY2367"/>
                      </a:cxn>
                      <a:cxn ang="0">
                        <a:pos x="connsiteX2368" y="connsiteY2368"/>
                      </a:cxn>
                      <a:cxn ang="0">
                        <a:pos x="connsiteX2369" y="connsiteY2369"/>
                      </a:cxn>
                      <a:cxn ang="0">
                        <a:pos x="connsiteX2370" y="connsiteY2370"/>
                      </a:cxn>
                      <a:cxn ang="0">
                        <a:pos x="connsiteX2371" y="connsiteY2371"/>
                      </a:cxn>
                      <a:cxn ang="0">
                        <a:pos x="connsiteX2372" y="connsiteY2372"/>
                      </a:cxn>
                      <a:cxn ang="0">
                        <a:pos x="connsiteX2373" y="connsiteY2373"/>
                      </a:cxn>
                      <a:cxn ang="0">
                        <a:pos x="connsiteX2374" y="connsiteY2374"/>
                      </a:cxn>
                      <a:cxn ang="0">
                        <a:pos x="connsiteX2375" y="connsiteY2375"/>
                      </a:cxn>
                      <a:cxn ang="0">
                        <a:pos x="connsiteX2376" y="connsiteY2376"/>
                      </a:cxn>
                      <a:cxn ang="0">
                        <a:pos x="connsiteX2377" y="connsiteY2377"/>
                      </a:cxn>
                      <a:cxn ang="0">
                        <a:pos x="connsiteX2378" y="connsiteY2378"/>
                      </a:cxn>
                      <a:cxn ang="0">
                        <a:pos x="connsiteX2379" y="connsiteY2379"/>
                      </a:cxn>
                      <a:cxn ang="0">
                        <a:pos x="connsiteX2380" y="connsiteY2380"/>
                      </a:cxn>
                      <a:cxn ang="0">
                        <a:pos x="connsiteX2381" y="connsiteY2381"/>
                      </a:cxn>
                      <a:cxn ang="0">
                        <a:pos x="connsiteX2382" y="connsiteY2382"/>
                      </a:cxn>
                      <a:cxn ang="0">
                        <a:pos x="connsiteX2383" y="connsiteY2383"/>
                      </a:cxn>
                      <a:cxn ang="0">
                        <a:pos x="connsiteX2384" y="connsiteY2384"/>
                      </a:cxn>
                      <a:cxn ang="0">
                        <a:pos x="connsiteX2385" y="connsiteY2385"/>
                      </a:cxn>
                      <a:cxn ang="0">
                        <a:pos x="connsiteX2386" y="connsiteY2386"/>
                      </a:cxn>
                      <a:cxn ang="0">
                        <a:pos x="connsiteX2387" y="connsiteY2387"/>
                      </a:cxn>
                      <a:cxn ang="0">
                        <a:pos x="connsiteX2388" y="connsiteY2388"/>
                      </a:cxn>
                      <a:cxn ang="0">
                        <a:pos x="connsiteX2389" y="connsiteY2389"/>
                      </a:cxn>
                      <a:cxn ang="0">
                        <a:pos x="connsiteX2390" y="connsiteY2390"/>
                      </a:cxn>
                      <a:cxn ang="0">
                        <a:pos x="connsiteX2391" y="connsiteY2391"/>
                      </a:cxn>
                      <a:cxn ang="0">
                        <a:pos x="connsiteX2392" y="connsiteY2392"/>
                      </a:cxn>
                      <a:cxn ang="0">
                        <a:pos x="connsiteX2393" y="connsiteY2393"/>
                      </a:cxn>
                      <a:cxn ang="0">
                        <a:pos x="connsiteX2394" y="connsiteY2394"/>
                      </a:cxn>
                      <a:cxn ang="0">
                        <a:pos x="connsiteX2395" y="connsiteY2395"/>
                      </a:cxn>
                      <a:cxn ang="0">
                        <a:pos x="connsiteX2396" y="connsiteY2396"/>
                      </a:cxn>
                      <a:cxn ang="0">
                        <a:pos x="connsiteX2397" y="connsiteY2397"/>
                      </a:cxn>
                      <a:cxn ang="0">
                        <a:pos x="connsiteX2398" y="connsiteY2398"/>
                      </a:cxn>
                      <a:cxn ang="0">
                        <a:pos x="connsiteX2399" y="connsiteY2399"/>
                      </a:cxn>
                      <a:cxn ang="0">
                        <a:pos x="connsiteX2400" y="connsiteY2400"/>
                      </a:cxn>
                      <a:cxn ang="0">
                        <a:pos x="connsiteX2401" y="connsiteY2401"/>
                      </a:cxn>
                      <a:cxn ang="0">
                        <a:pos x="connsiteX2402" y="connsiteY2402"/>
                      </a:cxn>
                      <a:cxn ang="0">
                        <a:pos x="connsiteX2403" y="connsiteY2403"/>
                      </a:cxn>
                      <a:cxn ang="0">
                        <a:pos x="connsiteX2404" y="connsiteY2404"/>
                      </a:cxn>
                      <a:cxn ang="0">
                        <a:pos x="connsiteX2405" y="connsiteY2405"/>
                      </a:cxn>
                      <a:cxn ang="0">
                        <a:pos x="connsiteX2406" y="connsiteY2406"/>
                      </a:cxn>
                      <a:cxn ang="0">
                        <a:pos x="connsiteX2407" y="connsiteY2407"/>
                      </a:cxn>
                      <a:cxn ang="0">
                        <a:pos x="connsiteX2408" y="connsiteY2408"/>
                      </a:cxn>
                      <a:cxn ang="0">
                        <a:pos x="connsiteX2409" y="connsiteY2409"/>
                      </a:cxn>
                      <a:cxn ang="0">
                        <a:pos x="connsiteX2410" y="connsiteY2410"/>
                      </a:cxn>
                      <a:cxn ang="0">
                        <a:pos x="connsiteX2411" y="connsiteY2411"/>
                      </a:cxn>
                      <a:cxn ang="0">
                        <a:pos x="connsiteX2412" y="connsiteY2412"/>
                      </a:cxn>
                      <a:cxn ang="0">
                        <a:pos x="connsiteX2413" y="connsiteY2413"/>
                      </a:cxn>
                      <a:cxn ang="0">
                        <a:pos x="connsiteX2414" y="connsiteY2414"/>
                      </a:cxn>
                      <a:cxn ang="0">
                        <a:pos x="connsiteX2415" y="connsiteY2415"/>
                      </a:cxn>
                      <a:cxn ang="0">
                        <a:pos x="connsiteX2416" y="connsiteY2416"/>
                      </a:cxn>
                      <a:cxn ang="0">
                        <a:pos x="connsiteX2417" y="connsiteY2417"/>
                      </a:cxn>
                      <a:cxn ang="0">
                        <a:pos x="connsiteX2418" y="connsiteY2418"/>
                      </a:cxn>
                      <a:cxn ang="0">
                        <a:pos x="connsiteX2419" y="connsiteY2419"/>
                      </a:cxn>
                      <a:cxn ang="0">
                        <a:pos x="connsiteX2420" y="connsiteY2420"/>
                      </a:cxn>
                      <a:cxn ang="0">
                        <a:pos x="connsiteX2421" y="connsiteY2421"/>
                      </a:cxn>
                      <a:cxn ang="0">
                        <a:pos x="connsiteX2422" y="connsiteY2422"/>
                      </a:cxn>
                      <a:cxn ang="0">
                        <a:pos x="connsiteX2423" y="connsiteY2423"/>
                      </a:cxn>
                      <a:cxn ang="0">
                        <a:pos x="connsiteX2424" y="connsiteY2424"/>
                      </a:cxn>
                      <a:cxn ang="0">
                        <a:pos x="connsiteX2425" y="connsiteY2425"/>
                      </a:cxn>
                      <a:cxn ang="0">
                        <a:pos x="connsiteX2426" y="connsiteY2426"/>
                      </a:cxn>
                      <a:cxn ang="0">
                        <a:pos x="connsiteX2427" y="connsiteY2427"/>
                      </a:cxn>
                      <a:cxn ang="0">
                        <a:pos x="connsiteX2428" y="connsiteY2428"/>
                      </a:cxn>
                      <a:cxn ang="0">
                        <a:pos x="connsiteX2429" y="connsiteY2429"/>
                      </a:cxn>
                      <a:cxn ang="0">
                        <a:pos x="connsiteX2430" y="connsiteY2430"/>
                      </a:cxn>
                      <a:cxn ang="0">
                        <a:pos x="connsiteX2431" y="connsiteY2431"/>
                      </a:cxn>
                      <a:cxn ang="0">
                        <a:pos x="connsiteX2432" y="connsiteY2432"/>
                      </a:cxn>
                      <a:cxn ang="0">
                        <a:pos x="connsiteX2433" y="connsiteY2433"/>
                      </a:cxn>
                      <a:cxn ang="0">
                        <a:pos x="connsiteX2434" y="connsiteY2434"/>
                      </a:cxn>
                      <a:cxn ang="0">
                        <a:pos x="connsiteX2435" y="connsiteY2435"/>
                      </a:cxn>
                      <a:cxn ang="0">
                        <a:pos x="connsiteX2436" y="connsiteY2436"/>
                      </a:cxn>
                      <a:cxn ang="0">
                        <a:pos x="connsiteX2437" y="connsiteY2437"/>
                      </a:cxn>
                      <a:cxn ang="0">
                        <a:pos x="connsiteX2438" y="connsiteY2438"/>
                      </a:cxn>
                      <a:cxn ang="0">
                        <a:pos x="connsiteX2439" y="connsiteY2439"/>
                      </a:cxn>
                      <a:cxn ang="0">
                        <a:pos x="connsiteX2440" y="connsiteY2440"/>
                      </a:cxn>
                      <a:cxn ang="0">
                        <a:pos x="connsiteX2441" y="connsiteY2441"/>
                      </a:cxn>
                      <a:cxn ang="0">
                        <a:pos x="connsiteX2442" y="connsiteY2442"/>
                      </a:cxn>
                      <a:cxn ang="0">
                        <a:pos x="connsiteX2443" y="connsiteY2443"/>
                      </a:cxn>
                      <a:cxn ang="0">
                        <a:pos x="connsiteX2444" y="connsiteY2444"/>
                      </a:cxn>
                      <a:cxn ang="0">
                        <a:pos x="connsiteX2445" y="connsiteY2445"/>
                      </a:cxn>
                      <a:cxn ang="0">
                        <a:pos x="connsiteX2446" y="connsiteY2446"/>
                      </a:cxn>
                      <a:cxn ang="0">
                        <a:pos x="connsiteX2447" y="connsiteY2447"/>
                      </a:cxn>
                      <a:cxn ang="0">
                        <a:pos x="connsiteX2448" y="connsiteY2448"/>
                      </a:cxn>
                      <a:cxn ang="0">
                        <a:pos x="connsiteX2449" y="connsiteY2449"/>
                      </a:cxn>
                      <a:cxn ang="0">
                        <a:pos x="connsiteX2450" y="connsiteY2450"/>
                      </a:cxn>
                      <a:cxn ang="0">
                        <a:pos x="connsiteX2451" y="connsiteY2451"/>
                      </a:cxn>
                      <a:cxn ang="0">
                        <a:pos x="connsiteX2452" y="connsiteY2452"/>
                      </a:cxn>
                      <a:cxn ang="0">
                        <a:pos x="connsiteX2453" y="connsiteY2453"/>
                      </a:cxn>
                      <a:cxn ang="0">
                        <a:pos x="connsiteX2454" y="connsiteY2454"/>
                      </a:cxn>
                      <a:cxn ang="0">
                        <a:pos x="connsiteX2455" y="connsiteY2455"/>
                      </a:cxn>
                      <a:cxn ang="0">
                        <a:pos x="connsiteX2456" y="connsiteY2456"/>
                      </a:cxn>
                      <a:cxn ang="0">
                        <a:pos x="connsiteX2457" y="connsiteY2457"/>
                      </a:cxn>
                      <a:cxn ang="0">
                        <a:pos x="connsiteX2458" y="connsiteY2458"/>
                      </a:cxn>
                      <a:cxn ang="0">
                        <a:pos x="connsiteX2459" y="connsiteY2459"/>
                      </a:cxn>
                      <a:cxn ang="0">
                        <a:pos x="connsiteX2460" y="connsiteY2460"/>
                      </a:cxn>
                      <a:cxn ang="0">
                        <a:pos x="connsiteX2461" y="connsiteY2461"/>
                      </a:cxn>
                      <a:cxn ang="0">
                        <a:pos x="connsiteX2462" y="connsiteY2462"/>
                      </a:cxn>
                      <a:cxn ang="0">
                        <a:pos x="connsiteX2463" y="connsiteY2463"/>
                      </a:cxn>
                      <a:cxn ang="0">
                        <a:pos x="connsiteX2464" y="connsiteY2464"/>
                      </a:cxn>
                      <a:cxn ang="0">
                        <a:pos x="connsiteX2465" y="connsiteY2465"/>
                      </a:cxn>
                      <a:cxn ang="0">
                        <a:pos x="connsiteX2466" y="connsiteY2466"/>
                      </a:cxn>
                      <a:cxn ang="0">
                        <a:pos x="connsiteX2467" y="connsiteY2467"/>
                      </a:cxn>
                      <a:cxn ang="0">
                        <a:pos x="connsiteX2468" y="connsiteY2468"/>
                      </a:cxn>
                      <a:cxn ang="0">
                        <a:pos x="connsiteX2469" y="connsiteY2469"/>
                      </a:cxn>
                      <a:cxn ang="0">
                        <a:pos x="connsiteX2470" y="connsiteY2470"/>
                      </a:cxn>
                      <a:cxn ang="0">
                        <a:pos x="connsiteX2471" y="connsiteY2471"/>
                      </a:cxn>
                      <a:cxn ang="0">
                        <a:pos x="connsiteX2472" y="connsiteY2472"/>
                      </a:cxn>
                      <a:cxn ang="0">
                        <a:pos x="connsiteX2473" y="connsiteY2473"/>
                      </a:cxn>
                      <a:cxn ang="0">
                        <a:pos x="connsiteX2474" y="connsiteY2474"/>
                      </a:cxn>
                      <a:cxn ang="0">
                        <a:pos x="connsiteX2475" y="connsiteY2475"/>
                      </a:cxn>
                      <a:cxn ang="0">
                        <a:pos x="connsiteX2476" y="connsiteY2476"/>
                      </a:cxn>
                      <a:cxn ang="0">
                        <a:pos x="connsiteX2477" y="connsiteY2477"/>
                      </a:cxn>
                      <a:cxn ang="0">
                        <a:pos x="connsiteX2478" y="connsiteY2478"/>
                      </a:cxn>
                      <a:cxn ang="0">
                        <a:pos x="connsiteX2479" y="connsiteY2479"/>
                      </a:cxn>
                      <a:cxn ang="0">
                        <a:pos x="connsiteX2480" y="connsiteY2480"/>
                      </a:cxn>
                      <a:cxn ang="0">
                        <a:pos x="connsiteX2481" y="connsiteY2481"/>
                      </a:cxn>
                      <a:cxn ang="0">
                        <a:pos x="connsiteX2482" y="connsiteY2482"/>
                      </a:cxn>
                      <a:cxn ang="0">
                        <a:pos x="connsiteX2483" y="connsiteY2483"/>
                      </a:cxn>
                      <a:cxn ang="0">
                        <a:pos x="connsiteX2484" y="connsiteY2484"/>
                      </a:cxn>
                      <a:cxn ang="0">
                        <a:pos x="connsiteX2485" y="connsiteY2485"/>
                      </a:cxn>
                      <a:cxn ang="0">
                        <a:pos x="connsiteX2486" y="connsiteY2486"/>
                      </a:cxn>
                      <a:cxn ang="0">
                        <a:pos x="connsiteX2487" y="connsiteY2487"/>
                      </a:cxn>
                      <a:cxn ang="0">
                        <a:pos x="connsiteX2488" y="connsiteY2488"/>
                      </a:cxn>
                      <a:cxn ang="0">
                        <a:pos x="connsiteX2489" y="connsiteY2489"/>
                      </a:cxn>
                      <a:cxn ang="0">
                        <a:pos x="connsiteX2490" y="connsiteY2490"/>
                      </a:cxn>
                      <a:cxn ang="0">
                        <a:pos x="connsiteX2491" y="connsiteY2491"/>
                      </a:cxn>
                      <a:cxn ang="0">
                        <a:pos x="connsiteX2492" y="connsiteY2492"/>
                      </a:cxn>
                      <a:cxn ang="0">
                        <a:pos x="connsiteX2493" y="connsiteY2493"/>
                      </a:cxn>
                      <a:cxn ang="0">
                        <a:pos x="connsiteX2494" y="connsiteY2494"/>
                      </a:cxn>
                      <a:cxn ang="0">
                        <a:pos x="connsiteX2495" y="connsiteY2495"/>
                      </a:cxn>
                      <a:cxn ang="0">
                        <a:pos x="connsiteX2496" y="connsiteY2496"/>
                      </a:cxn>
                      <a:cxn ang="0">
                        <a:pos x="connsiteX2497" y="connsiteY2497"/>
                      </a:cxn>
                      <a:cxn ang="0">
                        <a:pos x="connsiteX2498" y="connsiteY2498"/>
                      </a:cxn>
                      <a:cxn ang="0">
                        <a:pos x="connsiteX2499" y="connsiteY2499"/>
                      </a:cxn>
                      <a:cxn ang="0">
                        <a:pos x="connsiteX2500" y="connsiteY2500"/>
                      </a:cxn>
                      <a:cxn ang="0">
                        <a:pos x="connsiteX2501" y="connsiteY2501"/>
                      </a:cxn>
                      <a:cxn ang="0">
                        <a:pos x="connsiteX2502" y="connsiteY2502"/>
                      </a:cxn>
                      <a:cxn ang="0">
                        <a:pos x="connsiteX2503" y="connsiteY2503"/>
                      </a:cxn>
                      <a:cxn ang="0">
                        <a:pos x="connsiteX2504" y="connsiteY2504"/>
                      </a:cxn>
                      <a:cxn ang="0">
                        <a:pos x="connsiteX2505" y="connsiteY2505"/>
                      </a:cxn>
                      <a:cxn ang="0">
                        <a:pos x="connsiteX2506" y="connsiteY2506"/>
                      </a:cxn>
                      <a:cxn ang="0">
                        <a:pos x="connsiteX2507" y="connsiteY2507"/>
                      </a:cxn>
                      <a:cxn ang="0">
                        <a:pos x="connsiteX2508" y="connsiteY2508"/>
                      </a:cxn>
                      <a:cxn ang="0">
                        <a:pos x="connsiteX2509" y="connsiteY2509"/>
                      </a:cxn>
                      <a:cxn ang="0">
                        <a:pos x="connsiteX2510" y="connsiteY2510"/>
                      </a:cxn>
                      <a:cxn ang="0">
                        <a:pos x="connsiteX2511" y="connsiteY2511"/>
                      </a:cxn>
                      <a:cxn ang="0">
                        <a:pos x="connsiteX2512" y="connsiteY2512"/>
                      </a:cxn>
                      <a:cxn ang="0">
                        <a:pos x="connsiteX2513" y="connsiteY2513"/>
                      </a:cxn>
                      <a:cxn ang="0">
                        <a:pos x="connsiteX2514" y="connsiteY2514"/>
                      </a:cxn>
                      <a:cxn ang="0">
                        <a:pos x="connsiteX2515" y="connsiteY2515"/>
                      </a:cxn>
                      <a:cxn ang="0">
                        <a:pos x="connsiteX2516" y="connsiteY2516"/>
                      </a:cxn>
                      <a:cxn ang="0">
                        <a:pos x="connsiteX2517" y="connsiteY2517"/>
                      </a:cxn>
                      <a:cxn ang="0">
                        <a:pos x="connsiteX2518" y="connsiteY2518"/>
                      </a:cxn>
                      <a:cxn ang="0">
                        <a:pos x="connsiteX2519" y="connsiteY2519"/>
                      </a:cxn>
                      <a:cxn ang="0">
                        <a:pos x="connsiteX2520" y="connsiteY2520"/>
                      </a:cxn>
                      <a:cxn ang="0">
                        <a:pos x="connsiteX2521" y="connsiteY2521"/>
                      </a:cxn>
                      <a:cxn ang="0">
                        <a:pos x="connsiteX2522" y="connsiteY2522"/>
                      </a:cxn>
                      <a:cxn ang="0">
                        <a:pos x="connsiteX2523" y="connsiteY2523"/>
                      </a:cxn>
                      <a:cxn ang="0">
                        <a:pos x="connsiteX2524" y="connsiteY2524"/>
                      </a:cxn>
                      <a:cxn ang="0">
                        <a:pos x="connsiteX2525" y="connsiteY2525"/>
                      </a:cxn>
                      <a:cxn ang="0">
                        <a:pos x="connsiteX2526" y="connsiteY2526"/>
                      </a:cxn>
                      <a:cxn ang="0">
                        <a:pos x="connsiteX2527" y="connsiteY2527"/>
                      </a:cxn>
                      <a:cxn ang="0">
                        <a:pos x="connsiteX2528" y="connsiteY2528"/>
                      </a:cxn>
                      <a:cxn ang="0">
                        <a:pos x="connsiteX2529" y="connsiteY2529"/>
                      </a:cxn>
                      <a:cxn ang="0">
                        <a:pos x="connsiteX2530" y="connsiteY2530"/>
                      </a:cxn>
                      <a:cxn ang="0">
                        <a:pos x="connsiteX2531" y="connsiteY2531"/>
                      </a:cxn>
                      <a:cxn ang="0">
                        <a:pos x="connsiteX2532" y="connsiteY2532"/>
                      </a:cxn>
                      <a:cxn ang="0">
                        <a:pos x="connsiteX2533" y="connsiteY2533"/>
                      </a:cxn>
                      <a:cxn ang="0">
                        <a:pos x="connsiteX2534" y="connsiteY2534"/>
                      </a:cxn>
                      <a:cxn ang="0">
                        <a:pos x="connsiteX2535" y="connsiteY2535"/>
                      </a:cxn>
                      <a:cxn ang="0">
                        <a:pos x="connsiteX2536" y="connsiteY2536"/>
                      </a:cxn>
                      <a:cxn ang="0">
                        <a:pos x="connsiteX2537" y="connsiteY2537"/>
                      </a:cxn>
                      <a:cxn ang="0">
                        <a:pos x="connsiteX2538" y="connsiteY2538"/>
                      </a:cxn>
                      <a:cxn ang="0">
                        <a:pos x="connsiteX2539" y="connsiteY2539"/>
                      </a:cxn>
                      <a:cxn ang="0">
                        <a:pos x="connsiteX2540" y="connsiteY2540"/>
                      </a:cxn>
                      <a:cxn ang="0">
                        <a:pos x="connsiteX2541" y="connsiteY2541"/>
                      </a:cxn>
                      <a:cxn ang="0">
                        <a:pos x="connsiteX2542" y="connsiteY2542"/>
                      </a:cxn>
                      <a:cxn ang="0">
                        <a:pos x="connsiteX2543" y="connsiteY2543"/>
                      </a:cxn>
                      <a:cxn ang="0">
                        <a:pos x="connsiteX2544" y="connsiteY2544"/>
                      </a:cxn>
                      <a:cxn ang="0">
                        <a:pos x="connsiteX2545" y="connsiteY2545"/>
                      </a:cxn>
                      <a:cxn ang="0">
                        <a:pos x="connsiteX2546" y="connsiteY2546"/>
                      </a:cxn>
                      <a:cxn ang="0">
                        <a:pos x="connsiteX2547" y="connsiteY2547"/>
                      </a:cxn>
                      <a:cxn ang="0">
                        <a:pos x="connsiteX2548" y="connsiteY2548"/>
                      </a:cxn>
                      <a:cxn ang="0">
                        <a:pos x="connsiteX2549" y="connsiteY2549"/>
                      </a:cxn>
                      <a:cxn ang="0">
                        <a:pos x="connsiteX2550" y="connsiteY2550"/>
                      </a:cxn>
                      <a:cxn ang="0">
                        <a:pos x="connsiteX2551" y="connsiteY2551"/>
                      </a:cxn>
                      <a:cxn ang="0">
                        <a:pos x="connsiteX2552" y="connsiteY2552"/>
                      </a:cxn>
                      <a:cxn ang="0">
                        <a:pos x="connsiteX2553" y="connsiteY2553"/>
                      </a:cxn>
                      <a:cxn ang="0">
                        <a:pos x="connsiteX2554" y="connsiteY2554"/>
                      </a:cxn>
                      <a:cxn ang="0">
                        <a:pos x="connsiteX2555" y="connsiteY2555"/>
                      </a:cxn>
                      <a:cxn ang="0">
                        <a:pos x="connsiteX2556" y="connsiteY2556"/>
                      </a:cxn>
                      <a:cxn ang="0">
                        <a:pos x="connsiteX2557" y="connsiteY2557"/>
                      </a:cxn>
                      <a:cxn ang="0">
                        <a:pos x="connsiteX2558" y="connsiteY2558"/>
                      </a:cxn>
                      <a:cxn ang="0">
                        <a:pos x="connsiteX2559" y="connsiteY2559"/>
                      </a:cxn>
                      <a:cxn ang="0">
                        <a:pos x="connsiteX2560" y="connsiteY2560"/>
                      </a:cxn>
                      <a:cxn ang="0">
                        <a:pos x="connsiteX2561" y="connsiteY2561"/>
                      </a:cxn>
                      <a:cxn ang="0">
                        <a:pos x="connsiteX2562" y="connsiteY2562"/>
                      </a:cxn>
                      <a:cxn ang="0">
                        <a:pos x="connsiteX2563" y="connsiteY2563"/>
                      </a:cxn>
                      <a:cxn ang="0">
                        <a:pos x="connsiteX2564" y="connsiteY2564"/>
                      </a:cxn>
                      <a:cxn ang="0">
                        <a:pos x="connsiteX2565" y="connsiteY2565"/>
                      </a:cxn>
                      <a:cxn ang="0">
                        <a:pos x="connsiteX2566" y="connsiteY2566"/>
                      </a:cxn>
                      <a:cxn ang="0">
                        <a:pos x="connsiteX2567" y="connsiteY2567"/>
                      </a:cxn>
                      <a:cxn ang="0">
                        <a:pos x="connsiteX2568" y="connsiteY2568"/>
                      </a:cxn>
                      <a:cxn ang="0">
                        <a:pos x="connsiteX2569" y="connsiteY2569"/>
                      </a:cxn>
                      <a:cxn ang="0">
                        <a:pos x="connsiteX2570" y="connsiteY2570"/>
                      </a:cxn>
                      <a:cxn ang="0">
                        <a:pos x="connsiteX2571" y="connsiteY2571"/>
                      </a:cxn>
                      <a:cxn ang="0">
                        <a:pos x="connsiteX2572" y="connsiteY2572"/>
                      </a:cxn>
                      <a:cxn ang="0">
                        <a:pos x="connsiteX2573" y="connsiteY2573"/>
                      </a:cxn>
                      <a:cxn ang="0">
                        <a:pos x="connsiteX2574" y="connsiteY2574"/>
                      </a:cxn>
                      <a:cxn ang="0">
                        <a:pos x="connsiteX2575" y="connsiteY2575"/>
                      </a:cxn>
                      <a:cxn ang="0">
                        <a:pos x="connsiteX2576" y="connsiteY2576"/>
                      </a:cxn>
                      <a:cxn ang="0">
                        <a:pos x="connsiteX2577" y="connsiteY2577"/>
                      </a:cxn>
                      <a:cxn ang="0">
                        <a:pos x="connsiteX2578" y="connsiteY2578"/>
                      </a:cxn>
                      <a:cxn ang="0">
                        <a:pos x="connsiteX2579" y="connsiteY2579"/>
                      </a:cxn>
                      <a:cxn ang="0">
                        <a:pos x="connsiteX2580" y="connsiteY2580"/>
                      </a:cxn>
                      <a:cxn ang="0">
                        <a:pos x="connsiteX2581" y="connsiteY2581"/>
                      </a:cxn>
                      <a:cxn ang="0">
                        <a:pos x="connsiteX2582" y="connsiteY2582"/>
                      </a:cxn>
                      <a:cxn ang="0">
                        <a:pos x="connsiteX2583" y="connsiteY2583"/>
                      </a:cxn>
                      <a:cxn ang="0">
                        <a:pos x="connsiteX2584" y="connsiteY2584"/>
                      </a:cxn>
                      <a:cxn ang="0">
                        <a:pos x="connsiteX2585" y="connsiteY2585"/>
                      </a:cxn>
                      <a:cxn ang="0">
                        <a:pos x="connsiteX2586" y="connsiteY2586"/>
                      </a:cxn>
                      <a:cxn ang="0">
                        <a:pos x="connsiteX2587" y="connsiteY2587"/>
                      </a:cxn>
                      <a:cxn ang="0">
                        <a:pos x="connsiteX2588" y="connsiteY2588"/>
                      </a:cxn>
                      <a:cxn ang="0">
                        <a:pos x="connsiteX2589" y="connsiteY2589"/>
                      </a:cxn>
                      <a:cxn ang="0">
                        <a:pos x="connsiteX2590" y="connsiteY2590"/>
                      </a:cxn>
                      <a:cxn ang="0">
                        <a:pos x="connsiteX2591" y="connsiteY2591"/>
                      </a:cxn>
                      <a:cxn ang="0">
                        <a:pos x="connsiteX2592" y="connsiteY2592"/>
                      </a:cxn>
                      <a:cxn ang="0">
                        <a:pos x="connsiteX2593" y="connsiteY2593"/>
                      </a:cxn>
                      <a:cxn ang="0">
                        <a:pos x="connsiteX2594" y="connsiteY2594"/>
                      </a:cxn>
                      <a:cxn ang="0">
                        <a:pos x="connsiteX2595" y="connsiteY2595"/>
                      </a:cxn>
                      <a:cxn ang="0">
                        <a:pos x="connsiteX2596" y="connsiteY2596"/>
                      </a:cxn>
                      <a:cxn ang="0">
                        <a:pos x="connsiteX2597" y="connsiteY2597"/>
                      </a:cxn>
                      <a:cxn ang="0">
                        <a:pos x="connsiteX2598" y="connsiteY2598"/>
                      </a:cxn>
                      <a:cxn ang="0">
                        <a:pos x="connsiteX2599" y="connsiteY2599"/>
                      </a:cxn>
                      <a:cxn ang="0">
                        <a:pos x="connsiteX2600" y="connsiteY2600"/>
                      </a:cxn>
                      <a:cxn ang="0">
                        <a:pos x="connsiteX2601" y="connsiteY2601"/>
                      </a:cxn>
                      <a:cxn ang="0">
                        <a:pos x="connsiteX2602" y="connsiteY2602"/>
                      </a:cxn>
                      <a:cxn ang="0">
                        <a:pos x="connsiteX2603" y="connsiteY2603"/>
                      </a:cxn>
                      <a:cxn ang="0">
                        <a:pos x="connsiteX2604" y="connsiteY2604"/>
                      </a:cxn>
                      <a:cxn ang="0">
                        <a:pos x="connsiteX2605" y="connsiteY2605"/>
                      </a:cxn>
                      <a:cxn ang="0">
                        <a:pos x="connsiteX2606" y="connsiteY2606"/>
                      </a:cxn>
                      <a:cxn ang="0">
                        <a:pos x="connsiteX2607" y="connsiteY2607"/>
                      </a:cxn>
                      <a:cxn ang="0">
                        <a:pos x="connsiteX2608" y="connsiteY2608"/>
                      </a:cxn>
                      <a:cxn ang="0">
                        <a:pos x="connsiteX2609" y="connsiteY2609"/>
                      </a:cxn>
                      <a:cxn ang="0">
                        <a:pos x="connsiteX2610" y="connsiteY2610"/>
                      </a:cxn>
                      <a:cxn ang="0">
                        <a:pos x="connsiteX2611" y="connsiteY2611"/>
                      </a:cxn>
                      <a:cxn ang="0">
                        <a:pos x="connsiteX2612" y="connsiteY2612"/>
                      </a:cxn>
                      <a:cxn ang="0">
                        <a:pos x="connsiteX2613" y="connsiteY2613"/>
                      </a:cxn>
                      <a:cxn ang="0">
                        <a:pos x="connsiteX2614" y="connsiteY2614"/>
                      </a:cxn>
                      <a:cxn ang="0">
                        <a:pos x="connsiteX2615" y="connsiteY2615"/>
                      </a:cxn>
                      <a:cxn ang="0">
                        <a:pos x="connsiteX2616" y="connsiteY2616"/>
                      </a:cxn>
                      <a:cxn ang="0">
                        <a:pos x="connsiteX2617" y="connsiteY2617"/>
                      </a:cxn>
                      <a:cxn ang="0">
                        <a:pos x="connsiteX2618" y="connsiteY2618"/>
                      </a:cxn>
                      <a:cxn ang="0">
                        <a:pos x="connsiteX2619" y="connsiteY2619"/>
                      </a:cxn>
                      <a:cxn ang="0">
                        <a:pos x="connsiteX2620" y="connsiteY2620"/>
                      </a:cxn>
                      <a:cxn ang="0">
                        <a:pos x="connsiteX2621" y="connsiteY2621"/>
                      </a:cxn>
                      <a:cxn ang="0">
                        <a:pos x="connsiteX2622" y="connsiteY2622"/>
                      </a:cxn>
                      <a:cxn ang="0">
                        <a:pos x="connsiteX2623" y="connsiteY2623"/>
                      </a:cxn>
                      <a:cxn ang="0">
                        <a:pos x="connsiteX2624" y="connsiteY2624"/>
                      </a:cxn>
                      <a:cxn ang="0">
                        <a:pos x="connsiteX2625" y="connsiteY2625"/>
                      </a:cxn>
                      <a:cxn ang="0">
                        <a:pos x="connsiteX2626" y="connsiteY2626"/>
                      </a:cxn>
                      <a:cxn ang="0">
                        <a:pos x="connsiteX2627" y="connsiteY2627"/>
                      </a:cxn>
                      <a:cxn ang="0">
                        <a:pos x="connsiteX2628" y="connsiteY2628"/>
                      </a:cxn>
                      <a:cxn ang="0">
                        <a:pos x="connsiteX2629" y="connsiteY2629"/>
                      </a:cxn>
                      <a:cxn ang="0">
                        <a:pos x="connsiteX2630" y="connsiteY2630"/>
                      </a:cxn>
                      <a:cxn ang="0">
                        <a:pos x="connsiteX2631" y="connsiteY2631"/>
                      </a:cxn>
                      <a:cxn ang="0">
                        <a:pos x="connsiteX2632" y="connsiteY2632"/>
                      </a:cxn>
                      <a:cxn ang="0">
                        <a:pos x="connsiteX2633" y="connsiteY2633"/>
                      </a:cxn>
                      <a:cxn ang="0">
                        <a:pos x="connsiteX2634" y="connsiteY2634"/>
                      </a:cxn>
                      <a:cxn ang="0">
                        <a:pos x="connsiteX2635" y="connsiteY2635"/>
                      </a:cxn>
                      <a:cxn ang="0">
                        <a:pos x="connsiteX2636" y="connsiteY2636"/>
                      </a:cxn>
                      <a:cxn ang="0">
                        <a:pos x="connsiteX2637" y="connsiteY2637"/>
                      </a:cxn>
                      <a:cxn ang="0">
                        <a:pos x="connsiteX2638" y="connsiteY2638"/>
                      </a:cxn>
                      <a:cxn ang="0">
                        <a:pos x="connsiteX2639" y="connsiteY2639"/>
                      </a:cxn>
                      <a:cxn ang="0">
                        <a:pos x="connsiteX2640" y="connsiteY2640"/>
                      </a:cxn>
                      <a:cxn ang="0">
                        <a:pos x="connsiteX2641" y="connsiteY2641"/>
                      </a:cxn>
                      <a:cxn ang="0">
                        <a:pos x="connsiteX2642" y="connsiteY2642"/>
                      </a:cxn>
                      <a:cxn ang="0">
                        <a:pos x="connsiteX2643" y="connsiteY2643"/>
                      </a:cxn>
                      <a:cxn ang="0">
                        <a:pos x="connsiteX2644" y="connsiteY2644"/>
                      </a:cxn>
                      <a:cxn ang="0">
                        <a:pos x="connsiteX2645" y="connsiteY2645"/>
                      </a:cxn>
                      <a:cxn ang="0">
                        <a:pos x="connsiteX2646" y="connsiteY2646"/>
                      </a:cxn>
                      <a:cxn ang="0">
                        <a:pos x="connsiteX2647" y="connsiteY2647"/>
                      </a:cxn>
                      <a:cxn ang="0">
                        <a:pos x="connsiteX2648" y="connsiteY2648"/>
                      </a:cxn>
                      <a:cxn ang="0">
                        <a:pos x="connsiteX2649" y="connsiteY2649"/>
                      </a:cxn>
                      <a:cxn ang="0">
                        <a:pos x="connsiteX2650" y="connsiteY2650"/>
                      </a:cxn>
                      <a:cxn ang="0">
                        <a:pos x="connsiteX2651" y="connsiteY2651"/>
                      </a:cxn>
                      <a:cxn ang="0">
                        <a:pos x="connsiteX2652" y="connsiteY2652"/>
                      </a:cxn>
                      <a:cxn ang="0">
                        <a:pos x="connsiteX2653" y="connsiteY2653"/>
                      </a:cxn>
                      <a:cxn ang="0">
                        <a:pos x="connsiteX2654" y="connsiteY2654"/>
                      </a:cxn>
                      <a:cxn ang="0">
                        <a:pos x="connsiteX2655" y="connsiteY2655"/>
                      </a:cxn>
                      <a:cxn ang="0">
                        <a:pos x="connsiteX2656" y="connsiteY2656"/>
                      </a:cxn>
                      <a:cxn ang="0">
                        <a:pos x="connsiteX2657" y="connsiteY2657"/>
                      </a:cxn>
                      <a:cxn ang="0">
                        <a:pos x="connsiteX2658" y="connsiteY2658"/>
                      </a:cxn>
                      <a:cxn ang="0">
                        <a:pos x="connsiteX2659" y="connsiteY2659"/>
                      </a:cxn>
                      <a:cxn ang="0">
                        <a:pos x="connsiteX2660" y="connsiteY2660"/>
                      </a:cxn>
                      <a:cxn ang="0">
                        <a:pos x="connsiteX2661" y="connsiteY2661"/>
                      </a:cxn>
                      <a:cxn ang="0">
                        <a:pos x="connsiteX2662" y="connsiteY2662"/>
                      </a:cxn>
                      <a:cxn ang="0">
                        <a:pos x="connsiteX2663" y="connsiteY2663"/>
                      </a:cxn>
                      <a:cxn ang="0">
                        <a:pos x="connsiteX2664" y="connsiteY2664"/>
                      </a:cxn>
                      <a:cxn ang="0">
                        <a:pos x="connsiteX2665" y="connsiteY2665"/>
                      </a:cxn>
                      <a:cxn ang="0">
                        <a:pos x="connsiteX2666" y="connsiteY2666"/>
                      </a:cxn>
                      <a:cxn ang="0">
                        <a:pos x="connsiteX2667" y="connsiteY2667"/>
                      </a:cxn>
                      <a:cxn ang="0">
                        <a:pos x="connsiteX2668" y="connsiteY2668"/>
                      </a:cxn>
                      <a:cxn ang="0">
                        <a:pos x="connsiteX2669" y="connsiteY2669"/>
                      </a:cxn>
                      <a:cxn ang="0">
                        <a:pos x="connsiteX2670" y="connsiteY2670"/>
                      </a:cxn>
                      <a:cxn ang="0">
                        <a:pos x="connsiteX2671" y="connsiteY2671"/>
                      </a:cxn>
                      <a:cxn ang="0">
                        <a:pos x="connsiteX2672" y="connsiteY2672"/>
                      </a:cxn>
                      <a:cxn ang="0">
                        <a:pos x="connsiteX2673" y="connsiteY2673"/>
                      </a:cxn>
                      <a:cxn ang="0">
                        <a:pos x="connsiteX2674" y="connsiteY2674"/>
                      </a:cxn>
                      <a:cxn ang="0">
                        <a:pos x="connsiteX2675" y="connsiteY2675"/>
                      </a:cxn>
                      <a:cxn ang="0">
                        <a:pos x="connsiteX2676" y="connsiteY2676"/>
                      </a:cxn>
                      <a:cxn ang="0">
                        <a:pos x="connsiteX2677" y="connsiteY2677"/>
                      </a:cxn>
                      <a:cxn ang="0">
                        <a:pos x="connsiteX2678" y="connsiteY2678"/>
                      </a:cxn>
                      <a:cxn ang="0">
                        <a:pos x="connsiteX2679" y="connsiteY2679"/>
                      </a:cxn>
                      <a:cxn ang="0">
                        <a:pos x="connsiteX2680" y="connsiteY2680"/>
                      </a:cxn>
                      <a:cxn ang="0">
                        <a:pos x="connsiteX2681" y="connsiteY2681"/>
                      </a:cxn>
                      <a:cxn ang="0">
                        <a:pos x="connsiteX2682" y="connsiteY2682"/>
                      </a:cxn>
                      <a:cxn ang="0">
                        <a:pos x="connsiteX2683" y="connsiteY2683"/>
                      </a:cxn>
                      <a:cxn ang="0">
                        <a:pos x="connsiteX2684" y="connsiteY2684"/>
                      </a:cxn>
                      <a:cxn ang="0">
                        <a:pos x="connsiteX2685" y="connsiteY2685"/>
                      </a:cxn>
                      <a:cxn ang="0">
                        <a:pos x="connsiteX2686" y="connsiteY2686"/>
                      </a:cxn>
                      <a:cxn ang="0">
                        <a:pos x="connsiteX2687" y="connsiteY2687"/>
                      </a:cxn>
                      <a:cxn ang="0">
                        <a:pos x="connsiteX2688" y="connsiteY2688"/>
                      </a:cxn>
                      <a:cxn ang="0">
                        <a:pos x="connsiteX2689" y="connsiteY2689"/>
                      </a:cxn>
                      <a:cxn ang="0">
                        <a:pos x="connsiteX2690" y="connsiteY2690"/>
                      </a:cxn>
                      <a:cxn ang="0">
                        <a:pos x="connsiteX2691" y="connsiteY2691"/>
                      </a:cxn>
                      <a:cxn ang="0">
                        <a:pos x="connsiteX2692" y="connsiteY2692"/>
                      </a:cxn>
                      <a:cxn ang="0">
                        <a:pos x="connsiteX2693" y="connsiteY2693"/>
                      </a:cxn>
                      <a:cxn ang="0">
                        <a:pos x="connsiteX2694" y="connsiteY2694"/>
                      </a:cxn>
                      <a:cxn ang="0">
                        <a:pos x="connsiteX2695" y="connsiteY2695"/>
                      </a:cxn>
                      <a:cxn ang="0">
                        <a:pos x="connsiteX2696" y="connsiteY2696"/>
                      </a:cxn>
                      <a:cxn ang="0">
                        <a:pos x="connsiteX2697" y="connsiteY2697"/>
                      </a:cxn>
                      <a:cxn ang="0">
                        <a:pos x="connsiteX2698" y="connsiteY2698"/>
                      </a:cxn>
                      <a:cxn ang="0">
                        <a:pos x="connsiteX2699" y="connsiteY2699"/>
                      </a:cxn>
                      <a:cxn ang="0">
                        <a:pos x="connsiteX2700" y="connsiteY2700"/>
                      </a:cxn>
                      <a:cxn ang="0">
                        <a:pos x="connsiteX2701" y="connsiteY2701"/>
                      </a:cxn>
                      <a:cxn ang="0">
                        <a:pos x="connsiteX2702" y="connsiteY2702"/>
                      </a:cxn>
                      <a:cxn ang="0">
                        <a:pos x="connsiteX2703" y="connsiteY2703"/>
                      </a:cxn>
                      <a:cxn ang="0">
                        <a:pos x="connsiteX2704" y="connsiteY2704"/>
                      </a:cxn>
                      <a:cxn ang="0">
                        <a:pos x="connsiteX2705" y="connsiteY2705"/>
                      </a:cxn>
                      <a:cxn ang="0">
                        <a:pos x="connsiteX2706" y="connsiteY2706"/>
                      </a:cxn>
                      <a:cxn ang="0">
                        <a:pos x="connsiteX2707" y="connsiteY2707"/>
                      </a:cxn>
                      <a:cxn ang="0">
                        <a:pos x="connsiteX2708" y="connsiteY2708"/>
                      </a:cxn>
                      <a:cxn ang="0">
                        <a:pos x="connsiteX2709" y="connsiteY2709"/>
                      </a:cxn>
                      <a:cxn ang="0">
                        <a:pos x="connsiteX2710" y="connsiteY2710"/>
                      </a:cxn>
                      <a:cxn ang="0">
                        <a:pos x="connsiteX2711" y="connsiteY2711"/>
                      </a:cxn>
                      <a:cxn ang="0">
                        <a:pos x="connsiteX2712" y="connsiteY2712"/>
                      </a:cxn>
                      <a:cxn ang="0">
                        <a:pos x="connsiteX2713" y="connsiteY2713"/>
                      </a:cxn>
                      <a:cxn ang="0">
                        <a:pos x="connsiteX2714" y="connsiteY2714"/>
                      </a:cxn>
                      <a:cxn ang="0">
                        <a:pos x="connsiteX2715" y="connsiteY2715"/>
                      </a:cxn>
                      <a:cxn ang="0">
                        <a:pos x="connsiteX2716" y="connsiteY2716"/>
                      </a:cxn>
                      <a:cxn ang="0">
                        <a:pos x="connsiteX2717" y="connsiteY2717"/>
                      </a:cxn>
                      <a:cxn ang="0">
                        <a:pos x="connsiteX2718" y="connsiteY2718"/>
                      </a:cxn>
                      <a:cxn ang="0">
                        <a:pos x="connsiteX2719" y="connsiteY2719"/>
                      </a:cxn>
                      <a:cxn ang="0">
                        <a:pos x="connsiteX2720" y="connsiteY2720"/>
                      </a:cxn>
                      <a:cxn ang="0">
                        <a:pos x="connsiteX2721" y="connsiteY2721"/>
                      </a:cxn>
                      <a:cxn ang="0">
                        <a:pos x="connsiteX2722" y="connsiteY2722"/>
                      </a:cxn>
                      <a:cxn ang="0">
                        <a:pos x="connsiteX2723" y="connsiteY2723"/>
                      </a:cxn>
                      <a:cxn ang="0">
                        <a:pos x="connsiteX2724" y="connsiteY2724"/>
                      </a:cxn>
                      <a:cxn ang="0">
                        <a:pos x="connsiteX2725" y="connsiteY2725"/>
                      </a:cxn>
                      <a:cxn ang="0">
                        <a:pos x="connsiteX2726" y="connsiteY2726"/>
                      </a:cxn>
                      <a:cxn ang="0">
                        <a:pos x="connsiteX2727" y="connsiteY2727"/>
                      </a:cxn>
                      <a:cxn ang="0">
                        <a:pos x="connsiteX2728" y="connsiteY2728"/>
                      </a:cxn>
                      <a:cxn ang="0">
                        <a:pos x="connsiteX2729" y="connsiteY2729"/>
                      </a:cxn>
                      <a:cxn ang="0">
                        <a:pos x="connsiteX2730" y="connsiteY2730"/>
                      </a:cxn>
                      <a:cxn ang="0">
                        <a:pos x="connsiteX2731" y="connsiteY2731"/>
                      </a:cxn>
                      <a:cxn ang="0">
                        <a:pos x="connsiteX2732" y="connsiteY2732"/>
                      </a:cxn>
                      <a:cxn ang="0">
                        <a:pos x="connsiteX2733" y="connsiteY2733"/>
                      </a:cxn>
                      <a:cxn ang="0">
                        <a:pos x="connsiteX2734" y="connsiteY2734"/>
                      </a:cxn>
                      <a:cxn ang="0">
                        <a:pos x="connsiteX2735" y="connsiteY2735"/>
                      </a:cxn>
                      <a:cxn ang="0">
                        <a:pos x="connsiteX2736" y="connsiteY2736"/>
                      </a:cxn>
                      <a:cxn ang="0">
                        <a:pos x="connsiteX2737" y="connsiteY2737"/>
                      </a:cxn>
                      <a:cxn ang="0">
                        <a:pos x="connsiteX2738" y="connsiteY2738"/>
                      </a:cxn>
                      <a:cxn ang="0">
                        <a:pos x="connsiteX2739" y="connsiteY2739"/>
                      </a:cxn>
                      <a:cxn ang="0">
                        <a:pos x="connsiteX2740" y="connsiteY2740"/>
                      </a:cxn>
                      <a:cxn ang="0">
                        <a:pos x="connsiteX2741" y="connsiteY2741"/>
                      </a:cxn>
                      <a:cxn ang="0">
                        <a:pos x="connsiteX2742" y="connsiteY2742"/>
                      </a:cxn>
                      <a:cxn ang="0">
                        <a:pos x="connsiteX2743" y="connsiteY2743"/>
                      </a:cxn>
                      <a:cxn ang="0">
                        <a:pos x="connsiteX2744" y="connsiteY2744"/>
                      </a:cxn>
                      <a:cxn ang="0">
                        <a:pos x="connsiteX2745" y="connsiteY2745"/>
                      </a:cxn>
                      <a:cxn ang="0">
                        <a:pos x="connsiteX2746" y="connsiteY2746"/>
                      </a:cxn>
                      <a:cxn ang="0">
                        <a:pos x="connsiteX2747" y="connsiteY2747"/>
                      </a:cxn>
                      <a:cxn ang="0">
                        <a:pos x="connsiteX2748" y="connsiteY2748"/>
                      </a:cxn>
                      <a:cxn ang="0">
                        <a:pos x="connsiteX2749" y="connsiteY2749"/>
                      </a:cxn>
                      <a:cxn ang="0">
                        <a:pos x="connsiteX2750" y="connsiteY2750"/>
                      </a:cxn>
                      <a:cxn ang="0">
                        <a:pos x="connsiteX2751" y="connsiteY2751"/>
                      </a:cxn>
                      <a:cxn ang="0">
                        <a:pos x="connsiteX2752" y="connsiteY2752"/>
                      </a:cxn>
                      <a:cxn ang="0">
                        <a:pos x="connsiteX2753" y="connsiteY2753"/>
                      </a:cxn>
                      <a:cxn ang="0">
                        <a:pos x="connsiteX2754" y="connsiteY2754"/>
                      </a:cxn>
                      <a:cxn ang="0">
                        <a:pos x="connsiteX2755" y="connsiteY2755"/>
                      </a:cxn>
                      <a:cxn ang="0">
                        <a:pos x="connsiteX2756" y="connsiteY2756"/>
                      </a:cxn>
                      <a:cxn ang="0">
                        <a:pos x="connsiteX2757" y="connsiteY2757"/>
                      </a:cxn>
                      <a:cxn ang="0">
                        <a:pos x="connsiteX2758" y="connsiteY2758"/>
                      </a:cxn>
                      <a:cxn ang="0">
                        <a:pos x="connsiteX2759" y="connsiteY2759"/>
                      </a:cxn>
                      <a:cxn ang="0">
                        <a:pos x="connsiteX2760" y="connsiteY2760"/>
                      </a:cxn>
                      <a:cxn ang="0">
                        <a:pos x="connsiteX2761" y="connsiteY2761"/>
                      </a:cxn>
                      <a:cxn ang="0">
                        <a:pos x="connsiteX2762" y="connsiteY2762"/>
                      </a:cxn>
                      <a:cxn ang="0">
                        <a:pos x="connsiteX2763" y="connsiteY2763"/>
                      </a:cxn>
                      <a:cxn ang="0">
                        <a:pos x="connsiteX2764" y="connsiteY2764"/>
                      </a:cxn>
                      <a:cxn ang="0">
                        <a:pos x="connsiteX2765" y="connsiteY2765"/>
                      </a:cxn>
                      <a:cxn ang="0">
                        <a:pos x="connsiteX2766" y="connsiteY2766"/>
                      </a:cxn>
                      <a:cxn ang="0">
                        <a:pos x="connsiteX2767" y="connsiteY2767"/>
                      </a:cxn>
                      <a:cxn ang="0">
                        <a:pos x="connsiteX2768" y="connsiteY2768"/>
                      </a:cxn>
                      <a:cxn ang="0">
                        <a:pos x="connsiteX2769" y="connsiteY2769"/>
                      </a:cxn>
                      <a:cxn ang="0">
                        <a:pos x="connsiteX2770" y="connsiteY2770"/>
                      </a:cxn>
                      <a:cxn ang="0">
                        <a:pos x="connsiteX2771" y="connsiteY2771"/>
                      </a:cxn>
                      <a:cxn ang="0">
                        <a:pos x="connsiteX2772" y="connsiteY2772"/>
                      </a:cxn>
                      <a:cxn ang="0">
                        <a:pos x="connsiteX2773" y="connsiteY2773"/>
                      </a:cxn>
                      <a:cxn ang="0">
                        <a:pos x="connsiteX2774" y="connsiteY2774"/>
                      </a:cxn>
                      <a:cxn ang="0">
                        <a:pos x="connsiteX2775" y="connsiteY2775"/>
                      </a:cxn>
                      <a:cxn ang="0">
                        <a:pos x="connsiteX2776" y="connsiteY2776"/>
                      </a:cxn>
                      <a:cxn ang="0">
                        <a:pos x="connsiteX2777" y="connsiteY2777"/>
                      </a:cxn>
                      <a:cxn ang="0">
                        <a:pos x="connsiteX2778" y="connsiteY2778"/>
                      </a:cxn>
                      <a:cxn ang="0">
                        <a:pos x="connsiteX2779" y="connsiteY2779"/>
                      </a:cxn>
                      <a:cxn ang="0">
                        <a:pos x="connsiteX2780" y="connsiteY2780"/>
                      </a:cxn>
                      <a:cxn ang="0">
                        <a:pos x="connsiteX2781" y="connsiteY2781"/>
                      </a:cxn>
                      <a:cxn ang="0">
                        <a:pos x="connsiteX2782" y="connsiteY2782"/>
                      </a:cxn>
                      <a:cxn ang="0">
                        <a:pos x="connsiteX2783" y="connsiteY2783"/>
                      </a:cxn>
                      <a:cxn ang="0">
                        <a:pos x="connsiteX2784" y="connsiteY2784"/>
                      </a:cxn>
                      <a:cxn ang="0">
                        <a:pos x="connsiteX2785" y="connsiteY2785"/>
                      </a:cxn>
                      <a:cxn ang="0">
                        <a:pos x="connsiteX2786" y="connsiteY2786"/>
                      </a:cxn>
                      <a:cxn ang="0">
                        <a:pos x="connsiteX2787" y="connsiteY2787"/>
                      </a:cxn>
                      <a:cxn ang="0">
                        <a:pos x="connsiteX2788" y="connsiteY2788"/>
                      </a:cxn>
                      <a:cxn ang="0">
                        <a:pos x="connsiteX2789" y="connsiteY2789"/>
                      </a:cxn>
                      <a:cxn ang="0">
                        <a:pos x="connsiteX2790" y="connsiteY2790"/>
                      </a:cxn>
                      <a:cxn ang="0">
                        <a:pos x="connsiteX2791" y="connsiteY2791"/>
                      </a:cxn>
                      <a:cxn ang="0">
                        <a:pos x="connsiteX2792" y="connsiteY2792"/>
                      </a:cxn>
                      <a:cxn ang="0">
                        <a:pos x="connsiteX2793" y="connsiteY2793"/>
                      </a:cxn>
                      <a:cxn ang="0">
                        <a:pos x="connsiteX2794" y="connsiteY2794"/>
                      </a:cxn>
                      <a:cxn ang="0">
                        <a:pos x="connsiteX2795" y="connsiteY2795"/>
                      </a:cxn>
                      <a:cxn ang="0">
                        <a:pos x="connsiteX2796" y="connsiteY2796"/>
                      </a:cxn>
                      <a:cxn ang="0">
                        <a:pos x="connsiteX2797" y="connsiteY2797"/>
                      </a:cxn>
                      <a:cxn ang="0">
                        <a:pos x="connsiteX2798" y="connsiteY2798"/>
                      </a:cxn>
                      <a:cxn ang="0">
                        <a:pos x="connsiteX2799" y="connsiteY2799"/>
                      </a:cxn>
                      <a:cxn ang="0">
                        <a:pos x="connsiteX2800" y="connsiteY2800"/>
                      </a:cxn>
                      <a:cxn ang="0">
                        <a:pos x="connsiteX2801" y="connsiteY2801"/>
                      </a:cxn>
                      <a:cxn ang="0">
                        <a:pos x="connsiteX2802" y="connsiteY2802"/>
                      </a:cxn>
                      <a:cxn ang="0">
                        <a:pos x="connsiteX2803" y="connsiteY2803"/>
                      </a:cxn>
                      <a:cxn ang="0">
                        <a:pos x="connsiteX2804" y="connsiteY2804"/>
                      </a:cxn>
                      <a:cxn ang="0">
                        <a:pos x="connsiteX2805" y="connsiteY2805"/>
                      </a:cxn>
                      <a:cxn ang="0">
                        <a:pos x="connsiteX2806" y="connsiteY2806"/>
                      </a:cxn>
                      <a:cxn ang="0">
                        <a:pos x="connsiteX2807" y="connsiteY2807"/>
                      </a:cxn>
                      <a:cxn ang="0">
                        <a:pos x="connsiteX2808" y="connsiteY2808"/>
                      </a:cxn>
                      <a:cxn ang="0">
                        <a:pos x="connsiteX2809" y="connsiteY2809"/>
                      </a:cxn>
                      <a:cxn ang="0">
                        <a:pos x="connsiteX2810" y="connsiteY2810"/>
                      </a:cxn>
                      <a:cxn ang="0">
                        <a:pos x="connsiteX2811" y="connsiteY2811"/>
                      </a:cxn>
                      <a:cxn ang="0">
                        <a:pos x="connsiteX2812" y="connsiteY2812"/>
                      </a:cxn>
                      <a:cxn ang="0">
                        <a:pos x="connsiteX2813" y="connsiteY2813"/>
                      </a:cxn>
                      <a:cxn ang="0">
                        <a:pos x="connsiteX2814" y="connsiteY2814"/>
                      </a:cxn>
                      <a:cxn ang="0">
                        <a:pos x="connsiteX2815" y="connsiteY2815"/>
                      </a:cxn>
                      <a:cxn ang="0">
                        <a:pos x="connsiteX2816" y="connsiteY2816"/>
                      </a:cxn>
                      <a:cxn ang="0">
                        <a:pos x="connsiteX2817" y="connsiteY2817"/>
                      </a:cxn>
                      <a:cxn ang="0">
                        <a:pos x="connsiteX2818" y="connsiteY2818"/>
                      </a:cxn>
                      <a:cxn ang="0">
                        <a:pos x="connsiteX2819" y="connsiteY2819"/>
                      </a:cxn>
                      <a:cxn ang="0">
                        <a:pos x="connsiteX2820" y="connsiteY2820"/>
                      </a:cxn>
                      <a:cxn ang="0">
                        <a:pos x="connsiteX2821" y="connsiteY2821"/>
                      </a:cxn>
                      <a:cxn ang="0">
                        <a:pos x="connsiteX2822" y="connsiteY2822"/>
                      </a:cxn>
                      <a:cxn ang="0">
                        <a:pos x="connsiteX2823" y="connsiteY2823"/>
                      </a:cxn>
                      <a:cxn ang="0">
                        <a:pos x="connsiteX2824" y="connsiteY2824"/>
                      </a:cxn>
                      <a:cxn ang="0">
                        <a:pos x="connsiteX2825" y="connsiteY2825"/>
                      </a:cxn>
                      <a:cxn ang="0">
                        <a:pos x="connsiteX2826" y="connsiteY2826"/>
                      </a:cxn>
                      <a:cxn ang="0">
                        <a:pos x="connsiteX2827" y="connsiteY2827"/>
                      </a:cxn>
                      <a:cxn ang="0">
                        <a:pos x="connsiteX2828" y="connsiteY2828"/>
                      </a:cxn>
                      <a:cxn ang="0">
                        <a:pos x="connsiteX2829" y="connsiteY2829"/>
                      </a:cxn>
                      <a:cxn ang="0">
                        <a:pos x="connsiteX2830" y="connsiteY2830"/>
                      </a:cxn>
                      <a:cxn ang="0">
                        <a:pos x="connsiteX2831" y="connsiteY2831"/>
                      </a:cxn>
                      <a:cxn ang="0">
                        <a:pos x="connsiteX2832" y="connsiteY2832"/>
                      </a:cxn>
                      <a:cxn ang="0">
                        <a:pos x="connsiteX2833" y="connsiteY2833"/>
                      </a:cxn>
                      <a:cxn ang="0">
                        <a:pos x="connsiteX2834" y="connsiteY2834"/>
                      </a:cxn>
                      <a:cxn ang="0">
                        <a:pos x="connsiteX2835" y="connsiteY2835"/>
                      </a:cxn>
                      <a:cxn ang="0">
                        <a:pos x="connsiteX2836" y="connsiteY2836"/>
                      </a:cxn>
                      <a:cxn ang="0">
                        <a:pos x="connsiteX2837" y="connsiteY2837"/>
                      </a:cxn>
                      <a:cxn ang="0">
                        <a:pos x="connsiteX2838" y="connsiteY2838"/>
                      </a:cxn>
                      <a:cxn ang="0">
                        <a:pos x="connsiteX2839" y="connsiteY2839"/>
                      </a:cxn>
                      <a:cxn ang="0">
                        <a:pos x="connsiteX2840" y="connsiteY2840"/>
                      </a:cxn>
                      <a:cxn ang="0">
                        <a:pos x="connsiteX2841" y="connsiteY2841"/>
                      </a:cxn>
                      <a:cxn ang="0">
                        <a:pos x="connsiteX2842" y="connsiteY2842"/>
                      </a:cxn>
                      <a:cxn ang="0">
                        <a:pos x="connsiteX2843" y="connsiteY2843"/>
                      </a:cxn>
                      <a:cxn ang="0">
                        <a:pos x="connsiteX2844" y="connsiteY2844"/>
                      </a:cxn>
                      <a:cxn ang="0">
                        <a:pos x="connsiteX2845" y="connsiteY2845"/>
                      </a:cxn>
                      <a:cxn ang="0">
                        <a:pos x="connsiteX2846" y="connsiteY2846"/>
                      </a:cxn>
                      <a:cxn ang="0">
                        <a:pos x="connsiteX2847" y="connsiteY2847"/>
                      </a:cxn>
                      <a:cxn ang="0">
                        <a:pos x="connsiteX2848" y="connsiteY2848"/>
                      </a:cxn>
                      <a:cxn ang="0">
                        <a:pos x="connsiteX2849" y="connsiteY2849"/>
                      </a:cxn>
                      <a:cxn ang="0">
                        <a:pos x="connsiteX2850" y="connsiteY2850"/>
                      </a:cxn>
                      <a:cxn ang="0">
                        <a:pos x="connsiteX2851" y="connsiteY2851"/>
                      </a:cxn>
                      <a:cxn ang="0">
                        <a:pos x="connsiteX2852" y="connsiteY2852"/>
                      </a:cxn>
                      <a:cxn ang="0">
                        <a:pos x="connsiteX2853" y="connsiteY2853"/>
                      </a:cxn>
                      <a:cxn ang="0">
                        <a:pos x="connsiteX2854" y="connsiteY2854"/>
                      </a:cxn>
                      <a:cxn ang="0">
                        <a:pos x="connsiteX2855" y="connsiteY2855"/>
                      </a:cxn>
                      <a:cxn ang="0">
                        <a:pos x="connsiteX2856" y="connsiteY2856"/>
                      </a:cxn>
                      <a:cxn ang="0">
                        <a:pos x="connsiteX2857" y="connsiteY2857"/>
                      </a:cxn>
                      <a:cxn ang="0">
                        <a:pos x="connsiteX2858" y="connsiteY2858"/>
                      </a:cxn>
                      <a:cxn ang="0">
                        <a:pos x="connsiteX2859" y="connsiteY2859"/>
                      </a:cxn>
                      <a:cxn ang="0">
                        <a:pos x="connsiteX2860" y="connsiteY2860"/>
                      </a:cxn>
                      <a:cxn ang="0">
                        <a:pos x="connsiteX2861" y="connsiteY2861"/>
                      </a:cxn>
                      <a:cxn ang="0">
                        <a:pos x="connsiteX2862" y="connsiteY2862"/>
                      </a:cxn>
                      <a:cxn ang="0">
                        <a:pos x="connsiteX2863" y="connsiteY2863"/>
                      </a:cxn>
                      <a:cxn ang="0">
                        <a:pos x="connsiteX2864" y="connsiteY2864"/>
                      </a:cxn>
                      <a:cxn ang="0">
                        <a:pos x="connsiteX2865" y="connsiteY2865"/>
                      </a:cxn>
                      <a:cxn ang="0">
                        <a:pos x="connsiteX2866" y="connsiteY2866"/>
                      </a:cxn>
                      <a:cxn ang="0">
                        <a:pos x="connsiteX2867" y="connsiteY2867"/>
                      </a:cxn>
                      <a:cxn ang="0">
                        <a:pos x="connsiteX2868" y="connsiteY2868"/>
                      </a:cxn>
                      <a:cxn ang="0">
                        <a:pos x="connsiteX2869" y="connsiteY2869"/>
                      </a:cxn>
                      <a:cxn ang="0">
                        <a:pos x="connsiteX2870" y="connsiteY2870"/>
                      </a:cxn>
                      <a:cxn ang="0">
                        <a:pos x="connsiteX2871" y="connsiteY2871"/>
                      </a:cxn>
                      <a:cxn ang="0">
                        <a:pos x="connsiteX2872" y="connsiteY2872"/>
                      </a:cxn>
                      <a:cxn ang="0">
                        <a:pos x="connsiteX2873" y="connsiteY2873"/>
                      </a:cxn>
                      <a:cxn ang="0">
                        <a:pos x="connsiteX2874" y="connsiteY2874"/>
                      </a:cxn>
                      <a:cxn ang="0">
                        <a:pos x="connsiteX2875" y="connsiteY2875"/>
                      </a:cxn>
                      <a:cxn ang="0">
                        <a:pos x="connsiteX2876" y="connsiteY2876"/>
                      </a:cxn>
                      <a:cxn ang="0">
                        <a:pos x="connsiteX2877" y="connsiteY2877"/>
                      </a:cxn>
                      <a:cxn ang="0">
                        <a:pos x="connsiteX2878" y="connsiteY2878"/>
                      </a:cxn>
                      <a:cxn ang="0">
                        <a:pos x="connsiteX2879" y="connsiteY2879"/>
                      </a:cxn>
                      <a:cxn ang="0">
                        <a:pos x="connsiteX2880" y="connsiteY2880"/>
                      </a:cxn>
                      <a:cxn ang="0">
                        <a:pos x="connsiteX2881" y="connsiteY2881"/>
                      </a:cxn>
                      <a:cxn ang="0">
                        <a:pos x="connsiteX2882" y="connsiteY2882"/>
                      </a:cxn>
                      <a:cxn ang="0">
                        <a:pos x="connsiteX2883" y="connsiteY2883"/>
                      </a:cxn>
                      <a:cxn ang="0">
                        <a:pos x="connsiteX2884" y="connsiteY2884"/>
                      </a:cxn>
                      <a:cxn ang="0">
                        <a:pos x="connsiteX2885" y="connsiteY2885"/>
                      </a:cxn>
                      <a:cxn ang="0">
                        <a:pos x="connsiteX2886" y="connsiteY2886"/>
                      </a:cxn>
                      <a:cxn ang="0">
                        <a:pos x="connsiteX2887" y="connsiteY2887"/>
                      </a:cxn>
                      <a:cxn ang="0">
                        <a:pos x="connsiteX2888" y="connsiteY2888"/>
                      </a:cxn>
                      <a:cxn ang="0">
                        <a:pos x="connsiteX2889" y="connsiteY2889"/>
                      </a:cxn>
                      <a:cxn ang="0">
                        <a:pos x="connsiteX2890" y="connsiteY2890"/>
                      </a:cxn>
                      <a:cxn ang="0">
                        <a:pos x="connsiteX2891" y="connsiteY2891"/>
                      </a:cxn>
                      <a:cxn ang="0">
                        <a:pos x="connsiteX2892" y="connsiteY2892"/>
                      </a:cxn>
                      <a:cxn ang="0">
                        <a:pos x="connsiteX2893" y="connsiteY2893"/>
                      </a:cxn>
                      <a:cxn ang="0">
                        <a:pos x="connsiteX2894" y="connsiteY2894"/>
                      </a:cxn>
                      <a:cxn ang="0">
                        <a:pos x="connsiteX2895" y="connsiteY2895"/>
                      </a:cxn>
                      <a:cxn ang="0">
                        <a:pos x="connsiteX2896" y="connsiteY2896"/>
                      </a:cxn>
                      <a:cxn ang="0">
                        <a:pos x="connsiteX2897" y="connsiteY2897"/>
                      </a:cxn>
                      <a:cxn ang="0">
                        <a:pos x="connsiteX2898" y="connsiteY2898"/>
                      </a:cxn>
                      <a:cxn ang="0">
                        <a:pos x="connsiteX2899" y="connsiteY2899"/>
                      </a:cxn>
                      <a:cxn ang="0">
                        <a:pos x="connsiteX2900" y="connsiteY2900"/>
                      </a:cxn>
                      <a:cxn ang="0">
                        <a:pos x="connsiteX2901" y="connsiteY2901"/>
                      </a:cxn>
                      <a:cxn ang="0">
                        <a:pos x="connsiteX2902" y="connsiteY2902"/>
                      </a:cxn>
                      <a:cxn ang="0">
                        <a:pos x="connsiteX2903" y="connsiteY2903"/>
                      </a:cxn>
                      <a:cxn ang="0">
                        <a:pos x="connsiteX2904" y="connsiteY2904"/>
                      </a:cxn>
                      <a:cxn ang="0">
                        <a:pos x="connsiteX2905" y="connsiteY2905"/>
                      </a:cxn>
                      <a:cxn ang="0">
                        <a:pos x="connsiteX2906" y="connsiteY2906"/>
                      </a:cxn>
                      <a:cxn ang="0">
                        <a:pos x="connsiteX2907" y="connsiteY2907"/>
                      </a:cxn>
                      <a:cxn ang="0">
                        <a:pos x="connsiteX2908" y="connsiteY2908"/>
                      </a:cxn>
                      <a:cxn ang="0">
                        <a:pos x="connsiteX2909" y="connsiteY2909"/>
                      </a:cxn>
                      <a:cxn ang="0">
                        <a:pos x="connsiteX2910" y="connsiteY2910"/>
                      </a:cxn>
                      <a:cxn ang="0">
                        <a:pos x="connsiteX2911" y="connsiteY2911"/>
                      </a:cxn>
                      <a:cxn ang="0">
                        <a:pos x="connsiteX2912" y="connsiteY2912"/>
                      </a:cxn>
                      <a:cxn ang="0">
                        <a:pos x="connsiteX2913" y="connsiteY2913"/>
                      </a:cxn>
                      <a:cxn ang="0">
                        <a:pos x="connsiteX2914" y="connsiteY2914"/>
                      </a:cxn>
                      <a:cxn ang="0">
                        <a:pos x="connsiteX2915" y="connsiteY2915"/>
                      </a:cxn>
                      <a:cxn ang="0">
                        <a:pos x="connsiteX2916" y="connsiteY2916"/>
                      </a:cxn>
                      <a:cxn ang="0">
                        <a:pos x="connsiteX2917" y="connsiteY2917"/>
                      </a:cxn>
                      <a:cxn ang="0">
                        <a:pos x="connsiteX2918" y="connsiteY2918"/>
                      </a:cxn>
                      <a:cxn ang="0">
                        <a:pos x="connsiteX2919" y="connsiteY2919"/>
                      </a:cxn>
                      <a:cxn ang="0">
                        <a:pos x="connsiteX2920" y="connsiteY2920"/>
                      </a:cxn>
                      <a:cxn ang="0">
                        <a:pos x="connsiteX2921" y="connsiteY2921"/>
                      </a:cxn>
                      <a:cxn ang="0">
                        <a:pos x="connsiteX2922" y="connsiteY2922"/>
                      </a:cxn>
                      <a:cxn ang="0">
                        <a:pos x="connsiteX2923" y="connsiteY2923"/>
                      </a:cxn>
                      <a:cxn ang="0">
                        <a:pos x="connsiteX2924" y="connsiteY2924"/>
                      </a:cxn>
                      <a:cxn ang="0">
                        <a:pos x="connsiteX2925" y="connsiteY2925"/>
                      </a:cxn>
                      <a:cxn ang="0">
                        <a:pos x="connsiteX2926" y="connsiteY2926"/>
                      </a:cxn>
                      <a:cxn ang="0">
                        <a:pos x="connsiteX2927" y="connsiteY2927"/>
                      </a:cxn>
                      <a:cxn ang="0">
                        <a:pos x="connsiteX2928" y="connsiteY2928"/>
                      </a:cxn>
                      <a:cxn ang="0">
                        <a:pos x="connsiteX2929" y="connsiteY2929"/>
                      </a:cxn>
                      <a:cxn ang="0">
                        <a:pos x="connsiteX2930" y="connsiteY2930"/>
                      </a:cxn>
                      <a:cxn ang="0">
                        <a:pos x="connsiteX2931" y="connsiteY2931"/>
                      </a:cxn>
                      <a:cxn ang="0">
                        <a:pos x="connsiteX2932" y="connsiteY2932"/>
                      </a:cxn>
                      <a:cxn ang="0">
                        <a:pos x="connsiteX2933" y="connsiteY2933"/>
                      </a:cxn>
                      <a:cxn ang="0">
                        <a:pos x="connsiteX2934" y="connsiteY2934"/>
                      </a:cxn>
                      <a:cxn ang="0">
                        <a:pos x="connsiteX2935" y="connsiteY2935"/>
                      </a:cxn>
                      <a:cxn ang="0">
                        <a:pos x="connsiteX2936" y="connsiteY2936"/>
                      </a:cxn>
                      <a:cxn ang="0">
                        <a:pos x="connsiteX2937" y="connsiteY2937"/>
                      </a:cxn>
                      <a:cxn ang="0">
                        <a:pos x="connsiteX2938" y="connsiteY2938"/>
                      </a:cxn>
                      <a:cxn ang="0">
                        <a:pos x="connsiteX2939" y="connsiteY2939"/>
                      </a:cxn>
                      <a:cxn ang="0">
                        <a:pos x="connsiteX2940" y="connsiteY2940"/>
                      </a:cxn>
                      <a:cxn ang="0">
                        <a:pos x="connsiteX2941" y="connsiteY2941"/>
                      </a:cxn>
                      <a:cxn ang="0">
                        <a:pos x="connsiteX2942" y="connsiteY2942"/>
                      </a:cxn>
                      <a:cxn ang="0">
                        <a:pos x="connsiteX2943" y="connsiteY2943"/>
                      </a:cxn>
                      <a:cxn ang="0">
                        <a:pos x="connsiteX2944" y="connsiteY2944"/>
                      </a:cxn>
                      <a:cxn ang="0">
                        <a:pos x="connsiteX2945" y="connsiteY2945"/>
                      </a:cxn>
                      <a:cxn ang="0">
                        <a:pos x="connsiteX2946" y="connsiteY2946"/>
                      </a:cxn>
                      <a:cxn ang="0">
                        <a:pos x="connsiteX2947" y="connsiteY2947"/>
                      </a:cxn>
                      <a:cxn ang="0">
                        <a:pos x="connsiteX2948" y="connsiteY2948"/>
                      </a:cxn>
                      <a:cxn ang="0">
                        <a:pos x="connsiteX2949" y="connsiteY2949"/>
                      </a:cxn>
                      <a:cxn ang="0">
                        <a:pos x="connsiteX2950" y="connsiteY2950"/>
                      </a:cxn>
                      <a:cxn ang="0">
                        <a:pos x="connsiteX2951" y="connsiteY2951"/>
                      </a:cxn>
                      <a:cxn ang="0">
                        <a:pos x="connsiteX2952" y="connsiteY2952"/>
                      </a:cxn>
                      <a:cxn ang="0">
                        <a:pos x="connsiteX2953" y="connsiteY2953"/>
                      </a:cxn>
                      <a:cxn ang="0">
                        <a:pos x="connsiteX2954" y="connsiteY2954"/>
                      </a:cxn>
                      <a:cxn ang="0">
                        <a:pos x="connsiteX2955" y="connsiteY2955"/>
                      </a:cxn>
                      <a:cxn ang="0">
                        <a:pos x="connsiteX2956" y="connsiteY2956"/>
                      </a:cxn>
                      <a:cxn ang="0">
                        <a:pos x="connsiteX2957" y="connsiteY2957"/>
                      </a:cxn>
                      <a:cxn ang="0">
                        <a:pos x="connsiteX2958" y="connsiteY2958"/>
                      </a:cxn>
                      <a:cxn ang="0">
                        <a:pos x="connsiteX2959" y="connsiteY2959"/>
                      </a:cxn>
                      <a:cxn ang="0">
                        <a:pos x="connsiteX2960" y="connsiteY2960"/>
                      </a:cxn>
                      <a:cxn ang="0">
                        <a:pos x="connsiteX2961" y="connsiteY2961"/>
                      </a:cxn>
                      <a:cxn ang="0">
                        <a:pos x="connsiteX2962" y="connsiteY2962"/>
                      </a:cxn>
                      <a:cxn ang="0">
                        <a:pos x="connsiteX2963" y="connsiteY2963"/>
                      </a:cxn>
                      <a:cxn ang="0">
                        <a:pos x="connsiteX2964" y="connsiteY2964"/>
                      </a:cxn>
                      <a:cxn ang="0">
                        <a:pos x="connsiteX2965" y="connsiteY2965"/>
                      </a:cxn>
                      <a:cxn ang="0">
                        <a:pos x="connsiteX2966" y="connsiteY2966"/>
                      </a:cxn>
                      <a:cxn ang="0">
                        <a:pos x="connsiteX2967" y="connsiteY2967"/>
                      </a:cxn>
                      <a:cxn ang="0">
                        <a:pos x="connsiteX2968" y="connsiteY2968"/>
                      </a:cxn>
                      <a:cxn ang="0">
                        <a:pos x="connsiteX2969" y="connsiteY2969"/>
                      </a:cxn>
                      <a:cxn ang="0">
                        <a:pos x="connsiteX2970" y="connsiteY2970"/>
                      </a:cxn>
                      <a:cxn ang="0">
                        <a:pos x="connsiteX2971" y="connsiteY2971"/>
                      </a:cxn>
                      <a:cxn ang="0">
                        <a:pos x="connsiteX2972" y="connsiteY2972"/>
                      </a:cxn>
                      <a:cxn ang="0">
                        <a:pos x="connsiteX2973" y="connsiteY2973"/>
                      </a:cxn>
                      <a:cxn ang="0">
                        <a:pos x="connsiteX2974" y="connsiteY2974"/>
                      </a:cxn>
                      <a:cxn ang="0">
                        <a:pos x="connsiteX2975" y="connsiteY2975"/>
                      </a:cxn>
                      <a:cxn ang="0">
                        <a:pos x="connsiteX2976" y="connsiteY2976"/>
                      </a:cxn>
                      <a:cxn ang="0">
                        <a:pos x="connsiteX2977" y="connsiteY2977"/>
                      </a:cxn>
                      <a:cxn ang="0">
                        <a:pos x="connsiteX2978" y="connsiteY2978"/>
                      </a:cxn>
                      <a:cxn ang="0">
                        <a:pos x="connsiteX2979" y="connsiteY2979"/>
                      </a:cxn>
                      <a:cxn ang="0">
                        <a:pos x="connsiteX2980" y="connsiteY2980"/>
                      </a:cxn>
                      <a:cxn ang="0">
                        <a:pos x="connsiteX2981" y="connsiteY2981"/>
                      </a:cxn>
                      <a:cxn ang="0">
                        <a:pos x="connsiteX2982" y="connsiteY2982"/>
                      </a:cxn>
                      <a:cxn ang="0">
                        <a:pos x="connsiteX2983" y="connsiteY2983"/>
                      </a:cxn>
                      <a:cxn ang="0">
                        <a:pos x="connsiteX2984" y="connsiteY2984"/>
                      </a:cxn>
                      <a:cxn ang="0">
                        <a:pos x="connsiteX2985" y="connsiteY2985"/>
                      </a:cxn>
                      <a:cxn ang="0">
                        <a:pos x="connsiteX2986" y="connsiteY2986"/>
                      </a:cxn>
                      <a:cxn ang="0">
                        <a:pos x="connsiteX2987" y="connsiteY2987"/>
                      </a:cxn>
                      <a:cxn ang="0">
                        <a:pos x="connsiteX2988" y="connsiteY2988"/>
                      </a:cxn>
                      <a:cxn ang="0">
                        <a:pos x="connsiteX2989" y="connsiteY2989"/>
                      </a:cxn>
                      <a:cxn ang="0">
                        <a:pos x="connsiteX2990" y="connsiteY2990"/>
                      </a:cxn>
                      <a:cxn ang="0">
                        <a:pos x="connsiteX2991" y="connsiteY2991"/>
                      </a:cxn>
                      <a:cxn ang="0">
                        <a:pos x="connsiteX2992" y="connsiteY2992"/>
                      </a:cxn>
                      <a:cxn ang="0">
                        <a:pos x="connsiteX2993" y="connsiteY2993"/>
                      </a:cxn>
                      <a:cxn ang="0">
                        <a:pos x="connsiteX2994" y="connsiteY2994"/>
                      </a:cxn>
                      <a:cxn ang="0">
                        <a:pos x="connsiteX2995" y="connsiteY2995"/>
                      </a:cxn>
                      <a:cxn ang="0">
                        <a:pos x="connsiteX2996" y="connsiteY2996"/>
                      </a:cxn>
                      <a:cxn ang="0">
                        <a:pos x="connsiteX2997" y="connsiteY2997"/>
                      </a:cxn>
                      <a:cxn ang="0">
                        <a:pos x="connsiteX2998" y="connsiteY2998"/>
                      </a:cxn>
                      <a:cxn ang="0">
                        <a:pos x="connsiteX2999" y="connsiteY2999"/>
                      </a:cxn>
                      <a:cxn ang="0">
                        <a:pos x="connsiteX3000" y="connsiteY3000"/>
                      </a:cxn>
                      <a:cxn ang="0">
                        <a:pos x="connsiteX3001" y="connsiteY3001"/>
                      </a:cxn>
                      <a:cxn ang="0">
                        <a:pos x="connsiteX3002" y="connsiteY3002"/>
                      </a:cxn>
                      <a:cxn ang="0">
                        <a:pos x="connsiteX3003" y="connsiteY3003"/>
                      </a:cxn>
                      <a:cxn ang="0">
                        <a:pos x="connsiteX3004" y="connsiteY3004"/>
                      </a:cxn>
                      <a:cxn ang="0">
                        <a:pos x="connsiteX3005" y="connsiteY3005"/>
                      </a:cxn>
                      <a:cxn ang="0">
                        <a:pos x="connsiteX3006" y="connsiteY3006"/>
                      </a:cxn>
                      <a:cxn ang="0">
                        <a:pos x="connsiteX3007" y="connsiteY3007"/>
                      </a:cxn>
                      <a:cxn ang="0">
                        <a:pos x="connsiteX3008" y="connsiteY3008"/>
                      </a:cxn>
                      <a:cxn ang="0">
                        <a:pos x="connsiteX3009" y="connsiteY3009"/>
                      </a:cxn>
                      <a:cxn ang="0">
                        <a:pos x="connsiteX3010" y="connsiteY3010"/>
                      </a:cxn>
                      <a:cxn ang="0">
                        <a:pos x="connsiteX3011" y="connsiteY3011"/>
                      </a:cxn>
                      <a:cxn ang="0">
                        <a:pos x="connsiteX3012" y="connsiteY3012"/>
                      </a:cxn>
                      <a:cxn ang="0">
                        <a:pos x="connsiteX3013" y="connsiteY3013"/>
                      </a:cxn>
                      <a:cxn ang="0">
                        <a:pos x="connsiteX3014" y="connsiteY3014"/>
                      </a:cxn>
                      <a:cxn ang="0">
                        <a:pos x="connsiteX3015" y="connsiteY3015"/>
                      </a:cxn>
                      <a:cxn ang="0">
                        <a:pos x="connsiteX3016" y="connsiteY3016"/>
                      </a:cxn>
                      <a:cxn ang="0">
                        <a:pos x="connsiteX3017" y="connsiteY3017"/>
                      </a:cxn>
                      <a:cxn ang="0">
                        <a:pos x="connsiteX3018" y="connsiteY3018"/>
                      </a:cxn>
                      <a:cxn ang="0">
                        <a:pos x="connsiteX3019" y="connsiteY3019"/>
                      </a:cxn>
                      <a:cxn ang="0">
                        <a:pos x="connsiteX3020" y="connsiteY3020"/>
                      </a:cxn>
                      <a:cxn ang="0">
                        <a:pos x="connsiteX3021" y="connsiteY3021"/>
                      </a:cxn>
                      <a:cxn ang="0">
                        <a:pos x="connsiteX3022" y="connsiteY3022"/>
                      </a:cxn>
                      <a:cxn ang="0">
                        <a:pos x="connsiteX3023" y="connsiteY3023"/>
                      </a:cxn>
                      <a:cxn ang="0">
                        <a:pos x="connsiteX3024" y="connsiteY3024"/>
                      </a:cxn>
                      <a:cxn ang="0">
                        <a:pos x="connsiteX3025" y="connsiteY3025"/>
                      </a:cxn>
                      <a:cxn ang="0">
                        <a:pos x="connsiteX3026" y="connsiteY3026"/>
                      </a:cxn>
                      <a:cxn ang="0">
                        <a:pos x="connsiteX3027" y="connsiteY3027"/>
                      </a:cxn>
                      <a:cxn ang="0">
                        <a:pos x="connsiteX3028" y="connsiteY3028"/>
                      </a:cxn>
                      <a:cxn ang="0">
                        <a:pos x="connsiteX3029" y="connsiteY3029"/>
                      </a:cxn>
                      <a:cxn ang="0">
                        <a:pos x="connsiteX3030" y="connsiteY3030"/>
                      </a:cxn>
                      <a:cxn ang="0">
                        <a:pos x="connsiteX3031" y="connsiteY3031"/>
                      </a:cxn>
                      <a:cxn ang="0">
                        <a:pos x="connsiteX3032" y="connsiteY3032"/>
                      </a:cxn>
                      <a:cxn ang="0">
                        <a:pos x="connsiteX3033" y="connsiteY3033"/>
                      </a:cxn>
                      <a:cxn ang="0">
                        <a:pos x="connsiteX3034" y="connsiteY3034"/>
                      </a:cxn>
                      <a:cxn ang="0">
                        <a:pos x="connsiteX3035" y="connsiteY3035"/>
                      </a:cxn>
                      <a:cxn ang="0">
                        <a:pos x="connsiteX3036" y="connsiteY3036"/>
                      </a:cxn>
                      <a:cxn ang="0">
                        <a:pos x="connsiteX3037" y="connsiteY3037"/>
                      </a:cxn>
                      <a:cxn ang="0">
                        <a:pos x="connsiteX3038" y="connsiteY3038"/>
                      </a:cxn>
                      <a:cxn ang="0">
                        <a:pos x="connsiteX3039" y="connsiteY3039"/>
                      </a:cxn>
                      <a:cxn ang="0">
                        <a:pos x="connsiteX3040" y="connsiteY3040"/>
                      </a:cxn>
                      <a:cxn ang="0">
                        <a:pos x="connsiteX3041" y="connsiteY3041"/>
                      </a:cxn>
                      <a:cxn ang="0">
                        <a:pos x="connsiteX3042" y="connsiteY3042"/>
                      </a:cxn>
                      <a:cxn ang="0">
                        <a:pos x="connsiteX3043" y="connsiteY3043"/>
                      </a:cxn>
                      <a:cxn ang="0">
                        <a:pos x="connsiteX3044" y="connsiteY3044"/>
                      </a:cxn>
                      <a:cxn ang="0">
                        <a:pos x="connsiteX3045" y="connsiteY3045"/>
                      </a:cxn>
                      <a:cxn ang="0">
                        <a:pos x="connsiteX3046" y="connsiteY3046"/>
                      </a:cxn>
                      <a:cxn ang="0">
                        <a:pos x="connsiteX3047" y="connsiteY3047"/>
                      </a:cxn>
                      <a:cxn ang="0">
                        <a:pos x="connsiteX3048" y="connsiteY3048"/>
                      </a:cxn>
                      <a:cxn ang="0">
                        <a:pos x="connsiteX3049" y="connsiteY3049"/>
                      </a:cxn>
                      <a:cxn ang="0">
                        <a:pos x="connsiteX3050" y="connsiteY3050"/>
                      </a:cxn>
                      <a:cxn ang="0">
                        <a:pos x="connsiteX3051" y="connsiteY3051"/>
                      </a:cxn>
                      <a:cxn ang="0">
                        <a:pos x="connsiteX3052" y="connsiteY3052"/>
                      </a:cxn>
                      <a:cxn ang="0">
                        <a:pos x="connsiteX3053" y="connsiteY3053"/>
                      </a:cxn>
                      <a:cxn ang="0">
                        <a:pos x="connsiteX3054" y="connsiteY3054"/>
                      </a:cxn>
                      <a:cxn ang="0">
                        <a:pos x="connsiteX3055" y="connsiteY3055"/>
                      </a:cxn>
                      <a:cxn ang="0">
                        <a:pos x="connsiteX3056" y="connsiteY3056"/>
                      </a:cxn>
                      <a:cxn ang="0">
                        <a:pos x="connsiteX3057" y="connsiteY3057"/>
                      </a:cxn>
                      <a:cxn ang="0">
                        <a:pos x="connsiteX3058" y="connsiteY3058"/>
                      </a:cxn>
                      <a:cxn ang="0">
                        <a:pos x="connsiteX3059" y="connsiteY3059"/>
                      </a:cxn>
                      <a:cxn ang="0">
                        <a:pos x="connsiteX3060" y="connsiteY3060"/>
                      </a:cxn>
                      <a:cxn ang="0">
                        <a:pos x="connsiteX3061" y="connsiteY3061"/>
                      </a:cxn>
                      <a:cxn ang="0">
                        <a:pos x="connsiteX3062" y="connsiteY3062"/>
                      </a:cxn>
                      <a:cxn ang="0">
                        <a:pos x="connsiteX3063" y="connsiteY3063"/>
                      </a:cxn>
                      <a:cxn ang="0">
                        <a:pos x="connsiteX3064" y="connsiteY3064"/>
                      </a:cxn>
                      <a:cxn ang="0">
                        <a:pos x="connsiteX3065" y="connsiteY3065"/>
                      </a:cxn>
                      <a:cxn ang="0">
                        <a:pos x="connsiteX3066" y="connsiteY3066"/>
                      </a:cxn>
                      <a:cxn ang="0">
                        <a:pos x="connsiteX3067" y="connsiteY3067"/>
                      </a:cxn>
                      <a:cxn ang="0">
                        <a:pos x="connsiteX3068" y="connsiteY3068"/>
                      </a:cxn>
                      <a:cxn ang="0">
                        <a:pos x="connsiteX3069" y="connsiteY3069"/>
                      </a:cxn>
                      <a:cxn ang="0">
                        <a:pos x="connsiteX3070" y="connsiteY3070"/>
                      </a:cxn>
                      <a:cxn ang="0">
                        <a:pos x="connsiteX3071" y="connsiteY3071"/>
                      </a:cxn>
                      <a:cxn ang="0">
                        <a:pos x="connsiteX3072" y="connsiteY3072"/>
                      </a:cxn>
                      <a:cxn ang="0">
                        <a:pos x="connsiteX3073" y="connsiteY3073"/>
                      </a:cxn>
                      <a:cxn ang="0">
                        <a:pos x="connsiteX3074" y="connsiteY3074"/>
                      </a:cxn>
                      <a:cxn ang="0">
                        <a:pos x="connsiteX3075" y="connsiteY3075"/>
                      </a:cxn>
                      <a:cxn ang="0">
                        <a:pos x="connsiteX3076" y="connsiteY3076"/>
                      </a:cxn>
                      <a:cxn ang="0">
                        <a:pos x="connsiteX3077" y="connsiteY3077"/>
                      </a:cxn>
                      <a:cxn ang="0">
                        <a:pos x="connsiteX3078" y="connsiteY3078"/>
                      </a:cxn>
                      <a:cxn ang="0">
                        <a:pos x="connsiteX3079" y="connsiteY3079"/>
                      </a:cxn>
                      <a:cxn ang="0">
                        <a:pos x="connsiteX3080" y="connsiteY3080"/>
                      </a:cxn>
                      <a:cxn ang="0">
                        <a:pos x="connsiteX3081" y="connsiteY3081"/>
                      </a:cxn>
                      <a:cxn ang="0">
                        <a:pos x="connsiteX3082" y="connsiteY3082"/>
                      </a:cxn>
                      <a:cxn ang="0">
                        <a:pos x="connsiteX3083" y="connsiteY3083"/>
                      </a:cxn>
                      <a:cxn ang="0">
                        <a:pos x="connsiteX3084" y="connsiteY3084"/>
                      </a:cxn>
                      <a:cxn ang="0">
                        <a:pos x="connsiteX3085" y="connsiteY3085"/>
                      </a:cxn>
                      <a:cxn ang="0">
                        <a:pos x="connsiteX3086" y="connsiteY3086"/>
                      </a:cxn>
                      <a:cxn ang="0">
                        <a:pos x="connsiteX3087" y="connsiteY3087"/>
                      </a:cxn>
                      <a:cxn ang="0">
                        <a:pos x="connsiteX3088" y="connsiteY3088"/>
                      </a:cxn>
                      <a:cxn ang="0">
                        <a:pos x="connsiteX3089" y="connsiteY3089"/>
                      </a:cxn>
                      <a:cxn ang="0">
                        <a:pos x="connsiteX3090" y="connsiteY3090"/>
                      </a:cxn>
                      <a:cxn ang="0">
                        <a:pos x="connsiteX3091" y="connsiteY3091"/>
                      </a:cxn>
                      <a:cxn ang="0">
                        <a:pos x="connsiteX3092" y="connsiteY3092"/>
                      </a:cxn>
                      <a:cxn ang="0">
                        <a:pos x="connsiteX3093" y="connsiteY3093"/>
                      </a:cxn>
                      <a:cxn ang="0">
                        <a:pos x="connsiteX3094" y="connsiteY3094"/>
                      </a:cxn>
                      <a:cxn ang="0">
                        <a:pos x="connsiteX3095" y="connsiteY3095"/>
                      </a:cxn>
                      <a:cxn ang="0">
                        <a:pos x="connsiteX3096" y="connsiteY3096"/>
                      </a:cxn>
                      <a:cxn ang="0">
                        <a:pos x="connsiteX3097" y="connsiteY3097"/>
                      </a:cxn>
                      <a:cxn ang="0">
                        <a:pos x="connsiteX3098" y="connsiteY3098"/>
                      </a:cxn>
                      <a:cxn ang="0">
                        <a:pos x="connsiteX3099" y="connsiteY3099"/>
                      </a:cxn>
                      <a:cxn ang="0">
                        <a:pos x="connsiteX3100" y="connsiteY3100"/>
                      </a:cxn>
                      <a:cxn ang="0">
                        <a:pos x="connsiteX3101" y="connsiteY3101"/>
                      </a:cxn>
                      <a:cxn ang="0">
                        <a:pos x="connsiteX3102" y="connsiteY3102"/>
                      </a:cxn>
                      <a:cxn ang="0">
                        <a:pos x="connsiteX3103" y="connsiteY3103"/>
                      </a:cxn>
                      <a:cxn ang="0">
                        <a:pos x="connsiteX3104" y="connsiteY3104"/>
                      </a:cxn>
                      <a:cxn ang="0">
                        <a:pos x="connsiteX3105" y="connsiteY3105"/>
                      </a:cxn>
                      <a:cxn ang="0">
                        <a:pos x="connsiteX3106" y="connsiteY3106"/>
                      </a:cxn>
                      <a:cxn ang="0">
                        <a:pos x="connsiteX3107" y="connsiteY3107"/>
                      </a:cxn>
                      <a:cxn ang="0">
                        <a:pos x="connsiteX3108" y="connsiteY3108"/>
                      </a:cxn>
                      <a:cxn ang="0">
                        <a:pos x="connsiteX3109" y="connsiteY3109"/>
                      </a:cxn>
                      <a:cxn ang="0">
                        <a:pos x="connsiteX3110" y="connsiteY3110"/>
                      </a:cxn>
                      <a:cxn ang="0">
                        <a:pos x="connsiteX3111" y="connsiteY3111"/>
                      </a:cxn>
                      <a:cxn ang="0">
                        <a:pos x="connsiteX3112" y="connsiteY3112"/>
                      </a:cxn>
                      <a:cxn ang="0">
                        <a:pos x="connsiteX3113" y="connsiteY3113"/>
                      </a:cxn>
                      <a:cxn ang="0">
                        <a:pos x="connsiteX3114" y="connsiteY3114"/>
                      </a:cxn>
                      <a:cxn ang="0">
                        <a:pos x="connsiteX3115" y="connsiteY3115"/>
                      </a:cxn>
                      <a:cxn ang="0">
                        <a:pos x="connsiteX3116" y="connsiteY3116"/>
                      </a:cxn>
                      <a:cxn ang="0">
                        <a:pos x="connsiteX3117" y="connsiteY3117"/>
                      </a:cxn>
                      <a:cxn ang="0">
                        <a:pos x="connsiteX3118" y="connsiteY3118"/>
                      </a:cxn>
                      <a:cxn ang="0">
                        <a:pos x="connsiteX3119" y="connsiteY3119"/>
                      </a:cxn>
                      <a:cxn ang="0">
                        <a:pos x="connsiteX3120" y="connsiteY3120"/>
                      </a:cxn>
                      <a:cxn ang="0">
                        <a:pos x="connsiteX3121" y="connsiteY3121"/>
                      </a:cxn>
                      <a:cxn ang="0">
                        <a:pos x="connsiteX3122" y="connsiteY3122"/>
                      </a:cxn>
                      <a:cxn ang="0">
                        <a:pos x="connsiteX3123" y="connsiteY3123"/>
                      </a:cxn>
                      <a:cxn ang="0">
                        <a:pos x="connsiteX3124" y="connsiteY3124"/>
                      </a:cxn>
                      <a:cxn ang="0">
                        <a:pos x="connsiteX3125" y="connsiteY3125"/>
                      </a:cxn>
                      <a:cxn ang="0">
                        <a:pos x="connsiteX3126" y="connsiteY3126"/>
                      </a:cxn>
                      <a:cxn ang="0">
                        <a:pos x="connsiteX3127" y="connsiteY3127"/>
                      </a:cxn>
                      <a:cxn ang="0">
                        <a:pos x="connsiteX3128" y="connsiteY3128"/>
                      </a:cxn>
                      <a:cxn ang="0">
                        <a:pos x="connsiteX3129" y="connsiteY3129"/>
                      </a:cxn>
                      <a:cxn ang="0">
                        <a:pos x="connsiteX3130" y="connsiteY3130"/>
                      </a:cxn>
                      <a:cxn ang="0">
                        <a:pos x="connsiteX3131" y="connsiteY3131"/>
                      </a:cxn>
                      <a:cxn ang="0">
                        <a:pos x="connsiteX3132" y="connsiteY3132"/>
                      </a:cxn>
                      <a:cxn ang="0">
                        <a:pos x="connsiteX3133" y="connsiteY3133"/>
                      </a:cxn>
                      <a:cxn ang="0">
                        <a:pos x="connsiteX3134" y="connsiteY3134"/>
                      </a:cxn>
                      <a:cxn ang="0">
                        <a:pos x="connsiteX3135" y="connsiteY3135"/>
                      </a:cxn>
                      <a:cxn ang="0">
                        <a:pos x="connsiteX3136" y="connsiteY3136"/>
                      </a:cxn>
                      <a:cxn ang="0">
                        <a:pos x="connsiteX3137" y="connsiteY3137"/>
                      </a:cxn>
                      <a:cxn ang="0">
                        <a:pos x="connsiteX3138" y="connsiteY3138"/>
                      </a:cxn>
                      <a:cxn ang="0">
                        <a:pos x="connsiteX3139" y="connsiteY3139"/>
                      </a:cxn>
                      <a:cxn ang="0">
                        <a:pos x="connsiteX3140" y="connsiteY3140"/>
                      </a:cxn>
                      <a:cxn ang="0">
                        <a:pos x="connsiteX3141" y="connsiteY3141"/>
                      </a:cxn>
                      <a:cxn ang="0">
                        <a:pos x="connsiteX3142" y="connsiteY3142"/>
                      </a:cxn>
                      <a:cxn ang="0">
                        <a:pos x="connsiteX3143" y="connsiteY3143"/>
                      </a:cxn>
                      <a:cxn ang="0">
                        <a:pos x="connsiteX3144" y="connsiteY3144"/>
                      </a:cxn>
                      <a:cxn ang="0">
                        <a:pos x="connsiteX3145" y="connsiteY3145"/>
                      </a:cxn>
                      <a:cxn ang="0">
                        <a:pos x="connsiteX3146" y="connsiteY3146"/>
                      </a:cxn>
                      <a:cxn ang="0">
                        <a:pos x="connsiteX3147" y="connsiteY3147"/>
                      </a:cxn>
                      <a:cxn ang="0">
                        <a:pos x="connsiteX3148" y="connsiteY3148"/>
                      </a:cxn>
                      <a:cxn ang="0">
                        <a:pos x="connsiteX3149" y="connsiteY3149"/>
                      </a:cxn>
                      <a:cxn ang="0">
                        <a:pos x="connsiteX3150" y="connsiteY3150"/>
                      </a:cxn>
                      <a:cxn ang="0">
                        <a:pos x="connsiteX3151" y="connsiteY3151"/>
                      </a:cxn>
                      <a:cxn ang="0">
                        <a:pos x="connsiteX3152" y="connsiteY3152"/>
                      </a:cxn>
                      <a:cxn ang="0">
                        <a:pos x="connsiteX3153" y="connsiteY3153"/>
                      </a:cxn>
                      <a:cxn ang="0">
                        <a:pos x="connsiteX3154" y="connsiteY3154"/>
                      </a:cxn>
                      <a:cxn ang="0">
                        <a:pos x="connsiteX3155" y="connsiteY3155"/>
                      </a:cxn>
                      <a:cxn ang="0">
                        <a:pos x="connsiteX3156" y="connsiteY3156"/>
                      </a:cxn>
                      <a:cxn ang="0">
                        <a:pos x="connsiteX3157" y="connsiteY3157"/>
                      </a:cxn>
                      <a:cxn ang="0">
                        <a:pos x="connsiteX3158" y="connsiteY3158"/>
                      </a:cxn>
                      <a:cxn ang="0">
                        <a:pos x="connsiteX3159" y="connsiteY3159"/>
                      </a:cxn>
                      <a:cxn ang="0">
                        <a:pos x="connsiteX3160" y="connsiteY3160"/>
                      </a:cxn>
                      <a:cxn ang="0">
                        <a:pos x="connsiteX3161" y="connsiteY3161"/>
                      </a:cxn>
                      <a:cxn ang="0">
                        <a:pos x="connsiteX3162" y="connsiteY3162"/>
                      </a:cxn>
                      <a:cxn ang="0">
                        <a:pos x="connsiteX3163" y="connsiteY3163"/>
                      </a:cxn>
                      <a:cxn ang="0">
                        <a:pos x="connsiteX3164" y="connsiteY3164"/>
                      </a:cxn>
                      <a:cxn ang="0">
                        <a:pos x="connsiteX3165" y="connsiteY3165"/>
                      </a:cxn>
                      <a:cxn ang="0">
                        <a:pos x="connsiteX3166" y="connsiteY3166"/>
                      </a:cxn>
                      <a:cxn ang="0">
                        <a:pos x="connsiteX3167" y="connsiteY3167"/>
                      </a:cxn>
                      <a:cxn ang="0">
                        <a:pos x="connsiteX3168" y="connsiteY3168"/>
                      </a:cxn>
                      <a:cxn ang="0">
                        <a:pos x="connsiteX3169" y="connsiteY3169"/>
                      </a:cxn>
                      <a:cxn ang="0">
                        <a:pos x="connsiteX3170" y="connsiteY3170"/>
                      </a:cxn>
                      <a:cxn ang="0">
                        <a:pos x="connsiteX3171" y="connsiteY3171"/>
                      </a:cxn>
                      <a:cxn ang="0">
                        <a:pos x="connsiteX3172" y="connsiteY3172"/>
                      </a:cxn>
                      <a:cxn ang="0">
                        <a:pos x="connsiteX3173" y="connsiteY3173"/>
                      </a:cxn>
                      <a:cxn ang="0">
                        <a:pos x="connsiteX3174" y="connsiteY3174"/>
                      </a:cxn>
                      <a:cxn ang="0">
                        <a:pos x="connsiteX3175" y="connsiteY3175"/>
                      </a:cxn>
                      <a:cxn ang="0">
                        <a:pos x="connsiteX3176" y="connsiteY3176"/>
                      </a:cxn>
                      <a:cxn ang="0">
                        <a:pos x="connsiteX3177" y="connsiteY3177"/>
                      </a:cxn>
                      <a:cxn ang="0">
                        <a:pos x="connsiteX3178" y="connsiteY3178"/>
                      </a:cxn>
                      <a:cxn ang="0">
                        <a:pos x="connsiteX3179" y="connsiteY3179"/>
                      </a:cxn>
                      <a:cxn ang="0">
                        <a:pos x="connsiteX3180" y="connsiteY3180"/>
                      </a:cxn>
                      <a:cxn ang="0">
                        <a:pos x="connsiteX3181" y="connsiteY3181"/>
                      </a:cxn>
                      <a:cxn ang="0">
                        <a:pos x="connsiteX3182" y="connsiteY3182"/>
                      </a:cxn>
                      <a:cxn ang="0">
                        <a:pos x="connsiteX3183" y="connsiteY3183"/>
                      </a:cxn>
                      <a:cxn ang="0">
                        <a:pos x="connsiteX3184" y="connsiteY3184"/>
                      </a:cxn>
                      <a:cxn ang="0">
                        <a:pos x="connsiteX3185" y="connsiteY3185"/>
                      </a:cxn>
                      <a:cxn ang="0">
                        <a:pos x="connsiteX3186" y="connsiteY3186"/>
                      </a:cxn>
                      <a:cxn ang="0">
                        <a:pos x="connsiteX3187" y="connsiteY3187"/>
                      </a:cxn>
                      <a:cxn ang="0">
                        <a:pos x="connsiteX3188" y="connsiteY3188"/>
                      </a:cxn>
                      <a:cxn ang="0">
                        <a:pos x="connsiteX3189" y="connsiteY3189"/>
                      </a:cxn>
                      <a:cxn ang="0">
                        <a:pos x="connsiteX3190" y="connsiteY3190"/>
                      </a:cxn>
                      <a:cxn ang="0">
                        <a:pos x="connsiteX3191" y="connsiteY3191"/>
                      </a:cxn>
                      <a:cxn ang="0">
                        <a:pos x="connsiteX3192" y="connsiteY3192"/>
                      </a:cxn>
                      <a:cxn ang="0">
                        <a:pos x="connsiteX3193" y="connsiteY3193"/>
                      </a:cxn>
                      <a:cxn ang="0">
                        <a:pos x="connsiteX3194" y="connsiteY3194"/>
                      </a:cxn>
                      <a:cxn ang="0">
                        <a:pos x="connsiteX3195" y="connsiteY3195"/>
                      </a:cxn>
                      <a:cxn ang="0">
                        <a:pos x="connsiteX3196" y="connsiteY3196"/>
                      </a:cxn>
                      <a:cxn ang="0">
                        <a:pos x="connsiteX3197" y="connsiteY3197"/>
                      </a:cxn>
                      <a:cxn ang="0">
                        <a:pos x="connsiteX3198" y="connsiteY3198"/>
                      </a:cxn>
                      <a:cxn ang="0">
                        <a:pos x="connsiteX3199" y="connsiteY3199"/>
                      </a:cxn>
                      <a:cxn ang="0">
                        <a:pos x="connsiteX3200" y="connsiteY3200"/>
                      </a:cxn>
                      <a:cxn ang="0">
                        <a:pos x="connsiteX3201" y="connsiteY3201"/>
                      </a:cxn>
                      <a:cxn ang="0">
                        <a:pos x="connsiteX3202" y="connsiteY3202"/>
                      </a:cxn>
                      <a:cxn ang="0">
                        <a:pos x="connsiteX3203" y="connsiteY3203"/>
                      </a:cxn>
                      <a:cxn ang="0">
                        <a:pos x="connsiteX3204" y="connsiteY3204"/>
                      </a:cxn>
                      <a:cxn ang="0">
                        <a:pos x="connsiteX3205" y="connsiteY3205"/>
                      </a:cxn>
                      <a:cxn ang="0">
                        <a:pos x="connsiteX3206" y="connsiteY3206"/>
                      </a:cxn>
                      <a:cxn ang="0">
                        <a:pos x="connsiteX3207" y="connsiteY3207"/>
                      </a:cxn>
                      <a:cxn ang="0">
                        <a:pos x="connsiteX3208" y="connsiteY3208"/>
                      </a:cxn>
                      <a:cxn ang="0">
                        <a:pos x="connsiteX3209" y="connsiteY3209"/>
                      </a:cxn>
                      <a:cxn ang="0">
                        <a:pos x="connsiteX3210" y="connsiteY3210"/>
                      </a:cxn>
                      <a:cxn ang="0">
                        <a:pos x="connsiteX3211" y="connsiteY3211"/>
                      </a:cxn>
                      <a:cxn ang="0">
                        <a:pos x="connsiteX3212" y="connsiteY3212"/>
                      </a:cxn>
                      <a:cxn ang="0">
                        <a:pos x="connsiteX3213" y="connsiteY3213"/>
                      </a:cxn>
                      <a:cxn ang="0">
                        <a:pos x="connsiteX3214" y="connsiteY3214"/>
                      </a:cxn>
                      <a:cxn ang="0">
                        <a:pos x="connsiteX3215" y="connsiteY3215"/>
                      </a:cxn>
                      <a:cxn ang="0">
                        <a:pos x="connsiteX3216" y="connsiteY3216"/>
                      </a:cxn>
                      <a:cxn ang="0">
                        <a:pos x="connsiteX3217" y="connsiteY3217"/>
                      </a:cxn>
                      <a:cxn ang="0">
                        <a:pos x="connsiteX3218" y="connsiteY3218"/>
                      </a:cxn>
                      <a:cxn ang="0">
                        <a:pos x="connsiteX3219" y="connsiteY3219"/>
                      </a:cxn>
                      <a:cxn ang="0">
                        <a:pos x="connsiteX3220" y="connsiteY3220"/>
                      </a:cxn>
                      <a:cxn ang="0">
                        <a:pos x="connsiteX3221" y="connsiteY3221"/>
                      </a:cxn>
                      <a:cxn ang="0">
                        <a:pos x="connsiteX3222" y="connsiteY3222"/>
                      </a:cxn>
                      <a:cxn ang="0">
                        <a:pos x="connsiteX3223" y="connsiteY3223"/>
                      </a:cxn>
                      <a:cxn ang="0">
                        <a:pos x="connsiteX3224" y="connsiteY3224"/>
                      </a:cxn>
                      <a:cxn ang="0">
                        <a:pos x="connsiteX3225" y="connsiteY3225"/>
                      </a:cxn>
                      <a:cxn ang="0">
                        <a:pos x="connsiteX3226" y="connsiteY3226"/>
                      </a:cxn>
                      <a:cxn ang="0">
                        <a:pos x="connsiteX3227" y="connsiteY3227"/>
                      </a:cxn>
                      <a:cxn ang="0">
                        <a:pos x="connsiteX3228" y="connsiteY3228"/>
                      </a:cxn>
                      <a:cxn ang="0">
                        <a:pos x="connsiteX3229" y="connsiteY3229"/>
                      </a:cxn>
                      <a:cxn ang="0">
                        <a:pos x="connsiteX3230" y="connsiteY3230"/>
                      </a:cxn>
                      <a:cxn ang="0">
                        <a:pos x="connsiteX3231" y="connsiteY3231"/>
                      </a:cxn>
                      <a:cxn ang="0">
                        <a:pos x="connsiteX3232" y="connsiteY3232"/>
                      </a:cxn>
                      <a:cxn ang="0">
                        <a:pos x="connsiteX3233" y="connsiteY3233"/>
                      </a:cxn>
                      <a:cxn ang="0">
                        <a:pos x="connsiteX3234" y="connsiteY3234"/>
                      </a:cxn>
                      <a:cxn ang="0">
                        <a:pos x="connsiteX3235" y="connsiteY3235"/>
                      </a:cxn>
                      <a:cxn ang="0">
                        <a:pos x="connsiteX3236" y="connsiteY3236"/>
                      </a:cxn>
                      <a:cxn ang="0">
                        <a:pos x="connsiteX3237" y="connsiteY3237"/>
                      </a:cxn>
                      <a:cxn ang="0">
                        <a:pos x="connsiteX3238" y="connsiteY3238"/>
                      </a:cxn>
                      <a:cxn ang="0">
                        <a:pos x="connsiteX3239" y="connsiteY3239"/>
                      </a:cxn>
                      <a:cxn ang="0">
                        <a:pos x="connsiteX3240" y="connsiteY3240"/>
                      </a:cxn>
                      <a:cxn ang="0">
                        <a:pos x="connsiteX3241" y="connsiteY3241"/>
                      </a:cxn>
                      <a:cxn ang="0">
                        <a:pos x="connsiteX3242" y="connsiteY3242"/>
                      </a:cxn>
                      <a:cxn ang="0">
                        <a:pos x="connsiteX3243" y="connsiteY3243"/>
                      </a:cxn>
                      <a:cxn ang="0">
                        <a:pos x="connsiteX3244" y="connsiteY3244"/>
                      </a:cxn>
                      <a:cxn ang="0">
                        <a:pos x="connsiteX3245" y="connsiteY3245"/>
                      </a:cxn>
                      <a:cxn ang="0">
                        <a:pos x="connsiteX3246" y="connsiteY3246"/>
                      </a:cxn>
                      <a:cxn ang="0">
                        <a:pos x="connsiteX3247" y="connsiteY3247"/>
                      </a:cxn>
                      <a:cxn ang="0">
                        <a:pos x="connsiteX3248" y="connsiteY3248"/>
                      </a:cxn>
                      <a:cxn ang="0">
                        <a:pos x="connsiteX3249" y="connsiteY3249"/>
                      </a:cxn>
                      <a:cxn ang="0">
                        <a:pos x="connsiteX3250" y="connsiteY3250"/>
                      </a:cxn>
                      <a:cxn ang="0">
                        <a:pos x="connsiteX3251" y="connsiteY3251"/>
                      </a:cxn>
                      <a:cxn ang="0">
                        <a:pos x="connsiteX3252" y="connsiteY3252"/>
                      </a:cxn>
                      <a:cxn ang="0">
                        <a:pos x="connsiteX3253" y="connsiteY3253"/>
                      </a:cxn>
                      <a:cxn ang="0">
                        <a:pos x="connsiteX3254" y="connsiteY3254"/>
                      </a:cxn>
                      <a:cxn ang="0">
                        <a:pos x="connsiteX3255" y="connsiteY3255"/>
                      </a:cxn>
                      <a:cxn ang="0">
                        <a:pos x="connsiteX3256" y="connsiteY3256"/>
                      </a:cxn>
                      <a:cxn ang="0">
                        <a:pos x="connsiteX3257" y="connsiteY3257"/>
                      </a:cxn>
                      <a:cxn ang="0">
                        <a:pos x="connsiteX3258" y="connsiteY3258"/>
                      </a:cxn>
                      <a:cxn ang="0">
                        <a:pos x="connsiteX3259" y="connsiteY3259"/>
                      </a:cxn>
                      <a:cxn ang="0">
                        <a:pos x="connsiteX3260" y="connsiteY3260"/>
                      </a:cxn>
                      <a:cxn ang="0">
                        <a:pos x="connsiteX3261" y="connsiteY3261"/>
                      </a:cxn>
                      <a:cxn ang="0">
                        <a:pos x="connsiteX3262" y="connsiteY3262"/>
                      </a:cxn>
                      <a:cxn ang="0">
                        <a:pos x="connsiteX3263" y="connsiteY3263"/>
                      </a:cxn>
                      <a:cxn ang="0">
                        <a:pos x="connsiteX3264" y="connsiteY3264"/>
                      </a:cxn>
                      <a:cxn ang="0">
                        <a:pos x="connsiteX3265" y="connsiteY3265"/>
                      </a:cxn>
                      <a:cxn ang="0">
                        <a:pos x="connsiteX3266" y="connsiteY3266"/>
                      </a:cxn>
                      <a:cxn ang="0">
                        <a:pos x="connsiteX3267" y="connsiteY3267"/>
                      </a:cxn>
                      <a:cxn ang="0">
                        <a:pos x="connsiteX3268" y="connsiteY3268"/>
                      </a:cxn>
                      <a:cxn ang="0">
                        <a:pos x="connsiteX3269" y="connsiteY3269"/>
                      </a:cxn>
                      <a:cxn ang="0">
                        <a:pos x="connsiteX3270" y="connsiteY3270"/>
                      </a:cxn>
                      <a:cxn ang="0">
                        <a:pos x="connsiteX3271" y="connsiteY3271"/>
                      </a:cxn>
                      <a:cxn ang="0">
                        <a:pos x="connsiteX3272" y="connsiteY3272"/>
                      </a:cxn>
                      <a:cxn ang="0">
                        <a:pos x="connsiteX3273" y="connsiteY3273"/>
                      </a:cxn>
                      <a:cxn ang="0">
                        <a:pos x="connsiteX3274" y="connsiteY3274"/>
                      </a:cxn>
                      <a:cxn ang="0">
                        <a:pos x="connsiteX3275" y="connsiteY3275"/>
                      </a:cxn>
                      <a:cxn ang="0">
                        <a:pos x="connsiteX3276" y="connsiteY3276"/>
                      </a:cxn>
                      <a:cxn ang="0">
                        <a:pos x="connsiteX3277" y="connsiteY3277"/>
                      </a:cxn>
                      <a:cxn ang="0">
                        <a:pos x="connsiteX3278" y="connsiteY3278"/>
                      </a:cxn>
                      <a:cxn ang="0">
                        <a:pos x="connsiteX3279" y="connsiteY3279"/>
                      </a:cxn>
                      <a:cxn ang="0">
                        <a:pos x="connsiteX3280" y="connsiteY3280"/>
                      </a:cxn>
                      <a:cxn ang="0">
                        <a:pos x="connsiteX3281" y="connsiteY3281"/>
                      </a:cxn>
                      <a:cxn ang="0">
                        <a:pos x="connsiteX3282" y="connsiteY3282"/>
                      </a:cxn>
                      <a:cxn ang="0">
                        <a:pos x="connsiteX3283" y="connsiteY3283"/>
                      </a:cxn>
                      <a:cxn ang="0">
                        <a:pos x="connsiteX3284" y="connsiteY3284"/>
                      </a:cxn>
                      <a:cxn ang="0">
                        <a:pos x="connsiteX3285" y="connsiteY3285"/>
                      </a:cxn>
                      <a:cxn ang="0">
                        <a:pos x="connsiteX3286" y="connsiteY3286"/>
                      </a:cxn>
                      <a:cxn ang="0">
                        <a:pos x="connsiteX3287" y="connsiteY3287"/>
                      </a:cxn>
                      <a:cxn ang="0">
                        <a:pos x="connsiteX3288" y="connsiteY3288"/>
                      </a:cxn>
                      <a:cxn ang="0">
                        <a:pos x="connsiteX3289" y="connsiteY3289"/>
                      </a:cxn>
                      <a:cxn ang="0">
                        <a:pos x="connsiteX3290" y="connsiteY3290"/>
                      </a:cxn>
                      <a:cxn ang="0">
                        <a:pos x="connsiteX3291" y="connsiteY3291"/>
                      </a:cxn>
                      <a:cxn ang="0">
                        <a:pos x="connsiteX3292" y="connsiteY3292"/>
                      </a:cxn>
                      <a:cxn ang="0">
                        <a:pos x="connsiteX3293" y="connsiteY3293"/>
                      </a:cxn>
                      <a:cxn ang="0">
                        <a:pos x="connsiteX3294" y="connsiteY3294"/>
                      </a:cxn>
                      <a:cxn ang="0">
                        <a:pos x="connsiteX3295" y="connsiteY3295"/>
                      </a:cxn>
                      <a:cxn ang="0">
                        <a:pos x="connsiteX3296" y="connsiteY3296"/>
                      </a:cxn>
                      <a:cxn ang="0">
                        <a:pos x="connsiteX3297" y="connsiteY3297"/>
                      </a:cxn>
                      <a:cxn ang="0">
                        <a:pos x="connsiteX3298" y="connsiteY3298"/>
                      </a:cxn>
                      <a:cxn ang="0">
                        <a:pos x="connsiteX3299" y="connsiteY3299"/>
                      </a:cxn>
                      <a:cxn ang="0">
                        <a:pos x="connsiteX3300" y="connsiteY3300"/>
                      </a:cxn>
                      <a:cxn ang="0">
                        <a:pos x="connsiteX3301" y="connsiteY3301"/>
                      </a:cxn>
                      <a:cxn ang="0">
                        <a:pos x="connsiteX3302" y="connsiteY3302"/>
                      </a:cxn>
                      <a:cxn ang="0">
                        <a:pos x="connsiteX3303" y="connsiteY3303"/>
                      </a:cxn>
                      <a:cxn ang="0">
                        <a:pos x="connsiteX3304" y="connsiteY3304"/>
                      </a:cxn>
                      <a:cxn ang="0">
                        <a:pos x="connsiteX3305" y="connsiteY3305"/>
                      </a:cxn>
                      <a:cxn ang="0">
                        <a:pos x="connsiteX3306" y="connsiteY3306"/>
                      </a:cxn>
                      <a:cxn ang="0">
                        <a:pos x="connsiteX3307" y="connsiteY3307"/>
                      </a:cxn>
                      <a:cxn ang="0">
                        <a:pos x="connsiteX3308" y="connsiteY3308"/>
                      </a:cxn>
                      <a:cxn ang="0">
                        <a:pos x="connsiteX3309" y="connsiteY3309"/>
                      </a:cxn>
                      <a:cxn ang="0">
                        <a:pos x="connsiteX3310" y="connsiteY3310"/>
                      </a:cxn>
                      <a:cxn ang="0">
                        <a:pos x="connsiteX3311" y="connsiteY3311"/>
                      </a:cxn>
                      <a:cxn ang="0">
                        <a:pos x="connsiteX3312" y="connsiteY3312"/>
                      </a:cxn>
                      <a:cxn ang="0">
                        <a:pos x="connsiteX3313" y="connsiteY3313"/>
                      </a:cxn>
                      <a:cxn ang="0">
                        <a:pos x="connsiteX3314" y="connsiteY3314"/>
                      </a:cxn>
                      <a:cxn ang="0">
                        <a:pos x="connsiteX3315" y="connsiteY3315"/>
                      </a:cxn>
                      <a:cxn ang="0">
                        <a:pos x="connsiteX3316" y="connsiteY3316"/>
                      </a:cxn>
                      <a:cxn ang="0">
                        <a:pos x="connsiteX3317" y="connsiteY3317"/>
                      </a:cxn>
                      <a:cxn ang="0">
                        <a:pos x="connsiteX3318" y="connsiteY3318"/>
                      </a:cxn>
                      <a:cxn ang="0">
                        <a:pos x="connsiteX3319" y="connsiteY3319"/>
                      </a:cxn>
                      <a:cxn ang="0">
                        <a:pos x="connsiteX3320" y="connsiteY3320"/>
                      </a:cxn>
                      <a:cxn ang="0">
                        <a:pos x="connsiteX3321" y="connsiteY3321"/>
                      </a:cxn>
                      <a:cxn ang="0">
                        <a:pos x="connsiteX3322" y="connsiteY3322"/>
                      </a:cxn>
                      <a:cxn ang="0">
                        <a:pos x="connsiteX3323" y="connsiteY3323"/>
                      </a:cxn>
                      <a:cxn ang="0">
                        <a:pos x="connsiteX3324" y="connsiteY3324"/>
                      </a:cxn>
                      <a:cxn ang="0">
                        <a:pos x="connsiteX3325" y="connsiteY3325"/>
                      </a:cxn>
                      <a:cxn ang="0">
                        <a:pos x="connsiteX3326" y="connsiteY3326"/>
                      </a:cxn>
                      <a:cxn ang="0">
                        <a:pos x="connsiteX3327" y="connsiteY3327"/>
                      </a:cxn>
                      <a:cxn ang="0">
                        <a:pos x="connsiteX3328" y="connsiteY3328"/>
                      </a:cxn>
                      <a:cxn ang="0">
                        <a:pos x="connsiteX3329" y="connsiteY3329"/>
                      </a:cxn>
                      <a:cxn ang="0">
                        <a:pos x="connsiteX3330" y="connsiteY3330"/>
                      </a:cxn>
                      <a:cxn ang="0">
                        <a:pos x="connsiteX3331" y="connsiteY3331"/>
                      </a:cxn>
                      <a:cxn ang="0">
                        <a:pos x="connsiteX3332" y="connsiteY3332"/>
                      </a:cxn>
                      <a:cxn ang="0">
                        <a:pos x="connsiteX3333" y="connsiteY3333"/>
                      </a:cxn>
                      <a:cxn ang="0">
                        <a:pos x="connsiteX3334" y="connsiteY3334"/>
                      </a:cxn>
                      <a:cxn ang="0">
                        <a:pos x="connsiteX3335" y="connsiteY3335"/>
                      </a:cxn>
                      <a:cxn ang="0">
                        <a:pos x="connsiteX3336" y="connsiteY3336"/>
                      </a:cxn>
                      <a:cxn ang="0">
                        <a:pos x="connsiteX3337" y="connsiteY3337"/>
                      </a:cxn>
                      <a:cxn ang="0">
                        <a:pos x="connsiteX3338" y="connsiteY3338"/>
                      </a:cxn>
                      <a:cxn ang="0">
                        <a:pos x="connsiteX3339" y="connsiteY3339"/>
                      </a:cxn>
                      <a:cxn ang="0">
                        <a:pos x="connsiteX3340" y="connsiteY3340"/>
                      </a:cxn>
                      <a:cxn ang="0">
                        <a:pos x="connsiteX3341" y="connsiteY3341"/>
                      </a:cxn>
                      <a:cxn ang="0">
                        <a:pos x="connsiteX3342" y="connsiteY3342"/>
                      </a:cxn>
                      <a:cxn ang="0">
                        <a:pos x="connsiteX3343" y="connsiteY3343"/>
                      </a:cxn>
                      <a:cxn ang="0">
                        <a:pos x="connsiteX3344" y="connsiteY3344"/>
                      </a:cxn>
                      <a:cxn ang="0">
                        <a:pos x="connsiteX3345" y="connsiteY3345"/>
                      </a:cxn>
                      <a:cxn ang="0">
                        <a:pos x="connsiteX3346" y="connsiteY3346"/>
                      </a:cxn>
                      <a:cxn ang="0">
                        <a:pos x="connsiteX3347" y="connsiteY3347"/>
                      </a:cxn>
                      <a:cxn ang="0">
                        <a:pos x="connsiteX3348" y="connsiteY3348"/>
                      </a:cxn>
                      <a:cxn ang="0">
                        <a:pos x="connsiteX3349" y="connsiteY3349"/>
                      </a:cxn>
                      <a:cxn ang="0">
                        <a:pos x="connsiteX3350" y="connsiteY3350"/>
                      </a:cxn>
                      <a:cxn ang="0">
                        <a:pos x="connsiteX3351" y="connsiteY3351"/>
                      </a:cxn>
                      <a:cxn ang="0">
                        <a:pos x="connsiteX3352" y="connsiteY3352"/>
                      </a:cxn>
                      <a:cxn ang="0">
                        <a:pos x="connsiteX3353" y="connsiteY3353"/>
                      </a:cxn>
                      <a:cxn ang="0">
                        <a:pos x="connsiteX3354" y="connsiteY3354"/>
                      </a:cxn>
                      <a:cxn ang="0">
                        <a:pos x="connsiteX3355" y="connsiteY3355"/>
                      </a:cxn>
                      <a:cxn ang="0">
                        <a:pos x="connsiteX3356" y="connsiteY3356"/>
                      </a:cxn>
                      <a:cxn ang="0">
                        <a:pos x="connsiteX3357" y="connsiteY3357"/>
                      </a:cxn>
                      <a:cxn ang="0">
                        <a:pos x="connsiteX3358" y="connsiteY3358"/>
                      </a:cxn>
                      <a:cxn ang="0">
                        <a:pos x="connsiteX3359" y="connsiteY3359"/>
                      </a:cxn>
                      <a:cxn ang="0">
                        <a:pos x="connsiteX3360" y="connsiteY3360"/>
                      </a:cxn>
                      <a:cxn ang="0">
                        <a:pos x="connsiteX3361" y="connsiteY3361"/>
                      </a:cxn>
                      <a:cxn ang="0">
                        <a:pos x="connsiteX3362" y="connsiteY3362"/>
                      </a:cxn>
                      <a:cxn ang="0">
                        <a:pos x="connsiteX3363" y="connsiteY3363"/>
                      </a:cxn>
                      <a:cxn ang="0">
                        <a:pos x="connsiteX3364" y="connsiteY3364"/>
                      </a:cxn>
                      <a:cxn ang="0">
                        <a:pos x="connsiteX3365" y="connsiteY3365"/>
                      </a:cxn>
                      <a:cxn ang="0">
                        <a:pos x="connsiteX3366" y="connsiteY3366"/>
                      </a:cxn>
                      <a:cxn ang="0">
                        <a:pos x="connsiteX3367" y="connsiteY3367"/>
                      </a:cxn>
                      <a:cxn ang="0">
                        <a:pos x="connsiteX3368" y="connsiteY3368"/>
                      </a:cxn>
                      <a:cxn ang="0">
                        <a:pos x="connsiteX3369" y="connsiteY3369"/>
                      </a:cxn>
                      <a:cxn ang="0">
                        <a:pos x="connsiteX3370" y="connsiteY3370"/>
                      </a:cxn>
                      <a:cxn ang="0">
                        <a:pos x="connsiteX3371" y="connsiteY3371"/>
                      </a:cxn>
                      <a:cxn ang="0">
                        <a:pos x="connsiteX3372" y="connsiteY3372"/>
                      </a:cxn>
                      <a:cxn ang="0">
                        <a:pos x="connsiteX3373" y="connsiteY3373"/>
                      </a:cxn>
                      <a:cxn ang="0">
                        <a:pos x="connsiteX3374" y="connsiteY3374"/>
                      </a:cxn>
                      <a:cxn ang="0">
                        <a:pos x="connsiteX3375" y="connsiteY3375"/>
                      </a:cxn>
                      <a:cxn ang="0">
                        <a:pos x="connsiteX3376" y="connsiteY3376"/>
                      </a:cxn>
                      <a:cxn ang="0">
                        <a:pos x="connsiteX3377" y="connsiteY3377"/>
                      </a:cxn>
                      <a:cxn ang="0">
                        <a:pos x="connsiteX3378" y="connsiteY3378"/>
                      </a:cxn>
                      <a:cxn ang="0">
                        <a:pos x="connsiteX3379" y="connsiteY3379"/>
                      </a:cxn>
                      <a:cxn ang="0">
                        <a:pos x="connsiteX3380" y="connsiteY3380"/>
                      </a:cxn>
                      <a:cxn ang="0">
                        <a:pos x="connsiteX3381" y="connsiteY3381"/>
                      </a:cxn>
                      <a:cxn ang="0">
                        <a:pos x="connsiteX3382" y="connsiteY3382"/>
                      </a:cxn>
                      <a:cxn ang="0">
                        <a:pos x="connsiteX3383" y="connsiteY3383"/>
                      </a:cxn>
                      <a:cxn ang="0">
                        <a:pos x="connsiteX3384" y="connsiteY3384"/>
                      </a:cxn>
                      <a:cxn ang="0">
                        <a:pos x="connsiteX3385" y="connsiteY3385"/>
                      </a:cxn>
                      <a:cxn ang="0">
                        <a:pos x="connsiteX3386" y="connsiteY3386"/>
                      </a:cxn>
                      <a:cxn ang="0">
                        <a:pos x="connsiteX3387" y="connsiteY3387"/>
                      </a:cxn>
                      <a:cxn ang="0">
                        <a:pos x="connsiteX3388" y="connsiteY3388"/>
                      </a:cxn>
                      <a:cxn ang="0">
                        <a:pos x="connsiteX3389" y="connsiteY3389"/>
                      </a:cxn>
                      <a:cxn ang="0">
                        <a:pos x="connsiteX3390" y="connsiteY3390"/>
                      </a:cxn>
                      <a:cxn ang="0">
                        <a:pos x="connsiteX3391" y="connsiteY3391"/>
                      </a:cxn>
                      <a:cxn ang="0">
                        <a:pos x="connsiteX3392" y="connsiteY3392"/>
                      </a:cxn>
                      <a:cxn ang="0">
                        <a:pos x="connsiteX3393" y="connsiteY3393"/>
                      </a:cxn>
                      <a:cxn ang="0">
                        <a:pos x="connsiteX3394" y="connsiteY3394"/>
                      </a:cxn>
                      <a:cxn ang="0">
                        <a:pos x="connsiteX3395" y="connsiteY3395"/>
                      </a:cxn>
                      <a:cxn ang="0">
                        <a:pos x="connsiteX3396" y="connsiteY3396"/>
                      </a:cxn>
                      <a:cxn ang="0">
                        <a:pos x="connsiteX3397" y="connsiteY3397"/>
                      </a:cxn>
                      <a:cxn ang="0">
                        <a:pos x="connsiteX3398" y="connsiteY3398"/>
                      </a:cxn>
                      <a:cxn ang="0">
                        <a:pos x="connsiteX3399" y="connsiteY3399"/>
                      </a:cxn>
                      <a:cxn ang="0">
                        <a:pos x="connsiteX3400" y="connsiteY3400"/>
                      </a:cxn>
                      <a:cxn ang="0">
                        <a:pos x="connsiteX3401" y="connsiteY3401"/>
                      </a:cxn>
                      <a:cxn ang="0">
                        <a:pos x="connsiteX3402" y="connsiteY3402"/>
                      </a:cxn>
                      <a:cxn ang="0">
                        <a:pos x="connsiteX3403" y="connsiteY3403"/>
                      </a:cxn>
                      <a:cxn ang="0">
                        <a:pos x="connsiteX3404" y="connsiteY3404"/>
                      </a:cxn>
                      <a:cxn ang="0">
                        <a:pos x="connsiteX3405" y="connsiteY3405"/>
                      </a:cxn>
                      <a:cxn ang="0">
                        <a:pos x="connsiteX3406" y="connsiteY3406"/>
                      </a:cxn>
                      <a:cxn ang="0">
                        <a:pos x="connsiteX3407" y="connsiteY3407"/>
                      </a:cxn>
                      <a:cxn ang="0">
                        <a:pos x="connsiteX3408" y="connsiteY3408"/>
                      </a:cxn>
                      <a:cxn ang="0">
                        <a:pos x="connsiteX3409" y="connsiteY3409"/>
                      </a:cxn>
                      <a:cxn ang="0">
                        <a:pos x="connsiteX3410" y="connsiteY3410"/>
                      </a:cxn>
                      <a:cxn ang="0">
                        <a:pos x="connsiteX3411" y="connsiteY3411"/>
                      </a:cxn>
                      <a:cxn ang="0">
                        <a:pos x="connsiteX3412" y="connsiteY3412"/>
                      </a:cxn>
                      <a:cxn ang="0">
                        <a:pos x="connsiteX3413" y="connsiteY3413"/>
                      </a:cxn>
                      <a:cxn ang="0">
                        <a:pos x="connsiteX3414" y="connsiteY3414"/>
                      </a:cxn>
                      <a:cxn ang="0">
                        <a:pos x="connsiteX3415" y="connsiteY3415"/>
                      </a:cxn>
                      <a:cxn ang="0">
                        <a:pos x="connsiteX3416" y="connsiteY3416"/>
                      </a:cxn>
                      <a:cxn ang="0">
                        <a:pos x="connsiteX3417" y="connsiteY3417"/>
                      </a:cxn>
                      <a:cxn ang="0">
                        <a:pos x="connsiteX3418" y="connsiteY3418"/>
                      </a:cxn>
                      <a:cxn ang="0">
                        <a:pos x="connsiteX3419" y="connsiteY3419"/>
                      </a:cxn>
                      <a:cxn ang="0">
                        <a:pos x="connsiteX3420" y="connsiteY3420"/>
                      </a:cxn>
                      <a:cxn ang="0">
                        <a:pos x="connsiteX3421" y="connsiteY3421"/>
                      </a:cxn>
                      <a:cxn ang="0">
                        <a:pos x="connsiteX3422" y="connsiteY3422"/>
                      </a:cxn>
                      <a:cxn ang="0">
                        <a:pos x="connsiteX3423" y="connsiteY3423"/>
                      </a:cxn>
                      <a:cxn ang="0">
                        <a:pos x="connsiteX3424" y="connsiteY3424"/>
                      </a:cxn>
                      <a:cxn ang="0">
                        <a:pos x="connsiteX3425" y="connsiteY3425"/>
                      </a:cxn>
                      <a:cxn ang="0">
                        <a:pos x="connsiteX3426" y="connsiteY3426"/>
                      </a:cxn>
                      <a:cxn ang="0">
                        <a:pos x="connsiteX3427" y="connsiteY3427"/>
                      </a:cxn>
                      <a:cxn ang="0">
                        <a:pos x="connsiteX3428" y="connsiteY3428"/>
                      </a:cxn>
                      <a:cxn ang="0">
                        <a:pos x="connsiteX3429" y="connsiteY3429"/>
                      </a:cxn>
                      <a:cxn ang="0">
                        <a:pos x="connsiteX3430" y="connsiteY3430"/>
                      </a:cxn>
                      <a:cxn ang="0">
                        <a:pos x="connsiteX3431" y="connsiteY3431"/>
                      </a:cxn>
                      <a:cxn ang="0">
                        <a:pos x="connsiteX3432" y="connsiteY3432"/>
                      </a:cxn>
                      <a:cxn ang="0">
                        <a:pos x="connsiteX3433" y="connsiteY3433"/>
                      </a:cxn>
                      <a:cxn ang="0">
                        <a:pos x="connsiteX3434" y="connsiteY3434"/>
                      </a:cxn>
                      <a:cxn ang="0">
                        <a:pos x="connsiteX3435" y="connsiteY3435"/>
                      </a:cxn>
                      <a:cxn ang="0">
                        <a:pos x="connsiteX3436" y="connsiteY3436"/>
                      </a:cxn>
                      <a:cxn ang="0">
                        <a:pos x="connsiteX3437" y="connsiteY3437"/>
                      </a:cxn>
                      <a:cxn ang="0">
                        <a:pos x="connsiteX3438" y="connsiteY3438"/>
                      </a:cxn>
                      <a:cxn ang="0">
                        <a:pos x="connsiteX3439" y="connsiteY3439"/>
                      </a:cxn>
                      <a:cxn ang="0">
                        <a:pos x="connsiteX3440" y="connsiteY3440"/>
                      </a:cxn>
                      <a:cxn ang="0">
                        <a:pos x="connsiteX3441" y="connsiteY3441"/>
                      </a:cxn>
                      <a:cxn ang="0">
                        <a:pos x="connsiteX3442" y="connsiteY3442"/>
                      </a:cxn>
                      <a:cxn ang="0">
                        <a:pos x="connsiteX3443" y="connsiteY3443"/>
                      </a:cxn>
                      <a:cxn ang="0">
                        <a:pos x="connsiteX3444" y="connsiteY3444"/>
                      </a:cxn>
                      <a:cxn ang="0">
                        <a:pos x="connsiteX3445" y="connsiteY3445"/>
                      </a:cxn>
                      <a:cxn ang="0">
                        <a:pos x="connsiteX3446" y="connsiteY3446"/>
                      </a:cxn>
                      <a:cxn ang="0">
                        <a:pos x="connsiteX3447" y="connsiteY3447"/>
                      </a:cxn>
                      <a:cxn ang="0">
                        <a:pos x="connsiteX3448" y="connsiteY3448"/>
                      </a:cxn>
                      <a:cxn ang="0">
                        <a:pos x="connsiteX3449" y="connsiteY3449"/>
                      </a:cxn>
                      <a:cxn ang="0">
                        <a:pos x="connsiteX3450" y="connsiteY3450"/>
                      </a:cxn>
                      <a:cxn ang="0">
                        <a:pos x="connsiteX3451" y="connsiteY3451"/>
                      </a:cxn>
                      <a:cxn ang="0">
                        <a:pos x="connsiteX3452" y="connsiteY3452"/>
                      </a:cxn>
                      <a:cxn ang="0">
                        <a:pos x="connsiteX3453" y="connsiteY3453"/>
                      </a:cxn>
                      <a:cxn ang="0">
                        <a:pos x="connsiteX3454" y="connsiteY3454"/>
                      </a:cxn>
                      <a:cxn ang="0">
                        <a:pos x="connsiteX3455" y="connsiteY3455"/>
                      </a:cxn>
                      <a:cxn ang="0">
                        <a:pos x="connsiteX3456" y="connsiteY3456"/>
                      </a:cxn>
                      <a:cxn ang="0">
                        <a:pos x="connsiteX3457" y="connsiteY3457"/>
                      </a:cxn>
                      <a:cxn ang="0">
                        <a:pos x="connsiteX3458" y="connsiteY3458"/>
                      </a:cxn>
                      <a:cxn ang="0">
                        <a:pos x="connsiteX3459" y="connsiteY3459"/>
                      </a:cxn>
                      <a:cxn ang="0">
                        <a:pos x="connsiteX3460" y="connsiteY3460"/>
                      </a:cxn>
                      <a:cxn ang="0">
                        <a:pos x="connsiteX3461" y="connsiteY3461"/>
                      </a:cxn>
                      <a:cxn ang="0">
                        <a:pos x="connsiteX3462" y="connsiteY3462"/>
                      </a:cxn>
                      <a:cxn ang="0">
                        <a:pos x="connsiteX3463" y="connsiteY3463"/>
                      </a:cxn>
                      <a:cxn ang="0">
                        <a:pos x="connsiteX3464" y="connsiteY3464"/>
                      </a:cxn>
                      <a:cxn ang="0">
                        <a:pos x="connsiteX3465" y="connsiteY3465"/>
                      </a:cxn>
                      <a:cxn ang="0">
                        <a:pos x="connsiteX3466" y="connsiteY3466"/>
                      </a:cxn>
                      <a:cxn ang="0">
                        <a:pos x="connsiteX3467" y="connsiteY3467"/>
                      </a:cxn>
                      <a:cxn ang="0">
                        <a:pos x="connsiteX3468" y="connsiteY3468"/>
                      </a:cxn>
                      <a:cxn ang="0">
                        <a:pos x="connsiteX3469" y="connsiteY3469"/>
                      </a:cxn>
                      <a:cxn ang="0">
                        <a:pos x="connsiteX3470" y="connsiteY3470"/>
                      </a:cxn>
                      <a:cxn ang="0">
                        <a:pos x="connsiteX3471" y="connsiteY3471"/>
                      </a:cxn>
                      <a:cxn ang="0">
                        <a:pos x="connsiteX3472" y="connsiteY3472"/>
                      </a:cxn>
                      <a:cxn ang="0">
                        <a:pos x="connsiteX3473" y="connsiteY3473"/>
                      </a:cxn>
                      <a:cxn ang="0">
                        <a:pos x="connsiteX3474" y="connsiteY3474"/>
                      </a:cxn>
                      <a:cxn ang="0">
                        <a:pos x="connsiteX3475" y="connsiteY3475"/>
                      </a:cxn>
                      <a:cxn ang="0">
                        <a:pos x="connsiteX3476" y="connsiteY3476"/>
                      </a:cxn>
                      <a:cxn ang="0">
                        <a:pos x="connsiteX3477" y="connsiteY3477"/>
                      </a:cxn>
                      <a:cxn ang="0">
                        <a:pos x="connsiteX3478" y="connsiteY3478"/>
                      </a:cxn>
                      <a:cxn ang="0">
                        <a:pos x="connsiteX3479" y="connsiteY3479"/>
                      </a:cxn>
                      <a:cxn ang="0">
                        <a:pos x="connsiteX3480" y="connsiteY3480"/>
                      </a:cxn>
                      <a:cxn ang="0">
                        <a:pos x="connsiteX3481" y="connsiteY3481"/>
                      </a:cxn>
                      <a:cxn ang="0">
                        <a:pos x="connsiteX3482" y="connsiteY3482"/>
                      </a:cxn>
                      <a:cxn ang="0">
                        <a:pos x="connsiteX3483" y="connsiteY3483"/>
                      </a:cxn>
                      <a:cxn ang="0">
                        <a:pos x="connsiteX3484" y="connsiteY3484"/>
                      </a:cxn>
                      <a:cxn ang="0">
                        <a:pos x="connsiteX3485" y="connsiteY3485"/>
                      </a:cxn>
                      <a:cxn ang="0">
                        <a:pos x="connsiteX3486" y="connsiteY3486"/>
                      </a:cxn>
                      <a:cxn ang="0">
                        <a:pos x="connsiteX3487" y="connsiteY3487"/>
                      </a:cxn>
                      <a:cxn ang="0">
                        <a:pos x="connsiteX3488" y="connsiteY3488"/>
                      </a:cxn>
                      <a:cxn ang="0">
                        <a:pos x="connsiteX3489" y="connsiteY3489"/>
                      </a:cxn>
                      <a:cxn ang="0">
                        <a:pos x="connsiteX3490" y="connsiteY3490"/>
                      </a:cxn>
                      <a:cxn ang="0">
                        <a:pos x="connsiteX3491" y="connsiteY3491"/>
                      </a:cxn>
                      <a:cxn ang="0">
                        <a:pos x="connsiteX3492" y="connsiteY3492"/>
                      </a:cxn>
                      <a:cxn ang="0">
                        <a:pos x="connsiteX3493" y="connsiteY3493"/>
                      </a:cxn>
                      <a:cxn ang="0">
                        <a:pos x="connsiteX3494" y="connsiteY3494"/>
                      </a:cxn>
                      <a:cxn ang="0">
                        <a:pos x="connsiteX3495" y="connsiteY3495"/>
                      </a:cxn>
                      <a:cxn ang="0">
                        <a:pos x="connsiteX3496" y="connsiteY3496"/>
                      </a:cxn>
                      <a:cxn ang="0">
                        <a:pos x="connsiteX3497" y="connsiteY3497"/>
                      </a:cxn>
                      <a:cxn ang="0">
                        <a:pos x="connsiteX3498" y="connsiteY3498"/>
                      </a:cxn>
                      <a:cxn ang="0">
                        <a:pos x="connsiteX3499" y="connsiteY3499"/>
                      </a:cxn>
                      <a:cxn ang="0">
                        <a:pos x="connsiteX3500" y="connsiteY3500"/>
                      </a:cxn>
                      <a:cxn ang="0">
                        <a:pos x="connsiteX3501" y="connsiteY3501"/>
                      </a:cxn>
                      <a:cxn ang="0">
                        <a:pos x="connsiteX3502" y="connsiteY3502"/>
                      </a:cxn>
                      <a:cxn ang="0">
                        <a:pos x="connsiteX3503" y="connsiteY3503"/>
                      </a:cxn>
                      <a:cxn ang="0">
                        <a:pos x="connsiteX3504" y="connsiteY3504"/>
                      </a:cxn>
                      <a:cxn ang="0">
                        <a:pos x="connsiteX3505" y="connsiteY3505"/>
                      </a:cxn>
                      <a:cxn ang="0">
                        <a:pos x="connsiteX3506" y="connsiteY3506"/>
                      </a:cxn>
                      <a:cxn ang="0">
                        <a:pos x="connsiteX3507" y="connsiteY3507"/>
                      </a:cxn>
                      <a:cxn ang="0">
                        <a:pos x="connsiteX3508" y="connsiteY3508"/>
                      </a:cxn>
                      <a:cxn ang="0">
                        <a:pos x="connsiteX3509" y="connsiteY3509"/>
                      </a:cxn>
                      <a:cxn ang="0">
                        <a:pos x="connsiteX3510" y="connsiteY3510"/>
                      </a:cxn>
                      <a:cxn ang="0">
                        <a:pos x="connsiteX3511" y="connsiteY3511"/>
                      </a:cxn>
                      <a:cxn ang="0">
                        <a:pos x="connsiteX3512" y="connsiteY3512"/>
                      </a:cxn>
                      <a:cxn ang="0">
                        <a:pos x="connsiteX3513" y="connsiteY3513"/>
                      </a:cxn>
                      <a:cxn ang="0">
                        <a:pos x="connsiteX3514" y="connsiteY3514"/>
                      </a:cxn>
                      <a:cxn ang="0">
                        <a:pos x="connsiteX3515" y="connsiteY3515"/>
                      </a:cxn>
                      <a:cxn ang="0">
                        <a:pos x="connsiteX3516" y="connsiteY3516"/>
                      </a:cxn>
                      <a:cxn ang="0">
                        <a:pos x="connsiteX3517" y="connsiteY3517"/>
                      </a:cxn>
                      <a:cxn ang="0">
                        <a:pos x="connsiteX3518" y="connsiteY3518"/>
                      </a:cxn>
                      <a:cxn ang="0">
                        <a:pos x="connsiteX3519" y="connsiteY3519"/>
                      </a:cxn>
                      <a:cxn ang="0">
                        <a:pos x="connsiteX3520" y="connsiteY3520"/>
                      </a:cxn>
                      <a:cxn ang="0">
                        <a:pos x="connsiteX3521" y="connsiteY3521"/>
                      </a:cxn>
                      <a:cxn ang="0">
                        <a:pos x="connsiteX3522" y="connsiteY3522"/>
                      </a:cxn>
                      <a:cxn ang="0">
                        <a:pos x="connsiteX3523" y="connsiteY3523"/>
                      </a:cxn>
                      <a:cxn ang="0">
                        <a:pos x="connsiteX3524" y="connsiteY3524"/>
                      </a:cxn>
                      <a:cxn ang="0">
                        <a:pos x="connsiteX3525" y="connsiteY3525"/>
                      </a:cxn>
                      <a:cxn ang="0">
                        <a:pos x="connsiteX3526" y="connsiteY3526"/>
                      </a:cxn>
                      <a:cxn ang="0">
                        <a:pos x="connsiteX3527" y="connsiteY3527"/>
                      </a:cxn>
                      <a:cxn ang="0">
                        <a:pos x="connsiteX3528" y="connsiteY3528"/>
                      </a:cxn>
                      <a:cxn ang="0">
                        <a:pos x="connsiteX3529" y="connsiteY3529"/>
                      </a:cxn>
                      <a:cxn ang="0">
                        <a:pos x="connsiteX3530" y="connsiteY3530"/>
                      </a:cxn>
                      <a:cxn ang="0">
                        <a:pos x="connsiteX3531" y="connsiteY3531"/>
                      </a:cxn>
                      <a:cxn ang="0">
                        <a:pos x="connsiteX3532" y="connsiteY3532"/>
                      </a:cxn>
                      <a:cxn ang="0">
                        <a:pos x="connsiteX3533" y="connsiteY3533"/>
                      </a:cxn>
                      <a:cxn ang="0">
                        <a:pos x="connsiteX3534" y="connsiteY3534"/>
                      </a:cxn>
                      <a:cxn ang="0">
                        <a:pos x="connsiteX3535" y="connsiteY3535"/>
                      </a:cxn>
                      <a:cxn ang="0">
                        <a:pos x="connsiteX3536" y="connsiteY3536"/>
                      </a:cxn>
                      <a:cxn ang="0">
                        <a:pos x="connsiteX3537" y="connsiteY3537"/>
                      </a:cxn>
                      <a:cxn ang="0">
                        <a:pos x="connsiteX3538" y="connsiteY3538"/>
                      </a:cxn>
                      <a:cxn ang="0">
                        <a:pos x="connsiteX3539" y="connsiteY3539"/>
                      </a:cxn>
                      <a:cxn ang="0">
                        <a:pos x="connsiteX3540" y="connsiteY3540"/>
                      </a:cxn>
                      <a:cxn ang="0">
                        <a:pos x="connsiteX3541" y="connsiteY3541"/>
                      </a:cxn>
                      <a:cxn ang="0">
                        <a:pos x="connsiteX3542" y="connsiteY3542"/>
                      </a:cxn>
                      <a:cxn ang="0">
                        <a:pos x="connsiteX3543" y="connsiteY3543"/>
                      </a:cxn>
                      <a:cxn ang="0">
                        <a:pos x="connsiteX3544" y="connsiteY3544"/>
                      </a:cxn>
                      <a:cxn ang="0">
                        <a:pos x="connsiteX3545" y="connsiteY3545"/>
                      </a:cxn>
                      <a:cxn ang="0">
                        <a:pos x="connsiteX3546" y="connsiteY3546"/>
                      </a:cxn>
                      <a:cxn ang="0">
                        <a:pos x="connsiteX3547" y="connsiteY3547"/>
                      </a:cxn>
                      <a:cxn ang="0">
                        <a:pos x="connsiteX3548" y="connsiteY3548"/>
                      </a:cxn>
                      <a:cxn ang="0">
                        <a:pos x="connsiteX3549" y="connsiteY3549"/>
                      </a:cxn>
                      <a:cxn ang="0">
                        <a:pos x="connsiteX3550" y="connsiteY3550"/>
                      </a:cxn>
                      <a:cxn ang="0">
                        <a:pos x="connsiteX3551" y="connsiteY3551"/>
                      </a:cxn>
                      <a:cxn ang="0">
                        <a:pos x="connsiteX3552" y="connsiteY3552"/>
                      </a:cxn>
                      <a:cxn ang="0">
                        <a:pos x="connsiteX3553" y="connsiteY3553"/>
                      </a:cxn>
                      <a:cxn ang="0">
                        <a:pos x="connsiteX3554" y="connsiteY3554"/>
                      </a:cxn>
                      <a:cxn ang="0">
                        <a:pos x="connsiteX3555" y="connsiteY3555"/>
                      </a:cxn>
                      <a:cxn ang="0">
                        <a:pos x="connsiteX3556" y="connsiteY3556"/>
                      </a:cxn>
                      <a:cxn ang="0">
                        <a:pos x="connsiteX3557" y="connsiteY3557"/>
                      </a:cxn>
                      <a:cxn ang="0">
                        <a:pos x="connsiteX3558" y="connsiteY3558"/>
                      </a:cxn>
                      <a:cxn ang="0">
                        <a:pos x="connsiteX3559" y="connsiteY3559"/>
                      </a:cxn>
                      <a:cxn ang="0">
                        <a:pos x="connsiteX3560" y="connsiteY3560"/>
                      </a:cxn>
                      <a:cxn ang="0">
                        <a:pos x="connsiteX3561" y="connsiteY3561"/>
                      </a:cxn>
                      <a:cxn ang="0">
                        <a:pos x="connsiteX3562" y="connsiteY3562"/>
                      </a:cxn>
                      <a:cxn ang="0">
                        <a:pos x="connsiteX3563" y="connsiteY3563"/>
                      </a:cxn>
                      <a:cxn ang="0">
                        <a:pos x="connsiteX3564" y="connsiteY3564"/>
                      </a:cxn>
                      <a:cxn ang="0">
                        <a:pos x="connsiteX3565" y="connsiteY3565"/>
                      </a:cxn>
                      <a:cxn ang="0">
                        <a:pos x="connsiteX3566" y="connsiteY3566"/>
                      </a:cxn>
                      <a:cxn ang="0">
                        <a:pos x="connsiteX3567" y="connsiteY3567"/>
                      </a:cxn>
                      <a:cxn ang="0">
                        <a:pos x="connsiteX3568" y="connsiteY3568"/>
                      </a:cxn>
                      <a:cxn ang="0">
                        <a:pos x="connsiteX3569" y="connsiteY3569"/>
                      </a:cxn>
                      <a:cxn ang="0">
                        <a:pos x="connsiteX3570" y="connsiteY3570"/>
                      </a:cxn>
                      <a:cxn ang="0">
                        <a:pos x="connsiteX3571" y="connsiteY3571"/>
                      </a:cxn>
                      <a:cxn ang="0">
                        <a:pos x="connsiteX3572" y="connsiteY3572"/>
                      </a:cxn>
                      <a:cxn ang="0">
                        <a:pos x="connsiteX3573" y="connsiteY3573"/>
                      </a:cxn>
                      <a:cxn ang="0">
                        <a:pos x="connsiteX3574" y="connsiteY3574"/>
                      </a:cxn>
                      <a:cxn ang="0">
                        <a:pos x="connsiteX3575" y="connsiteY3575"/>
                      </a:cxn>
                      <a:cxn ang="0">
                        <a:pos x="connsiteX3576" y="connsiteY3576"/>
                      </a:cxn>
                      <a:cxn ang="0">
                        <a:pos x="connsiteX3577" y="connsiteY3577"/>
                      </a:cxn>
                      <a:cxn ang="0">
                        <a:pos x="connsiteX3578" y="connsiteY3578"/>
                      </a:cxn>
                      <a:cxn ang="0">
                        <a:pos x="connsiteX3579" y="connsiteY3579"/>
                      </a:cxn>
                      <a:cxn ang="0">
                        <a:pos x="connsiteX3580" y="connsiteY3580"/>
                      </a:cxn>
                      <a:cxn ang="0">
                        <a:pos x="connsiteX3581" y="connsiteY3581"/>
                      </a:cxn>
                      <a:cxn ang="0">
                        <a:pos x="connsiteX3582" y="connsiteY3582"/>
                      </a:cxn>
                      <a:cxn ang="0">
                        <a:pos x="connsiteX3583" y="connsiteY3583"/>
                      </a:cxn>
                      <a:cxn ang="0">
                        <a:pos x="connsiteX3584" y="connsiteY3584"/>
                      </a:cxn>
                      <a:cxn ang="0">
                        <a:pos x="connsiteX3585" y="connsiteY3585"/>
                      </a:cxn>
                      <a:cxn ang="0">
                        <a:pos x="connsiteX3586" y="connsiteY3586"/>
                      </a:cxn>
                      <a:cxn ang="0">
                        <a:pos x="connsiteX3587" y="connsiteY3587"/>
                      </a:cxn>
                      <a:cxn ang="0">
                        <a:pos x="connsiteX3588" y="connsiteY3588"/>
                      </a:cxn>
                      <a:cxn ang="0">
                        <a:pos x="connsiteX3589" y="connsiteY3589"/>
                      </a:cxn>
                      <a:cxn ang="0">
                        <a:pos x="connsiteX3590" y="connsiteY3590"/>
                      </a:cxn>
                      <a:cxn ang="0">
                        <a:pos x="connsiteX3591" y="connsiteY3591"/>
                      </a:cxn>
                      <a:cxn ang="0">
                        <a:pos x="connsiteX3592" y="connsiteY3592"/>
                      </a:cxn>
                      <a:cxn ang="0">
                        <a:pos x="connsiteX3593" y="connsiteY3593"/>
                      </a:cxn>
                      <a:cxn ang="0">
                        <a:pos x="connsiteX3594" y="connsiteY3594"/>
                      </a:cxn>
                      <a:cxn ang="0">
                        <a:pos x="connsiteX3595" y="connsiteY3595"/>
                      </a:cxn>
                      <a:cxn ang="0">
                        <a:pos x="connsiteX3596" y="connsiteY3596"/>
                      </a:cxn>
                      <a:cxn ang="0">
                        <a:pos x="connsiteX3597" y="connsiteY3597"/>
                      </a:cxn>
                      <a:cxn ang="0">
                        <a:pos x="connsiteX3598" y="connsiteY3598"/>
                      </a:cxn>
                      <a:cxn ang="0">
                        <a:pos x="connsiteX3599" y="connsiteY3599"/>
                      </a:cxn>
                      <a:cxn ang="0">
                        <a:pos x="connsiteX3600" y="connsiteY3600"/>
                      </a:cxn>
                      <a:cxn ang="0">
                        <a:pos x="connsiteX3601" y="connsiteY3601"/>
                      </a:cxn>
                      <a:cxn ang="0">
                        <a:pos x="connsiteX3602" y="connsiteY3602"/>
                      </a:cxn>
                      <a:cxn ang="0">
                        <a:pos x="connsiteX3603" y="connsiteY3603"/>
                      </a:cxn>
                      <a:cxn ang="0">
                        <a:pos x="connsiteX3604" y="connsiteY3604"/>
                      </a:cxn>
                      <a:cxn ang="0">
                        <a:pos x="connsiteX3605" y="connsiteY3605"/>
                      </a:cxn>
                      <a:cxn ang="0">
                        <a:pos x="connsiteX3606" y="connsiteY3606"/>
                      </a:cxn>
                      <a:cxn ang="0">
                        <a:pos x="connsiteX3607" y="connsiteY3607"/>
                      </a:cxn>
                      <a:cxn ang="0">
                        <a:pos x="connsiteX3608" y="connsiteY3608"/>
                      </a:cxn>
                      <a:cxn ang="0">
                        <a:pos x="connsiteX3609" y="connsiteY3609"/>
                      </a:cxn>
                      <a:cxn ang="0">
                        <a:pos x="connsiteX3610" y="connsiteY3610"/>
                      </a:cxn>
                      <a:cxn ang="0">
                        <a:pos x="connsiteX3611" y="connsiteY3611"/>
                      </a:cxn>
                      <a:cxn ang="0">
                        <a:pos x="connsiteX3612" y="connsiteY3612"/>
                      </a:cxn>
                      <a:cxn ang="0">
                        <a:pos x="connsiteX3613" y="connsiteY3613"/>
                      </a:cxn>
                      <a:cxn ang="0">
                        <a:pos x="connsiteX3614" y="connsiteY3614"/>
                      </a:cxn>
                      <a:cxn ang="0">
                        <a:pos x="connsiteX3615" y="connsiteY3615"/>
                      </a:cxn>
                      <a:cxn ang="0">
                        <a:pos x="connsiteX3616" y="connsiteY3616"/>
                      </a:cxn>
                      <a:cxn ang="0">
                        <a:pos x="connsiteX3617" y="connsiteY3617"/>
                      </a:cxn>
                      <a:cxn ang="0">
                        <a:pos x="connsiteX3618" y="connsiteY3618"/>
                      </a:cxn>
                      <a:cxn ang="0">
                        <a:pos x="connsiteX3619" y="connsiteY3619"/>
                      </a:cxn>
                      <a:cxn ang="0">
                        <a:pos x="connsiteX3620" y="connsiteY3620"/>
                      </a:cxn>
                      <a:cxn ang="0">
                        <a:pos x="connsiteX3621" y="connsiteY3621"/>
                      </a:cxn>
                      <a:cxn ang="0">
                        <a:pos x="connsiteX3622" y="connsiteY3622"/>
                      </a:cxn>
                      <a:cxn ang="0">
                        <a:pos x="connsiteX3623" y="connsiteY3623"/>
                      </a:cxn>
                      <a:cxn ang="0">
                        <a:pos x="connsiteX3624" y="connsiteY3624"/>
                      </a:cxn>
                      <a:cxn ang="0">
                        <a:pos x="connsiteX3625" y="connsiteY3625"/>
                      </a:cxn>
                      <a:cxn ang="0">
                        <a:pos x="connsiteX3626" y="connsiteY3626"/>
                      </a:cxn>
                      <a:cxn ang="0">
                        <a:pos x="connsiteX3627" y="connsiteY3627"/>
                      </a:cxn>
                      <a:cxn ang="0">
                        <a:pos x="connsiteX3628" y="connsiteY3628"/>
                      </a:cxn>
                      <a:cxn ang="0">
                        <a:pos x="connsiteX3629" y="connsiteY3629"/>
                      </a:cxn>
                      <a:cxn ang="0">
                        <a:pos x="connsiteX3630" y="connsiteY3630"/>
                      </a:cxn>
                      <a:cxn ang="0">
                        <a:pos x="connsiteX3631" y="connsiteY3631"/>
                      </a:cxn>
                      <a:cxn ang="0">
                        <a:pos x="connsiteX3632" y="connsiteY3632"/>
                      </a:cxn>
                      <a:cxn ang="0">
                        <a:pos x="connsiteX3633" y="connsiteY3633"/>
                      </a:cxn>
                      <a:cxn ang="0">
                        <a:pos x="connsiteX3634" y="connsiteY3634"/>
                      </a:cxn>
                      <a:cxn ang="0">
                        <a:pos x="connsiteX3635" y="connsiteY3635"/>
                      </a:cxn>
                      <a:cxn ang="0">
                        <a:pos x="connsiteX3636" y="connsiteY3636"/>
                      </a:cxn>
                      <a:cxn ang="0">
                        <a:pos x="connsiteX3637" y="connsiteY3637"/>
                      </a:cxn>
                      <a:cxn ang="0">
                        <a:pos x="connsiteX3638" y="connsiteY3638"/>
                      </a:cxn>
                      <a:cxn ang="0">
                        <a:pos x="connsiteX3639" y="connsiteY3639"/>
                      </a:cxn>
                      <a:cxn ang="0">
                        <a:pos x="connsiteX3640" y="connsiteY3640"/>
                      </a:cxn>
                      <a:cxn ang="0">
                        <a:pos x="connsiteX3641" y="connsiteY3641"/>
                      </a:cxn>
                      <a:cxn ang="0">
                        <a:pos x="connsiteX3642" y="connsiteY3642"/>
                      </a:cxn>
                      <a:cxn ang="0">
                        <a:pos x="connsiteX3643" y="connsiteY3643"/>
                      </a:cxn>
                      <a:cxn ang="0">
                        <a:pos x="connsiteX3644" y="connsiteY3644"/>
                      </a:cxn>
                      <a:cxn ang="0">
                        <a:pos x="connsiteX3645" y="connsiteY3645"/>
                      </a:cxn>
                      <a:cxn ang="0">
                        <a:pos x="connsiteX3646" y="connsiteY3646"/>
                      </a:cxn>
                      <a:cxn ang="0">
                        <a:pos x="connsiteX3647" y="connsiteY3647"/>
                      </a:cxn>
                      <a:cxn ang="0">
                        <a:pos x="connsiteX3648" y="connsiteY3648"/>
                      </a:cxn>
                      <a:cxn ang="0">
                        <a:pos x="connsiteX3649" y="connsiteY3649"/>
                      </a:cxn>
                      <a:cxn ang="0">
                        <a:pos x="connsiteX3650" y="connsiteY3650"/>
                      </a:cxn>
                      <a:cxn ang="0">
                        <a:pos x="connsiteX3651" y="connsiteY3651"/>
                      </a:cxn>
                      <a:cxn ang="0">
                        <a:pos x="connsiteX3652" y="connsiteY3652"/>
                      </a:cxn>
                      <a:cxn ang="0">
                        <a:pos x="connsiteX3653" y="connsiteY3653"/>
                      </a:cxn>
                      <a:cxn ang="0">
                        <a:pos x="connsiteX3654" y="connsiteY3654"/>
                      </a:cxn>
                      <a:cxn ang="0">
                        <a:pos x="connsiteX3655" y="connsiteY3655"/>
                      </a:cxn>
                      <a:cxn ang="0">
                        <a:pos x="connsiteX3656" y="connsiteY3656"/>
                      </a:cxn>
                      <a:cxn ang="0">
                        <a:pos x="connsiteX3657" y="connsiteY3657"/>
                      </a:cxn>
                      <a:cxn ang="0">
                        <a:pos x="connsiteX3658" y="connsiteY3658"/>
                      </a:cxn>
                      <a:cxn ang="0">
                        <a:pos x="connsiteX3659" y="connsiteY3659"/>
                      </a:cxn>
                      <a:cxn ang="0">
                        <a:pos x="connsiteX3660" y="connsiteY3660"/>
                      </a:cxn>
                      <a:cxn ang="0">
                        <a:pos x="connsiteX3661" y="connsiteY3661"/>
                      </a:cxn>
                      <a:cxn ang="0">
                        <a:pos x="connsiteX3662" y="connsiteY3662"/>
                      </a:cxn>
                      <a:cxn ang="0">
                        <a:pos x="connsiteX3663" y="connsiteY3663"/>
                      </a:cxn>
                      <a:cxn ang="0">
                        <a:pos x="connsiteX3664" y="connsiteY3664"/>
                      </a:cxn>
                      <a:cxn ang="0">
                        <a:pos x="connsiteX3665" y="connsiteY3665"/>
                      </a:cxn>
                      <a:cxn ang="0">
                        <a:pos x="connsiteX3666" y="connsiteY3666"/>
                      </a:cxn>
                      <a:cxn ang="0">
                        <a:pos x="connsiteX3667" y="connsiteY3667"/>
                      </a:cxn>
                      <a:cxn ang="0">
                        <a:pos x="connsiteX3668" y="connsiteY3668"/>
                      </a:cxn>
                      <a:cxn ang="0">
                        <a:pos x="connsiteX3669" y="connsiteY3669"/>
                      </a:cxn>
                      <a:cxn ang="0">
                        <a:pos x="connsiteX3670" y="connsiteY3670"/>
                      </a:cxn>
                      <a:cxn ang="0">
                        <a:pos x="connsiteX3671" y="connsiteY3671"/>
                      </a:cxn>
                      <a:cxn ang="0">
                        <a:pos x="connsiteX3672" y="connsiteY3672"/>
                      </a:cxn>
                      <a:cxn ang="0">
                        <a:pos x="connsiteX3673" y="connsiteY3673"/>
                      </a:cxn>
                      <a:cxn ang="0">
                        <a:pos x="connsiteX3674" y="connsiteY3674"/>
                      </a:cxn>
                      <a:cxn ang="0">
                        <a:pos x="connsiteX3675" y="connsiteY3675"/>
                      </a:cxn>
                      <a:cxn ang="0">
                        <a:pos x="connsiteX3676" y="connsiteY3676"/>
                      </a:cxn>
                      <a:cxn ang="0">
                        <a:pos x="connsiteX3677" y="connsiteY3677"/>
                      </a:cxn>
                      <a:cxn ang="0">
                        <a:pos x="connsiteX3678" y="connsiteY3678"/>
                      </a:cxn>
                      <a:cxn ang="0">
                        <a:pos x="connsiteX3679" y="connsiteY3679"/>
                      </a:cxn>
                      <a:cxn ang="0">
                        <a:pos x="connsiteX3680" y="connsiteY3680"/>
                      </a:cxn>
                      <a:cxn ang="0">
                        <a:pos x="connsiteX3681" y="connsiteY3681"/>
                      </a:cxn>
                      <a:cxn ang="0">
                        <a:pos x="connsiteX3682" y="connsiteY3682"/>
                      </a:cxn>
                      <a:cxn ang="0">
                        <a:pos x="connsiteX3683" y="connsiteY3683"/>
                      </a:cxn>
                      <a:cxn ang="0">
                        <a:pos x="connsiteX3684" y="connsiteY3684"/>
                      </a:cxn>
                      <a:cxn ang="0">
                        <a:pos x="connsiteX3685" y="connsiteY3685"/>
                      </a:cxn>
                      <a:cxn ang="0">
                        <a:pos x="connsiteX3686" y="connsiteY3686"/>
                      </a:cxn>
                      <a:cxn ang="0">
                        <a:pos x="connsiteX3687" y="connsiteY3687"/>
                      </a:cxn>
                      <a:cxn ang="0">
                        <a:pos x="connsiteX3688" y="connsiteY3688"/>
                      </a:cxn>
                      <a:cxn ang="0">
                        <a:pos x="connsiteX3689" y="connsiteY3689"/>
                      </a:cxn>
                      <a:cxn ang="0">
                        <a:pos x="connsiteX3690" y="connsiteY3690"/>
                      </a:cxn>
                      <a:cxn ang="0">
                        <a:pos x="connsiteX3691" y="connsiteY3691"/>
                      </a:cxn>
                      <a:cxn ang="0">
                        <a:pos x="connsiteX3692" y="connsiteY3692"/>
                      </a:cxn>
                      <a:cxn ang="0">
                        <a:pos x="connsiteX3693" y="connsiteY3693"/>
                      </a:cxn>
                      <a:cxn ang="0">
                        <a:pos x="connsiteX3694" y="connsiteY3694"/>
                      </a:cxn>
                      <a:cxn ang="0">
                        <a:pos x="connsiteX3695" y="connsiteY3695"/>
                      </a:cxn>
                      <a:cxn ang="0">
                        <a:pos x="connsiteX3696" y="connsiteY3696"/>
                      </a:cxn>
                      <a:cxn ang="0">
                        <a:pos x="connsiteX3697" y="connsiteY3697"/>
                      </a:cxn>
                      <a:cxn ang="0">
                        <a:pos x="connsiteX3698" y="connsiteY3698"/>
                      </a:cxn>
                      <a:cxn ang="0">
                        <a:pos x="connsiteX3699" y="connsiteY3699"/>
                      </a:cxn>
                      <a:cxn ang="0">
                        <a:pos x="connsiteX3700" y="connsiteY3700"/>
                      </a:cxn>
                      <a:cxn ang="0">
                        <a:pos x="connsiteX3701" y="connsiteY3701"/>
                      </a:cxn>
                      <a:cxn ang="0">
                        <a:pos x="connsiteX3702" y="connsiteY3702"/>
                      </a:cxn>
                      <a:cxn ang="0">
                        <a:pos x="connsiteX3703" y="connsiteY3703"/>
                      </a:cxn>
                      <a:cxn ang="0">
                        <a:pos x="connsiteX3704" y="connsiteY3704"/>
                      </a:cxn>
                      <a:cxn ang="0">
                        <a:pos x="connsiteX3705" y="connsiteY3705"/>
                      </a:cxn>
                      <a:cxn ang="0">
                        <a:pos x="connsiteX3706" y="connsiteY3706"/>
                      </a:cxn>
                      <a:cxn ang="0">
                        <a:pos x="connsiteX3707" y="connsiteY3707"/>
                      </a:cxn>
                      <a:cxn ang="0">
                        <a:pos x="connsiteX3708" y="connsiteY3708"/>
                      </a:cxn>
                      <a:cxn ang="0">
                        <a:pos x="connsiteX3709" y="connsiteY3709"/>
                      </a:cxn>
                      <a:cxn ang="0">
                        <a:pos x="connsiteX3710" y="connsiteY3710"/>
                      </a:cxn>
                      <a:cxn ang="0">
                        <a:pos x="connsiteX3711" y="connsiteY3711"/>
                      </a:cxn>
                      <a:cxn ang="0">
                        <a:pos x="connsiteX3712" y="connsiteY3712"/>
                      </a:cxn>
                      <a:cxn ang="0">
                        <a:pos x="connsiteX3713" y="connsiteY3713"/>
                      </a:cxn>
                      <a:cxn ang="0">
                        <a:pos x="connsiteX3714" y="connsiteY3714"/>
                      </a:cxn>
                      <a:cxn ang="0">
                        <a:pos x="connsiteX3715" y="connsiteY3715"/>
                      </a:cxn>
                      <a:cxn ang="0">
                        <a:pos x="connsiteX3716" y="connsiteY3716"/>
                      </a:cxn>
                      <a:cxn ang="0">
                        <a:pos x="connsiteX3717" y="connsiteY3717"/>
                      </a:cxn>
                      <a:cxn ang="0">
                        <a:pos x="connsiteX3718" y="connsiteY3718"/>
                      </a:cxn>
                      <a:cxn ang="0">
                        <a:pos x="connsiteX3719" y="connsiteY3719"/>
                      </a:cxn>
                      <a:cxn ang="0">
                        <a:pos x="connsiteX3720" y="connsiteY3720"/>
                      </a:cxn>
                      <a:cxn ang="0">
                        <a:pos x="connsiteX3721" y="connsiteY3721"/>
                      </a:cxn>
                      <a:cxn ang="0">
                        <a:pos x="connsiteX3722" y="connsiteY3722"/>
                      </a:cxn>
                      <a:cxn ang="0">
                        <a:pos x="connsiteX3723" y="connsiteY3723"/>
                      </a:cxn>
                      <a:cxn ang="0">
                        <a:pos x="connsiteX3724" y="connsiteY3724"/>
                      </a:cxn>
                      <a:cxn ang="0">
                        <a:pos x="connsiteX3725" y="connsiteY3725"/>
                      </a:cxn>
                      <a:cxn ang="0">
                        <a:pos x="connsiteX3726" y="connsiteY3726"/>
                      </a:cxn>
                      <a:cxn ang="0">
                        <a:pos x="connsiteX3727" y="connsiteY3727"/>
                      </a:cxn>
                      <a:cxn ang="0">
                        <a:pos x="connsiteX3728" y="connsiteY3728"/>
                      </a:cxn>
                      <a:cxn ang="0">
                        <a:pos x="connsiteX3729" y="connsiteY3729"/>
                      </a:cxn>
                      <a:cxn ang="0">
                        <a:pos x="connsiteX3730" y="connsiteY3730"/>
                      </a:cxn>
                      <a:cxn ang="0">
                        <a:pos x="connsiteX3731" y="connsiteY3731"/>
                      </a:cxn>
                      <a:cxn ang="0">
                        <a:pos x="connsiteX3732" y="connsiteY3732"/>
                      </a:cxn>
                      <a:cxn ang="0">
                        <a:pos x="connsiteX3733" y="connsiteY3733"/>
                      </a:cxn>
                      <a:cxn ang="0">
                        <a:pos x="connsiteX3734" y="connsiteY3734"/>
                      </a:cxn>
                      <a:cxn ang="0">
                        <a:pos x="connsiteX3735" y="connsiteY3735"/>
                      </a:cxn>
                      <a:cxn ang="0">
                        <a:pos x="connsiteX3736" y="connsiteY3736"/>
                      </a:cxn>
                      <a:cxn ang="0">
                        <a:pos x="connsiteX3737" y="connsiteY3737"/>
                      </a:cxn>
                      <a:cxn ang="0">
                        <a:pos x="connsiteX3738" y="connsiteY3738"/>
                      </a:cxn>
                      <a:cxn ang="0">
                        <a:pos x="connsiteX3739" y="connsiteY3739"/>
                      </a:cxn>
                      <a:cxn ang="0">
                        <a:pos x="connsiteX3740" y="connsiteY3740"/>
                      </a:cxn>
                      <a:cxn ang="0">
                        <a:pos x="connsiteX3741" y="connsiteY3741"/>
                      </a:cxn>
                      <a:cxn ang="0">
                        <a:pos x="connsiteX3742" y="connsiteY3742"/>
                      </a:cxn>
                      <a:cxn ang="0">
                        <a:pos x="connsiteX3743" y="connsiteY3743"/>
                      </a:cxn>
                      <a:cxn ang="0">
                        <a:pos x="connsiteX3744" y="connsiteY3744"/>
                      </a:cxn>
                      <a:cxn ang="0">
                        <a:pos x="connsiteX3745" y="connsiteY3745"/>
                      </a:cxn>
                      <a:cxn ang="0">
                        <a:pos x="connsiteX3746" y="connsiteY3746"/>
                      </a:cxn>
                      <a:cxn ang="0">
                        <a:pos x="connsiteX3747" y="connsiteY3747"/>
                      </a:cxn>
                      <a:cxn ang="0">
                        <a:pos x="connsiteX3748" y="connsiteY3748"/>
                      </a:cxn>
                      <a:cxn ang="0">
                        <a:pos x="connsiteX3749" y="connsiteY3749"/>
                      </a:cxn>
                      <a:cxn ang="0">
                        <a:pos x="connsiteX3750" y="connsiteY3750"/>
                      </a:cxn>
                      <a:cxn ang="0">
                        <a:pos x="connsiteX3751" y="connsiteY3751"/>
                      </a:cxn>
                      <a:cxn ang="0">
                        <a:pos x="connsiteX3752" y="connsiteY3752"/>
                      </a:cxn>
                      <a:cxn ang="0">
                        <a:pos x="connsiteX3753" y="connsiteY3753"/>
                      </a:cxn>
                      <a:cxn ang="0">
                        <a:pos x="connsiteX3754" y="connsiteY3754"/>
                      </a:cxn>
                      <a:cxn ang="0">
                        <a:pos x="connsiteX3755" y="connsiteY3755"/>
                      </a:cxn>
                      <a:cxn ang="0">
                        <a:pos x="connsiteX3756" y="connsiteY3756"/>
                      </a:cxn>
                      <a:cxn ang="0">
                        <a:pos x="connsiteX3757" y="connsiteY3757"/>
                      </a:cxn>
                      <a:cxn ang="0">
                        <a:pos x="connsiteX3758" y="connsiteY3758"/>
                      </a:cxn>
                      <a:cxn ang="0">
                        <a:pos x="connsiteX3759" y="connsiteY3759"/>
                      </a:cxn>
                      <a:cxn ang="0">
                        <a:pos x="connsiteX3760" y="connsiteY3760"/>
                      </a:cxn>
                      <a:cxn ang="0">
                        <a:pos x="connsiteX3761" y="connsiteY3761"/>
                      </a:cxn>
                      <a:cxn ang="0">
                        <a:pos x="connsiteX3762" y="connsiteY3762"/>
                      </a:cxn>
                      <a:cxn ang="0">
                        <a:pos x="connsiteX3763" y="connsiteY3763"/>
                      </a:cxn>
                      <a:cxn ang="0">
                        <a:pos x="connsiteX3764" y="connsiteY3764"/>
                      </a:cxn>
                      <a:cxn ang="0">
                        <a:pos x="connsiteX3765" y="connsiteY3765"/>
                      </a:cxn>
                      <a:cxn ang="0">
                        <a:pos x="connsiteX3766" y="connsiteY3766"/>
                      </a:cxn>
                      <a:cxn ang="0">
                        <a:pos x="connsiteX3767" y="connsiteY3767"/>
                      </a:cxn>
                      <a:cxn ang="0">
                        <a:pos x="connsiteX3768" y="connsiteY3768"/>
                      </a:cxn>
                      <a:cxn ang="0">
                        <a:pos x="connsiteX3769" y="connsiteY3769"/>
                      </a:cxn>
                      <a:cxn ang="0">
                        <a:pos x="connsiteX3770" y="connsiteY3770"/>
                      </a:cxn>
                      <a:cxn ang="0">
                        <a:pos x="connsiteX3771" y="connsiteY3771"/>
                      </a:cxn>
                      <a:cxn ang="0">
                        <a:pos x="connsiteX3772" y="connsiteY3772"/>
                      </a:cxn>
                      <a:cxn ang="0">
                        <a:pos x="connsiteX3773" y="connsiteY3773"/>
                      </a:cxn>
                      <a:cxn ang="0">
                        <a:pos x="connsiteX3774" y="connsiteY3774"/>
                      </a:cxn>
                      <a:cxn ang="0">
                        <a:pos x="connsiteX3775" y="connsiteY3775"/>
                      </a:cxn>
                      <a:cxn ang="0">
                        <a:pos x="connsiteX3776" y="connsiteY3776"/>
                      </a:cxn>
                      <a:cxn ang="0">
                        <a:pos x="connsiteX3777" y="connsiteY3777"/>
                      </a:cxn>
                      <a:cxn ang="0">
                        <a:pos x="connsiteX3778" y="connsiteY3778"/>
                      </a:cxn>
                      <a:cxn ang="0">
                        <a:pos x="connsiteX3779" y="connsiteY3779"/>
                      </a:cxn>
                      <a:cxn ang="0">
                        <a:pos x="connsiteX3780" y="connsiteY3780"/>
                      </a:cxn>
                      <a:cxn ang="0">
                        <a:pos x="connsiteX3781" y="connsiteY3781"/>
                      </a:cxn>
                      <a:cxn ang="0">
                        <a:pos x="connsiteX3782" y="connsiteY3782"/>
                      </a:cxn>
                      <a:cxn ang="0">
                        <a:pos x="connsiteX3783" y="connsiteY3783"/>
                      </a:cxn>
                      <a:cxn ang="0">
                        <a:pos x="connsiteX3784" y="connsiteY3784"/>
                      </a:cxn>
                      <a:cxn ang="0">
                        <a:pos x="connsiteX3785" y="connsiteY3785"/>
                      </a:cxn>
                      <a:cxn ang="0">
                        <a:pos x="connsiteX3786" y="connsiteY3786"/>
                      </a:cxn>
                      <a:cxn ang="0">
                        <a:pos x="connsiteX3787" y="connsiteY3787"/>
                      </a:cxn>
                      <a:cxn ang="0">
                        <a:pos x="connsiteX3788" y="connsiteY3788"/>
                      </a:cxn>
                      <a:cxn ang="0">
                        <a:pos x="connsiteX3789" y="connsiteY3789"/>
                      </a:cxn>
                      <a:cxn ang="0">
                        <a:pos x="connsiteX3790" y="connsiteY3790"/>
                      </a:cxn>
                      <a:cxn ang="0">
                        <a:pos x="connsiteX3791" y="connsiteY3791"/>
                      </a:cxn>
                      <a:cxn ang="0">
                        <a:pos x="connsiteX3792" y="connsiteY3792"/>
                      </a:cxn>
                      <a:cxn ang="0">
                        <a:pos x="connsiteX3793" y="connsiteY3793"/>
                      </a:cxn>
                      <a:cxn ang="0">
                        <a:pos x="connsiteX3794" y="connsiteY3794"/>
                      </a:cxn>
                      <a:cxn ang="0">
                        <a:pos x="connsiteX3795" y="connsiteY3795"/>
                      </a:cxn>
                      <a:cxn ang="0">
                        <a:pos x="connsiteX3796" y="connsiteY3796"/>
                      </a:cxn>
                      <a:cxn ang="0">
                        <a:pos x="connsiteX3797" y="connsiteY3797"/>
                      </a:cxn>
                      <a:cxn ang="0">
                        <a:pos x="connsiteX3798" y="connsiteY3798"/>
                      </a:cxn>
                      <a:cxn ang="0">
                        <a:pos x="connsiteX3799" y="connsiteY3799"/>
                      </a:cxn>
                      <a:cxn ang="0">
                        <a:pos x="connsiteX3800" y="connsiteY3800"/>
                      </a:cxn>
                      <a:cxn ang="0">
                        <a:pos x="connsiteX3801" y="connsiteY3801"/>
                      </a:cxn>
                      <a:cxn ang="0">
                        <a:pos x="connsiteX3802" y="connsiteY3802"/>
                      </a:cxn>
                      <a:cxn ang="0">
                        <a:pos x="connsiteX3803" y="connsiteY3803"/>
                      </a:cxn>
                      <a:cxn ang="0">
                        <a:pos x="connsiteX3804" y="connsiteY3804"/>
                      </a:cxn>
                      <a:cxn ang="0">
                        <a:pos x="connsiteX3805" y="connsiteY3805"/>
                      </a:cxn>
                      <a:cxn ang="0">
                        <a:pos x="connsiteX3806" y="connsiteY3806"/>
                      </a:cxn>
                      <a:cxn ang="0">
                        <a:pos x="connsiteX3807" y="connsiteY3807"/>
                      </a:cxn>
                      <a:cxn ang="0">
                        <a:pos x="connsiteX3808" y="connsiteY3808"/>
                      </a:cxn>
                      <a:cxn ang="0">
                        <a:pos x="connsiteX3809" y="connsiteY3809"/>
                      </a:cxn>
                      <a:cxn ang="0">
                        <a:pos x="connsiteX3810" y="connsiteY3810"/>
                      </a:cxn>
                      <a:cxn ang="0">
                        <a:pos x="connsiteX3811" y="connsiteY3811"/>
                      </a:cxn>
                      <a:cxn ang="0">
                        <a:pos x="connsiteX3812" y="connsiteY3812"/>
                      </a:cxn>
                      <a:cxn ang="0">
                        <a:pos x="connsiteX3813" y="connsiteY3813"/>
                      </a:cxn>
                      <a:cxn ang="0">
                        <a:pos x="connsiteX3814" y="connsiteY3814"/>
                      </a:cxn>
                      <a:cxn ang="0">
                        <a:pos x="connsiteX3815" y="connsiteY3815"/>
                      </a:cxn>
                      <a:cxn ang="0">
                        <a:pos x="connsiteX3816" y="connsiteY3816"/>
                      </a:cxn>
                      <a:cxn ang="0">
                        <a:pos x="connsiteX3817" y="connsiteY3817"/>
                      </a:cxn>
                      <a:cxn ang="0">
                        <a:pos x="connsiteX3818" y="connsiteY3818"/>
                      </a:cxn>
                      <a:cxn ang="0">
                        <a:pos x="connsiteX3819" y="connsiteY3819"/>
                      </a:cxn>
                      <a:cxn ang="0">
                        <a:pos x="connsiteX3820" y="connsiteY3820"/>
                      </a:cxn>
                      <a:cxn ang="0">
                        <a:pos x="connsiteX3821" y="connsiteY3821"/>
                      </a:cxn>
                      <a:cxn ang="0">
                        <a:pos x="connsiteX3822" y="connsiteY3822"/>
                      </a:cxn>
                      <a:cxn ang="0">
                        <a:pos x="connsiteX3823" y="connsiteY3823"/>
                      </a:cxn>
                      <a:cxn ang="0">
                        <a:pos x="connsiteX3824" y="connsiteY3824"/>
                      </a:cxn>
                      <a:cxn ang="0">
                        <a:pos x="connsiteX3825" y="connsiteY3825"/>
                      </a:cxn>
                      <a:cxn ang="0">
                        <a:pos x="connsiteX3826" y="connsiteY3826"/>
                      </a:cxn>
                      <a:cxn ang="0">
                        <a:pos x="connsiteX3827" y="connsiteY3827"/>
                      </a:cxn>
                      <a:cxn ang="0">
                        <a:pos x="connsiteX3828" y="connsiteY3828"/>
                      </a:cxn>
                      <a:cxn ang="0">
                        <a:pos x="connsiteX3829" y="connsiteY3829"/>
                      </a:cxn>
                      <a:cxn ang="0">
                        <a:pos x="connsiteX3830" y="connsiteY3830"/>
                      </a:cxn>
                      <a:cxn ang="0">
                        <a:pos x="connsiteX3831" y="connsiteY3831"/>
                      </a:cxn>
                      <a:cxn ang="0">
                        <a:pos x="connsiteX3832" y="connsiteY3832"/>
                      </a:cxn>
                      <a:cxn ang="0">
                        <a:pos x="connsiteX3833" y="connsiteY3833"/>
                      </a:cxn>
                      <a:cxn ang="0">
                        <a:pos x="connsiteX3834" y="connsiteY3834"/>
                      </a:cxn>
                      <a:cxn ang="0">
                        <a:pos x="connsiteX3835" y="connsiteY3835"/>
                      </a:cxn>
                      <a:cxn ang="0">
                        <a:pos x="connsiteX3836" y="connsiteY3836"/>
                      </a:cxn>
                      <a:cxn ang="0">
                        <a:pos x="connsiteX3837" y="connsiteY3837"/>
                      </a:cxn>
                      <a:cxn ang="0">
                        <a:pos x="connsiteX3838" y="connsiteY3838"/>
                      </a:cxn>
                      <a:cxn ang="0">
                        <a:pos x="connsiteX3839" y="connsiteY3839"/>
                      </a:cxn>
                      <a:cxn ang="0">
                        <a:pos x="connsiteX3840" y="connsiteY3840"/>
                      </a:cxn>
                      <a:cxn ang="0">
                        <a:pos x="connsiteX3841" y="connsiteY3841"/>
                      </a:cxn>
                      <a:cxn ang="0">
                        <a:pos x="connsiteX3842" y="connsiteY3842"/>
                      </a:cxn>
                      <a:cxn ang="0">
                        <a:pos x="connsiteX3843" y="connsiteY3843"/>
                      </a:cxn>
                      <a:cxn ang="0">
                        <a:pos x="connsiteX3844" y="connsiteY3844"/>
                      </a:cxn>
                      <a:cxn ang="0">
                        <a:pos x="connsiteX3845" y="connsiteY3845"/>
                      </a:cxn>
                      <a:cxn ang="0">
                        <a:pos x="connsiteX3846" y="connsiteY3846"/>
                      </a:cxn>
                      <a:cxn ang="0">
                        <a:pos x="connsiteX3847" y="connsiteY3847"/>
                      </a:cxn>
                      <a:cxn ang="0">
                        <a:pos x="connsiteX3848" y="connsiteY3848"/>
                      </a:cxn>
                      <a:cxn ang="0">
                        <a:pos x="connsiteX3849" y="connsiteY3849"/>
                      </a:cxn>
                      <a:cxn ang="0">
                        <a:pos x="connsiteX3850" y="connsiteY3850"/>
                      </a:cxn>
                      <a:cxn ang="0">
                        <a:pos x="connsiteX3851" y="connsiteY3851"/>
                      </a:cxn>
                      <a:cxn ang="0">
                        <a:pos x="connsiteX3852" y="connsiteY3852"/>
                      </a:cxn>
                      <a:cxn ang="0">
                        <a:pos x="connsiteX3853" y="connsiteY3853"/>
                      </a:cxn>
                      <a:cxn ang="0">
                        <a:pos x="connsiteX3854" y="connsiteY3854"/>
                      </a:cxn>
                      <a:cxn ang="0">
                        <a:pos x="connsiteX3855" y="connsiteY3855"/>
                      </a:cxn>
                      <a:cxn ang="0">
                        <a:pos x="connsiteX3856" y="connsiteY3856"/>
                      </a:cxn>
                      <a:cxn ang="0">
                        <a:pos x="connsiteX3857" y="connsiteY3857"/>
                      </a:cxn>
                      <a:cxn ang="0">
                        <a:pos x="connsiteX3858" y="connsiteY3858"/>
                      </a:cxn>
                      <a:cxn ang="0">
                        <a:pos x="connsiteX3859" y="connsiteY3859"/>
                      </a:cxn>
                      <a:cxn ang="0">
                        <a:pos x="connsiteX3860" y="connsiteY3860"/>
                      </a:cxn>
                      <a:cxn ang="0">
                        <a:pos x="connsiteX3861" y="connsiteY3861"/>
                      </a:cxn>
                      <a:cxn ang="0">
                        <a:pos x="connsiteX3862" y="connsiteY3862"/>
                      </a:cxn>
                      <a:cxn ang="0">
                        <a:pos x="connsiteX3863" y="connsiteY3863"/>
                      </a:cxn>
                      <a:cxn ang="0">
                        <a:pos x="connsiteX3864" y="connsiteY3864"/>
                      </a:cxn>
                      <a:cxn ang="0">
                        <a:pos x="connsiteX3865" y="connsiteY3865"/>
                      </a:cxn>
                      <a:cxn ang="0">
                        <a:pos x="connsiteX3866" y="connsiteY3866"/>
                      </a:cxn>
                      <a:cxn ang="0">
                        <a:pos x="connsiteX3867" y="connsiteY3867"/>
                      </a:cxn>
                      <a:cxn ang="0">
                        <a:pos x="connsiteX3868" y="connsiteY3868"/>
                      </a:cxn>
                      <a:cxn ang="0">
                        <a:pos x="connsiteX3869" y="connsiteY3869"/>
                      </a:cxn>
                      <a:cxn ang="0">
                        <a:pos x="connsiteX3870" y="connsiteY3870"/>
                      </a:cxn>
                      <a:cxn ang="0">
                        <a:pos x="connsiteX3871" y="connsiteY3871"/>
                      </a:cxn>
                      <a:cxn ang="0">
                        <a:pos x="connsiteX3872" y="connsiteY3872"/>
                      </a:cxn>
                      <a:cxn ang="0">
                        <a:pos x="connsiteX3873" y="connsiteY3873"/>
                      </a:cxn>
                      <a:cxn ang="0">
                        <a:pos x="connsiteX3874" y="connsiteY3874"/>
                      </a:cxn>
                      <a:cxn ang="0">
                        <a:pos x="connsiteX3875" y="connsiteY3875"/>
                      </a:cxn>
                      <a:cxn ang="0">
                        <a:pos x="connsiteX3876" y="connsiteY3876"/>
                      </a:cxn>
                      <a:cxn ang="0">
                        <a:pos x="connsiteX3877" y="connsiteY3877"/>
                      </a:cxn>
                      <a:cxn ang="0">
                        <a:pos x="connsiteX3878" y="connsiteY3878"/>
                      </a:cxn>
                      <a:cxn ang="0">
                        <a:pos x="connsiteX3879" y="connsiteY3879"/>
                      </a:cxn>
                      <a:cxn ang="0">
                        <a:pos x="connsiteX3880" y="connsiteY3880"/>
                      </a:cxn>
                      <a:cxn ang="0">
                        <a:pos x="connsiteX3881" y="connsiteY3881"/>
                      </a:cxn>
                      <a:cxn ang="0">
                        <a:pos x="connsiteX3882" y="connsiteY3882"/>
                      </a:cxn>
                      <a:cxn ang="0">
                        <a:pos x="connsiteX3883" y="connsiteY3883"/>
                      </a:cxn>
                      <a:cxn ang="0">
                        <a:pos x="connsiteX3884" y="connsiteY3884"/>
                      </a:cxn>
                      <a:cxn ang="0">
                        <a:pos x="connsiteX3885" y="connsiteY3885"/>
                      </a:cxn>
                      <a:cxn ang="0">
                        <a:pos x="connsiteX3886" y="connsiteY3886"/>
                      </a:cxn>
                      <a:cxn ang="0">
                        <a:pos x="connsiteX3887" y="connsiteY3887"/>
                      </a:cxn>
                      <a:cxn ang="0">
                        <a:pos x="connsiteX3888" y="connsiteY3888"/>
                      </a:cxn>
                      <a:cxn ang="0">
                        <a:pos x="connsiteX3889" y="connsiteY3889"/>
                      </a:cxn>
                      <a:cxn ang="0">
                        <a:pos x="connsiteX3890" y="connsiteY3890"/>
                      </a:cxn>
                      <a:cxn ang="0">
                        <a:pos x="connsiteX3891" y="connsiteY3891"/>
                      </a:cxn>
                      <a:cxn ang="0">
                        <a:pos x="connsiteX3892" y="connsiteY3892"/>
                      </a:cxn>
                      <a:cxn ang="0">
                        <a:pos x="connsiteX3893" y="connsiteY3893"/>
                      </a:cxn>
                      <a:cxn ang="0">
                        <a:pos x="connsiteX3894" y="connsiteY3894"/>
                      </a:cxn>
                      <a:cxn ang="0">
                        <a:pos x="connsiteX3895" y="connsiteY3895"/>
                      </a:cxn>
                      <a:cxn ang="0">
                        <a:pos x="connsiteX3896" y="connsiteY3896"/>
                      </a:cxn>
                      <a:cxn ang="0">
                        <a:pos x="connsiteX3897" y="connsiteY3897"/>
                      </a:cxn>
                      <a:cxn ang="0">
                        <a:pos x="connsiteX3898" y="connsiteY3898"/>
                      </a:cxn>
                      <a:cxn ang="0">
                        <a:pos x="connsiteX3899" y="connsiteY3899"/>
                      </a:cxn>
                      <a:cxn ang="0">
                        <a:pos x="connsiteX3900" y="connsiteY3900"/>
                      </a:cxn>
                      <a:cxn ang="0">
                        <a:pos x="connsiteX3901" y="connsiteY3901"/>
                      </a:cxn>
                      <a:cxn ang="0">
                        <a:pos x="connsiteX3902" y="connsiteY3902"/>
                      </a:cxn>
                      <a:cxn ang="0">
                        <a:pos x="connsiteX3903" y="connsiteY3903"/>
                      </a:cxn>
                      <a:cxn ang="0">
                        <a:pos x="connsiteX3904" y="connsiteY3904"/>
                      </a:cxn>
                      <a:cxn ang="0">
                        <a:pos x="connsiteX3905" y="connsiteY3905"/>
                      </a:cxn>
                      <a:cxn ang="0">
                        <a:pos x="connsiteX3906" y="connsiteY3906"/>
                      </a:cxn>
                      <a:cxn ang="0">
                        <a:pos x="connsiteX3907" y="connsiteY3907"/>
                      </a:cxn>
                      <a:cxn ang="0">
                        <a:pos x="connsiteX3908" y="connsiteY3908"/>
                      </a:cxn>
                      <a:cxn ang="0">
                        <a:pos x="connsiteX3909" y="connsiteY3909"/>
                      </a:cxn>
                      <a:cxn ang="0">
                        <a:pos x="connsiteX3910" y="connsiteY3910"/>
                      </a:cxn>
                      <a:cxn ang="0">
                        <a:pos x="connsiteX3911" y="connsiteY3911"/>
                      </a:cxn>
                      <a:cxn ang="0">
                        <a:pos x="connsiteX3912" y="connsiteY3912"/>
                      </a:cxn>
                      <a:cxn ang="0">
                        <a:pos x="connsiteX3913" y="connsiteY3913"/>
                      </a:cxn>
                      <a:cxn ang="0">
                        <a:pos x="connsiteX3914" y="connsiteY3914"/>
                      </a:cxn>
                      <a:cxn ang="0">
                        <a:pos x="connsiteX3915" y="connsiteY3915"/>
                      </a:cxn>
                      <a:cxn ang="0">
                        <a:pos x="connsiteX3916" y="connsiteY3916"/>
                      </a:cxn>
                      <a:cxn ang="0">
                        <a:pos x="connsiteX3917" y="connsiteY3917"/>
                      </a:cxn>
                      <a:cxn ang="0">
                        <a:pos x="connsiteX3918" y="connsiteY3918"/>
                      </a:cxn>
                      <a:cxn ang="0">
                        <a:pos x="connsiteX3919" y="connsiteY3919"/>
                      </a:cxn>
                      <a:cxn ang="0">
                        <a:pos x="connsiteX3920" y="connsiteY3920"/>
                      </a:cxn>
                      <a:cxn ang="0">
                        <a:pos x="connsiteX3921" y="connsiteY3921"/>
                      </a:cxn>
                      <a:cxn ang="0">
                        <a:pos x="connsiteX3922" y="connsiteY3922"/>
                      </a:cxn>
                      <a:cxn ang="0">
                        <a:pos x="connsiteX3923" y="connsiteY3923"/>
                      </a:cxn>
                      <a:cxn ang="0">
                        <a:pos x="connsiteX3924" y="connsiteY3924"/>
                      </a:cxn>
                      <a:cxn ang="0">
                        <a:pos x="connsiteX3925" y="connsiteY3925"/>
                      </a:cxn>
                      <a:cxn ang="0">
                        <a:pos x="connsiteX3926" y="connsiteY3926"/>
                      </a:cxn>
                      <a:cxn ang="0">
                        <a:pos x="connsiteX3927" y="connsiteY3927"/>
                      </a:cxn>
                      <a:cxn ang="0">
                        <a:pos x="connsiteX3928" y="connsiteY3928"/>
                      </a:cxn>
                      <a:cxn ang="0">
                        <a:pos x="connsiteX3929" y="connsiteY3929"/>
                      </a:cxn>
                      <a:cxn ang="0">
                        <a:pos x="connsiteX3930" y="connsiteY3930"/>
                      </a:cxn>
                      <a:cxn ang="0">
                        <a:pos x="connsiteX3931" y="connsiteY3931"/>
                      </a:cxn>
                      <a:cxn ang="0">
                        <a:pos x="connsiteX3932" y="connsiteY3932"/>
                      </a:cxn>
                      <a:cxn ang="0">
                        <a:pos x="connsiteX3933" y="connsiteY3933"/>
                      </a:cxn>
                      <a:cxn ang="0">
                        <a:pos x="connsiteX3934" y="connsiteY3934"/>
                      </a:cxn>
                      <a:cxn ang="0">
                        <a:pos x="connsiteX3935" y="connsiteY3935"/>
                      </a:cxn>
                      <a:cxn ang="0">
                        <a:pos x="connsiteX3936" y="connsiteY3936"/>
                      </a:cxn>
                      <a:cxn ang="0">
                        <a:pos x="connsiteX3937" y="connsiteY3937"/>
                      </a:cxn>
                      <a:cxn ang="0">
                        <a:pos x="connsiteX3938" y="connsiteY3938"/>
                      </a:cxn>
                      <a:cxn ang="0">
                        <a:pos x="connsiteX3939" y="connsiteY3939"/>
                      </a:cxn>
                      <a:cxn ang="0">
                        <a:pos x="connsiteX3940" y="connsiteY3940"/>
                      </a:cxn>
                      <a:cxn ang="0">
                        <a:pos x="connsiteX3941" y="connsiteY3941"/>
                      </a:cxn>
                      <a:cxn ang="0">
                        <a:pos x="connsiteX3942" y="connsiteY3942"/>
                      </a:cxn>
                      <a:cxn ang="0">
                        <a:pos x="connsiteX3943" y="connsiteY3943"/>
                      </a:cxn>
                      <a:cxn ang="0">
                        <a:pos x="connsiteX3944" y="connsiteY3944"/>
                      </a:cxn>
                      <a:cxn ang="0">
                        <a:pos x="connsiteX3945" y="connsiteY3945"/>
                      </a:cxn>
                      <a:cxn ang="0">
                        <a:pos x="connsiteX3946" y="connsiteY3946"/>
                      </a:cxn>
                      <a:cxn ang="0">
                        <a:pos x="connsiteX3947" y="connsiteY3947"/>
                      </a:cxn>
                      <a:cxn ang="0">
                        <a:pos x="connsiteX3948" y="connsiteY3948"/>
                      </a:cxn>
                      <a:cxn ang="0">
                        <a:pos x="connsiteX3949" y="connsiteY3949"/>
                      </a:cxn>
                      <a:cxn ang="0">
                        <a:pos x="connsiteX3950" y="connsiteY3950"/>
                      </a:cxn>
                      <a:cxn ang="0">
                        <a:pos x="connsiteX3951" y="connsiteY3951"/>
                      </a:cxn>
                      <a:cxn ang="0">
                        <a:pos x="connsiteX3952" y="connsiteY3952"/>
                      </a:cxn>
                      <a:cxn ang="0">
                        <a:pos x="connsiteX3953" y="connsiteY3953"/>
                      </a:cxn>
                      <a:cxn ang="0">
                        <a:pos x="connsiteX3954" y="connsiteY3954"/>
                      </a:cxn>
                      <a:cxn ang="0">
                        <a:pos x="connsiteX3955" y="connsiteY3955"/>
                      </a:cxn>
                      <a:cxn ang="0">
                        <a:pos x="connsiteX3956" y="connsiteY3956"/>
                      </a:cxn>
                      <a:cxn ang="0">
                        <a:pos x="connsiteX3957" y="connsiteY3957"/>
                      </a:cxn>
                      <a:cxn ang="0">
                        <a:pos x="connsiteX3958" y="connsiteY3958"/>
                      </a:cxn>
                      <a:cxn ang="0">
                        <a:pos x="connsiteX3959" y="connsiteY3959"/>
                      </a:cxn>
                      <a:cxn ang="0">
                        <a:pos x="connsiteX3960" y="connsiteY3960"/>
                      </a:cxn>
                      <a:cxn ang="0">
                        <a:pos x="connsiteX3961" y="connsiteY3961"/>
                      </a:cxn>
                      <a:cxn ang="0">
                        <a:pos x="connsiteX3962" y="connsiteY3962"/>
                      </a:cxn>
                      <a:cxn ang="0">
                        <a:pos x="connsiteX3963" y="connsiteY3963"/>
                      </a:cxn>
                      <a:cxn ang="0">
                        <a:pos x="connsiteX3964" y="connsiteY3964"/>
                      </a:cxn>
                      <a:cxn ang="0">
                        <a:pos x="connsiteX3965" y="connsiteY3965"/>
                      </a:cxn>
                      <a:cxn ang="0">
                        <a:pos x="connsiteX3966" y="connsiteY3966"/>
                      </a:cxn>
                      <a:cxn ang="0">
                        <a:pos x="connsiteX3967" y="connsiteY3967"/>
                      </a:cxn>
                      <a:cxn ang="0">
                        <a:pos x="connsiteX3968" y="connsiteY3968"/>
                      </a:cxn>
                      <a:cxn ang="0">
                        <a:pos x="connsiteX3969" y="connsiteY3969"/>
                      </a:cxn>
                      <a:cxn ang="0">
                        <a:pos x="connsiteX3970" y="connsiteY3970"/>
                      </a:cxn>
                      <a:cxn ang="0">
                        <a:pos x="connsiteX3971" y="connsiteY3971"/>
                      </a:cxn>
                      <a:cxn ang="0">
                        <a:pos x="connsiteX3972" y="connsiteY3972"/>
                      </a:cxn>
                      <a:cxn ang="0">
                        <a:pos x="connsiteX3973" y="connsiteY3973"/>
                      </a:cxn>
                      <a:cxn ang="0">
                        <a:pos x="connsiteX3974" y="connsiteY3974"/>
                      </a:cxn>
                      <a:cxn ang="0">
                        <a:pos x="connsiteX3975" y="connsiteY3975"/>
                      </a:cxn>
                      <a:cxn ang="0">
                        <a:pos x="connsiteX3976" y="connsiteY3976"/>
                      </a:cxn>
                      <a:cxn ang="0">
                        <a:pos x="connsiteX3977" y="connsiteY3977"/>
                      </a:cxn>
                      <a:cxn ang="0">
                        <a:pos x="connsiteX3978" y="connsiteY3978"/>
                      </a:cxn>
                      <a:cxn ang="0">
                        <a:pos x="connsiteX3979" y="connsiteY3979"/>
                      </a:cxn>
                      <a:cxn ang="0">
                        <a:pos x="connsiteX3980" y="connsiteY3980"/>
                      </a:cxn>
                      <a:cxn ang="0">
                        <a:pos x="connsiteX3981" y="connsiteY3981"/>
                      </a:cxn>
                      <a:cxn ang="0">
                        <a:pos x="connsiteX3982" y="connsiteY3982"/>
                      </a:cxn>
                      <a:cxn ang="0">
                        <a:pos x="connsiteX3983" y="connsiteY3983"/>
                      </a:cxn>
                      <a:cxn ang="0">
                        <a:pos x="connsiteX3984" y="connsiteY3984"/>
                      </a:cxn>
                      <a:cxn ang="0">
                        <a:pos x="connsiteX3985" y="connsiteY3985"/>
                      </a:cxn>
                      <a:cxn ang="0">
                        <a:pos x="connsiteX3986" y="connsiteY3986"/>
                      </a:cxn>
                      <a:cxn ang="0">
                        <a:pos x="connsiteX3987" y="connsiteY3987"/>
                      </a:cxn>
                      <a:cxn ang="0">
                        <a:pos x="connsiteX3988" y="connsiteY3988"/>
                      </a:cxn>
                      <a:cxn ang="0">
                        <a:pos x="connsiteX3989" y="connsiteY3989"/>
                      </a:cxn>
                      <a:cxn ang="0">
                        <a:pos x="connsiteX3990" y="connsiteY3990"/>
                      </a:cxn>
                      <a:cxn ang="0">
                        <a:pos x="connsiteX3991" y="connsiteY3991"/>
                      </a:cxn>
                      <a:cxn ang="0">
                        <a:pos x="connsiteX3992" y="connsiteY3992"/>
                      </a:cxn>
                      <a:cxn ang="0">
                        <a:pos x="connsiteX3993" y="connsiteY3993"/>
                      </a:cxn>
                      <a:cxn ang="0">
                        <a:pos x="connsiteX3994" y="connsiteY3994"/>
                      </a:cxn>
                      <a:cxn ang="0">
                        <a:pos x="connsiteX3995" y="connsiteY3995"/>
                      </a:cxn>
                      <a:cxn ang="0">
                        <a:pos x="connsiteX3996" y="connsiteY3996"/>
                      </a:cxn>
                      <a:cxn ang="0">
                        <a:pos x="connsiteX3997" y="connsiteY3997"/>
                      </a:cxn>
                      <a:cxn ang="0">
                        <a:pos x="connsiteX3998" y="connsiteY3998"/>
                      </a:cxn>
                      <a:cxn ang="0">
                        <a:pos x="connsiteX3999" y="connsiteY3999"/>
                      </a:cxn>
                      <a:cxn ang="0">
                        <a:pos x="connsiteX4000" y="connsiteY4000"/>
                      </a:cxn>
                      <a:cxn ang="0">
                        <a:pos x="connsiteX4001" y="connsiteY4001"/>
                      </a:cxn>
                      <a:cxn ang="0">
                        <a:pos x="connsiteX4002" y="connsiteY4002"/>
                      </a:cxn>
                      <a:cxn ang="0">
                        <a:pos x="connsiteX4003" y="connsiteY4003"/>
                      </a:cxn>
                      <a:cxn ang="0">
                        <a:pos x="connsiteX4004" y="connsiteY4004"/>
                      </a:cxn>
                      <a:cxn ang="0">
                        <a:pos x="connsiteX4005" y="connsiteY4005"/>
                      </a:cxn>
                      <a:cxn ang="0">
                        <a:pos x="connsiteX4006" y="connsiteY4006"/>
                      </a:cxn>
                      <a:cxn ang="0">
                        <a:pos x="connsiteX4007" y="connsiteY4007"/>
                      </a:cxn>
                      <a:cxn ang="0">
                        <a:pos x="connsiteX4008" y="connsiteY4008"/>
                      </a:cxn>
                      <a:cxn ang="0">
                        <a:pos x="connsiteX4009" y="connsiteY4009"/>
                      </a:cxn>
                      <a:cxn ang="0">
                        <a:pos x="connsiteX4010" y="connsiteY4010"/>
                      </a:cxn>
                      <a:cxn ang="0">
                        <a:pos x="connsiteX4011" y="connsiteY4011"/>
                      </a:cxn>
                      <a:cxn ang="0">
                        <a:pos x="connsiteX4012" y="connsiteY4012"/>
                      </a:cxn>
                      <a:cxn ang="0">
                        <a:pos x="connsiteX4013" y="connsiteY4013"/>
                      </a:cxn>
                      <a:cxn ang="0">
                        <a:pos x="connsiteX4014" y="connsiteY4014"/>
                      </a:cxn>
                      <a:cxn ang="0">
                        <a:pos x="connsiteX4015" y="connsiteY4015"/>
                      </a:cxn>
                      <a:cxn ang="0">
                        <a:pos x="connsiteX4016" y="connsiteY4016"/>
                      </a:cxn>
                      <a:cxn ang="0">
                        <a:pos x="connsiteX4017" y="connsiteY4017"/>
                      </a:cxn>
                      <a:cxn ang="0">
                        <a:pos x="connsiteX4018" y="connsiteY4018"/>
                      </a:cxn>
                      <a:cxn ang="0">
                        <a:pos x="connsiteX4019" y="connsiteY4019"/>
                      </a:cxn>
                      <a:cxn ang="0">
                        <a:pos x="connsiteX4020" y="connsiteY4020"/>
                      </a:cxn>
                      <a:cxn ang="0">
                        <a:pos x="connsiteX4021" y="connsiteY4021"/>
                      </a:cxn>
                      <a:cxn ang="0">
                        <a:pos x="connsiteX4022" y="connsiteY4022"/>
                      </a:cxn>
                      <a:cxn ang="0">
                        <a:pos x="connsiteX4023" y="connsiteY4023"/>
                      </a:cxn>
                      <a:cxn ang="0">
                        <a:pos x="connsiteX4024" y="connsiteY4024"/>
                      </a:cxn>
                      <a:cxn ang="0">
                        <a:pos x="connsiteX4025" y="connsiteY4025"/>
                      </a:cxn>
                      <a:cxn ang="0">
                        <a:pos x="connsiteX4026" y="connsiteY4026"/>
                      </a:cxn>
                      <a:cxn ang="0">
                        <a:pos x="connsiteX4027" y="connsiteY4027"/>
                      </a:cxn>
                      <a:cxn ang="0">
                        <a:pos x="connsiteX4028" y="connsiteY4028"/>
                      </a:cxn>
                      <a:cxn ang="0">
                        <a:pos x="connsiteX4029" y="connsiteY4029"/>
                      </a:cxn>
                      <a:cxn ang="0">
                        <a:pos x="connsiteX4030" y="connsiteY4030"/>
                      </a:cxn>
                      <a:cxn ang="0">
                        <a:pos x="connsiteX4031" y="connsiteY4031"/>
                      </a:cxn>
                      <a:cxn ang="0">
                        <a:pos x="connsiteX4032" y="connsiteY4032"/>
                      </a:cxn>
                      <a:cxn ang="0">
                        <a:pos x="connsiteX4033" y="connsiteY4033"/>
                      </a:cxn>
                      <a:cxn ang="0">
                        <a:pos x="connsiteX4034" y="connsiteY4034"/>
                      </a:cxn>
                      <a:cxn ang="0">
                        <a:pos x="connsiteX4035" y="connsiteY4035"/>
                      </a:cxn>
                      <a:cxn ang="0">
                        <a:pos x="connsiteX4036" y="connsiteY4036"/>
                      </a:cxn>
                      <a:cxn ang="0">
                        <a:pos x="connsiteX4037" y="connsiteY4037"/>
                      </a:cxn>
                      <a:cxn ang="0">
                        <a:pos x="connsiteX4038" y="connsiteY4038"/>
                      </a:cxn>
                      <a:cxn ang="0">
                        <a:pos x="connsiteX4039" y="connsiteY4039"/>
                      </a:cxn>
                      <a:cxn ang="0">
                        <a:pos x="connsiteX4040" y="connsiteY4040"/>
                      </a:cxn>
                      <a:cxn ang="0">
                        <a:pos x="connsiteX4041" y="connsiteY4041"/>
                      </a:cxn>
                      <a:cxn ang="0">
                        <a:pos x="connsiteX4042" y="connsiteY4042"/>
                      </a:cxn>
                      <a:cxn ang="0">
                        <a:pos x="connsiteX4043" y="connsiteY4043"/>
                      </a:cxn>
                      <a:cxn ang="0">
                        <a:pos x="connsiteX4044" y="connsiteY4044"/>
                      </a:cxn>
                      <a:cxn ang="0">
                        <a:pos x="connsiteX4045" y="connsiteY4045"/>
                      </a:cxn>
                      <a:cxn ang="0">
                        <a:pos x="connsiteX4046" y="connsiteY4046"/>
                      </a:cxn>
                      <a:cxn ang="0">
                        <a:pos x="connsiteX4047" y="connsiteY4047"/>
                      </a:cxn>
                      <a:cxn ang="0">
                        <a:pos x="connsiteX4048" y="connsiteY4048"/>
                      </a:cxn>
                      <a:cxn ang="0">
                        <a:pos x="connsiteX4049" y="connsiteY4049"/>
                      </a:cxn>
                      <a:cxn ang="0">
                        <a:pos x="connsiteX4050" y="connsiteY4050"/>
                      </a:cxn>
                      <a:cxn ang="0">
                        <a:pos x="connsiteX4051" y="connsiteY4051"/>
                      </a:cxn>
                      <a:cxn ang="0">
                        <a:pos x="connsiteX4052" y="connsiteY4052"/>
                      </a:cxn>
                      <a:cxn ang="0">
                        <a:pos x="connsiteX4053" y="connsiteY4053"/>
                      </a:cxn>
                      <a:cxn ang="0">
                        <a:pos x="connsiteX4054" y="connsiteY4054"/>
                      </a:cxn>
                      <a:cxn ang="0">
                        <a:pos x="connsiteX4055" y="connsiteY4055"/>
                      </a:cxn>
                      <a:cxn ang="0">
                        <a:pos x="connsiteX4056" y="connsiteY4056"/>
                      </a:cxn>
                      <a:cxn ang="0">
                        <a:pos x="connsiteX4057" y="connsiteY4057"/>
                      </a:cxn>
                      <a:cxn ang="0">
                        <a:pos x="connsiteX4058" y="connsiteY4058"/>
                      </a:cxn>
                      <a:cxn ang="0">
                        <a:pos x="connsiteX4059" y="connsiteY4059"/>
                      </a:cxn>
                      <a:cxn ang="0">
                        <a:pos x="connsiteX4060" y="connsiteY4060"/>
                      </a:cxn>
                      <a:cxn ang="0">
                        <a:pos x="connsiteX4061" y="connsiteY4061"/>
                      </a:cxn>
                      <a:cxn ang="0">
                        <a:pos x="connsiteX4062" y="connsiteY4062"/>
                      </a:cxn>
                      <a:cxn ang="0">
                        <a:pos x="connsiteX4063" y="connsiteY4063"/>
                      </a:cxn>
                      <a:cxn ang="0">
                        <a:pos x="connsiteX4064" y="connsiteY4064"/>
                      </a:cxn>
                      <a:cxn ang="0">
                        <a:pos x="connsiteX4065" y="connsiteY4065"/>
                      </a:cxn>
                      <a:cxn ang="0">
                        <a:pos x="connsiteX4066" y="connsiteY4066"/>
                      </a:cxn>
                      <a:cxn ang="0">
                        <a:pos x="connsiteX4067" y="connsiteY4067"/>
                      </a:cxn>
                      <a:cxn ang="0">
                        <a:pos x="connsiteX4068" y="connsiteY4068"/>
                      </a:cxn>
                      <a:cxn ang="0">
                        <a:pos x="connsiteX4069" y="connsiteY4069"/>
                      </a:cxn>
                      <a:cxn ang="0">
                        <a:pos x="connsiteX4070" y="connsiteY4070"/>
                      </a:cxn>
                      <a:cxn ang="0">
                        <a:pos x="connsiteX4071" y="connsiteY4071"/>
                      </a:cxn>
                      <a:cxn ang="0">
                        <a:pos x="connsiteX4072" y="connsiteY4072"/>
                      </a:cxn>
                      <a:cxn ang="0">
                        <a:pos x="connsiteX4073" y="connsiteY4073"/>
                      </a:cxn>
                      <a:cxn ang="0">
                        <a:pos x="connsiteX4074" y="connsiteY4074"/>
                      </a:cxn>
                      <a:cxn ang="0">
                        <a:pos x="connsiteX4075" y="connsiteY4075"/>
                      </a:cxn>
                      <a:cxn ang="0">
                        <a:pos x="connsiteX4076" y="connsiteY4076"/>
                      </a:cxn>
                      <a:cxn ang="0">
                        <a:pos x="connsiteX4077" y="connsiteY4077"/>
                      </a:cxn>
                      <a:cxn ang="0">
                        <a:pos x="connsiteX4078" y="connsiteY4078"/>
                      </a:cxn>
                      <a:cxn ang="0">
                        <a:pos x="connsiteX4079" y="connsiteY4079"/>
                      </a:cxn>
                      <a:cxn ang="0">
                        <a:pos x="connsiteX4080" y="connsiteY4080"/>
                      </a:cxn>
                      <a:cxn ang="0">
                        <a:pos x="connsiteX4081" y="connsiteY4081"/>
                      </a:cxn>
                      <a:cxn ang="0">
                        <a:pos x="connsiteX4082" y="connsiteY4082"/>
                      </a:cxn>
                      <a:cxn ang="0">
                        <a:pos x="connsiteX4083" y="connsiteY4083"/>
                      </a:cxn>
                      <a:cxn ang="0">
                        <a:pos x="connsiteX4084" y="connsiteY4084"/>
                      </a:cxn>
                      <a:cxn ang="0">
                        <a:pos x="connsiteX4085" y="connsiteY4085"/>
                      </a:cxn>
                      <a:cxn ang="0">
                        <a:pos x="connsiteX4086" y="connsiteY4086"/>
                      </a:cxn>
                      <a:cxn ang="0">
                        <a:pos x="connsiteX4087" y="connsiteY4087"/>
                      </a:cxn>
                      <a:cxn ang="0">
                        <a:pos x="connsiteX4088" y="connsiteY4088"/>
                      </a:cxn>
                      <a:cxn ang="0">
                        <a:pos x="connsiteX4089" y="connsiteY4089"/>
                      </a:cxn>
                      <a:cxn ang="0">
                        <a:pos x="connsiteX4090" y="connsiteY4090"/>
                      </a:cxn>
                      <a:cxn ang="0">
                        <a:pos x="connsiteX4091" y="connsiteY4091"/>
                      </a:cxn>
                      <a:cxn ang="0">
                        <a:pos x="connsiteX4092" y="connsiteY4092"/>
                      </a:cxn>
                      <a:cxn ang="0">
                        <a:pos x="connsiteX4093" y="connsiteY4093"/>
                      </a:cxn>
                      <a:cxn ang="0">
                        <a:pos x="connsiteX4094" y="connsiteY4094"/>
                      </a:cxn>
                      <a:cxn ang="0">
                        <a:pos x="connsiteX4095" y="connsiteY4095"/>
                      </a:cxn>
                      <a:cxn ang="0">
                        <a:pos x="connsiteX4096" y="connsiteY4096"/>
                      </a:cxn>
                      <a:cxn ang="0">
                        <a:pos x="connsiteX4097" y="connsiteY4097"/>
                      </a:cxn>
                      <a:cxn ang="0">
                        <a:pos x="connsiteX4098" y="connsiteY4098"/>
                      </a:cxn>
                      <a:cxn ang="0">
                        <a:pos x="connsiteX4099" y="connsiteY4099"/>
                      </a:cxn>
                      <a:cxn ang="0">
                        <a:pos x="connsiteX4100" y="connsiteY4100"/>
                      </a:cxn>
                      <a:cxn ang="0">
                        <a:pos x="connsiteX4101" y="connsiteY4101"/>
                      </a:cxn>
                      <a:cxn ang="0">
                        <a:pos x="connsiteX4102" y="connsiteY4102"/>
                      </a:cxn>
                      <a:cxn ang="0">
                        <a:pos x="connsiteX4103" y="connsiteY4103"/>
                      </a:cxn>
                      <a:cxn ang="0">
                        <a:pos x="connsiteX4104" y="connsiteY4104"/>
                      </a:cxn>
                      <a:cxn ang="0">
                        <a:pos x="connsiteX4105" y="connsiteY4105"/>
                      </a:cxn>
                      <a:cxn ang="0">
                        <a:pos x="connsiteX4106" y="connsiteY4106"/>
                      </a:cxn>
                      <a:cxn ang="0">
                        <a:pos x="connsiteX4107" y="connsiteY4107"/>
                      </a:cxn>
                      <a:cxn ang="0">
                        <a:pos x="connsiteX4108" y="connsiteY4108"/>
                      </a:cxn>
                      <a:cxn ang="0">
                        <a:pos x="connsiteX4109" y="connsiteY4109"/>
                      </a:cxn>
                      <a:cxn ang="0">
                        <a:pos x="connsiteX4110" y="connsiteY4110"/>
                      </a:cxn>
                      <a:cxn ang="0">
                        <a:pos x="connsiteX4111" y="connsiteY4111"/>
                      </a:cxn>
                      <a:cxn ang="0">
                        <a:pos x="connsiteX4112" y="connsiteY4112"/>
                      </a:cxn>
                      <a:cxn ang="0">
                        <a:pos x="connsiteX4113" y="connsiteY4113"/>
                      </a:cxn>
                      <a:cxn ang="0">
                        <a:pos x="connsiteX4114" y="connsiteY4114"/>
                      </a:cxn>
                      <a:cxn ang="0">
                        <a:pos x="connsiteX4115" y="connsiteY4115"/>
                      </a:cxn>
                      <a:cxn ang="0">
                        <a:pos x="connsiteX4116" y="connsiteY4116"/>
                      </a:cxn>
                      <a:cxn ang="0">
                        <a:pos x="connsiteX4117" y="connsiteY4117"/>
                      </a:cxn>
                      <a:cxn ang="0">
                        <a:pos x="connsiteX4118" y="connsiteY4118"/>
                      </a:cxn>
                      <a:cxn ang="0">
                        <a:pos x="connsiteX4119" y="connsiteY4119"/>
                      </a:cxn>
                      <a:cxn ang="0">
                        <a:pos x="connsiteX4120" y="connsiteY4120"/>
                      </a:cxn>
                      <a:cxn ang="0">
                        <a:pos x="connsiteX4121" y="connsiteY4121"/>
                      </a:cxn>
                      <a:cxn ang="0">
                        <a:pos x="connsiteX4122" y="connsiteY4122"/>
                      </a:cxn>
                      <a:cxn ang="0">
                        <a:pos x="connsiteX4123" y="connsiteY4123"/>
                      </a:cxn>
                      <a:cxn ang="0">
                        <a:pos x="connsiteX4124" y="connsiteY4124"/>
                      </a:cxn>
                      <a:cxn ang="0">
                        <a:pos x="connsiteX4125" y="connsiteY4125"/>
                      </a:cxn>
                      <a:cxn ang="0">
                        <a:pos x="connsiteX4126" y="connsiteY4126"/>
                      </a:cxn>
                      <a:cxn ang="0">
                        <a:pos x="connsiteX4127" y="connsiteY4127"/>
                      </a:cxn>
                      <a:cxn ang="0">
                        <a:pos x="connsiteX4128" y="connsiteY4128"/>
                      </a:cxn>
                      <a:cxn ang="0">
                        <a:pos x="connsiteX4129" y="connsiteY4129"/>
                      </a:cxn>
                      <a:cxn ang="0">
                        <a:pos x="connsiteX4130" y="connsiteY4130"/>
                      </a:cxn>
                      <a:cxn ang="0">
                        <a:pos x="connsiteX4131" y="connsiteY4131"/>
                      </a:cxn>
                      <a:cxn ang="0">
                        <a:pos x="connsiteX4132" y="connsiteY4132"/>
                      </a:cxn>
                      <a:cxn ang="0">
                        <a:pos x="connsiteX4133" y="connsiteY4133"/>
                      </a:cxn>
                      <a:cxn ang="0">
                        <a:pos x="connsiteX4134" y="connsiteY4134"/>
                      </a:cxn>
                      <a:cxn ang="0">
                        <a:pos x="connsiteX4135" y="connsiteY4135"/>
                      </a:cxn>
                      <a:cxn ang="0">
                        <a:pos x="connsiteX4136" y="connsiteY4136"/>
                      </a:cxn>
                      <a:cxn ang="0">
                        <a:pos x="connsiteX4137" y="connsiteY4137"/>
                      </a:cxn>
                      <a:cxn ang="0">
                        <a:pos x="connsiteX4138" y="connsiteY4138"/>
                      </a:cxn>
                      <a:cxn ang="0">
                        <a:pos x="connsiteX4139" y="connsiteY4139"/>
                      </a:cxn>
                      <a:cxn ang="0">
                        <a:pos x="connsiteX4140" y="connsiteY4140"/>
                      </a:cxn>
                      <a:cxn ang="0">
                        <a:pos x="connsiteX4141" y="connsiteY4141"/>
                      </a:cxn>
                      <a:cxn ang="0">
                        <a:pos x="connsiteX4142" y="connsiteY4142"/>
                      </a:cxn>
                      <a:cxn ang="0">
                        <a:pos x="connsiteX4143" y="connsiteY4143"/>
                      </a:cxn>
                      <a:cxn ang="0">
                        <a:pos x="connsiteX4144" y="connsiteY4144"/>
                      </a:cxn>
                      <a:cxn ang="0">
                        <a:pos x="connsiteX4145" y="connsiteY4145"/>
                      </a:cxn>
                      <a:cxn ang="0">
                        <a:pos x="connsiteX4146" y="connsiteY4146"/>
                      </a:cxn>
                      <a:cxn ang="0">
                        <a:pos x="connsiteX4147" y="connsiteY4147"/>
                      </a:cxn>
                      <a:cxn ang="0">
                        <a:pos x="connsiteX4148" y="connsiteY4148"/>
                      </a:cxn>
                      <a:cxn ang="0">
                        <a:pos x="connsiteX4149" y="connsiteY4149"/>
                      </a:cxn>
                      <a:cxn ang="0">
                        <a:pos x="connsiteX4150" y="connsiteY4150"/>
                      </a:cxn>
                      <a:cxn ang="0">
                        <a:pos x="connsiteX4151" y="connsiteY4151"/>
                      </a:cxn>
                      <a:cxn ang="0">
                        <a:pos x="connsiteX4152" y="connsiteY4152"/>
                      </a:cxn>
                      <a:cxn ang="0">
                        <a:pos x="connsiteX4153" y="connsiteY4153"/>
                      </a:cxn>
                      <a:cxn ang="0">
                        <a:pos x="connsiteX4154" y="connsiteY4154"/>
                      </a:cxn>
                      <a:cxn ang="0">
                        <a:pos x="connsiteX4155" y="connsiteY4155"/>
                      </a:cxn>
                      <a:cxn ang="0">
                        <a:pos x="connsiteX4156" y="connsiteY4156"/>
                      </a:cxn>
                      <a:cxn ang="0">
                        <a:pos x="connsiteX4157" y="connsiteY4157"/>
                      </a:cxn>
                      <a:cxn ang="0">
                        <a:pos x="connsiteX4158" y="connsiteY4158"/>
                      </a:cxn>
                      <a:cxn ang="0">
                        <a:pos x="connsiteX4159" y="connsiteY4159"/>
                      </a:cxn>
                      <a:cxn ang="0">
                        <a:pos x="connsiteX4160" y="connsiteY4160"/>
                      </a:cxn>
                      <a:cxn ang="0">
                        <a:pos x="connsiteX4161" y="connsiteY4161"/>
                      </a:cxn>
                      <a:cxn ang="0">
                        <a:pos x="connsiteX4162" y="connsiteY4162"/>
                      </a:cxn>
                      <a:cxn ang="0">
                        <a:pos x="connsiteX4163" y="connsiteY4163"/>
                      </a:cxn>
                      <a:cxn ang="0">
                        <a:pos x="connsiteX4164" y="connsiteY4164"/>
                      </a:cxn>
                      <a:cxn ang="0">
                        <a:pos x="connsiteX4165" y="connsiteY4165"/>
                      </a:cxn>
                      <a:cxn ang="0">
                        <a:pos x="connsiteX4166" y="connsiteY4166"/>
                      </a:cxn>
                      <a:cxn ang="0">
                        <a:pos x="connsiteX4167" y="connsiteY4167"/>
                      </a:cxn>
                      <a:cxn ang="0">
                        <a:pos x="connsiteX4168" y="connsiteY4168"/>
                      </a:cxn>
                      <a:cxn ang="0">
                        <a:pos x="connsiteX4169" y="connsiteY4169"/>
                      </a:cxn>
                      <a:cxn ang="0">
                        <a:pos x="connsiteX4170" y="connsiteY4170"/>
                      </a:cxn>
                      <a:cxn ang="0">
                        <a:pos x="connsiteX4171" y="connsiteY4171"/>
                      </a:cxn>
                      <a:cxn ang="0">
                        <a:pos x="connsiteX4172" y="connsiteY4172"/>
                      </a:cxn>
                      <a:cxn ang="0">
                        <a:pos x="connsiteX4173" y="connsiteY4173"/>
                      </a:cxn>
                      <a:cxn ang="0">
                        <a:pos x="connsiteX4174" y="connsiteY4174"/>
                      </a:cxn>
                      <a:cxn ang="0">
                        <a:pos x="connsiteX4175" y="connsiteY4175"/>
                      </a:cxn>
                      <a:cxn ang="0">
                        <a:pos x="connsiteX4176" y="connsiteY4176"/>
                      </a:cxn>
                      <a:cxn ang="0">
                        <a:pos x="connsiteX4177" y="connsiteY4177"/>
                      </a:cxn>
                      <a:cxn ang="0">
                        <a:pos x="connsiteX4178" y="connsiteY4178"/>
                      </a:cxn>
                      <a:cxn ang="0">
                        <a:pos x="connsiteX4179" y="connsiteY4179"/>
                      </a:cxn>
                      <a:cxn ang="0">
                        <a:pos x="connsiteX4180" y="connsiteY4180"/>
                      </a:cxn>
                      <a:cxn ang="0">
                        <a:pos x="connsiteX4181" y="connsiteY4181"/>
                      </a:cxn>
                      <a:cxn ang="0">
                        <a:pos x="connsiteX4182" y="connsiteY4182"/>
                      </a:cxn>
                      <a:cxn ang="0">
                        <a:pos x="connsiteX4183" y="connsiteY4183"/>
                      </a:cxn>
                      <a:cxn ang="0">
                        <a:pos x="connsiteX4184" y="connsiteY4184"/>
                      </a:cxn>
                      <a:cxn ang="0">
                        <a:pos x="connsiteX4185" y="connsiteY4185"/>
                      </a:cxn>
                      <a:cxn ang="0">
                        <a:pos x="connsiteX4186" y="connsiteY4186"/>
                      </a:cxn>
                      <a:cxn ang="0">
                        <a:pos x="connsiteX4187" y="connsiteY4187"/>
                      </a:cxn>
                      <a:cxn ang="0">
                        <a:pos x="connsiteX4188" y="connsiteY4188"/>
                      </a:cxn>
                      <a:cxn ang="0">
                        <a:pos x="connsiteX4189" y="connsiteY4189"/>
                      </a:cxn>
                      <a:cxn ang="0">
                        <a:pos x="connsiteX4190" y="connsiteY4190"/>
                      </a:cxn>
                      <a:cxn ang="0">
                        <a:pos x="connsiteX4191" y="connsiteY4191"/>
                      </a:cxn>
                      <a:cxn ang="0">
                        <a:pos x="connsiteX4192" y="connsiteY4192"/>
                      </a:cxn>
                      <a:cxn ang="0">
                        <a:pos x="connsiteX4193" y="connsiteY4193"/>
                      </a:cxn>
                      <a:cxn ang="0">
                        <a:pos x="connsiteX4194" y="connsiteY4194"/>
                      </a:cxn>
                      <a:cxn ang="0">
                        <a:pos x="connsiteX4195" y="connsiteY4195"/>
                      </a:cxn>
                      <a:cxn ang="0">
                        <a:pos x="connsiteX4196" y="connsiteY4196"/>
                      </a:cxn>
                      <a:cxn ang="0">
                        <a:pos x="connsiteX4197" y="connsiteY4197"/>
                      </a:cxn>
                      <a:cxn ang="0">
                        <a:pos x="connsiteX4198" y="connsiteY4198"/>
                      </a:cxn>
                      <a:cxn ang="0">
                        <a:pos x="connsiteX4199" y="connsiteY4199"/>
                      </a:cxn>
                      <a:cxn ang="0">
                        <a:pos x="connsiteX4200" y="connsiteY4200"/>
                      </a:cxn>
                      <a:cxn ang="0">
                        <a:pos x="connsiteX4201" y="connsiteY4201"/>
                      </a:cxn>
                      <a:cxn ang="0">
                        <a:pos x="connsiteX4202" y="connsiteY4202"/>
                      </a:cxn>
                      <a:cxn ang="0">
                        <a:pos x="connsiteX4203" y="connsiteY4203"/>
                      </a:cxn>
                      <a:cxn ang="0">
                        <a:pos x="connsiteX4204" y="connsiteY4204"/>
                      </a:cxn>
                      <a:cxn ang="0">
                        <a:pos x="connsiteX4205" y="connsiteY4205"/>
                      </a:cxn>
                      <a:cxn ang="0">
                        <a:pos x="connsiteX4206" y="connsiteY4206"/>
                      </a:cxn>
                      <a:cxn ang="0">
                        <a:pos x="connsiteX4207" y="connsiteY4207"/>
                      </a:cxn>
                      <a:cxn ang="0">
                        <a:pos x="connsiteX4208" y="connsiteY4208"/>
                      </a:cxn>
                      <a:cxn ang="0">
                        <a:pos x="connsiteX4209" y="connsiteY4209"/>
                      </a:cxn>
                      <a:cxn ang="0">
                        <a:pos x="connsiteX4210" y="connsiteY4210"/>
                      </a:cxn>
                      <a:cxn ang="0">
                        <a:pos x="connsiteX4211" y="connsiteY4211"/>
                      </a:cxn>
                      <a:cxn ang="0">
                        <a:pos x="connsiteX4212" y="connsiteY4212"/>
                      </a:cxn>
                      <a:cxn ang="0">
                        <a:pos x="connsiteX4213" y="connsiteY4213"/>
                      </a:cxn>
                      <a:cxn ang="0">
                        <a:pos x="connsiteX4214" y="connsiteY4214"/>
                      </a:cxn>
                      <a:cxn ang="0">
                        <a:pos x="connsiteX4215" y="connsiteY4215"/>
                      </a:cxn>
                      <a:cxn ang="0">
                        <a:pos x="connsiteX4216" y="connsiteY4216"/>
                      </a:cxn>
                      <a:cxn ang="0">
                        <a:pos x="connsiteX4217" y="connsiteY4217"/>
                      </a:cxn>
                      <a:cxn ang="0">
                        <a:pos x="connsiteX4218" y="connsiteY4218"/>
                      </a:cxn>
                      <a:cxn ang="0">
                        <a:pos x="connsiteX4219" y="connsiteY4219"/>
                      </a:cxn>
                      <a:cxn ang="0">
                        <a:pos x="connsiteX4220" y="connsiteY4220"/>
                      </a:cxn>
                      <a:cxn ang="0">
                        <a:pos x="connsiteX4221" y="connsiteY4221"/>
                      </a:cxn>
                      <a:cxn ang="0">
                        <a:pos x="connsiteX4222" y="connsiteY4222"/>
                      </a:cxn>
                      <a:cxn ang="0">
                        <a:pos x="connsiteX4223" y="connsiteY4223"/>
                      </a:cxn>
                      <a:cxn ang="0">
                        <a:pos x="connsiteX4224" y="connsiteY4224"/>
                      </a:cxn>
                      <a:cxn ang="0">
                        <a:pos x="connsiteX4225" y="connsiteY4225"/>
                      </a:cxn>
                      <a:cxn ang="0">
                        <a:pos x="connsiteX4226" y="connsiteY4226"/>
                      </a:cxn>
                      <a:cxn ang="0">
                        <a:pos x="connsiteX4227" y="connsiteY4227"/>
                      </a:cxn>
                      <a:cxn ang="0">
                        <a:pos x="connsiteX4228" y="connsiteY4228"/>
                      </a:cxn>
                      <a:cxn ang="0">
                        <a:pos x="connsiteX4229" y="connsiteY4229"/>
                      </a:cxn>
                      <a:cxn ang="0">
                        <a:pos x="connsiteX4230" y="connsiteY4230"/>
                      </a:cxn>
                      <a:cxn ang="0">
                        <a:pos x="connsiteX4231" y="connsiteY4231"/>
                      </a:cxn>
                      <a:cxn ang="0">
                        <a:pos x="connsiteX4232" y="connsiteY4232"/>
                      </a:cxn>
                      <a:cxn ang="0">
                        <a:pos x="connsiteX4233" y="connsiteY4233"/>
                      </a:cxn>
                      <a:cxn ang="0">
                        <a:pos x="connsiteX4234" y="connsiteY4234"/>
                      </a:cxn>
                      <a:cxn ang="0">
                        <a:pos x="connsiteX4235" y="connsiteY4235"/>
                      </a:cxn>
                      <a:cxn ang="0">
                        <a:pos x="connsiteX4236" y="connsiteY4236"/>
                      </a:cxn>
                      <a:cxn ang="0">
                        <a:pos x="connsiteX4237" y="connsiteY4237"/>
                      </a:cxn>
                      <a:cxn ang="0">
                        <a:pos x="connsiteX4238" y="connsiteY4238"/>
                      </a:cxn>
                      <a:cxn ang="0">
                        <a:pos x="connsiteX4239" y="connsiteY4239"/>
                      </a:cxn>
                      <a:cxn ang="0">
                        <a:pos x="connsiteX4240" y="connsiteY4240"/>
                      </a:cxn>
                      <a:cxn ang="0">
                        <a:pos x="connsiteX4241" y="connsiteY4241"/>
                      </a:cxn>
                      <a:cxn ang="0">
                        <a:pos x="connsiteX4242" y="connsiteY4242"/>
                      </a:cxn>
                      <a:cxn ang="0">
                        <a:pos x="connsiteX4243" y="connsiteY4243"/>
                      </a:cxn>
                      <a:cxn ang="0">
                        <a:pos x="connsiteX4244" y="connsiteY4244"/>
                      </a:cxn>
                      <a:cxn ang="0">
                        <a:pos x="connsiteX4245" y="connsiteY4245"/>
                      </a:cxn>
                      <a:cxn ang="0">
                        <a:pos x="connsiteX4246" y="connsiteY4246"/>
                      </a:cxn>
                      <a:cxn ang="0">
                        <a:pos x="connsiteX4247" y="connsiteY4247"/>
                      </a:cxn>
                      <a:cxn ang="0">
                        <a:pos x="connsiteX4248" y="connsiteY4248"/>
                      </a:cxn>
                      <a:cxn ang="0">
                        <a:pos x="connsiteX4249" y="connsiteY4249"/>
                      </a:cxn>
                      <a:cxn ang="0">
                        <a:pos x="connsiteX4250" y="connsiteY4250"/>
                      </a:cxn>
                      <a:cxn ang="0">
                        <a:pos x="connsiteX4251" y="connsiteY4251"/>
                      </a:cxn>
                      <a:cxn ang="0">
                        <a:pos x="connsiteX4252" y="connsiteY4252"/>
                      </a:cxn>
                      <a:cxn ang="0">
                        <a:pos x="connsiteX4253" y="connsiteY4253"/>
                      </a:cxn>
                      <a:cxn ang="0">
                        <a:pos x="connsiteX4254" y="connsiteY4254"/>
                      </a:cxn>
                      <a:cxn ang="0">
                        <a:pos x="connsiteX4255" y="connsiteY4255"/>
                      </a:cxn>
                      <a:cxn ang="0">
                        <a:pos x="connsiteX4256" y="connsiteY4256"/>
                      </a:cxn>
                      <a:cxn ang="0">
                        <a:pos x="connsiteX4257" y="connsiteY4257"/>
                      </a:cxn>
                      <a:cxn ang="0">
                        <a:pos x="connsiteX4258" y="connsiteY4258"/>
                      </a:cxn>
                      <a:cxn ang="0">
                        <a:pos x="connsiteX4259" y="connsiteY4259"/>
                      </a:cxn>
                      <a:cxn ang="0">
                        <a:pos x="connsiteX4260" y="connsiteY4260"/>
                      </a:cxn>
                      <a:cxn ang="0">
                        <a:pos x="connsiteX4261" y="connsiteY4261"/>
                      </a:cxn>
                      <a:cxn ang="0">
                        <a:pos x="connsiteX4262" y="connsiteY4262"/>
                      </a:cxn>
                      <a:cxn ang="0">
                        <a:pos x="connsiteX4263" y="connsiteY4263"/>
                      </a:cxn>
                      <a:cxn ang="0">
                        <a:pos x="connsiteX4264" y="connsiteY4264"/>
                      </a:cxn>
                      <a:cxn ang="0">
                        <a:pos x="connsiteX4265" y="connsiteY4265"/>
                      </a:cxn>
                      <a:cxn ang="0">
                        <a:pos x="connsiteX4266" y="connsiteY4266"/>
                      </a:cxn>
                      <a:cxn ang="0">
                        <a:pos x="connsiteX4267" y="connsiteY4267"/>
                      </a:cxn>
                      <a:cxn ang="0">
                        <a:pos x="connsiteX4268" y="connsiteY4268"/>
                      </a:cxn>
                      <a:cxn ang="0">
                        <a:pos x="connsiteX4269" y="connsiteY4269"/>
                      </a:cxn>
                      <a:cxn ang="0">
                        <a:pos x="connsiteX4270" y="connsiteY4270"/>
                      </a:cxn>
                      <a:cxn ang="0">
                        <a:pos x="connsiteX4271" y="connsiteY4271"/>
                      </a:cxn>
                      <a:cxn ang="0">
                        <a:pos x="connsiteX4272" y="connsiteY4272"/>
                      </a:cxn>
                      <a:cxn ang="0">
                        <a:pos x="connsiteX4273" y="connsiteY4273"/>
                      </a:cxn>
                      <a:cxn ang="0">
                        <a:pos x="connsiteX4274" y="connsiteY4274"/>
                      </a:cxn>
                      <a:cxn ang="0">
                        <a:pos x="connsiteX4275" y="connsiteY4275"/>
                      </a:cxn>
                      <a:cxn ang="0">
                        <a:pos x="connsiteX4276" y="connsiteY4276"/>
                      </a:cxn>
                      <a:cxn ang="0">
                        <a:pos x="connsiteX4277" y="connsiteY4277"/>
                      </a:cxn>
                      <a:cxn ang="0">
                        <a:pos x="connsiteX4278" y="connsiteY4278"/>
                      </a:cxn>
                      <a:cxn ang="0">
                        <a:pos x="connsiteX4279" y="connsiteY4279"/>
                      </a:cxn>
                      <a:cxn ang="0">
                        <a:pos x="connsiteX4280" y="connsiteY4280"/>
                      </a:cxn>
                      <a:cxn ang="0">
                        <a:pos x="connsiteX4281" y="connsiteY4281"/>
                      </a:cxn>
                      <a:cxn ang="0">
                        <a:pos x="connsiteX4282" y="connsiteY4282"/>
                      </a:cxn>
                      <a:cxn ang="0">
                        <a:pos x="connsiteX4283" y="connsiteY4283"/>
                      </a:cxn>
                      <a:cxn ang="0">
                        <a:pos x="connsiteX4284" y="connsiteY4284"/>
                      </a:cxn>
                      <a:cxn ang="0">
                        <a:pos x="connsiteX4285" y="connsiteY4285"/>
                      </a:cxn>
                      <a:cxn ang="0">
                        <a:pos x="connsiteX4286" y="connsiteY4286"/>
                      </a:cxn>
                      <a:cxn ang="0">
                        <a:pos x="connsiteX4287" y="connsiteY4287"/>
                      </a:cxn>
                      <a:cxn ang="0">
                        <a:pos x="connsiteX4288" y="connsiteY4288"/>
                      </a:cxn>
                      <a:cxn ang="0">
                        <a:pos x="connsiteX4289" y="connsiteY4289"/>
                      </a:cxn>
                      <a:cxn ang="0">
                        <a:pos x="connsiteX4290" y="connsiteY4290"/>
                      </a:cxn>
                      <a:cxn ang="0">
                        <a:pos x="connsiteX4291" y="connsiteY4291"/>
                      </a:cxn>
                      <a:cxn ang="0">
                        <a:pos x="connsiteX4292" y="connsiteY4292"/>
                      </a:cxn>
                      <a:cxn ang="0">
                        <a:pos x="connsiteX4293" y="connsiteY4293"/>
                      </a:cxn>
                      <a:cxn ang="0">
                        <a:pos x="connsiteX4294" y="connsiteY4294"/>
                      </a:cxn>
                      <a:cxn ang="0">
                        <a:pos x="connsiteX4295" y="connsiteY4295"/>
                      </a:cxn>
                      <a:cxn ang="0">
                        <a:pos x="connsiteX4296" y="connsiteY4296"/>
                      </a:cxn>
                      <a:cxn ang="0">
                        <a:pos x="connsiteX4297" y="connsiteY4297"/>
                      </a:cxn>
                      <a:cxn ang="0">
                        <a:pos x="connsiteX4298" y="connsiteY4298"/>
                      </a:cxn>
                      <a:cxn ang="0">
                        <a:pos x="connsiteX4299" y="connsiteY4299"/>
                      </a:cxn>
                      <a:cxn ang="0">
                        <a:pos x="connsiteX4300" y="connsiteY4300"/>
                      </a:cxn>
                      <a:cxn ang="0">
                        <a:pos x="connsiteX4301" y="connsiteY4301"/>
                      </a:cxn>
                      <a:cxn ang="0">
                        <a:pos x="connsiteX4302" y="connsiteY4302"/>
                      </a:cxn>
                      <a:cxn ang="0">
                        <a:pos x="connsiteX4303" y="connsiteY4303"/>
                      </a:cxn>
                      <a:cxn ang="0">
                        <a:pos x="connsiteX4304" y="connsiteY4304"/>
                      </a:cxn>
                      <a:cxn ang="0">
                        <a:pos x="connsiteX4305" y="connsiteY4305"/>
                      </a:cxn>
                      <a:cxn ang="0">
                        <a:pos x="connsiteX4306" y="connsiteY4306"/>
                      </a:cxn>
                      <a:cxn ang="0">
                        <a:pos x="connsiteX4307" y="connsiteY4307"/>
                      </a:cxn>
                      <a:cxn ang="0">
                        <a:pos x="connsiteX4308" y="connsiteY4308"/>
                      </a:cxn>
                      <a:cxn ang="0">
                        <a:pos x="connsiteX4309" y="connsiteY4309"/>
                      </a:cxn>
                      <a:cxn ang="0">
                        <a:pos x="connsiteX4310" y="connsiteY4310"/>
                      </a:cxn>
                      <a:cxn ang="0">
                        <a:pos x="connsiteX4311" y="connsiteY4311"/>
                      </a:cxn>
                      <a:cxn ang="0">
                        <a:pos x="connsiteX4312" y="connsiteY4312"/>
                      </a:cxn>
                      <a:cxn ang="0">
                        <a:pos x="connsiteX4313" y="connsiteY4313"/>
                      </a:cxn>
                      <a:cxn ang="0">
                        <a:pos x="connsiteX4314" y="connsiteY4314"/>
                      </a:cxn>
                      <a:cxn ang="0">
                        <a:pos x="connsiteX4315" y="connsiteY4315"/>
                      </a:cxn>
                      <a:cxn ang="0">
                        <a:pos x="connsiteX4316" y="connsiteY4316"/>
                      </a:cxn>
                      <a:cxn ang="0">
                        <a:pos x="connsiteX4317" y="connsiteY4317"/>
                      </a:cxn>
                      <a:cxn ang="0">
                        <a:pos x="connsiteX4318" y="connsiteY4318"/>
                      </a:cxn>
                      <a:cxn ang="0">
                        <a:pos x="connsiteX4319" y="connsiteY4319"/>
                      </a:cxn>
                      <a:cxn ang="0">
                        <a:pos x="connsiteX4320" y="connsiteY4320"/>
                      </a:cxn>
                      <a:cxn ang="0">
                        <a:pos x="connsiteX4321" y="connsiteY4321"/>
                      </a:cxn>
                      <a:cxn ang="0">
                        <a:pos x="connsiteX4322" y="connsiteY4322"/>
                      </a:cxn>
                      <a:cxn ang="0">
                        <a:pos x="connsiteX4323" y="connsiteY4323"/>
                      </a:cxn>
                      <a:cxn ang="0">
                        <a:pos x="connsiteX4324" y="connsiteY4324"/>
                      </a:cxn>
                      <a:cxn ang="0">
                        <a:pos x="connsiteX4325" y="connsiteY4325"/>
                      </a:cxn>
                      <a:cxn ang="0">
                        <a:pos x="connsiteX4326" y="connsiteY4326"/>
                      </a:cxn>
                      <a:cxn ang="0">
                        <a:pos x="connsiteX4327" y="connsiteY4327"/>
                      </a:cxn>
                      <a:cxn ang="0">
                        <a:pos x="connsiteX4328" y="connsiteY4328"/>
                      </a:cxn>
                      <a:cxn ang="0">
                        <a:pos x="connsiteX4329" y="connsiteY4329"/>
                      </a:cxn>
                      <a:cxn ang="0">
                        <a:pos x="connsiteX4330" y="connsiteY4330"/>
                      </a:cxn>
                      <a:cxn ang="0">
                        <a:pos x="connsiteX4331" y="connsiteY4331"/>
                      </a:cxn>
                      <a:cxn ang="0">
                        <a:pos x="connsiteX4332" y="connsiteY4332"/>
                      </a:cxn>
                      <a:cxn ang="0">
                        <a:pos x="connsiteX4333" y="connsiteY4333"/>
                      </a:cxn>
                      <a:cxn ang="0">
                        <a:pos x="connsiteX4334" y="connsiteY4334"/>
                      </a:cxn>
                      <a:cxn ang="0">
                        <a:pos x="connsiteX4335" y="connsiteY4335"/>
                      </a:cxn>
                      <a:cxn ang="0">
                        <a:pos x="connsiteX4336" y="connsiteY4336"/>
                      </a:cxn>
                      <a:cxn ang="0">
                        <a:pos x="connsiteX4337" y="connsiteY4337"/>
                      </a:cxn>
                      <a:cxn ang="0">
                        <a:pos x="connsiteX4338" y="connsiteY4338"/>
                      </a:cxn>
                      <a:cxn ang="0">
                        <a:pos x="connsiteX4339" y="connsiteY4339"/>
                      </a:cxn>
                      <a:cxn ang="0">
                        <a:pos x="connsiteX4340" y="connsiteY4340"/>
                      </a:cxn>
                      <a:cxn ang="0">
                        <a:pos x="connsiteX4341" y="connsiteY4341"/>
                      </a:cxn>
                      <a:cxn ang="0">
                        <a:pos x="connsiteX4342" y="connsiteY4342"/>
                      </a:cxn>
                      <a:cxn ang="0">
                        <a:pos x="connsiteX4343" y="connsiteY4343"/>
                      </a:cxn>
                      <a:cxn ang="0">
                        <a:pos x="connsiteX4344" y="connsiteY4344"/>
                      </a:cxn>
                      <a:cxn ang="0">
                        <a:pos x="connsiteX4345" y="connsiteY4345"/>
                      </a:cxn>
                      <a:cxn ang="0">
                        <a:pos x="connsiteX4346" y="connsiteY4346"/>
                      </a:cxn>
                      <a:cxn ang="0">
                        <a:pos x="connsiteX4347" y="connsiteY4347"/>
                      </a:cxn>
                      <a:cxn ang="0">
                        <a:pos x="connsiteX4348" y="connsiteY4348"/>
                      </a:cxn>
                      <a:cxn ang="0">
                        <a:pos x="connsiteX4349" y="connsiteY4349"/>
                      </a:cxn>
                      <a:cxn ang="0">
                        <a:pos x="connsiteX4350" y="connsiteY4350"/>
                      </a:cxn>
                      <a:cxn ang="0">
                        <a:pos x="connsiteX4351" y="connsiteY4351"/>
                      </a:cxn>
                      <a:cxn ang="0">
                        <a:pos x="connsiteX4352" y="connsiteY4352"/>
                      </a:cxn>
                      <a:cxn ang="0">
                        <a:pos x="connsiteX4353" y="connsiteY4353"/>
                      </a:cxn>
                      <a:cxn ang="0">
                        <a:pos x="connsiteX4354" y="connsiteY4354"/>
                      </a:cxn>
                      <a:cxn ang="0">
                        <a:pos x="connsiteX4355" y="connsiteY4355"/>
                      </a:cxn>
                      <a:cxn ang="0">
                        <a:pos x="connsiteX4356" y="connsiteY4356"/>
                      </a:cxn>
                      <a:cxn ang="0">
                        <a:pos x="connsiteX4357" y="connsiteY4357"/>
                      </a:cxn>
                      <a:cxn ang="0">
                        <a:pos x="connsiteX4358" y="connsiteY4358"/>
                      </a:cxn>
                      <a:cxn ang="0">
                        <a:pos x="connsiteX4359" y="connsiteY4359"/>
                      </a:cxn>
                      <a:cxn ang="0">
                        <a:pos x="connsiteX4360" y="connsiteY4360"/>
                      </a:cxn>
                      <a:cxn ang="0">
                        <a:pos x="connsiteX4361" y="connsiteY4361"/>
                      </a:cxn>
                      <a:cxn ang="0">
                        <a:pos x="connsiteX4362" y="connsiteY4362"/>
                      </a:cxn>
                      <a:cxn ang="0">
                        <a:pos x="connsiteX4363" y="connsiteY4363"/>
                      </a:cxn>
                      <a:cxn ang="0">
                        <a:pos x="connsiteX4364" y="connsiteY4364"/>
                      </a:cxn>
                      <a:cxn ang="0">
                        <a:pos x="connsiteX4365" y="connsiteY4365"/>
                      </a:cxn>
                      <a:cxn ang="0">
                        <a:pos x="connsiteX4366" y="connsiteY4366"/>
                      </a:cxn>
                      <a:cxn ang="0">
                        <a:pos x="connsiteX4367" y="connsiteY4367"/>
                      </a:cxn>
                      <a:cxn ang="0">
                        <a:pos x="connsiteX4368" y="connsiteY4368"/>
                      </a:cxn>
                      <a:cxn ang="0">
                        <a:pos x="connsiteX4369" y="connsiteY4369"/>
                      </a:cxn>
                      <a:cxn ang="0">
                        <a:pos x="connsiteX4370" y="connsiteY4370"/>
                      </a:cxn>
                      <a:cxn ang="0">
                        <a:pos x="connsiteX4371" y="connsiteY4371"/>
                      </a:cxn>
                      <a:cxn ang="0">
                        <a:pos x="connsiteX4372" y="connsiteY4372"/>
                      </a:cxn>
                      <a:cxn ang="0">
                        <a:pos x="connsiteX4373" y="connsiteY4373"/>
                      </a:cxn>
                      <a:cxn ang="0">
                        <a:pos x="connsiteX4374" y="connsiteY4374"/>
                      </a:cxn>
                      <a:cxn ang="0">
                        <a:pos x="connsiteX4375" y="connsiteY4375"/>
                      </a:cxn>
                      <a:cxn ang="0">
                        <a:pos x="connsiteX4376" y="connsiteY4376"/>
                      </a:cxn>
                      <a:cxn ang="0">
                        <a:pos x="connsiteX4377" y="connsiteY4377"/>
                      </a:cxn>
                      <a:cxn ang="0">
                        <a:pos x="connsiteX4378" y="connsiteY4378"/>
                      </a:cxn>
                      <a:cxn ang="0">
                        <a:pos x="connsiteX4379" y="connsiteY4379"/>
                      </a:cxn>
                      <a:cxn ang="0">
                        <a:pos x="connsiteX4380" y="connsiteY4380"/>
                      </a:cxn>
                      <a:cxn ang="0">
                        <a:pos x="connsiteX4381" y="connsiteY4381"/>
                      </a:cxn>
                      <a:cxn ang="0">
                        <a:pos x="connsiteX4382" y="connsiteY4382"/>
                      </a:cxn>
                      <a:cxn ang="0">
                        <a:pos x="connsiteX4383" y="connsiteY4383"/>
                      </a:cxn>
                      <a:cxn ang="0">
                        <a:pos x="connsiteX4384" y="connsiteY4384"/>
                      </a:cxn>
                      <a:cxn ang="0">
                        <a:pos x="connsiteX4385" y="connsiteY4385"/>
                      </a:cxn>
                      <a:cxn ang="0">
                        <a:pos x="connsiteX4386" y="connsiteY4386"/>
                      </a:cxn>
                      <a:cxn ang="0">
                        <a:pos x="connsiteX4387" y="connsiteY4387"/>
                      </a:cxn>
                      <a:cxn ang="0">
                        <a:pos x="connsiteX4388" y="connsiteY4388"/>
                      </a:cxn>
                      <a:cxn ang="0">
                        <a:pos x="connsiteX4389" y="connsiteY4389"/>
                      </a:cxn>
                      <a:cxn ang="0">
                        <a:pos x="connsiteX4390" y="connsiteY4390"/>
                      </a:cxn>
                      <a:cxn ang="0">
                        <a:pos x="connsiteX4391" y="connsiteY4391"/>
                      </a:cxn>
                      <a:cxn ang="0">
                        <a:pos x="connsiteX4392" y="connsiteY4392"/>
                      </a:cxn>
                      <a:cxn ang="0">
                        <a:pos x="connsiteX4393" y="connsiteY4393"/>
                      </a:cxn>
                      <a:cxn ang="0">
                        <a:pos x="connsiteX4394" y="connsiteY4394"/>
                      </a:cxn>
                      <a:cxn ang="0">
                        <a:pos x="connsiteX4395" y="connsiteY4395"/>
                      </a:cxn>
                      <a:cxn ang="0">
                        <a:pos x="connsiteX4396" y="connsiteY4396"/>
                      </a:cxn>
                      <a:cxn ang="0">
                        <a:pos x="connsiteX4397" y="connsiteY4397"/>
                      </a:cxn>
                      <a:cxn ang="0">
                        <a:pos x="connsiteX4398" y="connsiteY4398"/>
                      </a:cxn>
                      <a:cxn ang="0">
                        <a:pos x="connsiteX4399" y="connsiteY4399"/>
                      </a:cxn>
                      <a:cxn ang="0">
                        <a:pos x="connsiteX4400" y="connsiteY4400"/>
                      </a:cxn>
                      <a:cxn ang="0">
                        <a:pos x="connsiteX4401" y="connsiteY4401"/>
                      </a:cxn>
                      <a:cxn ang="0">
                        <a:pos x="connsiteX4402" y="connsiteY4402"/>
                      </a:cxn>
                      <a:cxn ang="0">
                        <a:pos x="connsiteX4403" y="connsiteY4403"/>
                      </a:cxn>
                      <a:cxn ang="0">
                        <a:pos x="connsiteX4404" y="connsiteY4404"/>
                      </a:cxn>
                      <a:cxn ang="0">
                        <a:pos x="connsiteX4405" y="connsiteY4405"/>
                      </a:cxn>
                      <a:cxn ang="0">
                        <a:pos x="connsiteX4406" y="connsiteY4406"/>
                      </a:cxn>
                      <a:cxn ang="0">
                        <a:pos x="connsiteX4407" y="connsiteY4407"/>
                      </a:cxn>
                      <a:cxn ang="0">
                        <a:pos x="connsiteX4408" y="connsiteY4408"/>
                      </a:cxn>
                      <a:cxn ang="0">
                        <a:pos x="connsiteX4409" y="connsiteY4409"/>
                      </a:cxn>
                      <a:cxn ang="0">
                        <a:pos x="connsiteX4410" y="connsiteY4410"/>
                      </a:cxn>
                      <a:cxn ang="0">
                        <a:pos x="connsiteX4411" y="connsiteY4411"/>
                      </a:cxn>
                      <a:cxn ang="0">
                        <a:pos x="connsiteX4412" y="connsiteY4412"/>
                      </a:cxn>
                      <a:cxn ang="0">
                        <a:pos x="connsiteX4413" y="connsiteY4413"/>
                      </a:cxn>
                      <a:cxn ang="0">
                        <a:pos x="connsiteX4414" y="connsiteY4414"/>
                      </a:cxn>
                      <a:cxn ang="0">
                        <a:pos x="connsiteX4415" y="connsiteY4415"/>
                      </a:cxn>
                      <a:cxn ang="0">
                        <a:pos x="connsiteX4416" y="connsiteY4416"/>
                      </a:cxn>
                      <a:cxn ang="0">
                        <a:pos x="connsiteX4417" y="connsiteY4417"/>
                      </a:cxn>
                      <a:cxn ang="0">
                        <a:pos x="connsiteX4418" y="connsiteY4418"/>
                      </a:cxn>
                      <a:cxn ang="0">
                        <a:pos x="connsiteX4419" y="connsiteY4419"/>
                      </a:cxn>
                      <a:cxn ang="0">
                        <a:pos x="connsiteX4420" y="connsiteY4420"/>
                      </a:cxn>
                      <a:cxn ang="0">
                        <a:pos x="connsiteX4421" y="connsiteY4421"/>
                      </a:cxn>
                      <a:cxn ang="0">
                        <a:pos x="connsiteX4422" y="connsiteY4422"/>
                      </a:cxn>
                      <a:cxn ang="0">
                        <a:pos x="connsiteX4423" y="connsiteY4423"/>
                      </a:cxn>
                      <a:cxn ang="0">
                        <a:pos x="connsiteX4424" y="connsiteY4424"/>
                      </a:cxn>
                      <a:cxn ang="0">
                        <a:pos x="connsiteX4425" y="connsiteY4425"/>
                      </a:cxn>
                      <a:cxn ang="0">
                        <a:pos x="connsiteX4426" y="connsiteY4426"/>
                      </a:cxn>
                      <a:cxn ang="0">
                        <a:pos x="connsiteX4427" y="connsiteY4427"/>
                      </a:cxn>
                      <a:cxn ang="0">
                        <a:pos x="connsiteX4428" y="connsiteY4428"/>
                      </a:cxn>
                      <a:cxn ang="0">
                        <a:pos x="connsiteX4429" y="connsiteY4429"/>
                      </a:cxn>
                      <a:cxn ang="0">
                        <a:pos x="connsiteX4430" y="connsiteY4430"/>
                      </a:cxn>
                      <a:cxn ang="0">
                        <a:pos x="connsiteX4431" y="connsiteY4431"/>
                      </a:cxn>
                      <a:cxn ang="0">
                        <a:pos x="connsiteX4432" y="connsiteY4432"/>
                      </a:cxn>
                      <a:cxn ang="0">
                        <a:pos x="connsiteX4433" y="connsiteY4433"/>
                      </a:cxn>
                      <a:cxn ang="0">
                        <a:pos x="connsiteX4434" y="connsiteY4434"/>
                      </a:cxn>
                      <a:cxn ang="0">
                        <a:pos x="connsiteX4435" y="connsiteY4435"/>
                      </a:cxn>
                      <a:cxn ang="0">
                        <a:pos x="connsiteX4436" y="connsiteY4436"/>
                      </a:cxn>
                      <a:cxn ang="0">
                        <a:pos x="connsiteX4437" y="connsiteY4437"/>
                      </a:cxn>
                      <a:cxn ang="0">
                        <a:pos x="connsiteX4438" y="connsiteY4438"/>
                      </a:cxn>
                      <a:cxn ang="0">
                        <a:pos x="connsiteX4439" y="connsiteY4439"/>
                      </a:cxn>
                      <a:cxn ang="0">
                        <a:pos x="connsiteX4440" y="connsiteY4440"/>
                      </a:cxn>
                      <a:cxn ang="0">
                        <a:pos x="connsiteX4441" y="connsiteY4441"/>
                      </a:cxn>
                      <a:cxn ang="0">
                        <a:pos x="connsiteX4442" y="connsiteY4442"/>
                      </a:cxn>
                      <a:cxn ang="0">
                        <a:pos x="connsiteX4443" y="connsiteY4443"/>
                      </a:cxn>
                      <a:cxn ang="0">
                        <a:pos x="connsiteX4444" y="connsiteY4444"/>
                      </a:cxn>
                      <a:cxn ang="0">
                        <a:pos x="connsiteX4445" y="connsiteY4445"/>
                      </a:cxn>
                      <a:cxn ang="0">
                        <a:pos x="connsiteX4446" y="connsiteY4446"/>
                      </a:cxn>
                      <a:cxn ang="0">
                        <a:pos x="connsiteX4447" y="connsiteY4447"/>
                      </a:cxn>
                      <a:cxn ang="0">
                        <a:pos x="connsiteX4448" y="connsiteY4448"/>
                      </a:cxn>
                      <a:cxn ang="0">
                        <a:pos x="connsiteX4449" y="connsiteY4449"/>
                      </a:cxn>
                      <a:cxn ang="0">
                        <a:pos x="connsiteX4450" y="connsiteY4450"/>
                      </a:cxn>
                      <a:cxn ang="0">
                        <a:pos x="connsiteX4451" y="connsiteY4451"/>
                      </a:cxn>
                      <a:cxn ang="0">
                        <a:pos x="connsiteX4452" y="connsiteY4452"/>
                      </a:cxn>
                      <a:cxn ang="0">
                        <a:pos x="connsiteX4453" y="connsiteY4453"/>
                      </a:cxn>
                      <a:cxn ang="0">
                        <a:pos x="connsiteX4454" y="connsiteY4454"/>
                      </a:cxn>
                      <a:cxn ang="0">
                        <a:pos x="connsiteX4455" y="connsiteY4455"/>
                      </a:cxn>
                      <a:cxn ang="0">
                        <a:pos x="connsiteX4456" y="connsiteY4456"/>
                      </a:cxn>
                      <a:cxn ang="0">
                        <a:pos x="connsiteX4457" y="connsiteY4457"/>
                      </a:cxn>
                      <a:cxn ang="0">
                        <a:pos x="connsiteX4458" y="connsiteY4458"/>
                      </a:cxn>
                      <a:cxn ang="0">
                        <a:pos x="connsiteX4459" y="connsiteY4459"/>
                      </a:cxn>
                      <a:cxn ang="0">
                        <a:pos x="connsiteX4460" y="connsiteY4460"/>
                      </a:cxn>
                      <a:cxn ang="0">
                        <a:pos x="connsiteX4461" y="connsiteY4461"/>
                      </a:cxn>
                      <a:cxn ang="0">
                        <a:pos x="connsiteX4462" y="connsiteY4462"/>
                      </a:cxn>
                      <a:cxn ang="0">
                        <a:pos x="connsiteX4463" y="connsiteY4463"/>
                      </a:cxn>
                      <a:cxn ang="0">
                        <a:pos x="connsiteX4464" y="connsiteY4464"/>
                      </a:cxn>
                      <a:cxn ang="0">
                        <a:pos x="connsiteX4465" y="connsiteY4465"/>
                      </a:cxn>
                      <a:cxn ang="0">
                        <a:pos x="connsiteX4466" y="connsiteY4466"/>
                      </a:cxn>
                      <a:cxn ang="0">
                        <a:pos x="connsiteX4467" y="connsiteY4467"/>
                      </a:cxn>
                      <a:cxn ang="0">
                        <a:pos x="connsiteX4468" y="connsiteY4468"/>
                      </a:cxn>
                      <a:cxn ang="0">
                        <a:pos x="connsiteX4469" y="connsiteY4469"/>
                      </a:cxn>
                      <a:cxn ang="0">
                        <a:pos x="connsiteX4470" y="connsiteY4470"/>
                      </a:cxn>
                      <a:cxn ang="0">
                        <a:pos x="connsiteX4471" y="connsiteY4471"/>
                      </a:cxn>
                      <a:cxn ang="0">
                        <a:pos x="connsiteX4472" y="connsiteY4472"/>
                      </a:cxn>
                      <a:cxn ang="0">
                        <a:pos x="connsiteX4473" y="connsiteY4473"/>
                      </a:cxn>
                      <a:cxn ang="0">
                        <a:pos x="connsiteX4474" y="connsiteY4474"/>
                      </a:cxn>
                      <a:cxn ang="0">
                        <a:pos x="connsiteX4475" y="connsiteY4475"/>
                      </a:cxn>
                      <a:cxn ang="0">
                        <a:pos x="connsiteX4476" y="connsiteY4476"/>
                      </a:cxn>
                      <a:cxn ang="0">
                        <a:pos x="connsiteX4477" y="connsiteY4477"/>
                      </a:cxn>
                      <a:cxn ang="0">
                        <a:pos x="connsiteX4478" y="connsiteY4478"/>
                      </a:cxn>
                      <a:cxn ang="0">
                        <a:pos x="connsiteX4479" y="connsiteY4479"/>
                      </a:cxn>
                      <a:cxn ang="0">
                        <a:pos x="connsiteX4480" y="connsiteY4480"/>
                      </a:cxn>
                      <a:cxn ang="0">
                        <a:pos x="connsiteX4481" y="connsiteY4481"/>
                      </a:cxn>
                      <a:cxn ang="0">
                        <a:pos x="connsiteX4482" y="connsiteY4482"/>
                      </a:cxn>
                      <a:cxn ang="0">
                        <a:pos x="connsiteX4483" y="connsiteY4483"/>
                      </a:cxn>
                      <a:cxn ang="0">
                        <a:pos x="connsiteX4484" y="connsiteY4484"/>
                      </a:cxn>
                      <a:cxn ang="0">
                        <a:pos x="connsiteX4485" y="connsiteY4485"/>
                      </a:cxn>
                      <a:cxn ang="0">
                        <a:pos x="connsiteX4486" y="connsiteY4486"/>
                      </a:cxn>
                      <a:cxn ang="0">
                        <a:pos x="connsiteX4487" y="connsiteY4487"/>
                      </a:cxn>
                      <a:cxn ang="0">
                        <a:pos x="connsiteX4488" y="connsiteY4488"/>
                      </a:cxn>
                      <a:cxn ang="0">
                        <a:pos x="connsiteX4489" y="connsiteY4489"/>
                      </a:cxn>
                      <a:cxn ang="0">
                        <a:pos x="connsiteX4490" y="connsiteY4490"/>
                      </a:cxn>
                      <a:cxn ang="0">
                        <a:pos x="connsiteX4491" y="connsiteY4491"/>
                      </a:cxn>
                      <a:cxn ang="0">
                        <a:pos x="connsiteX4492" y="connsiteY4492"/>
                      </a:cxn>
                      <a:cxn ang="0">
                        <a:pos x="connsiteX4493" y="connsiteY4493"/>
                      </a:cxn>
                      <a:cxn ang="0">
                        <a:pos x="connsiteX4494" y="connsiteY4494"/>
                      </a:cxn>
                      <a:cxn ang="0">
                        <a:pos x="connsiteX4495" y="connsiteY4495"/>
                      </a:cxn>
                      <a:cxn ang="0">
                        <a:pos x="connsiteX4496" y="connsiteY4496"/>
                      </a:cxn>
                      <a:cxn ang="0">
                        <a:pos x="connsiteX4497" y="connsiteY4497"/>
                      </a:cxn>
                      <a:cxn ang="0">
                        <a:pos x="connsiteX4498" y="connsiteY4498"/>
                      </a:cxn>
                      <a:cxn ang="0">
                        <a:pos x="connsiteX4499" y="connsiteY4499"/>
                      </a:cxn>
                      <a:cxn ang="0">
                        <a:pos x="connsiteX4500" y="connsiteY4500"/>
                      </a:cxn>
                      <a:cxn ang="0">
                        <a:pos x="connsiteX4501" y="connsiteY4501"/>
                      </a:cxn>
                      <a:cxn ang="0">
                        <a:pos x="connsiteX4502" y="connsiteY4502"/>
                      </a:cxn>
                      <a:cxn ang="0">
                        <a:pos x="connsiteX4503" y="connsiteY4503"/>
                      </a:cxn>
                      <a:cxn ang="0">
                        <a:pos x="connsiteX4504" y="connsiteY4504"/>
                      </a:cxn>
                      <a:cxn ang="0">
                        <a:pos x="connsiteX4505" y="connsiteY4505"/>
                      </a:cxn>
                      <a:cxn ang="0">
                        <a:pos x="connsiteX4506" y="connsiteY4506"/>
                      </a:cxn>
                      <a:cxn ang="0">
                        <a:pos x="connsiteX4507" y="connsiteY4507"/>
                      </a:cxn>
                      <a:cxn ang="0">
                        <a:pos x="connsiteX4508" y="connsiteY4508"/>
                      </a:cxn>
                      <a:cxn ang="0">
                        <a:pos x="connsiteX4509" y="connsiteY4509"/>
                      </a:cxn>
                      <a:cxn ang="0">
                        <a:pos x="connsiteX4510" y="connsiteY4510"/>
                      </a:cxn>
                      <a:cxn ang="0">
                        <a:pos x="connsiteX4511" y="connsiteY4511"/>
                      </a:cxn>
                      <a:cxn ang="0">
                        <a:pos x="connsiteX4512" y="connsiteY4512"/>
                      </a:cxn>
                      <a:cxn ang="0">
                        <a:pos x="connsiteX4513" y="connsiteY4513"/>
                      </a:cxn>
                      <a:cxn ang="0">
                        <a:pos x="connsiteX4514" y="connsiteY4514"/>
                      </a:cxn>
                      <a:cxn ang="0">
                        <a:pos x="connsiteX4515" y="connsiteY4515"/>
                      </a:cxn>
                      <a:cxn ang="0">
                        <a:pos x="connsiteX4516" y="connsiteY4516"/>
                      </a:cxn>
                      <a:cxn ang="0">
                        <a:pos x="connsiteX4517" y="connsiteY4517"/>
                      </a:cxn>
                      <a:cxn ang="0">
                        <a:pos x="connsiteX4518" y="connsiteY4518"/>
                      </a:cxn>
                      <a:cxn ang="0">
                        <a:pos x="connsiteX4519" y="connsiteY4519"/>
                      </a:cxn>
                      <a:cxn ang="0">
                        <a:pos x="connsiteX4520" y="connsiteY4520"/>
                      </a:cxn>
                      <a:cxn ang="0">
                        <a:pos x="connsiteX4521" y="connsiteY4521"/>
                      </a:cxn>
                      <a:cxn ang="0">
                        <a:pos x="connsiteX4522" y="connsiteY4522"/>
                      </a:cxn>
                      <a:cxn ang="0">
                        <a:pos x="connsiteX4523" y="connsiteY4523"/>
                      </a:cxn>
                      <a:cxn ang="0">
                        <a:pos x="connsiteX4524" y="connsiteY4524"/>
                      </a:cxn>
                      <a:cxn ang="0">
                        <a:pos x="connsiteX4525" y="connsiteY4525"/>
                      </a:cxn>
                      <a:cxn ang="0">
                        <a:pos x="connsiteX4526" y="connsiteY4526"/>
                      </a:cxn>
                      <a:cxn ang="0">
                        <a:pos x="connsiteX4527" y="connsiteY4527"/>
                      </a:cxn>
                      <a:cxn ang="0">
                        <a:pos x="connsiteX4528" y="connsiteY4528"/>
                      </a:cxn>
                      <a:cxn ang="0">
                        <a:pos x="connsiteX4529" y="connsiteY4529"/>
                      </a:cxn>
                      <a:cxn ang="0">
                        <a:pos x="connsiteX4530" y="connsiteY4530"/>
                      </a:cxn>
                      <a:cxn ang="0">
                        <a:pos x="connsiteX4531" y="connsiteY4531"/>
                      </a:cxn>
                      <a:cxn ang="0">
                        <a:pos x="connsiteX4532" y="connsiteY4532"/>
                      </a:cxn>
                      <a:cxn ang="0">
                        <a:pos x="connsiteX4533" y="connsiteY4533"/>
                      </a:cxn>
                      <a:cxn ang="0">
                        <a:pos x="connsiteX4534" y="connsiteY4534"/>
                      </a:cxn>
                      <a:cxn ang="0">
                        <a:pos x="connsiteX4535" y="connsiteY4535"/>
                      </a:cxn>
                      <a:cxn ang="0">
                        <a:pos x="connsiteX4536" y="connsiteY4536"/>
                      </a:cxn>
                      <a:cxn ang="0">
                        <a:pos x="connsiteX4537" y="connsiteY4537"/>
                      </a:cxn>
                      <a:cxn ang="0">
                        <a:pos x="connsiteX4538" y="connsiteY4538"/>
                      </a:cxn>
                      <a:cxn ang="0">
                        <a:pos x="connsiteX4539" y="connsiteY4539"/>
                      </a:cxn>
                      <a:cxn ang="0">
                        <a:pos x="connsiteX4540" y="connsiteY4540"/>
                      </a:cxn>
                      <a:cxn ang="0">
                        <a:pos x="connsiteX4541" y="connsiteY4541"/>
                      </a:cxn>
                      <a:cxn ang="0">
                        <a:pos x="connsiteX4542" y="connsiteY4542"/>
                      </a:cxn>
                      <a:cxn ang="0">
                        <a:pos x="connsiteX4543" y="connsiteY4543"/>
                      </a:cxn>
                      <a:cxn ang="0">
                        <a:pos x="connsiteX4544" y="connsiteY4544"/>
                      </a:cxn>
                      <a:cxn ang="0">
                        <a:pos x="connsiteX4545" y="connsiteY4545"/>
                      </a:cxn>
                      <a:cxn ang="0">
                        <a:pos x="connsiteX4546" y="connsiteY4546"/>
                      </a:cxn>
                      <a:cxn ang="0">
                        <a:pos x="connsiteX4547" y="connsiteY4547"/>
                      </a:cxn>
                      <a:cxn ang="0">
                        <a:pos x="connsiteX4548" y="connsiteY4548"/>
                      </a:cxn>
                      <a:cxn ang="0">
                        <a:pos x="connsiteX4549" y="connsiteY4549"/>
                      </a:cxn>
                      <a:cxn ang="0">
                        <a:pos x="connsiteX4550" y="connsiteY4550"/>
                      </a:cxn>
                      <a:cxn ang="0">
                        <a:pos x="connsiteX4551" y="connsiteY4551"/>
                      </a:cxn>
                      <a:cxn ang="0">
                        <a:pos x="connsiteX4552" y="connsiteY4552"/>
                      </a:cxn>
                      <a:cxn ang="0">
                        <a:pos x="connsiteX4553" y="connsiteY4553"/>
                      </a:cxn>
                      <a:cxn ang="0">
                        <a:pos x="connsiteX4554" y="connsiteY4554"/>
                      </a:cxn>
                      <a:cxn ang="0">
                        <a:pos x="connsiteX4555" y="connsiteY4555"/>
                      </a:cxn>
                      <a:cxn ang="0">
                        <a:pos x="connsiteX4556" y="connsiteY4556"/>
                      </a:cxn>
                      <a:cxn ang="0">
                        <a:pos x="connsiteX4557" y="connsiteY4557"/>
                      </a:cxn>
                      <a:cxn ang="0">
                        <a:pos x="connsiteX4558" y="connsiteY4558"/>
                      </a:cxn>
                      <a:cxn ang="0">
                        <a:pos x="connsiteX4559" y="connsiteY4559"/>
                      </a:cxn>
                      <a:cxn ang="0">
                        <a:pos x="connsiteX4560" y="connsiteY4560"/>
                      </a:cxn>
                      <a:cxn ang="0">
                        <a:pos x="connsiteX4561" y="connsiteY4561"/>
                      </a:cxn>
                      <a:cxn ang="0">
                        <a:pos x="connsiteX4562" y="connsiteY4562"/>
                      </a:cxn>
                      <a:cxn ang="0">
                        <a:pos x="connsiteX4563" y="connsiteY4563"/>
                      </a:cxn>
                      <a:cxn ang="0">
                        <a:pos x="connsiteX4564" y="connsiteY4564"/>
                      </a:cxn>
                      <a:cxn ang="0">
                        <a:pos x="connsiteX4565" y="connsiteY4565"/>
                      </a:cxn>
                      <a:cxn ang="0">
                        <a:pos x="connsiteX4566" y="connsiteY4566"/>
                      </a:cxn>
                      <a:cxn ang="0">
                        <a:pos x="connsiteX4567" y="connsiteY4567"/>
                      </a:cxn>
                      <a:cxn ang="0">
                        <a:pos x="connsiteX4568" y="connsiteY4568"/>
                      </a:cxn>
                      <a:cxn ang="0">
                        <a:pos x="connsiteX4569" y="connsiteY4569"/>
                      </a:cxn>
                      <a:cxn ang="0">
                        <a:pos x="connsiteX4570" y="connsiteY4570"/>
                      </a:cxn>
                      <a:cxn ang="0">
                        <a:pos x="connsiteX4571" y="connsiteY4571"/>
                      </a:cxn>
                      <a:cxn ang="0">
                        <a:pos x="connsiteX4572" y="connsiteY4572"/>
                      </a:cxn>
                      <a:cxn ang="0">
                        <a:pos x="connsiteX4573" y="connsiteY4573"/>
                      </a:cxn>
                      <a:cxn ang="0">
                        <a:pos x="connsiteX4574" y="connsiteY4574"/>
                      </a:cxn>
                      <a:cxn ang="0">
                        <a:pos x="connsiteX4575" y="connsiteY4575"/>
                      </a:cxn>
                      <a:cxn ang="0">
                        <a:pos x="connsiteX4576" y="connsiteY4576"/>
                      </a:cxn>
                      <a:cxn ang="0">
                        <a:pos x="connsiteX4577" y="connsiteY4577"/>
                      </a:cxn>
                      <a:cxn ang="0">
                        <a:pos x="connsiteX4578" y="connsiteY4578"/>
                      </a:cxn>
                      <a:cxn ang="0">
                        <a:pos x="connsiteX4579" y="connsiteY4579"/>
                      </a:cxn>
                      <a:cxn ang="0">
                        <a:pos x="connsiteX4580" y="connsiteY4580"/>
                      </a:cxn>
                      <a:cxn ang="0">
                        <a:pos x="connsiteX4581" y="connsiteY4581"/>
                      </a:cxn>
                      <a:cxn ang="0">
                        <a:pos x="connsiteX4582" y="connsiteY4582"/>
                      </a:cxn>
                      <a:cxn ang="0">
                        <a:pos x="connsiteX4583" y="connsiteY4583"/>
                      </a:cxn>
                      <a:cxn ang="0">
                        <a:pos x="connsiteX4584" y="connsiteY4584"/>
                      </a:cxn>
                      <a:cxn ang="0">
                        <a:pos x="connsiteX4585" y="connsiteY4585"/>
                      </a:cxn>
                      <a:cxn ang="0">
                        <a:pos x="connsiteX4586" y="connsiteY4586"/>
                      </a:cxn>
                      <a:cxn ang="0">
                        <a:pos x="connsiteX4587" y="connsiteY4587"/>
                      </a:cxn>
                      <a:cxn ang="0">
                        <a:pos x="connsiteX4588" y="connsiteY4588"/>
                      </a:cxn>
                      <a:cxn ang="0">
                        <a:pos x="connsiteX4589" y="connsiteY4589"/>
                      </a:cxn>
                      <a:cxn ang="0">
                        <a:pos x="connsiteX4590" y="connsiteY4590"/>
                      </a:cxn>
                      <a:cxn ang="0">
                        <a:pos x="connsiteX4591" y="connsiteY4591"/>
                      </a:cxn>
                      <a:cxn ang="0">
                        <a:pos x="connsiteX4592" y="connsiteY4592"/>
                      </a:cxn>
                      <a:cxn ang="0">
                        <a:pos x="connsiteX4593" y="connsiteY4593"/>
                      </a:cxn>
                      <a:cxn ang="0">
                        <a:pos x="connsiteX4594" y="connsiteY4594"/>
                      </a:cxn>
                      <a:cxn ang="0">
                        <a:pos x="connsiteX4595" y="connsiteY4595"/>
                      </a:cxn>
                      <a:cxn ang="0">
                        <a:pos x="connsiteX4596" y="connsiteY4596"/>
                      </a:cxn>
                      <a:cxn ang="0">
                        <a:pos x="connsiteX4597" y="connsiteY4597"/>
                      </a:cxn>
                      <a:cxn ang="0">
                        <a:pos x="connsiteX4598" y="connsiteY4598"/>
                      </a:cxn>
                      <a:cxn ang="0">
                        <a:pos x="connsiteX4599" y="connsiteY4599"/>
                      </a:cxn>
                      <a:cxn ang="0">
                        <a:pos x="connsiteX4600" y="connsiteY4600"/>
                      </a:cxn>
                      <a:cxn ang="0">
                        <a:pos x="connsiteX4601" y="connsiteY4601"/>
                      </a:cxn>
                      <a:cxn ang="0">
                        <a:pos x="connsiteX4602" y="connsiteY4602"/>
                      </a:cxn>
                      <a:cxn ang="0">
                        <a:pos x="connsiteX4603" y="connsiteY4603"/>
                      </a:cxn>
                      <a:cxn ang="0">
                        <a:pos x="connsiteX4604" y="connsiteY4604"/>
                      </a:cxn>
                      <a:cxn ang="0">
                        <a:pos x="connsiteX4605" y="connsiteY4605"/>
                      </a:cxn>
                      <a:cxn ang="0">
                        <a:pos x="connsiteX4606" y="connsiteY4606"/>
                      </a:cxn>
                      <a:cxn ang="0">
                        <a:pos x="connsiteX4607" y="connsiteY4607"/>
                      </a:cxn>
                      <a:cxn ang="0">
                        <a:pos x="connsiteX4608" y="connsiteY4608"/>
                      </a:cxn>
                      <a:cxn ang="0">
                        <a:pos x="connsiteX4609" y="connsiteY4609"/>
                      </a:cxn>
                      <a:cxn ang="0">
                        <a:pos x="connsiteX4610" y="connsiteY4610"/>
                      </a:cxn>
                      <a:cxn ang="0">
                        <a:pos x="connsiteX4611" y="connsiteY4611"/>
                      </a:cxn>
                      <a:cxn ang="0">
                        <a:pos x="connsiteX4612" y="connsiteY4612"/>
                      </a:cxn>
                      <a:cxn ang="0">
                        <a:pos x="connsiteX4613" y="connsiteY4613"/>
                      </a:cxn>
                      <a:cxn ang="0">
                        <a:pos x="connsiteX4614" y="connsiteY4614"/>
                      </a:cxn>
                      <a:cxn ang="0">
                        <a:pos x="connsiteX4615" y="connsiteY4615"/>
                      </a:cxn>
                      <a:cxn ang="0">
                        <a:pos x="connsiteX4616" y="connsiteY4616"/>
                      </a:cxn>
                      <a:cxn ang="0">
                        <a:pos x="connsiteX4617" y="connsiteY4617"/>
                      </a:cxn>
                      <a:cxn ang="0">
                        <a:pos x="connsiteX4618" y="connsiteY4618"/>
                      </a:cxn>
                      <a:cxn ang="0">
                        <a:pos x="connsiteX4619" y="connsiteY4619"/>
                      </a:cxn>
                      <a:cxn ang="0">
                        <a:pos x="connsiteX4620" y="connsiteY4620"/>
                      </a:cxn>
                      <a:cxn ang="0">
                        <a:pos x="connsiteX4621" y="connsiteY4621"/>
                      </a:cxn>
                      <a:cxn ang="0">
                        <a:pos x="connsiteX4622" y="connsiteY4622"/>
                      </a:cxn>
                      <a:cxn ang="0">
                        <a:pos x="connsiteX4623" y="connsiteY4623"/>
                      </a:cxn>
                      <a:cxn ang="0">
                        <a:pos x="connsiteX4624" y="connsiteY4624"/>
                      </a:cxn>
                      <a:cxn ang="0">
                        <a:pos x="connsiteX4625" y="connsiteY4625"/>
                      </a:cxn>
                      <a:cxn ang="0">
                        <a:pos x="connsiteX4626" y="connsiteY4626"/>
                      </a:cxn>
                      <a:cxn ang="0">
                        <a:pos x="connsiteX4627" y="connsiteY4627"/>
                      </a:cxn>
                      <a:cxn ang="0">
                        <a:pos x="connsiteX4628" y="connsiteY4628"/>
                      </a:cxn>
                      <a:cxn ang="0">
                        <a:pos x="connsiteX4629" y="connsiteY4629"/>
                      </a:cxn>
                      <a:cxn ang="0">
                        <a:pos x="connsiteX4630" y="connsiteY4630"/>
                      </a:cxn>
                      <a:cxn ang="0">
                        <a:pos x="connsiteX4631" y="connsiteY4631"/>
                      </a:cxn>
                      <a:cxn ang="0">
                        <a:pos x="connsiteX4632" y="connsiteY4632"/>
                      </a:cxn>
                      <a:cxn ang="0">
                        <a:pos x="connsiteX4633" y="connsiteY4633"/>
                      </a:cxn>
                      <a:cxn ang="0">
                        <a:pos x="connsiteX4634" y="connsiteY4634"/>
                      </a:cxn>
                      <a:cxn ang="0">
                        <a:pos x="connsiteX4635" y="connsiteY4635"/>
                      </a:cxn>
                      <a:cxn ang="0">
                        <a:pos x="connsiteX4636" y="connsiteY4636"/>
                      </a:cxn>
                      <a:cxn ang="0">
                        <a:pos x="connsiteX4637" y="connsiteY4637"/>
                      </a:cxn>
                      <a:cxn ang="0">
                        <a:pos x="connsiteX4638" y="connsiteY4638"/>
                      </a:cxn>
                      <a:cxn ang="0">
                        <a:pos x="connsiteX4639" y="connsiteY4639"/>
                      </a:cxn>
                      <a:cxn ang="0">
                        <a:pos x="connsiteX4640" y="connsiteY4640"/>
                      </a:cxn>
                      <a:cxn ang="0">
                        <a:pos x="connsiteX4641" y="connsiteY4641"/>
                      </a:cxn>
                      <a:cxn ang="0">
                        <a:pos x="connsiteX4642" y="connsiteY4642"/>
                      </a:cxn>
                      <a:cxn ang="0">
                        <a:pos x="connsiteX4643" y="connsiteY4643"/>
                      </a:cxn>
                      <a:cxn ang="0">
                        <a:pos x="connsiteX4644" y="connsiteY4644"/>
                      </a:cxn>
                      <a:cxn ang="0">
                        <a:pos x="connsiteX4645" y="connsiteY4645"/>
                      </a:cxn>
                      <a:cxn ang="0">
                        <a:pos x="connsiteX4646" y="connsiteY4646"/>
                      </a:cxn>
                      <a:cxn ang="0">
                        <a:pos x="connsiteX4647" y="connsiteY4647"/>
                      </a:cxn>
                      <a:cxn ang="0">
                        <a:pos x="connsiteX4648" y="connsiteY4648"/>
                      </a:cxn>
                      <a:cxn ang="0">
                        <a:pos x="connsiteX4649" y="connsiteY4649"/>
                      </a:cxn>
                      <a:cxn ang="0">
                        <a:pos x="connsiteX4650" y="connsiteY4650"/>
                      </a:cxn>
                      <a:cxn ang="0">
                        <a:pos x="connsiteX4651" y="connsiteY4651"/>
                      </a:cxn>
                      <a:cxn ang="0">
                        <a:pos x="connsiteX4652" y="connsiteY4652"/>
                      </a:cxn>
                      <a:cxn ang="0">
                        <a:pos x="connsiteX4653" y="connsiteY4653"/>
                      </a:cxn>
                      <a:cxn ang="0">
                        <a:pos x="connsiteX4654" y="connsiteY4654"/>
                      </a:cxn>
                      <a:cxn ang="0">
                        <a:pos x="connsiteX4655" y="connsiteY4655"/>
                      </a:cxn>
                      <a:cxn ang="0">
                        <a:pos x="connsiteX4656" y="connsiteY4656"/>
                      </a:cxn>
                      <a:cxn ang="0">
                        <a:pos x="connsiteX4657" y="connsiteY4657"/>
                      </a:cxn>
                      <a:cxn ang="0">
                        <a:pos x="connsiteX4658" y="connsiteY4658"/>
                      </a:cxn>
                      <a:cxn ang="0">
                        <a:pos x="connsiteX4659" y="connsiteY4659"/>
                      </a:cxn>
                      <a:cxn ang="0">
                        <a:pos x="connsiteX4660" y="connsiteY4660"/>
                      </a:cxn>
                      <a:cxn ang="0">
                        <a:pos x="connsiteX4661" y="connsiteY4661"/>
                      </a:cxn>
                      <a:cxn ang="0">
                        <a:pos x="connsiteX4662" y="connsiteY4662"/>
                      </a:cxn>
                      <a:cxn ang="0">
                        <a:pos x="connsiteX4663" y="connsiteY4663"/>
                      </a:cxn>
                      <a:cxn ang="0">
                        <a:pos x="connsiteX4664" y="connsiteY4664"/>
                      </a:cxn>
                      <a:cxn ang="0">
                        <a:pos x="connsiteX4665" y="connsiteY4665"/>
                      </a:cxn>
                      <a:cxn ang="0">
                        <a:pos x="connsiteX4666" y="connsiteY4666"/>
                      </a:cxn>
                      <a:cxn ang="0">
                        <a:pos x="connsiteX4667" y="connsiteY4667"/>
                      </a:cxn>
                      <a:cxn ang="0">
                        <a:pos x="connsiteX4668" y="connsiteY4668"/>
                      </a:cxn>
                      <a:cxn ang="0">
                        <a:pos x="connsiteX4669" y="connsiteY4669"/>
                      </a:cxn>
                      <a:cxn ang="0">
                        <a:pos x="connsiteX4670" y="connsiteY4670"/>
                      </a:cxn>
                      <a:cxn ang="0">
                        <a:pos x="connsiteX4671" y="connsiteY4671"/>
                      </a:cxn>
                      <a:cxn ang="0">
                        <a:pos x="connsiteX4672" y="connsiteY4672"/>
                      </a:cxn>
                      <a:cxn ang="0">
                        <a:pos x="connsiteX4673" y="connsiteY4673"/>
                      </a:cxn>
                      <a:cxn ang="0">
                        <a:pos x="connsiteX4674" y="connsiteY4674"/>
                      </a:cxn>
                      <a:cxn ang="0">
                        <a:pos x="connsiteX4675" y="connsiteY4675"/>
                      </a:cxn>
                      <a:cxn ang="0">
                        <a:pos x="connsiteX4676" y="connsiteY4676"/>
                      </a:cxn>
                      <a:cxn ang="0">
                        <a:pos x="connsiteX4677" y="connsiteY4677"/>
                      </a:cxn>
                      <a:cxn ang="0">
                        <a:pos x="connsiteX4678" y="connsiteY4678"/>
                      </a:cxn>
                      <a:cxn ang="0">
                        <a:pos x="connsiteX4679" y="connsiteY4679"/>
                      </a:cxn>
                      <a:cxn ang="0">
                        <a:pos x="connsiteX4680" y="connsiteY4680"/>
                      </a:cxn>
                      <a:cxn ang="0">
                        <a:pos x="connsiteX4681" y="connsiteY4681"/>
                      </a:cxn>
                      <a:cxn ang="0">
                        <a:pos x="connsiteX4682" y="connsiteY4682"/>
                      </a:cxn>
                      <a:cxn ang="0">
                        <a:pos x="connsiteX4683" y="connsiteY4683"/>
                      </a:cxn>
                      <a:cxn ang="0">
                        <a:pos x="connsiteX4684" y="connsiteY4684"/>
                      </a:cxn>
                      <a:cxn ang="0">
                        <a:pos x="connsiteX4685" y="connsiteY4685"/>
                      </a:cxn>
                      <a:cxn ang="0">
                        <a:pos x="connsiteX4686" y="connsiteY4686"/>
                      </a:cxn>
                      <a:cxn ang="0">
                        <a:pos x="connsiteX4687" y="connsiteY4687"/>
                      </a:cxn>
                      <a:cxn ang="0">
                        <a:pos x="connsiteX4688" y="connsiteY4688"/>
                      </a:cxn>
                      <a:cxn ang="0">
                        <a:pos x="connsiteX4689" y="connsiteY4689"/>
                      </a:cxn>
                      <a:cxn ang="0">
                        <a:pos x="connsiteX4690" y="connsiteY4690"/>
                      </a:cxn>
                      <a:cxn ang="0">
                        <a:pos x="connsiteX4691" y="connsiteY4691"/>
                      </a:cxn>
                      <a:cxn ang="0">
                        <a:pos x="connsiteX4692" y="connsiteY4692"/>
                      </a:cxn>
                      <a:cxn ang="0">
                        <a:pos x="connsiteX4693" y="connsiteY4693"/>
                      </a:cxn>
                      <a:cxn ang="0">
                        <a:pos x="connsiteX4694" y="connsiteY4694"/>
                      </a:cxn>
                      <a:cxn ang="0">
                        <a:pos x="connsiteX4695" y="connsiteY4695"/>
                      </a:cxn>
                      <a:cxn ang="0">
                        <a:pos x="connsiteX4696" y="connsiteY4696"/>
                      </a:cxn>
                      <a:cxn ang="0">
                        <a:pos x="connsiteX4697" y="connsiteY4697"/>
                      </a:cxn>
                      <a:cxn ang="0">
                        <a:pos x="connsiteX4698" y="connsiteY4698"/>
                      </a:cxn>
                      <a:cxn ang="0">
                        <a:pos x="connsiteX4699" y="connsiteY4699"/>
                      </a:cxn>
                      <a:cxn ang="0">
                        <a:pos x="connsiteX4700" y="connsiteY4700"/>
                      </a:cxn>
                      <a:cxn ang="0">
                        <a:pos x="connsiteX4701" y="connsiteY4701"/>
                      </a:cxn>
                      <a:cxn ang="0">
                        <a:pos x="connsiteX4702" y="connsiteY4702"/>
                      </a:cxn>
                      <a:cxn ang="0">
                        <a:pos x="connsiteX4703" y="connsiteY4703"/>
                      </a:cxn>
                      <a:cxn ang="0">
                        <a:pos x="connsiteX4704" y="connsiteY4704"/>
                      </a:cxn>
                      <a:cxn ang="0">
                        <a:pos x="connsiteX4705" y="connsiteY4705"/>
                      </a:cxn>
                      <a:cxn ang="0">
                        <a:pos x="connsiteX4706" y="connsiteY4706"/>
                      </a:cxn>
                      <a:cxn ang="0">
                        <a:pos x="connsiteX4707" y="connsiteY4707"/>
                      </a:cxn>
                      <a:cxn ang="0">
                        <a:pos x="connsiteX4708" y="connsiteY4708"/>
                      </a:cxn>
                      <a:cxn ang="0">
                        <a:pos x="connsiteX4709" y="connsiteY4709"/>
                      </a:cxn>
                      <a:cxn ang="0">
                        <a:pos x="connsiteX4710" y="connsiteY4710"/>
                      </a:cxn>
                      <a:cxn ang="0">
                        <a:pos x="connsiteX4711" y="connsiteY4711"/>
                      </a:cxn>
                      <a:cxn ang="0">
                        <a:pos x="connsiteX4712" y="connsiteY4712"/>
                      </a:cxn>
                      <a:cxn ang="0">
                        <a:pos x="connsiteX4713" y="connsiteY4713"/>
                      </a:cxn>
                      <a:cxn ang="0">
                        <a:pos x="connsiteX4714" y="connsiteY4714"/>
                      </a:cxn>
                      <a:cxn ang="0">
                        <a:pos x="connsiteX4715" y="connsiteY4715"/>
                      </a:cxn>
                      <a:cxn ang="0">
                        <a:pos x="connsiteX4716" y="connsiteY4716"/>
                      </a:cxn>
                      <a:cxn ang="0">
                        <a:pos x="connsiteX4717" y="connsiteY4717"/>
                      </a:cxn>
                      <a:cxn ang="0">
                        <a:pos x="connsiteX4718" y="connsiteY4718"/>
                      </a:cxn>
                      <a:cxn ang="0">
                        <a:pos x="connsiteX4719" y="connsiteY4719"/>
                      </a:cxn>
                      <a:cxn ang="0">
                        <a:pos x="connsiteX4720" y="connsiteY4720"/>
                      </a:cxn>
                      <a:cxn ang="0">
                        <a:pos x="connsiteX4721" y="connsiteY4721"/>
                      </a:cxn>
                      <a:cxn ang="0">
                        <a:pos x="connsiteX4722" y="connsiteY4722"/>
                      </a:cxn>
                      <a:cxn ang="0">
                        <a:pos x="connsiteX4723" y="connsiteY4723"/>
                      </a:cxn>
                      <a:cxn ang="0">
                        <a:pos x="connsiteX4724" y="connsiteY4724"/>
                      </a:cxn>
                      <a:cxn ang="0">
                        <a:pos x="connsiteX4725" y="connsiteY4725"/>
                      </a:cxn>
                      <a:cxn ang="0">
                        <a:pos x="connsiteX4726" y="connsiteY4726"/>
                      </a:cxn>
                      <a:cxn ang="0">
                        <a:pos x="connsiteX4727" y="connsiteY4727"/>
                      </a:cxn>
                      <a:cxn ang="0">
                        <a:pos x="connsiteX4728" y="connsiteY4728"/>
                      </a:cxn>
                      <a:cxn ang="0">
                        <a:pos x="connsiteX4729" y="connsiteY4729"/>
                      </a:cxn>
                      <a:cxn ang="0">
                        <a:pos x="connsiteX4730" y="connsiteY4730"/>
                      </a:cxn>
                      <a:cxn ang="0">
                        <a:pos x="connsiteX4731" y="connsiteY4731"/>
                      </a:cxn>
                      <a:cxn ang="0">
                        <a:pos x="connsiteX4732" y="connsiteY4732"/>
                      </a:cxn>
                      <a:cxn ang="0">
                        <a:pos x="connsiteX4733" y="connsiteY4733"/>
                      </a:cxn>
                      <a:cxn ang="0">
                        <a:pos x="connsiteX4734" y="connsiteY4734"/>
                      </a:cxn>
                      <a:cxn ang="0">
                        <a:pos x="connsiteX4735" y="connsiteY4735"/>
                      </a:cxn>
                      <a:cxn ang="0">
                        <a:pos x="connsiteX4736" y="connsiteY4736"/>
                      </a:cxn>
                      <a:cxn ang="0">
                        <a:pos x="connsiteX4737" y="connsiteY4737"/>
                      </a:cxn>
                      <a:cxn ang="0">
                        <a:pos x="connsiteX4738" y="connsiteY4738"/>
                      </a:cxn>
                      <a:cxn ang="0">
                        <a:pos x="connsiteX4739" y="connsiteY4739"/>
                      </a:cxn>
                      <a:cxn ang="0">
                        <a:pos x="connsiteX4740" y="connsiteY4740"/>
                      </a:cxn>
                      <a:cxn ang="0">
                        <a:pos x="connsiteX4741" y="connsiteY4741"/>
                      </a:cxn>
                      <a:cxn ang="0">
                        <a:pos x="connsiteX4742" y="connsiteY4742"/>
                      </a:cxn>
                      <a:cxn ang="0">
                        <a:pos x="connsiteX4743" y="connsiteY4743"/>
                      </a:cxn>
                      <a:cxn ang="0">
                        <a:pos x="connsiteX4744" y="connsiteY4744"/>
                      </a:cxn>
                      <a:cxn ang="0">
                        <a:pos x="connsiteX4745" y="connsiteY4745"/>
                      </a:cxn>
                      <a:cxn ang="0">
                        <a:pos x="connsiteX4746" y="connsiteY4746"/>
                      </a:cxn>
                      <a:cxn ang="0">
                        <a:pos x="connsiteX4747" y="connsiteY4747"/>
                      </a:cxn>
                      <a:cxn ang="0">
                        <a:pos x="connsiteX4748" y="connsiteY4748"/>
                      </a:cxn>
                      <a:cxn ang="0">
                        <a:pos x="connsiteX4749" y="connsiteY4749"/>
                      </a:cxn>
                      <a:cxn ang="0">
                        <a:pos x="connsiteX4750" y="connsiteY4750"/>
                      </a:cxn>
                      <a:cxn ang="0">
                        <a:pos x="connsiteX4751" y="connsiteY4751"/>
                      </a:cxn>
                      <a:cxn ang="0">
                        <a:pos x="connsiteX4752" y="connsiteY4752"/>
                      </a:cxn>
                      <a:cxn ang="0">
                        <a:pos x="connsiteX4753" y="connsiteY4753"/>
                      </a:cxn>
                      <a:cxn ang="0">
                        <a:pos x="connsiteX4754" y="connsiteY4754"/>
                      </a:cxn>
                      <a:cxn ang="0">
                        <a:pos x="connsiteX4755" y="connsiteY4755"/>
                      </a:cxn>
                      <a:cxn ang="0">
                        <a:pos x="connsiteX4756" y="connsiteY4756"/>
                      </a:cxn>
                      <a:cxn ang="0">
                        <a:pos x="connsiteX4757" y="connsiteY4757"/>
                      </a:cxn>
                      <a:cxn ang="0">
                        <a:pos x="connsiteX4758" y="connsiteY4758"/>
                      </a:cxn>
                      <a:cxn ang="0">
                        <a:pos x="connsiteX4759" y="connsiteY4759"/>
                      </a:cxn>
                      <a:cxn ang="0">
                        <a:pos x="connsiteX4760" y="connsiteY4760"/>
                      </a:cxn>
                      <a:cxn ang="0">
                        <a:pos x="connsiteX4761" y="connsiteY4761"/>
                      </a:cxn>
                      <a:cxn ang="0">
                        <a:pos x="connsiteX4762" y="connsiteY4762"/>
                      </a:cxn>
                      <a:cxn ang="0">
                        <a:pos x="connsiteX4763" y="connsiteY4763"/>
                      </a:cxn>
                      <a:cxn ang="0">
                        <a:pos x="connsiteX4764" y="connsiteY4764"/>
                      </a:cxn>
                      <a:cxn ang="0">
                        <a:pos x="connsiteX4765" y="connsiteY4765"/>
                      </a:cxn>
                      <a:cxn ang="0">
                        <a:pos x="connsiteX4766" y="connsiteY4766"/>
                      </a:cxn>
                      <a:cxn ang="0">
                        <a:pos x="connsiteX4767" y="connsiteY4767"/>
                      </a:cxn>
                      <a:cxn ang="0">
                        <a:pos x="connsiteX4768" y="connsiteY4768"/>
                      </a:cxn>
                      <a:cxn ang="0">
                        <a:pos x="connsiteX4769" y="connsiteY4769"/>
                      </a:cxn>
                      <a:cxn ang="0">
                        <a:pos x="connsiteX4770" y="connsiteY4770"/>
                      </a:cxn>
                      <a:cxn ang="0">
                        <a:pos x="connsiteX4771" y="connsiteY4771"/>
                      </a:cxn>
                      <a:cxn ang="0">
                        <a:pos x="connsiteX4772" y="connsiteY4772"/>
                      </a:cxn>
                      <a:cxn ang="0">
                        <a:pos x="connsiteX4773" y="connsiteY4773"/>
                      </a:cxn>
                      <a:cxn ang="0">
                        <a:pos x="connsiteX4774" y="connsiteY4774"/>
                      </a:cxn>
                      <a:cxn ang="0">
                        <a:pos x="connsiteX4775" y="connsiteY4775"/>
                      </a:cxn>
                      <a:cxn ang="0">
                        <a:pos x="connsiteX4776" y="connsiteY4776"/>
                      </a:cxn>
                      <a:cxn ang="0">
                        <a:pos x="connsiteX4777" y="connsiteY4777"/>
                      </a:cxn>
                      <a:cxn ang="0">
                        <a:pos x="connsiteX4778" y="connsiteY4778"/>
                      </a:cxn>
                      <a:cxn ang="0">
                        <a:pos x="connsiteX4779" y="connsiteY4779"/>
                      </a:cxn>
                      <a:cxn ang="0">
                        <a:pos x="connsiteX4780" y="connsiteY4780"/>
                      </a:cxn>
                      <a:cxn ang="0">
                        <a:pos x="connsiteX4781" y="connsiteY4781"/>
                      </a:cxn>
                      <a:cxn ang="0">
                        <a:pos x="connsiteX4782" y="connsiteY4782"/>
                      </a:cxn>
                      <a:cxn ang="0">
                        <a:pos x="connsiteX4783" y="connsiteY4783"/>
                      </a:cxn>
                      <a:cxn ang="0">
                        <a:pos x="connsiteX4784" y="connsiteY4784"/>
                      </a:cxn>
                      <a:cxn ang="0">
                        <a:pos x="connsiteX4785" y="connsiteY4785"/>
                      </a:cxn>
                      <a:cxn ang="0">
                        <a:pos x="connsiteX4786" y="connsiteY4786"/>
                      </a:cxn>
                      <a:cxn ang="0">
                        <a:pos x="connsiteX4787" y="connsiteY4787"/>
                      </a:cxn>
                      <a:cxn ang="0">
                        <a:pos x="connsiteX4788" y="connsiteY4788"/>
                      </a:cxn>
                      <a:cxn ang="0">
                        <a:pos x="connsiteX4789" y="connsiteY4789"/>
                      </a:cxn>
                      <a:cxn ang="0">
                        <a:pos x="connsiteX4790" y="connsiteY4790"/>
                      </a:cxn>
                      <a:cxn ang="0">
                        <a:pos x="connsiteX4791" y="connsiteY4791"/>
                      </a:cxn>
                      <a:cxn ang="0">
                        <a:pos x="connsiteX4792" y="connsiteY4792"/>
                      </a:cxn>
                      <a:cxn ang="0">
                        <a:pos x="connsiteX4793" y="connsiteY4793"/>
                      </a:cxn>
                      <a:cxn ang="0">
                        <a:pos x="connsiteX4794" y="connsiteY4794"/>
                      </a:cxn>
                      <a:cxn ang="0">
                        <a:pos x="connsiteX4795" y="connsiteY4795"/>
                      </a:cxn>
                      <a:cxn ang="0">
                        <a:pos x="connsiteX4796" y="connsiteY4796"/>
                      </a:cxn>
                      <a:cxn ang="0">
                        <a:pos x="connsiteX4797" y="connsiteY4797"/>
                      </a:cxn>
                      <a:cxn ang="0">
                        <a:pos x="connsiteX4798" y="connsiteY4798"/>
                      </a:cxn>
                      <a:cxn ang="0">
                        <a:pos x="connsiteX4799" y="connsiteY4799"/>
                      </a:cxn>
                      <a:cxn ang="0">
                        <a:pos x="connsiteX4800" y="connsiteY4800"/>
                      </a:cxn>
                      <a:cxn ang="0">
                        <a:pos x="connsiteX4801" y="connsiteY4801"/>
                      </a:cxn>
                      <a:cxn ang="0">
                        <a:pos x="connsiteX4802" y="connsiteY4802"/>
                      </a:cxn>
                      <a:cxn ang="0">
                        <a:pos x="connsiteX4803" y="connsiteY4803"/>
                      </a:cxn>
                      <a:cxn ang="0">
                        <a:pos x="connsiteX4804" y="connsiteY4804"/>
                      </a:cxn>
                      <a:cxn ang="0">
                        <a:pos x="connsiteX4805" y="connsiteY4805"/>
                      </a:cxn>
                      <a:cxn ang="0">
                        <a:pos x="connsiteX4806" y="connsiteY4806"/>
                      </a:cxn>
                      <a:cxn ang="0">
                        <a:pos x="connsiteX4807" y="connsiteY4807"/>
                      </a:cxn>
                      <a:cxn ang="0">
                        <a:pos x="connsiteX4808" y="connsiteY4808"/>
                      </a:cxn>
                      <a:cxn ang="0">
                        <a:pos x="connsiteX4809" y="connsiteY4809"/>
                      </a:cxn>
                      <a:cxn ang="0">
                        <a:pos x="connsiteX4810" y="connsiteY4810"/>
                      </a:cxn>
                      <a:cxn ang="0">
                        <a:pos x="connsiteX4811" y="connsiteY4811"/>
                      </a:cxn>
                      <a:cxn ang="0">
                        <a:pos x="connsiteX4812" y="connsiteY4812"/>
                      </a:cxn>
                      <a:cxn ang="0">
                        <a:pos x="connsiteX4813" y="connsiteY4813"/>
                      </a:cxn>
                      <a:cxn ang="0">
                        <a:pos x="connsiteX4814" y="connsiteY4814"/>
                      </a:cxn>
                      <a:cxn ang="0">
                        <a:pos x="connsiteX4815" y="connsiteY4815"/>
                      </a:cxn>
                      <a:cxn ang="0">
                        <a:pos x="connsiteX4816" y="connsiteY4816"/>
                      </a:cxn>
                      <a:cxn ang="0">
                        <a:pos x="connsiteX4817" y="connsiteY4817"/>
                      </a:cxn>
                      <a:cxn ang="0">
                        <a:pos x="connsiteX4818" y="connsiteY4818"/>
                      </a:cxn>
                      <a:cxn ang="0">
                        <a:pos x="connsiteX4819" y="connsiteY4819"/>
                      </a:cxn>
                      <a:cxn ang="0">
                        <a:pos x="connsiteX4820" y="connsiteY4820"/>
                      </a:cxn>
                      <a:cxn ang="0">
                        <a:pos x="connsiteX4821" y="connsiteY4821"/>
                      </a:cxn>
                      <a:cxn ang="0">
                        <a:pos x="connsiteX4822" y="connsiteY4822"/>
                      </a:cxn>
                      <a:cxn ang="0">
                        <a:pos x="connsiteX4823" y="connsiteY4823"/>
                      </a:cxn>
                      <a:cxn ang="0">
                        <a:pos x="connsiteX4824" y="connsiteY4824"/>
                      </a:cxn>
                      <a:cxn ang="0">
                        <a:pos x="connsiteX4825" y="connsiteY4825"/>
                      </a:cxn>
                      <a:cxn ang="0">
                        <a:pos x="connsiteX4826" y="connsiteY4826"/>
                      </a:cxn>
                      <a:cxn ang="0">
                        <a:pos x="connsiteX4827" y="connsiteY4827"/>
                      </a:cxn>
                      <a:cxn ang="0">
                        <a:pos x="connsiteX4828" y="connsiteY4828"/>
                      </a:cxn>
                      <a:cxn ang="0">
                        <a:pos x="connsiteX4829" y="connsiteY4829"/>
                      </a:cxn>
                      <a:cxn ang="0">
                        <a:pos x="connsiteX4830" y="connsiteY4830"/>
                      </a:cxn>
                      <a:cxn ang="0">
                        <a:pos x="connsiteX4831" y="connsiteY4831"/>
                      </a:cxn>
                      <a:cxn ang="0">
                        <a:pos x="connsiteX4832" y="connsiteY4832"/>
                      </a:cxn>
                      <a:cxn ang="0">
                        <a:pos x="connsiteX4833" y="connsiteY4833"/>
                      </a:cxn>
                      <a:cxn ang="0">
                        <a:pos x="connsiteX4834" y="connsiteY4834"/>
                      </a:cxn>
                      <a:cxn ang="0">
                        <a:pos x="connsiteX4835" y="connsiteY4835"/>
                      </a:cxn>
                      <a:cxn ang="0">
                        <a:pos x="connsiteX4836" y="connsiteY4836"/>
                      </a:cxn>
                      <a:cxn ang="0">
                        <a:pos x="connsiteX4837" y="connsiteY4837"/>
                      </a:cxn>
                      <a:cxn ang="0">
                        <a:pos x="connsiteX4838" y="connsiteY4838"/>
                      </a:cxn>
                      <a:cxn ang="0">
                        <a:pos x="connsiteX4839" y="connsiteY4839"/>
                      </a:cxn>
                      <a:cxn ang="0">
                        <a:pos x="connsiteX4840" y="connsiteY4840"/>
                      </a:cxn>
                      <a:cxn ang="0">
                        <a:pos x="connsiteX4841" y="connsiteY4841"/>
                      </a:cxn>
                      <a:cxn ang="0">
                        <a:pos x="connsiteX4842" y="connsiteY4842"/>
                      </a:cxn>
                      <a:cxn ang="0">
                        <a:pos x="connsiteX4843" y="connsiteY4843"/>
                      </a:cxn>
                      <a:cxn ang="0">
                        <a:pos x="connsiteX4844" y="connsiteY4844"/>
                      </a:cxn>
                      <a:cxn ang="0">
                        <a:pos x="connsiteX4845" y="connsiteY4845"/>
                      </a:cxn>
                      <a:cxn ang="0">
                        <a:pos x="connsiteX4846" y="connsiteY4846"/>
                      </a:cxn>
                      <a:cxn ang="0">
                        <a:pos x="connsiteX4847" y="connsiteY4847"/>
                      </a:cxn>
                      <a:cxn ang="0">
                        <a:pos x="connsiteX4848" y="connsiteY4848"/>
                      </a:cxn>
                      <a:cxn ang="0">
                        <a:pos x="connsiteX4849" y="connsiteY4849"/>
                      </a:cxn>
                      <a:cxn ang="0">
                        <a:pos x="connsiteX4850" y="connsiteY4850"/>
                      </a:cxn>
                      <a:cxn ang="0">
                        <a:pos x="connsiteX4851" y="connsiteY4851"/>
                      </a:cxn>
                      <a:cxn ang="0">
                        <a:pos x="connsiteX4852" y="connsiteY4852"/>
                      </a:cxn>
                      <a:cxn ang="0">
                        <a:pos x="connsiteX4853" y="connsiteY4853"/>
                      </a:cxn>
                      <a:cxn ang="0">
                        <a:pos x="connsiteX4854" y="connsiteY4854"/>
                      </a:cxn>
                      <a:cxn ang="0">
                        <a:pos x="connsiteX4855" y="connsiteY4855"/>
                      </a:cxn>
                      <a:cxn ang="0">
                        <a:pos x="connsiteX4856" y="connsiteY4856"/>
                      </a:cxn>
                      <a:cxn ang="0">
                        <a:pos x="connsiteX4857" y="connsiteY4857"/>
                      </a:cxn>
                      <a:cxn ang="0">
                        <a:pos x="connsiteX4858" y="connsiteY4858"/>
                      </a:cxn>
                      <a:cxn ang="0">
                        <a:pos x="connsiteX4859" y="connsiteY4859"/>
                      </a:cxn>
                      <a:cxn ang="0">
                        <a:pos x="connsiteX4860" y="connsiteY4860"/>
                      </a:cxn>
                      <a:cxn ang="0">
                        <a:pos x="connsiteX4861" y="connsiteY4861"/>
                      </a:cxn>
                      <a:cxn ang="0">
                        <a:pos x="connsiteX4862" y="connsiteY4862"/>
                      </a:cxn>
                      <a:cxn ang="0">
                        <a:pos x="connsiteX4863" y="connsiteY4863"/>
                      </a:cxn>
                      <a:cxn ang="0">
                        <a:pos x="connsiteX4864" y="connsiteY4864"/>
                      </a:cxn>
                      <a:cxn ang="0">
                        <a:pos x="connsiteX4865" y="connsiteY4865"/>
                      </a:cxn>
                      <a:cxn ang="0">
                        <a:pos x="connsiteX4866" y="connsiteY4866"/>
                      </a:cxn>
                      <a:cxn ang="0">
                        <a:pos x="connsiteX4867" y="connsiteY4867"/>
                      </a:cxn>
                      <a:cxn ang="0">
                        <a:pos x="connsiteX4868" y="connsiteY4868"/>
                      </a:cxn>
                      <a:cxn ang="0">
                        <a:pos x="connsiteX4869" y="connsiteY4869"/>
                      </a:cxn>
                      <a:cxn ang="0">
                        <a:pos x="connsiteX4870" y="connsiteY4870"/>
                      </a:cxn>
                      <a:cxn ang="0">
                        <a:pos x="connsiteX4871" y="connsiteY4871"/>
                      </a:cxn>
                      <a:cxn ang="0">
                        <a:pos x="connsiteX4872" y="connsiteY4872"/>
                      </a:cxn>
                      <a:cxn ang="0">
                        <a:pos x="connsiteX4873" y="connsiteY4873"/>
                      </a:cxn>
                      <a:cxn ang="0">
                        <a:pos x="connsiteX4874" y="connsiteY4874"/>
                      </a:cxn>
                      <a:cxn ang="0">
                        <a:pos x="connsiteX4875" y="connsiteY4875"/>
                      </a:cxn>
                      <a:cxn ang="0">
                        <a:pos x="connsiteX4876" y="connsiteY4876"/>
                      </a:cxn>
                      <a:cxn ang="0">
                        <a:pos x="connsiteX4877" y="connsiteY4877"/>
                      </a:cxn>
                      <a:cxn ang="0">
                        <a:pos x="connsiteX4878" y="connsiteY4878"/>
                      </a:cxn>
                      <a:cxn ang="0">
                        <a:pos x="connsiteX4879" y="connsiteY4879"/>
                      </a:cxn>
                      <a:cxn ang="0">
                        <a:pos x="connsiteX4880" y="connsiteY4880"/>
                      </a:cxn>
                      <a:cxn ang="0">
                        <a:pos x="connsiteX4881" y="connsiteY4881"/>
                      </a:cxn>
                      <a:cxn ang="0">
                        <a:pos x="connsiteX4882" y="connsiteY4882"/>
                      </a:cxn>
                      <a:cxn ang="0">
                        <a:pos x="connsiteX4883" y="connsiteY4883"/>
                      </a:cxn>
                      <a:cxn ang="0">
                        <a:pos x="connsiteX4884" y="connsiteY4884"/>
                      </a:cxn>
                      <a:cxn ang="0">
                        <a:pos x="connsiteX4885" y="connsiteY4885"/>
                      </a:cxn>
                      <a:cxn ang="0">
                        <a:pos x="connsiteX4886" y="connsiteY4886"/>
                      </a:cxn>
                      <a:cxn ang="0">
                        <a:pos x="connsiteX4887" y="connsiteY4887"/>
                      </a:cxn>
                      <a:cxn ang="0">
                        <a:pos x="connsiteX4888" y="connsiteY4888"/>
                      </a:cxn>
                      <a:cxn ang="0">
                        <a:pos x="connsiteX4889" y="connsiteY4889"/>
                      </a:cxn>
                      <a:cxn ang="0">
                        <a:pos x="connsiteX4890" y="connsiteY4890"/>
                      </a:cxn>
                      <a:cxn ang="0">
                        <a:pos x="connsiteX4891" y="connsiteY4891"/>
                      </a:cxn>
                      <a:cxn ang="0">
                        <a:pos x="connsiteX4892" y="connsiteY4892"/>
                      </a:cxn>
                      <a:cxn ang="0">
                        <a:pos x="connsiteX4893" y="connsiteY4893"/>
                      </a:cxn>
                      <a:cxn ang="0">
                        <a:pos x="connsiteX4894" y="connsiteY4894"/>
                      </a:cxn>
                      <a:cxn ang="0">
                        <a:pos x="connsiteX4895" y="connsiteY4895"/>
                      </a:cxn>
                      <a:cxn ang="0">
                        <a:pos x="connsiteX4896" y="connsiteY4896"/>
                      </a:cxn>
                      <a:cxn ang="0">
                        <a:pos x="connsiteX4897" y="connsiteY4897"/>
                      </a:cxn>
                      <a:cxn ang="0">
                        <a:pos x="connsiteX4898" y="connsiteY4898"/>
                      </a:cxn>
                      <a:cxn ang="0">
                        <a:pos x="connsiteX4899" y="connsiteY4899"/>
                      </a:cxn>
                      <a:cxn ang="0">
                        <a:pos x="connsiteX4900" y="connsiteY4900"/>
                      </a:cxn>
                      <a:cxn ang="0">
                        <a:pos x="connsiteX4901" y="connsiteY4901"/>
                      </a:cxn>
                      <a:cxn ang="0">
                        <a:pos x="connsiteX4902" y="connsiteY4902"/>
                      </a:cxn>
                      <a:cxn ang="0">
                        <a:pos x="connsiteX4903" y="connsiteY4903"/>
                      </a:cxn>
                      <a:cxn ang="0">
                        <a:pos x="connsiteX4904" y="connsiteY4904"/>
                      </a:cxn>
                      <a:cxn ang="0">
                        <a:pos x="connsiteX4905" y="connsiteY4905"/>
                      </a:cxn>
                      <a:cxn ang="0">
                        <a:pos x="connsiteX4906" y="connsiteY4906"/>
                      </a:cxn>
                      <a:cxn ang="0">
                        <a:pos x="connsiteX4907" y="connsiteY4907"/>
                      </a:cxn>
                      <a:cxn ang="0">
                        <a:pos x="connsiteX4908" y="connsiteY4908"/>
                      </a:cxn>
                      <a:cxn ang="0">
                        <a:pos x="connsiteX4909" y="connsiteY4909"/>
                      </a:cxn>
                      <a:cxn ang="0">
                        <a:pos x="connsiteX4910" y="connsiteY4910"/>
                      </a:cxn>
                      <a:cxn ang="0">
                        <a:pos x="connsiteX4911" y="connsiteY4911"/>
                      </a:cxn>
                      <a:cxn ang="0">
                        <a:pos x="connsiteX4912" y="connsiteY4912"/>
                      </a:cxn>
                      <a:cxn ang="0">
                        <a:pos x="connsiteX4913" y="connsiteY4913"/>
                      </a:cxn>
                      <a:cxn ang="0">
                        <a:pos x="connsiteX4914" y="connsiteY4914"/>
                      </a:cxn>
                      <a:cxn ang="0">
                        <a:pos x="connsiteX4915" y="connsiteY4915"/>
                      </a:cxn>
                      <a:cxn ang="0">
                        <a:pos x="connsiteX4916" y="connsiteY4916"/>
                      </a:cxn>
                      <a:cxn ang="0">
                        <a:pos x="connsiteX4917" y="connsiteY4917"/>
                      </a:cxn>
                      <a:cxn ang="0">
                        <a:pos x="connsiteX4918" y="connsiteY4918"/>
                      </a:cxn>
                      <a:cxn ang="0">
                        <a:pos x="connsiteX4919" y="connsiteY4919"/>
                      </a:cxn>
                      <a:cxn ang="0">
                        <a:pos x="connsiteX4920" y="connsiteY4920"/>
                      </a:cxn>
                      <a:cxn ang="0">
                        <a:pos x="connsiteX4921" y="connsiteY4921"/>
                      </a:cxn>
                      <a:cxn ang="0">
                        <a:pos x="connsiteX4922" y="connsiteY4922"/>
                      </a:cxn>
                      <a:cxn ang="0">
                        <a:pos x="connsiteX4923" y="connsiteY4923"/>
                      </a:cxn>
                      <a:cxn ang="0">
                        <a:pos x="connsiteX4924" y="connsiteY4924"/>
                      </a:cxn>
                      <a:cxn ang="0">
                        <a:pos x="connsiteX4925" y="connsiteY4925"/>
                      </a:cxn>
                      <a:cxn ang="0">
                        <a:pos x="connsiteX4926" y="connsiteY4926"/>
                      </a:cxn>
                      <a:cxn ang="0">
                        <a:pos x="connsiteX4927" y="connsiteY4927"/>
                      </a:cxn>
                      <a:cxn ang="0">
                        <a:pos x="connsiteX4928" y="connsiteY4928"/>
                      </a:cxn>
                      <a:cxn ang="0">
                        <a:pos x="connsiteX4929" y="connsiteY4929"/>
                      </a:cxn>
                      <a:cxn ang="0">
                        <a:pos x="connsiteX4930" y="connsiteY4930"/>
                      </a:cxn>
                      <a:cxn ang="0">
                        <a:pos x="connsiteX4931" y="connsiteY4931"/>
                      </a:cxn>
                      <a:cxn ang="0">
                        <a:pos x="connsiteX4932" y="connsiteY4932"/>
                      </a:cxn>
                      <a:cxn ang="0">
                        <a:pos x="connsiteX4933" y="connsiteY4933"/>
                      </a:cxn>
                      <a:cxn ang="0">
                        <a:pos x="connsiteX4934" y="connsiteY4934"/>
                      </a:cxn>
                      <a:cxn ang="0">
                        <a:pos x="connsiteX4935" y="connsiteY4935"/>
                      </a:cxn>
                      <a:cxn ang="0">
                        <a:pos x="connsiteX4936" y="connsiteY4936"/>
                      </a:cxn>
                      <a:cxn ang="0">
                        <a:pos x="connsiteX4937" y="connsiteY4937"/>
                      </a:cxn>
                      <a:cxn ang="0">
                        <a:pos x="connsiteX4938" y="connsiteY4938"/>
                      </a:cxn>
                      <a:cxn ang="0">
                        <a:pos x="connsiteX4939" y="connsiteY4939"/>
                      </a:cxn>
                      <a:cxn ang="0">
                        <a:pos x="connsiteX4940" y="connsiteY4940"/>
                      </a:cxn>
                      <a:cxn ang="0">
                        <a:pos x="connsiteX4941" y="connsiteY4941"/>
                      </a:cxn>
                      <a:cxn ang="0">
                        <a:pos x="connsiteX4942" y="connsiteY4942"/>
                      </a:cxn>
                      <a:cxn ang="0">
                        <a:pos x="connsiteX4943" y="connsiteY4943"/>
                      </a:cxn>
                      <a:cxn ang="0">
                        <a:pos x="connsiteX4944" y="connsiteY4944"/>
                      </a:cxn>
                      <a:cxn ang="0">
                        <a:pos x="connsiteX4945" y="connsiteY4945"/>
                      </a:cxn>
                      <a:cxn ang="0">
                        <a:pos x="connsiteX4946" y="connsiteY4946"/>
                      </a:cxn>
                      <a:cxn ang="0">
                        <a:pos x="connsiteX4947" y="connsiteY4947"/>
                      </a:cxn>
                      <a:cxn ang="0">
                        <a:pos x="connsiteX4948" y="connsiteY4948"/>
                      </a:cxn>
                      <a:cxn ang="0">
                        <a:pos x="connsiteX4949" y="connsiteY4949"/>
                      </a:cxn>
                      <a:cxn ang="0">
                        <a:pos x="connsiteX4950" y="connsiteY4950"/>
                      </a:cxn>
                      <a:cxn ang="0">
                        <a:pos x="connsiteX4951" y="connsiteY4951"/>
                      </a:cxn>
                      <a:cxn ang="0">
                        <a:pos x="connsiteX4952" y="connsiteY4952"/>
                      </a:cxn>
                      <a:cxn ang="0">
                        <a:pos x="connsiteX4953" y="connsiteY4953"/>
                      </a:cxn>
                      <a:cxn ang="0">
                        <a:pos x="connsiteX4954" y="connsiteY4954"/>
                      </a:cxn>
                      <a:cxn ang="0">
                        <a:pos x="connsiteX4955" y="connsiteY4955"/>
                      </a:cxn>
                      <a:cxn ang="0">
                        <a:pos x="connsiteX4956" y="connsiteY4956"/>
                      </a:cxn>
                      <a:cxn ang="0">
                        <a:pos x="connsiteX4957" y="connsiteY4957"/>
                      </a:cxn>
                      <a:cxn ang="0">
                        <a:pos x="connsiteX4958" y="connsiteY4958"/>
                      </a:cxn>
                      <a:cxn ang="0">
                        <a:pos x="connsiteX4959" y="connsiteY4959"/>
                      </a:cxn>
                      <a:cxn ang="0">
                        <a:pos x="connsiteX4960" y="connsiteY4960"/>
                      </a:cxn>
                      <a:cxn ang="0">
                        <a:pos x="connsiteX4961" y="connsiteY4961"/>
                      </a:cxn>
                      <a:cxn ang="0">
                        <a:pos x="connsiteX4962" y="connsiteY4962"/>
                      </a:cxn>
                      <a:cxn ang="0">
                        <a:pos x="connsiteX4963" y="connsiteY4963"/>
                      </a:cxn>
                      <a:cxn ang="0">
                        <a:pos x="connsiteX4964" y="connsiteY4964"/>
                      </a:cxn>
                      <a:cxn ang="0">
                        <a:pos x="connsiteX4965" y="connsiteY4965"/>
                      </a:cxn>
                      <a:cxn ang="0">
                        <a:pos x="connsiteX4966" y="connsiteY4966"/>
                      </a:cxn>
                      <a:cxn ang="0">
                        <a:pos x="connsiteX4967" y="connsiteY4967"/>
                      </a:cxn>
                      <a:cxn ang="0">
                        <a:pos x="connsiteX4968" y="connsiteY4968"/>
                      </a:cxn>
                      <a:cxn ang="0">
                        <a:pos x="connsiteX4969" y="connsiteY4969"/>
                      </a:cxn>
                      <a:cxn ang="0">
                        <a:pos x="connsiteX4970" y="connsiteY4970"/>
                      </a:cxn>
                      <a:cxn ang="0">
                        <a:pos x="connsiteX4971" y="connsiteY4971"/>
                      </a:cxn>
                      <a:cxn ang="0">
                        <a:pos x="connsiteX4972" y="connsiteY4972"/>
                      </a:cxn>
                      <a:cxn ang="0">
                        <a:pos x="connsiteX4973" y="connsiteY4973"/>
                      </a:cxn>
                      <a:cxn ang="0">
                        <a:pos x="connsiteX4974" y="connsiteY4974"/>
                      </a:cxn>
                      <a:cxn ang="0">
                        <a:pos x="connsiteX4975" y="connsiteY4975"/>
                      </a:cxn>
                      <a:cxn ang="0">
                        <a:pos x="connsiteX4976" y="connsiteY4976"/>
                      </a:cxn>
                      <a:cxn ang="0">
                        <a:pos x="connsiteX4977" y="connsiteY4977"/>
                      </a:cxn>
                      <a:cxn ang="0">
                        <a:pos x="connsiteX4978" y="connsiteY4978"/>
                      </a:cxn>
                      <a:cxn ang="0">
                        <a:pos x="connsiteX4979" y="connsiteY4979"/>
                      </a:cxn>
                      <a:cxn ang="0">
                        <a:pos x="connsiteX4980" y="connsiteY4980"/>
                      </a:cxn>
                      <a:cxn ang="0">
                        <a:pos x="connsiteX4981" y="connsiteY4981"/>
                      </a:cxn>
                      <a:cxn ang="0">
                        <a:pos x="connsiteX4982" y="connsiteY4982"/>
                      </a:cxn>
                      <a:cxn ang="0">
                        <a:pos x="connsiteX4983" y="connsiteY4983"/>
                      </a:cxn>
                      <a:cxn ang="0">
                        <a:pos x="connsiteX4984" y="connsiteY4984"/>
                      </a:cxn>
                      <a:cxn ang="0">
                        <a:pos x="connsiteX4985" y="connsiteY4985"/>
                      </a:cxn>
                      <a:cxn ang="0">
                        <a:pos x="connsiteX4986" y="connsiteY4986"/>
                      </a:cxn>
                      <a:cxn ang="0">
                        <a:pos x="connsiteX4987" y="connsiteY4987"/>
                      </a:cxn>
                      <a:cxn ang="0">
                        <a:pos x="connsiteX4988" y="connsiteY4988"/>
                      </a:cxn>
                      <a:cxn ang="0">
                        <a:pos x="connsiteX4989" y="connsiteY4989"/>
                      </a:cxn>
                      <a:cxn ang="0">
                        <a:pos x="connsiteX4990" y="connsiteY4990"/>
                      </a:cxn>
                      <a:cxn ang="0">
                        <a:pos x="connsiteX4991" y="connsiteY4991"/>
                      </a:cxn>
                      <a:cxn ang="0">
                        <a:pos x="connsiteX4992" y="connsiteY4992"/>
                      </a:cxn>
                      <a:cxn ang="0">
                        <a:pos x="connsiteX4993" y="connsiteY4993"/>
                      </a:cxn>
                      <a:cxn ang="0">
                        <a:pos x="connsiteX4994" y="connsiteY4994"/>
                      </a:cxn>
                      <a:cxn ang="0">
                        <a:pos x="connsiteX4995" y="connsiteY4995"/>
                      </a:cxn>
                      <a:cxn ang="0">
                        <a:pos x="connsiteX4996" y="connsiteY4996"/>
                      </a:cxn>
                      <a:cxn ang="0">
                        <a:pos x="connsiteX4997" y="connsiteY4997"/>
                      </a:cxn>
                      <a:cxn ang="0">
                        <a:pos x="connsiteX4998" y="connsiteY4998"/>
                      </a:cxn>
                      <a:cxn ang="0">
                        <a:pos x="connsiteX4999" y="connsiteY4999"/>
                      </a:cxn>
                      <a:cxn ang="0">
                        <a:pos x="connsiteX5000" y="connsiteY5000"/>
                      </a:cxn>
                      <a:cxn ang="0">
                        <a:pos x="connsiteX5001" y="connsiteY5001"/>
                      </a:cxn>
                      <a:cxn ang="0">
                        <a:pos x="connsiteX5002" y="connsiteY5002"/>
                      </a:cxn>
                      <a:cxn ang="0">
                        <a:pos x="connsiteX5003" y="connsiteY5003"/>
                      </a:cxn>
                      <a:cxn ang="0">
                        <a:pos x="connsiteX5004" y="connsiteY5004"/>
                      </a:cxn>
                      <a:cxn ang="0">
                        <a:pos x="connsiteX5005" y="connsiteY5005"/>
                      </a:cxn>
                      <a:cxn ang="0">
                        <a:pos x="connsiteX5006" y="connsiteY5006"/>
                      </a:cxn>
                      <a:cxn ang="0">
                        <a:pos x="connsiteX5007" y="connsiteY5007"/>
                      </a:cxn>
                      <a:cxn ang="0">
                        <a:pos x="connsiteX5008" y="connsiteY5008"/>
                      </a:cxn>
                      <a:cxn ang="0">
                        <a:pos x="connsiteX5009" y="connsiteY5009"/>
                      </a:cxn>
                      <a:cxn ang="0">
                        <a:pos x="connsiteX5010" y="connsiteY5010"/>
                      </a:cxn>
                      <a:cxn ang="0">
                        <a:pos x="connsiteX5011" y="connsiteY5011"/>
                      </a:cxn>
                      <a:cxn ang="0">
                        <a:pos x="connsiteX5012" y="connsiteY5012"/>
                      </a:cxn>
                      <a:cxn ang="0">
                        <a:pos x="connsiteX5013" y="connsiteY5013"/>
                      </a:cxn>
                      <a:cxn ang="0">
                        <a:pos x="connsiteX5014" y="connsiteY5014"/>
                      </a:cxn>
                      <a:cxn ang="0">
                        <a:pos x="connsiteX5015" y="connsiteY5015"/>
                      </a:cxn>
                      <a:cxn ang="0">
                        <a:pos x="connsiteX5016" y="connsiteY5016"/>
                      </a:cxn>
                      <a:cxn ang="0">
                        <a:pos x="connsiteX5017" y="connsiteY5017"/>
                      </a:cxn>
                      <a:cxn ang="0">
                        <a:pos x="connsiteX5018" y="connsiteY5018"/>
                      </a:cxn>
                      <a:cxn ang="0">
                        <a:pos x="connsiteX5019" y="connsiteY5019"/>
                      </a:cxn>
                      <a:cxn ang="0">
                        <a:pos x="connsiteX5020" y="connsiteY5020"/>
                      </a:cxn>
                      <a:cxn ang="0">
                        <a:pos x="connsiteX5021" y="connsiteY5021"/>
                      </a:cxn>
                      <a:cxn ang="0">
                        <a:pos x="connsiteX5022" y="connsiteY5022"/>
                      </a:cxn>
                      <a:cxn ang="0">
                        <a:pos x="connsiteX5023" y="connsiteY5023"/>
                      </a:cxn>
                      <a:cxn ang="0">
                        <a:pos x="connsiteX5024" y="connsiteY5024"/>
                      </a:cxn>
                      <a:cxn ang="0">
                        <a:pos x="connsiteX5025" y="connsiteY5025"/>
                      </a:cxn>
                      <a:cxn ang="0">
                        <a:pos x="connsiteX5026" y="connsiteY5026"/>
                      </a:cxn>
                      <a:cxn ang="0">
                        <a:pos x="connsiteX5027" y="connsiteY5027"/>
                      </a:cxn>
                      <a:cxn ang="0">
                        <a:pos x="connsiteX5028" y="connsiteY5028"/>
                      </a:cxn>
                      <a:cxn ang="0">
                        <a:pos x="connsiteX5029" y="connsiteY5029"/>
                      </a:cxn>
                      <a:cxn ang="0">
                        <a:pos x="connsiteX5030" y="connsiteY5030"/>
                      </a:cxn>
                      <a:cxn ang="0">
                        <a:pos x="connsiteX5031" y="connsiteY5031"/>
                      </a:cxn>
                      <a:cxn ang="0">
                        <a:pos x="connsiteX5032" y="connsiteY5032"/>
                      </a:cxn>
                      <a:cxn ang="0">
                        <a:pos x="connsiteX5033" y="connsiteY5033"/>
                      </a:cxn>
                      <a:cxn ang="0">
                        <a:pos x="connsiteX5034" y="connsiteY5034"/>
                      </a:cxn>
                      <a:cxn ang="0">
                        <a:pos x="connsiteX5035" y="connsiteY5035"/>
                      </a:cxn>
                      <a:cxn ang="0">
                        <a:pos x="connsiteX5036" y="connsiteY5036"/>
                      </a:cxn>
                      <a:cxn ang="0">
                        <a:pos x="connsiteX5037" y="connsiteY5037"/>
                      </a:cxn>
                      <a:cxn ang="0">
                        <a:pos x="connsiteX5038" y="connsiteY5038"/>
                      </a:cxn>
                      <a:cxn ang="0">
                        <a:pos x="connsiteX5039" y="connsiteY5039"/>
                      </a:cxn>
                      <a:cxn ang="0">
                        <a:pos x="connsiteX5040" y="connsiteY5040"/>
                      </a:cxn>
                      <a:cxn ang="0">
                        <a:pos x="connsiteX5041" y="connsiteY5041"/>
                      </a:cxn>
                      <a:cxn ang="0">
                        <a:pos x="connsiteX5042" y="connsiteY5042"/>
                      </a:cxn>
                      <a:cxn ang="0">
                        <a:pos x="connsiteX5043" y="connsiteY5043"/>
                      </a:cxn>
                      <a:cxn ang="0">
                        <a:pos x="connsiteX5044" y="connsiteY5044"/>
                      </a:cxn>
                      <a:cxn ang="0">
                        <a:pos x="connsiteX5045" y="connsiteY5045"/>
                      </a:cxn>
                      <a:cxn ang="0">
                        <a:pos x="connsiteX5046" y="connsiteY5046"/>
                      </a:cxn>
                      <a:cxn ang="0">
                        <a:pos x="connsiteX5047" y="connsiteY5047"/>
                      </a:cxn>
                      <a:cxn ang="0">
                        <a:pos x="connsiteX5048" y="connsiteY5048"/>
                      </a:cxn>
                      <a:cxn ang="0">
                        <a:pos x="connsiteX5049" y="connsiteY5049"/>
                      </a:cxn>
                      <a:cxn ang="0">
                        <a:pos x="connsiteX5050" y="connsiteY5050"/>
                      </a:cxn>
                      <a:cxn ang="0">
                        <a:pos x="connsiteX5051" y="connsiteY5051"/>
                      </a:cxn>
                      <a:cxn ang="0">
                        <a:pos x="connsiteX5052" y="connsiteY5052"/>
                      </a:cxn>
                      <a:cxn ang="0">
                        <a:pos x="connsiteX5053" y="connsiteY5053"/>
                      </a:cxn>
                      <a:cxn ang="0">
                        <a:pos x="connsiteX5054" y="connsiteY5054"/>
                      </a:cxn>
                      <a:cxn ang="0">
                        <a:pos x="connsiteX5055" y="connsiteY5055"/>
                      </a:cxn>
                      <a:cxn ang="0">
                        <a:pos x="connsiteX5056" y="connsiteY5056"/>
                      </a:cxn>
                      <a:cxn ang="0">
                        <a:pos x="connsiteX5057" y="connsiteY5057"/>
                      </a:cxn>
                      <a:cxn ang="0">
                        <a:pos x="connsiteX5058" y="connsiteY5058"/>
                      </a:cxn>
                      <a:cxn ang="0">
                        <a:pos x="connsiteX5059" y="connsiteY5059"/>
                      </a:cxn>
                      <a:cxn ang="0">
                        <a:pos x="connsiteX5060" y="connsiteY5060"/>
                      </a:cxn>
                      <a:cxn ang="0">
                        <a:pos x="connsiteX5061" y="connsiteY5061"/>
                      </a:cxn>
                      <a:cxn ang="0">
                        <a:pos x="connsiteX5062" y="connsiteY5062"/>
                      </a:cxn>
                      <a:cxn ang="0">
                        <a:pos x="connsiteX5063" y="connsiteY5063"/>
                      </a:cxn>
                      <a:cxn ang="0">
                        <a:pos x="connsiteX5064" y="connsiteY5064"/>
                      </a:cxn>
                      <a:cxn ang="0">
                        <a:pos x="connsiteX5065" y="connsiteY5065"/>
                      </a:cxn>
                      <a:cxn ang="0">
                        <a:pos x="connsiteX5066" y="connsiteY5066"/>
                      </a:cxn>
                      <a:cxn ang="0">
                        <a:pos x="connsiteX5067" y="connsiteY5067"/>
                      </a:cxn>
                      <a:cxn ang="0">
                        <a:pos x="connsiteX5068" y="connsiteY5068"/>
                      </a:cxn>
                      <a:cxn ang="0">
                        <a:pos x="connsiteX5069" y="connsiteY5069"/>
                      </a:cxn>
                      <a:cxn ang="0">
                        <a:pos x="connsiteX5070" y="connsiteY5070"/>
                      </a:cxn>
                      <a:cxn ang="0">
                        <a:pos x="connsiteX5071" y="connsiteY5071"/>
                      </a:cxn>
                      <a:cxn ang="0">
                        <a:pos x="connsiteX5072" y="connsiteY5072"/>
                      </a:cxn>
                      <a:cxn ang="0">
                        <a:pos x="connsiteX5073" y="connsiteY5073"/>
                      </a:cxn>
                      <a:cxn ang="0">
                        <a:pos x="connsiteX5074" y="connsiteY5074"/>
                      </a:cxn>
                      <a:cxn ang="0">
                        <a:pos x="connsiteX5075" y="connsiteY5075"/>
                      </a:cxn>
                      <a:cxn ang="0">
                        <a:pos x="connsiteX5076" y="connsiteY5076"/>
                      </a:cxn>
                      <a:cxn ang="0">
                        <a:pos x="connsiteX5077" y="connsiteY5077"/>
                      </a:cxn>
                      <a:cxn ang="0">
                        <a:pos x="connsiteX5078" y="connsiteY5078"/>
                      </a:cxn>
                      <a:cxn ang="0">
                        <a:pos x="connsiteX5079" y="connsiteY5079"/>
                      </a:cxn>
                      <a:cxn ang="0">
                        <a:pos x="connsiteX5080" y="connsiteY5080"/>
                      </a:cxn>
                      <a:cxn ang="0">
                        <a:pos x="connsiteX5081" y="connsiteY5081"/>
                      </a:cxn>
                      <a:cxn ang="0">
                        <a:pos x="connsiteX5082" y="connsiteY5082"/>
                      </a:cxn>
                      <a:cxn ang="0">
                        <a:pos x="connsiteX5083" y="connsiteY5083"/>
                      </a:cxn>
                      <a:cxn ang="0">
                        <a:pos x="connsiteX5084" y="connsiteY5084"/>
                      </a:cxn>
                      <a:cxn ang="0">
                        <a:pos x="connsiteX5085" y="connsiteY5085"/>
                      </a:cxn>
                      <a:cxn ang="0">
                        <a:pos x="connsiteX5086" y="connsiteY5086"/>
                      </a:cxn>
                      <a:cxn ang="0">
                        <a:pos x="connsiteX5087" y="connsiteY5087"/>
                      </a:cxn>
                      <a:cxn ang="0">
                        <a:pos x="connsiteX5088" y="connsiteY5088"/>
                      </a:cxn>
                      <a:cxn ang="0">
                        <a:pos x="connsiteX5089" y="connsiteY5089"/>
                      </a:cxn>
                      <a:cxn ang="0">
                        <a:pos x="connsiteX5090" y="connsiteY5090"/>
                      </a:cxn>
                      <a:cxn ang="0">
                        <a:pos x="connsiteX5091" y="connsiteY5091"/>
                      </a:cxn>
                      <a:cxn ang="0">
                        <a:pos x="connsiteX5092" y="connsiteY5092"/>
                      </a:cxn>
                      <a:cxn ang="0">
                        <a:pos x="connsiteX5093" y="connsiteY5093"/>
                      </a:cxn>
                      <a:cxn ang="0">
                        <a:pos x="connsiteX5094" y="connsiteY5094"/>
                      </a:cxn>
                      <a:cxn ang="0">
                        <a:pos x="connsiteX5095" y="connsiteY5095"/>
                      </a:cxn>
                      <a:cxn ang="0">
                        <a:pos x="connsiteX5096" y="connsiteY5096"/>
                      </a:cxn>
                      <a:cxn ang="0">
                        <a:pos x="connsiteX5097" y="connsiteY5097"/>
                      </a:cxn>
                      <a:cxn ang="0">
                        <a:pos x="connsiteX5098" y="connsiteY5098"/>
                      </a:cxn>
                      <a:cxn ang="0">
                        <a:pos x="connsiteX5099" y="connsiteY5099"/>
                      </a:cxn>
                      <a:cxn ang="0">
                        <a:pos x="connsiteX5100" y="connsiteY5100"/>
                      </a:cxn>
                      <a:cxn ang="0">
                        <a:pos x="connsiteX5101" y="connsiteY5101"/>
                      </a:cxn>
                      <a:cxn ang="0">
                        <a:pos x="connsiteX5102" y="connsiteY5102"/>
                      </a:cxn>
                      <a:cxn ang="0">
                        <a:pos x="connsiteX5103" y="connsiteY5103"/>
                      </a:cxn>
                      <a:cxn ang="0">
                        <a:pos x="connsiteX5104" y="connsiteY5104"/>
                      </a:cxn>
                      <a:cxn ang="0">
                        <a:pos x="connsiteX5105" y="connsiteY5105"/>
                      </a:cxn>
                      <a:cxn ang="0">
                        <a:pos x="connsiteX5106" y="connsiteY5106"/>
                      </a:cxn>
                      <a:cxn ang="0">
                        <a:pos x="connsiteX5107" y="connsiteY5107"/>
                      </a:cxn>
                      <a:cxn ang="0">
                        <a:pos x="connsiteX5108" y="connsiteY5108"/>
                      </a:cxn>
                      <a:cxn ang="0">
                        <a:pos x="connsiteX5109" y="connsiteY5109"/>
                      </a:cxn>
                      <a:cxn ang="0">
                        <a:pos x="connsiteX5110" y="connsiteY5110"/>
                      </a:cxn>
                      <a:cxn ang="0">
                        <a:pos x="connsiteX5111" y="connsiteY5111"/>
                      </a:cxn>
                      <a:cxn ang="0">
                        <a:pos x="connsiteX5112" y="connsiteY5112"/>
                      </a:cxn>
                      <a:cxn ang="0">
                        <a:pos x="connsiteX5113" y="connsiteY5113"/>
                      </a:cxn>
                      <a:cxn ang="0">
                        <a:pos x="connsiteX5114" y="connsiteY5114"/>
                      </a:cxn>
                      <a:cxn ang="0">
                        <a:pos x="connsiteX5115" y="connsiteY5115"/>
                      </a:cxn>
                      <a:cxn ang="0">
                        <a:pos x="connsiteX5116" y="connsiteY5116"/>
                      </a:cxn>
                      <a:cxn ang="0">
                        <a:pos x="connsiteX5117" y="connsiteY5117"/>
                      </a:cxn>
                      <a:cxn ang="0">
                        <a:pos x="connsiteX5118" y="connsiteY5118"/>
                      </a:cxn>
                      <a:cxn ang="0">
                        <a:pos x="connsiteX5119" y="connsiteY5119"/>
                      </a:cxn>
                      <a:cxn ang="0">
                        <a:pos x="connsiteX5120" y="connsiteY5120"/>
                      </a:cxn>
                      <a:cxn ang="0">
                        <a:pos x="connsiteX5121" y="connsiteY5121"/>
                      </a:cxn>
                      <a:cxn ang="0">
                        <a:pos x="connsiteX5122" y="connsiteY5122"/>
                      </a:cxn>
                      <a:cxn ang="0">
                        <a:pos x="connsiteX5123" y="connsiteY5123"/>
                      </a:cxn>
                      <a:cxn ang="0">
                        <a:pos x="connsiteX5124" y="connsiteY5124"/>
                      </a:cxn>
                      <a:cxn ang="0">
                        <a:pos x="connsiteX5125" y="connsiteY5125"/>
                      </a:cxn>
                      <a:cxn ang="0">
                        <a:pos x="connsiteX5126" y="connsiteY5126"/>
                      </a:cxn>
                      <a:cxn ang="0">
                        <a:pos x="connsiteX5127" y="connsiteY5127"/>
                      </a:cxn>
                      <a:cxn ang="0">
                        <a:pos x="connsiteX5128" y="connsiteY5128"/>
                      </a:cxn>
                      <a:cxn ang="0">
                        <a:pos x="connsiteX5129" y="connsiteY5129"/>
                      </a:cxn>
                      <a:cxn ang="0">
                        <a:pos x="connsiteX5130" y="connsiteY5130"/>
                      </a:cxn>
                      <a:cxn ang="0">
                        <a:pos x="connsiteX5131" y="connsiteY5131"/>
                      </a:cxn>
                      <a:cxn ang="0">
                        <a:pos x="connsiteX5132" y="connsiteY5132"/>
                      </a:cxn>
                      <a:cxn ang="0">
                        <a:pos x="connsiteX5133" y="connsiteY5133"/>
                      </a:cxn>
                      <a:cxn ang="0">
                        <a:pos x="connsiteX5134" y="connsiteY5134"/>
                      </a:cxn>
                      <a:cxn ang="0">
                        <a:pos x="connsiteX5135" y="connsiteY5135"/>
                      </a:cxn>
                      <a:cxn ang="0">
                        <a:pos x="connsiteX5136" y="connsiteY5136"/>
                      </a:cxn>
                      <a:cxn ang="0">
                        <a:pos x="connsiteX5137" y="connsiteY5137"/>
                      </a:cxn>
                      <a:cxn ang="0">
                        <a:pos x="connsiteX5138" y="connsiteY5138"/>
                      </a:cxn>
                      <a:cxn ang="0">
                        <a:pos x="connsiteX5139" y="connsiteY5139"/>
                      </a:cxn>
                      <a:cxn ang="0">
                        <a:pos x="connsiteX5140" y="connsiteY5140"/>
                      </a:cxn>
                      <a:cxn ang="0">
                        <a:pos x="connsiteX5141" y="connsiteY5141"/>
                      </a:cxn>
                      <a:cxn ang="0">
                        <a:pos x="connsiteX5142" y="connsiteY5142"/>
                      </a:cxn>
                      <a:cxn ang="0">
                        <a:pos x="connsiteX5143" y="connsiteY5143"/>
                      </a:cxn>
                      <a:cxn ang="0">
                        <a:pos x="connsiteX5144" y="connsiteY5144"/>
                      </a:cxn>
                      <a:cxn ang="0">
                        <a:pos x="connsiteX5145" y="connsiteY5145"/>
                      </a:cxn>
                      <a:cxn ang="0">
                        <a:pos x="connsiteX5146" y="connsiteY5146"/>
                      </a:cxn>
                      <a:cxn ang="0">
                        <a:pos x="connsiteX5147" y="connsiteY5147"/>
                      </a:cxn>
                      <a:cxn ang="0">
                        <a:pos x="connsiteX5148" y="connsiteY5148"/>
                      </a:cxn>
                      <a:cxn ang="0">
                        <a:pos x="connsiteX5149" y="connsiteY5149"/>
                      </a:cxn>
                      <a:cxn ang="0">
                        <a:pos x="connsiteX5150" y="connsiteY5150"/>
                      </a:cxn>
                      <a:cxn ang="0">
                        <a:pos x="connsiteX5151" y="connsiteY5151"/>
                      </a:cxn>
                      <a:cxn ang="0">
                        <a:pos x="connsiteX5152" y="connsiteY5152"/>
                      </a:cxn>
                      <a:cxn ang="0">
                        <a:pos x="connsiteX5153" y="connsiteY5153"/>
                      </a:cxn>
                      <a:cxn ang="0">
                        <a:pos x="connsiteX5154" y="connsiteY5154"/>
                      </a:cxn>
                      <a:cxn ang="0">
                        <a:pos x="connsiteX5155" y="connsiteY5155"/>
                      </a:cxn>
                      <a:cxn ang="0">
                        <a:pos x="connsiteX5156" y="connsiteY5156"/>
                      </a:cxn>
                      <a:cxn ang="0">
                        <a:pos x="connsiteX5157" y="connsiteY5157"/>
                      </a:cxn>
                      <a:cxn ang="0">
                        <a:pos x="connsiteX5158" y="connsiteY5158"/>
                      </a:cxn>
                      <a:cxn ang="0">
                        <a:pos x="connsiteX5159" y="connsiteY5159"/>
                      </a:cxn>
                      <a:cxn ang="0">
                        <a:pos x="connsiteX5160" y="connsiteY5160"/>
                      </a:cxn>
                      <a:cxn ang="0">
                        <a:pos x="connsiteX5161" y="connsiteY5161"/>
                      </a:cxn>
                      <a:cxn ang="0">
                        <a:pos x="connsiteX5162" y="connsiteY5162"/>
                      </a:cxn>
                      <a:cxn ang="0">
                        <a:pos x="connsiteX5163" y="connsiteY5163"/>
                      </a:cxn>
                      <a:cxn ang="0">
                        <a:pos x="connsiteX5164" y="connsiteY5164"/>
                      </a:cxn>
                      <a:cxn ang="0">
                        <a:pos x="connsiteX5165" y="connsiteY5165"/>
                      </a:cxn>
                      <a:cxn ang="0">
                        <a:pos x="connsiteX5166" y="connsiteY5166"/>
                      </a:cxn>
                      <a:cxn ang="0">
                        <a:pos x="connsiteX5167" y="connsiteY5167"/>
                      </a:cxn>
                      <a:cxn ang="0">
                        <a:pos x="connsiteX5168" y="connsiteY5168"/>
                      </a:cxn>
                      <a:cxn ang="0">
                        <a:pos x="connsiteX5169" y="connsiteY5169"/>
                      </a:cxn>
                      <a:cxn ang="0">
                        <a:pos x="connsiteX5170" y="connsiteY5170"/>
                      </a:cxn>
                      <a:cxn ang="0">
                        <a:pos x="connsiteX5171" y="connsiteY5171"/>
                      </a:cxn>
                      <a:cxn ang="0">
                        <a:pos x="connsiteX5172" y="connsiteY5172"/>
                      </a:cxn>
                      <a:cxn ang="0">
                        <a:pos x="connsiteX5173" y="connsiteY5173"/>
                      </a:cxn>
                      <a:cxn ang="0">
                        <a:pos x="connsiteX5174" y="connsiteY5174"/>
                      </a:cxn>
                      <a:cxn ang="0">
                        <a:pos x="connsiteX5175" y="connsiteY5175"/>
                      </a:cxn>
                      <a:cxn ang="0">
                        <a:pos x="connsiteX5176" y="connsiteY5176"/>
                      </a:cxn>
                      <a:cxn ang="0">
                        <a:pos x="connsiteX5177" y="connsiteY5177"/>
                      </a:cxn>
                      <a:cxn ang="0">
                        <a:pos x="connsiteX5178" y="connsiteY5178"/>
                      </a:cxn>
                      <a:cxn ang="0">
                        <a:pos x="connsiteX5179" y="connsiteY5179"/>
                      </a:cxn>
                      <a:cxn ang="0">
                        <a:pos x="connsiteX5180" y="connsiteY5180"/>
                      </a:cxn>
                      <a:cxn ang="0">
                        <a:pos x="connsiteX5181" y="connsiteY5181"/>
                      </a:cxn>
                      <a:cxn ang="0">
                        <a:pos x="connsiteX5182" y="connsiteY5182"/>
                      </a:cxn>
                      <a:cxn ang="0">
                        <a:pos x="connsiteX5183" y="connsiteY5183"/>
                      </a:cxn>
                      <a:cxn ang="0">
                        <a:pos x="connsiteX5184" y="connsiteY5184"/>
                      </a:cxn>
                      <a:cxn ang="0">
                        <a:pos x="connsiteX5185" y="connsiteY5185"/>
                      </a:cxn>
                      <a:cxn ang="0">
                        <a:pos x="connsiteX5186" y="connsiteY5186"/>
                      </a:cxn>
                      <a:cxn ang="0">
                        <a:pos x="connsiteX5187" y="connsiteY5187"/>
                      </a:cxn>
                      <a:cxn ang="0">
                        <a:pos x="connsiteX5188" y="connsiteY5188"/>
                      </a:cxn>
                      <a:cxn ang="0">
                        <a:pos x="connsiteX5189" y="connsiteY5189"/>
                      </a:cxn>
                      <a:cxn ang="0">
                        <a:pos x="connsiteX5190" y="connsiteY5190"/>
                      </a:cxn>
                      <a:cxn ang="0">
                        <a:pos x="connsiteX5191" y="connsiteY5191"/>
                      </a:cxn>
                      <a:cxn ang="0">
                        <a:pos x="connsiteX5192" y="connsiteY5192"/>
                      </a:cxn>
                      <a:cxn ang="0">
                        <a:pos x="connsiteX5193" y="connsiteY5193"/>
                      </a:cxn>
                      <a:cxn ang="0">
                        <a:pos x="connsiteX5194" y="connsiteY5194"/>
                      </a:cxn>
                      <a:cxn ang="0">
                        <a:pos x="connsiteX5195" y="connsiteY5195"/>
                      </a:cxn>
                      <a:cxn ang="0">
                        <a:pos x="connsiteX5196" y="connsiteY5196"/>
                      </a:cxn>
                      <a:cxn ang="0">
                        <a:pos x="connsiteX5197" y="connsiteY5197"/>
                      </a:cxn>
                      <a:cxn ang="0">
                        <a:pos x="connsiteX5198" y="connsiteY5198"/>
                      </a:cxn>
                      <a:cxn ang="0">
                        <a:pos x="connsiteX5199" y="connsiteY5199"/>
                      </a:cxn>
                      <a:cxn ang="0">
                        <a:pos x="connsiteX5200" y="connsiteY5200"/>
                      </a:cxn>
                      <a:cxn ang="0">
                        <a:pos x="connsiteX5201" y="connsiteY5201"/>
                      </a:cxn>
                      <a:cxn ang="0">
                        <a:pos x="connsiteX5202" y="connsiteY5202"/>
                      </a:cxn>
                      <a:cxn ang="0">
                        <a:pos x="connsiteX5203" y="connsiteY5203"/>
                      </a:cxn>
                      <a:cxn ang="0">
                        <a:pos x="connsiteX5204" y="connsiteY5204"/>
                      </a:cxn>
                      <a:cxn ang="0">
                        <a:pos x="connsiteX5205" y="connsiteY5205"/>
                      </a:cxn>
                      <a:cxn ang="0">
                        <a:pos x="connsiteX5206" y="connsiteY5206"/>
                      </a:cxn>
                      <a:cxn ang="0">
                        <a:pos x="connsiteX5207" y="connsiteY5207"/>
                      </a:cxn>
                      <a:cxn ang="0">
                        <a:pos x="connsiteX5208" y="connsiteY5208"/>
                      </a:cxn>
                      <a:cxn ang="0">
                        <a:pos x="connsiteX5209" y="connsiteY5209"/>
                      </a:cxn>
                      <a:cxn ang="0">
                        <a:pos x="connsiteX5210" y="connsiteY5210"/>
                      </a:cxn>
                      <a:cxn ang="0">
                        <a:pos x="connsiteX5211" y="connsiteY5211"/>
                      </a:cxn>
                      <a:cxn ang="0">
                        <a:pos x="connsiteX5212" y="connsiteY5212"/>
                      </a:cxn>
                      <a:cxn ang="0">
                        <a:pos x="connsiteX5213" y="connsiteY5213"/>
                      </a:cxn>
                      <a:cxn ang="0">
                        <a:pos x="connsiteX5214" y="connsiteY5214"/>
                      </a:cxn>
                      <a:cxn ang="0">
                        <a:pos x="connsiteX5215" y="connsiteY5215"/>
                      </a:cxn>
                      <a:cxn ang="0">
                        <a:pos x="connsiteX5216" y="connsiteY5216"/>
                      </a:cxn>
                      <a:cxn ang="0">
                        <a:pos x="connsiteX5217" y="connsiteY5217"/>
                      </a:cxn>
                      <a:cxn ang="0">
                        <a:pos x="connsiteX5218" y="connsiteY5218"/>
                      </a:cxn>
                      <a:cxn ang="0">
                        <a:pos x="connsiteX5219" y="connsiteY5219"/>
                      </a:cxn>
                      <a:cxn ang="0">
                        <a:pos x="connsiteX5220" y="connsiteY5220"/>
                      </a:cxn>
                      <a:cxn ang="0">
                        <a:pos x="connsiteX5221" y="connsiteY5221"/>
                      </a:cxn>
                      <a:cxn ang="0">
                        <a:pos x="connsiteX5222" y="connsiteY5222"/>
                      </a:cxn>
                      <a:cxn ang="0">
                        <a:pos x="connsiteX5223" y="connsiteY5223"/>
                      </a:cxn>
                      <a:cxn ang="0">
                        <a:pos x="connsiteX5224" y="connsiteY5224"/>
                      </a:cxn>
                      <a:cxn ang="0">
                        <a:pos x="connsiteX5225" y="connsiteY5225"/>
                      </a:cxn>
                      <a:cxn ang="0">
                        <a:pos x="connsiteX5226" y="connsiteY5226"/>
                      </a:cxn>
                      <a:cxn ang="0">
                        <a:pos x="connsiteX5227" y="connsiteY5227"/>
                      </a:cxn>
                      <a:cxn ang="0">
                        <a:pos x="connsiteX5228" y="connsiteY5228"/>
                      </a:cxn>
                      <a:cxn ang="0">
                        <a:pos x="connsiteX5229" y="connsiteY5229"/>
                      </a:cxn>
                      <a:cxn ang="0">
                        <a:pos x="connsiteX5230" y="connsiteY5230"/>
                      </a:cxn>
                      <a:cxn ang="0">
                        <a:pos x="connsiteX5231" y="connsiteY5231"/>
                      </a:cxn>
                      <a:cxn ang="0">
                        <a:pos x="connsiteX5232" y="connsiteY5232"/>
                      </a:cxn>
                      <a:cxn ang="0">
                        <a:pos x="connsiteX5233" y="connsiteY5233"/>
                      </a:cxn>
                      <a:cxn ang="0">
                        <a:pos x="connsiteX5234" y="connsiteY5234"/>
                      </a:cxn>
                      <a:cxn ang="0">
                        <a:pos x="connsiteX5235" y="connsiteY5235"/>
                      </a:cxn>
                      <a:cxn ang="0">
                        <a:pos x="connsiteX5236" y="connsiteY5236"/>
                      </a:cxn>
                      <a:cxn ang="0">
                        <a:pos x="connsiteX5237" y="connsiteY5237"/>
                      </a:cxn>
                      <a:cxn ang="0">
                        <a:pos x="connsiteX5238" y="connsiteY5238"/>
                      </a:cxn>
                      <a:cxn ang="0">
                        <a:pos x="connsiteX5239" y="connsiteY5239"/>
                      </a:cxn>
                      <a:cxn ang="0">
                        <a:pos x="connsiteX5240" y="connsiteY5240"/>
                      </a:cxn>
                      <a:cxn ang="0">
                        <a:pos x="connsiteX5241" y="connsiteY5241"/>
                      </a:cxn>
                      <a:cxn ang="0">
                        <a:pos x="connsiteX5242" y="connsiteY5242"/>
                      </a:cxn>
                      <a:cxn ang="0">
                        <a:pos x="connsiteX5243" y="connsiteY5243"/>
                      </a:cxn>
                      <a:cxn ang="0">
                        <a:pos x="connsiteX5244" y="connsiteY5244"/>
                      </a:cxn>
                      <a:cxn ang="0">
                        <a:pos x="connsiteX5245" y="connsiteY5245"/>
                      </a:cxn>
                      <a:cxn ang="0">
                        <a:pos x="connsiteX5246" y="connsiteY5246"/>
                      </a:cxn>
                      <a:cxn ang="0">
                        <a:pos x="connsiteX5247" y="connsiteY5247"/>
                      </a:cxn>
                      <a:cxn ang="0">
                        <a:pos x="connsiteX5248" y="connsiteY5248"/>
                      </a:cxn>
                      <a:cxn ang="0">
                        <a:pos x="connsiteX5249" y="connsiteY5249"/>
                      </a:cxn>
                      <a:cxn ang="0">
                        <a:pos x="connsiteX5250" y="connsiteY5250"/>
                      </a:cxn>
                      <a:cxn ang="0">
                        <a:pos x="connsiteX5251" y="connsiteY5251"/>
                      </a:cxn>
                      <a:cxn ang="0">
                        <a:pos x="connsiteX5252" y="connsiteY5252"/>
                      </a:cxn>
                      <a:cxn ang="0">
                        <a:pos x="connsiteX5253" y="connsiteY5253"/>
                      </a:cxn>
                      <a:cxn ang="0">
                        <a:pos x="connsiteX5254" y="connsiteY5254"/>
                      </a:cxn>
                      <a:cxn ang="0">
                        <a:pos x="connsiteX5255" y="connsiteY5255"/>
                      </a:cxn>
                      <a:cxn ang="0">
                        <a:pos x="connsiteX5256" y="connsiteY5256"/>
                      </a:cxn>
                      <a:cxn ang="0">
                        <a:pos x="connsiteX5257" y="connsiteY5257"/>
                      </a:cxn>
                      <a:cxn ang="0">
                        <a:pos x="connsiteX5258" y="connsiteY5258"/>
                      </a:cxn>
                      <a:cxn ang="0">
                        <a:pos x="connsiteX5259" y="connsiteY5259"/>
                      </a:cxn>
                      <a:cxn ang="0">
                        <a:pos x="connsiteX5260" y="connsiteY5260"/>
                      </a:cxn>
                      <a:cxn ang="0">
                        <a:pos x="connsiteX5261" y="connsiteY5261"/>
                      </a:cxn>
                      <a:cxn ang="0">
                        <a:pos x="connsiteX5262" y="connsiteY5262"/>
                      </a:cxn>
                      <a:cxn ang="0">
                        <a:pos x="connsiteX5263" y="connsiteY5263"/>
                      </a:cxn>
                      <a:cxn ang="0">
                        <a:pos x="connsiteX5264" y="connsiteY5264"/>
                      </a:cxn>
                      <a:cxn ang="0">
                        <a:pos x="connsiteX5265" y="connsiteY5265"/>
                      </a:cxn>
                      <a:cxn ang="0">
                        <a:pos x="connsiteX5266" y="connsiteY5266"/>
                      </a:cxn>
                      <a:cxn ang="0">
                        <a:pos x="connsiteX5267" y="connsiteY5267"/>
                      </a:cxn>
                      <a:cxn ang="0">
                        <a:pos x="connsiteX5268" y="connsiteY5268"/>
                      </a:cxn>
                      <a:cxn ang="0">
                        <a:pos x="connsiteX5269" y="connsiteY5269"/>
                      </a:cxn>
                      <a:cxn ang="0">
                        <a:pos x="connsiteX5270" y="connsiteY5270"/>
                      </a:cxn>
                      <a:cxn ang="0">
                        <a:pos x="connsiteX5271" y="connsiteY5271"/>
                      </a:cxn>
                      <a:cxn ang="0">
                        <a:pos x="connsiteX5272" y="connsiteY5272"/>
                      </a:cxn>
                      <a:cxn ang="0">
                        <a:pos x="connsiteX5273" y="connsiteY5273"/>
                      </a:cxn>
                      <a:cxn ang="0">
                        <a:pos x="connsiteX5274" y="connsiteY5274"/>
                      </a:cxn>
                      <a:cxn ang="0">
                        <a:pos x="connsiteX5275" y="connsiteY5275"/>
                      </a:cxn>
                      <a:cxn ang="0">
                        <a:pos x="connsiteX5276" y="connsiteY5276"/>
                      </a:cxn>
                      <a:cxn ang="0">
                        <a:pos x="connsiteX5277" y="connsiteY5277"/>
                      </a:cxn>
                      <a:cxn ang="0">
                        <a:pos x="connsiteX5278" y="connsiteY5278"/>
                      </a:cxn>
                      <a:cxn ang="0">
                        <a:pos x="connsiteX5279" y="connsiteY5279"/>
                      </a:cxn>
                      <a:cxn ang="0">
                        <a:pos x="connsiteX5280" y="connsiteY5280"/>
                      </a:cxn>
                      <a:cxn ang="0">
                        <a:pos x="connsiteX5281" y="connsiteY5281"/>
                      </a:cxn>
                      <a:cxn ang="0">
                        <a:pos x="connsiteX5282" y="connsiteY5282"/>
                      </a:cxn>
                      <a:cxn ang="0">
                        <a:pos x="connsiteX5283" y="connsiteY5283"/>
                      </a:cxn>
                      <a:cxn ang="0">
                        <a:pos x="connsiteX5284" y="connsiteY5284"/>
                      </a:cxn>
                      <a:cxn ang="0">
                        <a:pos x="connsiteX5285" y="connsiteY5285"/>
                      </a:cxn>
                      <a:cxn ang="0">
                        <a:pos x="connsiteX5286" y="connsiteY5286"/>
                      </a:cxn>
                      <a:cxn ang="0">
                        <a:pos x="connsiteX5287" y="connsiteY5287"/>
                      </a:cxn>
                      <a:cxn ang="0">
                        <a:pos x="connsiteX5288" y="connsiteY5288"/>
                      </a:cxn>
                      <a:cxn ang="0">
                        <a:pos x="connsiteX5289" y="connsiteY5289"/>
                      </a:cxn>
                      <a:cxn ang="0">
                        <a:pos x="connsiteX5290" y="connsiteY5290"/>
                      </a:cxn>
                      <a:cxn ang="0">
                        <a:pos x="connsiteX5291" y="connsiteY5291"/>
                      </a:cxn>
                      <a:cxn ang="0">
                        <a:pos x="connsiteX5292" y="connsiteY5292"/>
                      </a:cxn>
                      <a:cxn ang="0">
                        <a:pos x="connsiteX5293" y="connsiteY5293"/>
                      </a:cxn>
                      <a:cxn ang="0">
                        <a:pos x="connsiteX5294" y="connsiteY5294"/>
                      </a:cxn>
                      <a:cxn ang="0">
                        <a:pos x="connsiteX5295" y="connsiteY5295"/>
                      </a:cxn>
                      <a:cxn ang="0">
                        <a:pos x="connsiteX5296" y="connsiteY5296"/>
                      </a:cxn>
                      <a:cxn ang="0">
                        <a:pos x="connsiteX5297" y="connsiteY5297"/>
                      </a:cxn>
                      <a:cxn ang="0">
                        <a:pos x="connsiteX5298" y="connsiteY5298"/>
                      </a:cxn>
                      <a:cxn ang="0">
                        <a:pos x="connsiteX5299" y="connsiteY5299"/>
                      </a:cxn>
                      <a:cxn ang="0">
                        <a:pos x="connsiteX5300" y="connsiteY5300"/>
                      </a:cxn>
                      <a:cxn ang="0">
                        <a:pos x="connsiteX5301" y="connsiteY5301"/>
                      </a:cxn>
                      <a:cxn ang="0">
                        <a:pos x="connsiteX5302" y="connsiteY5302"/>
                      </a:cxn>
                      <a:cxn ang="0">
                        <a:pos x="connsiteX5303" y="connsiteY5303"/>
                      </a:cxn>
                      <a:cxn ang="0">
                        <a:pos x="connsiteX5304" y="connsiteY5304"/>
                      </a:cxn>
                      <a:cxn ang="0">
                        <a:pos x="connsiteX5305" y="connsiteY5305"/>
                      </a:cxn>
                      <a:cxn ang="0">
                        <a:pos x="connsiteX5306" y="connsiteY5306"/>
                      </a:cxn>
                      <a:cxn ang="0">
                        <a:pos x="connsiteX5307" y="connsiteY5307"/>
                      </a:cxn>
                      <a:cxn ang="0">
                        <a:pos x="connsiteX5308" y="connsiteY5308"/>
                      </a:cxn>
                      <a:cxn ang="0">
                        <a:pos x="connsiteX5309" y="connsiteY5309"/>
                      </a:cxn>
                      <a:cxn ang="0">
                        <a:pos x="connsiteX5310" y="connsiteY5310"/>
                      </a:cxn>
                      <a:cxn ang="0">
                        <a:pos x="connsiteX5311" y="connsiteY5311"/>
                      </a:cxn>
                      <a:cxn ang="0">
                        <a:pos x="connsiteX5312" y="connsiteY5312"/>
                      </a:cxn>
                      <a:cxn ang="0">
                        <a:pos x="connsiteX5313" y="connsiteY5313"/>
                      </a:cxn>
                      <a:cxn ang="0">
                        <a:pos x="connsiteX5314" y="connsiteY5314"/>
                      </a:cxn>
                      <a:cxn ang="0">
                        <a:pos x="connsiteX5315" y="connsiteY5315"/>
                      </a:cxn>
                      <a:cxn ang="0">
                        <a:pos x="connsiteX5316" y="connsiteY5316"/>
                      </a:cxn>
                      <a:cxn ang="0">
                        <a:pos x="connsiteX5317" y="connsiteY5317"/>
                      </a:cxn>
                      <a:cxn ang="0">
                        <a:pos x="connsiteX5318" y="connsiteY5318"/>
                      </a:cxn>
                      <a:cxn ang="0">
                        <a:pos x="connsiteX5319" y="connsiteY5319"/>
                      </a:cxn>
                      <a:cxn ang="0">
                        <a:pos x="connsiteX5320" y="connsiteY5320"/>
                      </a:cxn>
                      <a:cxn ang="0">
                        <a:pos x="connsiteX5321" y="connsiteY5321"/>
                      </a:cxn>
                      <a:cxn ang="0">
                        <a:pos x="connsiteX5322" y="connsiteY5322"/>
                      </a:cxn>
                      <a:cxn ang="0">
                        <a:pos x="connsiteX5323" y="connsiteY5323"/>
                      </a:cxn>
                      <a:cxn ang="0">
                        <a:pos x="connsiteX5324" y="connsiteY5324"/>
                      </a:cxn>
                      <a:cxn ang="0">
                        <a:pos x="connsiteX5325" y="connsiteY5325"/>
                      </a:cxn>
                      <a:cxn ang="0">
                        <a:pos x="connsiteX5326" y="connsiteY5326"/>
                      </a:cxn>
                      <a:cxn ang="0">
                        <a:pos x="connsiteX5327" y="connsiteY5327"/>
                      </a:cxn>
                      <a:cxn ang="0">
                        <a:pos x="connsiteX5328" y="connsiteY5328"/>
                      </a:cxn>
                      <a:cxn ang="0">
                        <a:pos x="connsiteX5329" y="connsiteY5329"/>
                      </a:cxn>
                      <a:cxn ang="0">
                        <a:pos x="connsiteX5330" y="connsiteY5330"/>
                      </a:cxn>
                      <a:cxn ang="0">
                        <a:pos x="connsiteX5331" y="connsiteY5331"/>
                      </a:cxn>
                      <a:cxn ang="0">
                        <a:pos x="connsiteX5332" y="connsiteY5332"/>
                      </a:cxn>
                      <a:cxn ang="0">
                        <a:pos x="connsiteX5333" y="connsiteY5333"/>
                      </a:cxn>
                      <a:cxn ang="0">
                        <a:pos x="connsiteX5334" y="connsiteY5334"/>
                      </a:cxn>
                      <a:cxn ang="0">
                        <a:pos x="connsiteX5335" y="connsiteY5335"/>
                      </a:cxn>
                      <a:cxn ang="0">
                        <a:pos x="connsiteX5336" y="connsiteY5336"/>
                      </a:cxn>
                      <a:cxn ang="0">
                        <a:pos x="connsiteX5337" y="connsiteY5337"/>
                      </a:cxn>
                      <a:cxn ang="0">
                        <a:pos x="connsiteX5338" y="connsiteY5338"/>
                      </a:cxn>
                      <a:cxn ang="0">
                        <a:pos x="connsiteX5339" y="connsiteY5339"/>
                      </a:cxn>
                      <a:cxn ang="0">
                        <a:pos x="connsiteX5340" y="connsiteY5340"/>
                      </a:cxn>
                      <a:cxn ang="0">
                        <a:pos x="connsiteX5341" y="connsiteY5341"/>
                      </a:cxn>
                      <a:cxn ang="0">
                        <a:pos x="connsiteX5342" y="connsiteY5342"/>
                      </a:cxn>
                      <a:cxn ang="0">
                        <a:pos x="connsiteX5343" y="connsiteY5343"/>
                      </a:cxn>
                      <a:cxn ang="0">
                        <a:pos x="connsiteX5344" y="connsiteY5344"/>
                      </a:cxn>
                      <a:cxn ang="0">
                        <a:pos x="connsiteX5345" y="connsiteY5345"/>
                      </a:cxn>
                      <a:cxn ang="0">
                        <a:pos x="connsiteX5346" y="connsiteY5346"/>
                      </a:cxn>
                      <a:cxn ang="0">
                        <a:pos x="connsiteX5347" y="connsiteY5347"/>
                      </a:cxn>
                      <a:cxn ang="0">
                        <a:pos x="connsiteX5348" y="connsiteY5348"/>
                      </a:cxn>
                      <a:cxn ang="0">
                        <a:pos x="connsiteX5349" y="connsiteY5349"/>
                      </a:cxn>
                      <a:cxn ang="0">
                        <a:pos x="connsiteX5350" y="connsiteY5350"/>
                      </a:cxn>
                      <a:cxn ang="0">
                        <a:pos x="connsiteX5351" y="connsiteY5351"/>
                      </a:cxn>
                      <a:cxn ang="0">
                        <a:pos x="connsiteX5352" y="connsiteY5352"/>
                      </a:cxn>
                      <a:cxn ang="0">
                        <a:pos x="connsiteX5353" y="connsiteY5353"/>
                      </a:cxn>
                      <a:cxn ang="0">
                        <a:pos x="connsiteX5354" y="connsiteY5354"/>
                      </a:cxn>
                      <a:cxn ang="0">
                        <a:pos x="connsiteX5355" y="connsiteY5355"/>
                      </a:cxn>
                      <a:cxn ang="0">
                        <a:pos x="connsiteX5356" y="connsiteY5356"/>
                      </a:cxn>
                      <a:cxn ang="0">
                        <a:pos x="connsiteX5357" y="connsiteY5357"/>
                      </a:cxn>
                      <a:cxn ang="0">
                        <a:pos x="connsiteX5358" y="connsiteY5358"/>
                      </a:cxn>
                      <a:cxn ang="0">
                        <a:pos x="connsiteX5359" y="connsiteY5359"/>
                      </a:cxn>
                      <a:cxn ang="0">
                        <a:pos x="connsiteX5360" y="connsiteY5360"/>
                      </a:cxn>
                      <a:cxn ang="0">
                        <a:pos x="connsiteX5361" y="connsiteY5361"/>
                      </a:cxn>
                      <a:cxn ang="0">
                        <a:pos x="connsiteX5362" y="connsiteY5362"/>
                      </a:cxn>
                      <a:cxn ang="0">
                        <a:pos x="connsiteX5363" y="connsiteY5363"/>
                      </a:cxn>
                      <a:cxn ang="0">
                        <a:pos x="connsiteX5364" y="connsiteY5364"/>
                      </a:cxn>
                      <a:cxn ang="0">
                        <a:pos x="connsiteX5365" y="connsiteY5365"/>
                      </a:cxn>
                      <a:cxn ang="0">
                        <a:pos x="connsiteX5366" y="connsiteY5366"/>
                      </a:cxn>
                      <a:cxn ang="0">
                        <a:pos x="connsiteX5367" y="connsiteY5367"/>
                      </a:cxn>
                      <a:cxn ang="0">
                        <a:pos x="connsiteX5368" y="connsiteY5368"/>
                      </a:cxn>
                      <a:cxn ang="0">
                        <a:pos x="connsiteX5369" y="connsiteY5369"/>
                      </a:cxn>
                      <a:cxn ang="0">
                        <a:pos x="connsiteX5370" y="connsiteY5370"/>
                      </a:cxn>
                      <a:cxn ang="0">
                        <a:pos x="connsiteX5371" y="connsiteY5371"/>
                      </a:cxn>
                      <a:cxn ang="0">
                        <a:pos x="connsiteX5372" y="connsiteY5372"/>
                      </a:cxn>
                      <a:cxn ang="0">
                        <a:pos x="connsiteX5373" y="connsiteY5373"/>
                      </a:cxn>
                      <a:cxn ang="0">
                        <a:pos x="connsiteX5374" y="connsiteY5374"/>
                      </a:cxn>
                      <a:cxn ang="0">
                        <a:pos x="connsiteX5375" y="connsiteY5375"/>
                      </a:cxn>
                      <a:cxn ang="0">
                        <a:pos x="connsiteX5376" y="connsiteY5376"/>
                      </a:cxn>
                      <a:cxn ang="0">
                        <a:pos x="connsiteX5377" y="connsiteY5377"/>
                      </a:cxn>
                      <a:cxn ang="0">
                        <a:pos x="connsiteX5378" y="connsiteY5378"/>
                      </a:cxn>
                      <a:cxn ang="0">
                        <a:pos x="connsiteX5379" y="connsiteY5379"/>
                      </a:cxn>
                      <a:cxn ang="0">
                        <a:pos x="connsiteX5380" y="connsiteY5380"/>
                      </a:cxn>
                      <a:cxn ang="0">
                        <a:pos x="connsiteX5381" y="connsiteY5381"/>
                      </a:cxn>
                      <a:cxn ang="0">
                        <a:pos x="connsiteX5382" y="connsiteY5382"/>
                      </a:cxn>
                      <a:cxn ang="0">
                        <a:pos x="connsiteX5383" y="connsiteY5383"/>
                      </a:cxn>
                      <a:cxn ang="0">
                        <a:pos x="connsiteX5384" y="connsiteY5384"/>
                      </a:cxn>
                      <a:cxn ang="0">
                        <a:pos x="connsiteX5385" y="connsiteY5385"/>
                      </a:cxn>
                      <a:cxn ang="0">
                        <a:pos x="connsiteX5386" y="connsiteY5386"/>
                      </a:cxn>
                      <a:cxn ang="0">
                        <a:pos x="connsiteX5387" y="connsiteY5387"/>
                      </a:cxn>
                      <a:cxn ang="0">
                        <a:pos x="connsiteX5388" y="connsiteY5388"/>
                      </a:cxn>
                      <a:cxn ang="0">
                        <a:pos x="connsiteX5389" y="connsiteY5389"/>
                      </a:cxn>
                      <a:cxn ang="0">
                        <a:pos x="connsiteX5390" y="connsiteY5390"/>
                      </a:cxn>
                      <a:cxn ang="0">
                        <a:pos x="connsiteX5391" y="connsiteY5391"/>
                      </a:cxn>
                      <a:cxn ang="0">
                        <a:pos x="connsiteX5392" y="connsiteY5392"/>
                      </a:cxn>
                      <a:cxn ang="0">
                        <a:pos x="connsiteX5393" y="connsiteY5393"/>
                      </a:cxn>
                      <a:cxn ang="0">
                        <a:pos x="connsiteX5394" y="connsiteY5394"/>
                      </a:cxn>
                      <a:cxn ang="0">
                        <a:pos x="connsiteX5395" y="connsiteY5395"/>
                      </a:cxn>
                      <a:cxn ang="0">
                        <a:pos x="connsiteX5396" y="connsiteY5396"/>
                      </a:cxn>
                      <a:cxn ang="0">
                        <a:pos x="connsiteX5397" y="connsiteY5397"/>
                      </a:cxn>
                      <a:cxn ang="0">
                        <a:pos x="connsiteX5398" y="connsiteY5398"/>
                      </a:cxn>
                      <a:cxn ang="0">
                        <a:pos x="connsiteX5399" y="connsiteY5399"/>
                      </a:cxn>
                      <a:cxn ang="0">
                        <a:pos x="connsiteX5400" y="connsiteY5400"/>
                      </a:cxn>
                      <a:cxn ang="0">
                        <a:pos x="connsiteX5401" y="connsiteY5401"/>
                      </a:cxn>
                      <a:cxn ang="0">
                        <a:pos x="connsiteX5402" y="connsiteY5402"/>
                      </a:cxn>
                      <a:cxn ang="0">
                        <a:pos x="connsiteX5403" y="connsiteY5403"/>
                      </a:cxn>
                      <a:cxn ang="0">
                        <a:pos x="connsiteX5404" y="connsiteY5404"/>
                      </a:cxn>
                      <a:cxn ang="0">
                        <a:pos x="connsiteX5405" y="connsiteY5405"/>
                      </a:cxn>
                      <a:cxn ang="0">
                        <a:pos x="connsiteX5406" y="connsiteY5406"/>
                      </a:cxn>
                      <a:cxn ang="0">
                        <a:pos x="connsiteX5407" y="connsiteY5407"/>
                      </a:cxn>
                      <a:cxn ang="0">
                        <a:pos x="connsiteX5408" y="connsiteY5408"/>
                      </a:cxn>
                      <a:cxn ang="0">
                        <a:pos x="connsiteX5409" y="connsiteY5409"/>
                      </a:cxn>
                      <a:cxn ang="0">
                        <a:pos x="connsiteX5410" y="connsiteY5410"/>
                      </a:cxn>
                      <a:cxn ang="0">
                        <a:pos x="connsiteX5411" y="connsiteY5411"/>
                      </a:cxn>
                      <a:cxn ang="0">
                        <a:pos x="connsiteX5412" y="connsiteY5412"/>
                      </a:cxn>
                      <a:cxn ang="0">
                        <a:pos x="connsiteX5413" y="connsiteY5413"/>
                      </a:cxn>
                      <a:cxn ang="0">
                        <a:pos x="connsiteX5414" y="connsiteY5414"/>
                      </a:cxn>
                      <a:cxn ang="0">
                        <a:pos x="connsiteX5415" y="connsiteY5415"/>
                      </a:cxn>
                      <a:cxn ang="0">
                        <a:pos x="connsiteX5416" y="connsiteY5416"/>
                      </a:cxn>
                      <a:cxn ang="0">
                        <a:pos x="connsiteX5417" y="connsiteY5417"/>
                      </a:cxn>
                      <a:cxn ang="0">
                        <a:pos x="connsiteX5418" y="connsiteY5418"/>
                      </a:cxn>
                      <a:cxn ang="0">
                        <a:pos x="connsiteX5419" y="connsiteY5419"/>
                      </a:cxn>
                      <a:cxn ang="0">
                        <a:pos x="connsiteX5420" y="connsiteY5420"/>
                      </a:cxn>
                      <a:cxn ang="0">
                        <a:pos x="connsiteX5421" y="connsiteY5421"/>
                      </a:cxn>
                      <a:cxn ang="0">
                        <a:pos x="connsiteX5422" y="connsiteY5422"/>
                      </a:cxn>
                      <a:cxn ang="0">
                        <a:pos x="connsiteX5423" y="connsiteY5423"/>
                      </a:cxn>
                      <a:cxn ang="0">
                        <a:pos x="connsiteX5424" y="connsiteY5424"/>
                      </a:cxn>
                      <a:cxn ang="0">
                        <a:pos x="connsiteX5425" y="connsiteY5425"/>
                      </a:cxn>
                      <a:cxn ang="0">
                        <a:pos x="connsiteX5426" y="connsiteY5426"/>
                      </a:cxn>
                      <a:cxn ang="0">
                        <a:pos x="connsiteX5427" y="connsiteY5427"/>
                      </a:cxn>
                      <a:cxn ang="0">
                        <a:pos x="connsiteX5428" y="connsiteY5428"/>
                      </a:cxn>
                      <a:cxn ang="0">
                        <a:pos x="connsiteX5429" y="connsiteY5429"/>
                      </a:cxn>
                      <a:cxn ang="0">
                        <a:pos x="connsiteX5430" y="connsiteY5430"/>
                      </a:cxn>
                      <a:cxn ang="0">
                        <a:pos x="connsiteX5431" y="connsiteY5431"/>
                      </a:cxn>
                      <a:cxn ang="0">
                        <a:pos x="connsiteX5432" y="connsiteY5432"/>
                      </a:cxn>
                      <a:cxn ang="0">
                        <a:pos x="connsiteX5433" y="connsiteY5433"/>
                      </a:cxn>
                      <a:cxn ang="0">
                        <a:pos x="connsiteX5434" y="connsiteY5434"/>
                      </a:cxn>
                      <a:cxn ang="0">
                        <a:pos x="connsiteX5435" y="connsiteY5435"/>
                      </a:cxn>
                      <a:cxn ang="0">
                        <a:pos x="connsiteX5436" y="connsiteY5436"/>
                      </a:cxn>
                      <a:cxn ang="0">
                        <a:pos x="connsiteX5437" y="connsiteY5437"/>
                      </a:cxn>
                      <a:cxn ang="0">
                        <a:pos x="connsiteX5438" y="connsiteY5438"/>
                      </a:cxn>
                      <a:cxn ang="0">
                        <a:pos x="connsiteX5439" y="connsiteY5439"/>
                      </a:cxn>
                      <a:cxn ang="0">
                        <a:pos x="connsiteX5440" y="connsiteY5440"/>
                      </a:cxn>
                      <a:cxn ang="0">
                        <a:pos x="connsiteX5441" y="connsiteY5441"/>
                      </a:cxn>
                      <a:cxn ang="0">
                        <a:pos x="connsiteX5442" y="connsiteY5442"/>
                      </a:cxn>
                      <a:cxn ang="0">
                        <a:pos x="connsiteX5443" y="connsiteY5443"/>
                      </a:cxn>
                      <a:cxn ang="0">
                        <a:pos x="connsiteX5444" y="connsiteY5444"/>
                      </a:cxn>
                      <a:cxn ang="0">
                        <a:pos x="connsiteX5445" y="connsiteY5445"/>
                      </a:cxn>
                      <a:cxn ang="0">
                        <a:pos x="connsiteX5446" y="connsiteY5446"/>
                      </a:cxn>
                      <a:cxn ang="0">
                        <a:pos x="connsiteX5447" y="connsiteY5447"/>
                      </a:cxn>
                      <a:cxn ang="0">
                        <a:pos x="connsiteX5448" y="connsiteY5448"/>
                      </a:cxn>
                      <a:cxn ang="0">
                        <a:pos x="connsiteX5449" y="connsiteY5449"/>
                      </a:cxn>
                      <a:cxn ang="0">
                        <a:pos x="connsiteX5450" y="connsiteY5450"/>
                      </a:cxn>
                      <a:cxn ang="0">
                        <a:pos x="connsiteX5451" y="connsiteY5451"/>
                      </a:cxn>
                      <a:cxn ang="0">
                        <a:pos x="connsiteX5452" y="connsiteY5452"/>
                      </a:cxn>
                      <a:cxn ang="0">
                        <a:pos x="connsiteX5453" y="connsiteY5453"/>
                      </a:cxn>
                      <a:cxn ang="0">
                        <a:pos x="connsiteX5454" y="connsiteY5454"/>
                      </a:cxn>
                      <a:cxn ang="0">
                        <a:pos x="connsiteX5455" y="connsiteY5455"/>
                      </a:cxn>
                      <a:cxn ang="0">
                        <a:pos x="connsiteX5456" y="connsiteY5456"/>
                      </a:cxn>
                      <a:cxn ang="0">
                        <a:pos x="connsiteX5457" y="connsiteY5457"/>
                      </a:cxn>
                      <a:cxn ang="0">
                        <a:pos x="connsiteX5458" y="connsiteY5458"/>
                      </a:cxn>
                      <a:cxn ang="0">
                        <a:pos x="connsiteX5459" y="connsiteY5459"/>
                      </a:cxn>
                      <a:cxn ang="0">
                        <a:pos x="connsiteX5460" y="connsiteY5460"/>
                      </a:cxn>
                      <a:cxn ang="0">
                        <a:pos x="connsiteX5461" y="connsiteY5461"/>
                      </a:cxn>
                      <a:cxn ang="0">
                        <a:pos x="connsiteX5462" y="connsiteY5462"/>
                      </a:cxn>
                      <a:cxn ang="0">
                        <a:pos x="connsiteX5463" y="connsiteY5463"/>
                      </a:cxn>
                      <a:cxn ang="0">
                        <a:pos x="connsiteX5464" y="connsiteY5464"/>
                      </a:cxn>
                      <a:cxn ang="0">
                        <a:pos x="connsiteX5465" y="connsiteY5465"/>
                      </a:cxn>
                      <a:cxn ang="0">
                        <a:pos x="connsiteX5466" y="connsiteY5466"/>
                      </a:cxn>
                      <a:cxn ang="0">
                        <a:pos x="connsiteX5467" y="connsiteY5467"/>
                      </a:cxn>
                      <a:cxn ang="0">
                        <a:pos x="connsiteX5468" y="connsiteY5468"/>
                      </a:cxn>
                      <a:cxn ang="0">
                        <a:pos x="connsiteX5469" y="connsiteY5469"/>
                      </a:cxn>
                      <a:cxn ang="0">
                        <a:pos x="connsiteX5470" y="connsiteY5470"/>
                      </a:cxn>
                      <a:cxn ang="0">
                        <a:pos x="connsiteX5471" y="connsiteY5471"/>
                      </a:cxn>
                      <a:cxn ang="0">
                        <a:pos x="connsiteX5472" y="connsiteY5472"/>
                      </a:cxn>
                      <a:cxn ang="0">
                        <a:pos x="connsiteX5473" y="connsiteY5473"/>
                      </a:cxn>
                      <a:cxn ang="0">
                        <a:pos x="connsiteX5474" y="connsiteY5474"/>
                      </a:cxn>
                      <a:cxn ang="0">
                        <a:pos x="connsiteX5475" y="connsiteY5475"/>
                      </a:cxn>
                      <a:cxn ang="0">
                        <a:pos x="connsiteX5476" y="connsiteY5476"/>
                      </a:cxn>
                      <a:cxn ang="0">
                        <a:pos x="connsiteX5477" y="connsiteY5477"/>
                      </a:cxn>
                      <a:cxn ang="0">
                        <a:pos x="connsiteX5478" y="connsiteY5478"/>
                      </a:cxn>
                      <a:cxn ang="0">
                        <a:pos x="connsiteX5479" y="connsiteY5479"/>
                      </a:cxn>
                      <a:cxn ang="0">
                        <a:pos x="connsiteX5480" y="connsiteY5480"/>
                      </a:cxn>
                      <a:cxn ang="0">
                        <a:pos x="connsiteX5481" y="connsiteY5481"/>
                      </a:cxn>
                      <a:cxn ang="0">
                        <a:pos x="connsiteX5482" y="connsiteY5482"/>
                      </a:cxn>
                      <a:cxn ang="0">
                        <a:pos x="connsiteX5483" y="connsiteY5483"/>
                      </a:cxn>
                      <a:cxn ang="0">
                        <a:pos x="connsiteX5484" y="connsiteY5484"/>
                      </a:cxn>
                      <a:cxn ang="0">
                        <a:pos x="connsiteX5485" y="connsiteY5485"/>
                      </a:cxn>
                      <a:cxn ang="0">
                        <a:pos x="connsiteX5486" y="connsiteY5486"/>
                      </a:cxn>
                      <a:cxn ang="0">
                        <a:pos x="connsiteX5487" y="connsiteY5487"/>
                      </a:cxn>
                      <a:cxn ang="0">
                        <a:pos x="connsiteX5488" y="connsiteY5488"/>
                      </a:cxn>
                      <a:cxn ang="0">
                        <a:pos x="connsiteX5489" y="connsiteY5489"/>
                      </a:cxn>
                      <a:cxn ang="0">
                        <a:pos x="connsiteX5490" y="connsiteY5490"/>
                      </a:cxn>
                      <a:cxn ang="0">
                        <a:pos x="connsiteX5491" y="connsiteY5491"/>
                      </a:cxn>
                      <a:cxn ang="0">
                        <a:pos x="connsiteX5492" y="connsiteY5492"/>
                      </a:cxn>
                      <a:cxn ang="0">
                        <a:pos x="connsiteX5493" y="connsiteY5493"/>
                      </a:cxn>
                      <a:cxn ang="0">
                        <a:pos x="connsiteX5494" y="connsiteY5494"/>
                      </a:cxn>
                      <a:cxn ang="0">
                        <a:pos x="connsiteX5495" y="connsiteY5495"/>
                      </a:cxn>
                      <a:cxn ang="0">
                        <a:pos x="connsiteX5496" y="connsiteY5496"/>
                      </a:cxn>
                      <a:cxn ang="0">
                        <a:pos x="connsiteX5497" y="connsiteY5497"/>
                      </a:cxn>
                      <a:cxn ang="0">
                        <a:pos x="connsiteX5498" y="connsiteY5498"/>
                      </a:cxn>
                      <a:cxn ang="0">
                        <a:pos x="connsiteX5499" y="connsiteY5499"/>
                      </a:cxn>
                      <a:cxn ang="0">
                        <a:pos x="connsiteX5500" y="connsiteY5500"/>
                      </a:cxn>
                      <a:cxn ang="0">
                        <a:pos x="connsiteX5501" y="connsiteY5501"/>
                      </a:cxn>
                      <a:cxn ang="0">
                        <a:pos x="connsiteX5502" y="connsiteY5502"/>
                      </a:cxn>
                      <a:cxn ang="0">
                        <a:pos x="connsiteX5503" y="connsiteY5503"/>
                      </a:cxn>
                      <a:cxn ang="0">
                        <a:pos x="connsiteX5504" y="connsiteY5504"/>
                      </a:cxn>
                      <a:cxn ang="0">
                        <a:pos x="connsiteX5505" y="connsiteY5505"/>
                      </a:cxn>
                      <a:cxn ang="0">
                        <a:pos x="connsiteX5506" y="connsiteY5506"/>
                      </a:cxn>
                      <a:cxn ang="0">
                        <a:pos x="connsiteX5507" y="connsiteY5507"/>
                      </a:cxn>
                      <a:cxn ang="0">
                        <a:pos x="connsiteX5508" y="connsiteY5508"/>
                      </a:cxn>
                      <a:cxn ang="0">
                        <a:pos x="connsiteX5509" y="connsiteY5509"/>
                      </a:cxn>
                      <a:cxn ang="0">
                        <a:pos x="connsiteX5510" y="connsiteY5510"/>
                      </a:cxn>
                      <a:cxn ang="0">
                        <a:pos x="connsiteX5511" y="connsiteY5511"/>
                      </a:cxn>
                      <a:cxn ang="0">
                        <a:pos x="connsiteX5512" y="connsiteY5512"/>
                      </a:cxn>
                      <a:cxn ang="0">
                        <a:pos x="connsiteX5513" y="connsiteY5513"/>
                      </a:cxn>
                      <a:cxn ang="0">
                        <a:pos x="connsiteX5514" y="connsiteY5514"/>
                      </a:cxn>
                      <a:cxn ang="0">
                        <a:pos x="connsiteX5515" y="connsiteY5515"/>
                      </a:cxn>
                      <a:cxn ang="0">
                        <a:pos x="connsiteX5516" y="connsiteY5516"/>
                      </a:cxn>
                      <a:cxn ang="0">
                        <a:pos x="connsiteX5517" y="connsiteY5517"/>
                      </a:cxn>
                      <a:cxn ang="0">
                        <a:pos x="connsiteX5518" y="connsiteY5518"/>
                      </a:cxn>
                      <a:cxn ang="0">
                        <a:pos x="connsiteX5519" y="connsiteY5519"/>
                      </a:cxn>
                      <a:cxn ang="0">
                        <a:pos x="connsiteX5520" y="connsiteY5520"/>
                      </a:cxn>
                      <a:cxn ang="0">
                        <a:pos x="connsiteX5521" y="connsiteY5521"/>
                      </a:cxn>
                      <a:cxn ang="0">
                        <a:pos x="connsiteX5522" y="connsiteY5522"/>
                      </a:cxn>
                      <a:cxn ang="0">
                        <a:pos x="connsiteX5523" y="connsiteY5523"/>
                      </a:cxn>
                      <a:cxn ang="0">
                        <a:pos x="connsiteX5524" y="connsiteY5524"/>
                      </a:cxn>
                      <a:cxn ang="0">
                        <a:pos x="connsiteX5525" y="connsiteY5525"/>
                      </a:cxn>
                      <a:cxn ang="0">
                        <a:pos x="connsiteX5526" y="connsiteY5526"/>
                      </a:cxn>
                      <a:cxn ang="0">
                        <a:pos x="connsiteX5527" y="connsiteY5527"/>
                      </a:cxn>
                      <a:cxn ang="0">
                        <a:pos x="connsiteX5528" y="connsiteY5528"/>
                      </a:cxn>
                      <a:cxn ang="0">
                        <a:pos x="connsiteX5529" y="connsiteY5529"/>
                      </a:cxn>
                      <a:cxn ang="0">
                        <a:pos x="connsiteX5530" y="connsiteY5530"/>
                      </a:cxn>
                      <a:cxn ang="0">
                        <a:pos x="connsiteX5531" y="connsiteY5531"/>
                      </a:cxn>
                      <a:cxn ang="0">
                        <a:pos x="connsiteX5532" y="connsiteY5532"/>
                      </a:cxn>
                      <a:cxn ang="0">
                        <a:pos x="connsiteX5533" y="connsiteY5533"/>
                      </a:cxn>
                      <a:cxn ang="0">
                        <a:pos x="connsiteX5534" y="connsiteY5534"/>
                      </a:cxn>
                      <a:cxn ang="0">
                        <a:pos x="connsiteX5535" y="connsiteY5535"/>
                      </a:cxn>
                      <a:cxn ang="0">
                        <a:pos x="connsiteX5536" y="connsiteY5536"/>
                      </a:cxn>
                      <a:cxn ang="0">
                        <a:pos x="connsiteX5537" y="connsiteY5537"/>
                      </a:cxn>
                      <a:cxn ang="0">
                        <a:pos x="connsiteX5538" y="connsiteY5538"/>
                      </a:cxn>
                      <a:cxn ang="0">
                        <a:pos x="connsiteX5539" y="connsiteY5539"/>
                      </a:cxn>
                      <a:cxn ang="0">
                        <a:pos x="connsiteX5540" y="connsiteY5540"/>
                      </a:cxn>
                      <a:cxn ang="0">
                        <a:pos x="connsiteX5541" y="connsiteY5541"/>
                      </a:cxn>
                      <a:cxn ang="0">
                        <a:pos x="connsiteX5542" y="connsiteY5542"/>
                      </a:cxn>
                      <a:cxn ang="0">
                        <a:pos x="connsiteX5543" y="connsiteY5543"/>
                      </a:cxn>
                      <a:cxn ang="0">
                        <a:pos x="connsiteX5544" y="connsiteY5544"/>
                      </a:cxn>
                      <a:cxn ang="0">
                        <a:pos x="connsiteX5545" y="connsiteY5545"/>
                      </a:cxn>
                      <a:cxn ang="0">
                        <a:pos x="connsiteX5546" y="connsiteY5546"/>
                      </a:cxn>
                      <a:cxn ang="0">
                        <a:pos x="connsiteX5547" y="connsiteY5547"/>
                      </a:cxn>
                      <a:cxn ang="0">
                        <a:pos x="connsiteX5548" y="connsiteY5548"/>
                      </a:cxn>
                      <a:cxn ang="0">
                        <a:pos x="connsiteX5549" y="connsiteY5549"/>
                      </a:cxn>
                      <a:cxn ang="0">
                        <a:pos x="connsiteX5550" y="connsiteY5550"/>
                      </a:cxn>
                      <a:cxn ang="0">
                        <a:pos x="connsiteX5551" y="connsiteY5551"/>
                      </a:cxn>
                      <a:cxn ang="0">
                        <a:pos x="connsiteX5552" y="connsiteY5552"/>
                      </a:cxn>
                      <a:cxn ang="0">
                        <a:pos x="connsiteX5553" y="connsiteY5553"/>
                      </a:cxn>
                      <a:cxn ang="0">
                        <a:pos x="connsiteX5554" y="connsiteY5554"/>
                      </a:cxn>
                      <a:cxn ang="0">
                        <a:pos x="connsiteX5555" y="connsiteY5555"/>
                      </a:cxn>
                      <a:cxn ang="0">
                        <a:pos x="connsiteX5556" y="connsiteY5556"/>
                      </a:cxn>
                      <a:cxn ang="0">
                        <a:pos x="connsiteX5557" y="connsiteY5557"/>
                      </a:cxn>
                      <a:cxn ang="0">
                        <a:pos x="connsiteX5558" y="connsiteY5558"/>
                      </a:cxn>
                      <a:cxn ang="0">
                        <a:pos x="connsiteX5559" y="connsiteY5559"/>
                      </a:cxn>
                      <a:cxn ang="0">
                        <a:pos x="connsiteX5560" y="connsiteY5560"/>
                      </a:cxn>
                      <a:cxn ang="0">
                        <a:pos x="connsiteX5561" y="connsiteY5561"/>
                      </a:cxn>
                      <a:cxn ang="0">
                        <a:pos x="connsiteX5562" y="connsiteY5562"/>
                      </a:cxn>
                      <a:cxn ang="0">
                        <a:pos x="connsiteX5563" y="connsiteY5563"/>
                      </a:cxn>
                      <a:cxn ang="0">
                        <a:pos x="connsiteX5564" y="connsiteY5564"/>
                      </a:cxn>
                      <a:cxn ang="0">
                        <a:pos x="connsiteX5565" y="connsiteY5565"/>
                      </a:cxn>
                      <a:cxn ang="0">
                        <a:pos x="connsiteX5566" y="connsiteY5566"/>
                      </a:cxn>
                      <a:cxn ang="0">
                        <a:pos x="connsiteX5567" y="connsiteY5567"/>
                      </a:cxn>
                      <a:cxn ang="0">
                        <a:pos x="connsiteX5568" y="connsiteY5568"/>
                      </a:cxn>
                      <a:cxn ang="0">
                        <a:pos x="connsiteX5569" y="connsiteY5569"/>
                      </a:cxn>
                      <a:cxn ang="0">
                        <a:pos x="connsiteX5570" y="connsiteY5570"/>
                      </a:cxn>
                      <a:cxn ang="0">
                        <a:pos x="connsiteX5571" y="connsiteY5571"/>
                      </a:cxn>
                      <a:cxn ang="0">
                        <a:pos x="connsiteX5572" y="connsiteY5572"/>
                      </a:cxn>
                      <a:cxn ang="0">
                        <a:pos x="connsiteX5573" y="connsiteY5573"/>
                      </a:cxn>
                      <a:cxn ang="0">
                        <a:pos x="connsiteX5574" y="connsiteY5574"/>
                      </a:cxn>
                      <a:cxn ang="0">
                        <a:pos x="connsiteX5575" y="connsiteY5575"/>
                      </a:cxn>
                      <a:cxn ang="0">
                        <a:pos x="connsiteX5576" y="connsiteY5576"/>
                      </a:cxn>
                      <a:cxn ang="0">
                        <a:pos x="connsiteX5577" y="connsiteY5577"/>
                      </a:cxn>
                      <a:cxn ang="0">
                        <a:pos x="connsiteX5578" y="connsiteY5578"/>
                      </a:cxn>
                      <a:cxn ang="0">
                        <a:pos x="connsiteX5579" y="connsiteY5579"/>
                      </a:cxn>
                      <a:cxn ang="0">
                        <a:pos x="connsiteX5580" y="connsiteY5580"/>
                      </a:cxn>
                      <a:cxn ang="0">
                        <a:pos x="connsiteX5581" y="connsiteY5581"/>
                      </a:cxn>
                      <a:cxn ang="0">
                        <a:pos x="connsiteX5582" y="connsiteY5582"/>
                      </a:cxn>
                      <a:cxn ang="0">
                        <a:pos x="connsiteX5583" y="connsiteY5583"/>
                      </a:cxn>
                      <a:cxn ang="0">
                        <a:pos x="connsiteX5584" y="connsiteY5584"/>
                      </a:cxn>
                      <a:cxn ang="0">
                        <a:pos x="connsiteX5585" y="connsiteY5585"/>
                      </a:cxn>
                      <a:cxn ang="0">
                        <a:pos x="connsiteX5586" y="connsiteY5586"/>
                      </a:cxn>
                      <a:cxn ang="0">
                        <a:pos x="connsiteX5587" y="connsiteY5587"/>
                      </a:cxn>
                      <a:cxn ang="0">
                        <a:pos x="connsiteX5588" y="connsiteY5588"/>
                      </a:cxn>
                      <a:cxn ang="0">
                        <a:pos x="connsiteX5589" y="connsiteY5589"/>
                      </a:cxn>
                      <a:cxn ang="0">
                        <a:pos x="connsiteX5590" y="connsiteY5590"/>
                      </a:cxn>
                      <a:cxn ang="0">
                        <a:pos x="connsiteX5591" y="connsiteY5591"/>
                      </a:cxn>
                      <a:cxn ang="0">
                        <a:pos x="connsiteX5592" y="connsiteY5592"/>
                      </a:cxn>
                      <a:cxn ang="0">
                        <a:pos x="connsiteX5593" y="connsiteY5593"/>
                      </a:cxn>
                      <a:cxn ang="0">
                        <a:pos x="connsiteX5594" y="connsiteY5594"/>
                      </a:cxn>
                      <a:cxn ang="0">
                        <a:pos x="connsiteX5595" y="connsiteY5595"/>
                      </a:cxn>
                      <a:cxn ang="0">
                        <a:pos x="connsiteX5596" y="connsiteY5596"/>
                      </a:cxn>
                      <a:cxn ang="0">
                        <a:pos x="connsiteX5597" y="connsiteY5597"/>
                      </a:cxn>
                      <a:cxn ang="0">
                        <a:pos x="connsiteX5598" y="connsiteY5598"/>
                      </a:cxn>
                      <a:cxn ang="0">
                        <a:pos x="connsiteX5599" y="connsiteY5599"/>
                      </a:cxn>
                      <a:cxn ang="0">
                        <a:pos x="connsiteX5600" y="connsiteY5600"/>
                      </a:cxn>
                      <a:cxn ang="0">
                        <a:pos x="connsiteX5601" y="connsiteY5601"/>
                      </a:cxn>
                      <a:cxn ang="0">
                        <a:pos x="connsiteX5602" y="connsiteY5602"/>
                      </a:cxn>
                      <a:cxn ang="0">
                        <a:pos x="connsiteX5603" y="connsiteY5603"/>
                      </a:cxn>
                      <a:cxn ang="0">
                        <a:pos x="connsiteX5604" y="connsiteY5604"/>
                      </a:cxn>
                      <a:cxn ang="0">
                        <a:pos x="connsiteX5605" y="connsiteY5605"/>
                      </a:cxn>
                      <a:cxn ang="0">
                        <a:pos x="connsiteX5606" y="connsiteY5606"/>
                      </a:cxn>
                      <a:cxn ang="0">
                        <a:pos x="connsiteX5607" y="connsiteY5607"/>
                      </a:cxn>
                      <a:cxn ang="0">
                        <a:pos x="connsiteX5608" y="connsiteY5608"/>
                      </a:cxn>
                      <a:cxn ang="0">
                        <a:pos x="connsiteX5609" y="connsiteY5609"/>
                      </a:cxn>
                      <a:cxn ang="0">
                        <a:pos x="connsiteX5610" y="connsiteY5610"/>
                      </a:cxn>
                      <a:cxn ang="0">
                        <a:pos x="connsiteX5611" y="connsiteY5611"/>
                      </a:cxn>
                      <a:cxn ang="0">
                        <a:pos x="connsiteX5612" y="connsiteY5612"/>
                      </a:cxn>
                      <a:cxn ang="0">
                        <a:pos x="connsiteX5613" y="connsiteY5613"/>
                      </a:cxn>
                      <a:cxn ang="0">
                        <a:pos x="connsiteX5614" y="connsiteY5614"/>
                      </a:cxn>
                      <a:cxn ang="0">
                        <a:pos x="connsiteX5615" y="connsiteY5615"/>
                      </a:cxn>
                      <a:cxn ang="0">
                        <a:pos x="connsiteX5616" y="connsiteY5616"/>
                      </a:cxn>
                      <a:cxn ang="0">
                        <a:pos x="connsiteX5617" y="connsiteY5617"/>
                      </a:cxn>
                      <a:cxn ang="0">
                        <a:pos x="connsiteX5618" y="connsiteY5618"/>
                      </a:cxn>
                      <a:cxn ang="0">
                        <a:pos x="connsiteX5619" y="connsiteY5619"/>
                      </a:cxn>
                      <a:cxn ang="0">
                        <a:pos x="connsiteX5620" y="connsiteY5620"/>
                      </a:cxn>
                      <a:cxn ang="0">
                        <a:pos x="connsiteX5621" y="connsiteY5621"/>
                      </a:cxn>
                      <a:cxn ang="0">
                        <a:pos x="connsiteX5622" y="connsiteY5622"/>
                      </a:cxn>
                      <a:cxn ang="0">
                        <a:pos x="connsiteX5623" y="connsiteY5623"/>
                      </a:cxn>
                      <a:cxn ang="0">
                        <a:pos x="connsiteX5624" y="connsiteY5624"/>
                      </a:cxn>
                      <a:cxn ang="0">
                        <a:pos x="connsiteX5625" y="connsiteY5625"/>
                      </a:cxn>
                      <a:cxn ang="0">
                        <a:pos x="connsiteX5626" y="connsiteY5626"/>
                      </a:cxn>
                      <a:cxn ang="0">
                        <a:pos x="connsiteX5627" y="connsiteY5627"/>
                      </a:cxn>
                      <a:cxn ang="0">
                        <a:pos x="connsiteX5628" y="connsiteY5628"/>
                      </a:cxn>
                      <a:cxn ang="0">
                        <a:pos x="connsiteX5629" y="connsiteY5629"/>
                      </a:cxn>
                      <a:cxn ang="0">
                        <a:pos x="connsiteX5630" y="connsiteY5630"/>
                      </a:cxn>
                      <a:cxn ang="0">
                        <a:pos x="connsiteX5631" y="connsiteY5631"/>
                      </a:cxn>
                      <a:cxn ang="0">
                        <a:pos x="connsiteX5632" y="connsiteY5632"/>
                      </a:cxn>
                      <a:cxn ang="0">
                        <a:pos x="connsiteX5633" y="connsiteY5633"/>
                      </a:cxn>
                      <a:cxn ang="0">
                        <a:pos x="connsiteX5634" y="connsiteY5634"/>
                      </a:cxn>
                      <a:cxn ang="0">
                        <a:pos x="connsiteX5635" y="connsiteY5635"/>
                      </a:cxn>
                      <a:cxn ang="0">
                        <a:pos x="connsiteX5636" y="connsiteY5636"/>
                      </a:cxn>
                      <a:cxn ang="0">
                        <a:pos x="connsiteX5637" y="connsiteY5637"/>
                      </a:cxn>
                      <a:cxn ang="0">
                        <a:pos x="connsiteX5638" y="connsiteY5638"/>
                      </a:cxn>
                      <a:cxn ang="0">
                        <a:pos x="connsiteX5639" y="connsiteY5639"/>
                      </a:cxn>
                      <a:cxn ang="0">
                        <a:pos x="connsiteX5640" y="connsiteY5640"/>
                      </a:cxn>
                      <a:cxn ang="0">
                        <a:pos x="connsiteX5641" y="connsiteY5641"/>
                      </a:cxn>
                      <a:cxn ang="0">
                        <a:pos x="connsiteX5642" y="connsiteY5642"/>
                      </a:cxn>
                      <a:cxn ang="0">
                        <a:pos x="connsiteX5643" y="connsiteY5643"/>
                      </a:cxn>
                      <a:cxn ang="0">
                        <a:pos x="connsiteX5644" y="connsiteY5644"/>
                      </a:cxn>
                      <a:cxn ang="0">
                        <a:pos x="connsiteX5645" y="connsiteY5645"/>
                      </a:cxn>
                      <a:cxn ang="0">
                        <a:pos x="connsiteX5646" y="connsiteY5646"/>
                      </a:cxn>
                      <a:cxn ang="0">
                        <a:pos x="connsiteX5647" y="connsiteY5647"/>
                      </a:cxn>
                      <a:cxn ang="0">
                        <a:pos x="connsiteX5648" y="connsiteY5648"/>
                      </a:cxn>
                      <a:cxn ang="0">
                        <a:pos x="connsiteX5649" y="connsiteY5649"/>
                      </a:cxn>
                      <a:cxn ang="0">
                        <a:pos x="connsiteX5650" y="connsiteY5650"/>
                      </a:cxn>
                      <a:cxn ang="0">
                        <a:pos x="connsiteX5651" y="connsiteY5651"/>
                      </a:cxn>
                      <a:cxn ang="0">
                        <a:pos x="connsiteX5652" y="connsiteY5652"/>
                      </a:cxn>
                      <a:cxn ang="0">
                        <a:pos x="connsiteX5653" y="connsiteY5653"/>
                      </a:cxn>
                      <a:cxn ang="0">
                        <a:pos x="connsiteX5654" y="connsiteY5654"/>
                      </a:cxn>
                      <a:cxn ang="0">
                        <a:pos x="connsiteX5655" y="connsiteY5655"/>
                      </a:cxn>
                      <a:cxn ang="0">
                        <a:pos x="connsiteX5656" y="connsiteY5656"/>
                      </a:cxn>
                      <a:cxn ang="0">
                        <a:pos x="connsiteX5657" y="connsiteY5657"/>
                      </a:cxn>
                      <a:cxn ang="0">
                        <a:pos x="connsiteX5658" y="connsiteY5658"/>
                      </a:cxn>
                      <a:cxn ang="0">
                        <a:pos x="connsiteX5659" y="connsiteY5659"/>
                      </a:cxn>
                      <a:cxn ang="0">
                        <a:pos x="connsiteX5660" y="connsiteY5660"/>
                      </a:cxn>
                      <a:cxn ang="0">
                        <a:pos x="connsiteX5661" y="connsiteY5661"/>
                      </a:cxn>
                      <a:cxn ang="0">
                        <a:pos x="connsiteX5662" y="connsiteY5662"/>
                      </a:cxn>
                      <a:cxn ang="0">
                        <a:pos x="connsiteX5663" y="connsiteY5663"/>
                      </a:cxn>
                      <a:cxn ang="0">
                        <a:pos x="connsiteX5664" y="connsiteY5664"/>
                      </a:cxn>
                      <a:cxn ang="0">
                        <a:pos x="connsiteX5665" y="connsiteY5665"/>
                      </a:cxn>
                      <a:cxn ang="0">
                        <a:pos x="connsiteX5666" y="connsiteY5666"/>
                      </a:cxn>
                      <a:cxn ang="0">
                        <a:pos x="connsiteX5667" y="connsiteY5667"/>
                      </a:cxn>
                      <a:cxn ang="0">
                        <a:pos x="connsiteX5668" y="connsiteY5668"/>
                      </a:cxn>
                      <a:cxn ang="0">
                        <a:pos x="connsiteX5669" y="connsiteY5669"/>
                      </a:cxn>
                      <a:cxn ang="0">
                        <a:pos x="connsiteX5670" y="connsiteY5670"/>
                      </a:cxn>
                      <a:cxn ang="0">
                        <a:pos x="connsiteX5671" y="connsiteY5671"/>
                      </a:cxn>
                      <a:cxn ang="0">
                        <a:pos x="connsiteX5672" y="connsiteY5672"/>
                      </a:cxn>
                      <a:cxn ang="0">
                        <a:pos x="connsiteX5673" y="connsiteY5673"/>
                      </a:cxn>
                      <a:cxn ang="0">
                        <a:pos x="connsiteX5674" y="connsiteY5674"/>
                      </a:cxn>
                      <a:cxn ang="0">
                        <a:pos x="connsiteX5675" y="connsiteY5675"/>
                      </a:cxn>
                      <a:cxn ang="0">
                        <a:pos x="connsiteX5676" y="connsiteY5676"/>
                      </a:cxn>
                      <a:cxn ang="0">
                        <a:pos x="connsiteX5677" y="connsiteY5677"/>
                      </a:cxn>
                      <a:cxn ang="0">
                        <a:pos x="connsiteX5678" y="connsiteY5678"/>
                      </a:cxn>
                      <a:cxn ang="0">
                        <a:pos x="connsiteX5679" y="connsiteY5679"/>
                      </a:cxn>
                      <a:cxn ang="0">
                        <a:pos x="connsiteX5680" y="connsiteY5680"/>
                      </a:cxn>
                      <a:cxn ang="0">
                        <a:pos x="connsiteX5681" y="connsiteY5681"/>
                      </a:cxn>
                      <a:cxn ang="0">
                        <a:pos x="connsiteX5682" y="connsiteY5682"/>
                      </a:cxn>
                      <a:cxn ang="0">
                        <a:pos x="connsiteX5683" y="connsiteY5683"/>
                      </a:cxn>
                      <a:cxn ang="0">
                        <a:pos x="connsiteX5684" y="connsiteY5684"/>
                      </a:cxn>
                      <a:cxn ang="0">
                        <a:pos x="connsiteX5685" y="connsiteY5685"/>
                      </a:cxn>
                      <a:cxn ang="0">
                        <a:pos x="connsiteX5686" y="connsiteY5686"/>
                      </a:cxn>
                      <a:cxn ang="0">
                        <a:pos x="connsiteX5687" y="connsiteY5687"/>
                      </a:cxn>
                      <a:cxn ang="0">
                        <a:pos x="connsiteX5688" y="connsiteY5688"/>
                      </a:cxn>
                      <a:cxn ang="0">
                        <a:pos x="connsiteX5689" y="connsiteY5689"/>
                      </a:cxn>
                      <a:cxn ang="0">
                        <a:pos x="connsiteX5690" y="connsiteY5690"/>
                      </a:cxn>
                      <a:cxn ang="0">
                        <a:pos x="connsiteX5691" y="connsiteY5691"/>
                      </a:cxn>
                      <a:cxn ang="0">
                        <a:pos x="connsiteX5692" y="connsiteY5692"/>
                      </a:cxn>
                      <a:cxn ang="0">
                        <a:pos x="connsiteX5693" y="connsiteY5693"/>
                      </a:cxn>
                      <a:cxn ang="0">
                        <a:pos x="connsiteX5694" y="connsiteY5694"/>
                      </a:cxn>
                      <a:cxn ang="0">
                        <a:pos x="connsiteX5695" y="connsiteY5695"/>
                      </a:cxn>
                      <a:cxn ang="0">
                        <a:pos x="connsiteX5696" y="connsiteY5696"/>
                      </a:cxn>
                      <a:cxn ang="0">
                        <a:pos x="connsiteX5697" y="connsiteY5697"/>
                      </a:cxn>
                      <a:cxn ang="0">
                        <a:pos x="connsiteX5698" y="connsiteY5698"/>
                      </a:cxn>
                      <a:cxn ang="0">
                        <a:pos x="connsiteX5699" y="connsiteY5699"/>
                      </a:cxn>
                      <a:cxn ang="0">
                        <a:pos x="connsiteX5700" y="connsiteY5700"/>
                      </a:cxn>
                      <a:cxn ang="0">
                        <a:pos x="connsiteX5701" y="connsiteY5701"/>
                      </a:cxn>
                      <a:cxn ang="0">
                        <a:pos x="connsiteX5702" y="connsiteY5702"/>
                      </a:cxn>
                      <a:cxn ang="0">
                        <a:pos x="connsiteX5703" y="connsiteY5703"/>
                      </a:cxn>
                      <a:cxn ang="0">
                        <a:pos x="connsiteX5704" y="connsiteY5704"/>
                      </a:cxn>
                      <a:cxn ang="0">
                        <a:pos x="connsiteX5705" y="connsiteY5705"/>
                      </a:cxn>
                      <a:cxn ang="0">
                        <a:pos x="connsiteX5706" y="connsiteY5706"/>
                      </a:cxn>
                      <a:cxn ang="0">
                        <a:pos x="connsiteX5707" y="connsiteY5707"/>
                      </a:cxn>
                      <a:cxn ang="0">
                        <a:pos x="connsiteX5708" y="connsiteY5708"/>
                      </a:cxn>
                      <a:cxn ang="0">
                        <a:pos x="connsiteX5709" y="connsiteY5709"/>
                      </a:cxn>
                      <a:cxn ang="0">
                        <a:pos x="connsiteX5710" y="connsiteY5710"/>
                      </a:cxn>
                      <a:cxn ang="0">
                        <a:pos x="connsiteX5711" y="connsiteY5711"/>
                      </a:cxn>
                      <a:cxn ang="0">
                        <a:pos x="connsiteX5712" y="connsiteY5712"/>
                      </a:cxn>
                      <a:cxn ang="0">
                        <a:pos x="connsiteX5713" y="connsiteY5713"/>
                      </a:cxn>
                      <a:cxn ang="0">
                        <a:pos x="connsiteX5714" y="connsiteY5714"/>
                      </a:cxn>
                      <a:cxn ang="0">
                        <a:pos x="connsiteX5715" y="connsiteY5715"/>
                      </a:cxn>
                      <a:cxn ang="0">
                        <a:pos x="connsiteX5716" y="connsiteY5716"/>
                      </a:cxn>
                      <a:cxn ang="0">
                        <a:pos x="connsiteX5717" y="connsiteY5717"/>
                      </a:cxn>
                      <a:cxn ang="0">
                        <a:pos x="connsiteX5718" y="connsiteY5718"/>
                      </a:cxn>
                      <a:cxn ang="0">
                        <a:pos x="connsiteX5719" y="connsiteY5719"/>
                      </a:cxn>
                      <a:cxn ang="0">
                        <a:pos x="connsiteX5720" y="connsiteY5720"/>
                      </a:cxn>
                      <a:cxn ang="0">
                        <a:pos x="connsiteX5721" y="connsiteY5721"/>
                      </a:cxn>
                      <a:cxn ang="0">
                        <a:pos x="connsiteX5722" y="connsiteY5722"/>
                      </a:cxn>
                      <a:cxn ang="0">
                        <a:pos x="connsiteX5723" y="connsiteY5723"/>
                      </a:cxn>
                      <a:cxn ang="0">
                        <a:pos x="connsiteX5724" y="connsiteY5724"/>
                      </a:cxn>
                      <a:cxn ang="0">
                        <a:pos x="connsiteX5725" y="connsiteY5725"/>
                      </a:cxn>
                      <a:cxn ang="0">
                        <a:pos x="connsiteX5726" y="connsiteY5726"/>
                      </a:cxn>
                      <a:cxn ang="0">
                        <a:pos x="connsiteX5727" y="connsiteY5727"/>
                      </a:cxn>
                      <a:cxn ang="0">
                        <a:pos x="connsiteX5728" y="connsiteY5728"/>
                      </a:cxn>
                      <a:cxn ang="0">
                        <a:pos x="connsiteX5729" y="connsiteY5729"/>
                      </a:cxn>
                      <a:cxn ang="0">
                        <a:pos x="connsiteX5730" y="connsiteY5730"/>
                      </a:cxn>
                      <a:cxn ang="0">
                        <a:pos x="connsiteX5731" y="connsiteY5731"/>
                      </a:cxn>
                      <a:cxn ang="0">
                        <a:pos x="connsiteX5732" y="connsiteY5732"/>
                      </a:cxn>
                      <a:cxn ang="0">
                        <a:pos x="connsiteX5733" y="connsiteY5733"/>
                      </a:cxn>
                      <a:cxn ang="0">
                        <a:pos x="connsiteX5734" y="connsiteY5734"/>
                      </a:cxn>
                      <a:cxn ang="0">
                        <a:pos x="connsiteX5735" y="connsiteY5735"/>
                      </a:cxn>
                      <a:cxn ang="0">
                        <a:pos x="connsiteX5736" y="connsiteY5736"/>
                      </a:cxn>
                      <a:cxn ang="0">
                        <a:pos x="connsiteX5737" y="connsiteY5737"/>
                      </a:cxn>
                      <a:cxn ang="0">
                        <a:pos x="connsiteX5738" y="connsiteY5738"/>
                      </a:cxn>
                      <a:cxn ang="0">
                        <a:pos x="connsiteX5739" y="connsiteY5739"/>
                      </a:cxn>
                      <a:cxn ang="0">
                        <a:pos x="connsiteX5740" y="connsiteY5740"/>
                      </a:cxn>
                      <a:cxn ang="0">
                        <a:pos x="connsiteX5741" y="connsiteY5741"/>
                      </a:cxn>
                      <a:cxn ang="0">
                        <a:pos x="connsiteX5742" y="connsiteY5742"/>
                      </a:cxn>
                      <a:cxn ang="0">
                        <a:pos x="connsiteX5743" y="connsiteY5743"/>
                      </a:cxn>
                      <a:cxn ang="0">
                        <a:pos x="connsiteX5744" y="connsiteY5744"/>
                      </a:cxn>
                      <a:cxn ang="0">
                        <a:pos x="connsiteX5745" y="connsiteY5745"/>
                      </a:cxn>
                      <a:cxn ang="0">
                        <a:pos x="connsiteX5746" y="connsiteY5746"/>
                      </a:cxn>
                      <a:cxn ang="0">
                        <a:pos x="connsiteX5747" y="connsiteY5747"/>
                      </a:cxn>
                      <a:cxn ang="0">
                        <a:pos x="connsiteX5748" y="connsiteY5748"/>
                      </a:cxn>
                      <a:cxn ang="0">
                        <a:pos x="connsiteX5749" y="connsiteY5749"/>
                      </a:cxn>
                      <a:cxn ang="0">
                        <a:pos x="connsiteX5750" y="connsiteY5750"/>
                      </a:cxn>
                      <a:cxn ang="0">
                        <a:pos x="connsiteX5751" y="connsiteY5751"/>
                      </a:cxn>
                      <a:cxn ang="0">
                        <a:pos x="connsiteX5752" y="connsiteY5752"/>
                      </a:cxn>
                      <a:cxn ang="0">
                        <a:pos x="connsiteX5753" y="connsiteY5753"/>
                      </a:cxn>
                      <a:cxn ang="0">
                        <a:pos x="connsiteX5754" y="connsiteY5754"/>
                      </a:cxn>
                      <a:cxn ang="0">
                        <a:pos x="connsiteX5755" y="connsiteY5755"/>
                      </a:cxn>
                      <a:cxn ang="0">
                        <a:pos x="connsiteX5756" y="connsiteY5756"/>
                      </a:cxn>
                      <a:cxn ang="0">
                        <a:pos x="connsiteX5757" y="connsiteY5757"/>
                      </a:cxn>
                      <a:cxn ang="0">
                        <a:pos x="connsiteX5758" y="connsiteY5758"/>
                      </a:cxn>
                      <a:cxn ang="0">
                        <a:pos x="connsiteX5759" y="connsiteY5759"/>
                      </a:cxn>
                      <a:cxn ang="0">
                        <a:pos x="connsiteX5760" y="connsiteY5760"/>
                      </a:cxn>
                      <a:cxn ang="0">
                        <a:pos x="connsiteX5761" y="connsiteY5761"/>
                      </a:cxn>
                      <a:cxn ang="0">
                        <a:pos x="connsiteX5762" y="connsiteY5762"/>
                      </a:cxn>
                      <a:cxn ang="0">
                        <a:pos x="connsiteX5763" y="connsiteY5763"/>
                      </a:cxn>
                      <a:cxn ang="0">
                        <a:pos x="connsiteX5764" y="connsiteY5764"/>
                      </a:cxn>
                      <a:cxn ang="0">
                        <a:pos x="connsiteX5765" y="connsiteY5765"/>
                      </a:cxn>
                      <a:cxn ang="0">
                        <a:pos x="connsiteX5766" y="connsiteY5766"/>
                      </a:cxn>
                      <a:cxn ang="0">
                        <a:pos x="connsiteX5767" y="connsiteY5767"/>
                      </a:cxn>
                      <a:cxn ang="0">
                        <a:pos x="connsiteX5768" y="connsiteY5768"/>
                      </a:cxn>
                      <a:cxn ang="0">
                        <a:pos x="connsiteX5769" y="connsiteY5769"/>
                      </a:cxn>
                      <a:cxn ang="0">
                        <a:pos x="connsiteX5770" y="connsiteY5770"/>
                      </a:cxn>
                      <a:cxn ang="0">
                        <a:pos x="connsiteX5771" y="connsiteY5771"/>
                      </a:cxn>
                      <a:cxn ang="0">
                        <a:pos x="connsiteX5772" y="connsiteY5772"/>
                      </a:cxn>
                      <a:cxn ang="0">
                        <a:pos x="connsiteX5773" y="connsiteY5773"/>
                      </a:cxn>
                      <a:cxn ang="0">
                        <a:pos x="connsiteX5774" y="connsiteY5774"/>
                      </a:cxn>
                      <a:cxn ang="0">
                        <a:pos x="connsiteX5775" y="connsiteY5775"/>
                      </a:cxn>
                      <a:cxn ang="0">
                        <a:pos x="connsiteX5776" y="connsiteY5776"/>
                      </a:cxn>
                      <a:cxn ang="0">
                        <a:pos x="connsiteX5777" y="connsiteY5777"/>
                      </a:cxn>
                      <a:cxn ang="0">
                        <a:pos x="connsiteX5778" y="connsiteY5778"/>
                      </a:cxn>
                      <a:cxn ang="0">
                        <a:pos x="connsiteX5779" y="connsiteY5779"/>
                      </a:cxn>
                      <a:cxn ang="0">
                        <a:pos x="connsiteX5780" y="connsiteY5780"/>
                      </a:cxn>
                      <a:cxn ang="0">
                        <a:pos x="connsiteX5781" y="connsiteY5781"/>
                      </a:cxn>
                      <a:cxn ang="0">
                        <a:pos x="connsiteX5782" y="connsiteY5782"/>
                      </a:cxn>
                      <a:cxn ang="0">
                        <a:pos x="connsiteX5783" y="connsiteY5783"/>
                      </a:cxn>
                      <a:cxn ang="0">
                        <a:pos x="connsiteX5784" y="connsiteY5784"/>
                      </a:cxn>
                      <a:cxn ang="0">
                        <a:pos x="connsiteX5785" y="connsiteY5785"/>
                      </a:cxn>
                      <a:cxn ang="0">
                        <a:pos x="connsiteX5786" y="connsiteY5786"/>
                      </a:cxn>
                      <a:cxn ang="0">
                        <a:pos x="connsiteX5787" y="connsiteY5787"/>
                      </a:cxn>
                      <a:cxn ang="0">
                        <a:pos x="connsiteX5788" y="connsiteY5788"/>
                      </a:cxn>
                      <a:cxn ang="0">
                        <a:pos x="connsiteX5789" y="connsiteY5789"/>
                      </a:cxn>
                      <a:cxn ang="0">
                        <a:pos x="connsiteX5790" y="connsiteY5790"/>
                      </a:cxn>
                      <a:cxn ang="0">
                        <a:pos x="connsiteX5791" y="connsiteY5791"/>
                      </a:cxn>
                      <a:cxn ang="0">
                        <a:pos x="connsiteX5792" y="connsiteY5792"/>
                      </a:cxn>
                      <a:cxn ang="0">
                        <a:pos x="connsiteX5793" y="connsiteY5793"/>
                      </a:cxn>
                      <a:cxn ang="0">
                        <a:pos x="connsiteX5794" y="connsiteY5794"/>
                      </a:cxn>
                      <a:cxn ang="0">
                        <a:pos x="connsiteX5795" y="connsiteY5795"/>
                      </a:cxn>
                      <a:cxn ang="0">
                        <a:pos x="connsiteX5796" y="connsiteY5796"/>
                      </a:cxn>
                      <a:cxn ang="0">
                        <a:pos x="connsiteX5797" y="connsiteY5797"/>
                      </a:cxn>
                      <a:cxn ang="0">
                        <a:pos x="connsiteX5798" y="connsiteY5798"/>
                      </a:cxn>
                      <a:cxn ang="0">
                        <a:pos x="connsiteX5799" y="connsiteY5799"/>
                      </a:cxn>
                      <a:cxn ang="0">
                        <a:pos x="connsiteX5800" y="connsiteY5800"/>
                      </a:cxn>
                      <a:cxn ang="0">
                        <a:pos x="connsiteX5801" y="connsiteY5801"/>
                      </a:cxn>
                      <a:cxn ang="0">
                        <a:pos x="connsiteX5802" y="connsiteY5802"/>
                      </a:cxn>
                      <a:cxn ang="0">
                        <a:pos x="connsiteX5803" y="connsiteY5803"/>
                      </a:cxn>
                      <a:cxn ang="0">
                        <a:pos x="connsiteX5804" y="connsiteY5804"/>
                      </a:cxn>
                      <a:cxn ang="0">
                        <a:pos x="connsiteX5805" y="connsiteY5805"/>
                      </a:cxn>
                      <a:cxn ang="0">
                        <a:pos x="connsiteX5806" y="connsiteY5806"/>
                      </a:cxn>
                      <a:cxn ang="0">
                        <a:pos x="connsiteX5807" y="connsiteY5807"/>
                      </a:cxn>
                      <a:cxn ang="0">
                        <a:pos x="connsiteX5808" y="connsiteY5808"/>
                      </a:cxn>
                      <a:cxn ang="0">
                        <a:pos x="connsiteX5809" y="connsiteY5809"/>
                      </a:cxn>
                      <a:cxn ang="0">
                        <a:pos x="connsiteX5810" y="connsiteY5810"/>
                      </a:cxn>
                      <a:cxn ang="0">
                        <a:pos x="connsiteX5811" y="connsiteY5811"/>
                      </a:cxn>
                      <a:cxn ang="0">
                        <a:pos x="connsiteX5812" y="connsiteY5812"/>
                      </a:cxn>
                      <a:cxn ang="0">
                        <a:pos x="connsiteX5813" y="connsiteY5813"/>
                      </a:cxn>
                      <a:cxn ang="0">
                        <a:pos x="connsiteX5814" y="connsiteY5814"/>
                      </a:cxn>
                      <a:cxn ang="0">
                        <a:pos x="connsiteX5815" y="connsiteY5815"/>
                      </a:cxn>
                      <a:cxn ang="0">
                        <a:pos x="connsiteX5816" y="connsiteY5816"/>
                      </a:cxn>
                      <a:cxn ang="0">
                        <a:pos x="connsiteX5817" y="connsiteY5817"/>
                      </a:cxn>
                      <a:cxn ang="0">
                        <a:pos x="connsiteX5818" y="connsiteY5818"/>
                      </a:cxn>
                      <a:cxn ang="0">
                        <a:pos x="connsiteX5819" y="connsiteY5819"/>
                      </a:cxn>
                      <a:cxn ang="0">
                        <a:pos x="connsiteX5820" y="connsiteY5820"/>
                      </a:cxn>
                      <a:cxn ang="0">
                        <a:pos x="connsiteX5821" y="connsiteY5821"/>
                      </a:cxn>
                      <a:cxn ang="0">
                        <a:pos x="connsiteX5822" y="connsiteY5822"/>
                      </a:cxn>
                      <a:cxn ang="0">
                        <a:pos x="connsiteX5823" y="connsiteY5823"/>
                      </a:cxn>
                      <a:cxn ang="0">
                        <a:pos x="connsiteX5824" y="connsiteY5824"/>
                      </a:cxn>
                      <a:cxn ang="0">
                        <a:pos x="connsiteX5825" y="connsiteY5825"/>
                      </a:cxn>
                      <a:cxn ang="0">
                        <a:pos x="connsiteX5826" y="connsiteY5826"/>
                      </a:cxn>
                      <a:cxn ang="0">
                        <a:pos x="connsiteX5827" y="connsiteY5827"/>
                      </a:cxn>
                      <a:cxn ang="0">
                        <a:pos x="connsiteX5828" y="connsiteY5828"/>
                      </a:cxn>
                      <a:cxn ang="0">
                        <a:pos x="connsiteX5829" y="connsiteY5829"/>
                      </a:cxn>
                      <a:cxn ang="0">
                        <a:pos x="connsiteX5830" y="connsiteY5830"/>
                      </a:cxn>
                      <a:cxn ang="0">
                        <a:pos x="connsiteX5831" y="connsiteY5831"/>
                      </a:cxn>
                      <a:cxn ang="0">
                        <a:pos x="connsiteX5832" y="connsiteY5832"/>
                      </a:cxn>
                      <a:cxn ang="0">
                        <a:pos x="connsiteX5833" y="connsiteY5833"/>
                      </a:cxn>
                      <a:cxn ang="0">
                        <a:pos x="connsiteX5834" y="connsiteY5834"/>
                      </a:cxn>
                      <a:cxn ang="0">
                        <a:pos x="connsiteX5835" y="connsiteY5835"/>
                      </a:cxn>
                      <a:cxn ang="0">
                        <a:pos x="connsiteX5836" y="connsiteY5836"/>
                      </a:cxn>
                      <a:cxn ang="0">
                        <a:pos x="connsiteX5837" y="connsiteY5837"/>
                      </a:cxn>
                      <a:cxn ang="0">
                        <a:pos x="connsiteX5838" y="connsiteY5838"/>
                      </a:cxn>
                      <a:cxn ang="0">
                        <a:pos x="connsiteX5839" y="connsiteY5839"/>
                      </a:cxn>
                      <a:cxn ang="0">
                        <a:pos x="connsiteX5840" y="connsiteY5840"/>
                      </a:cxn>
                      <a:cxn ang="0">
                        <a:pos x="connsiteX5841" y="connsiteY5841"/>
                      </a:cxn>
                      <a:cxn ang="0">
                        <a:pos x="connsiteX5842" y="connsiteY5842"/>
                      </a:cxn>
                      <a:cxn ang="0">
                        <a:pos x="connsiteX5843" y="connsiteY5843"/>
                      </a:cxn>
                      <a:cxn ang="0">
                        <a:pos x="connsiteX5844" y="connsiteY5844"/>
                      </a:cxn>
                      <a:cxn ang="0">
                        <a:pos x="connsiteX5845" y="connsiteY5845"/>
                      </a:cxn>
                      <a:cxn ang="0">
                        <a:pos x="connsiteX5846" y="connsiteY5846"/>
                      </a:cxn>
                      <a:cxn ang="0">
                        <a:pos x="connsiteX5847" y="connsiteY5847"/>
                      </a:cxn>
                      <a:cxn ang="0">
                        <a:pos x="connsiteX5848" y="connsiteY5848"/>
                      </a:cxn>
                      <a:cxn ang="0">
                        <a:pos x="connsiteX5849" y="connsiteY5849"/>
                      </a:cxn>
                      <a:cxn ang="0">
                        <a:pos x="connsiteX5850" y="connsiteY5850"/>
                      </a:cxn>
                      <a:cxn ang="0">
                        <a:pos x="connsiteX5851" y="connsiteY5851"/>
                      </a:cxn>
                      <a:cxn ang="0">
                        <a:pos x="connsiteX5852" y="connsiteY5852"/>
                      </a:cxn>
                      <a:cxn ang="0">
                        <a:pos x="connsiteX5853" y="connsiteY5853"/>
                      </a:cxn>
                      <a:cxn ang="0">
                        <a:pos x="connsiteX5854" y="connsiteY5854"/>
                      </a:cxn>
                      <a:cxn ang="0">
                        <a:pos x="connsiteX5855" y="connsiteY5855"/>
                      </a:cxn>
                      <a:cxn ang="0">
                        <a:pos x="connsiteX5856" y="connsiteY5856"/>
                      </a:cxn>
                      <a:cxn ang="0">
                        <a:pos x="connsiteX5857" y="connsiteY5857"/>
                      </a:cxn>
                      <a:cxn ang="0">
                        <a:pos x="connsiteX5858" y="connsiteY5858"/>
                      </a:cxn>
                      <a:cxn ang="0">
                        <a:pos x="connsiteX5859" y="connsiteY5859"/>
                      </a:cxn>
                      <a:cxn ang="0">
                        <a:pos x="connsiteX5860" y="connsiteY5860"/>
                      </a:cxn>
                      <a:cxn ang="0">
                        <a:pos x="connsiteX5861" y="connsiteY5861"/>
                      </a:cxn>
                      <a:cxn ang="0">
                        <a:pos x="connsiteX5862" y="connsiteY5862"/>
                      </a:cxn>
                      <a:cxn ang="0">
                        <a:pos x="connsiteX5863" y="connsiteY5863"/>
                      </a:cxn>
                      <a:cxn ang="0">
                        <a:pos x="connsiteX5864" y="connsiteY5864"/>
                      </a:cxn>
                      <a:cxn ang="0">
                        <a:pos x="connsiteX5865" y="connsiteY5865"/>
                      </a:cxn>
                      <a:cxn ang="0">
                        <a:pos x="connsiteX5866" y="connsiteY5866"/>
                      </a:cxn>
                      <a:cxn ang="0">
                        <a:pos x="connsiteX5867" y="connsiteY5867"/>
                      </a:cxn>
                      <a:cxn ang="0">
                        <a:pos x="connsiteX5868" y="connsiteY5868"/>
                      </a:cxn>
                      <a:cxn ang="0">
                        <a:pos x="connsiteX5869" y="connsiteY5869"/>
                      </a:cxn>
                      <a:cxn ang="0">
                        <a:pos x="connsiteX5870" y="connsiteY5870"/>
                      </a:cxn>
                      <a:cxn ang="0">
                        <a:pos x="connsiteX5871" y="connsiteY5871"/>
                      </a:cxn>
                      <a:cxn ang="0">
                        <a:pos x="connsiteX5872" y="connsiteY5872"/>
                      </a:cxn>
                      <a:cxn ang="0">
                        <a:pos x="connsiteX5873" y="connsiteY5873"/>
                      </a:cxn>
                      <a:cxn ang="0">
                        <a:pos x="connsiteX5874" y="connsiteY5874"/>
                      </a:cxn>
                      <a:cxn ang="0">
                        <a:pos x="connsiteX5875" y="connsiteY5875"/>
                      </a:cxn>
                      <a:cxn ang="0">
                        <a:pos x="connsiteX5876" y="connsiteY5876"/>
                      </a:cxn>
                      <a:cxn ang="0">
                        <a:pos x="connsiteX5877" y="connsiteY5877"/>
                      </a:cxn>
                      <a:cxn ang="0">
                        <a:pos x="connsiteX5878" y="connsiteY5878"/>
                      </a:cxn>
                      <a:cxn ang="0">
                        <a:pos x="connsiteX5879" y="connsiteY5879"/>
                      </a:cxn>
                      <a:cxn ang="0">
                        <a:pos x="connsiteX5880" y="connsiteY5880"/>
                      </a:cxn>
                      <a:cxn ang="0">
                        <a:pos x="connsiteX5881" y="connsiteY5881"/>
                      </a:cxn>
                      <a:cxn ang="0">
                        <a:pos x="connsiteX5882" y="connsiteY5882"/>
                      </a:cxn>
                      <a:cxn ang="0">
                        <a:pos x="connsiteX5883" y="connsiteY5883"/>
                      </a:cxn>
                      <a:cxn ang="0">
                        <a:pos x="connsiteX5884" y="connsiteY5884"/>
                      </a:cxn>
                      <a:cxn ang="0">
                        <a:pos x="connsiteX5885" y="connsiteY5885"/>
                      </a:cxn>
                      <a:cxn ang="0">
                        <a:pos x="connsiteX5886" y="connsiteY5886"/>
                      </a:cxn>
                      <a:cxn ang="0">
                        <a:pos x="connsiteX5887" y="connsiteY5887"/>
                      </a:cxn>
                      <a:cxn ang="0">
                        <a:pos x="connsiteX5888" y="connsiteY5888"/>
                      </a:cxn>
                      <a:cxn ang="0">
                        <a:pos x="connsiteX5889" y="connsiteY5889"/>
                      </a:cxn>
                      <a:cxn ang="0">
                        <a:pos x="connsiteX5890" y="connsiteY5890"/>
                      </a:cxn>
                      <a:cxn ang="0">
                        <a:pos x="connsiteX5891" y="connsiteY5891"/>
                      </a:cxn>
                      <a:cxn ang="0">
                        <a:pos x="connsiteX5892" y="connsiteY5892"/>
                      </a:cxn>
                      <a:cxn ang="0">
                        <a:pos x="connsiteX5893" y="connsiteY5893"/>
                      </a:cxn>
                      <a:cxn ang="0">
                        <a:pos x="connsiteX5894" y="connsiteY5894"/>
                      </a:cxn>
                      <a:cxn ang="0">
                        <a:pos x="connsiteX5895" y="connsiteY5895"/>
                      </a:cxn>
                      <a:cxn ang="0">
                        <a:pos x="connsiteX5896" y="connsiteY5896"/>
                      </a:cxn>
                      <a:cxn ang="0">
                        <a:pos x="connsiteX5897" y="connsiteY5897"/>
                      </a:cxn>
                      <a:cxn ang="0">
                        <a:pos x="connsiteX5898" y="connsiteY5898"/>
                      </a:cxn>
                      <a:cxn ang="0">
                        <a:pos x="connsiteX5899" y="connsiteY5899"/>
                      </a:cxn>
                      <a:cxn ang="0">
                        <a:pos x="connsiteX5900" y="connsiteY5900"/>
                      </a:cxn>
                      <a:cxn ang="0">
                        <a:pos x="connsiteX5901" y="connsiteY5901"/>
                      </a:cxn>
                      <a:cxn ang="0">
                        <a:pos x="connsiteX5902" y="connsiteY5902"/>
                      </a:cxn>
                      <a:cxn ang="0">
                        <a:pos x="connsiteX5903" y="connsiteY5903"/>
                      </a:cxn>
                      <a:cxn ang="0">
                        <a:pos x="connsiteX5904" y="connsiteY5904"/>
                      </a:cxn>
                      <a:cxn ang="0">
                        <a:pos x="connsiteX5905" y="connsiteY5905"/>
                      </a:cxn>
                      <a:cxn ang="0">
                        <a:pos x="connsiteX5906" y="connsiteY5906"/>
                      </a:cxn>
                      <a:cxn ang="0">
                        <a:pos x="connsiteX5907" y="connsiteY5907"/>
                      </a:cxn>
                      <a:cxn ang="0">
                        <a:pos x="connsiteX5908" y="connsiteY5908"/>
                      </a:cxn>
                      <a:cxn ang="0">
                        <a:pos x="connsiteX5909" y="connsiteY5909"/>
                      </a:cxn>
                      <a:cxn ang="0">
                        <a:pos x="connsiteX5910" y="connsiteY5910"/>
                      </a:cxn>
                      <a:cxn ang="0">
                        <a:pos x="connsiteX5911" y="connsiteY5911"/>
                      </a:cxn>
                      <a:cxn ang="0">
                        <a:pos x="connsiteX5912" y="connsiteY5912"/>
                      </a:cxn>
                      <a:cxn ang="0">
                        <a:pos x="connsiteX5913" y="connsiteY5913"/>
                      </a:cxn>
                      <a:cxn ang="0">
                        <a:pos x="connsiteX5914" y="connsiteY5914"/>
                      </a:cxn>
                      <a:cxn ang="0">
                        <a:pos x="connsiteX5915" y="connsiteY5915"/>
                      </a:cxn>
                      <a:cxn ang="0">
                        <a:pos x="connsiteX5916" y="connsiteY5916"/>
                      </a:cxn>
                      <a:cxn ang="0">
                        <a:pos x="connsiteX5917" y="connsiteY5917"/>
                      </a:cxn>
                      <a:cxn ang="0">
                        <a:pos x="connsiteX5918" y="connsiteY5918"/>
                      </a:cxn>
                      <a:cxn ang="0">
                        <a:pos x="connsiteX5919" y="connsiteY5919"/>
                      </a:cxn>
                      <a:cxn ang="0">
                        <a:pos x="connsiteX5920" y="connsiteY5920"/>
                      </a:cxn>
                      <a:cxn ang="0">
                        <a:pos x="connsiteX5921" y="connsiteY5921"/>
                      </a:cxn>
                      <a:cxn ang="0">
                        <a:pos x="connsiteX5922" y="connsiteY5922"/>
                      </a:cxn>
                      <a:cxn ang="0">
                        <a:pos x="connsiteX5923" y="connsiteY5923"/>
                      </a:cxn>
                      <a:cxn ang="0">
                        <a:pos x="connsiteX5924" y="connsiteY5924"/>
                      </a:cxn>
                      <a:cxn ang="0">
                        <a:pos x="connsiteX5925" y="connsiteY5925"/>
                      </a:cxn>
                      <a:cxn ang="0">
                        <a:pos x="connsiteX5926" y="connsiteY5926"/>
                      </a:cxn>
                      <a:cxn ang="0">
                        <a:pos x="connsiteX5927" y="connsiteY5927"/>
                      </a:cxn>
                      <a:cxn ang="0">
                        <a:pos x="connsiteX5928" y="connsiteY5928"/>
                      </a:cxn>
                      <a:cxn ang="0">
                        <a:pos x="connsiteX5929" y="connsiteY5929"/>
                      </a:cxn>
                      <a:cxn ang="0">
                        <a:pos x="connsiteX5930" y="connsiteY5930"/>
                      </a:cxn>
                      <a:cxn ang="0">
                        <a:pos x="connsiteX5931" y="connsiteY5931"/>
                      </a:cxn>
                      <a:cxn ang="0">
                        <a:pos x="connsiteX5932" y="connsiteY5932"/>
                      </a:cxn>
                      <a:cxn ang="0">
                        <a:pos x="connsiteX5933" y="connsiteY5933"/>
                      </a:cxn>
                      <a:cxn ang="0">
                        <a:pos x="connsiteX5934" y="connsiteY5934"/>
                      </a:cxn>
                      <a:cxn ang="0">
                        <a:pos x="connsiteX5935" y="connsiteY5935"/>
                      </a:cxn>
                      <a:cxn ang="0">
                        <a:pos x="connsiteX5936" y="connsiteY5936"/>
                      </a:cxn>
                      <a:cxn ang="0">
                        <a:pos x="connsiteX5937" y="connsiteY5937"/>
                      </a:cxn>
                      <a:cxn ang="0">
                        <a:pos x="connsiteX5938" y="connsiteY5938"/>
                      </a:cxn>
                      <a:cxn ang="0">
                        <a:pos x="connsiteX5939" y="connsiteY5939"/>
                      </a:cxn>
                      <a:cxn ang="0">
                        <a:pos x="connsiteX5940" y="connsiteY5940"/>
                      </a:cxn>
                      <a:cxn ang="0">
                        <a:pos x="connsiteX5941" y="connsiteY5941"/>
                      </a:cxn>
                      <a:cxn ang="0">
                        <a:pos x="connsiteX5942" y="connsiteY5942"/>
                      </a:cxn>
                      <a:cxn ang="0">
                        <a:pos x="connsiteX5943" y="connsiteY5943"/>
                      </a:cxn>
                      <a:cxn ang="0">
                        <a:pos x="connsiteX5944" y="connsiteY5944"/>
                      </a:cxn>
                      <a:cxn ang="0">
                        <a:pos x="connsiteX5945" y="connsiteY5945"/>
                      </a:cxn>
                      <a:cxn ang="0">
                        <a:pos x="connsiteX5946" y="connsiteY5946"/>
                      </a:cxn>
                      <a:cxn ang="0">
                        <a:pos x="connsiteX5947" y="connsiteY5947"/>
                      </a:cxn>
                      <a:cxn ang="0">
                        <a:pos x="connsiteX5948" y="connsiteY5948"/>
                      </a:cxn>
                      <a:cxn ang="0">
                        <a:pos x="connsiteX5949" y="connsiteY5949"/>
                      </a:cxn>
                      <a:cxn ang="0">
                        <a:pos x="connsiteX5950" y="connsiteY5950"/>
                      </a:cxn>
                      <a:cxn ang="0">
                        <a:pos x="connsiteX5951" y="connsiteY5951"/>
                      </a:cxn>
                      <a:cxn ang="0">
                        <a:pos x="connsiteX5952" y="connsiteY5952"/>
                      </a:cxn>
                      <a:cxn ang="0">
                        <a:pos x="connsiteX5953" y="connsiteY5953"/>
                      </a:cxn>
                      <a:cxn ang="0">
                        <a:pos x="connsiteX5954" y="connsiteY5954"/>
                      </a:cxn>
                      <a:cxn ang="0">
                        <a:pos x="connsiteX5955" y="connsiteY5955"/>
                      </a:cxn>
                      <a:cxn ang="0">
                        <a:pos x="connsiteX5956" y="connsiteY5956"/>
                      </a:cxn>
                      <a:cxn ang="0">
                        <a:pos x="connsiteX5957" y="connsiteY5957"/>
                      </a:cxn>
                      <a:cxn ang="0">
                        <a:pos x="connsiteX5958" y="connsiteY5958"/>
                      </a:cxn>
                      <a:cxn ang="0">
                        <a:pos x="connsiteX5959" y="connsiteY5959"/>
                      </a:cxn>
                      <a:cxn ang="0">
                        <a:pos x="connsiteX5960" y="connsiteY5960"/>
                      </a:cxn>
                      <a:cxn ang="0">
                        <a:pos x="connsiteX5961" y="connsiteY5961"/>
                      </a:cxn>
                      <a:cxn ang="0">
                        <a:pos x="connsiteX5962" y="connsiteY5962"/>
                      </a:cxn>
                      <a:cxn ang="0">
                        <a:pos x="connsiteX5963" y="connsiteY5963"/>
                      </a:cxn>
                      <a:cxn ang="0">
                        <a:pos x="connsiteX5964" y="connsiteY5964"/>
                      </a:cxn>
                      <a:cxn ang="0">
                        <a:pos x="connsiteX5965" y="connsiteY5965"/>
                      </a:cxn>
                      <a:cxn ang="0">
                        <a:pos x="connsiteX5966" y="connsiteY5966"/>
                      </a:cxn>
                      <a:cxn ang="0">
                        <a:pos x="connsiteX5967" y="connsiteY5967"/>
                      </a:cxn>
                      <a:cxn ang="0">
                        <a:pos x="connsiteX5968" y="connsiteY5968"/>
                      </a:cxn>
                      <a:cxn ang="0">
                        <a:pos x="connsiteX5969" y="connsiteY5969"/>
                      </a:cxn>
                      <a:cxn ang="0">
                        <a:pos x="connsiteX5970" y="connsiteY5970"/>
                      </a:cxn>
                      <a:cxn ang="0">
                        <a:pos x="connsiteX5971" y="connsiteY5971"/>
                      </a:cxn>
                      <a:cxn ang="0">
                        <a:pos x="connsiteX5972" y="connsiteY5972"/>
                      </a:cxn>
                      <a:cxn ang="0">
                        <a:pos x="connsiteX5973" y="connsiteY5973"/>
                      </a:cxn>
                      <a:cxn ang="0">
                        <a:pos x="connsiteX5974" y="connsiteY5974"/>
                      </a:cxn>
                      <a:cxn ang="0">
                        <a:pos x="connsiteX5975" y="connsiteY5975"/>
                      </a:cxn>
                      <a:cxn ang="0">
                        <a:pos x="connsiteX5976" y="connsiteY5976"/>
                      </a:cxn>
                      <a:cxn ang="0">
                        <a:pos x="connsiteX5977" y="connsiteY5977"/>
                      </a:cxn>
                      <a:cxn ang="0">
                        <a:pos x="connsiteX5978" y="connsiteY5978"/>
                      </a:cxn>
                      <a:cxn ang="0">
                        <a:pos x="connsiteX5979" y="connsiteY5979"/>
                      </a:cxn>
                      <a:cxn ang="0">
                        <a:pos x="connsiteX5980" y="connsiteY5980"/>
                      </a:cxn>
                      <a:cxn ang="0">
                        <a:pos x="connsiteX5981" y="connsiteY5981"/>
                      </a:cxn>
                      <a:cxn ang="0">
                        <a:pos x="connsiteX5982" y="connsiteY5982"/>
                      </a:cxn>
                      <a:cxn ang="0">
                        <a:pos x="connsiteX5983" y="connsiteY5983"/>
                      </a:cxn>
                      <a:cxn ang="0">
                        <a:pos x="connsiteX5984" y="connsiteY5984"/>
                      </a:cxn>
                      <a:cxn ang="0">
                        <a:pos x="connsiteX5985" y="connsiteY5985"/>
                      </a:cxn>
                      <a:cxn ang="0">
                        <a:pos x="connsiteX5986" y="connsiteY5986"/>
                      </a:cxn>
                      <a:cxn ang="0">
                        <a:pos x="connsiteX5987" y="connsiteY5987"/>
                      </a:cxn>
                      <a:cxn ang="0">
                        <a:pos x="connsiteX5988" y="connsiteY5988"/>
                      </a:cxn>
                      <a:cxn ang="0">
                        <a:pos x="connsiteX5989" y="connsiteY5989"/>
                      </a:cxn>
                      <a:cxn ang="0">
                        <a:pos x="connsiteX5990" y="connsiteY5990"/>
                      </a:cxn>
                      <a:cxn ang="0">
                        <a:pos x="connsiteX5991" y="connsiteY5991"/>
                      </a:cxn>
                      <a:cxn ang="0">
                        <a:pos x="connsiteX5992" y="connsiteY5992"/>
                      </a:cxn>
                      <a:cxn ang="0">
                        <a:pos x="connsiteX5993" y="connsiteY5993"/>
                      </a:cxn>
                      <a:cxn ang="0">
                        <a:pos x="connsiteX5994" y="connsiteY5994"/>
                      </a:cxn>
                      <a:cxn ang="0">
                        <a:pos x="connsiteX5995" y="connsiteY5995"/>
                      </a:cxn>
                      <a:cxn ang="0">
                        <a:pos x="connsiteX5996" y="connsiteY5996"/>
                      </a:cxn>
                      <a:cxn ang="0">
                        <a:pos x="connsiteX5997" y="connsiteY5997"/>
                      </a:cxn>
                      <a:cxn ang="0">
                        <a:pos x="connsiteX5998" y="connsiteY5998"/>
                      </a:cxn>
                      <a:cxn ang="0">
                        <a:pos x="connsiteX5999" y="connsiteY5999"/>
                      </a:cxn>
                      <a:cxn ang="0">
                        <a:pos x="connsiteX6000" y="connsiteY6000"/>
                      </a:cxn>
                      <a:cxn ang="0">
                        <a:pos x="connsiteX6001" y="connsiteY6001"/>
                      </a:cxn>
                      <a:cxn ang="0">
                        <a:pos x="connsiteX6002" y="connsiteY6002"/>
                      </a:cxn>
                      <a:cxn ang="0">
                        <a:pos x="connsiteX6003" y="connsiteY6003"/>
                      </a:cxn>
                      <a:cxn ang="0">
                        <a:pos x="connsiteX6004" y="connsiteY6004"/>
                      </a:cxn>
                      <a:cxn ang="0">
                        <a:pos x="connsiteX6005" y="connsiteY6005"/>
                      </a:cxn>
                      <a:cxn ang="0">
                        <a:pos x="connsiteX6006" y="connsiteY6006"/>
                      </a:cxn>
                      <a:cxn ang="0">
                        <a:pos x="connsiteX6007" y="connsiteY6007"/>
                      </a:cxn>
                      <a:cxn ang="0">
                        <a:pos x="connsiteX6008" y="connsiteY6008"/>
                      </a:cxn>
                      <a:cxn ang="0">
                        <a:pos x="connsiteX6009" y="connsiteY6009"/>
                      </a:cxn>
                      <a:cxn ang="0">
                        <a:pos x="connsiteX6010" y="connsiteY6010"/>
                      </a:cxn>
                      <a:cxn ang="0">
                        <a:pos x="connsiteX6011" y="connsiteY6011"/>
                      </a:cxn>
                      <a:cxn ang="0">
                        <a:pos x="connsiteX6012" y="connsiteY6012"/>
                      </a:cxn>
                      <a:cxn ang="0">
                        <a:pos x="connsiteX6013" y="connsiteY6013"/>
                      </a:cxn>
                      <a:cxn ang="0">
                        <a:pos x="connsiteX6014" y="connsiteY6014"/>
                      </a:cxn>
                      <a:cxn ang="0">
                        <a:pos x="connsiteX6015" y="connsiteY6015"/>
                      </a:cxn>
                      <a:cxn ang="0">
                        <a:pos x="connsiteX6016" y="connsiteY6016"/>
                      </a:cxn>
                      <a:cxn ang="0">
                        <a:pos x="connsiteX6017" y="connsiteY6017"/>
                      </a:cxn>
                      <a:cxn ang="0">
                        <a:pos x="connsiteX6018" y="connsiteY6018"/>
                      </a:cxn>
                      <a:cxn ang="0">
                        <a:pos x="connsiteX6019" y="connsiteY6019"/>
                      </a:cxn>
                      <a:cxn ang="0">
                        <a:pos x="connsiteX6020" y="connsiteY6020"/>
                      </a:cxn>
                      <a:cxn ang="0">
                        <a:pos x="connsiteX6021" y="connsiteY6021"/>
                      </a:cxn>
                      <a:cxn ang="0">
                        <a:pos x="connsiteX6022" y="connsiteY6022"/>
                      </a:cxn>
                      <a:cxn ang="0">
                        <a:pos x="connsiteX6023" y="connsiteY6023"/>
                      </a:cxn>
                      <a:cxn ang="0">
                        <a:pos x="connsiteX6024" y="connsiteY6024"/>
                      </a:cxn>
                      <a:cxn ang="0">
                        <a:pos x="connsiteX6025" y="connsiteY6025"/>
                      </a:cxn>
                      <a:cxn ang="0">
                        <a:pos x="connsiteX6026" y="connsiteY6026"/>
                      </a:cxn>
                      <a:cxn ang="0">
                        <a:pos x="connsiteX6027" y="connsiteY6027"/>
                      </a:cxn>
                      <a:cxn ang="0">
                        <a:pos x="connsiteX6028" y="connsiteY6028"/>
                      </a:cxn>
                      <a:cxn ang="0">
                        <a:pos x="connsiteX6029" y="connsiteY6029"/>
                      </a:cxn>
                      <a:cxn ang="0">
                        <a:pos x="connsiteX6030" y="connsiteY6030"/>
                      </a:cxn>
                      <a:cxn ang="0">
                        <a:pos x="connsiteX6031" y="connsiteY6031"/>
                      </a:cxn>
                      <a:cxn ang="0">
                        <a:pos x="connsiteX6032" y="connsiteY6032"/>
                      </a:cxn>
                      <a:cxn ang="0">
                        <a:pos x="connsiteX6033" y="connsiteY6033"/>
                      </a:cxn>
                      <a:cxn ang="0">
                        <a:pos x="connsiteX6034" y="connsiteY6034"/>
                      </a:cxn>
                      <a:cxn ang="0">
                        <a:pos x="connsiteX6035" y="connsiteY6035"/>
                      </a:cxn>
                      <a:cxn ang="0">
                        <a:pos x="connsiteX6036" y="connsiteY6036"/>
                      </a:cxn>
                      <a:cxn ang="0">
                        <a:pos x="connsiteX6037" y="connsiteY6037"/>
                      </a:cxn>
                      <a:cxn ang="0">
                        <a:pos x="connsiteX6038" y="connsiteY6038"/>
                      </a:cxn>
                      <a:cxn ang="0">
                        <a:pos x="connsiteX6039" y="connsiteY6039"/>
                      </a:cxn>
                      <a:cxn ang="0">
                        <a:pos x="connsiteX6040" y="connsiteY6040"/>
                      </a:cxn>
                      <a:cxn ang="0">
                        <a:pos x="connsiteX6041" y="connsiteY6041"/>
                      </a:cxn>
                      <a:cxn ang="0">
                        <a:pos x="connsiteX6042" y="connsiteY6042"/>
                      </a:cxn>
                      <a:cxn ang="0">
                        <a:pos x="connsiteX6043" y="connsiteY6043"/>
                      </a:cxn>
                      <a:cxn ang="0">
                        <a:pos x="connsiteX6044" y="connsiteY6044"/>
                      </a:cxn>
                      <a:cxn ang="0">
                        <a:pos x="connsiteX6045" y="connsiteY6045"/>
                      </a:cxn>
                      <a:cxn ang="0">
                        <a:pos x="connsiteX6046" y="connsiteY6046"/>
                      </a:cxn>
                      <a:cxn ang="0">
                        <a:pos x="connsiteX6047" y="connsiteY6047"/>
                      </a:cxn>
                      <a:cxn ang="0">
                        <a:pos x="connsiteX6048" y="connsiteY6048"/>
                      </a:cxn>
                      <a:cxn ang="0">
                        <a:pos x="connsiteX6049" y="connsiteY6049"/>
                      </a:cxn>
                      <a:cxn ang="0">
                        <a:pos x="connsiteX6050" y="connsiteY6050"/>
                      </a:cxn>
                      <a:cxn ang="0">
                        <a:pos x="connsiteX6051" y="connsiteY6051"/>
                      </a:cxn>
                      <a:cxn ang="0">
                        <a:pos x="connsiteX6052" y="connsiteY6052"/>
                      </a:cxn>
                      <a:cxn ang="0">
                        <a:pos x="connsiteX6053" y="connsiteY6053"/>
                      </a:cxn>
                      <a:cxn ang="0">
                        <a:pos x="connsiteX6054" y="connsiteY6054"/>
                      </a:cxn>
                      <a:cxn ang="0">
                        <a:pos x="connsiteX6055" y="connsiteY6055"/>
                      </a:cxn>
                      <a:cxn ang="0">
                        <a:pos x="connsiteX6056" y="connsiteY6056"/>
                      </a:cxn>
                      <a:cxn ang="0">
                        <a:pos x="connsiteX6057" y="connsiteY6057"/>
                      </a:cxn>
                      <a:cxn ang="0">
                        <a:pos x="connsiteX6058" y="connsiteY6058"/>
                      </a:cxn>
                      <a:cxn ang="0">
                        <a:pos x="connsiteX6059" y="connsiteY6059"/>
                      </a:cxn>
                      <a:cxn ang="0">
                        <a:pos x="connsiteX6060" y="connsiteY6060"/>
                      </a:cxn>
                      <a:cxn ang="0">
                        <a:pos x="connsiteX6061" y="connsiteY6061"/>
                      </a:cxn>
                      <a:cxn ang="0">
                        <a:pos x="connsiteX6062" y="connsiteY6062"/>
                      </a:cxn>
                      <a:cxn ang="0">
                        <a:pos x="connsiteX6063" y="connsiteY6063"/>
                      </a:cxn>
                      <a:cxn ang="0">
                        <a:pos x="connsiteX6064" y="connsiteY6064"/>
                      </a:cxn>
                      <a:cxn ang="0">
                        <a:pos x="connsiteX6065" y="connsiteY6065"/>
                      </a:cxn>
                      <a:cxn ang="0">
                        <a:pos x="connsiteX6066" y="connsiteY6066"/>
                      </a:cxn>
                      <a:cxn ang="0">
                        <a:pos x="connsiteX6067" y="connsiteY6067"/>
                      </a:cxn>
                      <a:cxn ang="0">
                        <a:pos x="connsiteX6068" y="connsiteY6068"/>
                      </a:cxn>
                      <a:cxn ang="0">
                        <a:pos x="connsiteX6069" y="connsiteY6069"/>
                      </a:cxn>
                      <a:cxn ang="0">
                        <a:pos x="connsiteX6070" y="connsiteY6070"/>
                      </a:cxn>
                      <a:cxn ang="0">
                        <a:pos x="connsiteX6071" y="connsiteY6071"/>
                      </a:cxn>
                      <a:cxn ang="0">
                        <a:pos x="connsiteX6072" y="connsiteY6072"/>
                      </a:cxn>
                      <a:cxn ang="0">
                        <a:pos x="connsiteX6073" y="connsiteY6073"/>
                      </a:cxn>
                      <a:cxn ang="0">
                        <a:pos x="connsiteX6074" y="connsiteY6074"/>
                      </a:cxn>
                      <a:cxn ang="0">
                        <a:pos x="connsiteX6075" y="connsiteY6075"/>
                      </a:cxn>
                      <a:cxn ang="0">
                        <a:pos x="connsiteX6076" y="connsiteY6076"/>
                      </a:cxn>
                      <a:cxn ang="0">
                        <a:pos x="connsiteX6077" y="connsiteY6077"/>
                      </a:cxn>
                      <a:cxn ang="0">
                        <a:pos x="connsiteX6078" y="connsiteY6078"/>
                      </a:cxn>
                      <a:cxn ang="0">
                        <a:pos x="connsiteX6079" y="connsiteY6079"/>
                      </a:cxn>
                      <a:cxn ang="0">
                        <a:pos x="connsiteX6080" y="connsiteY6080"/>
                      </a:cxn>
                      <a:cxn ang="0">
                        <a:pos x="connsiteX6081" y="connsiteY6081"/>
                      </a:cxn>
                      <a:cxn ang="0">
                        <a:pos x="connsiteX6082" y="connsiteY6082"/>
                      </a:cxn>
                      <a:cxn ang="0">
                        <a:pos x="connsiteX6083" y="connsiteY6083"/>
                      </a:cxn>
                      <a:cxn ang="0">
                        <a:pos x="connsiteX6084" y="connsiteY6084"/>
                      </a:cxn>
                      <a:cxn ang="0">
                        <a:pos x="connsiteX6085" y="connsiteY6085"/>
                      </a:cxn>
                      <a:cxn ang="0">
                        <a:pos x="connsiteX6086" y="connsiteY6086"/>
                      </a:cxn>
                      <a:cxn ang="0">
                        <a:pos x="connsiteX6087" y="connsiteY6087"/>
                      </a:cxn>
                      <a:cxn ang="0">
                        <a:pos x="connsiteX6088" y="connsiteY6088"/>
                      </a:cxn>
                      <a:cxn ang="0">
                        <a:pos x="connsiteX6089" y="connsiteY6089"/>
                      </a:cxn>
                      <a:cxn ang="0">
                        <a:pos x="connsiteX6090" y="connsiteY6090"/>
                      </a:cxn>
                      <a:cxn ang="0">
                        <a:pos x="connsiteX6091" y="connsiteY6091"/>
                      </a:cxn>
                      <a:cxn ang="0">
                        <a:pos x="connsiteX6092" y="connsiteY6092"/>
                      </a:cxn>
                      <a:cxn ang="0">
                        <a:pos x="connsiteX6093" y="connsiteY6093"/>
                      </a:cxn>
                      <a:cxn ang="0">
                        <a:pos x="connsiteX6094" y="connsiteY6094"/>
                      </a:cxn>
                      <a:cxn ang="0">
                        <a:pos x="connsiteX6095" y="connsiteY6095"/>
                      </a:cxn>
                      <a:cxn ang="0">
                        <a:pos x="connsiteX6096" y="connsiteY6096"/>
                      </a:cxn>
                      <a:cxn ang="0">
                        <a:pos x="connsiteX6097" y="connsiteY6097"/>
                      </a:cxn>
                      <a:cxn ang="0">
                        <a:pos x="connsiteX6098" y="connsiteY6098"/>
                      </a:cxn>
                      <a:cxn ang="0">
                        <a:pos x="connsiteX6099" y="connsiteY6099"/>
                      </a:cxn>
                      <a:cxn ang="0">
                        <a:pos x="connsiteX6100" y="connsiteY6100"/>
                      </a:cxn>
                      <a:cxn ang="0">
                        <a:pos x="connsiteX6101" y="connsiteY6101"/>
                      </a:cxn>
                      <a:cxn ang="0">
                        <a:pos x="connsiteX6102" y="connsiteY6102"/>
                      </a:cxn>
                      <a:cxn ang="0">
                        <a:pos x="connsiteX6103" y="connsiteY6103"/>
                      </a:cxn>
                      <a:cxn ang="0">
                        <a:pos x="connsiteX6104" y="connsiteY6104"/>
                      </a:cxn>
                      <a:cxn ang="0">
                        <a:pos x="connsiteX6105" y="connsiteY6105"/>
                      </a:cxn>
                      <a:cxn ang="0">
                        <a:pos x="connsiteX6106" y="connsiteY6106"/>
                      </a:cxn>
                      <a:cxn ang="0">
                        <a:pos x="connsiteX6107" y="connsiteY6107"/>
                      </a:cxn>
                      <a:cxn ang="0">
                        <a:pos x="connsiteX6108" y="connsiteY6108"/>
                      </a:cxn>
                      <a:cxn ang="0">
                        <a:pos x="connsiteX6109" y="connsiteY6109"/>
                      </a:cxn>
                      <a:cxn ang="0">
                        <a:pos x="connsiteX6110" y="connsiteY6110"/>
                      </a:cxn>
                      <a:cxn ang="0">
                        <a:pos x="connsiteX6111" y="connsiteY6111"/>
                      </a:cxn>
                      <a:cxn ang="0">
                        <a:pos x="connsiteX6112" y="connsiteY6112"/>
                      </a:cxn>
                      <a:cxn ang="0">
                        <a:pos x="connsiteX6113" y="connsiteY6113"/>
                      </a:cxn>
                      <a:cxn ang="0">
                        <a:pos x="connsiteX6114" y="connsiteY6114"/>
                      </a:cxn>
                      <a:cxn ang="0">
                        <a:pos x="connsiteX6115" y="connsiteY6115"/>
                      </a:cxn>
                      <a:cxn ang="0">
                        <a:pos x="connsiteX6116" y="connsiteY6116"/>
                      </a:cxn>
                      <a:cxn ang="0">
                        <a:pos x="connsiteX6117" y="connsiteY6117"/>
                      </a:cxn>
                      <a:cxn ang="0">
                        <a:pos x="connsiteX6118" y="connsiteY6118"/>
                      </a:cxn>
                      <a:cxn ang="0">
                        <a:pos x="connsiteX6119" y="connsiteY6119"/>
                      </a:cxn>
                      <a:cxn ang="0">
                        <a:pos x="connsiteX6120" y="connsiteY6120"/>
                      </a:cxn>
                      <a:cxn ang="0">
                        <a:pos x="connsiteX6121" y="connsiteY6121"/>
                      </a:cxn>
                      <a:cxn ang="0">
                        <a:pos x="connsiteX6122" y="connsiteY6122"/>
                      </a:cxn>
                      <a:cxn ang="0">
                        <a:pos x="connsiteX6123" y="connsiteY6123"/>
                      </a:cxn>
                      <a:cxn ang="0">
                        <a:pos x="connsiteX6124" y="connsiteY6124"/>
                      </a:cxn>
                      <a:cxn ang="0">
                        <a:pos x="connsiteX6125" y="connsiteY6125"/>
                      </a:cxn>
                      <a:cxn ang="0">
                        <a:pos x="connsiteX6126" y="connsiteY6126"/>
                      </a:cxn>
                      <a:cxn ang="0">
                        <a:pos x="connsiteX6127" y="connsiteY6127"/>
                      </a:cxn>
                      <a:cxn ang="0">
                        <a:pos x="connsiteX6128" y="connsiteY6128"/>
                      </a:cxn>
                      <a:cxn ang="0">
                        <a:pos x="connsiteX6129" y="connsiteY6129"/>
                      </a:cxn>
                      <a:cxn ang="0">
                        <a:pos x="connsiteX6130" y="connsiteY6130"/>
                      </a:cxn>
                      <a:cxn ang="0">
                        <a:pos x="connsiteX6131" y="connsiteY6131"/>
                      </a:cxn>
                      <a:cxn ang="0">
                        <a:pos x="connsiteX6132" y="connsiteY6132"/>
                      </a:cxn>
                      <a:cxn ang="0">
                        <a:pos x="connsiteX6133" y="connsiteY6133"/>
                      </a:cxn>
                      <a:cxn ang="0">
                        <a:pos x="connsiteX6134" y="connsiteY6134"/>
                      </a:cxn>
                      <a:cxn ang="0">
                        <a:pos x="connsiteX6135" y="connsiteY6135"/>
                      </a:cxn>
                      <a:cxn ang="0">
                        <a:pos x="connsiteX6136" y="connsiteY6136"/>
                      </a:cxn>
                      <a:cxn ang="0">
                        <a:pos x="connsiteX6137" y="connsiteY6137"/>
                      </a:cxn>
                      <a:cxn ang="0">
                        <a:pos x="connsiteX6138" y="connsiteY6138"/>
                      </a:cxn>
                      <a:cxn ang="0">
                        <a:pos x="connsiteX6139" y="connsiteY6139"/>
                      </a:cxn>
                      <a:cxn ang="0">
                        <a:pos x="connsiteX6140" y="connsiteY6140"/>
                      </a:cxn>
                      <a:cxn ang="0">
                        <a:pos x="connsiteX6141" y="connsiteY6141"/>
                      </a:cxn>
                      <a:cxn ang="0">
                        <a:pos x="connsiteX6142" y="connsiteY6142"/>
                      </a:cxn>
                      <a:cxn ang="0">
                        <a:pos x="connsiteX6143" y="connsiteY6143"/>
                      </a:cxn>
                      <a:cxn ang="0">
                        <a:pos x="connsiteX6144" y="connsiteY6144"/>
                      </a:cxn>
                      <a:cxn ang="0">
                        <a:pos x="connsiteX6145" y="connsiteY6145"/>
                      </a:cxn>
                      <a:cxn ang="0">
                        <a:pos x="connsiteX6146" y="connsiteY6146"/>
                      </a:cxn>
                      <a:cxn ang="0">
                        <a:pos x="connsiteX6147" y="connsiteY6147"/>
                      </a:cxn>
                      <a:cxn ang="0">
                        <a:pos x="connsiteX6148" y="connsiteY6148"/>
                      </a:cxn>
                      <a:cxn ang="0">
                        <a:pos x="connsiteX6149" y="connsiteY6149"/>
                      </a:cxn>
                      <a:cxn ang="0">
                        <a:pos x="connsiteX6150" y="connsiteY6150"/>
                      </a:cxn>
                      <a:cxn ang="0">
                        <a:pos x="connsiteX6151" y="connsiteY6151"/>
                      </a:cxn>
                      <a:cxn ang="0">
                        <a:pos x="connsiteX6152" y="connsiteY6152"/>
                      </a:cxn>
                      <a:cxn ang="0">
                        <a:pos x="connsiteX6153" y="connsiteY6153"/>
                      </a:cxn>
                      <a:cxn ang="0">
                        <a:pos x="connsiteX6154" y="connsiteY6154"/>
                      </a:cxn>
                      <a:cxn ang="0">
                        <a:pos x="connsiteX6155" y="connsiteY6155"/>
                      </a:cxn>
                      <a:cxn ang="0">
                        <a:pos x="connsiteX6156" y="connsiteY6156"/>
                      </a:cxn>
                      <a:cxn ang="0">
                        <a:pos x="connsiteX6157" y="connsiteY6157"/>
                      </a:cxn>
                      <a:cxn ang="0">
                        <a:pos x="connsiteX6158" y="connsiteY6158"/>
                      </a:cxn>
                      <a:cxn ang="0">
                        <a:pos x="connsiteX6159" y="connsiteY6159"/>
                      </a:cxn>
                      <a:cxn ang="0">
                        <a:pos x="connsiteX6160" y="connsiteY6160"/>
                      </a:cxn>
                      <a:cxn ang="0">
                        <a:pos x="connsiteX6161" y="connsiteY6161"/>
                      </a:cxn>
                      <a:cxn ang="0">
                        <a:pos x="connsiteX6162" y="connsiteY6162"/>
                      </a:cxn>
                      <a:cxn ang="0">
                        <a:pos x="connsiteX6163" y="connsiteY6163"/>
                      </a:cxn>
                      <a:cxn ang="0">
                        <a:pos x="connsiteX6164" y="connsiteY6164"/>
                      </a:cxn>
                      <a:cxn ang="0">
                        <a:pos x="connsiteX6165" y="connsiteY6165"/>
                      </a:cxn>
                      <a:cxn ang="0">
                        <a:pos x="connsiteX6166" y="connsiteY6166"/>
                      </a:cxn>
                      <a:cxn ang="0">
                        <a:pos x="connsiteX6167" y="connsiteY6167"/>
                      </a:cxn>
                      <a:cxn ang="0">
                        <a:pos x="connsiteX6168" y="connsiteY6168"/>
                      </a:cxn>
                      <a:cxn ang="0">
                        <a:pos x="connsiteX6169" y="connsiteY6169"/>
                      </a:cxn>
                      <a:cxn ang="0">
                        <a:pos x="connsiteX6170" y="connsiteY6170"/>
                      </a:cxn>
                      <a:cxn ang="0">
                        <a:pos x="connsiteX6171" y="connsiteY6171"/>
                      </a:cxn>
                      <a:cxn ang="0">
                        <a:pos x="connsiteX6172" y="connsiteY6172"/>
                      </a:cxn>
                      <a:cxn ang="0">
                        <a:pos x="connsiteX6173" y="connsiteY6173"/>
                      </a:cxn>
                      <a:cxn ang="0">
                        <a:pos x="connsiteX6174" y="connsiteY6174"/>
                      </a:cxn>
                      <a:cxn ang="0">
                        <a:pos x="connsiteX6175" y="connsiteY6175"/>
                      </a:cxn>
                      <a:cxn ang="0">
                        <a:pos x="connsiteX6176" y="connsiteY6176"/>
                      </a:cxn>
                      <a:cxn ang="0">
                        <a:pos x="connsiteX6177" y="connsiteY6177"/>
                      </a:cxn>
                      <a:cxn ang="0">
                        <a:pos x="connsiteX6178" y="connsiteY6178"/>
                      </a:cxn>
                      <a:cxn ang="0">
                        <a:pos x="connsiteX6179" y="connsiteY6179"/>
                      </a:cxn>
                      <a:cxn ang="0">
                        <a:pos x="connsiteX6180" y="connsiteY6180"/>
                      </a:cxn>
                      <a:cxn ang="0">
                        <a:pos x="connsiteX6181" y="connsiteY6181"/>
                      </a:cxn>
                      <a:cxn ang="0">
                        <a:pos x="connsiteX6182" y="connsiteY6182"/>
                      </a:cxn>
                      <a:cxn ang="0">
                        <a:pos x="connsiteX6183" y="connsiteY6183"/>
                      </a:cxn>
                      <a:cxn ang="0">
                        <a:pos x="connsiteX6184" y="connsiteY6184"/>
                      </a:cxn>
                      <a:cxn ang="0">
                        <a:pos x="connsiteX6185" y="connsiteY6185"/>
                      </a:cxn>
                      <a:cxn ang="0">
                        <a:pos x="connsiteX6186" y="connsiteY6186"/>
                      </a:cxn>
                      <a:cxn ang="0">
                        <a:pos x="connsiteX6187" y="connsiteY6187"/>
                      </a:cxn>
                      <a:cxn ang="0">
                        <a:pos x="connsiteX6188" y="connsiteY6188"/>
                      </a:cxn>
                      <a:cxn ang="0">
                        <a:pos x="connsiteX6189" y="connsiteY6189"/>
                      </a:cxn>
                      <a:cxn ang="0">
                        <a:pos x="connsiteX6190" y="connsiteY6190"/>
                      </a:cxn>
                      <a:cxn ang="0">
                        <a:pos x="connsiteX6191" y="connsiteY6191"/>
                      </a:cxn>
                      <a:cxn ang="0">
                        <a:pos x="connsiteX6192" y="connsiteY6192"/>
                      </a:cxn>
                      <a:cxn ang="0">
                        <a:pos x="connsiteX6193" y="connsiteY6193"/>
                      </a:cxn>
                      <a:cxn ang="0">
                        <a:pos x="connsiteX6194" y="connsiteY6194"/>
                      </a:cxn>
                      <a:cxn ang="0">
                        <a:pos x="connsiteX6195" y="connsiteY6195"/>
                      </a:cxn>
                      <a:cxn ang="0">
                        <a:pos x="connsiteX6196" y="connsiteY6196"/>
                      </a:cxn>
                      <a:cxn ang="0">
                        <a:pos x="connsiteX6197" y="connsiteY6197"/>
                      </a:cxn>
                      <a:cxn ang="0">
                        <a:pos x="connsiteX6198" y="connsiteY6198"/>
                      </a:cxn>
                      <a:cxn ang="0">
                        <a:pos x="connsiteX6199" y="connsiteY6199"/>
                      </a:cxn>
                      <a:cxn ang="0">
                        <a:pos x="connsiteX6200" y="connsiteY6200"/>
                      </a:cxn>
                      <a:cxn ang="0">
                        <a:pos x="connsiteX6201" y="connsiteY6201"/>
                      </a:cxn>
                      <a:cxn ang="0">
                        <a:pos x="connsiteX6202" y="connsiteY6202"/>
                      </a:cxn>
                      <a:cxn ang="0">
                        <a:pos x="connsiteX6203" y="connsiteY6203"/>
                      </a:cxn>
                      <a:cxn ang="0">
                        <a:pos x="connsiteX6204" y="connsiteY6204"/>
                      </a:cxn>
                      <a:cxn ang="0">
                        <a:pos x="connsiteX6205" y="connsiteY6205"/>
                      </a:cxn>
                      <a:cxn ang="0">
                        <a:pos x="connsiteX6206" y="connsiteY6206"/>
                      </a:cxn>
                      <a:cxn ang="0">
                        <a:pos x="connsiteX6207" y="connsiteY6207"/>
                      </a:cxn>
                      <a:cxn ang="0">
                        <a:pos x="connsiteX6208" y="connsiteY6208"/>
                      </a:cxn>
                      <a:cxn ang="0">
                        <a:pos x="connsiteX6209" y="connsiteY6209"/>
                      </a:cxn>
                      <a:cxn ang="0">
                        <a:pos x="connsiteX6210" y="connsiteY6210"/>
                      </a:cxn>
                      <a:cxn ang="0">
                        <a:pos x="connsiteX6211" y="connsiteY6211"/>
                      </a:cxn>
                      <a:cxn ang="0">
                        <a:pos x="connsiteX6212" y="connsiteY6212"/>
                      </a:cxn>
                      <a:cxn ang="0">
                        <a:pos x="connsiteX6213" y="connsiteY6213"/>
                      </a:cxn>
                      <a:cxn ang="0">
                        <a:pos x="connsiteX6214" y="connsiteY6214"/>
                      </a:cxn>
                      <a:cxn ang="0">
                        <a:pos x="connsiteX6215" y="connsiteY6215"/>
                      </a:cxn>
                      <a:cxn ang="0">
                        <a:pos x="connsiteX6216" y="connsiteY6216"/>
                      </a:cxn>
                      <a:cxn ang="0">
                        <a:pos x="connsiteX6217" y="connsiteY6217"/>
                      </a:cxn>
                      <a:cxn ang="0">
                        <a:pos x="connsiteX6218" y="connsiteY6218"/>
                      </a:cxn>
                      <a:cxn ang="0">
                        <a:pos x="connsiteX6219" y="connsiteY6219"/>
                      </a:cxn>
                      <a:cxn ang="0">
                        <a:pos x="connsiteX6220" y="connsiteY6220"/>
                      </a:cxn>
                      <a:cxn ang="0">
                        <a:pos x="connsiteX6221" y="connsiteY6221"/>
                      </a:cxn>
                      <a:cxn ang="0">
                        <a:pos x="connsiteX6222" y="connsiteY6222"/>
                      </a:cxn>
                      <a:cxn ang="0">
                        <a:pos x="connsiteX6223" y="connsiteY6223"/>
                      </a:cxn>
                      <a:cxn ang="0">
                        <a:pos x="connsiteX6224" y="connsiteY6224"/>
                      </a:cxn>
                      <a:cxn ang="0">
                        <a:pos x="connsiteX6225" y="connsiteY6225"/>
                      </a:cxn>
                      <a:cxn ang="0">
                        <a:pos x="connsiteX6226" y="connsiteY6226"/>
                      </a:cxn>
                      <a:cxn ang="0">
                        <a:pos x="connsiteX6227" y="connsiteY6227"/>
                      </a:cxn>
                      <a:cxn ang="0">
                        <a:pos x="connsiteX6228" y="connsiteY6228"/>
                      </a:cxn>
                      <a:cxn ang="0">
                        <a:pos x="connsiteX6229" y="connsiteY6229"/>
                      </a:cxn>
                      <a:cxn ang="0">
                        <a:pos x="connsiteX6230" y="connsiteY6230"/>
                      </a:cxn>
                      <a:cxn ang="0">
                        <a:pos x="connsiteX6231" y="connsiteY6231"/>
                      </a:cxn>
                      <a:cxn ang="0">
                        <a:pos x="connsiteX6232" y="connsiteY6232"/>
                      </a:cxn>
                      <a:cxn ang="0">
                        <a:pos x="connsiteX6233" y="connsiteY6233"/>
                      </a:cxn>
                      <a:cxn ang="0">
                        <a:pos x="connsiteX6234" y="connsiteY6234"/>
                      </a:cxn>
                      <a:cxn ang="0">
                        <a:pos x="connsiteX6235" y="connsiteY6235"/>
                      </a:cxn>
                      <a:cxn ang="0">
                        <a:pos x="connsiteX6236" y="connsiteY6236"/>
                      </a:cxn>
                      <a:cxn ang="0">
                        <a:pos x="connsiteX6237" y="connsiteY6237"/>
                      </a:cxn>
                      <a:cxn ang="0">
                        <a:pos x="connsiteX6238" y="connsiteY6238"/>
                      </a:cxn>
                      <a:cxn ang="0">
                        <a:pos x="connsiteX6239" y="connsiteY6239"/>
                      </a:cxn>
                      <a:cxn ang="0">
                        <a:pos x="connsiteX6240" y="connsiteY6240"/>
                      </a:cxn>
                      <a:cxn ang="0">
                        <a:pos x="connsiteX6241" y="connsiteY6241"/>
                      </a:cxn>
                      <a:cxn ang="0">
                        <a:pos x="connsiteX6242" y="connsiteY6242"/>
                      </a:cxn>
                      <a:cxn ang="0">
                        <a:pos x="connsiteX6243" y="connsiteY6243"/>
                      </a:cxn>
                      <a:cxn ang="0">
                        <a:pos x="connsiteX6244" y="connsiteY6244"/>
                      </a:cxn>
                      <a:cxn ang="0">
                        <a:pos x="connsiteX6245" y="connsiteY6245"/>
                      </a:cxn>
                      <a:cxn ang="0">
                        <a:pos x="connsiteX6246" y="connsiteY6246"/>
                      </a:cxn>
                      <a:cxn ang="0">
                        <a:pos x="connsiteX6247" y="connsiteY6247"/>
                      </a:cxn>
                      <a:cxn ang="0">
                        <a:pos x="connsiteX6248" y="connsiteY6248"/>
                      </a:cxn>
                      <a:cxn ang="0">
                        <a:pos x="connsiteX6249" y="connsiteY6249"/>
                      </a:cxn>
                      <a:cxn ang="0">
                        <a:pos x="connsiteX6250" y="connsiteY6250"/>
                      </a:cxn>
                      <a:cxn ang="0">
                        <a:pos x="connsiteX6251" y="connsiteY6251"/>
                      </a:cxn>
                      <a:cxn ang="0">
                        <a:pos x="connsiteX6252" y="connsiteY6252"/>
                      </a:cxn>
                      <a:cxn ang="0">
                        <a:pos x="connsiteX6253" y="connsiteY6253"/>
                      </a:cxn>
                      <a:cxn ang="0">
                        <a:pos x="connsiteX6254" y="connsiteY6254"/>
                      </a:cxn>
                      <a:cxn ang="0">
                        <a:pos x="connsiteX6255" y="connsiteY6255"/>
                      </a:cxn>
                      <a:cxn ang="0">
                        <a:pos x="connsiteX6256" y="connsiteY6256"/>
                      </a:cxn>
                      <a:cxn ang="0">
                        <a:pos x="connsiteX6257" y="connsiteY6257"/>
                      </a:cxn>
                      <a:cxn ang="0">
                        <a:pos x="connsiteX6258" y="connsiteY6258"/>
                      </a:cxn>
                      <a:cxn ang="0">
                        <a:pos x="connsiteX6259" y="connsiteY6259"/>
                      </a:cxn>
                      <a:cxn ang="0">
                        <a:pos x="connsiteX6260" y="connsiteY6260"/>
                      </a:cxn>
                      <a:cxn ang="0">
                        <a:pos x="connsiteX6261" y="connsiteY6261"/>
                      </a:cxn>
                      <a:cxn ang="0">
                        <a:pos x="connsiteX6262" y="connsiteY6262"/>
                      </a:cxn>
                      <a:cxn ang="0">
                        <a:pos x="connsiteX6263" y="connsiteY6263"/>
                      </a:cxn>
                      <a:cxn ang="0">
                        <a:pos x="connsiteX6264" y="connsiteY6264"/>
                      </a:cxn>
                      <a:cxn ang="0">
                        <a:pos x="connsiteX6265" y="connsiteY6265"/>
                      </a:cxn>
                      <a:cxn ang="0">
                        <a:pos x="connsiteX6266" y="connsiteY6266"/>
                      </a:cxn>
                      <a:cxn ang="0">
                        <a:pos x="connsiteX6267" y="connsiteY6267"/>
                      </a:cxn>
                      <a:cxn ang="0">
                        <a:pos x="connsiteX6268" y="connsiteY6268"/>
                      </a:cxn>
                      <a:cxn ang="0">
                        <a:pos x="connsiteX6269" y="connsiteY6269"/>
                      </a:cxn>
                      <a:cxn ang="0">
                        <a:pos x="connsiteX6270" y="connsiteY6270"/>
                      </a:cxn>
                      <a:cxn ang="0">
                        <a:pos x="connsiteX6271" y="connsiteY6271"/>
                      </a:cxn>
                      <a:cxn ang="0">
                        <a:pos x="connsiteX6272" y="connsiteY6272"/>
                      </a:cxn>
                      <a:cxn ang="0">
                        <a:pos x="connsiteX6273" y="connsiteY6273"/>
                      </a:cxn>
                      <a:cxn ang="0">
                        <a:pos x="connsiteX6274" y="connsiteY6274"/>
                      </a:cxn>
                      <a:cxn ang="0">
                        <a:pos x="connsiteX6275" y="connsiteY6275"/>
                      </a:cxn>
                      <a:cxn ang="0">
                        <a:pos x="connsiteX6276" y="connsiteY6276"/>
                      </a:cxn>
                      <a:cxn ang="0">
                        <a:pos x="connsiteX6277" y="connsiteY6277"/>
                      </a:cxn>
                      <a:cxn ang="0">
                        <a:pos x="connsiteX6278" y="connsiteY6278"/>
                      </a:cxn>
                      <a:cxn ang="0">
                        <a:pos x="connsiteX6279" y="connsiteY6279"/>
                      </a:cxn>
                      <a:cxn ang="0">
                        <a:pos x="connsiteX6280" y="connsiteY6280"/>
                      </a:cxn>
                      <a:cxn ang="0">
                        <a:pos x="connsiteX6281" y="connsiteY6281"/>
                      </a:cxn>
                      <a:cxn ang="0">
                        <a:pos x="connsiteX6282" y="connsiteY6282"/>
                      </a:cxn>
                      <a:cxn ang="0">
                        <a:pos x="connsiteX6283" y="connsiteY6283"/>
                      </a:cxn>
                      <a:cxn ang="0">
                        <a:pos x="connsiteX6284" y="connsiteY6284"/>
                      </a:cxn>
                      <a:cxn ang="0">
                        <a:pos x="connsiteX6285" y="connsiteY6285"/>
                      </a:cxn>
                      <a:cxn ang="0">
                        <a:pos x="connsiteX6286" y="connsiteY6286"/>
                      </a:cxn>
                      <a:cxn ang="0">
                        <a:pos x="connsiteX6287" y="connsiteY6287"/>
                      </a:cxn>
                      <a:cxn ang="0">
                        <a:pos x="connsiteX6288" y="connsiteY6288"/>
                      </a:cxn>
                      <a:cxn ang="0">
                        <a:pos x="connsiteX6289" y="connsiteY6289"/>
                      </a:cxn>
                      <a:cxn ang="0">
                        <a:pos x="connsiteX6290" y="connsiteY6290"/>
                      </a:cxn>
                      <a:cxn ang="0">
                        <a:pos x="connsiteX6291" y="connsiteY6291"/>
                      </a:cxn>
                      <a:cxn ang="0">
                        <a:pos x="connsiteX6292" y="connsiteY6292"/>
                      </a:cxn>
                      <a:cxn ang="0">
                        <a:pos x="connsiteX6293" y="connsiteY6293"/>
                      </a:cxn>
                      <a:cxn ang="0">
                        <a:pos x="connsiteX6294" y="connsiteY6294"/>
                      </a:cxn>
                      <a:cxn ang="0">
                        <a:pos x="connsiteX6295" y="connsiteY6295"/>
                      </a:cxn>
                      <a:cxn ang="0">
                        <a:pos x="connsiteX6296" y="connsiteY6296"/>
                      </a:cxn>
                      <a:cxn ang="0">
                        <a:pos x="connsiteX6297" y="connsiteY6297"/>
                      </a:cxn>
                      <a:cxn ang="0">
                        <a:pos x="connsiteX6298" y="connsiteY6298"/>
                      </a:cxn>
                      <a:cxn ang="0">
                        <a:pos x="connsiteX6299" y="connsiteY6299"/>
                      </a:cxn>
                      <a:cxn ang="0">
                        <a:pos x="connsiteX6300" y="connsiteY6300"/>
                      </a:cxn>
                      <a:cxn ang="0">
                        <a:pos x="connsiteX6301" y="connsiteY6301"/>
                      </a:cxn>
                      <a:cxn ang="0">
                        <a:pos x="connsiteX6302" y="connsiteY6302"/>
                      </a:cxn>
                      <a:cxn ang="0">
                        <a:pos x="connsiteX6303" y="connsiteY6303"/>
                      </a:cxn>
                      <a:cxn ang="0">
                        <a:pos x="connsiteX6304" y="connsiteY6304"/>
                      </a:cxn>
                      <a:cxn ang="0">
                        <a:pos x="connsiteX6305" y="connsiteY6305"/>
                      </a:cxn>
                      <a:cxn ang="0">
                        <a:pos x="connsiteX6306" y="connsiteY6306"/>
                      </a:cxn>
                      <a:cxn ang="0">
                        <a:pos x="connsiteX6307" y="connsiteY6307"/>
                      </a:cxn>
                      <a:cxn ang="0">
                        <a:pos x="connsiteX6308" y="connsiteY6308"/>
                      </a:cxn>
                      <a:cxn ang="0">
                        <a:pos x="connsiteX6309" y="connsiteY6309"/>
                      </a:cxn>
                      <a:cxn ang="0">
                        <a:pos x="connsiteX6310" y="connsiteY6310"/>
                      </a:cxn>
                      <a:cxn ang="0">
                        <a:pos x="connsiteX6311" y="connsiteY6311"/>
                      </a:cxn>
                      <a:cxn ang="0">
                        <a:pos x="connsiteX6312" y="connsiteY6312"/>
                      </a:cxn>
                      <a:cxn ang="0">
                        <a:pos x="connsiteX6313" y="connsiteY6313"/>
                      </a:cxn>
                      <a:cxn ang="0">
                        <a:pos x="connsiteX6314" y="connsiteY6314"/>
                      </a:cxn>
                      <a:cxn ang="0">
                        <a:pos x="connsiteX6315" y="connsiteY6315"/>
                      </a:cxn>
                      <a:cxn ang="0">
                        <a:pos x="connsiteX6316" y="connsiteY6316"/>
                      </a:cxn>
                      <a:cxn ang="0">
                        <a:pos x="connsiteX6317" y="connsiteY6317"/>
                      </a:cxn>
                      <a:cxn ang="0">
                        <a:pos x="connsiteX6318" y="connsiteY6318"/>
                      </a:cxn>
                      <a:cxn ang="0">
                        <a:pos x="connsiteX6319" y="connsiteY6319"/>
                      </a:cxn>
                      <a:cxn ang="0">
                        <a:pos x="connsiteX6320" y="connsiteY6320"/>
                      </a:cxn>
                      <a:cxn ang="0">
                        <a:pos x="connsiteX6321" y="connsiteY6321"/>
                      </a:cxn>
                      <a:cxn ang="0">
                        <a:pos x="connsiteX6322" y="connsiteY6322"/>
                      </a:cxn>
                      <a:cxn ang="0">
                        <a:pos x="connsiteX6323" y="connsiteY6323"/>
                      </a:cxn>
                      <a:cxn ang="0">
                        <a:pos x="connsiteX6324" y="connsiteY6324"/>
                      </a:cxn>
                      <a:cxn ang="0">
                        <a:pos x="connsiteX6325" y="connsiteY6325"/>
                      </a:cxn>
                      <a:cxn ang="0">
                        <a:pos x="connsiteX6326" y="connsiteY6326"/>
                      </a:cxn>
                      <a:cxn ang="0">
                        <a:pos x="connsiteX6327" y="connsiteY6327"/>
                      </a:cxn>
                      <a:cxn ang="0">
                        <a:pos x="connsiteX6328" y="connsiteY6328"/>
                      </a:cxn>
                      <a:cxn ang="0">
                        <a:pos x="connsiteX6329" y="connsiteY6329"/>
                      </a:cxn>
                      <a:cxn ang="0">
                        <a:pos x="connsiteX6330" y="connsiteY6330"/>
                      </a:cxn>
                      <a:cxn ang="0">
                        <a:pos x="connsiteX6331" y="connsiteY6331"/>
                      </a:cxn>
                      <a:cxn ang="0">
                        <a:pos x="connsiteX6332" y="connsiteY6332"/>
                      </a:cxn>
                      <a:cxn ang="0">
                        <a:pos x="connsiteX6333" y="connsiteY6333"/>
                      </a:cxn>
                      <a:cxn ang="0">
                        <a:pos x="connsiteX6334" y="connsiteY6334"/>
                      </a:cxn>
                      <a:cxn ang="0">
                        <a:pos x="connsiteX6335" y="connsiteY6335"/>
                      </a:cxn>
                      <a:cxn ang="0">
                        <a:pos x="connsiteX6336" y="connsiteY6336"/>
                      </a:cxn>
                      <a:cxn ang="0">
                        <a:pos x="connsiteX6337" y="connsiteY6337"/>
                      </a:cxn>
                      <a:cxn ang="0">
                        <a:pos x="connsiteX6338" y="connsiteY6338"/>
                      </a:cxn>
                      <a:cxn ang="0">
                        <a:pos x="connsiteX6339" y="connsiteY6339"/>
                      </a:cxn>
                      <a:cxn ang="0">
                        <a:pos x="connsiteX6340" y="connsiteY6340"/>
                      </a:cxn>
                      <a:cxn ang="0">
                        <a:pos x="connsiteX6341" y="connsiteY6341"/>
                      </a:cxn>
                      <a:cxn ang="0">
                        <a:pos x="connsiteX6342" y="connsiteY6342"/>
                      </a:cxn>
                      <a:cxn ang="0">
                        <a:pos x="connsiteX6343" y="connsiteY6343"/>
                      </a:cxn>
                      <a:cxn ang="0">
                        <a:pos x="connsiteX6344" y="connsiteY6344"/>
                      </a:cxn>
                      <a:cxn ang="0">
                        <a:pos x="connsiteX6345" y="connsiteY6345"/>
                      </a:cxn>
                      <a:cxn ang="0">
                        <a:pos x="connsiteX6346" y="connsiteY6346"/>
                      </a:cxn>
                      <a:cxn ang="0">
                        <a:pos x="connsiteX6347" y="connsiteY6347"/>
                      </a:cxn>
                      <a:cxn ang="0">
                        <a:pos x="connsiteX6348" y="connsiteY6348"/>
                      </a:cxn>
                      <a:cxn ang="0">
                        <a:pos x="connsiteX6349" y="connsiteY6349"/>
                      </a:cxn>
                      <a:cxn ang="0">
                        <a:pos x="connsiteX6350" y="connsiteY6350"/>
                      </a:cxn>
                      <a:cxn ang="0">
                        <a:pos x="connsiteX6351" y="connsiteY6351"/>
                      </a:cxn>
                      <a:cxn ang="0">
                        <a:pos x="connsiteX6352" y="connsiteY6352"/>
                      </a:cxn>
                      <a:cxn ang="0">
                        <a:pos x="connsiteX6353" y="connsiteY6353"/>
                      </a:cxn>
                      <a:cxn ang="0">
                        <a:pos x="connsiteX6354" y="connsiteY6354"/>
                      </a:cxn>
                      <a:cxn ang="0">
                        <a:pos x="connsiteX6355" y="connsiteY6355"/>
                      </a:cxn>
                      <a:cxn ang="0">
                        <a:pos x="connsiteX6356" y="connsiteY6356"/>
                      </a:cxn>
                      <a:cxn ang="0">
                        <a:pos x="connsiteX6357" y="connsiteY6357"/>
                      </a:cxn>
                      <a:cxn ang="0">
                        <a:pos x="connsiteX6358" y="connsiteY6358"/>
                      </a:cxn>
                      <a:cxn ang="0">
                        <a:pos x="connsiteX6359" y="connsiteY6359"/>
                      </a:cxn>
                      <a:cxn ang="0">
                        <a:pos x="connsiteX6360" y="connsiteY6360"/>
                      </a:cxn>
                      <a:cxn ang="0">
                        <a:pos x="connsiteX6361" y="connsiteY6361"/>
                      </a:cxn>
                      <a:cxn ang="0">
                        <a:pos x="connsiteX6362" y="connsiteY6362"/>
                      </a:cxn>
                      <a:cxn ang="0">
                        <a:pos x="connsiteX6363" y="connsiteY6363"/>
                      </a:cxn>
                      <a:cxn ang="0">
                        <a:pos x="connsiteX6364" y="connsiteY6364"/>
                      </a:cxn>
                      <a:cxn ang="0">
                        <a:pos x="connsiteX6365" y="connsiteY6365"/>
                      </a:cxn>
                      <a:cxn ang="0">
                        <a:pos x="connsiteX6366" y="connsiteY6366"/>
                      </a:cxn>
                      <a:cxn ang="0">
                        <a:pos x="connsiteX6367" y="connsiteY6367"/>
                      </a:cxn>
                      <a:cxn ang="0">
                        <a:pos x="connsiteX6368" y="connsiteY6368"/>
                      </a:cxn>
                      <a:cxn ang="0">
                        <a:pos x="connsiteX6369" y="connsiteY6369"/>
                      </a:cxn>
                      <a:cxn ang="0">
                        <a:pos x="connsiteX6370" y="connsiteY6370"/>
                      </a:cxn>
                      <a:cxn ang="0">
                        <a:pos x="connsiteX6371" y="connsiteY6371"/>
                      </a:cxn>
                      <a:cxn ang="0">
                        <a:pos x="connsiteX6372" y="connsiteY6372"/>
                      </a:cxn>
                      <a:cxn ang="0">
                        <a:pos x="connsiteX6373" y="connsiteY6373"/>
                      </a:cxn>
                    </a:cxnLst>
                    <a:rect l="l" t="t" r="r" b="b"/>
                    <a:pathLst>
                      <a:path w="3223440" h="3149464">
                        <a:moveTo>
                          <a:pt x="3181442" y="2012365"/>
                        </a:moveTo>
                        <a:cubicBezTo>
                          <a:pt x="3183811" y="2007627"/>
                          <a:pt x="3183811" y="2002889"/>
                          <a:pt x="3181442" y="2000519"/>
                        </a:cubicBezTo>
                        <a:cubicBezTo>
                          <a:pt x="3181442" y="2000519"/>
                          <a:pt x="3181442" y="2000519"/>
                          <a:pt x="3181442" y="2000519"/>
                        </a:cubicBezTo>
                        <a:cubicBezTo>
                          <a:pt x="3216979" y="1960244"/>
                          <a:pt x="3233563" y="1912862"/>
                          <a:pt x="3216979" y="1860741"/>
                        </a:cubicBezTo>
                        <a:cubicBezTo>
                          <a:pt x="3214610" y="1851264"/>
                          <a:pt x="3207502" y="1839419"/>
                          <a:pt x="3212241" y="1829942"/>
                        </a:cubicBezTo>
                        <a:cubicBezTo>
                          <a:pt x="3228825" y="1780190"/>
                          <a:pt x="3193288" y="1747023"/>
                          <a:pt x="3169597" y="1709117"/>
                        </a:cubicBezTo>
                        <a:cubicBezTo>
                          <a:pt x="3171966" y="1718593"/>
                          <a:pt x="3174335" y="1728070"/>
                          <a:pt x="3174335" y="1737546"/>
                        </a:cubicBezTo>
                        <a:cubicBezTo>
                          <a:pt x="3171966" y="1728070"/>
                          <a:pt x="3169597" y="1718593"/>
                          <a:pt x="3169597" y="1709117"/>
                        </a:cubicBezTo>
                        <a:cubicBezTo>
                          <a:pt x="3169597" y="1709117"/>
                          <a:pt x="3169597" y="1709117"/>
                          <a:pt x="3169597" y="1709117"/>
                        </a:cubicBezTo>
                        <a:cubicBezTo>
                          <a:pt x="3169597" y="1704378"/>
                          <a:pt x="3169597" y="1699640"/>
                          <a:pt x="3169597" y="1694902"/>
                        </a:cubicBezTo>
                        <a:cubicBezTo>
                          <a:pt x="3169597" y="1694902"/>
                          <a:pt x="3169597" y="1694902"/>
                          <a:pt x="3169597" y="1694902"/>
                        </a:cubicBezTo>
                        <a:cubicBezTo>
                          <a:pt x="3174335" y="1699640"/>
                          <a:pt x="3174335" y="1694902"/>
                          <a:pt x="3171966" y="1692533"/>
                        </a:cubicBezTo>
                        <a:cubicBezTo>
                          <a:pt x="3183811" y="1683056"/>
                          <a:pt x="3193288" y="1673580"/>
                          <a:pt x="3176704" y="1659365"/>
                        </a:cubicBezTo>
                        <a:cubicBezTo>
                          <a:pt x="3150644" y="1668841"/>
                          <a:pt x="3143536" y="1699640"/>
                          <a:pt x="3117476" y="1706748"/>
                        </a:cubicBezTo>
                        <a:lnTo>
                          <a:pt x="3117476" y="1706748"/>
                        </a:lnTo>
                        <a:cubicBezTo>
                          <a:pt x="3117476" y="1709117"/>
                          <a:pt x="3117476" y="1709117"/>
                          <a:pt x="3117476" y="1711486"/>
                        </a:cubicBezTo>
                        <a:cubicBezTo>
                          <a:pt x="3117476" y="1709117"/>
                          <a:pt x="3117476" y="1709117"/>
                          <a:pt x="3117476" y="1706748"/>
                        </a:cubicBezTo>
                        <a:cubicBezTo>
                          <a:pt x="3117476" y="1702009"/>
                          <a:pt x="3117476" y="1697271"/>
                          <a:pt x="3117476" y="1694902"/>
                        </a:cubicBezTo>
                        <a:cubicBezTo>
                          <a:pt x="3117476" y="1699640"/>
                          <a:pt x="3117476" y="1704378"/>
                          <a:pt x="3117476" y="1706748"/>
                        </a:cubicBezTo>
                        <a:cubicBezTo>
                          <a:pt x="3145905" y="1699640"/>
                          <a:pt x="3153013" y="1668841"/>
                          <a:pt x="3176704" y="1659365"/>
                        </a:cubicBezTo>
                        <a:cubicBezTo>
                          <a:pt x="3164858" y="1635674"/>
                          <a:pt x="3171966" y="1609613"/>
                          <a:pt x="3162489" y="1585922"/>
                        </a:cubicBezTo>
                        <a:cubicBezTo>
                          <a:pt x="3155382" y="1566969"/>
                          <a:pt x="3155382" y="1550385"/>
                          <a:pt x="3167227" y="1533801"/>
                        </a:cubicBezTo>
                        <a:cubicBezTo>
                          <a:pt x="3181442" y="1510110"/>
                          <a:pt x="3186180" y="1486419"/>
                          <a:pt x="3167227" y="1462727"/>
                        </a:cubicBezTo>
                        <a:cubicBezTo>
                          <a:pt x="3129322" y="1410607"/>
                          <a:pt x="3143536" y="1353747"/>
                          <a:pt x="3150644" y="1301627"/>
                        </a:cubicBezTo>
                        <a:cubicBezTo>
                          <a:pt x="3153013" y="1280305"/>
                          <a:pt x="3153013" y="1263721"/>
                          <a:pt x="3141167" y="1247137"/>
                        </a:cubicBezTo>
                        <a:cubicBezTo>
                          <a:pt x="3119845" y="1221076"/>
                          <a:pt x="3112737" y="1192647"/>
                          <a:pt x="3124583" y="1159479"/>
                        </a:cubicBezTo>
                        <a:cubicBezTo>
                          <a:pt x="3126952" y="1150003"/>
                          <a:pt x="3129322" y="1142895"/>
                          <a:pt x="3124583" y="1133419"/>
                        </a:cubicBezTo>
                        <a:cubicBezTo>
                          <a:pt x="3098523" y="1081298"/>
                          <a:pt x="3086677" y="1024439"/>
                          <a:pt x="3065355" y="972318"/>
                        </a:cubicBezTo>
                        <a:cubicBezTo>
                          <a:pt x="3062986" y="962841"/>
                          <a:pt x="3055878" y="953365"/>
                          <a:pt x="3060617" y="943889"/>
                        </a:cubicBezTo>
                        <a:cubicBezTo>
                          <a:pt x="3074832" y="917828"/>
                          <a:pt x="3058248" y="901244"/>
                          <a:pt x="3036925" y="887029"/>
                        </a:cubicBezTo>
                        <a:lnTo>
                          <a:pt x="3036925" y="887029"/>
                        </a:lnTo>
                        <a:cubicBezTo>
                          <a:pt x="3034556" y="882291"/>
                          <a:pt x="3034556" y="877553"/>
                          <a:pt x="3032187" y="870446"/>
                        </a:cubicBezTo>
                        <a:cubicBezTo>
                          <a:pt x="3032187" y="870446"/>
                          <a:pt x="3032187" y="870446"/>
                          <a:pt x="3032187" y="870446"/>
                        </a:cubicBezTo>
                        <a:cubicBezTo>
                          <a:pt x="3027449" y="846754"/>
                          <a:pt x="3032187" y="818325"/>
                          <a:pt x="3003758" y="804110"/>
                        </a:cubicBezTo>
                        <a:cubicBezTo>
                          <a:pt x="3003758" y="804110"/>
                          <a:pt x="3003758" y="804110"/>
                          <a:pt x="3003758" y="804110"/>
                        </a:cubicBezTo>
                        <a:cubicBezTo>
                          <a:pt x="3001388" y="801741"/>
                          <a:pt x="3001388" y="799372"/>
                          <a:pt x="2999020" y="797003"/>
                        </a:cubicBezTo>
                        <a:cubicBezTo>
                          <a:pt x="2999020" y="797003"/>
                          <a:pt x="2999020" y="797003"/>
                          <a:pt x="2999020" y="797003"/>
                        </a:cubicBezTo>
                        <a:cubicBezTo>
                          <a:pt x="3003758" y="782788"/>
                          <a:pt x="2991912" y="773311"/>
                          <a:pt x="2982435" y="768573"/>
                        </a:cubicBezTo>
                        <a:cubicBezTo>
                          <a:pt x="2961113" y="756727"/>
                          <a:pt x="2956375" y="740144"/>
                          <a:pt x="2949268" y="721191"/>
                        </a:cubicBezTo>
                        <a:cubicBezTo>
                          <a:pt x="2946898" y="711714"/>
                          <a:pt x="2946898" y="702237"/>
                          <a:pt x="2939791" y="695130"/>
                        </a:cubicBezTo>
                        <a:cubicBezTo>
                          <a:pt x="2939791" y="695130"/>
                          <a:pt x="2939791" y="695130"/>
                          <a:pt x="2939791" y="695130"/>
                        </a:cubicBezTo>
                        <a:cubicBezTo>
                          <a:pt x="2923207" y="650117"/>
                          <a:pt x="2897147" y="612211"/>
                          <a:pt x="2861610" y="579043"/>
                        </a:cubicBezTo>
                        <a:cubicBezTo>
                          <a:pt x="2849764" y="567197"/>
                          <a:pt x="2842657" y="557721"/>
                          <a:pt x="2837919" y="543506"/>
                        </a:cubicBezTo>
                        <a:cubicBezTo>
                          <a:pt x="2826073" y="512707"/>
                          <a:pt x="2816596" y="479540"/>
                          <a:pt x="2778691" y="465325"/>
                        </a:cubicBezTo>
                        <a:cubicBezTo>
                          <a:pt x="2778691" y="465325"/>
                          <a:pt x="2778691" y="465325"/>
                          <a:pt x="2778691" y="465325"/>
                        </a:cubicBezTo>
                        <a:cubicBezTo>
                          <a:pt x="2743154" y="408466"/>
                          <a:pt x="2695771" y="361083"/>
                          <a:pt x="2643650" y="318439"/>
                        </a:cubicBezTo>
                        <a:cubicBezTo>
                          <a:pt x="2643650" y="327915"/>
                          <a:pt x="2643650" y="335023"/>
                          <a:pt x="2643650" y="344499"/>
                        </a:cubicBezTo>
                        <a:lnTo>
                          <a:pt x="2643650" y="344499"/>
                        </a:lnTo>
                        <a:cubicBezTo>
                          <a:pt x="2643650" y="335023"/>
                          <a:pt x="2643650" y="327915"/>
                          <a:pt x="2643650" y="318439"/>
                        </a:cubicBezTo>
                        <a:cubicBezTo>
                          <a:pt x="2634174" y="311331"/>
                          <a:pt x="2622328" y="308962"/>
                          <a:pt x="2610482" y="306593"/>
                        </a:cubicBezTo>
                        <a:lnTo>
                          <a:pt x="2610482" y="306593"/>
                        </a:lnTo>
                        <a:lnTo>
                          <a:pt x="2610482" y="306593"/>
                        </a:lnTo>
                        <a:cubicBezTo>
                          <a:pt x="2593899" y="285271"/>
                          <a:pt x="2567838" y="273425"/>
                          <a:pt x="2541778" y="259211"/>
                        </a:cubicBezTo>
                        <a:lnTo>
                          <a:pt x="2541778" y="259211"/>
                        </a:lnTo>
                        <a:lnTo>
                          <a:pt x="2541778" y="259211"/>
                        </a:lnTo>
                        <a:cubicBezTo>
                          <a:pt x="2541778" y="259211"/>
                          <a:pt x="2541778" y="259211"/>
                          <a:pt x="2541778" y="259211"/>
                        </a:cubicBezTo>
                        <a:lnTo>
                          <a:pt x="2541778" y="259211"/>
                        </a:lnTo>
                        <a:cubicBezTo>
                          <a:pt x="2525194" y="261580"/>
                          <a:pt x="2515717" y="259211"/>
                          <a:pt x="2515717" y="242627"/>
                        </a:cubicBezTo>
                        <a:cubicBezTo>
                          <a:pt x="2515717" y="240258"/>
                          <a:pt x="2515717" y="237888"/>
                          <a:pt x="2510979" y="237888"/>
                        </a:cubicBezTo>
                        <a:lnTo>
                          <a:pt x="2510979" y="237888"/>
                        </a:lnTo>
                        <a:cubicBezTo>
                          <a:pt x="2508610" y="226043"/>
                          <a:pt x="2503872" y="216566"/>
                          <a:pt x="2489657" y="216566"/>
                        </a:cubicBezTo>
                        <a:cubicBezTo>
                          <a:pt x="2470704" y="216566"/>
                          <a:pt x="2454120" y="207090"/>
                          <a:pt x="2437536" y="197613"/>
                        </a:cubicBezTo>
                        <a:cubicBezTo>
                          <a:pt x="2394892" y="197613"/>
                          <a:pt x="2371201" y="176291"/>
                          <a:pt x="2359355" y="128909"/>
                        </a:cubicBezTo>
                        <a:lnTo>
                          <a:pt x="2359355" y="126540"/>
                        </a:lnTo>
                        <a:lnTo>
                          <a:pt x="2356986" y="126540"/>
                        </a:lnTo>
                        <a:cubicBezTo>
                          <a:pt x="2330925" y="131278"/>
                          <a:pt x="2307234" y="114694"/>
                          <a:pt x="2285912" y="107586"/>
                        </a:cubicBezTo>
                        <a:cubicBezTo>
                          <a:pt x="2274066" y="102848"/>
                          <a:pt x="2262221" y="100479"/>
                          <a:pt x="2250375" y="98110"/>
                        </a:cubicBezTo>
                        <a:cubicBezTo>
                          <a:pt x="2262221" y="100479"/>
                          <a:pt x="2274066" y="105217"/>
                          <a:pt x="2285912" y="107586"/>
                        </a:cubicBezTo>
                        <a:cubicBezTo>
                          <a:pt x="2307234" y="114694"/>
                          <a:pt x="2330925" y="133647"/>
                          <a:pt x="2356986" y="126540"/>
                        </a:cubicBezTo>
                        <a:cubicBezTo>
                          <a:pt x="2307234" y="91003"/>
                          <a:pt x="2248006" y="72050"/>
                          <a:pt x="2186409" y="67311"/>
                        </a:cubicBezTo>
                        <a:cubicBezTo>
                          <a:pt x="2188778" y="69680"/>
                          <a:pt x="2191147" y="72050"/>
                          <a:pt x="2193516" y="74419"/>
                        </a:cubicBezTo>
                        <a:cubicBezTo>
                          <a:pt x="2191147" y="72050"/>
                          <a:pt x="2188778" y="69680"/>
                          <a:pt x="2186409" y="67311"/>
                        </a:cubicBezTo>
                        <a:cubicBezTo>
                          <a:pt x="2184039" y="62573"/>
                          <a:pt x="2181670" y="62573"/>
                          <a:pt x="2176932" y="64942"/>
                        </a:cubicBezTo>
                        <a:cubicBezTo>
                          <a:pt x="2153241" y="72050"/>
                          <a:pt x="2134288" y="72050"/>
                          <a:pt x="2117704" y="50727"/>
                        </a:cubicBezTo>
                        <a:cubicBezTo>
                          <a:pt x="2067952" y="22298"/>
                          <a:pt x="2015831" y="10452"/>
                          <a:pt x="1958972" y="8083"/>
                        </a:cubicBezTo>
                        <a:cubicBezTo>
                          <a:pt x="1940019" y="-8501"/>
                          <a:pt x="1928174" y="3345"/>
                          <a:pt x="1916328" y="17560"/>
                        </a:cubicBezTo>
                        <a:lnTo>
                          <a:pt x="1916328" y="17560"/>
                        </a:lnTo>
                        <a:cubicBezTo>
                          <a:pt x="1911590" y="17560"/>
                          <a:pt x="1906852" y="17560"/>
                          <a:pt x="1902113" y="19929"/>
                        </a:cubicBezTo>
                        <a:cubicBezTo>
                          <a:pt x="1892637" y="12821"/>
                          <a:pt x="1880791" y="15191"/>
                          <a:pt x="1868946" y="17560"/>
                        </a:cubicBezTo>
                        <a:cubicBezTo>
                          <a:pt x="1868946" y="24667"/>
                          <a:pt x="1866576" y="27036"/>
                          <a:pt x="1859469" y="31774"/>
                        </a:cubicBezTo>
                        <a:cubicBezTo>
                          <a:pt x="1864207" y="29405"/>
                          <a:pt x="1868946" y="24667"/>
                          <a:pt x="1868946" y="17560"/>
                        </a:cubicBezTo>
                        <a:cubicBezTo>
                          <a:pt x="1842885" y="-1393"/>
                          <a:pt x="1816825" y="8083"/>
                          <a:pt x="1790764" y="12821"/>
                        </a:cubicBezTo>
                        <a:cubicBezTo>
                          <a:pt x="1767073" y="15191"/>
                          <a:pt x="1743382" y="15191"/>
                          <a:pt x="1719690" y="24667"/>
                        </a:cubicBezTo>
                        <a:cubicBezTo>
                          <a:pt x="1703107" y="31774"/>
                          <a:pt x="1681784" y="36513"/>
                          <a:pt x="1665201" y="27036"/>
                        </a:cubicBezTo>
                        <a:cubicBezTo>
                          <a:pt x="1643878" y="15191"/>
                          <a:pt x="1620187" y="19929"/>
                          <a:pt x="1598865" y="22298"/>
                        </a:cubicBezTo>
                        <a:cubicBezTo>
                          <a:pt x="1584650" y="24667"/>
                          <a:pt x="1570436" y="24667"/>
                          <a:pt x="1556221" y="27036"/>
                        </a:cubicBezTo>
                        <a:cubicBezTo>
                          <a:pt x="1506469" y="29405"/>
                          <a:pt x="1454348" y="10452"/>
                          <a:pt x="1404597" y="31774"/>
                        </a:cubicBezTo>
                        <a:cubicBezTo>
                          <a:pt x="1397489" y="34144"/>
                          <a:pt x="1385644" y="31774"/>
                          <a:pt x="1376167" y="29405"/>
                        </a:cubicBezTo>
                        <a:lnTo>
                          <a:pt x="1376167" y="29405"/>
                        </a:lnTo>
                        <a:cubicBezTo>
                          <a:pt x="1371429" y="24667"/>
                          <a:pt x="1364321" y="24667"/>
                          <a:pt x="1359583" y="29405"/>
                        </a:cubicBezTo>
                        <a:cubicBezTo>
                          <a:pt x="1359583" y="38882"/>
                          <a:pt x="1359583" y="45989"/>
                          <a:pt x="1359583" y="55466"/>
                        </a:cubicBezTo>
                        <a:cubicBezTo>
                          <a:pt x="1342999" y="57835"/>
                          <a:pt x="1324046" y="55466"/>
                          <a:pt x="1309832" y="64942"/>
                        </a:cubicBezTo>
                        <a:cubicBezTo>
                          <a:pt x="1297986" y="64942"/>
                          <a:pt x="1293248" y="69680"/>
                          <a:pt x="1290878" y="79157"/>
                        </a:cubicBezTo>
                        <a:cubicBezTo>
                          <a:pt x="1279033" y="88634"/>
                          <a:pt x="1267187" y="95741"/>
                          <a:pt x="1255341" y="98110"/>
                        </a:cubicBezTo>
                        <a:cubicBezTo>
                          <a:pt x="1267187" y="93372"/>
                          <a:pt x="1279033" y="86264"/>
                          <a:pt x="1290878" y="79157"/>
                        </a:cubicBezTo>
                        <a:cubicBezTo>
                          <a:pt x="1290878" y="67311"/>
                          <a:pt x="1297986" y="62573"/>
                          <a:pt x="1309832" y="64942"/>
                        </a:cubicBezTo>
                        <a:cubicBezTo>
                          <a:pt x="1324046" y="55466"/>
                          <a:pt x="1342999" y="57835"/>
                          <a:pt x="1359583" y="55466"/>
                        </a:cubicBezTo>
                        <a:cubicBezTo>
                          <a:pt x="1359583" y="45989"/>
                          <a:pt x="1359583" y="38882"/>
                          <a:pt x="1359583" y="29405"/>
                        </a:cubicBezTo>
                        <a:cubicBezTo>
                          <a:pt x="1354845" y="27036"/>
                          <a:pt x="1347738" y="22298"/>
                          <a:pt x="1342999" y="22298"/>
                        </a:cubicBezTo>
                        <a:lnTo>
                          <a:pt x="1342999" y="22298"/>
                        </a:lnTo>
                        <a:cubicBezTo>
                          <a:pt x="1331154" y="15191"/>
                          <a:pt x="1321677" y="19929"/>
                          <a:pt x="1314570" y="29405"/>
                        </a:cubicBezTo>
                        <a:cubicBezTo>
                          <a:pt x="1319308" y="29405"/>
                          <a:pt x="1324046" y="31774"/>
                          <a:pt x="1328784" y="29405"/>
                        </a:cubicBezTo>
                        <a:cubicBezTo>
                          <a:pt x="1324046" y="29405"/>
                          <a:pt x="1319308" y="29405"/>
                          <a:pt x="1314570" y="29405"/>
                        </a:cubicBezTo>
                        <a:cubicBezTo>
                          <a:pt x="1305093" y="31774"/>
                          <a:pt x="1293248" y="34144"/>
                          <a:pt x="1283771" y="34144"/>
                        </a:cubicBezTo>
                        <a:cubicBezTo>
                          <a:pt x="1269556" y="22298"/>
                          <a:pt x="1257711" y="19929"/>
                          <a:pt x="1245865" y="36513"/>
                        </a:cubicBezTo>
                        <a:cubicBezTo>
                          <a:pt x="1245865" y="36513"/>
                          <a:pt x="1245865" y="36513"/>
                          <a:pt x="1245865" y="36513"/>
                        </a:cubicBezTo>
                        <a:cubicBezTo>
                          <a:pt x="1229281" y="36513"/>
                          <a:pt x="1210328" y="38882"/>
                          <a:pt x="1198482" y="53097"/>
                        </a:cubicBezTo>
                        <a:cubicBezTo>
                          <a:pt x="1189006" y="50727"/>
                          <a:pt x="1179529" y="50727"/>
                          <a:pt x="1172422" y="55466"/>
                        </a:cubicBezTo>
                        <a:cubicBezTo>
                          <a:pt x="1174791" y="57835"/>
                          <a:pt x="1177160" y="60204"/>
                          <a:pt x="1179529" y="60204"/>
                        </a:cubicBezTo>
                        <a:cubicBezTo>
                          <a:pt x="1177160" y="57835"/>
                          <a:pt x="1174791" y="57835"/>
                          <a:pt x="1172422" y="55466"/>
                        </a:cubicBezTo>
                        <a:cubicBezTo>
                          <a:pt x="1162945" y="53097"/>
                          <a:pt x="1153469" y="55466"/>
                          <a:pt x="1146362" y="60204"/>
                        </a:cubicBezTo>
                        <a:cubicBezTo>
                          <a:pt x="1143993" y="60204"/>
                          <a:pt x="1139254" y="57835"/>
                          <a:pt x="1139254" y="57835"/>
                        </a:cubicBezTo>
                        <a:cubicBezTo>
                          <a:pt x="1080026" y="79157"/>
                          <a:pt x="1025536" y="109956"/>
                          <a:pt x="971046" y="138385"/>
                        </a:cubicBezTo>
                        <a:cubicBezTo>
                          <a:pt x="975784" y="138385"/>
                          <a:pt x="980523" y="138385"/>
                          <a:pt x="985261" y="138385"/>
                        </a:cubicBezTo>
                        <a:cubicBezTo>
                          <a:pt x="980523" y="138385"/>
                          <a:pt x="975784" y="138385"/>
                          <a:pt x="971046" y="138385"/>
                        </a:cubicBezTo>
                        <a:cubicBezTo>
                          <a:pt x="966308" y="138385"/>
                          <a:pt x="961570" y="138385"/>
                          <a:pt x="956831" y="143123"/>
                        </a:cubicBezTo>
                        <a:cubicBezTo>
                          <a:pt x="952093" y="143123"/>
                          <a:pt x="947355" y="140754"/>
                          <a:pt x="944986" y="143123"/>
                        </a:cubicBezTo>
                        <a:cubicBezTo>
                          <a:pt x="911818" y="162076"/>
                          <a:pt x="876281" y="176291"/>
                          <a:pt x="840744" y="192875"/>
                        </a:cubicBezTo>
                        <a:cubicBezTo>
                          <a:pt x="824160" y="199982"/>
                          <a:pt x="802838" y="209459"/>
                          <a:pt x="790993" y="228412"/>
                        </a:cubicBezTo>
                        <a:cubicBezTo>
                          <a:pt x="790993" y="228412"/>
                          <a:pt x="790993" y="228412"/>
                          <a:pt x="790993" y="228412"/>
                        </a:cubicBezTo>
                        <a:cubicBezTo>
                          <a:pt x="788623" y="228412"/>
                          <a:pt x="786254" y="230781"/>
                          <a:pt x="783885" y="233150"/>
                        </a:cubicBezTo>
                        <a:cubicBezTo>
                          <a:pt x="783885" y="233150"/>
                          <a:pt x="783885" y="233150"/>
                          <a:pt x="783885" y="233150"/>
                        </a:cubicBezTo>
                        <a:cubicBezTo>
                          <a:pt x="753086" y="233150"/>
                          <a:pt x="750717" y="259211"/>
                          <a:pt x="736503" y="275794"/>
                        </a:cubicBezTo>
                        <a:cubicBezTo>
                          <a:pt x="736503" y="275794"/>
                          <a:pt x="736503" y="275794"/>
                          <a:pt x="736503" y="275794"/>
                        </a:cubicBezTo>
                        <a:cubicBezTo>
                          <a:pt x="734133" y="275794"/>
                          <a:pt x="731764" y="275794"/>
                          <a:pt x="731764" y="278164"/>
                        </a:cubicBezTo>
                        <a:cubicBezTo>
                          <a:pt x="731764" y="278164"/>
                          <a:pt x="731764" y="278164"/>
                          <a:pt x="731764" y="278164"/>
                        </a:cubicBezTo>
                        <a:cubicBezTo>
                          <a:pt x="710442" y="290009"/>
                          <a:pt x="686751" y="301855"/>
                          <a:pt x="665429" y="313701"/>
                        </a:cubicBezTo>
                        <a:cubicBezTo>
                          <a:pt x="653583" y="320808"/>
                          <a:pt x="641737" y="327915"/>
                          <a:pt x="632261" y="339761"/>
                        </a:cubicBezTo>
                        <a:cubicBezTo>
                          <a:pt x="601462" y="387144"/>
                          <a:pt x="584878" y="439264"/>
                          <a:pt x="558818" y="486647"/>
                        </a:cubicBezTo>
                        <a:cubicBezTo>
                          <a:pt x="556449" y="491385"/>
                          <a:pt x="554080" y="498492"/>
                          <a:pt x="556449" y="500862"/>
                        </a:cubicBezTo>
                        <a:cubicBezTo>
                          <a:pt x="570664" y="531660"/>
                          <a:pt x="554080" y="560090"/>
                          <a:pt x="549341" y="590889"/>
                        </a:cubicBezTo>
                        <a:cubicBezTo>
                          <a:pt x="549341" y="590889"/>
                          <a:pt x="549341" y="590889"/>
                          <a:pt x="549341" y="590889"/>
                        </a:cubicBezTo>
                        <a:cubicBezTo>
                          <a:pt x="546972" y="593258"/>
                          <a:pt x="544603" y="593258"/>
                          <a:pt x="542234" y="595627"/>
                        </a:cubicBezTo>
                        <a:cubicBezTo>
                          <a:pt x="525650" y="595627"/>
                          <a:pt x="516174" y="605103"/>
                          <a:pt x="506697" y="614580"/>
                        </a:cubicBezTo>
                        <a:cubicBezTo>
                          <a:pt x="480637" y="643009"/>
                          <a:pt x="454576" y="669070"/>
                          <a:pt x="428516" y="697499"/>
                        </a:cubicBezTo>
                        <a:cubicBezTo>
                          <a:pt x="428516" y="697499"/>
                          <a:pt x="428516" y="697499"/>
                          <a:pt x="428516" y="697499"/>
                        </a:cubicBezTo>
                        <a:cubicBezTo>
                          <a:pt x="411932" y="695130"/>
                          <a:pt x="402456" y="706976"/>
                          <a:pt x="392979" y="718821"/>
                        </a:cubicBezTo>
                        <a:cubicBezTo>
                          <a:pt x="390610" y="718821"/>
                          <a:pt x="385872" y="718821"/>
                          <a:pt x="385872" y="721191"/>
                        </a:cubicBezTo>
                        <a:cubicBezTo>
                          <a:pt x="331382" y="761466"/>
                          <a:pt x="269784" y="794633"/>
                          <a:pt x="234248" y="856231"/>
                        </a:cubicBezTo>
                        <a:cubicBezTo>
                          <a:pt x="229509" y="865707"/>
                          <a:pt x="220033" y="870446"/>
                          <a:pt x="212925" y="875184"/>
                        </a:cubicBezTo>
                        <a:cubicBezTo>
                          <a:pt x="189234" y="896506"/>
                          <a:pt x="163174" y="910721"/>
                          <a:pt x="139482" y="927305"/>
                        </a:cubicBezTo>
                        <a:cubicBezTo>
                          <a:pt x="103945" y="950996"/>
                          <a:pt x="94469" y="993640"/>
                          <a:pt x="77885" y="1031546"/>
                        </a:cubicBezTo>
                        <a:cubicBezTo>
                          <a:pt x="68409" y="1057607"/>
                          <a:pt x="58932" y="1081298"/>
                          <a:pt x="37610" y="1100251"/>
                        </a:cubicBezTo>
                        <a:cubicBezTo>
                          <a:pt x="30503" y="1107358"/>
                          <a:pt x="23395" y="1114466"/>
                          <a:pt x="25764" y="1123942"/>
                        </a:cubicBezTo>
                        <a:cubicBezTo>
                          <a:pt x="30503" y="1142895"/>
                          <a:pt x="21026" y="1157110"/>
                          <a:pt x="21026" y="1176063"/>
                        </a:cubicBezTo>
                        <a:cubicBezTo>
                          <a:pt x="18657" y="1197385"/>
                          <a:pt x="6811" y="1223445"/>
                          <a:pt x="37610" y="1235291"/>
                        </a:cubicBezTo>
                        <a:lnTo>
                          <a:pt x="37610" y="1235291"/>
                        </a:lnTo>
                        <a:cubicBezTo>
                          <a:pt x="37610" y="1240029"/>
                          <a:pt x="37610" y="1242399"/>
                          <a:pt x="37610" y="1247137"/>
                        </a:cubicBezTo>
                        <a:lnTo>
                          <a:pt x="37610" y="1247137"/>
                        </a:lnTo>
                        <a:cubicBezTo>
                          <a:pt x="37610" y="1247137"/>
                          <a:pt x="37610" y="1247137"/>
                          <a:pt x="37610" y="1247137"/>
                        </a:cubicBezTo>
                        <a:cubicBezTo>
                          <a:pt x="16288" y="1282674"/>
                          <a:pt x="9180" y="1325318"/>
                          <a:pt x="2073" y="1363224"/>
                        </a:cubicBezTo>
                        <a:cubicBezTo>
                          <a:pt x="-2665" y="1389284"/>
                          <a:pt x="-2665" y="1422452"/>
                          <a:pt x="39979" y="1434298"/>
                        </a:cubicBezTo>
                        <a:cubicBezTo>
                          <a:pt x="49456" y="1436667"/>
                          <a:pt x="49456" y="1443774"/>
                          <a:pt x="47086" y="1450882"/>
                        </a:cubicBezTo>
                        <a:cubicBezTo>
                          <a:pt x="44717" y="1462727"/>
                          <a:pt x="44717" y="1476942"/>
                          <a:pt x="37610" y="1484049"/>
                        </a:cubicBezTo>
                        <a:cubicBezTo>
                          <a:pt x="18657" y="1505372"/>
                          <a:pt x="25764" y="1521956"/>
                          <a:pt x="42348" y="1538539"/>
                        </a:cubicBezTo>
                        <a:cubicBezTo>
                          <a:pt x="47086" y="1538539"/>
                          <a:pt x="47086" y="1533801"/>
                          <a:pt x="49456" y="1531432"/>
                        </a:cubicBezTo>
                        <a:cubicBezTo>
                          <a:pt x="49456" y="1533801"/>
                          <a:pt x="47086" y="1538539"/>
                          <a:pt x="42348" y="1538539"/>
                        </a:cubicBezTo>
                        <a:cubicBezTo>
                          <a:pt x="42348" y="1548016"/>
                          <a:pt x="42348" y="1555123"/>
                          <a:pt x="42348" y="1564600"/>
                        </a:cubicBezTo>
                        <a:cubicBezTo>
                          <a:pt x="49456" y="1576445"/>
                          <a:pt x="51825" y="1585922"/>
                          <a:pt x="39979" y="1595398"/>
                        </a:cubicBezTo>
                        <a:cubicBezTo>
                          <a:pt x="37610" y="1602506"/>
                          <a:pt x="37610" y="1609613"/>
                          <a:pt x="39979" y="1614351"/>
                        </a:cubicBezTo>
                        <a:cubicBezTo>
                          <a:pt x="54194" y="1630935"/>
                          <a:pt x="56563" y="1649888"/>
                          <a:pt x="54194" y="1671211"/>
                        </a:cubicBezTo>
                        <a:cubicBezTo>
                          <a:pt x="49456" y="1706748"/>
                          <a:pt x="56563" y="1739915"/>
                          <a:pt x="61301" y="1773083"/>
                        </a:cubicBezTo>
                        <a:cubicBezTo>
                          <a:pt x="63670" y="1789667"/>
                          <a:pt x="63670" y="1803882"/>
                          <a:pt x="61301" y="1820465"/>
                        </a:cubicBezTo>
                        <a:cubicBezTo>
                          <a:pt x="58932" y="1846526"/>
                          <a:pt x="63670" y="1870217"/>
                          <a:pt x="80254" y="1896278"/>
                        </a:cubicBezTo>
                        <a:cubicBezTo>
                          <a:pt x="99207" y="1922338"/>
                          <a:pt x="122899" y="1946029"/>
                          <a:pt x="137113" y="1974459"/>
                        </a:cubicBezTo>
                        <a:cubicBezTo>
                          <a:pt x="134744" y="1981566"/>
                          <a:pt x="137113" y="1983935"/>
                          <a:pt x="141852" y="1988674"/>
                        </a:cubicBezTo>
                        <a:cubicBezTo>
                          <a:pt x="141852" y="1988674"/>
                          <a:pt x="141852" y="1988674"/>
                          <a:pt x="141852" y="1988674"/>
                        </a:cubicBezTo>
                        <a:cubicBezTo>
                          <a:pt x="163174" y="2040794"/>
                          <a:pt x="186865" y="2090546"/>
                          <a:pt x="208187" y="2142667"/>
                        </a:cubicBezTo>
                        <a:cubicBezTo>
                          <a:pt x="208187" y="2142667"/>
                          <a:pt x="208187" y="2142667"/>
                          <a:pt x="208187" y="2142667"/>
                        </a:cubicBezTo>
                        <a:cubicBezTo>
                          <a:pt x="205818" y="2152143"/>
                          <a:pt x="208187" y="2161620"/>
                          <a:pt x="215294" y="2168728"/>
                        </a:cubicBezTo>
                        <a:cubicBezTo>
                          <a:pt x="241355" y="2204264"/>
                          <a:pt x="262677" y="2239801"/>
                          <a:pt x="272154" y="2282445"/>
                        </a:cubicBezTo>
                        <a:cubicBezTo>
                          <a:pt x="276892" y="2303768"/>
                          <a:pt x="286368" y="2320352"/>
                          <a:pt x="302952" y="2336935"/>
                        </a:cubicBezTo>
                        <a:cubicBezTo>
                          <a:pt x="329013" y="2360627"/>
                          <a:pt x="347966" y="2391425"/>
                          <a:pt x="359811" y="2424593"/>
                        </a:cubicBezTo>
                        <a:cubicBezTo>
                          <a:pt x="362180" y="2434070"/>
                          <a:pt x="369288" y="2445915"/>
                          <a:pt x="376395" y="2453023"/>
                        </a:cubicBezTo>
                        <a:cubicBezTo>
                          <a:pt x="402456" y="2476714"/>
                          <a:pt x="428516" y="2500405"/>
                          <a:pt x="442731" y="2533573"/>
                        </a:cubicBezTo>
                        <a:cubicBezTo>
                          <a:pt x="449838" y="2550157"/>
                          <a:pt x="464053" y="2562002"/>
                          <a:pt x="483006" y="2564372"/>
                        </a:cubicBezTo>
                        <a:cubicBezTo>
                          <a:pt x="483006" y="2543049"/>
                          <a:pt x="485375" y="2519358"/>
                          <a:pt x="468791" y="2500405"/>
                        </a:cubicBezTo>
                        <a:cubicBezTo>
                          <a:pt x="464053" y="2493298"/>
                          <a:pt x="466422" y="2483821"/>
                          <a:pt x="466422" y="2474345"/>
                        </a:cubicBezTo>
                        <a:cubicBezTo>
                          <a:pt x="466422" y="2471976"/>
                          <a:pt x="466422" y="2469607"/>
                          <a:pt x="466422" y="2467237"/>
                        </a:cubicBezTo>
                        <a:cubicBezTo>
                          <a:pt x="466422" y="2467237"/>
                          <a:pt x="466422" y="2467237"/>
                          <a:pt x="466422" y="2467237"/>
                        </a:cubicBezTo>
                        <a:cubicBezTo>
                          <a:pt x="468791" y="2460130"/>
                          <a:pt x="466422" y="2455392"/>
                          <a:pt x="461684" y="2450654"/>
                        </a:cubicBezTo>
                        <a:cubicBezTo>
                          <a:pt x="464053" y="2455392"/>
                          <a:pt x="466422" y="2460130"/>
                          <a:pt x="466422" y="2467237"/>
                        </a:cubicBezTo>
                        <a:cubicBezTo>
                          <a:pt x="466422" y="2469607"/>
                          <a:pt x="466422" y="2471976"/>
                          <a:pt x="466422" y="2474345"/>
                        </a:cubicBezTo>
                        <a:cubicBezTo>
                          <a:pt x="466422" y="2483821"/>
                          <a:pt x="464053" y="2495667"/>
                          <a:pt x="468791" y="2500405"/>
                        </a:cubicBezTo>
                        <a:cubicBezTo>
                          <a:pt x="485375" y="2519358"/>
                          <a:pt x="483006" y="2543049"/>
                          <a:pt x="483006" y="2564372"/>
                        </a:cubicBezTo>
                        <a:cubicBezTo>
                          <a:pt x="501959" y="2595170"/>
                          <a:pt x="523281" y="2625969"/>
                          <a:pt x="558818" y="2644922"/>
                        </a:cubicBezTo>
                        <a:cubicBezTo>
                          <a:pt x="589617" y="2635446"/>
                          <a:pt x="613308" y="2656768"/>
                          <a:pt x="641737" y="2659137"/>
                        </a:cubicBezTo>
                        <a:cubicBezTo>
                          <a:pt x="641737" y="2659137"/>
                          <a:pt x="641737" y="2659137"/>
                          <a:pt x="641737" y="2659137"/>
                        </a:cubicBezTo>
                        <a:cubicBezTo>
                          <a:pt x="644107" y="2659137"/>
                          <a:pt x="646476" y="2659137"/>
                          <a:pt x="648845" y="2659137"/>
                        </a:cubicBezTo>
                        <a:cubicBezTo>
                          <a:pt x="658321" y="2659137"/>
                          <a:pt x="667798" y="2659137"/>
                          <a:pt x="674905" y="2661506"/>
                        </a:cubicBezTo>
                        <a:cubicBezTo>
                          <a:pt x="667798" y="2659137"/>
                          <a:pt x="658321" y="2659137"/>
                          <a:pt x="648845" y="2659137"/>
                        </a:cubicBezTo>
                        <a:cubicBezTo>
                          <a:pt x="648845" y="2663875"/>
                          <a:pt x="648845" y="2670982"/>
                          <a:pt x="648845" y="2675721"/>
                        </a:cubicBezTo>
                        <a:cubicBezTo>
                          <a:pt x="655952" y="2678090"/>
                          <a:pt x="663060" y="2685197"/>
                          <a:pt x="665429" y="2692304"/>
                        </a:cubicBezTo>
                        <a:cubicBezTo>
                          <a:pt x="670167" y="2718365"/>
                          <a:pt x="696227" y="2725472"/>
                          <a:pt x="717550" y="2732580"/>
                        </a:cubicBezTo>
                        <a:cubicBezTo>
                          <a:pt x="729395" y="2734949"/>
                          <a:pt x="741241" y="2739687"/>
                          <a:pt x="741241" y="2751533"/>
                        </a:cubicBezTo>
                        <a:cubicBezTo>
                          <a:pt x="741241" y="2782331"/>
                          <a:pt x="762563" y="2794177"/>
                          <a:pt x="786254" y="2810761"/>
                        </a:cubicBezTo>
                        <a:cubicBezTo>
                          <a:pt x="809946" y="2827345"/>
                          <a:pt x="833637" y="2841560"/>
                          <a:pt x="852590" y="2862882"/>
                        </a:cubicBezTo>
                        <a:cubicBezTo>
                          <a:pt x="862066" y="2874727"/>
                          <a:pt x="873912" y="2879466"/>
                          <a:pt x="890496" y="2879466"/>
                        </a:cubicBezTo>
                        <a:lnTo>
                          <a:pt x="890496" y="2879466"/>
                        </a:lnTo>
                        <a:cubicBezTo>
                          <a:pt x="892865" y="2879466"/>
                          <a:pt x="895234" y="2881835"/>
                          <a:pt x="895234" y="2881835"/>
                        </a:cubicBezTo>
                        <a:cubicBezTo>
                          <a:pt x="892865" y="2881835"/>
                          <a:pt x="890496" y="2879466"/>
                          <a:pt x="890496" y="2879466"/>
                        </a:cubicBezTo>
                        <a:cubicBezTo>
                          <a:pt x="873912" y="2881835"/>
                          <a:pt x="862066" y="2874727"/>
                          <a:pt x="852590" y="2862882"/>
                        </a:cubicBezTo>
                        <a:cubicBezTo>
                          <a:pt x="833637" y="2841560"/>
                          <a:pt x="809946" y="2827345"/>
                          <a:pt x="786254" y="2810761"/>
                        </a:cubicBezTo>
                        <a:cubicBezTo>
                          <a:pt x="764932" y="2794177"/>
                          <a:pt x="741241" y="2782331"/>
                          <a:pt x="741241" y="2751533"/>
                        </a:cubicBezTo>
                        <a:cubicBezTo>
                          <a:pt x="741241" y="2739687"/>
                          <a:pt x="729395" y="2734949"/>
                          <a:pt x="717550" y="2732580"/>
                        </a:cubicBezTo>
                        <a:cubicBezTo>
                          <a:pt x="693858" y="2725472"/>
                          <a:pt x="670167" y="2718365"/>
                          <a:pt x="665429" y="2692304"/>
                        </a:cubicBezTo>
                        <a:cubicBezTo>
                          <a:pt x="663060" y="2685197"/>
                          <a:pt x="655952" y="2680459"/>
                          <a:pt x="648845" y="2675721"/>
                        </a:cubicBezTo>
                        <a:cubicBezTo>
                          <a:pt x="634630" y="2675721"/>
                          <a:pt x="618046" y="2670982"/>
                          <a:pt x="603831" y="2668613"/>
                        </a:cubicBezTo>
                        <a:cubicBezTo>
                          <a:pt x="618046" y="2670982"/>
                          <a:pt x="634630" y="2675721"/>
                          <a:pt x="648845" y="2675721"/>
                        </a:cubicBezTo>
                        <a:cubicBezTo>
                          <a:pt x="648845" y="2670982"/>
                          <a:pt x="648845" y="2663875"/>
                          <a:pt x="648845" y="2659137"/>
                        </a:cubicBezTo>
                        <a:cubicBezTo>
                          <a:pt x="646476" y="2659137"/>
                          <a:pt x="644107" y="2659137"/>
                          <a:pt x="641737" y="2659137"/>
                        </a:cubicBezTo>
                        <a:cubicBezTo>
                          <a:pt x="613308" y="2656768"/>
                          <a:pt x="589617" y="2637814"/>
                          <a:pt x="558818" y="2644922"/>
                        </a:cubicBezTo>
                        <a:lnTo>
                          <a:pt x="558818" y="2644922"/>
                        </a:lnTo>
                        <a:cubicBezTo>
                          <a:pt x="561187" y="2656768"/>
                          <a:pt x="568294" y="2666244"/>
                          <a:pt x="580140" y="2670982"/>
                        </a:cubicBezTo>
                        <a:cubicBezTo>
                          <a:pt x="580140" y="2670982"/>
                          <a:pt x="580140" y="2670982"/>
                          <a:pt x="580140" y="2670982"/>
                        </a:cubicBezTo>
                        <a:cubicBezTo>
                          <a:pt x="580140" y="2697043"/>
                          <a:pt x="599093" y="2708888"/>
                          <a:pt x="622784" y="2718365"/>
                        </a:cubicBezTo>
                        <a:cubicBezTo>
                          <a:pt x="622784" y="2718365"/>
                          <a:pt x="622784" y="2718365"/>
                          <a:pt x="622784" y="2718365"/>
                        </a:cubicBezTo>
                        <a:cubicBezTo>
                          <a:pt x="639368" y="2746794"/>
                          <a:pt x="670167" y="2761009"/>
                          <a:pt x="689120" y="2789439"/>
                        </a:cubicBezTo>
                        <a:lnTo>
                          <a:pt x="691489" y="2791808"/>
                        </a:lnTo>
                        <a:cubicBezTo>
                          <a:pt x="696227" y="2791808"/>
                          <a:pt x="700966" y="2791808"/>
                          <a:pt x="705704" y="2791808"/>
                        </a:cubicBezTo>
                        <a:cubicBezTo>
                          <a:pt x="700966" y="2791808"/>
                          <a:pt x="696227" y="2791808"/>
                          <a:pt x="691489" y="2791808"/>
                        </a:cubicBezTo>
                        <a:cubicBezTo>
                          <a:pt x="696227" y="2806023"/>
                          <a:pt x="710442" y="2801284"/>
                          <a:pt x="719919" y="2806023"/>
                        </a:cubicBezTo>
                        <a:cubicBezTo>
                          <a:pt x="722288" y="2808392"/>
                          <a:pt x="722288" y="2813130"/>
                          <a:pt x="724657" y="2815499"/>
                        </a:cubicBezTo>
                        <a:cubicBezTo>
                          <a:pt x="727026" y="2815499"/>
                          <a:pt x="729395" y="2817868"/>
                          <a:pt x="731764" y="2817868"/>
                        </a:cubicBezTo>
                        <a:cubicBezTo>
                          <a:pt x="729395" y="2815499"/>
                          <a:pt x="727026" y="2815499"/>
                          <a:pt x="724657" y="2815499"/>
                        </a:cubicBezTo>
                        <a:cubicBezTo>
                          <a:pt x="719919" y="2824976"/>
                          <a:pt x="727026" y="2832083"/>
                          <a:pt x="736503" y="2834452"/>
                        </a:cubicBezTo>
                        <a:cubicBezTo>
                          <a:pt x="741241" y="2841560"/>
                          <a:pt x="748348" y="2848667"/>
                          <a:pt x="757825" y="2853405"/>
                        </a:cubicBezTo>
                        <a:cubicBezTo>
                          <a:pt x="776778" y="2860513"/>
                          <a:pt x="800469" y="2862882"/>
                          <a:pt x="807576" y="2886573"/>
                        </a:cubicBezTo>
                        <a:cubicBezTo>
                          <a:pt x="807576" y="2888942"/>
                          <a:pt x="814684" y="2891311"/>
                          <a:pt x="817053" y="2893680"/>
                        </a:cubicBezTo>
                        <a:cubicBezTo>
                          <a:pt x="862066" y="2910264"/>
                          <a:pt x="895234" y="2945801"/>
                          <a:pt x="935509" y="2969492"/>
                        </a:cubicBezTo>
                        <a:cubicBezTo>
                          <a:pt x="968677" y="2988445"/>
                          <a:pt x="999476" y="3014506"/>
                          <a:pt x="1037382" y="3028720"/>
                        </a:cubicBezTo>
                        <a:cubicBezTo>
                          <a:pt x="1075288" y="3040566"/>
                          <a:pt x="1113194" y="3057150"/>
                          <a:pt x="1143993" y="3078472"/>
                        </a:cubicBezTo>
                        <a:cubicBezTo>
                          <a:pt x="1179529" y="3102164"/>
                          <a:pt x="1217435" y="3116378"/>
                          <a:pt x="1260080" y="3116378"/>
                        </a:cubicBezTo>
                        <a:cubicBezTo>
                          <a:pt x="1288509" y="3116378"/>
                          <a:pt x="1312201" y="3123486"/>
                          <a:pt x="1335892" y="3137700"/>
                        </a:cubicBezTo>
                        <a:cubicBezTo>
                          <a:pt x="1352476" y="3149546"/>
                          <a:pt x="1373798" y="3151915"/>
                          <a:pt x="1392751" y="3147177"/>
                        </a:cubicBezTo>
                        <a:cubicBezTo>
                          <a:pt x="1402227" y="3144808"/>
                          <a:pt x="1414073" y="3142439"/>
                          <a:pt x="1421180" y="3142439"/>
                        </a:cubicBezTo>
                        <a:cubicBezTo>
                          <a:pt x="1470932" y="3151915"/>
                          <a:pt x="1518315" y="3130593"/>
                          <a:pt x="1568066" y="3128224"/>
                        </a:cubicBezTo>
                        <a:cubicBezTo>
                          <a:pt x="1603603" y="3125855"/>
                          <a:pt x="1641509" y="3123486"/>
                          <a:pt x="1677046" y="3109271"/>
                        </a:cubicBezTo>
                        <a:cubicBezTo>
                          <a:pt x="1686523" y="3104533"/>
                          <a:pt x="1700738" y="3106902"/>
                          <a:pt x="1710214" y="3111640"/>
                        </a:cubicBezTo>
                        <a:cubicBezTo>
                          <a:pt x="1741013" y="3125855"/>
                          <a:pt x="1769442" y="3116378"/>
                          <a:pt x="1795503" y="3104533"/>
                        </a:cubicBezTo>
                        <a:cubicBezTo>
                          <a:pt x="1812086" y="3097425"/>
                          <a:pt x="1831040" y="3085580"/>
                          <a:pt x="1847623" y="3090318"/>
                        </a:cubicBezTo>
                        <a:cubicBezTo>
                          <a:pt x="1880791" y="3102164"/>
                          <a:pt x="1909221" y="3085580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44758" y="3066627"/>
                          <a:pt x="1961342" y="3061888"/>
                          <a:pt x="1970818" y="3050043"/>
                        </a:cubicBezTo>
                        <a:cubicBezTo>
                          <a:pt x="1966080" y="3040566"/>
                          <a:pt x="1956603" y="3035828"/>
                          <a:pt x="1947127" y="3035828"/>
                        </a:cubicBezTo>
                        <a:cubicBezTo>
                          <a:pt x="1956603" y="3038197"/>
                          <a:pt x="1966080" y="3040566"/>
                          <a:pt x="1970818" y="3050043"/>
                        </a:cubicBezTo>
                        <a:cubicBezTo>
                          <a:pt x="1961342" y="3061888"/>
                          <a:pt x="1944758" y="3066627"/>
                          <a:pt x="1937650" y="3080842"/>
                        </a:cubicBezTo>
                        <a:lnTo>
                          <a:pt x="1937650" y="3080842"/>
                        </a:lnTo>
                        <a:cubicBezTo>
                          <a:pt x="1951865" y="3092687"/>
                          <a:pt x="1966080" y="3087949"/>
                          <a:pt x="1980294" y="3078472"/>
                        </a:cubicBezTo>
                        <a:cubicBezTo>
                          <a:pt x="1989771" y="3071365"/>
                          <a:pt x="2001617" y="3059519"/>
                          <a:pt x="2011093" y="3059519"/>
                        </a:cubicBezTo>
                        <a:cubicBezTo>
                          <a:pt x="2041892" y="3059519"/>
                          <a:pt x="2063214" y="3042935"/>
                          <a:pt x="2086905" y="3028720"/>
                        </a:cubicBezTo>
                        <a:cubicBezTo>
                          <a:pt x="2094013" y="3026352"/>
                          <a:pt x="2103489" y="3023982"/>
                          <a:pt x="2110597" y="3021613"/>
                        </a:cubicBezTo>
                        <a:cubicBezTo>
                          <a:pt x="2110597" y="3019244"/>
                          <a:pt x="2110597" y="3014506"/>
                          <a:pt x="2110597" y="3012137"/>
                        </a:cubicBezTo>
                        <a:cubicBezTo>
                          <a:pt x="2110597" y="3014506"/>
                          <a:pt x="2110597" y="3016875"/>
                          <a:pt x="2110597" y="3021613"/>
                        </a:cubicBezTo>
                        <a:cubicBezTo>
                          <a:pt x="2129550" y="3021613"/>
                          <a:pt x="2143764" y="3005029"/>
                          <a:pt x="2162717" y="3007398"/>
                        </a:cubicBezTo>
                        <a:cubicBezTo>
                          <a:pt x="2162717" y="3005029"/>
                          <a:pt x="2162717" y="3005029"/>
                          <a:pt x="2162717" y="3002660"/>
                        </a:cubicBezTo>
                        <a:cubicBezTo>
                          <a:pt x="2162717" y="3005029"/>
                          <a:pt x="2162717" y="3005029"/>
                          <a:pt x="2162717" y="3007398"/>
                        </a:cubicBezTo>
                        <a:cubicBezTo>
                          <a:pt x="2165087" y="3007398"/>
                          <a:pt x="2167456" y="3009768"/>
                          <a:pt x="2169825" y="3009768"/>
                        </a:cubicBezTo>
                        <a:cubicBezTo>
                          <a:pt x="2245637" y="2986076"/>
                          <a:pt x="2307234" y="2938694"/>
                          <a:pt x="2383046" y="2917372"/>
                        </a:cubicBezTo>
                        <a:cubicBezTo>
                          <a:pt x="2390154" y="2915003"/>
                          <a:pt x="2392523" y="2907895"/>
                          <a:pt x="2399630" y="2903157"/>
                        </a:cubicBezTo>
                        <a:cubicBezTo>
                          <a:pt x="2406737" y="2898418"/>
                          <a:pt x="2413845" y="2888942"/>
                          <a:pt x="2423321" y="2886573"/>
                        </a:cubicBezTo>
                        <a:cubicBezTo>
                          <a:pt x="2463597" y="2879466"/>
                          <a:pt x="2484919" y="2853405"/>
                          <a:pt x="2508610" y="2824976"/>
                        </a:cubicBezTo>
                        <a:cubicBezTo>
                          <a:pt x="2532301" y="2815499"/>
                          <a:pt x="2553624" y="2798915"/>
                          <a:pt x="2574946" y="2782331"/>
                        </a:cubicBezTo>
                        <a:lnTo>
                          <a:pt x="2574946" y="2782331"/>
                        </a:lnTo>
                        <a:cubicBezTo>
                          <a:pt x="2584422" y="2779962"/>
                          <a:pt x="2593899" y="2777593"/>
                          <a:pt x="2596268" y="2765748"/>
                        </a:cubicBezTo>
                        <a:cubicBezTo>
                          <a:pt x="2624697" y="2770486"/>
                          <a:pt x="2631805" y="2742056"/>
                          <a:pt x="2650758" y="2732580"/>
                        </a:cubicBezTo>
                        <a:cubicBezTo>
                          <a:pt x="2679187" y="2720734"/>
                          <a:pt x="2705248" y="2701781"/>
                          <a:pt x="2721831" y="2678090"/>
                        </a:cubicBezTo>
                        <a:cubicBezTo>
                          <a:pt x="2747892" y="2642553"/>
                          <a:pt x="2795274" y="2625969"/>
                          <a:pt x="2809489" y="2583325"/>
                        </a:cubicBezTo>
                        <a:cubicBezTo>
                          <a:pt x="2809489" y="2580956"/>
                          <a:pt x="2811858" y="2580956"/>
                          <a:pt x="2811858" y="2580956"/>
                        </a:cubicBezTo>
                        <a:cubicBezTo>
                          <a:pt x="2856872" y="2562002"/>
                          <a:pt x="2878194" y="2521727"/>
                          <a:pt x="2911362" y="2490929"/>
                        </a:cubicBezTo>
                        <a:cubicBezTo>
                          <a:pt x="2946898" y="2455392"/>
                          <a:pt x="2961113" y="2412747"/>
                          <a:pt x="2980066" y="2370103"/>
                        </a:cubicBezTo>
                        <a:cubicBezTo>
                          <a:pt x="2987174" y="2365365"/>
                          <a:pt x="2984805" y="2360627"/>
                          <a:pt x="2984805" y="2353519"/>
                        </a:cubicBezTo>
                        <a:lnTo>
                          <a:pt x="2984805" y="2353519"/>
                        </a:lnTo>
                        <a:cubicBezTo>
                          <a:pt x="3029818" y="2329828"/>
                          <a:pt x="3053509" y="2289553"/>
                          <a:pt x="3077200" y="2249278"/>
                        </a:cubicBezTo>
                        <a:cubicBezTo>
                          <a:pt x="3074832" y="2251647"/>
                          <a:pt x="3072462" y="2251647"/>
                          <a:pt x="3070093" y="2254016"/>
                        </a:cubicBezTo>
                        <a:cubicBezTo>
                          <a:pt x="3046402" y="2280076"/>
                          <a:pt x="3025080" y="2303768"/>
                          <a:pt x="2984805" y="2310875"/>
                        </a:cubicBezTo>
                        <a:cubicBezTo>
                          <a:pt x="2965852" y="2313244"/>
                          <a:pt x="2951637" y="2336935"/>
                          <a:pt x="2937422" y="2355888"/>
                        </a:cubicBezTo>
                        <a:cubicBezTo>
                          <a:pt x="2911362" y="2389056"/>
                          <a:pt x="2894778" y="2424593"/>
                          <a:pt x="2871086" y="2457761"/>
                        </a:cubicBezTo>
                        <a:cubicBezTo>
                          <a:pt x="2859241" y="2471976"/>
                          <a:pt x="2849764" y="2488560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502774"/>
                          <a:pt x="2828442" y="2514620"/>
                          <a:pt x="2823704" y="2519358"/>
                        </a:cubicBezTo>
                        <a:cubicBezTo>
                          <a:pt x="2830811" y="2512251"/>
                          <a:pt x="2828442" y="2502774"/>
                          <a:pt x="2828442" y="2493298"/>
                        </a:cubicBez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lnTo>
                          <a:pt x="2828442" y="2493298"/>
                        </a:lnTo>
                        <a:cubicBezTo>
                          <a:pt x="2828442" y="2493298"/>
                          <a:pt x="2828442" y="2493298"/>
                          <a:pt x="2828442" y="2493298"/>
                        </a:cubicBezTo>
                        <a:cubicBezTo>
                          <a:pt x="2849764" y="2490929"/>
                          <a:pt x="2861610" y="2474345"/>
                          <a:pt x="2871086" y="2457761"/>
                        </a:cubicBezTo>
                        <a:cubicBezTo>
                          <a:pt x="2894778" y="2424593"/>
                          <a:pt x="2911362" y="2389056"/>
                          <a:pt x="2937422" y="2355888"/>
                        </a:cubicBezTo>
                        <a:cubicBezTo>
                          <a:pt x="2951637" y="2339305"/>
                          <a:pt x="2965852" y="2315613"/>
                          <a:pt x="2984805" y="2310875"/>
                        </a:cubicBezTo>
                        <a:cubicBezTo>
                          <a:pt x="3025080" y="2303768"/>
                          <a:pt x="3046402" y="2280076"/>
                          <a:pt x="3070093" y="2254016"/>
                        </a:cubicBezTo>
                        <a:cubicBezTo>
                          <a:pt x="3072462" y="2251647"/>
                          <a:pt x="3074832" y="2251647"/>
                          <a:pt x="3077200" y="2249278"/>
                        </a:cubicBezTo>
                        <a:cubicBezTo>
                          <a:pt x="3081939" y="2249278"/>
                          <a:pt x="3084308" y="2246908"/>
                          <a:pt x="3084308" y="2242170"/>
                        </a:cubicBezTo>
                        <a:cubicBezTo>
                          <a:pt x="3086677" y="2237432"/>
                          <a:pt x="3089046" y="2232694"/>
                          <a:pt x="3093785" y="2225586"/>
                        </a:cubicBezTo>
                        <a:cubicBezTo>
                          <a:pt x="3103261" y="2220848"/>
                          <a:pt x="3105630" y="2216110"/>
                          <a:pt x="3103261" y="2206633"/>
                        </a:cubicBezTo>
                        <a:cubicBezTo>
                          <a:pt x="3122214" y="2192419"/>
                          <a:pt x="3124583" y="2173466"/>
                          <a:pt x="3124583" y="2154513"/>
                        </a:cubicBezTo>
                        <a:cubicBezTo>
                          <a:pt x="3110368" y="2152143"/>
                          <a:pt x="3103261" y="2147405"/>
                          <a:pt x="3103261" y="2142667"/>
                        </a:cubicBezTo>
                        <a:cubicBezTo>
                          <a:pt x="3103261" y="2147405"/>
                          <a:pt x="3110368" y="2152143"/>
                          <a:pt x="3124583" y="2154513"/>
                        </a:cubicBezTo>
                        <a:cubicBezTo>
                          <a:pt x="3155382" y="2123714"/>
                          <a:pt x="3164858" y="2085808"/>
                          <a:pt x="3179073" y="2050271"/>
                        </a:cubicBezTo>
                        <a:cubicBezTo>
                          <a:pt x="3179073" y="2047902"/>
                          <a:pt x="3174335" y="2043164"/>
                          <a:pt x="3174335" y="2040794"/>
                        </a:cubicBezTo>
                        <a:cubicBezTo>
                          <a:pt x="3162489" y="2055009"/>
                          <a:pt x="3141167" y="2059747"/>
                          <a:pt x="3136429" y="2081069"/>
                        </a:cubicBezTo>
                        <a:lnTo>
                          <a:pt x="3136429" y="2081069"/>
                        </a:lnTo>
                        <a:cubicBezTo>
                          <a:pt x="3105630" y="2078701"/>
                          <a:pt x="3098523" y="2078701"/>
                          <a:pt x="3098523" y="2062117"/>
                        </a:cubicBezTo>
                        <a:cubicBezTo>
                          <a:pt x="3098523" y="2078701"/>
                          <a:pt x="3103261" y="2078701"/>
                          <a:pt x="3136429" y="2081069"/>
                        </a:cubicBezTo>
                        <a:cubicBezTo>
                          <a:pt x="3138798" y="2059747"/>
                          <a:pt x="3162489" y="2055009"/>
                          <a:pt x="3174335" y="2040794"/>
                        </a:cubicBezTo>
                        <a:cubicBezTo>
                          <a:pt x="3174335" y="2036056"/>
                          <a:pt x="3174335" y="2031318"/>
                          <a:pt x="3174335" y="2024211"/>
                        </a:cubicBezTo>
                        <a:cubicBezTo>
                          <a:pt x="3188550" y="2024211"/>
                          <a:pt x="3193288" y="2019472"/>
                          <a:pt x="3181442" y="2012365"/>
                        </a:cubicBezTo>
                        <a:close/>
                        <a:moveTo>
                          <a:pt x="2994281" y="2360627"/>
                        </a:moveTo>
                        <a:cubicBezTo>
                          <a:pt x="2989543" y="2362996"/>
                          <a:pt x="2984805" y="2362996"/>
                          <a:pt x="2984805" y="2365365"/>
                        </a:cubicBezTo>
                        <a:cubicBezTo>
                          <a:pt x="2987174" y="2362996"/>
                          <a:pt x="2989543" y="2360627"/>
                          <a:pt x="2994281" y="2360627"/>
                        </a:cubicBezTo>
                        <a:close/>
                        <a:moveTo>
                          <a:pt x="3110368" y="2213741"/>
                        </a:moveTo>
                        <a:cubicBezTo>
                          <a:pt x="3110368" y="2209003"/>
                          <a:pt x="3110368" y="2206633"/>
                          <a:pt x="3107999" y="2204264"/>
                        </a:cubicBezTo>
                        <a:cubicBezTo>
                          <a:pt x="3110368" y="2206633"/>
                          <a:pt x="3112737" y="2209003"/>
                          <a:pt x="3110368" y="2213741"/>
                        </a:cubicBezTo>
                        <a:close/>
                        <a:moveTo>
                          <a:pt x="3131690" y="1659365"/>
                        </a:moveTo>
                        <a:cubicBezTo>
                          <a:pt x="3124583" y="1668841"/>
                          <a:pt x="3122214" y="1675949"/>
                          <a:pt x="3122214" y="1685425"/>
                        </a:cubicBezTo>
                        <a:cubicBezTo>
                          <a:pt x="3122214" y="1675949"/>
                          <a:pt x="3124583" y="1666472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ubicBezTo>
                          <a:pt x="3131690" y="1656996"/>
                          <a:pt x="3131690" y="1656996"/>
                          <a:pt x="3131690" y="1659365"/>
                        </a:cubicBezTo>
                        <a:close/>
                        <a:moveTo>
                          <a:pt x="3129322" y="1609613"/>
                        </a:moveTo>
                        <a:cubicBezTo>
                          <a:pt x="3129322" y="1609613"/>
                          <a:pt x="3129322" y="1609613"/>
                          <a:pt x="3129322" y="1609613"/>
                        </a:cubicBezTo>
                        <a:cubicBezTo>
                          <a:pt x="3131690" y="1611983"/>
                          <a:pt x="3134060" y="1614351"/>
                          <a:pt x="3136429" y="1619090"/>
                        </a:cubicBezTo>
                        <a:cubicBezTo>
                          <a:pt x="3134060" y="1616721"/>
                          <a:pt x="3131690" y="1614351"/>
                          <a:pt x="3129322" y="1609613"/>
                        </a:cubicBezTo>
                        <a:close/>
                        <a:moveTo>
                          <a:pt x="3103261" y="1377439"/>
                        </a:moveTo>
                        <a:cubicBezTo>
                          <a:pt x="3103261" y="1382177"/>
                          <a:pt x="3103261" y="1386915"/>
                          <a:pt x="3103261" y="1391654"/>
                        </a:cubicBezTo>
                        <a:cubicBezTo>
                          <a:pt x="3103261" y="1386915"/>
                          <a:pt x="3103261" y="1382177"/>
                          <a:pt x="3103261" y="1377439"/>
                        </a:cubicBezTo>
                        <a:cubicBezTo>
                          <a:pt x="3103261" y="1375070"/>
                          <a:pt x="3103261" y="1372701"/>
                          <a:pt x="3103261" y="1370331"/>
                        </a:cubicBezTo>
                        <a:cubicBezTo>
                          <a:pt x="3103261" y="1372701"/>
                          <a:pt x="3103261" y="1375070"/>
                          <a:pt x="3103261" y="1377439"/>
                        </a:cubicBezTo>
                        <a:close/>
                        <a:moveTo>
                          <a:pt x="3112737" y="1514848"/>
                        </a:moveTo>
                        <a:cubicBezTo>
                          <a:pt x="3119845" y="1488788"/>
                          <a:pt x="3122214" y="1465097"/>
                          <a:pt x="3122214" y="1439036"/>
                        </a:cubicBezTo>
                        <a:cubicBezTo>
                          <a:pt x="3122214" y="1462727"/>
                          <a:pt x="3119845" y="1488788"/>
                          <a:pt x="3112737" y="1514848"/>
                        </a:cubicBezTo>
                        <a:cubicBezTo>
                          <a:pt x="3112737" y="1524325"/>
                          <a:pt x="3115107" y="1536170"/>
                          <a:pt x="3115107" y="1545647"/>
                        </a:cubicBezTo>
                        <a:cubicBezTo>
                          <a:pt x="3124583" y="1548016"/>
                          <a:pt x="3136429" y="1552754"/>
                          <a:pt x="3134060" y="1559862"/>
                        </a:cubicBezTo>
                        <a:cubicBezTo>
                          <a:pt x="3134060" y="1550385"/>
                          <a:pt x="3124583" y="1548016"/>
                          <a:pt x="3115107" y="1545647"/>
                        </a:cubicBezTo>
                        <a:cubicBezTo>
                          <a:pt x="3115107" y="1533801"/>
                          <a:pt x="3115107" y="1524325"/>
                          <a:pt x="3112737" y="1514848"/>
                        </a:cubicBezTo>
                        <a:cubicBezTo>
                          <a:pt x="3107999" y="1514848"/>
                          <a:pt x="3105630" y="1514848"/>
                          <a:pt x="3100892" y="1514848"/>
                        </a:cubicBezTo>
                        <a:cubicBezTo>
                          <a:pt x="3105630" y="1514848"/>
                          <a:pt x="3110368" y="1514848"/>
                          <a:pt x="3112737" y="1514848"/>
                        </a:cubicBezTo>
                        <a:close/>
                        <a:moveTo>
                          <a:pt x="3112737" y="1763607"/>
                        </a:moveTo>
                        <a:cubicBezTo>
                          <a:pt x="3117476" y="1758868"/>
                          <a:pt x="3117476" y="1756499"/>
                          <a:pt x="3119845" y="1751761"/>
                        </a:cubicBezTo>
                        <a:cubicBezTo>
                          <a:pt x="3117476" y="1756499"/>
                          <a:pt x="3115107" y="1758868"/>
                          <a:pt x="3112737" y="1763607"/>
                        </a:cubicBezTo>
                        <a:cubicBezTo>
                          <a:pt x="3112737" y="1775452"/>
                          <a:pt x="3112737" y="1784929"/>
                          <a:pt x="3112737" y="1796774"/>
                        </a:cubicBezTo>
                        <a:cubicBezTo>
                          <a:pt x="3112737" y="1796774"/>
                          <a:pt x="3112737" y="1796774"/>
                          <a:pt x="3112737" y="1796774"/>
                        </a:cubicBezTo>
                        <a:cubicBezTo>
                          <a:pt x="3112737" y="1784929"/>
                          <a:pt x="3112737" y="1775452"/>
                          <a:pt x="3112737" y="1763607"/>
                        </a:cubicBezTo>
                        <a:cubicBezTo>
                          <a:pt x="3098523" y="1737546"/>
                          <a:pt x="3098523" y="1728070"/>
                          <a:pt x="3119845" y="1713855"/>
                        </a:cubicBezTo>
                        <a:cubicBezTo>
                          <a:pt x="3119845" y="1713855"/>
                          <a:pt x="3119845" y="1713855"/>
                          <a:pt x="3119845" y="1713855"/>
                        </a:cubicBezTo>
                        <a:cubicBezTo>
                          <a:pt x="3098523" y="1728070"/>
                          <a:pt x="3098523" y="1737546"/>
                          <a:pt x="3112737" y="1763607"/>
                        </a:cubicBezTo>
                        <a:close/>
                        <a:moveTo>
                          <a:pt x="3074832" y="1661734"/>
                        </a:moveTo>
                        <a:cubicBezTo>
                          <a:pt x="3070093" y="1664103"/>
                          <a:pt x="3067724" y="1666472"/>
                          <a:pt x="3067724" y="1671211"/>
                        </a:cubicBezTo>
                        <a:cubicBezTo>
                          <a:pt x="3070093" y="1666472"/>
                          <a:pt x="3072462" y="1664103"/>
                          <a:pt x="3074832" y="1661734"/>
                        </a:cubicBezTo>
                        <a:cubicBezTo>
                          <a:pt x="3081939" y="1659365"/>
                          <a:pt x="3089046" y="1659365"/>
                          <a:pt x="3096154" y="1659365"/>
                        </a:cubicBezTo>
                        <a:cubicBezTo>
                          <a:pt x="3096154" y="1656996"/>
                          <a:pt x="3096154" y="1654627"/>
                          <a:pt x="3096154" y="1654627"/>
                        </a:cubicBezTo>
                        <a:cubicBezTo>
                          <a:pt x="3096154" y="1656996"/>
                          <a:pt x="3096154" y="1659365"/>
                          <a:pt x="3096154" y="1659365"/>
                        </a:cubicBezTo>
                        <a:cubicBezTo>
                          <a:pt x="3098523" y="1661734"/>
                          <a:pt x="3100892" y="1664103"/>
                          <a:pt x="3103261" y="1666472"/>
                        </a:cubicBezTo>
                        <a:cubicBezTo>
                          <a:pt x="3100892" y="1664103"/>
                          <a:pt x="3098523" y="1661734"/>
                          <a:pt x="3096154" y="1659365"/>
                        </a:cubicBezTo>
                        <a:cubicBezTo>
                          <a:pt x="3089046" y="1659365"/>
                          <a:pt x="3081939" y="1659365"/>
                          <a:pt x="3074832" y="1661734"/>
                        </a:cubicBezTo>
                        <a:close/>
                        <a:moveTo>
                          <a:pt x="3091415" y="1901016"/>
                        </a:moveTo>
                        <a:cubicBezTo>
                          <a:pt x="3091415" y="1905754"/>
                          <a:pt x="3089046" y="1910492"/>
                          <a:pt x="3089046" y="1915231"/>
                        </a:cubicBezTo>
                        <a:cubicBezTo>
                          <a:pt x="3089046" y="1917600"/>
                          <a:pt x="3089046" y="1919969"/>
                          <a:pt x="3086677" y="1919969"/>
                        </a:cubicBezTo>
                        <a:cubicBezTo>
                          <a:pt x="3086677" y="1917600"/>
                          <a:pt x="3086677" y="1917600"/>
                          <a:pt x="3089046" y="1915231"/>
                        </a:cubicBezTo>
                        <a:cubicBezTo>
                          <a:pt x="3089046" y="1910492"/>
                          <a:pt x="3091415" y="1905754"/>
                          <a:pt x="3091415" y="1901016"/>
                        </a:cubicBezTo>
                        <a:close/>
                        <a:moveTo>
                          <a:pt x="3084308" y="1675949"/>
                        </a:move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ubicBezTo>
                          <a:pt x="3084308" y="1678318"/>
                          <a:pt x="3084308" y="1683056"/>
                          <a:pt x="3081939" y="1685425"/>
                        </a:cubicBezTo>
                        <a:cubicBezTo>
                          <a:pt x="3084308" y="1683056"/>
                          <a:pt x="3084308" y="1680687"/>
                          <a:pt x="3084308" y="1675949"/>
                        </a:cubicBezTo>
                        <a:cubicBezTo>
                          <a:pt x="3084308" y="1675949"/>
                          <a:pt x="3084308" y="1675949"/>
                          <a:pt x="3084308" y="1675949"/>
                        </a:cubicBezTo>
                        <a:close/>
                        <a:moveTo>
                          <a:pt x="2999020" y="1953137"/>
                        </a:moveTo>
                        <a:cubicBezTo>
                          <a:pt x="2999020" y="1953137"/>
                          <a:pt x="2999020" y="1950767"/>
                          <a:pt x="2996650" y="1948399"/>
                        </a:cubicBezTo>
                        <a:cubicBezTo>
                          <a:pt x="2996650" y="1946029"/>
                          <a:pt x="2994281" y="1946029"/>
                          <a:pt x="2994281" y="1943660"/>
                        </a:cubicBezTo>
                        <a:cubicBezTo>
                          <a:pt x="2989543" y="1941291"/>
                          <a:pt x="2987174" y="1943660"/>
                          <a:pt x="2987174" y="1948399"/>
                        </a:cubicBezTo>
                        <a:lnTo>
                          <a:pt x="2987174" y="1948399"/>
                        </a:lnTo>
                        <a:cubicBezTo>
                          <a:pt x="2987174" y="1943660"/>
                          <a:pt x="2991912" y="1941291"/>
                          <a:pt x="2994281" y="1943660"/>
                        </a:cubicBezTo>
                        <a:cubicBezTo>
                          <a:pt x="2996650" y="1943660"/>
                          <a:pt x="2996650" y="1946029"/>
                          <a:pt x="2996650" y="1948399"/>
                        </a:cubicBezTo>
                        <a:cubicBezTo>
                          <a:pt x="2999020" y="1950767"/>
                          <a:pt x="2999020" y="1950767"/>
                          <a:pt x="2999020" y="1953137"/>
                        </a:cubicBezTo>
                        <a:lnTo>
                          <a:pt x="2999020" y="1953137"/>
                        </a:lnTo>
                        <a:cubicBezTo>
                          <a:pt x="2999020" y="1957875"/>
                          <a:pt x="2996650" y="1960244"/>
                          <a:pt x="2994281" y="1960244"/>
                        </a:cubicBezTo>
                        <a:cubicBezTo>
                          <a:pt x="2996650" y="1960244"/>
                          <a:pt x="2999020" y="1957875"/>
                          <a:pt x="2999020" y="1953137"/>
                        </a:cubicBezTo>
                        <a:lnTo>
                          <a:pt x="2999020" y="1953137"/>
                        </a:lnTo>
                        <a:close/>
                        <a:moveTo>
                          <a:pt x="2999020" y="1976828"/>
                        </a:moveTo>
                        <a:cubicBezTo>
                          <a:pt x="2996650" y="1976828"/>
                          <a:pt x="2996650" y="1979197"/>
                          <a:pt x="2996650" y="1981566"/>
                        </a:cubicBezTo>
                        <a:cubicBezTo>
                          <a:pt x="2996650" y="1986304"/>
                          <a:pt x="2999020" y="1988674"/>
                          <a:pt x="3003758" y="1988674"/>
                        </a:cubicBezTo>
                        <a:lnTo>
                          <a:pt x="3003758" y="1988674"/>
                        </a:lnTo>
                        <a:cubicBezTo>
                          <a:pt x="2999020" y="1988674"/>
                          <a:pt x="2996650" y="1986304"/>
                          <a:pt x="2996650" y="1981566"/>
                        </a:cubicBezTo>
                        <a:cubicBezTo>
                          <a:pt x="2996650" y="1979197"/>
                          <a:pt x="2996650" y="1976828"/>
                          <a:pt x="2999020" y="1976828"/>
                        </a:cubicBezTo>
                        <a:close/>
                        <a:moveTo>
                          <a:pt x="2970590" y="1799143"/>
                        </a:moveTo>
                        <a:cubicBezTo>
                          <a:pt x="2982435" y="1794405"/>
                          <a:pt x="2996650" y="1799143"/>
                          <a:pt x="3013234" y="1801513"/>
                        </a:cubicBezTo>
                        <a:cubicBezTo>
                          <a:pt x="3013234" y="1801513"/>
                          <a:pt x="3013234" y="1801513"/>
                          <a:pt x="3013234" y="1801513"/>
                        </a:cubicBezTo>
                        <a:cubicBezTo>
                          <a:pt x="2996650" y="1796774"/>
                          <a:pt x="2982435" y="1794405"/>
                          <a:pt x="2970590" y="1799143"/>
                        </a:cubicBezTo>
                        <a:close/>
                        <a:moveTo>
                          <a:pt x="2982435" y="1908123"/>
                        </a:moveTo>
                        <a:cubicBezTo>
                          <a:pt x="2975328" y="1903385"/>
                          <a:pt x="2968221" y="1901016"/>
                          <a:pt x="2961113" y="1898647"/>
                        </a:cubicBezTo>
                        <a:cubicBezTo>
                          <a:pt x="2968221" y="1901016"/>
                          <a:pt x="2975328" y="1903385"/>
                          <a:pt x="2982435" y="1908123"/>
                        </a:cubicBezTo>
                        <a:close/>
                        <a:moveTo>
                          <a:pt x="2982435" y="1135788"/>
                        </a:moveTo>
                        <a:cubicBezTo>
                          <a:pt x="2982435" y="1142895"/>
                          <a:pt x="2982435" y="1152372"/>
                          <a:pt x="2982435" y="1159479"/>
                        </a:cubicBezTo>
                        <a:lnTo>
                          <a:pt x="2982435" y="1159479"/>
                        </a:lnTo>
                        <a:lnTo>
                          <a:pt x="2982435" y="1159479"/>
                        </a:lnTo>
                        <a:cubicBezTo>
                          <a:pt x="2982435" y="1150003"/>
                          <a:pt x="2982435" y="1142895"/>
                          <a:pt x="2982435" y="1135788"/>
                        </a:cubicBezTo>
                        <a:cubicBezTo>
                          <a:pt x="2942160" y="1121573"/>
                          <a:pt x="2942160" y="1119204"/>
                          <a:pt x="2894778" y="1126311"/>
                        </a:cubicBezTo>
                        <a:cubicBezTo>
                          <a:pt x="2880563" y="1128680"/>
                          <a:pt x="2866348" y="1128680"/>
                          <a:pt x="2852133" y="1128680"/>
                        </a:cubicBezTo>
                        <a:cubicBezTo>
                          <a:pt x="2842657" y="1128680"/>
                          <a:pt x="2830811" y="1123942"/>
                          <a:pt x="2830811" y="1112097"/>
                        </a:cubicBezTo>
                        <a:cubicBezTo>
                          <a:pt x="2830811" y="1109727"/>
                          <a:pt x="2830811" y="1107358"/>
                          <a:pt x="2833181" y="1104989"/>
                        </a:cubicBezTo>
                        <a:cubicBezTo>
                          <a:pt x="2833181" y="1107358"/>
                          <a:pt x="2830811" y="1109727"/>
                          <a:pt x="2830811" y="1112097"/>
                        </a:cubicBezTo>
                        <a:cubicBezTo>
                          <a:pt x="2830811" y="1123942"/>
                          <a:pt x="2840288" y="1128680"/>
                          <a:pt x="2852133" y="1128680"/>
                        </a:cubicBezTo>
                        <a:cubicBezTo>
                          <a:pt x="2866348" y="1128680"/>
                          <a:pt x="2880563" y="1128680"/>
                          <a:pt x="2894778" y="1126311"/>
                        </a:cubicBezTo>
                        <a:cubicBezTo>
                          <a:pt x="2942160" y="1119204"/>
                          <a:pt x="2942160" y="1119204"/>
                          <a:pt x="2982435" y="1135788"/>
                        </a:cubicBezTo>
                        <a:cubicBezTo>
                          <a:pt x="2982435" y="1135788"/>
                          <a:pt x="2982435" y="1133419"/>
                          <a:pt x="2982435" y="1135788"/>
                        </a:cubicBezTo>
                        <a:cubicBezTo>
                          <a:pt x="2982435" y="1133419"/>
                          <a:pt x="2982435" y="1135788"/>
                          <a:pt x="2982435" y="1135788"/>
                        </a:cubicBezTo>
                        <a:cubicBezTo>
                          <a:pt x="3008496" y="1131050"/>
                          <a:pt x="3025080" y="1142895"/>
                          <a:pt x="3032187" y="1166587"/>
                        </a:cubicBezTo>
                        <a:cubicBezTo>
                          <a:pt x="3032187" y="1168956"/>
                          <a:pt x="3034556" y="1171325"/>
                          <a:pt x="3034556" y="1176063"/>
                        </a:cubicBezTo>
                        <a:cubicBezTo>
                          <a:pt x="3034556" y="1173694"/>
                          <a:pt x="3032187" y="1171325"/>
                          <a:pt x="3032187" y="1166587"/>
                        </a:cubicBezTo>
                        <a:cubicBezTo>
                          <a:pt x="3025080" y="1142895"/>
                          <a:pt x="3008496" y="1131050"/>
                          <a:pt x="2982435" y="1135788"/>
                        </a:cubicBezTo>
                        <a:close/>
                        <a:moveTo>
                          <a:pt x="2887670" y="1998150"/>
                        </a:moveTo>
                        <a:cubicBezTo>
                          <a:pt x="2887670" y="1998150"/>
                          <a:pt x="2887670" y="1998150"/>
                          <a:pt x="2887670" y="1998150"/>
                        </a:cubicBezTo>
                        <a:cubicBezTo>
                          <a:pt x="2887670" y="2005257"/>
                          <a:pt x="2890040" y="2009996"/>
                          <a:pt x="2897147" y="2014734"/>
                        </a:cubicBezTo>
                        <a:cubicBezTo>
                          <a:pt x="2897147" y="2019472"/>
                          <a:pt x="2894778" y="2024211"/>
                          <a:pt x="2892409" y="2026580"/>
                        </a:cubicBezTo>
                        <a:cubicBezTo>
                          <a:pt x="2894778" y="2024211"/>
                          <a:pt x="2897147" y="2019472"/>
                          <a:pt x="2897147" y="2014734"/>
                        </a:cubicBezTo>
                        <a:cubicBezTo>
                          <a:pt x="2890040" y="2009996"/>
                          <a:pt x="2887670" y="2005257"/>
                          <a:pt x="2887670" y="1998150"/>
                        </a:cubicBezTo>
                        <a:close/>
                        <a:moveTo>
                          <a:pt x="2930315" y="2102392"/>
                        </a:moveTo>
                        <a:cubicBezTo>
                          <a:pt x="2930315" y="2102392"/>
                          <a:pt x="2932684" y="2102392"/>
                          <a:pt x="2932684" y="2102392"/>
                        </a:cubicBezTo>
                        <a:cubicBezTo>
                          <a:pt x="2930315" y="2102392"/>
                          <a:pt x="2930315" y="2102392"/>
                          <a:pt x="2930315" y="2102392"/>
                        </a:cubicBezTo>
                        <a:cubicBezTo>
                          <a:pt x="2918469" y="2095284"/>
                          <a:pt x="2904254" y="2092915"/>
                          <a:pt x="2892409" y="2090546"/>
                        </a:cubicBezTo>
                        <a:cubicBezTo>
                          <a:pt x="2904254" y="2092915"/>
                          <a:pt x="2918469" y="2095284"/>
                          <a:pt x="2930315" y="2102392"/>
                        </a:cubicBezTo>
                        <a:close/>
                        <a:moveTo>
                          <a:pt x="2901885" y="1893909"/>
                        </a:moveTo>
                        <a:cubicBezTo>
                          <a:pt x="2904254" y="1893909"/>
                          <a:pt x="2908993" y="1893909"/>
                          <a:pt x="2913731" y="1893909"/>
                        </a:cubicBezTo>
                        <a:cubicBezTo>
                          <a:pt x="2920838" y="1893909"/>
                          <a:pt x="2925576" y="1893909"/>
                          <a:pt x="2932684" y="1893909"/>
                        </a:cubicBezTo>
                        <a:cubicBezTo>
                          <a:pt x="2925576" y="1893909"/>
                          <a:pt x="2920838" y="1893909"/>
                          <a:pt x="2913731" y="1893909"/>
                        </a:cubicBezTo>
                        <a:cubicBezTo>
                          <a:pt x="2908993" y="1893909"/>
                          <a:pt x="2904254" y="1893909"/>
                          <a:pt x="2901885" y="1893909"/>
                        </a:cubicBezTo>
                        <a:close/>
                        <a:moveTo>
                          <a:pt x="2899516" y="1808620"/>
                        </a:moveTo>
                        <a:cubicBezTo>
                          <a:pt x="2885301" y="1806251"/>
                          <a:pt x="2887670" y="1792036"/>
                          <a:pt x="2887670" y="1782560"/>
                        </a:cubicBezTo>
                        <a:cubicBezTo>
                          <a:pt x="2887670" y="1761237"/>
                          <a:pt x="2882932" y="1739915"/>
                          <a:pt x="2899516" y="1720962"/>
                        </a:cubicBezTo>
                        <a:cubicBezTo>
                          <a:pt x="2906623" y="1713855"/>
                          <a:pt x="2906623" y="1702009"/>
                          <a:pt x="2897147" y="1694902"/>
                        </a:cubicBezTo>
                        <a:cubicBezTo>
                          <a:pt x="2892409" y="1692533"/>
                          <a:pt x="2890040" y="1690163"/>
                          <a:pt x="2885301" y="1692533"/>
                        </a:cubicBezTo>
                        <a:cubicBezTo>
                          <a:pt x="2890040" y="1692533"/>
                          <a:pt x="2892409" y="1692533"/>
                          <a:pt x="2897147" y="1694902"/>
                        </a:cubicBezTo>
                        <a:cubicBezTo>
                          <a:pt x="2906623" y="1702009"/>
                          <a:pt x="2904254" y="1713855"/>
                          <a:pt x="2899516" y="1720962"/>
                        </a:cubicBezTo>
                        <a:cubicBezTo>
                          <a:pt x="2882932" y="1739915"/>
                          <a:pt x="2887670" y="1761237"/>
                          <a:pt x="2887670" y="1782560"/>
                        </a:cubicBezTo>
                        <a:cubicBezTo>
                          <a:pt x="2887670" y="1792036"/>
                          <a:pt x="2885301" y="1808620"/>
                          <a:pt x="2899516" y="1808620"/>
                        </a:cubicBezTo>
                        <a:cubicBezTo>
                          <a:pt x="2913731" y="1810989"/>
                          <a:pt x="2930315" y="1822835"/>
                          <a:pt x="2942160" y="1815727"/>
                        </a:cubicBezTo>
                        <a:cubicBezTo>
                          <a:pt x="2930315" y="1822835"/>
                          <a:pt x="2913731" y="1810989"/>
                          <a:pt x="2899516" y="1808620"/>
                        </a:cubicBezTo>
                        <a:close/>
                        <a:moveTo>
                          <a:pt x="2802382" y="2434070"/>
                        </a:moveTo>
                        <a:cubicBezTo>
                          <a:pt x="2800013" y="2434070"/>
                          <a:pt x="2795274" y="2434070"/>
                          <a:pt x="2792905" y="2434070"/>
                        </a:cubicBezTo>
                        <a:cubicBezTo>
                          <a:pt x="2792905" y="2424593"/>
                          <a:pt x="2790536" y="2415117"/>
                          <a:pt x="2792905" y="2405640"/>
                        </a:cubicBezTo>
                        <a:cubicBezTo>
                          <a:pt x="2788167" y="2412747"/>
                          <a:pt x="2792905" y="2424593"/>
                          <a:pt x="2792905" y="2434070"/>
                        </a:cubicBezTo>
                        <a:cubicBezTo>
                          <a:pt x="2795274" y="2434070"/>
                          <a:pt x="2800013" y="2434070"/>
                          <a:pt x="2802382" y="2434070"/>
                        </a:cubicBezTo>
                        <a:cubicBezTo>
                          <a:pt x="2804751" y="2431700"/>
                          <a:pt x="2807120" y="2426962"/>
                          <a:pt x="2807120" y="2424593"/>
                        </a:cubicBezTo>
                        <a:cubicBezTo>
                          <a:pt x="2807120" y="2426962"/>
                          <a:pt x="2804751" y="2429332"/>
                          <a:pt x="2802382" y="2434070"/>
                        </a:cubicBezTo>
                        <a:cubicBezTo>
                          <a:pt x="2804751" y="2441177"/>
                          <a:pt x="2811858" y="2445915"/>
                          <a:pt x="2807120" y="2453023"/>
                        </a:cubicBezTo>
                        <a:cubicBezTo>
                          <a:pt x="2809489" y="2445915"/>
                          <a:pt x="2804751" y="2438808"/>
                          <a:pt x="2802382" y="2434070"/>
                        </a:cubicBezTo>
                        <a:close/>
                        <a:moveTo>
                          <a:pt x="2783429" y="2365365"/>
                        </a:moveTo>
                        <a:cubicBezTo>
                          <a:pt x="2771583" y="2355888"/>
                          <a:pt x="2759738" y="2334566"/>
                          <a:pt x="2764476" y="2315613"/>
                        </a:cubicBezTo>
                        <a:cubicBezTo>
                          <a:pt x="2764476" y="2313244"/>
                          <a:pt x="2764476" y="2313244"/>
                          <a:pt x="2764476" y="2313244"/>
                        </a:cubicBezTo>
                        <a:cubicBezTo>
                          <a:pt x="2764476" y="2313244"/>
                          <a:pt x="2764476" y="2315613"/>
                          <a:pt x="2764476" y="2315613"/>
                        </a:cubicBezTo>
                        <a:cubicBezTo>
                          <a:pt x="2762107" y="2332197"/>
                          <a:pt x="2771583" y="2355888"/>
                          <a:pt x="2783429" y="2365365"/>
                        </a:cubicBezTo>
                        <a:cubicBezTo>
                          <a:pt x="2797644" y="2374842"/>
                          <a:pt x="2800013" y="2384318"/>
                          <a:pt x="2797644" y="2393795"/>
                        </a:cubicBezTo>
                        <a:cubicBezTo>
                          <a:pt x="2802382" y="2381949"/>
                          <a:pt x="2797644" y="2374842"/>
                          <a:pt x="2783429" y="2365365"/>
                        </a:cubicBezTo>
                        <a:close/>
                        <a:moveTo>
                          <a:pt x="2790536" y="2436439"/>
                        </a:moveTo>
                        <a:cubicBezTo>
                          <a:pt x="2788167" y="2441177"/>
                          <a:pt x="2785798" y="2443546"/>
                          <a:pt x="2783429" y="2448284"/>
                        </a:cubicBezTo>
                        <a:cubicBezTo>
                          <a:pt x="2776321" y="2450654"/>
                          <a:pt x="2769214" y="2455392"/>
                          <a:pt x="2764476" y="2460130"/>
                        </a:cubicBezTo>
                        <a:cubicBezTo>
                          <a:pt x="2769214" y="2455392"/>
                          <a:pt x="2776321" y="2450654"/>
                          <a:pt x="2783429" y="2448284"/>
                        </a:cubicBezTo>
                        <a:cubicBezTo>
                          <a:pt x="2785798" y="2445915"/>
                          <a:pt x="2788167" y="2441177"/>
                          <a:pt x="2790536" y="2436439"/>
                        </a:cubicBezTo>
                        <a:close/>
                        <a:moveTo>
                          <a:pt x="2653127" y="2495667"/>
                        </a:moveTo>
                        <a:cubicBezTo>
                          <a:pt x="2638912" y="2519358"/>
                          <a:pt x="2622328" y="2514620"/>
                          <a:pt x="2603375" y="2505144"/>
                        </a:cubicBezTo>
                        <a:cubicBezTo>
                          <a:pt x="2591529" y="2500405"/>
                          <a:pt x="2579684" y="2498036"/>
                          <a:pt x="2565469" y="2498036"/>
                        </a:cubicBezTo>
                        <a:cubicBezTo>
                          <a:pt x="2546516" y="2498036"/>
                          <a:pt x="2529932" y="2500405"/>
                          <a:pt x="2525194" y="2519358"/>
                        </a:cubicBezTo>
                        <a:cubicBezTo>
                          <a:pt x="2522825" y="2528835"/>
                          <a:pt x="2515717" y="2535942"/>
                          <a:pt x="2503872" y="2535942"/>
                        </a:cubicBezTo>
                        <a:cubicBezTo>
                          <a:pt x="2492026" y="2535942"/>
                          <a:pt x="2482550" y="2526466"/>
                          <a:pt x="2477811" y="2516989"/>
                        </a:cubicBezTo>
                        <a:cubicBezTo>
                          <a:pt x="2475442" y="2514620"/>
                          <a:pt x="2475442" y="2512251"/>
                          <a:pt x="2475442" y="2509882"/>
                        </a:cubicBezTo>
                        <a:cubicBezTo>
                          <a:pt x="2475442" y="2512251"/>
                          <a:pt x="2477811" y="2514620"/>
                          <a:pt x="2477811" y="2516989"/>
                        </a:cubicBezTo>
                        <a:cubicBezTo>
                          <a:pt x="2482550" y="2526466"/>
                          <a:pt x="2492026" y="2535942"/>
                          <a:pt x="2503872" y="2535942"/>
                        </a:cubicBezTo>
                        <a:cubicBezTo>
                          <a:pt x="2515717" y="2535942"/>
                          <a:pt x="2522825" y="2528835"/>
                          <a:pt x="2525194" y="2519358"/>
                        </a:cubicBezTo>
                        <a:cubicBezTo>
                          <a:pt x="2529932" y="2498036"/>
                          <a:pt x="2546516" y="2495667"/>
                          <a:pt x="2565469" y="2498036"/>
                        </a:cubicBezTo>
                        <a:cubicBezTo>
                          <a:pt x="2579684" y="2498036"/>
                          <a:pt x="2591529" y="2500405"/>
                          <a:pt x="2603375" y="2505144"/>
                        </a:cubicBezTo>
                        <a:cubicBezTo>
                          <a:pt x="2619959" y="2514620"/>
                          <a:pt x="2636543" y="2519358"/>
                          <a:pt x="2653127" y="2495667"/>
                        </a:cubicBezTo>
                        <a:cubicBezTo>
                          <a:pt x="2660234" y="2483821"/>
                          <a:pt x="2676818" y="2471976"/>
                          <a:pt x="2695771" y="2471976"/>
                        </a:cubicBezTo>
                        <a:cubicBezTo>
                          <a:pt x="2702879" y="2471976"/>
                          <a:pt x="2712355" y="2471976"/>
                          <a:pt x="2714724" y="2464868"/>
                        </a:cubicBezTo>
                        <a:cubicBezTo>
                          <a:pt x="2724201" y="2443546"/>
                          <a:pt x="2743154" y="2431700"/>
                          <a:pt x="2764476" y="2424593"/>
                        </a:cubicBezTo>
                        <a:cubicBezTo>
                          <a:pt x="2764476" y="2424593"/>
                          <a:pt x="2764476" y="2424593"/>
                          <a:pt x="2764476" y="2424593"/>
                        </a:cubicBezTo>
                        <a:cubicBezTo>
                          <a:pt x="2743154" y="2429332"/>
                          <a:pt x="2724201" y="2443546"/>
                          <a:pt x="2714724" y="2464868"/>
                        </a:cubicBezTo>
                        <a:cubicBezTo>
                          <a:pt x="2712355" y="2471976"/>
                          <a:pt x="2702879" y="2471976"/>
                          <a:pt x="2695771" y="2471976"/>
                        </a:cubicBezTo>
                        <a:cubicBezTo>
                          <a:pt x="2676818" y="2471976"/>
                          <a:pt x="2660234" y="2483821"/>
                          <a:pt x="2653127" y="2495667"/>
                        </a:cubicBezTo>
                        <a:close/>
                        <a:moveTo>
                          <a:pt x="2688664" y="2519358"/>
                        </a:moveTo>
                        <a:cubicBezTo>
                          <a:pt x="2683926" y="2521727"/>
                          <a:pt x="2679187" y="2526466"/>
                          <a:pt x="2672080" y="2528835"/>
                        </a:cubicBezTo>
                        <a:cubicBezTo>
                          <a:pt x="2667342" y="2528835"/>
                          <a:pt x="2664972" y="2531204"/>
                          <a:pt x="2660234" y="2531204"/>
                        </a:cubicBezTo>
                        <a:cubicBezTo>
                          <a:pt x="2664972" y="2528835"/>
                          <a:pt x="2667342" y="2528835"/>
                          <a:pt x="2672080" y="2528835"/>
                        </a:cubicBezTo>
                        <a:cubicBezTo>
                          <a:pt x="2679187" y="2526466"/>
                          <a:pt x="2683926" y="2524097"/>
                          <a:pt x="2688664" y="2519358"/>
                        </a:cubicBezTo>
                        <a:close/>
                        <a:moveTo>
                          <a:pt x="2627066" y="2559634"/>
                        </a:moveTo>
                        <a:cubicBezTo>
                          <a:pt x="2624697" y="2566741"/>
                          <a:pt x="2622328" y="2576217"/>
                          <a:pt x="2622328" y="2585694"/>
                        </a:cubicBezTo>
                        <a:cubicBezTo>
                          <a:pt x="2622328" y="2588063"/>
                          <a:pt x="2622328" y="2590432"/>
                          <a:pt x="2622328" y="2592801"/>
                        </a:cubicBezTo>
                        <a:cubicBezTo>
                          <a:pt x="2622328" y="2590432"/>
                          <a:pt x="2622328" y="2588063"/>
                          <a:pt x="2622328" y="2585694"/>
                        </a:cubicBezTo>
                        <a:cubicBezTo>
                          <a:pt x="2622328" y="2576217"/>
                          <a:pt x="2624697" y="2566741"/>
                          <a:pt x="2627066" y="2559634"/>
                        </a:cubicBezTo>
                        <a:close/>
                        <a:moveTo>
                          <a:pt x="2596268" y="2595170"/>
                        </a:moveTo>
                        <a:cubicBezTo>
                          <a:pt x="2570207" y="2595170"/>
                          <a:pt x="2544147" y="2597539"/>
                          <a:pt x="2515717" y="2595170"/>
                        </a:cubicBezTo>
                        <a:cubicBezTo>
                          <a:pt x="2508610" y="2595170"/>
                          <a:pt x="2501503" y="2595170"/>
                          <a:pt x="2494395" y="2592801"/>
                        </a:cubicBezTo>
                        <a:cubicBezTo>
                          <a:pt x="2501503" y="2592801"/>
                          <a:pt x="2508610" y="2595170"/>
                          <a:pt x="2515717" y="2595170"/>
                        </a:cubicBezTo>
                        <a:cubicBezTo>
                          <a:pt x="2541778" y="2597539"/>
                          <a:pt x="2567838" y="2595170"/>
                          <a:pt x="2596268" y="2595170"/>
                        </a:cubicBezTo>
                        <a:cubicBezTo>
                          <a:pt x="2596268" y="2592801"/>
                          <a:pt x="2596268" y="2590432"/>
                          <a:pt x="2596268" y="2588063"/>
                        </a:cubicBezTo>
                        <a:cubicBezTo>
                          <a:pt x="2593899" y="2588063"/>
                          <a:pt x="2596268" y="2592801"/>
                          <a:pt x="2596268" y="2595170"/>
                        </a:cubicBezTo>
                        <a:lnTo>
                          <a:pt x="2622328" y="2595170"/>
                        </a:lnTo>
                        <a:lnTo>
                          <a:pt x="2622328" y="2595170"/>
                        </a:lnTo>
                        <a:lnTo>
                          <a:pt x="2596268" y="2595170"/>
                        </a:lnTo>
                        <a:close/>
                        <a:moveTo>
                          <a:pt x="2598637" y="2644922"/>
                        </a:moveTo>
                        <a:cubicBezTo>
                          <a:pt x="2591529" y="2647291"/>
                          <a:pt x="2584422" y="2647291"/>
                          <a:pt x="2579684" y="2652029"/>
                        </a:cubicBezTo>
                        <a:cubicBezTo>
                          <a:pt x="2586791" y="2647291"/>
                          <a:pt x="2593899" y="2644922"/>
                          <a:pt x="2598637" y="2644922"/>
                        </a:cubicBezTo>
                        <a:close/>
                        <a:moveTo>
                          <a:pt x="2418583" y="2654399"/>
                        </a:moveTo>
                        <a:cubicBezTo>
                          <a:pt x="2409107" y="2656768"/>
                          <a:pt x="2401999" y="2659137"/>
                          <a:pt x="2397261" y="2656768"/>
                        </a:cubicBezTo>
                        <a:cubicBezTo>
                          <a:pt x="2401999" y="2659137"/>
                          <a:pt x="2409107" y="2659137"/>
                          <a:pt x="2418583" y="2654399"/>
                        </a:cubicBezTo>
                        <a:cubicBezTo>
                          <a:pt x="2442274" y="2647291"/>
                          <a:pt x="2458858" y="2654399"/>
                          <a:pt x="2477811" y="2663875"/>
                        </a:cubicBezTo>
                        <a:cubicBezTo>
                          <a:pt x="2480180" y="2666244"/>
                          <a:pt x="2482550" y="2666244"/>
                          <a:pt x="2484919" y="2668613"/>
                        </a:cubicBezTo>
                        <a:cubicBezTo>
                          <a:pt x="2482550" y="2666244"/>
                          <a:pt x="2480180" y="2666244"/>
                          <a:pt x="2477811" y="2663875"/>
                        </a:cubicBezTo>
                        <a:cubicBezTo>
                          <a:pt x="2461227" y="2654399"/>
                          <a:pt x="2442274" y="2647291"/>
                          <a:pt x="2418583" y="2654399"/>
                        </a:cubicBezTo>
                        <a:close/>
                        <a:moveTo>
                          <a:pt x="2456489" y="2796546"/>
                        </a:moveTo>
                        <a:cubicBezTo>
                          <a:pt x="2454120" y="2801284"/>
                          <a:pt x="2451751" y="2803653"/>
                          <a:pt x="2451751" y="2808392"/>
                        </a:cubicBezTo>
                        <a:cubicBezTo>
                          <a:pt x="2454120" y="2803653"/>
                          <a:pt x="2456489" y="2798915"/>
                          <a:pt x="2456489" y="2796546"/>
                        </a:cubicBezTo>
                        <a:cubicBezTo>
                          <a:pt x="2456489" y="2796546"/>
                          <a:pt x="2456489" y="2796546"/>
                          <a:pt x="2456489" y="2796546"/>
                        </a:cubicBezTo>
                        <a:close/>
                        <a:moveTo>
                          <a:pt x="2383046" y="2851036"/>
                        </a:moveTo>
                        <a:cubicBezTo>
                          <a:pt x="2366462" y="2860513"/>
                          <a:pt x="2349878" y="2872358"/>
                          <a:pt x="2328556" y="2867620"/>
                        </a:cubicBezTo>
                        <a:cubicBezTo>
                          <a:pt x="2307234" y="2862882"/>
                          <a:pt x="2297758" y="2884204"/>
                          <a:pt x="2276435" y="2884204"/>
                        </a:cubicBezTo>
                        <a:cubicBezTo>
                          <a:pt x="2269328" y="2898418"/>
                          <a:pt x="2257483" y="2900788"/>
                          <a:pt x="2240899" y="2900788"/>
                        </a:cubicBezTo>
                        <a:cubicBezTo>
                          <a:pt x="2236160" y="2900788"/>
                          <a:pt x="2231422" y="2900788"/>
                          <a:pt x="2224315" y="2903157"/>
                        </a:cubicBezTo>
                        <a:cubicBezTo>
                          <a:pt x="2224315" y="2910264"/>
                          <a:pt x="2221946" y="2915003"/>
                          <a:pt x="2214838" y="2919741"/>
                        </a:cubicBezTo>
                        <a:cubicBezTo>
                          <a:pt x="2214838" y="2919741"/>
                          <a:pt x="2214838" y="2919741"/>
                          <a:pt x="2214838" y="2919741"/>
                        </a:cubicBezTo>
                        <a:cubicBezTo>
                          <a:pt x="2210100" y="2919741"/>
                          <a:pt x="2202993" y="2919741"/>
                          <a:pt x="2198254" y="2919741"/>
                        </a:cubicBezTo>
                        <a:cubicBezTo>
                          <a:pt x="2202993" y="2919741"/>
                          <a:pt x="2210100" y="2919741"/>
                          <a:pt x="2214838" y="2919741"/>
                        </a:cubicBezTo>
                        <a:cubicBezTo>
                          <a:pt x="2221946" y="2917372"/>
                          <a:pt x="2224315" y="2910264"/>
                          <a:pt x="2224315" y="2903157"/>
                        </a:cubicBezTo>
                        <a:cubicBezTo>
                          <a:pt x="2229053" y="2903157"/>
                          <a:pt x="2233791" y="2903157"/>
                          <a:pt x="2240899" y="2900788"/>
                        </a:cubicBezTo>
                        <a:cubicBezTo>
                          <a:pt x="2240899" y="2896050"/>
                          <a:pt x="2240899" y="2891311"/>
                          <a:pt x="2240899" y="2886573"/>
                        </a:cubicBezTo>
                        <a:cubicBezTo>
                          <a:pt x="2240899" y="2891311"/>
                          <a:pt x="2240899" y="2896050"/>
                          <a:pt x="2240899" y="2900788"/>
                        </a:cubicBezTo>
                        <a:cubicBezTo>
                          <a:pt x="2255113" y="2903157"/>
                          <a:pt x="2269328" y="2898418"/>
                          <a:pt x="2276435" y="2884204"/>
                        </a:cubicBezTo>
                        <a:cubicBezTo>
                          <a:pt x="2276435" y="2879466"/>
                          <a:pt x="2276435" y="2877096"/>
                          <a:pt x="2276435" y="2874727"/>
                        </a:cubicBezTo>
                        <a:cubicBezTo>
                          <a:pt x="2276435" y="2877096"/>
                          <a:pt x="2276435" y="2881835"/>
                          <a:pt x="2276435" y="2884204"/>
                        </a:cubicBezTo>
                        <a:cubicBezTo>
                          <a:pt x="2295389" y="2884204"/>
                          <a:pt x="2307234" y="2862882"/>
                          <a:pt x="2328556" y="2867620"/>
                        </a:cubicBezTo>
                        <a:cubicBezTo>
                          <a:pt x="2349878" y="2872358"/>
                          <a:pt x="2366462" y="2860513"/>
                          <a:pt x="2383046" y="2851036"/>
                        </a:cubicBezTo>
                        <a:lnTo>
                          <a:pt x="2383046" y="2851036"/>
                        </a:lnTo>
                        <a:cubicBezTo>
                          <a:pt x="2383046" y="2851036"/>
                          <a:pt x="2383046" y="2851036"/>
                          <a:pt x="2383046" y="2851036"/>
                        </a:cubicBezTo>
                        <a:close/>
                        <a:moveTo>
                          <a:pt x="2172194" y="2753902"/>
                        </a:moveTo>
                        <a:cubicBezTo>
                          <a:pt x="2157979" y="2751533"/>
                          <a:pt x="2143764" y="2744425"/>
                          <a:pt x="2127181" y="2758640"/>
                        </a:cubicBezTo>
                        <a:cubicBezTo>
                          <a:pt x="2112966" y="2770486"/>
                          <a:pt x="2103489" y="2758640"/>
                          <a:pt x="2098751" y="2746794"/>
                        </a:cubicBezTo>
                        <a:cubicBezTo>
                          <a:pt x="2096382" y="2744425"/>
                          <a:pt x="2096382" y="2739687"/>
                          <a:pt x="2096382" y="2737318"/>
                        </a:cubicBezTo>
                        <a:cubicBezTo>
                          <a:pt x="2096382" y="2739687"/>
                          <a:pt x="2096382" y="2744425"/>
                          <a:pt x="2098751" y="2746794"/>
                        </a:cubicBezTo>
                        <a:cubicBezTo>
                          <a:pt x="2103489" y="2758640"/>
                          <a:pt x="2112966" y="2770486"/>
                          <a:pt x="2127181" y="2758640"/>
                        </a:cubicBezTo>
                        <a:cubicBezTo>
                          <a:pt x="2143764" y="2746794"/>
                          <a:pt x="2157979" y="2753902"/>
                          <a:pt x="2172194" y="2753902"/>
                        </a:cubicBezTo>
                        <a:cubicBezTo>
                          <a:pt x="2191147" y="2756271"/>
                          <a:pt x="2205362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24315" y="2770486"/>
                          <a:pt x="2224315" y="2770486"/>
                          <a:pt x="2224315" y="2770486"/>
                        </a:cubicBezTo>
                        <a:cubicBezTo>
                          <a:pt x="2217207" y="2777593"/>
                          <a:pt x="2212469" y="2787070"/>
                          <a:pt x="2207731" y="2794177"/>
                        </a:cubicBezTo>
                        <a:cubicBezTo>
                          <a:pt x="2212469" y="2787070"/>
                          <a:pt x="2217207" y="2777593"/>
                          <a:pt x="2224315" y="2770486"/>
                        </a:cubicBezTo>
                        <a:cubicBezTo>
                          <a:pt x="2205362" y="2770486"/>
                          <a:pt x="2191147" y="2756271"/>
                          <a:pt x="2172194" y="2753902"/>
                        </a:cubicBezTo>
                        <a:close/>
                        <a:moveTo>
                          <a:pt x="2198254" y="2827345"/>
                        </a:moveTo>
                        <a:cubicBezTo>
                          <a:pt x="2198254" y="2834452"/>
                          <a:pt x="2195885" y="2841560"/>
                          <a:pt x="2198254" y="2848667"/>
                        </a:cubicBezTo>
                        <a:cubicBezTo>
                          <a:pt x="2198254" y="2853405"/>
                          <a:pt x="2198254" y="2858143"/>
                          <a:pt x="2195885" y="2862882"/>
                        </a:cubicBezTo>
                        <a:cubicBezTo>
                          <a:pt x="2198254" y="2858143"/>
                          <a:pt x="2198254" y="2853405"/>
                          <a:pt x="2198254" y="2848667"/>
                        </a:cubicBezTo>
                        <a:cubicBezTo>
                          <a:pt x="2198254" y="2839190"/>
                          <a:pt x="2198254" y="2832083"/>
                          <a:pt x="2198254" y="2827345"/>
                        </a:cubicBezTo>
                        <a:close/>
                        <a:moveTo>
                          <a:pt x="2122442" y="2917372"/>
                        </a:moveTo>
                        <a:cubicBezTo>
                          <a:pt x="2122442" y="2912633"/>
                          <a:pt x="2122442" y="2910264"/>
                          <a:pt x="2124811" y="2907895"/>
                        </a:cubicBezTo>
                        <a:cubicBezTo>
                          <a:pt x="2122442" y="2910264"/>
                          <a:pt x="2122442" y="2912633"/>
                          <a:pt x="2122442" y="2917372"/>
                        </a:cubicBezTo>
                        <a:cubicBezTo>
                          <a:pt x="2134288" y="2917372"/>
                          <a:pt x="2146133" y="2917372"/>
                          <a:pt x="2157979" y="2917372"/>
                        </a:cubicBezTo>
                        <a:cubicBezTo>
                          <a:pt x="2157979" y="2931586"/>
                          <a:pt x="2146133" y="2933955"/>
                          <a:pt x="2136657" y="2938694"/>
                        </a:cubicBezTo>
                        <a:cubicBezTo>
                          <a:pt x="2129550" y="2943432"/>
                          <a:pt x="2122442" y="2945801"/>
                          <a:pt x="2115335" y="2950540"/>
                        </a:cubicBezTo>
                        <a:cubicBezTo>
                          <a:pt x="2120073" y="2945801"/>
                          <a:pt x="2127181" y="2941063"/>
                          <a:pt x="2136657" y="2938694"/>
                        </a:cubicBezTo>
                        <a:cubicBezTo>
                          <a:pt x="2146133" y="2933955"/>
                          <a:pt x="2157979" y="2929217"/>
                          <a:pt x="2157979" y="2917372"/>
                        </a:cubicBezTo>
                        <a:cubicBezTo>
                          <a:pt x="2143764" y="2917372"/>
                          <a:pt x="2134288" y="2917372"/>
                          <a:pt x="2122442" y="2917372"/>
                        </a:cubicBezTo>
                        <a:close/>
                        <a:moveTo>
                          <a:pt x="2136657" y="2900788"/>
                        </a:moveTo>
                        <a:cubicBezTo>
                          <a:pt x="2141395" y="2898418"/>
                          <a:pt x="2146133" y="2898418"/>
                          <a:pt x="2148503" y="2896050"/>
                        </a:cubicBezTo>
                        <a:cubicBezTo>
                          <a:pt x="2150872" y="2896050"/>
                          <a:pt x="2150872" y="2893680"/>
                          <a:pt x="2153241" y="2893680"/>
                        </a:cubicBezTo>
                        <a:cubicBezTo>
                          <a:pt x="2150872" y="2893680"/>
                          <a:pt x="2150872" y="2896050"/>
                          <a:pt x="2148503" y="2896050"/>
                        </a:cubicBezTo>
                        <a:cubicBezTo>
                          <a:pt x="2146133" y="2898418"/>
                          <a:pt x="2141395" y="2898418"/>
                          <a:pt x="2136657" y="2900788"/>
                        </a:cubicBezTo>
                        <a:close/>
                        <a:moveTo>
                          <a:pt x="1883160" y="2415117"/>
                        </a:moveTo>
                        <a:cubicBezTo>
                          <a:pt x="1885529" y="2422224"/>
                          <a:pt x="1890268" y="2429332"/>
                          <a:pt x="1899744" y="2429332"/>
                        </a:cubicBezTo>
                        <a:cubicBezTo>
                          <a:pt x="1918697" y="2431700"/>
                          <a:pt x="1925805" y="2441177"/>
                          <a:pt x="1925805" y="2450654"/>
                        </a:cubicBezTo>
                        <a:cubicBezTo>
                          <a:pt x="1925805" y="2438808"/>
                          <a:pt x="1921066" y="2431700"/>
                          <a:pt x="1899744" y="2429332"/>
                        </a:cubicBezTo>
                        <a:cubicBezTo>
                          <a:pt x="1892637" y="2429332"/>
                          <a:pt x="1885529" y="2422224"/>
                          <a:pt x="1883160" y="2415117"/>
                        </a:cubicBezTo>
                        <a:close/>
                        <a:moveTo>
                          <a:pt x="1897375" y="2595170"/>
                        </a:moveTo>
                        <a:cubicBezTo>
                          <a:pt x="1895006" y="2595170"/>
                          <a:pt x="1892637" y="2592801"/>
                          <a:pt x="1890268" y="2592801"/>
                        </a:cubicBezTo>
                        <a:cubicBezTo>
                          <a:pt x="1892637" y="2595170"/>
                          <a:pt x="1895006" y="2595170"/>
                          <a:pt x="1897375" y="2595170"/>
                        </a:cubicBezTo>
                        <a:lnTo>
                          <a:pt x="1897375" y="2595170"/>
                        </a:lnTo>
                        <a:close/>
                        <a:moveTo>
                          <a:pt x="1859469" y="2602278"/>
                        </a:moveTo>
                        <a:cubicBezTo>
                          <a:pt x="1857100" y="2607016"/>
                          <a:pt x="1852362" y="2607016"/>
                          <a:pt x="1849992" y="2604647"/>
                        </a:cubicBezTo>
                        <a:cubicBezTo>
                          <a:pt x="1854731" y="2607016"/>
                          <a:pt x="1859469" y="2607016"/>
                          <a:pt x="1859469" y="2602278"/>
                        </a:cubicBezTo>
                        <a:cubicBezTo>
                          <a:pt x="1864207" y="2590432"/>
                          <a:pt x="1868946" y="2588063"/>
                          <a:pt x="1876053" y="2588063"/>
                        </a:cubicBezTo>
                        <a:cubicBezTo>
                          <a:pt x="1871315" y="2588063"/>
                          <a:pt x="1864207" y="2590432"/>
                          <a:pt x="1859469" y="2602278"/>
                        </a:cubicBezTo>
                        <a:close/>
                        <a:moveTo>
                          <a:pt x="1876053" y="2841560"/>
                        </a:moveTo>
                        <a:cubicBezTo>
                          <a:pt x="1873684" y="2846298"/>
                          <a:pt x="1873684" y="2848667"/>
                          <a:pt x="1871315" y="2851036"/>
                        </a:cubicBezTo>
                        <a:cubicBezTo>
                          <a:pt x="1873684" y="2848667"/>
                          <a:pt x="1873684" y="2846298"/>
                          <a:pt x="1876053" y="2841560"/>
                        </a:cubicBezTo>
                        <a:cubicBezTo>
                          <a:pt x="1876053" y="2841560"/>
                          <a:pt x="1876053" y="2841560"/>
                          <a:pt x="1876053" y="2841560"/>
                        </a:cubicBezTo>
                        <a:close/>
                        <a:moveTo>
                          <a:pt x="1821563" y="2310875"/>
                        </a:moveTo>
                        <a:cubicBezTo>
                          <a:pt x="1807348" y="2310875"/>
                          <a:pt x="1793133" y="2310875"/>
                          <a:pt x="1786026" y="2294291"/>
                        </a:cubicBezTo>
                        <a:cubicBezTo>
                          <a:pt x="1774180" y="2294291"/>
                          <a:pt x="1762335" y="2294291"/>
                          <a:pt x="1750489" y="2294291"/>
                        </a:cubicBezTo>
                        <a:cubicBezTo>
                          <a:pt x="1743382" y="2310875"/>
                          <a:pt x="1726798" y="2315613"/>
                          <a:pt x="1712583" y="2325090"/>
                        </a:cubicBezTo>
                        <a:cubicBezTo>
                          <a:pt x="1703107" y="2332197"/>
                          <a:pt x="1686523" y="2334566"/>
                          <a:pt x="1684154" y="2348781"/>
                        </a:cubicBezTo>
                        <a:cubicBezTo>
                          <a:pt x="1684154" y="2334566"/>
                          <a:pt x="1703107" y="2332197"/>
                          <a:pt x="1712583" y="2325090"/>
                        </a:cubicBezTo>
                        <a:cubicBezTo>
                          <a:pt x="1724429" y="2315613"/>
                          <a:pt x="1743382" y="2308506"/>
                          <a:pt x="1750489" y="2294291"/>
                        </a:cubicBezTo>
                        <a:lnTo>
                          <a:pt x="1750489" y="2294291"/>
                        </a:lnTo>
                        <a:cubicBezTo>
                          <a:pt x="1750489" y="2277707"/>
                          <a:pt x="1745751" y="2268231"/>
                          <a:pt x="1724429" y="2270600"/>
                        </a:cubicBezTo>
                        <a:cubicBezTo>
                          <a:pt x="1712583" y="2272969"/>
                          <a:pt x="1703107" y="2282445"/>
                          <a:pt x="1691261" y="2272969"/>
                        </a:cubicBezTo>
                        <a:cubicBezTo>
                          <a:pt x="1677046" y="2263493"/>
                          <a:pt x="1667570" y="2249278"/>
                          <a:pt x="1653355" y="2242170"/>
                        </a:cubicBezTo>
                        <a:cubicBezTo>
                          <a:pt x="1639140" y="2235063"/>
                          <a:pt x="1627294" y="2258754"/>
                          <a:pt x="1605972" y="2251647"/>
                        </a:cubicBezTo>
                        <a:cubicBezTo>
                          <a:pt x="1591758" y="2246908"/>
                          <a:pt x="1579912" y="2254016"/>
                          <a:pt x="1579912" y="2265862"/>
                        </a:cubicBezTo>
                        <a:cubicBezTo>
                          <a:pt x="1579912" y="2254016"/>
                          <a:pt x="1591758" y="2246908"/>
                          <a:pt x="1605972" y="2251647"/>
                        </a:cubicBezTo>
                        <a:cubicBezTo>
                          <a:pt x="1627294" y="2258754"/>
                          <a:pt x="1636771" y="2235063"/>
                          <a:pt x="1653355" y="2242170"/>
                        </a:cubicBezTo>
                        <a:cubicBezTo>
                          <a:pt x="1667570" y="2249278"/>
                          <a:pt x="1679415" y="2263493"/>
                          <a:pt x="1691261" y="2272969"/>
                        </a:cubicBezTo>
                        <a:cubicBezTo>
                          <a:pt x="1703107" y="2280076"/>
                          <a:pt x="1712583" y="2272969"/>
                          <a:pt x="1724429" y="2270600"/>
                        </a:cubicBezTo>
                        <a:cubicBezTo>
                          <a:pt x="1743382" y="2265862"/>
                          <a:pt x="1750489" y="2277707"/>
                          <a:pt x="1750489" y="2294291"/>
                        </a:cubicBezTo>
                        <a:cubicBezTo>
                          <a:pt x="1762335" y="2294291"/>
                          <a:pt x="1774180" y="2294291"/>
                          <a:pt x="1786026" y="2294291"/>
                        </a:cubicBezTo>
                        <a:cubicBezTo>
                          <a:pt x="1793133" y="2277707"/>
                          <a:pt x="1821563" y="2280076"/>
                          <a:pt x="1826301" y="2251647"/>
                        </a:cubicBezTo>
                        <a:cubicBezTo>
                          <a:pt x="1826301" y="2251647"/>
                          <a:pt x="1826301" y="2251647"/>
                          <a:pt x="1826301" y="2251647"/>
                        </a:cubicBezTo>
                        <a:cubicBezTo>
                          <a:pt x="1819194" y="2280076"/>
                          <a:pt x="1793133" y="2277707"/>
                          <a:pt x="1786026" y="2294291"/>
                        </a:cubicBezTo>
                        <a:cubicBezTo>
                          <a:pt x="1793133" y="2310875"/>
                          <a:pt x="1807348" y="2313244"/>
                          <a:pt x="1821563" y="2310875"/>
                        </a:cubicBezTo>
                        <a:lnTo>
                          <a:pt x="1821563" y="2310875"/>
                        </a:lnTo>
                        <a:cubicBezTo>
                          <a:pt x="1821563" y="2320352"/>
                          <a:pt x="1826301" y="2325090"/>
                          <a:pt x="1835778" y="2327459"/>
                        </a:cubicBezTo>
                        <a:cubicBezTo>
                          <a:pt x="1866576" y="2332197"/>
                          <a:pt x="1897375" y="2317982"/>
                          <a:pt x="1928174" y="2317982"/>
                        </a:cubicBezTo>
                        <a:cubicBezTo>
                          <a:pt x="1930543" y="2317982"/>
                          <a:pt x="1930543" y="2317982"/>
                          <a:pt x="1932912" y="2315613"/>
                        </a:cubicBezTo>
                        <a:cubicBezTo>
                          <a:pt x="1944758" y="2272969"/>
                          <a:pt x="1994509" y="2282445"/>
                          <a:pt x="2020570" y="2256385"/>
                        </a:cubicBezTo>
                        <a:cubicBezTo>
                          <a:pt x="2041892" y="2235063"/>
                          <a:pt x="2075060" y="2242170"/>
                          <a:pt x="2103489" y="2242170"/>
                        </a:cubicBezTo>
                        <a:cubicBezTo>
                          <a:pt x="2112966" y="2242170"/>
                          <a:pt x="2120073" y="2244540"/>
                          <a:pt x="2129550" y="2246908"/>
                        </a:cubicBezTo>
                        <a:cubicBezTo>
                          <a:pt x="2146133" y="2254016"/>
                          <a:pt x="2162717" y="2244540"/>
                          <a:pt x="2179301" y="2244540"/>
                        </a:cubicBezTo>
                        <a:cubicBezTo>
                          <a:pt x="2181670" y="2232694"/>
                          <a:pt x="2184039" y="2220848"/>
                          <a:pt x="2186409" y="2206633"/>
                        </a:cubicBezTo>
                        <a:cubicBezTo>
                          <a:pt x="2202993" y="2218479"/>
                          <a:pt x="2193516" y="2232694"/>
                          <a:pt x="2195885" y="2246908"/>
                        </a:cubicBezTo>
                        <a:cubicBezTo>
                          <a:pt x="2200623" y="2254016"/>
                          <a:pt x="2205362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12469" y="2254016"/>
                          <a:pt x="2212469" y="2254016"/>
                          <a:pt x="2212469" y="2254016"/>
                        </a:cubicBezTo>
                        <a:cubicBezTo>
                          <a:pt x="2205362" y="2254016"/>
                          <a:pt x="2198254" y="2251647"/>
                          <a:pt x="2195885" y="2246908"/>
                        </a:cubicBezTo>
                        <a:cubicBezTo>
                          <a:pt x="2193516" y="2235063"/>
                          <a:pt x="2200623" y="2220848"/>
                          <a:pt x="2186409" y="2206633"/>
                        </a:cubicBezTo>
                        <a:cubicBezTo>
                          <a:pt x="2184039" y="2220848"/>
                          <a:pt x="2181670" y="2232694"/>
                          <a:pt x="2179301" y="2244540"/>
                        </a:cubicBezTo>
                        <a:cubicBezTo>
                          <a:pt x="2179301" y="2244540"/>
                          <a:pt x="2179301" y="2244540"/>
                          <a:pt x="2179301" y="2244540"/>
                        </a:cubicBezTo>
                        <a:cubicBezTo>
                          <a:pt x="2162717" y="2244540"/>
                          <a:pt x="2146133" y="2251647"/>
                          <a:pt x="2129550" y="2246908"/>
                        </a:cubicBezTo>
                        <a:cubicBezTo>
                          <a:pt x="2129550" y="2246908"/>
                          <a:pt x="2129550" y="2246908"/>
                          <a:pt x="2129550" y="2246908"/>
                        </a:cubicBezTo>
                        <a:cubicBezTo>
                          <a:pt x="2120073" y="2244540"/>
                          <a:pt x="2112966" y="2242170"/>
                          <a:pt x="2103489" y="2242170"/>
                        </a:cubicBezTo>
                        <a:cubicBezTo>
                          <a:pt x="2075060" y="2242170"/>
                          <a:pt x="2039523" y="2237432"/>
                          <a:pt x="2020570" y="2256385"/>
                        </a:cubicBezTo>
                        <a:cubicBezTo>
                          <a:pt x="1994509" y="2282445"/>
                          <a:pt x="1942388" y="2270600"/>
                          <a:pt x="1932912" y="2315613"/>
                        </a:cubicBezTo>
                        <a:cubicBezTo>
                          <a:pt x="1932912" y="2315613"/>
                          <a:pt x="1930543" y="2317982"/>
                          <a:pt x="1928174" y="2317982"/>
                        </a:cubicBezTo>
                        <a:cubicBezTo>
                          <a:pt x="1897375" y="2317982"/>
                          <a:pt x="1866576" y="2332197"/>
                          <a:pt x="1835778" y="2327459"/>
                        </a:cubicBezTo>
                        <a:cubicBezTo>
                          <a:pt x="1826301" y="2327459"/>
                          <a:pt x="1821563" y="2320352"/>
                          <a:pt x="1821563" y="2310875"/>
                        </a:cubicBezTo>
                        <a:close/>
                        <a:moveTo>
                          <a:pt x="1828670" y="2588063"/>
                        </a:moveTo>
                        <a:cubicBezTo>
                          <a:pt x="1826301" y="2588063"/>
                          <a:pt x="1823932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1563" y="2585694"/>
                          <a:pt x="1821563" y="2585694"/>
                          <a:pt x="1821563" y="2585694"/>
                        </a:cubicBezTo>
                        <a:cubicBezTo>
                          <a:pt x="1823932" y="2585694"/>
                          <a:pt x="1826301" y="2585694"/>
                          <a:pt x="1828670" y="2588063"/>
                        </a:cubicBezTo>
                        <a:close/>
                        <a:moveTo>
                          <a:pt x="1575174" y="2573848"/>
                        </a:moveTo>
                        <a:cubicBezTo>
                          <a:pt x="1575174" y="2571479"/>
                          <a:pt x="1575174" y="2569110"/>
                          <a:pt x="1575174" y="2566741"/>
                        </a:cubicBezTo>
                        <a:cubicBezTo>
                          <a:pt x="1577543" y="2569110"/>
                          <a:pt x="1577543" y="2571479"/>
                          <a:pt x="1575174" y="2573848"/>
                        </a:cubicBezTo>
                        <a:cubicBezTo>
                          <a:pt x="1565697" y="2571479"/>
                          <a:pt x="1560959" y="2569110"/>
                          <a:pt x="1553852" y="2564372"/>
                        </a:cubicBezTo>
                        <a:cubicBezTo>
                          <a:pt x="1560959" y="2569110"/>
                          <a:pt x="1568066" y="2573848"/>
                          <a:pt x="1575174" y="2573848"/>
                        </a:cubicBezTo>
                        <a:close/>
                        <a:moveTo>
                          <a:pt x="1563328" y="2543049"/>
                        </a:moveTo>
                        <a:cubicBezTo>
                          <a:pt x="1568066" y="2547788"/>
                          <a:pt x="1572805" y="2552526"/>
                          <a:pt x="1575174" y="2559634"/>
                        </a:cubicBezTo>
                        <a:cubicBezTo>
                          <a:pt x="1572805" y="2554895"/>
                          <a:pt x="1568066" y="2547788"/>
                          <a:pt x="1563328" y="2543049"/>
                        </a:cubicBezTo>
                        <a:close/>
                        <a:moveTo>
                          <a:pt x="1579912" y="2746794"/>
                        </a:moveTo>
                        <a:lnTo>
                          <a:pt x="1579912" y="2746794"/>
                        </a:ln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2805" y="2742056"/>
                          <a:pt x="1565697" y="2739687"/>
                          <a:pt x="1558590" y="2739687"/>
                        </a:cubicBezTo>
                        <a:cubicBezTo>
                          <a:pt x="1565697" y="2739687"/>
                          <a:pt x="1572805" y="2742056"/>
                          <a:pt x="1579912" y="2746794"/>
                        </a:cubicBezTo>
                        <a:close/>
                        <a:moveTo>
                          <a:pt x="1579912" y="2746794"/>
                        </a:moveTo>
                        <a:cubicBezTo>
                          <a:pt x="1579912" y="2746794"/>
                          <a:pt x="1579912" y="2746794"/>
                          <a:pt x="1579912" y="2746794"/>
                        </a:cubicBezTo>
                        <a:cubicBezTo>
                          <a:pt x="1579912" y="2753902"/>
                          <a:pt x="1579912" y="2763378"/>
                          <a:pt x="1579912" y="2770486"/>
                        </a:cubicBezTo>
                        <a:cubicBezTo>
                          <a:pt x="1584650" y="2777593"/>
                          <a:pt x="1589388" y="2784701"/>
                          <a:pt x="1589388" y="2794177"/>
                        </a:cubicBezTo>
                        <a:cubicBezTo>
                          <a:pt x="1598865" y="2796546"/>
                          <a:pt x="1605972" y="2798915"/>
                          <a:pt x="1615449" y="2801284"/>
                        </a:cubicBezTo>
                        <a:cubicBezTo>
                          <a:pt x="1627294" y="2801284"/>
                          <a:pt x="1634402" y="2801284"/>
                          <a:pt x="1641509" y="2794177"/>
                        </a:cubicBezTo>
                        <a:cubicBezTo>
                          <a:pt x="1634402" y="2798915"/>
                          <a:pt x="1624925" y="2801284"/>
                          <a:pt x="1615449" y="2801284"/>
                        </a:cubicBezTo>
                        <a:cubicBezTo>
                          <a:pt x="1615449" y="2801284"/>
                          <a:pt x="1615449" y="2801284"/>
                          <a:pt x="1615449" y="2801284"/>
                        </a:cubicBezTo>
                        <a:cubicBezTo>
                          <a:pt x="1605972" y="2798915"/>
                          <a:pt x="1598865" y="2796546"/>
                          <a:pt x="1589388" y="2791808"/>
                        </a:cubicBezTo>
                        <a:cubicBezTo>
                          <a:pt x="1589388" y="2782331"/>
                          <a:pt x="1584650" y="2775224"/>
                          <a:pt x="1579912" y="2768116"/>
                        </a:cubicBezTo>
                        <a:cubicBezTo>
                          <a:pt x="1579912" y="2763378"/>
                          <a:pt x="1579912" y="2756271"/>
                          <a:pt x="1579912" y="2746794"/>
                        </a:cubicBezTo>
                        <a:close/>
                        <a:moveTo>
                          <a:pt x="1594127" y="2732580"/>
                        </a:moveTo>
                        <a:cubicBezTo>
                          <a:pt x="1594127" y="2737318"/>
                          <a:pt x="1594127" y="2742056"/>
                          <a:pt x="1591758" y="2744425"/>
                        </a:cubicBezTo>
                        <a:cubicBezTo>
                          <a:pt x="1594127" y="2739687"/>
                          <a:pt x="1596496" y="2737318"/>
                          <a:pt x="1594127" y="2732580"/>
                        </a:cubicBezTo>
                        <a:cubicBezTo>
                          <a:pt x="1594127" y="2725472"/>
                          <a:pt x="1587019" y="2718365"/>
                          <a:pt x="1589388" y="2713627"/>
                        </a:cubicBezTo>
                        <a:cubicBezTo>
                          <a:pt x="1594127" y="2689936"/>
                          <a:pt x="1596496" y="2673351"/>
                          <a:pt x="1603603" y="2666244"/>
                        </a:cubicBezTo>
                        <a:cubicBezTo>
                          <a:pt x="1596496" y="2673351"/>
                          <a:pt x="1594127" y="2689936"/>
                          <a:pt x="1589388" y="2713627"/>
                        </a:cubicBezTo>
                        <a:cubicBezTo>
                          <a:pt x="1589388" y="2718365"/>
                          <a:pt x="1594127" y="2725472"/>
                          <a:pt x="1594127" y="2732580"/>
                        </a:cubicBezTo>
                        <a:close/>
                        <a:moveTo>
                          <a:pt x="1587019" y="2514620"/>
                        </a:move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577543" y="2512251"/>
                          <a:pt x="1568066" y="2509882"/>
                          <a:pt x="1558590" y="2509882"/>
                        </a:cubicBezTo>
                        <a:cubicBezTo>
                          <a:pt x="1556221" y="2509882"/>
                          <a:pt x="1551482" y="2512251"/>
                          <a:pt x="1549113" y="2512251"/>
                        </a:cubicBezTo>
                        <a:cubicBezTo>
                          <a:pt x="1551482" y="2509882"/>
                          <a:pt x="1556221" y="2509882"/>
                          <a:pt x="1558590" y="2509882"/>
                        </a:cubicBezTo>
                        <a:cubicBezTo>
                          <a:pt x="1568066" y="2507512"/>
                          <a:pt x="1577543" y="2512251"/>
                          <a:pt x="1587019" y="2514620"/>
                        </a:cubicBezTo>
                        <a:lnTo>
                          <a:pt x="1587019" y="2514620"/>
                        </a:lnTo>
                        <a:lnTo>
                          <a:pt x="1587019" y="2514620"/>
                        </a:lnTo>
                        <a:cubicBezTo>
                          <a:pt x="1610711" y="2512251"/>
                          <a:pt x="1627294" y="2486190"/>
                          <a:pt x="1655724" y="2490929"/>
                        </a:cubicBezTo>
                        <a:cubicBezTo>
                          <a:pt x="1648617" y="2476714"/>
                          <a:pt x="1646248" y="2460130"/>
                          <a:pt x="1622556" y="2455392"/>
                        </a:cubicBezTo>
                        <a:cubicBezTo>
                          <a:pt x="1608342" y="2453023"/>
                          <a:pt x="1601234" y="2438808"/>
                          <a:pt x="1601234" y="2422224"/>
                        </a:cubicBezTo>
                        <a:cubicBezTo>
                          <a:pt x="1601234" y="2441177"/>
                          <a:pt x="1605972" y="2453023"/>
                          <a:pt x="1622556" y="2455392"/>
                        </a:cubicBezTo>
                        <a:cubicBezTo>
                          <a:pt x="1646248" y="2460130"/>
                          <a:pt x="1648617" y="2476714"/>
                          <a:pt x="1655724" y="2490929"/>
                        </a:cubicBezTo>
                        <a:cubicBezTo>
                          <a:pt x="1665201" y="2495667"/>
                          <a:pt x="1677046" y="2500405"/>
                          <a:pt x="1688892" y="2500405"/>
                        </a:cubicBezTo>
                        <a:cubicBezTo>
                          <a:pt x="1700738" y="2493298"/>
                          <a:pt x="1698368" y="2479083"/>
                          <a:pt x="1703107" y="2469607"/>
                        </a:cubicBezTo>
                        <a:cubicBezTo>
                          <a:pt x="1710214" y="2460130"/>
                          <a:pt x="1710214" y="2453023"/>
                          <a:pt x="1707845" y="2445915"/>
                        </a:cubicBezTo>
                        <a:cubicBezTo>
                          <a:pt x="1710214" y="2450654"/>
                          <a:pt x="1710214" y="2460130"/>
                          <a:pt x="1703107" y="2469607"/>
                        </a:cubicBezTo>
                        <a:cubicBezTo>
                          <a:pt x="1695999" y="2479083"/>
                          <a:pt x="1700738" y="2493298"/>
                          <a:pt x="1688892" y="2500405"/>
                        </a:cubicBezTo>
                        <a:cubicBezTo>
                          <a:pt x="1695999" y="2514620"/>
                          <a:pt x="1700738" y="2521727"/>
                          <a:pt x="1705476" y="2521727"/>
                        </a:cubicBezTo>
                        <a:cubicBezTo>
                          <a:pt x="1700738" y="2521727"/>
                          <a:pt x="1695999" y="2514620"/>
                          <a:pt x="1688892" y="2500405"/>
                        </a:cubicBezTo>
                        <a:cubicBezTo>
                          <a:pt x="1677046" y="2500405"/>
                          <a:pt x="1665201" y="2498036"/>
                          <a:pt x="1655724" y="2490929"/>
                        </a:cubicBezTo>
                        <a:cubicBezTo>
                          <a:pt x="1629664" y="2486190"/>
                          <a:pt x="1613080" y="2509882"/>
                          <a:pt x="1587019" y="2514620"/>
                        </a:cubicBezTo>
                        <a:close/>
                        <a:moveTo>
                          <a:pt x="1553852" y="2533573"/>
                        </a:move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lnTo>
                          <a:pt x="1553852" y="2533573"/>
                        </a:lnTo>
                        <a:cubicBezTo>
                          <a:pt x="1553852" y="2531204"/>
                          <a:pt x="1553852" y="2531204"/>
                          <a:pt x="1553852" y="2533573"/>
                        </a:cubicBezTo>
                        <a:close/>
                        <a:moveTo>
                          <a:pt x="1537268" y="2744425"/>
                        </a:moveTo>
                        <a:lnTo>
                          <a:pt x="1537268" y="2744425"/>
                        </a:lnTo>
                        <a:cubicBezTo>
                          <a:pt x="1530160" y="2737318"/>
                          <a:pt x="1532529" y="2734949"/>
                          <a:pt x="1537268" y="2730211"/>
                        </a:cubicBezTo>
                        <a:cubicBezTo>
                          <a:pt x="1542006" y="2725472"/>
                          <a:pt x="1546744" y="2718365"/>
                          <a:pt x="1542006" y="2713627"/>
                        </a:cubicBezTo>
                        <a:cubicBezTo>
                          <a:pt x="1539637" y="2711258"/>
                          <a:pt x="1539637" y="2711258"/>
                          <a:pt x="1537268" y="2711258"/>
                        </a:cubicBezTo>
                        <a:cubicBezTo>
                          <a:pt x="1539637" y="2711258"/>
                          <a:pt x="1539637" y="2711258"/>
                          <a:pt x="1542006" y="2713627"/>
                        </a:cubicBezTo>
                        <a:cubicBezTo>
                          <a:pt x="1546744" y="2718365"/>
                          <a:pt x="1544375" y="2725472"/>
                          <a:pt x="1537268" y="2730211"/>
                        </a:cubicBezTo>
                        <a:cubicBezTo>
                          <a:pt x="1532529" y="2734949"/>
                          <a:pt x="1527791" y="2739687"/>
                          <a:pt x="1537268" y="2744425"/>
                        </a:cubicBezTo>
                        <a:close/>
                        <a:moveTo>
                          <a:pt x="1492254" y="2448284"/>
                        </a:moveTo>
                        <a:cubicBezTo>
                          <a:pt x="1492254" y="2450654"/>
                          <a:pt x="1492254" y="2453023"/>
                          <a:pt x="1492254" y="2455392"/>
                        </a:cubicBezTo>
                        <a:cubicBezTo>
                          <a:pt x="1470932" y="2453023"/>
                          <a:pt x="1463825" y="2464868"/>
                          <a:pt x="1459086" y="2479083"/>
                        </a:cubicBezTo>
                        <a:cubicBezTo>
                          <a:pt x="1456717" y="2479083"/>
                          <a:pt x="1454348" y="2479083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47241" y="2498036"/>
                          <a:pt x="1454348" y="2516989"/>
                          <a:pt x="1440134" y="2533573"/>
                        </a:cubicBezTo>
                        <a:cubicBezTo>
                          <a:pt x="1416442" y="2559634"/>
                          <a:pt x="1385644" y="2573848"/>
                          <a:pt x="1354845" y="2588063"/>
                        </a:cubicBezTo>
                        <a:cubicBezTo>
                          <a:pt x="1347738" y="2590432"/>
                          <a:pt x="1340630" y="2592801"/>
                          <a:pt x="1333523" y="2590432"/>
                        </a:cubicBezTo>
                        <a:cubicBezTo>
                          <a:pt x="1309832" y="2578586"/>
                          <a:pt x="1293248" y="2590432"/>
                          <a:pt x="1274295" y="2599909"/>
                        </a:cubicBezTo>
                        <a:cubicBezTo>
                          <a:pt x="1260080" y="2607016"/>
                          <a:pt x="1248234" y="2614123"/>
                          <a:pt x="1257711" y="2633076"/>
                        </a:cubicBezTo>
                        <a:cubicBezTo>
                          <a:pt x="1262449" y="2642553"/>
                          <a:pt x="1264818" y="2659137"/>
                          <a:pt x="1245865" y="2661506"/>
                        </a:cubicBezTo>
                        <a:cubicBezTo>
                          <a:pt x="1219805" y="2666244"/>
                          <a:pt x="1224543" y="2682828"/>
                          <a:pt x="1224543" y="2697043"/>
                        </a:cubicBezTo>
                        <a:cubicBezTo>
                          <a:pt x="1224543" y="2711258"/>
                          <a:pt x="1231650" y="2725472"/>
                          <a:pt x="1236388" y="2739687"/>
                        </a:cubicBezTo>
                        <a:cubicBezTo>
                          <a:pt x="1243496" y="2761009"/>
                          <a:pt x="1229281" y="2758640"/>
                          <a:pt x="1215066" y="2758640"/>
                        </a:cubicBezTo>
                        <a:cubicBezTo>
                          <a:pt x="1217435" y="2772855"/>
                          <a:pt x="1224543" y="2777593"/>
                          <a:pt x="1234019" y="2777593"/>
                        </a:cubicBezTo>
                        <a:cubicBezTo>
                          <a:pt x="1224543" y="2777593"/>
                          <a:pt x="1217435" y="2772855"/>
                          <a:pt x="1215066" y="2758640"/>
                        </a:cubicBezTo>
                        <a:lnTo>
                          <a:pt x="1215066" y="2758640"/>
                        </a:lnTo>
                        <a:cubicBezTo>
                          <a:pt x="1207959" y="2756271"/>
                          <a:pt x="1198482" y="2749164"/>
                          <a:pt x="1189006" y="2751533"/>
                        </a:cubicBezTo>
                        <a:cubicBezTo>
                          <a:pt x="1189006" y="2751533"/>
                          <a:pt x="1189006" y="2751533"/>
                          <a:pt x="1189006" y="2751533"/>
                        </a:cubicBezTo>
                        <a:cubicBezTo>
                          <a:pt x="1184268" y="2749164"/>
                          <a:pt x="1181899" y="2744425"/>
                          <a:pt x="1181899" y="2739687"/>
                        </a:cubicBezTo>
                        <a:cubicBezTo>
                          <a:pt x="1181899" y="2744425"/>
                          <a:pt x="1184268" y="2746794"/>
                          <a:pt x="1189006" y="2751533"/>
                        </a:cubicBezTo>
                        <a:cubicBezTo>
                          <a:pt x="1198482" y="2751533"/>
                          <a:pt x="1205590" y="2756271"/>
                          <a:pt x="1215066" y="2758640"/>
                        </a:cubicBezTo>
                        <a:cubicBezTo>
                          <a:pt x="1226912" y="2758640"/>
                          <a:pt x="1243496" y="2761009"/>
                          <a:pt x="1236388" y="2739687"/>
                        </a:cubicBezTo>
                        <a:cubicBezTo>
                          <a:pt x="1231650" y="2725472"/>
                          <a:pt x="1224543" y="2713627"/>
                          <a:pt x="1224543" y="2697043"/>
                        </a:cubicBezTo>
                        <a:cubicBezTo>
                          <a:pt x="1224543" y="2680459"/>
                          <a:pt x="1219805" y="2663875"/>
                          <a:pt x="1245865" y="2661506"/>
                        </a:cubicBezTo>
                        <a:cubicBezTo>
                          <a:pt x="1262449" y="2659137"/>
                          <a:pt x="1262449" y="2642553"/>
                          <a:pt x="1257711" y="2633076"/>
                        </a:cubicBezTo>
                        <a:cubicBezTo>
                          <a:pt x="1250603" y="2614123"/>
                          <a:pt x="1260080" y="2607016"/>
                          <a:pt x="1274295" y="2599909"/>
                        </a:cubicBezTo>
                        <a:cubicBezTo>
                          <a:pt x="1293248" y="2590432"/>
                          <a:pt x="1309832" y="2576217"/>
                          <a:pt x="1333523" y="2590432"/>
                        </a:cubicBezTo>
                        <a:cubicBezTo>
                          <a:pt x="1340630" y="2592801"/>
                          <a:pt x="1347738" y="2590432"/>
                          <a:pt x="1354845" y="2588063"/>
                        </a:cubicBezTo>
                        <a:cubicBezTo>
                          <a:pt x="1385644" y="2573848"/>
                          <a:pt x="1416442" y="2559634"/>
                          <a:pt x="1440134" y="2533573"/>
                        </a:cubicBezTo>
                        <a:cubicBezTo>
                          <a:pt x="1454348" y="2516989"/>
                          <a:pt x="1447241" y="2498036"/>
                          <a:pt x="1449610" y="2479083"/>
                        </a:cubicBezTo>
                        <a:lnTo>
                          <a:pt x="1449610" y="2479083"/>
                        </a:lnTo>
                        <a:cubicBezTo>
                          <a:pt x="1451979" y="2479083"/>
                          <a:pt x="1454348" y="2479083"/>
                          <a:pt x="1459086" y="2479083"/>
                        </a:cubicBezTo>
                        <a:cubicBezTo>
                          <a:pt x="1466194" y="2464868"/>
                          <a:pt x="1473301" y="2453023"/>
                          <a:pt x="1492254" y="2455392"/>
                        </a:cubicBezTo>
                        <a:cubicBezTo>
                          <a:pt x="1492254" y="2453023"/>
                          <a:pt x="1492254" y="2450654"/>
                          <a:pt x="1492254" y="2448284"/>
                        </a:cubicBezTo>
                        <a:cubicBezTo>
                          <a:pt x="1475670" y="2438808"/>
                          <a:pt x="1492254" y="2417486"/>
                          <a:pt x="1475670" y="2408009"/>
                        </a:cubicBezTo>
                        <a:lnTo>
                          <a:pt x="1475670" y="2408009"/>
                        </a:lnTo>
                        <a:cubicBezTo>
                          <a:pt x="1475670" y="2408009"/>
                          <a:pt x="1475670" y="2408009"/>
                          <a:pt x="1475670" y="2408009"/>
                        </a:cubicBezTo>
                        <a:cubicBezTo>
                          <a:pt x="1492254" y="2417486"/>
                          <a:pt x="1478040" y="2438808"/>
                          <a:pt x="1492254" y="2448284"/>
                        </a:cubicBezTo>
                        <a:cubicBezTo>
                          <a:pt x="1525422" y="2453023"/>
                          <a:pt x="1553852" y="2426962"/>
                          <a:pt x="1589388" y="2434070"/>
                        </a:cubicBezTo>
                        <a:cubicBezTo>
                          <a:pt x="1589388" y="2434070"/>
                          <a:pt x="1589388" y="2434070"/>
                          <a:pt x="1589388" y="2434070"/>
                        </a:cubicBezTo>
                        <a:cubicBezTo>
                          <a:pt x="1553852" y="2429332"/>
                          <a:pt x="1525422" y="2453023"/>
                          <a:pt x="1492254" y="2448284"/>
                        </a:cubicBezTo>
                        <a:close/>
                        <a:moveTo>
                          <a:pt x="1456717" y="2713627"/>
                        </a:moveTo>
                        <a:cubicBezTo>
                          <a:pt x="1454348" y="2715996"/>
                          <a:pt x="1454348" y="2720734"/>
                          <a:pt x="1456717" y="2725472"/>
                        </a:cubicBezTo>
                        <a:cubicBezTo>
                          <a:pt x="1456717" y="2727841"/>
                          <a:pt x="1459086" y="2727841"/>
                          <a:pt x="1459086" y="2730211"/>
                        </a:cubicBezTo>
                        <a:cubicBezTo>
                          <a:pt x="1459086" y="2730211"/>
                          <a:pt x="1456717" y="2727841"/>
                          <a:pt x="1456717" y="2725472"/>
                        </a:cubicBezTo>
                        <a:cubicBezTo>
                          <a:pt x="1451979" y="2720734"/>
                          <a:pt x="1454348" y="2715996"/>
                          <a:pt x="1456717" y="2713627"/>
                        </a:cubicBezTo>
                        <a:close/>
                        <a:moveTo>
                          <a:pt x="1454348" y="2794177"/>
                        </a:moveTo>
                        <a:cubicBezTo>
                          <a:pt x="1454348" y="2794177"/>
                          <a:pt x="1454348" y="2791808"/>
                          <a:pt x="1454348" y="2794177"/>
                        </a:cubicBezTo>
                        <a:cubicBezTo>
                          <a:pt x="1451979" y="2791808"/>
                          <a:pt x="1451979" y="2794177"/>
                          <a:pt x="1449610" y="2796546"/>
                        </a:cubicBezTo>
                        <a:cubicBezTo>
                          <a:pt x="1449610" y="2796546"/>
                          <a:pt x="1449610" y="2796546"/>
                          <a:pt x="1449610" y="2796546"/>
                        </a:cubicBezTo>
                        <a:cubicBezTo>
                          <a:pt x="1451979" y="2794177"/>
                          <a:pt x="1451979" y="2791808"/>
                          <a:pt x="1454348" y="2794177"/>
                        </a:cubicBezTo>
                        <a:cubicBezTo>
                          <a:pt x="1454348" y="2791808"/>
                          <a:pt x="1454348" y="2794177"/>
                          <a:pt x="1454348" y="2794177"/>
                        </a:cubicBezTo>
                        <a:close/>
                        <a:moveTo>
                          <a:pt x="1451979" y="2604647"/>
                        </a:moveTo>
                        <a:cubicBezTo>
                          <a:pt x="1456717" y="2599909"/>
                          <a:pt x="1461456" y="2592801"/>
                          <a:pt x="1463825" y="2583325"/>
                        </a:cubicBezTo>
                        <a:cubicBezTo>
                          <a:pt x="1466194" y="2576217"/>
                          <a:pt x="1466194" y="2569110"/>
                          <a:pt x="1468563" y="2564372"/>
                        </a:cubicBezTo>
                        <a:cubicBezTo>
                          <a:pt x="1466194" y="2571479"/>
                          <a:pt x="1466194" y="2576217"/>
                          <a:pt x="1463825" y="2583325"/>
                        </a:cubicBezTo>
                        <a:cubicBezTo>
                          <a:pt x="1461456" y="2592801"/>
                          <a:pt x="1459086" y="2599909"/>
                          <a:pt x="1451979" y="2604647"/>
                        </a:cubicBezTo>
                        <a:close/>
                        <a:moveTo>
                          <a:pt x="1466194" y="2481452"/>
                        </a:moveTo>
                        <a:cubicBezTo>
                          <a:pt x="1480409" y="2481452"/>
                          <a:pt x="1489885" y="2476714"/>
                          <a:pt x="1492254" y="2464868"/>
                        </a:cubicBezTo>
                        <a:cubicBezTo>
                          <a:pt x="1489885" y="2476714"/>
                          <a:pt x="1478040" y="2481452"/>
                          <a:pt x="1466194" y="2481452"/>
                        </a:cubicBezTo>
                        <a:close/>
                        <a:moveTo>
                          <a:pt x="1475670" y="2701781"/>
                        </a:moveTo>
                        <a:cubicBezTo>
                          <a:pt x="1480409" y="2697043"/>
                          <a:pt x="1487516" y="2692304"/>
                          <a:pt x="1492254" y="2687566"/>
                        </a:cubicBezTo>
                        <a:cubicBezTo>
                          <a:pt x="1487516" y="2692304"/>
                          <a:pt x="1482778" y="2697043"/>
                          <a:pt x="1475670" y="2701781"/>
                        </a:cubicBezTo>
                        <a:cubicBezTo>
                          <a:pt x="1473301" y="2704150"/>
                          <a:pt x="1466194" y="2706519"/>
                          <a:pt x="1463825" y="2708888"/>
                        </a:cubicBezTo>
                        <a:cubicBezTo>
                          <a:pt x="1468563" y="2706519"/>
                          <a:pt x="1473301" y="2704150"/>
                          <a:pt x="1475670" y="2701781"/>
                        </a:cubicBezTo>
                        <a:close/>
                        <a:moveTo>
                          <a:pt x="1485147" y="2652029"/>
                        </a:moveTo>
                        <a:cubicBezTo>
                          <a:pt x="1480409" y="2649660"/>
                          <a:pt x="1473301" y="2649660"/>
                          <a:pt x="1468563" y="2649660"/>
                        </a:cubicBezTo>
                        <a:cubicBezTo>
                          <a:pt x="1473301" y="2649660"/>
                          <a:pt x="1480409" y="2649660"/>
                          <a:pt x="1485147" y="2652029"/>
                        </a:cubicBezTo>
                        <a:cubicBezTo>
                          <a:pt x="1489885" y="2654399"/>
                          <a:pt x="1494623" y="2656768"/>
                          <a:pt x="1496992" y="2656768"/>
                        </a:cubicBezTo>
                        <a:cubicBezTo>
                          <a:pt x="1492254" y="2656768"/>
                          <a:pt x="1489885" y="2654399"/>
                          <a:pt x="1485147" y="2652029"/>
                        </a:cubicBezTo>
                        <a:close/>
                        <a:moveTo>
                          <a:pt x="1480409" y="2519358"/>
                        </a:moveTo>
                        <a:cubicBezTo>
                          <a:pt x="1492254" y="2519358"/>
                          <a:pt x="1501731" y="2512251"/>
                          <a:pt x="1511207" y="2498036"/>
                        </a:cubicBezTo>
                        <a:cubicBezTo>
                          <a:pt x="1511207" y="2498036"/>
                          <a:pt x="1511207" y="2498036"/>
                          <a:pt x="1511207" y="2498036"/>
                        </a:cubicBezTo>
                        <a:cubicBezTo>
                          <a:pt x="1501731" y="2512251"/>
                          <a:pt x="1494623" y="2519358"/>
                          <a:pt x="1480409" y="2519358"/>
                        </a:cubicBezTo>
                        <a:close/>
                        <a:moveTo>
                          <a:pt x="1504100" y="2720734"/>
                        </a:moveTo>
                        <a:cubicBezTo>
                          <a:pt x="1506469" y="2723103"/>
                          <a:pt x="1511207" y="2723103"/>
                          <a:pt x="1513576" y="2723103"/>
                        </a:cubicBezTo>
                        <a:cubicBezTo>
                          <a:pt x="1511207" y="2720734"/>
                          <a:pt x="1506469" y="2720734"/>
                          <a:pt x="1504100" y="2720734"/>
                        </a:cubicBezTo>
                        <a:cubicBezTo>
                          <a:pt x="1504100" y="2720734"/>
                          <a:pt x="1501731" y="2720734"/>
                          <a:pt x="1501731" y="2718365"/>
                        </a:cubicBezTo>
                        <a:cubicBezTo>
                          <a:pt x="1501731" y="2718365"/>
                          <a:pt x="1504100" y="2718365"/>
                          <a:pt x="1504100" y="2720734"/>
                        </a:cubicBezTo>
                        <a:close/>
                        <a:moveTo>
                          <a:pt x="1513576" y="2680459"/>
                        </a:moveTo>
                        <a:cubicBezTo>
                          <a:pt x="1515946" y="2680459"/>
                          <a:pt x="1515946" y="2680459"/>
                          <a:pt x="1518315" y="2680459"/>
                        </a:cubicBezTo>
                        <a:cubicBezTo>
                          <a:pt x="1515946" y="2675721"/>
                          <a:pt x="1513576" y="2673351"/>
                          <a:pt x="1511207" y="2668613"/>
                        </a:cubicBezTo>
                        <a:cubicBezTo>
                          <a:pt x="1513576" y="2670982"/>
                          <a:pt x="1515946" y="2675721"/>
                          <a:pt x="1518315" y="2680459"/>
                        </a:cubicBezTo>
                        <a:cubicBezTo>
                          <a:pt x="1515946" y="2680459"/>
                          <a:pt x="1513576" y="2680459"/>
                          <a:pt x="1513576" y="2680459"/>
                        </a:cubicBezTo>
                        <a:close/>
                        <a:moveTo>
                          <a:pt x="1392751" y="2701781"/>
                        </a:move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ubicBezTo>
                          <a:pt x="1395120" y="2694674"/>
                          <a:pt x="1397489" y="2687566"/>
                          <a:pt x="1397489" y="2682828"/>
                        </a:cubicBezTo>
                        <a:cubicBezTo>
                          <a:pt x="1397489" y="2687566"/>
                          <a:pt x="1397489" y="2694674"/>
                          <a:pt x="1392751" y="2701781"/>
                        </a:cubicBezTo>
                        <a:cubicBezTo>
                          <a:pt x="1392751" y="2701781"/>
                          <a:pt x="1392751" y="2701781"/>
                          <a:pt x="1392751" y="2701781"/>
                        </a:cubicBezTo>
                        <a:close/>
                        <a:moveTo>
                          <a:pt x="1361952" y="2616492"/>
                        </a:moveTo>
                        <a:cubicBezTo>
                          <a:pt x="1359583" y="2614123"/>
                          <a:pt x="1354845" y="2611754"/>
                          <a:pt x="1352476" y="2611754"/>
                        </a:cubicBezTo>
                        <a:cubicBezTo>
                          <a:pt x="1357214" y="2614123"/>
                          <a:pt x="1359583" y="2614123"/>
                          <a:pt x="1361952" y="2616492"/>
                        </a:cubicBezTo>
                        <a:cubicBezTo>
                          <a:pt x="1364321" y="2618862"/>
                          <a:pt x="1366690" y="2621231"/>
                          <a:pt x="1369060" y="2623600"/>
                        </a:cubicBezTo>
                        <a:cubicBezTo>
                          <a:pt x="1369060" y="2621231"/>
                          <a:pt x="1364321" y="2621231"/>
                          <a:pt x="1361952" y="2616492"/>
                        </a:cubicBezTo>
                        <a:close/>
                        <a:moveTo>
                          <a:pt x="1369060" y="2723103"/>
                        </a:move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ubicBezTo>
                          <a:pt x="1366690" y="2720734"/>
                          <a:pt x="1366690" y="2720734"/>
                          <a:pt x="1364321" y="2720734"/>
                        </a:cubicBezTo>
                        <a:cubicBezTo>
                          <a:pt x="1366690" y="2720734"/>
                          <a:pt x="1366690" y="2723103"/>
                          <a:pt x="1369060" y="2723103"/>
                        </a:cubicBezTo>
                        <a:cubicBezTo>
                          <a:pt x="1369060" y="2723103"/>
                          <a:pt x="1369060" y="2723103"/>
                          <a:pt x="1369060" y="2723103"/>
                        </a:cubicBezTo>
                        <a:close/>
                        <a:moveTo>
                          <a:pt x="1324046" y="2898418"/>
                        </a:moveTo>
                        <a:cubicBezTo>
                          <a:pt x="1324046" y="2893680"/>
                          <a:pt x="1326415" y="2888942"/>
                          <a:pt x="1324046" y="2884204"/>
                        </a:cubicBezTo>
                        <a:cubicBezTo>
                          <a:pt x="1324046" y="2881835"/>
                          <a:pt x="1324046" y="2881835"/>
                          <a:pt x="1324046" y="2879466"/>
                        </a:cubicBezTo>
                        <a:cubicBezTo>
                          <a:pt x="1324046" y="2879466"/>
                          <a:pt x="1324046" y="2881835"/>
                          <a:pt x="1324046" y="2884204"/>
                        </a:cubicBezTo>
                        <a:cubicBezTo>
                          <a:pt x="1326415" y="2891311"/>
                          <a:pt x="1324046" y="2896050"/>
                          <a:pt x="1324046" y="2898418"/>
                        </a:cubicBezTo>
                        <a:close/>
                        <a:moveTo>
                          <a:pt x="1319308" y="2848667"/>
                        </a:moveTo>
                        <a:cubicBezTo>
                          <a:pt x="1316939" y="2848667"/>
                          <a:pt x="1316939" y="2846298"/>
                          <a:pt x="1314570" y="2846298"/>
                        </a:cubicBezTo>
                        <a:cubicBezTo>
                          <a:pt x="1316939" y="2846298"/>
                          <a:pt x="1319308" y="2846298"/>
                          <a:pt x="1319308" y="2848667"/>
                        </a:cubicBezTo>
                        <a:cubicBezTo>
                          <a:pt x="1321677" y="2848667"/>
                          <a:pt x="1324046" y="2851036"/>
                          <a:pt x="1326415" y="2851036"/>
                        </a:cubicBezTo>
                        <a:cubicBezTo>
                          <a:pt x="1326415" y="2848667"/>
                          <a:pt x="1321677" y="2848667"/>
                          <a:pt x="1319308" y="2848667"/>
                        </a:cubicBezTo>
                        <a:close/>
                        <a:moveTo>
                          <a:pt x="1316939" y="2829714"/>
                        </a:moveTo>
                        <a:cubicBezTo>
                          <a:pt x="1312201" y="2836821"/>
                          <a:pt x="1307462" y="2841560"/>
                          <a:pt x="1314570" y="2846298"/>
                        </a:cubicBezTo>
                        <a:cubicBezTo>
                          <a:pt x="1309832" y="2841560"/>
                          <a:pt x="1312201" y="2836821"/>
                          <a:pt x="1316939" y="2829714"/>
                        </a:cubicBezTo>
                        <a:cubicBezTo>
                          <a:pt x="1321677" y="2822606"/>
                          <a:pt x="1321677" y="2813130"/>
                          <a:pt x="1314570" y="2808392"/>
                        </a:cubicBezTo>
                        <a:cubicBezTo>
                          <a:pt x="1312201" y="2806023"/>
                          <a:pt x="1309832" y="2806023"/>
                          <a:pt x="1309832" y="2806023"/>
                        </a:cubicBezTo>
                        <a:cubicBezTo>
                          <a:pt x="1312201" y="2806023"/>
                          <a:pt x="1314570" y="2808392"/>
                          <a:pt x="1314570" y="2808392"/>
                        </a:cubicBezTo>
                        <a:cubicBezTo>
                          <a:pt x="1321677" y="2813130"/>
                          <a:pt x="1324046" y="2822606"/>
                          <a:pt x="1316939" y="2829714"/>
                        </a:cubicBezTo>
                        <a:close/>
                        <a:moveTo>
                          <a:pt x="1309832" y="2922110"/>
                        </a:moveTo>
                        <a:cubicBezTo>
                          <a:pt x="1302724" y="2929217"/>
                          <a:pt x="1293248" y="2938694"/>
                          <a:pt x="1288509" y="2948170"/>
                        </a:cubicBezTo>
                        <a:lnTo>
                          <a:pt x="1288509" y="2948170"/>
                        </a:lnTo>
                        <a:cubicBezTo>
                          <a:pt x="1290878" y="2938694"/>
                          <a:pt x="1300355" y="2931586"/>
                          <a:pt x="1309832" y="2922110"/>
                        </a:cubicBezTo>
                        <a:close/>
                        <a:moveTo>
                          <a:pt x="1286140" y="2744425"/>
                        </a:moveTo>
                        <a:cubicBezTo>
                          <a:pt x="1286140" y="2744425"/>
                          <a:pt x="1288509" y="2744425"/>
                          <a:pt x="1288509" y="2746794"/>
                        </a:cubicBezTo>
                        <a:cubicBezTo>
                          <a:pt x="1293248" y="2746794"/>
                          <a:pt x="1297986" y="2749164"/>
                          <a:pt x="1300355" y="2749164"/>
                        </a:cubicBezTo>
                        <a:cubicBezTo>
                          <a:pt x="1295617" y="2746794"/>
                          <a:pt x="1293248" y="2746794"/>
                          <a:pt x="1288509" y="2746794"/>
                        </a:cubicBezTo>
                        <a:cubicBezTo>
                          <a:pt x="1288509" y="2746794"/>
                          <a:pt x="1286140" y="2744425"/>
                          <a:pt x="1286140" y="2744425"/>
                        </a:cubicBezTo>
                        <a:close/>
                        <a:moveTo>
                          <a:pt x="1302724" y="2699412"/>
                        </a:moveTo>
                        <a:cubicBezTo>
                          <a:pt x="1302724" y="2699412"/>
                          <a:pt x="1302724" y="2699412"/>
                          <a:pt x="1302724" y="2699412"/>
                        </a:cubicBezTo>
                        <a:cubicBezTo>
                          <a:pt x="1302724" y="2708888"/>
                          <a:pt x="1307462" y="2713627"/>
                          <a:pt x="1314570" y="2715996"/>
                        </a:cubicBezTo>
                        <a:cubicBezTo>
                          <a:pt x="1309832" y="2713627"/>
                          <a:pt x="1305093" y="2708888"/>
                          <a:pt x="1302724" y="2699412"/>
                        </a:cubicBezTo>
                        <a:close/>
                        <a:moveTo>
                          <a:pt x="1312201" y="2697043"/>
                        </a:moveTo>
                        <a:cubicBezTo>
                          <a:pt x="1319308" y="2694674"/>
                          <a:pt x="1321677" y="2689936"/>
                          <a:pt x="1314570" y="2680459"/>
                        </a:cubicBezTo>
                        <a:cubicBezTo>
                          <a:pt x="1307462" y="2673351"/>
                          <a:pt x="1295617" y="2673351"/>
                          <a:pt x="1288509" y="2670982"/>
                        </a:cubicBezTo>
                        <a:cubicBezTo>
                          <a:pt x="1283771" y="2668613"/>
                          <a:pt x="1281402" y="2668613"/>
                          <a:pt x="1276664" y="2670982"/>
                        </a:cubicBezTo>
                        <a:cubicBezTo>
                          <a:pt x="1279033" y="2668613"/>
                          <a:pt x="1283771" y="2668613"/>
                          <a:pt x="1288509" y="2670982"/>
                        </a:cubicBezTo>
                        <a:cubicBezTo>
                          <a:pt x="1297986" y="2675721"/>
                          <a:pt x="1307462" y="2673351"/>
                          <a:pt x="1314570" y="2680459"/>
                        </a:cubicBezTo>
                        <a:cubicBezTo>
                          <a:pt x="1321677" y="2689936"/>
                          <a:pt x="1319308" y="2694674"/>
                          <a:pt x="1312201" y="2697043"/>
                        </a:cubicBezTo>
                        <a:close/>
                        <a:moveTo>
                          <a:pt x="1305093" y="2993184"/>
                        </a:moveTo>
                        <a:cubicBezTo>
                          <a:pt x="1316939" y="2995553"/>
                          <a:pt x="1331154" y="2993184"/>
                          <a:pt x="1345368" y="2995553"/>
                        </a:cubicBezTo>
                        <a:cubicBezTo>
                          <a:pt x="1331154" y="2993184"/>
                          <a:pt x="1316939" y="2995553"/>
                          <a:pt x="1305093" y="2993184"/>
                        </a:cubicBezTo>
                        <a:cubicBezTo>
                          <a:pt x="1300355" y="2993184"/>
                          <a:pt x="1290878" y="2988445"/>
                          <a:pt x="1279033" y="2986076"/>
                        </a:cubicBezTo>
                        <a:cubicBezTo>
                          <a:pt x="1290878" y="2988445"/>
                          <a:pt x="1300355" y="2993184"/>
                          <a:pt x="1305093" y="2993184"/>
                        </a:cubicBezTo>
                        <a:close/>
                        <a:moveTo>
                          <a:pt x="1328784" y="2723103"/>
                        </a:move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ubicBezTo>
                          <a:pt x="1328784" y="2723103"/>
                          <a:pt x="1328784" y="2723103"/>
                          <a:pt x="1328784" y="2723103"/>
                        </a:cubicBezTo>
                        <a:close/>
                        <a:moveTo>
                          <a:pt x="1342999" y="2734949"/>
                        </a:moveTo>
                        <a:cubicBezTo>
                          <a:pt x="1347738" y="2732580"/>
                          <a:pt x="1347738" y="2727841"/>
                          <a:pt x="1347738" y="2723103"/>
                        </a:cubicBezTo>
                        <a:cubicBezTo>
                          <a:pt x="1347738" y="2723103"/>
                          <a:pt x="1347738" y="2723103"/>
                          <a:pt x="1347738" y="2723103"/>
                        </a:cubicBezTo>
                        <a:cubicBezTo>
                          <a:pt x="1345368" y="2727841"/>
                          <a:pt x="1345368" y="2732580"/>
                          <a:pt x="1342999" y="2734949"/>
                        </a:cubicBezTo>
                        <a:close/>
                        <a:moveTo>
                          <a:pt x="1352476" y="2877096"/>
                        </a:moveTo>
                        <a:cubicBezTo>
                          <a:pt x="1354845" y="2877096"/>
                          <a:pt x="1357214" y="2877096"/>
                          <a:pt x="1359583" y="2877096"/>
                        </a:cubicBezTo>
                        <a:cubicBezTo>
                          <a:pt x="1357214" y="2877096"/>
                          <a:pt x="1354845" y="2877096"/>
                          <a:pt x="1352476" y="2877096"/>
                        </a:cubicBezTo>
                        <a:cubicBezTo>
                          <a:pt x="1350107" y="2877096"/>
                          <a:pt x="1347738" y="2877096"/>
                          <a:pt x="1345368" y="2877096"/>
                        </a:cubicBezTo>
                        <a:cubicBezTo>
                          <a:pt x="1350107" y="2877096"/>
                          <a:pt x="1352476" y="2877096"/>
                          <a:pt x="1352476" y="2877096"/>
                        </a:cubicBezTo>
                        <a:close/>
                        <a:moveTo>
                          <a:pt x="1392751" y="2751533"/>
                        </a:moveTo>
                        <a:cubicBezTo>
                          <a:pt x="1385644" y="2758640"/>
                          <a:pt x="1373798" y="2763378"/>
                          <a:pt x="1369060" y="2770486"/>
                        </a:cubicBezTo>
                        <a:cubicBezTo>
                          <a:pt x="1376167" y="2761009"/>
                          <a:pt x="1385644" y="2756271"/>
                          <a:pt x="1392751" y="2751533"/>
                        </a:cubicBezTo>
                        <a:close/>
                        <a:moveTo>
                          <a:pt x="1397489" y="2630707"/>
                        </a:moveTo>
                        <a:cubicBezTo>
                          <a:pt x="1392751" y="2628338"/>
                          <a:pt x="1385644" y="2628338"/>
                          <a:pt x="1378536" y="2628338"/>
                        </a:cubicBezTo>
                        <a:cubicBezTo>
                          <a:pt x="1385644" y="2628338"/>
                          <a:pt x="1392751" y="2628338"/>
                          <a:pt x="1397489" y="2630707"/>
                        </a:cubicBezTo>
                        <a:cubicBezTo>
                          <a:pt x="1406966" y="2633076"/>
                          <a:pt x="1409335" y="2633076"/>
                          <a:pt x="1411704" y="2628338"/>
                        </a:cubicBezTo>
                        <a:cubicBezTo>
                          <a:pt x="1411704" y="2630707"/>
                          <a:pt x="1406966" y="2633076"/>
                          <a:pt x="1397489" y="2630707"/>
                        </a:cubicBezTo>
                        <a:close/>
                        <a:moveTo>
                          <a:pt x="1399858" y="2730211"/>
                        </a:moveTo>
                        <a:lnTo>
                          <a:pt x="1399858" y="2730211"/>
                        </a:lnTo>
                        <a:cubicBezTo>
                          <a:pt x="1418811" y="2727841"/>
                          <a:pt x="1428288" y="2739687"/>
                          <a:pt x="1433026" y="2753902"/>
                        </a:cubicBezTo>
                        <a:cubicBezTo>
                          <a:pt x="1433026" y="2758640"/>
                          <a:pt x="1435395" y="2763378"/>
                          <a:pt x="1435395" y="2770486"/>
                        </a:cubicBezTo>
                        <a:cubicBezTo>
                          <a:pt x="1435395" y="2765748"/>
                          <a:pt x="1435395" y="2758640"/>
                          <a:pt x="1433026" y="2753902"/>
                        </a:cubicBezTo>
                        <a:cubicBezTo>
                          <a:pt x="1428288" y="2739687"/>
                          <a:pt x="1418811" y="2730211"/>
                          <a:pt x="1399858" y="2730211"/>
                        </a:cubicBez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lnTo>
                          <a:pt x="1399858" y="2730211"/>
                        </a:lnTo>
                        <a:lnTo>
                          <a:pt x="1399858" y="2730211"/>
                        </a:lnTo>
                        <a:cubicBezTo>
                          <a:pt x="1399858" y="2730211"/>
                          <a:pt x="1399858" y="2730211"/>
                          <a:pt x="1399858" y="2730211"/>
                        </a:cubicBezTo>
                        <a:close/>
                        <a:moveTo>
                          <a:pt x="1260080" y="2820238"/>
                        </a:moveTo>
                        <a:cubicBezTo>
                          <a:pt x="1255341" y="2820238"/>
                          <a:pt x="1248234" y="2820238"/>
                          <a:pt x="1243496" y="2820238"/>
                        </a:cubicBezTo>
                        <a:cubicBezTo>
                          <a:pt x="1203221" y="2820238"/>
                          <a:pt x="1167684" y="2801284"/>
                          <a:pt x="1129778" y="2798915"/>
                        </a:cubicBezTo>
                        <a:cubicBezTo>
                          <a:pt x="1103717" y="2796546"/>
                          <a:pt x="1080026" y="2779962"/>
                          <a:pt x="1049227" y="2782331"/>
                        </a:cubicBezTo>
                        <a:cubicBezTo>
                          <a:pt x="1049227" y="2782331"/>
                          <a:pt x="1046858" y="2775224"/>
                          <a:pt x="1046858" y="2770486"/>
                        </a:cubicBezTo>
                        <a:cubicBezTo>
                          <a:pt x="1044489" y="2770486"/>
                          <a:pt x="1039751" y="2770486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5013" y="2772855"/>
                          <a:pt x="1032643" y="2775224"/>
                          <a:pt x="1030274" y="2777593"/>
                        </a:cubicBezTo>
                        <a:cubicBezTo>
                          <a:pt x="1032643" y="2775224"/>
                          <a:pt x="1035013" y="2772855"/>
                          <a:pt x="1037382" y="2770486"/>
                        </a:cubicBezTo>
                        <a:lnTo>
                          <a:pt x="1037382" y="2770486"/>
                        </a:lnTo>
                        <a:cubicBezTo>
                          <a:pt x="1039751" y="2770486"/>
                          <a:pt x="1044489" y="2770486"/>
                          <a:pt x="1046858" y="2770486"/>
                        </a:cubicBezTo>
                        <a:cubicBezTo>
                          <a:pt x="1070549" y="2772855"/>
                          <a:pt x="1087133" y="2753902"/>
                          <a:pt x="1108456" y="2749164"/>
                        </a:cubicBezTo>
                        <a:cubicBezTo>
                          <a:pt x="1122670" y="2746794"/>
                          <a:pt x="1134516" y="2737318"/>
                          <a:pt x="1148731" y="2739687"/>
                        </a:cubicBezTo>
                        <a:cubicBezTo>
                          <a:pt x="1160576" y="2734949"/>
                          <a:pt x="1170053" y="2730211"/>
                          <a:pt x="1184268" y="2730211"/>
                        </a:cubicBezTo>
                        <a:cubicBezTo>
                          <a:pt x="1184268" y="2727841"/>
                          <a:pt x="1184268" y="2725472"/>
                          <a:pt x="1181899" y="2725472"/>
                        </a:cubicBezTo>
                        <a:cubicBezTo>
                          <a:pt x="1181899" y="2727841"/>
                          <a:pt x="1181899" y="2727841"/>
                          <a:pt x="1184268" y="2730211"/>
                        </a:cubicBez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lnTo>
                          <a:pt x="1184268" y="2730211"/>
                        </a:lnTo>
                        <a:cubicBezTo>
                          <a:pt x="1172422" y="2730211"/>
                          <a:pt x="1160576" y="2732580"/>
                          <a:pt x="1148731" y="2739687"/>
                        </a:cubicBezTo>
                        <a:cubicBezTo>
                          <a:pt x="1148731" y="2739687"/>
                          <a:pt x="1148731" y="2739687"/>
                          <a:pt x="1148731" y="2739687"/>
                        </a:cubicBezTo>
                        <a:cubicBezTo>
                          <a:pt x="1134516" y="2737318"/>
                          <a:pt x="1122670" y="2746794"/>
                          <a:pt x="1108456" y="2749164"/>
                        </a:cubicBezTo>
                        <a:cubicBezTo>
                          <a:pt x="1087133" y="2753902"/>
                          <a:pt x="1070549" y="2772855"/>
                          <a:pt x="1046858" y="2770486"/>
                        </a:cubicBezTo>
                        <a:cubicBezTo>
                          <a:pt x="1046858" y="2775224"/>
                          <a:pt x="1049227" y="2782331"/>
                          <a:pt x="1049227" y="2782331"/>
                        </a:cubicBezTo>
                        <a:cubicBezTo>
                          <a:pt x="1077657" y="2782331"/>
                          <a:pt x="1103717" y="2798915"/>
                          <a:pt x="1129778" y="2798915"/>
                        </a:cubicBezTo>
                        <a:cubicBezTo>
                          <a:pt x="1170053" y="2801284"/>
                          <a:pt x="1205590" y="2820238"/>
                          <a:pt x="1243496" y="2820238"/>
                        </a:cubicBezTo>
                        <a:cubicBezTo>
                          <a:pt x="1241127" y="2803653"/>
                          <a:pt x="1269556" y="2803653"/>
                          <a:pt x="1264818" y="2784701"/>
                        </a:cubicBezTo>
                        <a:cubicBezTo>
                          <a:pt x="1260080" y="2782331"/>
                          <a:pt x="1255341" y="2782331"/>
                          <a:pt x="1250603" y="2782331"/>
                        </a:cubicBezTo>
                        <a:cubicBezTo>
                          <a:pt x="1255341" y="2782331"/>
                          <a:pt x="1260080" y="2782331"/>
                          <a:pt x="1264818" y="2784701"/>
                        </a:cubicBezTo>
                        <a:cubicBezTo>
                          <a:pt x="1269556" y="2803653"/>
                          <a:pt x="1241127" y="2803653"/>
                          <a:pt x="1243496" y="2820238"/>
                        </a:cubicBezTo>
                        <a:cubicBezTo>
                          <a:pt x="1248234" y="2820238"/>
                          <a:pt x="1255341" y="2820238"/>
                          <a:pt x="1260080" y="2820238"/>
                        </a:cubicBezTo>
                        <a:cubicBezTo>
                          <a:pt x="1267187" y="2839190"/>
                          <a:pt x="1271925" y="2855774"/>
                          <a:pt x="1262449" y="2869989"/>
                        </a:cubicBezTo>
                        <a:cubicBezTo>
                          <a:pt x="1274295" y="2855774"/>
                          <a:pt x="1269556" y="2839190"/>
                          <a:pt x="1260080" y="2820238"/>
                        </a:cubicBezTo>
                        <a:close/>
                        <a:moveTo>
                          <a:pt x="1098979" y="2962385"/>
                        </a:moveTo>
                        <a:cubicBezTo>
                          <a:pt x="1091872" y="2962385"/>
                          <a:pt x="1084764" y="2962385"/>
                          <a:pt x="1075288" y="2962385"/>
                        </a:cubicBezTo>
                        <a:cubicBezTo>
                          <a:pt x="1082395" y="2962385"/>
                          <a:pt x="1091872" y="2962385"/>
                          <a:pt x="1098979" y="2962385"/>
                        </a:cubicBezTo>
                        <a:cubicBezTo>
                          <a:pt x="1098979" y="2962385"/>
                          <a:pt x="1098979" y="2962385"/>
                          <a:pt x="1098979" y="2962385"/>
                        </a:cubicBezTo>
                        <a:close/>
                        <a:moveTo>
                          <a:pt x="1072919" y="2962385"/>
                        </a:move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lnTo>
                          <a:pt x="1072919" y="2962385"/>
                        </a:lnTo>
                        <a:cubicBezTo>
                          <a:pt x="1072919" y="2962385"/>
                          <a:pt x="1072919" y="2962385"/>
                          <a:pt x="1072919" y="2962385"/>
                        </a:cubicBezTo>
                        <a:close/>
                        <a:moveTo>
                          <a:pt x="1016060" y="2746794"/>
                        </a:moveTo>
                        <a:cubicBezTo>
                          <a:pt x="975784" y="2746794"/>
                          <a:pt x="935509" y="2758640"/>
                          <a:pt x="892865" y="2756271"/>
                        </a:cubicBezTo>
                        <a:cubicBezTo>
                          <a:pt x="933140" y="2761009"/>
                          <a:pt x="973415" y="2746794"/>
                          <a:pt x="1016060" y="2746794"/>
                        </a:cubicBezTo>
                        <a:cubicBezTo>
                          <a:pt x="1027905" y="2746794"/>
                          <a:pt x="1035013" y="2751533"/>
                          <a:pt x="1037382" y="2761009"/>
                        </a:cubicBezTo>
                        <a:cubicBezTo>
                          <a:pt x="1035013" y="2751533"/>
                          <a:pt x="1027905" y="2746794"/>
                          <a:pt x="1016060" y="2746794"/>
                        </a:cubicBezTo>
                        <a:close/>
                        <a:moveTo>
                          <a:pt x="1030274" y="2777593"/>
                        </a:moveTo>
                        <a:cubicBezTo>
                          <a:pt x="1020798" y="2784701"/>
                          <a:pt x="1008952" y="2787070"/>
                          <a:pt x="997107" y="2791808"/>
                        </a:cubicBezTo>
                        <a:cubicBezTo>
                          <a:pt x="997107" y="2791808"/>
                          <a:pt x="997107" y="2791808"/>
                          <a:pt x="997107" y="2791808"/>
                        </a:cubicBezTo>
                        <a:cubicBezTo>
                          <a:pt x="1006583" y="2787070"/>
                          <a:pt x="1020798" y="2784701"/>
                          <a:pt x="1030274" y="2777593"/>
                        </a:cubicBezTo>
                        <a:close/>
                        <a:moveTo>
                          <a:pt x="975784" y="2377210"/>
                        </a:moveTo>
                        <a:cubicBezTo>
                          <a:pt x="973415" y="2415117"/>
                          <a:pt x="973415" y="2410378"/>
                          <a:pt x="935509" y="2410378"/>
                        </a:cubicBezTo>
                        <a:cubicBezTo>
                          <a:pt x="904711" y="2410378"/>
                          <a:pt x="883388" y="2396164"/>
                          <a:pt x="864435" y="2379580"/>
                        </a:cubicBezTo>
                        <a:cubicBezTo>
                          <a:pt x="857328" y="2374842"/>
                          <a:pt x="852590" y="2370103"/>
                          <a:pt x="850221" y="2362996"/>
                        </a:cubicBezTo>
                        <a:cubicBezTo>
                          <a:pt x="852590" y="2370103"/>
                          <a:pt x="857328" y="2374842"/>
                          <a:pt x="864435" y="2379580"/>
                        </a:cubicBezTo>
                        <a:cubicBezTo>
                          <a:pt x="885758" y="2396164"/>
                          <a:pt x="907080" y="2410378"/>
                          <a:pt x="935509" y="2410378"/>
                        </a:cubicBezTo>
                        <a:cubicBezTo>
                          <a:pt x="973415" y="2410378"/>
                          <a:pt x="973415" y="2412747"/>
                          <a:pt x="975784" y="2377210"/>
                        </a:cubicBezTo>
                        <a:lnTo>
                          <a:pt x="975784" y="2377210"/>
                        </a:lnTo>
                        <a:cubicBezTo>
                          <a:pt x="968677" y="2372472"/>
                          <a:pt x="968677" y="2365365"/>
                          <a:pt x="975784" y="2360627"/>
                        </a:cubicBezTo>
                        <a:cubicBezTo>
                          <a:pt x="978154" y="2358258"/>
                          <a:pt x="980523" y="2358258"/>
                          <a:pt x="982892" y="2355888"/>
                        </a:cubicBezTo>
                        <a:cubicBezTo>
                          <a:pt x="980523" y="2358258"/>
                          <a:pt x="978154" y="2358258"/>
                          <a:pt x="975784" y="2360627"/>
                        </a:cubicBezTo>
                        <a:cubicBezTo>
                          <a:pt x="968677" y="2365365"/>
                          <a:pt x="968677" y="2372472"/>
                          <a:pt x="975784" y="2377210"/>
                        </a:cubicBezTo>
                        <a:cubicBezTo>
                          <a:pt x="1016060" y="2374842"/>
                          <a:pt x="1058704" y="2379580"/>
                          <a:pt x="1098979" y="2377210"/>
                        </a:cubicBezTo>
                        <a:cubicBezTo>
                          <a:pt x="1127409" y="2374842"/>
                          <a:pt x="1151100" y="2391425"/>
                          <a:pt x="1179529" y="2391425"/>
                        </a:cubicBezTo>
                        <a:cubicBezTo>
                          <a:pt x="1189006" y="2391425"/>
                          <a:pt x="1196113" y="2393795"/>
                          <a:pt x="1205590" y="2384318"/>
                        </a:cubicBezTo>
                        <a:cubicBezTo>
                          <a:pt x="1224543" y="2365365"/>
                          <a:pt x="1243496" y="2365365"/>
                          <a:pt x="1269556" y="2384318"/>
                        </a:cubicBezTo>
                        <a:cubicBezTo>
                          <a:pt x="1269556" y="2384318"/>
                          <a:pt x="1269556" y="2384318"/>
                          <a:pt x="1269556" y="2384318"/>
                        </a:cubicBezTo>
                        <a:cubicBezTo>
                          <a:pt x="1245865" y="2367734"/>
                          <a:pt x="1224543" y="2365365"/>
                          <a:pt x="1205590" y="2384318"/>
                        </a:cubicBezTo>
                        <a:cubicBezTo>
                          <a:pt x="1198482" y="2393795"/>
                          <a:pt x="1191375" y="2391425"/>
                          <a:pt x="1179529" y="2391425"/>
                        </a:cubicBezTo>
                        <a:cubicBezTo>
                          <a:pt x="1151100" y="2391425"/>
                          <a:pt x="1127409" y="2374842"/>
                          <a:pt x="1098979" y="2377210"/>
                        </a:cubicBezTo>
                        <a:cubicBezTo>
                          <a:pt x="1058704" y="2379580"/>
                          <a:pt x="1018429" y="2374842"/>
                          <a:pt x="975784" y="2377210"/>
                        </a:cubicBezTo>
                        <a:close/>
                        <a:moveTo>
                          <a:pt x="1058704" y="2516989"/>
                        </a:moveTo>
                        <a:cubicBezTo>
                          <a:pt x="1056335" y="2524097"/>
                          <a:pt x="1049227" y="2528835"/>
                          <a:pt x="1049227" y="2535942"/>
                        </a:cubicBezTo>
                        <a:cubicBezTo>
                          <a:pt x="1049227" y="2535942"/>
                          <a:pt x="1049227" y="2535942"/>
                          <a:pt x="1049227" y="2535942"/>
                        </a:cubicBezTo>
                        <a:cubicBezTo>
                          <a:pt x="1049227" y="2528835"/>
                          <a:pt x="1058704" y="2524097"/>
                          <a:pt x="1058704" y="2516989"/>
                        </a:cubicBezTo>
                        <a:close/>
                        <a:moveTo>
                          <a:pt x="987630" y="2552526"/>
                        </a:moveTo>
                        <a:cubicBezTo>
                          <a:pt x="992368" y="2552526"/>
                          <a:pt x="997107" y="2550157"/>
                          <a:pt x="997107" y="2543049"/>
                        </a:cubicBezTo>
                        <a:cubicBezTo>
                          <a:pt x="997107" y="2552526"/>
                          <a:pt x="992368" y="2552526"/>
                          <a:pt x="987630" y="2552526"/>
                        </a:cubicBezTo>
                        <a:cubicBezTo>
                          <a:pt x="952093" y="2559634"/>
                          <a:pt x="942617" y="2562002"/>
                          <a:pt x="933140" y="2543049"/>
                        </a:cubicBezTo>
                        <a:cubicBezTo>
                          <a:pt x="942617" y="2564372"/>
                          <a:pt x="952093" y="2562002"/>
                          <a:pt x="987630" y="2552526"/>
                        </a:cubicBezTo>
                        <a:close/>
                        <a:moveTo>
                          <a:pt x="975784" y="2481452"/>
                        </a:moveTo>
                        <a:cubicBezTo>
                          <a:pt x="975784" y="2476714"/>
                          <a:pt x="975784" y="2471976"/>
                          <a:pt x="975784" y="2467237"/>
                        </a:cubicBezTo>
                        <a:cubicBezTo>
                          <a:pt x="975784" y="2462499"/>
                          <a:pt x="975784" y="2460130"/>
                          <a:pt x="975784" y="2457761"/>
                        </a:cubicBezTo>
                        <a:cubicBezTo>
                          <a:pt x="975784" y="2460130"/>
                          <a:pt x="975784" y="2462499"/>
                          <a:pt x="975784" y="2467237"/>
                        </a:cubicBezTo>
                        <a:cubicBezTo>
                          <a:pt x="978154" y="2471976"/>
                          <a:pt x="975784" y="2476714"/>
                          <a:pt x="975784" y="2481452"/>
                        </a:cubicBezTo>
                        <a:close/>
                        <a:moveTo>
                          <a:pt x="824160" y="2607016"/>
                        </a:moveTo>
                        <a:cubicBezTo>
                          <a:pt x="802838" y="2618862"/>
                          <a:pt x="769670" y="2602278"/>
                          <a:pt x="760194" y="2635446"/>
                        </a:cubicBezTo>
                        <a:lnTo>
                          <a:pt x="764932" y="2637814"/>
                        </a:lnTo>
                        <a:lnTo>
                          <a:pt x="764932" y="2637814"/>
                        </a:lnTo>
                        <a:lnTo>
                          <a:pt x="760194" y="2635446"/>
                        </a:lnTo>
                        <a:lnTo>
                          <a:pt x="760194" y="2635446"/>
                        </a:lnTo>
                        <a:cubicBezTo>
                          <a:pt x="743610" y="2637814"/>
                          <a:pt x="743610" y="2618862"/>
                          <a:pt x="736503" y="2614123"/>
                        </a:cubicBezTo>
                        <a:cubicBezTo>
                          <a:pt x="734133" y="2616492"/>
                          <a:pt x="731764" y="2618862"/>
                          <a:pt x="731764" y="2621231"/>
                        </a:cubicBezTo>
                        <a:cubicBezTo>
                          <a:pt x="734133" y="2618862"/>
                          <a:pt x="734133" y="2616492"/>
                          <a:pt x="736503" y="2614123"/>
                        </a:cubicBezTo>
                        <a:cubicBezTo>
                          <a:pt x="743610" y="2621231"/>
                          <a:pt x="743610" y="2637814"/>
                          <a:pt x="760194" y="2635446"/>
                        </a:cubicBezTo>
                        <a:cubicBezTo>
                          <a:pt x="769670" y="2599909"/>
                          <a:pt x="805207" y="2616492"/>
                          <a:pt x="824160" y="2607016"/>
                        </a:cubicBezTo>
                        <a:cubicBezTo>
                          <a:pt x="819422" y="2588063"/>
                          <a:pt x="817053" y="2571479"/>
                          <a:pt x="845482" y="2569110"/>
                        </a:cubicBezTo>
                        <a:cubicBezTo>
                          <a:pt x="852590" y="2569110"/>
                          <a:pt x="859697" y="2562002"/>
                          <a:pt x="859697" y="2557264"/>
                        </a:cubicBezTo>
                        <a:cubicBezTo>
                          <a:pt x="862066" y="2540680"/>
                          <a:pt x="869174" y="2526466"/>
                          <a:pt x="881019" y="2514620"/>
                        </a:cubicBezTo>
                        <a:cubicBezTo>
                          <a:pt x="883388" y="2512251"/>
                          <a:pt x="885758" y="2509882"/>
                          <a:pt x="885758" y="2505144"/>
                        </a:cubicBezTo>
                        <a:cubicBezTo>
                          <a:pt x="885758" y="2507512"/>
                          <a:pt x="885758" y="2512251"/>
                          <a:pt x="881019" y="2514620"/>
                        </a:cubicBezTo>
                        <a:cubicBezTo>
                          <a:pt x="869174" y="2526466"/>
                          <a:pt x="859697" y="2540680"/>
                          <a:pt x="859697" y="2557264"/>
                        </a:cubicBezTo>
                        <a:cubicBezTo>
                          <a:pt x="859697" y="2564372"/>
                          <a:pt x="852590" y="2569110"/>
                          <a:pt x="845482" y="2569110"/>
                        </a:cubicBezTo>
                        <a:cubicBezTo>
                          <a:pt x="819422" y="2569110"/>
                          <a:pt x="819422" y="2585694"/>
                          <a:pt x="824160" y="2607016"/>
                        </a:cubicBezTo>
                        <a:close/>
                        <a:moveTo>
                          <a:pt x="672536" y="2455392"/>
                        </a:moveTo>
                        <a:cubicBezTo>
                          <a:pt x="677274" y="2460130"/>
                          <a:pt x="674905" y="2464868"/>
                          <a:pt x="670167" y="2469607"/>
                        </a:cubicBezTo>
                        <a:cubicBezTo>
                          <a:pt x="667798" y="2471976"/>
                          <a:pt x="663060" y="2474345"/>
                          <a:pt x="658321" y="2471976"/>
                        </a:cubicBezTo>
                        <a:cubicBezTo>
                          <a:pt x="663060" y="2471976"/>
                          <a:pt x="665429" y="2471976"/>
                          <a:pt x="670167" y="2469607"/>
                        </a:cubicBezTo>
                        <a:cubicBezTo>
                          <a:pt x="674905" y="2464868"/>
                          <a:pt x="674905" y="2457761"/>
                          <a:pt x="672536" y="2455392"/>
                        </a:cubicBezTo>
                        <a:cubicBezTo>
                          <a:pt x="651214" y="2434070"/>
                          <a:pt x="672536" y="2431700"/>
                          <a:pt x="686751" y="2426962"/>
                        </a:cubicBezTo>
                        <a:cubicBezTo>
                          <a:pt x="698597" y="2422224"/>
                          <a:pt x="717550" y="2429332"/>
                          <a:pt x="717550" y="2412747"/>
                        </a:cubicBezTo>
                        <a:cubicBezTo>
                          <a:pt x="719919" y="2393795"/>
                          <a:pt x="736503" y="2396164"/>
                          <a:pt x="745979" y="2384318"/>
                        </a:cubicBezTo>
                        <a:cubicBezTo>
                          <a:pt x="741241" y="2377210"/>
                          <a:pt x="736503" y="2370103"/>
                          <a:pt x="736503" y="2360627"/>
                        </a:cubicBezTo>
                        <a:cubicBezTo>
                          <a:pt x="738872" y="2348781"/>
                          <a:pt x="734133" y="2339305"/>
                          <a:pt x="727026" y="2327459"/>
                        </a:cubicBezTo>
                        <a:cubicBezTo>
                          <a:pt x="727026" y="2327459"/>
                          <a:pt x="727026" y="2327459"/>
                          <a:pt x="727026" y="2327459"/>
                        </a:cubicBezTo>
                        <a:cubicBezTo>
                          <a:pt x="731764" y="2336935"/>
                          <a:pt x="736503" y="2348781"/>
                          <a:pt x="736503" y="2360627"/>
                        </a:cubicBezTo>
                        <a:cubicBezTo>
                          <a:pt x="745979" y="2355888"/>
                          <a:pt x="753086" y="2348781"/>
                          <a:pt x="753086" y="2339305"/>
                        </a:cubicBezTo>
                        <a:cubicBezTo>
                          <a:pt x="753086" y="2336935"/>
                          <a:pt x="753086" y="2336935"/>
                          <a:pt x="750717" y="2334566"/>
                        </a:cubicBezTo>
                        <a:cubicBezTo>
                          <a:pt x="750717" y="2334566"/>
                          <a:pt x="750717" y="2336935"/>
                          <a:pt x="753086" y="2339305"/>
                        </a:cubicBezTo>
                        <a:cubicBezTo>
                          <a:pt x="755456" y="2351150"/>
                          <a:pt x="745979" y="2355888"/>
                          <a:pt x="736503" y="2360627"/>
                        </a:cubicBezTo>
                        <a:cubicBezTo>
                          <a:pt x="736503" y="2370103"/>
                          <a:pt x="741241" y="2377210"/>
                          <a:pt x="745979" y="2384318"/>
                        </a:cubicBezTo>
                        <a:cubicBezTo>
                          <a:pt x="738872" y="2393795"/>
                          <a:pt x="719919" y="2393795"/>
                          <a:pt x="717550" y="2412747"/>
                        </a:cubicBezTo>
                        <a:cubicBezTo>
                          <a:pt x="715180" y="2429332"/>
                          <a:pt x="698597" y="2422224"/>
                          <a:pt x="686751" y="2426962"/>
                        </a:cubicBezTo>
                        <a:cubicBezTo>
                          <a:pt x="672536" y="2431700"/>
                          <a:pt x="651214" y="2434070"/>
                          <a:pt x="672536" y="2455392"/>
                        </a:cubicBezTo>
                        <a:close/>
                        <a:moveTo>
                          <a:pt x="833637" y="2332197"/>
                        </a:moveTo>
                        <a:cubicBezTo>
                          <a:pt x="833637" y="2332197"/>
                          <a:pt x="833637" y="2332197"/>
                          <a:pt x="833637" y="2332197"/>
                        </a:cubicBezTo>
                        <a:cubicBezTo>
                          <a:pt x="800469" y="2351150"/>
                          <a:pt x="779147" y="2308506"/>
                          <a:pt x="745979" y="2322721"/>
                        </a:cubicBezTo>
                        <a:cubicBezTo>
                          <a:pt x="745979" y="2322721"/>
                          <a:pt x="745979" y="2322721"/>
                          <a:pt x="745979" y="2322721"/>
                        </a:cubicBezTo>
                        <a:cubicBezTo>
                          <a:pt x="779147" y="2308506"/>
                          <a:pt x="800469" y="2348781"/>
                          <a:pt x="833637" y="2332197"/>
                        </a:cubicBezTo>
                        <a:close/>
                        <a:moveTo>
                          <a:pt x="760194" y="2272969"/>
                        </a:moveTo>
                        <a:cubicBezTo>
                          <a:pt x="764932" y="2277707"/>
                          <a:pt x="767301" y="2284815"/>
                          <a:pt x="774409" y="2291922"/>
                        </a:cubicBezTo>
                        <a:cubicBezTo>
                          <a:pt x="776778" y="2294291"/>
                          <a:pt x="776778" y="2296660"/>
                          <a:pt x="779147" y="2299030"/>
                        </a:cubicBezTo>
                        <a:cubicBezTo>
                          <a:pt x="779147" y="2299030"/>
                          <a:pt x="779147" y="2299030"/>
                          <a:pt x="779147" y="2299030"/>
                        </a:cubicBezTo>
                        <a:cubicBezTo>
                          <a:pt x="776778" y="2296660"/>
                          <a:pt x="776778" y="2294291"/>
                          <a:pt x="774409" y="2291922"/>
                        </a:cubicBezTo>
                        <a:cubicBezTo>
                          <a:pt x="767301" y="2284815"/>
                          <a:pt x="764932" y="2277707"/>
                          <a:pt x="760194" y="2272969"/>
                        </a:cubicBezTo>
                        <a:close/>
                        <a:moveTo>
                          <a:pt x="738872" y="1910492"/>
                        </a:moveTo>
                        <a:cubicBezTo>
                          <a:pt x="745979" y="1941291"/>
                          <a:pt x="719919" y="1941291"/>
                          <a:pt x="700966" y="1948399"/>
                        </a:cubicBezTo>
                        <a:cubicBezTo>
                          <a:pt x="674905" y="1957875"/>
                          <a:pt x="648845" y="1948399"/>
                          <a:pt x="620415" y="1948399"/>
                        </a:cubicBezTo>
                        <a:cubicBezTo>
                          <a:pt x="601462" y="1948399"/>
                          <a:pt x="587247" y="1941291"/>
                          <a:pt x="580140" y="1929445"/>
                        </a:cubicBezTo>
                        <a:cubicBezTo>
                          <a:pt x="589617" y="1941291"/>
                          <a:pt x="601462" y="1948399"/>
                          <a:pt x="620415" y="1948399"/>
                        </a:cubicBezTo>
                        <a:cubicBezTo>
                          <a:pt x="646476" y="1948399"/>
                          <a:pt x="674905" y="1957875"/>
                          <a:pt x="700966" y="1948399"/>
                        </a:cubicBezTo>
                        <a:cubicBezTo>
                          <a:pt x="719919" y="1941291"/>
                          <a:pt x="745979" y="1941291"/>
                          <a:pt x="738872" y="1910492"/>
                        </a:cubicBezTo>
                        <a:cubicBezTo>
                          <a:pt x="736503" y="1901016"/>
                          <a:pt x="745979" y="1891539"/>
                          <a:pt x="757825" y="1896278"/>
                        </a:cubicBezTo>
                        <a:cubicBezTo>
                          <a:pt x="757825" y="1896278"/>
                          <a:pt x="760194" y="1896278"/>
                          <a:pt x="760194" y="1896278"/>
                        </a:cubicBezTo>
                        <a:cubicBezTo>
                          <a:pt x="760194" y="1896278"/>
                          <a:pt x="757825" y="1896278"/>
                          <a:pt x="757825" y="1896278"/>
                        </a:cubicBezTo>
                        <a:cubicBezTo>
                          <a:pt x="745979" y="1891539"/>
                          <a:pt x="736503" y="1901016"/>
                          <a:pt x="738872" y="1910492"/>
                        </a:cubicBezTo>
                        <a:close/>
                        <a:moveTo>
                          <a:pt x="745979" y="2073962"/>
                        </a:moveTo>
                        <a:cubicBezTo>
                          <a:pt x="741241" y="2076331"/>
                          <a:pt x="734133" y="2083439"/>
                          <a:pt x="727026" y="2090546"/>
                        </a:cubicBezTo>
                        <a:cubicBezTo>
                          <a:pt x="724657" y="2092915"/>
                          <a:pt x="722288" y="2095284"/>
                          <a:pt x="719919" y="2097654"/>
                        </a:cubicBezTo>
                        <a:cubicBezTo>
                          <a:pt x="722288" y="2095284"/>
                          <a:pt x="724657" y="2092915"/>
                          <a:pt x="727026" y="2090546"/>
                        </a:cubicBezTo>
                        <a:cubicBezTo>
                          <a:pt x="734133" y="2083439"/>
                          <a:pt x="738872" y="2078701"/>
                          <a:pt x="745979" y="2073962"/>
                        </a:cubicBezTo>
                        <a:close/>
                        <a:moveTo>
                          <a:pt x="655952" y="2036056"/>
                        </a:moveTo>
                        <a:cubicBezTo>
                          <a:pt x="653583" y="2033687"/>
                          <a:pt x="653583" y="2031318"/>
                          <a:pt x="651214" y="2028949"/>
                        </a:cubicBezTo>
                        <a:cubicBezTo>
                          <a:pt x="648845" y="2021841"/>
                          <a:pt x="644107" y="2017103"/>
                          <a:pt x="639368" y="2012365"/>
                        </a:cubicBezTo>
                        <a:cubicBezTo>
                          <a:pt x="644107" y="2017103"/>
                          <a:pt x="648845" y="2021841"/>
                          <a:pt x="651214" y="2028949"/>
                        </a:cubicBezTo>
                        <a:cubicBezTo>
                          <a:pt x="653583" y="2031318"/>
                          <a:pt x="653583" y="2033687"/>
                          <a:pt x="655952" y="2036056"/>
                        </a:cubicBezTo>
                        <a:close/>
                        <a:moveTo>
                          <a:pt x="568294" y="2104761"/>
                        </a:moveTo>
                        <a:cubicBezTo>
                          <a:pt x="556449" y="2092915"/>
                          <a:pt x="554080" y="2069224"/>
                          <a:pt x="525650" y="2081069"/>
                        </a:cubicBezTo>
                        <a:cubicBezTo>
                          <a:pt x="506697" y="2090546"/>
                          <a:pt x="497221" y="2071593"/>
                          <a:pt x="483006" y="2069224"/>
                        </a:cubicBezTo>
                        <a:cubicBezTo>
                          <a:pt x="461684" y="2064486"/>
                          <a:pt x="459315" y="2055009"/>
                          <a:pt x="464053" y="2036056"/>
                        </a:cubicBezTo>
                        <a:cubicBezTo>
                          <a:pt x="466422" y="2026580"/>
                          <a:pt x="459315" y="2019472"/>
                          <a:pt x="449838" y="2012365"/>
                        </a:cubicBezTo>
                        <a:cubicBezTo>
                          <a:pt x="442731" y="2007627"/>
                          <a:pt x="435623" y="2002889"/>
                          <a:pt x="437992" y="1988674"/>
                        </a:cubicBezTo>
                        <a:cubicBezTo>
                          <a:pt x="437992" y="1988674"/>
                          <a:pt x="437992" y="1988674"/>
                          <a:pt x="437992" y="1988674"/>
                        </a:cubicBezTo>
                        <a:cubicBezTo>
                          <a:pt x="435623" y="2005257"/>
                          <a:pt x="445100" y="2007627"/>
                          <a:pt x="449838" y="2012365"/>
                        </a:cubicBezTo>
                        <a:cubicBezTo>
                          <a:pt x="459315" y="2019472"/>
                          <a:pt x="466422" y="2026580"/>
                          <a:pt x="464053" y="2036056"/>
                        </a:cubicBezTo>
                        <a:cubicBezTo>
                          <a:pt x="459315" y="2052640"/>
                          <a:pt x="461684" y="2064486"/>
                          <a:pt x="483006" y="2069224"/>
                        </a:cubicBezTo>
                        <a:cubicBezTo>
                          <a:pt x="497221" y="2071593"/>
                          <a:pt x="506697" y="2090546"/>
                          <a:pt x="525650" y="2081069"/>
                        </a:cubicBezTo>
                        <a:cubicBezTo>
                          <a:pt x="554080" y="2071593"/>
                          <a:pt x="556449" y="2092915"/>
                          <a:pt x="568294" y="2104761"/>
                        </a:cubicBezTo>
                        <a:cubicBezTo>
                          <a:pt x="573033" y="2109499"/>
                          <a:pt x="573033" y="2114238"/>
                          <a:pt x="568294" y="2118976"/>
                        </a:cubicBezTo>
                        <a:cubicBezTo>
                          <a:pt x="565925" y="2121345"/>
                          <a:pt x="565925" y="2121345"/>
                          <a:pt x="563556" y="2123714"/>
                        </a:cubicBezTo>
                        <a:cubicBezTo>
                          <a:pt x="565925" y="2123714"/>
                          <a:pt x="565925" y="2121345"/>
                          <a:pt x="568294" y="2118976"/>
                        </a:cubicBezTo>
                        <a:cubicBezTo>
                          <a:pt x="573033" y="2116606"/>
                          <a:pt x="573033" y="2109499"/>
                          <a:pt x="568294" y="2104761"/>
                        </a:cubicBezTo>
                        <a:close/>
                        <a:moveTo>
                          <a:pt x="468791" y="2121345"/>
                        </a:moveTo>
                        <a:cubicBezTo>
                          <a:pt x="471160" y="2118976"/>
                          <a:pt x="471160" y="2118976"/>
                          <a:pt x="473529" y="2116606"/>
                        </a:cubicBezTo>
                        <a:cubicBezTo>
                          <a:pt x="471160" y="2118976"/>
                          <a:pt x="471160" y="2121345"/>
                          <a:pt x="468791" y="2121345"/>
                        </a:cubicBezTo>
                        <a:cubicBezTo>
                          <a:pt x="490113" y="2128452"/>
                          <a:pt x="511435" y="2145036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492482" y="2161620"/>
                          <a:pt x="492482" y="2161620"/>
                          <a:pt x="492482" y="2161620"/>
                        </a:cubicBezTo>
                        <a:cubicBezTo>
                          <a:pt x="513805" y="2145036"/>
                          <a:pt x="492482" y="2128452"/>
                          <a:pt x="468791" y="2121345"/>
                        </a:cubicBezTo>
                        <a:close/>
                        <a:moveTo>
                          <a:pt x="447469" y="2095284"/>
                        </a:moveTo>
                        <a:lnTo>
                          <a:pt x="447469" y="2095284"/>
                        </a:lnTo>
                        <a:cubicBezTo>
                          <a:pt x="447469" y="2100023"/>
                          <a:pt x="445100" y="2100023"/>
                          <a:pt x="440362" y="2102392"/>
                        </a:cubicBezTo>
                        <a:cubicBezTo>
                          <a:pt x="445100" y="2100023"/>
                          <a:pt x="447469" y="2097654"/>
                          <a:pt x="447469" y="2095284"/>
                        </a:cubicBezTo>
                        <a:cubicBezTo>
                          <a:pt x="447469" y="2095284"/>
                          <a:pt x="447469" y="2095284"/>
                          <a:pt x="447469" y="2095284"/>
                        </a:cubicBezTo>
                        <a:close/>
                        <a:moveTo>
                          <a:pt x="374026" y="2111868"/>
                        </a:moveTo>
                        <a:cubicBezTo>
                          <a:pt x="381133" y="2109499"/>
                          <a:pt x="390610" y="2104761"/>
                          <a:pt x="397717" y="2104761"/>
                        </a:cubicBezTo>
                        <a:cubicBezTo>
                          <a:pt x="400086" y="2104761"/>
                          <a:pt x="404825" y="2104761"/>
                          <a:pt x="407194" y="2104761"/>
                        </a:cubicBezTo>
                        <a:cubicBezTo>
                          <a:pt x="404825" y="2104761"/>
                          <a:pt x="400086" y="2104761"/>
                          <a:pt x="397717" y="2104761"/>
                        </a:cubicBezTo>
                        <a:cubicBezTo>
                          <a:pt x="388241" y="2104761"/>
                          <a:pt x="381133" y="2107130"/>
                          <a:pt x="374026" y="2111868"/>
                        </a:cubicBezTo>
                        <a:lnTo>
                          <a:pt x="374026" y="2111868"/>
                        </a:lnTo>
                        <a:cubicBezTo>
                          <a:pt x="374026" y="2111868"/>
                          <a:pt x="374026" y="2111868"/>
                          <a:pt x="374026" y="2111868"/>
                        </a:cubicBezTo>
                        <a:close/>
                        <a:moveTo>
                          <a:pt x="366919" y="1503003"/>
                        </a:moveTo>
                        <a:cubicBezTo>
                          <a:pt x="352704" y="1543278"/>
                          <a:pt x="345596" y="1585922"/>
                          <a:pt x="362180" y="1623828"/>
                        </a:cubicBezTo>
                        <a:cubicBezTo>
                          <a:pt x="321905" y="1611983"/>
                          <a:pt x="291107" y="1616721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79261" y="1656996"/>
                          <a:pt x="279261" y="1656996"/>
                          <a:pt x="279261" y="1656996"/>
                        </a:cubicBezTo>
                        <a:cubicBezTo>
                          <a:pt x="291107" y="1616721"/>
                          <a:pt x="321905" y="1609613"/>
                          <a:pt x="362180" y="1623828"/>
                        </a:cubicBezTo>
                        <a:cubicBezTo>
                          <a:pt x="345596" y="1585922"/>
                          <a:pt x="350335" y="1543278"/>
                          <a:pt x="366919" y="1503003"/>
                        </a:cubicBezTo>
                        <a:cubicBezTo>
                          <a:pt x="374026" y="1484049"/>
                          <a:pt x="395348" y="1474573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400086" y="1455620"/>
                          <a:pt x="400086" y="1455620"/>
                          <a:pt x="400086" y="1455620"/>
                        </a:cubicBezTo>
                        <a:cubicBezTo>
                          <a:pt x="395348" y="1476942"/>
                          <a:pt x="374026" y="1484049"/>
                          <a:pt x="366919" y="1503003"/>
                        </a:cubicBezTo>
                        <a:close/>
                        <a:moveTo>
                          <a:pt x="371657" y="1678318"/>
                        </a:moveTo>
                        <a:cubicBezTo>
                          <a:pt x="371657" y="1680687"/>
                          <a:pt x="369288" y="1680687"/>
                          <a:pt x="369288" y="1683056"/>
                        </a:cubicBezTo>
                        <a:cubicBezTo>
                          <a:pt x="369288" y="1680687"/>
                          <a:pt x="371657" y="1680687"/>
                          <a:pt x="371657" y="1678318"/>
                        </a:cubicBezTo>
                        <a:lnTo>
                          <a:pt x="371657" y="1678318"/>
                        </a:lnTo>
                        <a:cubicBezTo>
                          <a:pt x="371657" y="1678318"/>
                          <a:pt x="371657" y="1678318"/>
                          <a:pt x="371657" y="1678318"/>
                        </a:cubicBezTo>
                        <a:close/>
                        <a:moveTo>
                          <a:pt x="310060" y="1960244"/>
                        </a:moveTo>
                        <a:cubicBezTo>
                          <a:pt x="305321" y="1960244"/>
                          <a:pt x="300583" y="1960244"/>
                          <a:pt x="295845" y="1962613"/>
                        </a:cubicBezTo>
                        <a:cubicBezTo>
                          <a:pt x="291107" y="1964982"/>
                          <a:pt x="286368" y="1964982"/>
                          <a:pt x="279261" y="1964982"/>
                        </a:cubicBezTo>
                        <a:cubicBezTo>
                          <a:pt x="283999" y="1964982"/>
                          <a:pt x="291107" y="1964982"/>
                          <a:pt x="295845" y="1962613"/>
                        </a:cubicBezTo>
                        <a:cubicBezTo>
                          <a:pt x="300583" y="1962613"/>
                          <a:pt x="305321" y="1960244"/>
                          <a:pt x="310060" y="1960244"/>
                        </a:cubicBezTo>
                        <a:close/>
                        <a:moveTo>
                          <a:pt x="210556" y="1353747"/>
                        </a:moveTo>
                        <a:lnTo>
                          <a:pt x="210556" y="1353747"/>
                        </a:lnTo>
                        <a:lnTo>
                          <a:pt x="210556" y="1353747"/>
                        </a:lnTo>
                        <a:cubicBezTo>
                          <a:pt x="212925" y="1377439"/>
                          <a:pt x="246093" y="1375070"/>
                          <a:pt x="250831" y="1396392"/>
                        </a:cubicBezTo>
                        <a:cubicBezTo>
                          <a:pt x="253201" y="1405868"/>
                          <a:pt x="262677" y="1412976"/>
                          <a:pt x="274523" y="1405868"/>
                        </a:cubicBezTo>
                        <a:cubicBezTo>
                          <a:pt x="276892" y="1405868"/>
                          <a:pt x="279261" y="1403499"/>
                          <a:pt x="279261" y="1403499"/>
                        </a:cubicBezTo>
                        <a:cubicBezTo>
                          <a:pt x="279261" y="1403499"/>
                          <a:pt x="276892" y="1405868"/>
                          <a:pt x="274523" y="1405868"/>
                        </a:cubicBezTo>
                        <a:cubicBezTo>
                          <a:pt x="262677" y="1410607"/>
                          <a:pt x="253201" y="1405868"/>
                          <a:pt x="250831" y="1396392"/>
                        </a:cubicBezTo>
                        <a:cubicBezTo>
                          <a:pt x="246093" y="1375070"/>
                          <a:pt x="212925" y="1375070"/>
                          <a:pt x="210556" y="1353747"/>
                        </a:cubicBezTo>
                        <a:close/>
                        <a:moveTo>
                          <a:pt x="215294" y="1732808"/>
                        </a:move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ubicBezTo>
                          <a:pt x="215294" y="1730439"/>
                          <a:pt x="215294" y="1728070"/>
                          <a:pt x="212925" y="1728070"/>
                        </a:cubicBezTo>
                        <a:cubicBezTo>
                          <a:pt x="215294" y="1730439"/>
                          <a:pt x="215294" y="1730439"/>
                          <a:pt x="215294" y="1732808"/>
                        </a:cubicBezTo>
                        <a:cubicBezTo>
                          <a:pt x="215294" y="1732808"/>
                          <a:pt x="215294" y="1732808"/>
                          <a:pt x="215294" y="1732808"/>
                        </a:cubicBezTo>
                        <a:close/>
                        <a:moveTo>
                          <a:pt x="220033" y="1216338"/>
                        </a:move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20033" y="1216338"/>
                          <a:pt x="220033" y="1216338"/>
                          <a:pt x="220033" y="1216338"/>
                        </a:cubicBezTo>
                        <a:cubicBezTo>
                          <a:pt x="231878" y="1213969"/>
                          <a:pt x="246093" y="1218707"/>
                          <a:pt x="250831" y="1209231"/>
                        </a:cubicBezTo>
                        <a:cubicBezTo>
                          <a:pt x="243724" y="1218707"/>
                          <a:pt x="229509" y="1213969"/>
                          <a:pt x="220033" y="1216338"/>
                        </a:cubicBezTo>
                        <a:close/>
                        <a:moveTo>
                          <a:pt x="236617" y="1346640"/>
                        </a:moveTo>
                        <a:cubicBezTo>
                          <a:pt x="236617" y="1344271"/>
                          <a:pt x="236617" y="1339533"/>
                          <a:pt x="231878" y="1332425"/>
                        </a:cubicBezTo>
                        <a:cubicBezTo>
                          <a:pt x="231878" y="1330056"/>
                          <a:pt x="229509" y="1327687"/>
                          <a:pt x="231878" y="1327687"/>
                        </a:cubicBezTo>
                        <a:cubicBezTo>
                          <a:pt x="231878" y="1330056"/>
                          <a:pt x="231878" y="1330056"/>
                          <a:pt x="231878" y="1332425"/>
                        </a:cubicBezTo>
                        <a:cubicBezTo>
                          <a:pt x="236617" y="1339533"/>
                          <a:pt x="238986" y="1344271"/>
                          <a:pt x="236617" y="1346640"/>
                        </a:cubicBezTo>
                        <a:close/>
                        <a:moveTo>
                          <a:pt x="269784" y="1192647"/>
                        </a:moveTo>
                        <a:cubicBezTo>
                          <a:pt x="265046" y="1192647"/>
                          <a:pt x="262677" y="1192647"/>
                          <a:pt x="260308" y="1195016"/>
                        </a:cubicBezTo>
                        <a:cubicBezTo>
                          <a:pt x="265046" y="1192647"/>
                          <a:pt x="267415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ubicBezTo>
                          <a:pt x="269784" y="1192647"/>
                          <a:pt x="269784" y="1192647"/>
                          <a:pt x="269784" y="1192647"/>
                        </a:cubicBezTo>
                        <a:close/>
                        <a:moveTo>
                          <a:pt x="276892" y="1346640"/>
                        </a:moveTo>
                        <a:cubicBezTo>
                          <a:pt x="274523" y="1346640"/>
                          <a:pt x="272154" y="1349009"/>
                          <a:pt x="269784" y="1351378"/>
                        </a:cubicBezTo>
                        <a:cubicBezTo>
                          <a:pt x="269784" y="1351378"/>
                          <a:pt x="269784" y="1351378"/>
                          <a:pt x="269784" y="1351378"/>
                        </a:cubicBezTo>
                        <a:cubicBezTo>
                          <a:pt x="272154" y="1349009"/>
                          <a:pt x="274523" y="1349009"/>
                          <a:pt x="276892" y="1346640"/>
                        </a:cubicBezTo>
                        <a:close/>
                        <a:moveTo>
                          <a:pt x="269784" y="1142895"/>
                        </a:moveTo>
                        <a:cubicBezTo>
                          <a:pt x="267415" y="1142895"/>
                          <a:pt x="265046" y="1142895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65046" y="1152372"/>
                          <a:pt x="265046" y="1161848"/>
                          <a:pt x="267415" y="1171325"/>
                        </a:cubicBezTo>
                        <a:cubicBezTo>
                          <a:pt x="265046" y="1161848"/>
                          <a:pt x="265046" y="1152372"/>
                          <a:pt x="262677" y="1142895"/>
                        </a:cubicBezTo>
                        <a:lnTo>
                          <a:pt x="262677" y="1142895"/>
                        </a:lnTo>
                        <a:cubicBezTo>
                          <a:pt x="236617" y="1145264"/>
                          <a:pt x="215294" y="1154741"/>
                          <a:pt x="201080" y="1166587"/>
                        </a:cubicBezTo>
                        <a:cubicBezTo>
                          <a:pt x="215294" y="1152372"/>
                          <a:pt x="236617" y="1142895"/>
                          <a:pt x="262677" y="1142895"/>
                        </a:cubicBezTo>
                        <a:cubicBezTo>
                          <a:pt x="265046" y="1142895"/>
                          <a:pt x="267415" y="1142895"/>
                          <a:pt x="269784" y="1142895"/>
                        </a:cubicBezTo>
                        <a:cubicBezTo>
                          <a:pt x="274523" y="1128680"/>
                          <a:pt x="281630" y="1114466"/>
                          <a:pt x="288737" y="1102620"/>
                        </a:cubicBezTo>
                        <a:cubicBezTo>
                          <a:pt x="281630" y="1114466"/>
                          <a:pt x="276892" y="1128680"/>
                          <a:pt x="269784" y="1142895"/>
                        </a:cubicBezTo>
                        <a:close/>
                        <a:moveTo>
                          <a:pt x="151328" y="1223445"/>
                        </a:moveTo>
                        <a:cubicBezTo>
                          <a:pt x="151328" y="1206862"/>
                          <a:pt x="148959" y="1190278"/>
                          <a:pt x="160805" y="1176063"/>
                        </a:cubicBezTo>
                        <a:cubicBezTo>
                          <a:pt x="170281" y="1173694"/>
                          <a:pt x="182127" y="1171325"/>
                          <a:pt x="167912" y="1159479"/>
                        </a:cubicBezTo>
                        <a:cubicBezTo>
                          <a:pt x="167912" y="1157110"/>
                          <a:pt x="167912" y="1157110"/>
                          <a:pt x="167912" y="1154741"/>
                        </a:cubicBezTo>
                        <a:cubicBezTo>
                          <a:pt x="167912" y="1157110"/>
                          <a:pt x="167912" y="1157110"/>
                          <a:pt x="167912" y="1159479"/>
                        </a:cubicBezTo>
                        <a:cubicBezTo>
                          <a:pt x="179758" y="1171325"/>
                          <a:pt x="170281" y="1173694"/>
                          <a:pt x="160805" y="1176063"/>
                        </a:cubicBezTo>
                        <a:cubicBezTo>
                          <a:pt x="148959" y="1190278"/>
                          <a:pt x="151328" y="1206862"/>
                          <a:pt x="151328" y="1223445"/>
                        </a:cubicBezTo>
                        <a:cubicBezTo>
                          <a:pt x="163174" y="1256613"/>
                          <a:pt x="151328" y="1301627"/>
                          <a:pt x="125268" y="1320580"/>
                        </a:cubicBezTo>
                        <a:cubicBezTo>
                          <a:pt x="125268" y="1320580"/>
                          <a:pt x="125268" y="1320580"/>
                          <a:pt x="125268" y="1320580"/>
                        </a:cubicBezTo>
                        <a:cubicBezTo>
                          <a:pt x="151328" y="1301627"/>
                          <a:pt x="163174" y="1256613"/>
                          <a:pt x="151328" y="1223445"/>
                        </a:cubicBezTo>
                        <a:close/>
                        <a:moveTo>
                          <a:pt x="170281" y="1457989"/>
                        </a:moveTo>
                        <a:cubicBezTo>
                          <a:pt x="170281" y="1443774"/>
                          <a:pt x="167912" y="1427191"/>
                          <a:pt x="167912" y="1412976"/>
                        </a:cubicBezTo>
                        <a:cubicBezTo>
                          <a:pt x="167912" y="1427191"/>
                          <a:pt x="172650" y="1441405"/>
                          <a:pt x="170281" y="1457989"/>
                        </a:cubicBezTo>
                        <a:close/>
                        <a:moveTo>
                          <a:pt x="141852" y="1384546"/>
                        </a:moveTo>
                        <a:cubicBezTo>
                          <a:pt x="148959" y="1384546"/>
                          <a:pt x="158435" y="1384546"/>
                          <a:pt x="165543" y="1384546"/>
                        </a:cubicBezTo>
                        <a:lnTo>
                          <a:pt x="165543" y="1384546"/>
                        </a:lnTo>
                        <a:cubicBezTo>
                          <a:pt x="158435" y="1384546"/>
                          <a:pt x="151328" y="1384546"/>
                          <a:pt x="141852" y="1384546"/>
                        </a:cubicBezTo>
                        <a:cubicBezTo>
                          <a:pt x="141852" y="1384546"/>
                          <a:pt x="141852" y="1384546"/>
                          <a:pt x="141852" y="1384546"/>
                        </a:cubicBezTo>
                        <a:close/>
                        <a:moveTo>
                          <a:pt x="184496" y="1505372"/>
                        </a:moveTo>
                        <a:cubicBezTo>
                          <a:pt x="184496" y="1505372"/>
                          <a:pt x="184496" y="1505372"/>
                          <a:pt x="184496" y="1505372"/>
                        </a:cubicBezTo>
                        <a:lnTo>
                          <a:pt x="184496" y="1505372"/>
                        </a:lnTo>
                        <a:cubicBezTo>
                          <a:pt x="175019" y="1505372"/>
                          <a:pt x="158435" y="1503003"/>
                          <a:pt x="160805" y="1495895"/>
                        </a:cubicBezTo>
                        <a:cubicBezTo>
                          <a:pt x="158435" y="1505372"/>
                          <a:pt x="175019" y="1505372"/>
                          <a:pt x="184496" y="1505372"/>
                        </a:cubicBezTo>
                        <a:close/>
                        <a:moveTo>
                          <a:pt x="182127" y="1133419"/>
                        </a:moveTo>
                        <a:cubicBezTo>
                          <a:pt x="182127" y="1140526"/>
                          <a:pt x="175019" y="1142895"/>
                          <a:pt x="167912" y="1145264"/>
                        </a:cubicBezTo>
                        <a:cubicBezTo>
                          <a:pt x="175019" y="1142895"/>
                          <a:pt x="184496" y="1140526"/>
                          <a:pt x="182127" y="1133419"/>
                        </a:cubicBezTo>
                        <a:cubicBezTo>
                          <a:pt x="179758" y="1100251"/>
                          <a:pt x="198711" y="1083667"/>
                          <a:pt x="227140" y="1069452"/>
                        </a:cubicBezTo>
                        <a:cubicBezTo>
                          <a:pt x="238986" y="1064714"/>
                          <a:pt x="248462" y="1057607"/>
                          <a:pt x="250831" y="1048130"/>
                        </a:cubicBezTo>
                        <a:cubicBezTo>
                          <a:pt x="260308" y="998378"/>
                          <a:pt x="307690" y="967580"/>
                          <a:pt x="326643" y="920197"/>
                        </a:cubicBezTo>
                        <a:cubicBezTo>
                          <a:pt x="329013" y="915459"/>
                          <a:pt x="331382" y="913090"/>
                          <a:pt x="333751" y="908352"/>
                        </a:cubicBezTo>
                        <a:cubicBezTo>
                          <a:pt x="331382" y="910721"/>
                          <a:pt x="326643" y="915459"/>
                          <a:pt x="326643" y="920197"/>
                        </a:cubicBezTo>
                        <a:cubicBezTo>
                          <a:pt x="307690" y="965211"/>
                          <a:pt x="260308" y="996009"/>
                          <a:pt x="250831" y="1048130"/>
                        </a:cubicBezTo>
                        <a:cubicBezTo>
                          <a:pt x="248462" y="1057607"/>
                          <a:pt x="238986" y="1064714"/>
                          <a:pt x="227140" y="1069452"/>
                        </a:cubicBezTo>
                        <a:cubicBezTo>
                          <a:pt x="198711" y="1081298"/>
                          <a:pt x="179758" y="1100251"/>
                          <a:pt x="182127" y="1133419"/>
                        </a:cubicBezTo>
                        <a:close/>
                        <a:moveTo>
                          <a:pt x="738872" y="640640"/>
                        </a:moveTo>
                        <a:cubicBezTo>
                          <a:pt x="734133" y="628795"/>
                          <a:pt x="745979" y="624056"/>
                          <a:pt x="755456" y="621687"/>
                        </a:cubicBezTo>
                        <a:cubicBezTo>
                          <a:pt x="757825" y="621687"/>
                          <a:pt x="760194" y="619318"/>
                          <a:pt x="762563" y="619318"/>
                        </a:cubicBezTo>
                        <a:cubicBezTo>
                          <a:pt x="760194" y="619318"/>
                          <a:pt x="757825" y="619318"/>
                          <a:pt x="755456" y="621687"/>
                        </a:cubicBezTo>
                        <a:cubicBezTo>
                          <a:pt x="748348" y="626425"/>
                          <a:pt x="734133" y="628795"/>
                          <a:pt x="738872" y="640640"/>
                        </a:cubicBezTo>
                        <a:cubicBezTo>
                          <a:pt x="748348" y="666701"/>
                          <a:pt x="734133" y="673808"/>
                          <a:pt x="710442" y="676177"/>
                        </a:cubicBezTo>
                        <a:cubicBezTo>
                          <a:pt x="700966" y="676177"/>
                          <a:pt x="696227" y="683285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1489" y="690392"/>
                          <a:pt x="691489" y="690392"/>
                          <a:pt x="691489" y="690392"/>
                        </a:cubicBezTo>
                        <a:cubicBezTo>
                          <a:pt x="696227" y="683285"/>
                          <a:pt x="700966" y="676177"/>
                          <a:pt x="710442" y="676177"/>
                        </a:cubicBezTo>
                        <a:cubicBezTo>
                          <a:pt x="734133" y="673808"/>
                          <a:pt x="750717" y="666701"/>
                          <a:pt x="738872" y="640640"/>
                        </a:cubicBezTo>
                        <a:close/>
                        <a:moveTo>
                          <a:pt x="734133" y="562459"/>
                        </a:moveTo>
                        <a:cubicBezTo>
                          <a:pt x="734133" y="562459"/>
                          <a:pt x="734133" y="562459"/>
                          <a:pt x="734133" y="562459"/>
                        </a:cubicBezTo>
                        <a:lnTo>
                          <a:pt x="734133" y="562459"/>
                        </a:lnTo>
                        <a:cubicBezTo>
                          <a:pt x="741241" y="560090"/>
                          <a:pt x="748348" y="560090"/>
                          <a:pt x="755456" y="557721"/>
                        </a:cubicBezTo>
                        <a:cubicBezTo>
                          <a:pt x="748348" y="560090"/>
                          <a:pt x="741241" y="562459"/>
                          <a:pt x="734133" y="562459"/>
                        </a:cubicBezTo>
                        <a:cubicBezTo>
                          <a:pt x="734133" y="562459"/>
                          <a:pt x="734133" y="562459"/>
                          <a:pt x="734133" y="562459"/>
                        </a:cubicBezTo>
                        <a:close/>
                        <a:moveTo>
                          <a:pt x="871543" y="441633"/>
                        </a:moveTo>
                        <a:cubicBezTo>
                          <a:pt x="852590" y="429788"/>
                          <a:pt x="857328" y="413204"/>
                          <a:pt x="862066" y="394251"/>
                        </a:cubicBezTo>
                        <a:cubicBezTo>
                          <a:pt x="869174" y="361083"/>
                          <a:pt x="895234" y="342130"/>
                          <a:pt x="918925" y="320808"/>
                        </a:cubicBezTo>
                        <a:cubicBezTo>
                          <a:pt x="918925" y="320808"/>
                          <a:pt x="918925" y="320808"/>
                          <a:pt x="918925" y="320808"/>
                        </a:cubicBezTo>
                        <a:cubicBezTo>
                          <a:pt x="895234" y="342130"/>
                          <a:pt x="869174" y="361083"/>
                          <a:pt x="862066" y="394251"/>
                        </a:cubicBezTo>
                        <a:cubicBezTo>
                          <a:pt x="857328" y="410835"/>
                          <a:pt x="852590" y="427419"/>
                          <a:pt x="871543" y="441633"/>
                        </a:cubicBezTo>
                        <a:cubicBezTo>
                          <a:pt x="876281" y="444003"/>
                          <a:pt x="881019" y="451110"/>
                          <a:pt x="876281" y="455848"/>
                        </a:cubicBezTo>
                        <a:cubicBezTo>
                          <a:pt x="862066" y="474801"/>
                          <a:pt x="862066" y="498492"/>
                          <a:pt x="852590" y="519815"/>
                        </a:cubicBezTo>
                        <a:cubicBezTo>
                          <a:pt x="845482" y="534029"/>
                          <a:pt x="833637" y="548244"/>
                          <a:pt x="814684" y="548244"/>
                        </a:cubicBezTo>
                        <a:cubicBezTo>
                          <a:pt x="800469" y="548244"/>
                          <a:pt x="788623" y="552983"/>
                          <a:pt x="774409" y="555352"/>
                        </a:cubicBezTo>
                        <a:cubicBezTo>
                          <a:pt x="786254" y="552983"/>
                          <a:pt x="800469" y="548244"/>
                          <a:pt x="814684" y="548244"/>
                        </a:cubicBezTo>
                        <a:cubicBezTo>
                          <a:pt x="833637" y="545875"/>
                          <a:pt x="845482" y="534029"/>
                          <a:pt x="852590" y="519815"/>
                        </a:cubicBezTo>
                        <a:cubicBezTo>
                          <a:pt x="862066" y="498492"/>
                          <a:pt x="859697" y="474801"/>
                          <a:pt x="876281" y="455848"/>
                        </a:cubicBezTo>
                        <a:cubicBezTo>
                          <a:pt x="878650" y="448741"/>
                          <a:pt x="876281" y="444003"/>
                          <a:pt x="871543" y="441633"/>
                        </a:cubicBezTo>
                        <a:close/>
                        <a:moveTo>
                          <a:pt x="952093" y="683285"/>
                        </a:moveTo>
                        <a:cubicBezTo>
                          <a:pt x="949724" y="683285"/>
                          <a:pt x="947355" y="683285"/>
                          <a:pt x="942617" y="683285"/>
                        </a:cubicBezTo>
                        <a:cubicBezTo>
                          <a:pt x="937878" y="683285"/>
                          <a:pt x="933140" y="683285"/>
                          <a:pt x="928402" y="683285"/>
                        </a:cubicBezTo>
                        <a:cubicBezTo>
                          <a:pt x="933140" y="683285"/>
                          <a:pt x="937878" y="683285"/>
                          <a:pt x="942617" y="683285"/>
                        </a:cubicBezTo>
                        <a:cubicBezTo>
                          <a:pt x="944986" y="680915"/>
                          <a:pt x="944986" y="678546"/>
                          <a:pt x="947355" y="678546"/>
                        </a:cubicBezTo>
                        <a:cubicBezTo>
                          <a:pt x="944986" y="678546"/>
                          <a:pt x="944986" y="678546"/>
                          <a:pt x="942617" y="683285"/>
                        </a:cubicBezTo>
                        <a:cubicBezTo>
                          <a:pt x="944986" y="683285"/>
                          <a:pt x="947355" y="683285"/>
                          <a:pt x="952093" y="683285"/>
                        </a:cubicBezTo>
                        <a:close/>
                        <a:moveTo>
                          <a:pt x="968677" y="827801"/>
                        </a:moveTo>
                        <a:lnTo>
                          <a:pt x="968677" y="827801"/>
                        </a:lnTo>
                        <a:cubicBezTo>
                          <a:pt x="968677" y="820694"/>
                          <a:pt x="968677" y="815956"/>
                          <a:pt x="966308" y="811217"/>
                        </a:cubicBezTo>
                        <a:cubicBezTo>
                          <a:pt x="968677" y="815956"/>
                          <a:pt x="968677" y="823063"/>
                          <a:pt x="968677" y="827801"/>
                        </a:cubicBezTo>
                        <a:lnTo>
                          <a:pt x="968677" y="827801"/>
                        </a:lnTo>
                        <a:cubicBezTo>
                          <a:pt x="968677" y="842016"/>
                          <a:pt x="971046" y="851493"/>
                          <a:pt x="987630" y="851493"/>
                        </a:cubicBezTo>
                        <a:cubicBezTo>
                          <a:pt x="1004214" y="853862"/>
                          <a:pt x="1011321" y="863338"/>
                          <a:pt x="1008952" y="879922"/>
                        </a:cubicBezTo>
                        <a:cubicBezTo>
                          <a:pt x="1006583" y="905983"/>
                          <a:pt x="1011321" y="910721"/>
                          <a:pt x="1032643" y="903613"/>
                        </a:cubicBezTo>
                        <a:cubicBezTo>
                          <a:pt x="1035013" y="903613"/>
                          <a:pt x="1037382" y="901244"/>
                          <a:pt x="1039751" y="901244"/>
                        </a:cubicBezTo>
                        <a:cubicBezTo>
                          <a:pt x="1037382" y="901244"/>
                          <a:pt x="1035013" y="901244"/>
                          <a:pt x="1032643" y="903613"/>
                        </a:cubicBezTo>
                        <a:cubicBezTo>
                          <a:pt x="1008952" y="910721"/>
                          <a:pt x="1004214" y="905983"/>
                          <a:pt x="1008952" y="879922"/>
                        </a:cubicBezTo>
                        <a:cubicBezTo>
                          <a:pt x="1011321" y="863338"/>
                          <a:pt x="1004214" y="853862"/>
                          <a:pt x="987630" y="851493"/>
                        </a:cubicBezTo>
                        <a:cubicBezTo>
                          <a:pt x="971046" y="851493"/>
                          <a:pt x="968677" y="842016"/>
                          <a:pt x="968677" y="827801"/>
                        </a:cubicBezTo>
                        <a:cubicBezTo>
                          <a:pt x="940248" y="827801"/>
                          <a:pt x="914187" y="818325"/>
                          <a:pt x="885758" y="818325"/>
                        </a:cubicBezTo>
                        <a:cubicBezTo>
                          <a:pt x="873912" y="818325"/>
                          <a:pt x="864435" y="811217"/>
                          <a:pt x="857328" y="801741"/>
                        </a:cubicBezTo>
                        <a:cubicBezTo>
                          <a:pt x="852590" y="797003"/>
                          <a:pt x="845482" y="792264"/>
                          <a:pt x="845482" y="787526"/>
                        </a:cubicBezTo>
                        <a:cubicBezTo>
                          <a:pt x="845482" y="792264"/>
                          <a:pt x="854959" y="797003"/>
                          <a:pt x="857328" y="801741"/>
                        </a:cubicBezTo>
                        <a:cubicBezTo>
                          <a:pt x="864435" y="811217"/>
                          <a:pt x="873912" y="818325"/>
                          <a:pt x="885758" y="818325"/>
                        </a:cubicBezTo>
                        <a:cubicBezTo>
                          <a:pt x="911818" y="818325"/>
                          <a:pt x="940248" y="830170"/>
                          <a:pt x="968677" y="827801"/>
                        </a:cubicBezTo>
                        <a:close/>
                        <a:moveTo>
                          <a:pt x="973415" y="588519"/>
                        </a:moveTo>
                        <a:cubicBezTo>
                          <a:pt x="966308" y="586150"/>
                          <a:pt x="959201" y="581412"/>
                          <a:pt x="952093" y="581412"/>
                        </a:cubicBezTo>
                        <a:cubicBezTo>
                          <a:pt x="959201" y="581412"/>
                          <a:pt x="966308" y="586150"/>
                          <a:pt x="973415" y="588519"/>
                        </a:cubicBezTo>
                        <a:cubicBezTo>
                          <a:pt x="978154" y="590889"/>
                          <a:pt x="980523" y="593258"/>
                          <a:pt x="985261" y="593258"/>
                        </a:cubicBezTo>
                        <a:cubicBezTo>
                          <a:pt x="982892" y="593258"/>
                          <a:pt x="978154" y="590889"/>
                          <a:pt x="973415" y="588519"/>
                        </a:cubicBezTo>
                        <a:close/>
                        <a:moveTo>
                          <a:pt x="975784" y="723560"/>
                        </a:moveTo>
                        <a:cubicBezTo>
                          <a:pt x="975784" y="709345"/>
                          <a:pt x="963939" y="702237"/>
                          <a:pt x="956831" y="690392"/>
                        </a:cubicBezTo>
                        <a:lnTo>
                          <a:pt x="956831" y="690392"/>
                        </a:lnTo>
                        <a:cubicBezTo>
                          <a:pt x="963939" y="702237"/>
                          <a:pt x="978154" y="709345"/>
                          <a:pt x="975784" y="723560"/>
                        </a:cubicBezTo>
                        <a:close/>
                        <a:moveTo>
                          <a:pt x="966308" y="780419"/>
                        </a:moveTo>
                        <a:cubicBezTo>
                          <a:pt x="973415" y="778050"/>
                          <a:pt x="975784" y="773311"/>
                          <a:pt x="973415" y="768573"/>
                        </a:cubicBezTo>
                        <a:cubicBezTo>
                          <a:pt x="959201" y="749620"/>
                          <a:pt x="985261" y="740144"/>
                          <a:pt x="985261" y="725929"/>
                        </a:cubicBezTo>
                        <a:cubicBezTo>
                          <a:pt x="994737" y="725929"/>
                          <a:pt x="1001845" y="725929"/>
                          <a:pt x="1011321" y="725929"/>
                        </a:cubicBezTo>
                        <a:cubicBezTo>
                          <a:pt x="1008952" y="711714"/>
                          <a:pt x="1030274" y="706976"/>
                          <a:pt x="1027905" y="692761"/>
                        </a:cubicBezTo>
                        <a:cubicBezTo>
                          <a:pt x="1016060" y="695130"/>
                          <a:pt x="1004214" y="697499"/>
                          <a:pt x="992368" y="697499"/>
                        </a:cubicBezTo>
                        <a:cubicBezTo>
                          <a:pt x="1004214" y="697499"/>
                          <a:pt x="1016060" y="697499"/>
                          <a:pt x="1027905" y="692761"/>
                        </a:cubicBezTo>
                        <a:cubicBezTo>
                          <a:pt x="1030274" y="690392"/>
                          <a:pt x="1032643" y="690392"/>
                          <a:pt x="1035013" y="690392"/>
                        </a:cubicBezTo>
                        <a:cubicBezTo>
                          <a:pt x="1032643" y="690392"/>
                          <a:pt x="1030274" y="690392"/>
                          <a:pt x="1027905" y="692761"/>
                        </a:cubicBezTo>
                        <a:lnTo>
                          <a:pt x="1027905" y="692761"/>
                        </a:lnTo>
                        <a:cubicBezTo>
                          <a:pt x="1030274" y="706976"/>
                          <a:pt x="1008952" y="711714"/>
                          <a:pt x="1011321" y="725929"/>
                        </a:cubicBezTo>
                        <a:cubicBezTo>
                          <a:pt x="1001845" y="725929"/>
                          <a:pt x="994737" y="725929"/>
                          <a:pt x="985261" y="725929"/>
                        </a:cubicBezTo>
                        <a:cubicBezTo>
                          <a:pt x="985261" y="740144"/>
                          <a:pt x="959201" y="749620"/>
                          <a:pt x="973415" y="768573"/>
                        </a:cubicBezTo>
                        <a:cubicBezTo>
                          <a:pt x="975784" y="770942"/>
                          <a:pt x="971046" y="778050"/>
                          <a:pt x="966308" y="780419"/>
                        </a:cubicBezTo>
                        <a:cubicBezTo>
                          <a:pt x="954462" y="785157"/>
                          <a:pt x="952093" y="789895"/>
                          <a:pt x="952093" y="794633"/>
                        </a:cubicBezTo>
                        <a:cubicBezTo>
                          <a:pt x="949724" y="789895"/>
                          <a:pt x="954462" y="782788"/>
                          <a:pt x="966308" y="780419"/>
                        </a:cubicBezTo>
                        <a:close/>
                        <a:moveTo>
                          <a:pt x="1101348" y="332654"/>
                        </a:moveTo>
                        <a:cubicBezTo>
                          <a:pt x="1108456" y="327915"/>
                          <a:pt x="1113194" y="327915"/>
                          <a:pt x="1120301" y="327915"/>
                        </a:cubicBezTo>
                        <a:cubicBezTo>
                          <a:pt x="1115563" y="327915"/>
                          <a:pt x="1108456" y="330284"/>
                          <a:pt x="1101348" y="332654"/>
                        </a:cubicBezTo>
                        <a:cubicBezTo>
                          <a:pt x="1096610" y="344499"/>
                          <a:pt x="1113194" y="358714"/>
                          <a:pt x="1096610" y="368190"/>
                        </a:cubicBezTo>
                        <a:cubicBezTo>
                          <a:pt x="1072919" y="380036"/>
                          <a:pt x="1075288" y="396620"/>
                          <a:pt x="1080026" y="417942"/>
                        </a:cubicBezTo>
                        <a:cubicBezTo>
                          <a:pt x="1082395" y="429788"/>
                          <a:pt x="1089503" y="444003"/>
                          <a:pt x="1089503" y="455848"/>
                        </a:cubicBezTo>
                        <a:cubicBezTo>
                          <a:pt x="1096610" y="455848"/>
                          <a:pt x="1103717" y="455848"/>
                          <a:pt x="1103717" y="465325"/>
                        </a:cubicBezTo>
                        <a:cubicBezTo>
                          <a:pt x="1103717" y="467694"/>
                          <a:pt x="1101348" y="470063"/>
                          <a:pt x="1098979" y="470063"/>
                        </a:cubicBezTo>
                        <a:cubicBezTo>
                          <a:pt x="1101348" y="470063"/>
                          <a:pt x="1103717" y="467694"/>
                          <a:pt x="1103717" y="465325"/>
                        </a:cubicBezTo>
                        <a:cubicBezTo>
                          <a:pt x="1106086" y="455848"/>
                          <a:pt x="1096610" y="455848"/>
                          <a:pt x="1089503" y="455848"/>
                        </a:cubicBezTo>
                        <a:lnTo>
                          <a:pt x="1089503" y="455848"/>
                        </a:lnTo>
                        <a:cubicBezTo>
                          <a:pt x="1089503" y="455848"/>
                          <a:pt x="1089503" y="455848"/>
                          <a:pt x="1089503" y="455848"/>
                        </a:cubicBezTo>
                        <a:cubicBezTo>
                          <a:pt x="1089503" y="441633"/>
                          <a:pt x="1082395" y="429788"/>
                          <a:pt x="1080026" y="417942"/>
                        </a:cubicBezTo>
                        <a:cubicBezTo>
                          <a:pt x="1075288" y="396620"/>
                          <a:pt x="1072919" y="380036"/>
                          <a:pt x="1096610" y="368190"/>
                        </a:cubicBezTo>
                        <a:cubicBezTo>
                          <a:pt x="1113194" y="358714"/>
                          <a:pt x="1096610" y="344499"/>
                          <a:pt x="1101348" y="332654"/>
                        </a:cubicBezTo>
                        <a:close/>
                        <a:moveTo>
                          <a:pt x="1186637" y="548244"/>
                        </a:moveTo>
                        <a:cubicBezTo>
                          <a:pt x="1186637" y="548244"/>
                          <a:pt x="1186637" y="548244"/>
                          <a:pt x="1186637" y="548244"/>
                        </a:cubicBezTo>
                        <a:cubicBezTo>
                          <a:pt x="1203221" y="564828"/>
                          <a:pt x="1241127" y="557721"/>
                          <a:pt x="1236388" y="593258"/>
                        </a:cubicBezTo>
                        <a:cubicBezTo>
                          <a:pt x="1215066" y="590889"/>
                          <a:pt x="1212697" y="616949"/>
                          <a:pt x="1198482" y="621687"/>
                        </a:cubicBezTo>
                        <a:cubicBezTo>
                          <a:pt x="1165315" y="628795"/>
                          <a:pt x="1167684" y="650117"/>
                          <a:pt x="1167684" y="673808"/>
                        </a:cubicBezTo>
                        <a:cubicBezTo>
                          <a:pt x="1167684" y="673808"/>
                          <a:pt x="1167684" y="673808"/>
                          <a:pt x="1167684" y="673808"/>
                        </a:cubicBezTo>
                        <a:cubicBezTo>
                          <a:pt x="1167684" y="650117"/>
                          <a:pt x="1165315" y="628795"/>
                          <a:pt x="1198482" y="621687"/>
                        </a:cubicBezTo>
                        <a:cubicBezTo>
                          <a:pt x="1212697" y="619318"/>
                          <a:pt x="1215066" y="593258"/>
                          <a:pt x="1236388" y="593258"/>
                        </a:cubicBezTo>
                        <a:cubicBezTo>
                          <a:pt x="1241127" y="560090"/>
                          <a:pt x="1203221" y="564828"/>
                          <a:pt x="1186637" y="548244"/>
                        </a:cubicBezTo>
                        <a:close/>
                        <a:moveTo>
                          <a:pt x="1250603" y="678546"/>
                        </a:moveTo>
                        <a:cubicBezTo>
                          <a:pt x="1243496" y="664331"/>
                          <a:pt x="1241127" y="654855"/>
                          <a:pt x="1241127" y="650117"/>
                        </a:cubicBezTo>
                        <a:cubicBezTo>
                          <a:pt x="1241127" y="657224"/>
                          <a:pt x="1245865" y="664331"/>
                          <a:pt x="1250603" y="678546"/>
                        </a:cubicBezTo>
                        <a:cubicBezTo>
                          <a:pt x="1252972" y="680915"/>
                          <a:pt x="1250603" y="685654"/>
                          <a:pt x="1250603" y="690392"/>
                        </a:cubicBezTo>
                        <a:lnTo>
                          <a:pt x="1250603" y="690392"/>
                        </a:ln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50603" y="690392"/>
                          <a:pt x="1250603" y="690392"/>
                          <a:pt x="1250603" y="690392"/>
                        </a:cubicBezTo>
                        <a:cubicBezTo>
                          <a:pt x="1245865" y="690392"/>
                          <a:pt x="1243496" y="690392"/>
                          <a:pt x="1238758" y="688023"/>
                        </a:cubicBezTo>
                        <a:cubicBezTo>
                          <a:pt x="1243496" y="688023"/>
                          <a:pt x="1245865" y="690392"/>
                          <a:pt x="1250603" y="690392"/>
                        </a:cubicBezTo>
                        <a:cubicBezTo>
                          <a:pt x="1252972" y="688023"/>
                          <a:pt x="1252972" y="683285"/>
                          <a:pt x="1250603" y="678546"/>
                        </a:cubicBezTo>
                        <a:close/>
                        <a:moveTo>
                          <a:pt x="1276664" y="834909"/>
                        </a:moveTo>
                        <a:cubicBezTo>
                          <a:pt x="1279033" y="837278"/>
                          <a:pt x="1283771" y="834909"/>
                          <a:pt x="1288509" y="834909"/>
                        </a:cubicBezTo>
                        <a:cubicBezTo>
                          <a:pt x="1293248" y="832539"/>
                          <a:pt x="1293248" y="830170"/>
                          <a:pt x="1293248" y="827801"/>
                        </a:cubicBezTo>
                        <a:cubicBezTo>
                          <a:pt x="1293248" y="830170"/>
                          <a:pt x="1293248" y="834909"/>
                          <a:pt x="1288509" y="834909"/>
                        </a:cubicBezTo>
                        <a:cubicBezTo>
                          <a:pt x="1283771" y="834909"/>
                          <a:pt x="1279033" y="837278"/>
                          <a:pt x="1276664" y="834909"/>
                        </a:cubicBezTo>
                        <a:cubicBezTo>
                          <a:pt x="1252972" y="811217"/>
                          <a:pt x="1217435" y="799372"/>
                          <a:pt x="1212697" y="761466"/>
                        </a:cubicBezTo>
                        <a:cubicBezTo>
                          <a:pt x="1212697" y="759097"/>
                          <a:pt x="1212697" y="756727"/>
                          <a:pt x="1212697" y="754358"/>
                        </a:cubicBezTo>
                        <a:cubicBezTo>
                          <a:pt x="1212697" y="756727"/>
                          <a:pt x="1212697" y="759097"/>
                          <a:pt x="1212697" y="761466"/>
                        </a:cubicBezTo>
                        <a:cubicBezTo>
                          <a:pt x="1217435" y="797003"/>
                          <a:pt x="1252972" y="811217"/>
                          <a:pt x="1276664" y="834909"/>
                        </a:cubicBezTo>
                        <a:close/>
                        <a:moveTo>
                          <a:pt x="1257711" y="271056"/>
                        </a:moveTo>
                        <a:cubicBezTo>
                          <a:pt x="1260080" y="271056"/>
                          <a:pt x="1262449" y="271056"/>
                          <a:pt x="1262449" y="271056"/>
                        </a:cubicBezTo>
                        <a:cubicBezTo>
                          <a:pt x="1260080" y="271056"/>
                          <a:pt x="1257711" y="271056"/>
                          <a:pt x="1257711" y="271056"/>
                        </a:cubicBezTo>
                        <a:cubicBezTo>
                          <a:pt x="1257711" y="271056"/>
                          <a:pt x="1257711" y="271056"/>
                          <a:pt x="1257711" y="271056"/>
                        </a:cubicBezTo>
                        <a:close/>
                        <a:moveTo>
                          <a:pt x="1274295" y="403727"/>
                        </a:moveTo>
                        <a:cubicBezTo>
                          <a:pt x="1269556" y="396620"/>
                          <a:pt x="1267187" y="389513"/>
                          <a:pt x="1269556" y="382405"/>
                        </a:cubicBezTo>
                        <a:cubicBezTo>
                          <a:pt x="1274295" y="370560"/>
                          <a:pt x="1271925" y="363452"/>
                          <a:pt x="1264818" y="356345"/>
                        </a:cubicBezTo>
                        <a:cubicBezTo>
                          <a:pt x="1269556" y="361083"/>
                          <a:pt x="1271925" y="368190"/>
                          <a:pt x="1269556" y="382405"/>
                        </a:cubicBezTo>
                        <a:cubicBezTo>
                          <a:pt x="1264818" y="389513"/>
                          <a:pt x="1269556" y="396620"/>
                          <a:pt x="1274295" y="403727"/>
                        </a:cubicBezTo>
                        <a:close/>
                        <a:moveTo>
                          <a:pt x="1288509" y="427419"/>
                        </a:moveTo>
                        <a:cubicBezTo>
                          <a:pt x="1286140" y="425050"/>
                          <a:pt x="1286140" y="422680"/>
                          <a:pt x="1283771" y="420311"/>
                        </a:cubicBezTo>
                        <a:cubicBezTo>
                          <a:pt x="1286140" y="425050"/>
                          <a:pt x="1286140" y="427419"/>
                          <a:pt x="1288509" y="427419"/>
                        </a:cubicBezTo>
                        <a:cubicBezTo>
                          <a:pt x="1302724" y="451110"/>
                          <a:pt x="1295617" y="458217"/>
                          <a:pt x="1264818" y="470063"/>
                        </a:cubicBezTo>
                        <a:cubicBezTo>
                          <a:pt x="1264818" y="470063"/>
                          <a:pt x="1264818" y="470063"/>
                          <a:pt x="1264818" y="470063"/>
                        </a:cubicBezTo>
                        <a:cubicBezTo>
                          <a:pt x="1295617" y="460586"/>
                          <a:pt x="1300355" y="451110"/>
                          <a:pt x="1288509" y="427419"/>
                        </a:cubicBezTo>
                        <a:close/>
                        <a:moveTo>
                          <a:pt x="1297986" y="595627"/>
                        </a:moveTo>
                        <a:cubicBezTo>
                          <a:pt x="1305093" y="602734"/>
                          <a:pt x="1300355" y="607472"/>
                          <a:pt x="1279033" y="619318"/>
                        </a:cubicBezTo>
                        <a:cubicBezTo>
                          <a:pt x="1279033" y="624056"/>
                          <a:pt x="1279033" y="631164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5902"/>
                          <a:pt x="1279033" y="635902"/>
                          <a:pt x="1279033" y="635902"/>
                        </a:cubicBezTo>
                        <a:cubicBezTo>
                          <a:pt x="1279033" y="631164"/>
                          <a:pt x="1279033" y="624056"/>
                          <a:pt x="1279033" y="619318"/>
                        </a:cubicBezTo>
                        <a:cubicBezTo>
                          <a:pt x="1300355" y="609842"/>
                          <a:pt x="1305093" y="602734"/>
                          <a:pt x="1297986" y="595627"/>
                        </a:cubicBezTo>
                        <a:close/>
                        <a:moveTo>
                          <a:pt x="1309832" y="579043"/>
                        </a:moveTo>
                        <a:cubicBezTo>
                          <a:pt x="1321677" y="586150"/>
                          <a:pt x="1350107" y="581412"/>
                          <a:pt x="1354845" y="569566"/>
                        </a:cubicBezTo>
                        <a:cubicBezTo>
                          <a:pt x="1357214" y="562459"/>
                          <a:pt x="1357214" y="557721"/>
                          <a:pt x="1352476" y="555352"/>
                        </a:cubicBezTo>
                        <a:cubicBezTo>
                          <a:pt x="1354845" y="557721"/>
                          <a:pt x="1357214" y="562459"/>
                          <a:pt x="1354845" y="569566"/>
                        </a:cubicBezTo>
                        <a:cubicBezTo>
                          <a:pt x="1347738" y="581412"/>
                          <a:pt x="1321677" y="586150"/>
                          <a:pt x="1309832" y="579043"/>
                        </a:cubicBezTo>
                        <a:cubicBezTo>
                          <a:pt x="1307462" y="576674"/>
                          <a:pt x="1305093" y="576674"/>
                          <a:pt x="1305093" y="574305"/>
                        </a:cubicBezTo>
                        <a:cubicBezTo>
                          <a:pt x="1305093" y="576674"/>
                          <a:pt x="1307462" y="576674"/>
                          <a:pt x="1309832" y="579043"/>
                        </a:cubicBezTo>
                        <a:close/>
                        <a:moveTo>
                          <a:pt x="1302724" y="365821"/>
                        </a:moveTo>
                        <a:cubicBezTo>
                          <a:pt x="1305093" y="368190"/>
                          <a:pt x="1307462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12201" y="368190"/>
                          <a:pt x="1312201" y="368190"/>
                          <a:pt x="1312201" y="368190"/>
                        </a:cubicBezTo>
                        <a:cubicBezTo>
                          <a:pt x="1309832" y="368190"/>
                          <a:pt x="1307462" y="365821"/>
                          <a:pt x="1302724" y="365821"/>
                        </a:cubicBezTo>
                        <a:close/>
                        <a:moveTo>
                          <a:pt x="1544375" y="425050"/>
                        </a:moveTo>
                        <a:cubicBezTo>
                          <a:pt x="1544375" y="425050"/>
                          <a:pt x="1544375" y="425050"/>
                          <a:pt x="1544375" y="425050"/>
                        </a:cubicBezTo>
                        <a:cubicBezTo>
                          <a:pt x="1553852" y="422680"/>
                          <a:pt x="1560959" y="415573"/>
                          <a:pt x="1570436" y="417942"/>
                        </a:cubicBezTo>
                        <a:cubicBezTo>
                          <a:pt x="1551482" y="394251"/>
                          <a:pt x="1546744" y="370560"/>
                          <a:pt x="1565697" y="344499"/>
                        </a:cubicBezTo>
                        <a:cubicBezTo>
                          <a:pt x="1572805" y="335023"/>
                          <a:pt x="1570436" y="323177"/>
                          <a:pt x="1570436" y="313701"/>
                        </a:cubicBezTo>
                        <a:cubicBezTo>
                          <a:pt x="1563328" y="297117"/>
                          <a:pt x="1575174" y="287640"/>
                          <a:pt x="1587019" y="280533"/>
                        </a:cubicBezTo>
                        <a:cubicBezTo>
                          <a:pt x="1589388" y="278164"/>
                          <a:pt x="1589388" y="275794"/>
                          <a:pt x="1591758" y="273425"/>
                        </a:cubicBezTo>
                        <a:cubicBezTo>
                          <a:pt x="1594127" y="268687"/>
                          <a:pt x="1596496" y="261580"/>
                          <a:pt x="1601234" y="261580"/>
                        </a:cubicBezTo>
                        <a:cubicBezTo>
                          <a:pt x="1596496" y="263949"/>
                          <a:pt x="1596496" y="271056"/>
                          <a:pt x="1591758" y="273425"/>
                        </a:cubicBezTo>
                        <a:cubicBezTo>
                          <a:pt x="1589388" y="275794"/>
                          <a:pt x="1589388" y="278164"/>
                          <a:pt x="1587019" y="280533"/>
                        </a:cubicBezTo>
                        <a:cubicBezTo>
                          <a:pt x="1591758" y="280533"/>
                          <a:pt x="1598865" y="280533"/>
                          <a:pt x="1603603" y="280533"/>
                        </a:cubicBezTo>
                        <a:cubicBezTo>
                          <a:pt x="1603603" y="280533"/>
                          <a:pt x="1603603" y="280533"/>
                          <a:pt x="1603603" y="280533"/>
                        </a:cubicBezTo>
                        <a:cubicBezTo>
                          <a:pt x="1598865" y="280533"/>
                          <a:pt x="1591758" y="280533"/>
                          <a:pt x="1587019" y="280533"/>
                        </a:cubicBezTo>
                        <a:cubicBezTo>
                          <a:pt x="1575174" y="287640"/>
                          <a:pt x="1563328" y="297117"/>
                          <a:pt x="1570436" y="313701"/>
                        </a:cubicBezTo>
                        <a:cubicBezTo>
                          <a:pt x="1570436" y="325546"/>
                          <a:pt x="1572805" y="335023"/>
                          <a:pt x="1565697" y="344499"/>
                        </a:cubicBezTo>
                        <a:cubicBezTo>
                          <a:pt x="1546744" y="370560"/>
                          <a:pt x="1551482" y="394251"/>
                          <a:pt x="1570436" y="417942"/>
                        </a:cubicBezTo>
                        <a:cubicBezTo>
                          <a:pt x="1589388" y="417942"/>
                          <a:pt x="1608342" y="420311"/>
                          <a:pt x="1613080" y="396620"/>
                        </a:cubicBezTo>
                        <a:cubicBezTo>
                          <a:pt x="1613080" y="391882"/>
                          <a:pt x="1613080" y="389513"/>
                          <a:pt x="1613080" y="384774"/>
                        </a:cubicBezTo>
                        <a:cubicBezTo>
                          <a:pt x="1613080" y="389513"/>
                          <a:pt x="1613080" y="391882"/>
                          <a:pt x="1613080" y="396620"/>
                        </a:cubicBezTo>
                        <a:cubicBezTo>
                          <a:pt x="1608342" y="420311"/>
                          <a:pt x="1589388" y="417942"/>
                          <a:pt x="1570436" y="417942"/>
                        </a:cubicBezTo>
                        <a:cubicBezTo>
                          <a:pt x="1560959" y="417942"/>
                          <a:pt x="1553852" y="422680"/>
                          <a:pt x="1544375" y="425050"/>
                        </a:cubicBezTo>
                        <a:cubicBezTo>
                          <a:pt x="1523053" y="434526"/>
                          <a:pt x="1501731" y="448741"/>
                          <a:pt x="1475670" y="432157"/>
                        </a:cubicBezTo>
                        <a:cubicBezTo>
                          <a:pt x="1466194" y="429788"/>
                          <a:pt x="1459086" y="427419"/>
                          <a:pt x="1449610" y="425050"/>
                        </a:cubicBezTo>
                        <a:lnTo>
                          <a:pt x="1449610" y="425050"/>
                        </a:lnTo>
                        <a:cubicBezTo>
                          <a:pt x="1459086" y="427419"/>
                          <a:pt x="1466194" y="429788"/>
                          <a:pt x="1475670" y="432157"/>
                        </a:cubicBezTo>
                        <a:cubicBezTo>
                          <a:pt x="1489885" y="415573"/>
                          <a:pt x="1501731" y="408466"/>
                          <a:pt x="1515946" y="410835"/>
                        </a:cubicBezTo>
                        <a:cubicBezTo>
                          <a:pt x="1501731" y="408466"/>
                          <a:pt x="1489885" y="415573"/>
                          <a:pt x="1475670" y="432157"/>
                        </a:cubicBezTo>
                        <a:cubicBezTo>
                          <a:pt x="1501731" y="451110"/>
                          <a:pt x="1523053" y="434526"/>
                          <a:pt x="1544375" y="425050"/>
                        </a:cubicBezTo>
                        <a:close/>
                        <a:moveTo>
                          <a:pt x="1700738" y="467694"/>
                        </a:moveTo>
                        <a:cubicBezTo>
                          <a:pt x="1700738" y="467694"/>
                          <a:pt x="1700738" y="467694"/>
                          <a:pt x="1700738" y="467694"/>
                        </a:cubicBezTo>
                        <a:cubicBezTo>
                          <a:pt x="1686523" y="448741"/>
                          <a:pt x="1703107" y="432157"/>
                          <a:pt x="1693630" y="422680"/>
                        </a:cubicBezTo>
                        <a:cubicBezTo>
                          <a:pt x="1684154" y="413204"/>
                          <a:pt x="1667570" y="410835"/>
                          <a:pt x="1650986" y="408466"/>
                        </a:cubicBezTo>
                        <a:cubicBezTo>
                          <a:pt x="1648617" y="408466"/>
                          <a:pt x="1646248" y="406096"/>
                          <a:pt x="1643878" y="406096"/>
                        </a:cubicBezTo>
                        <a:cubicBezTo>
                          <a:pt x="1629664" y="401358"/>
                          <a:pt x="1627294" y="394251"/>
                          <a:pt x="1632033" y="382405"/>
                        </a:cubicBezTo>
                        <a:cubicBezTo>
                          <a:pt x="1632033" y="382405"/>
                          <a:pt x="1632033" y="382405"/>
                          <a:pt x="1632033" y="382405"/>
                        </a:cubicBezTo>
                        <a:cubicBezTo>
                          <a:pt x="1627294" y="394251"/>
                          <a:pt x="1629664" y="403727"/>
                          <a:pt x="1643878" y="406096"/>
                        </a:cubicBezTo>
                        <a:cubicBezTo>
                          <a:pt x="1646248" y="406096"/>
                          <a:pt x="1648617" y="408466"/>
                          <a:pt x="1650986" y="408466"/>
                        </a:cubicBezTo>
                        <a:cubicBezTo>
                          <a:pt x="1667570" y="410835"/>
                          <a:pt x="1684154" y="410835"/>
                          <a:pt x="1693630" y="422680"/>
                        </a:cubicBezTo>
                        <a:cubicBezTo>
                          <a:pt x="1703107" y="432157"/>
                          <a:pt x="1686523" y="448741"/>
                          <a:pt x="1700738" y="467694"/>
                        </a:cubicBezTo>
                        <a:close/>
                        <a:moveTo>
                          <a:pt x="1700738" y="619318"/>
                        </a:moveTo>
                        <a:cubicBezTo>
                          <a:pt x="1717321" y="643009"/>
                          <a:pt x="1688892" y="654855"/>
                          <a:pt x="1688892" y="673808"/>
                        </a:cubicBezTo>
                        <a:cubicBezTo>
                          <a:pt x="1688892" y="676177"/>
                          <a:pt x="1688892" y="676177"/>
                          <a:pt x="1688892" y="678546"/>
                        </a:cubicBezTo>
                        <a:cubicBezTo>
                          <a:pt x="1688892" y="678546"/>
                          <a:pt x="1688892" y="676177"/>
                          <a:pt x="1688892" y="673808"/>
                        </a:cubicBezTo>
                        <a:cubicBezTo>
                          <a:pt x="1688892" y="654855"/>
                          <a:pt x="1717321" y="643009"/>
                          <a:pt x="1700738" y="619318"/>
                        </a:cubicBezTo>
                        <a:cubicBezTo>
                          <a:pt x="1691261" y="607472"/>
                          <a:pt x="1688892" y="595627"/>
                          <a:pt x="1700738" y="581412"/>
                        </a:cubicBezTo>
                        <a:cubicBezTo>
                          <a:pt x="1714952" y="564828"/>
                          <a:pt x="1700738" y="555352"/>
                          <a:pt x="1688892" y="557721"/>
                        </a:cubicBezTo>
                        <a:cubicBezTo>
                          <a:pt x="1653355" y="560090"/>
                          <a:pt x="1617818" y="564828"/>
                          <a:pt x="1582281" y="557721"/>
                        </a:cubicBezTo>
                        <a:cubicBezTo>
                          <a:pt x="1575174" y="557721"/>
                          <a:pt x="1568066" y="560090"/>
                          <a:pt x="1563328" y="564828"/>
                        </a:cubicBezTo>
                        <a:cubicBezTo>
                          <a:pt x="1570436" y="560090"/>
                          <a:pt x="1577543" y="557721"/>
                          <a:pt x="1582281" y="557721"/>
                        </a:cubicBezTo>
                        <a:cubicBezTo>
                          <a:pt x="1617818" y="562459"/>
                          <a:pt x="1653355" y="560090"/>
                          <a:pt x="1688892" y="557721"/>
                        </a:cubicBezTo>
                        <a:cubicBezTo>
                          <a:pt x="1700738" y="557721"/>
                          <a:pt x="1714952" y="567197"/>
                          <a:pt x="1700738" y="581412"/>
                        </a:cubicBezTo>
                        <a:cubicBezTo>
                          <a:pt x="1688892" y="595627"/>
                          <a:pt x="1691261" y="607472"/>
                          <a:pt x="1700738" y="619318"/>
                        </a:cubicBezTo>
                        <a:close/>
                        <a:moveTo>
                          <a:pt x="1793133" y="242627"/>
                        </a:moveTo>
                        <a:cubicBezTo>
                          <a:pt x="1802610" y="233150"/>
                          <a:pt x="1812086" y="230781"/>
                          <a:pt x="1816825" y="237888"/>
                        </a:cubicBezTo>
                        <a:cubicBezTo>
                          <a:pt x="1812086" y="230781"/>
                          <a:pt x="1802610" y="233150"/>
                          <a:pt x="1793133" y="242627"/>
                        </a:cubicBezTo>
                        <a:cubicBezTo>
                          <a:pt x="1776550" y="256842"/>
                          <a:pt x="1767073" y="261580"/>
                          <a:pt x="1759966" y="254472"/>
                        </a:cubicBezTo>
                        <a:cubicBezTo>
                          <a:pt x="1767073" y="259211"/>
                          <a:pt x="1776550" y="254472"/>
                          <a:pt x="1793133" y="242627"/>
                        </a:cubicBezTo>
                        <a:close/>
                        <a:moveTo>
                          <a:pt x="1786026" y="88634"/>
                        </a:moveTo>
                        <a:cubicBezTo>
                          <a:pt x="1790764" y="81526"/>
                          <a:pt x="1797872" y="79157"/>
                          <a:pt x="1804979" y="79157"/>
                        </a:cubicBezTo>
                        <a:cubicBezTo>
                          <a:pt x="1797872" y="79157"/>
                          <a:pt x="1790764" y="79157"/>
                          <a:pt x="1786026" y="88634"/>
                        </a:cubicBezTo>
                        <a:cubicBezTo>
                          <a:pt x="1786026" y="88634"/>
                          <a:pt x="1786026" y="88634"/>
                          <a:pt x="1786026" y="88634"/>
                        </a:cubicBezTo>
                        <a:close/>
                        <a:moveTo>
                          <a:pt x="1759966" y="72050"/>
                        </a:moveTo>
                        <a:cubicBezTo>
                          <a:pt x="1757596" y="72050"/>
                          <a:pt x="1755227" y="72050"/>
                          <a:pt x="1752858" y="72050"/>
                        </a:cubicBezTo>
                        <a:cubicBezTo>
                          <a:pt x="1755227" y="72050"/>
                          <a:pt x="1757596" y="72050"/>
                          <a:pt x="1759966" y="72050"/>
                        </a:cubicBezTo>
                        <a:cubicBezTo>
                          <a:pt x="1759966" y="72050"/>
                          <a:pt x="1759966" y="72050"/>
                          <a:pt x="1759966" y="72050"/>
                        </a:cubicBezTo>
                        <a:close/>
                        <a:moveTo>
                          <a:pt x="1793133" y="377667"/>
                        </a:moveTo>
                        <a:cubicBezTo>
                          <a:pt x="1816825" y="382405"/>
                          <a:pt x="1842885" y="389513"/>
                          <a:pt x="1861838" y="406096"/>
                        </a:cubicBezTo>
                        <a:cubicBezTo>
                          <a:pt x="1864207" y="406096"/>
                          <a:pt x="1864207" y="408466"/>
                          <a:pt x="1866576" y="408466"/>
                        </a:cubicBezTo>
                        <a:cubicBezTo>
                          <a:pt x="1864207" y="408466"/>
                          <a:pt x="1861838" y="408466"/>
                          <a:pt x="1861838" y="406096"/>
                        </a:cubicBezTo>
                        <a:cubicBezTo>
                          <a:pt x="1842885" y="389513"/>
                          <a:pt x="1819194" y="382405"/>
                          <a:pt x="1793133" y="377667"/>
                        </a:cubicBezTo>
                        <a:cubicBezTo>
                          <a:pt x="1759966" y="370560"/>
                          <a:pt x="1745751" y="351607"/>
                          <a:pt x="1743382" y="320808"/>
                        </a:cubicBezTo>
                        <a:cubicBezTo>
                          <a:pt x="1743382" y="320808"/>
                          <a:pt x="1743382" y="320808"/>
                          <a:pt x="1743382" y="320808"/>
                        </a:cubicBezTo>
                        <a:cubicBezTo>
                          <a:pt x="1745751" y="351607"/>
                          <a:pt x="1762335" y="370560"/>
                          <a:pt x="1793133" y="377667"/>
                        </a:cubicBezTo>
                        <a:close/>
                        <a:moveTo>
                          <a:pt x="2335664" y="425050"/>
                        </a:moveTo>
                        <a:cubicBezTo>
                          <a:pt x="2335664" y="427419"/>
                          <a:pt x="2338033" y="427419"/>
                          <a:pt x="2340402" y="427419"/>
                        </a:cubicBezTo>
                        <a:cubicBezTo>
                          <a:pt x="2338033" y="429788"/>
                          <a:pt x="2335664" y="427419"/>
                          <a:pt x="2335664" y="425050"/>
                        </a:cubicBezTo>
                        <a:cubicBezTo>
                          <a:pt x="2321449" y="408466"/>
                          <a:pt x="2300127" y="396620"/>
                          <a:pt x="2295389" y="375298"/>
                        </a:cubicBezTo>
                        <a:cubicBezTo>
                          <a:pt x="2290650" y="356345"/>
                          <a:pt x="2276435" y="351607"/>
                          <a:pt x="2262221" y="342130"/>
                        </a:cubicBezTo>
                        <a:cubicBezTo>
                          <a:pt x="2240899" y="327915"/>
                          <a:pt x="2210100" y="323177"/>
                          <a:pt x="2205362" y="290009"/>
                        </a:cubicBezTo>
                        <a:cubicBezTo>
                          <a:pt x="2205362" y="280533"/>
                          <a:pt x="2195885" y="273425"/>
                          <a:pt x="2184039" y="273425"/>
                        </a:cubicBezTo>
                        <a:cubicBezTo>
                          <a:pt x="2193516" y="275794"/>
                          <a:pt x="2202993" y="280533"/>
                          <a:pt x="2205362" y="290009"/>
                        </a:cubicBezTo>
                        <a:cubicBezTo>
                          <a:pt x="2207731" y="323177"/>
                          <a:pt x="2240899" y="330284"/>
                          <a:pt x="2262221" y="342130"/>
                        </a:cubicBezTo>
                        <a:cubicBezTo>
                          <a:pt x="2276435" y="351607"/>
                          <a:pt x="2290650" y="356345"/>
                          <a:pt x="2295389" y="375298"/>
                        </a:cubicBezTo>
                        <a:cubicBezTo>
                          <a:pt x="2300127" y="396620"/>
                          <a:pt x="2321449" y="408466"/>
                          <a:pt x="2335664" y="425050"/>
                        </a:cubicBezTo>
                        <a:close/>
                        <a:moveTo>
                          <a:pt x="2328556" y="247365"/>
                        </a:moveTo>
                        <a:cubicBezTo>
                          <a:pt x="2338033" y="247365"/>
                          <a:pt x="2347509" y="247365"/>
                          <a:pt x="2354617" y="252103"/>
                        </a:cubicBezTo>
                        <a:cubicBezTo>
                          <a:pt x="2347509" y="249734"/>
                          <a:pt x="2338033" y="247365"/>
                          <a:pt x="2328556" y="247365"/>
                        </a:cubicBezTo>
                        <a:cubicBezTo>
                          <a:pt x="2328556" y="247365"/>
                          <a:pt x="2328556" y="247365"/>
                          <a:pt x="2328556" y="247365"/>
                        </a:cubicBezTo>
                        <a:close/>
                        <a:moveTo>
                          <a:pt x="2470704" y="458217"/>
                        </a:moveTo>
                        <a:cubicBezTo>
                          <a:pt x="2475442" y="453479"/>
                          <a:pt x="2484919" y="448741"/>
                          <a:pt x="2492026" y="446372"/>
                        </a:cubicBezTo>
                        <a:cubicBezTo>
                          <a:pt x="2503872" y="439264"/>
                          <a:pt x="2513348" y="441633"/>
                          <a:pt x="2525194" y="448741"/>
                        </a:cubicBezTo>
                        <a:cubicBezTo>
                          <a:pt x="2527563" y="451110"/>
                          <a:pt x="2532301" y="453479"/>
                          <a:pt x="2532301" y="455848"/>
                        </a:cubicBezTo>
                        <a:cubicBezTo>
                          <a:pt x="2529932" y="453479"/>
                          <a:pt x="2527563" y="451110"/>
                          <a:pt x="2525194" y="448741"/>
                        </a:cubicBezTo>
                        <a:cubicBezTo>
                          <a:pt x="2515717" y="441633"/>
                          <a:pt x="2503872" y="439264"/>
                          <a:pt x="2492026" y="446372"/>
                        </a:cubicBezTo>
                        <a:cubicBezTo>
                          <a:pt x="2484919" y="451110"/>
                          <a:pt x="2475442" y="453479"/>
                          <a:pt x="2470704" y="458217"/>
                        </a:cubicBezTo>
                        <a:cubicBezTo>
                          <a:pt x="2447013" y="486647"/>
                          <a:pt x="2416214" y="472432"/>
                          <a:pt x="2387785" y="472432"/>
                        </a:cubicBezTo>
                        <a:cubicBezTo>
                          <a:pt x="2385415" y="472432"/>
                          <a:pt x="2383046" y="470063"/>
                          <a:pt x="2380677" y="470063"/>
                        </a:cubicBezTo>
                        <a:cubicBezTo>
                          <a:pt x="2347509" y="446372"/>
                          <a:pt x="2333295" y="444003"/>
                          <a:pt x="2290650" y="455848"/>
                        </a:cubicBezTo>
                        <a:cubicBezTo>
                          <a:pt x="2290650" y="458217"/>
                          <a:pt x="2290650" y="460586"/>
                          <a:pt x="2293019" y="460586"/>
                        </a:cubicBezTo>
                        <a:cubicBezTo>
                          <a:pt x="2293019" y="458217"/>
                          <a:pt x="2290650" y="458217"/>
                          <a:pt x="2290650" y="455848"/>
                        </a:cubicBezTo>
                        <a:cubicBezTo>
                          <a:pt x="2333295" y="444003"/>
                          <a:pt x="2345140" y="444003"/>
                          <a:pt x="2380677" y="470063"/>
                        </a:cubicBezTo>
                        <a:cubicBezTo>
                          <a:pt x="2383046" y="472432"/>
                          <a:pt x="2385415" y="472432"/>
                          <a:pt x="2387785" y="472432"/>
                        </a:cubicBezTo>
                        <a:cubicBezTo>
                          <a:pt x="2416214" y="472432"/>
                          <a:pt x="2447013" y="486647"/>
                          <a:pt x="2470704" y="458217"/>
                        </a:cubicBezTo>
                        <a:close/>
                        <a:moveTo>
                          <a:pt x="2397261" y="294748"/>
                        </a:moveTo>
                        <a:cubicBezTo>
                          <a:pt x="2401999" y="297117"/>
                          <a:pt x="2409107" y="297117"/>
                          <a:pt x="2413845" y="297117"/>
                        </a:cubicBezTo>
                        <a:lnTo>
                          <a:pt x="2413845" y="297117"/>
                        </a:lnTo>
                        <a:cubicBezTo>
                          <a:pt x="2409107" y="297117"/>
                          <a:pt x="2401999" y="297117"/>
                          <a:pt x="2397261" y="294748"/>
                        </a:cubicBezTo>
                        <a:close/>
                        <a:moveTo>
                          <a:pt x="2518087" y="327915"/>
                        </a:moveTo>
                        <a:cubicBezTo>
                          <a:pt x="2518087" y="327915"/>
                          <a:pt x="2518087" y="327915"/>
                          <a:pt x="2518087" y="327915"/>
                        </a:cubicBezTo>
                        <a:cubicBezTo>
                          <a:pt x="2518087" y="327915"/>
                          <a:pt x="2515717" y="330284"/>
                          <a:pt x="2515717" y="330284"/>
                        </a:cubicBezTo>
                        <a:cubicBezTo>
                          <a:pt x="2515717" y="332654"/>
                          <a:pt x="2513348" y="332654"/>
                          <a:pt x="2513348" y="335023"/>
                        </a:cubicBezTo>
                        <a:cubicBezTo>
                          <a:pt x="2513348" y="332654"/>
                          <a:pt x="2515717" y="332654"/>
                          <a:pt x="2515717" y="330284"/>
                        </a:cubicBezTo>
                        <a:cubicBezTo>
                          <a:pt x="2515717" y="330284"/>
                          <a:pt x="2518087" y="330284"/>
                          <a:pt x="2518087" y="327915"/>
                        </a:cubicBezTo>
                        <a:cubicBezTo>
                          <a:pt x="2515717" y="320808"/>
                          <a:pt x="2513348" y="311331"/>
                          <a:pt x="2508610" y="304224"/>
                        </a:cubicBezTo>
                        <a:cubicBezTo>
                          <a:pt x="2503872" y="301855"/>
                          <a:pt x="2499133" y="301855"/>
                          <a:pt x="2494395" y="299486"/>
                        </a:cubicBezTo>
                        <a:cubicBezTo>
                          <a:pt x="2499133" y="301855"/>
                          <a:pt x="2503872" y="301855"/>
                          <a:pt x="2508610" y="304224"/>
                        </a:cubicBezTo>
                        <a:cubicBezTo>
                          <a:pt x="2513348" y="304224"/>
                          <a:pt x="2518087" y="304224"/>
                          <a:pt x="2520456" y="304224"/>
                        </a:cubicBezTo>
                        <a:cubicBezTo>
                          <a:pt x="2515717" y="304224"/>
                          <a:pt x="2510979" y="304224"/>
                          <a:pt x="2508610" y="304224"/>
                        </a:cubicBezTo>
                        <a:cubicBezTo>
                          <a:pt x="2513348" y="311331"/>
                          <a:pt x="2515717" y="320808"/>
                          <a:pt x="2518087" y="327915"/>
                        </a:cubicBezTo>
                        <a:close/>
                        <a:moveTo>
                          <a:pt x="2508610" y="342130"/>
                        </a:moveTo>
                        <a:cubicBezTo>
                          <a:pt x="2503872" y="351607"/>
                          <a:pt x="2499133" y="361083"/>
                          <a:pt x="2484919" y="361083"/>
                        </a:cubicBezTo>
                        <a:cubicBezTo>
                          <a:pt x="2463597" y="358714"/>
                          <a:pt x="2451751" y="346868"/>
                          <a:pt x="2449382" y="327915"/>
                        </a:cubicBezTo>
                        <a:cubicBezTo>
                          <a:pt x="2444643" y="308962"/>
                          <a:pt x="2432798" y="304224"/>
                          <a:pt x="2413845" y="306593"/>
                        </a:cubicBezTo>
                        <a:cubicBezTo>
                          <a:pt x="2413845" y="306593"/>
                          <a:pt x="2413845" y="306593"/>
                          <a:pt x="2413845" y="306593"/>
                        </a:cubicBezTo>
                        <a:cubicBezTo>
                          <a:pt x="2430429" y="306593"/>
                          <a:pt x="2444643" y="308962"/>
                          <a:pt x="2449382" y="327915"/>
                        </a:cubicBezTo>
                        <a:cubicBezTo>
                          <a:pt x="2454120" y="346868"/>
                          <a:pt x="2463597" y="358714"/>
                          <a:pt x="2484919" y="361083"/>
                        </a:cubicBezTo>
                        <a:cubicBezTo>
                          <a:pt x="2501503" y="361083"/>
                          <a:pt x="2503872" y="351607"/>
                          <a:pt x="2508610" y="342130"/>
                        </a:cubicBezTo>
                        <a:close/>
                        <a:moveTo>
                          <a:pt x="2584422" y="474801"/>
                        </a:moveTo>
                        <a:cubicBezTo>
                          <a:pt x="2565469" y="458217"/>
                          <a:pt x="2555992" y="434526"/>
                          <a:pt x="2541778" y="415573"/>
                        </a:cubicBezTo>
                        <a:cubicBezTo>
                          <a:pt x="2539409" y="413204"/>
                          <a:pt x="2539409" y="413204"/>
                          <a:pt x="2537040" y="410835"/>
                        </a:cubicBezTo>
                        <a:cubicBezTo>
                          <a:pt x="2539409" y="413204"/>
                          <a:pt x="2539409" y="413204"/>
                          <a:pt x="2541778" y="415573"/>
                        </a:cubicBezTo>
                        <a:cubicBezTo>
                          <a:pt x="2555992" y="434526"/>
                          <a:pt x="2567838" y="455848"/>
                          <a:pt x="2584422" y="474801"/>
                        </a:cubicBezTo>
                        <a:cubicBezTo>
                          <a:pt x="2589160" y="479540"/>
                          <a:pt x="2591529" y="489016"/>
                          <a:pt x="2582053" y="489016"/>
                        </a:cubicBezTo>
                        <a:cubicBezTo>
                          <a:pt x="2563100" y="491385"/>
                          <a:pt x="2560731" y="505600"/>
                          <a:pt x="2555992" y="517446"/>
                        </a:cubicBezTo>
                        <a:cubicBezTo>
                          <a:pt x="2546516" y="531660"/>
                          <a:pt x="2534670" y="536399"/>
                          <a:pt x="2520456" y="524553"/>
                        </a:cubicBezTo>
                        <a:cubicBezTo>
                          <a:pt x="2503872" y="510338"/>
                          <a:pt x="2482550" y="503231"/>
                          <a:pt x="2456489" y="491385"/>
                        </a:cubicBezTo>
                        <a:cubicBezTo>
                          <a:pt x="2456489" y="491385"/>
                          <a:pt x="2456489" y="491385"/>
                          <a:pt x="2456489" y="491385"/>
                        </a:cubicBezTo>
                        <a:cubicBezTo>
                          <a:pt x="2482550" y="503231"/>
                          <a:pt x="2503872" y="510338"/>
                          <a:pt x="2520456" y="524553"/>
                        </a:cubicBezTo>
                        <a:cubicBezTo>
                          <a:pt x="2534670" y="536399"/>
                          <a:pt x="2546516" y="531660"/>
                          <a:pt x="2555992" y="517446"/>
                        </a:cubicBezTo>
                        <a:cubicBezTo>
                          <a:pt x="2563100" y="505600"/>
                          <a:pt x="2563100" y="491385"/>
                          <a:pt x="2582053" y="489016"/>
                        </a:cubicBezTo>
                        <a:cubicBezTo>
                          <a:pt x="2591529" y="489016"/>
                          <a:pt x="2589160" y="477170"/>
                          <a:pt x="2584422" y="474801"/>
                        </a:cubicBezTo>
                        <a:close/>
                        <a:moveTo>
                          <a:pt x="2669711" y="526922"/>
                        </a:moveTo>
                        <a:cubicBezTo>
                          <a:pt x="2676818" y="534029"/>
                          <a:pt x="2686294" y="541137"/>
                          <a:pt x="2695771" y="548244"/>
                        </a:cubicBezTo>
                        <a:cubicBezTo>
                          <a:pt x="2686294" y="541137"/>
                          <a:pt x="2676818" y="534029"/>
                          <a:pt x="2669711" y="526922"/>
                        </a:cubicBezTo>
                        <a:cubicBezTo>
                          <a:pt x="2653127" y="507969"/>
                          <a:pt x="2655496" y="486647"/>
                          <a:pt x="2655496" y="465325"/>
                        </a:cubicBezTo>
                        <a:cubicBezTo>
                          <a:pt x="2655496" y="465325"/>
                          <a:pt x="2655496" y="465325"/>
                          <a:pt x="2655496" y="465325"/>
                        </a:cubicBezTo>
                        <a:cubicBezTo>
                          <a:pt x="2655496" y="486647"/>
                          <a:pt x="2653127" y="507969"/>
                          <a:pt x="2669711" y="526922"/>
                        </a:cubicBezTo>
                        <a:close/>
                        <a:moveTo>
                          <a:pt x="2736046" y="673808"/>
                        </a:moveTo>
                        <a:cubicBezTo>
                          <a:pt x="2745523" y="666701"/>
                          <a:pt x="2750261" y="659593"/>
                          <a:pt x="2743154" y="650117"/>
                        </a:cubicBezTo>
                        <a:cubicBezTo>
                          <a:pt x="2740784" y="647748"/>
                          <a:pt x="2738416" y="645379"/>
                          <a:pt x="2736046" y="643009"/>
                        </a:cubicBezTo>
                        <a:cubicBezTo>
                          <a:pt x="2738416" y="645379"/>
                          <a:pt x="2740784" y="647748"/>
                          <a:pt x="2743154" y="650117"/>
                        </a:cubicBezTo>
                        <a:cubicBezTo>
                          <a:pt x="2752630" y="659593"/>
                          <a:pt x="2745523" y="666701"/>
                          <a:pt x="2736046" y="673808"/>
                        </a:cubicBezTo>
                        <a:cubicBezTo>
                          <a:pt x="2702879" y="699868"/>
                          <a:pt x="2662603" y="706976"/>
                          <a:pt x="2624697" y="695130"/>
                        </a:cubicBezTo>
                        <a:cubicBezTo>
                          <a:pt x="2596268" y="688023"/>
                          <a:pt x="2563100" y="690392"/>
                          <a:pt x="2534670" y="676177"/>
                        </a:cubicBezTo>
                        <a:cubicBezTo>
                          <a:pt x="2522825" y="671439"/>
                          <a:pt x="2503872" y="669070"/>
                          <a:pt x="2489657" y="683285"/>
                        </a:cubicBezTo>
                        <a:cubicBezTo>
                          <a:pt x="2489657" y="685654"/>
                          <a:pt x="2489657" y="688023"/>
                          <a:pt x="2489657" y="690392"/>
                        </a:cubicBezTo>
                        <a:cubicBezTo>
                          <a:pt x="2489657" y="690392"/>
                          <a:pt x="2489657" y="690392"/>
                          <a:pt x="2489657" y="690392"/>
                        </a:cubicBezTo>
                        <a:cubicBezTo>
                          <a:pt x="2484919" y="692761"/>
                          <a:pt x="2482550" y="697499"/>
                          <a:pt x="2482550" y="699868"/>
                        </a:cubicBezTo>
                        <a:cubicBezTo>
                          <a:pt x="2482550" y="697499"/>
                          <a:pt x="2484919" y="692761"/>
                          <a:pt x="2489657" y="690392"/>
                        </a:cubicBezTo>
                        <a:cubicBezTo>
                          <a:pt x="2489657" y="688023"/>
                          <a:pt x="2489657" y="685654"/>
                          <a:pt x="2489657" y="683285"/>
                        </a:cubicBezTo>
                        <a:cubicBezTo>
                          <a:pt x="2501503" y="669070"/>
                          <a:pt x="2522825" y="671439"/>
                          <a:pt x="2534670" y="676177"/>
                        </a:cubicBezTo>
                        <a:cubicBezTo>
                          <a:pt x="2563100" y="690392"/>
                          <a:pt x="2593899" y="688023"/>
                          <a:pt x="2624697" y="695130"/>
                        </a:cubicBezTo>
                        <a:cubicBezTo>
                          <a:pt x="2664972" y="704607"/>
                          <a:pt x="2702879" y="699868"/>
                          <a:pt x="2736046" y="673808"/>
                        </a:cubicBezTo>
                        <a:close/>
                        <a:moveTo>
                          <a:pt x="2719462" y="567197"/>
                        </a:moveTo>
                        <a:cubicBezTo>
                          <a:pt x="2726570" y="574305"/>
                          <a:pt x="2731308" y="581412"/>
                          <a:pt x="2736046" y="590889"/>
                        </a:cubicBezTo>
                        <a:cubicBezTo>
                          <a:pt x="2736046" y="590889"/>
                          <a:pt x="2736046" y="590889"/>
                          <a:pt x="2736046" y="590889"/>
                        </a:cubicBezTo>
                        <a:cubicBezTo>
                          <a:pt x="2731308" y="581412"/>
                          <a:pt x="2726570" y="574305"/>
                          <a:pt x="2719462" y="567197"/>
                        </a:cubicBezTo>
                        <a:close/>
                        <a:moveTo>
                          <a:pt x="2792905" y="659593"/>
                        </a:moveTo>
                        <a:cubicBezTo>
                          <a:pt x="2797644" y="671439"/>
                          <a:pt x="2797644" y="685654"/>
                          <a:pt x="2807120" y="695130"/>
                        </a:cubicBezTo>
                        <a:cubicBezTo>
                          <a:pt x="2797644" y="685654"/>
                          <a:pt x="2797644" y="671439"/>
                          <a:pt x="2792905" y="659593"/>
                        </a:cubicBezTo>
                        <a:cubicBezTo>
                          <a:pt x="2792905" y="654855"/>
                          <a:pt x="2792905" y="647748"/>
                          <a:pt x="2792905" y="643009"/>
                        </a:cubicBezTo>
                        <a:cubicBezTo>
                          <a:pt x="2783429" y="631164"/>
                          <a:pt x="2776321" y="616949"/>
                          <a:pt x="2769214" y="607472"/>
                        </a:cubicBezTo>
                        <a:cubicBezTo>
                          <a:pt x="2778691" y="619318"/>
                          <a:pt x="2783429" y="633533"/>
                          <a:pt x="2792905" y="643009"/>
                        </a:cubicBezTo>
                        <a:lnTo>
                          <a:pt x="2792905" y="643009"/>
                        </a:lnTo>
                        <a:cubicBezTo>
                          <a:pt x="2792905" y="647748"/>
                          <a:pt x="2792905" y="654855"/>
                          <a:pt x="2792905" y="659593"/>
                        </a:cubicBezTo>
                        <a:close/>
                        <a:moveTo>
                          <a:pt x="2818966" y="716452"/>
                        </a:moveTo>
                        <a:cubicBezTo>
                          <a:pt x="2818966" y="723560"/>
                          <a:pt x="2818966" y="733036"/>
                          <a:pt x="2821335" y="737774"/>
                        </a:cubicBezTo>
                        <a:cubicBezTo>
                          <a:pt x="2818966" y="730667"/>
                          <a:pt x="2818966" y="723560"/>
                          <a:pt x="2818966" y="716452"/>
                        </a:cubicBezTo>
                        <a:cubicBezTo>
                          <a:pt x="2818966" y="711714"/>
                          <a:pt x="2818966" y="706976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699868"/>
                          <a:pt x="2818966" y="699868"/>
                          <a:pt x="2818966" y="699868"/>
                        </a:cubicBezTo>
                        <a:cubicBezTo>
                          <a:pt x="2818966" y="704607"/>
                          <a:pt x="2818966" y="709345"/>
                          <a:pt x="2818966" y="716452"/>
                        </a:cubicBezTo>
                        <a:close/>
                        <a:moveTo>
                          <a:pt x="2833181" y="775681"/>
                        </a:moveTo>
                        <a:cubicBezTo>
                          <a:pt x="2828442" y="778050"/>
                          <a:pt x="2823704" y="780419"/>
                          <a:pt x="2816596" y="782788"/>
                        </a:cubicBezTo>
                        <a:cubicBezTo>
                          <a:pt x="2809489" y="787526"/>
                          <a:pt x="2802382" y="787526"/>
                          <a:pt x="2797644" y="787526"/>
                        </a:cubicBezTo>
                        <a:cubicBezTo>
                          <a:pt x="2802382" y="787526"/>
                          <a:pt x="2809489" y="787526"/>
                          <a:pt x="2816596" y="782788"/>
                        </a:cubicBezTo>
                        <a:cubicBezTo>
                          <a:pt x="2821335" y="780419"/>
                          <a:pt x="2826073" y="778050"/>
                          <a:pt x="2833181" y="775681"/>
                        </a:cubicBezTo>
                        <a:close/>
                        <a:moveTo>
                          <a:pt x="2826073" y="846754"/>
                        </a:moveTo>
                        <a:cubicBezTo>
                          <a:pt x="2821335" y="844385"/>
                          <a:pt x="2816596" y="839647"/>
                          <a:pt x="2809489" y="830170"/>
                        </a:cubicBezTo>
                        <a:cubicBezTo>
                          <a:pt x="2809489" y="830170"/>
                          <a:pt x="2807120" y="830170"/>
                          <a:pt x="2807120" y="827801"/>
                        </a:cubicBezTo>
                        <a:cubicBezTo>
                          <a:pt x="2807120" y="827801"/>
                          <a:pt x="2809489" y="827801"/>
                          <a:pt x="2809489" y="830170"/>
                        </a:cubicBezTo>
                        <a:cubicBezTo>
                          <a:pt x="2816596" y="839647"/>
                          <a:pt x="2821335" y="844385"/>
                          <a:pt x="2826073" y="846754"/>
                        </a:cubicBezTo>
                        <a:close/>
                        <a:moveTo>
                          <a:pt x="2785798" y="827801"/>
                        </a:move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5798" y="827801"/>
                          <a:pt x="2785798" y="827801"/>
                          <a:pt x="2785798" y="827801"/>
                        </a:cubicBezTo>
                        <a:cubicBezTo>
                          <a:pt x="2783429" y="813587"/>
                          <a:pt x="2778691" y="804110"/>
                          <a:pt x="2771583" y="797003"/>
                        </a:cubicBezTo>
                        <a:cubicBezTo>
                          <a:pt x="2776321" y="804110"/>
                          <a:pt x="2781060" y="813587"/>
                          <a:pt x="2785798" y="827801"/>
                        </a:cubicBezTo>
                        <a:close/>
                        <a:moveTo>
                          <a:pt x="2802382" y="903613"/>
                        </a:moveTo>
                        <a:cubicBezTo>
                          <a:pt x="2811858" y="908352"/>
                          <a:pt x="2809489" y="917828"/>
                          <a:pt x="2809489" y="924935"/>
                        </a:cubicBezTo>
                        <a:cubicBezTo>
                          <a:pt x="2811858" y="924935"/>
                          <a:pt x="2814228" y="924935"/>
                          <a:pt x="2816596" y="924935"/>
                        </a:cubicBezTo>
                        <a:cubicBezTo>
                          <a:pt x="2833181" y="934412"/>
                          <a:pt x="2852133" y="941519"/>
                          <a:pt x="2882932" y="946258"/>
                        </a:cubicBezTo>
                        <a:cubicBezTo>
                          <a:pt x="2882932" y="946258"/>
                          <a:pt x="2882932" y="946258"/>
                          <a:pt x="2882932" y="946258"/>
                        </a:cubicBezTo>
                        <a:cubicBezTo>
                          <a:pt x="2854503" y="941519"/>
                          <a:pt x="2835550" y="934412"/>
                          <a:pt x="2816596" y="924935"/>
                        </a:cubicBezTo>
                        <a:lnTo>
                          <a:pt x="2816596" y="924935"/>
                        </a:ln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6596" y="924935"/>
                          <a:pt x="2816596" y="924935"/>
                          <a:pt x="2816596" y="924935"/>
                        </a:cubicBezTo>
                        <a:cubicBezTo>
                          <a:pt x="2814228" y="924935"/>
                          <a:pt x="2811858" y="924935"/>
                          <a:pt x="2809489" y="924935"/>
                        </a:cubicBezTo>
                        <a:cubicBezTo>
                          <a:pt x="2800013" y="927305"/>
                          <a:pt x="2790536" y="927305"/>
                          <a:pt x="2781060" y="929674"/>
                        </a:cubicBezTo>
                        <a:cubicBezTo>
                          <a:pt x="2743154" y="943889"/>
                          <a:pt x="2707617" y="943889"/>
                          <a:pt x="2669711" y="927305"/>
                        </a:cubicBezTo>
                        <a:cubicBezTo>
                          <a:pt x="2662603" y="924935"/>
                          <a:pt x="2650758" y="924935"/>
                          <a:pt x="2646019" y="927305"/>
                        </a:cubicBezTo>
                        <a:cubicBezTo>
                          <a:pt x="2619959" y="943889"/>
                          <a:pt x="2593899" y="936781"/>
                          <a:pt x="2567838" y="929674"/>
                        </a:cubicBezTo>
                        <a:cubicBezTo>
                          <a:pt x="2546516" y="924935"/>
                          <a:pt x="2529932" y="929674"/>
                          <a:pt x="2515717" y="939150"/>
                        </a:cubicBezTo>
                        <a:cubicBezTo>
                          <a:pt x="2489657" y="958103"/>
                          <a:pt x="2473073" y="960472"/>
                          <a:pt x="2454120" y="950996"/>
                        </a:cubicBezTo>
                        <a:cubicBezTo>
                          <a:pt x="2473073" y="962841"/>
                          <a:pt x="2489657" y="958103"/>
                          <a:pt x="2515717" y="939150"/>
                        </a:cubicBezTo>
                        <a:cubicBezTo>
                          <a:pt x="2529932" y="929674"/>
                          <a:pt x="2546516" y="924935"/>
                          <a:pt x="2567838" y="929674"/>
                        </a:cubicBezTo>
                        <a:cubicBezTo>
                          <a:pt x="2593899" y="934412"/>
                          <a:pt x="2619959" y="941519"/>
                          <a:pt x="2646019" y="927305"/>
                        </a:cubicBezTo>
                        <a:cubicBezTo>
                          <a:pt x="2650758" y="922566"/>
                          <a:pt x="2664972" y="922566"/>
                          <a:pt x="2669711" y="927305"/>
                        </a:cubicBezTo>
                        <a:cubicBezTo>
                          <a:pt x="2707617" y="946258"/>
                          <a:pt x="2743154" y="943889"/>
                          <a:pt x="2781060" y="929674"/>
                        </a:cubicBezTo>
                        <a:cubicBezTo>
                          <a:pt x="2790536" y="927305"/>
                          <a:pt x="2800013" y="924935"/>
                          <a:pt x="2809489" y="924935"/>
                        </a:cubicBezTo>
                        <a:lnTo>
                          <a:pt x="2809489" y="924935"/>
                        </a:lnTo>
                        <a:cubicBezTo>
                          <a:pt x="2809489" y="917828"/>
                          <a:pt x="2811858" y="908352"/>
                          <a:pt x="2802382" y="903613"/>
                        </a:cubicBezTo>
                        <a:cubicBezTo>
                          <a:pt x="2769214" y="887029"/>
                          <a:pt x="2736046" y="875184"/>
                          <a:pt x="2700509" y="891768"/>
                        </a:cubicBezTo>
                        <a:cubicBezTo>
                          <a:pt x="2683926" y="898875"/>
                          <a:pt x="2669711" y="903613"/>
                          <a:pt x="2655496" y="884660"/>
                        </a:cubicBezTo>
                        <a:cubicBezTo>
                          <a:pt x="2648389" y="875184"/>
                          <a:pt x="2631805" y="870446"/>
                          <a:pt x="2619959" y="865707"/>
                        </a:cubicBezTo>
                        <a:cubicBezTo>
                          <a:pt x="2608114" y="860969"/>
                          <a:pt x="2601006" y="860969"/>
                          <a:pt x="2593899" y="863338"/>
                        </a:cubicBezTo>
                        <a:cubicBezTo>
                          <a:pt x="2598637" y="858600"/>
                          <a:pt x="2608114" y="860969"/>
                          <a:pt x="2619959" y="865707"/>
                        </a:cubicBezTo>
                        <a:cubicBezTo>
                          <a:pt x="2631805" y="870446"/>
                          <a:pt x="2648389" y="875184"/>
                          <a:pt x="2655496" y="884660"/>
                        </a:cubicBezTo>
                        <a:cubicBezTo>
                          <a:pt x="2669711" y="903613"/>
                          <a:pt x="2681556" y="898875"/>
                          <a:pt x="2700509" y="891768"/>
                        </a:cubicBezTo>
                        <a:cubicBezTo>
                          <a:pt x="2738416" y="875184"/>
                          <a:pt x="2771583" y="887029"/>
                          <a:pt x="2802382" y="903613"/>
                        </a:cubicBezTo>
                        <a:close/>
                        <a:moveTo>
                          <a:pt x="2861610" y="747251"/>
                        </a:moveTo>
                        <a:lnTo>
                          <a:pt x="2861610" y="747251"/>
                        </a:lnTo>
                        <a:lnTo>
                          <a:pt x="2861610" y="747251"/>
                        </a:ln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cubicBezTo>
                          <a:pt x="2861610" y="747251"/>
                          <a:pt x="2861610" y="747251"/>
                          <a:pt x="2861610" y="747251"/>
                        </a:cubicBezTo>
                        <a:lnTo>
                          <a:pt x="2861610" y="747251"/>
                        </a:lnTo>
                        <a:close/>
                        <a:moveTo>
                          <a:pt x="2904254" y="1062345"/>
                        </a:moveTo>
                        <a:cubicBezTo>
                          <a:pt x="2897147" y="1059976"/>
                          <a:pt x="2885301" y="1057607"/>
                          <a:pt x="2880563" y="1052868"/>
                        </a:cubicBezTo>
                        <a:cubicBezTo>
                          <a:pt x="2866348" y="1033915"/>
                          <a:pt x="2849764" y="1026808"/>
                          <a:pt x="2826073" y="1036285"/>
                        </a:cubicBezTo>
                        <a:cubicBezTo>
                          <a:pt x="2816596" y="1038654"/>
                          <a:pt x="2802382" y="1036285"/>
                          <a:pt x="2802382" y="1024439"/>
                        </a:cubicBezTo>
                        <a:cubicBezTo>
                          <a:pt x="2804751" y="1012593"/>
                          <a:pt x="2785798" y="1003117"/>
                          <a:pt x="2785798" y="993640"/>
                        </a:cubicBezTo>
                        <a:cubicBezTo>
                          <a:pt x="2783429" y="1003117"/>
                          <a:pt x="2802382" y="1012593"/>
                          <a:pt x="2802382" y="1024439"/>
                        </a:cubicBezTo>
                        <a:cubicBezTo>
                          <a:pt x="2800013" y="1036285"/>
                          <a:pt x="2816596" y="1038654"/>
                          <a:pt x="2826073" y="1036285"/>
                        </a:cubicBezTo>
                        <a:cubicBezTo>
                          <a:pt x="2849764" y="1026808"/>
                          <a:pt x="2866348" y="1033915"/>
                          <a:pt x="2880563" y="1052868"/>
                        </a:cubicBezTo>
                        <a:cubicBezTo>
                          <a:pt x="2885301" y="1059976"/>
                          <a:pt x="2897147" y="1059976"/>
                          <a:pt x="2904254" y="1062345"/>
                        </a:cubicBezTo>
                        <a:cubicBezTo>
                          <a:pt x="2913731" y="1067083"/>
                          <a:pt x="2930315" y="1067083"/>
                          <a:pt x="2927946" y="1081298"/>
                        </a:cubicBezTo>
                        <a:cubicBezTo>
                          <a:pt x="2927946" y="1086036"/>
                          <a:pt x="2925576" y="1090774"/>
                          <a:pt x="2925576" y="1097882"/>
                        </a:cubicBezTo>
                        <a:cubicBezTo>
                          <a:pt x="2927946" y="1093143"/>
                          <a:pt x="2927946" y="1086036"/>
                          <a:pt x="2927946" y="1081298"/>
                        </a:cubicBezTo>
                        <a:cubicBezTo>
                          <a:pt x="2930315" y="1069452"/>
                          <a:pt x="2913731" y="1067083"/>
                          <a:pt x="2904254" y="1062345"/>
                        </a:cubicBezTo>
                        <a:close/>
                        <a:moveTo>
                          <a:pt x="2847395" y="1199754"/>
                        </a:moveTo>
                        <a:cubicBezTo>
                          <a:pt x="2837919" y="1195016"/>
                          <a:pt x="2837919" y="1192647"/>
                          <a:pt x="2840288" y="1190278"/>
                        </a:cubicBezTo>
                        <a:cubicBezTo>
                          <a:pt x="2837919" y="1190278"/>
                          <a:pt x="2840288" y="1192647"/>
                          <a:pt x="2847395" y="1199754"/>
                        </a:cubicBezTo>
                        <a:close/>
                        <a:moveTo>
                          <a:pt x="2847395" y="1244768"/>
                        </a:moveTo>
                        <a:cubicBezTo>
                          <a:pt x="2840288" y="1242399"/>
                          <a:pt x="2835550" y="1242399"/>
                          <a:pt x="2828442" y="1240029"/>
                        </a:cubicBezTo>
                        <a:cubicBezTo>
                          <a:pt x="2826073" y="1256613"/>
                          <a:pt x="2854503" y="1268459"/>
                          <a:pt x="2833181" y="1287412"/>
                        </a:cubicBezTo>
                        <a:cubicBezTo>
                          <a:pt x="2830811" y="1289781"/>
                          <a:pt x="2835550" y="1294519"/>
                          <a:pt x="2840288" y="1296889"/>
                        </a:cubicBezTo>
                        <a:cubicBezTo>
                          <a:pt x="2871086" y="1306365"/>
                          <a:pt x="2882932" y="1337164"/>
                          <a:pt x="2913731" y="1346640"/>
                        </a:cubicBezTo>
                        <a:cubicBezTo>
                          <a:pt x="2925576" y="1349009"/>
                          <a:pt x="2925576" y="1363224"/>
                          <a:pt x="2916100" y="1367962"/>
                        </a:cubicBezTo>
                        <a:cubicBezTo>
                          <a:pt x="2901885" y="1375070"/>
                          <a:pt x="2901885" y="1389284"/>
                          <a:pt x="2892409" y="1398761"/>
                        </a:cubicBezTo>
                        <a:cubicBezTo>
                          <a:pt x="2892409" y="1398761"/>
                          <a:pt x="2892409" y="1398761"/>
                          <a:pt x="2892409" y="1398761"/>
                        </a:cubicBezTo>
                        <a:cubicBezTo>
                          <a:pt x="2901885" y="1389284"/>
                          <a:pt x="2904254" y="1375070"/>
                          <a:pt x="2916100" y="1367962"/>
                        </a:cubicBezTo>
                        <a:cubicBezTo>
                          <a:pt x="2927946" y="1363224"/>
                          <a:pt x="2925576" y="1349009"/>
                          <a:pt x="2913731" y="1346640"/>
                        </a:cubicBezTo>
                        <a:cubicBezTo>
                          <a:pt x="2882932" y="1337164"/>
                          <a:pt x="2871086" y="1306365"/>
                          <a:pt x="2840288" y="1296889"/>
                        </a:cubicBezTo>
                        <a:cubicBezTo>
                          <a:pt x="2835550" y="1294519"/>
                          <a:pt x="2830811" y="1289781"/>
                          <a:pt x="2833181" y="1287412"/>
                        </a:cubicBezTo>
                        <a:cubicBezTo>
                          <a:pt x="2854503" y="1268459"/>
                          <a:pt x="2826073" y="1256613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28442" y="1240029"/>
                          <a:pt x="2828442" y="1240029"/>
                          <a:pt x="2828442" y="1240029"/>
                        </a:cubicBezTo>
                        <a:cubicBezTo>
                          <a:pt x="2833181" y="1242399"/>
                          <a:pt x="2840288" y="1242399"/>
                          <a:pt x="2847395" y="1244768"/>
                        </a:cubicBezTo>
                        <a:close/>
                        <a:moveTo>
                          <a:pt x="2854503" y="1183170"/>
                        </a:moveTo>
                        <a:lnTo>
                          <a:pt x="2854503" y="1183170"/>
                        </a:lnTo>
                        <a:cubicBezTo>
                          <a:pt x="2854503" y="1176063"/>
                          <a:pt x="2854503" y="1166587"/>
                          <a:pt x="2854503" y="1159479"/>
                        </a:cubicBezTo>
                        <a:lnTo>
                          <a:pt x="2854503" y="1159479"/>
                        </a:lnTo>
                        <a:cubicBezTo>
                          <a:pt x="2854503" y="1166587"/>
                          <a:pt x="2854503" y="1176063"/>
                          <a:pt x="2854503" y="1183170"/>
                        </a:cubicBezTo>
                        <a:cubicBezTo>
                          <a:pt x="2863979" y="1192647"/>
                          <a:pt x="2871086" y="1187909"/>
                          <a:pt x="2880563" y="1185539"/>
                        </a:cubicBezTo>
                        <a:cubicBezTo>
                          <a:pt x="2871086" y="1187909"/>
                          <a:pt x="2861610" y="1192647"/>
                          <a:pt x="2854503" y="1183170"/>
                        </a:cubicBezTo>
                        <a:close/>
                        <a:moveTo>
                          <a:pt x="2899516" y="1263721"/>
                        </a:moveTo>
                        <a:lnTo>
                          <a:pt x="2899516" y="1263721"/>
                        </a:lnTo>
                        <a:cubicBezTo>
                          <a:pt x="2892409" y="1263721"/>
                          <a:pt x="2885301" y="1263721"/>
                          <a:pt x="2878194" y="1263721"/>
                        </a:cubicBezTo>
                        <a:cubicBezTo>
                          <a:pt x="2885301" y="1263721"/>
                          <a:pt x="2892409" y="1263721"/>
                          <a:pt x="2899516" y="1263721"/>
                        </a:cubicBezTo>
                        <a:close/>
                        <a:moveTo>
                          <a:pt x="2861610" y="1209231"/>
                        </a:moveTo>
                        <a:cubicBezTo>
                          <a:pt x="2861610" y="1211600"/>
                          <a:pt x="2861610" y="1213969"/>
                          <a:pt x="2856872" y="1218707"/>
                        </a:cubicBezTo>
                        <a:cubicBezTo>
                          <a:pt x="2856872" y="1218707"/>
                          <a:pt x="2854503" y="1221076"/>
                          <a:pt x="2854503" y="1221076"/>
                        </a:cubicBezTo>
                        <a:cubicBezTo>
                          <a:pt x="2854503" y="1221076"/>
                          <a:pt x="2856872" y="1218707"/>
                          <a:pt x="2856872" y="1218707"/>
                        </a:cubicBezTo>
                        <a:cubicBezTo>
                          <a:pt x="2861610" y="1213969"/>
                          <a:pt x="2861610" y="1211600"/>
                          <a:pt x="2861610" y="1209231"/>
                        </a:cubicBezTo>
                        <a:close/>
                        <a:moveTo>
                          <a:pt x="2852133" y="1702009"/>
                        </a:moveTo>
                        <a:cubicBezTo>
                          <a:pt x="2821335" y="1683056"/>
                          <a:pt x="2785798" y="1699640"/>
                          <a:pt x="2752630" y="1690163"/>
                        </a:cubicBezTo>
                        <a:cubicBezTo>
                          <a:pt x="2747892" y="1690163"/>
                          <a:pt x="2743154" y="1690163"/>
                          <a:pt x="2738416" y="1692533"/>
                        </a:cubicBezTo>
                        <a:cubicBezTo>
                          <a:pt x="2743154" y="1690163"/>
                          <a:pt x="2747892" y="1690163"/>
                          <a:pt x="2752630" y="1690163"/>
                        </a:cubicBezTo>
                        <a:cubicBezTo>
                          <a:pt x="2785798" y="1699640"/>
                          <a:pt x="2821335" y="1683056"/>
                          <a:pt x="2852133" y="1702009"/>
                        </a:cubicBezTo>
                        <a:cubicBezTo>
                          <a:pt x="2856872" y="1704378"/>
                          <a:pt x="2861610" y="1704378"/>
                          <a:pt x="2863979" y="1704378"/>
                        </a:cubicBezTo>
                        <a:cubicBezTo>
                          <a:pt x="2861610" y="1704378"/>
                          <a:pt x="2856872" y="1704378"/>
                          <a:pt x="2852133" y="1702009"/>
                        </a:cubicBezTo>
                        <a:close/>
                        <a:moveTo>
                          <a:pt x="2852133" y="1912862"/>
                        </a:moveTo>
                        <a:cubicBezTo>
                          <a:pt x="2849764" y="1922338"/>
                          <a:pt x="2840288" y="1924707"/>
                          <a:pt x="2823704" y="1919969"/>
                        </a:cubicBezTo>
                        <a:cubicBezTo>
                          <a:pt x="2840288" y="1924707"/>
                          <a:pt x="2849764" y="1922338"/>
                          <a:pt x="2852133" y="1912862"/>
                        </a:cubicBezTo>
                        <a:close/>
                        <a:moveTo>
                          <a:pt x="2702879" y="1981566"/>
                        </a:moveTo>
                        <a:cubicBezTo>
                          <a:pt x="2688664" y="1972090"/>
                          <a:pt x="2676818" y="1974459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62603" y="1981566"/>
                          <a:pt x="2662603" y="1981566"/>
                          <a:pt x="2662603" y="1981566"/>
                        </a:cubicBezTo>
                        <a:cubicBezTo>
                          <a:pt x="2676818" y="1974459"/>
                          <a:pt x="2688664" y="1972090"/>
                          <a:pt x="2702879" y="1981566"/>
                        </a:cubicBezTo>
                        <a:cubicBezTo>
                          <a:pt x="2731308" y="2000519"/>
                          <a:pt x="2764476" y="1986304"/>
                          <a:pt x="2792905" y="1986304"/>
                        </a:cubicBezTo>
                        <a:cubicBezTo>
                          <a:pt x="2792905" y="1986304"/>
                          <a:pt x="2795274" y="1986304"/>
                          <a:pt x="2795274" y="1983935"/>
                        </a:cubicBezTo>
                        <a:cubicBezTo>
                          <a:pt x="2795274" y="1986304"/>
                          <a:pt x="2792905" y="1986304"/>
                          <a:pt x="2792905" y="1986304"/>
                        </a:cubicBezTo>
                        <a:cubicBezTo>
                          <a:pt x="2764476" y="1983935"/>
                          <a:pt x="2731308" y="2000519"/>
                          <a:pt x="2702879" y="1981566"/>
                        </a:cubicBezTo>
                        <a:close/>
                        <a:moveTo>
                          <a:pt x="2773952" y="2040794"/>
                        </a:moveTo>
                        <a:lnTo>
                          <a:pt x="2773952" y="2040794"/>
                        </a:lnTo>
                        <a:cubicBezTo>
                          <a:pt x="2769214" y="2033687"/>
                          <a:pt x="2762107" y="2028949"/>
                          <a:pt x="2757368" y="2024211"/>
                        </a:cubicBezTo>
                        <a:cubicBezTo>
                          <a:pt x="2762107" y="2028949"/>
                          <a:pt x="2769214" y="2033687"/>
                          <a:pt x="2773952" y="2040794"/>
                        </a:cubicBezTo>
                        <a:close/>
                        <a:moveTo>
                          <a:pt x="2563100" y="1820465"/>
                        </a:moveTo>
                        <a:cubicBezTo>
                          <a:pt x="2563100" y="1827573"/>
                          <a:pt x="2555992" y="1827573"/>
                          <a:pt x="2551254" y="1827573"/>
                        </a:cubicBezTo>
                        <a:cubicBezTo>
                          <a:pt x="2541778" y="1827573"/>
                          <a:pt x="2532301" y="1827573"/>
                          <a:pt x="2525194" y="1822835"/>
                        </a:cubicBezTo>
                        <a:cubicBezTo>
                          <a:pt x="2532301" y="1827573"/>
                          <a:pt x="2541778" y="1827573"/>
                          <a:pt x="2551254" y="1827573"/>
                        </a:cubicBezTo>
                        <a:cubicBezTo>
                          <a:pt x="2555992" y="1827573"/>
                          <a:pt x="2563100" y="1829942"/>
                          <a:pt x="2563100" y="1820465"/>
                        </a:cubicBezTo>
                        <a:cubicBezTo>
                          <a:pt x="2563100" y="1787298"/>
                          <a:pt x="2584422" y="1796774"/>
                          <a:pt x="2603375" y="1801513"/>
                        </a:cubicBezTo>
                        <a:cubicBezTo>
                          <a:pt x="2608114" y="1803882"/>
                          <a:pt x="2612852" y="1803882"/>
                          <a:pt x="2617590" y="1803882"/>
                        </a:cubicBezTo>
                        <a:cubicBezTo>
                          <a:pt x="2612852" y="1803882"/>
                          <a:pt x="2608114" y="1803882"/>
                          <a:pt x="2603375" y="1801513"/>
                        </a:cubicBezTo>
                        <a:cubicBezTo>
                          <a:pt x="2584422" y="1796774"/>
                          <a:pt x="2563100" y="1789667"/>
                          <a:pt x="2563100" y="1820465"/>
                        </a:cubicBezTo>
                        <a:close/>
                        <a:moveTo>
                          <a:pt x="2574946" y="2002889"/>
                        </a:moveTo>
                        <a:cubicBezTo>
                          <a:pt x="2572577" y="2000519"/>
                          <a:pt x="2570207" y="2000519"/>
                          <a:pt x="2567838" y="1995781"/>
                        </a:cubicBezTo>
                        <a:cubicBezTo>
                          <a:pt x="2567838" y="1995781"/>
                          <a:pt x="2565469" y="1993412"/>
                          <a:pt x="2565469" y="1993412"/>
                        </a:cubicBezTo>
                        <a:cubicBezTo>
                          <a:pt x="2565469" y="1993412"/>
                          <a:pt x="2567838" y="1995781"/>
                          <a:pt x="2567838" y="1995781"/>
                        </a:cubicBezTo>
                        <a:cubicBezTo>
                          <a:pt x="2570207" y="1998150"/>
                          <a:pt x="2572577" y="2000519"/>
                          <a:pt x="2574946" y="2002889"/>
                        </a:cubicBezTo>
                        <a:close/>
                        <a:moveTo>
                          <a:pt x="2558362" y="2028949"/>
                        </a:moveTo>
                        <a:cubicBezTo>
                          <a:pt x="2555992" y="2026580"/>
                          <a:pt x="2551254" y="2026580"/>
                          <a:pt x="2548885" y="2024211"/>
                        </a:cubicBezTo>
                        <a:cubicBezTo>
                          <a:pt x="2548885" y="2024211"/>
                          <a:pt x="2546516" y="2024211"/>
                          <a:pt x="2546516" y="2024211"/>
                        </a:cubicBezTo>
                        <a:cubicBezTo>
                          <a:pt x="2546516" y="2024211"/>
                          <a:pt x="2548885" y="2024211"/>
                          <a:pt x="2548885" y="2024211"/>
                        </a:cubicBezTo>
                        <a:cubicBezTo>
                          <a:pt x="2551254" y="2026580"/>
                          <a:pt x="2555992" y="2026580"/>
                          <a:pt x="2558362" y="2028949"/>
                        </a:cubicBezTo>
                        <a:close/>
                        <a:moveTo>
                          <a:pt x="2518087" y="2142667"/>
                        </a:moveTo>
                        <a:lnTo>
                          <a:pt x="2518087" y="2142667"/>
                        </a:lnTo>
                        <a:cubicBezTo>
                          <a:pt x="2508610" y="2142667"/>
                          <a:pt x="2501503" y="2142667"/>
                          <a:pt x="2492026" y="2142667"/>
                        </a:cubicBezTo>
                        <a:cubicBezTo>
                          <a:pt x="2492026" y="2142667"/>
                          <a:pt x="2492026" y="2142667"/>
                          <a:pt x="2492026" y="2142667"/>
                        </a:cubicBezTo>
                        <a:cubicBezTo>
                          <a:pt x="2501503" y="2142667"/>
                          <a:pt x="2508610" y="2142667"/>
                          <a:pt x="2518087" y="2142667"/>
                        </a:cubicBezTo>
                        <a:close/>
                        <a:moveTo>
                          <a:pt x="2492026" y="2135560"/>
                        </a:moveTo>
                        <a:cubicBezTo>
                          <a:pt x="2492026" y="2135560"/>
                          <a:pt x="2492026" y="2135560"/>
                          <a:pt x="2492026" y="2135560"/>
                        </a:cubicBezTo>
                        <a:cubicBezTo>
                          <a:pt x="2503872" y="2126083"/>
                          <a:pt x="2510979" y="2126083"/>
                          <a:pt x="2513348" y="2133191"/>
                        </a:cubicBezTo>
                        <a:cubicBezTo>
                          <a:pt x="2510979" y="2123714"/>
                          <a:pt x="2501503" y="2123714"/>
                          <a:pt x="2492026" y="2135560"/>
                        </a:cubicBezTo>
                        <a:close/>
                        <a:moveTo>
                          <a:pt x="2496764" y="1927076"/>
                        </a:moveTo>
                        <a:cubicBezTo>
                          <a:pt x="2489657" y="1929445"/>
                          <a:pt x="2487288" y="1934184"/>
                          <a:pt x="2484919" y="1936553"/>
                        </a:cubicBezTo>
                        <a:cubicBezTo>
                          <a:pt x="2487288" y="1934184"/>
                          <a:pt x="2492026" y="1929445"/>
                          <a:pt x="2496764" y="1927076"/>
                        </a:cubicBezTo>
                        <a:cubicBezTo>
                          <a:pt x="2503872" y="1924707"/>
                          <a:pt x="2510979" y="1924707"/>
                          <a:pt x="2518087" y="1924707"/>
                        </a:cubicBezTo>
                        <a:cubicBezTo>
                          <a:pt x="2525194" y="1924707"/>
                          <a:pt x="2532301" y="1922338"/>
                          <a:pt x="2532301" y="1912862"/>
                        </a:cubicBezTo>
                        <a:lnTo>
                          <a:pt x="2532301" y="1912862"/>
                        </a:lnTo>
                        <a:cubicBezTo>
                          <a:pt x="2532301" y="1919969"/>
                          <a:pt x="2525194" y="1922338"/>
                          <a:pt x="2518087" y="1924707"/>
                        </a:cubicBezTo>
                        <a:cubicBezTo>
                          <a:pt x="2510979" y="1924707"/>
                          <a:pt x="2503872" y="1924707"/>
                          <a:pt x="2496764" y="1927076"/>
                        </a:cubicBezTo>
                        <a:close/>
                        <a:moveTo>
                          <a:pt x="2240899" y="2862882"/>
                        </a:moveTo>
                        <a:cubicBezTo>
                          <a:pt x="2240899" y="2865251"/>
                          <a:pt x="2240899" y="2867620"/>
                          <a:pt x="2243268" y="2869989"/>
                        </a:cubicBezTo>
                        <a:cubicBezTo>
                          <a:pt x="2262221" y="2851036"/>
                          <a:pt x="2285912" y="2839190"/>
                          <a:pt x="2295389" y="2813130"/>
                        </a:cubicBezTo>
                        <a:lnTo>
                          <a:pt x="2295389" y="2813130"/>
                        </a:lnTo>
                        <a:lnTo>
                          <a:pt x="2295389" y="2813130"/>
                        </a:lnTo>
                        <a:cubicBezTo>
                          <a:pt x="2288281" y="2839190"/>
                          <a:pt x="2262221" y="2851036"/>
                          <a:pt x="2243268" y="2869989"/>
                        </a:cubicBezTo>
                        <a:cubicBezTo>
                          <a:pt x="2243268" y="2872358"/>
                          <a:pt x="2243268" y="2874727"/>
                          <a:pt x="2243268" y="2877096"/>
                        </a:cubicBezTo>
                        <a:cubicBezTo>
                          <a:pt x="2243268" y="2877096"/>
                          <a:pt x="2243268" y="2877096"/>
                          <a:pt x="2243268" y="2877096"/>
                        </a:cubicBezTo>
                        <a:cubicBezTo>
                          <a:pt x="2240899" y="2877096"/>
                          <a:pt x="2238529" y="2877096"/>
                          <a:pt x="2236160" y="2877096"/>
                        </a:cubicBezTo>
                        <a:cubicBezTo>
                          <a:pt x="2238529" y="2877096"/>
                          <a:pt x="2240899" y="2877096"/>
                          <a:pt x="2243268" y="2877096"/>
                        </a:cubicBezTo>
                        <a:cubicBezTo>
                          <a:pt x="2243268" y="2874727"/>
                          <a:pt x="2243268" y="2872358"/>
                          <a:pt x="2243268" y="2869989"/>
                        </a:cubicBezTo>
                        <a:cubicBezTo>
                          <a:pt x="2240899" y="2865251"/>
                          <a:pt x="2240899" y="2865251"/>
                          <a:pt x="2240899" y="2862882"/>
                        </a:cubicBezTo>
                        <a:close/>
                        <a:moveTo>
                          <a:pt x="2304865" y="2843929"/>
                        </a:moveTo>
                        <a:cubicBezTo>
                          <a:pt x="2302496" y="2848667"/>
                          <a:pt x="2297758" y="2853405"/>
                          <a:pt x="2290650" y="2858143"/>
                        </a:cubicBezTo>
                        <a:cubicBezTo>
                          <a:pt x="2288281" y="2860513"/>
                          <a:pt x="2285912" y="2860513"/>
                          <a:pt x="2285912" y="2862882"/>
                        </a:cubicBezTo>
                        <a:cubicBezTo>
                          <a:pt x="2288281" y="2860513"/>
                          <a:pt x="2288281" y="2860513"/>
                          <a:pt x="2290650" y="2858143"/>
                        </a:cubicBezTo>
                        <a:cubicBezTo>
                          <a:pt x="2297758" y="2853405"/>
                          <a:pt x="2302496" y="2848667"/>
                          <a:pt x="2304865" y="2843929"/>
                        </a:cubicBezTo>
                        <a:close/>
                        <a:moveTo>
                          <a:pt x="2297758" y="2813130"/>
                        </a:moveTo>
                        <a:cubicBezTo>
                          <a:pt x="2302496" y="2813130"/>
                          <a:pt x="2307234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11972" y="2813130"/>
                          <a:pt x="2311972" y="2813130"/>
                          <a:pt x="2311972" y="2813130"/>
                        </a:cubicBezTo>
                        <a:cubicBezTo>
                          <a:pt x="2307234" y="2813130"/>
                          <a:pt x="2302496" y="2813130"/>
                          <a:pt x="2297758" y="2813130"/>
                        </a:cubicBezTo>
                        <a:close/>
                        <a:moveTo>
                          <a:pt x="2224315" y="2573848"/>
                        </a:moveTo>
                        <a:cubicBezTo>
                          <a:pt x="2221946" y="2573848"/>
                          <a:pt x="2221946" y="2573848"/>
                          <a:pt x="2219576" y="2573848"/>
                        </a:cubicBezTo>
                        <a:cubicBezTo>
                          <a:pt x="2214838" y="2569110"/>
                          <a:pt x="2207731" y="2564372"/>
                          <a:pt x="2202993" y="2564372"/>
                        </a:cubicBezTo>
                        <a:cubicBezTo>
                          <a:pt x="2210100" y="2564372"/>
                          <a:pt x="2214838" y="2569110"/>
                          <a:pt x="2219576" y="2573848"/>
                        </a:cubicBezTo>
                        <a:cubicBezTo>
                          <a:pt x="2221946" y="2573848"/>
                          <a:pt x="2221946" y="2573848"/>
                          <a:pt x="2224315" y="2573848"/>
                        </a:cubicBezTo>
                        <a:close/>
                        <a:moveTo>
                          <a:pt x="2221946" y="2514620"/>
                        </a:moveTo>
                        <a:cubicBezTo>
                          <a:pt x="2224315" y="2514620"/>
                          <a:pt x="2226684" y="2514620"/>
                          <a:pt x="2229053" y="2516989"/>
                        </a:cubicBezTo>
                        <a:cubicBezTo>
                          <a:pt x="2245637" y="2521727"/>
                          <a:pt x="2264590" y="2524097"/>
                          <a:pt x="2276435" y="2533573"/>
                        </a:cubicBezTo>
                        <a:cubicBezTo>
                          <a:pt x="2283543" y="2540680"/>
                          <a:pt x="2290650" y="2540680"/>
                          <a:pt x="2297758" y="2540680"/>
                        </a:cubicBezTo>
                        <a:cubicBezTo>
                          <a:pt x="2290650" y="2540680"/>
                          <a:pt x="2283543" y="2538311"/>
                          <a:pt x="2276435" y="2533573"/>
                        </a:cubicBezTo>
                        <a:cubicBezTo>
                          <a:pt x="2264590" y="2524097"/>
                          <a:pt x="2245637" y="2521727"/>
                          <a:pt x="2229053" y="2516989"/>
                        </a:cubicBezTo>
                        <a:cubicBezTo>
                          <a:pt x="2226684" y="2514620"/>
                          <a:pt x="2224315" y="2514620"/>
                          <a:pt x="2221946" y="2514620"/>
                        </a:cubicBezTo>
                        <a:close/>
                        <a:moveTo>
                          <a:pt x="2155610" y="1948399"/>
                        </a:moveTo>
                        <a:cubicBezTo>
                          <a:pt x="2141395" y="1948399"/>
                          <a:pt x="2141395" y="1938922"/>
                          <a:pt x="2139026" y="1929445"/>
                        </a:cubicBezTo>
                        <a:cubicBezTo>
                          <a:pt x="2139026" y="1938922"/>
                          <a:pt x="2141395" y="1948399"/>
                          <a:pt x="2155610" y="1948399"/>
                        </a:cubicBezTo>
                        <a:cubicBezTo>
                          <a:pt x="2184039" y="1946029"/>
                          <a:pt x="2210100" y="1957875"/>
                          <a:pt x="2238529" y="1950767"/>
                        </a:cubicBezTo>
                        <a:cubicBezTo>
                          <a:pt x="2250375" y="1948399"/>
                          <a:pt x="2262221" y="1941291"/>
                          <a:pt x="2271697" y="1934184"/>
                        </a:cubicBezTo>
                        <a:cubicBezTo>
                          <a:pt x="2262221" y="1941291"/>
                          <a:pt x="2250375" y="1948399"/>
                          <a:pt x="2238529" y="1950767"/>
                        </a:cubicBezTo>
                        <a:cubicBezTo>
                          <a:pt x="2210100" y="1957875"/>
                          <a:pt x="2184039" y="1946029"/>
                          <a:pt x="2155610" y="1948399"/>
                        </a:cubicBezTo>
                        <a:close/>
                        <a:moveTo>
                          <a:pt x="2202993" y="2031318"/>
                        </a:moveTo>
                        <a:cubicBezTo>
                          <a:pt x="2200623" y="2028949"/>
                          <a:pt x="2200623" y="2026580"/>
                          <a:pt x="2198254" y="2021841"/>
                        </a:cubicBezTo>
                        <a:cubicBezTo>
                          <a:pt x="2195885" y="2014734"/>
                          <a:pt x="2191147" y="2009996"/>
                          <a:pt x="2186409" y="2005257"/>
                        </a:cubicBezTo>
                        <a:cubicBezTo>
                          <a:pt x="2193516" y="2007627"/>
                          <a:pt x="2198254" y="2014734"/>
                          <a:pt x="2198254" y="2021841"/>
                        </a:cubicBezTo>
                        <a:cubicBezTo>
                          <a:pt x="2200623" y="2026580"/>
                          <a:pt x="2200623" y="2028949"/>
                          <a:pt x="2202993" y="2031318"/>
                        </a:cubicBezTo>
                        <a:close/>
                        <a:moveTo>
                          <a:pt x="2124811" y="2111868"/>
                        </a:moveTo>
                        <a:cubicBezTo>
                          <a:pt x="2115335" y="2097654"/>
                          <a:pt x="2108227" y="2081069"/>
                          <a:pt x="2091644" y="2078701"/>
                        </a:cubicBezTo>
                        <a:cubicBezTo>
                          <a:pt x="2108227" y="2081069"/>
                          <a:pt x="2115335" y="2097654"/>
                          <a:pt x="2124811" y="2111868"/>
                        </a:cubicBezTo>
                        <a:cubicBezTo>
                          <a:pt x="2129550" y="2116606"/>
                          <a:pt x="2131919" y="2123714"/>
                          <a:pt x="2124811" y="2130821"/>
                        </a:cubicBezTo>
                        <a:cubicBezTo>
                          <a:pt x="2122442" y="2133191"/>
                          <a:pt x="2120073" y="2133191"/>
                          <a:pt x="2117704" y="2133191"/>
                        </a:cubicBezTo>
                        <a:cubicBezTo>
                          <a:pt x="2120073" y="2133191"/>
                          <a:pt x="2122442" y="2133191"/>
                          <a:pt x="2124811" y="2130821"/>
                        </a:cubicBezTo>
                        <a:cubicBezTo>
                          <a:pt x="2131919" y="2123714"/>
                          <a:pt x="2129550" y="2116606"/>
                          <a:pt x="2124811" y="2111868"/>
                        </a:cubicBezTo>
                        <a:close/>
                        <a:moveTo>
                          <a:pt x="1958972" y="2031318"/>
                        </a:moveTo>
                        <a:cubicBezTo>
                          <a:pt x="1958972" y="2031318"/>
                          <a:pt x="1956603" y="2031318"/>
                          <a:pt x="1958972" y="2031318"/>
                        </a:cubicBezTo>
                        <a:cubicBezTo>
                          <a:pt x="1956603" y="2031318"/>
                          <a:pt x="1958972" y="2031318"/>
                          <a:pt x="1958972" y="2031318"/>
                        </a:cubicBezTo>
                        <a:cubicBezTo>
                          <a:pt x="1958972" y="2031318"/>
                          <a:pt x="1961342" y="2033687"/>
                          <a:pt x="1961342" y="2033687"/>
                        </a:cubicBezTo>
                        <a:cubicBezTo>
                          <a:pt x="1961342" y="2033687"/>
                          <a:pt x="1958972" y="2033687"/>
                          <a:pt x="1958972" y="2036056"/>
                        </a:cubicBezTo>
                        <a:cubicBezTo>
                          <a:pt x="1958972" y="2036056"/>
                          <a:pt x="1961342" y="2036056"/>
                          <a:pt x="1961342" y="2033687"/>
                        </a:cubicBezTo>
                        <a:cubicBezTo>
                          <a:pt x="1961342" y="2033687"/>
                          <a:pt x="1958972" y="2031318"/>
                          <a:pt x="1958972" y="2031318"/>
                        </a:cubicBezTo>
                        <a:close/>
                        <a:moveTo>
                          <a:pt x="1949496" y="1675949"/>
                        </a:moveTo>
                        <a:cubicBezTo>
                          <a:pt x="1949496" y="1680687"/>
                          <a:pt x="1949496" y="1687795"/>
                          <a:pt x="1949496" y="1692533"/>
                        </a:cubicBezTo>
                        <a:cubicBezTo>
                          <a:pt x="1949496" y="1692533"/>
                          <a:pt x="1949496" y="1692533"/>
                          <a:pt x="1949496" y="1692533"/>
                        </a:cubicBezTo>
                        <a:cubicBezTo>
                          <a:pt x="1932912" y="1706748"/>
                          <a:pt x="1928174" y="1723331"/>
                          <a:pt x="1937650" y="1742285"/>
                        </a:cubicBezTo>
                        <a:cubicBezTo>
                          <a:pt x="1942388" y="1754130"/>
                          <a:pt x="1940019" y="1768345"/>
                          <a:pt x="1942388" y="1780190"/>
                        </a:cubicBezTo>
                        <a:cubicBezTo>
                          <a:pt x="1937650" y="1787298"/>
                          <a:pt x="1930543" y="1796774"/>
                          <a:pt x="1925805" y="1803882"/>
                        </a:cubicBezTo>
                        <a:cubicBezTo>
                          <a:pt x="1930543" y="1813358"/>
                          <a:pt x="1935281" y="1822835"/>
                          <a:pt x="1942388" y="1829942"/>
                        </a:cubicBezTo>
                        <a:cubicBezTo>
                          <a:pt x="1935281" y="1822835"/>
                          <a:pt x="1930543" y="1813358"/>
                          <a:pt x="1925805" y="1803882"/>
                        </a:cubicBezTo>
                        <a:cubicBezTo>
                          <a:pt x="1925805" y="1803882"/>
                          <a:pt x="1925805" y="1803882"/>
                          <a:pt x="1925805" y="1803882"/>
                        </a:cubicBezTo>
                        <a:cubicBezTo>
                          <a:pt x="1930543" y="1796774"/>
                          <a:pt x="1937650" y="1787298"/>
                          <a:pt x="1942388" y="1780190"/>
                        </a:cubicBezTo>
                        <a:cubicBezTo>
                          <a:pt x="1935281" y="1780190"/>
                          <a:pt x="1930543" y="1777821"/>
                          <a:pt x="1925805" y="1777821"/>
                        </a:cubicBezTo>
                        <a:cubicBezTo>
                          <a:pt x="1930543" y="1780190"/>
                          <a:pt x="1937650" y="1780190"/>
                          <a:pt x="1942388" y="1780190"/>
                        </a:cubicBezTo>
                        <a:cubicBezTo>
                          <a:pt x="1942388" y="1765976"/>
                          <a:pt x="1944758" y="1754130"/>
                          <a:pt x="1937650" y="1742285"/>
                        </a:cubicBezTo>
                        <a:cubicBezTo>
                          <a:pt x="1928174" y="1723331"/>
                          <a:pt x="1935281" y="1706748"/>
                          <a:pt x="1949496" y="1692533"/>
                        </a:cubicBezTo>
                        <a:cubicBezTo>
                          <a:pt x="1949496" y="1685425"/>
                          <a:pt x="1949496" y="1680687"/>
                          <a:pt x="1949496" y="1675949"/>
                        </a:cubicBezTo>
                        <a:cubicBezTo>
                          <a:pt x="1951865" y="1671211"/>
                          <a:pt x="1954234" y="1668841"/>
                          <a:pt x="1958972" y="1668841"/>
                        </a:cubicBezTo>
                        <a:cubicBezTo>
                          <a:pt x="1956603" y="1668841"/>
                          <a:pt x="1951865" y="1671211"/>
                          <a:pt x="1949496" y="1675949"/>
                        </a:cubicBezTo>
                        <a:cubicBezTo>
                          <a:pt x="1954234" y="1675949"/>
                          <a:pt x="1961342" y="1675949"/>
                          <a:pt x="1966080" y="1675949"/>
                        </a:cubicBezTo>
                        <a:cubicBezTo>
                          <a:pt x="1966080" y="1675949"/>
                          <a:pt x="1966080" y="1675949"/>
                          <a:pt x="1966080" y="1675949"/>
                        </a:cubicBezTo>
                        <a:cubicBezTo>
                          <a:pt x="1968449" y="1675949"/>
                          <a:pt x="1970818" y="1675949"/>
                          <a:pt x="1973187" y="1675949"/>
                        </a:cubicBezTo>
                        <a:cubicBezTo>
                          <a:pt x="1975556" y="1675949"/>
                          <a:pt x="1980294" y="1675949"/>
                          <a:pt x="1982664" y="1675949"/>
                        </a:cubicBezTo>
                        <a:cubicBezTo>
                          <a:pt x="1980294" y="1675949"/>
                          <a:pt x="1977925" y="1675949"/>
                          <a:pt x="1973187" y="1675949"/>
                        </a:cubicBezTo>
                        <a:cubicBezTo>
                          <a:pt x="1973187" y="1675949"/>
                          <a:pt x="1973187" y="1675949"/>
                          <a:pt x="1973187" y="1675949"/>
                        </a:cubicBezTo>
                        <a:cubicBezTo>
                          <a:pt x="1970818" y="1675949"/>
                          <a:pt x="1968449" y="1675949"/>
                          <a:pt x="1963711" y="1675949"/>
                        </a:cubicBezTo>
                        <a:cubicBezTo>
                          <a:pt x="1961342" y="1675949"/>
                          <a:pt x="1956603" y="1675949"/>
                          <a:pt x="1949496" y="1675949"/>
                        </a:cubicBezTo>
                        <a:close/>
                        <a:moveTo>
                          <a:pt x="1852362" y="2216110"/>
                        </a:moveTo>
                        <a:cubicBezTo>
                          <a:pt x="1842885" y="2211372"/>
                          <a:pt x="1835778" y="2206633"/>
                          <a:pt x="1828670" y="2206633"/>
                        </a:cubicBezTo>
                        <a:cubicBezTo>
                          <a:pt x="1835778" y="2206633"/>
                          <a:pt x="1842885" y="2211372"/>
                          <a:pt x="1852362" y="2216110"/>
                        </a:cubicBezTo>
                        <a:cubicBezTo>
                          <a:pt x="1864207" y="2223217"/>
                          <a:pt x="1871315" y="2237432"/>
                          <a:pt x="1890268" y="2239801"/>
                        </a:cubicBezTo>
                        <a:lnTo>
                          <a:pt x="1890268" y="2239801"/>
                        </a:lnTo>
                        <a:cubicBezTo>
                          <a:pt x="1871315" y="2237432"/>
                          <a:pt x="1864207" y="2223217"/>
                          <a:pt x="1852362" y="2216110"/>
                        </a:cubicBezTo>
                        <a:close/>
                        <a:moveTo>
                          <a:pt x="1866576" y="2301398"/>
                        </a:moveTo>
                        <a:cubicBezTo>
                          <a:pt x="1866576" y="2301398"/>
                          <a:pt x="1866576" y="2301398"/>
                          <a:pt x="1866576" y="2301398"/>
                        </a:cubicBezTo>
                        <a:cubicBezTo>
                          <a:pt x="1861838" y="2301398"/>
                          <a:pt x="1857100" y="2301398"/>
                          <a:pt x="1854731" y="2299030"/>
                        </a:cubicBezTo>
                        <a:cubicBezTo>
                          <a:pt x="1857100" y="2301398"/>
                          <a:pt x="1861838" y="2301398"/>
                          <a:pt x="1866576" y="2301398"/>
                        </a:cubicBezTo>
                        <a:close/>
                        <a:moveTo>
                          <a:pt x="1686523" y="1863110"/>
                        </a:moveTo>
                        <a:cubicBezTo>
                          <a:pt x="1679415" y="1860741"/>
                          <a:pt x="1669939" y="1863110"/>
                          <a:pt x="1660462" y="1858372"/>
                        </a:cubicBezTo>
                        <a:cubicBezTo>
                          <a:pt x="1643878" y="1853633"/>
                          <a:pt x="1639140" y="1837050"/>
                          <a:pt x="1634402" y="1825204"/>
                        </a:cubicBezTo>
                        <a:cubicBezTo>
                          <a:pt x="1634402" y="1822835"/>
                          <a:pt x="1634402" y="1820465"/>
                          <a:pt x="1634402" y="1818097"/>
                        </a:cubicBezTo>
                        <a:cubicBezTo>
                          <a:pt x="1634402" y="1820465"/>
                          <a:pt x="1632033" y="1822835"/>
                          <a:pt x="1634402" y="1825204"/>
                        </a:cubicBezTo>
                        <a:cubicBezTo>
                          <a:pt x="1639140" y="1837050"/>
                          <a:pt x="1643878" y="1853633"/>
                          <a:pt x="1660462" y="1858372"/>
                        </a:cubicBezTo>
                        <a:cubicBezTo>
                          <a:pt x="1669939" y="1863110"/>
                          <a:pt x="1679415" y="1860741"/>
                          <a:pt x="1686523" y="1863110"/>
                        </a:cubicBezTo>
                        <a:cubicBezTo>
                          <a:pt x="1703107" y="1867848"/>
                          <a:pt x="1707845" y="1877325"/>
                          <a:pt x="1707845" y="1893909"/>
                        </a:cubicBezTo>
                        <a:cubicBezTo>
                          <a:pt x="1707845" y="1901016"/>
                          <a:pt x="1705476" y="1905754"/>
                          <a:pt x="1703107" y="1910492"/>
                        </a:cubicBezTo>
                        <a:cubicBezTo>
                          <a:pt x="1705476" y="1905754"/>
                          <a:pt x="1707845" y="1901016"/>
                          <a:pt x="1707845" y="1893909"/>
                        </a:cubicBezTo>
                        <a:cubicBezTo>
                          <a:pt x="1710214" y="1877325"/>
                          <a:pt x="1703107" y="1867848"/>
                          <a:pt x="1686523" y="1863110"/>
                        </a:cubicBezTo>
                        <a:close/>
                        <a:moveTo>
                          <a:pt x="1700738" y="1981566"/>
                        </a:moveTo>
                        <a:cubicBezTo>
                          <a:pt x="1700738" y="1981566"/>
                          <a:pt x="1700738" y="1981566"/>
                          <a:pt x="1700738" y="1981566"/>
                        </a:cubicBezTo>
                        <a:cubicBezTo>
                          <a:pt x="1686523" y="1964982"/>
                          <a:pt x="1662831" y="1953137"/>
                          <a:pt x="1660462" y="1929445"/>
                        </a:cubicBezTo>
                        <a:cubicBezTo>
                          <a:pt x="1660462" y="1929445"/>
                          <a:pt x="1660462" y="1929445"/>
                          <a:pt x="1660462" y="1929445"/>
                        </a:cubicBezTo>
                        <a:cubicBezTo>
                          <a:pt x="1662831" y="1953137"/>
                          <a:pt x="1684154" y="1962613"/>
                          <a:pt x="1700738" y="1981566"/>
                        </a:cubicBezTo>
                        <a:close/>
                        <a:moveTo>
                          <a:pt x="1653355" y="2199526"/>
                        </a:moveTo>
                        <a:cubicBezTo>
                          <a:pt x="1655724" y="2204264"/>
                          <a:pt x="1655724" y="2211372"/>
                          <a:pt x="1653355" y="2218479"/>
                        </a:cubicBezTo>
                        <a:lnTo>
                          <a:pt x="1653355" y="2218479"/>
                        </a:lnTo>
                        <a:cubicBezTo>
                          <a:pt x="1655724" y="2211372"/>
                          <a:pt x="1655724" y="2206633"/>
                          <a:pt x="1653355" y="2199526"/>
                        </a:cubicBezTo>
                        <a:close/>
                        <a:moveTo>
                          <a:pt x="1634402" y="2168728"/>
                        </a:moveTo>
                        <a:cubicBezTo>
                          <a:pt x="1632033" y="2163989"/>
                          <a:pt x="1629664" y="2156882"/>
                          <a:pt x="1632033" y="2149774"/>
                        </a:cubicBezTo>
                        <a:cubicBezTo>
                          <a:pt x="1632033" y="2149774"/>
                          <a:pt x="1632033" y="2149774"/>
                          <a:pt x="1632033" y="2149774"/>
                        </a:cubicBezTo>
                        <a:cubicBezTo>
                          <a:pt x="1629664" y="2156882"/>
                          <a:pt x="1632033" y="2163989"/>
                          <a:pt x="1634402" y="2168728"/>
                        </a:cubicBezTo>
                        <a:close/>
                        <a:moveTo>
                          <a:pt x="1587019" y="2140298"/>
                        </a:moveTo>
                        <a:cubicBezTo>
                          <a:pt x="1587019" y="2140298"/>
                          <a:pt x="1587019" y="2140298"/>
                          <a:pt x="1587019" y="2140298"/>
                        </a:cubicBezTo>
                        <a:cubicBezTo>
                          <a:pt x="1627294" y="2135560"/>
                          <a:pt x="1655724" y="2123714"/>
                          <a:pt x="1650986" y="2083439"/>
                        </a:cubicBezTo>
                        <a:cubicBezTo>
                          <a:pt x="1650986" y="2083439"/>
                          <a:pt x="1650986" y="2083439"/>
                          <a:pt x="1650986" y="2083439"/>
                        </a:cubicBezTo>
                        <a:cubicBezTo>
                          <a:pt x="1655724" y="2123714"/>
                          <a:pt x="1624925" y="2133191"/>
                          <a:pt x="1587019" y="2140298"/>
                        </a:cubicBezTo>
                        <a:close/>
                        <a:moveTo>
                          <a:pt x="1627294" y="2379580"/>
                        </a:moveTo>
                        <a:cubicBezTo>
                          <a:pt x="1622556" y="2377210"/>
                          <a:pt x="1622556" y="2372472"/>
                          <a:pt x="1622556" y="2367734"/>
                        </a:cubicBezTo>
                        <a:cubicBezTo>
                          <a:pt x="1613080" y="2358258"/>
                          <a:pt x="1608342" y="2360627"/>
                          <a:pt x="1605972" y="2372472"/>
                        </a:cubicBezTo>
                        <a:cubicBezTo>
                          <a:pt x="1605972" y="2377210"/>
                          <a:pt x="1605972" y="2381949"/>
                          <a:pt x="1605972" y="2386687"/>
                        </a:cubicBezTo>
                        <a:cubicBezTo>
                          <a:pt x="1605972" y="2381949"/>
                          <a:pt x="1605972" y="2377210"/>
                          <a:pt x="1605972" y="2372472"/>
                        </a:cubicBezTo>
                        <a:cubicBezTo>
                          <a:pt x="1608342" y="2360627"/>
                          <a:pt x="1613080" y="2358258"/>
                          <a:pt x="1622556" y="2367734"/>
                        </a:cubicBezTo>
                        <a:cubicBezTo>
                          <a:pt x="1624925" y="2367734"/>
                          <a:pt x="1627294" y="2367734"/>
                          <a:pt x="1632033" y="2367734"/>
                        </a:cubicBezTo>
                        <a:cubicBezTo>
                          <a:pt x="1639140" y="2355888"/>
                          <a:pt x="1643878" y="2348781"/>
                          <a:pt x="1643878" y="2344043"/>
                        </a:cubicBezTo>
                        <a:cubicBezTo>
                          <a:pt x="1643878" y="2348781"/>
                          <a:pt x="1641509" y="2355888"/>
                          <a:pt x="1632033" y="2367734"/>
                        </a:cubicBezTo>
                        <a:cubicBezTo>
                          <a:pt x="1629664" y="2367734"/>
                          <a:pt x="1627294" y="2367734"/>
                          <a:pt x="1622556" y="2367734"/>
                        </a:cubicBezTo>
                        <a:cubicBezTo>
                          <a:pt x="1622556" y="2372472"/>
                          <a:pt x="1622556" y="2379580"/>
                          <a:pt x="1627294" y="2379580"/>
                        </a:cubicBezTo>
                        <a:close/>
                        <a:moveTo>
                          <a:pt x="1605972" y="2400902"/>
                        </a:moveTo>
                        <a:cubicBezTo>
                          <a:pt x="1605972" y="2400902"/>
                          <a:pt x="1605972" y="2400902"/>
                          <a:pt x="1605972" y="2400902"/>
                        </a:cubicBezTo>
                        <a:lnTo>
                          <a:pt x="1605972" y="2400902"/>
                        </a:lnTo>
                        <a:cubicBezTo>
                          <a:pt x="1575174" y="2410378"/>
                          <a:pt x="1542006" y="2412747"/>
                          <a:pt x="1511207" y="2403271"/>
                        </a:cubicBezTo>
                        <a:cubicBezTo>
                          <a:pt x="1501731" y="2400902"/>
                          <a:pt x="1489885" y="2400902"/>
                          <a:pt x="1478040" y="2400902"/>
                        </a:cubicBezTo>
                        <a:cubicBezTo>
                          <a:pt x="1478040" y="2400902"/>
                          <a:pt x="1478040" y="2400902"/>
                          <a:pt x="1478040" y="2400902"/>
                        </a:cubicBezTo>
                        <a:cubicBezTo>
                          <a:pt x="1489885" y="2400902"/>
                          <a:pt x="1501731" y="2398533"/>
                          <a:pt x="1511207" y="2403271"/>
                        </a:cubicBezTo>
                        <a:cubicBezTo>
                          <a:pt x="1542006" y="2412747"/>
                          <a:pt x="1572805" y="2410378"/>
                          <a:pt x="1605972" y="2400902"/>
                        </a:cubicBezTo>
                        <a:close/>
                        <a:moveTo>
                          <a:pt x="1359583" y="2424593"/>
                        </a:moveTo>
                        <a:cubicBezTo>
                          <a:pt x="1350107" y="2417486"/>
                          <a:pt x="1352476" y="2405640"/>
                          <a:pt x="1366690" y="2391425"/>
                        </a:cubicBezTo>
                        <a:cubicBezTo>
                          <a:pt x="1380905" y="2372472"/>
                          <a:pt x="1395120" y="2353519"/>
                          <a:pt x="1390382" y="2329828"/>
                        </a:cubicBezTo>
                        <a:cubicBezTo>
                          <a:pt x="1390382" y="2329828"/>
                          <a:pt x="1390382" y="2329828"/>
                          <a:pt x="1390382" y="2329828"/>
                        </a:cubicBezTo>
                        <a:cubicBezTo>
                          <a:pt x="1395120" y="2353519"/>
                          <a:pt x="1383274" y="2372472"/>
                          <a:pt x="1366690" y="2391425"/>
                        </a:cubicBezTo>
                        <a:cubicBezTo>
                          <a:pt x="1354845" y="2405640"/>
                          <a:pt x="1352476" y="2417486"/>
                          <a:pt x="1359583" y="2424593"/>
                        </a:cubicBezTo>
                        <a:close/>
                        <a:moveTo>
                          <a:pt x="1390382" y="2327459"/>
                        </a:moveTo>
                        <a:cubicBezTo>
                          <a:pt x="1390382" y="2327459"/>
                          <a:pt x="1390382" y="2327459"/>
                          <a:pt x="1390382" y="2327459"/>
                        </a:cubicBezTo>
                        <a:cubicBezTo>
                          <a:pt x="1392751" y="2325090"/>
                          <a:pt x="1397489" y="2325090"/>
                          <a:pt x="1397489" y="2320352"/>
                        </a:cubicBezTo>
                        <a:cubicBezTo>
                          <a:pt x="1397489" y="2325090"/>
                          <a:pt x="1392751" y="2325090"/>
                          <a:pt x="1390382" y="2327459"/>
                        </a:cubicBezTo>
                        <a:close/>
                        <a:moveTo>
                          <a:pt x="1404597" y="2500405"/>
                        </a:moveTo>
                        <a:cubicBezTo>
                          <a:pt x="1406966" y="2493298"/>
                          <a:pt x="1406966" y="2486190"/>
                          <a:pt x="1406966" y="2481452"/>
                        </a:cubicBezTo>
                        <a:cubicBezTo>
                          <a:pt x="1409335" y="2467237"/>
                          <a:pt x="1418811" y="2462499"/>
                          <a:pt x="1430657" y="2462499"/>
                        </a:cubicBezTo>
                        <a:cubicBezTo>
                          <a:pt x="1435395" y="2462499"/>
                          <a:pt x="1437764" y="2462499"/>
                          <a:pt x="1440134" y="2462499"/>
                        </a:cubicBezTo>
                        <a:cubicBezTo>
                          <a:pt x="1437764" y="2462499"/>
                          <a:pt x="1435395" y="2460130"/>
                          <a:pt x="1430657" y="2462499"/>
                        </a:cubicBezTo>
                        <a:cubicBezTo>
                          <a:pt x="1418811" y="2462499"/>
                          <a:pt x="1409335" y="2469607"/>
                          <a:pt x="1406966" y="2481452"/>
                        </a:cubicBezTo>
                        <a:cubicBezTo>
                          <a:pt x="1406966" y="2486190"/>
                          <a:pt x="1406966" y="2493298"/>
                          <a:pt x="1404597" y="2500405"/>
                        </a:cubicBezTo>
                        <a:cubicBezTo>
                          <a:pt x="1399858" y="2512251"/>
                          <a:pt x="1395120" y="2519358"/>
                          <a:pt x="1388013" y="2519358"/>
                        </a:cubicBezTo>
                        <a:cubicBezTo>
                          <a:pt x="1395120" y="2519358"/>
                          <a:pt x="1399858" y="2512251"/>
                          <a:pt x="1404597" y="2500405"/>
                        </a:cubicBezTo>
                        <a:close/>
                        <a:moveTo>
                          <a:pt x="1402227" y="2294291"/>
                        </a:moveTo>
                        <a:cubicBezTo>
                          <a:pt x="1397489" y="2306137"/>
                          <a:pt x="1383274" y="2303768"/>
                          <a:pt x="1371429" y="2303768"/>
                        </a:cubicBezTo>
                        <a:cubicBezTo>
                          <a:pt x="1364321" y="2303768"/>
                          <a:pt x="1354845" y="2303768"/>
                          <a:pt x="1354845" y="2317982"/>
                        </a:cubicBezTo>
                        <a:cubicBezTo>
                          <a:pt x="1354845" y="2317982"/>
                          <a:pt x="1354845" y="2317982"/>
                          <a:pt x="1354845" y="2317982"/>
                        </a:cubicBezTo>
                        <a:cubicBezTo>
                          <a:pt x="1354845" y="2303768"/>
                          <a:pt x="1364321" y="2303768"/>
                          <a:pt x="1371429" y="2303768"/>
                        </a:cubicBezTo>
                        <a:cubicBezTo>
                          <a:pt x="1383274" y="2303768"/>
                          <a:pt x="1397489" y="2306137"/>
                          <a:pt x="1402227" y="2294291"/>
                        </a:cubicBezTo>
                        <a:cubicBezTo>
                          <a:pt x="1416442" y="2268231"/>
                          <a:pt x="1440134" y="2268231"/>
                          <a:pt x="1463825" y="2275338"/>
                        </a:cubicBezTo>
                        <a:cubicBezTo>
                          <a:pt x="1482778" y="2280076"/>
                          <a:pt x="1482778" y="2270600"/>
                          <a:pt x="1482778" y="2258754"/>
                        </a:cubicBezTo>
                        <a:cubicBezTo>
                          <a:pt x="1485147" y="2246908"/>
                          <a:pt x="1470932" y="2235063"/>
                          <a:pt x="1482778" y="2220848"/>
                        </a:cubicBezTo>
                        <a:cubicBezTo>
                          <a:pt x="1485147" y="2218479"/>
                          <a:pt x="1485147" y="2216110"/>
                          <a:pt x="1482778" y="2213741"/>
                        </a:cubicBezTo>
                        <a:cubicBezTo>
                          <a:pt x="1485147" y="2216110"/>
                          <a:pt x="1485147" y="2218479"/>
                          <a:pt x="1482778" y="2220848"/>
                        </a:cubicBezTo>
                        <a:cubicBezTo>
                          <a:pt x="1470932" y="2235063"/>
                          <a:pt x="1482778" y="2246908"/>
                          <a:pt x="1482778" y="2258754"/>
                        </a:cubicBezTo>
                        <a:cubicBezTo>
                          <a:pt x="1480409" y="2270600"/>
                          <a:pt x="1480409" y="2280076"/>
                          <a:pt x="1463825" y="2275338"/>
                        </a:cubicBezTo>
                        <a:cubicBezTo>
                          <a:pt x="1440134" y="2268231"/>
                          <a:pt x="1416442" y="2268231"/>
                          <a:pt x="1402227" y="2294291"/>
                        </a:cubicBezTo>
                        <a:close/>
                        <a:moveTo>
                          <a:pt x="1335892" y="2213741"/>
                        </a:moveTo>
                        <a:cubicBezTo>
                          <a:pt x="1350107" y="2216110"/>
                          <a:pt x="1369060" y="2192419"/>
                          <a:pt x="1361952" y="2173466"/>
                        </a:cubicBezTo>
                        <a:cubicBezTo>
                          <a:pt x="1357214" y="2161620"/>
                          <a:pt x="1357214" y="2159251"/>
                          <a:pt x="1369060" y="2154513"/>
                        </a:cubicBezTo>
                        <a:cubicBezTo>
                          <a:pt x="1383274" y="2149774"/>
                          <a:pt x="1392751" y="2137929"/>
                          <a:pt x="1406966" y="2135560"/>
                        </a:cubicBezTo>
                        <a:cubicBezTo>
                          <a:pt x="1428288" y="2130821"/>
                          <a:pt x="1425919" y="2114238"/>
                          <a:pt x="1425919" y="2100023"/>
                        </a:cubicBezTo>
                        <a:cubicBezTo>
                          <a:pt x="1425919" y="2100023"/>
                          <a:pt x="1425919" y="2100023"/>
                          <a:pt x="1425919" y="2100023"/>
                        </a:cubicBezTo>
                        <a:cubicBezTo>
                          <a:pt x="1425919" y="2114238"/>
                          <a:pt x="1428288" y="2128452"/>
                          <a:pt x="1406966" y="2135560"/>
                        </a:cubicBezTo>
                        <a:cubicBezTo>
                          <a:pt x="1392751" y="2137929"/>
                          <a:pt x="1383274" y="2149774"/>
                          <a:pt x="1369060" y="2154513"/>
                        </a:cubicBezTo>
                        <a:cubicBezTo>
                          <a:pt x="1357214" y="2159251"/>
                          <a:pt x="1357214" y="2161620"/>
                          <a:pt x="1361952" y="2173466"/>
                        </a:cubicBezTo>
                        <a:cubicBezTo>
                          <a:pt x="1369060" y="2192419"/>
                          <a:pt x="1350107" y="2216110"/>
                          <a:pt x="1335892" y="2213741"/>
                        </a:cubicBezTo>
                        <a:close/>
                        <a:moveTo>
                          <a:pt x="1352476" y="2498036"/>
                        </a:moveTo>
                        <a:cubicBezTo>
                          <a:pt x="1350107" y="2498036"/>
                          <a:pt x="1350107" y="2498036"/>
                          <a:pt x="1347738" y="2498036"/>
                        </a:cubicBezTo>
                        <a:cubicBezTo>
                          <a:pt x="1345368" y="2498036"/>
                          <a:pt x="1342999" y="2498036"/>
                          <a:pt x="1340630" y="2498036"/>
                        </a:cubicBezTo>
                        <a:cubicBezTo>
                          <a:pt x="1342999" y="2498036"/>
                          <a:pt x="1345368" y="2498036"/>
                          <a:pt x="1347738" y="2498036"/>
                        </a:cubicBezTo>
                        <a:cubicBezTo>
                          <a:pt x="1347738" y="2498036"/>
                          <a:pt x="1350107" y="2498036"/>
                          <a:pt x="1352476" y="2498036"/>
                        </a:cubicBezTo>
                        <a:close/>
                        <a:moveTo>
                          <a:pt x="1286140" y="2225586"/>
                        </a:moveTo>
                        <a:cubicBezTo>
                          <a:pt x="1283771" y="2232694"/>
                          <a:pt x="1267187" y="2225586"/>
                          <a:pt x="1267187" y="2237432"/>
                        </a:cubicBezTo>
                        <a:cubicBezTo>
                          <a:pt x="1271925" y="2244540"/>
                          <a:pt x="1276664" y="2254016"/>
                          <a:pt x="1283771" y="2261123"/>
                        </a:cubicBezTo>
                        <a:cubicBezTo>
                          <a:pt x="1288509" y="2268231"/>
                          <a:pt x="1295617" y="2272969"/>
                          <a:pt x="1286140" y="2280076"/>
                        </a:cubicBezTo>
                        <a:cubicBezTo>
                          <a:pt x="1283771" y="2282445"/>
                          <a:pt x="1281402" y="2282445"/>
                          <a:pt x="1279033" y="2282445"/>
                        </a:cubicBezTo>
                        <a:cubicBezTo>
                          <a:pt x="1281402" y="2282445"/>
                          <a:pt x="1283771" y="2282445"/>
                          <a:pt x="1286140" y="2280076"/>
                        </a:cubicBezTo>
                        <a:cubicBezTo>
                          <a:pt x="1295617" y="2272969"/>
                          <a:pt x="1288509" y="2265862"/>
                          <a:pt x="1283771" y="2261123"/>
                        </a:cubicBezTo>
                        <a:cubicBezTo>
                          <a:pt x="1279033" y="2254016"/>
                          <a:pt x="1274295" y="2244540"/>
                          <a:pt x="1267187" y="2237432"/>
                        </a:cubicBezTo>
                        <a:cubicBezTo>
                          <a:pt x="1267187" y="2227956"/>
                          <a:pt x="1283771" y="2232694"/>
                          <a:pt x="1286140" y="2225586"/>
                        </a:cubicBezTo>
                        <a:cubicBezTo>
                          <a:pt x="1290878" y="2206633"/>
                          <a:pt x="1297986" y="2197157"/>
                          <a:pt x="1312201" y="2201895"/>
                        </a:cubicBezTo>
                        <a:cubicBezTo>
                          <a:pt x="1297986" y="2197157"/>
                          <a:pt x="1290878" y="2206633"/>
                          <a:pt x="1286140" y="2225586"/>
                        </a:cubicBezTo>
                        <a:close/>
                        <a:moveTo>
                          <a:pt x="1307462" y="2453023"/>
                        </a:moveTo>
                        <a:cubicBezTo>
                          <a:pt x="1302724" y="2450654"/>
                          <a:pt x="1295617" y="2450654"/>
                          <a:pt x="1290878" y="2448284"/>
                        </a:cubicBezTo>
                        <a:cubicBezTo>
                          <a:pt x="1286140" y="2448284"/>
                          <a:pt x="1283771" y="2445915"/>
                          <a:pt x="1281402" y="2445915"/>
                        </a:cubicBezTo>
                        <a:cubicBezTo>
                          <a:pt x="1283771" y="2445915"/>
                          <a:pt x="1288509" y="2448284"/>
                          <a:pt x="1290878" y="2448284"/>
                        </a:cubicBezTo>
                        <a:cubicBezTo>
                          <a:pt x="1295617" y="2450654"/>
                          <a:pt x="1302724" y="2450654"/>
                          <a:pt x="1307462" y="2453023"/>
                        </a:cubicBezTo>
                        <a:close/>
                        <a:moveTo>
                          <a:pt x="1236388" y="2161620"/>
                        </a:moveTo>
                        <a:cubicBezTo>
                          <a:pt x="1234019" y="2163989"/>
                          <a:pt x="1231650" y="2166358"/>
                          <a:pt x="1231650" y="2166358"/>
                        </a:cubicBezTo>
                        <a:cubicBezTo>
                          <a:pt x="1215066" y="2180573"/>
                          <a:pt x="1203221" y="2185311"/>
                          <a:pt x="1191375" y="2178204"/>
                        </a:cubicBezTo>
                        <a:cubicBezTo>
                          <a:pt x="1203221" y="2185311"/>
                          <a:pt x="1215066" y="2180573"/>
                          <a:pt x="1231650" y="2166358"/>
                        </a:cubicBezTo>
                        <a:cubicBezTo>
                          <a:pt x="1231650" y="2166358"/>
                          <a:pt x="1234019" y="2163989"/>
                          <a:pt x="1236388" y="2161620"/>
                        </a:cubicBezTo>
                        <a:cubicBezTo>
                          <a:pt x="1245865" y="2147405"/>
                          <a:pt x="1257711" y="2140298"/>
                          <a:pt x="1274295" y="2142667"/>
                        </a:cubicBezTo>
                        <a:cubicBezTo>
                          <a:pt x="1281402" y="2142667"/>
                          <a:pt x="1290878" y="2142667"/>
                          <a:pt x="1290878" y="2135560"/>
                        </a:cubicBezTo>
                        <a:cubicBezTo>
                          <a:pt x="1290878" y="2133191"/>
                          <a:pt x="1290878" y="2130821"/>
                          <a:pt x="1290878" y="2128452"/>
                        </a:cubicBezTo>
                        <a:cubicBezTo>
                          <a:pt x="1290878" y="2130821"/>
                          <a:pt x="1290878" y="2133191"/>
                          <a:pt x="1290878" y="2135560"/>
                        </a:cubicBezTo>
                        <a:cubicBezTo>
                          <a:pt x="1290878" y="2145036"/>
                          <a:pt x="1281402" y="2145036"/>
                          <a:pt x="1274295" y="2142667"/>
                        </a:cubicBezTo>
                        <a:cubicBezTo>
                          <a:pt x="1255341" y="2140298"/>
                          <a:pt x="1243496" y="2147405"/>
                          <a:pt x="1236388" y="2161620"/>
                        </a:cubicBezTo>
                        <a:close/>
                        <a:moveTo>
                          <a:pt x="1243496" y="2291922"/>
                        </a:moveTo>
                        <a:cubicBezTo>
                          <a:pt x="1231650" y="2280076"/>
                          <a:pt x="1224543" y="2265862"/>
                          <a:pt x="1226912" y="2246908"/>
                        </a:cubicBezTo>
                        <a:cubicBezTo>
                          <a:pt x="1226912" y="2246908"/>
                          <a:pt x="1226912" y="2246908"/>
                          <a:pt x="1226912" y="2246908"/>
                        </a:cubicBezTo>
                        <a:cubicBezTo>
                          <a:pt x="1224543" y="2265862"/>
                          <a:pt x="1231650" y="2280076"/>
                          <a:pt x="1243496" y="2291922"/>
                        </a:cubicBezTo>
                        <a:close/>
                        <a:moveTo>
                          <a:pt x="1039751" y="2173466"/>
                        </a:moveTo>
                        <a:cubicBezTo>
                          <a:pt x="1039751" y="2173466"/>
                          <a:pt x="1037382" y="2173466"/>
                          <a:pt x="1035013" y="2173466"/>
                        </a:cubicBezTo>
                        <a:cubicBezTo>
                          <a:pt x="1030274" y="2173466"/>
                          <a:pt x="1025536" y="2173466"/>
                          <a:pt x="1023167" y="2171096"/>
                        </a:cubicBezTo>
                        <a:cubicBezTo>
                          <a:pt x="1025536" y="2173466"/>
                          <a:pt x="1030274" y="2173466"/>
                          <a:pt x="1035013" y="2173466"/>
                        </a:cubicBezTo>
                        <a:cubicBezTo>
                          <a:pt x="1037382" y="2173466"/>
                          <a:pt x="1039751" y="2173466"/>
                          <a:pt x="1039751" y="2173466"/>
                        </a:cubicBezTo>
                        <a:cubicBezTo>
                          <a:pt x="1075288" y="2142667"/>
                          <a:pt x="1115563" y="2152143"/>
                          <a:pt x="1158207" y="2154513"/>
                        </a:cubicBezTo>
                        <a:cubicBezTo>
                          <a:pt x="1162945" y="2154513"/>
                          <a:pt x="1165315" y="2154513"/>
                          <a:pt x="1170053" y="2156882"/>
                        </a:cubicBezTo>
                        <a:cubicBezTo>
                          <a:pt x="1167684" y="2154513"/>
                          <a:pt x="1162945" y="2154513"/>
                          <a:pt x="1158207" y="2154513"/>
                        </a:cubicBezTo>
                        <a:cubicBezTo>
                          <a:pt x="1117932" y="2152143"/>
                          <a:pt x="1075288" y="2140298"/>
                          <a:pt x="1039751" y="2173466"/>
                        </a:cubicBezTo>
                        <a:close/>
                        <a:moveTo>
                          <a:pt x="1044489" y="2244540"/>
                        </a:moveTo>
                        <a:cubicBezTo>
                          <a:pt x="1042120" y="2239801"/>
                          <a:pt x="1039751" y="2232694"/>
                          <a:pt x="1039751" y="2225586"/>
                        </a:cubicBezTo>
                        <a:cubicBezTo>
                          <a:pt x="1039751" y="2211372"/>
                          <a:pt x="1037382" y="2199526"/>
                          <a:pt x="1030274" y="2192419"/>
                        </a:cubicBezTo>
                        <a:cubicBezTo>
                          <a:pt x="1035013" y="2199526"/>
                          <a:pt x="1039751" y="2209003"/>
                          <a:pt x="1039751" y="2225586"/>
                        </a:cubicBezTo>
                        <a:cubicBezTo>
                          <a:pt x="1039751" y="2232694"/>
                          <a:pt x="1042120" y="2239801"/>
                          <a:pt x="1044489" y="2244540"/>
                        </a:cubicBezTo>
                        <a:close/>
                        <a:moveTo>
                          <a:pt x="994737" y="2310875"/>
                        </a:moveTo>
                        <a:cubicBezTo>
                          <a:pt x="997107" y="2313244"/>
                          <a:pt x="997107" y="2317982"/>
                          <a:pt x="997107" y="2320352"/>
                        </a:cubicBezTo>
                        <a:cubicBezTo>
                          <a:pt x="997107" y="2317982"/>
                          <a:pt x="994737" y="2315613"/>
                          <a:pt x="994737" y="2310875"/>
                        </a:cubicBezTo>
                        <a:cubicBezTo>
                          <a:pt x="992368" y="2306137"/>
                          <a:pt x="994737" y="2301398"/>
                          <a:pt x="994737" y="2294291"/>
                        </a:cubicBezTo>
                        <a:cubicBezTo>
                          <a:pt x="992368" y="2294291"/>
                          <a:pt x="989999" y="2294291"/>
                          <a:pt x="985261" y="2294291"/>
                        </a:cubicBezTo>
                        <a:cubicBezTo>
                          <a:pt x="985261" y="2294291"/>
                          <a:pt x="985261" y="2294291"/>
                          <a:pt x="985261" y="2294291"/>
                        </a:cubicBezTo>
                        <a:cubicBezTo>
                          <a:pt x="980523" y="2287184"/>
                          <a:pt x="975784" y="2287184"/>
                          <a:pt x="968677" y="2287184"/>
                        </a:cubicBez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ubicBezTo>
                          <a:pt x="975784" y="2287184"/>
                          <a:pt x="982892" y="2289553"/>
                          <a:pt x="985261" y="2294291"/>
                        </a:cubicBezTo>
                        <a:cubicBezTo>
                          <a:pt x="987630" y="2294291"/>
                          <a:pt x="989999" y="2294291"/>
                          <a:pt x="994737" y="2294291"/>
                        </a:cubicBezTo>
                        <a:cubicBezTo>
                          <a:pt x="1006583" y="2287184"/>
                          <a:pt x="1016060" y="2287184"/>
                          <a:pt x="1025536" y="2291922"/>
                        </a:cubicBezTo>
                        <a:cubicBezTo>
                          <a:pt x="1013691" y="2287184"/>
                          <a:pt x="1004214" y="2287184"/>
                          <a:pt x="994737" y="2294291"/>
                        </a:cubicBezTo>
                        <a:cubicBezTo>
                          <a:pt x="994737" y="2301398"/>
                          <a:pt x="992368" y="2306137"/>
                          <a:pt x="994737" y="2310875"/>
                        </a:cubicBezTo>
                        <a:close/>
                        <a:moveTo>
                          <a:pt x="949724" y="1962613"/>
                        </a:moveTo>
                        <a:cubicBezTo>
                          <a:pt x="956831" y="1964982"/>
                          <a:pt x="966308" y="1967352"/>
                          <a:pt x="973415" y="1969721"/>
                        </a:cubicBezTo>
                        <a:cubicBezTo>
                          <a:pt x="987630" y="1974459"/>
                          <a:pt x="1004214" y="1974459"/>
                          <a:pt x="1008952" y="1957875"/>
                        </a:cubicBezTo>
                        <a:cubicBezTo>
                          <a:pt x="1016060" y="1938922"/>
                          <a:pt x="1030274" y="1941291"/>
                          <a:pt x="1046858" y="1938922"/>
                        </a:cubicBezTo>
                        <a:cubicBezTo>
                          <a:pt x="1049227" y="1936553"/>
                          <a:pt x="1051597" y="1934184"/>
                          <a:pt x="1056335" y="1931815"/>
                        </a:cubicBezTo>
                        <a:lnTo>
                          <a:pt x="1056335" y="1931815"/>
                        </a:lnTo>
                        <a:cubicBezTo>
                          <a:pt x="1056335" y="1931815"/>
                          <a:pt x="1056335" y="1931815"/>
                          <a:pt x="1056335" y="1931815"/>
                        </a:cubicBezTo>
                        <a:cubicBezTo>
                          <a:pt x="1053966" y="1934184"/>
                          <a:pt x="1051597" y="1936553"/>
                          <a:pt x="1046858" y="1938922"/>
                        </a:cubicBezTo>
                        <a:cubicBezTo>
                          <a:pt x="1046858" y="1943660"/>
                          <a:pt x="1046858" y="1946029"/>
                          <a:pt x="1049227" y="1950767"/>
                        </a:cubicBezTo>
                        <a:cubicBezTo>
                          <a:pt x="1049227" y="1948399"/>
                          <a:pt x="1049227" y="1943660"/>
                          <a:pt x="1046858" y="1938922"/>
                        </a:cubicBezTo>
                        <a:cubicBezTo>
                          <a:pt x="1030274" y="1938922"/>
                          <a:pt x="1016060" y="1936553"/>
                          <a:pt x="1008952" y="1957875"/>
                        </a:cubicBezTo>
                        <a:cubicBezTo>
                          <a:pt x="1004214" y="1972090"/>
                          <a:pt x="987630" y="1974459"/>
                          <a:pt x="973415" y="1969721"/>
                        </a:cubicBezTo>
                        <a:cubicBezTo>
                          <a:pt x="966308" y="1967352"/>
                          <a:pt x="956831" y="1964982"/>
                          <a:pt x="949724" y="1962613"/>
                        </a:cubicBezTo>
                        <a:close/>
                        <a:moveTo>
                          <a:pt x="968677" y="2287184"/>
                        </a:moveTo>
                        <a:lnTo>
                          <a:pt x="968677" y="2287184"/>
                        </a:lnTo>
                        <a:cubicBezTo>
                          <a:pt x="968677" y="2287184"/>
                          <a:pt x="968677" y="2287184"/>
                          <a:pt x="968677" y="2287184"/>
                        </a:cubicBezTo>
                        <a:lnTo>
                          <a:pt x="968677" y="2287184"/>
                        </a:lnTo>
                        <a:close/>
                        <a:moveTo>
                          <a:pt x="750717" y="1815727"/>
                        </a:moveTo>
                        <a:cubicBezTo>
                          <a:pt x="745979" y="1796774"/>
                          <a:pt x="729395" y="1806251"/>
                          <a:pt x="719919" y="1803882"/>
                        </a:cubicBezTo>
                        <a:lnTo>
                          <a:pt x="719919" y="1803882"/>
                        </a:lnTo>
                        <a:cubicBezTo>
                          <a:pt x="729395" y="1806251"/>
                          <a:pt x="745979" y="1796774"/>
                          <a:pt x="750717" y="1815727"/>
                        </a:cubicBezTo>
                        <a:cubicBezTo>
                          <a:pt x="760194" y="1863110"/>
                          <a:pt x="769670" y="1865479"/>
                          <a:pt x="809946" y="1839419"/>
                        </a:cubicBezTo>
                        <a:cubicBezTo>
                          <a:pt x="809946" y="1839419"/>
                          <a:pt x="812315" y="1839419"/>
                          <a:pt x="812315" y="1839419"/>
                        </a:cubicBezTo>
                        <a:cubicBezTo>
                          <a:pt x="812315" y="1839419"/>
                          <a:pt x="814684" y="1841788"/>
                          <a:pt x="817053" y="1841788"/>
                        </a:cubicBezTo>
                        <a:cubicBezTo>
                          <a:pt x="817053" y="1844157"/>
                          <a:pt x="819422" y="1844157"/>
                          <a:pt x="819422" y="1844157"/>
                        </a:cubicBezTo>
                        <a:cubicBezTo>
                          <a:pt x="819422" y="1844157"/>
                          <a:pt x="819422" y="1841788"/>
                          <a:pt x="817053" y="1841788"/>
                        </a:cubicBezTo>
                        <a:cubicBezTo>
                          <a:pt x="814684" y="1841788"/>
                          <a:pt x="814684" y="1841788"/>
                          <a:pt x="812315" y="1839419"/>
                        </a:cubicBezTo>
                        <a:cubicBezTo>
                          <a:pt x="809946" y="1839419"/>
                          <a:pt x="809946" y="1839419"/>
                          <a:pt x="809946" y="1839419"/>
                        </a:cubicBezTo>
                        <a:cubicBezTo>
                          <a:pt x="769670" y="1865479"/>
                          <a:pt x="760194" y="1860741"/>
                          <a:pt x="750717" y="1815727"/>
                        </a:cubicBezTo>
                        <a:close/>
                        <a:moveTo>
                          <a:pt x="750717" y="1874955"/>
                        </a:moveTo>
                        <a:cubicBezTo>
                          <a:pt x="750717" y="1867848"/>
                          <a:pt x="748348" y="1865479"/>
                          <a:pt x="745979" y="1863110"/>
                        </a:cubicBezTo>
                        <a:cubicBezTo>
                          <a:pt x="748348" y="1865479"/>
                          <a:pt x="750717" y="1867848"/>
                          <a:pt x="750717" y="1874955"/>
                        </a:cubicBezTo>
                        <a:close/>
                        <a:moveTo>
                          <a:pt x="698597" y="1728070"/>
                        </a:moveTo>
                        <a:cubicBezTo>
                          <a:pt x="696227" y="1728070"/>
                          <a:pt x="696227" y="1728070"/>
                          <a:pt x="693858" y="1725700"/>
                        </a:cubicBezTo>
                        <a:cubicBezTo>
                          <a:pt x="693858" y="1725700"/>
                          <a:pt x="696227" y="1725700"/>
                          <a:pt x="698597" y="1728070"/>
                        </a:cubicBezTo>
                        <a:cubicBezTo>
                          <a:pt x="715180" y="1730439"/>
                          <a:pt x="734133" y="1739915"/>
                          <a:pt x="731764" y="1763607"/>
                        </a:cubicBezTo>
                        <a:cubicBezTo>
                          <a:pt x="731764" y="1768345"/>
                          <a:pt x="734133" y="1770714"/>
                          <a:pt x="738872" y="1770714"/>
                        </a:cubicBezTo>
                        <a:cubicBezTo>
                          <a:pt x="741241" y="1770714"/>
                          <a:pt x="741241" y="1770714"/>
                          <a:pt x="743610" y="1770714"/>
                        </a:cubicBezTo>
                        <a:cubicBezTo>
                          <a:pt x="741241" y="1770714"/>
                          <a:pt x="741241" y="1770714"/>
                          <a:pt x="738872" y="1770714"/>
                        </a:cubicBezTo>
                        <a:cubicBezTo>
                          <a:pt x="734133" y="1770714"/>
                          <a:pt x="729395" y="1768345"/>
                          <a:pt x="731764" y="1763607"/>
                        </a:cubicBezTo>
                        <a:cubicBezTo>
                          <a:pt x="734133" y="1737546"/>
                          <a:pt x="715180" y="1730439"/>
                          <a:pt x="698597" y="1728070"/>
                        </a:cubicBezTo>
                        <a:close/>
                        <a:moveTo>
                          <a:pt x="708073" y="1853633"/>
                        </a:moveTo>
                        <a:cubicBezTo>
                          <a:pt x="703335" y="1848895"/>
                          <a:pt x="700966" y="1844157"/>
                          <a:pt x="700966" y="1834680"/>
                        </a:cubicBezTo>
                        <a:cubicBezTo>
                          <a:pt x="700966" y="1825204"/>
                          <a:pt x="700966" y="1813358"/>
                          <a:pt x="700966" y="1803882"/>
                        </a:cubicBezTo>
                        <a:cubicBezTo>
                          <a:pt x="700966" y="1803882"/>
                          <a:pt x="700966" y="1803882"/>
                          <a:pt x="700966" y="1803882"/>
                        </a:cubicBezTo>
                        <a:cubicBezTo>
                          <a:pt x="700966" y="1813358"/>
                          <a:pt x="700966" y="1825204"/>
                          <a:pt x="700966" y="1834680"/>
                        </a:cubicBezTo>
                        <a:cubicBezTo>
                          <a:pt x="700966" y="1844157"/>
                          <a:pt x="703335" y="1848895"/>
                          <a:pt x="708073" y="1853633"/>
                        </a:cubicBezTo>
                        <a:close/>
                        <a:moveTo>
                          <a:pt x="653583" y="1367962"/>
                        </a:moveTo>
                        <a:cubicBezTo>
                          <a:pt x="651214" y="1363224"/>
                          <a:pt x="651214" y="1358486"/>
                          <a:pt x="651214" y="1353747"/>
                        </a:cubicBezTo>
                        <a:cubicBezTo>
                          <a:pt x="648845" y="1358486"/>
                          <a:pt x="651214" y="1360855"/>
                          <a:pt x="653583" y="1367962"/>
                        </a:cubicBezTo>
                        <a:cubicBezTo>
                          <a:pt x="660690" y="1382177"/>
                          <a:pt x="665429" y="1396392"/>
                          <a:pt x="682013" y="1405868"/>
                        </a:cubicBezTo>
                        <a:cubicBezTo>
                          <a:pt x="698597" y="1412976"/>
                          <a:pt x="710442" y="1429560"/>
                          <a:pt x="724657" y="1439036"/>
                        </a:cubicBezTo>
                        <a:cubicBezTo>
                          <a:pt x="734133" y="1443774"/>
                          <a:pt x="736503" y="1453251"/>
                          <a:pt x="736503" y="1462727"/>
                        </a:cubicBezTo>
                        <a:cubicBezTo>
                          <a:pt x="736503" y="1453251"/>
                          <a:pt x="734133" y="1446143"/>
                          <a:pt x="724657" y="1439036"/>
                        </a:cubicBezTo>
                        <a:cubicBezTo>
                          <a:pt x="708073" y="1429560"/>
                          <a:pt x="698597" y="1415345"/>
                          <a:pt x="682013" y="1405868"/>
                        </a:cubicBezTo>
                        <a:cubicBezTo>
                          <a:pt x="663060" y="1396392"/>
                          <a:pt x="660690" y="1382177"/>
                          <a:pt x="653583" y="1367962"/>
                        </a:cubicBezTo>
                        <a:close/>
                        <a:moveTo>
                          <a:pt x="663060" y="1706748"/>
                        </a:moveTo>
                        <a:cubicBezTo>
                          <a:pt x="655952" y="1699640"/>
                          <a:pt x="651214" y="1692533"/>
                          <a:pt x="646476" y="1685425"/>
                        </a:cubicBezTo>
                        <a:cubicBezTo>
                          <a:pt x="644107" y="1683056"/>
                          <a:pt x="641737" y="1680687"/>
                          <a:pt x="639368" y="1678318"/>
                        </a:cubicBezTo>
                        <a:cubicBezTo>
                          <a:pt x="641737" y="1680687"/>
                          <a:pt x="644107" y="1683056"/>
                          <a:pt x="646476" y="1685425"/>
                        </a:cubicBezTo>
                        <a:cubicBezTo>
                          <a:pt x="648845" y="1692533"/>
                          <a:pt x="655952" y="1702009"/>
                          <a:pt x="663060" y="1706748"/>
                        </a:cubicBezTo>
                        <a:close/>
                        <a:moveTo>
                          <a:pt x="760194" y="1749392"/>
                        </a:moveTo>
                        <a:cubicBezTo>
                          <a:pt x="760194" y="1749392"/>
                          <a:pt x="760194" y="1749392"/>
                          <a:pt x="760194" y="1749392"/>
                        </a:cubicBezTo>
                        <a:cubicBezTo>
                          <a:pt x="762563" y="1749392"/>
                          <a:pt x="767301" y="1749392"/>
                          <a:pt x="769670" y="1749392"/>
                        </a:cubicBezTo>
                        <a:cubicBezTo>
                          <a:pt x="764932" y="1749392"/>
                          <a:pt x="762563" y="1749392"/>
                          <a:pt x="760194" y="1749392"/>
                        </a:cubicBezTo>
                        <a:close/>
                        <a:moveTo>
                          <a:pt x="783885" y="1479311"/>
                        </a:moveTo>
                        <a:lnTo>
                          <a:pt x="783885" y="1479311"/>
                        </a:lnTo>
                        <a:cubicBezTo>
                          <a:pt x="783885" y="1479311"/>
                          <a:pt x="786254" y="1481680"/>
                          <a:pt x="786254" y="1481680"/>
                        </a:cubicBezTo>
                        <a:cubicBezTo>
                          <a:pt x="786254" y="1481680"/>
                          <a:pt x="783885" y="1484049"/>
                          <a:pt x="783885" y="1484049"/>
                        </a:cubicBezTo>
                        <a:lnTo>
                          <a:pt x="783885" y="1484049"/>
                        </a:lnTo>
                        <a:cubicBezTo>
                          <a:pt x="783885" y="1484049"/>
                          <a:pt x="786254" y="1481680"/>
                          <a:pt x="786254" y="1481680"/>
                        </a:cubicBezTo>
                        <a:cubicBezTo>
                          <a:pt x="783885" y="1481680"/>
                          <a:pt x="783885" y="1479311"/>
                          <a:pt x="783885" y="1479311"/>
                        </a:cubicBezTo>
                        <a:close/>
                        <a:moveTo>
                          <a:pt x="712811" y="1244768"/>
                        </a:moveTo>
                        <a:cubicBezTo>
                          <a:pt x="724657" y="1247137"/>
                          <a:pt x="738872" y="1249506"/>
                          <a:pt x="750717" y="1244768"/>
                        </a:cubicBezTo>
                        <a:cubicBezTo>
                          <a:pt x="772039" y="1235291"/>
                          <a:pt x="783885" y="1244768"/>
                          <a:pt x="793362" y="1258982"/>
                        </a:cubicBezTo>
                        <a:cubicBezTo>
                          <a:pt x="807576" y="1280305"/>
                          <a:pt x="821791" y="1299258"/>
                          <a:pt x="821791" y="1327687"/>
                        </a:cubicBezTo>
                        <a:cubicBezTo>
                          <a:pt x="821791" y="1334795"/>
                          <a:pt x="819422" y="1339533"/>
                          <a:pt x="817053" y="1341902"/>
                        </a:cubicBezTo>
                        <a:cubicBezTo>
                          <a:pt x="819422" y="1339533"/>
                          <a:pt x="821791" y="1334795"/>
                          <a:pt x="821791" y="1327687"/>
                        </a:cubicBezTo>
                        <a:cubicBezTo>
                          <a:pt x="821791" y="1301627"/>
                          <a:pt x="807576" y="1280305"/>
                          <a:pt x="793362" y="1258982"/>
                        </a:cubicBezTo>
                        <a:cubicBezTo>
                          <a:pt x="783885" y="1244768"/>
                          <a:pt x="772039" y="1235291"/>
                          <a:pt x="750717" y="1244768"/>
                        </a:cubicBezTo>
                        <a:cubicBezTo>
                          <a:pt x="738872" y="1249506"/>
                          <a:pt x="724657" y="1247137"/>
                          <a:pt x="712811" y="1244768"/>
                        </a:cubicBezTo>
                        <a:cubicBezTo>
                          <a:pt x="700966" y="1242399"/>
                          <a:pt x="691489" y="1244768"/>
                          <a:pt x="686751" y="1247137"/>
                        </a:cubicBezTo>
                        <a:cubicBezTo>
                          <a:pt x="691489" y="1244768"/>
                          <a:pt x="700966" y="1242399"/>
                          <a:pt x="712811" y="1244768"/>
                        </a:cubicBezTo>
                        <a:close/>
                        <a:moveTo>
                          <a:pt x="679644" y="818325"/>
                        </a:moveTo>
                        <a:cubicBezTo>
                          <a:pt x="686751" y="823063"/>
                          <a:pt x="693858" y="823063"/>
                          <a:pt x="700966" y="818325"/>
                        </a:cubicBezTo>
                        <a:cubicBezTo>
                          <a:pt x="708073" y="815956"/>
                          <a:pt x="710442" y="811217"/>
                          <a:pt x="710442" y="806479"/>
                        </a:cubicBezTo>
                        <a:cubicBezTo>
                          <a:pt x="710442" y="811217"/>
                          <a:pt x="708073" y="813587"/>
                          <a:pt x="700966" y="818325"/>
                        </a:cubicBezTo>
                        <a:cubicBezTo>
                          <a:pt x="693858" y="823063"/>
                          <a:pt x="684382" y="820694"/>
                          <a:pt x="679644" y="818325"/>
                        </a:cubicBezTo>
                        <a:close/>
                        <a:moveTo>
                          <a:pt x="959201" y="1038654"/>
                        </a:moveTo>
                        <a:cubicBezTo>
                          <a:pt x="959201" y="1043392"/>
                          <a:pt x="959201" y="1045761"/>
                          <a:pt x="956831" y="1048130"/>
                        </a:cubicBezTo>
                        <a:cubicBezTo>
                          <a:pt x="959201" y="1045761"/>
                          <a:pt x="959201" y="1043392"/>
                          <a:pt x="959201" y="1038654"/>
                        </a:cubicBezTo>
                        <a:cubicBezTo>
                          <a:pt x="959201" y="1031546"/>
                          <a:pt x="952093" y="1022070"/>
                          <a:pt x="954462" y="1014962"/>
                        </a:cubicBezTo>
                        <a:cubicBezTo>
                          <a:pt x="956831" y="1010224"/>
                          <a:pt x="956831" y="1007855"/>
                          <a:pt x="959201" y="1005486"/>
                        </a:cubicBezTo>
                        <a:cubicBezTo>
                          <a:pt x="959201" y="1007855"/>
                          <a:pt x="956831" y="1010224"/>
                          <a:pt x="954462" y="1014962"/>
                        </a:cubicBezTo>
                        <a:cubicBezTo>
                          <a:pt x="952093" y="1022070"/>
                          <a:pt x="959201" y="1031546"/>
                          <a:pt x="959201" y="1038654"/>
                        </a:cubicBezTo>
                        <a:close/>
                        <a:moveTo>
                          <a:pt x="959201" y="1086036"/>
                        </a:moveTo>
                        <a:cubicBezTo>
                          <a:pt x="954462" y="1086036"/>
                          <a:pt x="947355" y="1086036"/>
                          <a:pt x="942617" y="1081298"/>
                        </a:cubicBezTo>
                        <a:cubicBezTo>
                          <a:pt x="940248" y="1081298"/>
                          <a:pt x="940248" y="1078929"/>
                          <a:pt x="937878" y="1078929"/>
                        </a:cubicBezTo>
                        <a:cubicBezTo>
                          <a:pt x="940248" y="1078929"/>
                          <a:pt x="940248" y="1081298"/>
                          <a:pt x="942617" y="1081298"/>
                        </a:cubicBezTo>
                        <a:cubicBezTo>
                          <a:pt x="947355" y="1083667"/>
                          <a:pt x="952093" y="1086036"/>
                          <a:pt x="959201" y="1086036"/>
                        </a:cubicBezTo>
                        <a:close/>
                        <a:moveTo>
                          <a:pt x="921295" y="958103"/>
                        </a:moveTo>
                        <a:cubicBezTo>
                          <a:pt x="933140" y="958103"/>
                          <a:pt x="947355" y="953365"/>
                          <a:pt x="966308" y="941519"/>
                        </a:cubicBezTo>
                        <a:cubicBezTo>
                          <a:pt x="975784" y="934412"/>
                          <a:pt x="987630" y="929674"/>
                          <a:pt x="999476" y="929674"/>
                        </a:cubicBezTo>
                        <a:cubicBezTo>
                          <a:pt x="987630" y="929674"/>
                          <a:pt x="975784" y="936781"/>
                          <a:pt x="966308" y="941519"/>
                        </a:cubicBezTo>
                        <a:cubicBezTo>
                          <a:pt x="947355" y="953365"/>
                          <a:pt x="935509" y="960472"/>
                          <a:pt x="921295" y="958103"/>
                        </a:cubicBezTo>
                        <a:close/>
                        <a:moveTo>
                          <a:pt x="930771" y="1071821"/>
                        </a:moveTo>
                        <a:cubicBezTo>
                          <a:pt x="928402" y="1067083"/>
                          <a:pt x="926033" y="1064714"/>
                          <a:pt x="926033" y="1057607"/>
                        </a:cubicBezTo>
                        <a:cubicBezTo>
                          <a:pt x="926033" y="1050499"/>
                          <a:pt x="930771" y="1048130"/>
                          <a:pt x="935509" y="1048130"/>
                        </a:cubicBezTo>
                        <a:cubicBezTo>
                          <a:pt x="930771" y="1048130"/>
                          <a:pt x="926033" y="1050499"/>
                          <a:pt x="926033" y="1057607"/>
                        </a:cubicBezTo>
                        <a:cubicBezTo>
                          <a:pt x="926033" y="1062345"/>
                          <a:pt x="928402" y="1067083"/>
                          <a:pt x="930771" y="1071821"/>
                        </a:cubicBezTo>
                        <a:close/>
                        <a:moveTo>
                          <a:pt x="942617" y="1202123"/>
                        </a:moveTo>
                        <a:cubicBezTo>
                          <a:pt x="966308" y="1232922"/>
                          <a:pt x="1001845" y="1218707"/>
                          <a:pt x="1030274" y="1216338"/>
                        </a:cubicBezTo>
                        <a:cubicBezTo>
                          <a:pt x="1042120" y="1213969"/>
                          <a:pt x="1049227" y="1211600"/>
                          <a:pt x="1061073" y="1218707"/>
                        </a:cubicBezTo>
                        <a:cubicBezTo>
                          <a:pt x="1089503" y="1235291"/>
                          <a:pt x="1117932" y="1244768"/>
                          <a:pt x="1151100" y="1247137"/>
                        </a:cubicBezTo>
                        <a:cubicBezTo>
                          <a:pt x="1151100" y="1232922"/>
                          <a:pt x="1146362" y="1223445"/>
                          <a:pt x="1141623" y="1216338"/>
                        </a:cubicBezTo>
                        <a:cubicBezTo>
                          <a:pt x="1148731" y="1223445"/>
                          <a:pt x="1151100" y="1235291"/>
                          <a:pt x="1151100" y="1249506"/>
                        </a:cubicBezTo>
                        <a:cubicBezTo>
                          <a:pt x="1117932" y="1247137"/>
                          <a:pt x="1087133" y="1237660"/>
                          <a:pt x="1061073" y="1221076"/>
                        </a:cubicBezTo>
                        <a:cubicBezTo>
                          <a:pt x="1049227" y="1213969"/>
                          <a:pt x="1042120" y="1218707"/>
                          <a:pt x="1030274" y="1218707"/>
                        </a:cubicBezTo>
                        <a:cubicBezTo>
                          <a:pt x="1001845" y="1218707"/>
                          <a:pt x="966308" y="1232922"/>
                          <a:pt x="942617" y="1202123"/>
                        </a:cubicBezTo>
                        <a:cubicBezTo>
                          <a:pt x="928402" y="1185539"/>
                          <a:pt x="914187" y="1204493"/>
                          <a:pt x="899972" y="1199754"/>
                        </a:cubicBezTo>
                        <a:cubicBezTo>
                          <a:pt x="899972" y="1199754"/>
                          <a:pt x="899972" y="1199754"/>
                          <a:pt x="899972" y="1199754"/>
                        </a:cubicBezTo>
                        <a:cubicBezTo>
                          <a:pt x="914187" y="1204493"/>
                          <a:pt x="928402" y="1183170"/>
                          <a:pt x="942617" y="1202123"/>
                        </a:cubicBezTo>
                        <a:close/>
                        <a:moveTo>
                          <a:pt x="1151100" y="714083"/>
                        </a:moveTo>
                        <a:cubicBezTo>
                          <a:pt x="1155838" y="723560"/>
                          <a:pt x="1160576" y="733036"/>
                          <a:pt x="1170053" y="737774"/>
                        </a:cubicBezTo>
                        <a:cubicBezTo>
                          <a:pt x="1160576" y="733036"/>
                          <a:pt x="1155838" y="723560"/>
                          <a:pt x="1151100" y="714083"/>
                        </a:cubicBezTo>
                        <a:cubicBezTo>
                          <a:pt x="1148731" y="709345"/>
                          <a:pt x="1143993" y="704607"/>
                          <a:pt x="1139254" y="702237"/>
                        </a:cubicBezTo>
                        <a:cubicBezTo>
                          <a:pt x="1143993" y="704607"/>
                          <a:pt x="1146362" y="709345"/>
                          <a:pt x="1151100" y="714083"/>
                        </a:cubicBezTo>
                        <a:close/>
                        <a:moveTo>
                          <a:pt x="1148731" y="692761"/>
                        </a:moveTo>
                        <a:cubicBezTo>
                          <a:pt x="1155838" y="690392"/>
                          <a:pt x="1160576" y="685654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65315" y="676177"/>
                          <a:pt x="1165315" y="676177"/>
                          <a:pt x="1165315" y="676177"/>
                        </a:cubicBezTo>
                        <a:cubicBezTo>
                          <a:pt x="1172422" y="673808"/>
                          <a:pt x="1179529" y="673808"/>
                          <a:pt x="1184268" y="673808"/>
                        </a:cubicBezTo>
                        <a:cubicBezTo>
                          <a:pt x="1177160" y="673808"/>
                          <a:pt x="1172422" y="673808"/>
                          <a:pt x="1165315" y="676177"/>
                        </a:cubicBezTo>
                        <a:cubicBezTo>
                          <a:pt x="1162945" y="685654"/>
                          <a:pt x="1155838" y="690392"/>
                          <a:pt x="1148731" y="692761"/>
                        </a:cubicBezTo>
                        <a:close/>
                        <a:moveTo>
                          <a:pt x="1148731" y="804110"/>
                        </a:moveTo>
                        <a:cubicBezTo>
                          <a:pt x="1153469" y="797003"/>
                          <a:pt x="1162945" y="799372"/>
                          <a:pt x="1170053" y="794633"/>
                        </a:cubicBezTo>
                        <a:cubicBezTo>
                          <a:pt x="1186637" y="787526"/>
                          <a:pt x="1196113" y="756727"/>
                          <a:pt x="1186637" y="744882"/>
                        </a:cubicBezTo>
                        <a:cubicBezTo>
                          <a:pt x="1196113" y="754358"/>
                          <a:pt x="1189006" y="785157"/>
                          <a:pt x="1170053" y="794633"/>
                        </a:cubicBezTo>
                        <a:cubicBezTo>
                          <a:pt x="1165315" y="799372"/>
                          <a:pt x="1153469" y="797003"/>
                          <a:pt x="1148731" y="804110"/>
                        </a:cubicBezTo>
                        <a:cubicBezTo>
                          <a:pt x="1153469" y="813587"/>
                          <a:pt x="1167684" y="815956"/>
                          <a:pt x="1165315" y="827801"/>
                        </a:cubicBezTo>
                        <a:lnTo>
                          <a:pt x="1165315" y="827801"/>
                        </a:lnTo>
                        <a:cubicBezTo>
                          <a:pt x="1165315" y="827801"/>
                          <a:pt x="1165315" y="827801"/>
                          <a:pt x="1165315" y="827801"/>
                        </a:cubicBezTo>
                        <a:cubicBezTo>
                          <a:pt x="1167684" y="815956"/>
                          <a:pt x="1153469" y="813587"/>
                          <a:pt x="1148731" y="804110"/>
                        </a:cubicBezTo>
                        <a:cubicBezTo>
                          <a:pt x="1143993" y="804110"/>
                          <a:pt x="1136885" y="804110"/>
                          <a:pt x="1132147" y="804110"/>
                        </a:cubicBezTo>
                        <a:cubicBezTo>
                          <a:pt x="1113194" y="775681"/>
                          <a:pt x="1072919" y="775681"/>
                          <a:pt x="1046858" y="756727"/>
                        </a:cubicBezTo>
                        <a:cubicBezTo>
                          <a:pt x="1046858" y="754358"/>
                          <a:pt x="1046858" y="751989"/>
                          <a:pt x="1046858" y="749620"/>
                        </a:cubicBezTo>
                        <a:cubicBezTo>
                          <a:pt x="1046858" y="747251"/>
                          <a:pt x="1046858" y="742513"/>
                          <a:pt x="1046858" y="740144"/>
                        </a:cubicBezTo>
                        <a:cubicBezTo>
                          <a:pt x="1046858" y="742513"/>
                          <a:pt x="1046858" y="747251"/>
                          <a:pt x="1046858" y="749620"/>
                        </a:cubicBezTo>
                        <a:cubicBezTo>
                          <a:pt x="1046858" y="751989"/>
                          <a:pt x="1046858" y="754358"/>
                          <a:pt x="1046858" y="756727"/>
                        </a:cubicBezTo>
                        <a:lnTo>
                          <a:pt x="1046858" y="756727"/>
                        </a:lnTo>
                        <a:cubicBezTo>
                          <a:pt x="1072919" y="775681"/>
                          <a:pt x="1113194" y="775681"/>
                          <a:pt x="1132147" y="804110"/>
                        </a:cubicBezTo>
                        <a:cubicBezTo>
                          <a:pt x="1136885" y="804110"/>
                          <a:pt x="1143993" y="804110"/>
                          <a:pt x="1148731" y="804110"/>
                        </a:cubicBezTo>
                        <a:close/>
                        <a:moveTo>
                          <a:pt x="1245865" y="917828"/>
                        </a:moveTo>
                        <a:cubicBezTo>
                          <a:pt x="1252972" y="915459"/>
                          <a:pt x="1262449" y="922566"/>
                          <a:pt x="1269556" y="924935"/>
                        </a:cubicBezTo>
                        <a:cubicBezTo>
                          <a:pt x="1286140" y="929674"/>
                          <a:pt x="1300355" y="946258"/>
                          <a:pt x="1321677" y="941519"/>
                        </a:cubicBezTo>
                        <a:cubicBezTo>
                          <a:pt x="1321677" y="934412"/>
                          <a:pt x="1328784" y="924935"/>
                          <a:pt x="1328784" y="920197"/>
                        </a:cubicBezTo>
                        <a:cubicBezTo>
                          <a:pt x="1328784" y="927305"/>
                          <a:pt x="1321677" y="934412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21677" y="941519"/>
                          <a:pt x="1321677" y="941519"/>
                          <a:pt x="1321677" y="941519"/>
                        </a:cubicBezTo>
                        <a:cubicBezTo>
                          <a:pt x="1300355" y="948627"/>
                          <a:pt x="1288509" y="929674"/>
                          <a:pt x="1269556" y="924935"/>
                        </a:cubicBezTo>
                        <a:cubicBezTo>
                          <a:pt x="1269556" y="924935"/>
                          <a:pt x="1269556" y="924935"/>
                          <a:pt x="1269556" y="924935"/>
                        </a:cubicBezTo>
                        <a:cubicBezTo>
                          <a:pt x="1262449" y="922566"/>
                          <a:pt x="1252972" y="915459"/>
                          <a:pt x="1245865" y="917828"/>
                        </a:cubicBezTo>
                        <a:cubicBezTo>
                          <a:pt x="1210328" y="927305"/>
                          <a:pt x="1184268" y="917828"/>
                          <a:pt x="1155838" y="887029"/>
                        </a:cubicBezTo>
                        <a:cubicBezTo>
                          <a:pt x="1148731" y="920197"/>
                          <a:pt x="1127409" y="927305"/>
                          <a:pt x="1101348" y="924935"/>
                        </a:cubicBezTo>
                        <a:cubicBezTo>
                          <a:pt x="1091872" y="922566"/>
                          <a:pt x="1082395" y="924935"/>
                          <a:pt x="1070549" y="924935"/>
                        </a:cubicBezTo>
                        <a:cubicBezTo>
                          <a:pt x="1068180" y="932043"/>
                          <a:pt x="1068180" y="939150"/>
                          <a:pt x="1058704" y="936781"/>
                        </a:cubicBezTo>
                        <a:cubicBezTo>
                          <a:pt x="1058704" y="936781"/>
                          <a:pt x="1058704" y="936781"/>
                          <a:pt x="1058704" y="936781"/>
                        </a:cubicBezTo>
                        <a:cubicBezTo>
                          <a:pt x="1068180" y="939150"/>
                          <a:pt x="1070549" y="929674"/>
                          <a:pt x="1070549" y="924935"/>
                        </a:cubicBezTo>
                        <a:cubicBezTo>
                          <a:pt x="1068180" y="920197"/>
                          <a:pt x="1065811" y="913090"/>
                          <a:pt x="1061073" y="910721"/>
                        </a:cubicBezTo>
                        <a:cubicBezTo>
                          <a:pt x="1063442" y="915459"/>
                          <a:pt x="1068180" y="920197"/>
                          <a:pt x="1070549" y="924935"/>
                        </a:cubicBezTo>
                        <a:lnTo>
                          <a:pt x="1070549" y="924935"/>
                        </a:lnTo>
                        <a:cubicBezTo>
                          <a:pt x="1080026" y="924935"/>
                          <a:pt x="1089503" y="922566"/>
                          <a:pt x="1101348" y="924935"/>
                        </a:cubicBezTo>
                        <a:cubicBezTo>
                          <a:pt x="1127409" y="927305"/>
                          <a:pt x="1148731" y="920197"/>
                          <a:pt x="1155838" y="887029"/>
                        </a:cubicBezTo>
                        <a:cubicBezTo>
                          <a:pt x="1184268" y="917828"/>
                          <a:pt x="1210328" y="927305"/>
                          <a:pt x="1245865" y="917828"/>
                        </a:cubicBezTo>
                        <a:close/>
                        <a:moveTo>
                          <a:pt x="1198482" y="794633"/>
                        </a:moveTo>
                        <a:lnTo>
                          <a:pt x="1198482" y="794633"/>
                        </a:lnTo>
                        <a:cubicBezTo>
                          <a:pt x="1200851" y="797003"/>
                          <a:pt x="1200851" y="799372"/>
                          <a:pt x="1203221" y="801741"/>
                        </a:cubicBezTo>
                        <a:cubicBezTo>
                          <a:pt x="1200851" y="799372"/>
                          <a:pt x="1200851" y="797003"/>
                          <a:pt x="1198482" y="794633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5341" y="863338"/>
                          <a:pt x="1257711" y="865707"/>
                          <a:pt x="1262449" y="868076"/>
                        </a:cubicBezTo>
                        <a:cubicBezTo>
                          <a:pt x="1281402" y="865707"/>
                          <a:pt x="1300355" y="872815"/>
                          <a:pt x="1316939" y="863338"/>
                        </a:cubicBezTo>
                        <a:cubicBezTo>
                          <a:pt x="1316939" y="863338"/>
                          <a:pt x="1316939" y="863338"/>
                          <a:pt x="1316939" y="863338"/>
                        </a:cubicBezTo>
                        <a:cubicBezTo>
                          <a:pt x="1297986" y="870446"/>
                          <a:pt x="1279033" y="865707"/>
                          <a:pt x="1262449" y="868076"/>
                        </a:cubicBezTo>
                        <a:cubicBezTo>
                          <a:pt x="1260080" y="872815"/>
                          <a:pt x="1255341" y="875184"/>
                          <a:pt x="1248234" y="872815"/>
                        </a:cubicBezTo>
                        <a:cubicBezTo>
                          <a:pt x="1241127" y="870446"/>
                          <a:pt x="1234019" y="865707"/>
                          <a:pt x="1231650" y="877553"/>
                        </a:cubicBezTo>
                        <a:cubicBezTo>
                          <a:pt x="1231650" y="877553"/>
                          <a:pt x="1231650" y="877553"/>
                          <a:pt x="1231650" y="877553"/>
                        </a:cubicBezTo>
                        <a:cubicBezTo>
                          <a:pt x="1234019" y="868076"/>
                          <a:pt x="1241127" y="872815"/>
                          <a:pt x="1248234" y="872815"/>
                        </a:cubicBezTo>
                        <a:cubicBezTo>
                          <a:pt x="1255341" y="875184"/>
                          <a:pt x="1260080" y="872815"/>
                          <a:pt x="1262449" y="868076"/>
                        </a:cubicBezTo>
                        <a:cubicBezTo>
                          <a:pt x="1257711" y="865707"/>
                          <a:pt x="1255341" y="863338"/>
                          <a:pt x="1252972" y="860969"/>
                        </a:cubicBezTo>
                        <a:close/>
                        <a:moveTo>
                          <a:pt x="1648617" y="650117"/>
                        </a:moveTo>
                        <a:cubicBezTo>
                          <a:pt x="1650986" y="659593"/>
                          <a:pt x="1646248" y="671439"/>
                          <a:pt x="1634402" y="676177"/>
                        </a:cubicBezTo>
                        <a:cubicBezTo>
                          <a:pt x="1622556" y="683285"/>
                          <a:pt x="1603603" y="680915"/>
                          <a:pt x="1591758" y="692761"/>
                        </a:cubicBezTo>
                        <a:cubicBezTo>
                          <a:pt x="1591758" y="692761"/>
                          <a:pt x="1591758" y="692761"/>
                          <a:pt x="1591758" y="692761"/>
                        </a:cubicBezTo>
                        <a:cubicBezTo>
                          <a:pt x="1605972" y="680915"/>
                          <a:pt x="1622556" y="683285"/>
                          <a:pt x="1634402" y="676177"/>
                        </a:cubicBezTo>
                        <a:cubicBezTo>
                          <a:pt x="1643878" y="669070"/>
                          <a:pt x="1650986" y="659593"/>
                          <a:pt x="1648617" y="650117"/>
                        </a:cubicBezTo>
                        <a:close/>
                        <a:moveTo>
                          <a:pt x="1596496" y="797003"/>
                        </a:moveTo>
                        <a:cubicBezTo>
                          <a:pt x="1617818" y="799372"/>
                          <a:pt x="1636771" y="782788"/>
                          <a:pt x="1655724" y="787526"/>
                        </a:cubicBezTo>
                        <a:cubicBezTo>
                          <a:pt x="1674677" y="789895"/>
                          <a:pt x="1691261" y="804110"/>
                          <a:pt x="1710214" y="804110"/>
                        </a:cubicBezTo>
                        <a:cubicBezTo>
                          <a:pt x="1736274" y="804110"/>
                          <a:pt x="1764704" y="808848"/>
                          <a:pt x="1790764" y="799372"/>
                        </a:cubicBezTo>
                        <a:cubicBezTo>
                          <a:pt x="1795503" y="797003"/>
                          <a:pt x="1802610" y="797003"/>
                          <a:pt x="1807348" y="797003"/>
                        </a:cubicBezTo>
                        <a:cubicBezTo>
                          <a:pt x="1828670" y="797003"/>
                          <a:pt x="1838147" y="799372"/>
                          <a:pt x="1840516" y="808848"/>
                        </a:cubicBezTo>
                        <a:cubicBezTo>
                          <a:pt x="1838147" y="799372"/>
                          <a:pt x="1828670" y="794633"/>
                          <a:pt x="1807348" y="797003"/>
                        </a:cubicBezTo>
                        <a:cubicBezTo>
                          <a:pt x="1802610" y="797003"/>
                          <a:pt x="1795503" y="797003"/>
                          <a:pt x="1790764" y="799372"/>
                        </a:cubicBezTo>
                        <a:cubicBezTo>
                          <a:pt x="1764704" y="808848"/>
                          <a:pt x="1736274" y="804110"/>
                          <a:pt x="1710214" y="804110"/>
                        </a:cubicBezTo>
                        <a:cubicBezTo>
                          <a:pt x="1691261" y="804110"/>
                          <a:pt x="1672308" y="789895"/>
                          <a:pt x="1655724" y="787526"/>
                        </a:cubicBezTo>
                        <a:cubicBezTo>
                          <a:pt x="1636771" y="782788"/>
                          <a:pt x="1617818" y="799372"/>
                          <a:pt x="1596496" y="797003"/>
                        </a:cubicBezTo>
                        <a:cubicBezTo>
                          <a:pt x="1584650" y="794633"/>
                          <a:pt x="1577543" y="794633"/>
                          <a:pt x="1575174" y="782788"/>
                        </a:cubicBezTo>
                        <a:cubicBezTo>
                          <a:pt x="1575174" y="794633"/>
                          <a:pt x="1584650" y="794633"/>
                          <a:pt x="1596496" y="797003"/>
                        </a:cubicBezTo>
                        <a:close/>
                        <a:moveTo>
                          <a:pt x="1653355" y="740144"/>
                        </a:moveTo>
                        <a:cubicBezTo>
                          <a:pt x="1655724" y="747251"/>
                          <a:pt x="1655724" y="756727"/>
                          <a:pt x="1658093" y="763835"/>
                        </a:cubicBezTo>
                        <a:lnTo>
                          <a:pt x="1658093" y="763835"/>
                        </a:lnTo>
                        <a:cubicBezTo>
                          <a:pt x="1658093" y="756727"/>
                          <a:pt x="1655724" y="747251"/>
                          <a:pt x="1653355" y="740144"/>
                        </a:cubicBezTo>
                        <a:close/>
                        <a:moveTo>
                          <a:pt x="1698368" y="690392"/>
                        </a:moveTo>
                        <a:cubicBezTo>
                          <a:pt x="1688892" y="697499"/>
                          <a:pt x="1684154" y="695130"/>
                          <a:pt x="1660462" y="680915"/>
                        </a:cubicBezTo>
                        <a:cubicBezTo>
                          <a:pt x="1660462" y="678546"/>
                          <a:pt x="1662831" y="678546"/>
                          <a:pt x="1662831" y="678546"/>
                        </a:cubicBezTo>
                        <a:cubicBezTo>
                          <a:pt x="1660462" y="678546"/>
                          <a:pt x="1660462" y="680915"/>
                          <a:pt x="1660462" y="680915"/>
                        </a:cubicBezTo>
                        <a:cubicBezTo>
                          <a:pt x="1684154" y="695130"/>
                          <a:pt x="1688892" y="697499"/>
                          <a:pt x="1698368" y="690392"/>
                        </a:cubicBezTo>
                        <a:close/>
                        <a:moveTo>
                          <a:pt x="1800241" y="612211"/>
                        </a:moveTo>
                        <a:cubicBezTo>
                          <a:pt x="1804979" y="609842"/>
                          <a:pt x="1809717" y="609842"/>
                          <a:pt x="1812086" y="609842"/>
                        </a:cubicBezTo>
                        <a:cubicBezTo>
                          <a:pt x="1831040" y="612211"/>
                          <a:pt x="1845254" y="607472"/>
                          <a:pt x="1857100" y="595627"/>
                        </a:cubicBezTo>
                        <a:cubicBezTo>
                          <a:pt x="1845254" y="607472"/>
                          <a:pt x="1831040" y="612211"/>
                          <a:pt x="1812086" y="609842"/>
                        </a:cubicBezTo>
                        <a:cubicBezTo>
                          <a:pt x="1809717" y="609842"/>
                          <a:pt x="1804979" y="612211"/>
                          <a:pt x="1800241" y="612211"/>
                        </a:cubicBezTo>
                        <a:close/>
                        <a:moveTo>
                          <a:pt x="1904482" y="1067083"/>
                        </a:moveTo>
                        <a:cubicBezTo>
                          <a:pt x="1878422" y="1086036"/>
                          <a:pt x="1857100" y="1109727"/>
                          <a:pt x="1838147" y="1135788"/>
                        </a:cubicBezTo>
                        <a:cubicBezTo>
                          <a:pt x="1857100" y="1109727"/>
                          <a:pt x="1878422" y="1086036"/>
                          <a:pt x="1904482" y="1067083"/>
                        </a:cubicBezTo>
                        <a:close/>
                        <a:moveTo>
                          <a:pt x="1871315" y="922566"/>
                        </a:moveTo>
                        <a:cubicBezTo>
                          <a:pt x="1871315" y="917828"/>
                          <a:pt x="1873684" y="913090"/>
                          <a:pt x="1883160" y="910721"/>
                        </a:cubicBezTo>
                        <a:cubicBezTo>
                          <a:pt x="1885529" y="908352"/>
                          <a:pt x="1887898" y="905983"/>
                          <a:pt x="1890268" y="903613"/>
                        </a:cubicBezTo>
                        <a:cubicBezTo>
                          <a:pt x="1890268" y="905983"/>
                          <a:pt x="1887898" y="908352"/>
                          <a:pt x="1883160" y="910721"/>
                        </a:cubicBezTo>
                        <a:cubicBezTo>
                          <a:pt x="1873684" y="915459"/>
                          <a:pt x="1871315" y="917828"/>
                          <a:pt x="1871315" y="922566"/>
                        </a:cubicBezTo>
                        <a:close/>
                        <a:moveTo>
                          <a:pt x="1887898" y="896506"/>
                        </a:moveTo>
                        <a:cubicBezTo>
                          <a:pt x="1887898" y="894137"/>
                          <a:pt x="1887898" y="894137"/>
                          <a:pt x="1887898" y="891768"/>
                        </a:cubicBezTo>
                        <a:cubicBezTo>
                          <a:pt x="1887898" y="891768"/>
                          <a:pt x="1887898" y="891768"/>
                          <a:pt x="1887898" y="891768"/>
                        </a:cubicBezTo>
                        <a:cubicBezTo>
                          <a:pt x="1890268" y="894137"/>
                          <a:pt x="1890268" y="896506"/>
                          <a:pt x="1887898" y="896506"/>
                        </a:cubicBezTo>
                        <a:close/>
                        <a:moveTo>
                          <a:pt x="1930543" y="1010224"/>
                        </a:moveTo>
                        <a:cubicBezTo>
                          <a:pt x="1935281" y="1017331"/>
                          <a:pt x="1937650" y="1022070"/>
                          <a:pt x="1942388" y="1029177"/>
                        </a:cubicBezTo>
                        <a:cubicBezTo>
                          <a:pt x="1930543" y="1029177"/>
                          <a:pt x="1918697" y="1029177"/>
                          <a:pt x="1916328" y="1043392"/>
                        </a:cubicBezTo>
                        <a:cubicBezTo>
                          <a:pt x="1918697" y="1029177"/>
                          <a:pt x="1930543" y="1029177"/>
                          <a:pt x="1942388" y="1029177"/>
                        </a:cubicBezTo>
                        <a:cubicBezTo>
                          <a:pt x="1937650" y="1024439"/>
                          <a:pt x="1932912" y="1017331"/>
                          <a:pt x="1930543" y="1010224"/>
                        </a:cubicBezTo>
                        <a:close/>
                        <a:moveTo>
                          <a:pt x="1975556" y="891768"/>
                        </a:moveTo>
                        <a:cubicBezTo>
                          <a:pt x="1975556" y="877553"/>
                          <a:pt x="1975556" y="865707"/>
                          <a:pt x="1975556" y="851493"/>
                        </a:cubicBezTo>
                        <a:lnTo>
                          <a:pt x="1975556" y="851493"/>
                        </a:lnTo>
                        <a:cubicBezTo>
                          <a:pt x="1975556" y="851493"/>
                          <a:pt x="1975556" y="851493"/>
                          <a:pt x="1975556" y="851493"/>
                        </a:cubicBezTo>
                        <a:cubicBezTo>
                          <a:pt x="1975556" y="865707"/>
                          <a:pt x="1975556" y="879922"/>
                          <a:pt x="1975556" y="891768"/>
                        </a:cubicBezTo>
                        <a:cubicBezTo>
                          <a:pt x="1975556" y="896506"/>
                          <a:pt x="1975556" y="903613"/>
                          <a:pt x="1975556" y="908352"/>
                        </a:cubicBezTo>
                        <a:cubicBezTo>
                          <a:pt x="1980294" y="910721"/>
                          <a:pt x="1985033" y="913090"/>
                          <a:pt x="1989771" y="913090"/>
                        </a:cubicBezTo>
                        <a:cubicBezTo>
                          <a:pt x="1985033" y="913090"/>
                          <a:pt x="1980294" y="908352"/>
                          <a:pt x="1975556" y="908352"/>
                        </a:cubicBezTo>
                        <a:cubicBezTo>
                          <a:pt x="1975556" y="908352"/>
                          <a:pt x="1975556" y="908352"/>
                          <a:pt x="1975556" y="908352"/>
                        </a:cubicBezTo>
                        <a:cubicBezTo>
                          <a:pt x="1975556" y="903613"/>
                          <a:pt x="1975556" y="898875"/>
                          <a:pt x="1975556" y="891768"/>
                        </a:cubicBezTo>
                        <a:lnTo>
                          <a:pt x="1975556" y="891768"/>
                        </a:lnTo>
                        <a:cubicBezTo>
                          <a:pt x="1963711" y="891768"/>
                          <a:pt x="1951865" y="891768"/>
                          <a:pt x="1940019" y="891768"/>
                        </a:cubicBezTo>
                        <a:cubicBezTo>
                          <a:pt x="1937650" y="891768"/>
                          <a:pt x="1935281" y="891768"/>
                          <a:pt x="1932912" y="891768"/>
                        </a:cubicBezTo>
                        <a:cubicBezTo>
                          <a:pt x="1935281" y="891768"/>
                          <a:pt x="1937650" y="891768"/>
                          <a:pt x="1940019" y="891768"/>
                        </a:cubicBezTo>
                        <a:cubicBezTo>
                          <a:pt x="1942388" y="882291"/>
                          <a:pt x="1947127" y="872815"/>
                          <a:pt x="1954234" y="865707"/>
                        </a:cubicBezTo>
                        <a:cubicBezTo>
                          <a:pt x="1947127" y="872815"/>
                          <a:pt x="1942388" y="882291"/>
                          <a:pt x="1940019" y="891768"/>
                        </a:cubicBezTo>
                        <a:cubicBezTo>
                          <a:pt x="1951865" y="891768"/>
                          <a:pt x="1963711" y="891768"/>
                          <a:pt x="1975556" y="891768"/>
                        </a:cubicBezTo>
                        <a:close/>
                        <a:moveTo>
                          <a:pt x="2001617" y="1150003"/>
                        </a:moveTo>
                        <a:cubicBezTo>
                          <a:pt x="2003986" y="1135788"/>
                          <a:pt x="2008724" y="1121573"/>
                          <a:pt x="2018200" y="1112097"/>
                        </a:cubicBezTo>
                        <a:cubicBezTo>
                          <a:pt x="2008724" y="1121573"/>
                          <a:pt x="2003986" y="1135788"/>
                          <a:pt x="2001617" y="1150003"/>
                        </a:cubicBezTo>
                        <a:cubicBezTo>
                          <a:pt x="1996878" y="1168956"/>
                          <a:pt x="1994509" y="1176063"/>
                          <a:pt x="1987402" y="1176063"/>
                        </a:cubicBezTo>
                        <a:cubicBezTo>
                          <a:pt x="1994509" y="1173694"/>
                          <a:pt x="1996878" y="1166587"/>
                          <a:pt x="2001617" y="1150003"/>
                        </a:cubicBezTo>
                        <a:close/>
                        <a:moveTo>
                          <a:pt x="1996878" y="1012593"/>
                        </a:moveTo>
                        <a:cubicBezTo>
                          <a:pt x="1999248" y="1012593"/>
                          <a:pt x="1999248" y="1012593"/>
                          <a:pt x="2001617" y="1012593"/>
                        </a:cubicBezTo>
                        <a:cubicBezTo>
                          <a:pt x="2001617" y="1007855"/>
                          <a:pt x="2003986" y="1000748"/>
                          <a:pt x="2008724" y="998378"/>
                        </a:cubicBezTo>
                        <a:cubicBezTo>
                          <a:pt x="2003986" y="1000748"/>
                          <a:pt x="2003986" y="1005486"/>
                          <a:pt x="2001617" y="1012593"/>
                        </a:cubicBezTo>
                        <a:cubicBezTo>
                          <a:pt x="1999248" y="1012593"/>
                          <a:pt x="1999248" y="1012593"/>
                          <a:pt x="1996878" y="1012593"/>
                        </a:cubicBezTo>
                        <a:close/>
                        <a:moveTo>
                          <a:pt x="1940019" y="1240029"/>
                        </a:moveTo>
                        <a:cubicBezTo>
                          <a:pt x="1951865" y="1235291"/>
                          <a:pt x="1958972" y="1232922"/>
                          <a:pt x="1973187" y="1237660"/>
                        </a:cubicBezTo>
                        <a:cubicBezTo>
                          <a:pt x="1992140" y="1244768"/>
                          <a:pt x="2008724" y="1240029"/>
                          <a:pt x="2027677" y="1235291"/>
                        </a:cubicBezTo>
                        <a:cubicBezTo>
                          <a:pt x="2034784" y="1232922"/>
                          <a:pt x="2041892" y="1235291"/>
                          <a:pt x="2044261" y="1244768"/>
                        </a:cubicBezTo>
                        <a:cubicBezTo>
                          <a:pt x="2044261" y="1244768"/>
                          <a:pt x="2044261" y="1244768"/>
                          <a:pt x="2044261" y="1244768"/>
                        </a:cubicBezTo>
                        <a:cubicBezTo>
                          <a:pt x="2041892" y="1235291"/>
                          <a:pt x="2037154" y="1232922"/>
                          <a:pt x="2027677" y="1235291"/>
                        </a:cubicBezTo>
                        <a:cubicBezTo>
                          <a:pt x="2008724" y="1242399"/>
                          <a:pt x="1992140" y="1244768"/>
                          <a:pt x="1973187" y="1237660"/>
                        </a:cubicBezTo>
                        <a:cubicBezTo>
                          <a:pt x="1958972" y="1232922"/>
                          <a:pt x="1949496" y="1237660"/>
                          <a:pt x="1940019" y="1240029"/>
                        </a:cubicBezTo>
                        <a:cubicBezTo>
                          <a:pt x="1923435" y="1244768"/>
                          <a:pt x="1911590" y="1247137"/>
                          <a:pt x="1906852" y="1240029"/>
                        </a:cubicBezTo>
                        <a:cubicBezTo>
                          <a:pt x="1911590" y="1247137"/>
                          <a:pt x="1921066" y="1247137"/>
                          <a:pt x="1940019" y="1240029"/>
                        </a:cubicBezTo>
                        <a:close/>
                        <a:moveTo>
                          <a:pt x="2217207" y="804110"/>
                        </a:move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217207" y="804110"/>
                          <a:pt x="2217207" y="804110"/>
                          <a:pt x="2217207" y="804110"/>
                        </a:cubicBezTo>
                        <a:cubicBezTo>
                          <a:pt x="2193516" y="794633"/>
                          <a:pt x="2172194" y="794633"/>
                          <a:pt x="2148503" y="804110"/>
                        </a:cubicBezTo>
                        <a:lnTo>
                          <a:pt x="2148503" y="811217"/>
                        </a:lnTo>
                        <a:cubicBezTo>
                          <a:pt x="2165087" y="813587"/>
                          <a:pt x="2186409" y="804110"/>
                          <a:pt x="2193516" y="830170"/>
                        </a:cubicBezTo>
                        <a:cubicBezTo>
                          <a:pt x="2221946" y="834909"/>
                          <a:pt x="2240899" y="858600"/>
                          <a:pt x="2264590" y="868076"/>
                        </a:cubicBezTo>
                        <a:cubicBezTo>
                          <a:pt x="2293019" y="882291"/>
                          <a:pt x="2288281" y="879922"/>
                          <a:pt x="2290650" y="910721"/>
                        </a:cubicBezTo>
                        <a:cubicBezTo>
                          <a:pt x="2293019" y="929674"/>
                          <a:pt x="2274066" y="955734"/>
                          <a:pt x="2300127" y="972318"/>
                        </a:cubicBezTo>
                        <a:cubicBezTo>
                          <a:pt x="2304865" y="974687"/>
                          <a:pt x="2302496" y="986533"/>
                          <a:pt x="2302496" y="996009"/>
                        </a:cubicBezTo>
                        <a:cubicBezTo>
                          <a:pt x="2319080" y="993640"/>
                          <a:pt x="2328556" y="1014962"/>
                          <a:pt x="2345140" y="1012593"/>
                        </a:cubicBezTo>
                        <a:cubicBezTo>
                          <a:pt x="2359355" y="984164"/>
                          <a:pt x="2380677" y="972318"/>
                          <a:pt x="2411476" y="979425"/>
                        </a:cubicBezTo>
                        <a:cubicBezTo>
                          <a:pt x="2428060" y="981795"/>
                          <a:pt x="2444643" y="986533"/>
                          <a:pt x="2461227" y="988902"/>
                        </a:cubicBezTo>
                        <a:cubicBezTo>
                          <a:pt x="2475442" y="991271"/>
                          <a:pt x="2492026" y="984164"/>
                          <a:pt x="2503872" y="991271"/>
                        </a:cubicBezTo>
                        <a:cubicBezTo>
                          <a:pt x="2508610" y="993640"/>
                          <a:pt x="2510979" y="996009"/>
                          <a:pt x="2510979" y="998378"/>
                        </a:cubicBezTo>
                        <a:cubicBezTo>
                          <a:pt x="2510979" y="996009"/>
                          <a:pt x="2508610" y="993640"/>
                          <a:pt x="2503872" y="991271"/>
                        </a:cubicBezTo>
                        <a:cubicBezTo>
                          <a:pt x="2492026" y="984164"/>
                          <a:pt x="2475442" y="988902"/>
                          <a:pt x="2461227" y="988902"/>
                        </a:cubicBezTo>
                        <a:cubicBezTo>
                          <a:pt x="2444643" y="986533"/>
                          <a:pt x="2428060" y="981795"/>
                          <a:pt x="2411476" y="979425"/>
                        </a:cubicBezTo>
                        <a:cubicBezTo>
                          <a:pt x="2383046" y="974687"/>
                          <a:pt x="2359355" y="984164"/>
                          <a:pt x="2345140" y="1012593"/>
                        </a:cubicBezTo>
                        <a:cubicBezTo>
                          <a:pt x="2345140" y="1012593"/>
                          <a:pt x="2345140" y="1012593"/>
                          <a:pt x="2345140" y="1012593"/>
                        </a:cubicBezTo>
                        <a:cubicBezTo>
                          <a:pt x="2328556" y="1014962"/>
                          <a:pt x="2319080" y="996009"/>
                          <a:pt x="2302496" y="996009"/>
                        </a:cubicBezTo>
                        <a:lnTo>
                          <a:pt x="2302496" y="996009"/>
                        </a:lnTo>
                        <a:cubicBezTo>
                          <a:pt x="2302496" y="996009"/>
                          <a:pt x="2302496" y="996009"/>
                          <a:pt x="2302496" y="996009"/>
                        </a:cubicBezTo>
                        <a:cubicBezTo>
                          <a:pt x="2302496" y="988902"/>
                          <a:pt x="2304865" y="977056"/>
                          <a:pt x="2300127" y="972318"/>
                        </a:cubicBezTo>
                        <a:cubicBezTo>
                          <a:pt x="2276435" y="953365"/>
                          <a:pt x="2293019" y="929674"/>
                          <a:pt x="2290650" y="910721"/>
                        </a:cubicBezTo>
                        <a:cubicBezTo>
                          <a:pt x="2288281" y="879922"/>
                          <a:pt x="2295389" y="879922"/>
                          <a:pt x="2264590" y="868076"/>
                        </a:cubicBezTo>
                        <a:cubicBezTo>
                          <a:pt x="2240899" y="856231"/>
                          <a:pt x="2221946" y="834909"/>
                          <a:pt x="2193516" y="830170"/>
                        </a:cubicBezTo>
                        <a:cubicBezTo>
                          <a:pt x="2186409" y="806479"/>
                          <a:pt x="2165087" y="81358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cubicBezTo>
                          <a:pt x="2148503" y="811217"/>
                          <a:pt x="2148503" y="811217"/>
                          <a:pt x="2148503" y="811217"/>
                        </a:cubicBezTo>
                        <a:lnTo>
                          <a:pt x="2148503" y="804110"/>
                        </a:lnTo>
                        <a:cubicBezTo>
                          <a:pt x="2131919" y="794633"/>
                          <a:pt x="2117704" y="780419"/>
                          <a:pt x="2096382" y="780419"/>
                        </a:cubicBezTo>
                        <a:cubicBezTo>
                          <a:pt x="2091644" y="787526"/>
                          <a:pt x="2086905" y="794633"/>
                          <a:pt x="2086905" y="804110"/>
                        </a:cubicBezTo>
                        <a:lnTo>
                          <a:pt x="2086905" y="804110"/>
                        </a:lnTo>
                        <a:cubicBezTo>
                          <a:pt x="2084536" y="804110"/>
                          <a:pt x="2084536" y="804110"/>
                          <a:pt x="2082167" y="804110"/>
                        </a:cubicBezTo>
                        <a:cubicBezTo>
                          <a:pt x="2084536" y="804110"/>
                          <a:pt x="2084536" y="804110"/>
                          <a:pt x="2086905" y="804110"/>
                        </a:cubicBezTo>
                        <a:cubicBezTo>
                          <a:pt x="2086905" y="794633"/>
                          <a:pt x="2091644" y="787526"/>
                          <a:pt x="2096382" y="780419"/>
                        </a:cubicBezTo>
                        <a:lnTo>
                          <a:pt x="2096382" y="780419"/>
                        </a:lnTo>
                        <a:cubicBezTo>
                          <a:pt x="2070321" y="770942"/>
                          <a:pt x="2046630" y="778050"/>
                          <a:pt x="2022939" y="785157"/>
                        </a:cubicBezTo>
                        <a:cubicBezTo>
                          <a:pt x="2022939" y="785157"/>
                          <a:pt x="2022939" y="785157"/>
                          <a:pt x="2020570" y="787526"/>
                        </a:cubicBezTo>
                        <a:cubicBezTo>
                          <a:pt x="2020570" y="787526"/>
                          <a:pt x="2020570" y="785157"/>
                          <a:pt x="2022939" y="785157"/>
                        </a:cubicBezTo>
                        <a:cubicBezTo>
                          <a:pt x="2046630" y="775681"/>
                          <a:pt x="2070321" y="770942"/>
                          <a:pt x="2096382" y="780419"/>
                        </a:cubicBezTo>
                        <a:cubicBezTo>
                          <a:pt x="2117704" y="780419"/>
                          <a:pt x="2131919" y="794633"/>
                          <a:pt x="2148503" y="804110"/>
                        </a:cubicBezTo>
                        <a:cubicBezTo>
                          <a:pt x="2169825" y="794633"/>
                          <a:pt x="2193516" y="794633"/>
                          <a:pt x="2217207" y="804110"/>
                        </a:cubicBezTo>
                        <a:close/>
                        <a:moveTo>
                          <a:pt x="2184039" y="669070"/>
                        </a:moveTo>
                        <a:cubicBezTo>
                          <a:pt x="2184039" y="664331"/>
                          <a:pt x="2186409" y="659593"/>
                          <a:pt x="2188778" y="654855"/>
                        </a:cubicBezTo>
                        <a:cubicBezTo>
                          <a:pt x="2186409" y="659593"/>
                          <a:pt x="2184039" y="664331"/>
                          <a:pt x="2184039" y="669070"/>
                        </a:cubicBezTo>
                        <a:close/>
                        <a:moveTo>
                          <a:pt x="2217207" y="576674"/>
                        </a:moveTo>
                        <a:cubicBezTo>
                          <a:pt x="2217207" y="576674"/>
                          <a:pt x="2217207" y="576674"/>
                          <a:pt x="2217207" y="576674"/>
                        </a:cubicBezTo>
                        <a:cubicBezTo>
                          <a:pt x="2219576" y="579043"/>
                          <a:pt x="2219576" y="579043"/>
                          <a:pt x="2221946" y="581412"/>
                        </a:cubicBezTo>
                        <a:cubicBezTo>
                          <a:pt x="2219576" y="581412"/>
                          <a:pt x="2219576" y="579043"/>
                          <a:pt x="2217207" y="576674"/>
                        </a:cubicBezTo>
                        <a:close/>
                        <a:moveTo>
                          <a:pt x="2257483" y="792264"/>
                        </a:moveTo>
                        <a:cubicBezTo>
                          <a:pt x="2255113" y="785157"/>
                          <a:pt x="2255113" y="778050"/>
                          <a:pt x="2264590" y="775681"/>
                        </a:cubicBezTo>
                        <a:cubicBezTo>
                          <a:pt x="2266959" y="775681"/>
                          <a:pt x="2271697" y="775681"/>
                          <a:pt x="2274066" y="775681"/>
                        </a:cubicBezTo>
                        <a:cubicBezTo>
                          <a:pt x="2271697" y="775681"/>
                          <a:pt x="2269328" y="773311"/>
                          <a:pt x="2264590" y="775681"/>
                        </a:cubicBezTo>
                        <a:cubicBezTo>
                          <a:pt x="2255113" y="778050"/>
                          <a:pt x="2255113" y="785157"/>
                          <a:pt x="2257483" y="792264"/>
                        </a:cubicBezTo>
                        <a:cubicBezTo>
                          <a:pt x="2259852" y="801741"/>
                          <a:pt x="2264590" y="813587"/>
                          <a:pt x="2248006" y="818325"/>
                        </a:cubicBezTo>
                        <a:cubicBezTo>
                          <a:pt x="2240899" y="820694"/>
                          <a:pt x="2233791" y="820694"/>
                          <a:pt x="2229053" y="815956"/>
                        </a:cubicBezTo>
                        <a:cubicBezTo>
                          <a:pt x="2233791" y="818325"/>
                          <a:pt x="2240899" y="818325"/>
                          <a:pt x="2248006" y="818325"/>
                        </a:cubicBezTo>
                        <a:cubicBezTo>
                          <a:pt x="2262221" y="815956"/>
                          <a:pt x="2259852" y="801741"/>
                          <a:pt x="2257483" y="792264"/>
                        </a:cubicBezTo>
                        <a:close/>
                        <a:moveTo>
                          <a:pt x="2383046" y="567197"/>
                        </a:moveTo>
                        <a:cubicBezTo>
                          <a:pt x="2383046" y="564828"/>
                          <a:pt x="2380677" y="562459"/>
                          <a:pt x="2378308" y="560090"/>
                        </a:cubicBezTo>
                        <a:cubicBezTo>
                          <a:pt x="2380677" y="562459"/>
                          <a:pt x="2383046" y="564828"/>
                          <a:pt x="2383046" y="567197"/>
                        </a:cubicBezTo>
                        <a:cubicBezTo>
                          <a:pt x="2387785" y="579043"/>
                          <a:pt x="2380677" y="588519"/>
                          <a:pt x="2368831" y="593258"/>
                        </a:cubicBezTo>
                        <a:cubicBezTo>
                          <a:pt x="2361724" y="595627"/>
                          <a:pt x="2352248" y="595627"/>
                          <a:pt x="2345140" y="600365"/>
                        </a:cubicBezTo>
                        <a:cubicBezTo>
                          <a:pt x="2340402" y="605103"/>
                          <a:pt x="2338033" y="609842"/>
                          <a:pt x="2340402" y="614580"/>
                        </a:cubicBezTo>
                        <a:cubicBezTo>
                          <a:pt x="2338033" y="609842"/>
                          <a:pt x="2340402" y="605103"/>
                          <a:pt x="2345140" y="600365"/>
                        </a:cubicBezTo>
                        <a:cubicBezTo>
                          <a:pt x="2352248" y="593258"/>
                          <a:pt x="2361724" y="595627"/>
                          <a:pt x="2368831" y="593258"/>
                        </a:cubicBezTo>
                        <a:cubicBezTo>
                          <a:pt x="2380677" y="588519"/>
                          <a:pt x="2387785" y="579043"/>
                          <a:pt x="2383046" y="567197"/>
                        </a:cubicBezTo>
                        <a:close/>
                        <a:moveTo>
                          <a:pt x="2368831" y="737774"/>
                        </a:moveTo>
                        <a:cubicBezTo>
                          <a:pt x="2375939" y="740144"/>
                          <a:pt x="2383046" y="742513"/>
                          <a:pt x="2387785" y="744882"/>
                        </a:cubicBezTo>
                        <a:cubicBezTo>
                          <a:pt x="2423321" y="749620"/>
                          <a:pt x="2423321" y="749620"/>
                          <a:pt x="2413845" y="780419"/>
                        </a:cubicBezTo>
                        <a:cubicBezTo>
                          <a:pt x="2404368" y="808848"/>
                          <a:pt x="2413845" y="825432"/>
                          <a:pt x="2444643" y="818325"/>
                        </a:cubicBezTo>
                        <a:cubicBezTo>
                          <a:pt x="2484919" y="808848"/>
                          <a:pt x="2508610" y="834909"/>
                          <a:pt x="2539409" y="839647"/>
                        </a:cubicBezTo>
                        <a:cubicBezTo>
                          <a:pt x="2555992" y="842016"/>
                          <a:pt x="2560731" y="865707"/>
                          <a:pt x="2555992" y="884660"/>
                        </a:cubicBezTo>
                        <a:cubicBezTo>
                          <a:pt x="2553624" y="894137"/>
                          <a:pt x="2553624" y="901244"/>
                          <a:pt x="2563100" y="905983"/>
                        </a:cubicBezTo>
                        <a:cubicBezTo>
                          <a:pt x="2570207" y="910721"/>
                          <a:pt x="2577315" y="910721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84422" y="905983"/>
                          <a:pt x="2584422" y="905983"/>
                          <a:pt x="2584422" y="905983"/>
                        </a:cubicBezTo>
                        <a:cubicBezTo>
                          <a:pt x="2577315" y="910721"/>
                          <a:pt x="2570207" y="910721"/>
                          <a:pt x="2563100" y="905983"/>
                        </a:cubicBezTo>
                        <a:cubicBezTo>
                          <a:pt x="2555992" y="901244"/>
                          <a:pt x="2553624" y="894137"/>
                          <a:pt x="2555992" y="884660"/>
                        </a:cubicBezTo>
                        <a:cubicBezTo>
                          <a:pt x="2560731" y="865707"/>
                          <a:pt x="2555992" y="844385"/>
                          <a:pt x="2539409" y="839647"/>
                        </a:cubicBezTo>
                        <a:cubicBezTo>
                          <a:pt x="2508610" y="834909"/>
                          <a:pt x="2482550" y="808848"/>
                          <a:pt x="2444643" y="818325"/>
                        </a:cubicBezTo>
                        <a:cubicBezTo>
                          <a:pt x="2413845" y="825432"/>
                          <a:pt x="2404368" y="811217"/>
                          <a:pt x="2413845" y="780419"/>
                        </a:cubicBezTo>
                        <a:cubicBezTo>
                          <a:pt x="2423321" y="747251"/>
                          <a:pt x="2423321" y="747251"/>
                          <a:pt x="2387785" y="744882"/>
                        </a:cubicBezTo>
                        <a:cubicBezTo>
                          <a:pt x="2383046" y="744882"/>
                          <a:pt x="2375939" y="742513"/>
                          <a:pt x="2368831" y="737774"/>
                        </a:cubicBezTo>
                        <a:cubicBezTo>
                          <a:pt x="2349878" y="728298"/>
                          <a:pt x="2330925" y="735405"/>
                          <a:pt x="2316711" y="744882"/>
                        </a:cubicBezTo>
                        <a:cubicBezTo>
                          <a:pt x="2333295" y="735405"/>
                          <a:pt x="2349878" y="730667"/>
                          <a:pt x="2368831" y="737774"/>
                        </a:cubicBezTo>
                        <a:close/>
                        <a:moveTo>
                          <a:pt x="2525194" y="770942"/>
                        </a:moveTo>
                        <a:cubicBezTo>
                          <a:pt x="2525194" y="763835"/>
                          <a:pt x="2527563" y="756727"/>
                          <a:pt x="2534670" y="749620"/>
                        </a:cubicBezTo>
                        <a:cubicBezTo>
                          <a:pt x="2541778" y="742513"/>
                          <a:pt x="2544147" y="733036"/>
                          <a:pt x="2544147" y="723560"/>
                        </a:cubicBezTo>
                        <a:lnTo>
                          <a:pt x="2544147" y="723560"/>
                        </a:lnTo>
                        <a:cubicBezTo>
                          <a:pt x="2544147" y="733036"/>
                          <a:pt x="2541778" y="740144"/>
                          <a:pt x="2534670" y="749620"/>
                        </a:cubicBezTo>
                        <a:cubicBezTo>
                          <a:pt x="2525194" y="756727"/>
                          <a:pt x="2522825" y="763835"/>
                          <a:pt x="2525194" y="770942"/>
                        </a:cubicBezTo>
                        <a:close/>
                        <a:moveTo>
                          <a:pt x="2527563" y="723560"/>
                        </a:moveTo>
                        <a:cubicBezTo>
                          <a:pt x="2525194" y="709345"/>
                          <a:pt x="2520456" y="697499"/>
                          <a:pt x="2508610" y="692761"/>
                        </a:cubicBezTo>
                        <a:cubicBezTo>
                          <a:pt x="2520456" y="697499"/>
                          <a:pt x="2525194" y="709345"/>
                          <a:pt x="2527563" y="723560"/>
                        </a:cubicBezTo>
                        <a:cubicBezTo>
                          <a:pt x="2527563" y="723560"/>
                          <a:pt x="2527563" y="723560"/>
                          <a:pt x="2527563" y="723560"/>
                        </a:cubicBezTo>
                        <a:close/>
                        <a:moveTo>
                          <a:pt x="2579684" y="735405"/>
                        </a:moveTo>
                        <a:cubicBezTo>
                          <a:pt x="2601006" y="751989"/>
                          <a:pt x="2605744" y="780419"/>
                          <a:pt x="2617590" y="806479"/>
                        </a:cubicBezTo>
                        <a:cubicBezTo>
                          <a:pt x="2617590" y="806479"/>
                          <a:pt x="2617590" y="806479"/>
                          <a:pt x="2617590" y="806479"/>
                        </a:cubicBezTo>
                        <a:cubicBezTo>
                          <a:pt x="2605744" y="782788"/>
                          <a:pt x="2601006" y="751989"/>
                          <a:pt x="2579684" y="735405"/>
                        </a:cubicBezTo>
                        <a:close/>
                        <a:moveTo>
                          <a:pt x="2420952" y="889399"/>
                        </a:moveTo>
                        <a:cubicBezTo>
                          <a:pt x="2423321" y="891768"/>
                          <a:pt x="2430429" y="894137"/>
                          <a:pt x="2432798" y="896506"/>
                        </a:cubicBezTo>
                        <a:cubicBezTo>
                          <a:pt x="2430429" y="894137"/>
                          <a:pt x="2423321" y="891768"/>
                          <a:pt x="2420952" y="889399"/>
                        </a:cubicBezTo>
                        <a:close/>
                        <a:moveTo>
                          <a:pt x="2428060" y="932043"/>
                        </a:moveTo>
                        <a:cubicBezTo>
                          <a:pt x="2423321" y="929674"/>
                          <a:pt x="2418583" y="927305"/>
                          <a:pt x="2413845" y="922566"/>
                        </a:cubicBezTo>
                        <a:cubicBezTo>
                          <a:pt x="2416214" y="924935"/>
                          <a:pt x="2423321" y="927305"/>
                          <a:pt x="2428060" y="932043"/>
                        </a:cubicBezTo>
                        <a:close/>
                        <a:moveTo>
                          <a:pt x="2375939" y="846754"/>
                        </a:moveTo>
                        <a:cubicBezTo>
                          <a:pt x="2359355" y="849123"/>
                          <a:pt x="2347509" y="844385"/>
                          <a:pt x="2333295" y="842016"/>
                        </a:cubicBezTo>
                        <a:cubicBezTo>
                          <a:pt x="2330925" y="842016"/>
                          <a:pt x="2326187" y="842016"/>
                          <a:pt x="2323818" y="839647"/>
                        </a:cubicBezTo>
                        <a:cubicBezTo>
                          <a:pt x="2326187" y="842016"/>
                          <a:pt x="2328556" y="842016"/>
                          <a:pt x="2333295" y="842016"/>
                        </a:cubicBezTo>
                        <a:cubicBezTo>
                          <a:pt x="2349878" y="844385"/>
                          <a:pt x="2361724" y="851493"/>
                          <a:pt x="2375939" y="846754"/>
                        </a:cubicBezTo>
                        <a:cubicBezTo>
                          <a:pt x="2416214" y="837278"/>
                          <a:pt x="2456489" y="844385"/>
                          <a:pt x="2499133" y="858600"/>
                        </a:cubicBezTo>
                        <a:cubicBezTo>
                          <a:pt x="2499133" y="858600"/>
                          <a:pt x="2499133" y="858600"/>
                          <a:pt x="2499133" y="858600"/>
                        </a:cubicBezTo>
                        <a:cubicBezTo>
                          <a:pt x="2456489" y="844385"/>
                          <a:pt x="2416214" y="839647"/>
                          <a:pt x="2375939" y="846754"/>
                        </a:cubicBezTo>
                        <a:close/>
                        <a:moveTo>
                          <a:pt x="2356986" y="882291"/>
                        </a:moveTo>
                        <a:cubicBezTo>
                          <a:pt x="2364093" y="884660"/>
                          <a:pt x="2368831" y="882291"/>
                          <a:pt x="2368831" y="875184"/>
                        </a:cubicBezTo>
                        <a:lnTo>
                          <a:pt x="2368831" y="875184"/>
                        </a:lnTo>
                        <a:cubicBezTo>
                          <a:pt x="2368831" y="879922"/>
                          <a:pt x="2364093" y="884660"/>
                          <a:pt x="2356986" y="882291"/>
                        </a:cubicBezTo>
                        <a:cubicBezTo>
                          <a:pt x="2338033" y="875184"/>
                          <a:pt x="2319080" y="868076"/>
                          <a:pt x="2295389" y="858600"/>
                        </a:cubicBezTo>
                        <a:cubicBezTo>
                          <a:pt x="2295389" y="858600"/>
                          <a:pt x="2295389" y="858600"/>
                          <a:pt x="2295389" y="858600"/>
                        </a:cubicBezTo>
                        <a:cubicBezTo>
                          <a:pt x="2319080" y="865707"/>
                          <a:pt x="2338033" y="875184"/>
                          <a:pt x="2356986" y="882291"/>
                        </a:cubicBezTo>
                        <a:close/>
                        <a:moveTo>
                          <a:pt x="2281174" y="759097"/>
                        </a:moveTo>
                        <a:cubicBezTo>
                          <a:pt x="2276435" y="759097"/>
                          <a:pt x="2269328" y="759097"/>
                          <a:pt x="2262221" y="759097"/>
                        </a:cubicBezTo>
                        <a:cubicBezTo>
                          <a:pt x="2269328" y="759097"/>
                          <a:pt x="2276435" y="759097"/>
                          <a:pt x="2281174" y="759097"/>
                        </a:cubicBezTo>
                        <a:cubicBezTo>
                          <a:pt x="2288281" y="759097"/>
                          <a:pt x="2293019" y="759097"/>
                          <a:pt x="2297758" y="756727"/>
                        </a:cubicBezTo>
                        <a:cubicBezTo>
                          <a:pt x="2293019" y="761466"/>
                          <a:pt x="2288281" y="761466"/>
                          <a:pt x="2281174" y="759097"/>
                        </a:cubicBezTo>
                        <a:close/>
                        <a:moveTo>
                          <a:pt x="2681556" y="1043392"/>
                        </a:moveTo>
                        <a:cubicBezTo>
                          <a:pt x="2676818" y="1041023"/>
                          <a:pt x="2672080" y="1038654"/>
                          <a:pt x="2669711" y="1041023"/>
                        </a:cubicBezTo>
                        <a:cubicBezTo>
                          <a:pt x="2672080" y="1041023"/>
                          <a:pt x="2676818" y="1041023"/>
                          <a:pt x="2681556" y="1043392"/>
                        </a:cubicBezTo>
                        <a:cubicBezTo>
                          <a:pt x="2688664" y="1045761"/>
                          <a:pt x="2693402" y="1052868"/>
                          <a:pt x="2702879" y="1048130"/>
                        </a:cubicBezTo>
                        <a:cubicBezTo>
                          <a:pt x="2702879" y="1045761"/>
                          <a:pt x="2705248" y="1041023"/>
                          <a:pt x="2705248" y="1036285"/>
                        </a:cubicBezTo>
                        <a:cubicBezTo>
                          <a:pt x="2705248" y="1041023"/>
                          <a:pt x="2702879" y="1043392"/>
                          <a:pt x="2702879" y="1048130"/>
                        </a:cubicBezTo>
                        <a:cubicBezTo>
                          <a:pt x="2693402" y="1052868"/>
                          <a:pt x="2688664" y="1045761"/>
                          <a:pt x="2681556" y="1043392"/>
                        </a:cubicBezTo>
                        <a:close/>
                        <a:moveTo>
                          <a:pt x="2698140" y="1270828"/>
                        </a:moveTo>
                        <a:cubicBezTo>
                          <a:pt x="2691033" y="1273197"/>
                          <a:pt x="2681556" y="1270828"/>
                          <a:pt x="2676818" y="1275566"/>
                        </a:cubicBezTo>
                        <a:cubicBezTo>
                          <a:pt x="2681556" y="1270828"/>
                          <a:pt x="2691033" y="1273197"/>
                          <a:pt x="2698140" y="1270828"/>
                        </a:cubicBezTo>
                        <a:close/>
                        <a:moveTo>
                          <a:pt x="2712355" y="1398761"/>
                        </a:moveTo>
                        <a:cubicBezTo>
                          <a:pt x="2733677" y="1408237"/>
                          <a:pt x="2743154" y="1401130"/>
                          <a:pt x="2745523" y="1377439"/>
                        </a:cubicBezTo>
                        <a:cubicBezTo>
                          <a:pt x="2745523" y="1372701"/>
                          <a:pt x="2750261" y="1367962"/>
                          <a:pt x="2752630" y="1363224"/>
                        </a:cubicBezTo>
                        <a:cubicBezTo>
                          <a:pt x="2759738" y="1363224"/>
                          <a:pt x="2766845" y="1363224"/>
                          <a:pt x="2773952" y="1363224"/>
                        </a:cubicBezTo>
                        <a:cubicBezTo>
                          <a:pt x="2766845" y="1360855"/>
                          <a:pt x="2759738" y="1363224"/>
                          <a:pt x="2752630" y="1363224"/>
                        </a:cubicBezTo>
                        <a:cubicBezTo>
                          <a:pt x="2750261" y="1367962"/>
                          <a:pt x="2745523" y="1372701"/>
                          <a:pt x="2745523" y="1377439"/>
                        </a:cubicBezTo>
                        <a:cubicBezTo>
                          <a:pt x="2740784" y="1398761"/>
                          <a:pt x="2733677" y="1405868"/>
                          <a:pt x="2712355" y="1398761"/>
                        </a:cubicBezTo>
                        <a:cubicBezTo>
                          <a:pt x="2695771" y="1391654"/>
                          <a:pt x="2681556" y="1382177"/>
                          <a:pt x="2664972" y="1375070"/>
                        </a:cubicBezTo>
                        <a:cubicBezTo>
                          <a:pt x="2655496" y="1370331"/>
                          <a:pt x="2650758" y="1363224"/>
                          <a:pt x="2648389" y="1356117"/>
                        </a:cubicBezTo>
                        <a:cubicBezTo>
                          <a:pt x="2650758" y="1365593"/>
                          <a:pt x="2655496" y="1370331"/>
                          <a:pt x="2664972" y="1375070"/>
                        </a:cubicBezTo>
                        <a:cubicBezTo>
                          <a:pt x="2679187" y="1382177"/>
                          <a:pt x="2695771" y="1391654"/>
                          <a:pt x="2712355" y="1398761"/>
                        </a:cubicBezTo>
                        <a:close/>
                        <a:moveTo>
                          <a:pt x="2802382" y="948627"/>
                        </a:moveTo>
                        <a:cubicBezTo>
                          <a:pt x="2776321" y="955734"/>
                          <a:pt x="2762107" y="981795"/>
                          <a:pt x="2733677" y="986533"/>
                        </a:cubicBezTo>
                        <a:cubicBezTo>
                          <a:pt x="2726570" y="988902"/>
                          <a:pt x="2721831" y="1000748"/>
                          <a:pt x="2717093" y="1007855"/>
                        </a:cubicBezTo>
                        <a:cubicBezTo>
                          <a:pt x="2714724" y="1010224"/>
                          <a:pt x="2714724" y="1012593"/>
                          <a:pt x="2714724" y="1012593"/>
                        </a:cubicBezTo>
                        <a:cubicBezTo>
                          <a:pt x="2714724" y="1010224"/>
                          <a:pt x="2717093" y="1007855"/>
                          <a:pt x="2717093" y="1007855"/>
                        </a:cubicBezTo>
                        <a:cubicBezTo>
                          <a:pt x="2721831" y="1000748"/>
                          <a:pt x="2726570" y="986533"/>
                          <a:pt x="2733677" y="986533"/>
                        </a:cubicBezTo>
                        <a:cubicBezTo>
                          <a:pt x="2762107" y="981795"/>
                          <a:pt x="2776321" y="958103"/>
                          <a:pt x="2802382" y="948627"/>
                        </a:cubicBezTo>
                        <a:lnTo>
                          <a:pt x="2802382" y="948627"/>
                        </a:lnTo>
                        <a:cubicBezTo>
                          <a:pt x="2802382" y="958103"/>
                          <a:pt x="2809489" y="965211"/>
                          <a:pt x="2807120" y="974687"/>
                        </a:cubicBezTo>
                        <a:cubicBezTo>
                          <a:pt x="2809489" y="967580"/>
                          <a:pt x="2800013" y="958103"/>
                          <a:pt x="2802382" y="948627"/>
                        </a:cubicBezTo>
                        <a:close/>
                        <a:moveTo>
                          <a:pt x="2818966" y="1367962"/>
                        </a:moveTo>
                        <a:lnTo>
                          <a:pt x="2818966" y="1367962"/>
                        </a:lnTo>
                        <a:cubicBezTo>
                          <a:pt x="2830811" y="1360855"/>
                          <a:pt x="2845026" y="1351378"/>
                          <a:pt x="2859241" y="1351378"/>
                        </a:cubicBezTo>
                        <a:cubicBezTo>
                          <a:pt x="2845026" y="1351378"/>
                          <a:pt x="2830811" y="1360855"/>
                          <a:pt x="2818966" y="1367962"/>
                        </a:cubicBezTo>
                        <a:cubicBezTo>
                          <a:pt x="2818966" y="1391654"/>
                          <a:pt x="2826073" y="1420083"/>
                          <a:pt x="2788167" y="1431929"/>
                        </a:cubicBezTo>
                        <a:cubicBezTo>
                          <a:pt x="2792905" y="1446143"/>
                          <a:pt x="2804751" y="1441405"/>
                          <a:pt x="2814228" y="1446143"/>
                        </a:cubicBezTo>
                        <a:cubicBezTo>
                          <a:pt x="2823704" y="1450882"/>
                          <a:pt x="2828442" y="1457989"/>
                          <a:pt x="2826073" y="1469835"/>
                        </a:cubicBezTo>
                        <a:cubicBezTo>
                          <a:pt x="2823704" y="1476942"/>
                          <a:pt x="2821335" y="1484049"/>
                          <a:pt x="2814228" y="1486419"/>
                        </a:cubicBezTo>
                        <a:cubicBezTo>
                          <a:pt x="2821335" y="1484049"/>
                          <a:pt x="2823704" y="1476942"/>
                          <a:pt x="2826073" y="1469835"/>
                        </a:cubicBezTo>
                        <a:cubicBezTo>
                          <a:pt x="2828442" y="1460358"/>
                          <a:pt x="2823704" y="1453251"/>
                          <a:pt x="2814228" y="1446143"/>
                        </a:cubicBezTo>
                        <a:cubicBezTo>
                          <a:pt x="2807120" y="1441405"/>
                          <a:pt x="2795274" y="1443774"/>
                          <a:pt x="2788167" y="1431929"/>
                        </a:cubicBezTo>
                        <a:cubicBezTo>
                          <a:pt x="2826073" y="1420083"/>
                          <a:pt x="2818966" y="1394023"/>
                          <a:pt x="2818966" y="1367962"/>
                        </a:cubicBezTo>
                        <a:close/>
                        <a:moveTo>
                          <a:pt x="2792905" y="1562231"/>
                        </a:moveTo>
                        <a:cubicBezTo>
                          <a:pt x="2795274" y="1578815"/>
                          <a:pt x="2795274" y="1595398"/>
                          <a:pt x="2788167" y="1607244"/>
                        </a:cubicBezTo>
                        <a:cubicBezTo>
                          <a:pt x="2792905" y="1595398"/>
                          <a:pt x="2795274" y="1581184"/>
                          <a:pt x="2792905" y="1562231"/>
                        </a:cubicBezTo>
                        <a:cubicBezTo>
                          <a:pt x="2790536" y="1543278"/>
                          <a:pt x="2795274" y="1526694"/>
                          <a:pt x="2797644" y="1507741"/>
                        </a:cubicBezTo>
                        <a:lnTo>
                          <a:pt x="2797644" y="1507741"/>
                        </a:lnTo>
                        <a:cubicBezTo>
                          <a:pt x="2792905" y="1526694"/>
                          <a:pt x="2788167" y="1543278"/>
                          <a:pt x="2792905" y="1562231"/>
                        </a:cubicBezTo>
                        <a:close/>
                        <a:moveTo>
                          <a:pt x="2740784" y="1555123"/>
                        </a:moveTo>
                        <a:cubicBezTo>
                          <a:pt x="2762107" y="1588291"/>
                          <a:pt x="2757368" y="1593029"/>
                          <a:pt x="2714724" y="1602506"/>
                        </a:cubicBezTo>
                        <a:cubicBezTo>
                          <a:pt x="2702879" y="1621459"/>
                          <a:pt x="2693402" y="1647519"/>
                          <a:pt x="2660234" y="1635674"/>
                        </a:cubicBezTo>
                        <a:cubicBezTo>
                          <a:pt x="2657865" y="1635674"/>
                          <a:pt x="2650758" y="1640412"/>
                          <a:pt x="2650758" y="1642781"/>
                        </a:cubicBezTo>
                        <a:cubicBezTo>
                          <a:pt x="2662603" y="1683056"/>
                          <a:pt x="2629436" y="1671211"/>
                          <a:pt x="2610482" y="1673580"/>
                        </a:cubicBezTo>
                        <a:cubicBezTo>
                          <a:pt x="2608114" y="1685425"/>
                          <a:pt x="2612852" y="1694902"/>
                          <a:pt x="2619959" y="1706748"/>
                        </a:cubicBezTo>
                        <a:cubicBezTo>
                          <a:pt x="2631805" y="1702009"/>
                          <a:pt x="2643650" y="1697271"/>
                          <a:pt x="2655496" y="1694902"/>
                        </a:cubicBezTo>
                        <a:cubicBezTo>
                          <a:pt x="2643650" y="1697271"/>
                          <a:pt x="2631805" y="1702009"/>
                          <a:pt x="2619959" y="1706748"/>
                        </a:cubicBezTo>
                        <a:cubicBezTo>
                          <a:pt x="2619959" y="1716224"/>
                          <a:pt x="2615221" y="1725700"/>
                          <a:pt x="2605744" y="1730439"/>
                        </a:cubicBezTo>
                        <a:cubicBezTo>
                          <a:pt x="2598637" y="1735177"/>
                          <a:pt x="2593899" y="1737546"/>
                          <a:pt x="2589160" y="1735177"/>
                        </a:cubicBezTo>
                        <a:cubicBezTo>
                          <a:pt x="2593899" y="1737546"/>
                          <a:pt x="2601006" y="1735177"/>
                          <a:pt x="2605744" y="1730439"/>
                        </a:cubicBezTo>
                        <a:cubicBezTo>
                          <a:pt x="2612852" y="1723331"/>
                          <a:pt x="2619959" y="1716224"/>
                          <a:pt x="2619959" y="1706748"/>
                        </a:cubicBezTo>
                        <a:cubicBezTo>
                          <a:pt x="2615221" y="1697271"/>
                          <a:pt x="2610482" y="1685425"/>
                          <a:pt x="2610482" y="1673580"/>
                        </a:cubicBezTo>
                        <a:cubicBezTo>
                          <a:pt x="2610482" y="1671211"/>
                          <a:pt x="2610482" y="1668841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6472"/>
                          <a:pt x="2610482" y="1666472"/>
                          <a:pt x="2610482" y="1666472"/>
                        </a:cubicBezTo>
                        <a:cubicBezTo>
                          <a:pt x="2610482" y="1668841"/>
                          <a:pt x="2610482" y="1671211"/>
                          <a:pt x="2610482" y="1673580"/>
                        </a:cubicBezTo>
                        <a:lnTo>
                          <a:pt x="2610482" y="1673580"/>
                        </a:lnTo>
                        <a:cubicBezTo>
                          <a:pt x="2629436" y="1671211"/>
                          <a:pt x="2662603" y="1683056"/>
                          <a:pt x="2650758" y="1642781"/>
                        </a:cubicBezTo>
                        <a:cubicBezTo>
                          <a:pt x="2650758" y="1640412"/>
                          <a:pt x="2657865" y="1635674"/>
                          <a:pt x="2660234" y="1635674"/>
                        </a:cubicBezTo>
                        <a:cubicBezTo>
                          <a:pt x="2693402" y="1645150"/>
                          <a:pt x="2702879" y="1621459"/>
                          <a:pt x="2714724" y="1600137"/>
                        </a:cubicBezTo>
                        <a:lnTo>
                          <a:pt x="2714724" y="1600137"/>
                        </a:lnTo>
                        <a:cubicBezTo>
                          <a:pt x="2759738" y="1593029"/>
                          <a:pt x="2762107" y="1588291"/>
                          <a:pt x="2740784" y="1555123"/>
                        </a:cubicBezTo>
                        <a:cubicBezTo>
                          <a:pt x="2728939" y="1536170"/>
                          <a:pt x="2738416" y="1521956"/>
                          <a:pt x="2750261" y="1512479"/>
                        </a:cubicBezTo>
                        <a:cubicBezTo>
                          <a:pt x="2762107" y="1503003"/>
                          <a:pt x="2773952" y="1495895"/>
                          <a:pt x="2788167" y="1491157"/>
                        </a:cubicBezTo>
                        <a:cubicBezTo>
                          <a:pt x="2773952" y="1495895"/>
                          <a:pt x="2762107" y="1503003"/>
                          <a:pt x="2750261" y="1512479"/>
                        </a:cubicBezTo>
                        <a:cubicBezTo>
                          <a:pt x="2740784" y="1524325"/>
                          <a:pt x="2728939" y="1536170"/>
                          <a:pt x="2740784" y="1555123"/>
                        </a:cubicBezTo>
                        <a:close/>
                        <a:moveTo>
                          <a:pt x="2731308" y="1694902"/>
                        </a:moveTo>
                        <a:cubicBezTo>
                          <a:pt x="2728939" y="1694902"/>
                          <a:pt x="2726570" y="1697271"/>
                          <a:pt x="2724201" y="1697271"/>
                        </a:cubicBezTo>
                        <a:cubicBezTo>
                          <a:pt x="2721831" y="1697271"/>
                          <a:pt x="2717093" y="1699640"/>
                          <a:pt x="2714724" y="1699640"/>
                        </a:cubicBezTo>
                        <a:cubicBezTo>
                          <a:pt x="2717093" y="1697271"/>
                          <a:pt x="2719462" y="1697271"/>
                          <a:pt x="2724201" y="1697271"/>
                        </a:cubicBezTo>
                        <a:cubicBezTo>
                          <a:pt x="2726570" y="1697271"/>
                          <a:pt x="2728939" y="1697271"/>
                          <a:pt x="2731308" y="1694902"/>
                        </a:cubicBezTo>
                        <a:close/>
                        <a:moveTo>
                          <a:pt x="2707617" y="1673580"/>
                        </a:moveTo>
                        <a:cubicBezTo>
                          <a:pt x="2709986" y="1671211"/>
                          <a:pt x="2712355" y="1666472"/>
                          <a:pt x="2712355" y="1664103"/>
                        </a:cubicBezTo>
                        <a:cubicBezTo>
                          <a:pt x="2712355" y="1661734"/>
                          <a:pt x="2714724" y="1661734"/>
                          <a:pt x="2714724" y="1659365"/>
                        </a:cubicBezTo>
                        <a:cubicBezTo>
                          <a:pt x="2714724" y="1661734"/>
                          <a:pt x="2712355" y="1661734"/>
                          <a:pt x="2712355" y="1664103"/>
                        </a:cubicBezTo>
                        <a:cubicBezTo>
                          <a:pt x="2712355" y="1668841"/>
                          <a:pt x="2709986" y="1671211"/>
                          <a:pt x="2707617" y="1673580"/>
                        </a:cubicBezTo>
                        <a:close/>
                        <a:moveTo>
                          <a:pt x="2709986" y="1723331"/>
                        </a:moveTo>
                        <a:cubicBezTo>
                          <a:pt x="2705248" y="1723331"/>
                          <a:pt x="2702879" y="1723331"/>
                          <a:pt x="2698140" y="1725700"/>
                        </a:cubicBezTo>
                        <a:cubicBezTo>
                          <a:pt x="2695771" y="1725700"/>
                          <a:pt x="2693402" y="1728070"/>
                          <a:pt x="2691033" y="1728070"/>
                        </a:cubicBezTo>
                        <a:cubicBezTo>
                          <a:pt x="2693402" y="1728070"/>
                          <a:pt x="2695771" y="1728070"/>
                          <a:pt x="2698140" y="1725700"/>
                        </a:cubicBezTo>
                        <a:cubicBezTo>
                          <a:pt x="2702879" y="1723331"/>
                          <a:pt x="2707617" y="1723331"/>
                          <a:pt x="2709986" y="1723331"/>
                        </a:cubicBezTo>
                        <a:close/>
                        <a:moveTo>
                          <a:pt x="2624697" y="1803882"/>
                        </a:moveTo>
                        <a:cubicBezTo>
                          <a:pt x="2629436" y="1803882"/>
                          <a:pt x="2634174" y="1801513"/>
                          <a:pt x="2638912" y="1796774"/>
                        </a:cubicBezTo>
                        <a:lnTo>
                          <a:pt x="2638912" y="1796774"/>
                        </a:lnTo>
                        <a:cubicBezTo>
                          <a:pt x="2641281" y="1792036"/>
                          <a:pt x="2646019" y="1789667"/>
                          <a:pt x="2648389" y="1787298"/>
                        </a:cubicBezTo>
                        <a:cubicBezTo>
                          <a:pt x="2643650" y="1789667"/>
                          <a:pt x="2641281" y="1792036"/>
                          <a:pt x="2638912" y="1796774"/>
                        </a:cubicBezTo>
                        <a:cubicBezTo>
                          <a:pt x="2636543" y="1801513"/>
                          <a:pt x="2631805" y="1803882"/>
                          <a:pt x="2624697" y="1803882"/>
                        </a:cubicBezTo>
                        <a:close/>
                        <a:moveTo>
                          <a:pt x="2624697" y="1934184"/>
                        </a:moveTo>
                        <a:cubicBezTo>
                          <a:pt x="2617590" y="1934184"/>
                          <a:pt x="2610482" y="1934184"/>
                          <a:pt x="2603375" y="1934184"/>
                        </a:cubicBezTo>
                        <a:lnTo>
                          <a:pt x="2603375" y="1934184"/>
                        </a:lnTo>
                        <a:cubicBezTo>
                          <a:pt x="2610482" y="1934184"/>
                          <a:pt x="2617590" y="1931815"/>
                          <a:pt x="2624697" y="1934184"/>
                        </a:cubicBezTo>
                        <a:close/>
                        <a:moveTo>
                          <a:pt x="2494395" y="1420083"/>
                        </a:move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4395" y="1420083"/>
                          <a:pt x="2494395" y="1420083"/>
                        </a:cubicBezTo>
                        <a:cubicBezTo>
                          <a:pt x="2494395" y="1420083"/>
                          <a:pt x="2496764" y="1420083"/>
                          <a:pt x="2496764" y="1420083"/>
                        </a:cubicBezTo>
                        <a:cubicBezTo>
                          <a:pt x="2496764" y="1420083"/>
                          <a:pt x="2494395" y="1420083"/>
                          <a:pt x="2494395" y="1420083"/>
                        </a:cubicBezTo>
                        <a:close/>
                        <a:moveTo>
                          <a:pt x="2508610" y="1474573"/>
                        </a:moveTo>
                        <a:cubicBezTo>
                          <a:pt x="2503872" y="1474573"/>
                          <a:pt x="2499133" y="1472204"/>
                          <a:pt x="2494395" y="1472204"/>
                        </a:cubicBezTo>
                        <a:cubicBezTo>
                          <a:pt x="2494395" y="1472204"/>
                          <a:pt x="2494395" y="1472204"/>
                          <a:pt x="2494395" y="1472204"/>
                        </a:cubicBezTo>
                        <a:cubicBezTo>
                          <a:pt x="2501503" y="1474573"/>
                          <a:pt x="2506241" y="1474573"/>
                          <a:pt x="2508610" y="1474573"/>
                        </a:cubicBezTo>
                        <a:close/>
                        <a:moveTo>
                          <a:pt x="2501503" y="1728070"/>
                        </a:moveTo>
                        <a:cubicBezTo>
                          <a:pt x="2515717" y="1723331"/>
                          <a:pt x="2532301" y="1723331"/>
                          <a:pt x="2541778" y="1709117"/>
                        </a:cubicBezTo>
                        <a:cubicBezTo>
                          <a:pt x="2548885" y="1697271"/>
                          <a:pt x="2565469" y="1699640"/>
                          <a:pt x="2577315" y="1702009"/>
                        </a:cubicBezTo>
                        <a:cubicBezTo>
                          <a:pt x="2579684" y="1702009"/>
                          <a:pt x="2579684" y="1702009"/>
                          <a:pt x="2582053" y="1704378"/>
                        </a:cubicBezTo>
                        <a:cubicBezTo>
                          <a:pt x="2582053" y="1704378"/>
                          <a:pt x="2579684" y="1704378"/>
                          <a:pt x="2577315" y="1702009"/>
                        </a:cubicBezTo>
                        <a:cubicBezTo>
                          <a:pt x="2565469" y="1697271"/>
                          <a:pt x="2548885" y="1697271"/>
                          <a:pt x="2541778" y="1709117"/>
                        </a:cubicBezTo>
                        <a:cubicBezTo>
                          <a:pt x="2532301" y="1723331"/>
                          <a:pt x="2515717" y="1723331"/>
                          <a:pt x="2501503" y="1728070"/>
                        </a:cubicBezTo>
                        <a:cubicBezTo>
                          <a:pt x="2496764" y="1728070"/>
                          <a:pt x="2492026" y="1730439"/>
                          <a:pt x="2489657" y="1730439"/>
                        </a:cubicBezTo>
                        <a:cubicBezTo>
                          <a:pt x="2489657" y="1730439"/>
                          <a:pt x="2489657" y="1730439"/>
                          <a:pt x="2489657" y="1730439"/>
                        </a:cubicBezTo>
                        <a:cubicBezTo>
                          <a:pt x="2492026" y="1730439"/>
                          <a:pt x="2496764" y="1728070"/>
                          <a:pt x="2501503" y="1728070"/>
                        </a:cubicBezTo>
                        <a:close/>
                        <a:moveTo>
                          <a:pt x="2555992" y="1325318"/>
                        </a:moveTo>
                        <a:cubicBezTo>
                          <a:pt x="2541778" y="1320580"/>
                          <a:pt x="2527563" y="1320580"/>
                          <a:pt x="2515717" y="1332425"/>
                        </a:cubicBezTo>
                        <a:cubicBezTo>
                          <a:pt x="2513348" y="1332425"/>
                          <a:pt x="2513348" y="1334795"/>
                          <a:pt x="2510979" y="1334795"/>
                        </a:cubicBezTo>
                        <a:cubicBezTo>
                          <a:pt x="2513348" y="1334795"/>
                          <a:pt x="2515717" y="1334795"/>
                          <a:pt x="2515717" y="1332425"/>
                        </a:cubicBezTo>
                        <a:cubicBezTo>
                          <a:pt x="2527563" y="1320580"/>
                          <a:pt x="2541778" y="1320580"/>
                          <a:pt x="2555992" y="1325318"/>
                        </a:cubicBezTo>
                        <a:close/>
                        <a:moveTo>
                          <a:pt x="2534670" y="1256613"/>
                        </a:moveTo>
                        <a:cubicBezTo>
                          <a:pt x="2532301" y="1258982"/>
                          <a:pt x="2529932" y="1261352"/>
                          <a:pt x="2525194" y="1261352"/>
                        </a:cubicBezTo>
                        <a:cubicBezTo>
                          <a:pt x="2527563" y="1258982"/>
                          <a:pt x="2532301" y="1256613"/>
                          <a:pt x="2534670" y="1256613"/>
                        </a:cubicBezTo>
                        <a:cubicBezTo>
                          <a:pt x="2539409" y="1254244"/>
                          <a:pt x="2541778" y="1251875"/>
                          <a:pt x="2544147" y="1249506"/>
                        </a:cubicBezTo>
                        <a:cubicBezTo>
                          <a:pt x="2541778" y="1251875"/>
                          <a:pt x="2537040" y="1254244"/>
                          <a:pt x="2534670" y="1256613"/>
                        </a:cubicBezTo>
                        <a:close/>
                        <a:moveTo>
                          <a:pt x="2548885" y="1372701"/>
                        </a:moveTo>
                        <a:cubicBezTo>
                          <a:pt x="2541778" y="1372701"/>
                          <a:pt x="2534670" y="1372701"/>
                          <a:pt x="2527563" y="1370331"/>
                        </a:cubicBezTo>
                        <a:cubicBezTo>
                          <a:pt x="2525194" y="1370331"/>
                          <a:pt x="2522825" y="1370331"/>
                          <a:pt x="2520456" y="1370331"/>
                        </a:cubicBezTo>
                        <a:cubicBezTo>
                          <a:pt x="2522825" y="1370331"/>
                          <a:pt x="2525194" y="1370331"/>
                          <a:pt x="2527563" y="1370331"/>
                        </a:cubicBezTo>
                        <a:cubicBezTo>
                          <a:pt x="2537040" y="1372701"/>
                          <a:pt x="2541778" y="1372701"/>
                          <a:pt x="2548885" y="1372701"/>
                        </a:cubicBezTo>
                        <a:close/>
                        <a:moveTo>
                          <a:pt x="2565469" y="1645150"/>
                        </a:moveTo>
                        <a:cubicBezTo>
                          <a:pt x="2563100" y="1640412"/>
                          <a:pt x="2558362" y="1638043"/>
                          <a:pt x="2555992" y="1638043"/>
                        </a:cubicBezTo>
                        <a:cubicBezTo>
                          <a:pt x="2558362" y="1638043"/>
                          <a:pt x="2560731" y="1640412"/>
                          <a:pt x="2565469" y="1645150"/>
                        </a:cubicBezTo>
                        <a:cubicBezTo>
                          <a:pt x="2574946" y="1656996"/>
                          <a:pt x="2584422" y="1664103"/>
                          <a:pt x="2598637" y="1666472"/>
                        </a:cubicBezTo>
                        <a:cubicBezTo>
                          <a:pt x="2584422" y="1664103"/>
                          <a:pt x="2574946" y="1656996"/>
                          <a:pt x="2565469" y="1645150"/>
                        </a:cubicBezTo>
                        <a:close/>
                        <a:moveTo>
                          <a:pt x="2577315" y="1313472"/>
                        </a:moveTo>
                        <a:cubicBezTo>
                          <a:pt x="2582053" y="1311103"/>
                          <a:pt x="2586791" y="1313472"/>
                          <a:pt x="2591529" y="1313472"/>
                        </a:cubicBezTo>
                        <a:cubicBezTo>
                          <a:pt x="2589160" y="1311103"/>
                          <a:pt x="2584422" y="1311103"/>
                          <a:pt x="2577315" y="1313472"/>
                        </a:cubicBezTo>
                        <a:cubicBezTo>
                          <a:pt x="2574946" y="1318211"/>
                          <a:pt x="2570207" y="1325318"/>
                          <a:pt x="2565469" y="1327687"/>
                        </a:cubicBezTo>
                        <a:cubicBezTo>
                          <a:pt x="2570207" y="1325318"/>
                          <a:pt x="2574946" y="1318211"/>
                          <a:pt x="2577315" y="1313472"/>
                        </a:cubicBezTo>
                        <a:lnTo>
                          <a:pt x="2577315" y="1313472"/>
                        </a:lnTo>
                        <a:close/>
                        <a:moveTo>
                          <a:pt x="2586791" y="1249506"/>
                        </a:moveTo>
                        <a:cubicBezTo>
                          <a:pt x="2589160" y="1251875"/>
                          <a:pt x="2591529" y="1254244"/>
                          <a:pt x="2596268" y="1256613"/>
                        </a:cubicBezTo>
                        <a:cubicBezTo>
                          <a:pt x="2610482" y="1270828"/>
                          <a:pt x="2627066" y="1282674"/>
                          <a:pt x="2646019" y="1285043"/>
                        </a:cubicBezTo>
                        <a:cubicBezTo>
                          <a:pt x="2627066" y="1285043"/>
                          <a:pt x="2612852" y="1270828"/>
                          <a:pt x="2596268" y="1256613"/>
                        </a:cubicBezTo>
                        <a:cubicBezTo>
                          <a:pt x="2591529" y="1254244"/>
                          <a:pt x="2589160" y="1251875"/>
                          <a:pt x="2586791" y="1249506"/>
                        </a:cubicBezTo>
                        <a:close/>
                        <a:moveTo>
                          <a:pt x="2560731" y="1296889"/>
                        </a:moveTo>
                        <a:cubicBezTo>
                          <a:pt x="2565469" y="1299258"/>
                          <a:pt x="2567838" y="1301627"/>
                          <a:pt x="2570207" y="1303996"/>
                        </a:cubicBezTo>
                        <a:cubicBezTo>
                          <a:pt x="2567838" y="1301627"/>
                          <a:pt x="2565469" y="1299258"/>
                          <a:pt x="2560731" y="1296889"/>
                        </a:cubicBezTo>
                        <a:close/>
                        <a:moveTo>
                          <a:pt x="2757368" y="1436667"/>
                        </a:moveTo>
                        <a:lnTo>
                          <a:pt x="2757368" y="1436667"/>
                        </a:ln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ubicBezTo>
                          <a:pt x="2759738" y="1436667"/>
                          <a:pt x="2759738" y="1436667"/>
                          <a:pt x="2757368" y="1436667"/>
                        </a:cubicBezTo>
                        <a:close/>
                        <a:moveTo>
                          <a:pt x="2762107" y="1439036"/>
                        </a:moveTo>
                        <a:cubicBezTo>
                          <a:pt x="2769214" y="1443774"/>
                          <a:pt x="2778691" y="1448513"/>
                          <a:pt x="2781060" y="1455620"/>
                        </a:cubicBezTo>
                        <a:cubicBezTo>
                          <a:pt x="2778691" y="1448513"/>
                          <a:pt x="2766845" y="1446143"/>
                          <a:pt x="2762107" y="1439036"/>
                        </a:cubicBezTo>
                        <a:close/>
                        <a:moveTo>
                          <a:pt x="2781060" y="1365593"/>
                        </a:moveTo>
                        <a:cubicBezTo>
                          <a:pt x="2783429" y="1365593"/>
                          <a:pt x="2783429" y="1367962"/>
                          <a:pt x="2783429" y="1370331"/>
                        </a:cubicBezTo>
                        <a:lnTo>
                          <a:pt x="2783429" y="1370331"/>
                        </a:lnTo>
                        <a:cubicBezTo>
                          <a:pt x="2783429" y="1367962"/>
                          <a:pt x="2783429" y="1365593"/>
                          <a:pt x="2781060" y="1365593"/>
                        </a:cubicBezTo>
                        <a:close/>
                        <a:moveTo>
                          <a:pt x="2790536" y="1330056"/>
                        </a:moveTo>
                        <a:cubicBezTo>
                          <a:pt x="2785798" y="1334795"/>
                          <a:pt x="2781060" y="1332425"/>
                          <a:pt x="2778691" y="1330056"/>
                        </a:cubicBezTo>
                        <a:cubicBezTo>
                          <a:pt x="2781060" y="1332425"/>
                          <a:pt x="2785798" y="1334795"/>
                          <a:pt x="2790536" y="1330056"/>
                        </a:cubicBezTo>
                        <a:cubicBezTo>
                          <a:pt x="2797644" y="1325318"/>
                          <a:pt x="2804751" y="1325318"/>
                          <a:pt x="2809489" y="1327687"/>
                        </a:cubicBezTo>
                        <a:cubicBezTo>
                          <a:pt x="2804751" y="1325318"/>
                          <a:pt x="2800013" y="1325318"/>
                          <a:pt x="2790536" y="1330056"/>
                        </a:cubicBezTo>
                        <a:close/>
                        <a:moveTo>
                          <a:pt x="2776321" y="1223445"/>
                        </a:moveTo>
                        <a:cubicBezTo>
                          <a:pt x="2771583" y="1218707"/>
                          <a:pt x="2766845" y="1211600"/>
                          <a:pt x="2764476" y="1206862"/>
                        </a:cubicBezTo>
                        <a:cubicBezTo>
                          <a:pt x="2766845" y="1211600"/>
                          <a:pt x="2771583" y="1218707"/>
                          <a:pt x="2776321" y="1223445"/>
                        </a:cubicBezTo>
                        <a:close/>
                        <a:moveTo>
                          <a:pt x="2629436" y="1344271"/>
                        </a:moveTo>
                        <a:cubicBezTo>
                          <a:pt x="2629436" y="1344271"/>
                          <a:pt x="2629436" y="1344271"/>
                          <a:pt x="2629436" y="1344271"/>
                        </a:cubicBezTo>
                        <a:cubicBezTo>
                          <a:pt x="2634174" y="1344271"/>
                          <a:pt x="2641281" y="1344271"/>
                          <a:pt x="2646019" y="1344271"/>
                        </a:cubicBezTo>
                        <a:lnTo>
                          <a:pt x="2646019" y="1344271"/>
                        </a:lnTo>
                        <a:cubicBezTo>
                          <a:pt x="2641281" y="1344271"/>
                          <a:pt x="2636543" y="1344271"/>
                          <a:pt x="2629436" y="1344271"/>
                        </a:cubicBezTo>
                        <a:close/>
                        <a:moveTo>
                          <a:pt x="2667342" y="1294519"/>
                        </a:moveTo>
                        <a:cubicBezTo>
                          <a:pt x="2648389" y="1296889"/>
                          <a:pt x="2629436" y="1311103"/>
                          <a:pt x="2619959" y="1325318"/>
                        </a:cubicBezTo>
                        <a:cubicBezTo>
                          <a:pt x="2619959" y="1325318"/>
                          <a:pt x="2619959" y="1325318"/>
                          <a:pt x="2619959" y="1325318"/>
                        </a:cubicBezTo>
                        <a:cubicBezTo>
                          <a:pt x="2615221" y="1325318"/>
                          <a:pt x="2612852" y="1322949"/>
                          <a:pt x="2608114" y="1322949"/>
                        </a:cubicBezTo>
                        <a:cubicBezTo>
                          <a:pt x="2610482" y="1325318"/>
                          <a:pt x="2615221" y="1325318"/>
                          <a:pt x="2619959" y="1325318"/>
                        </a:cubicBezTo>
                        <a:cubicBezTo>
                          <a:pt x="2631805" y="1311103"/>
                          <a:pt x="2650758" y="1296889"/>
                          <a:pt x="2667342" y="1294519"/>
                        </a:cubicBezTo>
                        <a:close/>
                        <a:moveTo>
                          <a:pt x="2667342" y="1045761"/>
                        </a:moveTo>
                        <a:cubicBezTo>
                          <a:pt x="2667342" y="1045761"/>
                          <a:pt x="2667342" y="1045761"/>
                          <a:pt x="2667342" y="1045761"/>
                        </a:cubicBezTo>
                        <a:cubicBezTo>
                          <a:pt x="2667342" y="1043392"/>
                          <a:pt x="2667342" y="1043392"/>
                          <a:pt x="2669711" y="1043392"/>
                        </a:cubicBezTo>
                        <a:cubicBezTo>
                          <a:pt x="2667342" y="1043392"/>
                          <a:pt x="2667342" y="1043392"/>
                          <a:pt x="2667342" y="1045761"/>
                        </a:cubicBezTo>
                        <a:close/>
                        <a:moveTo>
                          <a:pt x="2615221" y="1057607"/>
                        </a:moveTo>
                        <a:cubicBezTo>
                          <a:pt x="2601006" y="1055237"/>
                          <a:pt x="2586791" y="1045761"/>
                          <a:pt x="2570207" y="1045761"/>
                        </a:cubicBezTo>
                        <a:cubicBezTo>
                          <a:pt x="2548885" y="1045761"/>
                          <a:pt x="2529932" y="1045761"/>
                          <a:pt x="2525194" y="1069452"/>
                        </a:cubicBezTo>
                        <a:cubicBezTo>
                          <a:pt x="2529932" y="1043392"/>
                          <a:pt x="2551254" y="1045761"/>
                          <a:pt x="2570207" y="1045761"/>
                        </a:cubicBezTo>
                        <a:cubicBezTo>
                          <a:pt x="2586791" y="1045761"/>
                          <a:pt x="2601006" y="1057607"/>
                          <a:pt x="2615221" y="1057607"/>
                        </a:cubicBezTo>
                        <a:cubicBezTo>
                          <a:pt x="2631805" y="1059976"/>
                          <a:pt x="2655496" y="1081298"/>
                          <a:pt x="2664972" y="1050499"/>
                        </a:cubicBezTo>
                        <a:cubicBezTo>
                          <a:pt x="2657865" y="1081298"/>
                          <a:pt x="2631805" y="1059976"/>
                          <a:pt x="2615221" y="1057607"/>
                        </a:cubicBezTo>
                        <a:close/>
                        <a:moveTo>
                          <a:pt x="2529932" y="1296889"/>
                        </a:moveTo>
                        <a:cubicBezTo>
                          <a:pt x="2525194" y="1296889"/>
                          <a:pt x="2520456" y="1299258"/>
                          <a:pt x="2518087" y="1299258"/>
                        </a:cubicBezTo>
                        <a:cubicBezTo>
                          <a:pt x="2494395" y="1303996"/>
                          <a:pt x="2482550" y="1303996"/>
                          <a:pt x="2473073" y="1296889"/>
                        </a:cubicBezTo>
                        <a:cubicBezTo>
                          <a:pt x="2482550" y="1303996"/>
                          <a:pt x="2494395" y="1303996"/>
                          <a:pt x="2518087" y="1299258"/>
                        </a:cubicBezTo>
                        <a:cubicBezTo>
                          <a:pt x="2522825" y="1299258"/>
                          <a:pt x="2525194" y="1299258"/>
                          <a:pt x="2529932" y="1296889"/>
                        </a:cubicBezTo>
                        <a:close/>
                        <a:moveTo>
                          <a:pt x="2401999" y="1768345"/>
                        </a:moveTo>
                        <a:cubicBezTo>
                          <a:pt x="2404368" y="1777821"/>
                          <a:pt x="2406737" y="1784929"/>
                          <a:pt x="2392523" y="1784929"/>
                        </a:cubicBezTo>
                        <a:cubicBezTo>
                          <a:pt x="2390154" y="1784929"/>
                          <a:pt x="2387785" y="1784929"/>
                          <a:pt x="2385415" y="1782560"/>
                        </a:cubicBezTo>
                        <a:cubicBezTo>
                          <a:pt x="2387785" y="1782560"/>
                          <a:pt x="2390154" y="1784929"/>
                          <a:pt x="2392523" y="1784929"/>
                        </a:cubicBezTo>
                        <a:cubicBezTo>
                          <a:pt x="2404368" y="1784929"/>
                          <a:pt x="2401999" y="1777821"/>
                          <a:pt x="2401999" y="1768345"/>
                        </a:cubicBezTo>
                        <a:cubicBezTo>
                          <a:pt x="2401999" y="1765976"/>
                          <a:pt x="2401999" y="1758868"/>
                          <a:pt x="2404368" y="1758868"/>
                        </a:cubicBezTo>
                        <a:cubicBezTo>
                          <a:pt x="2428060" y="1749392"/>
                          <a:pt x="2439905" y="1704378"/>
                          <a:pt x="2473073" y="1718593"/>
                        </a:cubicBezTo>
                        <a:cubicBezTo>
                          <a:pt x="2439905" y="1704378"/>
                          <a:pt x="2428060" y="1749392"/>
                          <a:pt x="2404368" y="1758868"/>
                        </a:cubicBezTo>
                        <a:cubicBezTo>
                          <a:pt x="2401999" y="1758868"/>
                          <a:pt x="2399630" y="1765976"/>
                          <a:pt x="2401999" y="1768345"/>
                        </a:cubicBezTo>
                        <a:close/>
                        <a:moveTo>
                          <a:pt x="2366462" y="1649888"/>
                        </a:moveTo>
                        <a:cubicBezTo>
                          <a:pt x="2364093" y="1647519"/>
                          <a:pt x="2359355" y="1645150"/>
                          <a:pt x="2356986" y="1645150"/>
                        </a:cubicBezTo>
                        <a:cubicBezTo>
                          <a:pt x="2373570" y="1640412"/>
                          <a:pt x="2390154" y="1640412"/>
                          <a:pt x="2397261" y="1623828"/>
                        </a:cubicBezTo>
                        <a:cubicBezTo>
                          <a:pt x="2406737" y="1604875"/>
                          <a:pt x="2420952" y="1590660"/>
                          <a:pt x="2430429" y="1585922"/>
                        </a:cubicBezTo>
                        <a:cubicBezTo>
                          <a:pt x="2428060" y="1581184"/>
                          <a:pt x="2423321" y="1578815"/>
                          <a:pt x="2418583" y="1576445"/>
                        </a:cubicBezTo>
                        <a:cubicBezTo>
                          <a:pt x="2423321" y="1578815"/>
                          <a:pt x="2425691" y="1581184"/>
                          <a:pt x="2430429" y="1585922"/>
                        </a:cubicBezTo>
                        <a:cubicBezTo>
                          <a:pt x="2420952" y="1590660"/>
                          <a:pt x="2404368" y="1604875"/>
                          <a:pt x="2397261" y="1623828"/>
                        </a:cubicBezTo>
                        <a:cubicBezTo>
                          <a:pt x="2390154" y="1640412"/>
                          <a:pt x="2373570" y="1642781"/>
                          <a:pt x="2356986" y="1645150"/>
                        </a:cubicBezTo>
                        <a:cubicBezTo>
                          <a:pt x="2361724" y="1645150"/>
                          <a:pt x="2364093" y="1647519"/>
                          <a:pt x="2366462" y="1649888"/>
                        </a:cubicBezTo>
                        <a:close/>
                        <a:moveTo>
                          <a:pt x="2285912" y="1716224"/>
                        </a:moveTo>
                        <a:cubicBezTo>
                          <a:pt x="2285912" y="1711486"/>
                          <a:pt x="2285912" y="1704378"/>
                          <a:pt x="2285912" y="1699640"/>
                        </a:cubicBezTo>
                        <a:cubicBezTo>
                          <a:pt x="2283543" y="1699640"/>
                          <a:pt x="2281174" y="1699640"/>
                          <a:pt x="2281174" y="1699640"/>
                        </a:cubicBezTo>
                        <a:cubicBezTo>
                          <a:pt x="2283543" y="1699640"/>
                          <a:pt x="2283543" y="1699640"/>
                          <a:pt x="2285912" y="1699640"/>
                        </a:cubicBezTo>
                        <a:cubicBezTo>
                          <a:pt x="2295389" y="1692533"/>
                          <a:pt x="2304865" y="1692533"/>
                          <a:pt x="2314341" y="1694902"/>
                        </a:cubicBezTo>
                        <a:cubicBezTo>
                          <a:pt x="2304865" y="1692533"/>
                          <a:pt x="2295389" y="1692533"/>
                          <a:pt x="2285912" y="1699640"/>
                        </a:cubicBezTo>
                        <a:lnTo>
                          <a:pt x="2285912" y="1716224"/>
                        </a:lnTo>
                        <a:cubicBezTo>
                          <a:pt x="2302496" y="1716224"/>
                          <a:pt x="2309603" y="1735177"/>
                          <a:pt x="2326187" y="1737546"/>
                        </a:cubicBezTo>
                        <a:cubicBezTo>
                          <a:pt x="2311972" y="1747023"/>
                          <a:pt x="2297758" y="1749392"/>
                          <a:pt x="2283543" y="1747023"/>
                        </a:cubicBezTo>
                        <a:cubicBezTo>
                          <a:pt x="2297758" y="1749392"/>
                          <a:pt x="2311972" y="1744653"/>
                          <a:pt x="2326187" y="1737546"/>
                        </a:cubicBezTo>
                        <a:cubicBezTo>
                          <a:pt x="2309603" y="1732808"/>
                          <a:pt x="2302496" y="1716224"/>
                          <a:pt x="2285912" y="1716224"/>
                        </a:cubicBezTo>
                        <a:close/>
                        <a:moveTo>
                          <a:pt x="2252744" y="1711486"/>
                        </a:moveTo>
                        <a:cubicBezTo>
                          <a:pt x="2252744" y="1711486"/>
                          <a:pt x="2252744" y="1711486"/>
                          <a:pt x="2252744" y="1711486"/>
                        </a:cubicBezTo>
                        <a:cubicBezTo>
                          <a:pt x="2236160" y="1704378"/>
                          <a:pt x="2233791" y="1683056"/>
                          <a:pt x="2248006" y="1671211"/>
                        </a:cubicBezTo>
                        <a:cubicBezTo>
                          <a:pt x="2252744" y="1668841"/>
                          <a:pt x="2255113" y="1668841"/>
                          <a:pt x="2257483" y="1668841"/>
                        </a:cubicBezTo>
                        <a:cubicBezTo>
                          <a:pt x="2255113" y="1666472"/>
                          <a:pt x="2250375" y="1666472"/>
                          <a:pt x="2248006" y="1671211"/>
                        </a:cubicBezTo>
                        <a:cubicBezTo>
                          <a:pt x="2233791" y="1683056"/>
                          <a:pt x="2236160" y="1704378"/>
                          <a:pt x="2252744" y="1711486"/>
                        </a:cubicBezTo>
                        <a:close/>
                        <a:moveTo>
                          <a:pt x="2255113" y="1609613"/>
                        </a:moveTo>
                        <a:cubicBezTo>
                          <a:pt x="2248006" y="1611983"/>
                          <a:pt x="2238529" y="1609613"/>
                          <a:pt x="2229053" y="1611983"/>
                        </a:cubicBezTo>
                        <a:cubicBezTo>
                          <a:pt x="2212469" y="1614351"/>
                          <a:pt x="2207731" y="1623828"/>
                          <a:pt x="2210100" y="1638043"/>
                        </a:cubicBezTo>
                        <a:cubicBezTo>
                          <a:pt x="2210100" y="1642781"/>
                          <a:pt x="2214838" y="1647519"/>
                          <a:pt x="2217207" y="1649888"/>
                        </a:cubicBezTo>
                        <a:cubicBezTo>
                          <a:pt x="2214838" y="1647519"/>
                          <a:pt x="2210100" y="1642781"/>
                          <a:pt x="2210100" y="1638043"/>
                        </a:cubicBezTo>
                        <a:cubicBezTo>
                          <a:pt x="2207731" y="1623828"/>
                          <a:pt x="2214838" y="1614351"/>
                          <a:pt x="2229053" y="1611983"/>
                        </a:cubicBezTo>
                        <a:cubicBezTo>
                          <a:pt x="2236160" y="1609613"/>
                          <a:pt x="2245637" y="1611983"/>
                          <a:pt x="2255113" y="1609613"/>
                        </a:cubicBezTo>
                        <a:cubicBezTo>
                          <a:pt x="2269328" y="1607244"/>
                          <a:pt x="2281174" y="1602506"/>
                          <a:pt x="2269328" y="1585922"/>
                        </a:cubicBezTo>
                        <a:cubicBezTo>
                          <a:pt x="2264590" y="1578815"/>
                          <a:pt x="2264590" y="1569338"/>
                          <a:pt x="2264590" y="1559862"/>
                        </a:cubicBezTo>
                        <a:cubicBezTo>
                          <a:pt x="2262221" y="1543278"/>
                          <a:pt x="2262221" y="1533801"/>
                          <a:pt x="2255113" y="1529063"/>
                        </a:cubicBezTo>
                        <a:cubicBezTo>
                          <a:pt x="2259852" y="1533801"/>
                          <a:pt x="2262221" y="1540909"/>
                          <a:pt x="2264590" y="1559862"/>
                        </a:cubicBezTo>
                        <a:cubicBezTo>
                          <a:pt x="2264590" y="1569338"/>
                          <a:pt x="2264590" y="1578815"/>
                          <a:pt x="2269328" y="1585922"/>
                        </a:cubicBezTo>
                        <a:cubicBezTo>
                          <a:pt x="2278805" y="1602506"/>
                          <a:pt x="2266959" y="1607244"/>
                          <a:pt x="2255113" y="1609613"/>
                        </a:cubicBezTo>
                        <a:close/>
                        <a:moveTo>
                          <a:pt x="2274066" y="1647519"/>
                        </a:moveTo>
                        <a:cubicBezTo>
                          <a:pt x="2269328" y="1645150"/>
                          <a:pt x="2264590" y="1640412"/>
                          <a:pt x="2259852" y="1635674"/>
                        </a:cubicBezTo>
                        <a:cubicBezTo>
                          <a:pt x="2264590" y="1640412"/>
                          <a:pt x="2269328" y="1645150"/>
                          <a:pt x="2274066" y="1647519"/>
                        </a:cubicBezTo>
                        <a:close/>
                        <a:moveTo>
                          <a:pt x="2252744" y="1495895"/>
                        </a:moveTo>
                        <a:cubicBezTo>
                          <a:pt x="2221946" y="1491157"/>
                          <a:pt x="2217207" y="1495895"/>
                          <a:pt x="2207731" y="1521956"/>
                        </a:cubicBezTo>
                        <a:cubicBezTo>
                          <a:pt x="2210100" y="1524325"/>
                          <a:pt x="2212469" y="1526694"/>
                          <a:pt x="2214838" y="1526694"/>
                        </a:cubicBezTo>
                        <a:cubicBezTo>
                          <a:pt x="2212469" y="1526694"/>
                          <a:pt x="2210100" y="1521956"/>
                          <a:pt x="2207731" y="1521956"/>
                        </a:cubicBezTo>
                        <a:cubicBezTo>
                          <a:pt x="2207731" y="1521956"/>
                          <a:pt x="2207731" y="1521956"/>
                          <a:pt x="2207731" y="1521956"/>
                        </a:cubicBezTo>
                        <a:cubicBezTo>
                          <a:pt x="2214838" y="1495895"/>
                          <a:pt x="2221946" y="1491157"/>
                          <a:pt x="2252744" y="1495895"/>
                        </a:cubicBezTo>
                        <a:cubicBezTo>
                          <a:pt x="2271697" y="1498264"/>
                          <a:pt x="2285912" y="1486419"/>
                          <a:pt x="2281174" y="1476942"/>
                        </a:cubicBezTo>
                        <a:cubicBezTo>
                          <a:pt x="2274066" y="1465097"/>
                          <a:pt x="2276435" y="1448513"/>
                          <a:pt x="2269328" y="1434298"/>
                        </a:cubicBezTo>
                        <a:cubicBezTo>
                          <a:pt x="2276435" y="1448513"/>
                          <a:pt x="2274066" y="1462727"/>
                          <a:pt x="2281174" y="1476942"/>
                        </a:cubicBezTo>
                        <a:cubicBezTo>
                          <a:pt x="2285912" y="1486419"/>
                          <a:pt x="2271697" y="1498264"/>
                          <a:pt x="2252744" y="1495895"/>
                        </a:cubicBezTo>
                        <a:close/>
                        <a:moveTo>
                          <a:pt x="2176932" y="1526694"/>
                        </a:moveTo>
                        <a:cubicBezTo>
                          <a:pt x="2174563" y="1524325"/>
                          <a:pt x="2174563" y="1521956"/>
                          <a:pt x="2176932" y="1519586"/>
                        </a:cubicBezTo>
                        <a:cubicBezTo>
                          <a:pt x="2181670" y="1514848"/>
                          <a:pt x="2186409" y="1517217"/>
                          <a:pt x="2188778" y="1521956"/>
                        </a:cubicBezTo>
                        <a:cubicBezTo>
                          <a:pt x="2186409" y="1517217"/>
                          <a:pt x="2181670" y="1514848"/>
                          <a:pt x="2176932" y="1519586"/>
                        </a:cubicBezTo>
                        <a:cubicBezTo>
                          <a:pt x="2174563" y="1521956"/>
                          <a:pt x="2176932" y="1524325"/>
                          <a:pt x="2176932" y="1526694"/>
                        </a:cubicBezTo>
                        <a:close/>
                        <a:moveTo>
                          <a:pt x="2124811" y="1308734"/>
                        </a:moveTo>
                        <a:cubicBezTo>
                          <a:pt x="2146133" y="1294519"/>
                          <a:pt x="2162717" y="1299258"/>
                          <a:pt x="2181670" y="1306365"/>
                        </a:cubicBezTo>
                        <a:cubicBezTo>
                          <a:pt x="2162717" y="1299258"/>
                          <a:pt x="2146133" y="1294519"/>
                          <a:pt x="2124811" y="1308734"/>
                        </a:cubicBezTo>
                        <a:close/>
                        <a:moveTo>
                          <a:pt x="2169825" y="1704378"/>
                        </a:moveTo>
                        <a:cubicBezTo>
                          <a:pt x="2155610" y="1699640"/>
                          <a:pt x="2139026" y="1699640"/>
                          <a:pt x="2122442" y="1699640"/>
                        </a:cubicBezTo>
                        <a:lnTo>
                          <a:pt x="2122442" y="1699640"/>
                        </a:lnTo>
                        <a:cubicBezTo>
                          <a:pt x="2122442" y="1699640"/>
                          <a:pt x="2122442" y="1699640"/>
                          <a:pt x="2122442" y="1699640"/>
                        </a:cubicBezTo>
                        <a:cubicBezTo>
                          <a:pt x="2139026" y="1699640"/>
                          <a:pt x="2153241" y="1702009"/>
                          <a:pt x="2169825" y="1704378"/>
                        </a:cubicBezTo>
                        <a:close/>
                        <a:moveTo>
                          <a:pt x="2193516" y="1747023"/>
                        </a:moveTo>
                        <a:cubicBezTo>
                          <a:pt x="2195885" y="1751761"/>
                          <a:pt x="2198254" y="1756499"/>
                          <a:pt x="2200623" y="1761237"/>
                        </a:cubicBezTo>
                        <a:cubicBezTo>
                          <a:pt x="2198254" y="1756499"/>
                          <a:pt x="2195885" y="1751761"/>
                          <a:pt x="2193516" y="1747023"/>
                        </a:cubicBezTo>
                        <a:cubicBezTo>
                          <a:pt x="2191147" y="1742285"/>
                          <a:pt x="2188778" y="1739915"/>
                          <a:pt x="2186409" y="1735177"/>
                        </a:cubicBezTo>
                        <a:cubicBezTo>
                          <a:pt x="2188778" y="1739915"/>
                          <a:pt x="2193516" y="1742285"/>
                          <a:pt x="2193516" y="1747023"/>
                        </a:cubicBezTo>
                        <a:close/>
                        <a:moveTo>
                          <a:pt x="2200623" y="1346640"/>
                        </a:moveTo>
                        <a:cubicBezTo>
                          <a:pt x="2181670" y="1360855"/>
                          <a:pt x="2176932" y="1367962"/>
                          <a:pt x="2186409" y="1377439"/>
                        </a:cubicBezTo>
                        <a:cubicBezTo>
                          <a:pt x="2179301" y="1367962"/>
                          <a:pt x="2181670" y="1360855"/>
                          <a:pt x="2200623" y="1346640"/>
                        </a:cubicBezTo>
                        <a:cubicBezTo>
                          <a:pt x="2207731" y="1339533"/>
                          <a:pt x="2219576" y="1337164"/>
                          <a:pt x="2224315" y="1327687"/>
                        </a:cubicBezTo>
                        <a:cubicBezTo>
                          <a:pt x="2219576" y="1337164"/>
                          <a:pt x="2207731" y="1339533"/>
                          <a:pt x="2200623" y="1346640"/>
                        </a:cubicBezTo>
                        <a:close/>
                        <a:moveTo>
                          <a:pt x="2195885" y="1069452"/>
                        </a:moveTo>
                        <a:cubicBezTo>
                          <a:pt x="2193516" y="1064714"/>
                          <a:pt x="2191147" y="1059976"/>
                          <a:pt x="2191147" y="1055237"/>
                        </a:cubicBezTo>
                        <a:cubicBezTo>
                          <a:pt x="2191147" y="1050499"/>
                          <a:pt x="2191147" y="1048130"/>
                          <a:pt x="2195885" y="1043392"/>
                        </a:cubicBezTo>
                        <a:cubicBezTo>
                          <a:pt x="2193516" y="1045761"/>
                          <a:pt x="2191147" y="1050499"/>
                          <a:pt x="2193516" y="1055237"/>
                        </a:cubicBezTo>
                        <a:cubicBezTo>
                          <a:pt x="2191147" y="1059976"/>
                          <a:pt x="2193516" y="1064714"/>
                          <a:pt x="2195885" y="1069452"/>
                        </a:cubicBezTo>
                        <a:cubicBezTo>
                          <a:pt x="2200623" y="1078929"/>
                          <a:pt x="2217207" y="1078929"/>
                          <a:pt x="2214838" y="1093143"/>
                        </a:cubicBezTo>
                        <a:cubicBezTo>
                          <a:pt x="2212469" y="1104989"/>
                          <a:pt x="2200623" y="1107358"/>
                          <a:pt x="2191147" y="1116835"/>
                        </a:cubicBezTo>
                        <a:cubicBezTo>
                          <a:pt x="2188778" y="1119204"/>
                          <a:pt x="2186409" y="1121573"/>
                          <a:pt x="2184039" y="1121573"/>
                        </a:cubicBezTo>
                        <a:cubicBezTo>
                          <a:pt x="2186409" y="1119204"/>
                          <a:pt x="2188778" y="1119204"/>
                          <a:pt x="2191147" y="1116835"/>
                        </a:cubicBezTo>
                        <a:cubicBezTo>
                          <a:pt x="2198254" y="1109727"/>
                          <a:pt x="2212469" y="1104989"/>
                          <a:pt x="2214838" y="1093143"/>
                        </a:cubicBezTo>
                        <a:cubicBezTo>
                          <a:pt x="2217207" y="1078929"/>
                          <a:pt x="2200623" y="1078929"/>
                          <a:pt x="2195885" y="1069452"/>
                        </a:cubicBezTo>
                        <a:close/>
                        <a:moveTo>
                          <a:pt x="2221946" y="1180801"/>
                        </a:moveTo>
                        <a:cubicBezTo>
                          <a:pt x="2226684" y="1180801"/>
                          <a:pt x="2231422" y="1178432"/>
                          <a:pt x="2233791" y="1173694"/>
                        </a:cubicBezTo>
                        <a:cubicBezTo>
                          <a:pt x="2231422" y="1178432"/>
                          <a:pt x="2226684" y="1180801"/>
                          <a:pt x="2221946" y="1180801"/>
                        </a:cubicBezTo>
                        <a:close/>
                        <a:moveTo>
                          <a:pt x="2304865" y="1602506"/>
                        </a:moveTo>
                        <a:cubicBezTo>
                          <a:pt x="2316711" y="1609613"/>
                          <a:pt x="2328556" y="1614351"/>
                          <a:pt x="2340402" y="1623828"/>
                        </a:cubicBezTo>
                        <a:cubicBezTo>
                          <a:pt x="2330925" y="1614351"/>
                          <a:pt x="2316711" y="1609613"/>
                          <a:pt x="2304865" y="1602506"/>
                        </a:cubicBezTo>
                        <a:close/>
                        <a:moveTo>
                          <a:pt x="2302496" y="1332425"/>
                        </a:moveTo>
                        <a:cubicBezTo>
                          <a:pt x="2271697" y="1341902"/>
                          <a:pt x="2250375" y="1330056"/>
                          <a:pt x="2226684" y="1320580"/>
                        </a:cubicBezTo>
                        <a:lnTo>
                          <a:pt x="2226684" y="1320580"/>
                        </a:lnTo>
                        <a:lnTo>
                          <a:pt x="2226684" y="1320580"/>
                        </a:lnTo>
                        <a:cubicBezTo>
                          <a:pt x="2236160" y="1306365"/>
                          <a:pt x="2238529" y="1289781"/>
                          <a:pt x="2236160" y="1263721"/>
                        </a:cubicBezTo>
                        <a:cubicBezTo>
                          <a:pt x="2233791" y="1247137"/>
                          <a:pt x="2240899" y="1237660"/>
                          <a:pt x="2259852" y="1244768"/>
                        </a:cubicBezTo>
                        <a:cubicBezTo>
                          <a:pt x="2288281" y="1254244"/>
                          <a:pt x="2311972" y="1240029"/>
                          <a:pt x="2340402" y="1237660"/>
                        </a:cubicBezTo>
                        <a:cubicBezTo>
                          <a:pt x="2347509" y="1237660"/>
                          <a:pt x="2352248" y="1232922"/>
                          <a:pt x="2354617" y="1228184"/>
                        </a:cubicBezTo>
                        <a:cubicBezTo>
                          <a:pt x="2354617" y="1232922"/>
                          <a:pt x="2349878" y="1237660"/>
                          <a:pt x="2340402" y="1237660"/>
                        </a:cubicBezTo>
                        <a:cubicBezTo>
                          <a:pt x="2314341" y="1240029"/>
                          <a:pt x="2288281" y="1254244"/>
                          <a:pt x="2259852" y="1244768"/>
                        </a:cubicBezTo>
                        <a:cubicBezTo>
                          <a:pt x="2240899" y="1237660"/>
                          <a:pt x="2233791" y="1247137"/>
                          <a:pt x="2236160" y="1263721"/>
                        </a:cubicBezTo>
                        <a:cubicBezTo>
                          <a:pt x="2240899" y="1289781"/>
                          <a:pt x="2238529" y="1303996"/>
                          <a:pt x="2226684" y="1320580"/>
                        </a:cubicBezTo>
                        <a:cubicBezTo>
                          <a:pt x="2250375" y="1330056"/>
                          <a:pt x="2271697" y="1341902"/>
                          <a:pt x="2302496" y="1332425"/>
                        </a:cubicBezTo>
                        <a:cubicBezTo>
                          <a:pt x="2314341" y="1327687"/>
                          <a:pt x="2333295" y="1337164"/>
                          <a:pt x="2347509" y="1341902"/>
                        </a:cubicBezTo>
                        <a:cubicBezTo>
                          <a:pt x="2356986" y="1344271"/>
                          <a:pt x="2366462" y="1346640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78308" y="1339533"/>
                          <a:pt x="2378308" y="1339533"/>
                          <a:pt x="2378308" y="1339533"/>
                        </a:cubicBezTo>
                        <a:cubicBezTo>
                          <a:pt x="2366462" y="1346640"/>
                          <a:pt x="2356986" y="1344271"/>
                          <a:pt x="2347509" y="1341902"/>
                        </a:cubicBezTo>
                        <a:cubicBezTo>
                          <a:pt x="2330925" y="1337164"/>
                          <a:pt x="2314341" y="1327687"/>
                          <a:pt x="2302496" y="1332425"/>
                        </a:cubicBezTo>
                        <a:close/>
                        <a:moveTo>
                          <a:pt x="2283543" y="1157110"/>
                        </a:moveTo>
                        <a:cubicBezTo>
                          <a:pt x="2283543" y="1157110"/>
                          <a:pt x="2283543" y="1157110"/>
                          <a:pt x="2283543" y="1157110"/>
                        </a:cubicBezTo>
                        <a:cubicBezTo>
                          <a:pt x="2295389" y="1171325"/>
                          <a:pt x="2304865" y="1183170"/>
                          <a:pt x="2295389" y="1195016"/>
                        </a:cubicBezTo>
                        <a:cubicBezTo>
                          <a:pt x="2290650" y="1202123"/>
                          <a:pt x="2281174" y="1202123"/>
                          <a:pt x="2269328" y="1197385"/>
                        </a:cubicBezTo>
                        <a:cubicBezTo>
                          <a:pt x="2281174" y="1202123"/>
                          <a:pt x="2290650" y="1202123"/>
                          <a:pt x="2295389" y="1195016"/>
                        </a:cubicBezTo>
                        <a:cubicBezTo>
                          <a:pt x="2304865" y="1183170"/>
                          <a:pt x="2295389" y="1171325"/>
                          <a:pt x="2283543" y="1157110"/>
                        </a:cubicBezTo>
                        <a:close/>
                        <a:moveTo>
                          <a:pt x="2361724" y="1014962"/>
                        </a:moveTo>
                        <a:cubicBezTo>
                          <a:pt x="2361724" y="1014962"/>
                          <a:pt x="2361724" y="1014962"/>
                          <a:pt x="2361724" y="1014962"/>
                        </a:cubicBezTo>
                        <a:cubicBezTo>
                          <a:pt x="2361724" y="1019701"/>
                          <a:pt x="2361724" y="1029177"/>
                          <a:pt x="2359355" y="1029177"/>
                        </a:cubicBezTo>
                        <a:cubicBezTo>
                          <a:pt x="2338033" y="1043392"/>
                          <a:pt x="2338033" y="1071821"/>
                          <a:pt x="2319080" y="1086036"/>
                        </a:cubicBezTo>
                        <a:cubicBezTo>
                          <a:pt x="2319080" y="1086036"/>
                          <a:pt x="2319080" y="1086036"/>
                          <a:pt x="2319080" y="1086036"/>
                        </a:cubicBezTo>
                        <a:cubicBezTo>
                          <a:pt x="2338033" y="1071821"/>
                          <a:pt x="2338033" y="1043392"/>
                          <a:pt x="2359355" y="1029177"/>
                        </a:cubicBezTo>
                        <a:cubicBezTo>
                          <a:pt x="2364093" y="1026808"/>
                          <a:pt x="2361724" y="1019701"/>
                          <a:pt x="2361724" y="1014962"/>
                        </a:cubicBezTo>
                        <a:close/>
                        <a:moveTo>
                          <a:pt x="2338033" y="1159479"/>
                        </a:moveTo>
                        <a:cubicBezTo>
                          <a:pt x="2349878" y="1157110"/>
                          <a:pt x="2364093" y="1164217"/>
                          <a:pt x="2373570" y="1154741"/>
                        </a:cubicBezTo>
                        <a:cubicBezTo>
                          <a:pt x="2373570" y="1154741"/>
                          <a:pt x="2373570" y="1154741"/>
                          <a:pt x="2373570" y="1154741"/>
                        </a:cubicBezTo>
                        <a:cubicBezTo>
                          <a:pt x="2361724" y="1161848"/>
                          <a:pt x="2349878" y="1157110"/>
                          <a:pt x="2338033" y="1159479"/>
                        </a:cubicBezTo>
                        <a:cubicBezTo>
                          <a:pt x="2328556" y="1159479"/>
                          <a:pt x="2321449" y="1161848"/>
                          <a:pt x="2316711" y="1171325"/>
                        </a:cubicBezTo>
                        <a:cubicBezTo>
                          <a:pt x="2314341" y="1173694"/>
                          <a:pt x="2314341" y="1176063"/>
                          <a:pt x="2314341" y="1178432"/>
                        </a:cubicBezTo>
                        <a:cubicBezTo>
                          <a:pt x="2314341" y="1176063"/>
                          <a:pt x="2314341" y="1173694"/>
                          <a:pt x="2316711" y="1171325"/>
                        </a:cubicBezTo>
                        <a:cubicBezTo>
                          <a:pt x="2319080" y="1161848"/>
                          <a:pt x="2328556" y="1159479"/>
                          <a:pt x="2338033" y="1159479"/>
                        </a:cubicBezTo>
                        <a:close/>
                        <a:moveTo>
                          <a:pt x="2404368" y="1033915"/>
                        </a:moveTo>
                        <a:cubicBezTo>
                          <a:pt x="2406737" y="1036285"/>
                          <a:pt x="2406737" y="1038654"/>
                          <a:pt x="2409107" y="1041023"/>
                        </a:cubicBezTo>
                        <a:cubicBezTo>
                          <a:pt x="2401999" y="1048130"/>
                          <a:pt x="2394892" y="1055237"/>
                          <a:pt x="2390154" y="1062345"/>
                        </a:cubicBezTo>
                        <a:cubicBezTo>
                          <a:pt x="2394892" y="1055237"/>
                          <a:pt x="2401999" y="1048130"/>
                          <a:pt x="2409107" y="1041023"/>
                        </a:cubicBezTo>
                        <a:cubicBezTo>
                          <a:pt x="2409107" y="1038654"/>
                          <a:pt x="2406737" y="1036285"/>
                          <a:pt x="2404368" y="1033915"/>
                        </a:cubicBezTo>
                        <a:close/>
                        <a:moveTo>
                          <a:pt x="2425691" y="1204493"/>
                        </a:moveTo>
                        <a:cubicBezTo>
                          <a:pt x="2418583" y="1206862"/>
                          <a:pt x="2411476" y="1206862"/>
                          <a:pt x="2404368" y="1206862"/>
                        </a:cubicBezTo>
                        <a:cubicBezTo>
                          <a:pt x="2399630" y="1206862"/>
                          <a:pt x="2397261" y="1209231"/>
                          <a:pt x="2392523" y="1209231"/>
                        </a:cubicBezTo>
                        <a:cubicBezTo>
                          <a:pt x="2394892" y="1209231"/>
                          <a:pt x="2399630" y="1209231"/>
                          <a:pt x="2404368" y="1206862"/>
                        </a:cubicBezTo>
                        <a:cubicBezTo>
                          <a:pt x="2413845" y="1206862"/>
                          <a:pt x="2420952" y="1206862"/>
                          <a:pt x="2425691" y="1204493"/>
                        </a:cubicBezTo>
                        <a:close/>
                        <a:moveTo>
                          <a:pt x="2418583" y="1256613"/>
                        </a:moveTo>
                        <a:cubicBezTo>
                          <a:pt x="2435167" y="1254244"/>
                          <a:pt x="2444643" y="1258982"/>
                          <a:pt x="2454120" y="1273197"/>
                        </a:cubicBezTo>
                        <a:cubicBezTo>
                          <a:pt x="2454120" y="1273197"/>
                          <a:pt x="2454120" y="1275566"/>
                          <a:pt x="2456489" y="1275566"/>
                        </a:cubicBezTo>
                        <a:cubicBezTo>
                          <a:pt x="2456489" y="1275566"/>
                          <a:pt x="2456489" y="1273197"/>
                          <a:pt x="2454120" y="1273197"/>
                        </a:cubicBezTo>
                        <a:cubicBezTo>
                          <a:pt x="2444643" y="1258982"/>
                          <a:pt x="2435167" y="1254244"/>
                          <a:pt x="2418583" y="1256613"/>
                        </a:cubicBezTo>
                        <a:cubicBezTo>
                          <a:pt x="2404368" y="1258982"/>
                          <a:pt x="2392523" y="1263721"/>
                          <a:pt x="2378308" y="1261352"/>
                        </a:cubicBezTo>
                        <a:cubicBezTo>
                          <a:pt x="2361724" y="1256613"/>
                          <a:pt x="2354617" y="1275566"/>
                          <a:pt x="2359355" y="1282674"/>
                        </a:cubicBezTo>
                        <a:cubicBezTo>
                          <a:pt x="2359355" y="1285043"/>
                          <a:pt x="2361724" y="1285043"/>
                          <a:pt x="2361724" y="1287412"/>
                        </a:cubicBezTo>
                        <a:cubicBezTo>
                          <a:pt x="2361724" y="1285043"/>
                          <a:pt x="2359355" y="1285043"/>
                          <a:pt x="2359355" y="1282674"/>
                        </a:cubicBezTo>
                        <a:cubicBezTo>
                          <a:pt x="2352248" y="1273197"/>
                          <a:pt x="2359355" y="1256613"/>
                          <a:pt x="2378308" y="1261352"/>
                        </a:cubicBezTo>
                        <a:cubicBezTo>
                          <a:pt x="2392523" y="1263721"/>
                          <a:pt x="2404368" y="1258982"/>
                          <a:pt x="2418583" y="1256613"/>
                        </a:cubicBezTo>
                        <a:close/>
                        <a:moveTo>
                          <a:pt x="2437536" y="1100251"/>
                        </a:moveTo>
                        <a:cubicBezTo>
                          <a:pt x="2442274" y="1095513"/>
                          <a:pt x="2449382" y="1095513"/>
                          <a:pt x="2456489" y="1097882"/>
                        </a:cubicBezTo>
                        <a:cubicBezTo>
                          <a:pt x="2449382" y="1095513"/>
                          <a:pt x="2442274" y="1097882"/>
                          <a:pt x="2437536" y="1100251"/>
                        </a:cubicBezTo>
                        <a:close/>
                        <a:moveTo>
                          <a:pt x="2430429" y="1370331"/>
                        </a:moveTo>
                        <a:cubicBezTo>
                          <a:pt x="2406737" y="1363224"/>
                          <a:pt x="2409107" y="1339533"/>
                          <a:pt x="2387785" y="1325318"/>
                        </a:cubicBezTo>
                        <a:cubicBezTo>
                          <a:pt x="2392523" y="1325318"/>
                          <a:pt x="2397261" y="1322949"/>
                          <a:pt x="2401999" y="1320580"/>
                        </a:cubicBezTo>
                        <a:cubicBezTo>
                          <a:pt x="2413845" y="1313472"/>
                          <a:pt x="2418583" y="1303996"/>
                          <a:pt x="2430429" y="1296889"/>
                        </a:cubicBezTo>
                        <a:lnTo>
                          <a:pt x="2430429" y="1296889"/>
                        </a:lnTo>
                        <a:cubicBezTo>
                          <a:pt x="2418583" y="1303996"/>
                          <a:pt x="2413845" y="1313472"/>
                          <a:pt x="2401999" y="1320580"/>
                        </a:cubicBezTo>
                        <a:cubicBezTo>
                          <a:pt x="2397261" y="1322949"/>
                          <a:pt x="2394892" y="1325318"/>
                          <a:pt x="2387785" y="1325318"/>
                        </a:cubicBezTo>
                        <a:cubicBezTo>
                          <a:pt x="2409107" y="1339533"/>
                          <a:pt x="2406737" y="1363224"/>
                          <a:pt x="2430429" y="1370331"/>
                        </a:cubicBezTo>
                        <a:cubicBezTo>
                          <a:pt x="2435167" y="1370331"/>
                          <a:pt x="2437536" y="1377439"/>
                          <a:pt x="2435167" y="1379808"/>
                        </a:cubicBezTo>
                        <a:cubicBezTo>
                          <a:pt x="2428060" y="1382177"/>
                          <a:pt x="2425691" y="1384546"/>
                          <a:pt x="2423321" y="1386915"/>
                        </a:cubicBezTo>
                        <a:cubicBezTo>
                          <a:pt x="2425691" y="1384546"/>
                          <a:pt x="2428060" y="1379808"/>
                          <a:pt x="2435167" y="1379808"/>
                        </a:cubicBezTo>
                        <a:cubicBezTo>
                          <a:pt x="2437536" y="1377439"/>
                          <a:pt x="2435167" y="1370331"/>
                          <a:pt x="2430429" y="1370331"/>
                        </a:cubicBezTo>
                        <a:close/>
                        <a:moveTo>
                          <a:pt x="2420952" y="1417714"/>
                        </a:moveTo>
                        <a:cubicBezTo>
                          <a:pt x="2416214" y="1424821"/>
                          <a:pt x="2411476" y="1431929"/>
                          <a:pt x="2401999" y="1427191"/>
                        </a:cubicBezTo>
                        <a:cubicBezTo>
                          <a:pt x="2411476" y="1431929"/>
                          <a:pt x="2416214" y="1427191"/>
                          <a:pt x="2420952" y="1417714"/>
                        </a:cubicBezTo>
                        <a:cubicBezTo>
                          <a:pt x="2423321" y="1415345"/>
                          <a:pt x="2423321" y="1410607"/>
                          <a:pt x="2423321" y="1408237"/>
                        </a:cubicBezTo>
                        <a:cubicBezTo>
                          <a:pt x="2423321" y="1410607"/>
                          <a:pt x="2423321" y="1415345"/>
                          <a:pt x="2420952" y="1417714"/>
                        </a:cubicBezTo>
                        <a:close/>
                        <a:moveTo>
                          <a:pt x="2420952" y="1514848"/>
                        </a:moveTo>
                        <a:cubicBezTo>
                          <a:pt x="2416214" y="1510110"/>
                          <a:pt x="2413845" y="1503003"/>
                          <a:pt x="2413845" y="1495895"/>
                        </a:cubicBezTo>
                        <a:cubicBezTo>
                          <a:pt x="2413845" y="1495895"/>
                          <a:pt x="2413845" y="1495895"/>
                          <a:pt x="2413845" y="1495895"/>
                        </a:cubicBezTo>
                        <a:cubicBezTo>
                          <a:pt x="2413845" y="1505372"/>
                          <a:pt x="2416214" y="1510110"/>
                          <a:pt x="2420952" y="1514848"/>
                        </a:cubicBezTo>
                        <a:close/>
                        <a:moveTo>
                          <a:pt x="2383046" y="1431929"/>
                        </a:moveTo>
                        <a:cubicBezTo>
                          <a:pt x="2383046" y="1436667"/>
                          <a:pt x="2387785" y="1443774"/>
                          <a:pt x="2380677" y="1446143"/>
                        </a:cubicBezTo>
                        <a:cubicBezTo>
                          <a:pt x="2371201" y="1450882"/>
                          <a:pt x="2366462" y="1453251"/>
                          <a:pt x="2364093" y="1457989"/>
                        </a:cubicBezTo>
                        <a:cubicBezTo>
                          <a:pt x="2364093" y="1453251"/>
                          <a:pt x="2368831" y="1450882"/>
                          <a:pt x="2380677" y="1446143"/>
                        </a:cubicBezTo>
                        <a:cubicBezTo>
                          <a:pt x="2387785" y="1443774"/>
                          <a:pt x="2385415" y="1436667"/>
                          <a:pt x="2383046" y="1431929"/>
                        </a:cubicBezTo>
                        <a:cubicBezTo>
                          <a:pt x="2380677" y="1422452"/>
                          <a:pt x="2383046" y="1420083"/>
                          <a:pt x="2387785" y="1420083"/>
                        </a:cubicBezTo>
                        <a:cubicBezTo>
                          <a:pt x="2385415" y="1420083"/>
                          <a:pt x="2383046" y="1422452"/>
                          <a:pt x="2383046" y="1431929"/>
                        </a:cubicBezTo>
                        <a:close/>
                        <a:moveTo>
                          <a:pt x="2387785" y="1488788"/>
                        </a:moveTo>
                        <a:lnTo>
                          <a:pt x="2387785" y="1488788"/>
                        </a:lnTo>
                        <a:cubicBezTo>
                          <a:pt x="2385415" y="1484049"/>
                          <a:pt x="2385415" y="1476942"/>
                          <a:pt x="2380677" y="1474573"/>
                        </a:cubicBezTo>
                        <a:cubicBezTo>
                          <a:pt x="2378308" y="1472204"/>
                          <a:pt x="2373570" y="1469835"/>
                          <a:pt x="2371201" y="1467466"/>
                        </a:cubicBezTo>
                        <a:cubicBezTo>
                          <a:pt x="2373570" y="1469835"/>
                          <a:pt x="2375939" y="1472204"/>
                          <a:pt x="2380677" y="1474573"/>
                        </a:cubicBezTo>
                        <a:cubicBezTo>
                          <a:pt x="2385415" y="1479311"/>
                          <a:pt x="2385415" y="1484049"/>
                          <a:pt x="2387785" y="1488788"/>
                        </a:cubicBezTo>
                        <a:close/>
                        <a:moveTo>
                          <a:pt x="2435167" y="1706748"/>
                        </a:moveTo>
                        <a:cubicBezTo>
                          <a:pt x="2442274" y="1706748"/>
                          <a:pt x="2444643" y="1704378"/>
                          <a:pt x="2444643" y="1699640"/>
                        </a:cubicBezTo>
                        <a:lnTo>
                          <a:pt x="2444643" y="1699640"/>
                        </a:lnTo>
                        <a:cubicBezTo>
                          <a:pt x="2444643" y="1704378"/>
                          <a:pt x="2442274" y="1706748"/>
                          <a:pt x="2435167" y="1706748"/>
                        </a:cubicBezTo>
                        <a:cubicBezTo>
                          <a:pt x="2432798" y="1706748"/>
                          <a:pt x="2428060" y="1704378"/>
                          <a:pt x="2428060" y="1702009"/>
                        </a:cubicBezTo>
                        <a:cubicBezTo>
                          <a:pt x="2428060" y="1699640"/>
                          <a:pt x="2428060" y="1699640"/>
                          <a:pt x="2428060" y="1697271"/>
                        </a:cubicBezTo>
                        <a:cubicBezTo>
                          <a:pt x="2428060" y="1697271"/>
                          <a:pt x="2428060" y="1699640"/>
                          <a:pt x="2428060" y="1702009"/>
                        </a:cubicBezTo>
                        <a:cubicBezTo>
                          <a:pt x="2428060" y="1704378"/>
                          <a:pt x="2432798" y="1704378"/>
                          <a:pt x="2435167" y="1706748"/>
                        </a:cubicBezTo>
                        <a:close/>
                        <a:moveTo>
                          <a:pt x="2468335" y="1566969"/>
                        </a:moveTo>
                        <a:cubicBezTo>
                          <a:pt x="2475442" y="1574076"/>
                          <a:pt x="2470704" y="1583553"/>
                          <a:pt x="2458858" y="1600137"/>
                        </a:cubicBezTo>
                        <a:cubicBezTo>
                          <a:pt x="2451751" y="1609613"/>
                          <a:pt x="2451751" y="1616721"/>
                          <a:pt x="2456489" y="1621459"/>
                        </a:cubicBezTo>
                        <a:cubicBezTo>
                          <a:pt x="2451751" y="1616721"/>
                          <a:pt x="2449382" y="1609613"/>
                          <a:pt x="2458858" y="1600137"/>
                        </a:cubicBezTo>
                        <a:cubicBezTo>
                          <a:pt x="2470704" y="1583553"/>
                          <a:pt x="2475442" y="1574076"/>
                          <a:pt x="2468335" y="1566969"/>
                        </a:cubicBezTo>
                        <a:close/>
                        <a:moveTo>
                          <a:pt x="2468335" y="1514848"/>
                        </a:moveTo>
                        <a:cubicBezTo>
                          <a:pt x="2458858" y="1524325"/>
                          <a:pt x="2451751" y="1533801"/>
                          <a:pt x="2439905" y="1538539"/>
                        </a:cubicBezTo>
                        <a:cubicBezTo>
                          <a:pt x="2435167" y="1538539"/>
                          <a:pt x="2428060" y="1538539"/>
                          <a:pt x="2423321" y="1538539"/>
                        </a:cubicBezTo>
                        <a:cubicBezTo>
                          <a:pt x="2423321" y="1543278"/>
                          <a:pt x="2425691" y="1548016"/>
                          <a:pt x="2430429" y="1550385"/>
                        </a:cubicBezTo>
                        <a:cubicBezTo>
                          <a:pt x="2428060" y="1548016"/>
                          <a:pt x="2425691" y="1545647"/>
                          <a:pt x="2423321" y="1538539"/>
                        </a:cubicBezTo>
                        <a:lnTo>
                          <a:pt x="2423321" y="1538539"/>
                        </a:lnTo>
                        <a:cubicBezTo>
                          <a:pt x="2404368" y="1543278"/>
                          <a:pt x="2385415" y="1543278"/>
                          <a:pt x="2368831" y="1555123"/>
                        </a:cubicBezTo>
                        <a:cubicBezTo>
                          <a:pt x="2373570" y="1562231"/>
                          <a:pt x="2378308" y="1564600"/>
                          <a:pt x="2383046" y="1566969"/>
                        </a:cubicBezTo>
                        <a:cubicBezTo>
                          <a:pt x="2378308" y="1564600"/>
                          <a:pt x="2373570" y="1562231"/>
                          <a:pt x="2368831" y="1555123"/>
                        </a:cubicBezTo>
                        <a:cubicBezTo>
                          <a:pt x="2385415" y="1543278"/>
                          <a:pt x="2406737" y="1543278"/>
                          <a:pt x="2423321" y="1538539"/>
                        </a:cubicBezTo>
                        <a:cubicBezTo>
                          <a:pt x="2428060" y="1538539"/>
                          <a:pt x="2435167" y="1538539"/>
                          <a:pt x="2439905" y="1538539"/>
                        </a:cubicBezTo>
                        <a:cubicBezTo>
                          <a:pt x="2439905" y="1529063"/>
                          <a:pt x="2435167" y="1524325"/>
                          <a:pt x="2428060" y="1519586"/>
                        </a:cubicBezTo>
                        <a:cubicBezTo>
                          <a:pt x="2425691" y="1519586"/>
                          <a:pt x="2423321" y="1517217"/>
                          <a:pt x="2423321" y="1514848"/>
                        </a:cubicBezTo>
                        <a:cubicBezTo>
                          <a:pt x="2425691" y="1517217"/>
                          <a:pt x="2425691" y="1517217"/>
                          <a:pt x="2428060" y="1519586"/>
                        </a:cubicBezTo>
                        <a:cubicBezTo>
                          <a:pt x="2435167" y="1524325"/>
                          <a:pt x="2439905" y="1529063"/>
                          <a:pt x="2439905" y="1538539"/>
                        </a:cubicBezTo>
                        <a:cubicBezTo>
                          <a:pt x="2451751" y="1533801"/>
                          <a:pt x="2461227" y="1524325"/>
                          <a:pt x="2468335" y="1514848"/>
                        </a:cubicBezTo>
                        <a:cubicBezTo>
                          <a:pt x="2473073" y="1510110"/>
                          <a:pt x="2475442" y="1503003"/>
                          <a:pt x="2470704" y="1495895"/>
                        </a:cubicBezTo>
                        <a:cubicBezTo>
                          <a:pt x="2470704" y="1495895"/>
                          <a:pt x="2470704" y="1495895"/>
                          <a:pt x="2468335" y="1493526"/>
                        </a:cubicBezTo>
                        <a:cubicBezTo>
                          <a:pt x="2468335" y="1493526"/>
                          <a:pt x="2468335" y="1493526"/>
                          <a:pt x="2470704" y="1495895"/>
                        </a:cubicBezTo>
                        <a:cubicBezTo>
                          <a:pt x="2475442" y="1503003"/>
                          <a:pt x="2473073" y="1507741"/>
                          <a:pt x="2468335" y="1514848"/>
                        </a:cubicBezTo>
                        <a:close/>
                        <a:moveTo>
                          <a:pt x="2458858" y="1204493"/>
                        </a:moveTo>
                        <a:cubicBezTo>
                          <a:pt x="2468335" y="1209231"/>
                          <a:pt x="2477811" y="1213969"/>
                          <a:pt x="2484919" y="1218707"/>
                        </a:cubicBezTo>
                        <a:cubicBezTo>
                          <a:pt x="2489657" y="1221076"/>
                          <a:pt x="2489657" y="1223445"/>
                          <a:pt x="2489657" y="1228184"/>
                        </a:cubicBezTo>
                        <a:cubicBezTo>
                          <a:pt x="2489657" y="1225815"/>
                          <a:pt x="2487288" y="1221076"/>
                          <a:pt x="2484919" y="1218707"/>
                        </a:cubicBezTo>
                        <a:cubicBezTo>
                          <a:pt x="2477811" y="1216338"/>
                          <a:pt x="2468335" y="1209231"/>
                          <a:pt x="2458858" y="1204493"/>
                        </a:cubicBezTo>
                        <a:close/>
                        <a:moveTo>
                          <a:pt x="2525194" y="1069452"/>
                        </a:moveTo>
                        <a:cubicBezTo>
                          <a:pt x="2522825" y="1078929"/>
                          <a:pt x="2515717" y="1086036"/>
                          <a:pt x="2503872" y="1083667"/>
                        </a:cubicBezTo>
                        <a:cubicBezTo>
                          <a:pt x="2489657" y="1081298"/>
                          <a:pt x="2480180" y="1071821"/>
                          <a:pt x="2477811" y="1059976"/>
                        </a:cubicBezTo>
                        <a:cubicBezTo>
                          <a:pt x="2477811" y="1055237"/>
                          <a:pt x="2477811" y="1052868"/>
                          <a:pt x="2480180" y="1050499"/>
                        </a:cubicBezTo>
                        <a:cubicBezTo>
                          <a:pt x="2477811" y="1052868"/>
                          <a:pt x="2477811" y="1055237"/>
                          <a:pt x="2477811" y="1059976"/>
                        </a:cubicBezTo>
                        <a:cubicBezTo>
                          <a:pt x="2480180" y="1071821"/>
                          <a:pt x="2489657" y="1081298"/>
                          <a:pt x="2503872" y="1083667"/>
                        </a:cubicBezTo>
                        <a:cubicBezTo>
                          <a:pt x="2513348" y="1086036"/>
                          <a:pt x="2522825" y="1081298"/>
                          <a:pt x="2525194" y="1069452"/>
                        </a:cubicBezTo>
                        <a:cubicBezTo>
                          <a:pt x="2525194" y="1069452"/>
                          <a:pt x="2525194" y="1069452"/>
                          <a:pt x="2525194" y="1069452"/>
                        </a:cubicBezTo>
                        <a:close/>
                        <a:moveTo>
                          <a:pt x="2506241" y="1031546"/>
                        </a:moveTo>
                        <a:cubicBezTo>
                          <a:pt x="2508610" y="1036285"/>
                          <a:pt x="2510979" y="1041023"/>
                          <a:pt x="2508610" y="1043392"/>
                        </a:cubicBezTo>
                        <a:cubicBezTo>
                          <a:pt x="2510979" y="1038654"/>
                          <a:pt x="2510979" y="1036285"/>
                          <a:pt x="2506241" y="1031546"/>
                        </a:cubicBezTo>
                        <a:cubicBezTo>
                          <a:pt x="2503872" y="1026808"/>
                          <a:pt x="2503872" y="1024439"/>
                          <a:pt x="2503872" y="1022070"/>
                        </a:cubicBezTo>
                        <a:cubicBezTo>
                          <a:pt x="2503872" y="1024439"/>
                          <a:pt x="2503872" y="1026808"/>
                          <a:pt x="2506241" y="1031546"/>
                        </a:cubicBezTo>
                        <a:close/>
                        <a:moveTo>
                          <a:pt x="2105858" y="842016"/>
                        </a:moveTo>
                        <a:cubicBezTo>
                          <a:pt x="2091644" y="832539"/>
                          <a:pt x="2082167" y="830170"/>
                          <a:pt x="2070321" y="834909"/>
                        </a:cubicBezTo>
                        <a:cubicBezTo>
                          <a:pt x="2082167" y="830170"/>
                          <a:pt x="2094013" y="832539"/>
                          <a:pt x="2105858" y="842016"/>
                        </a:cubicBezTo>
                        <a:cubicBezTo>
                          <a:pt x="2110597" y="844385"/>
                          <a:pt x="2115335" y="846754"/>
                          <a:pt x="2117704" y="844385"/>
                        </a:cubicBezTo>
                        <a:cubicBezTo>
                          <a:pt x="2115335" y="846754"/>
                          <a:pt x="2110597" y="846754"/>
                          <a:pt x="2105858" y="842016"/>
                        </a:cubicBezTo>
                        <a:close/>
                        <a:moveTo>
                          <a:pt x="2110597" y="1692533"/>
                        </a:moveTo>
                        <a:cubicBezTo>
                          <a:pt x="2101120" y="1690163"/>
                          <a:pt x="2089274" y="1694902"/>
                          <a:pt x="2079798" y="1699640"/>
                        </a:cubicBezTo>
                        <a:cubicBezTo>
                          <a:pt x="2065583" y="1706748"/>
                          <a:pt x="2053737" y="1709117"/>
                          <a:pt x="2039523" y="1706748"/>
                        </a:cubicBezTo>
                        <a:cubicBezTo>
                          <a:pt x="2051368" y="1709117"/>
                          <a:pt x="2065583" y="1706748"/>
                          <a:pt x="2079798" y="1699640"/>
                        </a:cubicBezTo>
                        <a:cubicBezTo>
                          <a:pt x="2089274" y="1694902"/>
                          <a:pt x="2098751" y="1690163"/>
                          <a:pt x="2110597" y="1692533"/>
                        </a:cubicBezTo>
                        <a:close/>
                        <a:moveTo>
                          <a:pt x="2060845" y="842016"/>
                        </a:moveTo>
                        <a:lnTo>
                          <a:pt x="2060845" y="842016"/>
                        </a:lnTo>
                        <a:cubicBezTo>
                          <a:pt x="2053737" y="846754"/>
                          <a:pt x="2044261" y="839647"/>
                          <a:pt x="2037154" y="837278"/>
                        </a:cubicBezTo>
                        <a:lnTo>
                          <a:pt x="2037154" y="837278"/>
                        </a:lnTo>
                        <a:lnTo>
                          <a:pt x="2037154" y="837278"/>
                        </a:lnTo>
                        <a:cubicBezTo>
                          <a:pt x="2044261" y="839647"/>
                          <a:pt x="2053737" y="849123"/>
                          <a:pt x="2060845" y="842016"/>
                        </a:cubicBezTo>
                        <a:close/>
                        <a:moveTo>
                          <a:pt x="2053737" y="1069452"/>
                        </a:moveTo>
                        <a:cubicBezTo>
                          <a:pt x="2053737" y="1069452"/>
                          <a:pt x="2053737" y="1069452"/>
                          <a:pt x="2053737" y="1069452"/>
                        </a:cubicBezTo>
                        <a:cubicBezTo>
                          <a:pt x="2044261" y="1078929"/>
                          <a:pt x="2039523" y="1090774"/>
                          <a:pt x="2030046" y="1102620"/>
                        </a:cubicBezTo>
                        <a:cubicBezTo>
                          <a:pt x="2039523" y="1093143"/>
                          <a:pt x="2041892" y="1078929"/>
                          <a:pt x="2053737" y="1069452"/>
                        </a:cubicBezTo>
                        <a:close/>
                        <a:moveTo>
                          <a:pt x="2030046" y="1559862"/>
                        </a:moveTo>
                        <a:cubicBezTo>
                          <a:pt x="2027677" y="1557493"/>
                          <a:pt x="2022939" y="1555123"/>
                          <a:pt x="2020570" y="1552754"/>
                        </a:cubicBezTo>
                        <a:cubicBezTo>
                          <a:pt x="2020570" y="1552754"/>
                          <a:pt x="2020570" y="1552754"/>
                          <a:pt x="2018200" y="1552754"/>
                        </a:cubicBezTo>
                        <a:cubicBezTo>
                          <a:pt x="2018200" y="1552754"/>
                          <a:pt x="2018200" y="1552754"/>
                          <a:pt x="2020570" y="1552754"/>
                        </a:cubicBezTo>
                        <a:cubicBezTo>
                          <a:pt x="2022939" y="1555123"/>
                          <a:pt x="2027677" y="1557493"/>
                          <a:pt x="2030046" y="1559862"/>
                        </a:cubicBezTo>
                        <a:close/>
                        <a:moveTo>
                          <a:pt x="1989771" y="1349009"/>
                        </a:moveTo>
                        <a:cubicBezTo>
                          <a:pt x="1985033" y="1349009"/>
                          <a:pt x="1980294" y="1349009"/>
                          <a:pt x="1975556" y="1346640"/>
                        </a:cubicBezTo>
                        <a:cubicBezTo>
                          <a:pt x="1968449" y="1341902"/>
                          <a:pt x="1961342" y="1339533"/>
                          <a:pt x="1954234" y="1339533"/>
                        </a:cubicBezTo>
                        <a:cubicBezTo>
                          <a:pt x="1961342" y="1339533"/>
                          <a:pt x="1968449" y="1341902"/>
                          <a:pt x="1975556" y="1346640"/>
                        </a:cubicBezTo>
                        <a:cubicBezTo>
                          <a:pt x="1980294" y="1351378"/>
                          <a:pt x="1985033" y="1351378"/>
                          <a:pt x="1989771" y="1349009"/>
                        </a:cubicBezTo>
                        <a:close/>
                        <a:moveTo>
                          <a:pt x="1921066" y="1443774"/>
                        </a:moveTo>
                        <a:cubicBezTo>
                          <a:pt x="1921066" y="1443774"/>
                          <a:pt x="1921066" y="1443774"/>
                          <a:pt x="1921066" y="1443774"/>
                        </a:cubicBezTo>
                        <a:cubicBezTo>
                          <a:pt x="1921066" y="1462727"/>
                          <a:pt x="1942388" y="1453251"/>
                          <a:pt x="1944758" y="1465097"/>
                        </a:cubicBezTo>
                        <a:cubicBezTo>
                          <a:pt x="1942388" y="1472204"/>
                          <a:pt x="1937650" y="1472204"/>
                          <a:pt x="1932912" y="1472204"/>
                        </a:cubicBezTo>
                        <a:cubicBezTo>
                          <a:pt x="1937650" y="1472204"/>
                          <a:pt x="1940019" y="1472204"/>
                          <a:pt x="1944758" y="1465097"/>
                        </a:cubicBezTo>
                        <a:cubicBezTo>
                          <a:pt x="1942388" y="1453251"/>
                          <a:pt x="1921066" y="1462727"/>
                          <a:pt x="1921066" y="1443774"/>
                        </a:cubicBezTo>
                        <a:close/>
                        <a:moveTo>
                          <a:pt x="1895006" y="1545647"/>
                        </a:moveTo>
                        <a:cubicBezTo>
                          <a:pt x="1883160" y="1557493"/>
                          <a:pt x="1876053" y="1566969"/>
                          <a:pt x="1895006" y="1576445"/>
                        </a:cubicBezTo>
                        <a:cubicBezTo>
                          <a:pt x="1906852" y="1583553"/>
                          <a:pt x="1902113" y="1593029"/>
                          <a:pt x="1899744" y="1600137"/>
                        </a:cubicBezTo>
                        <a:cubicBezTo>
                          <a:pt x="1897375" y="1609613"/>
                          <a:pt x="1913959" y="1609613"/>
                          <a:pt x="1909221" y="1621459"/>
                        </a:cubicBezTo>
                        <a:cubicBezTo>
                          <a:pt x="1909221" y="1621459"/>
                          <a:pt x="1909221" y="1621459"/>
                          <a:pt x="1909221" y="1621459"/>
                        </a:cubicBezTo>
                        <a:cubicBezTo>
                          <a:pt x="1913959" y="1609613"/>
                          <a:pt x="1899744" y="1607244"/>
                          <a:pt x="1899744" y="1600137"/>
                        </a:cubicBezTo>
                        <a:cubicBezTo>
                          <a:pt x="1902113" y="1590660"/>
                          <a:pt x="1906852" y="1583553"/>
                          <a:pt x="1895006" y="1576445"/>
                        </a:cubicBezTo>
                        <a:cubicBezTo>
                          <a:pt x="1876053" y="1566969"/>
                          <a:pt x="1883160" y="1555123"/>
                          <a:pt x="1895006" y="1545647"/>
                        </a:cubicBezTo>
                        <a:cubicBezTo>
                          <a:pt x="1911590" y="1529063"/>
                          <a:pt x="1921066" y="1493526"/>
                          <a:pt x="1911590" y="1472204"/>
                        </a:cubicBezTo>
                        <a:cubicBezTo>
                          <a:pt x="1913959" y="1469835"/>
                          <a:pt x="1913959" y="1469835"/>
                          <a:pt x="1916328" y="1469835"/>
                        </a:cubicBezTo>
                        <a:cubicBezTo>
                          <a:pt x="1913959" y="1469835"/>
                          <a:pt x="1913959" y="1469835"/>
                          <a:pt x="1911590" y="1472204"/>
                        </a:cubicBezTo>
                        <a:cubicBezTo>
                          <a:pt x="1921066" y="1493526"/>
                          <a:pt x="1913959" y="1529063"/>
                          <a:pt x="1895006" y="1545647"/>
                        </a:cubicBezTo>
                        <a:close/>
                        <a:moveTo>
                          <a:pt x="1911590" y="1365593"/>
                        </a:moveTo>
                        <a:cubicBezTo>
                          <a:pt x="1906852" y="1365593"/>
                          <a:pt x="1899744" y="1363224"/>
                          <a:pt x="1892637" y="1358486"/>
                        </a:cubicBezTo>
                        <a:cubicBezTo>
                          <a:pt x="1878422" y="1349009"/>
                          <a:pt x="1859469" y="1346640"/>
                          <a:pt x="1840516" y="1346640"/>
                        </a:cubicBezTo>
                        <a:cubicBezTo>
                          <a:pt x="1859469" y="1346640"/>
                          <a:pt x="1876053" y="1346640"/>
                          <a:pt x="1892637" y="1358486"/>
                        </a:cubicBezTo>
                        <a:cubicBezTo>
                          <a:pt x="1899744" y="1365593"/>
                          <a:pt x="1906852" y="1367962"/>
                          <a:pt x="1911590" y="1365593"/>
                        </a:cubicBezTo>
                        <a:close/>
                        <a:moveTo>
                          <a:pt x="1828670" y="1884432"/>
                        </a:moveTo>
                        <a:cubicBezTo>
                          <a:pt x="1833409" y="1889170"/>
                          <a:pt x="1842885" y="1891539"/>
                          <a:pt x="1854731" y="1896278"/>
                        </a:cubicBezTo>
                        <a:cubicBezTo>
                          <a:pt x="1861838" y="1898647"/>
                          <a:pt x="1871315" y="1898647"/>
                          <a:pt x="1876053" y="1905754"/>
                        </a:cubicBezTo>
                        <a:cubicBezTo>
                          <a:pt x="1871315" y="1898647"/>
                          <a:pt x="1861838" y="1898647"/>
                          <a:pt x="1854731" y="1896278"/>
                        </a:cubicBezTo>
                        <a:cubicBezTo>
                          <a:pt x="1840516" y="1891539"/>
                          <a:pt x="1833409" y="1889170"/>
                          <a:pt x="1828670" y="1884432"/>
                        </a:cubicBezTo>
                        <a:close/>
                        <a:moveTo>
                          <a:pt x="1833409" y="1927076"/>
                        </a:moveTo>
                        <a:cubicBezTo>
                          <a:pt x="1831040" y="1924707"/>
                          <a:pt x="1831040" y="1922338"/>
                          <a:pt x="1828670" y="1917600"/>
                        </a:cubicBezTo>
                        <a:cubicBezTo>
                          <a:pt x="1828670" y="1912862"/>
                          <a:pt x="1828670" y="1910492"/>
                          <a:pt x="1823932" y="1908123"/>
                        </a:cubicBezTo>
                        <a:cubicBezTo>
                          <a:pt x="1826301" y="1910492"/>
                          <a:pt x="1828670" y="1915231"/>
                          <a:pt x="1828670" y="1917600"/>
                        </a:cubicBezTo>
                        <a:cubicBezTo>
                          <a:pt x="1831040" y="1922338"/>
                          <a:pt x="1831040" y="1924707"/>
                          <a:pt x="1833409" y="1927076"/>
                        </a:cubicBezTo>
                        <a:close/>
                        <a:moveTo>
                          <a:pt x="1821563" y="1820465"/>
                        </a:moveTo>
                        <a:cubicBezTo>
                          <a:pt x="1821563" y="1820465"/>
                          <a:pt x="1821563" y="1820465"/>
                          <a:pt x="1821563" y="1820465"/>
                        </a:cubicBezTo>
                        <a:cubicBezTo>
                          <a:pt x="1828670" y="1822835"/>
                          <a:pt x="1833409" y="1822835"/>
                          <a:pt x="1835778" y="1825204"/>
                        </a:cubicBezTo>
                        <a:cubicBezTo>
                          <a:pt x="1831040" y="1822835"/>
                          <a:pt x="1826301" y="1820465"/>
                          <a:pt x="1821563" y="1820465"/>
                        </a:cubicBezTo>
                        <a:close/>
                        <a:moveTo>
                          <a:pt x="1783657" y="1384546"/>
                        </a:moveTo>
                        <a:cubicBezTo>
                          <a:pt x="1762335" y="1353747"/>
                          <a:pt x="1714952" y="1351378"/>
                          <a:pt x="1677046" y="1346640"/>
                        </a:cubicBezTo>
                        <a:cubicBezTo>
                          <a:pt x="1674677" y="1346640"/>
                          <a:pt x="1674677" y="1346640"/>
                          <a:pt x="1672308" y="1346640"/>
                        </a:cubicBezTo>
                        <a:cubicBezTo>
                          <a:pt x="1674677" y="1346640"/>
                          <a:pt x="1674677" y="1346640"/>
                          <a:pt x="1677046" y="1346640"/>
                        </a:cubicBezTo>
                        <a:cubicBezTo>
                          <a:pt x="1714952" y="1351378"/>
                          <a:pt x="1759966" y="1351378"/>
                          <a:pt x="1783657" y="1384546"/>
                        </a:cubicBezTo>
                        <a:cubicBezTo>
                          <a:pt x="1797872" y="1405868"/>
                          <a:pt x="1814456" y="1405868"/>
                          <a:pt x="1831040" y="1405868"/>
                        </a:cubicBezTo>
                        <a:cubicBezTo>
                          <a:pt x="1814456" y="1405868"/>
                          <a:pt x="1797872" y="1403499"/>
                          <a:pt x="1783657" y="1384546"/>
                        </a:cubicBezTo>
                        <a:close/>
                        <a:moveTo>
                          <a:pt x="1800241" y="1630935"/>
                        </a:moveTo>
                        <a:cubicBezTo>
                          <a:pt x="1793133" y="1626197"/>
                          <a:pt x="1783657" y="1626197"/>
                          <a:pt x="1771811" y="1628566"/>
                        </a:cubicBezTo>
                        <a:cubicBezTo>
                          <a:pt x="1771811" y="1628566"/>
                          <a:pt x="1771811" y="1628566"/>
                          <a:pt x="1771811" y="1628566"/>
                        </a:cubicBezTo>
                        <a:cubicBezTo>
                          <a:pt x="1783657" y="1626197"/>
                          <a:pt x="1793133" y="1626197"/>
                          <a:pt x="1800241" y="1630935"/>
                        </a:cubicBezTo>
                        <a:close/>
                        <a:moveTo>
                          <a:pt x="1719690" y="1604875"/>
                        </a:moveTo>
                        <a:cubicBezTo>
                          <a:pt x="1733905" y="1611983"/>
                          <a:pt x="1741013" y="1623828"/>
                          <a:pt x="1741013" y="1640412"/>
                        </a:cubicBezTo>
                        <a:cubicBezTo>
                          <a:pt x="1741013" y="1645150"/>
                          <a:pt x="1738644" y="1649888"/>
                          <a:pt x="1736274" y="1654627"/>
                        </a:cubicBezTo>
                        <a:cubicBezTo>
                          <a:pt x="1731536" y="1671211"/>
                          <a:pt x="1743382" y="1678318"/>
                          <a:pt x="1757596" y="1685425"/>
                        </a:cubicBezTo>
                        <a:cubicBezTo>
                          <a:pt x="1757596" y="1685425"/>
                          <a:pt x="1757596" y="1685425"/>
                          <a:pt x="1759966" y="1685425"/>
                        </a:cubicBezTo>
                        <a:cubicBezTo>
                          <a:pt x="1759966" y="1685425"/>
                          <a:pt x="1759966" y="1685425"/>
                          <a:pt x="1757596" y="1685425"/>
                        </a:cubicBezTo>
                        <a:cubicBezTo>
                          <a:pt x="1743382" y="1678318"/>
                          <a:pt x="1731536" y="1673580"/>
                          <a:pt x="1736274" y="1654627"/>
                        </a:cubicBezTo>
                        <a:cubicBezTo>
                          <a:pt x="1738644" y="1649888"/>
                          <a:pt x="1741013" y="1645150"/>
                          <a:pt x="1741013" y="1640412"/>
                        </a:cubicBezTo>
                        <a:cubicBezTo>
                          <a:pt x="1741013" y="1623828"/>
                          <a:pt x="1733905" y="1611983"/>
                          <a:pt x="1719690" y="1604875"/>
                        </a:cubicBezTo>
                        <a:close/>
                        <a:moveTo>
                          <a:pt x="1698368" y="1526694"/>
                        </a:moveTo>
                        <a:cubicBezTo>
                          <a:pt x="1684154" y="1521956"/>
                          <a:pt x="1669939" y="1524325"/>
                          <a:pt x="1655724" y="1517217"/>
                        </a:cubicBezTo>
                        <a:cubicBezTo>
                          <a:pt x="1669939" y="1524325"/>
                          <a:pt x="1686523" y="1524325"/>
                          <a:pt x="1698368" y="1526694"/>
                        </a:cubicBezTo>
                        <a:cubicBezTo>
                          <a:pt x="1710214" y="1529063"/>
                          <a:pt x="1719690" y="1531432"/>
                          <a:pt x="1724429" y="1540909"/>
                        </a:cubicBezTo>
                        <a:cubicBezTo>
                          <a:pt x="1719690" y="1533801"/>
                          <a:pt x="1710214" y="1531432"/>
                          <a:pt x="1698368" y="1526694"/>
                        </a:cubicBezTo>
                        <a:close/>
                        <a:moveTo>
                          <a:pt x="1705476" y="1761237"/>
                        </a:moveTo>
                        <a:cubicBezTo>
                          <a:pt x="1695999" y="1756499"/>
                          <a:pt x="1688892" y="1747023"/>
                          <a:pt x="1684154" y="1737546"/>
                        </a:cubicBezTo>
                        <a:cubicBezTo>
                          <a:pt x="1681784" y="1732808"/>
                          <a:pt x="1677046" y="1728070"/>
                          <a:pt x="1672308" y="1725700"/>
                        </a:cubicBezTo>
                        <a:cubicBezTo>
                          <a:pt x="1677046" y="1728070"/>
                          <a:pt x="1681784" y="1732808"/>
                          <a:pt x="1684154" y="1737546"/>
                        </a:cubicBezTo>
                        <a:cubicBezTo>
                          <a:pt x="1688892" y="1747023"/>
                          <a:pt x="1695999" y="1756499"/>
                          <a:pt x="1705476" y="1761237"/>
                        </a:cubicBezTo>
                        <a:close/>
                        <a:moveTo>
                          <a:pt x="1665201" y="1735177"/>
                        </a:moveTo>
                        <a:cubicBezTo>
                          <a:pt x="1667570" y="1747023"/>
                          <a:pt x="1669939" y="1756499"/>
                          <a:pt x="1667570" y="1768345"/>
                        </a:cubicBezTo>
                        <a:cubicBezTo>
                          <a:pt x="1669939" y="1756499"/>
                          <a:pt x="1669939" y="1744653"/>
                          <a:pt x="1665201" y="1735177"/>
                        </a:cubicBezTo>
                        <a:close/>
                        <a:moveTo>
                          <a:pt x="1665201" y="1803882"/>
                        </a:move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803882"/>
                          <a:pt x="1665201" y="1803882"/>
                          <a:pt x="1665201" y="1803882"/>
                        </a:cubicBezTo>
                        <a:cubicBezTo>
                          <a:pt x="1665201" y="1796774"/>
                          <a:pt x="1665201" y="1787298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0190"/>
                          <a:pt x="1665201" y="1780190"/>
                          <a:pt x="1665201" y="1780190"/>
                        </a:cubicBezTo>
                        <a:cubicBezTo>
                          <a:pt x="1665201" y="1787298"/>
                          <a:pt x="1665201" y="1796774"/>
                          <a:pt x="1665201" y="1803882"/>
                        </a:cubicBezTo>
                        <a:close/>
                        <a:moveTo>
                          <a:pt x="1613080" y="1953137"/>
                        </a:moveTo>
                        <a:cubicBezTo>
                          <a:pt x="1608342" y="1950767"/>
                          <a:pt x="1603603" y="1950767"/>
                          <a:pt x="1596496" y="1948399"/>
                        </a:cubicBezTo>
                        <a:lnTo>
                          <a:pt x="1596496" y="1948399"/>
                        </a:lnTo>
                        <a:cubicBezTo>
                          <a:pt x="1601234" y="1950767"/>
                          <a:pt x="1608342" y="1950767"/>
                          <a:pt x="1613080" y="1953137"/>
                        </a:cubicBezTo>
                        <a:cubicBezTo>
                          <a:pt x="1617818" y="1955506"/>
                          <a:pt x="1622556" y="1962613"/>
                          <a:pt x="1617818" y="1964982"/>
                        </a:cubicBezTo>
                        <a:cubicBezTo>
                          <a:pt x="1615449" y="1967352"/>
                          <a:pt x="1615449" y="1967352"/>
                          <a:pt x="1613080" y="1969721"/>
                        </a:cubicBezTo>
                        <a:cubicBezTo>
                          <a:pt x="1615449" y="1969721"/>
                          <a:pt x="1615449" y="1967352"/>
                          <a:pt x="1617818" y="1964982"/>
                        </a:cubicBezTo>
                        <a:cubicBezTo>
                          <a:pt x="1622556" y="1962613"/>
                          <a:pt x="1617818" y="1955506"/>
                          <a:pt x="1613080" y="1953137"/>
                        </a:cubicBezTo>
                        <a:close/>
                        <a:moveTo>
                          <a:pt x="1587019" y="1730439"/>
                        </a:moveTo>
                        <a:cubicBezTo>
                          <a:pt x="1579912" y="1735177"/>
                          <a:pt x="1575174" y="1737546"/>
                          <a:pt x="1570436" y="1742285"/>
                        </a:cubicBezTo>
                        <a:cubicBezTo>
                          <a:pt x="1575174" y="1739915"/>
                          <a:pt x="1582281" y="1735177"/>
                          <a:pt x="1587019" y="1730439"/>
                        </a:cubicBezTo>
                        <a:cubicBezTo>
                          <a:pt x="1587019" y="1725700"/>
                          <a:pt x="1589388" y="1718593"/>
                          <a:pt x="1591758" y="1716224"/>
                        </a:cubicBezTo>
                        <a:cubicBezTo>
                          <a:pt x="1589388" y="1720962"/>
                          <a:pt x="1587019" y="1725700"/>
                          <a:pt x="1587019" y="1730439"/>
                        </a:cubicBezTo>
                        <a:cubicBezTo>
                          <a:pt x="1591758" y="1730439"/>
                          <a:pt x="1601234" y="1732808"/>
                          <a:pt x="1601234" y="1737546"/>
                        </a:cubicBezTo>
                        <a:cubicBezTo>
                          <a:pt x="1603603" y="1751761"/>
                          <a:pt x="1608342" y="1761237"/>
                          <a:pt x="1615449" y="1751761"/>
                        </a:cubicBezTo>
                        <a:cubicBezTo>
                          <a:pt x="1605972" y="1763607"/>
                          <a:pt x="1601234" y="1751761"/>
                          <a:pt x="1601234" y="1737546"/>
                        </a:cubicBezTo>
                        <a:cubicBezTo>
                          <a:pt x="1601234" y="1732808"/>
                          <a:pt x="1594127" y="1732808"/>
                          <a:pt x="1587019" y="1730439"/>
                        </a:cubicBezTo>
                        <a:close/>
                        <a:moveTo>
                          <a:pt x="1596496" y="1948399"/>
                        </a:move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lnTo>
                          <a:pt x="1596496" y="1948399"/>
                        </a:lnTo>
                        <a:close/>
                        <a:moveTo>
                          <a:pt x="1551482" y="2005257"/>
                        </a:moveTo>
                        <a:cubicBezTo>
                          <a:pt x="1549113" y="2021841"/>
                          <a:pt x="1546744" y="2026580"/>
                          <a:pt x="1544375" y="2031318"/>
                        </a:cubicBezTo>
                        <a:cubicBezTo>
                          <a:pt x="1549113" y="2026580"/>
                          <a:pt x="1549113" y="2019472"/>
                          <a:pt x="1551482" y="2005257"/>
                        </a:cubicBezTo>
                        <a:cubicBezTo>
                          <a:pt x="1551482" y="2000519"/>
                          <a:pt x="1553852" y="1998150"/>
                          <a:pt x="1556221" y="1995781"/>
                        </a:cubicBezTo>
                        <a:cubicBezTo>
                          <a:pt x="1553852" y="1995781"/>
                          <a:pt x="1551482" y="2000519"/>
                          <a:pt x="1551482" y="2005257"/>
                        </a:cubicBezTo>
                        <a:close/>
                        <a:moveTo>
                          <a:pt x="1556221" y="2163989"/>
                        </a:moveTo>
                        <a:cubicBezTo>
                          <a:pt x="1553852" y="2159251"/>
                          <a:pt x="1551482" y="2156882"/>
                          <a:pt x="1549113" y="2152143"/>
                        </a:cubicBezTo>
                        <a:cubicBezTo>
                          <a:pt x="1546744" y="2149774"/>
                          <a:pt x="1544375" y="2145036"/>
                          <a:pt x="1542006" y="2142667"/>
                        </a:cubicBezTo>
                        <a:cubicBezTo>
                          <a:pt x="1544375" y="2147405"/>
                          <a:pt x="1546744" y="2149774"/>
                          <a:pt x="1549113" y="2152143"/>
                        </a:cubicBezTo>
                        <a:cubicBezTo>
                          <a:pt x="1553852" y="2156882"/>
                          <a:pt x="1556221" y="2161620"/>
                          <a:pt x="1556221" y="2163989"/>
                        </a:cubicBezTo>
                        <a:close/>
                        <a:moveTo>
                          <a:pt x="1542006" y="1623828"/>
                        </a:moveTo>
                        <a:cubicBezTo>
                          <a:pt x="1539637" y="1626197"/>
                          <a:pt x="1534899" y="1626197"/>
                          <a:pt x="1532529" y="1626197"/>
                        </a:cubicBezTo>
                        <a:cubicBezTo>
                          <a:pt x="1534899" y="1626197"/>
                          <a:pt x="1539637" y="1626197"/>
                          <a:pt x="1542006" y="1623828"/>
                        </a:cubicBezTo>
                        <a:cubicBezTo>
                          <a:pt x="1551482" y="1614351"/>
                          <a:pt x="1558590" y="1611983"/>
                          <a:pt x="1568066" y="1611983"/>
                        </a:cubicBezTo>
                        <a:cubicBezTo>
                          <a:pt x="1558590" y="1611983"/>
                          <a:pt x="1551482" y="1614351"/>
                          <a:pt x="1542006" y="1623828"/>
                        </a:cubicBezTo>
                        <a:close/>
                        <a:moveTo>
                          <a:pt x="1487516" y="1891539"/>
                        </a:moveTo>
                        <a:cubicBezTo>
                          <a:pt x="1480409" y="1893909"/>
                          <a:pt x="1478040" y="1884432"/>
                          <a:pt x="1475670" y="1877325"/>
                        </a:cubicBezTo>
                        <a:cubicBezTo>
                          <a:pt x="1475670" y="1877325"/>
                          <a:pt x="1475670" y="1877325"/>
                          <a:pt x="1475670" y="1877325"/>
                        </a:cubicBezTo>
                        <a:lnTo>
                          <a:pt x="1475670" y="1877325"/>
                        </a:lnTo>
                        <a:cubicBezTo>
                          <a:pt x="1478040" y="1884432"/>
                          <a:pt x="1480409" y="1891539"/>
                          <a:pt x="1487516" y="1891539"/>
                        </a:cubicBezTo>
                        <a:cubicBezTo>
                          <a:pt x="1506469" y="1889170"/>
                          <a:pt x="1525422" y="1891539"/>
                          <a:pt x="1542006" y="1882063"/>
                        </a:cubicBezTo>
                        <a:cubicBezTo>
                          <a:pt x="1525422" y="1889170"/>
                          <a:pt x="1504100" y="1889170"/>
                          <a:pt x="1487516" y="1891539"/>
                        </a:cubicBezTo>
                        <a:close/>
                        <a:moveTo>
                          <a:pt x="1499362" y="1924707"/>
                        </a:moveTo>
                        <a:cubicBezTo>
                          <a:pt x="1496992" y="1924707"/>
                          <a:pt x="1496992" y="1924707"/>
                          <a:pt x="1494623" y="1924707"/>
                        </a:cubicBezTo>
                        <a:cubicBezTo>
                          <a:pt x="1487516" y="1927076"/>
                          <a:pt x="1482778" y="1927076"/>
                          <a:pt x="1478040" y="1927076"/>
                        </a:cubicBezTo>
                        <a:cubicBezTo>
                          <a:pt x="1482778" y="1927076"/>
                          <a:pt x="1489885" y="1927076"/>
                          <a:pt x="1494623" y="1924707"/>
                        </a:cubicBezTo>
                        <a:cubicBezTo>
                          <a:pt x="1496992" y="1924707"/>
                          <a:pt x="1496992" y="1924707"/>
                          <a:pt x="1499362" y="1924707"/>
                        </a:cubicBezTo>
                        <a:close/>
                        <a:moveTo>
                          <a:pt x="1286140" y="1806251"/>
                        </a:moveTo>
                        <a:cubicBezTo>
                          <a:pt x="1293248" y="1810989"/>
                          <a:pt x="1302724" y="1815727"/>
                          <a:pt x="1312201" y="1820465"/>
                        </a:cubicBezTo>
                        <a:cubicBezTo>
                          <a:pt x="1333523" y="1827573"/>
                          <a:pt x="1352476" y="1837050"/>
                          <a:pt x="1369060" y="1851264"/>
                        </a:cubicBezTo>
                        <a:cubicBezTo>
                          <a:pt x="1392751" y="1872587"/>
                          <a:pt x="1423550" y="1877325"/>
                          <a:pt x="1454348" y="1877325"/>
                        </a:cubicBezTo>
                        <a:cubicBezTo>
                          <a:pt x="1423550" y="1877325"/>
                          <a:pt x="1392751" y="1872587"/>
                          <a:pt x="1369060" y="1851264"/>
                        </a:cubicBezTo>
                        <a:cubicBezTo>
                          <a:pt x="1352476" y="1837050"/>
                          <a:pt x="1333523" y="1827573"/>
                          <a:pt x="1312201" y="1820465"/>
                        </a:cubicBezTo>
                        <a:lnTo>
                          <a:pt x="1312201" y="1820465"/>
                        </a:lnTo>
                        <a:cubicBezTo>
                          <a:pt x="1302724" y="1818097"/>
                          <a:pt x="1295617" y="1813358"/>
                          <a:pt x="1286140" y="1806251"/>
                        </a:cubicBezTo>
                        <a:close/>
                        <a:moveTo>
                          <a:pt x="1241127" y="2114238"/>
                        </a:moveTo>
                        <a:cubicBezTo>
                          <a:pt x="1236388" y="2109499"/>
                          <a:pt x="1238758" y="2104761"/>
                          <a:pt x="1243496" y="2100023"/>
                        </a:cubicBezTo>
                        <a:cubicBezTo>
                          <a:pt x="1252972" y="2092915"/>
                          <a:pt x="1264818" y="2085808"/>
                          <a:pt x="1279033" y="2085808"/>
                        </a:cubicBezTo>
                        <a:cubicBezTo>
                          <a:pt x="1279033" y="2083439"/>
                          <a:pt x="1279033" y="2083439"/>
                          <a:pt x="1279033" y="2081069"/>
                        </a:cubicBezTo>
                        <a:cubicBezTo>
                          <a:pt x="1279033" y="2083439"/>
                          <a:pt x="1279033" y="2083439"/>
                          <a:pt x="1279033" y="2085808"/>
                        </a:cubicBezTo>
                        <a:cubicBezTo>
                          <a:pt x="1264818" y="2085808"/>
                          <a:pt x="1252972" y="2090546"/>
                          <a:pt x="1243496" y="2100023"/>
                        </a:cubicBezTo>
                        <a:cubicBezTo>
                          <a:pt x="1238758" y="2104761"/>
                          <a:pt x="1236388" y="2111868"/>
                          <a:pt x="1241127" y="2114238"/>
                        </a:cubicBezTo>
                        <a:close/>
                        <a:moveTo>
                          <a:pt x="1200851" y="1763607"/>
                        </a:moveTo>
                        <a:cubicBezTo>
                          <a:pt x="1189006" y="1763607"/>
                          <a:pt x="1179529" y="1758868"/>
                          <a:pt x="1174791" y="1747023"/>
                        </a:cubicBezTo>
                        <a:lnTo>
                          <a:pt x="1174791" y="1747023"/>
                        </a:lnTo>
                        <a:cubicBezTo>
                          <a:pt x="1179529" y="1758868"/>
                          <a:pt x="1189006" y="1763607"/>
                          <a:pt x="1200851" y="1763607"/>
                        </a:cubicBezTo>
                        <a:cubicBezTo>
                          <a:pt x="1200851" y="1761237"/>
                          <a:pt x="1200851" y="1756499"/>
                          <a:pt x="1198482" y="1754130"/>
                        </a:cubicBezTo>
                        <a:cubicBezTo>
                          <a:pt x="1200851" y="1756499"/>
                          <a:pt x="1200851" y="1761237"/>
                          <a:pt x="1200851" y="1763607"/>
                        </a:cubicBezTo>
                        <a:cubicBezTo>
                          <a:pt x="1215066" y="1775452"/>
                          <a:pt x="1231650" y="1782560"/>
                          <a:pt x="1252972" y="1780190"/>
                        </a:cubicBezTo>
                        <a:cubicBezTo>
                          <a:pt x="1231650" y="1784929"/>
                          <a:pt x="1215066" y="1775452"/>
                          <a:pt x="1200851" y="1763607"/>
                        </a:cubicBezTo>
                        <a:close/>
                        <a:moveTo>
                          <a:pt x="1234019" y="1863110"/>
                        </a:moveTo>
                        <a:cubicBezTo>
                          <a:pt x="1234019" y="1856002"/>
                          <a:pt x="1226912" y="1848895"/>
                          <a:pt x="1226912" y="1841788"/>
                        </a:cubicBezTo>
                        <a:cubicBezTo>
                          <a:pt x="1226912" y="1841788"/>
                          <a:pt x="1226912" y="1841788"/>
                          <a:pt x="1226912" y="1841788"/>
                        </a:cubicBezTo>
                        <a:cubicBezTo>
                          <a:pt x="1226912" y="1848895"/>
                          <a:pt x="1234019" y="1856002"/>
                          <a:pt x="1234019" y="1863110"/>
                        </a:cubicBezTo>
                        <a:close/>
                        <a:moveTo>
                          <a:pt x="1117932" y="1818097"/>
                        </a:moveTo>
                        <a:cubicBezTo>
                          <a:pt x="1089503" y="1832311"/>
                          <a:pt x="1077657" y="1860741"/>
                          <a:pt x="1089503" y="1889170"/>
                        </a:cubicBezTo>
                        <a:cubicBezTo>
                          <a:pt x="1094241" y="1898647"/>
                          <a:pt x="1101348" y="1898647"/>
                          <a:pt x="1108456" y="1901016"/>
                        </a:cubicBezTo>
                        <a:cubicBezTo>
                          <a:pt x="1108456" y="1901016"/>
                          <a:pt x="1110825" y="1901016"/>
                          <a:pt x="1110825" y="1901016"/>
                        </a:cubicBezTo>
                        <a:cubicBezTo>
                          <a:pt x="1110825" y="1901016"/>
                          <a:pt x="1110825" y="1901016"/>
                          <a:pt x="1108456" y="1901016"/>
                        </a:cubicBezTo>
                        <a:cubicBezTo>
                          <a:pt x="1101348" y="1898647"/>
                          <a:pt x="1091872" y="1898647"/>
                          <a:pt x="1089503" y="1889170"/>
                        </a:cubicBezTo>
                        <a:cubicBezTo>
                          <a:pt x="1077657" y="1860741"/>
                          <a:pt x="1089503" y="1832311"/>
                          <a:pt x="1117932" y="1818097"/>
                        </a:cubicBezTo>
                        <a:close/>
                        <a:moveTo>
                          <a:pt x="1089503" y="1796774"/>
                        </a:moveTo>
                        <a:cubicBezTo>
                          <a:pt x="1098979" y="1782560"/>
                          <a:pt x="1115563" y="1777821"/>
                          <a:pt x="1132147" y="1780190"/>
                        </a:cubicBezTo>
                        <a:lnTo>
                          <a:pt x="1132147" y="1780190"/>
                        </a:lnTo>
                        <a:cubicBezTo>
                          <a:pt x="1113194" y="1777821"/>
                          <a:pt x="1098979" y="1782560"/>
                          <a:pt x="1089503" y="1796774"/>
                        </a:cubicBezTo>
                        <a:lnTo>
                          <a:pt x="1089503" y="1796774"/>
                        </a:lnTo>
                        <a:close/>
                        <a:moveTo>
                          <a:pt x="1106086" y="1988674"/>
                        </a:moveTo>
                        <a:cubicBezTo>
                          <a:pt x="1106086" y="1988674"/>
                          <a:pt x="1106086" y="1988674"/>
                          <a:pt x="1106086" y="1988674"/>
                        </a:cubicBezTo>
                        <a:cubicBezTo>
                          <a:pt x="1101348" y="1981566"/>
                          <a:pt x="1091872" y="1981566"/>
                          <a:pt x="1084764" y="1981566"/>
                        </a:cubicBezTo>
                        <a:cubicBezTo>
                          <a:pt x="1080026" y="1981566"/>
                          <a:pt x="1075288" y="1979197"/>
                          <a:pt x="1072919" y="1979197"/>
                        </a:cubicBezTo>
                        <a:cubicBezTo>
                          <a:pt x="1075288" y="1979197"/>
                          <a:pt x="1080026" y="1981566"/>
                          <a:pt x="1084764" y="1981566"/>
                        </a:cubicBezTo>
                        <a:cubicBezTo>
                          <a:pt x="1091872" y="1981566"/>
                          <a:pt x="1101348" y="1981566"/>
                          <a:pt x="1106086" y="1988674"/>
                        </a:cubicBezTo>
                        <a:close/>
                        <a:moveTo>
                          <a:pt x="1103717" y="1938922"/>
                        </a:moveTo>
                        <a:cubicBezTo>
                          <a:pt x="1110825" y="1938922"/>
                          <a:pt x="1117932" y="1936553"/>
                          <a:pt x="1120301" y="1927076"/>
                        </a:cubicBezTo>
                        <a:cubicBezTo>
                          <a:pt x="1122670" y="1919969"/>
                          <a:pt x="1125039" y="1912862"/>
                          <a:pt x="1120301" y="1908123"/>
                        </a:cubicBezTo>
                        <a:cubicBezTo>
                          <a:pt x="1122670" y="1912862"/>
                          <a:pt x="1122670" y="1919969"/>
                          <a:pt x="1120301" y="1927076"/>
                        </a:cubicBezTo>
                        <a:cubicBezTo>
                          <a:pt x="1117932" y="1934184"/>
                          <a:pt x="1110825" y="1938922"/>
                          <a:pt x="1103717" y="1938922"/>
                        </a:cubicBezTo>
                        <a:close/>
                        <a:moveTo>
                          <a:pt x="1120301" y="1818097"/>
                        </a:moveTo>
                        <a:cubicBezTo>
                          <a:pt x="1125039" y="1815727"/>
                          <a:pt x="1127409" y="1815727"/>
                          <a:pt x="1132147" y="1813358"/>
                        </a:cubicBezTo>
                        <a:lnTo>
                          <a:pt x="1132147" y="1813358"/>
                        </a:lnTo>
                        <a:cubicBezTo>
                          <a:pt x="1127409" y="1813358"/>
                          <a:pt x="1122670" y="1815727"/>
                          <a:pt x="1120301" y="1818097"/>
                        </a:cubicBezTo>
                        <a:close/>
                        <a:moveTo>
                          <a:pt x="1103717" y="1626197"/>
                        </a:moveTo>
                        <a:cubicBezTo>
                          <a:pt x="1098979" y="1628566"/>
                          <a:pt x="1096610" y="1628566"/>
                          <a:pt x="1091872" y="1628566"/>
                        </a:cubicBezTo>
                        <a:cubicBezTo>
                          <a:pt x="1096610" y="1628566"/>
                          <a:pt x="1101348" y="1628566"/>
                          <a:pt x="1103717" y="1626197"/>
                        </a:cubicBezTo>
                        <a:cubicBezTo>
                          <a:pt x="1122670" y="1619090"/>
                          <a:pt x="1141623" y="1611983"/>
                          <a:pt x="1162945" y="1604875"/>
                        </a:cubicBezTo>
                        <a:cubicBezTo>
                          <a:pt x="1141623" y="1611983"/>
                          <a:pt x="1122670" y="1619090"/>
                          <a:pt x="1103717" y="1626197"/>
                        </a:cubicBezTo>
                        <a:close/>
                        <a:moveTo>
                          <a:pt x="1136885" y="1367962"/>
                        </a:moveTo>
                        <a:cubicBezTo>
                          <a:pt x="1129778" y="1367962"/>
                          <a:pt x="1120301" y="1370331"/>
                          <a:pt x="1115563" y="1365593"/>
                        </a:cubicBezTo>
                        <a:cubicBezTo>
                          <a:pt x="1098979" y="1344271"/>
                          <a:pt x="1077657" y="1349009"/>
                          <a:pt x="1051597" y="1349009"/>
                        </a:cubicBezTo>
                        <a:cubicBezTo>
                          <a:pt x="1035013" y="1349009"/>
                          <a:pt x="1020798" y="1349009"/>
                          <a:pt x="1004214" y="1358486"/>
                        </a:cubicBezTo>
                        <a:cubicBezTo>
                          <a:pt x="994737" y="1363224"/>
                          <a:pt x="982892" y="1365593"/>
                          <a:pt x="971046" y="1367962"/>
                        </a:cubicBezTo>
                        <a:cubicBezTo>
                          <a:pt x="959201" y="1370331"/>
                          <a:pt x="952093" y="1375070"/>
                          <a:pt x="949724" y="1379808"/>
                        </a:cubicBezTo>
                        <a:cubicBezTo>
                          <a:pt x="952093" y="1375070"/>
                          <a:pt x="959201" y="1370331"/>
                          <a:pt x="971046" y="1367962"/>
                        </a:cubicBezTo>
                        <a:cubicBezTo>
                          <a:pt x="982892" y="1365593"/>
                          <a:pt x="994737" y="1365593"/>
                          <a:pt x="1004214" y="1358486"/>
                        </a:cubicBezTo>
                        <a:cubicBezTo>
                          <a:pt x="1018429" y="1349009"/>
                          <a:pt x="1032643" y="1349009"/>
                          <a:pt x="1051597" y="1349009"/>
                        </a:cubicBezTo>
                        <a:cubicBezTo>
                          <a:pt x="1077657" y="1346640"/>
                          <a:pt x="1098979" y="1344271"/>
                          <a:pt x="1115563" y="1365593"/>
                        </a:cubicBezTo>
                        <a:cubicBezTo>
                          <a:pt x="1117932" y="1370331"/>
                          <a:pt x="1129778" y="1367962"/>
                          <a:pt x="1136885" y="1367962"/>
                        </a:cubicBezTo>
                        <a:cubicBezTo>
                          <a:pt x="1153469" y="1367962"/>
                          <a:pt x="1167684" y="1367962"/>
                          <a:pt x="1184268" y="1367962"/>
                        </a:cubicBezTo>
                        <a:cubicBezTo>
                          <a:pt x="1184268" y="1367962"/>
                          <a:pt x="1184268" y="1367962"/>
                          <a:pt x="1184268" y="1367962"/>
                        </a:cubicBezTo>
                        <a:cubicBezTo>
                          <a:pt x="1198482" y="1367962"/>
                          <a:pt x="1212697" y="1358486"/>
                          <a:pt x="1226912" y="1360855"/>
                        </a:cubicBezTo>
                        <a:cubicBezTo>
                          <a:pt x="1226912" y="1351378"/>
                          <a:pt x="1226912" y="1344271"/>
                          <a:pt x="1226912" y="1337164"/>
                        </a:cubicBezTo>
                        <a:cubicBezTo>
                          <a:pt x="1224543" y="1332425"/>
                          <a:pt x="1222174" y="1327687"/>
                          <a:pt x="1222174" y="1325318"/>
                        </a:cubicBezTo>
                        <a:cubicBezTo>
                          <a:pt x="1224543" y="1330056"/>
                          <a:pt x="1226912" y="1332425"/>
                          <a:pt x="1226912" y="1337164"/>
                        </a:cubicBezTo>
                        <a:cubicBezTo>
                          <a:pt x="1229281" y="1337164"/>
                          <a:pt x="1229281" y="1334795"/>
                          <a:pt x="1231650" y="1334795"/>
                        </a:cubicBezTo>
                        <a:cubicBezTo>
                          <a:pt x="1229281" y="1334795"/>
                          <a:pt x="1229281" y="1337164"/>
                          <a:pt x="1226912" y="1337164"/>
                        </a:cubicBezTo>
                        <a:cubicBezTo>
                          <a:pt x="1226912" y="1344271"/>
                          <a:pt x="1226912" y="1353747"/>
                          <a:pt x="1226912" y="1360855"/>
                        </a:cubicBezTo>
                        <a:cubicBezTo>
                          <a:pt x="1226912" y="1365593"/>
                          <a:pt x="1226912" y="1367962"/>
                          <a:pt x="1229281" y="1372701"/>
                        </a:cubicBezTo>
                        <a:cubicBezTo>
                          <a:pt x="1241127" y="1394023"/>
                          <a:pt x="1236388" y="1410607"/>
                          <a:pt x="1215066" y="1422452"/>
                        </a:cubicBezTo>
                        <a:cubicBezTo>
                          <a:pt x="1212697" y="1427191"/>
                          <a:pt x="1217435" y="1429560"/>
                          <a:pt x="1219805" y="1431929"/>
                        </a:cubicBezTo>
                        <a:cubicBezTo>
                          <a:pt x="1241127" y="1460358"/>
                          <a:pt x="1238758" y="1479311"/>
                          <a:pt x="1203221" y="1493526"/>
                        </a:cubicBezTo>
                        <a:cubicBezTo>
                          <a:pt x="1200851" y="1495895"/>
                          <a:pt x="1196113" y="1495895"/>
                          <a:pt x="1193744" y="1498264"/>
                        </a:cubicBezTo>
                        <a:cubicBezTo>
                          <a:pt x="1196113" y="1498264"/>
                          <a:pt x="1200851" y="1495895"/>
                          <a:pt x="1203221" y="1493526"/>
                        </a:cubicBezTo>
                        <a:cubicBezTo>
                          <a:pt x="1236388" y="1476942"/>
                          <a:pt x="1241127" y="1460358"/>
                          <a:pt x="1219805" y="1431929"/>
                        </a:cubicBezTo>
                        <a:cubicBezTo>
                          <a:pt x="1217435" y="1429560"/>
                          <a:pt x="1215066" y="1424821"/>
                          <a:pt x="1215066" y="1422452"/>
                        </a:cubicBezTo>
                        <a:cubicBezTo>
                          <a:pt x="1236388" y="1410607"/>
                          <a:pt x="1241127" y="1394023"/>
                          <a:pt x="1229281" y="1372701"/>
                        </a:cubicBezTo>
                        <a:cubicBezTo>
                          <a:pt x="1226912" y="1370331"/>
                          <a:pt x="1226912" y="1365593"/>
                          <a:pt x="1226912" y="1360855"/>
                        </a:cubicBezTo>
                        <a:lnTo>
                          <a:pt x="1226912" y="1360855"/>
                        </a:lnTo>
                        <a:cubicBezTo>
                          <a:pt x="1212697" y="1358486"/>
                          <a:pt x="1198482" y="1367962"/>
                          <a:pt x="1184268" y="1367962"/>
                        </a:cubicBezTo>
                        <a:cubicBezTo>
                          <a:pt x="1167684" y="1367962"/>
                          <a:pt x="1151100" y="1367962"/>
                          <a:pt x="1136885" y="1367962"/>
                        </a:cubicBezTo>
                        <a:close/>
                        <a:moveTo>
                          <a:pt x="1032643" y="1848895"/>
                        </a:moveTo>
                        <a:cubicBezTo>
                          <a:pt x="1046858" y="1834680"/>
                          <a:pt x="1070549" y="1827573"/>
                          <a:pt x="1072919" y="1803882"/>
                        </a:cubicBezTo>
                        <a:cubicBezTo>
                          <a:pt x="1070549" y="1827573"/>
                          <a:pt x="1044489" y="1834680"/>
                          <a:pt x="1032643" y="1848895"/>
                        </a:cubicBezTo>
                        <a:cubicBezTo>
                          <a:pt x="1030274" y="1851264"/>
                          <a:pt x="1027905" y="1856002"/>
                          <a:pt x="1025536" y="1858372"/>
                        </a:cubicBezTo>
                        <a:cubicBezTo>
                          <a:pt x="1025536" y="1856002"/>
                          <a:pt x="1027905" y="1853633"/>
                          <a:pt x="1032643" y="1848895"/>
                        </a:cubicBezTo>
                        <a:close/>
                        <a:moveTo>
                          <a:pt x="1027905" y="1799143"/>
                        </a:moveTo>
                        <a:cubicBezTo>
                          <a:pt x="1030274" y="1799143"/>
                          <a:pt x="1032643" y="1799143"/>
                          <a:pt x="1037382" y="1799143"/>
                        </a:cubicBezTo>
                        <a:cubicBezTo>
                          <a:pt x="1042120" y="1801513"/>
                          <a:pt x="1049227" y="1801513"/>
                          <a:pt x="1053966" y="1801513"/>
                        </a:cubicBezTo>
                        <a:cubicBezTo>
                          <a:pt x="1049227" y="1801513"/>
                          <a:pt x="1042120" y="1799143"/>
                          <a:pt x="1037382" y="1799143"/>
                        </a:cubicBezTo>
                        <a:cubicBezTo>
                          <a:pt x="1035013" y="1799143"/>
                          <a:pt x="1030274" y="1799143"/>
                          <a:pt x="1027905" y="1799143"/>
                        </a:cubicBezTo>
                        <a:close/>
                        <a:moveTo>
                          <a:pt x="1027905" y="1609613"/>
                        </a:moveTo>
                        <a:cubicBezTo>
                          <a:pt x="1027905" y="1611983"/>
                          <a:pt x="1027905" y="1614351"/>
                          <a:pt x="1027905" y="1616721"/>
                        </a:cubicBezTo>
                        <a:cubicBezTo>
                          <a:pt x="1027905" y="1614351"/>
                          <a:pt x="1027905" y="1611983"/>
                          <a:pt x="1027905" y="1609613"/>
                        </a:cubicBezTo>
                        <a:cubicBezTo>
                          <a:pt x="1027905" y="1609613"/>
                          <a:pt x="1027905" y="1609613"/>
                          <a:pt x="1027905" y="1609613"/>
                        </a:cubicBezTo>
                        <a:close/>
                        <a:moveTo>
                          <a:pt x="909449" y="1443774"/>
                        </a:moveTo>
                        <a:cubicBezTo>
                          <a:pt x="923664" y="1429560"/>
                          <a:pt x="944986" y="1422452"/>
                          <a:pt x="973415" y="1420083"/>
                        </a:cubicBezTo>
                        <a:cubicBezTo>
                          <a:pt x="973415" y="1420083"/>
                          <a:pt x="973415" y="1420083"/>
                          <a:pt x="973415" y="1420083"/>
                        </a:cubicBezTo>
                        <a:cubicBezTo>
                          <a:pt x="942617" y="1422452"/>
                          <a:pt x="921295" y="1429560"/>
                          <a:pt x="909449" y="1443774"/>
                        </a:cubicBezTo>
                        <a:close/>
                        <a:moveTo>
                          <a:pt x="961570" y="1503003"/>
                        </a:moveTo>
                        <a:cubicBezTo>
                          <a:pt x="961570" y="1505372"/>
                          <a:pt x="959201" y="1505372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7741"/>
                          <a:pt x="959201" y="1507741"/>
                          <a:pt x="959201" y="1507741"/>
                        </a:cubicBezTo>
                        <a:cubicBezTo>
                          <a:pt x="959201" y="1505372"/>
                          <a:pt x="959201" y="1505372"/>
                          <a:pt x="961570" y="1503003"/>
                        </a:cubicBezTo>
                        <a:close/>
                        <a:moveTo>
                          <a:pt x="916556" y="1249506"/>
                        </a:moveTo>
                        <a:cubicBezTo>
                          <a:pt x="916556" y="1242399"/>
                          <a:pt x="916556" y="1235291"/>
                          <a:pt x="914187" y="1228184"/>
                        </a:cubicBezTo>
                        <a:cubicBezTo>
                          <a:pt x="916556" y="1235291"/>
                          <a:pt x="918925" y="1242399"/>
                          <a:pt x="916556" y="1249506"/>
                        </a:cubicBezTo>
                        <a:cubicBezTo>
                          <a:pt x="916556" y="1251875"/>
                          <a:pt x="916556" y="1256613"/>
                          <a:pt x="916556" y="1258982"/>
                        </a:cubicBezTo>
                        <a:cubicBezTo>
                          <a:pt x="916556" y="1256613"/>
                          <a:pt x="916556" y="1254244"/>
                          <a:pt x="916556" y="1249506"/>
                        </a:cubicBezTo>
                        <a:close/>
                        <a:moveTo>
                          <a:pt x="928402" y="1303996"/>
                        </a:moveTo>
                        <a:cubicBezTo>
                          <a:pt x="923664" y="1303996"/>
                          <a:pt x="918925" y="1303996"/>
                          <a:pt x="914187" y="1303996"/>
                        </a:cubicBezTo>
                        <a:cubicBezTo>
                          <a:pt x="914187" y="1303996"/>
                          <a:pt x="914187" y="1303996"/>
                          <a:pt x="914187" y="1303996"/>
                        </a:cubicBezTo>
                        <a:cubicBezTo>
                          <a:pt x="921295" y="1303996"/>
                          <a:pt x="926033" y="1303996"/>
                          <a:pt x="928402" y="1303996"/>
                        </a:cubicBezTo>
                        <a:close/>
                        <a:moveTo>
                          <a:pt x="1016060" y="1285043"/>
                        </a:moveTo>
                        <a:cubicBezTo>
                          <a:pt x="1018429" y="1287412"/>
                          <a:pt x="1018429" y="1292150"/>
                          <a:pt x="1018429" y="1296889"/>
                        </a:cubicBezTo>
                        <a:cubicBezTo>
                          <a:pt x="1018429" y="1296889"/>
                          <a:pt x="1020798" y="1296889"/>
                          <a:pt x="1020798" y="1296889"/>
                        </a:cubicBezTo>
                        <a:cubicBezTo>
                          <a:pt x="1020798" y="1296889"/>
                          <a:pt x="1018429" y="1296889"/>
                          <a:pt x="1018429" y="1296889"/>
                        </a:cubicBezTo>
                        <a:cubicBezTo>
                          <a:pt x="1004214" y="1294519"/>
                          <a:pt x="989999" y="1296889"/>
                          <a:pt x="975784" y="1299258"/>
                        </a:cubicBezTo>
                        <a:cubicBezTo>
                          <a:pt x="989999" y="1296889"/>
                          <a:pt x="1004214" y="1294519"/>
                          <a:pt x="1018429" y="1296889"/>
                        </a:cubicBezTo>
                        <a:cubicBezTo>
                          <a:pt x="1018429" y="1292150"/>
                          <a:pt x="1018429" y="1287412"/>
                          <a:pt x="1016060" y="1285043"/>
                        </a:cubicBezTo>
                        <a:close/>
                        <a:moveTo>
                          <a:pt x="1027905" y="1296889"/>
                        </a:moveTo>
                        <a:cubicBezTo>
                          <a:pt x="1027905" y="1296889"/>
                          <a:pt x="1027905" y="1296889"/>
                          <a:pt x="1027905" y="1296889"/>
                        </a:cubicBezTo>
                        <a:cubicBezTo>
                          <a:pt x="1027905" y="1303996"/>
                          <a:pt x="1027905" y="1313472"/>
                          <a:pt x="1027905" y="1320580"/>
                        </a:cubicBezTo>
                        <a:cubicBezTo>
                          <a:pt x="1027905" y="1320580"/>
                          <a:pt x="1027905" y="1320580"/>
                          <a:pt x="1027905" y="1320580"/>
                        </a:cubicBezTo>
                        <a:cubicBezTo>
                          <a:pt x="1027905" y="1311103"/>
                          <a:pt x="1027905" y="1303996"/>
                          <a:pt x="1027905" y="1296889"/>
                        </a:cubicBezTo>
                        <a:close/>
                        <a:moveTo>
                          <a:pt x="1103717" y="1299258"/>
                        </a:move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ubicBezTo>
                          <a:pt x="1108456" y="1296889"/>
                          <a:pt x="1110825" y="1296889"/>
                          <a:pt x="1113194" y="1294519"/>
                        </a:cubicBezTo>
                        <a:cubicBezTo>
                          <a:pt x="1110825" y="1294519"/>
                          <a:pt x="1108456" y="1294519"/>
                          <a:pt x="1103717" y="1299258"/>
                        </a:cubicBezTo>
                        <a:cubicBezTo>
                          <a:pt x="1106086" y="1296889"/>
                          <a:pt x="1106086" y="1296889"/>
                          <a:pt x="1103717" y="1299258"/>
                        </a:cubicBezTo>
                        <a:close/>
                        <a:moveTo>
                          <a:pt x="1139254" y="1287412"/>
                        </a:moveTo>
                        <a:lnTo>
                          <a:pt x="1139254" y="1287412"/>
                        </a:lnTo>
                        <a:cubicBezTo>
                          <a:pt x="1146362" y="1292150"/>
                          <a:pt x="1153469" y="1299258"/>
                          <a:pt x="1160576" y="1303996"/>
                        </a:cubicBezTo>
                        <a:cubicBezTo>
                          <a:pt x="1153469" y="1299258"/>
                          <a:pt x="1146362" y="1294519"/>
                          <a:pt x="1139254" y="1287412"/>
                        </a:cubicBezTo>
                        <a:close/>
                        <a:moveTo>
                          <a:pt x="1252972" y="1571707"/>
                        </a:moveTo>
                        <a:cubicBezTo>
                          <a:pt x="1255341" y="1566969"/>
                          <a:pt x="1257711" y="1564600"/>
                          <a:pt x="1262449" y="1564600"/>
                        </a:cubicBezTo>
                        <a:cubicBezTo>
                          <a:pt x="1260080" y="1564600"/>
                          <a:pt x="1255341" y="1566969"/>
                          <a:pt x="1252972" y="1571707"/>
                        </a:cubicBezTo>
                        <a:cubicBezTo>
                          <a:pt x="1248234" y="1581184"/>
                          <a:pt x="1243496" y="1585922"/>
                          <a:pt x="1234019" y="1585922"/>
                        </a:cubicBezTo>
                        <a:lnTo>
                          <a:pt x="1234019" y="1585922"/>
                        </a:lnTo>
                        <a:cubicBezTo>
                          <a:pt x="1243496" y="1585922"/>
                          <a:pt x="1250603" y="1581184"/>
                          <a:pt x="1252972" y="1571707"/>
                        </a:cubicBezTo>
                        <a:close/>
                        <a:moveTo>
                          <a:pt x="1245865" y="1012593"/>
                        </a:moveTo>
                        <a:cubicBezTo>
                          <a:pt x="1250603" y="1024439"/>
                          <a:pt x="1260080" y="1033915"/>
                          <a:pt x="1269556" y="1036285"/>
                        </a:cubicBezTo>
                        <a:cubicBezTo>
                          <a:pt x="1276664" y="1038654"/>
                          <a:pt x="1283771" y="1043392"/>
                          <a:pt x="1288509" y="1048130"/>
                        </a:cubicBezTo>
                        <a:cubicBezTo>
                          <a:pt x="1283771" y="1043392"/>
                          <a:pt x="1279033" y="1038654"/>
                          <a:pt x="1269556" y="1036285"/>
                        </a:cubicBezTo>
                        <a:cubicBezTo>
                          <a:pt x="1260080" y="1033915"/>
                          <a:pt x="1250603" y="1024439"/>
                          <a:pt x="1245865" y="1012593"/>
                        </a:cubicBezTo>
                        <a:close/>
                        <a:moveTo>
                          <a:pt x="1297986" y="1221076"/>
                        </a:moveTo>
                        <a:cubicBezTo>
                          <a:pt x="1297986" y="1221076"/>
                          <a:pt x="1297986" y="1221076"/>
                          <a:pt x="1297986" y="1221076"/>
                        </a:cubicBezTo>
                        <a:cubicBezTo>
                          <a:pt x="1293248" y="1221076"/>
                          <a:pt x="1290878" y="1218707"/>
                          <a:pt x="1288509" y="1213969"/>
                        </a:cubicBezTo>
                        <a:cubicBezTo>
                          <a:pt x="1288509" y="1206862"/>
                          <a:pt x="1293248" y="1202123"/>
                          <a:pt x="1300355" y="1202123"/>
                        </a:cubicBezTo>
                        <a:cubicBezTo>
                          <a:pt x="1300355" y="1202123"/>
                          <a:pt x="1300355" y="1202123"/>
                          <a:pt x="1300355" y="1202123"/>
                        </a:cubicBezTo>
                        <a:cubicBezTo>
                          <a:pt x="1295617" y="1204493"/>
                          <a:pt x="1288509" y="1206862"/>
                          <a:pt x="1288509" y="1213969"/>
                        </a:cubicBezTo>
                        <a:cubicBezTo>
                          <a:pt x="1290878" y="1218707"/>
                          <a:pt x="1293248" y="1223445"/>
                          <a:pt x="1297986" y="1221076"/>
                        </a:cubicBezTo>
                        <a:close/>
                        <a:moveTo>
                          <a:pt x="1264818" y="1204493"/>
                        </a:moveTo>
                        <a:lnTo>
                          <a:pt x="1264818" y="1204493"/>
                        </a:lnTo>
                        <a:cubicBezTo>
                          <a:pt x="1274295" y="1195016"/>
                          <a:pt x="1283771" y="1192647"/>
                          <a:pt x="1295617" y="1190278"/>
                        </a:cubicBezTo>
                        <a:cubicBezTo>
                          <a:pt x="1283771" y="1190278"/>
                          <a:pt x="1271925" y="1195016"/>
                          <a:pt x="1264818" y="1204493"/>
                        </a:cubicBezTo>
                        <a:close/>
                        <a:moveTo>
                          <a:pt x="1321677" y="1249506"/>
                        </a:moveTo>
                        <a:cubicBezTo>
                          <a:pt x="1328784" y="1251875"/>
                          <a:pt x="1328784" y="1256613"/>
                          <a:pt x="1328784" y="1263721"/>
                        </a:cubicBezTo>
                        <a:cubicBezTo>
                          <a:pt x="1331154" y="1263721"/>
                          <a:pt x="1333523" y="1263721"/>
                          <a:pt x="1338261" y="1263721"/>
                        </a:cubicBezTo>
                        <a:cubicBezTo>
                          <a:pt x="1350107" y="1270828"/>
                          <a:pt x="1364321" y="1277935"/>
                          <a:pt x="1376167" y="1285043"/>
                        </a:cubicBezTo>
                        <a:cubicBezTo>
                          <a:pt x="1385644" y="1289781"/>
                          <a:pt x="1392751" y="1287412"/>
                          <a:pt x="1397489" y="1280305"/>
                        </a:cubicBezTo>
                        <a:lnTo>
                          <a:pt x="1397489" y="1280305"/>
                        </a:lnTo>
                        <a:cubicBezTo>
                          <a:pt x="1392751" y="1287412"/>
                          <a:pt x="1383274" y="1289781"/>
                          <a:pt x="1376167" y="1285043"/>
                        </a:cubicBezTo>
                        <a:cubicBezTo>
                          <a:pt x="1361952" y="1277935"/>
                          <a:pt x="1350107" y="1270828"/>
                          <a:pt x="1338261" y="1263721"/>
                        </a:cubicBezTo>
                        <a:cubicBezTo>
                          <a:pt x="1335892" y="1263721"/>
                          <a:pt x="1333523" y="1263721"/>
                          <a:pt x="1328784" y="1263721"/>
                        </a:cubicBezTo>
                        <a:cubicBezTo>
                          <a:pt x="1319308" y="1268459"/>
                          <a:pt x="1300355" y="1249506"/>
                          <a:pt x="1295617" y="1270828"/>
                        </a:cubicBezTo>
                        <a:cubicBezTo>
                          <a:pt x="1293248" y="1277935"/>
                          <a:pt x="1295617" y="1282674"/>
                          <a:pt x="1297986" y="1287412"/>
                        </a:cubicBezTo>
                        <a:cubicBezTo>
                          <a:pt x="1295617" y="1282674"/>
                          <a:pt x="1293248" y="1277935"/>
                          <a:pt x="1295617" y="1270828"/>
                        </a:cubicBezTo>
                        <a:cubicBezTo>
                          <a:pt x="1300355" y="1249506"/>
                          <a:pt x="1319308" y="1268459"/>
                          <a:pt x="1328784" y="1263721"/>
                        </a:cubicBezTo>
                        <a:cubicBezTo>
                          <a:pt x="1328784" y="1258982"/>
                          <a:pt x="1328784" y="1251875"/>
                          <a:pt x="1321677" y="1249506"/>
                        </a:cubicBezTo>
                        <a:cubicBezTo>
                          <a:pt x="1300355" y="1244768"/>
                          <a:pt x="1281402" y="1240029"/>
                          <a:pt x="1262449" y="1232922"/>
                        </a:cubicBezTo>
                        <a:cubicBezTo>
                          <a:pt x="1281402" y="1240029"/>
                          <a:pt x="1302724" y="1247137"/>
                          <a:pt x="1321677" y="1249506"/>
                        </a:cubicBezTo>
                        <a:close/>
                        <a:moveTo>
                          <a:pt x="1342999" y="1185539"/>
                        </a:moveTo>
                        <a:cubicBezTo>
                          <a:pt x="1345368" y="1185539"/>
                          <a:pt x="1345368" y="1185539"/>
                          <a:pt x="1347738" y="1185539"/>
                        </a:cubicBezTo>
                        <a:lnTo>
                          <a:pt x="1347738" y="1185539"/>
                        </a:lnTo>
                        <a:cubicBezTo>
                          <a:pt x="1345368" y="1183170"/>
                          <a:pt x="1342999" y="1183170"/>
                          <a:pt x="1342999" y="1185539"/>
                        </a:cubicBezTo>
                        <a:close/>
                        <a:moveTo>
                          <a:pt x="1383274" y="981795"/>
                        </a:moveTo>
                        <a:cubicBezTo>
                          <a:pt x="1395120" y="984164"/>
                          <a:pt x="1406966" y="984164"/>
                          <a:pt x="1406966" y="998378"/>
                        </a:cubicBezTo>
                        <a:lnTo>
                          <a:pt x="1406966" y="998378"/>
                        </a:lnTo>
                        <a:cubicBezTo>
                          <a:pt x="1406966" y="981795"/>
                          <a:pt x="1395120" y="984164"/>
                          <a:pt x="1383274" y="981795"/>
                        </a:cubicBezTo>
                        <a:cubicBezTo>
                          <a:pt x="1357214" y="977056"/>
                          <a:pt x="1350107" y="960472"/>
                          <a:pt x="1361952" y="939150"/>
                        </a:cubicBezTo>
                        <a:cubicBezTo>
                          <a:pt x="1364321" y="936781"/>
                          <a:pt x="1366690" y="934412"/>
                          <a:pt x="1369060" y="932043"/>
                        </a:cubicBezTo>
                        <a:cubicBezTo>
                          <a:pt x="1366690" y="934412"/>
                          <a:pt x="1364321" y="936781"/>
                          <a:pt x="1361952" y="939150"/>
                        </a:cubicBezTo>
                        <a:cubicBezTo>
                          <a:pt x="1347738" y="960472"/>
                          <a:pt x="1354845" y="977056"/>
                          <a:pt x="1383274" y="981795"/>
                        </a:cubicBezTo>
                        <a:close/>
                        <a:moveTo>
                          <a:pt x="1364321" y="1187909"/>
                        </a:moveTo>
                        <a:cubicBezTo>
                          <a:pt x="1359583" y="1185539"/>
                          <a:pt x="1354845" y="1183170"/>
                          <a:pt x="1350107" y="1183170"/>
                        </a:cubicBezTo>
                        <a:cubicBezTo>
                          <a:pt x="1354845" y="1183170"/>
                          <a:pt x="1359583" y="1185539"/>
                          <a:pt x="1364321" y="1187909"/>
                        </a:cubicBezTo>
                        <a:close/>
                        <a:moveTo>
                          <a:pt x="1399858" y="1280305"/>
                        </a:moveTo>
                        <a:cubicBezTo>
                          <a:pt x="1399858" y="1280305"/>
                          <a:pt x="1399858" y="1280305"/>
                          <a:pt x="1399858" y="1280305"/>
                        </a:cubicBezTo>
                        <a:cubicBezTo>
                          <a:pt x="1404597" y="1280305"/>
                          <a:pt x="1406966" y="1280305"/>
                          <a:pt x="1409335" y="1280305"/>
                        </a:cubicBezTo>
                        <a:cubicBezTo>
                          <a:pt x="1406966" y="1280305"/>
                          <a:pt x="1402227" y="1280305"/>
                          <a:pt x="1399858" y="1280305"/>
                        </a:cubicBezTo>
                        <a:close/>
                        <a:moveTo>
                          <a:pt x="1380905" y="1405868"/>
                        </a:moveTo>
                        <a:cubicBezTo>
                          <a:pt x="1380905" y="1405868"/>
                          <a:pt x="1380905" y="1405868"/>
                          <a:pt x="1380905" y="1405868"/>
                        </a:cubicBezTo>
                        <a:cubicBezTo>
                          <a:pt x="1373798" y="1396392"/>
                          <a:pt x="1376167" y="1391654"/>
                          <a:pt x="1385644" y="1382177"/>
                        </a:cubicBezTo>
                        <a:cubicBezTo>
                          <a:pt x="1397489" y="1370331"/>
                          <a:pt x="1402227" y="1363224"/>
                          <a:pt x="1395120" y="1358486"/>
                        </a:cubicBezTo>
                        <a:cubicBezTo>
                          <a:pt x="1402227" y="1365593"/>
                          <a:pt x="1397489" y="1370331"/>
                          <a:pt x="1385644" y="1382177"/>
                        </a:cubicBezTo>
                        <a:cubicBezTo>
                          <a:pt x="1376167" y="1391654"/>
                          <a:pt x="1373798" y="1396392"/>
                          <a:pt x="1380905" y="1405868"/>
                        </a:cubicBezTo>
                        <a:close/>
                        <a:moveTo>
                          <a:pt x="1373798" y="1344271"/>
                        </a:moveTo>
                        <a:cubicBezTo>
                          <a:pt x="1373798" y="1344271"/>
                          <a:pt x="1373798" y="1344271"/>
                          <a:pt x="1373798" y="1344271"/>
                        </a:cubicBezTo>
                        <a:cubicBezTo>
                          <a:pt x="1373798" y="1337164"/>
                          <a:pt x="1371429" y="1334795"/>
                          <a:pt x="1369060" y="1332425"/>
                        </a:cubicBezTo>
                        <a:cubicBezTo>
                          <a:pt x="1371429" y="1334795"/>
                          <a:pt x="1371429" y="1339533"/>
                          <a:pt x="1373798" y="1344271"/>
                        </a:cubicBezTo>
                        <a:close/>
                        <a:moveTo>
                          <a:pt x="1338261" y="1782560"/>
                        </a:moveTo>
                        <a:cubicBezTo>
                          <a:pt x="1338261" y="1792036"/>
                          <a:pt x="1342999" y="1801513"/>
                          <a:pt x="1347738" y="1806251"/>
                        </a:cubicBezTo>
                        <a:cubicBezTo>
                          <a:pt x="1342999" y="1799143"/>
                          <a:pt x="1338261" y="1792036"/>
                          <a:pt x="1338261" y="1782560"/>
                        </a:cubicBezTo>
                        <a:cubicBezTo>
                          <a:pt x="1338261" y="1763607"/>
                          <a:pt x="1333523" y="1742285"/>
                          <a:pt x="1350107" y="1725700"/>
                        </a:cubicBezTo>
                        <a:cubicBezTo>
                          <a:pt x="1357214" y="1718593"/>
                          <a:pt x="1359583" y="1706748"/>
                          <a:pt x="1352476" y="1699640"/>
                        </a:cubicBezTo>
                        <a:cubicBezTo>
                          <a:pt x="1352476" y="1699640"/>
                          <a:pt x="1352476" y="1699640"/>
                          <a:pt x="1352476" y="1699640"/>
                        </a:cubicBezTo>
                        <a:cubicBezTo>
                          <a:pt x="1359583" y="1706748"/>
                          <a:pt x="1357214" y="1718593"/>
                          <a:pt x="1350107" y="1725700"/>
                        </a:cubicBezTo>
                        <a:cubicBezTo>
                          <a:pt x="1333523" y="1742285"/>
                          <a:pt x="1338261" y="1761237"/>
                          <a:pt x="1338261" y="1782560"/>
                        </a:cubicBezTo>
                        <a:close/>
                        <a:moveTo>
                          <a:pt x="1333523" y="1564600"/>
                        </a:moveTo>
                        <a:cubicBezTo>
                          <a:pt x="1331154" y="1569338"/>
                          <a:pt x="1328784" y="1576445"/>
                          <a:pt x="1328784" y="1583553"/>
                        </a:cubicBezTo>
                        <a:cubicBezTo>
                          <a:pt x="1328784" y="1597768"/>
                          <a:pt x="1319308" y="1602506"/>
                          <a:pt x="1307462" y="1602506"/>
                        </a:cubicBezTo>
                        <a:cubicBezTo>
                          <a:pt x="1307462" y="1602506"/>
                          <a:pt x="1307462" y="1602506"/>
                          <a:pt x="1307462" y="1602506"/>
                        </a:cubicBezTo>
                        <a:cubicBezTo>
                          <a:pt x="1321677" y="1602506"/>
                          <a:pt x="1328784" y="1597768"/>
                          <a:pt x="1328784" y="1583553"/>
                        </a:cubicBezTo>
                        <a:cubicBezTo>
                          <a:pt x="1331154" y="1576445"/>
                          <a:pt x="1331154" y="1569338"/>
                          <a:pt x="1333523" y="1564600"/>
                        </a:cubicBezTo>
                        <a:cubicBezTo>
                          <a:pt x="1338261" y="1557493"/>
                          <a:pt x="1345368" y="1555123"/>
                          <a:pt x="1354845" y="1555123"/>
                        </a:cubicBezTo>
                        <a:cubicBezTo>
                          <a:pt x="1347738" y="1555123"/>
                          <a:pt x="1340630" y="1557493"/>
                          <a:pt x="1333523" y="1564600"/>
                        </a:cubicBezTo>
                        <a:close/>
                        <a:moveTo>
                          <a:pt x="1302724" y="1465097"/>
                        </a:moveTo>
                        <a:lnTo>
                          <a:pt x="1302724" y="1465097"/>
                        </a:lnTo>
                        <a:cubicBezTo>
                          <a:pt x="1307462" y="1465097"/>
                          <a:pt x="1309832" y="1465097"/>
                          <a:pt x="1314570" y="1462727"/>
                        </a:cubicBezTo>
                        <a:cubicBezTo>
                          <a:pt x="1312201" y="1465097"/>
                          <a:pt x="1307462" y="1465097"/>
                          <a:pt x="1302724" y="1465097"/>
                        </a:cubicBezTo>
                        <a:close/>
                        <a:moveTo>
                          <a:pt x="1328784" y="1315841"/>
                        </a:move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28784" y="1315841"/>
                          <a:pt x="1328784" y="1315841"/>
                          <a:pt x="1328784" y="1315841"/>
                        </a:cubicBezTo>
                        <a:cubicBezTo>
                          <a:pt x="1340630" y="1308734"/>
                          <a:pt x="1342999" y="1303996"/>
                          <a:pt x="1340630" y="1301627"/>
                        </a:cubicBezTo>
                        <a:cubicBezTo>
                          <a:pt x="1342999" y="1303996"/>
                          <a:pt x="1340630" y="1308734"/>
                          <a:pt x="1328784" y="1315841"/>
                        </a:cubicBezTo>
                        <a:close/>
                        <a:moveTo>
                          <a:pt x="1267187" y="1739915"/>
                        </a:moveTo>
                        <a:cubicBezTo>
                          <a:pt x="1260080" y="1744653"/>
                          <a:pt x="1257711" y="1749392"/>
                          <a:pt x="1255341" y="1754130"/>
                        </a:cubicBezTo>
                        <a:cubicBezTo>
                          <a:pt x="1255341" y="1749392"/>
                          <a:pt x="1260080" y="1744653"/>
                          <a:pt x="1267187" y="1739915"/>
                        </a:cubicBezTo>
                        <a:cubicBezTo>
                          <a:pt x="1269556" y="1739915"/>
                          <a:pt x="1269556" y="1737546"/>
                          <a:pt x="1271925" y="1735177"/>
                        </a:cubicBezTo>
                        <a:cubicBezTo>
                          <a:pt x="1269556" y="1737546"/>
                          <a:pt x="1269556" y="1739915"/>
                          <a:pt x="1267187" y="1739915"/>
                        </a:cubicBezTo>
                        <a:close/>
                        <a:moveTo>
                          <a:pt x="1267187" y="1834680"/>
                        </a:moveTo>
                        <a:cubicBezTo>
                          <a:pt x="1267187" y="1834680"/>
                          <a:pt x="1267187" y="1837050"/>
                          <a:pt x="1267187" y="1837050"/>
                        </a:cubicBezTo>
                        <a:cubicBezTo>
                          <a:pt x="1267187" y="1839419"/>
                          <a:pt x="1267187" y="1839419"/>
                          <a:pt x="1267187" y="1841788"/>
                        </a:cubicBezTo>
                        <a:cubicBezTo>
                          <a:pt x="1267187" y="1839419"/>
                          <a:pt x="1267187" y="1839419"/>
                          <a:pt x="1267187" y="1837050"/>
                        </a:cubicBezTo>
                        <a:cubicBezTo>
                          <a:pt x="1267187" y="1834680"/>
                          <a:pt x="1267187" y="1834680"/>
                          <a:pt x="1267187" y="1834680"/>
                        </a:cubicBezTo>
                        <a:close/>
                        <a:moveTo>
                          <a:pt x="1269556" y="1488788"/>
                        </a:moveTo>
                        <a:cubicBezTo>
                          <a:pt x="1269556" y="1488788"/>
                          <a:pt x="1269556" y="1488788"/>
                          <a:pt x="1269556" y="1488788"/>
                        </a:cubicBezTo>
                        <a:cubicBezTo>
                          <a:pt x="1274295" y="1493526"/>
                          <a:pt x="1279033" y="1495895"/>
                          <a:pt x="1286140" y="1498264"/>
                        </a:cubicBezTo>
                        <a:cubicBezTo>
                          <a:pt x="1279033" y="1498264"/>
                          <a:pt x="1274295" y="1495895"/>
                          <a:pt x="1269556" y="1488788"/>
                        </a:cubicBezTo>
                        <a:close/>
                        <a:moveTo>
                          <a:pt x="1179529" y="1386915"/>
                        </a:moveTo>
                        <a:cubicBezTo>
                          <a:pt x="1172422" y="1386915"/>
                          <a:pt x="1165315" y="1389284"/>
                          <a:pt x="1165315" y="1398761"/>
                        </a:cubicBezTo>
                        <a:cubicBezTo>
                          <a:pt x="1165315" y="1398761"/>
                          <a:pt x="1172422" y="1401130"/>
                          <a:pt x="1177160" y="1401130"/>
                        </a:cubicBezTo>
                        <a:lnTo>
                          <a:pt x="1177160" y="1401130"/>
                        </a:lnTo>
                        <a:cubicBezTo>
                          <a:pt x="1172422" y="1401130"/>
                          <a:pt x="1165315" y="1398761"/>
                          <a:pt x="1165315" y="1398761"/>
                        </a:cubicBezTo>
                        <a:cubicBezTo>
                          <a:pt x="1165315" y="1389284"/>
                          <a:pt x="1172422" y="1386915"/>
                          <a:pt x="1179529" y="1386915"/>
                        </a:cubicBezTo>
                        <a:close/>
                        <a:moveTo>
                          <a:pt x="1167684" y="1514848"/>
                        </a:moveTo>
                        <a:cubicBezTo>
                          <a:pt x="1165315" y="1512479"/>
                          <a:pt x="1172422" y="1505372"/>
                          <a:pt x="1177160" y="1503003"/>
                        </a:cubicBezTo>
                        <a:cubicBezTo>
                          <a:pt x="1179529" y="1503003"/>
                          <a:pt x="1181899" y="1500633"/>
                          <a:pt x="1186637" y="1500633"/>
                        </a:cubicBezTo>
                        <a:cubicBezTo>
                          <a:pt x="1184268" y="1500633"/>
                          <a:pt x="1181899" y="1503003"/>
                          <a:pt x="1177160" y="1503003"/>
                        </a:cubicBezTo>
                        <a:cubicBezTo>
                          <a:pt x="1172422" y="1507741"/>
                          <a:pt x="1165315" y="1512479"/>
                          <a:pt x="1167684" y="1514848"/>
                        </a:cubicBezTo>
                        <a:cubicBezTo>
                          <a:pt x="1189006" y="1538539"/>
                          <a:pt x="1151100" y="1571707"/>
                          <a:pt x="1184268" y="1595398"/>
                        </a:cubicBezTo>
                        <a:cubicBezTo>
                          <a:pt x="1177160" y="1597768"/>
                          <a:pt x="1170053" y="1600137"/>
                          <a:pt x="1162945" y="1602506"/>
                        </a:cubicBezTo>
                        <a:cubicBezTo>
                          <a:pt x="1170053" y="1600137"/>
                          <a:pt x="1177160" y="1597768"/>
                          <a:pt x="1184268" y="1595398"/>
                        </a:cubicBezTo>
                        <a:cubicBezTo>
                          <a:pt x="1151100" y="1571707"/>
                          <a:pt x="1189006" y="1540909"/>
                          <a:pt x="1167684" y="1514848"/>
                        </a:cubicBezTo>
                        <a:close/>
                        <a:moveTo>
                          <a:pt x="1184268" y="1619090"/>
                        </a:moveTo>
                        <a:lnTo>
                          <a:pt x="1184268" y="1619090"/>
                        </a:lnTo>
                        <a:cubicBezTo>
                          <a:pt x="1184268" y="1633305"/>
                          <a:pt x="1172422" y="1640412"/>
                          <a:pt x="1167684" y="1652258"/>
                        </a:cubicBezTo>
                        <a:lnTo>
                          <a:pt x="1167684" y="1652258"/>
                        </a:lnTo>
                        <a:cubicBezTo>
                          <a:pt x="1170053" y="1640412"/>
                          <a:pt x="1184268" y="1633305"/>
                          <a:pt x="1184268" y="1619090"/>
                        </a:cubicBezTo>
                        <a:close/>
                        <a:moveTo>
                          <a:pt x="1165315" y="1649888"/>
                        </a:moveTo>
                        <a:cubicBezTo>
                          <a:pt x="1174791" y="1649888"/>
                          <a:pt x="1181899" y="1649888"/>
                          <a:pt x="1191375" y="1649888"/>
                        </a:cubicBezTo>
                        <a:cubicBezTo>
                          <a:pt x="1200851" y="1649888"/>
                          <a:pt x="1205590" y="1647519"/>
                          <a:pt x="1212697" y="1647519"/>
                        </a:cubicBezTo>
                        <a:cubicBezTo>
                          <a:pt x="1207959" y="1649888"/>
                          <a:pt x="1200851" y="1649888"/>
                          <a:pt x="1191375" y="1649888"/>
                        </a:cubicBezTo>
                        <a:cubicBezTo>
                          <a:pt x="1184268" y="1652258"/>
                          <a:pt x="1174791" y="1649888"/>
                          <a:pt x="1165315" y="1649888"/>
                        </a:cubicBezTo>
                        <a:lnTo>
                          <a:pt x="1165315" y="1649888"/>
                        </a:lnTo>
                        <a:close/>
                        <a:moveTo>
                          <a:pt x="1196113" y="1751761"/>
                        </a:moveTo>
                        <a:cubicBezTo>
                          <a:pt x="1196113" y="1751761"/>
                          <a:pt x="1193744" y="1749392"/>
                          <a:pt x="1191375" y="1749392"/>
                        </a:cubicBezTo>
                        <a:cubicBezTo>
                          <a:pt x="1191375" y="1749392"/>
                          <a:pt x="1191375" y="1749392"/>
                          <a:pt x="1191375" y="1749392"/>
                        </a:cubicBezTo>
                        <a:cubicBezTo>
                          <a:pt x="1193744" y="1749392"/>
                          <a:pt x="1196113" y="1749392"/>
                          <a:pt x="1196113" y="1751761"/>
                        </a:cubicBezTo>
                        <a:close/>
                        <a:moveTo>
                          <a:pt x="1245865" y="2000519"/>
                        </a:moveTo>
                        <a:cubicBezTo>
                          <a:pt x="1245865" y="2005257"/>
                          <a:pt x="1245865" y="2007627"/>
                          <a:pt x="1245865" y="2009996"/>
                        </a:cubicBezTo>
                        <a:cubicBezTo>
                          <a:pt x="1243496" y="2007627"/>
                          <a:pt x="1243496" y="2002889"/>
                          <a:pt x="1245865" y="2000519"/>
                        </a:cubicBezTo>
                        <a:cubicBezTo>
                          <a:pt x="1248234" y="1991043"/>
                          <a:pt x="1252972" y="1986304"/>
                          <a:pt x="1260080" y="1983935"/>
                        </a:cubicBezTo>
                        <a:cubicBezTo>
                          <a:pt x="1269556" y="1981566"/>
                          <a:pt x="1274295" y="1983935"/>
                          <a:pt x="1279033" y="1988674"/>
                        </a:cubicBezTo>
                        <a:cubicBezTo>
                          <a:pt x="1274295" y="1983935"/>
                          <a:pt x="1267187" y="1981566"/>
                          <a:pt x="1260080" y="1983935"/>
                        </a:cubicBezTo>
                        <a:cubicBezTo>
                          <a:pt x="1250603" y="1986304"/>
                          <a:pt x="1245865" y="1991043"/>
                          <a:pt x="1245865" y="2000519"/>
                        </a:cubicBezTo>
                        <a:close/>
                        <a:moveTo>
                          <a:pt x="1264818" y="1922338"/>
                        </a:moveTo>
                        <a:cubicBezTo>
                          <a:pt x="1264818" y="1922338"/>
                          <a:pt x="1264818" y="1922338"/>
                          <a:pt x="1264818" y="1922338"/>
                        </a:cubicBezTo>
                        <a:cubicBezTo>
                          <a:pt x="1288509" y="1915231"/>
                          <a:pt x="1297986" y="1908123"/>
                          <a:pt x="1295617" y="1896278"/>
                        </a:cubicBezTo>
                        <a:cubicBezTo>
                          <a:pt x="1295617" y="1908123"/>
                          <a:pt x="1288509" y="1912862"/>
                          <a:pt x="1264818" y="1922338"/>
                        </a:cubicBezTo>
                        <a:close/>
                        <a:moveTo>
                          <a:pt x="1399858" y="1716224"/>
                        </a:moveTo>
                        <a:cubicBezTo>
                          <a:pt x="1395120" y="1720962"/>
                          <a:pt x="1385644" y="1725700"/>
                          <a:pt x="1378536" y="1718593"/>
                        </a:cubicBezTo>
                        <a:cubicBezTo>
                          <a:pt x="1388013" y="1725700"/>
                          <a:pt x="1395120" y="1720962"/>
                          <a:pt x="1399858" y="1716224"/>
                        </a:cubicBezTo>
                        <a:cubicBezTo>
                          <a:pt x="1421180" y="1690163"/>
                          <a:pt x="1451979" y="1687795"/>
                          <a:pt x="1485147" y="1685425"/>
                        </a:cubicBezTo>
                        <a:cubicBezTo>
                          <a:pt x="1482778" y="1678318"/>
                          <a:pt x="1480409" y="1675949"/>
                          <a:pt x="1478040" y="1673580"/>
                        </a:cubicBezTo>
                        <a:cubicBezTo>
                          <a:pt x="1480409" y="1675949"/>
                          <a:pt x="1482778" y="1680687"/>
                          <a:pt x="1485147" y="1685425"/>
                        </a:cubicBezTo>
                        <a:cubicBezTo>
                          <a:pt x="1451979" y="1687795"/>
                          <a:pt x="1421180" y="1690163"/>
                          <a:pt x="1399858" y="1716224"/>
                        </a:cubicBezTo>
                        <a:close/>
                        <a:moveTo>
                          <a:pt x="1430657" y="1656996"/>
                        </a:moveTo>
                        <a:cubicBezTo>
                          <a:pt x="1433026" y="1661734"/>
                          <a:pt x="1435395" y="1666472"/>
                          <a:pt x="1435395" y="1671211"/>
                        </a:cubicBezTo>
                        <a:cubicBezTo>
                          <a:pt x="1437764" y="1671211"/>
                          <a:pt x="1440134" y="1671211"/>
                          <a:pt x="1442503" y="1671211"/>
                        </a:cubicBezTo>
                        <a:cubicBezTo>
                          <a:pt x="1440134" y="1671211"/>
                          <a:pt x="1437764" y="1671211"/>
                          <a:pt x="1435395" y="1671211"/>
                        </a:cubicBezTo>
                        <a:cubicBezTo>
                          <a:pt x="1435395" y="1666472"/>
                          <a:pt x="1433026" y="1661734"/>
                          <a:pt x="1430657" y="1656996"/>
                        </a:cubicBezTo>
                        <a:cubicBezTo>
                          <a:pt x="1425919" y="1640412"/>
                          <a:pt x="1423550" y="1633305"/>
                          <a:pt x="1428288" y="1630935"/>
                        </a:cubicBezTo>
                        <a:cubicBezTo>
                          <a:pt x="1423550" y="1633305"/>
                          <a:pt x="1425919" y="1640412"/>
                          <a:pt x="1430657" y="1656996"/>
                        </a:cubicBezTo>
                        <a:close/>
                        <a:moveTo>
                          <a:pt x="1454348" y="1273197"/>
                        </a:moveTo>
                        <a:cubicBezTo>
                          <a:pt x="1456717" y="1277935"/>
                          <a:pt x="1461456" y="1277935"/>
                          <a:pt x="1463825" y="1277935"/>
                        </a:cubicBezTo>
                        <a:cubicBezTo>
                          <a:pt x="1461456" y="1280305"/>
                          <a:pt x="1456717" y="1277935"/>
                          <a:pt x="1454348" y="1273197"/>
                        </a:cubicBezTo>
                        <a:cubicBezTo>
                          <a:pt x="1449610" y="1263721"/>
                          <a:pt x="1459086" y="1258982"/>
                          <a:pt x="1466194" y="1254244"/>
                        </a:cubicBezTo>
                        <a:cubicBezTo>
                          <a:pt x="1468563" y="1251875"/>
                          <a:pt x="1473301" y="1249506"/>
                          <a:pt x="1475670" y="1247137"/>
                        </a:cubicBezTo>
                        <a:cubicBezTo>
                          <a:pt x="1473301" y="1249506"/>
                          <a:pt x="1468563" y="1251875"/>
                          <a:pt x="1466194" y="1254244"/>
                        </a:cubicBezTo>
                        <a:cubicBezTo>
                          <a:pt x="1459086" y="1261352"/>
                          <a:pt x="1449610" y="1266090"/>
                          <a:pt x="1454348" y="1273197"/>
                        </a:cubicBezTo>
                        <a:close/>
                        <a:moveTo>
                          <a:pt x="1454348" y="1344271"/>
                        </a:moveTo>
                        <a:cubicBezTo>
                          <a:pt x="1451979" y="1344271"/>
                          <a:pt x="1451979" y="1341902"/>
                          <a:pt x="1449610" y="1341902"/>
                        </a:cubicBezTo>
                        <a:cubicBezTo>
                          <a:pt x="1444872" y="1341902"/>
                          <a:pt x="1440134" y="1341902"/>
                          <a:pt x="1437764" y="1339533"/>
                        </a:cubicBezTo>
                        <a:cubicBezTo>
                          <a:pt x="1440134" y="1341902"/>
                          <a:pt x="1444872" y="1341902"/>
                          <a:pt x="1449610" y="1341902"/>
                        </a:cubicBezTo>
                        <a:cubicBezTo>
                          <a:pt x="1451979" y="1341902"/>
                          <a:pt x="1451979" y="1341902"/>
                          <a:pt x="1454348" y="1344271"/>
                        </a:cubicBezTo>
                        <a:close/>
                        <a:moveTo>
                          <a:pt x="1496992" y="1481680"/>
                        </a:moveTo>
                        <a:cubicBezTo>
                          <a:pt x="1499362" y="1479311"/>
                          <a:pt x="1501731" y="1479311"/>
                          <a:pt x="1504100" y="1479311"/>
                        </a:cubicBezTo>
                        <a:cubicBezTo>
                          <a:pt x="1504100" y="1479311"/>
                          <a:pt x="1504100" y="1479311"/>
                          <a:pt x="1504100" y="1479311"/>
                        </a:cubicBezTo>
                        <a:cubicBezTo>
                          <a:pt x="1501731" y="1481680"/>
                          <a:pt x="1499362" y="1481680"/>
                          <a:pt x="1496992" y="1481680"/>
                        </a:cubicBezTo>
                        <a:cubicBezTo>
                          <a:pt x="1480409" y="1491157"/>
                          <a:pt x="1456717" y="1493526"/>
                          <a:pt x="1440134" y="1486419"/>
                        </a:cubicBezTo>
                        <a:cubicBezTo>
                          <a:pt x="1456717" y="1493526"/>
                          <a:pt x="1480409" y="1493526"/>
                          <a:pt x="1496992" y="1481680"/>
                        </a:cubicBezTo>
                        <a:close/>
                        <a:moveTo>
                          <a:pt x="1537268" y="1258982"/>
                        </a:moveTo>
                        <a:cubicBezTo>
                          <a:pt x="1542006" y="1256613"/>
                          <a:pt x="1549113" y="1263721"/>
                          <a:pt x="1549113" y="1268459"/>
                        </a:cubicBezTo>
                        <a:cubicBezTo>
                          <a:pt x="1551482" y="1273197"/>
                          <a:pt x="1549113" y="1275566"/>
                          <a:pt x="1544375" y="1277935"/>
                        </a:cubicBezTo>
                        <a:cubicBezTo>
                          <a:pt x="1546744" y="1275566"/>
                          <a:pt x="1549113" y="1273197"/>
                          <a:pt x="1549113" y="1268459"/>
                        </a:cubicBezTo>
                        <a:cubicBezTo>
                          <a:pt x="1549113" y="1261352"/>
                          <a:pt x="1542006" y="1256613"/>
                          <a:pt x="1537268" y="1258982"/>
                        </a:cubicBezTo>
                        <a:cubicBezTo>
                          <a:pt x="1523053" y="1266090"/>
                          <a:pt x="1506469" y="1261352"/>
                          <a:pt x="1489885" y="1266090"/>
                        </a:cubicBezTo>
                        <a:cubicBezTo>
                          <a:pt x="1506469" y="1261352"/>
                          <a:pt x="1523053" y="1263721"/>
                          <a:pt x="1537268" y="1258982"/>
                        </a:cubicBezTo>
                        <a:close/>
                        <a:moveTo>
                          <a:pt x="1527791" y="770942"/>
                        </a:moveTo>
                        <a:lnTo>
                          <a:pt x="1527791" y="770942"/>
                        </a:lnTo>
                        <a:cubicBezTo>
                          <a:pt x="1532529" y="773311"/>
                          <a:pt x="1534899" y="778050"/>
                          <a:pt x="1539637" y="780419"/>
                        </a:cubicBezTo>
                        <a:cubicBezTo>
                          <a:pt x="1534899" y="778050"/>
                          <a:pt x="1532529" y="775681"/>
                          <a:pt x="1527791" y="770942"/>
                        </a:cubicBezTo>
                        <a:close/>
                        <a:moveTo>
                          <a:pt x="1575174" y="877553"/>
                        </a:moveTo>
                        <a:cubicBezTo>
                          <a:pt x="1575174" y="875184"/>
                          <a:pt x="1575174" y="870446"/>
                          <a:pt x="1575174" y="868076"/>
                        </a:cubicBezTo>
                        <a:cubicBezTo>
                          <a:pt x="1575174" y="860969"/>
                          <a:pt x="1577543" y="856231"/>
                          <a:pt x="1577543" y="851493"/>
                        </a:cubicBezTo>
                        <a:cubicBezTo>
                          <a:pt x="1577543" y="856231"/>
                          <a:pt x="1577543" y="863338"/>
                          <a:pt x="1575174" y="868076"/>
                        </a:cubicBezTo>
                        <a:cubicBezTo>
                          <a:pt x="1572805" y="870446"/>
                          <a:pt x="1572805" y="875184"/>
                          <a:pt x="1575174" y="877553"/>
                        </a:cubicBezTo>
                        <a:close/>
                        <a:moveTo>
                          <a:pt x="1582281" y="1112097"/>
                        </a:moveTo>
                        <a:cubicBezTo>
                          <a:pt x="1587019" y="1116835"/>
                          <a:pt x="1589388" y="1123942"/>
                          <a:pt x="1582281" y="1128680"/>
                        </a:cubicBezTo>
                        <a:cubicBezTo>
                          <a:pt x="1589388" y="1123942"/>
                          <a:pt x="1589388" y="1116835"/>
                          <a:pt x="1582281" y="1112097"/>
                        </a:cubicBezTo>
                        <a:cubicBezTo>
                          <a:pt x="1565697" y="1100251"/>
                          <a:pt x="1558590" y="1081298"/>
                          <a:pt x="1537268" y="1069452"/>
                        </a:cubicBezTo>
                        <a:cubicBezTo>
                          <a:pt x="1537268" y="1069452"/>
                          <a:pt x="1537268" y="1069452"/>
                          <a:pt x="1537268" y="1069452"/>
                        </a:cubicBezTo>
                        <a:cubicBezTo>
                          <a:pt x="1558590" y="1081298"/>
                          <a:pt x="1565697" y="1100251"/>
                          <a:pt x="1582281" y="1112097"/>
                        </a:cubicBezTo>
                        <a:close/>
                        <a:moveTo>
                          <a:pt x="1532529" y="1292150"/>
                        </a:moveTo>
                        <a:cubicBezTo>
                          <a:pt x="1530160" y="1282674"/>
                          <a:pt x="1534899" y="1280305"/>
                          <a:pt x="1539637" y="1280305"/>
                        </a:cubicBezTo>
                        <a:cubicBezTo>
                          <a:pt x="1534899" y="1282674"/>
                          <a:pt x="1530160" y="1285043"/>
                          <a:pt x="1532529" y="1292150"/>
                        </a:cubicBezTo>
                        <a:cubicBezTo>
                          <a:pt x="1549113" y="1292150"/>
                          <a:pt x="1565697" y="1282674"/>
                          <a:pt x="1579912" y="1294519"/>
                        </a:cubicBezTo>
                        <a:cubicBezTo>
                          <a:pt x="1584650" y="1294519"/>
                          <a:pt x="1589388" y="1292150"/>
                          <a:pt x="1591758" y="1289781"/>
                        </a:cubicBezTo>
                        <a:cubicBezTo>
                          <a:pt x="1589388" y="1292150"/>
                          <a:pt x="1584650" y="1294519"/>
                          <a:pt x="1579912" y="1294519"/>
                        </a:cubicBezTo>
                        <a:cubicBezTo>
                          <a:pt x="1579912" y="1301627"/>
                          <a:pt x="1579912" y="1311103"/>
                          <a:pt x="1579912" y="1318211"/>
                        </a:cubicBezTo>
                        <a:cubicBezTo>
                          <a:pt x="1572805" y="1320580"/>
                          <a:pt x="1565697" y="1320580"/>
                          <a:pt x="1565697" y="1330056"/>
                        </a:cubicBezTo>
                        <a:cubicBezTo>
                          <a:pt x="1563328" y="1320580"/>
                          <a:pt x="1572805" y="1320580"/>
                          <a:pt x="1579912" y="1318211"/>
                        </a:cubicBezTo>
                        <a:cubicBezTo>
                          <a:pt x="1579912" y="1311103"/>
                          <a:pt x="1579912" y="1301627"/>
                          <a:pt x="1579912" y="1294519"/>
                        </a:cubicBezTo>
                        <a:cubicBezTo>
                          <a:pt x="1565697" y="1285043"/>
                          <a:pt x="1549113" y="1292150"/>
                          <a:pt x="1532529" y="1292150"/>
                        </a:cubicBezTo>
                        <a:close/>
                        <a:moveTo>
                          <a:pt x="1496992" y="1619090"/>
                        </a:moveTo>
                        <a:cubicBezTo>
                          <a:pt x="1492254" y="1619090"/>
                          <a:pt x="1489885" y="1621459"/>
                          <a:pt x="1485147" y="1626197"/>
                        </a:cubicBezTo>
                        <a:cubicBezTo>
                          <a:pt x="1478040" y="1633305"/>
                          <a:pt x="1470932" y="1633305"/>
                          <a:pt x="1461456" y="1633305"/>
                        </a:cubicBezTo>
                        <a:cubicBezTo>
                          <a:pt x="1470932" y="1633305"/>
                          <a:pt x="1478040" y="1633305"/>
                          <a:pt x="1485147" y="1626197"/>
                        </a:cubicBezTo>
                        <a:cubicBezTo>
                          <a:pt x="1489885" y="1621459"/>
                          <a:pt x="1492254" y="1621459"/>
                          <a:pt x="1496992" y="1619090"/>
                        </a:cubicBezTo>
                        <a:close/>
                        <a:moveTo>
                          <a:pt x="1461456" y="1633305"/>
                        </a:moveTo>
                        <a:cubicBezTo>
                          <a:pt x="1459086" y="1633305"/>
                          <a:pt x="1456717" y="1633305"/>
                          <a:pt x="1454348" y="1633305"/>
                        </a:cubicBezTo>
                        <a:cubicBezTo>
                          <a:pt x="1451979" y="1633305"/>
                          <a:pt x="1447241" y="1633305"/>
                          <a:pt x="1444872" y="1630935"/>
                        </a:cubicBezTo>
                        <a:cubicBezTo>
                          <a:pt x="1447241" y="1630935"/>
                          <a:pt x="1449610" y="1630935"/>
                          <a:pt x="1454348" y="1633305"/>
                        </a:cubicBezTo>
                        <a:cubicBezTo>
                          <a:pt x="1456717" y="1633305"/>
                          <a:pt x="1459086" y="1633305"/>
                          <a:pt x="1461456" y="1633305"/>
                        </a:cubicBezTo>
                        <a:close/>
                        <a:moveTo>
                          <a:pt x="1530160" y="2242170"/>
                        </a:moveTo>
                        <a:cubicBezTo>
                          <a:pt x="1527791" y="2237432"/>
                          <a:pt x="1527791" y="2235063"/>
                          <a:pt x="1525422" y="2230325"/>
                        </a:cubicBezTo>
                        <a:cubicBezTo>
                          <a:pt x="1525422" y="2227956"/>
                          <a:pt x="1523053" y="2225586"/>
                          <a:pt x="1523053" y="2223217"/>
                        </a:cubicBezTo>
                        <a:cubicBezTo>
                          <a:pt x="1523053" y="2225586"/>
                          <a:pt x="1525422" y="2227956"/>
                          <a:pt x="1525422" y="2230325"/>
                        </a:cubicBezTo>
                        <a:cubicBezTo>
                          <a:pt x="1527791" y="2235063"/>
                          <a:pt x="1530160" y="2237432"/>
                          <a:pt x="1530160" y="2242170"/>
                        </a:cubicBezTo>
                        <a:close/>
                        <a:moveTo>
                          <a:pt x="1513576" y="2284815"/>
                        </a:moveTo>
                        <a:cubicBezTo>
                          <a:pt x="1515946" y="2296660"/>
                          <a:pt x="1534899" y="2296660"/>
                          <a:pt x="1542006" y="2306137"/>
                        </a:cubicBezTo>
                        <a:cubicBezTo>
                          <a:pt x="1534899" y="2296660"/>
                          <a:pt x="1515946" y="2296660"/>
                          <a:pt x="1513576" y="2284815"/>
                        </a:cubicBezTo>
                        <a:lnTo>
                          <a:pt x="1513576" y="2284815"/>
                        </a:lnTo>
                        <a:close/>
                        <a:moveTo>
                          <a:pt x="1537268" y="1500633"/>
                        </a:moveTo>
                        <a:cubicBezTo>
                          <a:pt x="1534899" y="1507741"/>
                          <a:pt x="1530160" y="1512479"/>
                          <a:pt x="1520684" y="1510110"/>
                        </a:cubicBezTo>
                        <a:cubicBezTo>
                          <a:pt x="1518315" y="1510110"/>
                          <a:pt x="1518315" y="1510110"/>
                          <a:pt x="1515946" y="1507741"/>
                        </a:cubicBezTo>
                        <a:cubicBezTo>
                          <a:pt x="1518315" y="1507741"/>
                          <a:pt x="1518315" y="1510110"/>
                          <a:pt x="1520684" y="1510110"/>
                        </a:cubicBezTo>
                        <a:cubicBezTo>
                          <a:pt x="1530160" y="1512479"/>
                          <a:pt x="1534899" y="1507741"/>
                          <a:pt x="1537268" y="1500633"/>
                        </a:cubicBezTo>
                        <a:cubicBezTo>
                          <a:pt x="1544375" y="1481680"/>
                          <a:pt x="1558590" y="1479311"/>
                          <a:pt x="1577543" y="1486419"/>
                        </a:cubicBezTo>
                        <a:cubicBezTo>
                          <a:pt x="1589388" y="1491157"/>
                          <a:pt x="1603603" y="1488788"/>
                          <a:pt x="1615449" y="1488788"/>
                        </a:cubicBezTo>
                        <a:cubicBezTo>
                          <a:pt x="1620187" y="1488788"/>
                          <a:pt x="1624925" y="1488788"/>
                          <a:pt x="1629664" y="1488788"/>
                        </a:cubicBezTo>
                        <a:cubicBezTo>
                          <a:pt x="1624925" y="1488788"/>
                          <a:pt x="1620187" y="1488788"/>
                          <a:pt x="1615449" y="1488788"/>
                        </a:cubicBezTo>
                        <a:cubicBezTo>
                          <a:pt x="1603603" y="1488788"/>
                          <a:pt x="1589388" y="1491157"/>
                          <a:pt x="1577543" y="1486419"/>
                        </a:cubicBezTo>
                        <a:cubicBezTo>
                          <a:pt x="1558590" y="1481680"/>
                          <a:pt x="1546744" y="1481680"/>
                          <a:pt x="1537268" y="1500633"/>
                        </a:cubicBezTo>
                        <a:close/>
                        <a:moveTo>
                          <a:pt x="1655724" y="1211600"/>
                        </a:moveTo>
                        <a:cubicBezTo>
                          <a:pt x="1674677" y="1216338"/>
                          <a:pt x="1695999" y="1216338"/>
                          <a:pt x="1710214" y="1237660"/>
                        </a:cubicBezTo>
                        <a:cubicBezTo>
                          <a:pt x="1717321" y="1249506"/>
                          <a:pt x="1736274" y="1261352"/>
                          <a:pt x="1762335" y="1249506"/>
                        </a:cubicBezTo>
                        <a:cubicBezTo>
                          <a:pt x="1752858" y="1273197"/>
                          <a:pt x="1748120" y="1292150"/>
                          <a:pt x="1769442" y="1306365"/>
                        </a:cubicBezTo>
                        <a:cubicBezTo>
                          <a:pt x="1769442" y="1306365"/>
                          <a:pt x="1769442" y="1306365"/>
                          <a:pt x="1769442" y="1306365"/>
                        </a:cubicBezTo>
                        <a:cubicBezTo>
                          <a:pt x="1748120" y="1292150"/>
                          <a:pt x="1752858" y="1275566"/>
                          <a:pt x="1762335" y="1249506"/>
                        </a:cubicBezTo>
                        <a:cubicBezTo>
                          <a:pt x="1736274" y="1261352"/>
                          <a:pt x="1719690" y="1249506"/>
                          <a:pt x="1710214" y="1237660"/>
                        </a:cubicBezTo>
                        <a:cubicBezTo>
                          <a:pt x="1693630" y="1216338"/>
                          <a:pt x="1674677" y="1213969"/>
                          <a:pt x="1655724" y="1211600"/>
                        </a:cubicBezTo>
                        <a:cubicBezTo>
                          <a:pt x="1627294" y="1206862"/>
                          <a:pt x="1613080" y="1206862"/>
                          <a:pt x="1605972" y="1213969"/>
                        </a:cubicBezTo>
                        <a:cubicBezTo>
                          <a:pt x="1613080" y="1206862"/>
                          <a:pt x="1624925" y="1204493"/>
                          <a:pt x="1655724" y="1211600"/>
                        </a:cubicBezTo>
                        <a:close/>
                        <a:moveTo>
                          <a:pt x="1617818" y="882291"/>
                        </a:moveTo>
                        <a:lnTo>
                          <a:pt x="1617818" y="882291"/>
                        </a:lnTo>
                        <a:cubicBezTo>
                          <a:pt x="1620187" y="884660"/>
                          <a:pt x="1620187" y="887029"/>
                          <a:pt x="1620187" y="887029"/>
                        </a:cubicBezTo>
                        <a:cubicBezTo>
                          <a:pt x="1620187" y="887029"/>
                          <a:pt x="1620187" y="884660"/>
                          <a:pt x="1617818" y="882291"/>
                        </a:cubicBezTo>
                        <a:close/>
                        <a:moveTo>
                          <a:pt x="1669939" y="941519"/>
                        </a:moveTo>
                        <a:cubicBezTo>
                          <a:pt x="1650986" y="941519"/>
                          <a:pt x="1629664" y="941519"/>
                          <a:pt x="1622556" y="917828"/>
                        </a:cubicBezTo>
                        <a:lnTo>
                          <a:pt x="1622556" y="917828"/>
                        </a:lnTo>
                        <a:cubicBezTo>
                          <a:pt x="1629664" y="941519"/>
                          <a:pt x="1650986" y="941519"/>
                          <a:pt x="1669939" y="941519"/>
                        </a:cubicBezTo>
                        <a:cubicBezTo>
                          <a:pt x="1684154" y="941519"/>
                          <a:pt x="1700738" y="939150"/>
                          <a:pt x="1712583" y="946258"/>
                        </a:cubicBezTo>
                        <a:cubicBezTo>
                          <a:pt x="1700738" y="939150"/>
                          <a:pt x="1684154" y="941519"/>
                          <a:pt x="1669939" y="941519"/>
                        </a:cubicBezTo>
                        <a:close/>
                        <a:moveTo>
                          <a:pt x="1672308" y="1147633"/>
                        </a:moveTo>
                        <a:cubicBezTo>
                          <a:pt x="1669939" y="1150003"/>
                          <a:pt x="1667570" y="1152372"/>
                          <a:pt x="1667570" y="1154741"/>
                        </a:cubicBezTo>
                        <a:cubicBezTo>
                          <a:pt x="1665201" y="1159479"/>
                          <a:pt x="1662831" y="1161848"/>
                          <a:pt x="1660462" y="1164217"/>
                        </a:cubicBezTo>
                        <a:cubicBezTo>
                          <a:pt x="1662831" y="1161848"/>
                          <a:pt x="1665201" y="1159479"/>
                          <a:pt x="1667570" y="1154741"/>
                        </a:cubicBezTo>
                        <a:cubicBezTo>
                          <a:pt x="1667570" y="1150003"/>
                          <a:pt x="1669939" y="1147633"/>
                          <a:pt x="1672308" y="1147633"/>
                        </a:cubicBezTo>
                        <a:close/>
                        <a:moveTo>
                          <a:pt x="1622556" y="917828"/>
                        </a:moveTo>
                        <a:lnTo>
                          <a:pt x="1622556" y="917828"/>
                        </a:lnTo>
                        <a:cubicBezTo>
                          <a:pt x="1622556" y="913090"/>
                          <a:pt x="1622556" y="905983"/>
                          <a:pt x="1622556" y="898875"/>
                        </a:cubicBezTo>
                        <a:cubicBezTo>
                          <a:pt x="1622556" y="905983"/>
                          <a:pt x="1622556" y="910721"/>
                          <a:pt x="1622556" y="917828"/>
                        </a:cubicBezTo>
                        <a:close/>
                        <a:moveTo>
                          <a:pt x="1722060" y="1112097"/>
                        </a:moveTo>
                        <a:cubicBezTo>
                          <a:pt x="1726798" y="1123942"/>
                          <a:pt x="1726798" y="1128680"/>
                          <a:pt x="1722060" y="1133419"/>
                        </a:cubicBezTo>
                        <a:cubicBezTo>
                          <a:pt x="1726798" y="1131050"/>
                          <a:pt x="1726798" y="1123942"/>
                          <a:pt x="1722060" y="1112097"/>
                        </a:cubicBezTo>
                        <a:cubicBezTo>
                          <a:pt x="1719690" y="1107358"/>
                          <a:pt x="1722060" y="1104989"/>
                          <a:pt x="1724429" y="1102620"/>
                        </a:cubicBezTo>
                        <a:cubicBezTo>
                          <a:pt x="1722060" y="1104989"/>
                          <a:pt x="1719690" y="1109727"/>
                          <a:pt x="1722060" y="1112097"/>
                        </a:cubicBezTo>
                        <a:close/>
                        <a:moveTo>
                          <a:pt x="1658093" y="1318211"/>
                        </a:moveTo>
                        <a:cubicBezTo>
                          <a:pt x="1653355" y="1320580"/>
                          <a:pt x="1650986" y="1325318"/>
                          <a:pt x="1650986" y="1332425"/>
                        </a:cubicBezTo>
                        <a:cubicBezTo>
                          <a:pt x="1648617" y="1339533"/>
                          <a:pt x="1646248" y="1344271"/>
                          <a:pt x="1641509" y="1346640"/>
                        </a:cubicBezTo>
                        <a:cubicBezTo>
                          <a:pt x="1646248" y="1344271"/>
                          <a:pt x="1648617" y="1339533"/>
                          <a:pt x="1650986" y="1332425"/>
                        </a:cubicBezTo>
                        <a:cubicBezTo>
                          <a:pt x="1650986" y="1325318"/>
                          <a:pt x="1653355" y="1320580"/>
                          <a:pt x="1658093" y="1318211"/>
                        </a:cubicBezTo>
                        <a:close/>
                        <a:moveTo>
                          <a:pt x="1587019" y="1543278"/>
                        </a:moveTo>
                        <a:cubicBezTo>
                          <a:pt x="1587019" y="1543278"/>
                          <a:pt x="1587019" y="1543278"/>
                          <a:pt x="1587019" y="1543278"/>
                        </a:cubicBezTo>
                        <a:cubicBezTo>
                          <a:pt x="1603603" y="1550385"/>
                          <a:pt x="1629664" y="1557493"/>
                          <a:pt x="1624925" y="1574076"/>
                        </a:cubicBezTo>
                        <a:cubicBezTo>
                          <a:pt x="1617818" y="1595398"/>
                          <a:pt x="1627294" y="1600137"/>
                          <a:pt x="1639140" y="1602506"/>
                        </a:cubicBezTo>
                        <a:cubicBezTo>
                          <a:pt x="1627294" y="1600137"/>
                          <a:pt x="1617818" y="1595398"/>
                          <a:pt x="1624925" y="1574076"/>
                        </a:cubicBezTo>
                        <a:cubicBezTo>
                          <a:pt x="1629664" y="1557493"/>
                          <a:pt x="1603603" y="1548016"/>
                          <a:pt x="1587019" y="1543278"/>
                        </a:cubicBezTo>
                        <a:close/>
                        <a:moveTo>
                          <a:pt x="1624925" y="1365593"/>
                        </a:moveTo>
                        <a:cubicBezTo>
                          <a:pt x="1615449" y="1367962"/>
                          <a:pt x="1613080" y="1358486"/>
                          <a:pt x="1613080" y="1353747"/>
                        </a:cubicBezTo>
                        <a:cubicBezTo>
                          <a:pt x="1613080" y="1353747"/>
                          <a:pt x="1613080" y="1353747"/>
                          <a:pt x="1613080" y="1353747"/>
                        </a:cubicBezTo>
                        <a:cubicBezTo>
                          <a:pt x="1615449" y="1358486"/>
                          <a:pt x="1615449" y="1367962"/>
                          <a:pt x="1624925" y="1365593"/>
                        </a:cubicBezTo>
                        <a:close/>
                        <a:moveTo>
                          <a:pt x="1605972" y="1706748"/>
                        </a:moveTo>
                        <a:lnTo>
                          <a:pt x="1605972" y="1706748"/>
                        </a:lnTo>
                        <a:cubicBezTo>
                          <a:pt x="1608342" y="1683056"/>
                          <a:pt x="1634402" y="1702009"/>
                          <a:pt x="1646248" y="1690163"/>
                        </a:cubicBezTo>
                        <a:cubicBezTo>
                          <a:pt x="1646248" y="1690163"/>
                          <a:pt x="1646248" y="1690163"/>
                          <a:pt x="1646248" y="1690163"/>
                        </a:cubicBezTo>
                        <a:cubicBezTo>
                          <a:pt x="1634402" y="1702009"/>
                          <a:pt x="1608342" y="1683056"/>
                          <a:pt x="1605972" y="1706748"/>
                        </a:cubicBezTo>
                        <a:close/>
                        <a:moveTo>
                          <a:pt x="1665201" y="1730439"/>
                        </a:moveTo>
                        <a:cubicBezTo>
                          <a:pt x="1665201" y="1730439"/>
                          <a:pt x="1665201" y="1730439"/>
                          <a:pt x="1665201" y="1730439"/>
                        </a:cubicBezTo>
                        <a:cubicBezTo>
                          <a:pt x="1650986" y="1732808"/>
                          <a:pt x="1634402" y="1725700"/>
                          <a:pt x="1622556" y="1742285"/>
                        </a:cubicBezTo>
                        <a:cubicBezTo>
                          <a:pt x="1634402" y="1725700"/>
                          <a:pt x="1650986" y="1735177"/>
                          <a:pt x="1665201" y="1730439"/>
                        </a:cubicBezTo>
                        <a:close/>
                        <a:moveTo>
                          <a:pt x="1812086" y="1180801"/>
                        </a:moveTo>
                        <a:cubicBezTo>
                          <a:pt x="1812086" y="1180801"/>
                          <a:pt x="1812086" y="1180801"/>
                          <a:pt x="1812086" y="1180801"/>
                        </a:cubicBezTo>
                        <a:cubicBezTo>
                          <a:pt x="1807348" y="1164217"/>
                          <a:pt x="1807348" y="1152372"/>
                          <a:pt x="1809717" y="1145264"/>
                        </a:cubicBezTo>
                        <a:cubicBezTo>
                          <a:pt x="1804979" y="1152372"/>
                          <a:pt x="1807348" y="1164217"/>
                          <a:pt x="1812086" y="1180801"/>
                        </a:cubicBezTo>
                        <a:close/>
                        <a:moveTo>
                          <a:pt x="1885529" y="1197385"/>
                        </a:moveTo>
                        <a:cubicBezTo>
                          <a:pt x="1897375" y="1199754"/>
                          <a:pt x="1902113" y="1204493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18707"/>
                          <a:pt x="1902113" y="1218707"/>
                          <a:pt x="1902113" y="1218707"/>
                        </a:cubicBezTo>
                        <a:cubicBezTo>
                          <a:pt x="1902113" y="1204493"/>
                          <a:pt x="1897375" y="1199754"/>
                          <a:pt x="1885529" y="1197385"/>
                        </a:cubicBezTo>
                        <a:cubicBezTo>
                          <a:pt x="1852362" y="1190278"/>
                          <a:pt x="1826301" y="1199754"/>
                          <a:pt x="1797872" y="1216338"/>
                        </a:cubicBezTo>
                        <a:cubicBezTo>
                          <a:pt x="1788395" y="1221076"/>
                          <a:pt x="1786026" y="1225815"/>
                          <a:pt x="1786026" y="1232922"/>
                        </a:cubicBezTo>
                        <a:cubicBezTo>
                          <a:pt x="1786026" y="1228184"/>
                          <a:pt x="1790764" y="1221076"/>
                          <a:pt x="1797872" y="1216338"/>
                        </a:cubicBezTo>
                        <a:cubicBezTo>
                          <a:pt x="1826301" y="1199754"/>
                          <a:pt x="1852362" y="1187909"/>
                          <a:pt x="1885529" y="1197385"/>
                        </a:cubicBezTo>
                        <a:close/>
                        <a:moveTo>
                          <a:pt x="1826301" y="1022070"/>
                        </a:moveTo>
                        <a:cubicBezTo>
                          <a:pt x="1831040" y="1026808"/>
                          <a:pt x="1835778" y="1031546"/>
                          <a:pt x="1842885" y="1036285"/>
                        </a:cubicBezTo>
                        <a:lnTo>
                          <a:pt x="1842885" y="1036285"/>
                        </a:lnTo>
                        <a:cubicBezTo>
                          <a:pt x="1835778" y="1031546"/>
                          <a:pt x="1828670" y="1026808"/>
                          <a:pt x="1826301" y="1022070"/>
                        </a:cubicBezTo>
                        <a:close/>
                        <a:moveTo>
                          <a:pt x="1854731" y="1154741"/>
                        </a:moveTo>
                        <a:cubicBezTo>
                          <a:pt x="1854731" y="1154741"/>
                          <a:pt x="1857100" y="1152372"/>
                          <a:pt x="1857100" y="1150003"/>
                        </a:cubicBezTo>
                        <a:cubicBezTo>
                          <a:pt x="1861838" y="1142895"/>
                          <a:pt x="1866576" y="1140526"/>
                          <a:pt x="1868946" y="1138157"/>
                        </a:cubicBezTo>
                        <a:cubicBezTo>
                          <a:pt x="1864207" y="1140526"/>
                          <a:pt x="1861838" y="1142895"/>
                          <a:pt x="1857100" y="1150003"/>
                        </a:cubicBezTo>
                        <a:cubicBezTo>
                          <a:pt x="1857100" y="1154741"/>
                          <a:pt x="1857100" y="1154741"/>
                          <a:pt x="1854731" y="1154741"/>
                        </a:cubicBezTo>
                        <a:close/>
                        <a:moveTo>
                          <a:pt x="1833409" y="1626197"/>
                        </a:moveTo>
                        <a:cubicBezTo>
                          <a:pt x="1840516" y="1609613"/>
                          <a:pt x="1845254" y="1602506"/>
                          <a:pt x="1854731" y="1602506"/>
                        </a:cubicBezTo>
                        <a:cubicBezTo>
                          <a:pt x="1845254" y="1602506"/>
                          <a:pt x="1838147" y="1609613"/>
                          <a:pt x="1833409" y="1626197"/>
                        </a:cubicBezTo>
                        <a:cubicBezTo>
                          <a:pt x="1828670" y="1635674"/>
                          <a:pt x="1828670" y="1647519"/>
                          <a:pt x="1828670" y="1656996"/>
                        </a:cubicBezTo>
                        <a:cubicBezTo>
                          <a:pt x="1828670" y="1656996"/>
                          <a:pt x="1828670" y="1656996"/>
                          <a:pt x="1828670" y="1656996"/>
                        </a:cubicBezTo>
                        <a:cubicBezTo>
                          <a:pt x="1828670" y="1647519"/>
                          <a:pt x="1828670" y="1638043"/>
                          <a:pt x="1833409" y="1626197"/>
                        </a:cubicBezTo>
                        <a:close/>
                        <a:moveTo>
                          <a:pt x="1840516" y="1405868"/>
                        </a:moveTo>
                        <a:cubicBezTo>
                          <a:pt x="1847623" y="1405868"/>
                          <a:pt x="1854731" y="1405868"/>
                          <a:pt x="1859469" y="1405868"/>
                        </a:cubicBezTo>
                        <a:cubicBezTo>
                          <a:pt x="1861838" y="1405868"/>
                          <a:pt x="1861838" y="1405868"/>
                          <a:pt x="1864207" y="1405868"/>
                        </a:cubicBezTo>
                        <a:cubicBezTo>
                          <a:pt x="1864207" y="1405868"/>
                          <a:pt x="1861838" y="1405868"/>
                          <a:pt x="1859469" y="1405868"/>
                        </a:cubicBezTo>
                        <a:cubicBezTo>
                          <a:pt x="1854731" y="1405868"/>
                          <a:pt x="1847623" y="1405868"/>
                          <a:pt x="1840516" y="1405868"/>
                        </a:cubicBezTo>
                        <a:close/>
                        <a:moveTo>
                          <a:pt x="1857100" y="950996"/>
                        </a:moveTo>
                        <a:cubicBezTo>
                          <a:pt x="1840516" y="948627"/>
                          <a:pt x="1823932" y="960472"/>
                          <a:pt x="1807348" y="958103"/>
                        </a:cubicBezTo>
                        <a:cubicBezTo>
                          <a:pt x="1788395" y="955734"/>
                          <a:pt x="1771811" y="965211"/>
                          <a:pt x="1752858" y="969949"/>
                        </a:cubicBezTo>
                        <a:cubicBezTo>
                          <a:pt x="1743382" y="972318"/>
                          <a:pt x="1731536" y="977056"/>
                          <a:pt x="1729167" y="967580"/>
                        </a:cubicBezTo>
                        <a:cubicBezTo>
                          <a:pt x="1729167" y="965211"/>
                          <a:pt x="1726798" y="962841"/>
                          <a:pt x="1726798" y="960472"/>
                        </a:cubicBezTo>
                        <a:cubicBezTo>
                          <a:pt x="1726798" y="962841"/>
                          <a:pt x="1729167" y="965211"/>
                          <a:pt x="1729167" y="967580"/>
                        </a:cubicBezTo>
                        <a:cubicBezTo>
                          <a:pt x="1731536" y="977056"/>
                          <a:pt x="1743382" y="972318"/>
                          <a:pt x="1752858" y="969949"/>
                        </a:cubicBezTo>
                        <a:cubicBezTo>
                          <a:pt x="1769442" y="965211"/>
                          <a:pt x="1788395" y="955734"/>
                          <a:pt x="1807348" y="958103"/>
                        </a:cubicBezTo>
                        <a:cubicBezTo>
                          <a:pt x="1823932" y="960472"/>
                          <a:pt x="1838147" y="948627"/>
                          <a:pt x="1857100" y="950996"/>
                        </a:cubicBezTo>
                        <a:cubicBezTo>
                          <a:pt x="1857100" y="950996"/>
                          <a:pt x="1857100" y="950996"/>
                          <a:pt x="1857100" y="950996"/>
                        </a:cubicBezTo>
                        <a:close/>
                        <a:moveTo>
                          <a:pt x="1800241" y="813587"/>
                        </a:moveTo>
                        <a:cubicBezTo>
                          <a:pt x="1807348" y="813587"/>
                          <a:pt x="1812086" y="815956"/>
                          <a:pt x="1821563" y="818325"/>
                        </a:cubicBezTo>
                        <a:cubicBezTo>
                          <a:pt x="1816825" y="820694"/>
                          <a:pt x="1814456" y="823063"/>
                          <a:pt x="1809717" y="825432"/>
                        </a:cubicBezTo>
                        <a:cubicBezTo>
                          <a:pt x="1812086" y="823063"/>
                          <a:pt x="1816825" y="820694"/>
                          <a:pt x="1821563" y="818325"/>
                        </a:cubicBezTo>
                        <a:cubicBezTo>
                          <a:pt x="1812086" y="815956"/>
                          <a:pt x="1807348" y="813587"/>
                          <a:pt x="1800241" y="813587"/>
                        </a:cubicBezTo>
                        <a:close/>
                        <a:moveTo>
                          <a:pt x="1821563" y="870446"/>
                        </a:moveTo>
                        <a:cubicBezTo>
                          <a:pt x="1823932" y="865707"/>
                          <a:pt x="1831040" y="863338"/>
                          <a:pt x="1835778" y="860969"/>
                        </a:cubicBezTo>
                        <a:cubicBezTo>
                          <a:pt x="1828670" y="863338"/>
                          <a:pt x="1823932" y="865707"/>
                          <a:pt x="1821563" y="870446"/>
                        </a:cubicBezTo>
                        <a:close/>
                        <a:moveTo>
                          <a:pt x="1544375" y="754358"/>
                        </a:moveTo>
                        <a:cubicBezTo>
                          <a:pt x="1539637" y="754358"/>
                          <a:pt x="1532529" y="754358"/>
                          <a:pt x="1527791" y="754358"/>
                        </a:cubicBezTo>
                        <a:cubicBezTo>
                          <a:pt x="1525422" y="751989"/>
                          <a:pt x="1523053" y="749620"/>
                          <a:pt x="1523053" y="747251"/>
                        </a:cubicBezTo>
                        <a:cubicBezTo>
                          <a:pt x="1523053" y="749620"/>
                          <a:pt x="1525422" y="754358"/>
                          <a:pt x="1527791" y="754358"/>
                        </a:cubicBezTo>
                        <a:cubicBezTo>
                          <a:pt x="1532529" y="756727"/>
                          <a:pt x="1539637" y="756727"/>
                          <a:pt x="1544375" y="754358"/>
                        </a:cubicBezTo>
                        <a:cubicBezTo>
                          <a:pt x="1565697" y="751989"/>
                          <a:pt x="1575174" y="751989"/>
                          <a:pt x="1575174" y="768573"/>
                        </a:cubicBezTo>
                        <a:cubicBezTo>
                          <a:pt x="1575174" y="751989"/>
                          <a:pt x="1568066" y="751989"/>
                          <a:pt x="1544375" y="754358"/>
                        </a:cubicBezTo>
                        <a:close/>
                        <a:moveTo>
                          <a:pt x="1542006" y="685654"/>
                        </a:moveTo>
                        <a:cubicBezTo>
                          <a:pt x="1539637" y="683285"/>
                          <a:pt x="1537268" y="678546"/>
                          <a:pt x="1537268" y="676177"/>
                        </a:cubicBezTo>
                        <a:cubicBezTo>
                          <a:pt x="1537268" y="678546"/>
                          <a:pt x="1539637" y="680915"/>
                          <a:pt x="1542006" y="685654"/>
                        </a:cubicBezTo>
                        <a:cubicBezTo>
                          <a:pt x="1549113" y="692761"/>
                          <a:pt x="1551482" y="699868"/>
                          <a:pt x="1553852" y="706976"/>
                        </a:cubicBezTo>
                        <a:cubicBezTo>
                          <a:pt x="1551482" y="699868"/>
                          <a:pt x="1546744" y="692761"/>
                          <a:pt x="1542006" y="685654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11207" y="593258"/>
                          <a:pt x="1511207" y="593258"/>
                          <a:pt x="1511207" y="593258"/>
                        </a:cubicBezTo>
                        <a:cubicBezTo>
                          <a:pt x="1523053" y="595627"/>
                          <a:pt x="1534899" y="602734"/>
                          <a:pt x="1544375" y="593258"/>
                        </a:cubicBezTo>
                        <a:cubicBezTo>
                          <a:pt x="1534899" y="602734"/>
                          <a:pt x="1520684" y="595627"/>
                          <a:pt x="1511207" y="593258"/>
                        </a:cubicBezTo>
                        <a:close/>
                        <a:moveTo>
                          <a:pt x="1518315" y="1221076"/>
                        </a:moveTo>
                        <a:cubicBezTo>
                          <a:pt x="1513576" y="1223445"/>
                          <a:pt x="1508838" y="1228184"/>
                          <a:pt x="1504100" y="1230553"/>
                        </a:cubicBezTo>
                        <a:cubicBezTo>
                          <a:pt x="1508838" y="1228184"/>
                          <a:pt x="1513576" y="1225815"/>
                          <a:pt x="1518315" y="1221076"/>
                        </a:cubicBezTo>
                        <a:cubicBezTo>
                          <a:pt x="1506469" y="1213969"/>
                          <a:pt x="1496992" y="1204493"/>
                          <a:pt x="1487516" y="1202123"/>
                        </a:cubicBezTo>
                        <a:cubicBezTo>
                          <a:pt x="1480409" y="1199754"/>
                          <a:pt x="1473301" y="1197385"/>
                          <a:pt x="1468563" y="1199754"/>
                        </a:cubicBezTo>
                        <a:cubicBezTo>
                          <a:pt x="1475670" y="1199754"/>
                          <a:pt x="1482778" y="1199754"/>
                          <a:pt x="1487516" y="1202123"/>
                        </a:cubicBezTo>
                        <a:cubicBezTo>
                          <a:pt x="1496992" y="1206862"/>
                          <a:pt x="1506469" y="1213969"/>
                          <a:pt x="1518315" y="1221076"/>
                        </a:cubicBezTo>
                        <a:close/>
                        <a:moveTo>
                          <a:pt x="1470932" y="1064714"/>
                        </a:moveTo>
                        <a:cubicBezTo>
                          <a:pt x="1470932" y="1064714"/>
                          <a:pt x="1470932" y="1062345"/>
                          <a:pt x="1470932" y="1059976"/>
                        </a:cubicBezTo>
                        <a:cubicBezTo>
                          <a:pt x="1470932" y="1059976"/>
                          <a:pt x="1470932" y="1059976"/>
                          <a:pt x="1473301" y="1057607"/>
                        </a:cubicBezTo>
                        <a:cubicBezTo>
                          <a:pt x="1473301" y="1057607"/>
                          <a:pt x="1473301" y="1057607"/>
                          <a:pt x="1470932" y="1059976"/>
                        </a:cubicBezTo>
                        <a:cubicBezTo>
                          <a:pt x="1470932" y="1062345"/>
                          <a:pt x="1470932" y="1062345"/>
                          <a:pt x="1470932" y="1064714"/>
                        </a:cubicBezTo>
                        <a:close/>
                        <a:moveTo>
                          <a:pt x="1480409" y="1069452"/>
                        </a:moveTo>
                        <a:lnTo>
                          <a:pt x="1480409" y="1069452"/>
                        </a:lnTo>
                        <a:cubicBezTo>
                          <a:pt x="1478040" y="1069452"/>
                          <a:pt x="1475670" y="1069452"/>
                          <a:pt x="1473301" y="1069452"/>
                        </a:cubicBezTo>
                        <a:cubicBezTo>
                          <a:pt x="1478040" y="1069452"/>
                          <a:pt x="1478040" y="1069452"/>
                          <a:pt x="1480409" y="1069452"/>
                        </a:cubicBezTo>
                        <a:close/>
                        <a:moveTo>
                          <a:pt x="1480409" y="1055237"/>
                        </a:move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lnTo>
                          <a:pt x="1480409" y="1055237"/>
                        </a:lnTo>
                        <a:cubicBezTo>
                          <a:pt x="1480409" y="1055237"/>
                          <a:pt x="1480409" y="1055237"/>
                          <a:pt x="1480409" y="1055237"/>
                        </a:cubicBezTo>
                        <a:close/>
                        <a:moveTo>
                          <a:pt x="1489885" y="1100251"/>
                        </a:moveTo>
                        <a:cubicBezTo>
                          <a:pt x="1487516" y="1104989"/>
                          <a:pt x="1492254" y="1114466"/>
                          <a:pt x="1489885" y="1119204"/>
                        </a:cubicBezTo>
                        <a:cubicBezTo>
                          <a:pt x="1487516" y="1123942"/>
                          <a:pt x="1487516" y="1128680"/>
                          <a:pt x="1485147" y="1133419"/>
                        </a:cubicBezTo>
                        <a:cubicBezTo>
                          <a:pt x="1487516" y="1128680"/>
                          <a:pt x="1489885" y="1123942"/>
                          <a:pt x="1489885" y="1119204"/>
                        </a:cubicBezTo>
                        <a:cubicBezTo>
                          <a:pt x="1492254" y="1112097"/>
                          <a:pt x="1485147" y="1104989"/>
                          <a:pt x="1489885" y="1100251"/>
                        </a:cubicBezTo>
                        <a:close/>
                        <a:moveTo>
                          <a:pt x="1511207" y="593258"/>
                        </a:moveTo>
                        <a:cubicBezTo>
                          <a:pt x="1506469" y="597996"/>
                          <a:pt x="1499362" y="605103"/>
                          <a:pt x="1494623" y="609842"/>
                        </a:cubicBezTo>
                        <a:cubicBezTo>
                          <a:pt x="1494623" y="619318"/>
                          <a:pt x="1489885" y="626425"/>
                          <a:pt x="1478040" y="626425"/>
                        </a:cubicBezTo>
                        <a:cubicBezTo>
                          <a:pt x="1473301" y="631164"/>
                          <a:pt x="1466194" y="638271"/>
                          <a:pt x="1461456" y="643009"/>
                        </a:cubicBezTo>
                        <a:cubicBezTo>
                          <a:pt x="1459086" y="657224"/>
                          <a:pt x="1437764" y="661962"/>
                          <a:pt x="1437764" y="680915"/>
                        </a:cubicBezTo>
                        <a:cubicBezTo>
                          <a:pt x="1437764" y="664331"/>
                          <a:pt x="1459086" y="657224"/>
                          <a:pt x="1461456" y="643009"/>
                        </a:cubicBezTo>
                        <a:lnTo>
                          <a:pt x="1461456" y="643009"/>
                        </a:lnTo>
                        <a:cubicBezTo>
                          <a:pt x="1466194" y="638271"/>
                          <a:pt x="1473301" y="631164"/>
                          <a:pt x="1478040" y="626425"/>
                        </a:cubicBezTo>
                        <a:lnTo>
                          <a:pt x="1478040" y="626425"/>
                        </a:lnTo>
                        <a:cubicBezTo>
                          <a:pt x="1489885" y="626425"/>
                          <a:pt x="1494623" y="621687"/>
                          <a:pt x="1494623" y="609842"/>
                        </a:cubicBezTo>
                        <a:cubicBezTo>
                          <a:pt x="1499362" y="605103"/>
                          <a:pt x="1504100" y="600365"/>
                          <a:pt x="1511207" y="593258"/>
                        </a:cubicBezTo>
                        <a:lnTo>
                          <a:pt x="1511207" y="593258"/>
                        </a:lnTo>
                        <a:close/>
                        <a:moveTo>
                          <a:pt x="1482778" y="761466"/>
                        </a:moveTo>
                        <a:cubicBezTo>
                          <a:pt x="1487516" y="770942"/>
                          <a:pt x="1478040" y="787526"/>
                          <a:pt x="1482778" y="801741"/>
                        </a:cubicBezTo>
                        <a:cubicBezTo>
                          <a:pt x="1485147" y="806479"/>
                          <a:pt x="1482778" y="813587"/>
                          <a:pt x="1482778" y="820694"/>
                        </a:cubicBezTo>
                        <a:lnTo>
                          <a:pt x="1482778" y="820694"/>
                        </a:lnTo>
                        <a:cubicBezTo>
                          <a:pt x="1482778" y="815956"/>
                          <a:pt x="1485147" y="808848"/>
                          <a:pt x="1482778" y="801741"/>
                        </a:cubicBezTo>
                        <a:cubicBezTo>
                          <a:pt x="1478040" y="787526"/>
                          <a:pt x="1487516" y="770942"/>
                          <a:pt x="1482778" y="761466"/>
                        </a:cubicBezTo>
                        <a:cubicBezTo>
                          <a:pt x="1475670" y="749620"/>
                          <a:pt x="1454348" y="756727"/>
                          <a:pt x="1440134" y="744882"/>
                        </a:cubicBezTo>
                        <a:cubicBezTo>
                          <a:pt x="1433026" y="737774"/>
                          <a:pt x="1423550" y="737774"/>
                          <a:pt x="1418811" y="744882"/>
                        </a:cubicBezTo>
                        <a:cubicBezTo>
                          <a:pt x="1423550" y="737774"/>
                          <a:pt x="1433026" y="737774"/>
                          <a:pt x="1440134" y="744882"/>
                        </a:cubicBezTo>
                        <a:cubicBezTo>
                          <a:pt x="1454348" y="756727"/>
                          <a:pt x="1475670" y="749620"/>
                          <a:pt x="1482778" y="761466"/>
                        </a:cubicBezTo>
                        <a:close/>
                        <a:moveTo>
                          <a:pt x="1421180" y="1168956"/>
                        </a:moveTo>
                        <a:cubicBezTo>
                          <a:pt x="1421180" y="1168956"/>
                          <a:pt x="1421180" y="1168956"/>
                          <a:pt x="1421180" y="1168956"/>
                        </a:cubicBezTo>
                        <a:cubicBezTo>
                          <a:pt x="1418811" y="1171325"/>
                          <a:pt x="1418811" y="1173694"/>
                          <a:pt x="1416442" y="1176063"/>
                        </a:cubicBezTo>
                        <a:cubicBezTo>
                          <a:pt x="1416442" y="1173694"/>
                          <a:pt x="1418811" y="1171325"/>
                          <a:pt x="1421180" y="1168956"/>
                        </a:cubicBezTo>
                        <a:close/>
                        <a:moveTo>
                          <a:pt x="1428288" y="1552754"/>
                        </a:moveTo>
                        <a:cubicBezTo>
                          <a:pt x="1435395" y="1557493"/>
                          <a:pt x="1442503" y="1562231"/>
                          <a:pt x="1440134" y="1571707"/>
                        </a:cubicBezTo>
                        <a:cubicBezTo>
                          <a:pt x="1435395" y="1583553"/>
                          <a:pt x="1433026" y="1593029"/>
                          <a:pt x="1449610" y="1597768"/>
                        </a:cubicBezTo>
                        <a:cubicBezTo>
                          <a:pt x="1449610" y="1597768"/>
                          <a:pt x="1449610" y="1597768"/>
                          <a:pt x="1449610" y="1597768"/>
                        </a:cubicBezTo>
                        <a:cubicBezTo>
                          <a:pt x="1435395" y="1590660"/>
                          <a:pt x="1437764" y="1583553"/>
                          <a:pt x="1440134" y="1571707"/>
                        </a:cubicBezTo>
                        <a:cubicBezTo>
                          <a:pt x="1442503" y="1562231"/>
                          <a:pt x="1435395" y="1555123"/>
                          <a:pt x="1428288" y="1552754"/>
                        </a:cubicBezTo>
                        <a:cubicBezTo>
                          <a:pt x="1416442" y="1548016"/>
                          <a:pt x="1404597" y="1543278"/>
                          <a:pt x="1399858" y="1531432"/>
                        </a:cubicBezTo>
                        <a:cubicBezTo>
                          <a:pt x="1366690" y="1519586"/>
                          <a:pt x="1366690" y="1519586"/>
                          <a:pt x="1373798" y="1493526"/>
                        </a:cubicBezTo>
                        <a:cubicBezTo>
                          <a:pt x="1380905" y="1472204"/>
                          <a:pt x="1366690" y="1450882"/>
                          <a:pt x="1359583" y="1434298"/>
                        </a:cubicBezTo>
                        <a:cubicBezTo>
                          <a:pt x="1357214" y="1429560"/>
                          <a:pt x="1354845" y="1429560"/>
                          <a:pt x="1350107" y="1429560"/>
                        </a:cubicBezTo>
                        <a:cubicBezTo>
                          <a:pt x="1354845" y="1429560"/>
                          <a:pt x="1357214" y="1429560"/>
                          <a:pt x="1359583" y="1434298"/>
                        </a:cubicBezTo>
                        <a:cubicBezTo>
                          <a:pt x="1369060" y="1453251"/>
                          <a:pt x="1380905" y="1472204"/>
                          <a:pt x="1373798" y="1493526"/>
                        </a:cubicBezTo>
                        <a:cubicBezTo>
                          <a:pt x="1366690" y="1519586"/>
                          <a:pt x="1366690" y="1519586"/>
                          <a:pt x="1399858" y="1531432"/>
                        </a:cubicBezTo>
                        <a:cubicBezTo>
                          <a:pt x="1411704" y="1521956"/>
                          <a:pt x="1409335" y="1512479"/>
                          <a:pt x="1399858" y="1503003"/>
                        </a:cubicBezTo>
                        <a:cubicBezTo>
                          <a:pt x="1385644" y="1486419"/>
                          <a:pt x="1399858" y="1462727"/>
                          <a:pt x="1385644" y="1448513"/>
                        </a:cubicBezTo>
                        <a:cubicBezTo>
                          <a:pt x="1399858" y="1436667"/>
                          <a:pt x="1397489" y="1427191"/>
                          <a:pt x="1388013" y="1415345"/>
                        </a:cubicBezTo>
                        <a:cubicBezTo>
                          <a:pt x="1395120" y="1424821"/>
                          <a:pt x="1399858" y="1436667"/>
                          <a:pt x="1385644" y="1448513"/>
                        </a:cubicBezTo>
                        <a:cubicBezTo>
                          <a:pt x="1399858" y="1465097"/>
                          <a:pt x="1383274" y="1488788"/>
                          <a:pt x="1399858" y="1503003"/>
                        </a:cubicBezTo>
                        <a:cubicBezTo>
                          <a:pt x="1406966" y="1512479"/>
                          <a:pt x="1411704" y="1521956"/>
                          <a:pt x="1399858" y="1531432"/>
                        </a:cubicBezTo>
                        <a:cubicBezTo>
                          <a:pt x="1404597" y="1543278"/>
                          <a:pt x="1416442" y="1545647"/>
                          <a:pt x="1428288" y="1552754"/>
                        </a:cubicBezTo>
                        <a:close/>
                        <a:moveTo>
                          <a:pt x="1399858" y="1256613"/>
                        </a:moveTo>
                        <a:cubicBezTo>
                          <a:pt x="1399858" y="1256613"/>
                          <a:pt x="1399858" y="1256613"/>
                          <a:pt x="1399858" y="1256613"/>
                        </a:cubicBezTo>
                        <a:cubicBezTo>
                          <a:pt x="1392751" y="1228184"/>
                          <a:pt x="1399858" y="1202123"/>
                          <a:pt x="1414073" y="1178432"/>
                        </a:cubicBezTo>
                        <a:cubicBezTo>
                          <a:pt x="1397489" y="1202123"/>
                          <a:pt x="1392751" y="1228184"/>
                          <a:pt x="1399858" y="1256613"/>
                        </a:cubicBezTo>
                        <a:close/>
                        <a:moveTo>
                          <a:pt x="1406966" y="837278"/>
                        </a:moveTo>
                        <a:cubicBezTo>
                          <a:pt x="1404597" y="839647"/>
                          <a:pt x="1404597" y="842016"/>
                          <a:pt x="1402227" y="844385"/>
                        </a:cubicBezTo>
                        <a:cubicBezTo>
                          <a:pt x="1402227" y="844385"/>
                          <a:pt x="1404597" y="842016"/>
                          <a:pt x="1406966" y="837278"/>
                        </a:cubicBezTo>
                        <a:cubicBezTo>
                          <a:pt x="1409335" y="834909"/>
                          <a:pt x="1409335" y="832539"/>
                          <a:pt x="1411704" y="830170"/>
                        </a:cubicBezTo>
                        <a:cubicBezTo>
                          <a:pt x="1409335" y="832539"/>
                          <a:pt x="1406966" y="834909"/>
                          <a:pt x="1406966" y="837278"/>
                        </a:cubicBezTo>
                        <a:close/>
                        <a:moveTo>
                          <a:pt x="1380905" y="780419"/>
                        </a:moveTo>
                        <a:cubicBezTo>
                          <a:pt x="1371429" y="782788"/>
                          <a:pt x="1359583" y="785157"/>
                          <a:pt x="1352476" y="792264"/>
                        </a:cubicBezTo>
                        <a:cubicBezTo>
                          <a:pt x="1361952" y="787526"/>
                          <a:pt x="1371429" y="782788"/>
                          <a:pt x="1380905" y="780419"/>
                        </a:cubicBezTo>
                        <a:cubicBezTo>
                          <a:pt x="1390382" y="778050"/>
                          <a:pt x="1397489" y="773311"/>
                          <a:pt x="1404597" y="768573"/>
                        </a:cubicBezTo>
                        <a:cubicBezTo>
                          <a:pt x="1399858" y="775681"/>
                          <a:pt x="1390382" y="778050"/>
                          <a:pt x="1380905" y="780419"/>
                        </a:cubicBezTo>
                        <a:close/>
                        <a:moveTo>
                          <a:pt x="1376167" y="875184"/>
                        </a:moveTo>
                        <a:cubicBezTo>
                          <a:pt x="1395120" y="891768"/>
                          <a:pt x="1395120" y="903613"/>
                          <a:pt x="1378536" y="922566"/>
                        </a:cubicBezTo>
                        <a:cubicBezTo>
                          <a:pt x="1376167" y="924935"/>
                          <a:pt x="1373798" y="927305"/>
                          <a:pt x="1371429" y="929674"/>
                        </a:cubicBezTo>
                        <a:cubicBezTo>
                          <a:pt x="1373798" y="927305"/>
                          <a:pt x="1376167" y="924935"/>
                          <a:pt x="1378536" y="922566"/>
                        </a:cubicBezTo>
                        <a:cubicBezTo>
                          <a:pt x="1395120" y="903613"/>
                          <a:pt x="1392751" y="891768"/>
                          <a:pt x="1376167" y="875184"/>
                        </a:cubicBezTo>
                        <a:cubicBezTo>
                          <a:pt x="1369060" y="870446"/>
                          <a:pt x="1357214" y="872815"/>
                          <a:pt x="1354845" y="860969"/>
                        </a:cubicBezTo>
                        <a:lnTo>
                          <a:pt x="1354845" y="860969"/>
                        </a:lnTo>
                        <a:cubicBezTo>
                          <a:pt x="1354845" y="872815"/>
                          <a:pt x="1369060" y="870446"/>
                          <a:pt x="1376167" y="875184"/>
                        </a:cubicBezTo>
                        <a:close/>
                        <a:moveTo>
                          <a:pt x="1354845" y="1135788"/>
                        </a:moveTo>
                        <a:cubicBezTo>
                          <a:pt x="1354845" y="1135788"/>
                          <a:pt x="1354845" y="1135788"/>
                          <a:pt x="1354845" y="1135788"/>
                        </a:cubicBezTo>
                        <a:cubicBezTo>
                          <a:pt x="1338261" y="1119204"/>
                          <a:pt x="1316939" y="1133419"/>
                          <a:pt x="1297986" y="1126311"/>
                        </a:cubicBezTo>
                        <a:cubicBezTo>
                          <a:pt x="1276664" y="1119204"/>
                          <a:pt x="1267187" y="1128680"/>
                          <a:pt x="1264818" y="1147633"/>
                        </a:cubicBezTo>
                        <a:cubicBezTo>
                          <a:pt x="1252972" y="1142895"/>
                          <a:pt x="1248234" y="1138157"/>
                          <a:pt x="1248234" y="1131050"/>
                        </a:cubicBezTo>
                        <a:cubicBezTo>
                          <a:pt x="1250603" y="1138157"/>
                          <a:pt x="1255341" y="1142895"/>
                          <a:pt x="1264818" y="1147633"/>
                        </a:cubicBezTo>
                        <a:cubicBezTo>
                          <a:pt x="1264818" y="1126311"/>
                          <a:pt x="1276664" y="1116835"/>
                          <a:pt x="1297986" y="1126311"/>
                        </a:cubicBezTo>
                        <a:cubicBezTo>
                          <a:pt x="1316939" y="1131050"/>
                          <a:pt x="1338261" y="1119204"/>
                          <a:pt x="1354845" y="1135788"/>
                        </a:cubicBezTo>
                        <a:close/>
                        <a:moveTo>
                          <a:pt x="1312201" y="958103"/>
                        </a:moveTo>
                        <a:cubicBezTo>
                          <a:pt x="1312201" y="996009"/>
                          <a:pt x="1316939" y="1007855"/>
                          <a:pt x="1328784" y="1022070"/>
                        </a:cubicBezTo>
                        <a:cubicBezTo>
                          <a:pt x="1316939" y="1007855"/>
                          <a:pt x="1312201" y="996009"/>
                          <a:pt x="1312201" y="958103"/>
                        </a:cubicBezTo>
                        <a:cubicBezTo>
                          <a:pt x="1312201" y="958103"/>
                          <a:pt x="1312201" y="958103"/>
                          <a:pt x="1312201" y="958103"/>
                        </a:cubicBezTo>
                        <a:cubicBezTo>
                          <a:pt x="1314570" y="958103"/>
                          <a:pt x="1314570" y="955734"/>
                          <a:pt x="1316939" y="955734"/>
                        </a:cubicBezTo>
                        <a:cubicBezTo>
                          <a:pt x="1314570" y="955734"/>
                          <a:pt x="1314570" y="955734"/>
                          <a:pt x="1312201" y="958103"/>
                        </a:cubicBezTo>
                        <a:lnTo>
                          <a:pt x="1312201" y="958103"/>
                        </a:lnTo>
                        <a:close/>
                        <a:moveTo>
                          <a:pt x="1338261" y="811217"/>
                        </a:moveTo>
                        <a:cubicBezTo>
                          <a:pt x="1333523" y="823063"/>
                          <a:pt x="1316939" y="818325"/>
                          <a:pt x="1309832" y="825432"/>
                        </a:cubicBezTo>
                        <a:lnTo>
                          <a:pt x="1309832" y="825432"/>
                        </a:lnTo>
                        <a:cubicBezTo>
                          <a:pt x="1316939" y="818325"/>
                          <a:pt x="1333523" y="823063"/>
                          <a:pt x="1338261" y="811217"/>
                        </a:cubicBezTo>
                        <a:cubicBezTo>
                          <a:pt x="1338261" y="811217"/>
                          <a:pt x="1338261" y="808848"/>
                          <a:pt x="1340630" y="808848"/>
                        </a:cubicBezTo>
                        <a:cubicBezTo>
                          <a:pt x="1340630" y="808848"/>
                          <a:pt x="1338261" y="808848"/>
                          <a:pt x="1338261" y="811217"/>
                        </a:cubicBezTo>
                        <a:close/>
                        <a:moveTo>
                          <a:pt x="1252972" y="860969"/>
                        </a:moveTo>
                        <a:cubicBezTo>
                          <a:pt x="1252972" y="839647"/>
                          <a:pt x="1236388" y="830170"/>
                          <a:pt x="1222174" y="820694"/>
                        </a:cubicBezTo>
                        <a:cubicBezTo>
                          <a:pt x="1236388" y="830170"/>
                          <a:pt x="1250603" y="839647"/>
                          <a:pt x="1252972" y="860969"/>
                        </a:cubicBezTo>
                        <a:lnTo>
                          <a:pt x="1252972" y="860969"/>
                        </a:lnTo>
                        <a:close/>
                        <a:moveTo>
                          <a:pt x="1091872" y="1142895"/>
                        </a:moveTo>
                        <a:cubicBezTo>
                          <a:pt x="1089503" y="1147633"/>
                          <a:pt x="1091872" y="1152372"/>
                          <a:pt x="1096610" y="1157110"/>
                        </a:cubicBezTo>
                        <a:cubicBezTo>
                          <a:pt x="1098979" y="1159479"/>
                          <a:pt x="1101348" y="1161848"/>
                          <a:pt x="1101348" y="1164217"/>
                        </a:cubicBezTo>
                        <a:cubicBezTo>
                          <a:pt x="1101348" y="1161848"/>
                          <a:pt x="1098979" y="1159479"/>
                          <a:pt x="1096610" y="1157110"/>
                        </a:cubicBezTo>
                        <a:cubicBezTo>
                          <a:pt x="1091872" y="1152372"/>
                          <a:pt x="1089503" y="1147633"/>
                          <a:pt x="1091872" y="1142895"/>
                        </a:cubicBezTo>
                        <a:close/>
                        <a:moveTo>
                          <a:pt x="1089503" y="1064714"/>
                        </a:moveTo>
                        <a:cubicBezTo>
                          <a:pt x="1091872" y="1064714"/>
                          <a:pt x="1094241" y="1064714"/>
                          <a:pt x="1096610" y="1067083"/>
                        </a:cubicBezTo>
                        <a:cubicBezTo>
                          <a:pt x="1098979" y="1067083"/>
                          <a:pt x="1101348" y="1067083"/>
                          <a:pt x="1101348" y="1067083"/>
                        </a:cubicBezTo>
                        <a:cubicBezTo>
                          <a:pt x="1098979" y="1067083"/>
                          <a:pt x="1096610" y="1067083"/>
                          <a:pt x="1096610" y="1067083"/>
                        </a:cubicBezTo>
                        <a:cubicBezTo>
                          <a:pt x="1094241" y="1064714"/>
                          <a:pt x="1091872" y="1064714"/>
                          <a:pt x="1089503" y="1064714"/>
                        </a:cubicBezTo>
                        <a:close/>
                        <a:moveTo>
                          <a:pt x="1080026" y="699868"/>
                        </a:moveTo>
                        <a:cubicBezTo>
                          <a:pt x="1082395" y="699868"/>
                          <a:pt x="1084764" y="699868"/>
                          <a:pt x="1089503" y="699868"/>
                        </a:cubicBezTo>
                        <a:cubicBezTo>
                          <a:pt x="1091872" y="683285"/>
                          <a:pt x="1101348" y="688023"/>
                          <a:pt x="1113194" y="690392"/>
                        </a:cubicBezTo>
                        <a:cubicBezTo>
                          <a:pt x="1115563" y="690392"/>
                          <a:pt x="1117932" y="690392"/>
                          <a:pt x="1117932" y="690392"/>
                        </a:cubicBezTo>
                        <a:cubicBezTo>
                          <a:pt x="1115563" y="690392"/>
                          <a:pt x="1113194" y="690392"/>
                          <a:pt x="1113194" y="690392"/>
                        </a:cubicBezTo>
                        <a:cubicBezTo>
                          <a:pt x="1101348" y="690392"/>
                          <a:pt x="1091872" y="683285"/>
                          <a:pt x="1089503" y="699868"/>
                        </a:cubicBezTo>
                        <a:cubicBezTo>
                          <a:pt x="1084764" y="699868"/>
                          <a:pt x="1082395" y="699868"/>
                          <a:pt x="1080026" y="699868"/>
                        </a:cubicBezTo>
                        <a:cubicBezTo>
                          <a:pt x="1072919" y="690392"/>
                          <a:pt x="1063442" y="692761"/>
                          <a:pt x="1053966" y="692761"/>
                        </a:cubicBezTo>
                        <a:cubicBezTo>
                          <a:pt x="1053966" y="692761"/>
                          <a:pt x="1051597" y="692761"/>
                          <a:pt x="1051597" y="692761"/>
                        </a:cubicBezTo>
                        <a:cubicBezTo>
                          <a:pt x="1051597" y="692761"/>
                          <a:pt x="1053966" y="692761"/>
                          <a:pt x="1053966" y="692761"/>
                        </a:cubicBezTo>
                        <a:cubicBezTo>
                          <a:pt x="1056335" y="678546"/>
                          <a:pt x="1065811" y="671439"/>
                          <a:pt x="1077657" y="669070"/>
                        </a:cubicBezTo>
                        <a:cubicBezTo>
                          <a:pt x="1068180" y="671439"/>
                          <a:pt x="1058704" y="678546"/>
                          <a:pt x="1053966" y="692761"/>
                        </a:cubicBezTo>
                        <a:cubicBezTo>
                          <a:pt x="1063442" y="692761"/>
                          <a:pt x="1072919" y="690392"/>
                          <a:pt x="1080026" y="699868"/>
                        </a:cubicBezTo>
                        <a:close/>
                        <a:moveTo>
                          <a:pt x="1042120" y="560090"/>
                        </a:moveTo>
                        <a:cubicBezTo>
                          <a:pt x="1077657" y="552983"/>
                          <a:pt x="1101348" y="564828"/>
                          <a:pt x="1129778" y="567197"/>
                        </a:cubicBezTo>
                        <a:cubicBezTo>
                          <a:pt x="1108456" y="581412"/>
                          <a:pt x="1080026" y="579043"/>
                          <a:pt x="1042120" y="560090"/>
                        </a:cubicBezTo>
                        <a:close/>
                        <a:moveTo>
                          <a:pt x="1046858" y="1050499"/>
                        </a:moveTo>
                        <a:cubicBezTo>
                          <a:pt x="1049227" y="1050499"/>
                          <a:pt x="1051597" y="1052868"/>
                          <a:pt x="1053966" y="1052868"/>
                        </a:cubicBezTo>
                        <a:cubicBezTo>
                          <a:pt x="1051597" y="1052868"/>
                          <a:pt x="1049227" y="1052868"/>
                          <a:pt x="1046858" y="1050499"/>
                        </a:cubicBezTo>
                        <a:cubicBezTo>
                          <a:pt x="1032643" y="1045761"/>
                          <a:pt x="1023167" y="1043392"/>
                          <a:pt x="1013691" y="1043392"/>
                        </a:cubicBezTo>
                        <a:cubicBezTo>
                          <a:pt x="1023167" y="1043392"/>
                          <a:pt x="1032643" y="1045761"/>
                          <a:pt x="1046858" y="1050499"/>
                        </a:cubicBezTo>
                        <a:close/>
                        <a:moveTo>
                          <a:pt x="899972" y="1199754"/>
                        </a:moveTo>
                        <a:cubicBezTo>
                          <a:pt x="890496" y="1199754"/>
                          <a:pt x="881019" y="1202123"/>
                          <a:pt x="871543" y="1204493"/>
                        </a:cubicBezTo>
                        <a:cubicBezTo>
                          <a:pt x="852590" y="1209231"/>
                          <a:pt x="843113" y="1206862"/>
                          <a:pt x="845482" y="1192647"/>
                        </a:cubicBezTo>
                        <a:cubicBezTo>
                          <a:pt x="845482" y="1206862"/>
                          <a:pt x="852590" y="1209231"/>
                          <a:pt x="871543" y="1204493"/>
                        </a:cubicBezTo>
                        <a:cubicBezTo>
                          <a:pt x="881019" y="1202123"/>
                          <a:pt x="890496" y="1199754"/>
                          <a:pt x="899972" y="1199754"/>
                        </a:cubicBezTo>
                        <a:lnTo>
                          <a:pt x="899972" y="1199754"/>
                        </a:lnTo>
                        <a:close/>
                        <a:moveTo>
                          <a:pt x="843113" y="1154741"/>
                        </a:moveTo>
                        <a:cubicBezTo>
                          <a:pt x="847852" y="1159479"/>
                          <a:pt x="847852" y="1166587"/>
                          <a:pt x="847852" y="1173694"/>
                        </a:cubicBezTo>
                        <a:cubicBezTo>
                          <a:pt x="847852" y="1173694"/>
                          <a:pt x="847852" y="1173694"/>
                          <a:pt x="847852" y="1173694"/>
                        </a:cubicBezTo>
                        <a:cubicBezTo>
                          <a:pt x="847852" y="1168956"/>
                          <a:pt x="847852" y="1159479"/>
                          <a:pt x="843113" y="1154741"/>
                        </a:cubicBezTo>
                        <a:close/>
                        <a:moveTo>
                          <a:pt x="864435" y="986533"/>
                        </a:moveTo>
                        <a:cubicBezTo>
                          <a:pt x="854959" y="984164"/>
                          <a:pt x="847852" y="984164"/>
                          <a:pt x="840744" y="984164"/>
                        </a:cubicBezTo>
                        <a:cubicBezTo>
                          <a:pt x="845482" y="984164"/>
                          <a:pt x="854959" y="984164"/>
                          <a:pt x="864435" y="986533"/>
                        </a:cubicBezTo>
                        <a:cubicBezTo>
                          <a:pt x="869174" y="986533"/>
                          <a:pt x="871543" y="988902"/>
                          <a:pt x="876281" y="988902"/>
                        </a:cubicBezTo>
                        <a:cubicBezTo>
                          <a:pt x="871543" y="988902"/>
                          <a:pt x="866805" y="986533"/>
                          <a:pt x="864435" y="986533"/>
                        </a:cubicBezTo>
                        <a:close/>
                        <a:moveTo>
                          <a:pt x="828899" y="846754"/>
                        </a:moveTo>
                        <a:cubicBezTo>
                          <a:pt x="824160" y="846754"/>
                          <a:pt x="821791" y="846754"/>
                          <a:pt x="817053" y="846754"/>
                        </a:cubicBezTo>
                        <a:cubicBezTo>
                          <a:pt x="819422" y="849123"/>
                          <a:pt x="824160" y="849123"/>
                          <a:pt x="828899" y="846754"/>
                        </a:cubicBezTo>
                        <a:cubicBezTo>
                          <a:pt x="850221" y="842016"/>
                          <a:pt x="871543" y="842016"/>
                          <a:pt x="892865" y="844385"/>
                        </a:cubicBezTo>
                        <a:cubicBezTo>
                          <a:pt x="871543" y="842016"/>
                          <a:pt x="850221" y="844385"/>
                          <a:pt x="828899" y="846754"/>
                        </a:cubicBezTo>
                        <a:close/>
                        <a:moveTo>
                          <a:pt x="862066" y="1045761"/>
                        </a:moveTo>
                        <a:cubicBezTo>
                          <a:pt x="862066" y="1045761"/>
                          <a:pt x="862066" y="1045761"/>
                          <a:pt x="862066" y="1045761"/>
                        </a:cubicBezTo>
                        <a:cubicBezTo>
                          <a:pt x="831268" y="1059976"/>
                          <a:pt x="831268" y="1090774"/>
                          <a:pt x="814684" y="1114466"/>
                        </a:cubicBezTo>
                        <a:cubicBezTo>
                          <a:pt x="814684" y="1116835"/>
                          <a:pt x="812315" y="1116835"/>
                          <a:pt x="812315" y="1119204"/>
                        </a:cubicBezTo>
                        <a:cubicBezTo>
                          <a:pt x="812315" y="1116835"/>
                          <a:pt x="812315" y="1114466"/>
                          <a:pt x="814684" y="1114466"/>
                        </a:cubicBezTo>
                        <a:cubicBezTo>
                          <a:pt x="828899" y="1090774"/>
                          <a:pt x="831268" y="1059976"/>
                          <a:pt x="862066" y="1045761"/>
                        </a:cubicBezTo>
                        <a:close/>
                        <a:moveTo>
                          <a:pt x="788623" y="1159479"/>
                        </a:moveTo>
                        <a:cubicBezTo>
                          <a:pt x="779147" y="1159479"/>
                          <a:pt x="767301" y="1161848"/>
                          <a:pt x="764932" y="1171325"/>
                        </a:cubicBezTo>
                        <a:cubicBezTo>
                          <a:pt x="764932" y="1171325"/>
                          <a:pt x="764932" y="1171325"/>
                          <a:pt x="764932" y="1171325"/>
                        </a:cubicBezTo>
                        <a:cubicBezTo>
                          <a:pt x="769670" y="1161848"/>
                          <a:pt x="779147" y="1159479"/>
                          <a:pt x="788623" y="1159479"/>
                        </a:cubicBezTo>
                        <a:cubicBezTo>
                          <a:pt x="802838" y="1157110"/>
                          <a:pt x="817053" y="1164217"/>
                          <a:pt x="828899" y="1152372"/>
                        </a:cubicBezTo>
                        <a:cubicBezTo>
                          <a:pt x="828899" y="1152372"/>
                          <a:pt x="828899" y="1152372"/>
                          <a:pt x="828899" y="1152372"/>
                        </a:cubicBezTo>
                        <a:cubicBezTo>
                          <a:pt x="819422" y="1164217"/>
                          <a:pt x="802838" y="1157110"/>
                          <a:pt x="788623" y="1159479"/>
                        </a:cubicBezTo>
                        <a:close/>
                        <a:moveTo>
                          <a:pt x="814684" y="1178432"/>
                        </a:moveTo>
                        <a:cubicBezTo>
                          <a:pt x="812315" y="1178432"/>
                          <a:pt x="812315" y="1180801"/>
                          <a:pt x="809946" y="1180801"/>
                        </a:cubicBezTo>
                        <a:cubicBezTo>
                          <a:pt x="809946" y="1180801"/>
                          <a:pt x="807576" y="1178432"/>
                          <a:pt x="807576" y="1178432"/>
                        </a:cubicBezTo>
                        <a:lnTo>
                          <a:pt x="807576" y="1178432"/>
                        </a:lnTo>
                        <a:cubicBezTo>
                          <a:pt x="807576" y="1178432"/>
                          <a:pt x="807576" y="1180801"/>
                          <a:pt x="809946" y="1180801"/>
                        </a:cubicBezTo>
                        <a:cubicBezTo>
                          <a:pt x="812315" y="1180801"/>
                          <a:pt x="814684" y="1178432"/>
                          <a:pt x="814684" y="1178432"/>
                        </a:cubicBezTo>
                        <a:close/>
                        <a:moveTo>
                          <a:pt x="783885" y="1097882"/>
                        </a:moveTo>
                        <a:cubicBezTo>
                          <a:pt x="790993" y="1104989"/>
                          <a:pt x="795731" y="1109727"/>
                          <a:pt x="793362" y="1114466"/>
                        </a:cubicBezTo>
                        <a:cubicBezTo>
                          <a:pt x="793362" y="1109727"/>
                          <a:pt x="790993" y="1104989"/>
                          <a:pt x="783885" y="1097882"/>
                        </a:cubicBezTo>
                        <a:cubicBezTo>
                          <a:pt x="776778" y="1090774"/>
                          <a:pt x="769670" y="1083667"/>
                          <a:pt x="772039" y="1078929"/>
                        </a:cubicBezTo>
                        <a:cubicBezTo>
                          <a:pt x="769670" y="1083667"/>
                          <a:pt x="774409" y="1090774"/>
                          <a:pt x="783885" y="1097882"/>
                        </a:cubicBezTo>
                        <a:close/>
                        <a:moveTo>
                          <a:pt x="793362" y="1064714"/>
                        </a:moveTo>
                        <a:cubicBezTo>
                          <a:pt x="795731" y="1059976"/>
                          <a:pt x="788623" y="1052868"/>
                          <a:pt x="788623" y="1045761"/>
                        </a:cubicBezTo>
                        <a:cubicBezTo>
                          <a:pt x="788623" y="1043392"/>
                          <a:pt x="788623" y="1043392"/>
                          <a:pt x="788623" y="1041023"/>
                        </a:cubicBezTo>
                        <a:cubicBezTo>
                          <a:pt x="788623" y="1043392"/>
                          <a:pt x="788623" y="1043392"/>
                          <a:pt x="788623" y="1045761"/>
                        </a:cubicBezTo>
                        <a:cubicBezTo>
                          <a:pt x="788623" y="1052868"/>
                          <a:pt x="795731" y="1057607"/>
                          <a:pt x="793362" y="1064714"/>
                        </a:cubicBezTo>
                        <a:close/>
                        <a:moveTo>
                          <a:pt x="805207" y="879922"/>
                        </a:moveTo>
                        <a:cubicBezTo>
                          <a:pt x="788623" y="872815"/>
                          <a:pt x="769670" y="865707"/>
                          <a:pt x="745979" y="856231"/>
                        </a:cubicBezTo>
                        <a:cubicBezTo>
                          <a:pt x="745979" y="856231"/>
                          <a:pt x="745979" y="856231"/>
                          <a:pt x="745979" y="856231"/>
                        </a:cubicBezTo>
                        <a:cubicBezTo>
                          <a:pt x="769670" y="865707"/>
                          <a:pt x="788623" y="872815"/>
                          <a:pt x="805207" y="879922"/>
                        </a:cubicBezTo>
                        <a:cubicBezTo>
                          <a:pt x="807576" y="879922"/>
                          <a:pt x="809946" y="882291"/>
                          <a:pt x="812315" y="879922"/>
                        </a:cubicBezTo>
                        <a:cubicBezTo>
                          <a:pt x="809946" y="882291"/>
                          <a:pt x="807576" y="882291"/>
                          <a:pt x="805207" y="879922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53086" y="993640"/>
                          <a:pt x="753086" y="988902"/>
                          <a:pt x="753086" y="984164"/>
                        </a:cubicBezTo>
                        <a:cubicBezTo>
                          <a:pt x="753086" y="988902"/>
                          <a:pt x="753086" y="993640"/>
                          <a:pt x="753086" y="998378"/>
                        </a:cubicBezTo>
                        <a:close/>
                        <a:moveTo>
                          <a:pt x="753086" y="998378"/>
                        </a:moveTo>
                        <a:cubicBezTo>
                          <a:pt x="753086" y="998378"/>
                          <a:pt x="753086" y="998378"/>
                          <a:pt x="753086" y="998378"/>
                        </a:cubicBezTo>
                        <a:cubicBezTo>
                          <a:pt x="748348" y="998378"/>
                          <a:pt x="745979" y="998378"/>
                          <a:pt x="741241" y="998378"/>
                        </a:cubicBezTo>
                        <a:cubicBezTo>
                          <a:pt x="734133" y="998378"/>
                          <a:pt x="729395" y="998378"/>
                          <a:pt x="724657" y="1003117"/>
                        </a:cubicBezTo>
                        <a:cubicBezTo>
                          <a:pt x="729395" y="998378"/>
                          <a:pt x="736503" y="1000748"/>
                          <a:pt x="741241" y="998378"/>
                        </a:cubicBezTo>
                        <a:cubicBezTo>
                          <a:pt x="743610" y="998378"/>
                          <a:pt x="748348" y="998378"/>
                          <a:pt x="753086" y="998378"/>
                        </a:cubicBezTo>
                        <a:close/>
                        <a:moveTo>
                          <a:pt x="750717" y="1005486"/>
                        </a:moveTo>
                        <a:cubicBezTo>
                          <a:pt x="750717" y="1007855"/>
                          <a:pt x="748348" y="1010224"/>
                          <a:pt x="748348" y="1010224"/>
                        </a:cubicBezTo>
                        <a:cubicBezTo>
                          <a:pt x="748348" y="1012593"/>
                          <a:pt x="745979" y="1012593"/>
                          <a:pt x="743610" y="1014962"/>
                        </a:cubicBezTo>
                        <a:cubicBezTo>
                          <a:pt x="745979" y="1012593"/>
                          <a:pt x="745979" y="1012593"/>
                          <a:pt x="748348" y="1010224"/>
                        </a:cubicBezTo>
                        <a:cubicBezTo>
                          <a:pt x="748348" y="1010224"/>
                          <a:pt x="750717" y="1007855"/>
                          <a:pt x="750717" y="1005486"/>
                        </a:cubicBezTo>
                        <a:close/>
                        <a:moveTo>
                          <a:pt x="741241" y="1183170"/>
                        </a:moveTo>
                        <a:cubicBezTo>
                          <a:pt x="741241" y="1187909"/>
                          <a:pt x="736503" y="1192647"/>
                          <a:pt x="731764" y="1195016"/>
                        </a:cubicBezTo>
                        <a:cubicBezTo>
                          <a:pt x="736503" y="1192647"/>
                          <a:pt x="741241" y="1190278"/>
                          <a:pt x="741241" y="1183170"/>
                        </a:cubicBezTo>
                        <a:close/>
                        <a:moveTo>
                          <a:pt x="729395" y="1078929"/>
                        </a:moveTo>
                        <a:cubicBezTo>
                          <a:pt x="731764" y="1078929"/>
                          <a:pt x="734133" y="1078929"/>
                          <a:pt x="736503" y="1078929"/>
                        </a:cubicBezTo>
                        <a:cubicBezTo>
                          <a:pt x="734133" y="1078929"/>
                          <a:pt x="731764" y="1078929"/>
                          <a:pt x="729395" y="1078929"/>
                        </a:cubicBezTo>
                        <a:cubicBezTo>
                          <a:pt x="724657" y="1078929"/>
                          <a:pt x="717550" y="1076560"/>
                          <a:pt x="712811" y="1076560"/>
                        </a:cubicBezTo>
                        <a:cubicBezTo>
                          <a:pt x="717550" y="1076560"/>
                          <a:pt x="724657" y="1076560"/>
                          <a:pt x="729395" y="1078929"/>
                        </a:cubicBezTo>
                        <a:close/>
                        <a:moveTo>
                          <a:pt x="731764" y="1176063"/>
                        </a:moveTo>
                        <a:cubicBezTo>
                          <a:pt x="727026" y="1183170"/>
                          <a:pt x="715180" y="1187909"/>
                          <a:pt x="715180" y="1197385"/>
                        </a:cubicBezTo>
                        <a:cubicBezTo>
                          <a:pt x="715180" y="1185539"/>
                          <a:pt x="724657" y="1180801"/>
                          <a:pt x="731764" y="1176063"/>
                        </a:cubicBezTo>
                        <a:close/>
                        <a:moveTo>
                          <a:pt x="807576" y="1455620"/>
                        </a:moveTo>
                        <a:cubicBezTo>
                          <a:pt x="809946" y="1453251"/>
                          <a:pt x="812315" y="1448513"/>
                          <a:pt x="821791" y="1448513"/>
                        </a:cubicBezTo>
                        <a:cubicBezTo>
                          <a:pt x="828899" y="1448513"/>
                          <a:pt x="833637" y="1446143"/>
                          <a:pt x="836006" y="1439036"/>
                        </a:cubicBezTo>
                        <a:cubicBezTo>
                          <a:pt x="836006" y="1443774"/>
                          <a:pt x="831268" y="1448513"/>
                          <a:pt x="821791" y="1448513"/>
                        </a:cubicBezTo>
                        <a:cubicBezTo>
                          <a:pt x="814684" y="1448513"/>
                          <a:pt x="809946" y="1450882"/>
                          <a:pt x="807576" y="1455620"/>
                        </a:cubicBezTo>
                        <a:close/>
                        <a:moveTo>
                          <a:pt x="833637" y="1756499"/>
                        </a:moveTo>
                        <a:cubicBezTo>
                          <a:pt x="833637" y="1758868"/>
                          <a:pt x="836006" y="1758868"/>
                          <a:pt x="836006" y="1758868"/>
                        </a:cubicBezTo>
                        <a:cubicBezTo>
                          <a:pt x="836006" y="1758868"/>
                          <a:pt x="833637" y="1758868"/>
                          <a:pt x="833637" y="1756499"/>
                        </a:cubicBezTo>
                        <a:cubicBezTo>
                          <a:pt x="831268" y="1754130"/>
                          <a:pt x="828899" y="1751761"/>
                          <a:pt x="826529" y="1749392"/>
                        </a:cubicBezTo>
                        <a:cubicBezTo>
                          <a:pt x="828899" y="1751761"/>
                          <a:pt x="831268" y="1754130"/>
                          <a:pt x="833637" y="1756499"/>
                        </a:cubicBezTo>
                        <a:close/>
                        <a:moveTo>
                          <a:pt x="833637" y="1427191"/>
                        </a:moveTo>
                        <a:cubicBezTo>
                          <a:pt x="833637" y="1427191"/>
                          <a:pt x="833637" y="1427191"/>
                          <a:pt x="833637" y="1427191"/>
                        </a:cubicBezTo>
                        <a:cubicBezTo>
                          <a:pt x="843113" y="1420083"/>
                          <a:pt x="847852" y="1415345"/>
                          <a:pt x="850221" y="1408237"/>
                        </a:cubicBezTo>
                        <a:cubicBezTo>
                          <a:pt x="847852" y="1412976"/>
                          <a:pt x="843113" y="1420083"/>
                          <a:pt x="833637" y="1427191"/>
                        </a:cubicBezTo>
                        <a:close/>
                        <a:moveTo>
                          <a:pt x="819422" y="1367962"/>
                        </a:moveTo>
                        <a:cubicBezTo>
                          <a:pt x="819422" y="1367962"/>
                          <a:pt x="819422" y="1367962"/>
                          <a:pt x="819422" y="1367962"/>
                        </a:cubicBezTo>
                        <a:cubicBezTo>
                          <a:pt x="833637" y="1363224"/>
                          <a:pt x="850221" y="1360855"/>
                          <a:pt x="852590" y="1351378"/>
                        </a:cubicBezTo>
                        <a:cubicBezTo>
                          <a:pt x="850221" y="1358486"/>
                          <a:pt x="833637" y="1363224"/>
                          <a:pt x="819422" y="1367962"/>
                        </a:cubicBezTo>
                        <a:close/>
                        <a:moveTo>
                          <a:pt x="847852" y="1327687"/>
                        </a:moveTo>
                        <a:cubicBezTo>
                          <a:pt x="852590" y="1318211"/>
                          <a:pt x="881019" y="1299258"/>
                          <a:pt x="892865" y="1301627"/>
                        </a:cubicBezTo>
                        <a:cubicBezTo>
                          <a:pt x="897603" y="1301627"/>
                          <a:pt x="904711" y="1303996"/>
                          <a:pt x="909449" y="1303996"/>
                        </a:cubicBezTo>
                        <a:cubicBezTo>
                          <a:pt x="909449" y="1303996"/>
                          <a:pt x="909449" y="1303996"/>
                          <a:pt x="909449" y="1303996"/>
                        </a:cubicBezTo>
                        <a:cubicBezTo>
                          <a:pt x="904711" y="1303996"/>
                          <a:pt x="897603" y="1301627"/>
                          <a:pt x="892865" y="1301627"/>
                        </a:cubicBezTo>
                        <a:cubicBezTo>
                          <a:pt x="878650" y="1299258"/>
                          <a:pt x="850221" y="1318211"/>
                          <a:pt x="847852" y="1327687"/>
                        </a:cubicBezTo>
                        <a:close/>
                        <a:moveTo>
                          <a:pt x="897603" y="1524325"/>
                        </a:moveTo>
                        <a:cubicBezTo>
                          <a:pt x="895234" y="1529063"/>
                          <a:pt x="890496" y="1533801"/>
                          <a:pt x="881019" y="1538539"/>
                        </a:cubicBezTo>
                        <a:cubicBezTo>
                          <a:pt x="876281" y="1540909"/>
                          <a:pt x="871543" y="1540909"/>
                          <a:pt x="871543" y="1543278"/>
                        </a:cubicBezTo>
                        <a:cubicBezTo>
                          <a:pt x="873912" y="1540909"/>
                          <a:pt x="878650" y="1538539"/>
                          <a:pt x="881019" y="1538539"/>
                        </a:cubicBezTo>
                        <a:cubicBezTo>
                          <a:pt x="890496" y="1533801"/>
                          <a:pt x="895234" y="1529063"/>
                          <a:pt x="897603" y="1524325"/>
                        </a:cubicBezTo>
                        <a:close/>
                        <a:moveTo>
                          <a:pt x="862066" y="1600137"/>
                        </a:moveTo>
                        <a:cubicBezTo>
                          <a:pt x="866805" y="1588291"/>
                          <a:pt x="878650" y="1595398"/>
                          <a:pt x="888127" y="1590660"/>
                        </a:cubicBezTo>
                        <a:cubicBezTo>
                          <a:pt x="895234" y="1585922"/>
                          <a:pt x="904711" y="1581184"/>
                          <a:pt x="907080" y="1574076"/>
                        </a:cubicBezTo>
                        <a:cubicBezTo>
                          <a:pt x="904711" y="1581184"/>
                          <a:pt x="897603" y="1585922"/>
                          <a:pt x="888127" y="1590660"/>
                        </a:cubicBezTo>
                        <a:cubicBezTo>
                          <a:pt x="881019" y="1595398"/>
                          <a:pt x="866805" y="1590660"/>
                          <a:pt x="862066" y="1600137"/>
                        </a:cubicBezTo>
                        <a:lnTo>
                          <a:pt x="862066" y="1600137"/>
                        </a:lnTo>
                        <a:close/>
                        <a:moveTo>
                          <a:pt x="899972" y="1709117"/>
                        </a:moveTo>
                        <a:cubicBezTo>
                          <a:pt x="897603" y="1709117"/>
                          <a:pt x="895234" y="1709117"/>
                          <a:pt x="895234" y="1711486"/>
                        </a:cubicBezTo>
                        <a:cubicBezTo>
                          <a:pt x="897603" y="1709117"/>
                          <a:pt x="897603" y="1709117"/>
                          <a:pt x="899972" y="1709117"/>
                        </a:cubicBezTo>
                        <a:cubicBezTo>
                          <a:pt x="933140" y="1704378"/>
                          <a:pt x="954462" y="1673580"/>
                          <a:pt x="987630" y="1671211"/>
                        </a:cubicBezTo>
                        <a:cubicBezTo>
                          <a:pt x="997107" y="1687795"/>
                          <a:pt x="1008952" y="1702009"/>
                          <a:pt x="1030274" y="1704378"/>
                        </a:cubicBezTo>
                        <a:cubicBezTo>
                          <a:pt x="1035013" y="1718593"/>
                          <a:pt x="1044489" y="1723331"/>
                          <a:pt x="1053966" y="1723331"/>
                        </a:cubicBezTo>
                        <a:cubicBezTo>
                          <a:pt x="1044489" y="1723331"/>
                          <a:pt x="1035013" y="1718593"/>
                          <a:pt x="1030274" y="1704378"/>
                        </a:cubicBezTo>
                        <a:cubicBezTo>
                          <a:pt x="1008952" y="1702009"/>
                          <a:pt x="997107" y="1687795"/>
                          <a:pt x="987630" y="1671211"/>
                        </a:cubicBezTo>
                        <a:cubicBezTo>
                          <a:pt x="954462" y="1673580"/>
                          <a:pt x="933140" y="1704378"/>
                          <a:pt x="899972" y="1709117"/>
                        </a:cubicBezTo>
                        <a:close/>
                        <a:moveTo>
                          <a:pt x="911818" y="1787298"/>
                        </a:moveTo>
                        <a:cubicBezTo>
                          <a:pt x="909449" y="1787298"/>
                          <a:pt x="904711" y="1787298"/>
                          <a:pt x="902341" y="1789667"/>
                        </a:cubicBezTo>
                        <a:cubicBezTo>
                          <a:pt x="899972" y="1789667"/>
                          <a:pt x="897603" y="1792036"/>
                          <a:pt x="895234" y="1792036"/>
                        </a:cubicBezTo>
                        <a:cubicBezTo>
                          <a:pt x="897603" y="1789667"/>
                          <a:pt x="897603" y="1789667"/>
                          <a:pt x="902341" y="1789667"/>
                        </a:cubicBezTo>
                        <a:cubicBezTo>
                          <a:pt x="904711" y="1787298"/>
                          <a:pt x="907080" y="1787298"/>
                          <a:pt x="911818" y="1787298"/>
                        </a:cubicBezTo>
                        <a:close/>
                        <a:moveTo>
                          <a:pt x="1020798" y="1801513"/>
                        </a:moveTo>
                        <a:cubicBezTo>
                          <a:pt x="1016060" y="1803882"/>
                          <a:pt x="1013691" y="1808620"/>
                          <a:pt x="1011321" y="1815727"/>
                        </a:cubicBezTo>
                        <a:cubicBezTo>
                          <a:pt x="1008952" y="1827573"/>
                          <a:pt x="971046" y="1839419"/>
                          <a:pt x="961570" y="1834680"/>
                        </a:cubicBezTo>
                        <a:cubicBezTo>
                          <a:pt x="959201" y="1834680"/>
                          <a:pt x="959201" y="1832311"/>
                          <a:pt x="956831" y="1832311"/>
                        </a:cubicBezTo>
                        <a:cubicBezTo>
                          <a:pt x="956831" y="1832311"/>
                          <a:pt x="959201" y="1834680"/>
                          <a:pt x="961570" y="1834680"/>
                        </a:cubicBezTo>
                        <a:cubicBezTo>
                          <a:pt x="973415" y="1839419"/>
                          <a:pt x="1008952" y="1827573"/>
                          <a:pt x="1011321" y="1815727"/>
                        </a:cubicBezTo>
                        <a:cubicBezTo>
                          <a:pt x="1016060" y="1808620"/>
                          <a:pt x="1018429" y="1803882"/>
                          <a:pt x="1020798" y="1801513"/>
                        </a:cubicBezTo>
                        <a:close/>
                        <a:moveTo>
                          <a:pt x="947355" y="1796774"/>
                        </a:moveTo>
                        <a:cubicBezTo>
                          <a:pt x="935509" y="1794405"/>
                          <a:pt x="926033" y="1787298"/>
                          <a:pt x="914187" y="1787298"/>
                        </a:cubicBezTo>
                        <a:cubicBezTo>
                          <a:pt x="923664" y="1787298"/>
                          <a:pt x="935509" y="1792036"/>
                          <a:pt x="947355" y="1796774"/>
                        </a:cubicBezTo>
                        <a:cubicBezTo>
                          <a:pt x="959201" y="1799143"/>
                          <a:pt x="956831" y="1806251"/>
                          <a:pt x="956831" y="1813358"/>
                        </a:cubicBezTo>
                        <a:cubicBezTo>
                          <a:pt x="956831" y="1806251"/>
                          <a:pt x="956831" y="1799143"/>
                          <a:pt x="947355" y="1796774"/>
                        </a:cubicBezTo>
                        <a:close/>
                        <a:moveTo>
                          <a:pt x="971046" y="1898647"/>
                        </a:moveTo>
                        <a:cubicBezTo>
                          <a:pt x="973415" y="1901016"/>
                          <a:pt x="978154" y="1901016"/>
                          <a:pt x="980523" y="1903385"/>
                        </a:cubicBezTo>
                        <a:cubicBezTo>
                          <a:pt x="975784" y="1901016"/>
                          <a:pt x="973415" y="1898647"/>
                          <a:pt x="971046" y="1898647"/>
                        </a:cubicBezTo>
                        <a:cubicBezTo>
                          <a:pt x="949724" y="1889170"/>
                          <a:pt x="933140" y="1891539"/>
                          <a:pt x="914187" y="1908123"/>
                        </a:cubicBezTo>
                        <a:cubicBezTo>
                          <a:pt x="907080" y="1915231"/>
                          <a:pt x="902341" y="1931815"/>
                          <a:pt x="890496" y="1929445"/>
                        </a:cubicBezTo>
                        <a:cubicBezTo>
                          <a:pt x="890496" y="1929445"/>
                          <a:pt x="888127" y="1929445"/>
                          <a:pt x="888127" y="1929445"/>
                        </a:cubicBezTo>
                        <a:cubicBezTo>
                          <a:pt x="888127" y="1929445"/>
                          <a:pt x="890496" y="1929445"/>
                          <a:pt x="890496" y="1929445"/>
                        </a:cubicBezTo>
                        <a:cubicBezTo>
                          <a:pt x="899972" y="1931815"/>
                          <a:pt x="904711" y="1915231"/>
                          <a:pt x="914187" y="1908123"/>
                        </a:cubicBezTo>
                        <a:cubicBezTo>
                          <a:pt x="933140" y="1891539"/>
                          <a:pt x="949724" y="1886801"/>
                          <a:pt x="971046" y="1898647"/>
                        </a:cubicBezTo>
                        <a:close/>
                        <a:moveTo>
                          <a:pt x="947355" y="2130821"/>
                        </a:moveTo>
                        <a:cubicBezTo>
                          <a:pt x="944986" y="2130821"/>
                          <a:pt x="944986" y="2130821"/>
                          <a:pt x="942617" y="2135560"/>
                        </a:cubicBezTo>
                        <a:cubicBezTo>
                          <a:pt x="942617" y="2135560"/>
                          <a:pt x="942617" y="2135560"/>
                          <a:pt x="942617" y="2135560"/>
                        </a:cubicBezTo>
                        <a:cubicBezTo>
                          <a:pt x="944986" y="2130821"/>
                          <a:pt x="944986" y="2130821"/>
                          <a:pt x="947355" y="2130821"/>
                        </a:cubicBezTo>
                        <a:close/>
                        <a:moveTo>
                          <a:pt x="916556" y="2270600"/>
                        </a:moveTo>
                        <a:cubicBezTo>
                          <a:pt x="918925" y="2270600"/>
                          <a:pt x="921295" y="2270600"/>
                          <a:pt x="926033" y="2270600"/>
                        </a:cubicBezTo>
                        <a:cubicBezTo>
                          <a:pt x="944986" y="2263493"/>
                          <a:pt x="961570" y="2265862"/>
                          <a:pt x="968677" y="2284815"/>
                        </a:cubicBezTo>
                        <a:cubicBezTo>
                          <a:pt x="961570" y="2265862"/>
                          <a:pt x="944986" y="2263493"/>
                          <a:pt x="926033" y="2270600"/>
                        </a:cubicBezTo>
                        <a:cubicBezTo>
                          <a:pt x="926033" y="2270600"/>
                          <a:pt x="926033" y="2270600"/>
                          <a:pt x="926033" y="2270600"/>
                        </a:cubicBezTo>
                        <a:cubicBezTo>
                          <a:pt x="921295" y="2270600"/>
                          <a:pt x="918925" y="2270600"/>
                          <a:pt x="916556" y="2270600"/>
                        </a:cubicBezTo>
                        <a:cubicBezTo>
                          <a:pt x="904711" y="2270600"/>
                          <a:pt x="892865" y="2272969"/>
                          <a:pt x="883388" y="2270600"/>
                        </a:cubicBezTo>
                        <a:cubicBezTo>
                          <a:pt x="892865" y="2272969"/>
                          <a:pt x="904711" y="2270600"/>
                          <a:pt x="916556" y="2270600"/>
                        </a:cubicBezTo>
                        <a:close/>
                        <a:moveTo>
                          <a:pt x="975784" y="2166358"/>
                        </a:move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66358"/>
                          <a:pt x="975784" y="2166358"/>
                          <a:pt x="975784" y="2166358"/>
                        </a:cubicBezTo>
                        <a:cubicBezTo>
                          <a:pt x="975784" y="2159251"/>
                          <a:pt x="956831" y="2142667"/>
                          <a:pt x="982892" y="2147405"/>
                        </a:cubicBezTo>
                        <a:cubicBezTo>
                          <a:pt x="994737" y="2147405"/>
                          <a:pt x="1001845" y="2145036"/>
                          <a:pt x="1011321" y="2145036"/>
                        </a:cubicBezTo>
                        <a:cubicBezTo>
                          <a:pt x="1018429" y="2145036"/>
                          <a:pt x="1025536" y="2145036"/>
                          <a:pt x="1027905" y="2147405"/>
                        </a:cubicBezTo>
                        <a:cubicBezTo>
                          <a:pt x="1025536" y="2145036"/>
                          <a:pt x="1018429" y="2145036"/>
                          <a:pt x="1011321" y="2145036"/>
                        </a:cubicBezTo>
                        <a:cubicBezTo>
                          <a:pt x="1001845" y="2145036"/>
                          <a:pt x="992368" y="2149774"/>
                          <a:pt x="982892" y="2147405"/>
                        </a:cubicBezTo>
                        <a:cubicBezTo>
                          <a:pt x="959201" y="2145036"/>
                          <a:pt x="975784" y="2159251"/>
                          <a:pt x="975784" y="2166358"/>
                        </a:cubicBezTo>
                        <a:close/>
                        <a:moveTo>
                          <a:pt x="1001845" y="2024211"/>
                        </a:moveTo>
                        <a:cubicBezTo>
                          <a:pt x="1004214" y="2024211"/>
                          <a:pt x="1004214" y="2024211"/>
                          <a:pt x="1006583" y="2026580"/>
                        </a:cubicBezTo>
                        <a:cubicBezTo>
                          <a:pt x="1008952" y="2028949"/>
                          <a:pt x="1013691" y="2031318"/>
                          <a:pt x="1016060" y="2033687"/>
                        </a:cubicBezTo>
                        <a:cubicBezTo>
                          <a:pt x="1013691" y="2031318"/>
                          <a:pt x="1008952" y="2028949"/>
                          <a:pt x="1006583" y="2026580"/>
                        </a:cubicBezTo>
                        <a:cubicBezTo>
                          <a:pt x="1004214" y="2026580"/>
                          <a:pt x="1001845" y="2024211"/>
                          <a:pt x="1001845" y="2024211"/>
                        </a:cubicBezTo>
                        <a:close/>
                        <a:moveTo>
                          <a:pt x="1184268" y="2308506"/>
                        </a:moveTo>
                        <a:cubicBezTo>
                          <a:pt x="1189006" y="2306137"/>
                          <a:pt x="1196113" y="2303768"/>
                          <a:pt x="1200851" y="2303768"/>
                        </a:cubicBezTo>
                        <a:cubicBezTo>
                          <a:pt x="1205590" y="2303768"/>
                          <a:pt x="1210328" y="2303768"/>
                          <a:pt x="1212697" y="2303768"/>
                        </a:cubicBezTo>
                        <a:cubicBezTo>
                          <a:pt x="1210328" y="2301398"/>
                          <a:pt x="1205590" y="2303768"/>
                          <a:pt x="1200851" y="2303768"/>
                        </a:cubicBezTo>
                        <a:cubicBezTo>
                          <a:pt x="1196113" y="2303768"/>
                          <a:pt x="1189006" y="2306137"/>
                          <a:pt x="1184268" y="2308506"/>
                        </a:cubicBezTo>
                        <a:cubicBezTo>
                          <a:pt x="1162945" y="2322721"/>
                          <a:pt x="1143993" y="2327459"/>
                          <a:pt x="1122670" y="2325090"/>
                        </a:cubicBezTo>
                        <a:cubicBezTo>
                          <a:pt x="1143993" y="2327459"/>
                          <a:pt x="1162945" y="2322721"/>
                          <a:pt x="1184268" y="2308506"/>
                        </a:cubicBezTo>
                        <a:close/>
                        <a:moveTo>
                          <a:pt x="1267187" y="2315613"/>
                        </a:moveTo>
                        <a:cubicBezTo>
                          <a:pt x="1267187" y="2315613"/>
                          <a:pt x="1267187" y="2315613"/>
                          <a:pt x="1267187" y="2315613"/>
                        </a:cubicBezTo>
                        <a:cubicBezTo>
                          <a:pt x="1264818" y="2313244"/>
                          <a:pt x="1262449" y="2310875"/>
                          <a:pt x="1260080" y="2308506"/>
                        </a:cubicBezTo>
                        <a:cubicBezTo>
                          <a:pt x="1262449" y="2310875"/>
                          <a:pt x="1264818" y="2313244"/>
                          <a:pt x="1267187" y="2315613"/>
                        </a:cubicBezTo>
                        <a:close/>
                        <a:moveTo>
                          <a:pt x="1281402" y="2355888"/>
                        </a:moveTo>
                        <a:cubicBezTo>
                          <a:pt x="1276664" y="2355888"/>
                          <a:pt x="1269556" y="2362996"/>
                          <a:pt x="1264818" y="2360627"/>
                        </a:cubicBezTo>
                        <a:cubicBezTo>
                          <a:pt x="1269556" y="2362996"/>
                          <a:pt x="1274295" y="2355888"/>
                          <a:pt x="1281402" y="2355888"/>
                        </a:cubicBezTo>
                        <a:close/>
                        <a:moveTo>
                          <a:pt x="1300355" y="2050271"/>
                        </a:moveTo>
                        <a:cubicBezTo>
                          <a:pt x="1302724" y="2052640"/>
                          <a:pt x="1300355" y="2055009"/>
                          <a:pt x="1300355" y="2057378"/>
                        </a:cubicBezTo>
                        <a:cubicBezTo>
                          <a:pt x="1302724" y="2055009"/>
                          <a:pt x="1302724" y="2052640"/>
                          <a:pt x="1300355" y="2050271"/>
                        </a:cubicBezTo>
                        <a:close/>
                        <a:moveTo>
                          <a:pt x="1305093" y="2026580"/>
                        </a:moveTo>
                        <a:cubicBezTo>
                          <a:pt x="1300355" y="2024211"/>
                          <a:pt x="1297986" y="2017103"/>
                          <a:pt x="1295617" y="2014734"/>
                        </a:cubicBezTo>
                        <a:cubicBezTo>
                          <a:pt x="1283771" y="2017103"/>
                          <a:pt x="1271925" y="2019472"/>
                          <a:pt x="1260080" y="2021841"/>
                        </a:cubicBezTo>
                        <a:lnTo>
                          <a:pt x="1260080" y="2021841"/>
                        </a:lnTo>
                        <a:cubicBezTo>
                          <a:pt x="1271925" y="2019472"/>
                          <a:pt x="1283771" y="2017103"/>
                          <a:pt x="1295617" y="2014734"/>
                        </a:cubicBezTo>
                        <a:cubicBezTo>
                          <a:pt x="1297986" y="2019472"/>
                          <a:pt x="1300355" y="2024211"/>
                          <a:pt x="1305093" y="2026580"/>
                        </a:cubicBezTo>
                        <a:cubicBezTo>
                          <a:pt x="1316939" y="2036056"/>
                          <a:pt x="1342999" y="2033687"/>
                          <a:pt x="1350107" y="2024211"/>
                        </a:cubicBezTo>
                        <a:cubicBezTo>
                          <a:pt x="1354845" y="2017103"/>
                          <a:pt x="1354845" y="2014734"/>
                          <a:pt x="1352476" y="2009996"/>
                        </a:cubicBezTo>
                        <a:cubicBezTo>
                          <a:pt x="1354845" y="2014734"/>
                          <a:pt x="1354845" y="2017103"/>
                          <a:pt x="1350107" y="2024211"/>
                        </a:cubicBezTo>
                        <a:cubicBezTo>
                          <a:pt x="1342999" y="2036056"/>
                          <a:pt x="1319308" y="2036056"/>
                          <a:pt x="1305093" y="2026580"/>
                        </a:cubicBezTo>
                        <a:close/>
                        <a:moveTo>
                          <a:pt x="1570436" y="1867848"/>
                        </a:moveTo>
                        <a:cubicBezTo>
                          <a:pt x="1565697" y="1867848"/>
                          <a:pt x="1558590" y="1867848"/>
                          <a:pt x="1553852" y="1867848"/>
                        </a:cubicBezTo>
                        <a:cubicBezTo>
                          <a:pt x="1553852" y="1867848"/>
                          <a:pt x="1553852" y="1867848"/>
                          <a:pt x="1553852" y="1867848"/>
                        </a:cubicBezTo>
                        <a:lnTo>
                          <a:pt x="1553852" y="1867848"/>
                        </a:lnTo>
                        <a:cubicBezTo>
                          <a:pt x="1558590" y="1867848"/>
                          <a:pt x="1565697" y="1867848"/>
                          <a:pt x="1570436" y="1867848"/>
                        </a:cubicBezTo>
                        <a:cubicBezTo>
                          <a:pt x="1582281" y="1870217"/>
                          <a:pt x="1589388" y="1865479"/>
                          <a:pt x="1596496" y="1858372"/>
                        </a:cubicBezTo>
                        <a:cubicBezTo>
                          <a:pt x="1589388" y="1865479"/>
                          <a:pt x="1582281" y="1870217"/>
                          <a:pt x="1570436" y="1867848"/>
                        </a:cubicBezTo>
                        <a:close/>
                        <a:moveTo>
                          <a:pt x="1636771" y="1983935"/>
                        </a:moveTo>
                        <a:cubicBezTo>
                          <a:pt x="1636771" y="1983935"/>
                          <a:pt x="1636771" y="1983935"/>
                          <a:pt x="1636771" y="1983935"/>
                        </a:cubicBezTo>
                        <a:cubicBezTo>
                          <a:pt x="1639140" y="1998150"/>
                          <a:pt x="1641509" y="2005257"/>
                          <a:pt x="1639140" y="2009996"/>
                        </a:cubicBezTo>
                        <a:cubicBezTo>
                          <a:pt x="1641509" y="2005257"/>
                          <a:pt x="1641509" y="1998150"/>
                          <a:pt x="1636771" y="1983935"/>
                        </a:cubicBezTo>
                        <a:close/>
                        <a:moveTo>
                          <a:pt x="1712583" y="2009996"/>
                        </a:moveTo>
                        <a:cubicBezTo>
                          <a:pt x="1710214" y="2012365"/>
                          <a:pt x="1707845" y="2012365"/>
                          <a:pt x="1705476" y="2012365"/>
                        </a:cubicBezTo>
                        <a:cubicBezTo>
                          <a:pt x="1705476" y="2012365"/>
                          <a:pt x="1710214" y="2012365"/>
                          <a:pt x="1712583" y="2009996"/>
                        </a:cubicBezTo>
                        <a:close/>
                        <a:moveTo>
                          <a:pt x="1672308" y="1827573"/>
                        </a:moveTo>
                        <a:cubicBezTo>
                          <a:pt x="1669939" y="1827573"/>
                          <a:pt x="1667570" y="1827573"/>
                          <a:pt x="1665201" y="1827573"/>
                        </a:cubicBezTo>
                        <a:cubicBezTo>
                          <a:pt x="1667570" y="1827573"/>
                          <a:pt x="1669939" y="1827573"/>
                          <a:pt x="1672308" y="1827573"/>
                        </a:cubicBezTo>
                        <a:cubicBezTo>
                          <a:pt x="1700738" y="1827573"/>
                          <a:pt x="1724429" y="1837050"/>
                          <a:pt x="1750489" y="1846526"/>
                        </a:cubicBezTo>
                        <a:cubicBezTo>
                          <a:pt x="1726798" y="1837050"/>
                          <a:pt x="1700738" y="1827573"/>
                          <a:pt x="1672308" y="1827573"/>
                        </a:cubicBezTo>
                        <a:close/>
                        <a:moveTo>
                          <a:pt x="1717321" y="1763607"/>
                        </a:moveTo>
                        <a:lnTo>
                          <a:pt x="1717321" y="1763607"/>
                        </a:lnTo>
                        <a:lnTo>
                          <a:pt x="1717321" y="1763607"/>
                        </a:lnTo>
                        <a:cubicBezTo>
                          <a:pt x="1729167" y="1765976"/>
                          <a:pt x="1741013" y="1768345"/>
                          <a:pt x="1750489" y="1773083"/>
                        </a:cubicBezTo>
                        <a:cubicBezTo>
                          <a:pt x="1769442" y="1768345"/>
                          <a:pt x="1786026" y="1763607"/>
                          <a:pt x="1802610" y="1758868"/>
                        </a:cubicBezTo>
                        <a:cubicBezTo>
                          <a:pt x="1821563" y="1751761"/>
                          <a:pt x="1842885" y="1737546"/>
                          <a:pt x="1861838" y="1739915"/>
                        </a:cubicBezTo>
                        <a:cubicBezTo>
                          <a:pt x="1864207" y="1739915"/>
                          <a:pt x="1866576" y="1739915"/>
                          <a:pt x="1866576" y="1739915"/>
                        </a:cubicBezTo>
                        <a:cubicBezTo>
                          <a:pt x="1864207" y="1739915"/>
                          <a:pt x="1861838" y="1739915"/>
                          <a:pt x="1861838" y="1739915"/>
                        </a:cubicBezTo>
                        <a:cubicBezTo>
                          <a:pt x="1842885" y="1739915"/>
                          <a:pt x="1823932" y="1754130"/>
                          <a:pt x="1802610" y="1758868"/>
                        </a:cubicBezTo>
                        <a:cubicBezTo>
                          <a:pt x="1786026" y="1765976"/>
                          <a:pt x="1767073" y="1770714"/>
                          <a:pt x="1750489" y="1773083"/>
                        </a:cubicBezTo>
                        <a:cubicBezTo>
                          <a:pt x="1741013" y="1768345"/>
                          <a:pt x="1729167" y="1765976"/>
                          <a:pt x="1717321" y="1763607"/>
                        </a:cubicBezTo>
                        <a:close/>
                        <a:moveTo>
                          <a:pt x="1816825" y="1837050"/>
                        </a:moveTo>
                        <a:cubicBezTo>
                          <a:pt x="1814456" y="1829942"/>
                          <a:pt x="1816825" y="1825204"/>
                          <a:pt x="1819194" y="1818097"/>
                        </a:cubicBezTo>
                        <a:lnTo>
                          <a:pt x="1819194" y="1818097"/>
                        </a:lnTo>
                        <a:cubicBezTo>
                          <a:pt x="1816825" y="1825204"/>
                          <a:pt x="1814456" y="1832311"/>
                          <a:pt x="1816825" y="1837050"/>
                        </a:cubicBezTo>
                        <a:close/>
                        <a:moveTo>
                          <a:pt x="1755227" y="2187680"/>
                        </a:moveTo>
                        <a:cubicBezTo>
                          <a:pt x="1759966" y="2173466"/>
                          <a:pt x="1764704" y="2159251"/>
                          <a:pt x="1767073" y="2145036"/>
                        </a:cubicBezTo>
                        <a:cubicBezTo>
                          <a:pt x="1769442" y="2140298"/>
                          <a:pt x="1769442" y="2135560"/>
                          <a:pt x="1769442" y="2130821"/>
                        </a:cubicBezTo>
                        <a:cubicBezTo>
                          <a:pt x="1769442" y="2135560"/>
                          <a:pt x="1769442" y="2137929"/>
                          <a:pt x="1767073" y="2145036"/>
                        </a:cubicBezTo>
                        <a:cubicBezTo>
                          <a:pt x="1764704" y="2159251"/>
                          <a:pt x="1757596" y="2173466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ubicBezTo>
                          <a:pt x="1752858" y="2187680"/>
                          <a:pt x="1752858" y="2187680"/>
                          <a:pt x="1755227" y="2187680"/>
                        </a:cubicBezTo>
                        <a:close/>
                        <a:moveTo>
                          <a:pt x="1764704" y="1851264"/>
                        </a:moveTo>
                        <a:cubicBezTo>
                          <a:pt x="1769442" y="1853633"/>
                          <a:pt x="1774180" y="1853633"/>
                          <a:pt x="1776550" y="1856002"/>
                        </a:cubicBezTo>
                        <a:cubicBezTo>
                          <a:pt x="1797872" y="1863110"/>
                          <a:pt x="1807348" y="1856002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19194" y="1844157"/>
                          <a:pt x="1819194" y="1844157"/>
                          <a:pt x="1819194" y="1844157"/>
                        </a:cubicBezTo>
                        <a:cubicBezTo>
                          <a:pt x="1807348" y="1853633"/>
                          <a:pt x="1797872" y="1860741"/>
                          <a:pt x="1776550" y="1856002"/>
                        </a:cubicBezTo>
                        <a:cubicBezTo>
                          <a:pt x="1771811" y="1853633"/>
                          <a:pt x="1769442" y="1853633"/>
                          <a:pt x="1764704" y="1851264"/>
                        </a:cubicBezTo>
                        <a:close/>
                        <a:moveTo>
                          <a:pt x="1845254" y="1948399"/>
                        </a:moveTo>
                        <a:cubicBezTo>
                          <a:pt x="1854731" y="1948399"/>
                          <a:pt x="1866576" y="1948399"/>
                          <a:pt x="1876053" y="1946029"/>
                        </a:cubicBezTo>
                        <a:cubicBezTo>
                          <a:pt x="1883160" y="1943660"/>
                          <a:pt x="1890268" y="1943660"/>
                          <a:pt x="1897375" y="1946029"/>
                        </a:cubicBezTo>
                        <a:cubicBezTo>
                          <a:pt x="1892637" y="1941291"/>
                          <a:pt x="1885529" y="1943660"/>
                          <a:pt x="1876053" y="1946029"/>
                        </a:cubicBezTo>
                        <a:cubicBezTo>
                          <a:pt x="1866576" y="1948399"/>
                          <a:pt x="1854731" y="1948399"/>
                          <a:pt x="1845254" y="1948399"/>
                        </a:cubicBezTo>
                        <a:cubicBezTo>
                          <a:pt x="1833409" y="1948399"/>
                          <a:pt x="1823932" y="1946029"/>
                          <a:pt x="1819194" y="1943660"/>
                        </a:cubicBezTo>
                        <a:cubicBezTo>
                          <a:pt x="1823932" y="1946029"/>
                          <a:pt x="1833409" y="1948399"/>
                          <a:pt x="1845254" y="1948399"/>
                        </a:cubicBezTo>
                        <a:close/>
                        <a:moveTo>
                          <a:pt x="1871315" y="2149774"/>
                        </a:moveTo>
                        <a:cubicBezTo>
                          <a:pt x="1871315" y="2149774"/>
                          <a:pt x="1871315" y="2149774"/>
                          <a:pt x="1871315" y="2149774"/>
                        </a:cubicBezTo>
                        <a:cubicBezTo>
                          <a:pt x="1887898" y="2152143"/>
                          <a:pt x="1897375" y="2140298"/>
                          <a:pt x="1906852" y="2130821"/>
                        </a:cubicBezTo>
                        <a:cubicBezTo>
                          <a:pt x="1911590" y="2126083"/>
                          <a:pt x="1916328" y="2123714"/>
                          <a:pt x="1921066" y="2126083"/>
                        </a:cubicBezTo>
                        <a:cubicBezTo>
                          <a:pt x="1916328" y="2123714"/>
                          <a:pt x="1911590" y="2126083"/>
                          <a:pt x="1906852" y="2130821"/>
                        </a:cubicBezTo>
                        <a:cubicBezTo>
                          <a:pt x="1897375" y="2142667"/>
                          <a:pt x="1890268" y="2154513"/>
                          <a:pt x="1871315" y="2149774"/>
                        </a:cubicBezTo>
                        <a:close/>
                        <a:moveTo>
                          <a:pt x="1906852" y="1960244"/>
                        </a:moveTo>
                        <a:cubicBezTo>
                          <a:pt x="1913959" y="1964982"/>
                          <a:pt x="1923435" y="1964982"/>
                          <a:pt x="1930543" y="1967352"/>
                        </a:cubicBezTo>
                        <a:cubicBezTo>
                          <a:pt x="1942388" y="1969721"/>
                          <a:pt x="1949496" y="1972090"/>
                          <a:pt x="1954234" y="1979197"/>
                        </a:cubicBezTo>
                        <a:cubicBezTo>
                          <a:pt x="1949496" y="1974459"/>
                          <a:pt x="1942388" y="1969721"/>
                          <a:pt x="1930543" y="1967352"/>
                        </a:cubicBezTo>
                        <a:cubicBezTo>
                          <a:pt x="1921066" y="1964982"/>
                          <a:pt x="1913959" y="1964982"/>
                          <a:pt x="1906852" y="1960244"/>
                        </a:cubicBezTo>
                        <a:close/>
                        <a:moveTo>
                          <a:pt x="1980294" y="2026580"/>
                        </a:moveTo>
                        <a:cubicBezTo>
                          <a:pt x="1980294" y="2026580"/>
                          <a:pt x="1980294" y="2028949"/>
                          <a:pt x="1977925" y="2028949"/>
                        </a:cubicBezTo>
                        <a:cubicBezTo>
                          <a:pt x="1980294" y="2028949"/>
                          <a:pt x="1980294" y="2026580"/>
                          <a:pt x="1980294" y="2026580"/>
                        </a:cubicBezTo>
                        <a:cubicBezTo>
                          <a:pt x="1980294" y="2026580"/>
                          <a:pt x="1980294" y="2026580"/>
                          <a:pt x="1980294" y="2026580"/>
                        </a:cubicBezTo>
                        <a:close/>
                        <a:moveTo>
                          <a:pt x="1985033" y="2036056"/>
                        </a:moveTo>
                        <a:cubicBezTo>
                          <a:pt x="1982664" y="2036056"/>
                          <a:pt x="1980294" y="2033687"/>
                          <a:pt x="1977925" y="2033687"/>
                        </a:cubicBezTo>
                        <a:cubicBezTo>
                          <a:pt x="1980294" y="2033687"/>
                          <a:pt x="1982664" y="2036056"/>
                          <a:pt x="1985033" y="2036056"/>
                        </a:cubicBezTo>
                        <a:close/>
                        <a:moveTo>
                          <a:pt x="1966080" y="1405868"/>
                        </a:moveTo>
                        <a:cubicBezTo>
                          <a:pt x="1958972" y="1405868"/>
                          <a:pt x="1951865" y="1410607"/>
                          <a:pt x="1951865" y="1417714"/>
                        </a:cubicBezTo>
                        <a:cubicBezTo>
                          <a:pt x="1949496" y="1434298"/>
                          <a:pt x="1940019" y="1439036"/>
                          <a:pt x="1928174" y="1441405"/>
                        </a:cubicBezTo>
                        <a:cubicBezTo>
                          <a:pt x="1940019" y="1439036"/>
                          <a:pt x="1951865" y="1434298"/>
                          <a:pt x="1951865" y="1417714"/>
                        </a:cubicBezTo>
                        <a:cubicBezTo>
                          <a:pt x="1951865" y="1412976"/>
                          <a:pt x="1958972" y="1405868"/>
                          <a:pt x="1966080" y="1405868"/>
                        </a:cubicBezTo>
                        <a:cubicBezTo>
                          <a:pt x="1999248" y="1408237"/>
                          <a:pt x="1999248" y="1372701"/>
                          <a:pt x="2020570" y="1363224"/>
                        </a:cubicBezTo>
                        <a:cubicBezTo>
                          <a:pt x="2025308" y="1360855"/>
                          <a:pt x="2025308" y="1356117"/>
                          <a:pt x="2025308" y="1353747"/>
                        </a:cubicBezTo>
                        <a:cubicBezTo>
                          <a:pt x="2022939" y="1346640"/>
                          <a:pt x="2018200" y="1346640"/>
                          <a:pt x="2013462" y="1344271"/>
                        </a:cubicBezTo>
                        <a:cubicBezTo>
                          <a:pt x="2011093" y="1344271"/>
                          <a:pt x="2011093" y="1344271"/>
                          <a:pt x="2008724" y="1344271"/>
                        </a:cubicBezTo>
                        <a:cubicBezTo>
                          <a:pt x="2011093" y="1344271"/>
                          <a:pt x="2011093" y="1344271"/>
                          <a:pt x="2013462" y="1344271"/>
                        </a:cubicBezTo>
                        <a:cubicBezTo>
                          <a:pt x="2018200" y="1346640"/>
                          <a:pt x="2025308" y="1346640"/>
                          <a:pt x="2025308" y="1353747"/>
                        </a:cubicBezTo>
                        <a:cubicBezTo>
                          <a:pt x="2025308" y="1358486"/>
                          <a:pt x="2025308" y="1363224"/>
                          <a:pt x="2020570" y="1363224"/>
                        </a:cubicBezTo>
                        <a:cubicBezTo>
                          <a:pt x="1999248" y="1372701"/>
                          <a:pt x="1999248" y="1408237"/>
                          <a:pt x="1966080" y="1405868"/>
                        </a:cubicBezTo>
                        <a:close/>
                        <a:moveTo>
                          <a:pt x="1985033" y="1998150"/>
                        </a:moveTo>
                        <a:cubicBezTo>
                          <a:pt x="1992140" y="2012365"/>
                          <a:pt x="2015831" y="2017103"/>
                          <a:pt x="2013462" y="2031318"/>
                        </a:cubicBezTo>
                        <a:cubicBezTo>
                          <a:pt x="2008724" y="2055009"/>
                          <a:pt x="2025308" y="2059747"/>
                          <a:pt x="2041892" y="2069224"/>
                        </a:cubicBezTo>
                        <a:cubicBezTo>
                          <a:pt x="2048999" y="2073962"/>
                          <a:pt x="2053737" y="2083439"/>
                          <a:pt x="2060845" y="2083439"/>
                        </a:cubicBezTo>
                        <a:cubicBezTo>
                          <a:pt x="2053737" y="2081069"/>
                          <a:pt x="2048999" y="2071593"/>
                          <a:pt x="2041892" y="2069224"/>
                        </a:cubicBezTo>
                        <a:cubicBezTo>
                          <a:pt x="2025308" y="2059747"/>
                          <a:pt x="2008724" y="2055009"/>
                          <a:pt x="2013462" y="2031318"/>
                        </a:cubicBezTo>
                        <a:cubicBezTo>
                          <a:pt x="2015831" y="2017103"/>
                          <a:pt x="1992140" y="2012365"/>
                          <a:pt x="1985033" y="1998150"/>
                        </a:cubicBezTo>
                        <a:cubicBezTo>
                          <a:pt x="1985033" y="1998150"/>
                          <a:pt x="1985033" y="1998150"/>
                          <a:pt x="1985033" y="1998150"/>
                        </a:cubicBezTo>
                        <a:close/>
                        <a:moveTo>
                          <a:pt x="2001617" y="2220848"/>
                        </a:moveTo>
                        <a:cubicBezTo>
                          <a:pt x="2008724" y="2218479"/>
                          <a:pt x="2008724" y="2211372"/>
                          <a:pt x="2008724" y="2204264"/>
                        </a:cubicBezTo>
                        <a:cubicBezTo>
                          <a:pt x="2008724" y="2194788"/>
                          <a:pt x="2013462" y="2187680"/>
                          <a:pt x="2025308" y="2182942"/>
                        </a:cubicBezTo>
                        <a:cubicBezTo>
                          <a:pt x="2046630" y="2173466"/>
                          <a:pt x="2053737" y="2156882"/>
                          <a:pt x="2041892" y="2133191"/>
                        </a:cubicBezTo>
                        <a:cubicBezTo>
                          <a:pt x="2039523" y="2128452"/>
                          <a:pt x="2039523" y="2123714"/>
                          <a:pt x="2041892" y="2123714"/>
                        </a:cubicBezTo>
                        <a:cubicBezTo>
                          <a:pt x="2041892" y="2123714"/>
                          <a:pt x="2041892" y="2123714"/>
                          <a:pt x="2041892" y="2123714"/>
                        </a:cubicBezTo>
                        <a:cubicBezTo>
                          <a:pt x="2041892" y="2123714"/>
                          <a:pt x="2041892" y="2130821"/>
                          <a:pt x="2041892" y="2133191"/>
                        </a:cubicBezTo>
                        <a:cubicBezTo>
                          <a:pt x="2053737" y="2154513"/>
                          <a:pt x="2046630" y="2171096"/>
                          <a:pt x="2025308" y="2182942"/>
                        </a:cubicBezTo>
                        <a:cubicBezTo>
                          <a:pt x="2015831" y="2187680"/>
                          <a:pt x="2008724" y="2192419"/>
                          <a:pt x="2008724" y="2204264"/>
                        </a:cubicBezTo>
                        <a:cubicBezTo>
                          <a:pt x="2008724" y="2209003"/>
                          <a:pt x="2008724" y="2218479"/>
                          <a:pt x="2001617" y="2220848"/>
                        </a:cubicBezTo>
                        <a:cubicBezTo>
                          <a:pt x="1996878" y="2223217"/>
                          <a:pt x="1992140" y="2223217"/>
                          <a:pt x="1989771" y="2223217"/>
                        </a:cubicBezTo>
                        <a:cubicBezTo>
                          <a:pt x="1994509" y="2223217"/>
                          <a:pt x="1996878" y="2220848"/>
                          <a:pt x="2001617" y="2220848"/>
                        </a:cubicBezTo>
                        <a:close/>
                        <a:moveTo>
                          <a:pt x="2048999" y="2126083"/>
                        </a:moveTo>
                        <a:cubicBezTo>
                          <a:pt x="2060845" y="2128452"/>
                          <a:pt x="2067952" y="2116606"/>
                          <a:pt x="2079798" y="2114238"/>
                        </a:cubicBezTo>
                        <a:cubicBezTo>
                          <a:pt x="2067952" y="2116606"/>
                          <a:pt x="2058476" y="2128452"/>
                          <a:pt x="2048999" y="2126083"/>
                        </a:cubicBezTo>
                        <a:close/>
                        <a:moveTo>
                          <a:pt x="2020570" y="1877325"/>
                        </a:moveTo>
                        <a:cubicBezTo>
                          <a:pt x="2011093" y="1877325"/>
                          <a:pt x="2008724" y="1882063"/>
                          <a:pt x="2003986" y="1891539"/>
                        </a:cubicBezTo>
                        <a:cubicBezTo>
                          <a:pt x="1994509" y="1908123"/>
                          <a:pt x="2025308" y="1915231"/>
                          <a:pt x="2008724" y="1929445"/>
                        </a:cubicBezTo>
                        <a:cubicBezTo>
                          <a:pt x="2008724" y="1929445"/>
                          <a:pt x="2008724" y="1929445"/>
                          <a:pt x="2008724" y="1929445"/>
                        </a:cubicBezTo>
                        <a:cubicBezTo>
                          <a:pt x="2025308" y="1915231"/>
                          <a:pt x="1994509" y="1905754"/>
                          <a:pt x="2003986" y="1891539"/>
                        </a:cubicBezTo>
                        <a:cubicBezTo>
                          <a:pt x="2008724" y="1882063"/>
                          <a:pt x="2011093" y="1877325"/>
                          <a:pt x="2020570" y="1877325"/>
                        </a:cubicBezTo>
                        <a:cubicBezTo>
                          <a:pt x="2039523" y="1877325"/>
                          <a:pt x="2060845" y="1877325"/>
                          <a:pt x="2079798" y="1877325"/>
                        </a:cubicBezTo>
                        <a:cubicBezTo>
                          <a:pt x="2094013" y="1877325"/>
                          <a:pt x="2108227" y="1879694"/>
                          <a:pt x="2115335" y="1889170"/>
                        </a:cubicBezTo>
                        <a:cubicBezTo>
                          <a:pt x="2108227" y="1879694"/>
                          <a:pt x="2094013" y="1879694"/>
                          <a:pt x="2079798" y="1877325"/>
                        </a:cubicBezTo>
                        <a:cubicBezTo>
                          <a:pt x="2060845" y="1877325"/>
                          <a:pt x="2039523" y="1877325"/>
                          <a:pt x="2020570" y="1877325"/>
                        </a:cubicBezTo>
                        <a:close/>
                        <a:moveTo>
                          <a:pt x="2096382" y="1943660"/>
                        </a:moveTo>
                        <a:cubicBezTo>
                          <a:pt x="2098751" y="1948399"/>
                          <a:pt x="2098751" y="1953137"/>
                          <a:pt x="2096382" y="1960244"/>
                        </a:cubicBezTo>
                        <a:cubicBezTo>
                          <a:pt x="2096382" y="1960244"/>
                          <a:pt x="2096382" y="1960244"/>
                          <a:pt x="2096382" y="1960244"/>
                        </a:cubicBezTo>
                        <a:cubicBezTo>
                          <a:pt x="2098751" y="1953137"/>
                          <a:pt x="2098751" y="1948399"/>
                          <a:pt x="2096382" y="1943660"/>
                        </a:cubicBezTo>
                        <a:close/>
                        <a:moveTo>
                          <a:pt x="2124811" y="1969721"/>
                        </a:moveTo>
                        <a:cubicBezTo>
                          <a:pt x="2127181" y="1969721"/>
                          <a:pt x="2127181" y="1972090"/>
                          <a:pt x="2129550" y="1974459"/>
                        </a:cubicBezTo>
                        <a:cubicBezTo>
                          <a:pt x="2131919" y="1979197"/>
                          <a:pt x="2134288" y="1981566"/>
                          <a:pt x="2139026" y="1986304"/>
                        </a:cubicBezTo>
                        <a:cubicBezTo>
                          <a:pt x="2136657" y="1983935"/>
                          <a:pt x="2131919" y="1979197"/>
                          <a:pt x="2129550" y="1974459"/>
                        </a:cubicBezTo>
                        <a:cubicBezTo>
                          <a:pt x="2129550" y="1972090"/>
                          <a:pt x="2127181" y="1969721"/>
                          <a:pt x="2124811" y="1969721"/>
                        </a:cubicBezTo>
                        <a:close/>
                        <a:moveTo>
                          <a:pt x="2103489" y="1851264"/>
                        </a:moveTo>
                        <a:cubicBezTo>
                          <a:pt x="2115335" y="1853633"/>
                          <a:pt x="2127181" y="1853633"/>
                          <a:pt x="2141395" y="1841788"/>
                        </a:cubicBezTo>
                        <a:cubicBezTo>
                          <a:pt x="2117704" y="1839419"/>
                          <a:pt x="2105858" y="1825204"/>
                          <a:pt x="2091644" y="1818097"/>
                        </a:cubicBezTo>
                        <a:lnTo>
                          <a:pt x="2091644" y="1818097"/>
                        </a:lnTo>
                        <a:cubicBezTo>
                          <a:pt x="2105858" y="1827573"/>
                          <a:pt x="2117704" y="1839419"/>
                          <a:pt x="2141395" y="1841788"/>
                        </a:cubicBezTo>
                        <a:cubicBezTo>
                          <a:pt x="2127181" y="1853633"/>
                          <a:pt x="2112966" y="1853633"/>
                          <a:pt x="2103489" y="1851264"/>
                        </a:cubicBezTo>
                        <a:close/>
                        <a:moveTo>
                          <a:pt x="2153241" y="1896278"/>
                        </a:moveTo>
                        <a:cubicBezTo>
                          <a:pt x="2155610" y="1896278"/>
                          <a:pt x="2160348" y="1896278"/>
                          <a:pt x="2160348" y="1898647"/>
                        </a:cubicBezTo>
                        <a:cubicBezTo>
                          <a:pt x="2160348" y="1898647"/>
                          <a:pt x="2160348" y="1898647"/>
                          <a:pt x="2160348" y="1898647"/>
                        </a:cubicBezTo>
                        <a:cubicBezTo>
                          <a:pt x="2160348" y="1896278"/>
                          <a:pt x="2155610" y="1896278"/>
                          <a:pt x="2153241" y="1896278"/>
                        </a:cubicBezTo>
                        <a:cubicBezTo>
                          <a:pt x="2139026" y="1901016"/>
                          <a:pt x="2139026" y="1912862"/>
                          <a:pt x="2139026" y="1924707"/>
                        </a:cubicBezTo>
                        <a:lnTo>
                          <a:pt x="2139026" y="1924707"/>
                        </a:lnTo>
                        <a:cubicBezTo>
                          <a:pt x="2139026" y="1912862"/>
                          <a:pt x="2139026" y="1901016"/>
                          <a:pt x="2153241" y="1896278"/>
                        </a:cubicBezTo>
                        <a:close/>
                        <a:moveTo>
                          <a:pt x="2157979" y="1912862"/>
                        </a:moveTo>
                        <a:cubicBezTo>
                          <a:pt x="2155610" y="1917600"/>
                          <a:pt x="2153241" y="1919969"/>
                          <a:pt x="2150872" y="1922338"/>
                        </a:cubicBezTo>
                        <a:cubicBezTo>
                          <a:pt x="2155610" y="1917600"/>
                          <a:pt x="2157979" y="1915231"/>
                          <a:pt x="2157979" y="1912862"/>
                        </a:cubicBezTo>
                        <a:close/>
                        <a:moveTo>
                          <a:pt x="2240899" y="1773083"/>
                        </a:moveTo>
                        <a:cubicBezTo>
                          <a:pt x="2240899" y="1780190"/>
                          <a:pt x="2243268" y="1789667"/>
                          <a:pt x="2245637" y="1796774"/>
                        </a:cubicBezTo>
                        <a:cubicBezTo>
                          <a:pt x="2243268" y="1787298"/>
                          <a:pt x="2240899" y="1780190"/>
                          <a:pt x="2240899" y="1773083"/>
                        </a:cubicBezTo>
                        <a:close/>
                        <a:moveTo>
                          <a:pt x="2243268" y="2137929"/>
                        </a:moveTo>
                        <a:cubicBezTo>
                          <a:pt x="2281174" y="2123714"/>
                          <a:pt x="2319080" y="2128452"/>
                          <a:pt x="2359355" y="2126083"/>
                        </a:cubicBezTo>
                        <a:cubicBezTo>
                          <a:pt x="2364093" y="2126083"/>
                          <a:pt x="2371201" y="2126083"/>
                          <a:pt x="2375939" y="2126083"/>
                        </a:cubicBezTo>
                        <a:cubicBezTo>
                          <a:pt x="2371201" y="2126083"/>
                          <a:pt x="2364093" y="2126083"/>
                          <a:pt x="2359355" y="2126083"/>
                        </a:cubicBezTo>
                        <a:cubicBezTo>
                          <a:pt x="2319080" y="2126083"/>
                          <a:pt x="2281174" y="2121345"/>
                          <a:pt x="2243268" y="2137929"/>
                        </a:cubicBezTo>
                        <a:cubicBezTo>
                          <a:pt x="2238529" y="2140298"/>
                          <a:pt x="2236160" y="2140298"/>
                          <a:pt x="2231422" y="2140298"/>
                        </a:cubicBezTo>
                        <a:cubicBezTo>
                          <a:pt x="2236160" y="2140298"/>
                          <a:pt x="2238529" y="2137929"/>
                          <a:pt x="2243268" y="2137929"/>
                        </a:cubicBezTo>
                        <a:close/>
                        <a:moveTo>
                          <a:pt x="2285912" y="1827573"/>
                        </a:moveTo>
                        <a:cubicBezTo>
                          <a:pt x="2293019" y="1822835"/>
                          <a:pt x="2302496" y="1820465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297758" y="1810989"/>
                          <a:pt x="2297758" y="1810989"/>
                          <a:pt x="2297758" y="1810989"/>
                        </a:cubicBezTo>
                        <a:cubicBezTo>
                          <a:pt x="2302496" y="1820465"/>
                          <a:pt x="2293019" y="1825204"/>
                          <a:pt x="2285912" y="1827573"/>
                        </a:cubicBezTo>
                        <a:cubicBezTo>
                          <a:pt x="2283543" y="1827573"/>
                          <a:pt x="2281174" y="1825204"/>
                          <a:pt x="2278805" y="1822835"/>
                        </a:cubicBezTo>
                        <a:cubicBezTo>
                          <a:pt x="2281174" y="1825204"/>
                          <a:pt x="2283543" y="1827573"/>
                          <a:pt x="2285912" y="1827573"/>
                        </a:cubicBezTo>
                        <a:lnTo>
                          <a:pt x="2285912" y="1827573"/>
                        </a:lnTo>
                        <a:close/>
                        <a:moveTo>
                          <a:pt x="2307234" y="2095284"/>
                        </a:moveTo>
                        <a:cubicBezTo>
                          <a:pt x="2297758" y="2097654"/>
                          <a:pt x="2288281" y="2097654"/>
                          <a:pt x="2278805" y="2100023"/>
                        </a:cubicBezTo>
                        <a:cubicBezTo>
                          <a:pt x="2288281" y="2097654"/>
                          <a:pt x="2297758" y="2097654"/>
                          <a:pt x="2307234" y="2095284"/>
                        </a:cubicBezTo>
                        <a:close/>
                        <a:moveTo>
                          <a:pt x="2302496" y="1844157"/>
                        </a:moveTo>
                        <a:cubicBezTo>
                          <a:pt x="2302496" y="1844157"/>
                          <a:pt x="2302496" y="1844157"/>
                          <a:pt x="2302496" y="1844157"/>
                        </a:cubicBezTo>
                        <a:cubicBezTo>
                          <a:pt x="2307234" y="1846526"/>
                          <a:pt x="2309603" y="1848895"/>
                          <a:pt x="2311972" y="1851264"/>
                        </a:cubicBezTo>
                        <a:cubicBezTo>
                          <a:pt x="2309603" y="1848895"/>
                          <a:pt x="2307234" y="1846526"/>
                          <a:pt x="2302496" y="1844157"/>
                        </a:cubicBezTo>
                        <a:close/>
                        <a:moveTo>
                          <a:pt x="2288281" y="1910492"/>
                        </a:moveTo>
                        <a:cubicBezTo>
                          <a:pt x="2290650" y="1905754"/>
                          <a:pt x="2290650" y="1901016"/>
                          <a:pt x="2290650" y="1898647"/>
                        </a:cubicBezTo>
                        <a:cubicBezTo>
                          <a:pt x="2290650" y="1898647"/>
                          <a:pt x="2290650" y="1898647"/>
                          <a:pt x="2290650" y="1898647"/>
                        </a:cubicBezTo>
                        <a:cubicBezTo>
                          <a:pt x="2290650" y="1901016"/>
                          <a:pt x="2290650" y="1905754"/>
                          <a:pt x="2288281" y="1910492"/>
                        </a:cubicBezTo>
                        <a:close/>
                        <a:moveTo>
                          <a:pt x="2359355" y="2045533"/>
                        </a:moveTo>
                        <a:cubicBezTo>
                          <a:pt x="2347509" y="2045533"/>
                          <a:pt x="2338033" y="2050271"/>
                          <a:pt x="2333295" y="2064486"/>
                        </a:cubicBezTo>
                        <a:lnTo>
                          <a:pt x="2333295" y="2064486"/>
                        </a:lnTo>
                        <a:cubicBezTo>
                          <a:pt x="2335664" y="2050271"/>
                          <a:pt x="2347509" y="2047902"/>
                          <a:pt x="2359355" y="2045533"/>
                        </a:cubicBezTo>
                        <a:cubicBezTo>
                          <a:pt x="2375939" y="2043164"/>
                          <a:pt x="2387785" y="2036056"/>
                          <a:pt x="2385415" y="2019472"/>
                        </a:cubicBezTo>
                        <a:cubicBezTo>
                          <a:pt x="2385415" y="2017103"/>
                          <a:pt x="2383046" y="2014734"/>
                          <a:pt x="2380677" y="2009996"/>
                        </a:cubicBezTo>
                        <a:cubicBezTo>
                          <a:pt x="2383046" y="2012365"/>
                          <a:pt x="2385415" y="2014734"/>
                          <a:pt x="2385415" y="2019472"/>
                        </a:cubicBezTo>
                        <a:cubicBezTo>
                          <a:pt x="2385415" y="2036056"/>
                          <a:pt x="2375939" y="2045533"/>
                          <a:pt x="2359355" y="2045533"/>
                        </a:cubicBezTo>
                        <a:close/>
                        <a:moveTo>
                          <a:pt x="2380677" y="1867848"/>
                        </a:moveTo>
                        <a:cubicBezTo>
                          <a:pt x="2373570" y="1870217"/>
                          <a:pt x="2366462" y="1870217"/>
                          <a:pt x="2361724" y="1874955"/>
                        </a:cubicBezTo>
                        <a:cubicBezTo>
                          <a:pt x="2352248" y="1882063"/>
                          <a:pt x="2342771" y="1884432"/>
                          <a:pt x="2335664" y="1882063"/>
                        </a:cubicBezTo>
                        <a:cubicBezTo>
                          <a:pt x="2342771" y="1884432"/>
                          <a:pt x="2352248" y="1882063"/>
                          <a:pt x="2361724" y="1874955"/>
                        </a:cubicBezTo>
                        <a:cubicBezTo>
                          <a:pt x="2366462" y="1870217"/>
                          <a:pt x="2375939" y="1870217"/>
                          <a:pt x="2380677" y="1867848"/>
                        </a:cubicBezTo>
                        <a:cubicBezTo>
                          <a:pt x="2404368" y="1863110"/>
                          <a:pt x="2413845" y="1848895"/>
                          <a:pt x="2413845" y="1827573"/>
                        </a:cubicBezTo>
                        <a:lnTo>
                          <a:pt x="2413845" y="1827573"/>
                        </a:lnTo>
                        <a:cubicBezTo>
                          <a:pt x="2411476" y="1827573"/>
                          <a:pt x="2406737" y="1827573"/>
                          <a:pt x="2406737" y="1829942"/>
                        </a:cubicBezTo>
                        <a:cubicBezTo>
                          <a:pt x="2373570" y="1848895"/>
                          <a:pt x="2368831" y="1846526"/>
                          <a:pt x="2354617" y="1815727"/>
                        </a:cubicBezTo>
                        <a:cubicBezTo>
                          <a:pt x="2347509" y="1801513"/>
                          <a:pt x="2338033" y="1789667"/>
                          <a:pt x="2321449" y="1787298"/>
                        </a:cubicBezTo>
                        <a:cubicBezTo>
                          <a:pt x="2295389" y="1782560"/>
                          <a:pt x="2269328" y="1773083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43268" y="1770714"/>
                          <a:pt x="2243268" y="1770714"/>
                          <a:pt x="2243268" y="1770714"/>
                        </a:cubicBezTo>
                        <a:lnTo>
                          <a:pt x="2243268" y="1770714"/>
                        </a:lnTo>
                        <a:cubicBezTo>
                          <a:pt x="2238529" y="1756499"/>
                          <a:pt x="2226684" y="1744653"/>
                          <a:pt x="2226684" y="1730439"/>
                        </a:cubicBezTo>
                        <a:cubicBezTo>
                          <a:pt x="2226684" y="1730439"/>
                          <a:pt x="2226684" y="1730439"/>
                          <a:pt x="2226684" y="1730439"/>
                        </a:cubicBezTo>
                        <a:cubicBezTo>
                          <a:pt x="2236160" y="1730439"/>
                          <a:pt x="2245637" y="1730439"/>
                          <a:pt x="2252744" y="1732808"/>
                        </a:cubicBezTo>
                        <a:cubicBezTo>
                          <a:pt x="2243268" y="1730439"/>
                          <a:pt x="2236160" y="1730439"/>
                          <a:pt x="2226684" y="1730439"/>
                        </a:cubicBezTo>
                        <a:cubicBezTo>
                          <a:pt x="2226684" y="1744653"/>
                          <a:pt x="2238529" y="1756499"/>
                          <a:pt x="2243268" y="1770714"/>
                        </a:cubicBezTo>
                        <a:cubicBezTo>
                          <a:pt x="2269328" y="1773083"/>
                          <a:pt x="2295389" y="1782560"/>
                          <a:pt x="2321449" y="1787298"/>
                        </a:cubicBezTo>
                        <a:cubicBezTo>
                          <a:pt x="2338033" y="1789667"/>
                          <a:pt x="2347509" y="1801513"/>
                          <a:pt x="2354617" y="1815727"/>
                        </a:cubicBezTo>
                        <a:cubicBezTo>
                          <a:pt x="2371201" y="1846526"/>
                          <a:pt x="2373570" y="1846526"/>
                          <a:pt x="2406737" y="1829942"/>
                        </a:cubicBezTo>
                        <a:cubicBezTo>
                          <a:pt x="2409107" y="1827573"/>
                          <a:pt x="2411476" y="1829942"/>
                          <a:pt x="2413845" y="1827573"/>
                        </a:cubicBezTo>
                        <a:cubicBezTo>
                          <a:pt x="2425691" y="1827573"/>
                          <a:pt x="2430429" y="1818097"/>
                          <a:pt x="2430429" y="1808620"/>
                        </a:cubicBezTo>
                        <a:cubicBezTo>
                          <a:pt x="2432798" y="1787298"/>
                          <a:pt x="2451751" y="1787298"/>
                          <a:pt x="2468335" y="1787298"/>
                        </a:cubicBezTo>
                        <a:cubicBezTo>
                          <a:pt x="2482550" y="1787298"/>
                          <a:pt x="2499133" y="1784929"/>
                          <a:pt x="2506241" y="1794405"/>
                        </a:cubicBezTo>
                        <a:cubicBezTo>
                          <a:pt x="2496764" y="1784929"/>
                          <a:pt x="2480180" y="1789667"/>
                          <a:pt x="2468335" y="1787298"/>
                        </a:cubicBezTo>
                        <a:cubicBezTo>
                          <a:pt x="2451751" y="1787298"/>
                          <a:pt x="2432798" y="1787298"/>
                          <a:pt x="2430429" y="1808620"/>
                        </a:cubicBezTo>
                        <a:cubicBezTo>
                          <a:pt x="2428060" y="1818097"/>
                          <a:pt x="2425691" y="1827573"/>
                          <a:pt x="2413845" y="1827573"/>
                        </a:cubicBezTo>
                        <a:cubicBezTo>
                          <a:pt x="2416214" y="1851264"/>
                          <a:pt x="2404368" y="1863110"/>
                          <a:pt x="2380677" y="1867848"/>
                        </a:cubicBezTo>
                        <a:close/>
                        <a:moveTo>
                          <a:pt x="2603375" y="1931815"/>
                        </a:moveTo>
                        <a:lnTo>
                          <a:pt x="2603375" y="1931815"/>
                        </a:lnTo>
                        <a:cubicBezTo>
                          <a:pt x="2601006" y="1934184"/>
                          <a:pt x="2598637" y="1936553"/>
                          <a:pt x="2593899" y="1938922"/>
                        </a:cubicBezTo>
                        <a:cubicBezTo>
                          <a:pt x="2601006" y="1974459"/>
                          <a:pt x="2603375" y="1976828"/>
                          <a:pt x="2646019" y="1979197"/>
                        </a:cubicBezTo>
                        <a:cubicBezTo>
                          <a:pt x="2603375" y="1976828"/>
                          <a:pt x="2601006" y="1974459"/>
                          <a:pt x="2593899" y="1938922"/>
                        </a:cubicBezTo>
                        <a:cubicBezTo>
                          <a:pt x="2598637" y="1938922"/>
                          <a:pt x="2601006" y="1936553"/>
                          <a:pt x="2603375" y="1931815"/>
                        </a:cubicBezTo>
                        <a:close/>
                        <a:moveTo>
                          <a:pt x="2638912" y="1872587"/>
                        </a:moveTo>
                        <a:cubicBezTo>
                          <a:pt x="2638912" y="1877325"/>
                          <a:pt x="2638912" y="1879694"/>
                          <a:pt x="2638912" y="1884432"/>
                        </a:cubicBezTo>
                        <a:cubicBezTo>
                          <a:pt x="2638912" y="1879694"/>
                          <a:pt x="2638912" y="1874955"/>
                          <a:pt x="2638912" y="1872587"/>
                        </a:cubicBezTo>
                        <a:cubicBezTo>
                          <a:pt x="2638912" y="1851264"/>
                          <a:pt x="2641281" y="1832311"/>
                          <a:pt x="2657865" y="1818097"/>
                        </a:cubicBezTo>
                        <a:cubicBezTo>
                          <a:pt x="2669711" y="1808620"/>
                          <a:pt x="2681556" y="1796774"/>
                          <a:pt x="2681556" y="1780190"/>
                        </a:cubicBezTo>
                        <a:cubicBezTo>
                          <a:pt x="2681556" y="1780190"/>
                          <a:pt x="2681556" y="1780190"/>
                          <a:pt x="2681556" y="1780190"/>
                        </a:cubicBezTo>
                        <a:cubicBezTo>
                          <a:pt x="2698140" y="1770714"/>
                          <a:pt x="2705248" y="1751761"/>
                          <a:pt x="2726570" y="1751761"/>
                        </a:cubicBezTo>
                        <a:cubicBezTo>
                          <a:pt x="2705248" y="1751761"/>
                          <a:pt x="2698140" y="1773083"/>
                          <a:pt x="2681556" y="1780190"/>
                        </a:cubicBezTo>
                        <a:cubicBezTo>
                          <a:pt x="2681556" y="1796774"/>
                          <a:pt x="2669711" y="1808620"/>
                          <a:pt x="2657865" y="1818097"/>
                        </a:cubicBezTo>
                        <a:cubicBezTo>
                          <a:pt x="2641281" y="1832311"/>
                          <a:pt x="2636543" y="1851264"/>
                          <a:pt x="2638912" y="1872587"/>
                        </a:cubicBezTo>
                        <a:close/>
                        <a:moveTo>
                          <a:pt x="2657865" y="1901016"/>
                        </a:moveTo>
                        <a:cubicBezTo>
                          <a:pt x="2674449" y="1903385"/>
                          <a:pt x="2674449" y="1915231"/>
                          <a:pt x="2669711" y="1927076"/>
                        </a:cubicBezTo>
                        <a:cubicBezTo>
                          <a:pt x="2669711" y="1929445"/>
                          <a:pt x="2667342" y="1931815"/>
                          <a:pt x="2664972" y="1934184"/>
                        </a:cubicBezTo>
                        <a:cubicBezTo>
                          <a:pt x="2667342" y="1931815"/>
                          <a:pt x="2667342" y="1929445"/>
                          <a:pt x="2669711" y="1927076"/>
                        </a:cubicBezTo>
                        <a:cubicBezTo>
                          <a:pt x="2674449" y="1915231"/>
                          <a:pt x="2674449" y="1903385"/>
                          <a:pt x="2657865" y="1901016"/>
                        </a:cubicBezTo>
                        <a:cubicBezTo>
                          <a:pt x="2653127" y="1901016"/>
                          <a:pt x="2650758" y="1898647"/>
                          <a:pt x="2648389" y="1898647"/>
                        </a:cubicBezTo>
                        <a:cubicBezTo>
                          <a:pt x="2650758" y="1901016"/>
                          <a:pt x="2655496" y="1901016"/>
                          <a:pt x="2657865" y="1901016"/>
                        </a:cubicBezTo>
                        <a:close/>
                        <a:moveTo>
                          <a:pt x="2740784" y="1747023"/>
                        </a:moveTo>
                        <a:cubicBezTo>
                          <a:pt x="2740784" y="1749392"/>
                          <a:pt x="2736046" y="1751761"/>
                          <a:pt x="2736046" y="1751761"/>
                        </a:cubicBezTo>
                        <a:cubicBezTo>
                          <a:pt x="2736046" y="1751761"/>
                          <a:pt x="2733677" y="1751761"/>
                          <a:pt x="2733677" y="1751761"/>
                        </a:cubicBezTo>
                        <a:cubicBezTo>
                          <a:pt x="2733677" y="1751761"/>
                          <a:pt x="2736046" y="1751761"/>
                          <a:pt x="2736046" y="1751761"/>
                        </a:cubicBezTo>
                        <a:cubicBezTo>
                          <a:pt x="2738416" y="1751761"/>
                          <a:pt x="2740784" y="1749392"/>
                          <a:pt x="2740784" y="1747023"/>
                        </a:cubicBezTo>
                        <a:cubicBezTo>
                          <a:pt x="2752630" y="1711486"/>
                          <a:pt x="2785798" y="1728070"/>
                          <a:pt x="2809489" y="1723331"/>
                        </a:cubicBezTo>
                        <a:cubicBezTo>
                          <a:pt x="2811858" y="1723331"/>
                          <a:pt x="2814228" y="1723331"/>
                          <a:pt x="2814228" y="1723331"/>
                        </a:cubicBezTo>
                        <a:cubicBezTo>
                          <a:pt x="2811858" y="1723331"/>
                          <a:pt x="2811858" y="1723331"/>
                          <a:pt x="2809489" y="1723331"/>
                        </a:cubicBezTo>
                        <a:cubicBezTo>
                          <a:pt x="2788167" y="1728070"/>
                          <a:pt x="2752630" y="1711486"/>
                          <a:pt x="2740784" y="1747023"/>
                        </a:cubicBezTo>
                        <a:close/>
                        <a:moveTo>
                          <a:pt x="2757368" y="865707"/>
                        </a:moveTo>
                        <a:cubicBezTo>
                          <a:pt x="2757368" y="858600"/>
                          <a:pt x="2752630" y="853862"/>
                          <a:pt x="2745523" y="853862"/>
                        </a:cubicBezTo>
                        <a:cubicBezTo>
                          <a:pt x="2740784" y="853862"/>
                          <a:pt x="2736046" y="856231"/>
                          <a:pt x="2736046" y="858600"/>
                        </a:cubicBezTo>
                        <a:cubicBezTo>
                          <a:pt x="2736046" y="856231"/>
                          <a:pt x="2740784" y="853862"/>
                          <a:pt x="2745523" y="853862"/>
                        </a:cubicBezTo>
                        <a:cubicBezTo>
                          <a:pt x="2752630" y="853862"/>
                          <a:pt x="2757368" y="858600"/>
                          <a:pt x="2757368" y="865707"/>
                        </a:cubicBezTo>
                        <a:cubicBezTo>
                          <a:pt x="2757368" y="865707"/>
                          <a:pt x="2757368" y="865707"/>
                          <a:pt x="2757368" y="865707"/>
                        </a:cubicBezTo>
                        <a:close/>
                        <a:moveTo>
                          <a:pt x="2534670" y="569566"/>
                        </a:moveTo>
                        <a:cubicBezTo>
                          <a:pt x="2537040" y="571935"/>
                          <a:pt x="2546516" y="571935"/>
                          <a:pt x="2546516" y="574305"/>
                        </a:cubicBezTo>
                        <a:lnTo>
                          <a:pt x="2546516" y="574305"/>
                        </a:lnTo>
                        <a:cubicBezTo>
                          <a:pt x="2546516" y="571935"/>
                          <a:pt x="2537040" y="571935"/>
                          <a:pt x="2534670" y="569566"/>
                        </a:cubicBezTo>
                        <a:close/>
                        <a:moveTo>
                          <a:pt x="2300127" y="489016"/>
                        </a:moveTo>
                        <a:cubicBezTo>
                          <a:pt x="2304865" y="489016"/>
                          <a:pt x="2311972" y="489016"/>
                          <a:pt x="2314341" y="481909"/>
                        </a:cubicBezTo>
                        <a:cubicBezTo>
                          <a:pt x="2316711" y="474801"/>
                          <a:pt x="2314341" y="472432"/>
                          <a:pt x="2309603" y="470063"/>
                        </a:cubicBezTo>
                        <a:cubicBezTo>
                          <a:pt x="2314341" y="472432"/>
                          <a:pt x="2316711" y="477170"/>
                          <a:pt x="2314341" y="481909"/>
                        </a:cubicBezTo>
                        <a:cubicBezTo>
                          <a:pt x="2311972" y="489016"/>
                          <a:pt x="2307234" y="489016"/>
                          <a:pt x="2300127" y="489016"/>
                        </a:cubicBezTo>
                        <a:cubicBezTo>
                          <a:pt x="2257483" y="493754"/>
                          <a:pt x="2214838" y="505600"/>
                          <a:pt x="2169825" y="498492"/>
                        </a:cubicBezTo>
                        <a:cubicBezTo>
                          <a:pt x="2153241" y="496123"/>
                          <a:pt x="2141395" y="491385"/>
                          <a:pt x="2134288" y="484278"/>
                        </a:cubicBezTo>
                        <a:cubicBezTo>
                          <a:pt x="2141395" y="491385"/>
                          <a:pt x="2153241" y="496123"/>
                          <a:pt x="2169825" y="498492"/>
                        </a:cubicBezTo>
                        <a:cubicBezTo>
                          <a:pt x="2214838" y="505600"/>
                          <a:pt x="2257483" y="493754"/>
                          <a:pt x="2300127" y="489016"/>
                        </a:cubicBezTo>
                        <a:close/>
                        <a:moveTo>
                          <a:pt x="2136657" y="529291"/>
                        </a:moveTo>
                        <a:cubicBezTo>
                          <a:pt x="2134288" y="526922"/>
                          <a:pt x="2129550" y="522184"/>
                          <a:pt x="2127181" y="517446"/>
                        </a:cubicBezTo>
                        <a:cubicBezTo>
                          <a:pt x="2127181" y="517446"/>
                          <a:pt x="2127181" y="517446"/>
                          <a:pt x="2127181" y="517446"/>
                        </a:cubicBezTo>
                        <a:cubicBezTo>
                          <a:pt x="2129550" y="522184"/>
                          <a:pt x="2131919" y="524553"/>
                          <a:pt x="2136657" y="529291"/>
                        </a:cubicBezTo>
                        <a:close/>
                        <a:moveTo>
                          <a:pt x="2127181" y="664331"/>
                        </a:moveTo>
                        <a:cubicBezTo>
                          <a:pt x="2127181" y="666701"/>
                          <a:pt x="2129550" y="669070"/>
                          <a:pt x="2129550" y="671439"/>
                        </a:cubicBezTo>
                        <a:cubicBezTo>
                          <a:pt x="2129550" y="669070"/>
                          <a:pt x="2129550" y="666701"/>
                          <a:pt x="2127181" y="664331"/>
                        </a:cubicBezTo>
                        <a:cubicBezTo>
                          <a:pt x="2117704" y="640640"/>
                          <a:pt x="2101120" y="628795"/>
                          <a:pt x="2082167" y="631164"/>
                        </a:cubicBezTo>
                        <a:cubicBezTo>
                          <a:pt x="2067952" y="633533"/>
                          <a:pt x="2058476" y="631164"/>
                          <a:pt x="2053737" y="621687"/>
                        </a:cubicBezTo>
                        <a:cubicBezTo>
                          <a:pt x="2037154" y="593258"/>
                          <a:pt x="2008724" y="571935"/>
                          <a:pt x="1982664" y="538768"/>
                        </a:cubicBezTo>
                        <a:cubicBezTo>
                          <a:pt x="1982664" y="538768"/>
                          <a:pt x="1982664" y="538768"/>
                          <a:pt x="1982664" y="538768"/>
                        </a:cubicBezTo>
                        <a:cubicBezTo>
                          <a:pt x="2006355" y="574305"/>
                          <a:pt x="2037154" y="593258"/>
                          <a:pt x="2053737" y="621687"/>
                        </a:cubicBezTo>
                        <a:cubicBezTo>
                          <a:pt x="2058476" y="631164"/>
                          <a:pt x="2070321" y="633533"/>
                          <a:pt x="2082167" y="631164"/>
                        </a:cubicBezTo>
                        <a:cubicBezTo>
                          <a:pt x="2101120" y="626425"/>
                          <a:pt x="2117704" y="640640"/>
                          <a:pt x="2127181" y="664331"/>
                        </a:cubicBezTo>
                        <a:close/>
                        <a:moveTo>
                          <a:pt x="2015831" y="439264"/>
                        </a:moveTo>
                        <a:cubicBezTo>
                          <a:pt x="2025308" y="448741"/>
                          <a:pt x="2032415" y="458217"/>
                          <a:pt x="2041892" y="465325"/>
                        </a:cubicBezTo>
                        <a:cubicBezTo>
                          <a:pt x="2032415" y="458217"/>
                          <a:pt x="2025308" y="448741"/>
                          <a:pt x="2015831" y="439264"/>
                        </a:cubicBezTo>
                        <a:close/>
                        <a:moveTo>
                          <a:pt x="2101120" y="486647"/>
                        </a:moveTo>
                        <a:cubicBezTo>
                          <a:pt x="2103489" y="489016"/>
                          <a:pt x="2103489" y="491385"/>
                          <a:pt x="2103489" y="496123"/>
                        </a:cubicBezTo>
                        <a:cubicBezTo>
                          <a:pt x="2096382" y="505600"/>
                          <a:pt x="2096382" y="510338"/>
                          <a:pt x="2101120" y="512707"/>
                        </a:cubicBezTo>
                        <a:cubicBezTo>
                          <a:pt x="2096382" y="510338"/>
                          <a:pt x="2098751" y="505600"/>
                          <a:pt x="2103489" y="496123"/>
                        </a:cubicBezTo>
                        <a:cubicBezTo>
                          <a:pt x="2103489" y="491385"/>
                          <a:pt x="2103489" y="489016"/>
                          <a:pt x="2101120" y="486647"/>
                        </a:cubicBezTo>
                        <a:close/>
                        <a:moveTo>
                          <a:pt x="2096382" y="427419"/>
                        </a:moveTo>
                        <a:cubicBezTo>
                          <a:pt x="2067952" y="425050"/>
                          <a:pt x="2037154" y="425050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06355" y="432157"/>
                          <a:pt x="2006355" y="432157"/>
                          <a:pt x="2006355" y="432157"/>
                        </a:cubicBezTo>
                        <a:cubicBezTo>
                          <a:pt x="2037154" y="425050"/>
                          <a:pt x="2065583" y="425050"/>
                          <a:pt x="2096382" y="427419"/>
                        </a:cubicBezTo>
                        <a:cubicBezTo>
                          <a:pt x="2103489" y="427419"/>
                          <a:pt x="2108227" y="429788"/>
                          <a:pt x="2112966" y="432157"/>
                        </a:cubicBezTo>
                        <a:cubicBezTo>
                          <a:pt x="2108227" y="429788"/>
                          <a:pt x="2101120" y="427419"/>
                          <a:pt x="2096382" y="427419"/>
                        </a:cubicBezTo>
                        <a:close/>
                        <a:moveTo>
                          <a:pt x="2037154" y="349238"/>
                        </a:moveTo>
                        <a:cubicBezTo>
                          <a:pt x="2039523" y="349238"/>
                          <a:pt x="2044261" y="351607"/>
                          <a:pt x="2046630" y="351607"/>
                        </a:cubicBezTo>
                        <a:lnTo>
                          <a:pt x="2046630" y="351607"/>
                        </a:lnTo>
                        <a:cubicBezTo>
                          <a:pt x="2044261" y="349238"/>
                          <a:pt x="2039523" y="349238"/>
                          <a:pt x="2037154" y="349238"/>
                        </a:cubicBezTo>
                        <a:close/>
                        <a:moveTo>
                          <a:pt x="2082167" y="268687"/>
                        </a:moveTo>
                        <a:cubicBezTo>
                          <a:pt x="2075060" y="278164"/>
                          <a:pt x="2067952" y="285271"/>
                          <a:pt x="2063214" y="287640"/>
                        </a:cubicBezTo>
                        <a:cubicBezTo>
                          <a:pt x="2067952" y="285271"/>
                          <a:pt x="2075060" y="278164"/>
                          <a:pt x="2082167" y="268687"/>
                        </a:cubicBezTo>
                        <a:cubicBezTo>
                          <a:pt x="2091644" y="254472"/>
                          <a:pt x="2098751" y="242627"/>
                          <a:pt x="2098751" y="237888"/>
                        </a:cubicBezTo>
                        <a:cubicBezTo>
                          <a:pt x="2096382" y="244996"/>
                          <a:pt x="2091644" y="254472"/>
                          <a:pt x="2082167" y="268687"/>
                        </a:cubicBezTo>
                        <a:close/>
                        <a:moveTo>
                          <a:pt x="2060845" y="209459"/>
                        </a:moveTo>
                        <a:cubicBezTo>
                          <a:pt x="2022939" y="195244"/>
                          <a:pt x="1977925" y="190506"/>
                          <a:pt x="1961342" y="145492"/>
                        </a:cubicBezTo>
                        <a:cubicBezTo>
                          <a:pt x="1958972" y="140754"/>
                          <a:pt x="1954234" y="140754"/>
                          <a:pt x="1947127" y="140754"/>
                        </a:cubicBezTo>
                        <a:cubicBezTo>
                          <a:pt x="1954234" y="140754"/>
                          <a:pt x="1958972" y="140754"/>
                          <a:pt x="1961342" y="145492"/>
                        </a:cubicBezTo>
                        <a:cubicBezTo>
                          <a:pt x="1977925" y="192875"/>
                          <a:pt x="2022939" y="197613"/>
                          <a:pt x="2060845" y="209459"/>
                        </a:cubicBezTo>
                        <a:cubicBezTo>
                          <a:pt x="2072690" y="214197"/>
                          <a:pt x="2082167" y="216566"/>
                          <a:pt x="2086905" y="218936"/>
                        </a:cubicBezTo>
                        <a:cubicBezTo>
                          <a:pt x="2082167" y="218936"/>
                          <a:pt x="2072690" y="214197"/>
                          <a:pt x="2060845" y="209459"/>
                        </a:cubicBezTo>
                        <a:close/>
                        <a:moveTo>
                          <a:pt x="1949496" y="240258"/>
                        </a:moveTo>
                        <a:cubicBezTo>
                          <a:pt x="1949496" y="230781"/>
                          <a:pt x="1949496" y="223674"/>
                          <a:pt x="1956603" y="218936"/>
                        </a:cubicBezTo>
                        <a:cubicBezTo>
                          <a:pt x="1949496" y="221305"/>
                          <a:pt x="1949496" y="230781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ubicBezTo>
                          <a:pt x="1949496" y="240258"/>
                          <a:pt x="1949496" y="240258"/>
                          <a:pt x="1949496" y="240258"/>
                        </a:cubicBezTo>
                        <a:close/>
                        <a:moveTo>
                          <a:pt x="1947127" y="178660"/>
                        </a:moveTo>
                        <a:cubicBezTo>
                          <a:pt x="1949496" y="183399"/>
                          <a:pt x="1954234" y="185768"/>
                          <a:pt x="1958972" y="190506"/>
                        </a:cubicBezTo>
                        <a:cubicBezTo>
                          <a:pt x="1954234" y="188137"/>
                          <a:pt x="1949496" y="183399"/>
                          <a:pt x="1947127" y="178660"/>
                        </a:cubicBezTo>
                        <a:close/>
                        <a:moveTo>
                          <a:pt x="1989771" y="799372"/>
                        </a:moveTo>
                        <a:cubicBezTo>
                          <a:pt x="1996878" y="794633"/>
                          <a:pt x="2008724" y="797003"/>
                          <a:pt x="2018200" y="797003"/>
                        </a:cubicBezTo>
                        <a:cubicBezTo>
                          <a:pt x="2018200" y="797003"/>
                          <a:pt x="2018200" y="797003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27677" y="794633"/>
                          <a:pt x="2034784" y="792264"/>
                          <a:pt x="2044261" y="794633"/>
                        </a:cubicBezTo>
                        <a:cubicBezTo>
                          <a:pt x="2037154" y="792264"/>
                          <a:pt x="2027677" y="794633"/>
                          <a:pt x="2018200" y="797003"/>
                        </a:cubicBezTo>
                        <a:cubicBezTo>
                          <a:pt x="2018200" y="806479"/>
                          <a:pt x="2018200" y="818325"/>
                          <a:pt x="2013462" y="827801"/>
                        </a:cubicBezTo>
                        <a:cubicBezTo>
                          <a:pt x="2018200" y="818325"/>
                          <a:pt x="2018200" y="808848"/>
                          <a:pt x="2018200" y="797003"/>
                        </a:cubicBezTo>
                        <a:lnTo>
                          <a:pt x="2018200" y="797003"/>
                        </a:lnTo>
                        <a:cubicBezTo>
                          <a:pt x="2008724" y="797003"/>
                          <a:pt x="1996878" y="794633"/>
                          <a:pt x="1989771" y="799372"/>
                        </a:cubicBezTo>
                        <a:cubicBezTo>
                          <a:pt x="1944758" y="823063"/>
                          <a:pt x="1895006" y="830170"/>
                          <a:pt x="1847623" y="844385"/>
                        </a:cubicBezTo>
                        <a:cubicBezTo>
                          <a:pt x="1845254" y="842016"/>
                          <a:pt x="1842885" y="839647"/>
                          <a:pt x="1838147" y="837278"/>
                        </a:cubicBezTo>
                        <a:lnTo>
                          <a:pt x="1838147" y="837278"/>
                        </a:lnTo>
                        <a:cubicBezTo>
                          <a:pt x="1838147" y="837278"/>
                          <a:pt x="1838147" y="837278"/>
                          <a:pt x="1838147" y="837278"/>
                        </a:cubicBezTo>
                        <a:cubicBezTo>
                          <a:pt x="1840516" y="839647"/>
                          <a:pt x="1842885" y="842016"/>
                          <a:pt x="1847623" y="844385"/>
                        </a:cubicBezTo>
                        <a:cubicBezTo>
                          <a:pt x="1895006" y="830170"/>
                          <a:pt x="1944758" y="823063"/>
                          <a:pt x="1989771" y="799372"/>
                        </a:cubicBezTo>
                        <a:close/>
                        <a:moveTo>
                          <a:pt x="1876053" y="576674"/>
                        </a:moveTo>
                        <a:cubicBezTo>
                          <a:pt x="1883160" y="569566"/>
                          <a:pt x="1892637" y="562459"/>
                          <a:pt x="1899744" y="552983"/>
                        </a:cubicBezTo>
                        <a:cubicBezTo>
                          <a:pt x="1892637" y="562459"/>
                          <a:pt x="1883160" y="569566"/>
                          <a:pt x="1876053" y="576674"/>
                        </a:cubicBezTo>
                        <a:close/>
                        <a:moveTo>
                          <a:pt x="1890268" y="797003"/>
                        </a:moveTo>
                        <a:cubicBezTo>
                          <a:pt x="1890268" y="797003"/>
                          <a:pt x="1890268" y="797003"/>
                          <a:pt x="1890268" y="797003"/>
                        </a:cubicBezTo>
                        <a:cubicBezTo>
                          <a:pt x="1885529" y="794633"/>
                          <a:pt x="1883160" y="792264"/>
                          <a:pt x="1878422" y="789895"/>
                        </a:cubicBezTo>
                        <a:cubicBezTo>
                          <a:pt x="1880791" y="792264"/>
                          <a:pt x="1885529" y="794633"/>
                          <a:pt x="1890268" y="797003"/>
                        </a:cubicBezTo>
                        <a:close/>
                        <a:moveTo>
                          <a:pt x="1930543" y="763835"/>
                        </a:moveTo>
                        <a:cubicBezTo>
                          <a:pt x="1930543" y="766204"/>
                          <a:pt x="1932912" y="768573"/>
                          <a:pt x="1932912" y="770942"/>
                        </a:cubicBezTo>
                        <a:cubicBezTo>
                          <a:pt x="1932912" y="770942"/>
                          <a:pt x="1932912" y="770942"/>
                          <a:pt x="1932912" y="770942"/>
                        </a:cubicBezTo>
                        <a:cubicBezTo>
                          <a:pt x="1930543" y="773311"/>
                          <a:pt x="1925805" y="778050"/>
                          <a:pt x="1928174" y="780419"/>
                        </a:cubicBezTo>
                        <a:cubicBezTo>
                          <a:pt x="1928174" y="778050"/>
                          <a:pt x="1930543" y="773311"/>
                          <a:pt x="1932912" y="770942"/>
                        </a:cubicBezTo>
                        <a:cubicBezTo>
                          <a:pt x="1932912" y="768573"/>
                          <a:pt x="1932912" y="766204"/>
                          <a:pt x="1930543" y="763835"/>
                        </a:cubicBezTo>
                        <a:close/>
                        <a:moveTo>
                          <a:pt x="1937650" y="370560"/>
                        </a:moveTo>
                        <a:cubicBezTo>
                          <a:pt x="1930543" y="361083"/>
                          <a:pt x="1925805" y="358714"/>
                          <a:pt x="1918697" y="358714"/>
                        </a:cubicBezTo>
                        <a:cubicBezTo>
                          <a:pt x="1925805" y="358714"/>
                          <a:pt x="1932912" y="361083"/>
                          <a:pt x="1937650" y="370560"/>
                        </a:cubicBezTo>
                        <a:cubicBezTo>
                          <a:pt x="1940019" y="372929"/>
                          <a:pt x="1942388" y="375298"/>
                          <a:pt x="1947127" y="377667"/>
                        </a:cubicBezTo>
                        <a:cubicBezTo>
                          <a:pt x="1942388" y="377667"/>
                          <a:pt x="1940019" y="375298"/>
                          <a:pt x="1937650" y="370560"/>
                        </a:cubicBezTo>
                        <a:close/>
                        <a:moveTo>
                          <a:pt x="1928174" y="541137"/>
                        </a:moveTo>
                        <a:cubicBezTo>
                          <a:pt x="1925805" y="543506"/>
                          <a:pt x="1921066" y="543506"/>
                          <a:pt x="1906852" y="541137"/>
                        </a:cubicBezTo>
                        <a:cubicBezTo>
                          <a:pt x="1906852" y="541137"/>
                          <a:pt x="1906852" y="541137"/>
                          <a:pt x="1906852" y="541137"/>
                        </a:cubicBezTo>
                        <a:cubicBezTo>
                          <a:pt x="1921066" y="543506"/>
                          <a:pt x="1925805" y="543506"/>
                          <a:pt x="1928174" y="541137"/>
                        </a:cubicBezTo>
                        <a:close/>
                        <a:moveTo>
                          <a:pt x="1845254" y="259211"/>
                        </a:moveTo>
                        <a:cubicBezTo>
                          <a:pt x="1835778" y="259211"/>
                          <a:pt x="1828670" y="261580"/>
                          <a:pt x="1823932" y="256842"/>
                        </a:cubicBezTo>
                        <a:cubicBezTo>
                          <a:pt x="1828670" y="261580"/>
                          <a:pt x="1833409" y="259211"/>
                          <a:pt x="1845254" y="259211"/>
                        </a:cubicBezTo>
                        <a:cubicBezTo>
                          <a:pt x="1868946" y="256842"/>
                          <a:pt x="1892637" y="252103"/>
                          <a:pt x="1916328" y="247365"/>
                        </a:cubicBezTo>
                        <a:cubicBezTo>
                          <a:pt x="1892637" y="252103"/>
                          <a:pt x="1868946" y="256842"/>
                          <a:pt x="1845254" y="259211"/>
                        </a:cubicBezTo>
                        <a:close/>
                        <a:moveTo>
                          <a:pt x="1852362" y="358714"/>
                        </a:moveTo>
                        <a:cubicBezTo>
                          <a:pt x="1842885" y="356345"/>
                          <a:pt x="1833409" y="351607"/>
                          <a:pt x="1826301" y="346868"/>
                        </a:cubicBezTo>
                        <a:cubicBezTo>
                          <a:pt x="1826301" y="346868"/>
                          <a:pt x="1826301" y="346868"/>
                          <a:pt x="1826301" y="346868"/>
                        </a:cubicBezTo>
                        <a:cubicBezTo>
                          <a:pt x="1833409" y="353976"/>
                          <a:pt x="1842885" y="356345"/>
                          <a:pt x="1852362" y="358714"/>
                        </a:cubicBezTo>
                        <a:close/>
                        <a:moveTo>
                          <a:pt x="1778919" y="638271"/>
                        </a:moveTo>
                        <a:cubicBezTo>
                          <a:pt x="1764704" y="652486"/>
                          <a:pt x="1745751" y="659593"/>
                          <a:pt x="1726798" y="669070"/>
                        </a:cubicBezTo>
                        <a:cubicBezTo>
                          <a:pt x="1719690" y="671439"/>
                          <a:pt x="1714952" y="676177"/>
                          <a:pt x="1710214" y="680915"/>
                        </a:cubicBezTo>
                        <a:cubicBezTo>
                          <a:pt x="1705476" y="685654"/>
                          <a:pt x="1703107" y="688023"/>
                          <a:pt x="1700738" y="690392"/>
                        </a:cubicBezTo>
                        <a:cubicBezTo>
                          <a:pt x="1703107" y="688023"/>
                          <a:pt x="1705476" y="685654"/>
                          <a:pt x="1710214" y="680915"/>
                        </a:cubicBezTo>
                        <a:cubicBezTo>
                          <a:pt x="1714952" y="676177"/>
                          <a:pt x="1719690" y="671439"/>
                          <a:pt x="1726798" y="669070"/>
                        </a:cubicBezTo>
                        <a:cubicBezTo>
                          <a:pt x="1745751" y="659593"/>
                          <a:pt x="1764704" y="652486"/>
                          <a:pt x="1778919" y="638271"/>
                        </a:cubicBezTo>
                        <a:close/>
                        <a:moveTo>
                          <a:pt x="1589388" y="451110"/>
                        </a:moveTo>
                        <a:cubicBezTo>
                          <a:pt x="1587019" y="458217"/>
                          <a:pt x="1591758" y="462956"/>
                          <a:pt x="1601234" y="462956"/>
                        </a:cubicBezTo>
                        <a:cubicBezTo>
                          <a:pt x="1605972" y="462956"/>
                          <a:pt x="1608342" y="460586"/>
                          <a:pt x="1610711" y="455848"/>
                        </a:cubicBezTo>
                        <a:cubicBezTo>
                          <a:pt x="1610711" y="455848"/>
                          <a:pt x="1610711" y="455848"/>
                          <a:pt x="1610711" y="455848"/>
                        </a:cubicBezTo>
                        <a:cubicBezTo>
                          <a:pt x="1610711" y="460586"/>
                          <a:pt x="1605972" y="462956"/>
                          <a:pt x="1601234" y="462956"/>
                        </a:cubicBezTo>
                        <a:cubicBezTo>
                          <a:pt x="1594127" y="462956"/>
                          <a:pt x="1589388" y="460586"/>
                          <a:pt x="1589388" y="451110"/>
                        </a:cubicBezTo>
                        <a:close/>
                        <a:moveTo>
                          <a:pt x="1632033" y="280533"/>
                        </a:moveTo>
                        <a:cubicBezTo>
                          <a:pt x="1629664" y="282902"/>
                          <a:pt x="1629664" y="287640"/>
                          <a:pt x="1627294" y="290009"/>
                        </a:cubicBezTo>
                        <a:cubicBezTo>
                          <a:pt x="1622556" y="297117"/>
                          <a:pt x="1620187" y="306593"/>
                          <a:pt x="1610711" y="301855"/>
                        </a:cubicBezTo>
                        <a:cubicBezTo>
                          <a:pt x="1603603" y="299486"/>
                          <a:pt x="1603603" y="294748"/>
                          <a:pt x="1605972" y="292378"/>
                        </a:cubicBezTo>
                        <a:cubicBezTo>
                          <a:pt x="1603603" y="297117"/>
                          <a:pt x="1603603" y="299486"/>
                          <a:pt x="1610711" y="301855"/>
                        </a:cubicBezTo>
                        <a:cubicBezTo>
                          <a:pt x="1620187" y="304224"/>
                          <a:pt x="1624925" y="294748"/>
                          <a:pt x="1627294" y="290009"/>
                        </a:cubicBezTo>
                        <a:cubicBezTo>
                          <a:pt x="1627294" y="287640"/>
                          <a:pt x="1629664" y="282902"/>
                          <a:pt x="1632033" y="280533"/>
                        </a:cubicBezTo>
                        <a:cubicBezTo>
                          <a:pt x="1646248" y="282902"/>
                          <a:pt x="1655724" y="282902"/>
                          <a:pt x="1662831" y="285271"/>
                        </a:cubicBezTo>
                        <a:cubicBezTo>
                          <a:pt x="1655724" y="282902"/>
                          <a:pt x="1646248" y="280533"/>
                          <a:pt x="1632033" y="280533"/>
                        </a:cubicBezTo>
                        <a:close/>
                        <a:moveTo>
                          <a:pt x="1485147" y="474801"/>
                        </a:moveTo>
                        <a:cubicBezTo>
                          <a:pt x="1513576" y="467694"/>
                          <a:pt x="1544375" y="472432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70436" y="489016"/>
                          <a:pt x="1570436" y="489016"/>
                          <a:pt x="1570436" y="489016"/>
                        </a:cubicBezTo>
                        <a:cubicBezTo>
                          <a:pt x="1544375" y="472432"/>
                          <a:pt x="1515946" y="467694"/>
                          <a:pt x="1485147" y="474801"/>
                        </a:cubicBezTo>
                        <a:cubicBezTo>
                          <a:pt x="1463825" y="481909"/>
                          <a:pt x="1449610" y="474801"/>
                          <a:pt x="1440134" y="462956"/>
                        </a:cubicBezTo>
                        <a:cubicBezTo>
                          <a:pt x="1451979" y="477170"/>
                          <a:pt x="1463825" y="481909"/>
                          <a:pt x="1485147" y="474801"/>
                        </a:cubicBezTo>
                        <a:close/>
                        <a:moveTo>
                          <a:pt x="1433026" y="448741"/>
                        </a:moveTo>
                        <a:lnTo>
                          <a:pt x="1433026" y="448741"/>
                        </a:lnTo>
                        <a:cubicBezTo>
                          <a:pt x="1440134" y="448741"/>
                          <a:pt x="1442503" y="446372"/>
                          <a:pt x="1444872" y="444003"/>
                        </a:cubicBezTo>
                        <a:cubicBezTo>
                          <a:pt x="1442503" y="448741"/>
                          <a:pt x="1440134" y="448741"/>
                          <a:pt x="1433026" y="448741"/>
                        </a:cubicBezTo>
                        <a:close/>
                        <a:moveTo>
                          <a:pt x="1435395" y="692761"/>
                        </a:moveTo>
                        <a:cubicBezTo>
                          <a:pt x="1433026" y="702237"/>
                          <a:pt x="1416442" y="709345"/>
                          <a:pt x="1402227" y="709345"/>
                        </a:cubicBezTo>
                        <a:cubicBezTo>
                          <a:pt x="1385644" y="709345"/>
                          <a:pt x="1371429" y="709345"/>
                          <a:pt x="1354845" y="709345"/>
                        </a:cubicBezTo>
                        <a:cubicBezTo>
                          <a:pt x="1354845" y="709345"/>
                          <a:pt x="1354845" y="709345"/>
                          <a:pt x="1354845" y="709345"/>
                        </a:cubicBezTo>
                        <a:cubicBezTo>
                          <a:pt x="1371429" y="709345"/>
                          <a:pt x="1388013" y="709345"/>
                          <a:pt x="1402227" y="709345"/>
                        </a:cubicBezTo>
                        <a:cubicBezTo>
                          <a:pt x="1416442" y="706976"/>
                          <a:pt x="1435395" y="699868"/>
                          <a:pt x="1435395" y="692761"/>
                        </a:cubicBezTo>
                        <a:close/>
                        <a:moveTo>
                          <a:pt x="1433026" y="448741"/>
                        </a:moveTo>
                        <a:cubicBezTo>
                          <a:pt x="1409335" y="451110"/>
                          <a:pt x="1385644" y="436895"/>
                          <a:pt x="1361952" y="439264"/>
                        </a:cubicBezTo>
                        <a:cubicBezTo>
                          <a:pt x="1357214" y="439264"/>
                          <a:pt x="1352476" y="436895"/>
                          <a:pt x="1350107" y="434526"/>
                        </a:cubicBezTo>
                        <a:cubicBezTo>
                          <a:pt x="1340630" y="413204"/>
                          <a:pt x="1316939" y="401358"/>
                          <a:pt x="1312201" y="377667"/>
                        </a:cubicBezTo>
                        <a:cubicBezTo>
                          <a:pt x="1316939" y="401358"/>
                          <a:pt x="1342999" y="413204"/>
                          <a:pt x="1350107" y="434526"/>
                        </a:cubicBezTo>
                        <a:cubicBezTo>
                          <a:pt x="1350107" y="436895"/>
                          <a:pt x="1357214" y="439264"/>
                          <a:pt x="1361952" y="439264"/>
                        </a:cubicBezTo>
                        <a:cubicBezTo>
                          <a:pt x="1385644" y="439264"/>
                          <a:pt x="1409335" y="453479"/>
                          <a:pt x="1433026" y="448741"/>
                        </a:cubicBezTo>
                        <a:cubicBezTo>
                          <a:pt x="1433026" y="448741"/>
                          <a:pt x="1433026" y="448741"/>
                          <a:pt x="1433026" y="448741"/>
                        </a:cubicBezTo>
                        <a:close/>
                        <a:moveTo>
                          <a:pt x="1319308" y="756727"/>
                        </a:moveTo>
                        <a:cubicBezTo>
                          <a:pt x="1333523" y="768573"/>
                          <a:pt x="1340630" y="763835"/>
                          <a:pt x="1352476" y="754358"/>
                        </a:cubicBezTo>
                        <a:cubicBezTo>
                          <a:pt x="1361952" y="747251"/>
                          <a:pt x="1366690" y="742513"/>
                          <a:pt x="1366690" y="735405"/>
                        </a:cubicBezTo>
                        <a:cubicBezTo>
                          <a:pt x="1366690" y="742513"/>
                          <a:pt x="1361952" y="747251"/>
                          <a:pt x="1352476" y="754358"/>
                        </a:cubicBezTo>
                        <a:cubicBezTo>
                          <a:pt x="1342999" y="761466"/>
                          <a:pt x="1333523" y="766204"/>
                          <a:pt x="1319308" y="756727"/>
                        </a:cubicBezTo>
                        <a:cubicBezTo>
                          <a:pt x="1302724" y="742513"/>
                          <a:pt x="1293248" y="744882"/>
                          <a:pt x="1290878" y="768573"/>
                        </a:cubicBezTo>
                        <a:cubicBezTo>
                          <a:pt x="1290878" y="773311"/>
                          <a:pt x="1288509" y="775681"/>
                          <a:pt x="1288509" y="780419"/>
                        </a:cubicBezTo>
                        <a:cubicBezTo>
                          <a:pt x="1290878" y="775681"/>
                          <a:pt x="1290878" y="773311"/>
                          <a:pt x="1290878" y="768573"/>
                        </a:cubicBezTo>
                        <a:cubicBezTo>
                          <a:pt x="1293248" y="742513"/>
                          <a:pt x="1305093" y="742513"/>
                          <a:pt x="1319308" y="756727"/>
                        </a:cubicBezTo>
                        <a:close/>
                        <a:moveTo>
                          <a:pt x="1279033" y="562459"/>
                        </a:moveTo>
                        <a:cubicBezTo>
                          <a:pt x="1279033" y="567197"/>
                          <a:pt x="1267187" y="571935"/>
                          <a:pt x="1269556" y="576674"/>
                        </a:cubicBezTo>
                        <a:cubicBezTo>
                          <a:pt x="1264818" y="571935"/>
                          <a:pt x="1279033" y="567197"/>
                          <a:pt x="1279033" y="562459"/>
                        </a:cubicBezTo>
                        <a:cubicBezTo>
                          <a:pt x="1283771" y="562459"/>
                          <a:pt x="1290878" y="562459"/>
                          <a:pt x="1295617" y="562459"/>
                        </a:cubicBezTo>
                        <a:cubicBezTo>
                          <a:pt x="1293248" y="555352"/>
                          <a:pt x="1286140" y="552983"/>
                          <a:pt x="1279033" y="552983"/>
                        </a:cubicBezTo>
                        <a:cubicBezTo>
                          <a:pt x="1286140" y="552983"/>
                          <a:pt x="1293248" y="555352"/>
                          <a:pt x="1295617" y="562459"/>
                        </a:cubicBezTo>
                        <a:cubicBezTo>
                          <a:pt x="1295617" y="562459"/>
                          <a:pt x="1295617" y="562459"/>
                          <a:pt x="1295617" y="562459"/>
                        </a:cubicBezTo>
                        <a:cubicBezTo>
                          <a:pt x="1288509" y="562459"/>
                          <a:pt x="1283771" y="562459"/>
                          <a:pt x="1279033" y="562459"/>
                        </a:cubicBezTo>
                        <a:close/>
                        <a:moveTo>
                          <a:pt x="1267187" y="541137"/>
                        </a:moveTo>
                        <a:cubicBezTo>
                          <a:pt x="1267187" y="541137"/>
                          <a:pt x="1267187" y="543506"/>
                          <a:pt x="1267187" y="541137"/>
                        </a:cubicBezTo>
                        <a:cubicBezTo>
                          <a:pt x="1267187" y="543506"/>
                          <a:pt x="1267187" y="541137"/>
                          <a:pt x="1267187" y="541137"/>
                        </a:cubicBezTo>
                        <a:lnTo>
                          <a:pt x="1267187" y="541137"/>
                        </a:lnTo>
                        <a:close/>
                        <a:moveTo>
                          <a:pt x="1234019" y="706976"/>
                        </a:moveTo>
                        <a:cubicBezTo>
                          <a:pt x="1236388" y="709345"/>
                          <a:pt x="1236388" y="711714"/>
                          <a:pt x="1236388" y="716452"/>
                        </a:cubicBezTo>
                        <a:cubicBezTo>
                          <a:pt x="1236388" y="716452"/>
                          <a:pt x="1236388" y="716452"/>
                          <a:pt x="1236388" y="716452"/>
                        </a:cubicBezTo>
                        <a:cubicBezTo>
                          <a:pt x="1234019" y="711714"/>
                          <a:pt x="1234019" y="709345"/>
                          <a:pt x="1234019" y="706976"/>
                        </a:cubicBezTo>
                        <a:close/>
                        <a:moveTo>
                          <a:pt x="1101348" y="531660"/>
                        </a:moveTo>
                        <a:cubicBezTo>
                          <a:pt x="1094241" y="531660"/>
                          <a:pt x="1087133" y="529291"/>
                          <a:pt x="1082395" y="529291"/>
                        </a:cubicBezTo>
                        <a:cubicBezTo>
                          <a:pt x="1087133" y="531660"/>
                          <a:pt x="1094241" y="531660"/>
                          <a:pt x="1101348" y="531660"/>
                        </a:cubicBezTo>
                        <a:cubicBezTo>
                          <a:pt x="1127409" y="534029"/>
                          <a:pt x="1148731" y="550613"/>
                          <a:pt x="1174791" y="550613"/>
                        </a:cubicBezTo>
                        <a:cubicBezTo>
                          <a:pt x="1148731" y="552983"/>
                          <a:pt x="1127409" y="534029"/>
                          <a:pt x="1101348" y="531660"/>
                        </a:cubicBezTo>
                        <a:close/>
                        <a:moveTo>
                          <a:pt x="1080026" y="479540"/>
                        </a:moveTo>
                        <a:cubicBezTo>
                          <a:pt x="1082395" y="479540"/>
                          <a:pt x="1084764" y="477170"/>
                          <a:pt x="1089503" y="472432"/>
                        </a:cubicBezTo>
                        <a:lnTo>
                          <a:pt x="1089503" y="472432"/>
                        </a:lnTo>
                        <a:cubicBezTo>
                          <a:pt x="1084764" y="477170"/>
                          <a:pt x="1082395" y="479540"/>
                          <a:pt x="1080026" y="479540"/>
                        </a:cubicBezTo>
                        <a:close/>
                        <a:moveTo>
                          <a:pt x="1070549" y="199982"/>
                        </a:moveTo>
                        <a:lnTo>
                          <a:pt x="1070549" y="199982"/>
                        </a:lnTo>
                        <a:cubicBezTo>
                          <a:pt x="1070549" y="197613"/>
                          <a:pt x="1070549" y="197613"/>
                          <a:pt x="1070549" y="195244"/>
                        </a:cubicBezTo>
                        <a:cubicBezTo>
                          <a:pt x="1070549" y="197613"/>
                          <a:pt x="1070549" y="197613"/>
                          <a:pt x="1070549" y="199982"/>
                        </a:cubicBezTo>
                        <a:cubicBezTo>
                          <a:pt x="1080026" y="199982"/>
                          <a:pt x="1089503" y="199982"/>
                          <a:pt x="1096610" y="199982"/>
                        </a:cubicBezTo>
                        <a:cubicBezTo>
                          <a:pt x="1089503" y="199982"/>
                          <a:pt x="1080026" y="199982"/>
                          <a:pt x="1070549" y="199982"/>
                        </a:cubicBezTo>
                        <a:close/>
                        <a:moveTo>
                          <a:pt x="1070549" y="474801"/>
                        </a:moveTo>
                        <a:cubicBezTo>
                          <a:pt x="1070549" y="465325"/>
                          <a:pt x="1077657" y="458217"/>
                          <a:pt x="1087133" y="458217"/>
                        </a:cubicBezTo>
                        <a:cubicBezTo>
                          <a:pt x="1087133" y="458217"/>
                          <a:pt x="1087133" y="458217"/>
                          <a:pt x="1087133" y="458217"/>
                        </a:cubicBezTo>
                        <a:cubicBezTo>
                          <a:pt x="1077657" y="458217"/>
                          <a:pt x="1070549" y="462956"/>
                          <a:pt x="1070549" y="474801"/>
                        </a:cubicBezTo>
                        <a:cubicBezTo>
                          <a:pt x="1056335" y="474801"/>
                          <a:pt x="1049227" y="484278"/>
                          <a:pt x="1037382" y="489016"/>
                        </a:cubicBezTo>
                        <a:cubicBezTo>
                          <a:pt x="997107" y="503231"/>
                          <a:pt x="994737" y="519815"/>
                          <a:pt x="1027905" y="548244"/>
                        </a:cubicBezTo>
                        <a:cubicBezTo>
                          <a:pt x="1027905" y="548244"/>
                          <a:pt x="1027905" y="548244"/>
                          <a:pt x="1027905" y="548244"/>
                        </a:cubicBezTo>
                        <a:cubicBezTo>
                          <a:pt x="994737" y="519815"/>
                          <a:pt x="997107" y="503231"/>
                          <a:pt x="1037382" y="489016"/>
                        </a:cubicBezTo>
                        <a:cubicBezTo>
                          <a:pt x="1049227" y="484278"/>
                          <a:pt x="1056335" y="472432"/>
                          <a:pt x="1070549" y="474801"/>
                        </a:cubicBezTo>
                        <a:close/>
                        <a:moveTo>
                          <a:pt x="1039751" y="647748"/>
                        </a:moveTo>
                        <a:cubicBezTo>
                          <a:pt x="1032643" y="645379"/>
                          <a:pt x="1025536" y="643009"/>
                          <a:pt x="1020798" y="638271"/>
                        </a:cubicBezTo>
                        <a:cubicBezTo>
                          <a:pt x="1027905" y="643009"/>
                          <a:pt x="1032643" y="645379"/>
                          <a:pt x="1039751" y="647748"/>
                        </a:cubicBezTo>
                        <a:close/>
                        <a:moveTo>
                          <a:pt x="1011321" y="628795"/>
                        </a:moveTo>
                        <a:cubicBezTo>
                          <a:pt x="1006583" y="624056"/>
                          <a:pt x="1004214" y="621687"/>
                          <a:pt x="999476" y="621687"/>
                        </a:cubicBezTo>
                        <a:cubicBezTo>
                          <a:pt x="1004214" y="621687"/>
                          <a:pt x="1006583" y="624056"/>
                          <a:pt x="1011321" y="628795"/>
                        </a:cubicBezTo>
                        <a:close/>
                        <a:moveTo>
                          <a:pt x="1020798" y="673808"/>
                        </a:moveTo>
                        <a:cubicBezTo>
                          <a:pt x="1006583" y="671439"/>
                          <a:pt x="997107" y="664331"/>
                          <a:pt x="985261" y="654855"/>
                        </a:cubicBezTo>
                        <a:cubicBezTo>
                          <a:pt x="997107" y="661962"/>
                          <a:pt x="1008952" y="671439"/>
                          <a:pt x="1020798" y="673808"/>
                        </a:cubicBezTo>
                        <a:close/>
                        <a:moveTo>
                          <a:pt x="857328" y="612211"/>
                        </a:moveTo>
                        <a:cubicBezTo>
                          <a:pt x="852590" y="612211"/>
                          <a:pt x="847852" y="612211"/>
                          <a:pt x="843113" y="612211"/>
                        </a:cubicBezTo>
                        <a:cubicBezTo>
                          <a:pt x="847852" y="609842"/>
                          <a:pt x="852590" y="609842"/>
                          <a:pt x="857328" y="612211"/>
                        </a:cubicBezTo>
                        <a:cubicBezTo>
                          <a:pt x="857328" y="612211"/>
                          <a:pt x="857328" y="612211"/>
                          <a:pt x="857328" y="612211"/>
                        </a:cubicBezTo>
                        <a:cubicBezTo>
                          <a:pt x="857328" y="619318"/>
                          <a:pt x="854959" y="628795"/>
                          <a:pt x="864435" y="631164"/>
                        </a:cubicBezTo>
                        <a:cubicBezTo>
                          <a:pt x="866805" y="631164"/>
                          <a:pt x="869174" y="631164"/>
                          <a:pt x="869174" y="631164"/>
                        </a:cubicBezTo>
                        <a:cubicBezTo>
                          <a:pt x="866805" y="631164"/>
                          <a:pt x="866805" y="631164"/>
                          <a:pt x="864435" y="631164"/>
                        </a:cubicBezTo>
                        <a:cubicBezTo>
                          <a:pt x="852590" y="628795"/>
                          <a:pt x="857328" y="619318"/>
                          <a:pt x="857328" y="612211"/>
                        </a:cubicBezTo>
                        <a:close/>
                        <a:moveTo>
                          <a:pt x="857328" y="666701"/>
                        </a:moveTo>
                        <a:cubicBezTo>
                          <a:pt x="847852" y="666701"/>
                          <a:pt x="838375" y="669070"/>
                          <a:pt x="831268" y="676177"/>
                        </a:cubicBezTo>
                        <a:lnTo>
                          <a:pt x="831268" y="676177"/>
                        </a:lnTo>
                        <a:cubicBezTo>
                          <a:pt x="831268" y="676177"/>
                          <a:pt x="831268" y="676177"/>
                          <a:pt x="831268" y="676177"/>
                        </a:cubicBezTo>
                        <a:cubicBezTo>
                          <a:pt x="838375" y="669070"/>
                          <a:pt x="847852" y="666701"/>
                          <a:pt x="857328" y="666701"/>
                        </a:cubicBezTo>
                        <a:close/>
                        <a:moveTo>
                          <a:pt x="873912" y="619318"/>
                        </a:moveTo>
                        <a:cubicBezTo>
                          <a:pt x="873912" y="619318"/>
                          <a:pt x="873912" y="619318"/>
                          <a:pt x="873912" y="619318"/>
                        </a:cubicBezTo>
                        <a:cubicBezTo>
                          <a:pt x="892865" y="626425"/>
                          <a:pt x="902341" y="650117"/>
                          <a:pt x="926033" y="652486"/>
                        </a:cubicBezTo>
                        <a:cubicBezTo>
                          <a:pt x="926033" y="652486"/>
                          <a:pt x="926033" y="652486"/>
                          <a:pt x="926033" y="652486"/>
                        </a:cubicBezTo>
                        <a:cubicBezTo>
                          <a:pt x="899972" y="650117"/>
                          <a:pt x="892865" y="626425"/>
                          <a:pt x="873912" y="619318"/>
                        </a:cubicBezTo>
                        <a:close/>
                        <a:moveTo>
                          <a:pt x="914187" y="744882"/>
                        </a:moveTo>
                        <a:cubicBezTo>
                          <a:pt x="914187" y="744882"/>
                          <a:pt x="914187" y="744882"/>
                          <a:pt x="914187" y="744882"/>
                        </a:cubicBezTo>
                        <a:cubicBezTo>
                          <a:pt x="911818" y="744882"/>
                          <a:pt x="909449" y="742513"/>
                          <a:pt x="907080" y="742513"/>
                        </a:cubicBezTo>
                        <a:cubicBezTo>
                          <a:pt x="907080" y="742513"/>
                          <a:pt x="907080" y="742513"/>
                          <a:pt x="904711" y="744882"/>
                        </a:cubicBezTo>
                        <a:cubicBezTo>
                          <a:pt x="904711" y="744882"/>
                          <a:pt x="904711" y="742513"/>
                          <a:pt x="907080" y="742513"/>
                        </a:cubicBezTo>
                        <a:cubicBezTo>
                          <a:pt x="907080" y="742513"/>
                          <a:pt x="911818" y="744882"/>
                          <a:pt x="914187" y="744882"/>
                        </a:cubicBezTo>
                        <a:close/>
                        <a:moveTo>
                          <a:pt x="904711" y="747251"/>
                        </a:moveTo>
                        <a:cubicBezTo>
                          <a:pt x="902341" y="747251"/>
                          <a:pt x="902341" y="749620"/>
                          <a:pt x="904711" y="747251"/>
                        </a:cubicBezTo>
                        <a:lnTo>
                          <a:pt x="904711" y="747251"/>
                        </a:lnTo>
                        <a:cubicBezTo>
                          <a:pt x="902341" y="749620"/>
                          <a:pt x="902341" y="747251"/>
                          <a:pt x="904711" y="747251"/>
                        </a:cubicBezTo>
                        <a:close/>
                        <a:moveTo>
                          <a:pt x="909449" y="574305"/>
                        </a:moveTo>
                        <a:cubicBezTo>
                          <a:pt x="916556" y="576674"/>
                          <a:pt x="918925" y="583781"/>
                          <a:pt x="926033" y="583781"/>
                        </a:cubicBezTo>
                        <a:cubicBezTo>
                          <a:pt x="918925" y="583781"/>
                          <a:pt x="916556" y="576674"/>
                          <a:pt x="909449" y="574305"/>
                        </a:cubicBezTo>
                        <a:close/>
                        <a:moveTo>
                          <a:pt x="802838" y="607472"/>
                        </a:moveTo>
                        <a:cubicBezTo>
                          <a:pt x="807576" y="609842"/>
                          <a:pt x="812315" y="609842"/>
                          <a:pt x="817053" y="609842"/>
                        </a:cubicBezTo>
                        <a:cubicBezTo>
                          <a:pt x="812315" y="609842"/>
                          <a:pt x="807576" y="609842"/>
                          <a:pt x="802838" y="607472"/>
                        </a:cubicBezTo>
                        <a:cubicBezTo>
                          <a:pt x="800469" y="597996"/>
                          <a:pt x="807576" y="595627"/>
                          <a:pt x="814684" y="595627"/>
                        </a:cubicBezTo>
                        <a:cubicBezTo>
                          <a:pt x="824160" y="593258"/>
                          <a:pt x="831268" y="590889"/>
                          <a:pt x="828899" y="581412"/>
                        </a:cubicBezTo>
                        <a:cubicBezTo>
                          <a:pt x="826529" y="571935"/>
                          <a:pt x="817053" y="569566"/>
                          <a:pt x="809946" y="567197"/>
                        </a:cubicBezTo>
                        <a:cubicBezTo>
                          <a:pt x="809946" y="567197"/>
                          <a:pt x="809946" y="567197"/>
                          <a:pt x="809946" y="567197"/>
                        </a:cubicBezTo>
                        <a:cubicBezTo>
                          <a:pt x="817053" y="569566"/>
                          <a:pt x="826529" y="571935"/>
                          <a:pt x="828899" y="581412"/>
                        </a:cubicBezTo>
                        <a:cubicBezTo>
                          <a:pt x="831268" y="590889"/>
                          <a:pt x="824160" y="595627"/>
                          <a:pt x="814684" y="595627"/>
                        </a:cubicBezTo>
                        <a:cubicBezTo>
                          <a:pt x="805207" y="595627"/>
                          <a:pt x="798100" y="597996"/>
                          <a:pt x="802838" y="607472"/>
                        </a:cubicBezTo>
                        <a:close/>
                        <a:moveTo>
                          <a:pt x="793362" y="747251"/>
                        </a:moveTo>
                        <a:cubicBezTo>
                          <a:pt x="814684" y="737774"/>
                          <a:pt x="840744" y="744882"/>
                          <a:pt x="854959" y="766204"/>
                        </a:cubicBezTo>
                        <a:cubicBezTo>
                          <a:pt x="857328" y="768573"/>
                          <a:pt x="857328" y="770942"/>
                          <a:pt x="857328" y="773311"/>
                        </a:cubicBezTo>
                        <a:cubicBezTo>
                          <a:pt x="857328" y="770942"/>
                          <a:pt x="854959" y="768573"/>
                          <a:pt x="854959" y="766204"/>
                        </a:cubicBezTo>
                        <a:cubicBezTo>
                          <a:pt x="843113" y="744882"/>
                          <a:pt x="814684" y="735405"/>
                          <a:pt x="793362" y="747251"/>
                        </a:cubicBezTo>
                        <a:cubicBezTo>
                          <a:pt x="772039" y="756727"/>
                          <a:pt x="753086" y="763835"/>
                          <a:pt x="729395" y="759097"/>
                        </a:cubicBezTo>
                        <a:cubicBezTo>
                          <a:pt x="719919" y="756727"/>
                          <a:pt x="719919" y="766204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0442" y="770942"/>
                          <a:pt x="705704" y="773311"/>
                          <a:pt x="700966" y="775681"/>
                        </a:cubicBezTo>
                        <a:cubicBezTo>
                          <a:pt x="705704" y="770942"/>
                          <a:pt x="710442" y="770942"/>
                          <a:pt x="717550" y="770942"/>
                        </a:cubicBezTo>
                        <a:lnTo>
                          <a:pt x="717550" y="770942"/>
                        </a:lnTo>
                        <a:cubicBezTo>
                          <a:pt x="719919" y="763835"/>
                          <a:pt x="719919" y="756727"/>
                          <a:pt x="729395" y="759097"/>
                        </a:cubicBezTo>
                        <a:cubicBezTo>
                          <a:pt x="753086" y="763835"/>
                          <a:pt x="774409" y="756727"/>
                          <a:pt x="793362" y="747251"/>
                        </a:cubicBezTo>
                        <a:close/>
                        <a:moveTo>
                          <a:pt x="717550" y="569566"/>
                        </a:moveTo>
                        <a:cubicBezTo>
                          <a:pt x="717550" y="579043"/>
                          <a:pt x="717550" y="586150"/>
                          <a:pt x="717550" y="593258"/>
                        </a:cubicBezTo>
                        <a:lnTo>
                          <a:pt x="717550" y="593258"/>
                        </a:lnTo>
                        <a:cubicBezTo>
                          <a:pt x="717550" y="586150"/>
                          <a:pt x="717550" y="579043"/>
                          <a:pt x="717550" y="569566"/>
                        </a:cubicBezTo>
                        <a:cubicBezTo>
                          <a:pt x="712811" y="564828"/>
                          <a:pt x="708073" y="564828"/>
                          <a:pt x="703335" y="564828"/>
                        </a:cubicBezTo>
                        <a:cubicBezTo>
                          <a:pt x="708073" y="564828"/>
                          <a:pt x="712811" y="567197"/>
                          <a:pt x="717550" y="569566"/>
                        </a:cubicBezTo>
                        <a:cubicBezTo>
                          <a:pt x="719919" y="569566"/>
                          <a:pt x="719919" y="569566"/>
                          <a:pt x="722288" y="569566"/>
                        </a:cubicBezTo>
                        <a:cubicBezTo>
                          <a:pt x="722288" y="569566"/>
                          <a:pt x="719919" y="569566"/>
                          <a:pt x="717550" y="569566"/>
                        </a:cubicBezTo>
                        <a:close/>
                        <a:moveTo>
                          <a:pt x="717550" y="602734"/>
                        </a:moveTo>
                        <a:lnTo>
                          <a:pt x="717550" y="602734"/>
                        </a:lnTo>
                        <a:cubicBezTo>
                          <a:pt x="698597" y="605103"/>
                          <a:pt x="696227" y="619318"/>
                          <a:pt x="691489" y="635902"/>
                        </a:cubicBezTo>
                        <a:cubicBezTo>
                          <a:pt x="691489" y="635902"/>
                          <a:pt x="691489" y="635902"/>
                          <a:pt x="691489" y="635902"/>
                        </a:cubicBezTo>
                        <a:lnTo>
                          <a:pt x="691489" y="635902"/>
                        </a:lnTo>
                        <a:cubicBezTo>
                          <a:pt x="696227" y="619318"/>
                          <a:pt x="698597" y="605103"/>
                          <a:pt x="717550" y="602734"/>
                        </a:cubicBezTo>
                        <a:close/>
                        <a:moveTo>
                          <a:pt x="700966" y="780419"/>
                        </a:moveTo>
                        <a:lnTo>
                          <a:pt x="700966" y="780419"/>
                        </a:ln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700966" y="780419"/>
                          <a:pt x="700966" y="780419"/>
                          <a:pt x="700966" y="780419"/>
                        </a:cubicBezTo>
                        <a:cubicBezTo>
                          <a:pt x="689120" y="789895"/>
                          <a:pt x="686751" y="806479"/>
                          <a:pt x="667798" y="804110"/>
                        </a:cubicBezTo>
                        <a:cubicBezTo>
                          <a:pt x="667798" y="806479"/>
                          <a:pt x="670167" y="806479"/>
                          <a:pt x="670167" y="808848"/>
                        </a:cubicBezTo>
                        <a:cubicBezTo>
                          <a:pt x="670167" y="806479"/>
                          <a:pt x="667798" y="806479"/>
                          <a:pt x="667798" y="804110"/>
                        </a:cubicBezTo>
                        <a:lnTo>
                          <a:pt x="667798" y="804110"/>
                        </a:lnTo>
                        <a:lnTo>
                          <a:pt x="667798" y="804110"/>
                        </a:lnTo>
                        <a:cubicBezTo>
                          <a:pt x="686751" y="806479"/>
                          <a:pt x="689120" y="787526"/>
                          <a:pt x="700966" y="780419"/>
                        </a:cubicBezTo>
                        <a:close/>
                        <a:moveTo>
                          <a:pt x="667798" y="650117"/>
                        </a:moveTo>
                        <a:cubicBezTo>
                          <a:pt x="667798" y="650117"/>
                          <a:pt x="667798" y="650117"/>
                          <a:pt x="667798" y="650117"/>
                        </a:cubicBezTo>
                        <a:cubicBezTo>
                          <a:pt x="672536" y="640640"/>
                          <a:pt x="682013" y="633533"/>
                          <a:pt x="693858" y="633533"/>
                        </a:cubicBezTo>
                        <a:cubicBezTo>
                          <a:pt x="679644" y="635902"/>
                          <a:pt x="672536" y="640640"/>
                          <a:pt x="667798" y="650117"/>
                        </a:cubicBezTo>
                        <a:close/>
                        <a:moveTo>
                          <a:pt x="667798" y="804110"/>
                        </a:moveTo>
                        <a:lnTo>
                          <a:pt x="667798" y="804110"/>
                        </a:lnTo>
                        <a:cubicBezTo>
                          <a:pt x="644107" y="792264"/>
                          <a:pt x="620415" y="799372"/>
                          <a:pt x="596724" y="799372"/>
                        </a:cubicBezTo>
                        <a:cubicBezTo>
                          <a:pt x="620415" y="797003"/>
                          <a:pt x="644107" y="792264"/>
                          <a:pt x="667798" y="804110"/>
                        </a:cubicBezTo>
                        <a:close/>
                        <a:moveTo>
                          <a:pt x="648845" y="1112097"/>
                        </a:moveTo>
                        <a:cubicBezTo>
                          <a:pt x="644107" y="1116835"/>
                          <a:pt x="639368" y="1119204"/>
                          <a:pt x="632261" y="1121573"/>
                        </a:cubicBezTo>
                        <a:cubicBezTo>
                          <a:pt x="639368" y="1116835"/>
                          <a:pt x="644107" y="1114466"/>
                          <a:pt x="648845" y="1112097"/>
                        </a:cubicBezTo>
                        <a:close/>
                        <a:moveTo>
                          <a:pt x="603831" y="1168956"/>
                        </a:moveTo>
                        <a:cubicBezTo>
                          <a:pt x="625154" y="1176063"/>
                          <a:pt x="620415" y="1190278"/>
                          <a:pt x="618046" y="1206862"/>
                        </a:cubicBezTo>
                        <a:cubicBezTo>
                          <a:pt x="618046" y="1209231"/>
                          <a:pt x="618046" y="1211600"/>
                          <a:pt x="615677" y="1213969"/>
                        </a:cubicBezTo>
                        <a:cubicBezTo>
                          <a:pt x="615677" y="1211600"/>
                          <a:pt x="618046" y="1209231"/>
                          <a:pt x="618046" y="1206862"/>
                        </a:cubicBezTo>
                        <a:cubicBezTo>
                          <a:pt x="620415" y="1190278"/>
                          <a:pt x="625154" y="1176063"/>
                          <a:pt x="603831" y="1168956"/>
                        </a:cubicBezTo>
                        <a:cubicBezTo>
                          <a:pt x="599093" y="1166587"/>
                          <a:pt x="594355" y="1164217"/>
                          <a:pt x="594355" y="1154741"/>
                        </a:cubicBezTo>
                        <a:lnTo>
                          <a:pt x="594355" y="1154741"/>
                        </a:lnTo>
                        <a:cubicBezTo>
                          <a:pt x="591986" y="1164217"/>
                          <a:pt x="596724" y="1166587"/>
                          <a:pt x="603831" y="1168956"/>
                        </a:cubicBezTo>
                        <a:close/>
                        <a:moveTo>
                          <a:pt x="601462" y="1256613"/>
                        </a:moveTo>
                        <a:cubicBezTo>
                          <a:pt x="601462" y="1256613"/>
                          <a:pt x="601462" y="1256613"/>
                          <a:pt x="601462" y="1256613"/>
                        </a:cubicBezTo>
                        <a:cubicBezTo>
                          <a:pt x="601462" y="1247137"/>
                          <a:pt x="594355" y="1247137"/>
                          <a:pt x="589617" y="1247137"/>
                        </a:cubicBezTo>
                        <a:cubicBezTo>
                          <a:pt x="589617" y="1247137"/>
                          <a:pt x="589617" y="1247137"/>
                          <a:pt x="589617" y="1247137"/>
                        </a:cubicBezTo>
                        <a:cubicBezTo>
                          <a:pt x="594355" y="1249506"/>
                          <a:pt x="603831" y="1249506"/>
                          <a:pt x="601462" y="1256613"/>
                        </a:cubicBezTo>
                        <a:close/>
                        <a:moveTo>
                          <a:pt x="551711" y="1078929"/>
                        </a:moveTo>
                        <a:cubicBezTo>
                          <a:pt x="582509" y="1076560"/>
                          <a:pt x="565925" y="1116835"/>
                          <a:pt x="591986" y="1119204"/>
                        </a:cubicBezTo>
                        <a:cubicBezTo>
                          <a:pt x="563556" y="1116835"/>
                          <a:pt x="582509" y="1076560"/>
                          <a:pt x="551711" y="1078929"/>
                        </a:cubicBezTo>
                        <a:close/>
                        <a:moveTo>
                          <a:pt x="549341" y="818325"/>
                        </a:moveTo>
                        <a:cubicBezTo>
                          <a:pt x="537496" y="823063"/>
                          <a:pt x="525650" y="825432"/>
                          <a:pt x="513805" y="830170"/>
                        </a:cubicBezTo>
                        <a:cubicBezTo>
                          <a:pt x="509066" y="832539"/>
                          <a:pt x="501959" y="834909"/>
                          <a:pt x="497221" y="839647"/>
                        </a:cubicBezTo>
                        <a:cubicBezTo>
                          <a:pt x="501959" y="837278"/>
                          <a:pt x="506697" y="832539"/>
                          <a:pt x="513805" y="830170"/>
                        </a:cubicBezTo>
                        <a:cubicBezTo>
                          <a:pt x="525650" y="823063"/>
                          <a:pt x="537496" y="823063"/>
                          <a:pt x="549341" y="818325"/>
                        </a:cubicBezTo>
                        <a:cubicBezTo>
                          <a:pt x="556449" y="815956"/>
                          <a:pt x="565925" y="815956"/>
                          <a:pt x="573033" y="811217"/>
                        </a:cubicBezTo>
                        <a:cubicBezTo>
                          <a:pt x="565925" y="815956"/>
                          <a:pt x="556449" y="815956"/>
                          <a:pt x="549341" y="818325"/>
                        </a:cubicBezTo>
                        <a:close/>
                        <a:moveTo>
                          <a:pt x="525650" y="1877325"/>
                        </a:moveTo>
                        <a:cubicBezTo>
                          <a:pt x="509066" y="1877325"/>
                          <a:pt x="490113" y="1877325"/>
                          <a:pt x="473529" y="1877325"/>
                        </a:cubicBezTo>
                        <a:cubicBezTo>
                          <a:pt x="456945" y="1877325"/>
                          <a:pt x="447469" y="1893909"/>
                          <a:pt x="454576" y="1908123"/>
                        </a:cubicBezTo>
                        <a:cubicBezTo>
                          <a:pt x="454576" y="1908123"/>
                          <a:pt x="454576" y="1908123"/>
                          <a:pt x="454576" y="1908123"/>
                        </a:cubicBezTo>
                        <a:cubicBezTo>
                          <a:pt x="447469" y="1893909"/>
                          <a:pt x="456945" y="1877325"/>
                          <a:pt x="473529" y="1877325"/>
                        </a:cubicBezTo>
                        <a:cubicBezTo>
                          <a:pt x="490113" y="1874955"/>
                          <a:pt x="506697" y="1877325"/>
                          <a:pt x="525650" y="1877325"/>
                        </a:cubicBezTo>
                        <a:cubicBezTo>
                          <a:pt x="544603" y="1877325"/>
                          <a:pt x="551711" y="1877325"/>
                          <a:pt x="558818" y="1882063"/>
                        </a:cubicBezTo>
                        <a:cubicBezTo>
                          <a:pt x="551711" y="1877325"/>
                          <a:pt x="542234" y="1877325"/>
                          <a:pt x="525650" y="1877325"/>
                        </a:cubicBezTo>
                        <a:close/>
                        <a:moveTo>
                          <a:pt x="544603" y="1960244"/>
                        </a:moveTo>
                        <a:cubicBezTo>
                          <a:pt x="544603" y="1960244"/>
                          <a:pt x="544603" y="1960244"/>
                          <a:pt x="544603" y="1960244"/>
                        </a:cubicBezTo>
                        <a:cubicBezTo>
                          <a:pt x="537496" y="1950767"/>
                          <a:pt x="530388" y="1941291"/>
                          <a:pt x="520912" y="1936553"/>
                        </a:cubicBezTo>
                        <a:cubicBezTo>
                          <a:pt x="528019" y="1943660"/>
                          <a:pt x="535127" y="1950767"/>
                          <a:pt x="544603" y="1960244"/>
                        </a:cubicBezTo>
                        <a:close/>
                        <a:moveTo>
                          <a:pt x="459315" y="1929445"/>
                        </a:moveTo>
                        <a:cubicBezTo>
                          <a:pt x="456945" y="1927076"/>
                          <a:pt x="459315" y="1924707"/>
                          <a:pt x="461684" y="1917600"/>
                        </a:cubicBezTo>
                        <a:cubicBezTo>
                          <a:pt x="464053" y="1915231"/>
                          <a:pt x="464053" y="1915231"/>
                          <a:pt x="461684" y="1912862"/>
                        </a:cubicBezTo>
                        <a:cubicBezTo>
                          <a:pt x="461684" y="1912862"/>
                          <a:pt x="461684" y="1915231"/>
                          <a:pt x="461684" y="1917600"/>
                        </a:cubicBezTo>
                        <a:cubicBezTo>
                          <a:pt x="456945" y="1924707"/>
                          <a:pt x="456945" y="1927076"/>
                          <a:pt x="459315" y="1929445"/>
                        </a:cubicBezTo>
                        <a:close/>
                        <a:moveTo>
                          <a:pt x="411932" y="1514848"/>
                        </a:moveTo>
                        <a:cubicBezTo>
                          <a:pt x="407194" y="1514848"/>
                          <a:pt x="404825" y="1512479"/>
                          <a:pt x="402456" y="1507741"/>
                        </a:cubicBezTo>
                        <a:cubicBezTo>
                          <a:pt x="402456" y="1507741"/>
                          <a:pt x="402456" y="1507741"/>
                          <a:pt x="402456" y="1507741"/>
                        </a:cubicBezTo>
                        <a:cubicBezTo>
                          <a:pt x="404825" y="1510110"/>
                          <a:pt x="409563" y="1512479"/>
                          <a:pt x="411932" y="1514848"/>
                        </a:cubicBezTo>
                        <a:cubicBezTo>
                          <a:pt x="421409" y="1517217"/>
                          <a:pt x="428516" y="1519586"/>
                          <a:pt x="428516" y="1529063"/>
                        </a:cubicBezTo>
                        <a:cubicBezTo>
                          <a:pt x="428516" y="1531432"/>
                          <a:pt x="428516" y="1533801"/>
                          <a:pt x="426147" y="1536170"/>
                        </a:cubicBezTo>
                        <a:cubicBezTo>
                          <a:pt x="426147" y="1533801"/>
                          <a:pt x="428516" y="1531432"/>
                          <a:pt x="428516" y="1529063"/>
                        </a:cubicBezTo>
                        <a:cubicBezTo>
                          <a:pt x="430885" y="1519586"/>
                          <a:pt x="421409" y="1514848"/>
                          <a:pt x="411932" y="1514848"/>
                        </a:cubicBezTo>
                        <a:close/>
                        <a:moveTo>
                          <a:pt x="430885" y="1408237"/>
                        </a:moveTo>
                        <a:cubicBezTo>
                          <a:pt x="411932" y="1410607"/>
                          <a:pt x="409563" y="1422452"/>
                          <a:pt x="414301" y="1436667"/>
                        </a:cubicBezTo>
                        <a:cubicBezTo>
                          <a:pt x="419039" y="1446143"/>
                          <a:pt x="414301" y="1453251"/>
                          <a:pt x="404825" y="1453251"/>
                        </a:cubicBezTo>
                        <a:cubicBezTo>
                          <a:pt x="414301" y="1450882"/>
                          <a:pt x="419039" y="1446143"/>
                          <a:pt x="414301" y="1436667"/>
                        </a:cubicBezTo>
                        <a:cubicBezTo>
                          <a:pt x="407194" y="1422452"/>
                          <a:pt x="411932" y="1410607"/>
                          <a:pt x="430885" y="1408237"/>
                        </a:cubicBezTo>
                        <a:cubicBezTo>
                          <a:pt x="461684" y="1403499"/>
                          <a:pt x="461684" y="1372701"/>
                          <a:pt x="483006" y="1360855"/>
                        </a:cubicBezTo>
                        <a:cubicBezTo>
                          <a:pt x="487744" y="1358486"/>
                          <a:pt x="487744" y="1349009"/>
                          <a:pt x="480637" y="1341902"/>
                        </a:cubicBezTo>
                        <a:cubicBezTo>
                          <a:pt x="480637" y="1339533"/>
                          <a:pt x="478268" y="1339533"/>
                          <a:pt x="475898" y="1339533"/>
                        </a:cubicBezTo>
                        <a:cubicBezTo>
                          <a:pt x="478268" y="1339533"/>
                          <a:pt x="478268" y="1339533"/>
                          <a:pt x="480637" y="1341902"/>
                        </a:cubicBezTo>
                        <a:cubicBezTo>
                          <a:pt x="485375" y="1346640"/>
                          <a:pt x="485375" y="1358486"/>
                          <a:pt x="483006" y="1360855"/>
                        </a:cubicBezTo>
                        <a:cubicBezTo>
                          <a:pt x="461684" y="1372701"/>
                          <a:pt x="461684" y="1405868"/>
                          <a:pt x="430885" y="1408237"/>
                        </a:cubicBezTo>
                        <a:close/>
                        <a:moveTo>
                          <a:pt x="402456" y="1332425"/>
                        </a:moveTo>
                        <a:cubicBezTo>
                          <a:pt x="402456" y="1332425"/>
                          <a:pt x="402456" y="1332425"/>
                          <a:pt x="402456" y="1332425"/>
                        </a:cubicBezTo>
                        <a:cubicBezTo>
                          <a:pt x="395348" y="1315841"/>
                          <a:pt x="402456" y="1308734"/>
                          <a:pt x="423778" y="1306365"/>
                        </a:cubicBezTo>
                        <a:cubicBezTo>
                          <a:pt x="402456" y="1306365"/>
                          <a:pt x="395348" y="1315841"/>
                          <a:pt x="402456" y="1332425"/>
                        </a:cubicBezTo>
                        <a:close/>
                        <a:moveTo>
                          <a:pt x="400086" y="1000748"/>
                        </a:moveTo>
                        <a:cubicBezTo>
                          <a:pt x="400086" y="1005486"/>
                          <a:pt x="400086" y="1007855"/>
                          <a:pt x="402456" y="1010224"/>
                        </a:cubicBezTo>
                        <a:cubicBezTo>
                          <a:pt x="400086" y="1007855"/>
                          <a:pt x="397717" y="1005486"/>
                          <a:pt x="400086" y="1000748"/>
                        </a:cubicBezTo>
                        <a:close/>
                        <a:moveTo>
                          <a:pt x="430885" y="1346640"/>
                        </a:moveTo>
                        <a:cubicBezTo>
                          <a:pt x="430885" y="1346640"/>
                          <a:pt x="430885" y="1346640"/>
                          <a:pt x="430885" y="1346640"/>
                        </a:cubicBezTo>
                        <a:cubicBezTo>
                          <a:pt x="426147" y="1320580"/>
                          <a:pt x="461684" y="1325318"/>
                          <a:pt x="466422" y="1308734"/>
                        </a:cubicBezTo>
                        <a:cubicBezTo>
                          <a:pt x="466422" y="1308734"/>
                          <a:pt x="466422" y="1308734"/>
                          <a:pt x="466422" y="1308734"/>
                        </a:cubicBezTo>
                        <a:cubicBezTo>
                          <a:pt x="459315" y="1327687"/>
                          <a:pt x="426147" y="1322949"/>
                          <a:pt x="430885" y="1346640"/>
                        </a:cubicBezTo>
                        <a:close/>
                        <a:moveTo>
                          <a:pt x="471160" y="1607244"/>
                        </a:moveTo>
                        <a:cubicBezTo>
                          <a:pt x="480637" y="1611983"/>
                          <a:pt x="492482" y="1616721"/>
                          <a:pt x="501959" y="1621459"/>
                        </a:cubicBezTo>
                        <a:cubicBezTo>
                          <a:pt x="511435" y="1626197"/>
                          <a:pt x="520912" y="1628566"/>
                          <a:pt x="530388" y="1628566"/>
                        </a:cubicBezTo>
                        <a:cubicBezTo>
                          <a:pt x="523281" y="1628566"/>
                          <a:pt x="513805" y="1626197"/>
                          <a:pt x="501959" y="1621459"/>
                        </a:cubicBezTo>
                        <a:cubicBezTo>
                          <a:pt x="492482" y="1616721"/>
                          <a:pt x="480637" y="1611983"/>
                          <a:pt x="471160" y="1607244"/>
                        </a:cubicBezTo>
                        <a:cubicBezTo>
                          <a:pt x="459315" y="1602506"/>
                          <a:pt x="449838" y="1600137"/>
                          <a:pt x="442731" y="1597768"/>
                        </a:cubicBezTo>
                        <a:cubicBezTo>
                          <a:pt x="449838" y="1600137"/>
                          <a:pt x="459315" y="1602506"/>
                          <a:pt x="471160" y="1607244"/>
                        </a:cubicBezTo>
                        <a:close/>
                        <a:moveTo>
                          <a:pt x="516174" y="1263721"/>
                        </a:moveTo>
                        <a:cubicBezTo>
                          <a:pt x="516174" y="1263721"/>
                          <a:pt x="516174" y="1263721"/>
                          <a:pt x="516174" y="1263721"/>
                        </a:cubicBezTo>
                        <a:cubicBezTo>
                          <a:pt x="513805" y="1261352"/>
                          <a:pt x="511435" y="1261352"/>
                          <a:pt x="509066" y="1258982"/>
                        </a:cubicBezTo>
                        <a:cubicBezTo>
                          <a:pt x="511435" y="1261352"/>
                          <a:pt x="513805" y="1263721"/>
                          <a:pt x="516174" y="1263721"/>
                        </a:cubicBezTo>
                        <a:close/>
                        <a:moveTo>
                          <a:pt x="516174" y="863338"/>
                        </a:moveTo>
                        <a:cubicBezTo>
                          <a:pt x="516174" y="863338"/>
                          <a:pt x="516174" y="863338"/>
                          <a:pt x="516174" y="863338"/>
                        </a:cubicBezTo>
                        <a:cubicBezTo>
                          <a:pt x="516174" y="860969"/>
                          <a:pt x="516174" y="860969"/>
                          <a:pt x="516174" y="863338"/>
                        </a:cubicBezTo>
                        <a:cubicBezTo>
                          <a:pt x="516174" y="863338"/>
                          <a:pt x="516174" y="863338"/>
                          <a:pt x="516174" y="863338"/>
                        </a:cubicBezTo>
                        <a:close/>
                        <a:moveTo>
                          <a:pt x="525650" y="1242399"/>
                        </a:moveTo>
                        <a:lnTo>
                          <a:pt x="525650" y="1242399"/>
                        </a:lnTo>
                        <a:cubicBezTo>
                          <a:pt x="537496" y="1244768"/>
                          <a:pt x="537496" y="1256613"/>
                          <a:pt x="535127" y="1263721"/>
                        </a:cubicBezTo>
                        <a:cubicBezTo>
                          <a:pt x="532758" y="1270828"/>
                          <a:pt x="525650" y="1268459"/>
                          <a:pt x="520912" y="1266090"/>
                        </a:cubicBezTo>
                        <a:cubicBezTo>
                          <a:pt x="525650" y="1268459"/>
                          <a:pt x="530388" y="1268459"/>
                          <a:pt x="535127" y="1263721"/>
                        </a:cubicBezTo>
                        <a:cubicBezTo>
                          <a:pt x="539865" y="1254244"/>
                          <a:pt x="539865" y="1244768"/>
                          <a:pt x="525650" y="1242399"/>
                        </a:cubicBezTo>
                        <a:close/>
                        <a:moveTo>
                          <a:pt x="556449" y="1680687"/>
                        </a:moveTo>
                        <a:cubicBezTo>
                          <a:pt x="546972" y="1671211"/>
                          <a:pt x="558818" y="1652258"/>
                          <a:pt x="542234" y="1652258"/>
                        </a:cubicBezTo>
                        <a:cubicBezTo>
                          <a:pt x="558818" y="1652258"/>
                          <a:pt x="546972" y="1671211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ubicBezTo>
                          <a:pt x="556449" y="1680687"/>
                          <a:pt x="556449" y="1680687"/>
                          <a:pt x="556449" y="1680687"/>
                        </a:cubicBezTo>
                        <a:close/>
                        <a:moveTo>
                          <a:pt x="539865" y="794633"/>
                        </a:moveTo>
                        <a:cubicBezTo>
                          <a:pt x="513805" y="806479"/>
                          <a:pt x="487744" y="818325"/>
                          <a:pt x="464053" y="834909"/>
                        </a:cubicBezTo>
                        <a:cubicBezTo>
                          <a:pt x="461684" y="837278"/>
                          <a:pt x="456945" y="837278"/>
                          <a:pt x="452207" y="837278"/>
                        </a:cubicBezTo>
                        <a:cubicBezTo>
                          <a:pt x="452207" y="837278"/>
                          <a:pt x="452207" y="837278"/>
                          <a:pt x="452207" y="837278"/>
                        </a:cubicBezTo>
                        <a:cubicBezTo>
                          <a:pt x="456945" y="837278"/>
                          <a:pt x="461684" y="837278"/>
                          <a:pt x="464053" y="834909"/>
                        </a:cubicBezTo>
                        <a:cubicBezTo>
                          <a:pt x="487744" y="818325"/>
                          <a:pt x="513805" y="806479"/>
                          <a:pt x="539865" y="794633"/>
                        </a:cubicBezTo>
                        <a:cubicBezTo>
                          <a:pt x="549341" y="789895"/>
                          <a:pt x="556449" y="787526"/>
                          <a:pt x="565925" y="789895"/>
                        </a:cubicBezTo>
                        <a:cubicBezTo>
                          <a:pt x="556449" y="787526"/>
                          <a:pt x="549341" y="789895"/>
                          <a:pt x="539865" y="794633"/>
                        </a:cubicBezTo>
                        <a:close/>
                        <a:moveTo>
                          <a:pt x="487744" y="1064714"/>
                        </a:moveTo>
                        <a:cubicBezTo>
                          <a:pt x="473529" y="1055237"/>
                          <a:pt x="466422" y="1041023"/>
                          <a:pt x="459315" y="1026808"/>
                        </a:cubicBezTo>
                        <a:cubicBezTo>
                          <a:pt x="466422" y="1041023"/>
                          <a:pt x="473529" y="1055237"/>
                          <a:pt x="487744" y="1064714"/>
                        </a:cubicBezTo>
                        <a:close/>
                        <a:moveTo>
                          <a:pt x="456945" y="917828"/>
                        </a:moveTo>
                        <a:cubicBezTo>
                          <a:pt x="454576" y="920197"/>
                          <a:pt x="452207" y="922566"/>
                          <a:pt x="449838" y="924935"/>
                        </a:cubicBezTo>
                        <a:cubicBezTo>
                          <a:pt x="449838" y="924935"/>
                          <a:pt x="449838" y="924935"/>
                          <a:pt x="449838" y="924935"/>
                        </a:cubicBezTo>
                        <a:cubicBezTo>
                          <a:pt x="452207" y="922566"/>
                          <a:pt x="454576" y="920197"/>
                          <a:pt x="456945" y="917828"/>
                        </a:cubicBezTo>
                        <a:close/>
                        <a:moveTo>
                          <a:pt x="471160" y="1268459"/>
                        </a:moveTo>
                        <a:cubicBezTo>
                          <a:pt x="483006" y="1256613"/>
                          <a:pt x="492482" y="1254244"/>
                          <a:pt x="504328" y="1258982"/>
                        </a:cubicBezTo>
                        <a:cubicBezTo>
                          <a:pt x="492482" y="1254244"/>
                          <a:pt x="483006" y="1256613"/>
                          <a:pt x="471160" y="1268459"/>
                        </a:cubicBezTo>
                        <a:cubicBezTo>
                          <a:pt x="464053" y="1275566"/>
                          <a:pt x="452207" y="1280305"/>
                          <a:pt x="440362" y="1280305"/>
                        </a:cubicBezTo>
                        <a:cubicBezTo>
                          <a:pt x="423778" y="1282674"/>
                          <a:pt x="426147" y="1294519"/>
                          <a:pt x="423778" y="1303996"/>
                        </a:cubicBezTo>
                        <a:cubicBezTo>
                          <a:pt x="423778" y="1303996"/>
                          <a:pt x="423778" y="1303996"/>
                          <a:pt x="423778" y="1303996"/>
                        </a:cubicBezTo>
                        <a:cubicBezTo>
                          <a:pt x="423778" y="1292150"/>
                          <a:pt x="423778" y="1282674"/>
                          <a:pt x="440362" y="1280305"/>
                        </a:cubicBezTo>
                        <a:cubicBezTo>
                          <a:pt x="452207" y="1280305"/>
                          <a:pt x="464053" y="1275566"/>
                          <a:pt x="471160" y="1268459"/>
                        </a:cubicBezTo>
                        <a:close/>
                        <a:moveTo>
                          <a:pt x="416670" y="924935"/>
                        </a:moveTo>
                        <a:cubicBezTo>
                          <a:pt x="404825" y="929674"/>
                          <a:pt x="395348" y="934412"/>
                          <a:pt x="383503" y="941519"/>
                        </a:cubicBezTo>
                        <a:cubicBezTo>
                          <a:pt x="395348" y="934412"/>
                          <a:pt x="407194" y="929674"/>
                          <a:pt x="416670" y="924935"/>
                        </a:cubicBezTo>
                        <a:cubicBezTo>
                          <a:pt x="428516" y="910721"/>
                          <a:pt x="437992" y="894137"/>
                          <a:pt x="449838" y="879922"/>
                        </a:cubicBezTo>
                        <a:cubicBezTo>
                          <a:pt x="437992" y="894137"/>
                          <a:pt x="428516" y="910721"/>
                          <a:pt x="416670" y="924935"/>
                        </a:cubicBezTo>
                        <a:close/>
                        <a:moveTo>
                          <a:pt x="371657" y="1450882"/>
                        </a:moveTo>
                        <a:cubicBezTo>
                          <a:pt x="376395" y="1462727"/>
                          <a:pt x="388241" y="1455620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97717" y="1457989"/>
                          <a:pt x="397717" y="1457989"/>
                          <a:pt x="397717" y="1457989"/>
                        </a:cubicBezTo>
                        <a:cubicBezTo>
                          <a:pt x="388241" y="1455620"/>
                          <a:pt x="376395" y="1460358"/>
                          <a:pt x="371657" y="1450882"/>
                        </a:cubicBezTo>
                        <a:cubicBezTo>
                          <a:pt x="369288" y="1446143"/>
                          <a:pt x="374026" y="1443774"/>
                          <a:pt x="378764" y="1443774"/>
                        </a:cubicBezTo>
                        <a:cubicBezTo>
                          <a:pt x="381133" y="1443774"/>
                          <a:pt x="381133" y="1443774"/>
                          <a:pt x="383503" y="1443774"/>
                        </a:cubicBezTo>
                        <a:cubicBezTo>
                          <a:pt x="381133" y="1443774"/>
                          <a:pt x="381133" y="1443774"/>
                          <a:pt x="378764" y="1443774"/>
                        </a:cubicBezTo>
                        <a:cubicBezTo>
                          <a:pt x="374026" y="1443774"/>
                          <a:pt x="369288" y="1446143"/>
                          <a:pt x="371657" y="1450882"/>
                        </a:cubicBezTo>
                        <a:close/>
                        <a:moveTo>
                          <a:pt x="383503" y="943889"/>
                        </a:moveTo>
                        <a:cubicBezTo>
                          <a:pt x="383503" y="946258"/>
                          <a:pt x="385872" y="950996"/>
                          <a:pt x="385872" y="950996"/>
                        </a:cubicBezTo>
                        <a:cubicBezTo>
                          <a:pt x="385872" y="950996"/>
                          <a:pt x="383503" y="948627"/>
                          <a:pt x="383503" y="943889"/>
                        </a:cubicBezTo>
                        <a:close/>
                        <a:moveTo>
                          <a:pt x="428516" y="846754"/>
                        </a:moveTo>
                        <a:cubicBezTo>
                          <a:pt x="416670" y="870446"/>
                          <a:pt x="392979" y="879922"/>
                          <a:pt x="369288" y="891768"/>
                        </a:cubicBezTo>
                        <a:cubicBezTo>
                          <a:pt x="392979" y="879922"/>
                          <a:pt x="416670" y="870446"/>
                          <a:pt x="428516" y="846754"/>
                        </a:cubicBezTo>
                        <a:cubicBezTo>
                          <a:pt x="430885" y="842016"/>
                          <a:pt x="437992" y="837278"/>
                          <a:pt x="445100" y="837278"/>
                        </a:cubicBezTo>
                        <a:cubicBezTo>
                          <a:pt x="437992" y="837278"/>
                          <a:pt x="430885" y="842016"/>
                          <a:pt x="428516" y="846754"/>
                        </a:cubicBezTo>
                        <a:close/>
                        <a:moveTo>
                          <a:pt x="378764" y="941519"/>
                        </a:moveTo>
                        <a:cubicBezTo>
                          <a:pt x="381133" y="941519"/>
                          <a:pt x="381133" y="941519"/>
                          <a:pt x="383503" y="941519"/>
                        </a:cubicBezTo>
                        <a:cubicBezTo>
                          <a:pt x="383503" y="941519"/>
                          <a:pt x="383503" y="941519"/>
                          <a:pt x="383503" y="941519"/>
                        </a:cubicBezTo>
                        <a:lnTo>
                          <a:pt x="383503" y="941519"/>
                        </a:lnTo>
                        <a:cubicBezTo>
                          <a:pt x="381133" y="941519"/>
                          <a:pt x="378764" y="941519"/>
                          <a:pt x="378764" y="941519"/>
                        </a:cubicBezTo>
                        <a:cubicBezTo>
                          <a:pt x="371657" y="941519"/>
                          <a:pt x="364550" y="943889"/>
                          <a:pt x="359811" y="946258"/>
                        </a:cubicBezTo>
                        <a:cubicBezTo>
                          <a:pt x="364550" y="943889"/>
                          <a:pt x="369288" y="941519"/>
                          <a:pt x="378764" y="941519"/>
                        </a:cubicBezTo>
                        <a:close/>
                        <a:moveTo>
                          <a:pt x="366919" y="1242399"/>
                        </a:moveTo>
                        <a:cubicBezTo>
                          <a:pt x="362180" y="1240029"/>
                          <a:pt x="359811" y="1235291"/>
                          <a:pt x="357442" y="1228184"/>
                        </a:cubicBezTo>
                        <a:cubicBezTo>
                          <a:pt x="355073" y="1218707"/>
                          <a:pt x="359811" y="1206862"/>
                          <a:pt x="347966" y="1199754"/>
                        </a:cubicBezTo>
                        <a:cubicBezTo>
                          <a:pt x="359811" y="1206862"/>
                          <a:pt x="355073" y="1218707"/>
                          <a:pt x="357442" y="1228184"/>
                        </a:cubicBezTo>
                        <a:cubicBezTo>
                          <a:pt x="359811" y="1235291"/>
                          <a:pt x="362180" y="1240029"/>
                          <a:pt x="366919" y="124239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38157"/>
                          <a:pt x="319536" y="1142895"/>
                        </a:cubicBezTo>
                        <a:cubicBezTo>
                          <a:pt x="319536" y="1138157"/>
                          <a:pt x="319536" y="1140526"/>
                          <a:pt x="319536" y="1142895"/>
                        </a:cubicBezTo>
                        <a:cubicBezTo>
                          <a:pt x="319536" y="1140526"/>
                          <a:pt x="319536" y="1140526"/>
                          <a:pt x="319536" y="1142895"/>
                        </a:cubicBezTo>
                        <a:close/>
                        <a:moveTo>
                          <a:pt x="343227" y="1349009"/>
                        </a:moveTo>
                        <a:cubicBezTo>
                          <a:pt x="347966" y="1356117"/>
                          <a:pt x="357442" y="1360855"/>
                          <a:pt x="364550" y="1353747"/>
                        </a:cubicBezTo>
                        <a:cubicBezTo>
                          <a:pt x="357442" y="1360855"/>
                          <a:pt x="347966" y="1356117"/>
                          <a:pt x="343227" y="1349009"/>
                        </a:cubicBezTo>
                        <a:cubicBezTo>
                          <a:pt x="336120" y="1341902"/>
                          <a:pt x="329013" y="1332425"/>
                          <a:pt x="319536" y="1339533"/>
                        </a:cubicBezTo>
                        <a:cubicBezTo>
                          <a:pt x="317167" y="1341902"/>
                          <a:pt x="312429" y="1341902"/>
                          <a:pt x="310060" y="1341902"/>
                        </a:cubicBezTo>
                        <a:cubicBezTo>
                          <a:pt x="312429" y="1341902"/>
                          <a:pt x="317167" y="1339533"/>
                          <a:pt x="319536" y="1339533"/>
                        </a:cubicBezTo>
                        <a:cubicBezTo>
                          <a:pt x="329013" y="1332425"/>
                          <a:pt x="336120" y="1341902"/>
                          <a:pt x="343227" y="1349009"/>
                        </a:cubicBezTo>
                        <a:close/>
                        <a:moveTo>
                          <a:pt x="319536" y="1142895"/>
                        </a:move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ubicBezTo>
                          <a:pt x="321905" y="1142895"/>
                          <a:pt x="321905" y="1142895"/>
                          <a:pt x="319536" y="1142895"/>
                        </a:cubicBezTo>
                        <a:close/>
                        <a:moveTo>
                          <a:pt x="333751" y="1074191"/>
                        </a:moveTo>
                        <a:cubicBezTo>
                          <a:pt x="324274" y="1076560"/>
                          <a:pt x="314798" y="1078929"/>
                          <a:pt x="307690" y="1083667"/>
                        </a:cubicBezTo>
                        <a:cubicBezTo>
                          <a:pt x="314798" y="1078929"/>
                          <a:pt x="321905" y="1076560"/>
                          <a:pt x="333751" y="1074191"/>
                        </a:cubicBezTo>
                        <a:cubicBezTo>
                          <a:pt x="340858" y="1071821"/>
                          <a:pt x="345596" y="1069452"/>
                          <a:pt x="350335" y="1067083"/>
                        </a:cubicBezTo>
                        <a:cubicBezTo>
                          <a:pt x="345596" y="1069452"/>
                          <a:pt x="338489" y="1071821"/>
                          <a:pt x="333751" y="1074191"/>
                        </a:cubicBezTo>
                        <a:close/>
                        <a:moveTo>
                          <a:pt x="302952" y="1372701"/>
                        </a:moveTo>
                        <a:cubicBezTo>
                          <a:pt x="302952" y="1367962"/>
                          <a:pt x="300583" y="1365593"/>
                          <a:pt x="295845" y="1365593"/>
                        </a:cubicBezTo>
                        <a:cubicBezTo>
                          <a:pt x="295845" y="1365593"/>
                          <a:pt x="295845" y="1365593"/>
                          <a:pt x="295845" y="1365593"/>
                        </a:cubicBezTo>
                        <a:lnTo>
                          <a:pt x="295845" y="1365593"/>
                        </a:lnTo>
                        <a:cubicBezTo>
                          <a:pt x="300583" y="1365593"/>
                          <a:pt x="302952" y="1367962"/>
                          <a:pt x="302952" y="1372701"/>
                        </a:cubicBezTo>
                        <a:cubicBezTo>
                          <a:pt x="302952" y="1377439"/>
                          <a:pt x="300583" y="1382177"/>
                          <a:pt x="293476" y="1379808"/>
                        </a:cubicBezTo>
                        <a:cubicBezTo>
                          <a:pt x="300583" y="1382177"/>
                          <a:pt x="302952" y="1377439"/>
                          <a:pt x="302952" y="1372701"/>
                        </a:cubicBezTo>
                        <a:close/>
                        <a:moveTo>
                          <a:pt x="283999" y="1147633"/>
                        </a:moveTo>
                        <a:cubicBezTo>
                          <a:pt x="288737" y="1150003"/>
                          <a:pt x="291107" y="1152372"/>
                          <a:pt x="295845" y="1157110"/>
                        </a:cubicBezTo>
                        <a:cubicBezTo>
                          <a:pt x="298214" y="1159479"/>
                          <a:pt x="300583" y="1161848"/>
                          <a:pt x="302952" y="1161848"/>
                        </a:cubicBezTo>
                        <a:cubicBezTo>
                          <a:pt x="300583" y="1159479"/>
                          <a:pt x="298214" y="1159479"/>
                          <a:pt x="295845" y="1157110"/>
                        </a:cubicBezTo>
                        <a:cubicBezTo>
                          <a:pt x="291107" y="1152372"/>
                          <a:pt x="288737" y="1150003"/>
                          <a:pt x="283999" y="1147633"/>
                        </a:cubicBezTo>
                        <a:close/>
                        <a:moveTo>
                          <a:pt x="378764" y="1680687"/>
                        </a:move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ubicBezTo>
                          <a:pt x="378764" y="1683056"/>
                          <a:pt x="378764" y="1687795"/>
                          <a:pt x="376395" y="1687795"/>
                        </a:cubicBezTo>
                        <a:lnTo>
                          <a:pt x="376395" y="1687795"/>
                        </a:lnTo>
                        <a:cubicBezTo>
                          <a:pt x="376395" y="1687795"/>
                          <a:pt x="378764" y="1683056"/>
                          <a:pt x="378764" y="1680687"/>
                        </a:cubicBezTo>
                        <a:cubicBezTo>
                          <a:pt x="378764" y="1680687"/>
                          <a:pt x="378764" y="1680687"/>
                          <a:pt x="378764" y="1680687"/>
                        </a:cubicBezTo>
                        <a:close/>
                        <a:moveTo>
                          <a:pt x="400086" y="1642781"/>
                        </a:moveTo>
                        <a:cubicBezTo>
                          <a:pt x="400086" y="1640412"/>
                          <a:pt x="400086" y="1638043"/>
                          <a:pt x="400086" y="1635674"/>
                        </a:cubicBezTo>
                        <a:cubicBezTo>
                          <a:pt x="376395" y="1619090"/>
                          <a:pt x="385872" y="1590660"/>
                          <a:pt x="376395" y="1569338"/>
                        </a:cubicBezTo>
                        <a:cubicBezTo>
                          <a:pt x="376395" y="1566969"/>
                          <a:pt x="376395" y="1564600"/>
                          <a:pt x="376395" y="1562231"/>
                        </a:cubicBezTo>
                        <a:cubicBezTo>
                          <a:pt x="376395" y="1564600"/>
                          <a:pt x="376395" y="1566969"/>
                          <a:pt x="376395" y="1569338"/>
                        </a:cubicBezTo>
                        <a:cubicBezTo>
                          <a:pt x="385872" y="1590660"/>
                          <a:pt x="376395" y="1619090"/>
                          <a:pt x="400086" y="1635674"/>
                        </a:cubicBezTo>
                        <a:cubicBezTo>
                          <a:pt x="400086" y="1635674"/>
                          <a:pt x="400086" y="1635674"/>
                          <a:pt x="400086" y="1635674"/>
                        </a:cubicBezTo>
                        <a:cubicBezTo>
                          <a:pt x="400086" y="1638043"/>
                          <a:pt x="400086" y="1640412"/>
                          <a:pt x="400086" y="1642781"/>
                        </a:cubicBezTo>
                        <a:cubicBezTo>
                          <a:pt x="426147" y="1640412"/>
                          <a:pt x="445100" y="1668841"/>
                          <a:pt x="473529" y="1654627"/>
                        </a:cubicBezTo>
                        <a:cubicBezTo>
                          <a:pt x="475898" y="1654627"/>
                          <a:pt x="483006" y="1661734"/>
                          <a:pt x="485375" y="1666472"/>
                        </a:cubicBezTo>
                        <a:cubicBezTo>
                          <a:pt x="487744" y="1675949"/>
                          <a:pt x="494852" y="1685425"/>
                          <a:pt x="494852" y="1694902"/>
                        </a:cubicBezTo>
                        <a:cubicBezTo>
                          <a:pt x="494852" y="1685425"/>
                          <a:pt x="487744" y="1675949"/>
                          <a:pt x="485375" y="1666472"/>
                        </a:cubicBezTo>
                        <a:cubicBezTo>
                          <a:pt x="485375" y="1661734"/>
                          <a:pt x="475898" y="1654627"/>
                          <a:pt x="473529" y="1654627"/>
                        </a:cubicBezTo>
                        <a:cubicBezTo>
                          <a:pt x="445100" y="1668841"/>
                          <a:pt x="426147" y="1640412"/>
                          <a:pt x="400086" y="1642781"/>
                        </a:cubicBezTo>
                        <a:close/>
                        <a:moveTo>
                          <a:pt x="430885" y="2092915"/>
                        </a:moveTo>
                        <a:cubicBezTo>
                          <a:pt x="430885" y="2092915"/>
                          <a:pt x="433254" y="2090546"/>
                          <a:pt x="435623" y="2090546"/>
                        </a:cubicBezTo>
                        <a:cubicBezTo>
                          <a:pt x="433254" y="2090546"/>
                          <a:pt x="430885" y="2090546"/>
                          <a:pt x="430885" y="2092915"/>
                        </a:cubicBezTo>
                        <a:cubicBezTo>
                          <a:pt x="428516" y="2097654"/>
                          <a:pt x="433254" y="2100023"/>
                          <a:pt x="435623" y="2100023"/>
                        </a:cubicBezTo>
                        <a:cubicBezTo>
                          <a:pt x="437992" y="2100023"/>
                          <a:pt x="437992" y="2100023"/>
                          <a:pt x="440362" y="2100023"/>
                        </a:cubicBezTo>
                        <a:lnTo>
                          <a:pt x="440362" y="2100023"/>
                        </a:lnTo>
                        <a:cubicBezTo>
                          <a:pt x="437992" y="2100023"/>
                          <a:pt x="437992" y="2100023"/>
                          <a:pt x="435623" y="2100023"/>
                        </a:cubicBezTo>
                        <a:cubicBezTo>
                          <a:pt x="430885" y="2100023"/>
                          <a:pt x="428516" y="2097654"/>
                          <a:pt x="430885" y="2092915"/>
                        </a:cubicBezTo>
                        <a:close/>
                        <a:moveTo>
                          <a:pt x="437992" y="2088177"/>
                        </a:moveTo>
                        <a:cubicBezTo>
                          <a:pt x="437992" y="2088177"/>
                          <a:pt x="440362" y="2088177"/>
                          <a:pt x="440362" y="2088177"/>
                        </a:cubicBezTo>
                        <a:lnTo>
                          <a:pt x="440362" y="2088177"/>
                        </a:lnTo>
                        <a:cubicBezTo>
                          <a:pt x="437992" y="2088177"/>
                          <a:pt x="437992" y="2088177"/>
                          <a:pt x="437992" y="2088177"/>
                        </a:cubicBezTo>
                        <a:close/>
                        <a:moveTo>
                          <a:pt x="554080" y="1303996"/>
                        </a:moveTo>
                        <a:cubicBezTo>
                          <a:pt x="546972" y="1296889"/>
                          <a:pt x="544603" y="1289781"/>
                          <a:pt x="546972" y="1282674"/>
                        </a:cubicBezTo>
                        <a:cubicBezTo>
                          <a:pt x="544603" y="1289781"/>
                          <a:pt x="546972" y="1299258"/>
                          <a:pt x="554080" y="1303996"/>
                        </a:cubicBezTo>
                        <a:cubicBezTo>
                          <a:pt x="561187" y="1311103"/>
                          <a:pt x="573033" y="1313472"/>
                          <a:pt x="580140" y="1306365"/>
                        </a:cubicBezTo>
                        <a:cubicBezTo>
                          <a:pt x="594355" y="1292150"/>
                          <a:pt x="608570" y="1299258"/>
                          <a:pt x="622784" y="1303996"/>
                        </a:cubicBezTo>
                        <a:cubicBezTo>
                          <a:pt x="639368" y="1308734"/>
                          <a:pt x="658321" y="131347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18211"/>
                        </a:cubicBezTo>
                        <a:cubicBezTo>
                          <a:pt x="708073" y="1341902"/>
                          <a:pt x="748348" y="1330056"/>
                          <a:pt x="783885" y="1337164"/>
                        </a:cubicBezTo>
                        <a:cubicBezTo>
                          <a:pt x="745979" y="1330056"/>
                          <a:pt x="705704" y="1341902"/>
                          <a:pt x="672536" y="1318211"/>
                        </a:cubicBezTo>
                        <a:cubicBezTo>
                          <a:pt x="672536" y="1318211"/>
                          <a:pt x="672536" y="1318211"/>
                          <a:pt x="672536" y="1320580"/>
                        </a:cubicBezTo>
                        <a:cubicBezTo>
                          <a:pt x="655952" y="1315841"/>
                          <a:pt x="639368" y="1308734"/>
                          <a:pt x="620415" y="1303996"/>
                        </a:cubicBezTo>
                        <a:cubicBezTo>
                          <a:pt x="606200" y="1301627"/>
                          <a:pt x="591986" y="1292150"/>
                          <a:pt x="577771" y="1306365"/>
                        </a:cubicBezTo>
                        <a:cubicBezTo>
                          <a:pt x="573033" y="1313472"/>
                          <a:pt x="561187" y="1313472"/>
                          <a:pt x="554080" y="1303996"/>
                        </a:cubicBezTo>
                        <a:close/>
                        <a:moveTo>
                          <a:pt x="634630" y="1536170"/>
                        </a:moveTo>
                        <a:cubicBezTo>
                          <a:pt x="629892" y="1531432"/>
                          <a:pt x="629892" y="1526694"/>
                          <a:pt x="629892" y="1524325"/>
                        </a:cubicBezTo>
                        <a:cubicBezTo>
                          <a:pt x="629892" y="1526694"/>
                          <a:pt x="629892" y="1529063"/>
                          <a:pt x="634630" y="1536170"/>
                        </a:cubicBezTo>
                        <a:cubicBezTo>
                          <a:pt x="636999" y="1538539"/>
                          <a:pt x="636999" y="1538539"/>
                          <a:pt x="636999" y="1540909"/>
                        </a:cubicBezTo>
                        <a:cubicBezTo>
                          <a:pt x="636999" y="1538539"/>
                          <a:pt x="636999" y="1536170"/>
                          <a:pt x="634630" y="1536170"/>
                        </a:cubicBezTo>
                        <a:close/>
                        <a:moveTo>
                          <a:pt x="601462" y="1590660"/>
                        </a:moveTo>
                        <a:cubicBezTo>
                          <a:pt x="596724" y="1585922"/>
                          <a:pt x="589617" y="1585922"/>
                          <a:pt x="582509" y="1588291"/>
                        </a:cubicBezTo>
                        <a:cubicBezTo>
                          <a:pt x="589617" y="1585922"/>
                          <a:pt x="596724" y="1585922"/>
                          <a:pt x="601462" y="1590660"/>
                        </a:cubicBezTo>
                        <a:cubicBezTo>
                          <a:pt x="608570" y="1595398"/>
                          <a:pt x="606200" y="1604875"/>
                          <a:pt x="601462" y="1607244"/>
                        </a:cubicBezTo>
                        <a:cubicBezTo>
                          <a:pt x="587247" y="1616721"/>
                          <a:pt x="596724" y="1638043"/>
                          <a:pt x="587247" y="1642781"/>
                        </a:cubicBezTo>
                        <a:cubicBezTo>
                          <a:pt x="584878" y="1645150"/>
                          <a:pt x="582509" y="1645150"/>
                          <a:pt x="580140" y="1647519"/>
                        </a:cubicBezTo>
                        <a:cubicBezTo>
                          <a:pt x="582509" y="1645150"/>
                          <a:pt x="584878" y="1645150"/>
                          <a:pt x="587247" y="1642781"/>
                        </a:cubicBezTo>
                        <a:cubicBezTo>
                          <a:pt x="596724" y="1638043"/>
                          <a:pt x="587247" y="1616721"/>
                          <a:pt x="601462" y="1607244"/>
                        </a:cubicBezTo>
                        <a:cubicBezTo>
                          <a:pt x="606200" y="1604875"/>
                          <a:pt x="606200" y="1595398"/>
                          <a:pt x="601462" y="1590660"/>
                        </a:cubicBezTo>
                        <a:close/>
                        <a:moveTo>
                          <a:pt x="575402" y="1694902"/>
                        </a:moveTo>
                        <a:cubicBezTo>
                          <a:pt x="577771" y="1694902"/>
                          <a:pt x="580140" y="1692533"/>
                          <a:pt x="582509" y="1692533"/>
                        </a:cubicBezTo>
                        <a:cubicBezTo>
                          <a:pt x="580140" y="1692533"/>
                          <a:pt x="577771" y="1692533"/>
                          <a:pt x="575402" y="1694902"/>
                        </a:cubicBezTo>
                        <a:cubicBezTo>
                          <a:pt x="575402" y="1687795"/>
                          <a:pt x="573033" y="1683056"/>
                          <a:pt x="573033" y="1678318"/>
                        </a:cubicBezTo>
                        <a:cubicBezTo>
                          <a:pt x="573033" y="1683056"/>
                          <a:pt x="575402" y="1687795"/>
                          <a:pt x="575402" y="1694902"/>
                        </a:cubicBezTo>
                        <a:close/>
                        <a:moveTo>
                          <a:pt x="584878" y="1979197"/>
                        </a:moveTo>
                        <a:cubicBezTo>
                          <a:pt x="584878" y="1979197"/>
                          <a:pt x="587247" y="1981566"/>
                          <a:pt x="587247" y="1981566"/>
                        </a:cubicBezTo>
                        <a:cubicBezTo>
                          <a:pt x="584878" y="1979197"/>
                          <a:pt x="584878" y="1979197"/>
                          <a:pt x="584878" y="1979197"/>
                        </a:cubicBezTo>
                        <a:cubicBezTo>
                          <a:pt x="582509" y="1974459"/>
                          <a:pt x="577771" y="1972090"/>
                          <a:pt x="575402" y="1969721"/>
                        </a:cubicBezTo>
                        <a:cubicBezTo>
                          <a:pt x="577771" y="1969721"/>
                          <a:pt x="580140" y="1974459"/>
                          <a:pt x="584878" y="1979197"/>
                        </a:cubicBezTo>
                        <a:close/>
                        <a:moveTo>
                          <a:pt x="755456" y="2095284"/>
                        </a:moveTo>
                        <a:cubicBezTo>
                          <a:pt x="762563" y="2092915"/>
                          <a:pt x="772039" y="2097654"/>
                          <a:pt x="779147" y="2090546"/>
                        </a:cubicBezTo>
                        <a:cubicBezTo>
                          <a:pt x="772039" y="2097654"/>
                          <a:pt x="762563" y="2092915"/>
                          <a:pt x="755456" y="2095284"/>
                        </a:cubicBezTo>
                        <a:cubicBezTo>
                          <a:pt x="753086" y="2095284"/>
                          <a:pt x="750717" y="2097654"/>
                          <a:pt x="748348" y="2097654"/>
                        </a:cubicBezTo>
                        <a:cubicBezTo>
                          <a:pt x="750717" y="2095284"/>
                          <a:pt x="753086" y="2095284"/>
                          <a:pt x="755456" y="2095284"/>
                        </a:cubicBezTo>
                        <a:close/>
                        <a:moveTo>
                          <a:pt x="779147" y="2066855"/>
                        </a:moveTo>
                        <a:cubicBezTo>
                          <a:pt x="779147" y="2066855"/>
                          <a:pt x="779147" y="2066855"/>
                          <a:pt x="779147" y="2066855"/>
                        </a:cubicBezTo>
                        <a:cubicBezTo>
                          <a:pt x="788623" y="2050271"/>
                          <a:pt x="798100" y="2047902"/>
                          <a:pt x="809946" y="2045533"/>
                        </a:cubicBezTo>
                        <a:cubicBezTo>
                          <a:pt x="828899" y="2043164"/>
                          <a:pt x="836006" y="2033687"/>
                          <a:pt x="833637" y="2019472"/>
                        </a:cubicBezTo>
                        <a:cubicBezTo>
                          <a:pt x="833637" y="2019472"/>
                          <a:pt x="833637" y="2019472"/>
                          <a:pt x="833637" y="2019472"/>
                        </a:cubicBezTo>
                        <a:cubicBezTo>
                          <a:pt x="836006" y="2033687"/>
                          <a:pt x="826529" y="2045533"/>
                          <a:pt x="809946" y="2045533"/>
                        </a:cubicBezTo>
                        <a:cubicBezTo>
                          <a:pt x="800469" y="2047902"/>
                          <a:pt x="788623" y="2050271"/>
                          <a:pt x="779147" y="2066855"/>
                        </a:cubicBezTo>
                        <a:close/>
                        <a:moveTo>
                          <a:pt x="812315" y="1867848"/>
                        </a:moveTo>
                        <a:cubicBezTo>
                          <a:pt x="812315" y="1865479"/>
                          <a:pt x="809946" y="1865479"/>
                          <a:pt x="809946" y="1865479"/>
                        </a:cubicBezTo>
                        <a:cubicBezTo>
                          <a:pt x="812315" y="1865479"/>
                          <a:pt x="812315" y="1865479"/>
                          <a:pt x="812315" y="1867848"/>
                        </a:cubicBezTo>
                        <a:cubicBezTo>
                          <a:pt x="824160" y="1870217"/>
                          <a:pt x="840744" y="1872587"/>
                          <a:pt x="847852" y="1860741"/>
                        </a:cubicBezTo>
                        <a:cubicBezTo>
                          <a:pt x="862066" y="1837050"/>
                          <a:pt x="885758" y="1827573"/>
                          <a:pt x="911818" y="1822835"/>
                        </a:cubicBezTo>
                        <a:lnTo>
                          <a:pt x="911818" y="1822835"/>
                        </a:lnTo>
                        <a:cubicBezTo>
                          <a:pt x="885758" y="1825204"/>
                          <a:pt x="862066" y="1834680"/>
                          <a:pt x="847852" y="1860741"/>
                        </a:cubicBezTo>
                        <a:cubicBezTo>
                          <a:pt x="843113" y="1872587"/>
                          <a:pt x="826529" y="1870217"/>
                          <a:pt x="812315" y="1867848"/>
                        </a:cubicBezTo>
                        <a:close/>
                        <a:moveTo>
                          <a:pt x="878650" y="1896278"/>
                        </a:moveTo>
                        <a:cubicBezTo>
                          <a:pt x="869174" y="1889170"/>
                          <a:pt x="859697" y="1884432"/>
                          <a:pt x="850221" y="1889170"/>
                        </a:cubicBezTo>
                        <a:cubicBezTo>
                          <a:pt x="859697" y="1884432"/>
                          <a:pt x="866805" y="1891539"/>
                          <a:pt x="878650" y="1896278"/>
                        </a:cubicBezTo>
                        <a:close/>
                        <a:moveTo>
                          <a:pt x="949724" y="2310875"/>
                        </a:moveTo>
                        <a:cubicBezTo>
                          <a:pt x="949724" y="2310875"/>
                          <a:pt x="949724" y="2310875"/>
                          <a:pt x="949724" y="2310875"/>
                        </a:cubicBezTo>
                        <a:cubicBezTo>
                          <a:pt x="899972" y="2291922"/>
                          <a:pt x="852590" y="2294291"/>
                          <a:pt x="802838" y="2306137"/>
                        </a:cubicBezTo>
                        <a:cubicBezTo>
                          <a:pt x="802838" y="2306137"/>
                          <a:pt x="802838" y="2306137"/>
                          <a:pt x="802838" y="2306137"/>
                        </a:cubicBezTo>
                        <a:cubicBezTo>
                          <a:pt x="852590" y="2294291"/>
                          <a:pt x="899972" y="2291922"/>
                          <a:pt x="949724" y="2310875"/>
                        </a:cubicBezTo>
                        <a:close/>
                        <a:moveTo>
                          <a:pt x="790993" y="2535942"/>
                        </a:moveTo>
                        <a:cubicBezTo>
                          <a:pt x="790993" y="2540680"/>
                          <a:pt x="793362" y="2543049"/>
                          <a:pt x="795731" y="2547788"/>
                        </a:cubicBezTo>
                        <a:cubicBezTo>
                          <a:pt x="798100" y="2562002"/>
                          <a:pt x="793362" y="2573848"/>
                          <a:pt x="786254" y="2580956"/>
                        </a:cubicBezTo>
                        <a:cubicBezTo>
                          <a:pt x="793362" y="2573848"/>
                          <a:pt x="798100" y="2562002"/>
                          <a:pt x="795731" y="2547788"/>
                        </a:cubicBezTo>
                        <a:cubicBezTo>
                          <a:pt x="793362" y="2543049"/>
                          <a:pt x="790993" y="2540680"/>
                          <a:pt x="790993" y="2535942"/>
                        </a:cubicBezTo>
                        <a:cubicBezTo>
                          <a:pt x="788623" y="2514620"/>
                          <a:pt x="790993" y="2505144"/>
                          <a:pt x="800469" y="2500405"/>
                        </a:cubicBezTo>
                        <a:cubicBezTo>
                          <a:pt x="790993" y="2505144"/>
                          <a:pt x="788623" y="2514620"/>
                          <a:pt x="790993" y="2535942"/>
                        </a:cubicBezTo>
                        <a:close/>
                        <a:moveTo>
                          <a:pt x="779147" y="2434070"/>
                        </a:move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79147" y="2434070"/>
                          <a:pt x="779147" y="2434070"/>
                          <a:pt x="779147" y="2434070"/>
                        </a:cubicBezTo>
                        <a:cubicBezTo>
                          <a:pt x="795731" y="2464868"/>
                          <a:pt x="821791" y="2483821"/>
                          <a:pt x="857328" y="2495667"/>
                        </a:cubicBezTo>
                        <a:cubicBezTo>
                          <a:pt x="857328" y="2495667"/>
                          <a:pt x="857328" y="2495667"/>
                          <a:pt x="857328" y="2495667"/>
                        </a:cubicBezTo>
                        <a:cubicBezTo>
                          <a:pt x="821791" y="2483821"/>
                          <a:pt x="793362" y="2464868"/>
                          <a:pt x="779147" y="2434070"/>
                        </a:cubicBezTo>
                        <a:close/>
                        <a:moveTo>
                          <a:pt x="776778" y="2365365"/>
                        </a:moveTo>
                        <a:cubicBezTo>
                          <a:pt x="772039" y="2365365"/>
                          <a:pt x="767301" y="2365365"/>
                          <a:pt x="762563" y="2365365"/>
                        </a:cubicBezTo>
                        <a:lnTo>
                          <a:pt x="762563" y="2365365"/>
                        </a:lnTo>
                        <a:cubicBezTo>
                          <a:pt x="769670" y="2362996"/>
                          <a:pt x="774409" y="2362996"/>
                          <a:pt x="776778" y="2365365"/>
                        </a:cubicBezTo>
                        <a:close/>
                        <a:moveTo>
                          <a:pt x="873912" y="2467237"/>
                        </a:moveTo>
                        <a:cubicBezTo>
                          <a:pt x="876281" y="2455392"/>
                          <a:pt x="888127" y="2453023"/>
                          <a:pt x="897603" y="2450654"/>
                        </a:cubicBezTo>
                        <a:cubicBezTo>
                          <a:pt x="904711" y="2448284"/>
                          <a:pt x="909449" y="2450654"/>
                          <a:pt x="911818" y="2455392"/>
                        </a:cubicBezTo>
                        <a:cubicBezTo>
                          <a:pt x="909449" y="2453023"/>
                          <a:pt x="904711" y="2450654"/>
                          <a:pt x="897603" y="2450654"/>
                        </a:cubicBezTo>
                        <a:cubicBezTo>
                          <a:pt x="888127" y="2453023"/>
                          <a:pt x="876281" y="2455392"/>
                          <a:pt x="873912" y="2467237"/>
                        </a:cubicBezTo>
                        <a:close/>
                        <a:moveTo>
                          <a:pt x="1222174" y="2599909"/>
                        </a:moveTo>
                        <a:cubicBezTo>
                          <a:pt x="1219805" y="2595170"/>
                          <a:pt x="1215066" y="2588063"/>
                          <a:pt x="1207959" y="2590432"/>
                        </a:cubicBezTo>
                        <a:cubicBezTo>
                          <a:pt x="1217435" y="2588063"/>
                          <a:pt x="1219805" y="2592801"/>
                          <a:pt x="1222174" y="2599909"/>
                        </a:cubicBezTo>
                        <a:lnTo>
                          <a:pt x="1222174" y="2599909"/>
                        </a:lnTo>
                        <a:cubicBezTo>
                          <a:pt x="1222174" y="2604647"/>
                          <a:pt x="1219805" y="2607016"/>
                          <a:pt x="1215066" y="2607016"/>
                        </a:cubicBezTo>
                        <a:lnTo>
                          <a:pt x="1215066" y="2607016"/>
                        </a:lnTo>
                        <a:cubicBezTo>
                          <a:pt x="1222174" y="2607016"/>
                          <a:pt x="1224543" y="2604647"/>
                          <a:pt x="1222174" y="2599909"/>
                        </a:cubicBezTo>
                        <a:lnTo>
                          <a:pt x="1222174" y="2599909"/>
                        </a:lnTo>
                        <a:close/>
                        <a:moveTo>
                          <a:pt x="1096610" y="2597539"/>
                        </a:moveTo>
                        <a:cubicBezTo>
                          <a:pt x="1148731" y="2580956"/>
                          <a:pt x="1186637" y="2616492"/>
                          <a:pt x="1234019" y="2628338"/>
                        </a:cubicBezTo>
                        <a:cubicBezTo>
                          <a:pt x="1234019" y="2628338"/>
                          <a:pt x="1234019" y="2628338"/>
                          <a:pt x="1234019" y="2628338"/>
                        </a:cubicBezTo>
                        <a:cubicBezTo>
                          <a:pt x="1186637" y="2616492"/>
                          <a:pt x="1148731" y="2580956"/>
                          <a:pt x="1096610" y="2597539"/>
                        </a:cubicBezTo>
                        <a:cubicBezTo>
                          <a:pt x="1096610" y="2597539"/>
                          <a:pt x="1096610" y="2597539"/>
                          <a:pt x="1096610" y="2597539"/>
                        </a:cubicBezTo>
                        <a:close/>
                        <a:moveTo>
                          <a:pt x="1205590" y="2697043"/>
                        </a:moveTo>
                        <a:cubicBezTo>
                          <a:pt x="1203221" y="2689936"/>
                          <a:pt x="1200851" y="2682828"/>
                          <a:pt x="1200851" y="2678090"/>
                        </a:cubicBezTo>
                        <a:cubicBezTo>
                          <a:pt x="1200851" y="2685197"/>
                          <a:pt x="1203221" y="2689936"/>
                          <a:pt x="1205590" y="2697043"/>
                        </a:cubicBezTo>
                        <a:cubicBezTo>
                          <a:pt x="1207959" y="2704150"/>
                          <a:pt x="1207959" y="2708888"/>
                          <a:pt x="1207959" y="2713627"/>
                        </a:cubicBezTo>
                        <a:cubicBezTo>
                          <a:pt x="1210328" y="2708888"/>
                          <a:pt x="1210328" y="2704150"/>
                          <a:pt x="1205590" y="2697043"/>
                        </a:cubicBezTo>
                        <a:close/>
                        <a:moveTo>
                          <a:pt x="1200851" y="2668613"/>
                        </a:moveTo>
                        <a:cubicBezTo>
                          <a:pt x="1200851" y="2666244"/>
                          <a:pt x="1200851" y="2663875"/>
                          <a:pt x="1200851" y="2659137"/>
                        </a:cubicBezTo>
                        <a:cubicBezTo>
                          <a:pt x="1200851" y="2656768"/>
                          <a:pt x="1200851" y="2654399"/>
                          <a:pt x="1203221" y="2654399"/>
                        </a:cubicBezTo>
                        <a:cubicBezTo>
                          <a:pt x="1203221" y="2656768"/>
                          <a:pt x="1200851" y="2656768"/>
                          <a:pt x="1200851" y="2659137"/>
                        </a:cubicBezTo>
                        <a:cubicBezTo>
                          <a:pt x="1200851" y="2661506"/>
                          <a:pt x="1200851" y="2663875"/>
                          <a:pt x="1200851" y="2668613"/>
                        </a:cubicBezTo>
                        <a:close/>
                        <a:moveTo>
                          <a:pt x="1184268" y="2742056"/>
                        </a:moveTo>
                        <a:cubicBezTo>
                          <a:pt x="1184268" y="2739687"/>
                          <a:pt x="1184268" y="2734949"/>
                          <a:pt x="1184268" y="2730211"/>
                        </a:cubicBezTo>
                        <a:cubicBezTo>
                          <a:pt x="1184268" y="2730211"/>
                          <a:pt x="1184268" y="2730211"/>
                          <a:pt x="1184268" y="2730211"/>
                        </a:cubicBezTo>
                        <a:cubicBezTo>
                          <a:pt x="1184268" y="2734949"/>
                          <a:pt x="1184268" y="2737318"/>
                          <a:pt x="1184268" y="2742056"/>
                        </a:cubicBezTo>
                        <a:close/>
                        <a:moveTo>
                          <a:pt x="1674677" y="2393795"/>
                        </a:moveTo>
                        <a:cubicBezTo>
                          <a:pt x="1674677" y="2393795"/>
                          <a:pt x="1674677" y="2393795"/>
                          <a:pt x="1674677" y="2393795"/>
                        </a:cubicBezTo>
                        <a:cubicBezTo>
                          <a:pt x="1688892" y="2415117"/>
                          <a:pt x="1658093" y="2417486"/>
                          <a:pt x="1653355" y="2426962"/>
                        </a:cubicBezTo>
                        <a:cubicBezTo>
                          <a:pt x="1653355" y="2426962"/>
                          <a:pt x="1653355" y="2426962"/>
                          <a:pt x="1653355" y="2426962"/>
                        </a:cubicBezTo>
                        <a:cubicBezTo>
                          <a:pt x="1658093" y="2415117"/>
                          <a:pt x="1688892" y="2415117"/>
                          <a:pt x="1674677" y="2393795"/>
                        </a:cubicBezTo>
                        <a:close/>
                        <a:moveTo>
                          <a:pt x="1655724" y="2396164"/>
                        </a:moveTo>
                        <a:cubicBezTo>
                          <a:pt x="1655724" y="2393795"/>
                          <a:pt x="1655724" y="2393795"/>
                          <a:pt x="1655724" y="2391425"/>
                        </a:cubicBezTo>
                        <a:cubicBezTo>
                          <a:pt x="1655724" y="2379580"/>
                          <a:pt x="1655724" y="2370103"/>
                          <a:pt x="1672308" y="2367734"/>
                        </a:cubicBezTo>
                        <a:cubicBezTo>
                          <a:pt x="1677046" y="2367734"/>
                          <a:pt x="1684154" y="2365365"/>
                          <a:pt x="1686523" y="2362996"/>
                        </a:cubicBezTo>
                        <a:cubicBezTo>
                          <a:pt x="1684154" y="2367734"/>
                          <a:pt x="1677046" y="2367734"/>
                          <a:pt x="1672308" y="2367734"/>
                        </a:cubicBezTo>
                        <a:cubicBezTo>
                          <a:pt x="1655724" y="2370103"/>
                          <a:pt x="1658093" y="2381949"/>
                          <a:pt x="1655724" y="2391425"/>
                        </a:cubicBezTo>
                        <a:cubicBezTo>
                          <a:pt x="1655724" y="2393795"/>
                          <a:pt x="1655724" y="2396164"/>
                          <a:pt x="1655724" y="2396164"/>
                        </a:cubicBezTo>
                        <a:close/>
                        <a:moveTo>
                          <a:pt x="1643878" y="2403271"/>
                        </a:moveTo>
                        <a:cubicBezTo>
                          <a:pt x="1648617" y="2403271"/>
                          <a:pt x="1650986" y="2403271"/>
                          <a:pt x="1653355" y="2400902"/>
                        </a:cubicBezTo>
                        <a:cubicBezTo>
                          <a:pt x="1650986" y="2403271"/>
                          <a:pt x="1648617" y="2403271"/>
                          <a:pt x="1643878" y="2403271"/>
                        </a:cubicBezTo>
                        <a:close/>
                        <a:moveTo>
                          <a:pt x="1686523" y="2362996"/>
                        </a:moveTo>
                        <a:cubicBezTo>
                          <a:pt x="1686523" y="2362996"/>
                          <a:pt x="1686523" y="2360627"/>
                          <a:pt x="1686523" y="2358258"/>
                        </a:cubicBezTo>
                        <a:cubicBezTo>
                          <a:pt x="1686523" y="2358258"/>
                          <a:pt x="1686523" y="2358258"/>
                          <a:pt x="1686523" y="2358258"/>
                        </a:cubicBezTo>
                        <a:cubicBezTo>
                          <a:pt x="1688892" y="2360627"/>
                          <a:pt x="1688892" y="2360627"/>
                          <a:pt x="1686523" y="2362996"/>
                        </a:cubicBezTo>
                        <a:close/>
                        <a:moveTo>
                          <a:pt x="1691261" y="2389056"/>
                        </a:moveTo>
                        <a:cubicBezTo>
                          <a:pt x="1695999" y="2386687"/>
                          <a:pt x="1700738" y="2384318"/>
                          <a:pt x="1705476" y="2381949"/>
                        </a:cubicBezTo>
                        <a:cubicBezTo>
                          <a:pt x="1710214" y="2379580"/>
                          <a:pt x="1712583" y="2377210"/>
                          <a:pt x="1717321" y="2377210"/>
                        </a:cubicBezTo>
                        <a:cubicBezTo>
                          <a:pt x="1714952" y="2377210"/>
                          <a:pt x="1710214" y="2379580"/>
                          <a:pt x="1705476" y="2381949"/>
                        </a:cubicBezTo>
                        <a:cubicBezTo>
                          <a:pt x="1700738" y="2384318"/>
                          <a:pt x="1695999" y="2386687"/>
                          <a:pt x="1691261" y="2389056"/>
                        </a:cubicBezTo>
                        <a:close/>
                        <a:moveTo>
                          <a:pt x="1714952" y="2547788"/>
                        </a:moveTo>
                        <a:cubicBezTo>
                          <a:pt x="1712583" y="2550157"/>
                          <a:pt x="1710214" y="2552526"/>
                          <a:pt x="1710214" y="2554895"/>
                        </a:cubicBezTo>
                        <a:cubicBezTo>
                          <a:pt x="1707845" y="2559634"/>
                          <a:pt x="1707845" y="2562002"/>
                          <a:pt x="1707845" y="2566741"/>
                        </a:cubicBezTo>
                        <a:cubicBezTo>
                          <a:pt x="1707845" y="2569110"/>
                          <a:pt x="1705476" y="2569110"/>
                          <a:pt x="1705476" y="2571479"/>
                        </a:cubicBezTo>
                        <a:cubicBezTo>
                          <a:pt x="1705476" y="2569110"/>
                          <a:pt x="1707845" y="2569110"/>
                          <a:pt x="1707845" y="2566741"/>
                        </a:cubicBezTo>
                        <a:cubicBezTo>
                          <a:pt x="1710214" y="2564372"/>
                          <a:pt x="1710214" y="2559634"/>
                          <a:pt x="1710214" y="2554895"/>
                        </a:cubicBezTo>
                        <a:cubicBezTo>
                          <a:pt x="1712583" y="2552526"/>
                          <a:pt x="1712583" y="2550157"/>
                          <a:pt x="1714952" y="2547788"/>
                        </a:cubicBezTo>
                        <a:close/>
                        <a:moveTo>
                          <a:pt x="1674677" y="2768116"/>
                        </a:moveTo>
                        <a:cubicBezTo>
                          <a:pt x="1707845" y="2782331"/>
                          <a:pt x="1736274" y="2772855"/>
                          <a:pt x="1769442" y="2756271"/>
                        </a:cubicBezTo>
                        <a:cubicBezTo>
                          <a:pt x="1769442" y="2756271"/>
                          <a:pt x="1769442" y="2756271"/>
                          <a:pt x="1769442" y="2756271"/>
                        </a:cubicBezTo>
                        <a:cubicBezTo>
                          <a:pt x="1736274" y="2772855"/>
                          <a:pt x="1705476" y="2782331"/>
                          <a:pt x="1674677" y="2768116"/>
                        </a:cubicBezTo>
                        <a:cubicBezTo>
                          <a:pt x="1665201" y="2763378"/>
                          <a:pt x="1660462" y="2765748"/>
                          <a:pt x="1655724" y="2770486"/>
                        </a:cubicBezTo>
                        <a:cubicBezTo>
                          <a:pt x="1658093" y="2765748"/>
                          <a:pt x="1665201" y="2763378"/>
                          <a:pt x="1674677" y="2768116"/>
                        </a:cubicBezTo>
                        <a:close/>
                        <a:moveTo>
                          <a:pt x="1743382" y="2488560"/>
                        </a:moveTo>
                        <a:lnTo>
                          <a:pt x="1743382" y="2488560"/>
                        </a:lnTo>
                        <a:cubicBezTo>
                          <a:pt x="1743382" y="2488560"/>
                          <a:pt x="1743382" y="2488560"/>
                          <a:pt x="1743382" y="2488560"/>
                        </a:cubicBezTo>
                        <a:cubicBezTo>
                          <a:pt x="1764704" y="2493298"/>
                          <a:pt x="1771811" y="2516989"/>
                          <a:pt x="1793133" y="2524097"/>
                        </a:cubicBezTo>
                        <a:cubicBezTo>
                          <a:pt x="1802610" y="2526466"/>
                          <a:pt x="1809717" y="2528835"/>
                          <a:pt x="1812086" y="2526466"/>
                        </a:cubicBezTo>
                        <a:cubicBezTo>
                          <a:pt x="1807348" y="2528835"/>
                          <a:pt x="1802610" y="2528835"/>
                          <a:pt x="1793133" y="2524097"/>
                        </a:cubicBezTo>
                        <a:cubicBezTo>
                          <a:pt x="1771811" y="2516989"/>
                          <a:pt x="1764704" y="2493298"/>
                          <a:pt x="1743382" y="2488560"/>
                        </a:cubicBezTo>
                        <a:close/>
                        <a:moveTo>
                          <a:pt x="1743382" y="2443546"/>
                        </a:moveTo>
                        <a:cubicBezTo>
                          <a:pt x="1743382" y="2445915"/>
                          <a:pt x="1743382" y="2450654"/>
                          <a:pt x="1745751" y="2453023"/>
                        </a:cubicBezTo>
                        <a:cubicBezTo>
                          <a:pt x="1748120" y="2455392"/>
                          <a:pt x="1748120" y="2455392"/>
                          <a:pt x="1748120" y="2457761"/>
                        </a:cubicBezTo>
                        <a:cubicBezTo>
                          <a:pt x="1748120" y="2455392"/>
                          <a:pt x="1745751" y="2455392"/>
                          <a:pt x="1745751" y="2453023"/>
                        </a:cubicBezTo>
                        <a:cubicBezTo>
                          <a:pt x="1743382" y="2450654"/>
                          <a:pt x="1741013" y="2445915"/>
                          <a:pt x="1743382" y="2443546"/>
                        </a:cubicBezTo>
                        <a:close/>
                        <a:moveTo>
                          <a:pt x="1795503" y="2431700"/>
                        </a:moveTo>
                        <a:cubicBezTo>
                          <a:pt x="1795503" y="2429332"/>
                          <a:pt x="1797872" y="2426962"/>
                          <a:pt x="1797872" y="2424593"/>
                        </a:cubicBezTo>
                        <a:cubicBezTo>
                          <a:pt x="1797872" y="2419855"/>
                          <a:pt x="1802610" y="2415117"/>
                          <a:pt x="1804979" y="2412747"/>
                        </a:cubicBezTo>
                        <a:cubicBezTo>
                          <a:pt x="1802610" y="2415117"/>
                          <a:pt x="1797872" y="2417486"/>
                          <a:pt x="1797872" y="2424593"/>
                        </a:cubicBezTo>
                        <a:cubicBezTo>
                          <a:pt x="1797872" y="2426962"/>
                          <a:pt x="1795503" y="2429332"/>
                          <a:pt x="1795503" y="243170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4039" y="2647291"/>
                          <a:pt x="2184039" y="2654399"/>
                          <a:pt x="2184039" y="2659137"/>
                        </a:cubicBezTo>
                        <a:cubicBezTo>
                          <a:pt x="2184039" y="2654399"/>
                          <a:pt x="2181670" y="2649660"/>
                          <a:pt x="2181670" y="2642553"/>
                        </a:cubicBezTo>
                        <a:close/>
                        <a:moveTo>
                          <a:pt x="2181670" y="2265862"/>
                        </a:moveTo>
                        <a:cubicBezTo>
                          <a:pt x="2162717" y="2261123"/>
                          <a:pt x="2141395" y="2268231"/>
                          <a:pt x="2127181" y="2287184"/>
                        </a:cubicBezTo>
                        <a:cubicBezTo>
                          <a:pt x="2120073" y="2296660"/>
                          <a:pt x="2110597" y="2299030"/>
                          <a:pt x="2103489" y="2294291"/>
                        </a:cubicBezTo>
                        <a:cubicBezTo>
                          <a:pt x="2110597" y="2299030"/>
                          <a:pt x="2120073" y="2296660"/>
                          <a:pt x="2127181" y="2287184"/>
                        </a:cubicBezTo>
                        <a:cubicBezTo>
                          <a:pt x="2141395" y="2265862"/>
                          <a:pt x="2160348" y="2258754"/>
                          <a:pt x="2181670" y="2265862"/>
                        </a:cubicBezTo>
                        <a:close/>
                        <a:moveTo>
                          <a:pt x="2027677" y="2320352"/>
                        </a:moveTo>
                        <a:cubicBezTo>
                          <a:pt x="2034784" y="2310875"/>
                          <a:pt x="2034784" y="2299030"/>
                          <a:pt x="2034784" y="2287184"/>
                        </a:cubicBezTo>
                        <a:cubicBezTo>
                          <a:pt x="2034784" y="2287184"/>
                          <a:pt x="2034784" y="2287184"/>
                          <a:pt x="2034784" y="2287184"/>
                        </a:cubicBezTo>
                        <a:cubicBezTo>
                          <a:pt x="2041892" y="2289553"/>
                          <a:pt x="2051368" y="2296660"/>
                          <a:pt x="2058476" y="2291922"/>
                        </a:cubicBezTo>
                        <a:cubicBezTo>
                          <a:pt x="2070321" y="2282445"/>
                          <a:pt x="2079798" y="2280076"/>
                          <a:pt x="2091644" y="2284815"/>
                        </a:cubicBezTo>
                        <a:cubicBezTo>
                          <a:pt x="2079798" y="2280076"/>
                          <a:pt x="2070321" y="2282445"/>
                          <a:pt x="2058476" y="2291922"/>
                        </a:cubicBezTo>
                        <a:cubicBezTo>
                          <a:pt x="2051368" y="2299030"/>
                          <a:pt x="2041892" y="2289553"/>
                          <a:pt x="2034784" y="2287184"/>
                        </a:cubicBezTo>
                        <a:cubicBezTo>
                          <a:pt x="2037154" y="2299030"/>
                          <a:pt x="2037154" y="2313244"/>
                          <a:pt x="2027677" y="2320352"/>
                        </a:cubicBezTo>
                        <a:close/>
                        <a:moveTo>
                          <a:pt x="2018200" y="2329828"/>
                        </a:move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5831" y="2329828"/>
                          <a:pt x="2015831" y="2329828"/>
                          <a:pt x="2018200" y="2329828"/>
                        </a:cubicBezTo>
                        <a:cubicBezTo>
                          <a:pt x="2018200" y="2329828"/>
                          <a:pt x="2018200" y="2329828"/>
                          <a:pt x="2018200" y="2329828"/>
                        </a:cubicBezTo>
                        <a:close/>
                        <a:moveTo>
                          <a:pt x="2011093" y="2332197"/>
                        </a:moveTo>
                        <a:cubicBezTo>
                          <a:pt x="1999248" y="2341674"/>
                          <a:pt x="2003986" y="2355888"/>
                          <a:pt x="1994509" y="2365365"/>
                        </a:cubicBezTo>
                        <a:cubicBezTo>
                          <a:pt x="2003986" y="2355888"/>
                          <a:pt x="2001617" y="2339305"/>
                          <a:pt x="2011093" y="2332197"/>
                        </a:cubicBezTo>
                        <a:close/>
                        <a:moveTo>
                          <a:pt x="1868946" y="2370103"/>
                        </a:moveTo>
                        <a:lnTo>
                          <a:pt x="1868946" y="2370103"/>
                        </a:lnTo>
                        <a:cubicBezTo>
                          <a:pt x="1871315" y="2381949"/>
                          <a:pt x="1887898" y="2389056"/>
                          <a:pt x="1885529" y="2403271"/>
                        </a:cubicBezTo>
                        <a:cubicBezTo>
                          <a:pt x="1885529" y="2389056"/>
                          <a:pt x="1871315" y="2381949"/>
                          <a:pt x="1868946" y="2370103"/>
                        </a:cubicBezTo>
                        <a:close/>
                        <a:moveTo>
                          <a:pt x="1944758" y="2886573"/>
                        </a:moveTo>
                        <a:cubicBezTo>
                          <a:pt x="1937650" y="2893680"/>
                          <a:pt x="1923435" y="2896050"/>
                          <a:pt x="1916328" y="2903157"/>
                        </a:cubicBezTo>
                        <a:cubicBezTo>
                          <a:pt x="1916328" y="2903157"/>
                          <a:pt x="1916328" y="2903157"/>
                          <a:pt x="1916328" y="2903157"/>
                        </a:cubicBezTo>
                        <a:cubicBezTo>
                          <a:pt x="1921066" y="2896050"/>
                          <a:pt x="1937650" y="2893680"/>
                          <a:pt x="1944758" y="2886573"/>
                        </a:cubicBezTo>
                        <a:close/>
                        <a:moveTo>
                          <a:pt x="1932912" y="2609385"/>
                        </a:moveTo>
                        <a:cubicBezTo>
                          <a:pt x="1928174" y="2609385"/>
                          <a:pt x="1923435" y="2609385"/>
                          <a:pt x="1921066" y="2607016"/>
                        </a:cubicBezTo>
                        <a:cubicBezTo>
                          <a:pt x="1923435" y="2609385"/>
                          <a:pt x="1928174" y="2611754"/>
                          <a:pt x="1932912" y="2609385"/>
                        </a:cubicBezTo>
                        <a:lnTo>
                          <a:pt x="1932912" y="2609385"/>
                        </a:lnTo>
                        <a:cubicBezTo>
                          <a:pt x="1944758" y="2609385"/>
                          <a:pt x="1956603" y="2609385"/>
                          <a:pt x="1968449" y="2609385"/>
                        </a:cubicBezTo>
                        <a:cubicBezTo>
                          <a:pt x="1968449" y="2609385"/>
                          <a:pt x="1968449" y="2609385"/>
                          <a:pt x="1968449" y="2609385"/>
                        </a:cubicBezTo>
                        <a:cubicBezTo>
                          <a:pt x="1954234" y="2609385"/>
                          <a:pt x="1944758" y="2609385"/>
                          <a:pt x="1932912" y="2609385"/>
                        </a:cubicBezTo>
                        <a:close/>
                        <a:moveTo>
                          <a:pt x="1961342" y="2519358"/>
                        </a:moveTo>
                        <a:cubicBezTo>
                          <a:pt x="1968449" y="2502774"/>
                          <a:pt x="1977925" y="2495667"/>
                          <a:pt x="2001617" y="2488560"/>
                        </a:cubicBezTo>
                        <a:lnTo>
                          <a:pt x="2001617" y="2488560"/>
                        </a:lnTo>
                        <a:cubicBezTo>
                          <a:pt x="1977925" y="2495667"/>
                          <a:pt x="1970818" y="2505144"/>
                          <a:pt x="1961342" y="2519358"/>
                        </a:cubicBezTo>
                        <a:cubicBezTo>
                          <a:pt x="1961342" y="2519358"/>
                          <a:pt x="1961342" y="2519358"/>
                          <a:pt x="1961342" y="2519358"/>
                        </a:cubicBezTo>
                        <a:close/>
                        <a:moveTo>
                          <a:pt x="1951865" y="2860513"/>
                        </a:moveTo>
                        <a:cubicBezTo>
                          <a:pt x="1982664" y="2860513"/>
                          <a:pt x="1992140" y="2829714"/>
                          <a:pt x="2013462" y="2820238"/>
                        </a:cubicBezTo>
                        <a:cubicBezTo>
                          <a:pt x="2018200" y="2817868"/>
                          <a:pt x="2020570" y="2817868"/>
                          <a:pt x="2020570" y="2813130"/>
                        </a:cubicBezTo>
                        <a:cubicBezTo>
                          <a:pt x="2018200" y="2815499"/>
                          <a:pt x="2015831" y="2817868"/>
                          <a:pt x="2013462" y="2820238"/>
                        </a:cubicBezTo>
                        <a:cubicBezTo>
                          <a:pt x="1992140" y="2829714"/>
                          <a:pt x="1982664" y="2860513"/>
                          <a:pt x="1951865" y="2860513"/>
                        </a:cubicBezTo>
                        <a:cubicBezTo>
                          <a:pt x="1949496" y="2860513"/>
                          <a:pt x="1949496" y="2862882"/>
                          <a:pt x="1947127" y="2862882"/>
                        </a:cubicBezTo>
                        <a:cubicBezTo>
                          <a:pt x="1949496" y="2860513"/>
                          <a:pt x="1951865" y="2860513"/>
                          <a:pt x="1951865" y="2860513"/>
                        </a:cubicBezTo>
                        <a:close/>
                        <a:moveTo>
                          <a:pt x="2025308" y="2860513"/>
                        </a:moveTo>
                        <a:lnTo>
                          <a:pt x="2025308" y="2860513"/>
                        </a:lnTo>
                        <a:cubicBezTo>
                          <a:pt x="2022939" y="2862882"/>
                          <a:pt x="2022939" y="2865251"/>
                          <a:pt x="2020570" y="2867620"/>
                        </a:cubicBezTo>
                        <a:cubicBezTo>
                          <a:pt x="2022939" y="2867620"/>
                          <a:pt x="2025308" y="2862882"/>
                          <a:pt x="2025308" y="2860513"/>
                        </a:cubicBezTo>
                        <a:close/>
                        <a:moveTo>
                          <a:pt x="2001617" y="2569110"/>
                        </a:moveTo>
                        <a:cubicBezTo>
                          <a:pt x="2001617" y="2573848"/>
                          <a:pt x="2001617" y="2580956"/>
                          <a:pt x="2001617" y="2585694"/>
                        </a:cubicBezTo>
                        <a:cubicBezTo>
                          <a:pt x="2001617" y="2592801"/>
                          <a:pt x="2001617" y="2602278"/>
                          <a:pt x="2001617" y="2609385"/>
                        </a:cubicBezTo>
                        <a:cubicBezTo>
                          <a:pt x="2001617" y="2618862"/>
                          <a:pt x="1996878" y="2623600"/>
                          <a:pt x="1987402" y="2625969"/>
                        </a:cubicBezTo>
                        <a:cubicBezTo>
                          <a:pt x="1980294" y="2625969"/>
                          <a:pt x="1977925" y="2625969"/>
                          <a:pt x="1973187" y="2623600"/>
                        </a:cubicBezTo>
                        <a:cubicBezTo>
                          <a:pt x="1975556" y="2625969"/>
                          <a:pt x="1980294" y="2625969"/>
                          <a:pt x="1987402" y="2625969"/>
                        </a:cubicBezTo>
                        <a:cubicBezTo>
                          <a:pt x="1996878" y="2625969"/>
                          <a:pt x="2001617" y="2618862"/>
                          <a:pt x="2001617" y="2609385"/>
                        </a:cubicBezTo>
                        <a:cubicBezTo>
                          <a:pt x="2001617" y="2602278"/>
                          <a:pt x="2001617" y="2592801"/>
                          <a:pt x="2001617" y="2585694"/>
                        </a:cubicBezTo>
                        <a:cubicBezTo>
                          <a:pt x="2001617" y="2580956"/>
                          <a:pt x="2001617" y="2576217"/>
                          <a:pt x="2001617" y="2569110"/>
                        </a:cubicBezTo>
                        <a:cubicBezTo>
                          <a:pt x="2030046" y="2562002"/>
                          <a:pt x="2039523" y="2540680"/>
                          <a:pt x="2053737" y="2521727"/>
                        </a:cubicBezTo>
                        <a:cubicBezTo>
                          <a:pt x="2046630" y="2512251"/>
                          <a:pt x="2034784" y="2505144"/>
                          <a:pt x="2030046" y="2493298"/>
                        </a:cubicBezTo>
                        <a:cubicBezTo>
                          <a:pt x="2015831" y="2469607"/>
                          <a:pt x="1996878" y="2457761"/>
                          <a:pt x="1968449" y="2467237"/>
                        </a:cubicBezTo>
                        <a:cubicBezTo>
                          <a:pt x="1954234" y="2471976"/>
                          <a:pt x="1944758" y="2464868"/>
                          <a:pt x="1944758" y="2453023"/>
                        </a:cubicBezTo>
                        <a:cubicBezTo>
                          <a:pt x="1944758" y="2434070"/>
                          <a:pt x="1935281" y="2424593"/>
                          <a:pt x="1921066" y="2412747"/>
                        </a:cubicBezTo>
                        <a:cubicBezTo>
                          <a:pt x="1916328" y="2408009"/>
                          <a:pt x="1911590" y="2403271"/>
                          <a:pt x="1911590" y="2396164"/>
                        </a:cubicBezTo>
                        <a:cubicBezTo>
                          <a:pt x="1913959" y="2384318"/>
                          <a:pt x="1916328" y="2377210"/>
                          <a:pt x="1923435" y="2370103"/>
                        </a:cubicBezTo>
                        <a:cubicBezTo>
                          <a:pt x="1916328" y="2377210"/>
                          <a:pt x="1913959" y="2384318"/>
                          <a:pt x="1911590" y="2396164"/>
                        </a:cubicBezTo>
                        <a:cubicBezTo>
                          <a:pt x="1909221" y="2403271"/>
                          <a:pt x="1916328" y="2408009"/>
                          <a:pt x="1921066" y="2412747"/>
                        </a:cubicBezTo>
                        <a:cubicBezTo>
                          <a:pt x="1932912" y="2424593"/>
                          <a:pt x="1944758" y="2436439"/>
                          <a:pt x="1944758" y="2453023"/>
                        </a:cubicBezTo>
                        <a:cubicBezTo>
                          <a:pt x="1944758" y="2464868"/>
                          <a:pt x="1954234" y="2474345"/>
                          <a:pt x="1968449" y="2467237"/>
                        </a:cubicBezTo>
                        <a:cubicBezTo>
                          <a:pt x="1999248" y="2455392"/>
                          <a:pt x="2015831" y="2467237"/>
                          <a:pt x="2030046" y="2493298"/>
                        </a:cubicBezTo>
                        <a:cubicBezTo>
                          <a:pt x="2037154" y="2502774"/>
                          <a:pt x="2046630" y="2512251"/>
                          <a:pt x="2053737" y="2521727"/>
                        </a:cubicBezTo>
                        <a:cubicBezTo>
                          <a:pt x="2067952" y="2533573"/>
                          <a:pt x="2089274" y="2526466"/>
                          <a:pt x="2103489" y="2540680"/>
                        </a:cubicBezTo>
                        <a:cubicBezTo>
                          <a:pt x="2124811" y="2569110"/>
                          <a:pt x="2157979" y="2585694"/>
                          <a:pt x="2184039" y="2609385"/>
                        </a:cubicBezTo>
                        <a:cubicBezTo>
                          <a:pt x="2184039" y="2609385"/>
                          <a:pt x="2184039" y="2609385"/>
                          <a:pt x="2184039" y="2609385"/>
                        </a:cubicBezTo>
                        <a:cubicBezTo>
                          <a:pt x="2157979" y="2585694"/>
                          <a:pt x="2127181" y="2566741"/>
                          <a:pt x="2103489" y="2540680"/>
                        </a:cubicBezTo>
                        <a:cubicBezTo>
                          <a:pt x="2091644" y="2524097"/>
                          <a:pt x="2067952" y="2531204"/>
                          <a:pt x="2053737" y="2521727"/>
                        </a:cubicBezTo>
                        <a:cubicBezTo>
                          <a:pt x="2039523" y="2540680"/>
                          <a:pt x="2030046" y="2564372"/>
                          <a:pt x="2001617" y="2569110"/>
                        </a:cubicBezTo>
                        <a:close/>
                        <a:moveTo>
                          <a:pt x="2181670" y="2642553"/>
                        </a:moveTo>
                        <a:cubicBezTo>
                          <a:pt x="2181670" y="2640184"/>
                          <a:pt x="2179301" y="2637814"/>
                          <a:pt x="2179301" y="2635446"/>
                        </a:cubicBezTo>
                        <a:cubicBezTo>
                          <a:pt x="2179301" y="2633076"/>
                          <a:pt x="2176932" y="2630707"/>
                          <a:pt x="2176932" y="2628338"/>
                        </a:cubicBezTo>
                        <a:cubicBezTo>
                          <a:pt x="2176932" y="2630707"/>
                          <a:pt x="2176932" y="2633076"/>
                          <a:pt x="2179301" y="2635446"/>
                        </a:cubicBezTo>
                        <a:cubicBezTo>
                          <a:pt x="2179301" y="2637814"/>
                          <a:pt x="2179301" y="2640184"/>
                          <a:pt x="2181670" y="2642553"/>
                        </a:cubicBezTo>
                        <a:close/>
                        <a:moveTo>
                          <a:pt x="2257483" y="2694674"/>
                        </a:moveTo>
                        <a:cubicBezTo>
                          <a:pt x="2245637" y="2689936"/>
                          <a:pt x="2238529" y="2692304"/>
                          <a:pt x="2236160" y="2699412"/>
                        </a:cubicBezTo>
                        <a:cubicBezTo>
                          <a:pt x="2238529" y="2692304"/>
                          <a:pt x="2245637" y="2692304"/>
                          <a:pt x="2257483" y="2694674"/>
                        </a:cubicBezTo>
                        <a:cubicBezTo>
                          <a:pt x="2285912" y="2704150"/>
                          <a:pt x="2309603" y="2689936"/>
                          <a:pt x="2338033" y="2687566"/>
                        </a:cubicBezTo>
                        <a:cubicBezTo>
                          <a:pt x="2345140" y="2687566"/>
                          <a:pt x="2349878" y="2682828"/>
                          <a:pt x="2352248" y="2678090"/>
                        </a:cubicBezTo>
                        <a:cubicBezTo>
                          <a:pt x="2352248" y="2682828"/>
                          <a:pt x="2347509" y="2687566"/>
                          <a:pt x="2338033" y="2687566"/>
                        </a:cubicBezTo>
                        <a:cubicBezTo>
                          <a:pt x="2311972" y="2689936"/>
                          <a:pt x="2285912" y="2704150"/>
                          <a:pt x="2257483" y="2694674"/>
                        </a:cubicBezTo>
                        <a:close/>
                        <a:moveTo>
                          <a:pt x="2359355" y="2313244"/>
                        </a:moveTo>
                        <a:cubicBezTo>
                          <a:pt x="2368831" y="2313244"/>
                          <a:pt x="2371201" y="2320352"/>
                          <a:pt x="2368831" y="2327459"/>
                        </a:cubicBezTo>
                        <a:cubicBezTo>
                          <a:pt x="2366462" y="2332197"/>
                          <a:pt x="2364093" y="2332197"/>
                          <a:pt x="2359355" y="2332197"/>
                        </a:cubicBezTo>
                        <a:cubicBezTo>
                          <a:pt x="2364093" y="2332197"/>
                          <a:pt x="2366462" y="2332197"/>
                          <a:pt x="2368831" y="2327459"/>
                        </a:cubicBezTo>
                        <a:cubicBezTo>
                          <a:pt x="2371201" y="2320352"/>
                          <a:pt x="2368831" y="2313244"/>
                          <a:pt x="2359355" y="2313244"/>
                        </a:cubicBezTo>
                        <a:cubicBezTo>
                          <a:pt x="2345140" y="2310875"/>
                          <a:pt x="2330925" y="2303768"/>
                          <a:pt x="2314341" y="2303768"/>
                        </a:cubicBezTo>
                        <a:cubicBezTo>
                          <a:pt x="2333295" y="2303768"/>
                          <a:pt x="2345140" y="2310875"/>
                          <a:pt x="2359355" y="2313244"/>
                        </a:cubicBezTo>
                        <a:close/>
                        <a:moveTo>
                          <a:pt x="2321449" y="2275338"/>
                        </a:moveTo>
                        <a:cubicBezTo>
                          <a:pt x="2321449" y="2277707"/>
                          <a:pt x="2321449" y="2282445"/>
                          <a:pt x="2321449" y="2284815"/>
                        </a:cubicBezTo>
                        <a:cubicBezTo>
                          <a:pt x="2321449" y="2284815"/>
                          <a:pt x="2321449" y="2284815"/>
                          <a:pt x="2321449" y="2287184"/>
                        </a:cubicBezTo>
                        <a:cubicBezTo>
                          <a:pt x="2321449" y="2287184"/>
                          <a:pt x="2321449" y="2287184"/>
                          <a:pt x="2321449" y="2284815"/>
                        </a:cubicBezTo>
                        <a:cubicBezTo>
                          <a:pt x="2321449" y="2282445"/>
                          <a:pt x="2321449" y="2277707"/>
                          <a:pt x="2321449" y="2275338"/>
                        </a:cubicBezTo>
                        <a:close/>
                        <a:moveTo>
                          <a:pt x="2435167" y="2386687"/>
                        </a:moveTo>
                        <a:cubicBezTo>
                          <a:pt x="2432798" y="2381949"/>
                          <a:pt x="2435167" y="2374842"/>
                          <a:pt x="2437536" y="2367734"/>
                        </a:cubicBezTo>
                        <a:cubicBezTo>
                          <a:pt x="2439905" y="2360627"/>
                          <a:pt x="2447013" y="2358258"/>
                          <a:pt x="2444643" y="2351150"/>
                        </a:cubicBezTo>
                        <a:cubicBezTo>
                          <a:pt x="2444643" y="2351150"/>
                          <a:pt x="2444643" y="2351150"/>
                          <a:pt x="2444643" y="2351150"/>
                        </a:cubicBezTo>
                        <a:cubicBezTo>
                          <a:pt x="2447013" y="2358258"/>
                          <a:pt x="2439905" y="2362996"/>
                          <a:pt x="2437536" y="2367734"/>
                        </a:cubicBezTo>
                        <a:cubicBezTo>
                          <a:pt x="2435167" y="2374842"/>
                          <a:pt x="2432798" y="2381949"/>
                          <a:pt x="2435167" y="2386687"/>
                        </a:cubicBezTo>
                        <a:close/>
                        <a:moveTo>
                          <a:pt x="2418583" y="2332197"/>
                        </a:moveTo>
                        <a:cubicBezTo>
                          <a:pt x="2418583" y="2332197"/>
                          <a:pt x="2418583" y="2332197"/>
                          <a:pt x="2418583" y="2332197"/>
                        </a:cubicBezTo>
                        <a:cubicBezTo>
                          <a:pt x="2447013" y="2329828"/>
                          <a:pt x="2475442" y="2332197"/>
                          <a:pt x="2501503" y="2308506"/>
                        </a:cubicBezTo>
                        <a:cubicBezTo>
                          <a:pt x="2501503" y="2308506"/>
                          <a:pt x="2501503" y="2308506"/>
                          <a:pt x="2501503" y="2308506"/>
                        </a:cubicBezTo>
                        <a:cubicBezTo>
                          <a:pt x="2475442" y="2332197"/>
                          <a:pt x="2447013" y="2329828"/>
                          <a:pt x="2418583" y="2332197"/>
                        </a:cubicBezTo>
                        <a:close/>
                        <a:moveTo>
                          <a:pt x="2463597" y="2441177"/>
                        </a:moveTo>
                        <a:cubicBezTo>
                          <a:pt x="2477811" y="2443546"/>
                          <a:pt x="2494395" y="2436439"/>
                          <a:pt x="2506241" y="2445915"/>
                        </a:cubicBezTo>
                        <a:cubicBezTo>
                          <a:pt x="2508610" y="2448284"/>
                          <a:pt x="2508610" y="2448284"/>
                          <a:pt x="2508610" y="2450654"/>
                        </a:cubicBezTo>
                        <a:cubicBezTo>
                          <a:pt x="2508610" y="2448284"/>
                          <a:pt x="2506241" y="2448284"/>
                          <a:pt x="2506241" y="2445915"/>
                        </a:cubicBezTo>
                        <a:cubicBezTo>
                          <a:pt x="2494395" y="2436439"/>
                          <a:pt x="2477811" y="2443546"/>
                          <a:pt x="2463597" y="2441177"/>
                        </a:cubicBezTo>
                        <a:cubicBezTo>
                          <a:pt x="2442274" y="2436439"/>
                          <a:pt x="2418583" y="2445915"/>
                          <a:pt x="2399630" y="2429332"/>
                        </a:cubicBezTo>
                        <a:cubicBezTo>
                          <a:pt x="2387785" y="2419855"/>
                          <a:pt x="2356986" y="2443546"/>
                          <a:pt x="2345140" y="2464868"/>
                        </a:cubicBezTo>
                        <a:cubicBezTo>
                          <a:pt x="2342771" y="2464868"/>
                          <a:pt x="2338033" y="2464868"/>
                          <a:pt x="2335664" y="2464868"/>
                        </a:cubicBezTo>
                        <a:cubicBezTo>
                          <a:pt x="2338033" y="2464868"/>
                          <a:pt x="2340402" y="2464868"/>
                          <a:pt x="2345140" y="2464868"/>
                        </a:cubicBezTo>
                        <a:lnTo>
                          <a:pt x="2345140" y="2464868"/>
                        </a:lnTo>
                        <a:cubicBezTo>
                          <a:pt x="2356986" y="2443546"/>
                          <a:pt x="2387785" y="2419855"/>
                          <a:pt x="2399630" y="2429332"/>
                        </a:cubicBezTo>
                        <a:cubicBezTo>
                          <a:pt x="2420952" y="2445915"/>
                          <a:pt x="2442274" y="2434070"/>
                          <a:pt x="2463597" y="2441177"/>
                        </a:cubicBezTo>
                        <a:close/>
                        <a:moveTo>
                          <a:pt x="2508610" y="2488560"/>
                        </a:moveTo>
                        <a:cubicBezTo>
                          <a:pt x="2508610" y="2486190"/>
                          <a:pt x="2508610" y="2486190"/>
                          <a:pt x="2506241" y="2483821"/>
                        </a:cubicBezTo>
                        <a:cubicBezTo>
                          <a:pt x="2506241" y="2481452"/>
                          <a:pt x="2503872" y="2479083"/>
                          <a:pt x="2503872" y="2479083"/>
                        </a:cubicBezTo>
                        <a:cubicBezTo>
                          <a:pt x="2503872" y="2481452"/>
                          <a:pt x="2503872" y="2483821"/>
                          <a:pt x="2506241" y="2483821"/>
                        </a:cubicBezTo>
                        <a:cubicBezTo>
                          <a:pt x="2508610" y="2486190"/>
                          <a:pt x="2508610" y="2486190"/>
                          <a:pt x="2508610" y="2488560"/>
                        </a:cubicBezTo>
                        <a:close/>
                        <a:moveTo>
                          <a:pt x="2461227" y="2597539"/>
                        </a:moveTo>
                        <a:cubicBezTo>
                          <a:pt x="2454120" y="2599909"/>
                          <a:pt x="2449382" y="2604647"/>
                          <a:pt x="2444643" y="2611754"/>
                        </a:cubicBezTo>
                        <a:cubicBezTo>
                          <a:pt x="2442274" y="2616492"/>
                          <a:pt x="2439905" y="2618862"/>
                          <a:pt x="2439905" y="2623600"/>
                        </a:cubicBezTo>
                        <a:cubicBezTo>
                          <a:pt x="2437536" y="2628338"/>
                          <a:pt x="2432798" y="2625969"/>
                          <a:pt x="2430429" y="2623600"/>
                        </a:cubicBezTo>
                        <a:cubicBezTo>
                          <a:pt x="2418583" y="2614123"/>
                          <a:pt x="2409107" y="2628338"/>
                          <a:pt x="2397261" y="2625969"/>
                        </a:cubicBezTo>
                        <a:cubicBezTo>
                          <a:pt x="2397261" y="2625969"/>
                          <a:pt x="2397261" y="2625969"/>
                          <a:pt x="2397261" y="2625969"/>
                        </a:cubicBezTo>
                        <a:cubicBezTo>
                          <a:pt x="2409107" y="2628338"/>
                          <a:pt x="2418583" y="2614123"/>
                          <a:pt x="2430429" y="2623600"/>
                        </a:cubicBezTo>
                        <a:cubicBezTo>
                          <a:pt x="2432798" y="2625969"/>
                          <a:pt x="2437536" y="2628338"/>
                          <a:pt x="2439905" y="2623600"/>
                        </a:cubicBezTo>
                        <a:cubicBezTo>
                          <a:pt x="2442274" y="2618862"/>
                          <a:pt x="2442274" y="2614123"/>
                          <a:pt x="2444643" y="2611754"/>
                        </a:cubicBezTo>
                        <a:cubicBezTo>
                          <a:pt x="2449382" y="2604647"/>
                          <a:pt x="2454120" y="2599909"/>
                          <a:pt x="2461227" y="2597539"/>
                        </a:cubicBezTo>
                        <a:close/>
                        <a:moveTo>
                          <a:pt x="2338033" y="2552526"/>
                        </a:moveTo>
                        <a:cubicBezTo>
                          <a:pt x="2333295" y="2545419"/>
                          <a:pt x="2326187" y="2543049"/>
                          <a:pt x="2319080" y="2535942"/>
                        </a:cubicBezTo>
                        <a:cubicBezTo>
                          <a:pt x="2319080" y="2535942"/>
                          <a:pt x="2319080" y="2535942"/>
                          <a:pt x="2319080" y="2535942"/>
                        </a:cubicBezTo>
                        <a:cubicBezTo>
                          <a:pt x="2326187" y="2543049"/>
                          <a:pt x="2333295" y="2547788"/>
                          <a:pt x="2338033" y="2552526"/>
                        </a:cubicBezTo>
                        <a:cubicBezTo>
                          <a:pt x="2342771" y="2557264"/>
                          <a:pt x="2342771" y="2566741"/>
                          <a:pt x="2338033" y="2573848"/>
                        </a:cubicBezTo>
                        <a:cubicBezTo>
                          <a:pt x="2342771" y="2569110"/>
                          <a:pt x="2342771" y="2559634"/>
                          <a:pt x="2338033" y="2552526"/>
                        </a:cubicBezTo>
                        <a:close/>
                        <a:moveTo>
                          <a:pt x="2340402" y="2609385"/>
                        </a:moveTo>
                        <a:cubicBezTo>
                          <a:pt x="2330925" y="2609385"/>
                          <a:pt x="2319080" y="2611754"/>
                          <a:pt x="2314341" y="2621231"/>
                        </a:cubicBezTo>
                        <a:cubicBezTo>
                          <a:pt x="2314341" y="2621231"/>
                          <a:pt x="2314341" y="2621231"/>
                          <a:pt x="2314341" y="2621231"/>
                        </a:cubicBezTo>
                        <a:cubicBezTo>
                          <a:pt x="2319080" y="2611754"/>
                          <a:pt x="2330925" y="2611754"/>
                          <a:pt x="2340402" y="2609385"/>
                        </a:cubicBezTo>
                        <a:cubicBezTo>
                          <a:pt x="2349878" y="2609385"/>
                          <a:pt x="2364093" y="2614123"/>
                          <a:pt x="2371201" y="2604647"/>
                        </a:cubicBezTo>
                        <a:cubicBezTo>
                          <a:pt x="2371201" y="2604647"/>
                          <a:pt x="2371201" y="2604647"/>
                          <a:pt x="2371201" y="2604647"/>
                        </a:cubicBezTo>
                        <a:cubicBezTo>
                          <a:pt x="2364093" y="2614123"/>
                          <a:pt x="2352248" y="2609385"/>
                          <a:pt x="2340402" y="2609385"/>
                        </a:cubicBezTo>
                        <a:close/>
                        <a:moveTo>
                          <a:pt x="2364093" y="2628338"/>
                        </a:moveTo>
                        <a:cubicBezTo>
                          <a:pt x="2361724" y="2628338"/>
                          <a:pt x="2359355" y="2628338"/>
                          <a:pt x="2361724" y="2630707"/>
                        </a:cubicBezTo>
                        <a:cubicBezTo>
                          <a:pt x="2361724" y="2630707"/>
                          <a:pt x="2364093" y="2630707"/>
                          <a:pt x="2364093" y="2630707"/>
                        </a:cubicBezTo>
                        <a:lnTo>
                          <a:pt x="2364093" y="2630707"/>
                        </a:lnTo>
                        <a:cubicBezTo>
                          <a:pt x="2364093" y="2630707"/>
                          <a:pt x="2361724" y="2630707"/>
                          <a:pt x="2361724" y="2630707"/>
                        </a:cubicBezTo>
                        <a:cubicBezTo>
                          <a:pt x="2359355" y="2628338"/>
                          <a:pt x="2361724" y="2628338"/>
                          <a:pt x="2364093" y="2628338"/>
                        </a:cubicBezTo>
                        <a:close/>
                        <a:moveTo>
                          <a:pt x="2378308" y="2782331"/>
                        </a:moveTo>
                        <a:cubicBezTo>
                          <a:pt x="2371201" y="2775224"/>
                          <a:pt x="2366462" y="2768116"/>
                          <a:pt x="2361724" y="2756271"/>
                        </a:cubicBezTo>
                        <a:cubicBezTo>
                          <a:pt x="2366462" y="2768116"/>
                          <a:pt x="2371201" y="2777593"/>
                          <a:pt x="2378308" y="2782331"/>
                        </a:cubicBezTo>
                        <a:close/>
                        <a:moveTo>
                          <a:pt x="2371201" y="2543049"/>
                        </a:moveTo>
                        <a:cubicBezTo>
                          <a:pt x="2380677" y="2524097"/>
                          <a:pt x="2394892" y="2509882"/>
                          <a:pt x="2409107" y="2490929"/>
                        </a:cubicBezTo>
                        <a:lnTo>
                          <a:pt x="2409107" y="2490929"/>
                        </a:lnTo>
                        <a:cubicBezTo>
                          <a:pt x="2397261" y="2509882"/>
                          <a:pt x="2380677" y="2526466"/>
                          <a:pt x="2371201" y="2543049"/>
                        </a:cubicBezTo>
                        <a:close/>
                        <a:moveTo>
                          <a:pt x="2406737" y="2796546"/>
                        </a:move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6737" y="2796546"/>
                          <a:pt x="2406737" y="2796546"/>
                          <a:pt x="2406737" y="2796546"/>
                        </a:cubicBezTo>
                        <a:cubicBezTo>
                          <a:pt x="2401999" y="2796546"/>
                          <a:pt x="2394892" y="2794177"/>
                          <a:pt x="2392523" y="2791808"/>
                        </a:cubicBezTo>
                        <a:cubicBezTo>
                          <a:pt x="2394892" y="2794177"/>
                          <a:pt x="2401999" y="2794177"/>
                          <a:pt x="2406737" y="2796546"/>
                        </a:cubicBezTo>
                        <a:close/>
                        <a:moveTo>
                          <a:pt x="2482550" y="2566741"/>
                        </a:moveTo>
                        <a:cubicBezTo>
                          <a:pt x="2480180" y="2564372"/>
                          <a:pt x="2477811" y="2562002"/>
                          <a:pt x="2473073" y="2562002"/>
                        </a:cubicBezTo>
                        <a:cubicBezTo>
                          <a:pt x="2475442" y="2562002"/>
                          <a:pt x="2477811" y="2564372"/>
                          <a:pt x="2482550" y="2566741"/>
                        </a:cubicBezTo>
                        <a:cubicBezTo>
                          <a:pt x="2492026" y="2573848"/>
                          <a:pt x="2499133" y="2578586"/>
                          <a:pt x="2508610" y="2578586"/>
                        </a:cubicBezTo>
                        <a:cubicBezTo>
                          <a:pt x="2499133" y="2578586"/>
                          <a:pt x="2489657" y="2573848"/>
                          <a:pt x="2482550" y="2566741"/>
                        </a:cubicBezTo>
                        <a:close/>
                        <a:moveTo>
                          <a:pt x="2567838" y="2569110"/>
                        </a:moveTo>
                        <a:cubicBezTo>
                          <a:pt x="2570207" y="2569110"/>
                          <a:pt x="2572577" y="2571479"/>
                          <a:pt x="2574946" y="2571479"/>
                        </a:cubicBezTo>
                        <a:cubicBezTo>
                          <a:pt x="2574946" y="2571479"/>
                          <a:pt x="2577315" y="2571479"/>
                          <a:pt x="2577315" y="2571479"/>
                        </a:cubicBezTo>
                        <a:cubicBezTo>
                          <a:pt x="2577315" y="2571479"/>
                          <a:pt x="2574946" y="2571479"/>
                          <a:pt x="2574946" y="2571479"/>
                        </a:cubicBezTo>
                        <a:cubicBezTo>
                          <a:pt x="2574946" y="2571479"/>
                          <a:pt x="2570207" y="2571479"/>
                          <a:pt x="2567838" y="2569110"/>
                        </a:cubicBezTo>
                        <a:close/>
                        <a:moveTo>
                          <a:pt x="2754999" y="2303768"/>
                        </a:moveTo>
                        <a:cubicBezTo>
                          <a:pt x="2738416" y="2301398"/>
                          <a:pt x="2733677" y="2313244"/>
                          <a:pt x="2726570" y="2322721"/>
                        </a:cubicBezTo>
                        <a:cubicBezTo>
                          <a:pt x="2714724" y="2336935"/>
                          <a:pt x="2700509" y="2346412"/>
                          <a:pt x="2679187" y="2334566"/>
                        </a:cubicBezTo>
                        <a:cubicBezTo>
                          <a:pt x="2657865" y="2322721"/>
                          <a:pt x="2629436" y="2327459"/>
                          <a:pt x="2608114" y="2308506"/>
                        </a:cubicBezTo>
                        <a:cubicBezTo>
                          <a:pt x="2603375" y="2303768"/>
                          <a:pt x="2593899" y="2303768"/>
                          <a:pt x="2586791" y="2306137"/>
                        </a:cubicBezTo>
                        <a:cubicBezTo>
                          <a:pt x="2579684" y="2308506"/>
                          <a:pt x="2570207" y="2310875"/>
                          <a:pt x="2567838" y="2306137"/>
                        </a:cubicBezTo>
                        <a:cubicBezTo>
                          <a:pt x="2553624" y="2282445"/>
                          <a:pt x="2520456" y="2289553"/>
                          <a:pt x="2503872" y="2272969"/>
                        </a:cubicBezTo>
                        <a:cubicBezTo>
                          <a:pt x="2494395" y="2263493"/>
                          <a:pt x="2482550" y="2263493"/>
                          <a:pt x="2468335" y="2265862"/>
                        </a:cubicBezTo>
                        <a:cubicBezTo>
                          <a:pt x="2425691" y="2272969"/>
                          <a:pt x="2413845" y="2258754"/>
                          <a:pt x="2420952" y="2220848"/>
                        </a:cubicBezTo>
                        <a:cubicBezTo>
                          <a:pt x="2428060" y="2190050"/>
                          <a:pt x="2418583" y="2178204"/>
                          <a:pt x="2385415" y="2182942"/>
                        </a:cubicBezTo>
                        <a:cubicBezTo>
                          <a:pt x="2373570" y="2185311"/>
                          <a:pt x="2364093" y="2180573"/>
                          <a:pt x="2352248" y="2178204"/>
                        </a:cubicBezTo>
                        <a:cubicBezTo>
                          <a:pt x="2340402" y="2178204"/>
                          <a:pt x="2326187" y="2175835"/>
                          <a:pt x="2321449" y="2185311"/>
                        </a:cubicBezTo>
                        <a:cubicBezTo>
                          <a:pt x="2311972" y="2201895"/>
                          <a:pt x="2297758" y="2204264"/>
                          <a:pt x="2276435" y="2204264"/>
                        </a:cubicBezTo>
                        <a:cubicBezTo>
                          <a:pt x="2252744" y="2204264"/>
                          <a:pt x="2231422" y="2216110"/>
                          <a:pt x="2221946" y="2237432"/>
                        </a:cubicBezTo>
                        <a:cubicBezTo>
                          <a:pt x="2229053" y="2213741"/>
                          <a:pt x="2250375" y="2204264"/>
                          <a:pt x="2276435" y="2204264"/>
                        </a:cubicBezTo>
                        <a:cubicBezTo>
                          <a:pt x="2297758" y="2204264"/>
                          <a:pt x="2309603" y="2201895"/>
                          <a:pt x="2321449" y="2185311"/>
                        </a:cubicBezTo>
                        <a:cubicBezTo>
                          <a:pt x="2328556" y="2175835"/>
                          <a:pt x="2340402" y="2175835"/>
                          <a:pt x="2352248" y="2178204"/>
                        </a:cubicBezTo>
                        <a:cubicBezTo>
                          <a:pt x="2364093" y="2178204"/>
                          <a:pt x="2373570" y="2182942"/>
                          <a:pt x="2385415" y="2182942"/>
                        </a:cubicBezTo>
                        <a:cubicBezTo>
                          <a:pt x="2418583" y="2178204"/>
                          <a:pt x="2428060" y="2187680"/>
                          <a:pt x="2420952" y="2220848"/>
                        </a:cubicBezTo>
                        <a:cubicBezTo>
                          <a:pt x="2413845" y="2258754"/>
                          <a:pt x="2428060" y="2272969"/>
                          <a:pt x="2468335" y="2265862"/>
                        </a:cubicBezTo>
                        <a:cubicBezTo>
                          <a:pt x="2482550" y="2263493"/>
                          <a:pt x="2492026" y="2261123"/>
                          <a:pt x="2503872" y="2272969"/>
                        </a:cubicBezTo>
                        <a:cubicBezTo>
                          <a:pt x="2522825" y="2289553"/>
                          <a:pt x="2553624" y="2282445"/>
                          <a:pt x="2567838" y="2306137"/>
                        </a:cubicBezTo>
                        <a:cubicBezTo>
                          <a:pt x="2570207" y="2310875"/>
                          <a:pt x="2582053" y="2308506"/>
                          <a:pt x="2586791" y="2306137"/>
                        </a:cubicBezTo>
                        <a:cubicBezTo>
                          <a:pt x="2593899" y="2303768"/>
                          <a:pt x="2601006" y="2303768"/>
                          <a:pt x="2608114" y="2308506"/>
                        </a:cubicBezTo>
                        <a:cubicBezTo>
                          <a:pt x="2627066" y="2325090"/>
                          <a:pt x="2657865" y="2322721"/>
                          <a:pt x="2679187" y="2334566"/>
                        </a:cubicBezTo>
                        <a:cubicBezTo>
                          <a:pt x="2700509" y="2346412"/>
                          <a:pt x="2714724" y="2336935"/>
                          <a:pt x="2726570" y="2322721"/>
                        </a:cubicBezTo>
                        <a:cubicBezTo>
                          <a:pt x="2731308" y="2315613"/>
                          <a:pt x="2738416" y="2301398"/>
                          <a:pt x="2754999" y="2303768"/>
                        </a:cubicBezTo>
                        <a:cubicBezTo>
                          <a:pt x="2762107" y="2303768"/>
                          <a:pt x="2766845" y="2301398"/>
                          <a:pt x="2766845" y="2310875"/>
                        </a:cubicBezTo>
                        <a:cubicBezTo>
                          <a:pt x="2766845" y="2301398"/>
                          <a:pt x="2759738" y="2303768"/>
                          <a:pt x="2754999" y="2303768"/>
                        </a:cubicBezTo>
                        <a:close/>
                        <a:moveTo>
                          <a:pt x="2579684" y="2216110"/>
                        </a:moveTo>
                        <a:lnTo>
                          <a:pt x="2579684" y="2216110"/>
                        </a:lnTo>
                        <a:cubicBezTo>
                          <a:pt x="2582053" y="2213741"/>
                          <a:pt x="2584422" y="2209003"/>
                          <a:pt x="2586791" y="2206633"/>
                        </a:cubicBezTo>
                        <a:cubicBezTo>
                          <a:pt x="2584422" y="2209003"/>
                          <a:pt x="2582053" y="2211372"/>
                          <a:pt x="2579684" y="2216110"/>
                        </a:cubicBezTo>
                        <a:close/>
                        <a:moveTo>
                          <a:pt x="2778691" y="2168728"/>
                        </a:moveTo>
                        <a:cubicBezTo>
                          <a:pt x="2762107" y="2185311"/>
                          <a:pt x="2738416" y="2182942"/>
                          <a:pt x="2726570" y="2161620"/>
                        </a:cubicBezTo>
                        <a:cubicBezTo>
                          <a:pt x="2714724" y="2140298"/>
                          <a:pt x="2700509" y="2140298"/>
                          <a:pt x="2681556" y="2145036"/>
                        </a:cubicBezTo>
                        <a:cubicBezTo>
                          <a:pt x="2636543" y="2156882"/>
                          <a:pt x="2593899" y="2147405"/>
                          <a:pt x="2553624" y="2130821"/>
                        </a:cubicBezTo>
                        <a:cubicBezTo>
                          <a:pt x="2532301" y="2121345"/>
                          <a:pt x="2529932" y="2135560"/>
                          <a:pt x="2518087" y="2140298"/>
                        </a:cubicBezTo>
                        <a:cubicBezTo>
                          <a:pt x="2518087" y="2140298"/>
                          <a:pt x="2518087" y="2140298"/>
                          <a:pt x="2518087" y="2140298"/>
                        </a:cubicBezTo>
                        <a:cubicBezTo>
                          <a:pt x="2527563" y="2135560"/>
                          <a:pt x="2532301" y="2121345"/>
                          <a:pt x="2553624" y="2130821"/>
                        </a:cubicBezTo>
                        <a:cubicBezTo>
                          <a:pt x="2593899" y="2147405"/>
                          <a:pt x="2636543" y="2156882"/>
                          <a:pt x="2681556" y="2145036"/>
                        </a:cubicBezTo>
                        <a:cubicBezTo>
                          <a:pt x="2702879" y="2140298"/>
                          <a:pt x="2714724" y="2140298"/>
                          <a:pt x="2726570" y="2161620"/>
                        </a:cubicBezTo>
                        <a:cubicBezTo>
                          <a:pt x="2738416" y="2182942"/>
                          <a:pt x="2759738" y="2185311"/>
                          <a:pt x="2778691" y="2168728"/>
                        </a:cubicBezTo>
                        <a:cubicBezTo>
                          <a:pt x="2790536" y="2156882"/>
                          <a:pt x="2802382" y="2142667"/>
                          <a:pt x="2818966" y="2135560"/>
                        </a:cubicBezTo>
                        <a:cubicBezTo>
                          <a:pt x="2823704" y="2133191"/>
                          <a:pt x="2826073" y="2130821"/>
                          <a:pt x="2826073" y="2126083"/>
                        </a:cubicBezTo>
                        <a:cubicBezTo>
                          <a:pt x="2826073" y="2128452"/>
                          <a:pt x="2823704" y="2133191"/>
                          <a:pt x="2818966" y="2135560"/>
                        </a:cubicBezTo>
                        <a:cubicBezTo>
                          <a:pt x="2800013" y="2142667"/>
                          <a:pt x="2790536" y="2156882"/>
                          <a:pt x="2778691" y="2168728"/>
                        </a:cubicBezTo>
                        <a:close/>
                        <a:moveTo>
                          <a:pt x="2830811" y="2396164"/>
                        </a:moveTo>
                        <a:cubicBezTo>
                          <a:pt x="2835550" y="2393795"/>
                          <a:pt x="2837919" y="2391425"/>
                          <a:pt x="2840288" y="2389056"/>
                        </a:cubicBezTo>
                        <a:cubicBezTo>
                          <a:pt x="2837919" y="2391425"/>
                          <a:pt x="2835550" y="2393795"/>
                          <a:pt x="2830811" y="2396164"/>
                        </a:cubicBezTo>
                        <a:cubicBezTo>
                          <a:pt x="2821335" y="2398533"/>
                          <a:pt x="2816596" y="2403271"/>
                          <a:pt x="2814228" y="2408009"/>
                        </a:cubicBezTo>
                        <a:cubicBezTo>
                          <a:pt x="2816596" y="2403271"/>
                          <a:pt x="2821335" y="2398533"/>
                          <a:pt x="2830811" y="2396164"/>
                        </a:cubicBezTo>
                        <a:close/>
                        <a:moveTo>
                          <a:pt x="2835550" y="2078701"/>
                        </a:moveTo>
                        <a:cubicBezTo>
                          <a:pt x="2835550" y="2078701"/>
                          <a:pt x="2835550" y="2078701"/>
                          <a:pt x="2835550" y="2078701"/>
                        </a:cubicBezTo>
                        <a:lnTo>
                          <a:pt x="2835550" y="2078701"/>
                        </a:lnTo>
                        <a:cubicBezTo>
                          <a:pt x="2833181" y="2078701"/>
                          <a:pt x="2830811" y="2078701"/>
                          <a:pt x="2826073" y="2078701"/>
                        </a:cubicBezTo>
                        <a:cubicBezTo>
                          <a:pt x="2818966" y="2088177"/>
                          <a:pt x="2804751" y="2090546"/>
                          <a:pt x="2795274" y="2097654"/>
                        </a:cubicBezTo>
                        <a:cubicBezTo>
                          <a:pt x="2790536" y="2100023"/>
                          <a:pt x="2785798" y="2104761"/>
                          <a:pt x="2788167" y="2111868"/>
                        </a:cubicBezTo>
                        <a:cubicBezTo>
                          <a:pt x="2788167" y="2111868"/>
                          <a:pt x="2788167" y="2111868"/>
                          <a:pt x="2788167" y="2111868"/>
                        </a:cubicBezTo>
                        <a:cubicBezTo>
                          <a:pt x="2785798" y="2104761"/>
                          <a:pt x="2790536" y="2102392"/>
                          <a:pt x="2795274" y="2097654"/>
                        </a:cubicBezTo>
                        <a:cubicBezTo>
                          <a:pt x="2804751" y="2090546"/>
                          <a:pt x="2818966" y="2088177"/>
                          <a:pt x="2826073" y="2078701"/>
                        </a:cubicBezTo>
                        <a:cubicBezTo>
                          <a:pt x="2823704" y="2071593"/>
                          <a:pt x="2818966" y="2066855"/>
                          <a:pt x="2814228" y="2062117"/>
                        </a:cubicBezTo>
                        <a:cubicBezTo>
                          <a:pt x="2818966" y="2066855"/>
                          <a:pt x="2823704" y="2071593"/>
                          <a:pt x="2826073" y="2078701"/>
                        </a:cubicBezTo>
                        <a:cubicBezTo>
                          <a:pt x="2830811" y="2078701"/>
                          <a:pt x="2833181" y="2078701"/>
                          <a:pt x="2835550" y="2078701"/>
                        </a:cubicBezTo>
                        <a:cubicBezTo>
                          <a:pt x="2837919" y="2073962"/>
                          <a:pt x="2840288" y="2069224"/>
                          <a:pt x="2845026" y="2062117"/>
                        </a:cubicBezTo>
                        <a:cubicBezTo>
                          <a:pt x="2842657" y="2057378"/>
                          <a:pt x="2840288" y="2052640"/>
                          <a:pt x="2835550" y="2047902"/>
                        </a:cubicBezTo>
                        <a:cubicBezTo>
                          <a:pt x="2837919" y="2052640"/>
                          <a:pt x="2840288" y="2059747"/>
                          <a:pt x="2845026" y="2062117"/>
                        </a:cubicBezTo>
                        <a:cubicBezTo>
                          <a:pt x="2849764" y="2062117"/>
                          <a:pt x="2852133" y="2059747"/>
                          <a:pt x="2854503" y="2059747"/>
                        </a:cubicBezTo>
                        <a:cubicBezTo>
                          <a:pt x="2852133" y="2062117"/>
                          <a:pt x="2849764" y="2062117"/>
                          <a:pt x="2845026" y="2062117"/>
                        </a:cubicBezTo>
                        <a:cubicBezTo>
                          <a:pt x="2842657" y="2066855"/>
                          <a:pt x="2840288" y="2073962"/>
                          <a:pt x="2835550" y="2078701"/>
                        </a:cubicBezTo>
                        <a:close/>
                        <a:moveTo>
                          <a:pt x="2821335" y="1993412"/>
                        </a:moveTo>
                        <a:cubicBezTo>
                          <a:pt x="2826073" y="1993412"/>
                          <a:pt x="2828442" y="1995781"/>
                          <a:pt x="2828442" y="2000519"/>
                        </a:cubicBezTo>
                        <a:cubicBezTo>
                          <a:pt x="2826073" y="1998150"/>
                          <a:pt x="2826073" y="1993412"/>
                          <a:pt x="2821335" y="1993412"/>
                        </a:cubicBezTo>
                        <a:cubicBezTo>
                          <a:pt x="2807120" y="1991043"/>
                          <a:pt x="2811858" y="2005257"/>
                          <a:pt x="2811858" y="2012365"/>
                        </a:cubicBezTo>
                        <a:cubicBezTo>
                          <a:pt x="2816596" y="2012365"/>
                          <a:pt x="2823704" y="2012365"/>
                          <a:pt x="2828442" y="2012365"/>
                        </a:cubicBezTo>
                        <a:lnTo>
                          <a:pt x="2828442" y="2012365"/>
                        </a:lnTo>
                        <a:cubicBezTo>
                          <a:pt x="2828442" y="2012365"/>
                          <a:pt x="2828442" y="2012365"/>
                          <a:pt x="2828442" y="2012365"/>
                        </a:cubicBezTo>
                        <a:cubicBezTo>
                          <a:pt x="2835550" y="2014734"/>
                          <a:pt x="2842657" y="2019472"/>
                          <a:pt x="2847395" y="2021841"/>
                        </a:cubicBezTo>
                        <a:cubicBezTo>
                          <a:pt x="2842657" y="2017103"/>
                          <a:pt x="2835550" y="2014734"/>
                          <a:pt x="2828442" y="2012365"/>
                        </a:cubicBezTo>
                        <a:cubicBezTo>
                          <a:pt x="2823704" y="2012365"/>
                          <a:pt x="2816596" y="2012365"/>
                          <a:pt x="2811858" y="2012365"/>
                        </a:cubicBezTo>
                        <a:cubicBezTo>
                          <a:pt x="2807120" y="2021841"/>
                          <a:pt x="2802382" y="2033687"/>
                          <a:pt x="2802382" y="2045533"/>
                        </a:cubicBezTo>
                        <a:cubicBezTo>
                          <a:pt x="2802382" y="2045533"/>
                          <a:pt x="2802382" y="2045533"/>
                          <a:pt x="2802382" y="2045533"/>
                        </a:cubicBezTo>
                        <a:cubicBezTo>
                          <a:pt x="2800013" y="2033687"/>
                          <a:pt x="2804751" y="2024211"/>
                          <a:pt x="2811858" y="2012365"/>
                        </a:cubicBezTo>
                        <a:cubicBezTo>
                          <a:pt x="2811858" y="2005257"/>
                          <a:pt x="2807120" y="1993412"/>
                          <a:pt x="2821335" y="1993412"/>
                        </a:cubicBezTo>
                        <a:close/>
                        <a:moveTo>
                          <a:pt x="2835550" y="2047902"/>
                        </a:moveTo>
                        <a:cubicBezTo>
                          <a:pt x="2833181" y="2043164"/>
                          <a:pt x="2830811" y="2040794"/>
                          <a:pt x="2823704" y="2040794"/>
                        </a:cubicBezTo>
                        <a:cubicBezTo>
                          <a:pt x="2830811" y="2038425"/>
                          <a:pt x="2833181" y="2043164"/>
                          <a:pt x="2835550" y="2047902"/>
                        </a:cubicBezTo>
                        <a:close/>
                        <a:moveTo>
                          <a:pt x="2811858" y="2055009"/>
                        </a:moveTo>
                        <a:cubicBezTo>
                          <a:pt x="2811858" y="2052640"/>
                          <a:pt x="2809489" y="2050271"/>
                          <a:pt x="2811858" y="2047902"/>
                        </a:cubicBezTo>
                        <a:cubicBezTo>
                          <a:pt x="2811858" y="2047902"/>
                          <a:pt x="2811858" y="2047902"/>
                          <a:pt x="2811858" y="2047902"/>
                        </a:cubicBezTo>
                        <a:cubicBezTo>
                          <a:pt x="2811858" y="2047902"/>
                          <a:pt x="2814228" y="2045533"/>
                          <a:pt x="2814228" y="2045533"/>
                        </a:cubicBezTo>
                        <a:cubicBezTo>
                          <a:pt x="2814228" y="2045533"/>
                          <a:pt x="2811858" y="2045533"/>
                          <a:pt x="2811858" y="2047902"/>
                        </a:cubicBezTo>
                        <a:cubicBezTo>
                          <a:pt x="2809489" y="2047902"/>
                          <a:pt x="2811858" y="2052640"/>
                          <a:pt x="2811858" y="2055009"/>
                        </a:cubicBezTo>
                        <a:close/>
                        <a:moveTo>
                          <a:pt x="2807120" y="1948399"/>
                        </a:moveTo>
                        <a:cubicBezTo>
                          <a:pt x="2804751" y="1943660"/>
                          <a:pt x="2797644" y="1941291"/>
                          <a:pt x="2792905" y="1941291"/>
                        </a:cubicBezTo>
                        <a:cubicBezTo>
                          <a:pt x="2788167" y="1941291"/>
                          <a:pt x="2783429" y="1941291"/>
                          <a:pt x="2781060" y="1943660"/>
                        </a:cubicBezTo>
                        <a:cubicBezTo>
                          <a:pt x="2785798" y="1943660"/>
                          <a:pt x="2790536" y="1941291"/>
                          <a:pt x="2792905" y="1941291"/>
                        </a:cubicBezTo>
                        <a:cubicBezTo>
                          <a:pt x="2800013" y="1941291"/>
                          <a:pt x="2804751" y="1943660"/>
                          <a:pt x="2807120" y="1948399"/>
                        </a:cubicBezTo>
                        <a:cubicBezTo>
                          <a:pt x="2821335" y="1972090"/>
                          <a:pt x="2845026" y="1972090"/>
                          <a:pt x="2868718" y="1974459"/>
                        </a:cubicBezTo>
                        <a:lnTo>
                          <a:pt x="2868718" y="1974459"/>
                        </a:lnTo>
                        <a:cubicBezTo>
                          <a:pt x="2847395" y="1972090"/>
                          <a:pt x="2821335" y="1974459"/>
                          <a:pt x="2807120" y="1948399"/>
                        </a:cubicBezTo>
                        <a:close/>
                        <a:moveTo>
                          <a:pt x="2863979" y="1863110"/>
                        </a:moveTo>
                        <a:cubicBezTo>
                          <a:pt x="2873456" y="1860741"/>
                          <a:pt x="2882932" y="1865479"/>
                          <a:pt x="2882932" y="1874955"/>
                        </a:cubicBezTo>
                        <a:cubicBezTo>
                          <a:pt x="2885301" y="1865479"/>
                          <a:pt x="2873456" y="1860741"/>
                          <a:pt x="2863979" y="1863110"/>
                        </a:cubicBezTo>
                        <a:close/>
                        <a:moveTo>
                          <a:pt x="2880563" y="1559862"/>
                        </a:moveTo>
                        <a:cubicBezTo>
                          <a:pt x="2878194" y="1564600"/>
                          <a:pt x="2875825" y="1569338"/>
                          <a:pt x="2873456" y="1574076"/>
                        </a:cubicBezTo>
                        <a:lnTo>
                          <a:pt x="2873456" y="1574076"/>
                        </a:lnTo>
                        <a:cubicBezTo>
                          <a:pt x="2875825" y="1569338"/>
                          <a:pt x="2878194" y="1564600"/>
                          <a:pt x="2880563" y="1559862"/>
                        </a:cubicBezTo>
                        <a:cubicBezTo>
                          <a:pt x="2882932" y="1555123"/>
                          <a:pt x="2885301" y="1548016"/>
                          <a:pt x="2890040" y="1543278"/>
                        </a:cubicBezTo>
                        <a:cubicBezTo>
                          <a:pt x="2885301" y="1548016"/>
                          <a:pt x="2882932" y="1555123"/>
                          <a:pt x="2880563" y="1559862"/>
                        </a:cubicBezTo>
                        <a:close/>
                        <a:moveTo>
                          <a:pt x="2937422" y="1275566"/>
                        </a:moveTo>
                        <a:cubicBezTo>
                          <a:pt x="2935053" y="1275566"/>
                          <a:pt x="2932684" y="1277935"/>
                          <a:pt x="2932684" y="1277935"/>
                        </a:cubicBezTo>
                        <a:cubicBezTo>
                          <a:pt x="2932684" y="1277935"/>
                          <a:pt x="2935053" y="1275566"/>
                          <a:pt x="2937422" y="1275566"/>
                        </a:cubicBezTo>
                        <a:cubicBezTo>
                          <a:pt x="2958744" y="1263721"/>
                          <a:pt x="2932684" y="1251875"/>
                          <a:pt x="2935053" y="1237660"/>
                        </a:cubicBezTo>
                        <a:cubicBezTo>
                          <a:pt x="2939791" y="1211600"/>
                          <a:pt x="2932684" y="1199754"/>
                          <a:pt x="2911362" y="1190278"/>
                        </a:cubicBezTo>
                        <a:cubicBezTo>
                          <a:pt x="2932684" y="1202123"/>
                          <a:pt x="2939791" y="1211600"/>
                          <a:pt x="2935053" y="1237660"/>
                        </a:cubicBezTo>
                        <a:cubicBezTo>
                          <a:pt x="2932684" y="1251875"/>
                          <a:pt x="2958744" y="1263721"/>
                          <a:pt x="2937422" y="1275566"/>
                        </a:cubicBezTo>
                        <a:close/>
                        <a:moveTo>
                          <a:pt x="3055878" y="1856002"/>
                        </a:moveTo>
                        <a:cubicBezTo>
                          <a:pt x="3058248" y="1853633"/>
                          <a:pt x="3062986" y="1851264"/>
                          <a:pt x="3062986" y="1851264"/>
                        </a:cubicBezTo>
                        <a:cubicBezTo>
                          <a:pt x="3051140" y="1832311"/>
                          <a:pt x="3041664" y="1818097"/>
                          <a:pt x="3032187" y="1801513"/>
                        </a:cubicBezTo>
                        <a:cubicBezTo>
                          <a:pt x="3065355" y="1777821"/>
                          <a:pt x="3070093" y="1754130"/>
                          <a:pt x="3044033" y="1732808"/>
                        </a:cubicBez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lnTo>
                          <a:pt x="3044033" y="1732808"/>
                        </a:lnTo>
                        <a:cubicBezTo>
                          <a:pt x="3067724" y="1754130"/>
                          <a:pt x="3065355" y="1777821"/>
                          <a:pt x="3032187" y="1801513"/>
                        </a:cubicBezTo>
                        <a:cubicBezTo>
                          <a:pt x="3041664" y="1818097"/>
                          <a:pt x="3051140" y="1832311"/>
                          <a:pt x="3062986" y="1851264"/>
                        </a:cubicBezTo>
                        <a:cubicBezTo>
                          <a:pt x="3062986" y="1851264"/>
                          <a:pt x="3058248" y="1853633"/>
                          <a:pt x="3055878" y="1856002"/>
                        </a:cubicBezTo>
                        <a:cubicBezTo>
                          <a:pt x="3041664" y="1865479"/>
                          <a:pt x="3029818" y="1882063"/>
                          <a:pt x="3015603" y="1882063"/>
                        </a:cubicBezTo>
                        <a:lnTo>
                          <a:pt x="3015603" y="1882063"/>
                        </a:lnTo>
                        <a:cubicBezTo>
                          <a:pt x="3027449" y="1882063"/>
                          <a:pt x="3041664" y="1863110"/>
                          <a:pt x="3055878" y="1856002"/>
                        </a:cubicBezTo>
                        <a:close/>
                        <a:moveTo>
                          <a:pt x="3044033" y="1240029"/>
                        </a:move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44033" y="1240029"/>
                          <a:pt x="3044033" y="1240029"/>
                          <a:pt x="3044033" y="1240029"/>
                        </a:cubicBezTo>
                        <a:cubicBezTo>
                          <a:pt x="3051140" y="1242399"/>
                          <a:pt x="3055878" y="1247137"/>
                          <a:pt x="3058248" y="1254244"/>
                        </a:cubicBezTo>
                        <a:cubicBezTo>
                          <a:pt x="3055878" y="1247137"/>
                          <a:pt x="3051140" y="1242399"/>
                          <a:pt x="3044033" y="1240029"/>
                        </a:cubicBezTo>
                        <a:close/>
                        <a:moveTo>
                          <a:pt x="3060617" y="1699640"/>
                        </a:moveTo>
                        <a:cubicBezTo>
                          <a:pt x="3051140" y="1699640"/>
                          <a:pt x="3046402" y="1702009"/>
                          <a:pt x="3044033" y="1709117"/>
                        </a:cubicBezTo>
                        <a:cubicBezTo>
                          <a:pt x="3046402" y="1702009"/>
                          <a:pt x="3051140" y="1699640"/>
                          <a:pt x="3060617" y="1699640"/>
                        </a:cubicBezTo>
                        <a:cubicBezTo>
                          <a:pt x="3065355" y="1697271"/>
                          <a:pt x="3067724" y="1694902"/>
                          <a:pt x="3072462" y="1692533"/>
                        </a:cubicBezTo>
                        <a:cubicBezTo>
                          <a:pt x="3067724" y="1694902"/>
                          <a:pt x="3065355" y="1697271"/>
                          <a:pt x="3060617" y="1699640"/>
                        </a:cubicBezTo>
                        <a:close/>
                        <a:moveTo>
                          <a:pt x="3060617" y="1270828"/>
                        </a:moveTo>
                        <a:lnTo>
                          <a:pt x="3060617" y="1270828"/>
                        </a:lnTo>
                        <a:lnTo>
                          <a:pt x="3060617" y="1270828"/>
                        </a:lnTo>
                        <a:cubicBezTo>
                          <a:pt x="3060617" y="1273197"/>
                          <a:pt x="3060617" y="1275566"/>
                          <a:pt x="3060617" y="1277935"/>
                        </a:cubicBezTo>
                        <a:cubicBezTo>
                          <a:pt x="3060617" y="1275566"/>
                          <a:pt x="3060617" y="1273197"/>
                          <a:pt x="3060617" y="1270828"/>
                        </a:cubicBezTo>
                        <a:close/>
                        <a:moveTo>
                          <a:pt x="3103261" y="1619090"/>
                        </a:moveTo>
                        <a:cubicBezTo>
                          <a:pt x="3091415" y="1623828"/>
                          <a:pt x="3079570" y="1626197"/>
                          <a:pt x="3065355" y="1630935"/>
                        </a:cubicBezTo>
                        <a:lnTo>
                          <a:pt x="3065355" y="1630935"/>
                        </a:lnTo>
                        <a:cubicBezTo>
                          <a:pt x="3077200" y="1626197"/>
                          <a:pt x="3089046" y="1621459"/>
                          <a:pt x="3103261" y="1619090"/>
                        </a:cubicBezTo>
                        <a:close/>
                        <a:moveTo>
                          <a:pt x="3070093" y="1424821"/>
                        </a:moveTo>
                        <a:cubicBezTo>
                          <a:pt x="3070093" y="1424821"/>
                          <a:pt x="3070093" y="1424821"/>
                          <a:pt x="3070093" y="1424821"/>
                        </a:cubicBezTo>
                        <a:cubicBezTo>
                          <a:pt x="3072462" y="1424821"/>
                          <a:pt x="3077200" y="1424821"/>
                          <a:pt x="3079570" y="1424821"/>
                        </a:cubicBezTo>
                        <a:cubicBezTo>
                          <a:pt x="3079570" y="1424821"/>
                          <a:pt x="3079570" y="1424821"/>
                          <a:pt x="3079570" y="1424821"/>
                        </a:cubicBezTo>
                        <a:lnTo>
                          <a:pt x="3079570" y="1424821"/>
                        </a:lnTo>
                        <a:cubicBezTo>
                          <a:pt x="3074832" y="1424821"/>
                          <a:pt x="3072462" y="1424821"/>
                          <a:pt x="3070093" y="1424821"/>
                        </a:cubicBezTo>
                        <a:close/>
                        <a:moveTo>
                          <a:pt x="3100892" y="1602506"/>
                        </a:moveTo>
                        <a:cubicBezTo>
                          <a:pt x="3100892" y="1602506"/>
                          <a:pt x="3103261" y="1602506"/>
                          <a:pt x="3100892" y="1602506"/>
                        </a:cubicBezTo>
                        <a:cubicBezTo>
                          <a:pt x="3103261" y="1602506"/>
                          <a:pt x="3105630" y="1602506"/>
                          <a:pt x="3105630" y="1600137"/>
                        </a:cubicBezTo>
                        <a:cubicBezTo>
                          <a:pt x="3105630" y="1600137"/>
                          <a:pt x="3105630" y="1602506"/>
                          <a:pt x="3100892" y="1602506"/>
                        </a:cubicBezTo>
                        <a:cubicBezTo>
                          <a:pt x="3103261" y="1604875"/>
                          <a:pt x="3103261" y="1607244"/>
                          <a:pt x="3103261" y="1609613"/>
                        </a:cubicBezTo>
                        <a:cubicBezTo>
                          <a:pt x="3103261" y="1607244"/>
                          <a:pt x="3103261" y="1604875"/>
                          <a:pt x="3100892" y="1602506"/>
                        </a:cubicBezTo>
                        <a:lnTo>
                          <a:pt x="3100892" y="1602506"/>
                        </a:lnTo>
                        <a:cubicBezTo>
                          <a:pt x="3103261" y="1602506"/>
                          <a:pt x="3100892" y="1602506"/>
                          <a:pt x="3100892" y="1602506"/>
                        </a:cubicBezTo>
                        <a:close/>
                        <a:moveTo>
                          <a:pt x="3112737" y="1635674"/>
                        </a:moveTo>
                        <a:lnTo>
                          <a:pt x="3112737" y="1635674"/>
                        </a:lnTo>
                        <a:cubicBezTo>
                          <a:pt x="3107999" y="1633305"/>
                          <a:pt x="3105630" y="1630935"/>
                          <a:pt x="3105630" y="1626197"/>
                        </a:cubicBezTo>
                        <a:cubicBezTo>
                          <a:pt x="3105630" y="1628566"/>
                          <a:pt x="3107999" y="1633305"/>
                          <a:pt x="3112737" y="1635674"/>
                        </a:cubicBezTo>
                        <a:close/>
                        <a:moveTo>
                          <a:pt x="3110368" y="1595398"/>
                        </a:moveTo>
                        <a:cubicBezTo>
                          <a:pt x="3110368" y="1593029"/>
                          <a:pt x="3107999" y="1590660"/>
                          <a:pt x="3103261" y="1585922"/>
                        </a:cubicBezTo>
                        <a:cubicBezTo>
                          <a:pt x="3100892" y="1585922"/>
                          <a:pt x="3096154" y="1585922"/>
                          <a:pt x="3093785" y="1585922"/>
                        </a:cubicBezTo>
                        <a:cubicBezTo>
                          <a:pt x="3096154" y="1585922"/>
                          <a:pt x="3100892" y="1585922"/>
                          <a:pt x="3103261" y="1585922"/>
                        </a:cubicBezTo>
                        <a:cubicBezTo>
                          <a:pt x="3103261" y="1578815"/>
                          <a:pt x="3103261" y="1574076"/>
                          <a:pt x="3112737" y="1569338"/>
                        </a:cubicBezTo>
                        <a:lnTo>
                          <a:pt x="3112737" y="1569338"/>
                        </a:lnTo>
                        <a:cubicBezTo>
                          <a:pt x="3105630" y="1571707"/>
                          <a:pt x="3103261" y="1578815"/>
                          <a:pt x="3103261" y="1585922"/>
                        </a:cubicBezTo>
                        <a:cubicBezTo>
                          <a:pt x="3107999" y="1588291"/>
                          <a:pt x="3110368" y="1593029"/>
                          <a:pt x="3110368" y="1595398"/>
                        </a:cubicBezTo>
                        <a:close/>
                        <a:moveTo>
                          <a:pt x="3091415" y="1550385"/>
                        </a:moveTo>
                        <a:cubicBezTo>
                          <a:pt x="3093785" y="1552754"/>
                          <a:pt x="3100892" y="1555123"/>
                          <a:pt x="3107999" y="1555123"/>
                        </a:cubicBezTo>
                        <a:cubicBezTo>
                          <a:pt x="3100892" y="1555123"/>
                          <a:pt x="3096154" y="1552754"/>
                          <a:pt x="3091415" y="1550385"/>
                        </a:cubicBezTo>
                        <a:close/>
                        <a:moveTo>
                          <a:pt x="3070093" y="1671211"/>
                        </a:moveTo>
                        <a:cubicBezTo>
                          <a:pt x="3070093" y="1673580"/>
                          <a:pt x="3070093" y="1673580"/>
                          <a:pt x="3072462" y="1675949"/>
                        </a:cubicBezTo>
                        <a:cubicBezTo>
                          <a:pt x="3072462" y="1675949"/>
                          <a:pt x="3072462" y="1675949"/>
                          <a:pt x="3072462" y="1675949"/>
                        </a:cubicBezTo>
                        <a:cubicBezTo>
                          <a:pt x="3070093" y="1673580"/>
                          <a:pt x="3070093" y="1673580"/>
                          <a:pt x="3070093" y="1671211"/>
                        </a:cubicBezTo>
                        <a:close/>
                        <a:moveTo>
                          <a:pt x="3103261" y="1820465"/>
                        </a:moveTo>
                        <a:cubicBezTo>
                          <a:pt x="3103261" y="1825204"/>
                          <a:pt x="3103261" y="1829942"/>
                          <a:pt x="3103261" y="1837050"/>
                        </a:cubicBezTo>
                        <a:cubicBezTo>
                          <a:pt x="3105630" y="1832311"/>
                          <a:pt x="3105630" y="1825204"/>
                          <a:pt x="3103261" y="1820465"/>
                        </a:cubicBezTo>
                        <a:cubicBezTo>
                          <a:pt x="3103261" y="1815727"/>
                          <a:pt x="3103261" y="1810989"/>
                          <a:pt x="3103261" y="1806251"/>
                        </a:cubicBezTo>
                        <a:cubicBezTo>
                          <a:pt x="3103261" y="1810989"/>
                          <a:pt x="3103261" y="1815727"/>
                          <a:pt x="3103261" y="1820465"/>
                        </a:cubicBezTo>
                        <a:close/>
                        <a:moveTo>
                          <a:pt x="3100892" y="1337164"/>
                        </a:moveTo>
                        <a:cubicBezTo>
                          <a:pt x="3098523" y="1334795"/>
                          <a:pt x="3096154" y="1332425"/>
                          <a:pt x="3093785" y="1327687"/>
                        </a:cubicBezTo>
                        <a:cubicBezTo>
                          <a:pt x="3093785" y="1320580"/>
                          <a:pt x="3093785" y="1311103"/>
                          <a:pt x="3093785" y="1303996"/>
                        </a:cubicBezTo>
                        <a:cubicBezTo>
                          <a:pt x="3089046" y="1303996"/>
                          <a:pt x="3081939" y="1303996"/>
                          <a:pt x="3077200" y="1303996"/>
                        </a:cubicBezTo>
                        <a:lnTo>
                          <a:pt x="3072462" y="1303996"/>
                        </a:lnTo>
                        <a:lnTo>
                          <a:pt x="3067724" y="1303996"/>
                        </a:lnTo>
                        <a:cubicBezTo>
                          <a:pt x="3067724" y="1303996"/>
                          <a:pt x="3067724" y="1303996"/>
                          <a:pt x="3067724" y="1303996"/>
                        </a:cubicBezTo>
                        <a:lnTo>
                          <a:pt x="3067724" y="1303996"/>
                        </a:lnTo>
                        <a:lnTo>
                          <a:pt x="3072462" y="1303996"/>
                        </a:lnTo>
                        <a:lnTo>
                          <a:pt x="3077200" y="1303996"/>
                        </a:lnTo>
                        <a:cubicBezTo>
                          <a:pt x="3077200" y="1303996"/>
                          <a:pt x="3077200" y="1303996"/>
                          <a:pt x="3077200" y="1303996"/>
                        </a:cubicBezTo>
                        <a:cubicBezTo>
                          <a:pt x="3081939" y="1303996"/>
                          <a:pt x="3089046" y="1303996"/>
                          <a:pt x="3093785" y="1303996"/>
                        </a:cubicBezTo>
                        <a:lnTo>
                          <a:pt x="3093785" y="1303996"/>
                        </a:lnTo>
                        <a:cubicBezTo>
                          <a:pt x="3093785" y="1311103"/>
                          <a:pt x="3093785" y="1320580"/>
                          <a:pt x="3093785" y="1327687"/>
                        </a:cubicBezTo>
                        <a:cubicBezTo>
                          <a:pt x="3098523" y="1330056"/>
                          <a:pt x="3098523" y="1334795"/>
                          <a:pt x="3100892" y="1337164"/>
                        </a:cubicBezTo>
                        <a:close/>
                        <a:moveTo>
                          <a:pt x="3093785" y="1303996"/>
                        </a:moveTo>
                        <a:cubicBezTo>
                          <a:pt x="3093785" y="1296889"/>
                          <a:pt x="3093785" y="1292150"/>
                          <a:pt x="3086677" y="1287412"/>
                        </a:cubicBezTo>
                        <a:cubicBezTo>
                          <a:pt x="3086677" y="1287412"/>
                          <a:pt x="3086677" y="1287412"/>
                          <a:pt x="3086677" y="1287412"/>
                        </a:cubicBezTo>
                        <a:cubicBezTo>
                          <a:pt x="3093785" y="1292150"/>
                          <a:pt x="3093785" y="1296889"/>
                          <a:pt x="3093785" y="1303996"/>
                        </a:cubicBezTo>
                        <a:close/>
                        <a:moveTo>
                          <a:pt x="3008496" y="875184"/>
                        </a:moveTo>
                        <a:cubicBezTo>
                          <a:pt x="3010865" y="877553"/>
                          <a:pt x="3010865" y="879922"/>
                          <a:pt x="3013234" y="882291"/>
                        </a:cubicBezTo>
                        <a:cubicBezTo>
                          <a:pt x="3013234" y="882291"/>
                          <a:pt x="3010865" y="877553"/>
                          <a:pt x="3008496" y="875184"/>
                        </a:cubicBezTo>
                        <a:cubicBezTo>
                          <a:pt x="3003758" y="868076"/>
                          <a:pt x="3001388" y="860969"/>
                          <a:pt x="2996650" y="853862"/>
                        </a:cubicBezTo>
                        <a:cubicBezTo>
                          <a:pt x="3001388" y="860969"/>
                          <a:pt x="3003758" y="868076"/>
                          <a:pt x="3008496" y="875184"/>
                        </a:cubicBezTo>
                        <a:close/>
                        <a:moveTo>
                          <a:pt x="2918469" y="804110"/>
                        </a:moveTo>
                        <a:cubicBezTo>
                          <a:pt x="2916100" y="804110"/>
                          <a:pt x="2916100" y="804110"/>
                          <a:pt x="2913731" y="804110"/>
                        </a:cubicBezTo>
                        <a:cubicBezTo>
                          <a:pt x="2913731" y="804110"/>
                          <a:pt x="2913731" y="804110"/>
                          <a:pt x="2913731" y="804110"/>
                        </a:cubicBezTo>
                        <a:lnTo>
                          <a:pt x="2913731" y="804110"/>
                        </a:lnTo>
                        <a:cubicBezTo>
                          <a:pt x="2916100" y="804110"/>
                          <a:pt x="2918469" y="804110"/>
                          <a:pt x="2918469" y="804110"/>
                        </a:cubicBezTo>
                        <a:close/>
                        <a:moveTo>
                          <a:pt x="2899516" y="839647"/>
                        </a:moveTo>
                        <a:cubicBezTo>
                          <a:pt x="2908993" y="863338"/>
                          <a:pt x="2916100" y="887029"/>
                          <a:pt x="2942160" y="901244"/>
                        </a:cubicBezTo>
                        <a:cubicBezTo>
                          <a:pt x="2944530" y="901244"/>
                          <a:pt x="2946898" y="901244"/>
                          <a:pt x="2949268" y="898875"/>
                        </a:cubicBezTo>
                        <a:cubicBezTo>
                          <a:pt x="2946898" y="898875"/>
                          <a:pt x="2944530" y="901244"/>
                          <a:pt x="2942160" y="901244"/>
                        </a:cubicBezTo>
                        <a:cubicBezTo>
                          <a:pt x="2942160" y="915459"/>
                          <a:pt x="2930315" y="922566"/>
                          <a:pt x="2925576" y="932043"/>
                        </a:cubicBezTo>
                        <a:cubicBezTo>
                          <a:pt x="2961113" y="932043"/>
                          <a:pt x="2949268" y="955734"/>
                          <a:pt x="2951637" y="972318"/>
                        </a:cubicBezTo>
                        <a:cubicBezTo>
                          <a:pt x="2956375" y="981795"/>
                          <a:pt x="2963483" y="991271"/>
                          <a:pt x="2975328" y="996009"/>
                        </a:cubicBezTo>
                        <a:cubicBezTo>
                          <a:pt x="2987174" y="1003117"/>
                          <a:pt x="2994281" y="1010224"/>
                          <a:pt x="2996650" y="1024439"/>
                        </a:cubicBezTo>
                        <a:cubicBezTo>
                          <a:pt x="3008496" y="1078929"/>
                          <a:pt x="3041664" y="1123942"/>
                          <a:pt x="3060617" y="1176063"/>
                        </a:cubicBezTo>
                        <a:cubicBezTo>
                          <a:pt x="3065355" y="1190278"/>
                          <a:pt x="3074832" y="1202123"/>
                          <a:pt x="3072462" y="1216338"/>
                        </a:cubicBezTo>
                        <a:cubicBezTo>
                          <a:pt x="3070093" y="1237660"/>
                          <a:pt x="3096154" y="1251875"/>
                          <a:pt x="3089046" y="1273197"/>
                        </a:cubicBezTo>
                        <a:cubicBezTo>
                          <a:pt x="3081939" y="1273197"/>
                          <a:pt x="3072462" y="1273197"/>
                          <a:pt x="3065355" y="1273197"/>
                        </a:cubicBezTo>
                        <a:cubicBezTo>
                          <a:pt x="3072462" y="1273197"/>
                          <a:pt x="3081939" y="1273197"/>
                          <a:pt x="3089046" y="1273197"/>
                        </a:cubicBezTo>
                        <a:cubicBezTo>
                          <a:pt x="3093785" y="1251875"/>
                          <a:pt x="3067724" y="1237660"/>
                          <a:pt x="3072462" y="1216338"/>
                        </a:cubicBezTo>
                        <a:cubicBezTo>
                          <a:pt x="3074832" y="1202123"/>
                          <a:pt x="3067724" y="1187909"/>
                          <a:pt x="3060617" y="1176063"/>
                        </a:cubicBezTo>
                        <a:cubicBezTo>
                          <a:pt x="3041664" y="1123942"/>
                          <a:pt x="3008496" y="1078929"/>
                          <a:pt x="2996650" y="1024439"/>
                        </a:cubicBezTo>
                        <a:cubicBezTo>
                          <a:pt x="2994281" y="1012593"/>
                          <a:pt x="2987174" y="1003117"/>
                          <a:pt x="2975328" y="996009"/>
                        </a:cubicBezTo>
                        <a:cubicBezTo>
                          <a:pt x="2965852" y="991271"/>
                          <a:pt x="2956375" y="984164"/>
                          <a:pt x="2951637" y="972318"/>
                        </a:cubicBezTo>
                        <a:cubicBezTo>
                          <a:pt x="2946898" y="972318"/>
                          <a:pt x="2944530" y="969949"/>
                          <a:pt x="2942160" y="969949"/>
                        </a:cubicBezTo>
                        <a:cubicBezTo>
                          <a:pt x="2944530" y="972318"/>
                          <a:pt x="2946898" y="972318"/>
                          <a:pt x="2951637" y="972318"/>
                        </a:cubicBezTo>
                        <a:cubicBezTo>
                          <a:pt x="2949268" y="955734"/>
                          <a:pt x="2961113" y="929674"/>
                          <a:pt x="2925576" y="932043"/>
                        </a:cubicBezTo>
                        <a:cubicBezTo>
                          <a:pt x="2925576" y="939150"/>
                          <a:pt x="2925576" y="943889"/>
                          <a:pt x="2927946" y="950996"/>
                        </a:cubicBezTo>
                        <a:cubicBezTo>
                          <a:pt x="2925576" y="946258"/>
                          <a:pt x="2925576" y="939150"/>
                          <a:pt x="2925576" y="932043"/>
                        </a:cubicBezTo>
                        <a:cubicBezTo>
                          <a:pt x="2930315" y="920197"/>
                          <a:pt x="2944530" y="913090"/>
                          <a:pt x="2942160" y="901244"/>
                        </a:cubicBezTo>
                        <a:cubicBezTo>
                          <a:pt x="2916100" y="887029"/>
                          <a:pt x="2906623" y="863338"/>
                          <a:pt x="2899516" y="839647"/>
                        </a:cubicBezTo>
                        <a:cubicBezTo>
                          <a:pt x="2894778" y="830170"/>
                          <a:pt x="2885301" y="823063"/>
                          <a:pt x="2875825" y="818325"/>
                        </a:cubicBezTo>
                        <a:cubicBezTo>
                          <a:pt x="2885301" y="823063"/>
                          <a:pt x="2894778" y="830170"/>
                          <a:pt x="2899516" y="839647"/>
                        </a:cubicBezTo>
                        <a:close/>
                        <a:moveTo>
                          <a:pt x="2641281" y="349238"/>
                        </a:moveTo>
                        <a:cubicBezTo>
                          <a:pt x="2634174" y="353976"/>
                          <a:pt x="2629436" y="358714"/>
                          <a:pt x="2634174" y="365821"/>
                        </a:cubicBezTo>
                        <a:cubicBezTo>
                          <a:pt x="2657865" y="396620"/>
                          <a:pt x="2657865" y="439264"/>
                          <a:pt x="2693402" y="465325"/>
                        </a:cubicBezTo>
                        <a:cubicBezTo>
                          <a:pt x="2700509" y="470063"/>
                          <a:pt x="2707617" y="479540"/>
                          <a:pt x="2717093" y="481909"/>
                        </a:cubicBezTo>
                        <a:cubicBezTo>
                          <a:pt x="2762107" y="496123"/>
                          <a:pt x="2778691" y="526922"/>
                          <a:pt x="2785798" y="567197"/>
                        </a:cubicBezTo>
                        <a:cubicBezTo>
                          <a:pt x="2788167" y="579043"/>
                          <a:pt x="2795274" y="588519"/>
                          <a:pt x="2792905" y="602734"/>
                        </a:cubicBezTo>
                        <a:cubicBezTo>
                          <a:pt x="2797644" y="602734"/>
                          <a:pt x="2804751" y="605103"/>
                          <a:pt x="2807120" y="609842"/>
                        </a:cubicBezTo>
                        <a:cubicBezTo>
                          <a:pt x="2823704" y="652486"/>
                          <a:pt x="2845026" y="695130"/>
                          <a:pt x="2873456" y="733036"/>
                        </a:cubicBezTo>
                        <a:cubicBezTo>
                          <a:pt x="2875825" y="737774"/>
                          <a:pt x="2875825" y="742513"/>
                          <a:pt x="2878194" y="747251"/>
                        </a:cubicBezTo>
                        <a:cubicBezTo>
                          <a:pt x="2878194" y="749620"/>
                          <a:pt x="2878194" y="751989"/>
                          <a:pt x="2878194" y="754358"/>
                        </a:cubicBezTo>
                        <a:cubicBezTo>
                          <a:pt x="2878194" y="754358"/>
                          <a:pt x="2878194" y="754358"/>
                          <a:pt x="2878194" y="754358"/>
                        </a:cubicBezTo>
                        <a:cubicBezTo>
                          <a:pt x="2878194" y="751989"/>
                          <a:pt x="2878194" y="749620"/>
                          <a:pt x="2878194" y="747251"/>
                        </a:cubicBezTo>
                        <a:cubicBezTo>
                          <a:pt x="2875825" y="742513"/>
                          <a:pt x="2878194" y="735405"/>
                          <a:pt x="2873456" y="733036"/>
                        </a:cubicBezTo>
                        <a:cubicBezTo>
                          <a:pt x="2845026" y="695130"/>
                          <a:pt x="2823704" y="652486"/>
                          <a:pt x="2807120" y="609842"/>
                        </a:cubicBezTo>
                        <a:cubicBezTo>
                          <a:pt x="2804751" y="605103"/>
                          <a:pt x="2797644" y="602734"/>
                          <a:pt x="2792905" y="602734"/>
                        </a:cubicBezTo>
                        <a:lnTo>
                          <a:pt x="2792905" y="602734"/>
                        </a:lnTo>
                        <a:cubicBezTo>
                          <a:pt x="2795274" y="590889"/>
                          <a:pt x="2785798" y="579043"/>
                          <a:pt x="2785798" y="567197"/>
                        </a:cubicBezTo>
                        <a:cubicBezTo>
                          <a:pt x="2778691" y="526922"/>
                          <a:pt x="2762107" y="493754"/>
                          <a:pt x="2717093" y="481909"/>
                        </a:cubicBezTo>
                        <a:cubicBezTo>
                          <a:pt x="2707617" y="479540"/>
                          <a:pt x="2700509" y="472432"/>
                          <a:pt x="2693402" y="465325"/>
                        </a:cubicBezTo>
                        <a:cubicBezTo>
                          <a:pt x="2657865" y="441633"/>
                          <a:pt x="2657865" y="396620"/>
                          <a:pt x="2634174" y="365821"/>
                        </a:cubicBezTo>
                        <a:cubicBezTo>
                          <a:pt x="2629436" y="358714"/>
                          <a:pt x="2634174" y="353976"/>
                          <a:pt x="2641281" y="349238"/>
                        </a:cubicBezTo>
                        <a:close/>
                        <a:moveTo>
                          <a:pt x="2612852" y="384774"/>
                        </a:moveTo>
                        <a:lnTo>
                          <a:pt x="2612852" y="384774"/>
                        </a:lnTo>
                        <a:cubicBezTo>
                          <a:pt x="2612852" y="389513"/>
                          <a:pt x="2612852" y="394251"/>
                          <a:pt x="2612852" y="398989"/>
                        </a:cubicBezTo>
                        <a:cubicBezTo>
                          <a:pt x="2612852" y="394251"/>
                          <a:pt x="2612852" y="389513"/>
                          <a:pt x="2612852" y="384774"/>
                        </a:cubicBezTo>
                        <a:close/>
                        <a:moveTo>
                          <a:pt x="2601006" y="588519"/>
                        </a:moveTo>
                        <a:cubicBezTo>
                          <a:pt x="2617590" y="583781"/>
                          <a:pt x="2641281" y="597996"/>
                          <a:pt x="2653127" y="576674"/>
                        </a:cubicBezTo>
                        <a:cubicBezTo>
                          <a:pt x="2650758" y="571935"/>
                          <a:pt x="2648389" y="569566"/>
                          <a:pt x="2646019" y="567197"/>
                        </a:cubicBezTo>
                        <a:cubicBezTo>
                          <a:pt x="2648389" y="569566"/>
                          <a:pt x="2650758" y="571935"/>
                          <a:pt x="2653127" y="576674"/>
                        </a:cubicBezTo>
                        <a:cubicBezTo>
                          <a:pt x="2641281" y="597996"/>
                          <a:pt x="2617590" y="586150"/>
                          <a:pt x="2601006" y="588519"/>
                        </a:cubicBezTo>
                        <a:cubicBezTo>
                          <a:pt x="2598637" y="593258"/>
                          <a:pt x="2598637" y="597996"/>
                          <a:pt x="2601006" y="597996"/>
                        </a:cubicBezTo>
                        <a:cubicBezTo>
                          <a:pt x="2601006" y="597996"/>
                          <a:pt x="2598637" y="595627"/>
                          <a:pt x="2601006" y="588519"/>
                        </a:cubicBezTo>
                        <a:close/>
                        <a:moveTo>
                          <a:pt x="2605744" y="624056"/>
                        </a:moveTo>
                        <a:cubicBezTo>
                          <a:pt x="2615221" y="626425"/>
                          <a:pt x="2624697" y="628795"/>
                          <a:pt x="2627066" y="616949"/>
                        </a:cubicBezTo>
                        <a:cubicBezTo>
                          <a:pt x="2629436" y="612211"/>
                          <a:pt x="2627066" y="607472"/>
                          <a:pt x="2624697" y="605103"/>
                        </a:cubicBezTo>
                        <a:cubicBezTo>
                          <a:pt x="2627066" y="607472"/>
                          <a:pt x="2629436" y="609842"/>
                          <a:pt x="2629436" y="616949"/>
                        </a:cubicBezTo>
                        <a:cubicBezTo>
                          <a:pt x="2624697" y="628795"/>
                          <a:pt x="2615221" y="626425"/>
                          <a:pt x="2605744" y="624056"/>
                        </a:cubicBezTo>
                        <a:cubicBezTo>
                          <a:pt x="2601006" y="621687"/>
                          <a:pt x="2593899" y="619318"/>
                          <a:pt x="2589160" y="626425"/>
                        </a:cubicBezTo>
                        <a:cubicBezTo>
                          <a:pt x="2589160" y="626425"/>
                          <a:pt x="2589160" y="626425"/>
                          <a:pt x="2589160" y="626425"/>
                        </a:cubicBezTo>
                        <a:cubicBezTo>
                          <a:pt x="2596268" y="619318"/>
                          <a:pt x="2601006" y="621687"/>
                          <a:pt x="2605744" y="624056"/>
                        </a:cubicBezTo>
                        <a:close/>
                        <a:moveTo>
                          <a:pt x="2586791" y="353976"/>
                        </a:moveTo>
                        <a:cubicBezTo>
                          <a:pt x="2586791" y="363452"/>
                          <a:pt x="2589160" y="368190"/>
                          <a:pt x="2591529" y="372929"/>
                        </a:cubicBezTo>
                        <a:cubicBezTo>
                          <a:pt x="2589160" y="368190"/>
                          <a:pt x="2586791" y="363452"/>
                          <a:pt x="2586791" y="353976"/>
                        </a:cubicBezTo>
                        <a:cubicBezTo>
                          <a:pt x="2586791" y="346868"/>
                          <a:pt x="2586791" y="339761"/>
                          <a:pt x="2584422" y="335023"/>
                        </a:cubicBezTo>
                        <a:cubicBezTo>
                          <a:pt x="2586791" y="339761"/>
                          <a:pt x="2586791" y="346868"/>
                          <a:pt x="2586791" y="353976"/>
                        </a:cubicBezTo>
                        <a:close/>
                        <a:moveTo>
                          <a:pt x="2534670" y="327915"/>
                        </a:moveTo>
                        <a:cubicBezTo>
                          <a:pt x="2534670" y="325546"/>
                          <a:pt x="2534670" y="320808"/>
                          <a:pt x="2534670" y="318439"/>
                        </a:cubicBezTo>
                        <a:cubicBezTo>
                          <a:pt x="2534670" y="318439"/>
                          <a:pt x="2534670" y="318439"/>
                          <a:pt x="2534670" y="318439"/>
                        </a:cubicBezTo>
                        <a:cubicBezTo>
                          <a:pt x="2534670" y="323177"/>
                          <a:pt x="2534670" y="325546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ubicBezTo>
                          <a:pt x="2534670" y="327915"/>
                          <a:pt x="2534670" y="327915"/>
                          <a:pt x="2534670" y="327915"/>
                        </a:cubicBezTo>
                        <a:close/>
                        <a:moveTo>
                          <a:pt x="2539409" y="387144"/>
                        </a:moveTo>
                        <a:cubicBezTo>
                          <a:pt x="2544147" y="375298"/>
                          <a:pt x="2546516" y="363452"/>
                          <a:pt x="2551254" y="349238"/>
                        </a:cubicBezTo>
                        <a:cubicBezTo>
                          <a:pt x="2553624" y="339761"/>
                          <a:pt x="2551254" y="332654"/>
                          <a:pt x="2544147" y="327915"/>
                        </a:cubicBezTo>
                        <a:cubicBezTo>
                          <a:pt x="2551254" y="332654"/>
                          <a:pt x="2553624" y="339761"/>
                          <a:pt x="2551254" y="349238"/>
                        </a:cubicBezTo>
                        <a:cubicBezTo>
                          <a:pt x="2548885" y="363452"/>
                          <a:pt x="2544147" y="375298"/>
                          <a:pt x="2539409" y="387144"/>
                        </a:cubicBezTo>
                        <a:cubicBezTo>
                          <a:pt x="2532301" y="389513"/>
                          <a:pt x="2527563" y="387144"/>
                          <a:pt x="2520456" y="387144"/>
                        </a:cubicBezTo>
                        <a:cubicBezTo>
                          <a:pt x="2510979" y="384774"/>
                          <a:pt x="2496764" y="380036"/>
                          <a:pt x="2494395" y="391882"/>
                        </a:cubicBezTo>
                        <a:cubicBezTo>
                          <a:pt x="2494395" y="396620"/>
                          <a:pt x="2494395" y="398989"/>
                          <a:pt x="2496764" y="401358"/>
                        </a:cubicBezTo>
                        <a:cubicBezTo>
                          <a:pt x="2494395" y="398989"/>
                          <a:pt x="2494395" y="396620"/>
                          <a:pt x="2494395" y="391882"/>
                        </a:cubicBezTo>
                        <a:cubicBezTo>
                          <a:pt x="2496764" y="380036"/>
                          <a:pt x="2510979" y="384774"/>
                          <a:pt x="2520456" y="387144"/>
                        </a:cubicBezTo>
                        <a:cubicBezTo>
                          <a:pt x="2527563" y="389513"/>
                          <a:pt x="2532301" y="391882"/>
                          <a:pt x="2539409" y="387144"/>
                        </a:cubicBezTo>
                        <a:close/>
                        <a:moveTo>
                          <a:pt x="2515717" y="273425"/>
                        </a:moveTo>
                        <a:cubicBezTo>
                          <a:pt x="2522825" y="278164"/>
                          <a:pt x="2527563" y="278164"/>
                          <a:pt x="2532301" y="278164"/>
                        </a:cubicBezTo>
                        <a:cubicBezTo>
                          <a:pt x="2527563" y="278164"/>
                          <a:pt x="2522825" y="278164"/>
                          <a:pt x="2515717" y="273425"/>
                        </a:cubicBezTo>
                        <a:cubicBezTo>
                          <a:pt x="2489657" y="259211"/>
                          <a:pt x="2461227" y="254472"/>
                          <a:pt x="2430429" y="254472"/>
                        </a:cubicBezTo>
                        <a:cubicBezTo>
                          <a:pt x="2461227" y="254472"/>
                          <a:pt x="2489657" y="259211"/>
                          <a:pt x="2515717" y="273425"/>
                        </a:cubicBezTo>
                        <a:close/>
                        <a:moveTo>
                          <a:pt x="2406737" y="254472"/>
                        </a:moveTo>
                        <a:cubicBezTo>
                          <a:pt x="2413845" y="254472"/>
                          <a:pt x="2423321" y="254472"/>
                          <a:pt x="2430429" y="256842"/>
                        </a:cubicBezTo>
                        <a:cubicBezTo>
                          <a:pt x="2423321" y="254472"/>
                          <a:pt x="2416214" y="254472"/>
                          <a:pt x="2406737" y="254472"/>
                        </a:cubicBezTo>
                        <a:cubicBezTo>
                          <a:pt x="2416214" y="271056"/>
                          <a:pt x="2437536" y="290009"/>
                          <a:pt x="2456489" y="297117"/>
                        </a:cubicBezTo>
                        <a:cubicBezTo>
                          <a:pt x="2437536" y="290009"/>
                          <a:pt x="2416214" y="271056"/>
                          <a:pt x="2406737" y="254472"/>
                        </a:cubicBezTo>
                        <a:cubicBezTo>
                          <a:pt x="2404368" y="252103"/>
                          <a:pt x="2401999" y="249734"/>
                          <a:pt x="2399630" y="247365"/>
                        </a:cubicBezTo>
                        <a:cubicBezTo>
                          <a:pt x="2401999" y="249734"/>
                          <a:pt x="2404368" y="252103"/>
                          <a:pt x="2406737" y="254472"/>
                        </a:cubicBezTo>
                        <a:close/>
                        <a:moveTo>
                          <a:pt x="2413845" y="297117"/>
                        </a:moveTo>
                        <a:cubicBezTo>
                          <a:pt x="2409107" y="285271"/>
                          <a:pt x="2399630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387785" y="280533"/>
                          <a:pt x="2387785" y="280533"/>
                          <a:pt x="2387785" y="280533"/>
                        </a:cubicBezTo>
                        <a:cubicBezTo>
                          <a:pt x="2401999" y="280533"/>
                          <a:pt x="2409107" y="285271"/>
                          <a:pt x="2413845" y="297117"/>
                        </a:cubicBezTo>
                        <a:close/>
                        <a:moveTo>
                          <a:pt x="2380677" y="237888"/>
                        </a:moveTo>
                        <a:cubicBezTo>
                          <a:pt x="2385415" y="235519"/>
                          <a:pt x="2387785" y="233150"/>
                          <a:pt x="2390154" y="233150"/>
                        </a:cubicBezTo>
                        <a:cubicBezTo>
                          <a:pt x="2387785" y="233150"/>
                          <a:pt x="2385415" y="235519"/>
                          <a:pt x="2380677" y="237888"/>
                        </a:cubicBezTo>
                        <a:cubicBezTo>
                          <a:pt x="2375939" y="237888"/>
                          <a:pt x="2373570" y="237888"/>
                          <a:pt x="2368831" y="237888"/>
                        </a:cubicBezTo>
                        <a:cubicBezTo>
                          <a:pt x="2373570" y="237888"/>
                          <a:pt x="2375939" y="237888"/>
                          <a:pt x="2380677" y="237888"/>
                        </a:cubicBezTo>
                        <a:close/>
                        <a:moveTo>
                          <a:pt x="2383046" y="275794"/>
                        </a:moveTo>
                        <a:cubicBezTo>
                          <a:pt x="2378308" y="273425"/>
                          <a:pt x="2368831" y="273425"/>
                          <a:pt x="2361724" y="273425"/>
                        </a:cubicBezTo>
                        <a:cubicBezTo>
                          <a:pt x="2352248" y="278164"/>
                          <a:pt x="2347509" y="278164"/>
                          <a:pt x="2342771" y="278164"/>
                        </a:cubicBezTo>
                        <a:cubicBezTo>
                          <a:pt x="2347509" y="278164"/>
                          <a:pt x="2354617" y="275794"/>
                          <a:pt x="2361724" y="273425"/>
                        </a:cubicBezTo>
                        <a:cubicBezTo>
                          <a:pt x="2361724" y="273425"/>
                          <a:pt x="2361724" y="273425"/>
                          <a:pt x="2361724" y="273425"/>
                        </a:cubicBezTo>
                        <a:cubicBezTo>
                          <a:pt x="2368831" y="273425"/>
                          <a:pt x="2378308" y="271056"/>
                          <a:pt x="2383046" y="275794"/>
                        </a:cubicBezTo>
                        <a:close/>
                        <a:moveTo>
                          <a:pt x="2364093" y="223674"/>
                        </a:moveTo>
                        <a:cubicBezTo>
                          <a:pt x="2364093" y="226043"/>
                          <a:pt x="2364093" y="228412"/>
                          <a:pt x="2364093" y="230781"/>
                        </a:cubicBezTo>
                        <a:cubicBezTo>
                          <a:pt x="2364093" y="228412"/>
                          <a:pt x="2364093" y="226043"/>
                          <a:pt x="2364093" y="223674"/>
                        </a:cubicBezTo>
                        <a:cubicBezTo>
                          <a:pt x="2364093" y="218936"/>
                          <a:pt x="2361724" y="214197"/>
                          <a:pt x="2356986" y="211828"/>
                        </a:cubicBezTo>
                        <a:cubicBezTo>
                          <a:pt x="2359355" y="214197"/>
                          <a:pt x="2364093" y="218936"/>
                          <a:pt x="2364093" y="223674"/>
                        </a:cubicBezTo>
                        <a:close/>
                        <a:moveTo>
                          <a:pt x="2330925" y="223674"/>
                        </a:moveTo>
                        <a:cubicBezTo>
                          <a:pt x="2335664" y="223674"/>
                          <a:pt x="2340402" y="223674"/>
                          <a:pt x="2345140" y="223674"/>
                        </a:cubicBezTo>
                        <a:lnTo>
                          <a:pt x="2345140" y="223674"/>
                        </a:lnTo>
                        <a:cubicBezTo>
                          <a:pt x="2345140" y="235519"/>
                          <a:pt x="2352248" y="240258"/>
                          <a:pt x="2364093" y="237888"/>
                        </a:cubicBezTo>
                        <a:cubicBezTo>
                          <a:pt x="2352248" y="240258"/>
                          <a:pt x="2345140" y="235519"/>
                          <a:pt x="2345140" y="223674"/>
                        </a:cubicBezTo>
                        <a:cubicBezTo>
                          <a:pt x="2340402" y="223674"/>
                          <a:pt x="2335664" y="223674"/>
                          <a:pt x="2330925" y="223674"/>
                        </a:cubicBezTo>
                        <a:cubicBezTo>
                          <a:pt x="2326187" y="223674"/>
                          <a:pt x="2321449" y="221305"/>
                          <a:pt x="2319080" y="216566"/>
                        </a:cubicBezTo>
                        <a:lnTo>
                          <a:pt x="2319080" y="216566"/>
                        </a:lnTo>
                        <a:cubicBezTo>
                          <a:pt x="2309603" y="199982"/>
                          <a:pt x="2295389" y="185768"/>
                          <a:pt x="2276435" y="176291"/>
                        </a:cubicBezTo>
                        <a:cubicBezTo>
                          <a:pt x="2293019" y="185768"/>
                          <a:pt x="2307234" y="199982"/>
                          <a:pt x="2319080" y="216566"/>
                        </a:cubicBezTo>
                        <a:cubicBezTo>
                          <a:pt x="2323818" y="221305"/>
                          <a:pt x="2326187" y="221305"/>
                          <a:pt x="2330925" y="223674"/>
                        </a:cubicBezTo>
                        <a:close/>
                        <a:moveTo>
                          <a:pt x="2153241" y="126540"/>
                        </a:moveTo>
                        <a:cubicBezTo>
                          <a:pt x="2150872" y="126540"/>
                          <a:pt x="2148503" y="126540"/>
                          <a:pt x="2146133" y="126540"/>
                        </a:cubicBezTo>
                        <a:cubicBezTo>
                          <a:pt x="2148503" y="126540"/>
                          <a:pt x="2150872" y="126540"/>
                          <a:pt x="2153241" y="126540"/>
                        </a:cubicBezTo>
                        <a:cubicBezTo>
                          <a:pt x="2181670" y="131278"/>
                          <a:pt x="2214838" y="128909"/>
                          <a:pt x="2233791" y="157338"/>
                        </a:cubicBezTo>
                        <a:lnTo>
                          <a:pt x="2233791" y="157338"/>
                        </a:lnTo>
                        <a:cubicBezTo>
                          <a:pt x="2243268" y="157338"/>
                          <a:pt x="2250375" y="157338"/>
                          <a:pt x="2259852" y="159707"/>
                        </a:cubicBezTo>
                        <a:cubicBezTo>
                          <a:pt x="2274066" y="145492"/>
                          <a:pt x="2288281" y="164446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302496" y="159707"/>
                          <a:pt x="2302496" y="159707"/>
                          <a:pt x="2302496" y="159707"/>
                        </a:cubicBezTo>
                        <a:lnTo>
                          <a:pt x="2302496" y="159707"/>
                        </a:lnTo>
                        <a:lnTo>
                          <a:pt x="2302496" y="159707"/>
                        </a:lnTo>
                        <a:cubicBezTo>
                          <a:pt x="2288281" y="164446"/>
                          <a:pt x="2274066" y="145492"/>
                          <a:pt x="2259852" y="159707"/>
                        </a:cubicBezTo>
                        <a:cubicBezTo>
                          <a:pt x="2250375" y="159707"/>
                          <a:pt x="2243268" y="159707"/>
                          <a:pt x="2233791" y="157338"/>
                        </a:cubicBezTo>
                        <a:cubicBezTo>
                          <a:pt x="2221946" y="159707"/>
                          <a:pt x="2210100" y="162076"/>
                          <a:pt x="2198254" y="166815"/>
                        </a:cubicBezTo>
                        <a:cubicBezTo>
                          <a:pt x="2195885" y="171553"/>
                          <a:pt x="2191147" y="176291"/>
                          <a:pt x="2184039" y="173922"/>
                        </a:cubicBezTo>
                        <a:cubicBezTo>
                          <a:pt x="2167456" y="171553"/>
                          <a:pt x="2150872" y="166815"/>
                          <a:pt x="2136657" y="159707"/>
                        </a:cubicBezTo>
                        <a:cubicBezTo>
                          <a:pt x="2150872" y="166815"/>
                          <a:pt x="2167456" y="171553"/>
                          <a:pt x="2184039" y="173922"/>
                        </a:cubicBezTo>
                        <a:cubicBezTo>
                          <a:pt x="2191147" y="173922"/>
                          <a:pt x="2193516" y="171553"/>
                          <a:pt x="2198254" y="166815"/>
                        </a:cubicBezTo>
                        <a:cubicBezTo>
                          <a:pt x="2210100" y="164446"/>
                          <a:pt x="2221946" y="162076"/>
                          <a:pt x="2233791" y="157338"/>
                        </a:cubicBezTo>
                        <a:cubicBezTo>
                          <a:pt x="2214838" y="131278"/>
                          <a:pt x="2181670" y="131278"/>
                          <a:pt x="2153241" y="126540"/>
                        </a:cubicBezTo>
                        <a:close/>
                        <a:moveTo>
                          <a:pt x="2112966" y="119432"/>
                        </a:moveTo>
                        <a:cubicBezTo>
                          <a:pt x="2117704" y="124170"/>
                          <a:pt x="2120073" y="126540"/>
                          <a:pt x="2124811" y="126540"/>
                        </a:cubicBezTo>
                        <a:cubicBezTo>
                          <a:pt x="2122442" y="124170"/>
                          <a:pt x="2117704" y="124170"/>
                          <a:pt x="2112966" y="119432"/>
                        </a:cubicBezTo>
                        <a:cubicBezTo>
                          <a:pt x="2112966" y="119432"/>
                          <a:pt x="2110597" y="119432"/>
                          <a:pt x="2110597" y="119432"/>
                        </a:cubicBezTo>
                        <a:cubicBezTo>
                          <a:pt x="2110597" y="119432"/>
                          <a:pt x="2112966" y="119432"/>
                          <a:pt x="2112966" y="119432"/>
                        </a:cubicBezTo>
                        <a:close/>
                        <a:moveTo>
                          <a:pt x="2112966" y="143123"/>
                        </a:moveTo>
                        <a:cubicBezTo>
                          <a:pt x="2120073" y="143123"/>
                          <a:pt x="2129550" y="143123"/>
                          <a:pt x="2136657" y="143123"/>
                        </a:cubicBezTo>
                        <a:cubicBezTo>
                          <a:pt x="2129550" y="143123"/>
                          <a:pt x="2122442" y="143123"/>
                          <a:pt x="2112966" y="143123"/>
                        </a:cubicBezTo>
                        <a:cubicBezTo>
                          <a:pt x="2112966" y="143123"/>
                          <a:pt x="2112966" y="143123"/>
                          <a:pt x="2112966" y="143123"/>
                        </a:cubicBezTo>
                        <a:cubicBezTo>
                          <a:pt x="2103489" y="140754"/>
                          <a:pt x="2091644" y="138385"/>
                          <a:pt x="2082167" y="138385"/>
                        </a:cubicBezTo>
                        <a:cubicBezTo>
                          <a:pt x="2091644" y="138385"/>
                          <a:pt x="2103489" y="140754"/>
                          <a:pt x="2112966" y="143123"/>
                        </a:cubicBezTo>
                        <a:close/>
                        <a:moveTo>
                          <a:pt x="2060845" y="102848"/>
                        </a:moveTo>
                        <a:cubicBezTo>
                          <a:pt x="2063214" y="107586"/>
                          <a:pt x="2067952" y="112325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72690" y="117063"/>
                          <a:pt x="2072690" y="117063"/>
                          <a:pt x="2075060" y="117063"/>
                        </a:cubicBezTo>
                        <a:cubicBezTo>
                          <a:pt x="2072690" y="117063"/>
                          <a:pt x="2072690" y="117063"/>
                          <a:pt x="2070321" y="117063"/>
                        </a:cubicBezTo>
                        <a:lnTo>
                          <a:pt x="2070321" y="117063"/>
                        </a:lnTo>
                        <a:cubicBezTo>
                          <a:pt x="2067952" y="114694"/>
                          <a:pt x="2063214" y="109956"/>
                          <a:pt x="2060845" y="102848"/>
                        </a:cubicBezTo>
                        <a:cubicBezTo>
                          <a:pt x="2060845" y="102848"/>
                          <a:pt x="2060845" y="102848"/>
                          <a:pt x="2060845" y="102848"/>
                        </a:cubicBezTo>
                        <a:close/>
                        <a:moveTo>
                          <a:pt x="2067952" y="138385"/>
                        </a:moveTo>
                        <a:cubicBezTo>
                          <a:pt x="2067952" y="138385"/>
                          <a:pt x="2070321" y="136016"/>
                          <a:pt x="2070321" y="136016"/>
                        </a:cubicBezTo>
                        <a:cubicBezTo>
                          <a:pt x="2070321" y="133647"/>
                          <a:pt x="2070321" y="133647"/>
                          <a:pt x="2067952" y="131278"/>
                        </a:cubicBezTo>
                        <a:cubicBezTo>
                          <a:pt x="2067952" y="133647"/>
                          <a:pt x="2070321" y="133647"/>
                          <a:pt x="2070321" y="136016"/>
                        </a:cubicBezTo>
                        <a:cubicBezTo>
                          <a:pt x="2070321" y="136016"/>
                          <a:pt x="2070321" y="136016"/>
                          <a:pt x="2070321" y="136016"/>
                        </a:cubicBezTo>
                        <a:cubicBezTo>
                          <a:pt x="2070321" y="136016"/>
                          <a:pt x="2067952" y="138385"/>
                          <a:pt x="2067952" y="138385"/>
                        </a:cubicBezTo>
                        <a:cubicBezTo>
                          <a:pt x="2065583" y="138385"/>
                          <a:pt x="2060845" y="140754"/>
                          <a:pt x="2060845" y="140754"/>
                        </a:cubicBezTo>
                        <a:lnTo>
                          <a:pt x="2060845" y="140754"/>
                        </a:lnTo>
                        <a:cubicBezTo>
                          <a:pt x="2060845" y="140754"/>
                          <a:pt x="2065583" y="138385"/>
                          <a:pt x="2067952" y="138385"/>
                        </a:cubicBezTo>
                        <a:close/>
                        <a:moveTo>
                          <a:pt x="1992140" y="79157"/>
                        </a:moveTo>
                        <a:cubicBezTo>
                          <a:pt x="1992140" y="91003"/>
                          <a:pt x="1996878" y="98110"/>
                          <a:pt x="2003986" y="100479"/>
                        </a:cubicBezTo>
                        <a:cubicBezTo>
                          <a:pt x="1996878" y="95741"/>
                          <a:pt x="1994509" y="88634"/>
                          <a:pt x="1992140" y="79157"/>
                        </a:cubicBezTo>
                        <a:cubicBezTo>
                          <a:pt x="1992140" y="76788"/>
                          <a:pt x="1989771" y="76788"/>
                          <a:pt x="1989771" y="74419"/>
                        </a:cubicBezTo>
                        <a:cubicBezTo>
                          <a:pt x="1992140" y="76788"/>
                          <a:pt x="1992140" y="76788"/>
                          <a:pt x="1992140" y="79157"/>
                        </a:cubicBezTo>
                        <a:close/>
                        <a:moveTo>
                          <a:pt x="2044261" y="128909"/>
                        </a:moveTo>
                        <a:cubicBezTo>
                          <a:pt x="2025308" y="119432"/>
                          <a:pt x="2003986" y="119432"/>
                          <a:pt x="1987402" y="109956"/>
                        </a:cubicBezTo>
                        <a:cubicBezTo>
                          <a:pt x="2003986" y="117063"/>
                          <a:pt x="2025308" y="119432"/>
                          <a:pt x="2044261" y="128909"/>
                        </a:cubicBezTo>
                        <a:close/>
                        <a:moveTo>
                          <a:pt x="1940019" y="22298"/>
                        </a:moveTo>
                        <a:lnTo>
                          <a:pt x="1940019" y="22298"/>
                        </a:lnTo>
                        <a:cubicBezTo>
                          <a:pt x="1947127" y="17560"/>
                          <a:pt x="1954234" y="12821"/>
                          <a:pt x="1961342" y="8083"/>
                        </a:cubicBezTo>
                        <a:lnTo>
                          <a:pt x="1961342" y="8083"/>
                        </a:lnTo>
                        <a:cubicBezTo>
                          <a:pt x="1954234" y="12821"/>
                          <a:pt x="1947127" y="17560"/>
                          <a:pt x="1940019" y="22298"/>
                        </a:cubicBezTo>
                        <a:lnTo>
                          <a:pt x="1940019" y="22298"/>
                        </a:lnTo>
                        <a:close/>
                        <a:moveTo>
                          <a:pt x="1937650" y="55466"/>
                        </a:moveTo>
                        <a:cubicBezTo>
                          <a:pt x="1942388" y="50727"/>
                          <a:pt x="1942388" y="45989"/>
                          <a:pt x="1942388" y="38882"/>
                        </a:cubicBezTo>
                        <a:cubicBezTo>
                          <a:pt x="1940019" y="43620"/>
                          <a:pt x="1940019" y="50727"/>
                          <a:pt x="1937650" y="55466"/>
                        </a:cubicBezTo>
                        <a:cubicBezTo>
                          <a:pt x="1937650" y="57835"/>
                          <a:pt x="1935281" y="57835"/>
                          <a:pt x="1935281" y="60204"/>
                        </a:cubicBezTo>
                        <a:cubicBezTo>
                          <a:pt x="1935281" y="60204"/>
                          <a:pt x="1935281" y="60204"/>
                          <a:pt x="1935281" y="60204"/>
                        </a:cubicBezTo>
                        <a:cubicBezTo>
                          <a:pt x="1935281" y="57835"/>
                          <a:pt x="1935281" y="55466"/>
                          <a:pt x="1937650" y="55466"/>
                        </a:cubicBezTo>
                        <a:close/>
                        <a:moveTo>
                          <a:pt x="1890268" y="55466"/>
                        </a:moveTo>
                        <a:cubicBezTo>
                          <a:pt x="1895006" y="57835"/>
                          <a:pt x="1899744" y="62573"/>
                          <a:pt x="1904482" y="64942"/>
                        </a:cubicBezTo>
                        <a:cubicBezTo>
                          <a:pt x="1899744" y="60204"/>
                          <a:pt x="1895006" y="57835"/>
                          <a:pt x="1890268" y="55466"/>
                        </a:cubicBezTo>
                        <a:cubicBezTo>
                          <a:pt x="1890268" y="55466"/>
                          <a:pt x="1890268" y="55466"/>
                          <a:pt x="1890268" y="55466"/>
                        </a:cubicBezTo>
                        <a:close/>
                        <a:moveTo>
                          <a:pt x="1849992" y="41251"/>
                        </a:moveTo>
                        <a:cubicBezTo>
                          <a:pt x="1849992" y="45989"/>
                          <a:pt x="1857100" y="45989"/>
                          <a:pt x="1864207" y="48358"/>
                        </a:cubicBezTo>
                        <a:cubicBezTo>
                          <a:pt x="1868946" y="50727"/>
                          <a:pt x="1873684" y="53097"/>
                          <a:pt x="1880791" y="55466"/>
                        </a:cubicBezTo>
                        <a:cubicBezTo>
                          <a:pt x="1876053" y="53097"/>
                          <a:pt x="1871315" y="50727"/>
                          <a:pt x="1864207" y="48358"/>
                        </a:cubicBezTo>
                        <a:cubicBezTo>
                          <a:pt x="1859469" y="45989"/>
                          <a:pt x="1852362" y="45989"/>
                          <a:pt x="1849992" y="41251"/>
                        </a:cubicBezTo>
                        <a:cubicBezTo>
                          <a:pt x="1849992" y="41251"/>
                          <a:pt x="1849992" y="41251"/>
                          <a:pt x="1849992" y="41251"/>
                        </a:cubicBezTo>
                        <a:close/>
                        <a:moveTo>
                          <a:pt x="1854731" y="72050"/>
                        </a:moveTo>
                        <a:cubicBezTo>
                          <a:pt x="1871315" y="74419"/>
                          <a:pt x="1890268" y="64942"/>
                          <a:pt x="1904482" y="79157"/>
                        </a:cubicBezTo>
                        <a:cubicBezTo>
                          <a:pt x="1925805" y="105217"/>
                          <a:pt x="1961342" y="112325"/>
                          <a:pt x="1985033" y="136016"/>
                        </a:cubicBezTo>
                        <a:cubicBezTo>
                          <a:pt x="1989771" y="140754"/>
                          <a:pt x="1996878" y="143123"/>
                          <a:pt x="2003986" y="143123"/>
                        </a:cubicBezTo>
                        <a:cubicBezTo>
                          <a:pt x="2022939" y="140754"/>
                          <a:pt x="2037154" y="147862"/>
                          <a:pt x="2048999" y="159707"/>
                        </a:cubicBezTo>
                        <a:cubicBezTo>
                          <a:pt x="2056107" y="166815"/>
                          <a:pt x="2063214" y="166815"/>
                          <a:pt x="2072690" y="166815"/>
                        </a:cubicBezTo>
                        <a:cubicBezTo>
                          <a:pt x="2079798" y="166815"/>
                          <a:pt x="2091644" y="166815"/>
                          <a:pt x="2094013" y="169184"/>
                        </a:cubicBezTo>
                        <a:cubicBezTo>
                          <a:pt x="2122442" y="204721"/>
                          <a:pt x="2160348" y="188137"/>
                          <a:pt x="2195885" y="185768"/>
                        </a:cubicBezTo>
                        <a:cubicBezTo>
                          <a:pt x="2210100" y="185768"/>
                          <a:pt x="2217207" y="188137"/>
                          <a:pt x="2226684" y="195244"/>
                        </a:cubicBezTo>
                        <a:cubicBezTo>
                          <a:pt x="2243268" y="209459"/>
                          <a:pt x="2262221" y="216566"/>
                          <a:pt x="2285912" y="214197"/>
                        </a:cubicBezTo>
                        <a:cubicBezTo>
                          <a:pt x="2285912" y="214197"/>
                          <a:pt x="2285912" y="214197"/>
                          <a:pt x="2285912" y="214197"/>
                        </a:cubicBezTo>
                        <a:cubicBezTo>
                          <a:pt x="2262221" y="216566"/>
                          <a:pt x="2243268" y="209459"/>
                          <a:pt x="2226684" y="195244"/>
                        </a:cubicBezTo>
                        <a:cubicBezTo>
                          <a:pt x="2217207" y="188137"/>
                          <a:pt x="2210100" y="185768"/>
                          <a:pt x="2195885" y="185768"/>
                        </a:cubicBezTo>
                        <a:cubicBezTo>
                          <a:pt x="2160348" y="188137"/>
                          <a:pt x="2122442" y="204721"/>
                          <a:pt x="2094013" y="169184"/>
                        </a:cubicBezTo>
                        <a:cubicBezTo>
                          <a:pt x="2091644" y="164446"/>
                          <a:pt x="2079798" y="166815"/>
                          <a:pt x="2072690" y="166815"/>
                        </a:cubicBezTo>
                        <a:cubicBezTo>
                          <a:pt x="2063214" y="166815"/>
                          <a:pt x="2056107" y="166815"/>
                          <a:pt x="2048999" y="159707"/>
                        </a:cubicBezTo>
                        <a:cubicBezTo>
                          <a:pt x="2037154" y="147862"/>
                          <a:pt x="2020570" y="140754"/>
                          <a:pt x="2003986" y="143123"/>
                        </a:cubicBezTo>
                        <a:cubicBezTo>
                          <a:pt x="1996878" y="143123"/>
                          <a:pt x="1989771" y="140754"/>
                          <a:pt x="1985033" y="136016"/>
                        </a:cubicBezTo>
                        <a:cubicBezTo>
                          <a:pt x="1961342" y="112325"/>
                          <a:pt x="1925805" y="105217"/>
                          <a:pt x="1904482" y="79157"/>
                        </a:cubicBezTo>
                        <a:cubicBezTo>
                          <a:pt x="1892637" y="88634"/>
                          <a:pt x="1902113" y="95741"/>
                          <a:pt x="1909221" y="102848"/>
                        </a:cubicBezTo>
                        <a:cubicBezTo>
                          <a:pt x="1921066" y="117063"/>
                          <a:pt x="1940019" y="124170"/>
                          <a:pt x="1940019" y="143123"/>
                        </a:cubicBezTo>
                        <a:lnTo>
                          <a:pt x="1940019" y="143123"/>
                        </a:lnTo>
                        <a:cubicBezTo>
                          <a:pt x="1940019" y="121801"/>
                          <a:pt x="1921066" y="114694"/>
                          <a:pt x="1909221" y="102848"/>
                        </a:cubicBezTo>
                        <a:cubicBezTo>
                          <a:pt x="1902113" y="95741"/>
                          <a:pt x="1892637" y="91003"/>
                          <a:pt x="1904482" y="79157"/>
                        </a:cubicBezTo>
                        <a:cubicBezTo>
                          <a:pt x="1890268" y="64942"/>
                          <a:pt x="1871315" y="72050"/>
                          <a:pt x="1854731" y="72050"/>
                        </a:cubicBezTo>
                        <a:lnTo>
                          <a:pt x="1854731" y="72050"/>
                        </a:lnTo>
                        <a:cubicBezTo>
                          <a:pt x="1831040" y="55466"/>
                          <a:pt x="1807348" y="53097"/>
                          <a:pt x="1783657" y="60204"/>
                        </a:cubicBezTo>
                        <a:cubicBezTo>
                          <a:pt x="1807348" y="53097"/>
                          <a:pt x="1831040" y="53097"/>
                          <a:pt x="1854731" y="72050"/>
                        </a:cubicBezTo>
                        <a:close/>
                        <a:moveTo>
                          <a:pt x="1769442" y="41251"/>
                        </a:moveTo>
                        <a:cubicBezTo>
                          <a:pt x="1776550" y="38882"/>
                          <a:pt x="1783657" y="34144"/>
                          <a:pt x="1788395" y="29405"/>
                        </a:cubicBezTo>
                        <a:cubicBezTo>
                          <a:pt x="1783657" y="36513"/>
                          <a:pt x="1776550" y="38882"/>
                          <a:pt x="1769442" y="41251"/>
                        </a:cubicBezTo>
                        <a:cubicBezTo>
                          <a:pt x="1759966" y="45989"/>
                          <a:pt x="1748120" y="48358"/>
                          <a:pt x="1736274" y="50727"/>
                        </a:cubicBezTo>
                        <a:cubicBezTo>
                          <a:pt x="1748120" y="48358"/>
                          <a:pt x="1757596" y="45989"/>
                          <a:pt x="1769442" y="41251"/>
                        </a:cubicBezTo>
                        <a:close/>
                        <a:moveTo>
                          <a:pt x="1674677" y="259211"/>
                        </a:moveTo>
                        <a:cubicBezTo>
                          <a:pt x="1667570" y="242627"/>
                          <a:pt x="1653355" y="230781"/>
                          <a:pt x="1639140" y="223674"/>
                        </a:cubicBezTo>
                        <a:cubicBezTo>
                          <a:pt x="1655724" y="230781"/>
                          <a:pt x="1667570" y="240258"/>
                          <a:pt x="1674677" y="259211"/>
                        </a:cubicBezTo>
                        <a:cubicBezTo>
                          <a:pt x="1686523" y="285271"/>
                          <a:pt x="1705476" y="308962"/>
                          <a:pt x="1736274" y="318439"/>
                        </a:cubicBezTo>
                        <a:cubicBezTo>
                          <a:pt x="1705476" y="306593"/>
                          <a:pt x="1688892" y="285271"/>
                          <a:pt x="1674677" y="259211"/>
                        </a:cubicBezTo>
                        <a:close/>
                        <a:moveTo>
                          <a:pt x="1733905" y="72050"/>
                        </a:moveTo>
                        <a:lnTo>
                          <a:pt x="1733905" y="72050"/>
                        </a:lnTo>
                        <a:cubicBezTo>
                          <a:pt x="1733905" y="81526"/>
                          <a:pt x="1729167" y="91003"/>
                          <a:pt x="1719690" y="95741"/>
                        </a:cubicBezTo>
                        <a:cubicBezTo>
                          <a:pt x="1693630" y="105217"/>
                          <a:pt x="1672308" y="124170"/>
                          <a:pt x="1643878" y="131278"/>
                        </a:cubicBezTo>
                        <a:cubicBezTo>
                          <a:pt x="1641509" y="131278"/>
                          <a:pt x="1639140" y="133647"/>
                          <a:pt x="1639140" y="133647"/>
                        </a:cubicBezTo>
                        <a:cubicBezTo>
                          <a:pt x="1641509" y="133647"/>
                          <a:pt x="1643878" y="131278"/>
                          <a:pt x="1643878" y="131278"/>
                        </a:cubicBezTo>
                        <a:cubicBezTo>
                          <a:pt x="1669939" y="124170"/>
                          <a:pt x="1693630" y="105217"/>
                          <a:pt x="1719690" y="95741"/>
                        </a:cubicBezTo>
                        <a:cubicBezTo>
                          <a:pt x="1729167" y="91003"/>
                          <a:pt x="1733905" y="81526"/>
                          <a:pt x="1733905" y="72050"/>
                        </a:cubicBezTo>
                        <a:close/>
                        <a:moveTo>
                          <a:pt x="1570436" y="72050"/>
                        </a:moveTo>
                        <a:cubicBezTo>
                          <a:pt x="1579912" y="72050"/>
                          <a:pt x="1587019" y="72050"/>
                          <a:pt x="1596496" y="72050"/>
                        </a:cubicBezTo>
                        <a:cubicBezTo>
                          <a:pt x="1596496" y="72050"/>
                          <a:pt x="1596496" y="72050"/>
                          <a:pt x="1596496" y="72050"/>
                        </a:cubicBezTo>
                        <a:cubicBezTo>
                          <a:pt x="1629664" y="57835"/>
                          <a:pt x="1667570" y="60204"/>
                          <a:pt x="1703107" y="55466"/>
                        </a:cubicBezTo>
                        <a:cubicBezTo>
                          <a:pt x="1667570" y="57835"/>
                          <a:pt x="1629664" y="57835"/>
                          <a:pt x="1596496" y="72050"/>
                        </a:cubicBezTo>
                        <a:cubicBezTo>
                          <a:pt x="1624925" y="83895"/>
                          <a:pt x="1655724" y="88634"/>
                          <a:pt x="1684154" y="76788"/>
                        </a:cubicBezTo>
                        <a:cubicBezTo>
                          <a:pt x="1686523" y="76788"/>
                          <a:pt x="1688892" y="76788"/>
                          <a:pt x="1691261" y="74419"/>
                        </a:cubicBezTo>
                        <a:cubicBezTo>
                          <a:pt x="1688892" y="74419"/>
                          <a:pt x="1686523" y="74419"/>
                          <a:pt x="1684154" y="76788"/>
                        </a:cubicBezTo>
                        <a:cubicBezTo>
                          <a:pt x="1653355" y="88634"/>
                          <a:pt x="1624925" y="83895"/>
                          <a:pt x="1596496" y="72050"/>
                        </a:cubicBezTo>
                        <a:cubicBezTo>
                          <a:pt x="1589388" y="72050"/>
                          <a:pt x="1579912" y="72050"/>
                          <a:pt x="1570436" y="72050"/>
                        </a:cubicBezTo>
                        <a:cubicBezTo>
                          <a:pt x="1570436" y="74419"/>
                          <a:pt x="1570436" y="76788"/>
                          <a:pt x="1568066" y="79157"/>
                        </a:cubicBezTo>
                        <a:cubicBezTo>
                          <a:pt x="1570436" y="76788"/>
                          <a:pt x="1570436" y="74419"/>
                          <a:pt x="1570436" y="72050"/>
                        </a:cubicBezTo>
                        <a:lnTo>
                          <a:pt x="1570436" y="72050"/>
                        </a:lnTo>
                        <a:cubicBezTo>
                          <a:pt x="1532529" y="69680"/>
                          <a:pt x="1496992" y="76788"/>
                          <a:pt x="1461456" y="83895"/>
                        </a:cubicBezTo>
                        <a:cubicBezTo>
                          <a:pt x="1499362" y="76788"/>
                          <a:pt x="1534899" y="69680"/>
                          <a:pt x="1570436" y="72050"/>
                        </a:cubicBezTo>
                        <a:close/>
                        <a:moveTo>
                          <a:pt x="1537268" y="102848"/>
                        </a:moveTo>
                        <a:cubicBezTo>
                          <a:pt x="1542006" y="98110"/>
                          <a:pt x="1546744" y="93372"/>
                          <a:pt x="1553852" y="91003"/>
                        </a:cubicBezTo>
                        <a:cubicBezTo>
                          <a:pt x="1546744" y="93372"/>
                          <a:pt x="1539637" y="98110"/>
                          <a:pt x="1537268" y="102848"/>
                        </a:cubicBezTo>
                        <a:cubicBezTo>
                          <a:pt x="1508838" y="102848"/>
                          <a:pt x="1480409" y="102848"/>
                          <a:pt x="1451979" y="102848"/>
                        </a:cubicBezTo>
                        <a:cubicBezTo>
                          <a:pt x="1449610" y="105217"/>
                          <a:pt x="1447241" y="107586"/>
                          <a:pt x="1442503" y="112325"/>
                        </a:cubicBezTo>
                        <a:cubicBezTo>
                          <a:pt x="1442503" y="112325"/>
                          <a:pt x="1442503" y="112325"/>
                          <a:pt x="1442503" y="112325"/>
                        </a:cubicBezTo>
                        <a:cubicBezTo>
                          <a:pt x="1444872" y="109956"/>
                          <a:pt x="1447241" y="107586"/>
                          <a:pt x="1451979" y="102848"/>
                        </a:cubicBezTo>
                        <a:cubicBezTo>
                          <a:pt x="1478040" y="102848"/>
                          <a:pt x="1506469" y="102848"/>
                          <a:pt x="1537268" y="102848"/>
                        </a:cubicBezTo>
                        <a:close/>
                        <a:moveTo>
                          <a:pt x="1433026" y="86264"/>
                        </a:moveTo>
                        <a:cubicBezTo>
                          <a:pt x="1437764" y="86264"/>
                          <a:pt x="1444872" y="86264"/>
                          <a:pt x="1449610" y="86264"/>
                        </a:cubicBezTo>
                        <a:cubicBezTo>
                          <a:pt x="1444872" y="86264"/>
                          <a:pt x="1437764" y="86264"/>
                          <a:pt x="1433026" y="86264"/>
                        </a:cubicBezTo>
                        <a:cubicBezTo>
                          <a:pt x="1430657" y="91003"/>
                          <a:pt x="1428288" y="98110"/>
                          <a:pt x="1423550" y="102848"/>
                        </a:cubicBezTo>
                        <a:lnTo>
                          <a:pt x="1423550" y="102848"/>
                        </a:lnTo>
                        <a:cubicBezTo>
                          <a:pt x="1428288" y="98110"/>
                          <a:pt x="1430657" y="91003"/>
                          <a:pt x="1433026" y="86264"/>
                        </a:cubicBezTo>
                        <a:cubicBezTo>
                          <a:pt x="1418811" y="79157"/>
                          <a:pt x="1402227" y="76788"/>
                          <a:pt x="1388013" y="76788"/>
                        </a:cubicBezTo>
                        <a:cubicBezTo>
                          <a:pt x="1404597" y="76788"/>
                          <a:pt x="1418811" y="79157"/>
                          <a:pt x="1433026" y="86264"/>
                        </a:cubicBezTo>
                        <a:close/>
                        <a:moveTo>
                          <a:pt x="1416442" y="102848"/>
                        </a:moveTo>
                        <a:cubicBezTo>
                          <a:pt x="1402227" y="102848"/>
                          <a:pt x="1388013" y="102848"/>
                          <a:pt x="1383274" y="117063"/>
                        </a:cubicBezTo>
                        <a:cubicBezTo>
                          <a:pt x="1388013" y="102848"/>
                          <a:pt x="1402227" y="102848"/>
                          <a:pt x="1416442" y="102848"/>
                        </a:cubicBezTo>
                        <a:close/>
                        <a:moveTo>
                          <a:pt x="1380905" y="126540"/>
                        </a:moveTo>
                        <a:cubicBezTo>
                          <a:pt x="1392751" y="126540"/>
                          <a:pt x="1402227" y="126540"/>
                          <a:pt x="1414073" y="128909"/>
                        </a:cubicBezTo>
                        <a:cubicBezTo>
                          <a:pt x="1425919" y="133647"/>
                          <a:pt x="1433026" y="131278"/>
                          <a:pt x="1437764" y="124170"/>
                        </a:cubicBezTo>
                        <a:cubicBezTo>
                          <a:pt x="1433026" y="131278"/>
                          <a:pt x="1428288" y="133647"/>
                          <a:pt x="1414073" y="128909"/>
                        </a:cubicBezTo>
                        <a:cubicBezTo>
                          <a:pt x="1404597" y="126540"/>
                          <a:pt x="1392751" y="126540"/>
                          <a:pt x="1380905" y="126540"/>
                        </a:cubicBezTo>
                        <a:cubicBezTo>
                          <a:pt x="1380905" y="126540"/>
                          <a:pt x="1380905" y="128909"/>
                          <a:pt x="1380905" y="126540"/>
                        </a:cubicBezTo>
                        <a:cubicBezTo>
                          <a:pt x="1380905" y="128909"/>
                          <a:pt x="1380905" y="126540"/>
                          <a:pt x="1380905" y="126540"/>
                        </a:cubicBezTo>
                        <a:close/>
                        <a:moveTo>
                          <a:pt x="1380905" y="34144"/>
                        </a:moveTo>
                        <a:cubicBezTo>
                          <a:pt x="1380905" y="38882"/>
                          <a:pt x="1380905" y="43620"/>
                          <a:pt x="1378536" y="48358"/>
                        </a:cubicBezTo>
                        <a:cubicBezTo>
                          <a:pt x="1380905" y="43620"/>
                          <a:pt x="1380905" y="38882"/>
                          <a:pt x="1380905" y="34144"/>
                        </a:cubicBezTo>
                        <a:close/>
                        <a:moveTo>
                          <a:pt x="1373798" y="353976"/>
                        </a:moveTo>
                        <a:cubicBezTo>
                          <a:pt x="1338261" y="344499"/>
                          <a:pt x="1321677" y="311331"/>
                          <a:pt x="1347738" y="287640"/>
                        </a:cubicBezTo>
                        <a:cubicBezTo>
                          <a:pt x="1361952" y="273425"/>
                          <a:pt x="1359583" y="261580"/>
                          <a:pt x="1352476" y="249734"/>
                        </a:cubicBezTo>
                        <a:cubicBezTo>
                          <a:pt x="1350107" y="244996"/>
                          <a:pt x="1345368" y="242627"/>
                          <a:pt x="1340630" y="240258"/>
                        </a:cubicBezTo>
                        <a:cubicBezTo>
                          <a:pt x="1345368" y="242627"/>
                          <a:pt x="1350107" y="244996"/>
                          <a:pt x="1352476" y="249734"/>
                        </a:cubicBezTo>
                        <a:cubicBezTo>
                          <a:pt x="1359583" y="263949"/>
                          <a:pt x="1361952" y="273425"/>
                          <a:pt x="1347738" y="287640"/>
                        </a:cubicBezTo>
                        <a:cubicBezTo>
                          <a:pt x="1324046" y="311331"/>
                          <a:pt x="1340630" y="342130"/>
                          <a:pt x="1373798" y="353976"/>
                        </a:cubicBezTo>
                        <a:lnTo>
                          <a:pt x="1373798" y="353976"/>
                        </a:lnTo>
                        <a:close/>
                        <a:moveTo>
                          <a:pt x="1373798" y="159707"/>
                        </a:moveTo>
                        <a:cubicBezTo>
                          <a:pt x="1373798" y="152600"/>
                          <a:pt x="1373798" y="143123"/>
                          <a:pt x="1373798" y="136016"/>
                        </a:cubicBezTo>
                        <a:cubicBezTo>
                          <a:pt x="1373798" y="136016"/>
                          <a:pt x="1373798" y="136016"/>
                          <a:pt x="1373798" y="136016"/>
                        </a:cubicBezTo>
                        <a:cubicBezTo>
                          <a:pt x="1373798" y="143123"/>
                          <a:pt x="1371429" y="152600"/>
                          <a:pt x="1373798" y="159707"/>
                        </a:cubicBezTo>
                        <a:cubicBezTo>
                          <a:pt x="1373798" y="173922"/>
                          <a:pt x="1369060" y="183399"/>
                          <a:pt x="1354845" y="188137"/>
                        </a:cubicBezTo>
                        <a:cubicBezTo>
                          <a:pt x="1350107" y="188137"/>
                          <a:pt x="1347738" y="188137"/>
                          <a:pt x="1345368" y="188137"/>
                        </a:cubicBezTo>
                        <a:cubicBezTo>
                          <a:pt x="1347738" y="188137"/>
                          <a:pt x="1350107" y="188137"/>
                          <a:pt x="1354845" y="188137"/>
                        </a:cubicBezTo>
                        <a:cubicBezTo>
                          <a:pt x="1369060" y="183399"/>
                          <a:pt x="1373798" y="173922"/>
                          <a:pt x="1373798" y="159707"/>
                        </a:cubicBezTo>
                        <a:close/>
                        <a:moveTo>
                          <a:pt x="1319308" y="102848"/>
                        </a:moveTo>
                        <a:cubicBezTo>
                          <a:pt x="1319308" y="98110"/>
                          <a:pt x="1321677" y="93372"/>
                          <a:pt x="1326415" y="91003"/>
                        </a:cubicBezTo>
                        <a:cubicBezTo>
                          <a:pt x="1324046" y="93372"/>
                          <a:pt x="1321677" y="95741"/>
                          <a:pt x="1319308" y="102848"/>
                        </a:cubicBezTo>
                        <a:cubicBezTo>
                          <a:pt x="1328784" y="105217"/>
                          <a:pt x="1335892" y="107586"/>
                          <a:pt x="1338261" y="117063"/>
                        </a:cubicBezTo>
                        <a:cubicBezTo>
                          <a:pt x="1340630" y="131278"/>
                          <a:pt x="1350107" y="136016"/>
                          <a:pt x="1361952" y="136016"/>
                        </a:cubicBezTo>
                        <a:cubicBezTo>
                          <a:pt x="1350107" y="133647"/>
                          <a:pt x="1342999" y="128909"/>
                          <a:pt x="1338261" y="117063"/>
                        </a:cubicBezTo>
                        <a:cubicBezTo>
                          <a:pt x="1335892" y="105217"/>
                          <a:pt x="1328784" y="102848"/>
                          <a:pt x="1319308" y="102848"/>
                        </a:cubicBezTo>
                        <a:cubicBezTo>
                          <a:pt x="1314570" y="102848"/>
                          <a:pt x="1309832" y="102848"/>
                          <a:pt x="1305093" y="102848"/>
                        </a:cubicBezTo>
                        <a:cubicBezTo>
                          <a:pt x="1309832" y="102848"/>
                          <a:pt x="1314570" y="102848"/>
                          <a:pt x="1319308" y="102848"/>
                        </a:cubicBezTo>
                        <a:close/>
                        <a:moveTo>
                          <a:pt x="1319308" y="171553"/>
                        </a:moveTo>
                        <a:cubicBezTo>
                          <a:pt x="1321677" y="166815"/>
                          <a:pt x="1324046" y="164446"/>
                          <a:pt x="1326415" y="166815"/>
                        </a:cubicBezTo>
                        <a:cubicBezTo>
                          <a:pt x="1324046" y="166815"/>
                          <a:pt x="1321677" y="166815"/>
                          <a:pt x="1319308" y="171553"/>
                        </a:cubicBezTo>
                        <a:cubicBezTo>
                          <a:pt x="1312201" y="183399"/>
                          <a:pt x="1297986" y="181029"/>
                          <a:pt x="1286140" y="185768"/>
                        </a:cubicBezTo>
                        <a:cubicBezTo>
                          <a:pt x="1267187" y="190506"/>
                          <a:pt x="1250603" y="197613"/>
                          <a:pt x="1236388" y="209459"/>
                        </a:cubicBezTo>
                        <a:cubicBezTo>
                          <a:pt x="1226912" y="218936"/>
                          <a:pt x="1229281" y="235519"/>
                          <a:pt x="1238758" y="237888"/>
                        </a:cubicBezTo>
                        <a:cubicBezTo>
                          <a:pt x="1229281" y="235519"/>
                          <a:pt x="1226912" y="218936"/>
                          <a:pt x="1236388" y="209459"/>
                        </a:cubicBezTo>
                        <a:cubicBezTo>
                          <a:pt x="1250603" y="197613"/>
                          <a:pt x="1267187" y="190506"/>
                          <a:pt x="1286140" y="185768"/>
                        </a:cubicBezTo>
                        <a:cubicBezTo>
                          <a:pt x="1295617" y="183399"/>
                          <a:pt x="1309832" y="183399"/>
                          <a:pt x="1319308" y="171553"/>
                        </a:cubicBezTo>
                        <a:close/>
                        <a:moveTo>
                          <a:pt x="1231650" y="266318"/>
                        </a:moveTo>
                        <a:cubicBezTo>
                          <a:pt x="1229281" y="266318"/>
                          <a:pt x="1226912" y="266318"/>
                          <a:pt x="1224543" y="266318"/>
                        </a:cubicBezTo>
                        <a:cubicBezTo>
                          <a:pt x="1207959" y="268687"/>
                          <a:pt x="1198482" y="282902"/>
                          <a:pt x="1191375" y="294748"/>
                        </a:cubicBezTo>
                        <a:cubicBezTo>
                          <a:pt x="1189006" y="299486"/>
                          <a:pt x="1186637" y="299486"/>
                          <a:pt x="1184268" y="299486"/>
                        </a:cubicBezTo>
                        <a:cubicBezTo>
                          <a:pt x="1189006" y="299486"/>
                          <a:pt x="1191375" y="297117"/>
                          <a:pt x="1191375" y="294748"/>
                        </a:cubicBezTo>
                        <a:cubicBezTo>
                          <a:pt x="1198482" y="280533"/>
                          <a:pt x="1205590" y="268687"/>
                          <a:pt x="1224543" y="266318"/>
                        </a:cubicBezTo>
                        <a:cubicBezTo>
                          <a:pt x="1226912" y="266318"/>
                          <a:pt x="1229281" y="266318"/>
                          <a:pt x="1231650" y="266318"/>
                        </a:cubicBezTo>
                        <a:close/>
                        <a:moveTo>
                          <a:pt x="1264818" y="121801"/>
                        </a:moveTo>
                        <a:cubicBezTo>
                          <a:pt x="1250603" y="126540"/>
                          <a:pt x="1238758" y="131278"/>
                          <a:pt x="1226912" y="140754"/>
                        </a:cubicBezTo>
                        <a:cubicBezTo>
                          <a:pt x="1241127" y="145492"/>
                          <a:pt x="1250603" y="147862"/>
                          <a:pt x="1260080" y="147862"/>
                        </a:cubicBezTo>
                        <a:cubicBezTo>
                          <a:pt x="1250603" y="150231"/>
                          <a:pt x="1241127" y="147862"/>
                          <a:pt x="1226912" y="140754"/>
                        </a:cubicBezTo>
                        <a:cubicBezTo>
                          <a:pt x="1215066" y="138385"/>
                          <a:pt x="1200851" y="133647"/>
                          <a:pt x="1189006" y="133647"/>
                        </a:cubicBezTo>
                        <a:cubicBezTo>
                          <a:pt x="1200851" y="133647"/>
                          <a:pt x="1215066" y="138385"/>
                          <a:pt x="1226912" y="140754"/>
                        </a:cubicBezTo>
                        <a:cubicBezTo>
                          <a:pt x="1236388" y="133647"/>
                          <a:pt x="1250603" y="128909"/>
                          <a:pt x="1264818" y="121801"/>
                        </a:cubicBezTo>
                        <a:close/>
                        <a:moveTo>
                          <a:pt x="1217435" y="102848"/>
                        </a:moveTo>
                        <a:cubicBezTo>
                          <a:pt x="1217435" y="102848"/>
                          <a:pt x="1219805" y="102848"/>
                          <a:pt x="1219805" y="102848"/>
                        </a:cubicBezTo>
                        <a:cubicBezTo>
                          <a:pt x="1219805" y="102848"/>
                          <a:pt x="1219805" y="102848"/>
                          <a:pt x="1217435" y="102848"/>
                        </a:cubicBezTo>
                        <a:lnTo>
                          <a:pt x="1217435" y="102848"/>
                        </a:lnTo>
                        <a:cubicBezTo>
                          <a:pt x="1215066" y="107586"/>
                          <a:pt x="1215066" y="112325"/>
                          <a:pt x="1212697" y="114694"/>
                        </a:cubicBezTo>
                        <a:cubicBezTo>
                          <a:pt x="1215066" y="114694"/>
                          <a:pt x="1217435" y="109956"/>
                          <a:pt x="1217435" y="102848"/>
                        </a:cubicBezTo>
                        <a:cubicBezTo>
                          <a:pt x="1217435" y="102848"/>
                          <a:pt x="1217435" y="102848"/>
                          <a:pt x="1217435" y="102848"/>
                        </a:cubicBezTo>
                        <a:close/>
                        <a:moveTo>
                          <a:pt x="1165315" y="128909"/>
                        </a:moveTo>
                        <a:cubicBezTo>
                          <a:pt x="1172422" y="117063"/>
                          <a:pt x="1186637" y="112325"/>
                          <a:pt x="1200851" y="112325"/>
                        </a:cubicBezTo>
                        <a:cubicBezTo>
                          <a:pt x="1203221" y="107586"/>
                          <a:pt x="1207959" y="105217"/>
                          <a:pt x="1212697" y="105217"/>
                        </a:cubicBezTo>
                        <a:cubicBezTo>
                          <a:pt x="1207959" y="105217"/>
                          <a:pt x="1203221" y="107586"/>
                          <a:pt x="1200851" y="112325"/>
                        </a:cubicBezTo>
                        <a:cubicBezTo>
                          <a:pt x="1186637" y="112325"/>
                          <a:pt x="1174791" y="117063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ubicBezTo>
                          <a:pt x="1165315" y="128909"/>
                          <a:pt x="1165315" y="128909"/>
                          <a:pt x="1165315" y="128909"/>
                        </a:cubicBezTo>
                        <a:close/>
                        <a:moveTo>
                          <a:pt x="1158207" y="313701"/>
                        </a:moveTo>
                        <a:cubicBezTo>
                          <a:pt x="1158207" y="304224"/>
                          <a:pt x="1162945" y="301855"/>
                          <a:pt x="1167684" y="301855"/>
                        </a:cubicBezTo>
                        <a:cubicBezTo>
                          <a:pt x="1160576" y="299486"/>
                          <a:pt x="1158207" y="301855"/>
                          <a:pt x="1158207" y="313701"/>
                        </a:cubicBezTo>
                        <a:cubicBezTo>
                          <a:pt x="1189006" y="323177"/>
                          <a:pt x="1222174" y="327915"/>
                          <a:pt x="1252972" y="330284"/>
                        </a:cubicBezTo>
                        <a:cubicBezTo>
                          <a:pt x="1252972" y="330284"/>
                          <a:pt x="1252972" y="330284"/>
                          <a:pt x="1252972" y="330284"/>
                        </a:cubicBezTo>
                        <a:cubicBezTo>
                          <a:pt x="1219805" y="325546"/>
                          <a:pt x="1189006" y="323177"/>
                          <a:pt x="1158207" y="313701"/>
                        </a:cubicBezTo>
                        <a:cubicBezTo>
                          <a:pt x="1151100" y="316070"/>
                          <a:pt x="1143993" y="323177"/>
                          <a:pt x="1141623" y="330284"/>
                        </a:cubicBezTo>
                        <a:cubicBezTo>
                          <a:pt x="1136885" y="346868"/>
                          <a:pt x="1134516" y="356345"/>
                          <a:pt x="1136885" y="363452"/>
                        </a:cubicBezTo>
                        <a:cubicBezTo>
                          <a:pt x="1134516" y="356345"/>
                          <a:pt x="1136885" y="346868"/>
                          <a:pt x="1141623" y="330284"/>
                        </a:cubicBezTo>
                        <a:cubicBezTo>
                          <a:pt x="1139254" y="330284"/>
                          <a:pt x="1134516" y="330284"/>
                          <a:pt x="1132147" y="330284"/>
                        </a:cubicBezTo>
                        <a:cubicBezTo>
                          <a:pt x="1134516" y="330284"/>
                          <a:pt x="1139254" y="330284"/>
                          <a:pt x="1141623" y="330284"/>
                        </a:cubicBezTo>
                        <a:cubicBezTo>
                          <a:pt x="1143993" y="320808"/>
                          <a:pt x="1148731" y="316070"/>
                          <a:pt x="1158207" y="313701"/>
                        </a:cubicBezTo>
                        <a:close/>
                        <a:moveTo>
                          <a:pt x="1087133" y="150231"/>
                        </a:moveTo>
                        <a:cubicBezTo>
                          <a:pt x="1098979" y="136016"/>
                          <a:pt x="1113194" y="133647"/>
                          <a:pt x="1132147" y="136016"/>
                        </a:cubicBezTo>
                        <a:cubicBezTo>
                          <a:pt x="1134516" y="131278"/>
                          <a:pt x="1139254" y="128909"/>
                          <a:pt x="1143993" y="128909"/>
                        </a:cubicBezTo>
                        <a:cubicBezTo>
                          <a:pt x="1139254" y="128909"/>
                          <a:pt x="1136885" y="131278"/>
                          <a:pt x="1132147" y="136016"/>
                        </a:cubicBezTo>
                        <a:cubicBezTo>
                          <a:pt x="1132147" y="136016"/>
                          <a:pt x="1132147" y="136016"/>
                          <a:pt x="1132147" y="136016"/>
                        </a:cubicBezTo>
                        <a:lnTo>
                          <a:pt x="1132147" y="136016"/>
                        </a:lnTo>
                        <a:cubicBezTo>
                          <a:pt x="1113194" y="133647"/>
                          <a:pt x="1098979" y="138385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7133" y="150231"/>
                          <a:pt x="1087133" y="150231"/>
                          <a:pt x="1087133" y="150231"/>
                        </a:cubicBezTo>
                        <a:cubicBezTo>
                          <a:pt x="1084764" y="150231"/>
                          <a:pt x="1080026" y="150231"/>
                          <a:pt x="1077657" y="150231"/>
                        </a:cubicBezTo>
                        <a:cubicBezTo>
                          <a:pt x="1080026" y="150231"/>
                          <a:pt x="1084764" y="150231"/>
                          <a:pt x="1087133" y="150231"/>
                        </a:cubicBezTo>
                        <a:close/>
                        <a:moveTo>
                          <a:pt x="625154" y="626425"/>
                        </a:moveTo>
                        <a:cubicBezTo>
                          <a:pt x="646476" y="612211"/>
                          <a:pt x="658321" y="593258"/>
                          <a:pt x="672536" y="571935"/>
                        </a:cubicBezTo>
                        <a:cubicBezTo>
                          <a:pt x="696227" y="531660"/>
                          <a:pt x="717550" y="486647"/>
                          <a:pt x="767301" y="467694"/>
                        </a:cubicBezTo>
                        <a:cubicBezTo>
                          <a:pt x="783885" y="460586"/>
                          <a:pt x="786254" y="451110"/>
                          <a:pt x="786254" y="434526"/>
                        </a:cubicBezTo>
                        <a:cubicBezTo>
                          <a:pt x="783885" y="372929"/>
                          <a:pt x="824160" y="327915"/>
                          <a:pt x="850221" y="275794"/>
                        </a:cubicBezTo>
                        <a:cubicBezTo>
                          <a:pt x="852590" y="273425"/>
                          <a:pt x="854959" y="268687"/>
                          <a:pt x="857328" y="266318"/>
                        </a:cubicBezTo>
                        <a:cubicBezTo>
                          <a:pt x="888127" y="244996"/>
                          <a:pt x="918925" y="226043"/>
                          <a:pt x="956831" y="216566"/>
                        </a:cubicBezTo>
                        <a:cubicBezTo>
                          <a:pt x="975784" y="169184"/>
                          <a:pt x="1020798" y="162076"/>
                          <a:pt x="1063442" y="152600"/>
                        </a:cubicBezTo>
                        <a:cubicBezTo>
                          <a:pt x="1065811" y="152600"/>
                          <a:pt x="1070549" y="152600"/>
                          <a:pt x="1072919" y="152600"/>
                        </a:cubicBezTo>
                        <a:cubicBezTo>
                          <a:pt x="1070549" y="152600"/>
                          <a:pt x="1065811" y="152600"/>
                          <a:pt x="1063442" y="152600"/>
                        </a:cubicBezTo>
                        <a:cubicBezTo>
                          <a:pt x="1020798" y="162076"/>
                          <a:pt x="975784" y="169184"/>
                          <a:pt x="956831" y="216566"/>
                        </a:cubicBezTo>
                        <a:cubicBezTo>
                          <a:pt x="978154" y="214197"/>
                          <a:pt x="994737" y="199982"/>
                          <a:pt x="1011321" y="185768"/>
                        </a:cubicBezTo>
                        <a:cubicBezTo>
                          <a:pt x="1025536" y="176291"/>
                          <a:pt x="1037382" y="169184"/>
                          <a:pt x="1051597" y="183399"/>
                        </a:cubicBezTo>
                        <a:lnTo>
                          <a:pt x="1051597" y="183399"/>
                        </a:lnTo>
                        <a:cubicBezTo>
                          <a:pt x="1056335" y="183399"/>
                          <a:pt x="1063442" y="183399"/>
                          <a:pt x="1068180" y="183399"/>
                        </a:cubicBezTo>
                        <a:lnTo>
                          <a:pt x="1068180" y="183399"/>
                        </a:lnTo>
                        <a:cubicBezTo>
                          <a:pt x="1063442" y="183399"/>
                          <a:pt x="1056335" y="183399"/>
                          <a:pt x="1051597" y="183399"/>
                        </a:cubicBezTo>
                        <a:cubicBezTo>
                          <a:pt x="1037382" y="169184"/>
                          <a:pt x="1023167" y="176291"/>
                          <a:pt x="1011321" y="185768"/>
                        </a:cubicBezTo>
                        <a:cubicBezTo>
                          <a:pt x="994737" y="197613"/>
                          <a:pt x="980523" y="211828"/>
                          <a:pt x="956831" y="216566"/>
                        </a:cubicBezTo>
                        <a:cubicBezTo>
                          <a:pt x="918925" y="226043"/>
                          <a:pt x="888127" y="244996"/>
                          <a:pt x="857328" y="266318"/>
                        </a:cubicBezTo>
                        <a:cubicBezTo>
                          <a:pt x="854959" y="268687"/>
                          <a:pt x="850221" y="271056"/>
                          <a:pt x="850221" y="275794"/>
                        </a:cubicBezTo>
                        <a:cubicBezTo>
                          <a:pt x="824160" y="327915"/>
                          <a:pt x="786254" y="372929"/>
                          <a:pt x="786254" y="434526"/>
                        </a:cubicBezTo>
                        <a:cubicBezTo>
                          <a:pt x="786254" y="448741"/>
                          <a:pt x="781516" y="460586"/>
                          <a:pt x="767301" y="467694"/>
                        </a:cubicBezTo>
                        <a:cubicBezTo>
                          <a:pt x="717550" y="486647"/>
                          <a:pt x="696227" y="531660"/>
                          <a:pt x="672536" y="571935"/>
                        </a:cubicBezTo>
                        <a:cubicBezTo>
                          <a:pt x="660690" y="593258"/>
                          <a:pt x="646476" y="612211"/>
                          <a:pt x="625154" y="626425"/>
                        </a:cubicBezTo>
                        <a:cubicBezTo>
                          <a:pt x="618046" y="631164"/>
                          <a:pt x="615677" y="635902"/>
                          <a:pt x="613308" y="643009"/>
                        </a:cubicBezTo>
                        <a:lnTo>
                          <a:pt x="613308" y="643009"/>
                        </a:lnTo>
                        <a:cubicBezTo>
                          <a:pt x="613308" y="643009"/>
                          <a:pt x="613308" y="643009"/>
                          <a:pt x="613308" y="643009"/>
                        </a:cubicBezTo>
                        <a:cubicBezTo>
                          <a:pt x="615677" y="635902"/>
                          <a:pt x="618046" y="631164"/>
                          <a:pt x="625154" y="626425"/>
                        </a:cubicBezTo>
                        <a:close/>
                        <a:moveTo>
                          <a:pt x="658321" y="659593"/>
                        </a:moveTo>
                        <a:cubicBezTo>
                          <a:pt x="658321" y="659593"/>
                          <a:pt x="658321" y="659593"/>
                          <a:pt x="658321" y="659593"/>
                        </a:cubicBezTo>
                        <a:cubicBezTo>
                          <a:pt x="644107" y="661962"/>
                          <a:pt x="627523" y="657224"/>
                          <a:pt x="613308" y="666701"/>
                        </a:cubicBezTo>
                        <a:cubicBezTo>
                          <a:pt x="570664" y="699868"/>
                          <a:pt x="525650" y="730667"/>
                          <a:pt x="501959" y="780419"/>
                        </a:cubicBezTo>
                        <a:cubicBezTo>
                          <a:pt x="501959" y="780419"/>
                          <a:pt x="501959" y="780419"/>
                          <a:pt x="501959" y="780419"/>
                        </a:cubicBezTo>
                        <a:cubicBezTo>
                          <a:pt x="497221" y="780419"/>
                          <a:pt x="492482" y="780419"/>
                          <a:pt x="490113" y="780419"/>
                        </a:cubicBezTo>
                        <a:cubicBezTo>
                          <a:pt x="494852" y="780419"/>
                          <a:pt x="497221" y="780419"/>
                          <a:pt x="501959" y="780419"/>
                        </a:cubicBezTo>
                        <a:cubicBezTo>
                          <a:pt x="525650" y="730667"/>
                          <a:pt x="570664" y="699868"/>
                          <a:pt x="613308" y="666701"/>
                        </a:cubicBezTo>
                        <a:cubicBezTo>
                          <a:pt x="627523" y="654855"/>
                          <a:pt x="641737" y="659593"/>
                          <a:pt x="658321" y="659593"/>
                        </a:cubicBezTo>
                        <a:close/>
                        <a:moveTo>
                          <a:pt x="520912" y="659593"/>
                        </a:moveTo>
                        <a:cubicBezTo>
                          <a:pt x="537496" y="659593"/>
                          <a:pt x="556449" y="659593"/>
                          <a:pt x="573033" y="659593"/>
                        </a:cubicBezTo>
                        <a:lnTo>
                          <a:pt x="573033" y="659593"/>
                        </a:lnTo>
                        <a:cubicBezTo>
                          <a:pt x="577771" y="647748"/>
                          <a:pt x="587247" y="64300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99093" y="645379"/>
                          <a:pt x="599093" y="645379"/>
                          <a:pt x="599093" y="645379"/>
                        </a:cubicBezTo>
                        <a:cubicBezTo>
                          <a:pt x="584878" y="643009"/>
                          <a:pt x="577771" y="650117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73033" y="659593"/>
                          <a:pt x="573033" y="659593"/>
                          <a:pt x="573033" y="659593"/>
                        </a:cubicBezTo>
                        <a:cubicBezTo>
                          <a:pt x="554080" y="659593"/>
                          <a:pt x="537496" y="659593"/>
                          <a:pt x="520912" y="659593"/>
                        </a:cubicBezTo>
                        <a:cubicBezTo>
                          <a:pt x="499590" y="671439"/>
                          <a:pt x="485375" y="692761"/>
                          <a:pt x="461684" y="704607"/>
                        </a:cubicBezTo>
                        <a:cubicBezTo>
                          <a:pt x="483006" y="692761"/>
                          <a:pt x="497221" y="671439"/>
                          <a:pt x="520912" y="659593"/>
                        </a:cubicBezTo>
                        <a:close/>
                        <a:moveTo>
                          <a:pt x="449838" y="709345"/>
                        </a:moveTo>
                        <a:cubicBezTo>
                          <a:pt x="449838" y="723560"/>
                          <a:pt x="449838" y="735405"/>
                          <a:pt x="449838" y="749620"/>
                        </a:cubicBezTo>
                        <a:lnTo>
                          <a:pt x="449838" y="749620"/>
                        </a:lnTo>
                        <a:cubicBezTo>
                          <a:pt x="452207" y="735405"/>
                          <a:pt x="452207" y="721191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ubicBezTo>
                          <a:pt x="449838" y="709345"/>
                          <a:pt x="449838" y="709345"/>
                          <a:pt x="449838" y="709345"/>
                        </a:cubicBezTo>
                        <a:close/>
                        <a:moveTo>
                          <a:pt x="442731" y="756727"/>
                        </a:moveTo>
                        <a:cubicBezTo>
                          <a:pt x="442731" y="766204"/>
                          <a:pt x="435623" y="773311"/>
                          <a:pt x="426147" y="773311"/>
                        </a:cubicBezTo>
                        <a:cubicBezTo>
                          <a:pt x="437992" y="770942"/>
                          <a:pt x="442731" y="766204"/>
                          <a:pt x="442731" y="756727"/>
                        </a:cubicBezTo>
                        <a:close/>
                        <a:moveTo>
                          <a:pt x="343227" y="782788"/>
                        </a:moveTo>
                        <a:cubicBezTo>
                          <a:pt x="340858" y="787526"/>
                          <a:pt x="340858" y="792264"/>
                          <a:pt x="340858" y="797003"/>
                        </a:cubicBezTo>
                        <a:cubicBezTo>
                          <a:pt x="340858" y="797003"/>
                          <a:pt x="340858" y="797003"/>
                          <a:pt x="340858" y="797003"/>
                        </a:cubicBezTo>
                        <a:cubicBezTo>
                          <a:pt x="340858" y="792264"/>
                          <a:pt x="340858" y="787526"/>
                          <a:pt x="343227" y="782788"/>
                        </a:cubicBezTo>
                        <a:close/>
                        <a:moveTo>
                          <a:pt x="291107" y="837278"/>
                        </a:moveTo>
                        <a:cubicBezTo>
                          <a:pt x="291107" y="839647"/>
                          <a:pt x="295845" y="842016"/>
                          <a:pt x="298214" y="839647"/>
                        </a:cubicBezTo>
                        <a:cubicBezTo>
                          <a:pt x="314798" y="823063"/>
                          <a:pt x="338489" y="837278"/>
                          <a:pt x="357442" y="827801"/>
                        </a:cubicBezTo>
                        <a:cubicBezTo>
                          <a:pt x="357442" y="827801"/>
                          <a:pt x="357442" y="827801"/>
                          <a:pt x="357442" y="827801"/>
                        </a:cubicBezTo>
                        <a:cubicBezTo>
                          <a:pt x="338489" y="837278"/>
                          <a:pt x="314798" y="825432"/>
                          <a:pt x="298214" y="839647"/>
                        </a:cubicBezTo>
                        <a:cubicBezTo>
                          <a:pt x="295845" y="842016"/>
                          <a:pt x="291107" y="839647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ubicBezTo>
                          <a:pt x="291107" y="837278"/>
                          <a:pt x="291107" y="837278"/>
                          <a:pt x="291107" y="837278"/>
                        </a:cubicBezTo>
                        <a:close/>
                        <a:moveTo>
                          <a:pt x="345596" y="879922"/>
                        </a:moveTo>
                        <a:cubicBezTo>
                          <a:pt x="371657" y="865707"/>
                          <a:pt x="390610" y="844385"/>
                          <a:pt x="414301" y="825432"/>
                        </a:cubicBezTo>
                        <a:cubicBezTo>
                          <a:pt x="430885" y="813587"/>
                          <a:pt x="447469" y="799372"/>
                          <a:pt x="468791" y="794633"/>
                        </a:cubicBezTo>
                        <a:cubicBezTo>
                          <a:pt x="468791" y="794633"/>
                          <a:pt x="468791" y="794633"/>
                          <a:pt x="468791" y="794633"/>
                        </a:cubicBezTo>
                        <a:cubicBezTo>
                          <a:pt x="447469" y="797003"/>
                          <a:pt x="430885" y="811217"/>
                          <a:pt x="414301" y="825432"/>
                        </a:cubicBezTo>
                        <a:cubicBezTo>
                          <a:pt x="390610" y="844385"/>
                          <a:pt x="371657" y="868076"/>
                          <a:pt x="345596" y="879922"/>
                        </a:cubicBezTo>
                        <a:cubicBezTo>
                          <a:pt x="302952" y="901244"/>
                          <a:pt x="279261" y="934412"/>
                          <a:pt x="265046" y="977056"/>
                        </a:cubicBezTo>
                        <a:cubicBezTo>
                          <a:pt x="255570" y="1003117"/>
                          <a:pt x="246093" y="1031546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08187" y="1038654"/>
                        </a:cubicBezTo>
                        <a:cubicBezTo>
                          <a:pt x="208187" y="1038654"/>
                          <a:pt x="210556" y="1038654"/>
                          <a:pt x="210556" y="1038654"/>
                        </a:cubicBezTo>
                        <a:cubicBezTo>
                          <a:pt x="210556" y="1038654"/>
                          <a:pt x="210556" y="1038654"/>
                          <a:pt x="210556" y="1038654"/>
                        </a:cubicBezTo>
                        <a:cubicBezTo>
                          <a:pt x="246093" y="1031546"/>
                          <a:pt x="255570" y="1003117"/>
                          <a:pt x="265046" y="977056"/>
                        </a:cubicBezTo>
                        <a:cubicBezTo>
                          <a:pt x="279261" y="934412"/>
                          <a:pt x="302952" y="901244"/>
                          <a:pt x="345596" y="879922"/>
                        </a:cubicBezTo>
                        <a:close/>
                        <a:moveTo>
                          <a:pt x="255570" y="910721"/>
                        </a:moveTo>
                        <a:cubicBezTo>
                          <a:pt x="260308" y="896506"/>
                          <a:pt x="272154" y="882291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67415" y="865707"/>
                          <a:pt x="267415" y="865707"/>
                          <a:pt x="267415" y="865707"/>
                        </a:cubicBezTo>
                        <a:cubicBezTo>
                          <a:pt x="272154" y="882291"/>
                          <a:pt x="260308" y="896506"/>
                          <a:pt x="255570" y="910721"/>
                        </a:cubicBezTo>
                        <a:cubicBezTo>
                          <a:pt x="250831" y="922566"/>
                          <a:pt x="243724" y="934412"/>
                          <a:pt x="243724" y="948627"/>
                        </a:cubicBezTo>
                        <a:lnTo>
                          <a:pt x="243724" y="948627"/>
                        </a:lnTo>
                        <a:cubicBezTo>
                          <a:pt x="243724" y="934412"/>
                          <a:pt x="250831" y="924935"/>
                          <a:pt x="255570" y="910721"/>
                        </a:cubicBezTo>
                        <a:close/>
                        <a:moveTo>
                          <a:pt x="130006" y="1088405"/>
                        </a:moveTo>
                        <a:cubicBezTo>
                          <a:pt x="132375" y="1076560"/>
                          <a:pt x="139482" y="1067083"/>
                          <a:pt x="148959" y="1059976"/>
                        </a:cubicBezTo>
                        <a:cubicBezTo>
                          <a:pt x="139482" y="1067083"/>
                          <a:pt x="132375" y="1076560"/>
                          <a:pt x="130006" y="1088405"/>
                        </a:cubicBezTo>
                        <a:cubicBezTo>
                          <a:pt x="120529" y="1121573"/>
                          <a:pt x="118160" y="1157110"/>
                          <a:pt x="132375" y="1192647"/>
                        </a:cubicBezTo>
                        <a:cubicBezTo>
                          <a:pt x="137113" y="1190278"/>
                          <a:pt x="139482" y="1185539"/>
                          <a:pt x="141852" y="1178432"/>
                        </a:cubicBezTo>
                        <a:cubicBezTo>
                          <a:pt x="146590" y="1133419"/>
                          <a:pt x="151328" y="1086036"/>
                          <a:pt x="177388" y="1045761"/>
                        </a:cubicBezTo>
                        <a:lnTo>
                          <a:pt x="177388" y="1045761"/>
                        </a:lnTo>
                        <a:cubicBezTo>
                          <a:pt x="179758" y="1043392"/>
                          <a:pt x="182127" y="1041023"/>
                          <a:pt x="186865" y="1038654"/>
                        </a:cubicBezTo>
                        <a:cubicBezTo>
                          <a:pt x="186865" y="1031546"/>
                          <a:pt x="186865" y="1022070"/>
                          <a:pt x="191603" y="1019701"/>
                        </a:cubicBezTo>
                        <a:cubicBezTo>
                          <a:pt x="210556" y="1005486"/>
                          <a:pt x="222402" y="984164"/>
                          <a:pt x="234248" y="965211"/>
                        </a:cubicBezTo>
                        <a:cubicBezTo>
                          <a:pt x="236617" y="960472"/>
                          <a:pt x="243724" y="960472"/>
                          <a:pt x="248462" y="958103"/>
                        </a:cubicBezTo>
                        <a:cubicBezTo>
                          <a:pt x="248462" y="958103"/>
                          <a:pt x="248462" y="958103"/>
                          <a:pt x="248462" y="958103"/>
                        </a:cubicBezTo>
                        <a:cubicBezTo>
                          <a:pt x="243724" y="960472"/>
                          <a:pt x="236617" y="960472"/>
                          <a:pt x="234248" y="965211"/>
                        </a:cubicBezTo>
                        <a:cubicBezTo>
                          <a:pt x="222402" y="984164"/>
                          <a:pt x="212925" y="1005486"/>
                          <a:pt x="191603" y="1019701"/>
                        </a:cubicBezTo>
                        <a:cubicBezTo>
                          <a:pt x="186865" y="1022070"/>
                          <a:pt x="189234" y="1031546"/>
                          <a:pt x="186865" y="1038654"/>
                        </a:cubicBezTo>
                        <a:cubicBezTo>
                          <a:pt x="189234" y="1038654"/>
                          <a:pt x="191603" y="1038654"/>
                          <a:pt x="193972" y="1038654"/>
                        </a:cubicBezTo>
                        <a:cubicBezTo>
                          <a:pt x="191603" y="1038654"/>
                          <a:pt x="189234" y="1038654"/>
                          <a:pt x="186865" y="1038654"/>
                        </a:cubicBezTo>
                        <a:cubicBezTo>
                          <a:pt x="184496" y="1041023"/>
                          <a:pt x="182127" y="1043392"/>
                          <a:pt x="177388" y="1045761"/>
                        </a:cubicBezTo>
                        <a:cubicBezTo>
                          <a:pt x="151328" y="1086036"/>
                          <a:pt x="146590" y="1133419"/>
                          <a:pt x="141852" y="1178432"/>
                        </a:cubicBezTo>
                        <a:cubicBezTo>
                          <a:pt x="141852" y="1183170"/>
                          <a:pt x="137113" y="1187909"/>
                          <a:pt x="132375" y="1192647"/>
                        </a:cubicBezTo>
                        <a:cubicBezTo>
                          <a:pt x="132375" y="1199754"/>
                          <a:pt x="132375" y="1209231"/>
                          <a:pt x="132375" y="1216338"/>
                        </a:cubicBezTo>
                        <a:cubicBezTo>
                          <a:pt x="132375" y="1209231"/>
                          <a:pt x="132375" y="1199754"/>
                          <a:pt x="132375" y="1192647"/>
                        </a:cubicBezTo>
                        <a:cubicBezTo>
                          <a:pt x="118160" y="1157110"/>
                          <a:pt x="120529" y="1121573"/>
                          <a:pt x="130006" y="1088405"/>
                        </a:cubicBezTo>
                        <a:close/>
                        <a:moveTo>
                          <a:pt x="132375" y="1223445"/>
                        </a:moveTo>
                        <a:cubicBezTo>
                          <a:pt x="132375" y="1223445"/>
                          <a:pt x="132375" y="1223445"/>
                          <a:pt x="132375" y="1223445"/>
                        </a:cubicBezTo>
                        <a:cubicBezTo>
                          <a:pt x="103945" y="1247137"/>
                          <a:pt x="99207" y="1273197"/>
                          <a:pt x="122899" y="1296889"/>
                        </a:cubicBezTo>
                        <a:cubicBezTo>
                          <a:pt x="122899" y="1296889"/>
                          <a:pt x="122899" y="1296889"/>
                          <a:pt x="122899" y="1296889"/>
                        </a:cubicBezTo>
                        <a:cubicBezTo>
                          <a:pt x="127637" y="1301627"/>
                          <a:pt x="127637" y="1306365"/>
                          <a:pt x="125268" y="1308734"/>
                        </a:cubicBezTo>
                        <a:cubicBezTo>
                          <a:pt x="127637" y="1303996"/>
                          <a:pt x="127637" y="1299258"/>
                          <a:pt x="122899" y="1296889"/>
                        </a:cubicBezTo>
                        <a:cubicBezTo>
                          <a:pt x="99207" y="1273197"/>
                          <a:pt x="103945" y="1247137"/>
                          <a:pt x="132375" y="1223445"/>
                        </a:cubicBezTo>
                        <a:close/>
                        <a:moveTo>
                          <a:pt x="58932" y="1529063"/>
                        </a:moveTo>
                        <a:cubicBezTo>
                          <a:pt x="61301" y="1526694"/>
                          <a:pt x="63670" y="1524325"/>
                          <a:pt x="68409" y="1524325"/>
                        </a:cubicBezTo>
                        <a:cubicBezTo>
                          <a:pt x="63670" y="1526694"/>
                          <a:pt x="61301" y="1526694"/>
                          <a:pt x="58932" y="1529063"/>
                        </a:cubicBezTo>
                        <a:close/>
                        <a:moveTo>
                          <a:pt x="77885" y="1401130"/>
                        </a:moveTo>
                        <a:cubicBezTo>
                          <a:pt x="70778" y="1410607"/>
                          <a:pt x="66039" y="1415345"/>
                          <a:pt x="58932" y="1412976"/>
                        </a:cubicBezTo>
                        <a:cubicBezTo>
                          <a:pt x="63670" y="1415345"/>
                          <a:pt x="70778" y="1410607"/>
                          <a:pt x="77885" y="1401130"/>
                        </a:cubicBezTo>
                        <a:cubicBezTo>
                          <a:pt x="87362" y="1386915"/>
                          <a:pt x="94469" y="1365593"/>
                          <a:pt x="115791" y="1360855"/>
                        </a:cubicBezTo>
                        <a:cubicBezTo>
                          <a:pt x="118160" y="1353747"/>
                          <a:pt x="120529" y="1344271"/>
                          <a:pt x="120529" y="1337164"/>
                        </a:cubicBezTo>
                        <a:cubicBezTo>
                          <a:pt x="118160" y="1344271"/>
                          <a:pt x="115791" y="1353747"/>
                          <a:pt x="115791" y="1360855"/>
                        </a:cubicBezTo>
                        <a:cubicBezTo>
                          <a:pt x="115791" y="1360855"/>
                          <a:pt x="115791" y="1360855"/>
                          <a:pt x="115791" y="1363224"/>
                        </a:cubicBezTo>
                        <a:cubicBezTo>
                          <a:pt x="115791" y="1363224"/>
                          <a:pt x="115791" y="1363224"/>
                          <a:pt x="115791" y="1360855"/>
                        </a:cubicBezTo>
                        <a:cubicBezTo>
                          <a:pt x="94469" y="1365593"/>
                          <a:pt x="87362" y="1384546"/>
                          <a:pt x="77885" y="1401130"/>
                        </a:cubicBezTo>
                        <a:close/>
                        <a:moveTo>
                          <a:pt x="113422" y="1391654"/>
                        </a:moveTo>
                        <a:lnTo>
                          <a:pt x="113422" y="1391654"/>
                        </a:lnTo>
                        <a:lnTo>
                          <a:pt x="113422" y="1391654"/>
                        </a:lnTo>
                        <a:lnTo>
                          <a:pt x="113422" y="1391654"/>
                        </a:lnTo>
                        <a:cubicBezTo>
                          <a:pt x="115791" y="1410607"/>
                          <a:pt x="113422" y="1427191"/>
                          <a:pt x="89731" y="1434298"/>
                        </a:cubicBezTo>
                        <a:cubicBezTo>
                          <a:pt x="89731" y="1434298"/>
                          <a:pt x="89731" y="1434298"/>
                          <a:pt x="89731" y="1434298"/>
                        </a:cubicBezTo>
                        <a:cubicBezTo>
                          <a:pt x="113422" y="1427191"/>
                          <a:pt x="115791" y="1410607"/>
                          <a:pt x="113422" y="1391654"/>
                        </a:cubicBezTo>
                        <a:close/>
                        <a:moveTo>
                          <a:pt x="92100" y="1441405"/>
                        </a:moveTo>
                        <a:cubicBezTo>
                          <a:pt x="92100" y="1443774"/>
                          <a:pt x="92100" y="1446143"/>
                          <a:pt x="92100" y="1448513"/>
                        </a:cubicBezTo>
                        <a:cubicBezTo>
                          <a:pt x="108684" y="1465097"/>
                          <a:pt x="115791" y="1481680"/>
                          <a:pt x="118160" y="1505372"/>
                        </a:cubicBezTo>
                        <a:cubicBezTo>
                          <a:pt x="122899" y="1536170"/>
                          <a:pt x="134744" y="1564600"/>
                          <a:pt x="132375" y="1595398"/>
                        </a:cubicBezTo>
                        <a:cubicBezTo>
                          <a:pt x="156066" y="1597768"/>
                          <a:pt x="167912" y="1609613"/>
                          <a:pt x="172650" y="1630935"/>
                        </a:cubicBezTo>
                        <a:cubicBezTo>
                          <a:pt x="177388" y="1645150"/>
                          <a:pt x="179758" y="1661734"/>
                          <a:pt x="184496" y="1675949"/>
                        </a:cubicBezTo>
                        <a:cubicBezTo>
                          <a:pt x="189234" y="1678318"/>
                          <a:pt x="196341" y="1680687"/>
                          <a:pt x="201080" y="1683056"/>
                        </a:cubicBezTo>
                        <a:cubicBezTo>
                          <a:pt x="201080" y="1683056"/>
                          <a:pt x="201080" y="1683056"/>
                          <a:pt x="201080" y="1683056"/>
                        </a:cubicBezTo>
                        <a:cubicBezTo>
                          <a:pt x="196341" y="1680687"/>
                          <a:pt x="189234" y="1678318"/>
                          <a:pt x="184496" y="1675949"/>
                        </a:cubicBezTo>
                        <a:cubicBezTo>
                          <a:pt x="182127" y="1678318"/>
                          <a:pt x="177388" y="1680687"/>
                          <a:pt x="175019" y="1683056"/>
                        </a:cubicBezTo>
                        <a:cubicBezTo>
                          <a:pt x="175019" y="1685425"/>
                          <a:pt x="175019" y="1687795"/>
                          <a:pt x="175019" y="1687795"/>
                        </a:cubicBezTo>
                        <a:cubicBezTo>
                          <a:pt x="175019" y="1685425"/>
                          <a:pt x="175019" y="1683056"/>
                          <a:pt x="175019" y="1683056"/>
                        </a:cubicBezTo>
                        <a:cubicBezTo>
                          <a:pt x="160805" y="1675949"/>
                          <a:pt x="172650" y="1656996"/>
                          <a:pt x="158435" y="1652258"/>
                        </a:cubicBezTo>
                        <a:cubicBezTo>
                          <a:pt x="158435" y="1652258"/>
                          <a:pt x="158435" y="1652258"/>
                          <a:pt x="158435" y="1652258"/>
                        </a:cubicBezTo>
                        <a:cubicBezTo>
                          <a:pt x="158435" y="1645150"/>
                          <a:pt x="160805" y="1633305"/>
                          <a:pt x="151328" y="1630935"/>
                        </a:cubicBezTo>
                        <a:cubicBezTo>
                          <a:pt x="130006" y="1623828"/>
                          <a:pt x="132375" y="1609613"/>
                          <a:pt x="132375" y="1595398"/>
                        </a:cubicBezTo>
                        <a:lnTo>
                          <a:pt x="132375" y="1595398"/>
                        </a:lnTo>
                        <a:cubicBezTo>
                          <a:pt x="132375" y="1609613"/>
                          <a:pt x="130006" y="1623828"/>
                          <a:pt x="151328" y="1630935"/>
                        </a:cubicBezTo>
                        <a:cubicBezTo>
                          <a:pt x="160805" y="1633305"/>
                          <a:pt x="158435" y="1645150"/>
                          <a:pt x="158435" y="1652258"/>
                        </a:cubicBezTo>
                        <a:cubicBezTo>
                          <a:pt x="172650" y="1659365"/>
                          <a:pt x="163174" y="1675949"/>
                          <a:pt x="175019" y="1683056"/>
                        </a:cubicBezTo>
                        <a:cubicBezTo>
                          <a:pt x="177388" y="1680687"/>
                          <a:pt x="182127" y="1678318"/>
                          <a:pt x="184496" y="1675949"/>
                        </a:cubicBezTo>
                        <a:cubicBezTo>
                          <a:pt x="179758" y="1661734"/>
                          <a:pt x="177388" y="1645150"/>
                          <a:pt x="172650" y="1630935"/>
                        </a:cubicBezTo>
                        <a:cubicBezTo>
                          <a:pt x="167912" y="1611983"/>
                          <a:pt x="156066" y="159776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95398"/>
                          <a:pt x="132375" y="1595398"/>
                          <a:pt x="132375" y="1595398"/>
                        </a:cubicBezTo>
                        <a:cubicBezTo>
                          <a:pt x="132375" y="1564600"/>
                          <a:pt x="120529" y="1536170"/>
                          <a:pt x="118160" y="1505372"/>
                        </a:cubicBezTo>
                        <a:cubicBezTo>
                          <a:pt x="115791" y="1484049"/>
                          <a:pt x="106315" y="1465097"/>
                          <a:pt x="92100" y="1448513"/>
                        </a:cubicBezTo>
                        <a:cubicBezTo>
                          <a:pt x="92100" y="1446143"/>
                          <a:pt x="92100" y="1443774"/>
                          <a:pt x="92100" y="1441405"/>
                        </a:cubicBezTo>
                        <a:close/>
                        <a:moveTo>
                          <a:pt x="203449" y="1747023"/>
                        </a:moveTo>
                        <a:cubicBezTo>
                          <a:pt x="203449" y="1747023"/>
                          <a:pt x="203449" y="1747023"/>
                          <a:pt x="203449" y="1747023"/>
                        </a:cubicBezTo>
                        <a:cubicBezTo>
                          <a:pt x="203449" y="1744653"/>
                          <a:pt x="203449" y="1739915"/>
                          <a:pt x="203449" y="1737546"/>
                        </a:cubicBezTo>
                        <a:cubicBezTo>
                          <a:pt x="201080" y="1742285"/>
                          <a:pt x="203449" y="1744653"/>
                          <a:pt x="203449" y="1747023"/>
                        </a:cubicBezTo>
                        <a:close/>
                        <a:moveTo>
                          <a:pt x="115791" y="1600137"/>
                        </a:moveTo>
                        <a:cubicBezTo>
                          <a:pt x="115791" y="1600137"/>
                          <a:pt x="115791" y="1602506"/>
                          <a:pt x="115791" y="1602506"/>
                        </a:cubicBezTo>
                        <a:lnTo>
                          <a:pt x="115791" y="1602506"/>
                        </a:lnTo>
                        <a:cubicBezTo>
                          <a:pt x="115791" y="1602506"/>
                          <a:pt x="115791" y="1600137"/>
                          <a:pt x="115791" y="1600137"/>
                        </a:cubicBezTo>
                        <a:close/>
                        <a:moveTo>
                          <a:pt x="122899" y="1652258"/>
                        </a:moveTo>
                        <a:cubicBezTo>
                          <a:pt x="111053" y="1649888"/>
                          <a:pt x="106315" y="1645150"/>
                          <a:pt x="106315" y="1640412"/>
                        </a:cubicBezTo>
                        <a:cubicBezTo>
                          <a:pt x="106315" y="1645150"/>
                          <a:pt x="111053" y="1647519"/>
                          <a:pt x="122899" y="1652258"/>
                        </a:cubicBezTo>
                        <a:cubicBezTo>
                          <a:pt x="122899" y="1649888"/>
                          <a:pt x="125268" y="1645150"/>
                          <a:pt x="125268" y="1642781"/>
                        </a:cubicBezTo>
                        <a:cubicBezTo>
                          <a:pt x="125268" y="1642781"/>
                          <a:pt x="125268" y="1642781"/>
                          <a:pt x="125268" y="1642781"/>
                        </a:cubicBezTo>
                        <a:cubicBezTo>
                          <a:pt x="125268" y="1645150"/>
                          <a:pt x="122899" y="1647519"/>
                          <a:pt x="122899" y="1652258"/>
                        </a:cubicBezTo>
                        <a:cubicBezTo>
                          <a:pt x="122899" y="1654627"/>
                          <a:pt x="122899" y="1659365"/>
                          <a:pt x="122899" y="1661734"/>
                        </a:cubicBezTo>
                        <a:cubicBezTo>
                          <a:pt x="122899" y="1656996"/>
                          <a:pt x="122899" y="1654627"/>
                          <a:pt x="122899" y="1652258"/>
                        </a:cubicBezTo>
                        <a:close/>
                        <a:moveTo>
                          <a:pt x="151328" y="1687795"/>
                        </a:moveTo>
                        <a:cubicBezTo>
                          <a:pt x="146590" y="1675949"/>
                          <a:pt x="139482" y="1668841"/>
                          <a:pt x="125268" y="1666472"/>
                        </a:cubicBezTo>
                        <a:cubicBezTo>
                          <a:pt x="125268" y="1666472"/>
                          <a:pt x="125268" y="1666472"/>
                          <a:pt x="125268" y="1666472"/>
                        </a:cubicBezTo>
                        <a:cubicBezTo>
                          <a:pt x="139482" y="1666472"/>
                          <a:pt x="146590" y="1673580"/>
                          <a:pt x="151328" y="1687795"/>
                        </a:cubicBezTo>
                        <a:cubicBezTo>
                          <a:pt x="153697" y="1694902"/>
                          <a:pt x="156066" y="1702009"/>
                          <a:pt x="158435" y="1706748"/>
                        </a:cubicBezTo>
                        <a:cubicBezTo>
                          <a:pt x="153697" y="1699640"/>
                          <a:pt x="151328" y="1694902"/>
                          <a:pt x="151328" y="1687795"/>
                        </a:cubicBezTo>
                        <a:close/>
                        <a:moveTo>
                          <a:pt x="189234" y="1964982"/>
                        </a:moveTo>
                        <a:cubicBezTo>
                          <a:pt x="184496" y="1941291"/>
                          <a:pt x="172650" y="1917600"/>
                          <a:pt x="167912" y="1893909"/>
                        </a:cubicBezTo>
                        <a:cubicBezTo>
                          <a:pt x="160805" y="1846526"/>
                          <a:pt x="160805" y="1799143"/>
                          <a:pt x="158435" y="1751761"/>
                        </a:cubicBezTo>
                        <a:cubicBezTo>
                          <a:pt x="158435" y="1747023"/>
                          <a:pt x="158435" y="1742285"/>
                          <a:pt x="160805" y="1737546"/>
                        </a:cubicBezTo>
                        <a:cubicBezTo>
                          <a:pt x="158435" y="1739915"/>
                          <a:pt x="158435" y="1744653"/>
                          <a:pt x="158435" y="1751761"/>
                        </a:cubicBezTo>
                        <a:cubicBezTo>
                          <a:pt x="160805" y="1799143"/>
                          <a:pt x="160805" y="1846526"/>
                          <a:pt x="167912" y="1893909"/>
                        </a:cubicBezTo>
                        <a:cubicBezTo>
                          <a:pt x="172650" y="1917600"/>
                          <a:pt x="184496" y="1941291"/>
                          <a:pt x="189234" y="1964982"/>
                        </a:cubicBezTo>
                        <a:cubicBezTo>
                          <a:pt x="191603" y="1972090"/>
                          <a:pt x="191603" y="1979197"/>
                          <a:pt x="191603" y="1986304"/>
                        </a:cubicBezTo>
                        <a:cubicBezTo>
                          <a:pt x="191603" y="1979197"/>
                          <a:pt x="191603" y="1972090"/>
                          <a:pt x="189234" y="1964982"/>
                        </a:cubicBezTo>
                        <a:close/>
                        <a:moveTo>
                          <a:pt x="198711" y="1874955"/>
                        </a:moveTo>
                        <a:cubicBezTo>
                          <a:pt x="189234" y="1865479"/>
                          <a:pt x="184496" y="1853633"/>
                          <a:pt x="186865" y="1841788"/>
                        </a:cubicBezTo>
                        <a:cubicBezTo>
                          <a:pt x="186865" y="1832311"/>
                          <a:pt x="186865" y="1822835"/>
                          <a:pt x="186865" y="1813358"/>
                        </a:cubicBezTo>
                        <a:cubicBezTo>
                          <a:pt x="184496" y="1784929"/>
                          <a:pt x="179758" y="1758868"/>
                          <a:pt x="177388" y="1730439"/>
                        </a:cubicBezTo>
                        <a:cubicBezTo>
                          <a:pt x="172650" y="1730439"/>
                          <a:pt x="167912" y="1732808"/>
                          <a:pt x="165543" y="1737546"/>
                        </a:cubicBezTo>
                        <a:cubicBezTo>
                          <a:pt x="167912" y="1735177"/>
                          <a:pt x="172650" y="1732808"/>
                          <a:pt x="177388" y="1730439"/>
                        </a:cubicBezTo>
                        <a:cubicBezTo>
                          <a:pt x="177388" y="1725700"/>
                          <a:pt x="177388" y="1720962"/>
                          <a:pt x="177388" y="1716224"/>
                        </a:cubicBezTo>
                        <a:cubicBezTo>
                          <a:pt x="177388" y="1716224"/>
                          <a:pt x="177388" y="1716224"/>
                          <a:pt x="177388" y="1716224"/>
                        </a:cubicBezTo>
                        <a:cubicBezTo>
                          <a:pt x="179758" y="1716224"/>
                          <a:pt x="179758" y="1716224"/>
                          <a:pt x="182127" y="1716224"/>
                        </a:cubicBezTo>
                        <a:lnTo>
                          <a:pt x="182127" y="1716224"/>
                        </a:lnTo>
                        <a:cubicBezTo>
                          <a:pt x="182127" y="1716224"/>
                          <a:pt x="182127" y="1716224"/>
                          <a:pt x="182127" y="1716224"/>
                        </a:cubicBezTo>
                        <a:cubicBezTo>
                          <a:pt x="179758" y="1716224"/>
                          <a:pt x="179758" y="1716224"/>
                          <a:pt x="177388" y="1716224"/>
                        </a:cubicBezTo>
                        <a:cubicBezTo>
                          <a:pt x="177388" y="1720962"/>
                          <a:pt x="177388" y="1725700"/>
                          <a:pt x="177388" y="1730439"/>
                        </a:cubicBezTo>
                        <a:cubicBezTo>
                          <a:pt x="179758" y="1758868"/>
                          <a:pt x="186865" y="1784929"/>
                          <a:pt x="186865" y="1813358"/>
                        </a:cubicBezTo>
                        <a:cubicBezTo>
                          <a:pt x="186865" y="1822835"/>
                          <a:pt x="186865" y="1832311"/>
                          <a:pt x="186865" y="1841788"/>
                        </a:cubicBezTo>
                        <a:cubicBezTo>
                          <a:pt x="184496" y="1853633"/>
                          <a:pt x="189234" y="1865479"/>
                          <a:pt x="198711" y="1874955"/>
                        </a:cubicBezTo>
                        <a:cubicBezTo>
                          <a:pt x="229509" y="1908123"/>
                          <a:pt x="220033" y="1948399"/>
                          <a:pt x="227140" y="1986304"/>
                        </a:cubicBezTo>
                        <a:cubicBezTo>
                          <a:pt x="229509" y="2000519"/>
                          <a:pt x="224771" y="2012365"/>
                          <a:pt x="241355" y="2021841"/>
                        </a:cubicBezTo>
                        <a:cubicBezTo>
                          <a:pt x="260308" y="2031318"/>
                          <a:pt x="272154" y="2045533"/>
                          <a:pt x="265046" y="2071593"/>
                        </a:cubicBezTo>
                        <a:cubicBezTo>
                          <a:pt x="260308" y="2090546"/>
                          <a:pt x="276892" y="2102392"/>
                          <a:pt x="293476" y="2107130"/>
                        </a:cubicBezTo>
                        <a:cubicBezTo>
                          <a:pt x="338489" y="2126083"/>
                          <a:pt x="355073" y="2161620"/>
                          <a:pt x="347966" y="2204264"/>
                        </a:cubicBezTo>
                        <a:cubicBezTo>
                          <a:pt x="345596" y="2225586"/>
                          <a:pt x="350335" y="2239801"/>
                          <a:pt x="362180" y="2256385"/>
                        </a:cubicBezTo>
                        <a:cubicBezTo>
                          <a:pt x="378764" y="2280076"/>
                          <a:pt x="397717" y="2306137"/>
                          <a:pt x="400086" y="2334566"/>
                        </a:cubicBezTo>
                        <a:cubicBezTo>
                          <a:pt x="402456" y="2353519"/>
                          <a:pt x="404825" y="2367734"/>
                          <a:pt x="411932" y="2381949"/>
                        </a:cubicBezTo>
                        <a:cubicBezTo>
                          <a:pt x="404825" y="2367734"/>
                          <a:pt x="400086" y="2353519"/>
                          <a:pt x="400086" y="2334566"/>
                        </a:cubicBezTo>
                        <a:cubicBezTo>
                          <a:pt x="397717" y="2308506"/>
                          <a:pt x="378764" y="2282445"/>
                          <a:pt x="362180" y="2256385"/>
                        </a:cubicBezTo>
                        <a:cubicBezTo>
                          <a:pt x="350335" y="2239801"/>
                          <a:pt x="345596" y="2225586"/>
                          <a:pt x="347966" y="2204264"/>
                        </a:cubicBezTo>
                        <a:cubicBezTo>
                          <a:pt x="355073" y="2161620"/>
                          <a:pt x="340858" y="2126083"/>
                          <a:pt x="293476" y="2107130"/>
                        </a:cubicBezTo>
                        <a:cubicBezTo>
                          <a:pt x="279261" y="2100023"/>
                          <a:pt x="260308" y="2088177"/>
                          <a:pt x="265046" y="2071593"/>
                        </a:cubicBezTo>
                        <a:cubicBezTo>
                          <a:pt x="272154" y="2045533"/>
                          <a:pt x="260308" y="2031318"/>
                          <a:pt x="241355" y="2021841"/>
                        </a:cubicBezTo>
                        <a:cubicBezTo>
                          <a:pt x="224771" y="2012365"/>
                          <a:pt x="227140" y="2000519"/>
                          <a:pt x="227140" y="1986304"/>
                        </a:cubicBezTo>
                        <a:cubicBezTo>
                          <a:pt x="220033" y="1948399"/>
                          <a:pt x="227140" y="1908123"/>
                          <a:pt x="198711" y="1874955"/>
                        </a:cubicBezTo>
                        <a:close/>
                        <a:moveTo>
                          <a:pt x="383503" y="2351150"/>
                        </a:moveTo>
                        <a:cubicBezTo>
                          <a:pt x="383503" y="2329828"/>
                          <a:pt x="371657" y="2310875"/>
                          <a:pt x="359811" y="2291922"/>
                        </a:cubicBezTo>
                        <a:cubicBezTo>
                          <a:pt x="343227" y="2261123"/>
                          <a:pt x="324274" y="2232694"/>
                          <a:pt x="321905" y="2197157"/>
                        </a:cubicBezTo>
                        <a:cubicBezTo>
                          <a:pt x="321905" y="2175835"/>
                          <a:pt x="307690" y="2156882"/>
                          <a:pt x="283999" y="2152143"/>
                        </a:cubicBezTo>
                        <a:cubicBezTo>
                          <a:pt x="255570" y="2147405"/>
                          <a:pt x="243724" y="2128452"/>
                          <a:pt x="238986" y="2104761"/>
                        </a:cubicBezTo>
                        <a:cubicBezTo>
                          <a:pt x="236617" y="2100023"/>
                          <a:pt x="236617" y="2095284"/>
                          <a:pt x="234248" y="2090546"/>
                        </a:cubicBezTo>
                        <a:cubicBezTo>
                          <a:pt x="231878" y="2085808"/>
                          <a:pt x="227140" y="2081069"/>
                          <a:pt x="220033" y="2083439"/>
                        </a:cubicBezTo>
                        <a:cubicBezTo>
                          <a:pt x="220033" y="2083439"/>
                          <a:pt x="220033" y="2083439"/>
                          <a:pt x="220033" y="2083439"/>
                        </a:cubicBezTo>
                        <a:cubicBezTo>
                          <a:pt x="227140" y="2081069"/>
                          <a:pt x="231878" y="2085808"/>
                          <a:pt x="234248" y="2090546"/>
                        </a:cubicBezTo>
                        <a:cubicBezTo>
                          <a:pt x="236617" y="2095284"/>
                          <a:pt x="238986" y="2100023"/>
                          <a:pt x="238986" y="2104761"/>
                        </a:cubicBezTo>
                        <a:cubicBezTo>
                          <a:pt x="246093" y="2128452"/>
                          <a:pt x="257939" y="2145036"/>
                          <a:pt x="283999" y="2152143"/>
                        </a:cubicBezTo>
                        <a:cubicBezTo>
                          <a:pt x="307690" y="2156882"/>
                          <a:pt x="319536" y="2175835"/>
                          <a:pt x="321905" y="2197157"/>
                        </a:cubicBezTo>
                        <a:cubicBezTo>
                          <a:pt x="324274" y="2232694"/>
                          <a:pt x="343227" y="2263493"/>
                          <a:pt x="359811" y="2291922"/>
                        </a:cubicBezTo>
                        <a:cubicBezTo>
                          <a:pt x="369288" y="2310875"/>
                          <a:pt x="383503" y="2327459"/>
                          <a:pt x="383503" y="2351150"/>
                        </a:cubicBezTo>
                        <a:cubicBezTo>
                          <a:pt x="383503" y="2393795"/>
                          <a:pt x="404825" y="2422224"/>
                          <a:pt x="433254" y="2445915"/>
                        </a:cubicBezTo>
                        <a:cubicBezTo>
                          <a:pt x="402456" y="2422224"/>
                          <a:pt x="381133" y="2393795"/>
                          <a:pt x="383503" y="2351150"/>
                        </a:cubicBezTo>
                        <a:close/>
                        <a:moveTo>
                          <a:pt x="426147" y="2320352"/>
                        </a:moveTo>
                        <a:cubicBezTo>
                          <a:pt x="426147" y="2320352"/>
                          <a:pt x="423778" y="2322721"/>
                          <a:pt x="423778" y="2322721"/>
                        </a:cubicBezTo>
                        <a:cubicBezTo>
                          <a:pt x="423778" y="2320352"/>
                          <a:pt x="423778" y="2320352"/>
                          <a:pt x="426147" y="2320352"/>
                        </a:cubicBezTo>
                        <a:lnTo>
                          <a:pt x="426147" y="2320352"/>
                        </a:lnTo>
                        <a:cubicBezTo>
                          <a:pt x="426147" y="2308506"/>
                          <a:pt x="426147" y="2299030"/>
                          <a:pt x="426147" y="2287184"/>
                        </a:cubicBezTo>
                        <a:cubicBezTo>
                          <a:pt x="426147" y="2284815"/>
                          <a:pt x="423778" y="2284815"/>
                          <a:pt x="423778" y="2282445"/>
                        </a:cubicBezTo>
                        <a:cubicBezTo>
                          <a:pt x="423778" y="2284815"/>
                          <a:pt x="426147" y="2284815"/>
                          <a:pt x="426147" y="2287184"/>
                        </a:cubicBezTo>
                        <a:cubicBezTo>
                          <a:pt x="430885" y="2287184"/>
                          <a:pt x="437992" y="2287184"/>
                          <a:pt x="442731" y="2287184"/>
                        </a:cubicBezTo>
                        <a:cubicBezTo>
                          <a:pt x="442731" y="2272969"/>
                          <a:pt x="445100" y="2258754"/>
                          <a:pt x="449838" y="2244540"/>
                        </a:cubicBezTo>
                        <a:cubicBezTo>
                          <a:pt x="452207" y="2239801"/>
                          <a:pt x="454576" y="2235063"/>
                          <a:pt x="456945" y="2230325"/>
                        </a:cubicBezTo>
                        <a:cubicBezTo>
                          <a:pt x="464053" y="2216110"/>
                          <a:pt x="466422" y="2201895"/>
                          <a:pt x="473529" y="2190050"/>
                        </a:cubicBezTo>
                        <a:cubicBezTo>
                          <a:pt x="466422" y="2204264"/>
                          <a:pt x="461684" y="2216110"/>
                          <a:pt x="456945" y="2230325"/>
                        </a:cubicBezTo>
                        <a:cubicBezTo>
                          <a:pt x="454576" y="2235063"/>
                          <a:pt x="452207" y="2239801"/>
                          <a:pt x="449838" y="2244540"/>
                        </a:cubicBezTo>
                        <a:cubicBezTo>
                          <a:pt x="445100" y="2258754"/>
                          <a:pt x="440362" y="2272969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lnTo>
                          <a:pt x="442731" y="2287184"/>
                        </a:lnTo>
                        <a:cubicBezTo>
                          <a:pt x="437992" y="2287184"/>
                          <a:pt x="430885" y="2287184"/>
                          <a:pt x="426147" y="2287184"/>
                        </a:cubicBezTo>
                        <a:cubicBezTo>
                          <a:pt x="426147" y="2299030"/>
                          <a:pt x="426147" y="2308506"/>
                          <a:pt x="426147" y="2320352"/>
                        </a:cubicBezTo>
                        <a:cubicBezTo>
                          <a:pt x="435623" y="2322721"/>
                          <a:pt x="442731" y="2329828"/>
                          <a:pt x="452207" y="2327459"/>
                        </a:cubicBezTo>
                        <a:cubicBezTo>
                          <a:pt x="452207" y="2327459"/>
                          <a:pt x="452207" y="2327459"/>
                          <a:pt x="452207" y="2327459"/>
                        </a:cubicBezTo>
                        <a:cubicBezTo>
                          <a:pt x="442731" y="2329828"/>
                          <a:pt x="433254" y="2322721"/>
                          <a:pt x="426147" y="2320352"/>
                        </a:cubicBezTo>
                        <a:close/>
                        <a:moveTo>
                          <a:pt x="468791" y="2270600"/>
                        </a:moveTo>
                        <a:cubicBezTo>
                          <a:pt x="464053" y="2282445"/>
                          <a:pt x="454576" y="2287184"/>
                          <a:pt x="442731" y="2287184"/>
                        </a:cubicBezTo>
                        <a:cubicBezTo>
                          <a:pt x="442731" y="2287184"/>
                          <a:pt x="442731" y="2287184"/>
                          <a:pt x="442731" y="2287184"/>
                        </a:cubicBezTo>
                        <a:cubicBezTo>
                          <a:pt x="456945" y="2287184"/>
                          <a:pt x="464053" y="2282445"/>
                          <a:pt x="468791" y="2270600"/>
                        </a:cubicBezTo>
                        <a:cubicBezTo>
                          <a:pt x="480637" y="2237432"/>
                          <a:pt x="511435" y="2237432"/>
                          <a:pt x="539865" y="2239801"/>
                        </a:cubicBezTo>
                        <a:cubicBezTo>
                          <a:pt x="558818" y="2242170"/>
                          <a:pt x="577771" y="2249278"/>
                          <a:pt x="596724" y="2254016"/>
                        </a:cubicBezTo>
                        <a:cubicBezTo>
                          <a:pt x="610939" y="2246908"/>
                          <a:pt x="625154" y="2244540"/>
                          <a:pt x="639368" y="2244540"/>
                        </a:cubicBezTo>
                        <a:cubicBezTo>
                          <a:pt x="644107" y="2237432"/>
                          <a:pt x="651214" y="2239801"/>
                          <a:pt x="658321" y="2242170"/>
                        </a:cubicBezTo>
                        <a:cubicBezTo>
                          <a:pt x="674905" y="2249278"/>
                          <a:pt x="686751" y="2246908"/>
                          <a:pt x="691489" y="2225586"/>
                        </a:cubicBezTo>
                        <a:cubicBezTo>
                          <a:pt x="696227" y="2209003"/>
                          <a:pt x="712811" y="2211372"/>
                          <a:pt x="727026" y="2209003"/>
                        </a:cubicBezTo>
                        <a:cubicBezTo>
                          <a:pt x="734133" y="2209003"/>
                          <a:pt x="741241" y="2216110"/>
                          <a:pt x="748348" y="2211372"/>
                        </a:cubicBezTo>
                        <a:cubicBezTo>
                          <a:pt x="776778" y="2180573"/>
                          <a:pt x="812315" y="2190050"/>
                          <a:pt x="850221" y="2194788"/>
                        </a:cubicBezTo>
                        <a:cubicBezTo>
                          <a:pt x="854959" y="2194788"/>
                          <a:pt x="859697" y="2197157"/>
                          <a:pt x="862066" y="2197157"/>
                        </a:cubicBezTo>
                        <a:cubicBezTo>
                          <a:pt x="859697" y="2197157"/>
                          <a:pt x="854959" y="2194788"/>
                          <a:pt x="850221" y="2194788"/>
                        </a:cubicBezTo>
                        <a:cubicBezTo>
                          <a:pt x="814684" y="2190050"/>
                          <a:pt x="779147" y="2180573"/>
                          <a:pt x="748348" y="2211372"/>
                        </a:cubicBezTo>
                        <a:cubicBezTo>
                          <a:pt x="743610" y="2216110"/>
                          <a:pt x="734133" y="2209003"/>
                          <a:pt x="727026" y="2209003"/>
                        </a:cubicBezTo>
                        <a:cubicBezTo>
                          <a:pt x="712811" y="2211372"/>
                          <a:pt x="696227" y="2211372"/>
                          <a:pt x="691489" y="2225586"/>
                        </a:cubicBezTo>
                        <a:cubicBezTo>
                          <a:pt x="686751" y="2246908"/>
                          <a:pt x="674905" y="2249278"/>
                          <a:pt x="658321" y="2242170"/>
                        </a:cubicBezTo>
                        <a:cubicBezTo>
                          <a:pt x="651214" y="2239801"/>
                          <a:pt x="644107" y="2239801"/>
                          <a:pt x="639368" y="2244540"/>
                        </a:cubicBezTo>
                        <a:cubicBezTo>
                          <a:pt x="653583" y="2270600"/>
                          <a:pt x="679644" y="2280076"/>
                          <a:pt x="708073" y="2284815"/>
                        </a:cubicBezTo>
                        <a:cubicBezTo>
                          <a:pt x="731764" y="2282445"/>
                          <a:pt x="724657" y="2265862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4657" y="2246908"/>
                          <a:pt x="724657" y="2239801"/>
                          <a:pt x="724657" y="2235063"/>
                        </a:cubicBezTo>
                        <a:cubicBezTo>
                          <a:pt x="724657" y="2227956"/>
                          <a:pt x="722288" y="2220848"/>
                          <a:pt x="712811" y="2223217"/>
                        </a:cubicBezTo>
                        <a:cubicBezTo>
                          <a:pt x="710442" y="2223217"/>
                          <a:pt x="708073" y="2225586"/>
                          <a:pt x="705704" y="2225586"/>
                        </a:cubicBezTo>
                        <a:cubicBezTo>
                          <a:pt x="708073" y="2223217"/>
                          <a:pt x="708073" y="2223217"/>
                          <a:pt x="712811" y="2223217"/>
                        </a:cubicBezTo>
                        <a:cubicBezTo>
                          <a:pt x="722288" y="2220848"/>
                          <a:pt x="724657" y="2227956"/>
                          <a:pt x="724657" y="2235063"/>
                        </a:cubicBezTo>
                        <a:cubicBezTo>
                          <a:pt x="724657" y="2239801"/>
                          <a:pt x="724657" y="2244540"/>
                          <a:pt x="724657" y="2251647"/>
                        </a:cubicBezTo>
                        <a:cubicBezTo>
                          <a:pt x="724657" y="2251647"/>
                          <a:pt x="724657" y="2251647"/>
                          <a:pt x="724657" y="2251647"/>
                        </a:cubicBezTo>
                        <a:cubicBezTo>
                          <a:pt x="722288" y="2263493"/>
                          <a:pt x="729395" y="2280076"/>
                          <a:pt x="708073" y="2284815"/>
                        </a:cubicBezTo>
                        <a:cubicBezTo>
                          <a:pt x="705704" y="2291922"/>
                          <a:pt x="698597" y="2299030"/>
                          <a:pt x="691489" y="2301398"/>
                        </a:cubicBezTo>
                        <a:cubicBezTo>
                          <a:pt x="691489" y="2301398"/>
                          <a:pt x="691489" y="2301398"/>
                          <a:pt x="691489" y="2301398"/>
                        </a:cubicBezTo>
                        <a:lnTo>
                          <a:pt x="691489" y="2301398"/>
                        </a:lnTo>
                        <a:cubicBezTo>
                          <a:pt x="698597" y="2299030"/>
                          <a:pt x="705704" y="2291922"/>
                          <a:pt x="708073" y="2284815"/>
                        </a:cubicBezTo>
                        <a:cubicBezTo>
                          <a:pt x="679644" y="2280076"/>
                          <a:pt x="653583" y="2270600"/>
                          <a:pt x="639368" y="2244540"/>
                        </a:cubicBezTo>
                        <a:cubicBezTo>
                          <a:pt x="625154" y="2244540"/>
                          <a:pt x="608570" y="2246908"/>
                          <a:pt x="596724" y="2254016"/>
                        </a:cubicBezTo>
                        <a:cubicBezTo>
                          <a:pt x="596724" y="2256385"/>
                          <a:pt x="596724" y="2258754"/>
                          <a:pt x="596724" y="2261123"/>
                        </a:cubicBezTo>
                        <a:lnTo>
                          <a:pt x="596724" y="2261123"/>
                        </a:lnTo>
                        <a:cubicBezTo>
                          <a:pt x="596724" y="2258754"/>
                          <a:pt x="596724" y="2256385"/>
                          <a:pt x="596724" y="2254016"/>
                        </a:cubicBezTo>
                        <a:cubicBezTo>
                          <a:pt x="577771" y="2249278"/>
                          <a:pt x="558818" y="2242170"/>
                          <a:pt x="539865" y="2239801"/>
                        </a:cubicBezTo>
                        <a:cubicBezTo>
                          <a:pt x="511435" y="2237432"/>
                          <a:pt x="483006" y="2237432"/>
                          <a:pt x="468791" y="2270600"/>
                        </a:cubicBezTo>
                        <a:close/>
                        <a:moveTo>
                          <a:pt x="530388" y="2505144"/>
                        </a:moveTo>
                        <a:lnTo>
                          <a:pt x="530388" y="2505144"/>
                        </a:lnTo>
                        <a:cubicBezTo>
                          <a:pt x="530388" y="2505144"/>
                          <a:pt x="530388" y="2505144"/>
                          <a:pt x="530388" y="2505144"/>
                        </a:cubicBezTo>
                        <a:lnTo>
                          <a:pt x="530388" y="2505144"/>
                        </a:lnTo>
                        <a:lnTo>
                          <a:pt x="530388" y="2505144"/>
                        </a:lnTo>
                        <a:cubicBezTo>
                          <a:pt x="528019" y="2502774"/>
                          <a:pt x="525650" y="2500405"/>
                          <a:pt x="520912" y="2498036"/>
                        </a:cubicBezTo>
                        <a:cubicBezTo>
                          <a:pt x="518543" y="2498036"/>
                          <a:pt x="516174" y="2498036"/>
                          <a:pt x="513805" y="2498036"/>
                        </a:cubicBezTo>
                        <a:cubicBezTo>
                          <a:pt x="516174" y="2498036"/>
                          <a:pt x="518543" y="2498036"/>
                          <a:pt x="520912" y="2498036"/>
                        </a:cubicBezTo>
                        <a:lnTo>
                          <a:pt x="520912" y="2498036"/>
                        </a:lnTo>
                        <a:cubicBezTo>
                          <a:pt x="523281" y="2500405"/>
                          <a:pt x="525650" y="2502774"/>
                          <a:pt x="530388" y="2505144"/>
                        </a:cubicBezTo>
                        <a:close/>
                        <a:moveTo>
                          <a:pt x="520912" y="2384318"/>
                        </a:moveTo>
                        <a:lnTo>
                          <a:pt x="520912" y="2384318"/>
                        </a:lnTo>
                        <a:lnTo>
                          <a:pt x="520912" y="2384318"/>
                        </a:lnTo>
                        <a:cubicBezTo>
                          <a:pt x="525650" y="2384318"/>
                          <a:pt x="530388" y="2384318"/>
                          <a:pt x="535127" y="2384318"/>
                        </a:cubicBezTo>
                        <a:cubicBezTo>
                          <a:pt x="530388" y="2384318"/>
                          <a:pt x="525650" y="2384318"/>
                          <a:pt x="520912" y="2384318"/>
                        </a:cubicBezTo>
                        <a:close/>
                        <a:moveTo>
                          <a:pt x="518543" y="2306137"/>
                        </a:moveTo>
                        <a:lnTo>
                          <a:pt x="518543" y="2306137"/>
                        </a:lnTo>
                        <a:cubicBezTo>
                          <a:pt x="528019" y="2315613"/>
                          <a:pt x="537496" y="2320352"/>
                          <a:pt x="551711" y="2317982"/>
                        </a:cubicBezTo>
                        <a:cubicBezTo>
                          <a:pt x="565925" y="2315613"/>
                          <a:pt x="580140" y="2317982"/>
                          <a:pt x="591986" y="2327459"/>
                        </a:cubicBezTo>
                        <a:cubicBezTo>
                          <a:pt x="591986" y="2327459"/>
                          <a:pt x="591986" y="2327459"/>
                          <a:pt x="591986" y="2327459"/>
                        </a:cubicBezTo>
                        <a:cubicBezTo>
                          <a:pt x="580140" y="2317982"/>
                          <a:pt x="565925" y="2315613"/>
                          <a:pt x="551711" y="2317982"/>
                        </a:cubicBezTo>
                        <a:cubicBezTo>
                          <a:pt x="537496" y="2320352"/>
                          <a:pt x="528019" y="2317982"/>
                          <a:pt x="518543" y="2306137"/>
                        </a:cubicBezTo>
                        <a:close/>
                        <a:moveTo>
                          <a:pt x="539865" y="2265862"/>
                        </a:moveTo>
                        <a:cubicBezTo>
                          <a:pt x="551711" y="2275338"/>
                          <a:pt x="568294" y="2270600"/>
                          <a:pt x="580140" y="2272969"/>
                        </a:cubicBezTo>
                        <a:cubicBezTo>
                          <a:pt x="580140" y="2272969"/>
                          <a:pt x="580140" y="2272969"/>
                          <a:pt x="580140" y="2272969"/>
                        </a:cubicBezTo>
                        <a:cubicBezTo>
                          <a:pt x="565925" y="2270600"/>
                          <a:pt x="551711" y="2275338"/>
                          <a:pt x="539865" y="2265862"/>
                        </a:cubicBezTo>
                        <a:close/>
                        <a:moveTo>
                          <a:pt x="492482" y="2398533"/>
                        </a:moveTo>
                        <a:cubicBezTo>
                          <a:pt x="483006" y="2391425"/>
                          <a:pt x="478268" y="2381949"/>
                          <a:pt x="473529" y="2372472"/>
                        </a:cubicBezTo>
                        <a:cubicBezTo>
                          <a:pt x="478268" y="2381949"/>
                          <a:pt x="483006" y="2391425"/>
                          <a:pt x="492482" y="2398533"/>
                        </a:cubicBezTo>
                        <a:cubicBezTo>
                          <a:pt x="492482" y="2398533"/>
                          <a:pt x="492482" y="2400902"/>
                          <a:pt x="492482" y="2398533"/>
                        </a:cubicBezTo>
                        <a:cubicBezTo>
                          <a:pt x="492482" y="2400902"/>
                          <a:pt x="492482" y="2398533"/>
                          <a:pt x="492482" y="2398533"/>
                        </a:cubicBezTo>
                        <a:close/>
                        <a:moveTo>
                          <a:pt x="494852" y="2488560"/>
                        </a:moveTo>
                        <a:cubicBezTo>
                          <a:pt x="494852" y="2483821"/>
                          <a:pt x="494852" y="2481452"/>
                          <a:pt x="494852" y="2476714"/>
                        </a:cubicBezTo>
                        <a:cubicBezTo>
                          <a:pt x="494852" y="2476714"/>
                          <a:pt x="494852" y="2476714"/>
                          <a:pt x="494852" y="2474345"/>
                        </a:cubicBezTo>
                        <a:cubicBezTo>
                          <a:pt x="494852" y="2474345"/>
                          <a:pt x="494852" y="2476714"/>
                          <a:pt x="494852" y="2476714"/>
                        </a:cubicBezTo>
                        <a:cubicBezTo>
                          <a:pt x="494852" y="2481452"/>
                          <a:pt x="494852" y="2486190"/>
                          <a:pt x="494852" y="2488560"/>
                        </a:cubicBezTo>
                        <a:cubicBezTo>
                          <a:pt x="494852" y="2488560"/>
                          <a:pt x="494852" y="2488560"/>
                          <a:pt x="494852" y="2488560"/>
                        </a:cubicBezTo>
                        <a:close/>
                        <a:moveTo>
                          <a:pt x="485375" y="2317982"/>
                        </a:moveTo>
                        <a:cubicBezTo>
                          <a:pt x="483006" y="2289553"/>
                          <a:pt x="504328" y="2277707"/>
                          <a:pt x="523281" y="2265862"/>
                        </a:cubicBezTo>
                        <a:cubicBezTo>
                          <a:pt x="528019" y="2263493"/>
                          <a:pt x="530388" y="2263493"/>
                          <a:pt x="535127" y="2265862"/>
                        </a:cubicBezTo>
                        <a:cubicBezTo>
                          <a:pt x="530388" y="2263493"/>
                          <a:pt x="528019" y="2263493"/>
                          <a:pt x="523281" y="2265862"/>
                        </a:cubicBezTo>
                        <a:cubicBezTo>
                          <a:pt x="504328" y="2277707"/>
                          <a:pt x="483006" y="2289553"/>
                          <a:pt x="485375" y="2317982"/>
                        </a:cubicBezTo>
                        <a:cubicBezTo>
                          <a:pt x="487744" y="2336935"/>
                          <a:pt x="483006" y="2358258"/>
                          <a:pt x="499590" y="2370103"/>
                        </a:cubicBezTo>
                        <a:cubicBezTo>
                          <a:pt x="483006" y="2355888"/>
                          <a:pt x="487744" y="2336935"/>
                          <a:pt x="485375" y="2317982"/>
                        </a:cubicBezTo>
                        <a:close/>
                        <a:moveTo>
                          <a:pt x="513805" y="2540680"/>
                        </a:moveTo>
                        <a:cubicBezTo>
                          <a:pt x="509066" y="2526466"/>
                          <a:pt x="501959" y="2514620"/>
                          <a:pt x="501959" y="2498036"/>
                        </a:cubicBezTo>
                        <a:cubicBezTo>
                          <a:pt x="501959" y="2498036"/>
                          <a:pt x="501959" y="2498036"/>
                          <a:pt x="501959" y="2498036"/>
                        </a:cubicBezTo>
                        <a:cubicBezTo>
                          <a:pt x="501959" y="2512251"/>
                          <a:pt x="509066" y="2526466"/>
                          <a:pt x="513805" y="2540680"/>
                        </a:cubicBezTo>
                        <a:cubicBezTo>
                          <a:pt x="513805" y="2543049"/>
                          <a:pt x="516174" y="2547788"/>
                          <a:pt x="518543" y="2550157"/>
                        </a:cubicBezTo>
                        <a:cubicBezTo>
                          <a:pt x="516174" y="2547788"/>
                          <a:pt x="516174" y="2543049"/>
                          <a:pt x="513805" y="2540680"/>
                        </a:cubicBezTo>
                        <a:close/>
                        <a:moveTo>
                          <a:pt x="544603" y="2564372"/>
                        </a:moveTo>
                        <a:cubicBezTo>
                          <a:pt x="532758" y="2564372"/>
                          <a:pt x="525650" y="2559634"/>
                          <a:pt x="520912" y="2552526"/>
                        </a:cubicBezTo>
                        <a:cubicBezTo>
                          <a:pt x="525650" y="2559634"/>
                          <a:pt x="532758" y="2564372"/>
                          <a:pt x="544603" y="2564372"/>
                        </a:cubicBezTo>
                        <a:cubicBezTo>
                          <a:pt x="544603" y="2571479"/>
                          <a:pt x="549341" y="2573848"/>
                          <a:pt x="554080" y="2578586"/>
                        </a:cubicBezTo>
                        <a:cubicBezTo>
                          <a:pt x="549341" y="2573848"/>
                          <a:pt x="544603" y="2569110"/>
                          <a:pt x="544603" y="2564372"/>
                        </a:cubicBezTo>
                        <a:close/>
                        <a:moveTo>
                          <a:pt x="532758" y="2519358"/>
                        </a:moveTo>
                        <a:cubicBezTo>
                          <a:pt x="535127" y="2524097"/>
                          <a:pt x="539865" y="2526466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39865" y="2526466"/>
                          <a:pt x="535127" y="2524097"/>
                          <a:pt x="532758" y="2519358"/>
                        </a:cubicBezTo>
                        <a:close/>
                        <a:moveTo>
                          <a:pt x="546972" y="2528835"/>
                        </a:moveTo>
                        <a:lnTo>
                          <a:pt x="546972" y="2528835"/>
                        </a:ln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lnTo>
                          <a:pt x="546972" y="2528835"/>
                        </a:lnTo>
                        <a:cubicBezTo>
                          <a:pt x="546972" y="2528835"/>
                          <a:pt x="546972" y="2528835"/>
                          <a:pt x="546972" y="2528835"/>
                        </a:cubicBezTo>
                        <a:close/>
                        <a:moveTo>
                          <a:pt x="525650" y="2403271"/>
                        </a:moveTo>
                        <a:cubicBezTo>
                          <a:pt x="525650" y="2398533"/>
                          <a:pt x="523281" y="2393795"/>
                          <a:pt x="523281" y="2389056"/>
                        </a:cubicBezTo>
                        <a:cubicBezTo>
                          <a:pt x="523281" y="2393795"/>
                          <a:pt x="525650" y="2398533"/>
                          <a:pt x="525650" y="2403271"/>
                        </a:cubicBezTo>
                        <a:cubicBezTo>
                          <a:pt x="525650" y="2441177"/>
                          <a:pt x="530388" y="2474345"/>
                          <a:pt x="565925" y="2500405"/>
                        </a:cubicBezTo>
                        <a:cubicBezTo>
                          <a:pt x="575402" y="2507512"/>
                          <a:pt x="570664" y="2519358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33573"/>
                          <a:pt x="570664" y="2538311"/>
                          <a:pt x="573033" y="2540680"/>
                        </a:cubicBezTo>
                        <a:cubicBezTo>
                          <a:pt x="570664" y="2538311"/>
                          <a:pt x="570664" y="2535942"/>
                          <a:pt x="570664" y="2531204"/>
                        </a:cubicBezTo>
                        <a:lnTo>
                          <a:pt x="570664" y="2531204"/>
                        </a:lnTo>
                        <a:cubicBezTo>
                          <a:pt x="570664" y="2521727"/>
                          <a:pt x="575402" y="2507512"/>
                          <a:pt x="565925" y="2500405"/>
                        </a:cubicBezTo>
                        <a:cubicBezTo>
                          <a:pt x="530388" y="2476714"/>
                          <a:pt x="525650" y="2441177"/>
                          <a:pt x="525650" y="2403271"/>
                        </a:cubicBezTo>
                        <a:close/>
                        <a:moveTo>
                          <a:pt x="561187" y="2585694"/>
                        </a:moveTo>
                        <a:cubicBezTo>
                          <a:pt x="561187" y="2585694"/>
                          <a:pt x="561187" y="2585694"/>
                          <a:pt x="561187" y="2585694"/>
                        </a:cubicBezTo>
                        <a:cubicBezTo>
                          <a:pt x="556449" y="2588063"/>
                          <a:pt x="556449" y="2590432"/>
                          <a:pt x="558818" y="2592801"/>
                        </a:cubicBezTo>
                        <a:cubicBezTo>
                          <a:pt x="556449" y="2590432"/>
                          <a:pt x="556449" y="2588063"/>
                          <a:pt x="561187" y="2585694"/>
                        </a:cubicBezTo>
                        <a:close/>
                        <a:moveTo>
                          <a:pt x="563556" y="2595170"/>
                        </a:moveTo>
                        <a:cubicBezTo>
                          <a:pt x="563556" y="2595170"/>
                          <a:pt x="561187" y="2595170"/>
                          <a:pt x="561187" y="2592801"/>
                        </a:cubicBezTo>
                        <a:cubicBezTo>
                          <a:pt x="561187" y="2592801"/>
                          <a:pt x="561187" y="2595170"/>
                          <a:pt x="563556" y="2595170"/>
                        </a:cubicBezTo>
                        <a:lnTo>
                          <a:pt x="563556" y="2595170"/>
                        </a:lnTo>
                        <a:cubicBezTo>
                          <a:pt x="568294" y="2597539"/>
                          <a:pt x="575402" y="2599909"/>
                          <a:pt x="580140" y="2604647"/>
                        </a:cubicBezTo>
                        <a:cubicBezTo>
                          <a:pt x="573033" y="2599909"/>
                          <a:pt x="568294" y="2597539"/>
                          <a:pt x="563556" y="2595170"/>
                        </a:cubicBezTo>
                        <a:close/>
                        <a:moveTo>
                          <a:pt x="565925" y="2424593"/>
                        </a:moveTo>
                        <a:cubicBezTo>
                          <a:pt x="561187" y="2422224"/>
                          <a:pt x="556449" y="2422224"/>
                          <a:pt x="554080" y="2419855"/>
                        </a:cubicBezTo>
                        <a:cubicBezTo>
                          <a:pt x="556449" y="2422224"/>
                          <a:pt x="561187" y="2422224"/>
                          <a:pt x="565925" y="2424593"/>
                        </a:cubicBezTo>
                        <a:cubicBezTo>
                          <a:pt x="573033" y="2426962"/>
                          <a:pt x="577771" y="2426962"/>
                          <a:pt x="584878" y="2429332"/>
                        </a:cubicBezTo>
                        <a:cubicBezTo>
                          <a:pt x="577771" y="2426962"/>
                          <a:pt x="573033" y="2426962"/>
                          <a:pt x="565925" y="2424593"/>
                        </a:cubicBezTo>
                        <a:close/>
                        <a:moveTo>
                          <a:pt x="589617" y="2554895"/>
                        </a:moveTo>
                        <a:cubicBezTo>
                          <a:pt x="589617" y="2557264"/>
                          <a:pt x="589617" y="2559634"/>
                          <a:pt x="589617" y="2564372"/>
                        </a:cubicBezTo>
                        <a:cubicBezTo>
                          <a:pt x="589617" y="2559634"/>
                          <a:pt x="589617" y="2557264"/>
                          <a:pt x="589617" y="2554895"/>
                        </a:cubicBezTo>
                        <a:cubicBezTo>
                          <a:pt x="587247" y="2552526"/>
                          <a:pt x="587247" y="2552526"/>
                          <a:pt x="584878" y="2550157"/>
                        </a:cubicBezTo>
                        <a:cubicBezTo>
                          <a:pt x="587247" y="2552526"/>
                          <a:pt x="587247" y="2552526"/>
                          <a:pt x="589617" y="2554895"/>
                        </a:cubicBezTo>
                        <a:close/>
                        <a:moveTo>
                          <a:pt x="596724" y="2611754"/>
                        </a:moveTo>
                        <a:cubicBezTo>
                          <a:pt x="601462" y="2609385"/>
                          <a:pt x="606200" y="2609385"/>
                          <a:pt x="610939" y="2607016"/>
                        </a:cubicBezTo>
                        <a:cubicBezTo>
                          <a:pt x="606200" y="2609385"/>
                          <a:pt x="599093" y="2611754"/>
                          <a:pt x="596724" y="2611754"/>
                        </a:cubicBezTo>
                        <a:cubicBezTo>
                          <a:pt x="596724" y="2611754"/>
                          <a:pt x="596724" y="2611754"/>
                          <a:pt x="596724" y="2611754"/>
                        </a:cubicBezTo>
                        <a:lnTo>
                          <a:pt x="596724" y="2611754"/>
                        </a:lnTo>
                        <a:close/>
                        <a:moveTo>
                          <a:pt x="606200" y="2625969"/>
                        </a:moveTo>
                        <a:cubicBezTo>
                          <a:pt x="601462" y="2623600"/>
                          <a:pt x="599093" y="2621231"/>
                          <a:pt x="599093" y="2616492"/>
                        </a:cubicBezTo>
                        <a:cubicBezTo>
                          <a:pt x="599093" y="2621231"/>
                          <a:pt x="601462" y="2625969"/>
                          <a:pt x="606200" y="2625969"/>
                        </a:cubicBezTo>
                        <a:cubicBezTo>
                          <a:pt x="606200" y="2630707"/>
                          <a:pt x="608570" y="2635446"/>
                          <a:pt x="613308" y="2637814"/>
                        </a:cubicBezTo>
                        <a:cubicBezTo>
                          <a:pt x="608570" y="2635446"/>
                          <a:pt x="606200" y="2633076"/>
                          <a:pt x="606200" y="2625969"/>
                        </a:cubicBezTo>
                        <a:close/>
                        <a:moveTo>
                          <a:pt x="710442" y="2623600"/>
                        </a:moveTo>
                        <a:cubicBezTo>
                          <a:pt x="691489" y="2602278"/>
                          <a:pt x="670167" y="2604647"/>
                          <a:pt x="648845" y="2618862"/>
                        </a:cubicBezTo>
                        <a:cubicBezTo>
                          <a:pt x="648845" y="2621231"/>
                          <a:pt x="648845" y="2623600"/>
                          <a:pt x="648845" y="2628338"/>
                        </a:cubicBezTo>
                        <a:lnTo>
                          <a:pt x="648845" y="2628338"/>
                        </a:lnTo>
                        <a:cubicBezTo>
                          <a:pt x="648845" y="2628338"/>
                          <a:pt x="648845" y="2628338"/>
                          <a:pt x="648845" y="2628338"/>
                        </a:cubicBezTo>
                        <a:cubicBezTo>
                          <a:pt x="648845" y="2625969"/>
                          <a:pt x="648845" y="2623600"/>
                          <a:pt x="648845" y="2618862"/>
                        </a:cubicBezTo>
                        <a:cubicBezTo>
                          <a:pt x="634630" y="2621231"/>
                          <a:pt x="629892" y="2602278"/>
                          <a:pt x="615677" y="2604647"/>
                        </a:cubicBezTo>
                        <a:cubicBezTo>
                          <a:pt x="610939" y="2588063"/>
                          <a:pt x="589617" y="2583325"/>
                          <a:pt x="589617" y="2564372"/>
                        </a:cubicBezTo>
                        <a:cubicBezTo>
                          <a:pt x="589617" y="2564372"/>
                          <a:pt x="589617" y="2564372"/>
                          <a:pt x="589617" y="2564372"/>
                        </a:cubicBezTo>
                        <a:cubicBezTo>
                          <a:pt x="589617" y="2583325"/>
                          <a:pt x="610939" y="2590432"/>
                          <a:pt x="615677" y="2604647"/>
                        </a:cubicBezTo>
                        <a:cubicBezTo>
                          <a:pt x="629892" y="2602278"/>
                          <a:pt x="634630" y="2621231"/>
                          <a:pt x="648845" y="2618862"/>
                        </a:cubicBezTo>
                        <a:cubicBezTo>
                          <a:pt x="672536" y="2604647"/>
                          <a:pt x="691489" y="2602278"/>
                          <a:pt x="710442" y="2623600"/>
                        </a:cubicBezTo>
                        <a:cubicBezTo>
                          <a:pt x="719919" y="2635446"/>
                          <a:pt x="724657" y="2633076"/>
                          <a:pt x="727026" y="2628338"/>
                        </a:cubicBezTo>
                        <a:cubicBezTo>
                          <a:pt x="724657" y="2633076"/>
                          <a:pt x="719919" y="2635446"/>
                          <a:pt x="710442" y="2623600"/>
                        </a:cubicBezTo>
                        <a:close/>
                        <a:moveTo>
                          <a:pt x="779147" y="2739687"/>
                        </a:moveTo>
                        <a:cubicBezTo>
                          <a:pt x="764932" y="2723103"/>
                          <a:pt x="753086" y="2706519"/>
                          <a:pt x="727026" y="2706519"/>
                        </a:cubicBezTo>
                        <a:lnTo>
                          <a:pt x="727026" y="2706519"/>
                        </a:lnTo>
                        <a:cubicBezTo>
                          <a:pt x="753086" y="2704150"/>
                          <a:pt x="767301" y="2723103"/>
                          <a:pt x="779147" y="2739687"/>
                        </a:cubicBezTo>
                        <a:cubicBezTo>
                          <a:pt x="786254" y="2739687"/>
                          <a:pt x="790993" y="2742056"/>
                          <a:pt x="793362" y="2744425"/>
                        </a:cubicBezTo>
                        <a:cubicBezTo>
                          <a:pt x="790993" y="2742056"/>
                          <a:pt x="786254" y="2739687"/>
                          <a:pt x="779147" y="2739687"/>
                        </a:cubicBezTo>
                        <a:close/>
                        <a:moveTo>
                          <a:pt x="786254" y="2704150"/>
                        </a:moveTo>
                        <a:cubicBezTo>
                          <a:pt x="783885" y="2699412"/>
                          <a:pt x="779147" y="2697043"/>
                          <a:pt x="776778" y="2694674"/>
                        </a:cubicBezTo>
                        <a:cubicBezTo>
                          <a:pt x="781516" y="2697043"/>
                          <a:pt x="783885" y="2699412"/>
                          <a:pt x="786254" y="2704150"/>
                        </a:cubicBezTo>
                        <a:cubicBezTo>
                          <a:pt x="793362" y="2713627"/>
                          <a:pt x="802838" y="2720734"/>
                          <a:pt x="812315" y="2730211"/>
                        </a:cubicBezTo>
                        <a:cubicBezTo>
                          <a:pt x="802838" y="2720734"/>
                          <a:pt x="793362" y="2713627"/>
                          <a:pt x="786254" y="2704150"/>
                        </a:cubicBezTo>
                        <a:close/>
                        <a:moveTo>
                          <a:pt x="824160" y="2815499"/>
                        </a:moveTo>
                        <a:cubicBezTo>
                          <a:pt x="833637" y="2817868"/>
                          <a:pt x="840744" y="2822606"/>
                          <a:pt x="847852" y="2827345"/>
                        </a:cubicBezTo>
                        <a:cubicBezTo>
                          <a:pt x="840744" y="2822606"/>
                          <a:pt x="833637" y="2820238"/>
                          <a:pt x="824160" y="2815499"/>
                        </a:cubicBezTo>
                        <a:close/>
                        <a:moveTo>
                          <a:pt x="814684" y="2765748"/>
                        </a:moveTo>
                        <a:cubicBezTo>
                          <a:pt x="824160" y="2777593"/>
                          <a:pt x="833637" y="2789439"/>
                          <a:pt x="845482" y="2801284"/>
                        </a:cubicBezTo>
                        <a:cubicBezTo>
                          <a:pt x="833637" y="2789439"/>
                          <a:pt x="824160" y="2775224"/>
                          <a:pt x="814684" y="2765748"/>
                        </a:cubicBezTo>
                        <a:close/>
                        <a:moveTo>
                          <a:pt x="859697" y="2784701"/>
                        </a:moveTo>
                        <a:cubicBezTo>
                          <a:pt x="859697" y="2779962"/>
                          <a:pt x="857328" y="2775224"/>
                          <a:pt x="854959" y="2770486"/>
                        </a:cubicBezTo>
                        <a:cubicBezTo>
                          <a:pt x="857328" y="2775224"/>
                          <a:pt x="857328" y="2779962"/>
                          <a:pt x="859697" y="2784701"/>
                        </a:cubicBezTo>
                        <a:lnTo>
                          <a:pt x="859697" y="2784701"/>
                        </a:lnTo>
                        <a:close/>
                        <a:moveTo>
                          <a:pt x="843113" y="2625969"/>
                        </a:moveTo>
                        <a:cubicBezTo>
                          <a:pt x="836006" y="2640184"/>
                          <a:pt x="819422" y="2623600"/>
                          <a:pt x="809946" y="2633076"/>
                        </a:cubicBezTo>
                        <a:cubicBezTo>
                          <a:pt x="809946" y="2633076"/>
                          <a:pt x="809946" y="2633076"/>
                          <a:pt x="809946" y="2633076"/>
                        </a:cubicBezTo>
                        <a:cubicBezTo>
                          <a:pt x="819422" y="2623600"/>
                          <a:pt x="836006" y="2640184"/>
                          <a:pt x="843113" y="2625969"/>
                        </a:cubicBezTo>
                        <a:cubicBezTo>
                          <a:pt x="847852" y="2614123"/>
                          <a:pt x="857328" y="2611754"/>
                          <a:pt x="871543" y="2609385"/>
                        </a:cubicBezTo>
                        <a:cubicBezTo>
                          <a:pt x="873912" y="2609385"/>
                          <a:pt x="873912" y="2609385"/>
                          <a:pt x="873912" y="2607016"/>
                        </a:cubicBezTo>
                        <a:cubicBezTo>
                          <a:pt x="873912" y="2607016"/>
                          <a:pt x="873912" y="2609385"/>
                          <a:pt x="871543" y="2609385"/>
                        </a:cubicBezTo>
                        <a:cubicBezTo>
                          <a:pt x="859697" y="2609385"/>
                          <a:pt x="847852" y="2614123"/>
                          <a:pt x="843113" y="2625969"/>
                        </a:cubicBezTo>
                        <a:close/>
                        <a:moveTo>
                          <a:pt x="866805" y="2715996"/>
                        </a:moveTo>
                        <a:cubicBezTo>
                          <a:pt x="866805" y="2720734"/>
                          <a:pt x="869174" y="2725472"/>
                          <a:pt x="873912" y="2727841"/>
                        </a:cubicBezTo>
                        <a:cubicBezTo>
                          <a:pt x="866805" y="2727841"/>
                          <a:pt x="864435" y="2723103"/>
                          <a:pt x="866805" y="2715996"/>
                        </a:cubicBezTo>
                        <a:close/>
                        <a:moveTo>
                          <a:pt x="911818" y="2576217"/>
                        </a:moveTo>
                        <a:cubicBezTo>
                          <a:pt x="937878" y="2580956"/>
                          <a:pt x="961570" y="2588063"/>
                          <a:pt x="992368" y="2583325"/>
                        </a:cubicBezTo>
                        <a:cubicBezTo>
                          <a:pt x="1020798" y="2578586"/>
                          <a:pt x="1049227" y="2595170"/>
                          <a:pt x="1070549" y="2616492"/>
                        </a:cubicBezTo>
                        <a:cubicBezTo>
                          <a:pt x="1072919" y="2618862"/>
                          <a:pt x="1075288" y="2623600"/>
                          <a:pt x="1077657" y="2625969"/>
                        </a:cubicBezTo>
                        <a:cubicBezTo>
                          <a:pt x="1084764" y="2635446"/>
                          <a:pt x="1096610" y="2647291"/>
                          <a:pt x="1108456" y="2637814"/>
                        </a:cubicBezTo>
                        <a:cubicBezTo>
                          <a:pt x="1110825" y="2635446"/>
                          <a:pt x="1110825" y="2635446"/>
                          <a:pt x="1110825" y="2635446"/>
                        </a:cubicBezTo>
                        <a:cubicBezTo>
                          <a:pt x="1110825" y="2635446"/>
                          <a:pt x="1108456" y="2637814"/>
                          <a:pt x="1108456" y="2637814"/>
                        </a:cubicBezTo>
                        <a:cubicBezTo>
                          <a:pt x="1096610" y="2647291"/>
                          <a:pt x="1087133" y="2635446"/>
                          <a:pt x="1077657" y="2625969"/>
                        </a:cubicBezTo>
                        <a:cubicBezTo>
                          <a:pt x="1075288" y="2623600"/>
                          <a:pt x="1072919" y="2618862"/>
                          <a:pt x="1070549" y="2616492"/>
                        </a:cubicBezTo>
                        <a:cubicBezTo>
                          <a:pt x="1049227" y="2597539"/>
                          <a:pt x="1020798" y="2578586"/>
                          <a:pt x="992368" y="2583325"/>
                        </a:cubicBezTo>
                        <a:cubicBezTo>
                          <a:pt x="963939" y="2588063"/>
                          <a:pt x="937878" y="2580956"/>
                          <a:pt x="911818" y="2576217"/>
                        </a:cubicBezTo>
                        <a:cubicBezTo>
                          <a:pt x="888127" y="2571479"/>
                          <a:pt x="878650" y="2573848"/>
                          <a:pt x="876281" y="2588063"/>
                        </a:cubicBezTo>
                        <a:cubicBezTo>
                          <a:pt x="881019" y="2573848"/>
                          <a:pt x="890496" y="2571479"/>
                          <a:pt x="911818" y="2576217"/>
                        </a:cubicBezTo>
                        <a:close/>
                        <a:moveTo>
                          <a:pt x="890496" y="2756271"/>
                        </a:move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ubicBezTo>
                          <a:pt x="885758" y="2758640"/>
                          <a:pt x="883388" y="2758640"/>
                          <a:pt x="883388" y="2761009"/>
                        </a:cubicBezTo>
                        <a:cubicBezTo>
                          <a:pt x="881019" y="2763378"/>
                          <a:pt x="881019" y="2765748"/>
                          <a:pt x="878650" y="2768116"/>
                        </a:cubicBezTo>
                        <a:lnTo>
                          <a:pt x="878650" y="2768116"/>
                        </a:lnTo>
                        <a:cubicBezTo>
                          <a:pt x="878650" y="2765748"/>
                          <a:pt x="881019" y="2763378"/>
                          <a:pt x="883388" y="2761009"/>
                        </a:cubicBezTo>
                        <a:cubicBezTo>
                          <a:pt x="883388" y="2761009"/>
                          <a:pt x="885758" y="2758640"/>
                          <a:pt x="890496" y="2756271"/>
                        </a:cubicBezTo>
                        <a:cubicBezTo>
                          <a:pt x="888127" y="2756271"/>
                          <a:pt x="888127" y="2756271"/>
                          <a:pt x="890496" y="2756271"/>
                        </a:cubicBezTo>
                        <a:close/>
                        <a:moveTo>
                          <a:pt x="923664" y="2900788"/>
                        </a:moveTo>
                        <a:cubicBezTo>
                          <a:pt x="921295" y="2896050"/>
                          <a:pt x="916556" y="2893680"/>
                          <a:pt x="911818" y="2891311"/>
                        </a:cubicBezTo>
                        <a:cubicBezTo>
                          <a:pt x="916556" y="2893680"/>
                          <a:pt x="921295" y="2896050"/>
                          <a:pt x="923664" y="2900788"/>
                        </a:cubicBezTo>
                        <a:cubicBezTo>
                          <a:pt x="930771" y="2915003"/>
                          <a:pt x="940248" y="2926848"/>
                          <a:pt x="949724" y="2936325"/>
                        </a:cubicBezTo>
                        <a:cubicBezTo>
                          <a:pt x="940248" y="2926848"/>
                          <a:pt x="930771" y="2915003"/>
                          <a:pt x="923664" y="2900788"/>
                        </a:cubicBezTo>
                        <a:close/>
                        <a:moveTo>
                          <a:pt x="878650" y="2798915"/>
                        </a:moveTo>
                        <a:cubicBezTo>
                          <a:pt x="930771" y="2834452"/>
                          <a:pt x="978154" y="2874727"/>
                          <a:pt x="1025536" y="2912633"/>
                        </a:cubicBezTo>
                        <a:cubicBezTo>
                          <a:pt x="975784" y="2874727"/>
                          <a:pt x="928402" y="2834452"/>
                          <a:pt x="878650" y="2798915"/>
                        </a:cubicBezTo>
                        <a:close/>
                        <a:moveTo>
                          <a:pt x="1006583" y="2869989"/>
                        </a:moveTo>
                        <a:cubicBezTo>
                          <a:pt x="1004214" y="2867620"/>
                          <a:pt x="1004214" y="2865251"/>
                          <a:pt x="1001845" y="2862882"/>
                        </a:cubicBezTo>
                        <a:cubicBezTo>
                          <a:pt x="1004214" y="2865251"/>
                          <a:pt x="1004214" y="2867620"/>
                          <a:pt x="1006583" y="2869989"/>
                        </a:cubicBezTo>
                        <a:cubicBezTo>
                          <a:pt x="1018429" y="2891311"/>
                          <a:pt x="1039751" y="2905526"/>
                          <a:pt x="1061073" y="2917372"/>
                        </a:cubicBezTo>
                        <a:cubicBezTo>
                          <a:pt x="1039751" y="2903157"/>
                          <a:pt x="1018429" y="2891311"/>
                          <a:pt x="1006583" y="2869989"/>
                        </a:cubicBezTo>
                        <a:close/>
                        <a:moveTo>
                          <a:pt x="1106086" y="3005029"/>
                        </a:moveTo>
                        <a:cubicBezTo>
                          <a:pt x="1106086" y="2997922"/>
                          <a:pt x="1106086" y="2988445"/>
                          <a:pt x="1106086" y="2981338"/>
                        </a:cubicBezTo>
                        <a:cubicBezTo>
                          <a:pt x="1096610" y="2974231"/>
                          <a:pt x="1080026" y="2974231"/>
                          <a:pt x="1072919" y="2964754"/>
                        </a:cubicBezTo>
                        <a:cubicBezTo>
                          <a:pt x="1065811" y="2964754"/>
                          <a:pt x="1061073" y="2964754"/>
                          <a:pt x="1053966" y="2967123"/>
                        </a:cubicBezTo>
                        <a:lnTo>
                          <a:pt x="1053966" y="2967123"/>
                        </a:ln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53966" y="2967123"/>
                          <a:pt x="1053966" y="2967123"/>
                          <a:pt x="1053966" y="2967123"/>
                        </a:cubicBezTo>
                        <a:cubicBezTo>
                          <a:pt x="1061073" y="2967123"/>
                          <a:pt x="1065811" y="2967123"/>
                          <a:pt x="1072919" y="2964754"/>
                        </a:cubicBezTo>
                        <a:lnTo>
                          <a:pt x="1072919" y="2964754"/>
                        </a:lnTo>
                        <a:cubicBezTo>
                          <a:pt x="1080026" y="2976600"/>
                          <a:pt x="1096610" y="2974231"/>
                          <a:pt x="1106086" y="2981338"/>
                        </a:cubicBezTo>
                        <a:lnTo>
                          <a:pt x="1106086" y="2981338"/>
                        </a:lnTo>
                        <a:lnTo>
                          <a:pt x="1106086" y="2981338"/>
                        </a:lnTo>
                        <a:cubicBezTo>
                          <a:pt x="1106086" y="2990815"/>
                          <a:pt x="1106086" y="2997922"/>
                          <a:pt x="1106086" y="3005029"/>
                        </a:cubicBezTo>
                        <a:cubicBezTo>
                          <a:pt x="1122670" y="3019244"/>
                          <a:pt x="1139254" y="3028720"/>
                          <a:pt x="1160576" y="3033459"/>
                        </a:cubicBezTo>
                        <a:cubicBezTo>
                          <a:pt x="1139254" y="3031090"/>
                          <a:pt x="1122670" y="3019244"/>
                          <a:pt x="1106086" y="3005029"/>
                        </a:cubicBezTo>
                        <a:close/>
                        <a:moveTo>
                          <a:pt x="1153469" y="2976600"/>
                        </a:moveTo>
                        <a:cubicBezTo>
                          <a:pt x="1158207" y="2974231"/>
                          <a:pt x="1160576" y="2967123"/>
                          <a:pt x="1165315" y="2957647"/>
                        </a:cubicBezTo>
                        <a:lnTo>
                          <a:pt x="1165315" y="2957647"/>
                        </a:lnTo>
                        <a:cubicBezTo>
                          <a:pt x="1165315" y="2957647"/>
                          <a:pt x="1165315" y="2957647"/>
                          <a:pt x="1165315" y="2957647"/>
                        </a:cubicBezTo>
                        <a:cubicBezTo>
                          <a:pt x="1160576" y="2967123"/>
                          <a:pt x="1158207" y="2974231"/>
                          <a:pt x="1153469" y="2976600"/>
                        </a:cubicBezTo>
                        <a:close/>
                        <a:moveTo>
                          <a:pt x="1184268" y="2955278"/>
                        </a:moveTo>
                        <a:cubicBezTo>
                          <a:pt x="1184268" y="2952908"/>
                          <a:pt x="1184268" y="2950540"/>
                          <a:pt x="1184268" y="2948170"/>
                        </a:cubicBezTo>
                        <a:cubicBezTo>
                          <a:pt x="1179529" y="2945801"/>
                          <a:pt x="1177160" y="2943432"/>
                          <a:pt x="1179529" y="2938694"/>
                        </a:cubicBezTo>
                        <a:cubicBezTo>
                          <a:pt x="1177160" y="2941063"/>
                          <a:pt x="1181899" y="2945801"/>
                          <a:pt x="1184268" y="2948170"/>
                        </a:cubicBezTo>
                        <a:cubicBezTo>
                          <a:pt x="1181899" y="2950540"/>
                          <a:pt x="1181899" y="2952908"/>
                          <a:pt x="1184268" y="2955278"/>
                        </a:cubicBezTo>
                        <a:cubicBezTo>
                          <a:pt x="1184268" y="2955278"/>
                          <a:pt x="1184268" y="2955278"/>
                          <a:pt x="1184268" y="2955278"/>
                        </a:cubicBezTo>
                        <a:close/>
                        <a:moveTo>
                          <a:pt x="1217435" y="2957647"/>
                        </a:moveTo>
                        <a:cubicBezTo>
                          <a:pt x="1210328" y="2960016"/>
                          <a:pt x="1203221" y="2964754"/>
                          <a:pt x="1196113" y="2964754"/>
                        </a:cubicBezTo>
                        <a:cubicBezTo>
                          <a:pt x="1203221" y="2964754"/>
                          <a:pt x="1210328" y="2960016"/>
                          <a:pt x="1217435" y="2957647"/>
                        </a:cubicBezTo>
                        <a:cubicBezTo>
                          <a:pt x="1217435" y="2952908"/>
                          <a:pt x="1217435" y="2948170"/>
                          <a:pt x="1217435" y="2943432"/>
                        </a:cubicBezTo>
                        <a:cubicBezTo>
                          <a:pt x="1217435" y="2948170"/>
                          <a:pt x="1217435" y="2952908"/>
                          <a:pt x="1217435" y="2957647"/>
                        </a:cubicBezTo>
                        <a:cubicBezTo>
                          <a:pt x="1217435" y="2957647"/>
                          <a:pt x="1217435" y="2957647"/>
                          <a:pt x="1217435" y="2957647"/>
                        </a:cubicBezTo>
                        <a:close/>
                        <a:moveTo>
                          <a:pt x="1226912" y="2957647"/>
                        </a:moveTo>
                        <a:lnTo>
                          <a:pt x="1226912" y="2957647"/>
                        </a:ln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ubicBezTo>
                          <a:pt x="1226912" y="2957647"/>
                          <a:pt x="1226912" y="2957647"/>
                          <a:pt x="1226912" y="2957647"/>
                        </a:cubicBezTo>
                        <a:close/>
                        <a:moveTo>
                          <a:pt x="1238758" y="2884204"/>
                        </a:moveTo>
                        <a:cubicBezTo>
                          <a:pt x="1238758" y="2884204"/>
                          <a:pt x="1238758" y="2884204"/>
                          <a:pt x="1238758" y="2884204"/>
                        </a:cubicBezTo>
                        <a:cubicBezTo>
                          <a:pt x="1243496" y="2888942"/>
                          <a:pt x="1243496" y="2891311"/>
                          <a:pt x="1245865" y="2891311"/>
                        </a:cubicBezTo>
                        <a:cubicBezTo>
                          <a:pt x="1255341" y="2893680"/>
                          <a:pt x="1267187" y="2896050"/>
                          <a:pt x="1264818" y="2907895"/>
                        </a:cubicBezTo>
                        <a:cubicBezTo>
                          <a:pt x="1264818" y="2910264"/>
                          <a:pt x="1264818" y="2912633"/>
                          <a:pt x="1262449" y="2912633"/>
                        </a:cubicBezTo>
                        <a:cubicBezTo>
                          <a:pt x="1264818" y="2910264"/>
                          <a:pt x="1264818" y="2910264"/>
                          <a:pt x="1264818" y="2907895"/>
                        </a:cubicBezTo>
                        <a:cubicBezTo>
                          <a:pt x="1267187" y="2896050"/>
                          <a:pt x="1255341" y="2893680"/>
                          <a:pt x="1245865" y="2891311"/>
                        </a:cubicBezTo>
                        <a:cubicBezTo>
                          <a:pt x="1243496" y="2891311"/>
                          <a:pt x="1243496" y="2888942"/>
                          <a:pt x="1238758" y="2884204"/>
                        </a:cubicBezTo>
                        <a:close/>
                        <a:moveTo>
                          <a:pt x="1312201" y="3057150"/>
                        </a:moveTo>
                        <a:cubicBezTo>
                          <a:pt x="1290878" y="3045305"/>
                          <a:pt x="1269556" y="3038197"/>
                          <a:pt x="1248234" y="3035828"/>
                        </a:cubicBezTo>
                        <a:cubicBezTo>
                          <a:pt x="1269556" y="3038197"/>
                          <a:pt x="1290878" y="3045305"/>
                          <a:pt x="1312201" y="3057150"/>
                        </a:cubicBezTo>
                        <a:cubicBezTo>
                          <a:pt x="1331154" y="3068996"/>
                          <a:pt x="1352476" y="3078472"/>
                          <a:pt x="1373798" y="3083210"/>
                        </a:cubicBezTo>
                        <a:cubicBezTo>
                          <a:pt x="1352476" y="3078472"/>
                          <a:pt x="1331154" y="3068996"/>
                          <a:pt x="1312201" y="3057150"/>
                        </a:cubicBezTo>
                        <a:close/>
                        <a:moveTo>
                          <a:pt x="1380905" y="2907895"/>
                        </a:moveTo>
                        <a:cubicBezTo>
                          <a:pt x="1373798" y="2907895"/>
                          <a:pt x="1369060" y="2905526"/>
                          <a:pt x="1369060" y="2903157"/>
                        </a:cubicBezTo>
                        <a:cubicBezTo>
                          <a:pt x="1371429" y="2905526"/>
                          <a:pt x="1373798" y="2907895"/>
                          <a:pt x="1380905" y="2907895"/>
                        </a:cubicBezTo>
                        <a:lnTo>
                          <a:pt x="1380905" y="2907895"/>
                        </a:lnTo>
                        <a:cubicBezTo>
                          <a:pt x="1390382" y="2886573"/>
                          <a:pt x="1409335" y="2867620"/>
                          <a:pt x="1399858" y="2839190"/>
                        </a:cubicBezTo>
                        <a:cubicBezTo>
                          <a:pt x="1395120" y="2820238"/>
                          <a:pt x="1411704" y="2813130"/>
                          <a:pt x="1449610" y="2810761"/>
                        </a:cubicBezTo>
                        <a:cubicBezTo>
                          <a:pt x="1449610" y="2806023"/>
                          <a:pt x="1449610" y="2798915"/>
                          <a:pt x="1449610" y="2794177"/>
                        </a:cubicBezTo>
                        <a:cubicBezTo>
                          <a:pt x="1442503" y="2794177"/>
                          <a:pt x="1435395" y="2791808"/>
                          <a:pt x="1433026" y="2787070"/>
                        </a:cubicBezTo>
                        <a:lnTo>
                          <a:pt x="1433026" y="2787070"/>
                        </a:lnTo>
                        <a:cubicBezTo>
                          <a:pt x="1433026" y="2787070"/>
                          <a:pt x="1433026" y="2787070"/>
                          <a:pt x="1433026" y="2787070"/>
                        </a:cubicBezTo>
                        <a:cubicBezTo>
                          <a:pt x="1437764" y="2794177"/>
                          <a:pt x="1442503" y="2794177"/>
                          <a:pt x="1449610" y="2794177"/>
                        </a:cubicBezTo>
                        <a:cubicBezTo>
                          <a:pt x="1449610" y="2794177"/>
                          <a:pt x="1449610" y="2794177"/>
                          <a:pt x="1449610" y="2794177"/>
                        </a:cubicBezTo>
                        <a:cubicBezTo>
                          <a:pt x="1449610" y="2798915"/>
                          <a:pt x="1449610" y="2806023"/>
                          <a:pt x="1449610" y="2810761"/>
                        </a:cubicBezTo>
                        <a:cubicBezTo>
                          <a:pt x="1451979" y="2820238"/>
                          <a:pt x="1456717" y="2829714"/>
                          <a:pt x="1456717" y="2839190"/>
                        </a:cubicBezTo>
                        <a:cubicBezTo>
                          <a:pt x="1456717" y="2829714"/>
                          <a:pt x="1454348" y="2820238"/>
                          <a:pt x="1449610" y="2810761"/>
                        </a:cubicBezTo>
                        <a:cubicBezTo>
                          <a:pt x="1411704" y="2810761"/>
                          <a:pt x="1395120" y="2820238"/>
                          <a:pt x="1399858" y="2839190"/>
                        </a:cubicBezTo>
                        <a:cubicBezTo>
                          <a:pt x="1409335" y="2867620"/>
                          <a:pt x="1390382" y="2886573"/>
                          <a:pt x="1380905" y="2907895"/>
                        </a:cubicBezTo>
                        <a:cubicBezTo>
                          <a:pt x="1380905" y="2907895"/>
                          <a:pt x="1380905" y="2907895"/>
                          <a:pt x="1380905" y="2907895"/>
                        </a:cubicBezTo>
                        <a:lnTo>
                          <a:pt x="1380905" y="2907895"/>
                        </a:lnTo>
                        <a:close/>
                        <a:moveTo>
                          <a:pt x="1406966" y="2964754"/>
                        </a:moveTo>
                        <a:cubicBezTo>
                          <a:pt x="1406966" y="2964754"/>
                          <a:pt x="1406966" y="2964754"/>
                          <a:pt x="1406966" y="2964754"/>
                        </a:cubicBezTo>
                        <a:lnTo>
                          <a:pt x="1406966" y="2964754"/>
                        </a:lnTo>
                        <a:cubicBezTo>
                          <a:pt x="1406966" y="2957647"/>
                          <a:pt x="1404597" y="2952908"/>
                          <a:pt x="1399858" y="2950540"/>
                        </a:cubicBezTo>
                        <a:cubicBezTo>
                          <a:pt x="1404597" y="2952908"/>
                          <a:pt x="1406966" y="2957647"/>
                          <a:pt x="1406966" y="2964754"/>
                        </a:cubicBezTo>
                        <a:lnTo>
                          <a:pt x="1406966" y="2964754"/>
                        </a:lnTo>
                        <a:close/>
                        <a:moveTo>
                          <a:pt x="1395120" y="2915003"/>
                        </a:moveTo>
                        <a:cubicBezTo>
                          <a:pt x="1395120" y="2917372"/>
                          <a:pt x="1395120" y="2919741"/>
                          <a:pt x="1395120" y="2922110"/>
                        </a:cubicBezTo>
                        <a:cubicBezTo>
                          <a:pt x="1392751" y="2931586"/>
                          <a:pt x="1390382" y="2938694"/>
                          <a:pt x="1390382" y="2948170"/>
                        </a:cubicBezTo>
                        <a:lnTo>
                          <a:pt x="1390382" y="2948170"/>
                        </a:lnTo>
                        <a:cubicBezTo>
                          <a:pt x="1390382" y="2938694"/>
                          <a:pt x="1392751" y="2931586"/>
                          <a:pt x="1395120" y="2922110"/>
                        </a:cubicBezTo>
                        <a:cubicBezTo>
                          <a:pt x="1395120" y="2919741"/>
                          <a:pt x="1395120" y="2917372"/>
                          <a:pt x="1395120" y="2915003"/>
                        </a:cubicBezTo>
                        <a:close/>
                        <a:moveTo>
                          <a:pt x="1511207" y="3021613"/>
                        </a:moveTo>
                        <a:cubicBezTo>
                          <a:pt x="1492254" y="3042935"/>
                          <a:pt x="1468563" y="3040566"/>
                          <a:pt x="1444872" y="3033459"/>
                        </a:cubicBezTo>
                        <a:cubicBezTo>
                          <a:pt x="1423550" y="3026352"/>
                          <a:pt x="1404597" y="3021613"/>
                          <a:pt x="1385644" y="3009768"/>
                        </a:cubicBezTo>
                        <a:cubicBezTo>
                          <a:pt x="1404597" y="3021613"/>
                          <a:pt x="1423550" y="3026352"/>
                          <a:pt x="1444872" y="3033459"/>
                        </a:cubicBezTo>
                        <a:cubicBezTo>
                          <a:pt x="1468563" y="3040566"/>
                          <a:pt x="1492254" y="3040566"/>
                          <a:pt x="1511207" y="3021613"/>
                        </a:cubicBezTo>
                        <a:cubicBezTo>
                          <a:pt x="1508838" y="3021613"/>
                          <a:pt x="1508838" y="3019244"/>
                          <a:pt x="1511207" y="3021613"/>
                        </a:cubicBezTo>
                        <a:cubicBezTo>
                          <a:pt x="1508838" y="3019244"/>
                          <a:pt x="1508838" y="3021613"/>
                          <a:pt x="1511207" y="3021613"/>
                        </a:cubicBezTo>
                        <a:lnTo>
                          <a:pt x="1511207" y="3021613"/>
                        </a:lnTo>
                        <a:cubicBezTo>
                          <a:pt x="1515946" y="3021613"/>
                          <a:pt x="1523053" y="3021613"/>
                          <a:pt x="1527791" y="3021613"/>
                        </a:cubicBezTo>
                        <a:cubicBezTo>
                          <a:pt x="1520684" y="3021613"/>
                          <a:pt x="1515946" y="3021613"/>
                          <a:pt x="1511207" y="3021613"/>
                        </a:cubicBezTo>
                        <a:close/>
                        <a:moveTo>
                          <a:pt x="1430657" y="2974231"/>
                        </a:moveTo>
                        <a:cubicBezTo>
                          <a:pt x="1433026" y="2981338"/>
                          <a:pt x="1433026" y="2988445"/>
                          <a:pt x="1433026" y="2995553"/>
                        </a:cubicBezTo>
                        <a:cubicBezTo>
                          <a:pt x="1433026" y="2995553"/>
                          <a:pt x="1433026" y="2995553"/>
                          <a:pt x="1433026" y="2995553"/>
                        </a:cubicBezTo>
                        <a:cubicBezTo>
                          <a:pt x="1433026" y="2988445"/>
                          <a:pt x="1433026" y="2981338"/>
                          <a:pt x="1430657" y="2974231"/>
                        </a:cubicBezTo>
                        <a:close/>
                        <a:moveTo>
                          <a:pt x="1451979" y="3005029"/>
                        </a:moveTo>
                        <a:cubicBezTo>
                          <a:pt x="1449610" y="3002660"/>
                          <a:pt x="1449610" y="3000291"/>
                          <a:pt x="1449610" y="2995553"/>
                        </a:cubicBezTo>
                        <a:cubicBezTo>
                          <a:pt x="1447241" y="2995553"/>
                          <a:pt x="1444872" y="2995553"/>
                          <a:pt x="1442503" y="2995553"/>
                        </a:cubicBezTo>
                        <a:cubicBezTo>
                          <a:pt x="1444872" y="2995553"/>
                          <a:pt x="1447241" y="2995553"/>
                          <a:pt x="1449610" y="2995553"/>
                        </a:cubicBezTo>
                        <a:cubicBezTo>
                          <a:pt x="1456717" y="2995553"/>
                          <a:pt x="1466194" y="2995553"/>
                          <a:pt x="1473301" y="2995553"/>
                        </a:cubicBezTo>
                        <a:cubicBezTo>
                          <a:pt x="1466194" y="2995553"/>
                          <a:pt x="1456717" y="2995553"/>
                          <a:pt x="1449610" y="2995553"/>
                        </a:cubicBezTo>
                        <a:cubicBezTo>
                          <a:pt x="1449610" y="3000291"/>
                          <a:pt x="1451979" y="3002660"/>
                          <a:pt x="1451979" y="3005029"/>
                        </a:cubicBezTo>
                        <a:close/>
                        <a:moveTo>
                          <a:pt x="1527791" y="2997922"/>
                        </a:moveTo>
                        <a:cubicBezTo>
                          <a:pt x="1525422" y="2995553"/>
                          <a:pt x="1523053" y="2993184"/>
                          <a:pt x="1520684" y="2990815"/>
                        </a:cubicBezTo>
                        <a:cubicBezTo>
                          <a:pt x="1523053" y="2993184"/>
                          <a:pt x="1525422" y="2995553"/>
                          <a:pt x="1527791" y="2997922"/>
                        </a:cubicBezTo>
                        <a:lnTo>
                          <a:pt x="1527791" y="2997922"/>
                        </a:lnTo>
                        <a:close/>
                        <a:moveTo>
                          <a:pt x="1565697" y="2960016"/>
                        </a:moveTo>
                        <a:cubicBezTo>
                          <a:pt x="1563328" y="2955278"/>
                          <a:pt x="1568066" y="2948170"/>
                          <a:pt x="1570436" y="2941063"/>
                        </a:cubicBezTo>
                        <a:cubicBezTo>
                          <a:pt x="1568066" y="2933955"/>
                          <a:pt x="1568066" y="2924479"/>
                          <a:pt x="1553852" y="2929217"/>
                        </a:cubicBezTo>
                        <a:cubicBezTo>
                          <a:pt x="1546744" y="2931586"/>
                          <a:pt x="1542006" y="2938694"/>
                          <a:pt x="1537268" y="2941063"/>
                        </a:cubicBezTo>
                        <a:cubicBezTo>
                          <a:pt x="1530160" y="2945801"/>
                          <a:pt x="1525422" y="2955278"/>
                          <a:pt x="1515946" y="2952908"/>
                        </a:cubicBezTo>
                        <a:cubicBezTo>
                          <a:pt x="1504100" y="2950540"/>
                          <a:pt x="1513576" y="2933955"/>
                          <a:pt x="1504100" y="2931586"/>
                        </a:cubicBezTo>
                        <a:cubicBezTo>
                          <a:pt x="1475670" y="2948170"/>
                          <a:pt x="1442503" y="2948170"/>
                          <a:pt x="1423550" y="2929217"/>
                        </a:cubicBezTo>
                        <a:cubicBezTo>
                          <a:pt x="1418811" y="2924479"/>
                          <a:pt x="1416442" y="2917372"/>
                          <a:pt x="1416442" y="2910264"/>
                        </a:cubicBezTo>
                        <a:cubicBezTo>
                          <a:pt x="1416442" y="2917372"/>
                          <a:pt x="1418811" y="2924479"/>
                          <a:pt x="1423550" y="2929217"/>
                        </a:cubicBezTo>
                        <a:cubicBezTo>
                          <a:pt x="1440134" y="2948170"/>
                          <a:pt x="1475670" y="2948170"/>
                          <a:pt x="1504100" y="2931586"/>
                        </a:cubicBezTo>
                        <a:cubicBezTo>
                          <a:pt x="1513576" y="2936325"/>
                          <a:pt x="1506469" y="2950540"/>
                          <a:pt x="1515946" y="2952908"/>
                        </a:cubicBezTo>
                        <a:cubicBezTo>
                          <a:pt x="1525422" y="2955278"/>
                          <a:pt x="1530160" y="2948170"/>
                          <a:pt x="1537268" y="2941063"/>
                        </a:cubicBezTo>
                        <a:cubicBezTo>
                          <a:pt x="1542006" y="2936325"/>
                          <a:pt x="1546744" y="2931586"/>
                          <a:pt x="1553852" y="2929217"/>
                        </a:cubicBezTo>
                        <a:cubicBezTo>
                          <a:pt x="1565697" y="2924479"/>
                          <a:pt x="1568066" y="2931586"/>
                          <a:pt x="1570436" y="2941063"/>
                        </a:cubicBezTo>
                        <a:cubicBezTo>
                          <a:pt x="1572805" y="2941063"/>
                          <a:pt x="1575174" y="2941063"/>
                          <a:pt x="1579912" y="2941063"/>
                        </a:cubicBezTo>
                        <a:cubicBezTo>
                          <a:pt x="1587019" y="2938694"/>
                          <a:pt x="1594127" y="2933955"/>
                          <a:pt x="1598865" y="2936325"/>
                        </a:cubicBezTo>
                        <a:cubicBezTo>
                          <a:pt x="1658093" y="2948170"/>
                          <a:pt x="1717321" y="2964754"/>
                          <a:pt x="1781288" y="2962385"/>
                        </a:cubicBezTo>
                        <a:cubicBezTo>
                          <a:pt x="1797872" y="2962385"/>
                          <a:pt x="1809717" y="2962385"/>
                          <a:pt x="1823932" y="2952908"/>
                        </a:cubicBezTo>
                        <a:cubicBezTo>
                          <a:pt x="1854731" y="2933955"/>
                          <a:pt x="1885529" y="2919741"/>
                          <a:pt x="1923435" y="2926848"/>
                        </a:cubicBezTo>
                        <a:cubicBezTo>
                          <a:pt x="1928174" y="2926848"/>
                          <a:pt x="1935281" y="2926848"/>
                          <a:pt x="1940019" y="2926848"/>
                        </a:cubicBezTo>
                        <a:cubicBezTo>
                          <a:pt x="1940019" y="2926848"/>
                          <a:pt x="1940019" y="2926848"/>
                          <a:pt x="1940019" y="2926848"/>
                        </a:cubicBezTo>
                        <a:cubicBezTo>
                          <a:pt x="1935281" y="2926848"/>
                          <a:pt x="1928174" y="2926848"/>
                          <a:pt x="1923435" y="2926848"/>
                        </a:cubicBezTo>
                        <a:cubicBezTo>
                          <a:pt x="1923435" y="2933955"/>
                          <a:pt x="1923435" y="2941063"/>
                          <a:pt x="1921066" y="2945801"/>
                        </a:cubicBezTo>
                        <a:cubicBezTo>
                          <a:pt x="1923435" y="2941063"/>
                          <a:pt x="1923435" y="2933955"/>
                          <a:pt x="1923435" y="2926848"/>
                        </a:cubicBezTo>
                        <a:cubicBezTo>
                          <a:pt x="1885529" y="2919741"/>
                          <a:pt x="1854731" y="2936325"/>
                          <a:pt x="1823932" y="2952908"/>
                        </a:cubicBezTo>
                        <a:cubicBezTo>
                          <a:pt x="1809717" y="2962385"/>
                          <a:pt x="1797872" y="2962385"/>
                          <a:pt x="1781288" y="2962385"/>
                        </a:cubicBezTo>
                        <a:cubicBezTo>
                          <a:pt x="1717321" y="2964754"/>
                          <a:pt x="1658093" y="2948170"/>
                          <a:pt x="1598865" y="2936325"/>
                        </a:cubicBezTo>
                        <a:cubicBezTo>
                          <a:pt x="1591758" y="2933955"/>
                          <a:pt x="1584650" y="2938694"/>
                          <a:pt x="1579912" y="2941063"/>
                        </a:cubicBezTo>
                        <a:lnTo>
                          <a:pt x="1579912" y="2941063"/>
                        </a:lnTo>
                        <a:cubicBezTo>
                          <a:pt x="1577543" y="2941063"/>
                          <a:pt x="1575174" y="2941063"/>
                          <a:pt x="1570436" y="2941063"/>
                        </a:cubicBezTo>
                        <a:cubicBezTo>
                          <a:pt x="1568066" y="2948170"/>
                          <a:pt x="1563328" y="2955278"/>
                          <a:pt x="1565697" y="2960016"/>
                        </a:cubicBezTo>
                        <a:cubicBezTo>
                          <a:pt x="1575174" y="2976600"/>
                          <a:pt x="1560959" y="2981338"/>
                          <a:pt x="1553852" y="2990815"/>
                        </a:cubicBezTo>
                        <a:cubicBezTo>
                          <a:pt x="1556221" y="2993184"/>
                          <a:pt x="1558590" y="2995553"/>
                          <a:pt x="1560959" y="2995553"/>
                        </a:cubicBezTo>
                        <a:cubicBezTo>
                          <a:pt x="1558590" y="2995553"/>
                          <a:pt x="1556221" y="2993184"/>
                          <a:pt x="1553852" y="2990815"/>
                        </a:cubicBezTo>
                        <a:cubicBezTo>
                          <a:pt x="1549113" y="2990815"/>
                          <a:pt x="1544375" y="2990815"/>
                          <a:pt x="1539637" y="2993184"/>
                        </a:cubicBezTo>
                        <a:cubicBezTo>
                          <a:pt x="1544375" y="2990815"/>
                          <a:pt x="1549113" y="2990815"/>
                          <a:pt x="1553852" y="2990815"/>
                        </a:cubicBezTo>
                        <a:cubicBezTo>
                          <a:pt x="1560959" y="2981338"/>
                          <a:pt x="1575174" y="2974231"/>
                          <a:pt x="1565697" y="2960016"/>
                        </a:cubicBezTo>
                        <a:close/>
                        <a:moveTo>
                          <a:pt x="1667570" y="2974231"/>
                        </a:moveTo>
                        <a:cubicBezTo>
                          <a:pt x="1665201" y="2976600"/>
                          <a:pt x="1660462" y="2981338"/>
                          <a:pt x="1658093" y="2988445"/>
                        </a:cubicBezTo>
                        <a:cubicBezTo>
                          <a:pt x="1660462" y="2981338"/>
                          <a:pt x="1662831" y="2976600"/>
                          <a:pt x="1667570" y="2974231"/>
                        </a:cubicBezTo>
                        <a:close/>
                        <a:moveTo>
                          <a:pt x="1672308" y="3059519"/>
                        </a:moveTo>
                        <a:cubicBezTo>
                          <a:pt x="1646248" y="3057150"/>
                          <a:pt x="1617818" y="3054781"/>
                          <a:pt x="1591758" y="3054781"/>
                        </a:cubicBezTo>
                        <a:cubicBezTo>
                          <a:pt x="1620187" y="3052412"/>
                          <a:pt x="1646248" y="3057150"/>
                          <a:pt x="1672308" y="3059519"/>
                        </a:cubicBezTo>
                        <a:cubicBezTo>
                          <a:pt x="1688892" y="3061888"/>
                          <a:pt x="1705476" y="3064257"/>
                          <a:pt x="1722060" y="3066627"/>
                        </a:cubicBezTo>
                        <a:cubicBezTo>
                          <a:pt x="1705476" y="3064257"/>
                          <a:pt x="1688892" y="3061888"/>
                          <a:pt x="1672308" y="3059519"/>
                        </a:cubicBezTo>
                        <a:close/>
                        <a:moveTo>
                          <a:pt x="1812086" y="3005029"/>
                        </a:moveTo>
                        <a:cubicBezTo>
                          <a:pt x="1788395" y="3023982"/>
                          <a:pt x="1762335" y="3021613"/>
                          <a:pt x="1733905" y="3019244"/>
                        </a:cubicBezTo>
                        <a:cubicBezTo>
                          <a:pt x="1700738" y="3026352"/>
                          <a:pt x="1669939" y="3007398"/>
                          <a:pt x="1634402" y="3016875"/>
                        </a:cubicBezTo>
                        <a:cubicBezTo>
                          <a:pt x="1624925" y="3019244"/>
                          <a:pt x="1605972" y="3016875"/>
                          <a:pt x="1603603" y="2997922"/>
                        </a:cubicBezTo>
                        <a:cubicBezTo>
                          <a:pt x="1598865" y="2997922"/>
                          <a:pt x="1594127" y="2997922"/>
                          <a:pt x="1587019" y="2997922"/>
                        </a:cubicBezTo>
                        <a:cubicBezTo>
                          <a:pt x="1575174" y="3014506"/>
                          <a:pt x="1558590" y="3016875"/>
                          <a:pt x="1542006" y="3019244"/>
                        </a:cubicBezTo>
                        <a:cubicBezTo>
                          <a:pt x="1558590" y="3016875"/>
                          <a:pt x="1577543" y="3016875"/>
                          <a:pt x="1587019" y="2997922"/>
                        </a:cubicBezTo>
                        <a:cubicBezTo>
                          <a:pt x="1584650" y="2995553"/>
                          <a:pt x="1584650" y="2993184"/>
                          <a:pt x="1582281" y="2993184"/>
                        </a:cubicBezTo>
                        <a:cubicBezTo>
                          <a:pt x="1584650" y="2995553"/>
                          <a:pt x="1587019" y="2995553"/>
                          <a:pt x="1587019" y="2997922"/>
                        </a:cubicBezTo>
                        <a:cubicBezTo>
                          <a:pt x="1591758" y="2997922"/>
                          <a:pt x="1596496" y="2997922"/>
                          <a:pt x="1603603" y="2997922"/>
                        </a:cubicBezTo>
                        <a:lnTo>
                          <a:pt x="1603603" y="2997922"/>
                        </a:lnTo>
                        <a:cubicBezTo>
                          <a:pt x="1605972" y="3014506"/>
                          <a:pt x="1627294" y="3019244"/>
                          <a:pt x="1634402" y="3016875"/>
                        </a:cubicBezTo>
                        <a:cubicBezTo>
                          <a:pt x="1667570" y="3007398"/>
                          <a:pt x="1700738" y="3026352"/>
                          <a:pt x="1733905" y="3019244"/>
                        </a:cubicBezTo>
                        <a:cubicBezTo>
                          <a:pt x="1733905" y="3019244"/>
                          <a:pt x="1733905" y="3019244"/>
                          <a:pt x="1733905" y="3019244"/>
                        </a:cubicBezTo>
                        <a:lnTo>
                          <a:pt x="1733905" y="3019244"/>
                        </a:lnTo>
                        <a:cubicBezTo>
                          <a:pt x="1762335" y="3021613"/>
                          <a:pt x="1788395" y="3023982"/>
                          <a:pt x="1812086" y="3005029"/>
                        </a:cubicBezTo>
                        <a:cubicBezTo>
                          <a:pt x="1812086" y="3000291"/>
                          <a:pt x="1812086" y="2995553"/>
                          <a:pt x="1807348" y="2993184"/>
                        </a:cubicBezTo>
                        <a:cubicBezTo>
                          <a:pt x="1793133" y="2981338"/>
                          <a:pt x="1776550" y="2981338"/>
                          <a:pt x="1757596" y="2990815"/>
                        </a:cubicBezTo>
                        <a:cubicBezTo>
                          <a:pt x="1776550" y="2983707"/>
                          <a:pt x="1790764" y="2983707"/>
                          <a:pt x="1807348" y="2993184"/>
                        </a:cubicBezTo>
                        <a:cubicBezTo>
                          <a:pt x="1809717" y="2995553"/>
                          <a:pt x="1809717" y="3002660"/>
                          <a:pt x="1812086" y="3005029"/>
                        </a:cubicBezTo>
                        <a:cubicBezTo>
                          <a:pt x="1833409" y="3012137"/>
                          <a:pt x="1849992" y="2993184"/>
                          <a:pt x="1868946" y="2988445"/>
                        </a:cubicBezTo>
                        <a:cubicBezTo>
                          <a:pt x="1849992" y="2993184"/>
                          <a:pt x="1833409" y="3012137"/>
                          <a:pt x="1812086" y="3005029"/>
                        </a:cubicBezTo>
                        <a:close/>
                        <a:moveTo>
                          <a:pt x="1880791" y="3009768"/>
                        </a:moveTo>
                        <a:cubicBezTo>
                          <a:pt x="1880791" y="3007398"/>
                          <a:pt x="1880791" y="3007398"/>
                          <a:pt x="1880791" y="3005029"/>
                        </a:cubicBezTo>
                        <a:lnTo>
                          <a:pt x="1880791" y="3005029"/>
                        </a:lnTo>
                        <a:lnTo>
                          <a:pt x="1880791" y="3005029"/>
                        </a:lnTo>
                        <a:cubicBezTo>
                          <a:pt x="1880791" y="3007398"/>
                          <a:pt x="1880791" y="3007398"/>
                          <a:pt x="1880791" y="3009768"/>
                        </a:cubicBezTo>
                        <a:close/>
                        <a:moveTo>
                          <a:pt x="2001617" y="3005029"/>
                        </a:moveTo>
                        <a:cubicBezTo>
                          <a:pt x="1992140" y="3005029"/>
                          <a:pt x="1980294" y="3007398"/>
                          <a:pt x="1970818" y="3007398"/>
                        </a:cubicBezTo>
                        <a:cubicBezTo>
                          <a:pt x="1980294" y="3007398"/>
                          <a:pt x="1989771" y="3007398"/>
                          <a:pt x="2001617" y="3005029"/>
                        </a:cubicBezTo>
                        <a:cubicBezTo>
                          <a:pt x="2001617" y="3005029"/>
                          <a:pt x="2003986" y="3007398"/>
                          <a:pt x="2003986" y="3007398"/>
                        </a:cubicBezTo>
                        <a:cubicBezTo>
                          <a:pt x="2003986" y="3007398"/>
                          <a:pt x="2001617" y="3007398"/>
                          <a:pt x="2001617" y="3005029"/>
                        </a:cubicBezTo>
                        <a:close/>
                        <a:moveTo>
                          <a:pt x="2105858" y="2974231"/>
                        </a:moveTo>
                        <a:cubicBezTo>
                          <a:pt x="2105858" y="2974231"/>
                          <a:pt x="2105858" y="2974231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098751" y="2974231"/>
                          <a:pt x="2094013" y="2974231"/>
                          <a:pt x="2086905" y="2974231"/>
                        </a:cubicBezTo>
                        <a:cubicBezTo>
                          <a:pt x="2072690" y="2981338"/>
                          <a:pt x="2058476" y="2983707"/>
                          <a:pt x="2044261" y="2981338"/>
                        </a:cubicBezTo>
                        <a:cubicBezTo>
                          <a:pt x="2039523" y="2986076"/>
                          <a:pt x="2034784" y="2988445"/>
                          <a:pt x="2032415" y="2986076"/>
                        </a:cubicBezTo>
                        <a:cubicBezTo>
                          <a:pt x="2034784" y="2986076"/>
                          <a:pt x="2037154" y="2986076"/>
                          <a:pt x="2044261" y="2981338"/>
                        </a:cubicBezTo>
                        <a:cubicBezTo>
                          <a:pt x="2039523" y="2974231"/>
                          <a:pt x="2034784" y="2974231"/>
                          <a:pt x="2027677" y="2974231"/>
                        </a:cubicBezTo>
                        <a:lnTo>
                          <a:pt x="2027677" y="2974231"/>
                        </a:lnTo>
                        <a:cubicBezTo>
                          <a:pt x="2008724" y="2964754"/>
                          <a:pt x="1989771" y="2955278"/>
                          <a:pt x="1968449" y="2957647"/>
                        </a:cubicBezTo>
                        <a:cubicBezTo>
                          <a:pt x="1968449" y="2974231"/>
                          <a:pt x="1954234" y="2974231"/>
                          <a:pt x="1942388" y="2974231"/>
                        </a:cubicBezTo>
                        <a:cubicBezTo>
                          <a:pt x="1918697" y="2969492"/>
                          <a:pt x="1895006" y="2967123"/>
                          <a:pt x="1873684" y="2981338"/>
                        </a:cubicBezTo>
                        <a:cubicBezTo>
                          <a:pt x="1873684" y="2983707"/>
                          <a:pt x="1873684" y="2986076"/>
                          <a:pt x="1873684" y="2988445"/>
                        </a:cubicBezTo>
                        <a:cubicBezTo>
                          <a:pt x="1873684" y="2988445"/>
                          <a:pt x="1873684" y="2988445"/>
                          <a:pt x="1873684" y="2988445"/>
                        </a:cubicBezTo>
                        <a:cubicBezTo>
                          <a:pt x="1873684" y="2986076"/>
                          <a:pt x="1873684" y="2983707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66576" y="2978969"/>
                          <a:pt x="1859469" y="2978969"/>
                          <a:pt x="1861838" y="2974231"/>
                        </a:cubicBezTo>
                        <a:cubicBezTo>
                          <a:pt x="1861838" y="2978969"/>
                          <a:pt x="1868946" y="2981338"/>
                          <a:pt x="1873684" y="2981338"/>
                        </a:cubicBezTo>
                        <a:lnTo>
                          <a:pt x="1873684" y="2981338"/>
                        </a:lnTo>
                        <a:cubicBezTo>
                          <a:pt x="1895006" y="2967123"/>
                          <a:pt x="1918697" y="2967123"/>
                          <a:pt x="1942388" y="2974231"/>
                        </a:cubicBezTo>
                        <a:cubicBezTo>
                          <a:pt x="1947127" y="2962385"/>
                          <a:pt x="1944758" y="2943432"/>
                          <a:pt x="1968449" y="2957647"/>
                        </a:cubicBezTo>
                        <a:cubicBezTo>
                          <a:pt x="1992140" y="2955278"/>
                          <a:pt x="2008724" y="2964754"/>
                          <a:pt x="2027677" y="2974231"/>
                        </a:cubicBezTo>
                        <a:cubicBezTo>
                          <a:pt x="2034784" y="2974231"/>
                          <a:pt x="2041892" y="2976600"/>
                          <a:pt x="2044261" y="2981338"/>
                        </a:cubicBezTo>
                        <a:cubicBezTo>
                          <a:pt x="2058476" y="2981338"/>
                          <a:pt x="2075060" y="2981338"/>
                          <a:pt x="2086905" y="2974231"/>
                        </a:cubicBezTo>
                        <a:cubicBezTo>
                          <a:pt x="2094013" y="2971862"/>
                          <a:pt x="2098751" y="2971862"/>
                          <a:pt x="2105858" y="2974231"/>
                        </a:cubicBezTo>
                        <a:cubicBezTo>
                          <a:pt x="2105858" y="2969492"/>
                          <a:pt x="2105858" y="2964754"/>
                          <a:pt x="2108227" y="2962385"/>
                        </a:cubicBezTo>
                        <a:cubicBezTo>
                          <a:pt x="2105858" y="2964754"/>
                          <a:pt x="2105858" y="2967123"/>
                          <a:pt x="2105858" y="2974231"/>
                        </a:cubicBezTo>
                        <a:lnTo>
                          <a:pt x="2105858" y="2974231"/>
                        </a:lnTo>
                        <a:cubicBezTo>
                          <a:pt x="2143764" y="2964754"/>
                          <a:pt x="2169825" y="2938694"/>
                          <a:pt x="2200623" y="2917372"/>
                        </a:cubicBezTo>
                        <a:cubicBezTo>
                          <a:pt x="2200623" y="2917372"/>
                          <a:pt x="2200623" y="2917372"/>
                          <a:pt x="2200623" y="2917372"/>
                        </a:cubicBezTo>
                        <a:cubicBezTo>
                          <a:pt x="2169825" y="2938694"/>
                          <a:pt x="2143764" y="2964754"/>
                          <a:pt x="2105858" y="2974231"/>
                        </a:cubicBezTo>
                        <a:close/>
                        <a:moveTo>
                          <a:pt x="2378308" y="2872358"/>
                        </a:moveTo>
                        <a:cubicBezTo>
                          <a:pt x="2356986" y="2886573"/>
                          <a:pt x="2335664" y="2896050"/>
                          <a:pt x="2309603" y="2900788"/>
                        </a:cubicBezTo>
                        <a:cubicBezTo>
                          <a:pt x="2257483" y="2910264"/>
                          <a:pt x="2221946" y="2948170"/>
                          <a:pt x="2184039" y="2976600"/>
                        </a:cubicBezTo>
                        <a:cubicBezTo>
                          <a:pt x="2174563" y="2983707"/>
                          <a:pt x="2174563" y="2993184"/>
                          <a:pt x="2174563" y="3002660"/>
                        </a:cubicBezTo>
                        <a:cubicBezTo>
                          <a:pt x="2174563" y="2993184"/>
                          <a:pt x="2174563" y="2983707"/>
                          <a:pt x="2184039" y="2976600"/>
                        </a:cubicBezTo>
                        <a:cubicBezTo>
                          <a:pt x="2224315" y="2948170"/>
                          <a:pt x="2257483" y="2910264"/>
                          <a:pt x="2309603" y="2900788"/>
                        </a:cubicBezTo>
                        <a:cubicBezTo>
                          <a:pt x="2335664" y="2896050"/>
                          <a:pt x="2359355" y="2886573"/>
                          <a:pt x="2378308" y="2872358"/>
                        </a:cubicBezTo>
                        <a:cubicBezTo>
                          <a:pt x="2380677" y="2869989"/>
                          <a:pt x="2383046" y="2867620"/>
                          <a:pt x="2385415" y="2865251"/>
                        </a:cubicBezTo>
                        <a:cubicBezTo>
                          <a:pt x="2383046" y="2867620"/>
                          <a:pt x="2383046" y="2869989"/>
                          <a:pt x="2378308" y="2872358"/>
                        </a:cubicBezTo>
                        <a:close/>
                        <a:moveTo>
                          <a:pt x="2380677" y="2827345"/>
                        </a:moveTo>
                        <a:lnTo>
                          <a:pt x="2380677" y="2827345"/>
                        </a:lnTo>
                        <a:cubicBezTo>
                          <a:pt x="2361724" y="2832083"/>
                          <a:pt x="2349878" y="2832083"/>
                          <a:pt x="2340402" y="2822606"/>
                        </a:cubicBezTo>
                        <a:cubicBezTo>
                          <a:pt x="2349878" y="2832083"/>
                          <a:pt x="2361724" y="2832083"/>
                          <a:pt x="2380677" y="2827345"/>
                        </a:cubicBezTo>
                        <a:cubicBezTo>
                          <a:pt x="2387785" y="2827345"/>
                          <a:pt x="2394892" y="2827345"/>
                          <a:pt x="2397261" y="2834452"/>
                        </a:cubicBezTo>
                        <a:cubicBezTo>
                          <a:pt x="2394892" y="2829714"/>
                          <a:pt x="2387785" y="2827345"/>
                          <a:pt x="2380677" y="2827345"/>
                        </a:cubicBezTo>
                        <a:close/>
                        <a:moveTo>
                          <a:pt x="2413845" y="2834452"/>
                        </a:moveTo>
                        <a:cubicBezTo>
                          <a:pt x="2411476" y="2834452"/>
                          <a:pt x="2409107" y="2832083"/>
                          <a:pt x="2406737" y="2832083"/>
                        </a:cubicBezTo>
                        <a:cubicBezTo>
                          <a:pt x="2404368" y="2832083"/>
                          <a:pt x="2401999" y="2834452"/>
                          <a:pt x="2399630" y="2834452"/>
                        </a:cubicBezTo>
                        <a:cubicBezTo>
                          <a:pt x="2401999" y="2834452"/>
                          <a:pt x="2404368" y="2832083"/>
                          <a:pt x="2406737" y="2832083"/>
                        </a:cubicBezTo>
                        <a:lnTo>
                          <a:pt x="2406737" y="2832083"/>
                        </a:lnTo>
                        <a:cubicBezTo>
                          <a:pt x="2409107" y="2829714"/>
                          <a:pt x="2409107" y="2829714"/>
                          <a:pt x="2411476" y="2827345"/>
                        </a:cubicBezTo>
                        <a:cubicBezTo>
                          <a:pt x="2409107" y="2829714"/>
                          <a:pt x="2409107" y="2829714"/>
                          <a:pt x="2406737" y="2832083"/>
                        </a:cubicBezTo>
                        <a:cubicBezTo>
                          <a:pt x="2409107" y="2834452"/>
                          <a:pt x="2411476" y="2834452"/>
                          <a:pt x="2413845" y="2834452"/>
                        </a:cubicBezTo>
                        <a:cubicBezTo>
                          <a:pt x="2413845" y="2834452"/>
                          <a:pt x="2413845" y="2834452"/>
                          <a:pt x="2413845" y="2834452"/>
                        </a:cubicBezTo>
                        <a:close/>
                        <a:moveTo>
                          <a:pt x="2548885" y="2761009"/>
                        </a:moveTo>
                        <a:cubicBezTo>
                          <a:pt x="2541778" y="2779962"/>
                          <a:pt x="2529932" y="2794177"/>
                          <a:pt x="2506241" y="2796546"/>
                        </a:cubicBezTo>
                        <a:cubicBezTo>
                          <a:pt x="2494395" y="2796546"/>
                          <a:pt x="2487288" y="2803653"/>
                          <a:pt x="2482550" y="2813130"/>
                        </a:cubicBezTo>
                        <a:lnTo>
                          <a:pt x="2482550" y="2813130"/>
                        </a:lnTo>
                        <a:cubicBezTo>
                          <a:pt x="2477811" y="2813130"/>
                          <a:pt x="2470704" y="2813130"/>
                          <a:pt x="2465966" y="2813130"/>
                        </a:cubicBezTo>
                        <a:cubicBezTo>
                          <a:pt x="2463597" y="2822606"/>
                          <a:pt x="2461227" y="2832083"/>
                          <a:pt x="2447013" y="2820238"/>
                        </a:cubicBezTo>
                        <a:cubicBezTo>
                          <a:pt x="2442274" y="2820238"/>
                          <a:pt x="2437536" y="2820238"/>
                          <a:pt x="2430429" y="2822606"/>
                        </a:cubicBezTo>
                        <a:cubicBezTo>
                          <a:pt x="2428060" y="2829714"/>
                          <a:pt x="2423321" y="2834452"/>
                          <a:pt x="2416214" y="2836821"/>
                        </a:cubicBezTo>
                        <a:cubicBezTo>
                          <a:pt x="2423321" y="2836821"/>
                          <a:pt x="2428060" y="2832083"/>
                          <a:pt x="2430429" y="2822606"/>
                        </a:cubicBezTo>
                        <a:cubicBezTo>
                          <a:pt x="2435167" y="2822606"/>
                          <a:pt x="2442274" y="2822606"/>
                          <a:pt x="2447013" y="2820238"/>
                        </a:cubicBezTo>
                        <a:cubicBezTo>
                          <a:pt x="2447013" y="2820238"/>
                          <a:pt x="2447013" y="2820238"/>
                          <a:pt x="2447013" y="2820238"/>
                        </a:cubicBezTo>
                        <a:cubicBezTo>
                          <a:pt x="2458858" y="2832083"/>
                          <a:pt x="2461227" y="2822606"/>
                          <a:pt x="2465966" y="2813130"/>
                        </a:cubicBezTo>
                        <a:cubicBezTo>
                          <a:pt x="2470704" y="2813130"/>
                          <a:pt x="2477811" y="2813130"/>
                          <a:pt x="2482550" y="2813130"/>
                        </a:cubicBezTo>
                        <a:cubicBezTo>
                          <a:pt x="2487288" y="2803653"/>
                          <a:pt x="2494395" y="2796546"/>
                          <a:pt x="2506241" y="2796546"/>
                        </a:cubicBezTo>
                        <a:cubicBezTo>
                          <a:pt x="2529932" y="2794177"/>
                          <a:pt x="2541778" y="2779962"/>
                          <a:pt x="2548885" y="2761009"/>
                        </a:cubicBezTo>
                        <a:cubicBezTo>
                          <a:pt x="2553624" y="2749164"/>
                          <a:pt x="2555992" y="2734949"/>
                          <a:pt x="2560731" y="2723103"/>
                        </a:cubicBezTo>
                        <a:lnTo>
                          <a:pt x="2560731" y="2723103"/>
                        </a:lnTo>
                        <a:cubicBezTo>
                          <a:pt x="2555992" y="2734949"/>
                          <a:pt x="2553624" y="2749164"/>
                          <a:pt x="2548885" y="2761009"/>
                        </a:cubicBezTo>
                        <a:close/>
                        <a:moveTo>
                          <a:pt x="2894778" y="2358258"/>
                        </a:moveTo>
                        <a:cubicBezTo>
                          <a:pt x="2880563" y="2391425"/>
                          <a:pt x="2859241" y="2417486"/>
                          <a:pt x="2840288" y="2445915"/>
                        </a:cubicBezTo>
                        <a:cubicBezTo>
                          <a:pt x="2816596" y="2483821"/>
                          <a:pt x="2790536" y="2521727"/>
                          <a:pt x="2750261" y="2545419"/>
                        </a:cubicBezTo>
                        <a:cubicBezTo>
                          <a:pt x="2738416" y="2547788"/>
                          <a:pt x="2726570" y="2543049"/>
                          <a:pt x="2717093" y="2552526"/>
                        </a:cubicBezTo>
                        <a:cubicBezTo>
                          <a:pt x="2714724" y="2552526"/>
                          <a:pt x="2709986" y="2552526"/>
                          <a:pt x="2707617" y="2552526"/>
                        </a:cubicBezTo>
                        <a:cubicBezTo>
                          <a:pt x="2676818" y="2564372"/>
                          <a:pt x="2648389" y="2573848"/>
                          <a:pt x="2638912" y="2609385"/>
                        </a:cubicBezTo>
                        <a:cubicBezTo>
                          <a:pt x="2638912" y="2614123"/>
                          <a:pt x="2638912" y="2621231"/>
                          <a:pt x="2638912" y="2625969"/>
                        </a:cubicBezTo>
                        <a:lnTo>
                          <a:pt x="2641281" y="2628338"/>
                        </a:lnTo>
                        <a:cubicBezTo>
                          <a:pt x="2648389" y="2628338"/>
                          <a:pt x="2653127" y="2625969"/>
                          <a:pt x="2657865" y="2618862"/>
                        </a:cubicBezTo>
                        <a:cubicBezTo>
                          <a:pt x="2688664" y="2616492"/>
                          <a:pt x="2717093" y="2611754"/>
                          <a:pt x="2726570" y="2578586"/>
                        </a:cubicBez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26570" y="2578586"/>
                          <a:pt x="2726570" y="2578586"/>
                          <a:pt x="2726570" y="2578586"/>
                        </a:cubicBezTo>
                        <a:cubicBezTo>
                          <a:pt x="2747892" y="2576217"/>
                          <a:pt x="2762107" y="2564372"/>
                          <a:pt x="2776321" y="2550157"/>
                        </a:cubicBezTo>
                        <a:cubicBezTo>
                          <a:pt x="2785798" y="2540680"/>
                          <a:pt x="2795274" y="2528835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811858" y="2521727"/>
                          <a:pt x="2814228" y="2514620"/>
                          <a:pt x="2821335" y="2509882"/>
                        </a:cubicBezTo>
                        <a:cubicBezTo>
                          <a:pt x="2816596" y="2514620"/>
                          <a:pt x="2811858" y="2521727"/>
                          <a:pt x="2811858" y="2531204"/>
                        </a:cubicBezTo>
                        <a:cubicBezTo>
                          <a:pt x="2818966" y="2531204"/>
                          <a:pt x="2823704" y="2531204"/>
                          <a:pt x="2826073" y="2528835"/>
                        </a:cubicBezTo>
                        <a:cubicBezTo>
                          <a:pt x="2821335" y="2531204"/>
                          <a:pt x="2816596" y="2531204"/>
                          <a:pt x="2811858" y="2531204"/>
                        </a:cubicBezTo>
                        <a:lnTo>
                          <a:pt x="2811858" y="2531204"/>
                        </a:lnTo>
                        <a:lnTo>
                          <a:pt x="2811858" y="2531204"/>
                        </a:lnTo>
                        <a:cubicBezTo>
                          <a:pt x="2795274" y="2528835"/>
                          <a:pt x="2785798" y="2540680"/>
                          <a:pt x="2776321" y="2550157"/>
                        </a:cubicBezTo>
                        <a:cubicBezTo>
                          <a:pt x="2762107" y="2564372"/>
                          <a:pt x="2745523" y="2576217"/>
                          <a:pt x="2726570" y="2578586"/>
                        </a:cubicBezTo>
                        <a:lnTo>
                          <a:pt x="2726570" y="2578586"/>
                        </a:lnTo>
                        <a:cubicBezTo>
                          <a:pt x="2717093" y="2611754"/>
                          <a:pt x="2688664" y="2616492"/>
                          <a:pt x="2657865" y="2618862"/>
                        </a:cubicBezTo>
                        <a:cubicBezTo>
                          <a:pt x="2653127" y="2623600"/>
                          <a:pt x="2648389" y="2625969"/>
                          <a:pt x="2641281" y="2628338"/>
                        </a:cubicBezTo>
                        <a:cubicBezTo>
                          <a:pt x="2638912" y="2635446"/>
                          <a:pt x="2634174" y="2642553"/>
                          <a:pt x="2631805" y="2652029"/>
                        </a:cubicBezTo>
                        <a:cubicBezTo>
                          <a:pt x="2634174" y="2673351"/>
                          <a:pt x="2627066" y="2689936"/>
                          <a:pt x="2605744" y="2699412"/>
                        </a:cubicBezTo>
                        <a:cubicBezTo>
                          <a:pt x="2603375" y="2706519"/>
                          <a:pt x="2596268" y="2711258"/>
                          <a:pt x="2589160" y="2715996"/>
                        </a:cubicBezTo>
                        <a:cubicBezTo>
                          <a:pt x="2584422" y="2730211"/>
                          <a:pt x="2582053" y="2746794"/>
                          <a:pt x="2577315" y="2761009"/>
                        </a:cubicBezTo>
                        <a:cubicBezTo>
                          <a:pt x="2574946" y="2763378"/>
                          <a:pt x="2574946" y="2768116"/>
                          <a:pt x="2574946" y="2770486"/>
                        </a:cubicBezTo>
                        <a:cubicBezTo>
                          <a:pt x="2574946" y="2768116"/>
                          <a:pt x="2574946" y="2765748"/>
                          <a:pt x="2577315" y="2761009"/>
                        </a:cubicBezTo>
                        <a:cubicBezTo>
                          <a:pt x="2582053" y="2746794"/>
                          <a:pt x="2586791" y="2730211"/>
                          <a:pt x="2589160" y="2715996"/>
                        </a:cubicBezTo>
                        <a:cubicBezTo>
                          <a:pt x="2589160" y="2715996"/>
                          <a:pt x="2589160" y="2715996"/>
                          <a:pt x="2589160" y="2715996"/>
                        </a:cubicBezTo>
                        <a:cubicBezTo>
                          <a:pt x="2596268" y="2713627"/>
                          <a:pt x="2603375" y="2706519"/>
                          <a:pt x="2605744" y="2699412"/>
                        </a:cubicBezTo>
                        <a:cubicBezTo>
                          <a:pt x="2605744" y="2680459"/>
                          <a:pt x="2603375" y="2656768"/>
                          <a:pt x="2631805" y="2652029"/>
                        </a:cubicBezTo>
                        <a:cubicBezTo>
                          <a:pt x="2634174" y="2644922"/>
                          <a:pt x="2638912" y="2637814"/>
                          <a:pt x="2641281" y="2628338"/>
                        </a:cubicBezTo>
                        <a:lnTo>
                          <a:pt x="2638912" y="2625969"/>
                        </a:lnTo>
                        <a:lnTo>
                          <a:pt x="2638912" y="2625969"/>
                        </a:lnTo>
                        <a:lnTo>
                          <a:pt x="2638912" y="2609385"/>
                        </a:lnTo>
                        <a:cubicBezTo>
                          <a:pt x="2634174" y="2609385"/>
                          <a:pt x="2631805" y="2607016"/>
                          <a:pt x="2627066" y="2607016"/>
                        </a:cubicBezTo>
                        <a:cubicBezTo>
                          <a:pt x="2629436" y="2609385"/>
                          <a:pt x="2634174" y="2609385"/>
                          <a:pt x="2638912" y="2609385"/>
                        </a:cubicBezTo>
                        <a:cubicBezTo>
                          <a:pt x="2648389" y="2576217"/>
                          <a:pt x="2676818" y="2564372"/>
                          <a:pt x="2707617" y="2552526"/>
                        </a:cubicBezTo>
                        <a:cubicBezTo>
                          <a:pt x="2707617" y="2538311"/>
                          <a:pt x="2707617" y="2526466"/>
                          <a:pt x="2707617" y="2512251"/>
                        </a:cubicBezTo>
                        <a:cubicBezTo>
                          <a:pt x="2709986" y="2507512"/>
                          <a:pt x="2712355" y="2505144"/>
                          <a:pt x="2714724" y="2502774"/>
                        </a:cubicBezTo>
                        <a:cubicBezTo>
                          <a:pt x="2712355" y="2505144"/>
                          <a:pt x="2709986" y="2507512"/>
                          <a:pt x="2707617" y="2512251"/>
                        </a:cubicBezTo>
                        <a:cubicBezTo>
                          <a:pt x="2707617" y="2526466"/>
                          <a:pt x="2707617" y="2538311"/>
                          <a:pt x="2707617" y="2552526"/>
                        </a:cubicBezTo>
                        <a:cubicBezTo>
                          <a:pt x="2709986" y="2552526"/>
                          <a:pt x="2714724" y="2552526"/>
                          <a:pt x="2717093" y="2552526"/>
                        </a:cubicBezTo>
                        <a:cubicBezTo>
                          <a:pt x="2726570" y="2540680"/>
                          <a:pt x="2738416" y="2545419"/>
                          <a:pt x="2750261" y="2545419"/>
                        </a:cubicBez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lnTo>
                          <a:pt x="2750261" y="2545419"/>
                        </a:lnTo>
                        <a:cubicBezTo>
                          <a:pt x="2790536" y="2519358"/>
                          <a:pt x="2816596" y="2481452"/>
                          <a:pt x="2840288" y="2445915"/>
                        </a:cubicBezTo>
                        <a:cubicBezTo>
                          <a:pt x="2859241" y="2417486"/>
                          <a:pt x="2882932" y="2391425"/>
                          <a:pt x="2894778" y="2358258"/>
                        </a:cubicBezTo>
                        <a:cubicBezTo>
                          <a:pt x="2901885" y="2344043"/>
                          <a:pt x="2901885" y="2322721"/>
                          <a:pt x="2911362" y="2310875"/>
                        </a:cubicBezTo>
                        <a:cubicBezTo>
                          <a:pt x="2901885" y="2322721"/>
                          <a:pt x="2901885" y="2344043"/>
                          <a:pt x="2894778" y="2358258"/>
                        </a:cubicBezTo>
                        <a:close/>
                        <a:moveTo>
                          <a:pt x="2994281" y="2230325"/>
                        </a:moveTo>
                        <a:cubicBezTo>
                          <a:pt x="2965852" y="2237432"/>
                          <a:pt x="2968221" y="2265862"/>
                          <a:pt x="2954006" y="2282445"/>
                        </a:cubicBezTo>
                        <a:cubicBezTo>
                          <a:pt x="2951637" y="2287184"/>
                          <a:pt x="2949268" y="2296660"/>
                          <a:pt x="2946898" y="2296660"/>
                        </a:cubicBezTo>
                        <a:cubicBezTo>
                          <a:pt x="2939791" y="2296660"/>
                          <a:pt x="2932684" y="2299030"/>
                          <a:pt x="2927946" y="2301398"/>
                        </a:cubicBezTo>
                        <a:cubicBezTo>
                          <a:pt x="2932684" y="2299030"/>
                          <a:pt x="2939791" y="2296660"/>
                          <a:pt x="2946898" y="2296660"/>
                        </a:cubicBezTo>
                        <a:cubicBezTo>
                          <a:pt x="2949268" y="2296660"/>
                          <a:pt x="2949268" y="2287184"/>
                          <a:pt x="2954006" y="2282445"/>
                        </a:cubicBezTo>
                        <a:cubicBezTo>
                          <a:pt x="2965852" y="2265862"/>
                          <a:pt x="2965852" y="2239801"/>
                          <a:pt x="2994281" y="2230325"/>
                        </a:cubicBezTo>
                        <a:cubicBezTo>
                          <a:pt x="3001388" y="2227956"/>
                          <a:pt x="2999020" y="2216110"/>
                          <a:pt x="2999020" y="2209003"/>
                        </a:cubicBezTo>
                        <a:cubicBezTo>
                          <a:pt x="2999020" y="2166358"/>
                          <a:pt x="2951637" y="2147405"/>
                          <a:pt x="2946898" y="2107130"/>
                        </a:cubicBezTo>
                        <a:cubicBezTo>
                          <a:pt x="2946898" y="2104761"/>
                          <a:pt x="2946898" y="2104761"/>
                          <a:pt x="2944530" y="2104761"/>
                        </a:cubicBezTo>
                        <a:cubicBezTo>
                          <a:pt x="2944530" y="2104761"/>
                          <a:pt x="2946898" y="2107130"/>
                          <a:pt x="2946898" y="2107130"/>
                        </a:cubicBezTo>
                        <a:cubicBezTo>
                          <a:pt x="2951637" y="2147405"/>
                          <a:pt x="3001388" y="2166358"/>
                          <a:pt x="2999020" y="2209003"/>
                        </a:cubicBezTo>
                        <a:cubicBezTo>
                          <a:pt x="2996650" y="2218479"/>
                          <a:pt x="3001388" y="2227956"/>
                          <a:pt x="2994281" y="2230325"/>
                        </a:cubicBezTo>
                        <a:close/>
                        <a:moveTo>
                          <a:pt x="2994281" y="2078701"/>
                        </a:moveTo>
                        <a:cubicBezTo>
                          <a:pt x="2989543" y="2073962"/>
                          <a:pt x="2987174" y="2066855"/>
                          <a:pt x="2987174" y="2062117"/>
                        </a:cubicBezTo>
                        <a:cubicBezTo>
                          <a:pt x="2987174" y="2069224"/>
                          <a:pt x="2989543" y="2073962"/>
                          <a:pt x="2994281" y="2078701"/>
                        </a:cubicBezTo>
                        <a:cubicBezTo>
                          <a:pt x="3008496" y="2095284"/>
                          <a:pt x="3015603" y="2114238"/>
                          <a:pt x="3017972" y="2130821"/>
                        </a:cubicBezTo>
                        <a:cubicBezTo>
                          <a:pt x="3015603" y="2114238"/>
                          <a:pt x="3008496" y="2095284"/>
                          <a:pt x="2994281" y="2078701"/>
                        </a:cubicBezTo>
                        <a:close/>
                        <a:moveTo>
                          <a:pt x="3027449" y="1908123"/>
                        </a:moveTo>
                        <a:cubicBezTo>
                          <a:pt x="3029818" y="1901016"/>
                          <a:pt x="3036925" y="1893909"/>
                          <a:pt x="3046402" y="1889170"/>
                        </a:cubicBezTo>
                        <a:cubicBezTo>
                          <a:pt x="3036925" y="1893909"/>
                          <a:pt x="3029818" y="1901016"/>
                          <a:pt x="3027449" y="1908123"/>
                        </a:cubicBezTo>
                        <a:close/>
                        <a:moveTo>
                          <a:pt x="3067724" y="2057378"/>
                        </a:moveTo>
                        <a:cubicBezTo>
                          <a:pt x="3055878" y="2066855"/>
                          <a:pt x="3048771" y="2076331"/>
                          <a:pt x="3046402" y="2088177"/>
                        </a:cubicBezTo>
                        <a:cubicBezTo>
                          <a:pt x="3048771" y="2076331"/>
                          <a:pt x="3055878" y="2066855"/>
                          <a:pt x="3067724" y="2057378"/>
                        </a:cubicBezTo>
                        <a:cubicBezTo>
                          <a:pt x="3072462" y="2055009"/>
                          <a:pt x="3072462" y="2050271"/>
                          <a:pt x="3074832" y="2045533"/>
                        </a:cubicBezTo>
                        <a:cubicBezTo>
                          <a:pt x="3074832" y="2050271"/>
                          <a:pt x="3072462" y="2055009"/>
                          <a:pt x="3067724" y="2057378"/>
                        </a:cubicBezTo>
                        <a:close/>
                        <a:moveTo>
                          <a:pt x="3077200" y="2040794"/>
                        </a:moveTo>
                        <a:cubicBezTo>
                          <a:pt x="3077200" y="2040794"/>
                          <a:pt x="3077200" y="2043164"/>
                          <a:pt x="3077200" y="2043164"/>
                        </a:cubicBezTo>
                        <a:cubicBezTo>
                          <a:pt x="3077200" y="2043164"/>
                          <a:pt x="3077200" y="2040794"/>
                          <a:pt x="3077200" y="2040794"/>
                        </a:cubicBezTo>
                        <a:cubicBezTo>
                          <a:pt x="3084308" y="2017103"/>
                          <a:pt x="3100892" y="1995781"/>
                          <a:pt x="3103261" y="1972090"/>
                        </a:cubicBezTo>
                        <a:cubicBezTo>
                          <a:pt x="3100892" y="1995781"/>
                          <a:pt x="3086677" y="2017103"/>
                          <a:pt x="3077200" y="2040794"/>
                        </a:cubicBezTo>
                        <a:close/>
                        <a:moveTo>
                          <a:pt x="3105630" y="1950767"/>
                        </a:moveTo>
                        <a:cubicBezTo>
                          <a:pt x="3105630" y="1950767"/>
                          <a:pt x="3105630" y="1950767"/>
                          <a:pt x="3105630" y="1950767"/>
                        </a:cubicBezTo>
                        <a:cubicBezTo>
                          <a:pt x="3115107" y="1938922"/>
                          <a:pt x="3119845" y="1924707"/>
                          <a:pt x="3124583" y="1910492"/>
                        </a:cubicBezTo>
                        <a:cubicBezTo>
                          <a:pt x="3119845" y="1922338"/>
                          <a:pt x="3115107" y="1936553"/>
                          <a:pt x="3105630" y="1950767"/>
                        </a:cubicBezTo>
                        <a:close/>
                        <a:moveTo>
                          <a:pt x="3179073" y="1941291"/>
                        </a:moveTo>
                        <a:lnTo>
                          <a:pt x="3179073" y="1941291"/>
                        </a:lnTo>
                        <a:cubicBezTo>
                          <a:pt x="3181442" y="1889170"/>
                          <a:pt x="3164858" y="1837050"/>
                          <a:pt x="3179073" y="1782560"/>
                        </a:cubicBezTo>
                        <a:cubicBezTo>
                          <a:pt x="3179073" y="1780190"/>
                          <a:pt x="3179073" y="1777821"/>
                          <a:pt x="3181442" y="1775452"/>
                        </a:cubicBezTo>
                        <a:cubicBezTo>
                          <a:pt x="3181442" y="1777821"/>
                          <a:pt x="3181442" y="1780190"/>
                          <a:pt x="3179073" y="1782560"/>
                        </a:cubicBezTo>
                        <a:cubicBezTo>
                          <a:pt x="3167227" y="1837050"/>
                          <a:pt x="3183811" y="1889170"/>
                          <a:pt x="3179073" y="1941291"/>
                        </a:cubicBezTo>
                        <a:close/>
                      </a:path>
                    </a:pathLst>
                  </a:custGeom>
                  <a:solidFill>
                    <a:schemeClr val="accent2">
                      <a:lumMod val="75000"/>
                      <a:alpha val="70000"/>
                    </a:schemeClr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grpSp>
                <p:nvGrpSpPr>
                  <p:cNvPr id="35" name="Graphic 2002">
                    <a:extLst>
                      <a:ext uri="{FF2B5EF4-FFF2-40B4-BE49-F238E27FC236}">
                        <a16:creationId xmlns:a16="http://schemas.microsoft.com/office/drawing/2014/main" id="{B5CC4B7C-CDB6-885E-9F72-CFEAC5CAC77D}"/>
                      </a:ext>
                    </a:extLst>
                  </p:cNvPr>
                  <p:cNvGrpSpPr/>
                  <p:nvPr/>
                </p:nvGrpSpPr>
                <p:grpSpPr>
                  <a:xfrm>
                    <a:off x="7664168" y="3046052"/>
                    <a:ext cx="3065200" cy="2926157"/>
                    <a:chOff x="7664168" y="2985092"/>
                    <a:chExt cx="3065200" cy="2926157"/>
                  </a:xfrm>
                  <a:solidFill>
                    <a:schemeClr val="accent2">
                      <a:lumMod val="75000"/>
                      <a:alpha val="70000"/>
                    </a:schemeClr>
                  </a:solidFill>
                </p:grpSpPr>
                <p:sp>
                  <p:nvSpPr>
                    <p:cNvPr id="38" name="Freeform 32">
                      <a:extLst>
                        <a:ext uri="{FF2B5EF4-FFF2-40B4-BE49-F238E27FC236}">
                          <a16:creationId xmlns:a16="http://schemas.microsoft.com/office/drawing/2014/main" id="{711F9F08-2223-8F7E-68FC-8470CDF09B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19722" y="551086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39" name="Freeform 33">
                      <a:extLst>
                        <a:ext uri="{FF2B5EF4-FFF2-40B4-BE49-F238E27FC236}">
                          <a16:creationId xmlns:a16="http://schemas.microsoft.com/office/drawing/2014/main" id="{B123E13A-5FDC-5E41-2B28-0DE683E4AA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988963" y="3070665"/>
                      <a:ext cx="78181" cy="68704"/>
                    </a:xfrm>
                    <a:custGeom>
                      <a:avLst/>
                      <a:gdLst>
                        <a:gd name="connsiteX0" fmla="*/ 78181 w 78181"/>
                        <a:gd name="connsiteY0" fmla="*/ 68705 h 68704"/>
                        <a:gd name="connsiteX1" fmla="*/ 0 w 78181"/>
                        <a:gd name="connsiteY1" fmla="*/ 0 h 68704"/>
                        <a:gd name="connsiteX2" fmla="*/ 78181 w 78181"/>
                        <a:gd name="connsiteY2" fmla="*/ 68705 h 68704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78181" h="68704">
                          <a:moveTo>
                            <a:pt x="78181" y="68705"/>
                          </a:moveTo>
                          <a:cubicBezTo>
                            <a:pt x="56859" y="40275"/>
                            <a:pt x="33168" y="16584"/>
                            <a:pt x="0" y="0"/>
                          </a:cubicBezTo>
                          <a:cubicBezTo>
                            <a:pt x="11846" y="47383"/>
                            <a:pt x="35537" y="66336"/>
                            <a:pt x="78181" y="68705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0" name="Freeform 34">
                      <a:extLst>
                        <a:ext uri="{FF2B5EF4-FFF2-40B4-BE49-F238E27FC236}">
                          <a16:creationId xmlns:a16="http://schemas.microsoft.com/office/drawing/2014/main" id="{D40A7776-DF1E-6E1A-5F9A-1584B51FEE4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47312" y="2985092"/>
                      <a:ext cx="59228" cy="25292"/>
                    </a:xfrm>
                    <a:custGeom>
                      <a:avLst/>
                      <a:gdLst>
                        <a:gd name="connsiteX0" fmla="*/ 59228 w 59228"/>
                        <a:gd name="connsiteY0" fmla="*/ 21607 h 25292"/>
                        <a:gd name="connsiteX1" fmla="*/ 0 w 59228"/>
                        <a:gd name="connsiteY1" fmla="*/ 7392 h 25292"/>
                        <a:gd name="connsiteX2" fmla="*/ 59228 w 59228"/>
                        <a:gd name="connsiteY2" fmla="*/ 21607 h 2529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59228" h="25292">
                          <a:moveTo>
                            <a:pt x="59228" y="21607"/>
                          </a:moveTo>
                          <a:cubicBezTo>
                            <a:pt x="42644" y="5023"/>
                            <a:pt x="26060" y="-9192"/>
                            <a:pt x="0" y="7392"/>
                          </a:cubicBezTo>
                          <a:cubicBezTo>
                            <a:pt x="14215" y="26345"/>
                            <a:pt x="35537" y="28714"/>
                            <a:pt x="59228" y="21607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1" name="Freeform 35">
                      <a:extLst>
                        <a:ext uri="{FF2B5EF4-FFF2-40B4-BE49-F238E27FC236}">
                          <a16:creationId xmlns:a16="http://schemas.microsoft.com/office/drawing/2014/main" id="{44E51904-4E4B-B9ED-DA94-1F5D5DE5107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664168" y="4511095"/>
                      <a:ext cx="16079" cy="30798"/>
                    </a:xfrm>
                    <a:custGeom>
                      <a:avLst/>
                      <a:gdLst>
                        <a:gd name="connsiteX0" fmla="*/ 10157 w 16079"/>
                        <a:gd name="connsiteY0" fmla="*/ 0 h 30798"/>
                        <a:gd name="connsiteX1" fmla="*/ 7788 w 16079"/>
                        <a:gd name="connsiteY1" fmla="*/ 30799 h 30798"/>
                        <a:gd name="connsiteX2" fmla="*/ 10157 w 16079"/>
                        <a:gd name="connsiteY2" fmla="*/ 0 h 30798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6079" h="30798">
                          <a:moveTo>
                            <a:pt x="10157" y="0"/>
                          </a:moveTo>
                          <a:cubicBezTo>
                            <a:pt x="-1689" y="9477"/>
                            <a:pt x="-4058" y="21322"/>
                            <a:pt x="7788" y="30799"/>
                          </a:cubicBezTo>
                          <a:cubicBezTo>
                            <a:pt x="19634" y="21322"/>
                            <a:pt x="17264" y="9477"/>
                            <a:pt x="10157" y="0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2" name="Freeform 36">
                      <a:extLst>
                        <a:ext uri="{FF2B5EF4-FFF2-40B4-BE49-F238E27FC236}">
                          <a16:creationId xmlns:a16="http://schemas.microsoft.com/office/drawing/2014/main" id="{741E0C4D-050F-F55D-C279-AFB2D63804D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18654" y="5172081"/>
                      <a:ext cx="10714" cy="16583"/>
                    </a:xfrm>
                    <a:custGeom>
                      <a:avLst/>
                      <a:gdLst>
                        <a:gd name="connsiteX0" fmla="*/ 0 w 10714"/>
                        <a:gd name="connsiteY0" fmla="*/ 16584 h 16583"/>
                        <a:gd name="connsiteX1" fmla="*/ 9476 w 10714"/>
                        <a:gd name="connsiteY1" fmla="*/ 0 h 16583"/>
                        <a:gd name="connsiteX2" fmla="*/ 0 w 10714"/>
                        <a:gd name="connsiteY2" fmla="*/ 16584 h 1658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10714" h="16583">
                          <a:moveTo>
                            <a:pt x="0" y="16584"/>
                          </a:moveTo>
                          <a:cubicBezTo>
                            <a:pt x="11846" y="16584"/>
                            <a:pt x="11846" y="9476"/>
                            <a:pt x="9476" y="0"/>
                          </a:cubicBezTo>
                          <a:cubicBezTo>
                            <a:pt x="4738" y="4738"/>
                            <a:pt x="2369" y="9476"/>
                            <a:pt x="0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3" name="Freeform 37">
                      <a:extLst>
                        <a:ext uri="{FF2B5EF4-FFF2-40B4-BE49-F238E27FC236}">
                          <a16:creationId xmlns:a16="http://schemas.microsoft.com/office/drawing/2014/main" id="{7A0ECCBD-7A7C-ED5F-D1D0-213C05594C6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145325" y="3184383"/>
                      <a:ext cx="26060" cy="17361"/>
                    </a:xfrm>
                    <a:custGeom>
                      <a:avLst/>
                      <a:gdLst>
                        <a:gd name="connsiteX0" fmla="*/ 26061 w 26060"/>
                        <a:gd name="connsiteY0" fmla="*/ 16584 h 17361"/>
                        <a:gd name="connsiteX1" fmla="*/ 0 w 26060"/>
                        <a:gd name="connsiteY1" fmla="*/ 0 h 17361"/>
                        <a:gd name="connsiteX2" fmla="*/ 26061 w 26060"/>
                        <a:gd name="connsiteY2" fmla="*/ 16584 h 173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17361">
                          <a:moveTo>
                            <a:pt x="26061" y="16584"/>
                          </a:moveTo>
                          <a:cubicBezTo>
                            <a:pt x="21322" y="4738"/>
                            <a:pt x="9477" y="2369"/>
                            <a:pt x="0" y="0"/>
                          </a:cubicBezTo>
                          <a:cubicBezTo>
                            <a:pt x="0" y="16584"/>
                            <a:pt x="9477" y="18953"/>
                            <a:pt x="26061" y="16584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4" name="Freeform 38">
                      <a:extLst>
                        <a:ext uri="{FF2B5EF4-FFF2-40B4-BE49-F238E27FC236}">
                          <a16:creationId xmlns:a16="http://schemas.microsoft.com/office/drawing/2014/main" id="{5CF3C9D9-0DEE-45E8-ABFA-BA96E22A26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564661" y="3840632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5" name="Freeform 39">
                      <a:extLst>
                        <a:ext uri="{FF2B5EF4-FFF2-40B4-BE49-F238E27FC236}">
                          <a16:creationId xmlns:a16="http://schemas.microsoft.com/office/drawing/2014/main" id="{124160CD-AD6B-8E86-F3C9-72D703C11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858661" y="3096726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6" name="Freeform 40">
                      <a:extLst>
                        <a:ext uri="{FF2B5EF4-FFF2-40B4-BE49-F238E27FC236}">
                          <a16:creationId xmlns:a16="http://schemas.microsoft.com/office/drawing/2014/main" id="{ED2DF232-69D7-1027-3C60-3B4C24AA40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228245" y="5591417"/>
                      <a:ext cx="26495" cy="47382"/>
                    </a:xfrm>
                    <a:custGeom>
                      <a:avLst/>
                      <a:gdLst>
                        <a:gd name="connsiteX0" fmla="*/ 0 w 26495"/>
                        <a:gd name="connsiteY0" fmla="*/ 47383 h 47382"/>
                        <a:gd name="connsiteX1" fmla="*/ 26061 w 26495"/>
                        <a:gd name="connsiteY1" fmla="*/ 0 h 47382"/>
                        <a:gd name="connsiteX2" fmla="*/ 0 w 26495"/>
                        <a:gd name="connsiteY2" fmla="*/ 47383 h 4738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495" h="47382">
                          <a:moveTo>
                            <a:pt x="0" y="47383"/>
                          </a:moveTo>
                          <a:cubicBezTo>
                            <a:pt x="21322" y="37906"/>
                            <a:pt x="28430" y="18953"/>
                            <a:pt x="26061" y="0"/>
                          </a:cubicBezTo>
                          <a:cubicBezTo>
                            <a:pt x="-2369" y="4738"/>
                            <a:pt x="2369" y="26061"/>
                            <a:pt x="0" y="4738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7" name="Freeform 41">
                      <a:extLst>
                        <a:ext uri="{FF2B5EF4-FFF2-40B4-BE49-F238E27FC236}">
                          <a16:creationId xmlns:a16="http://schemas.microsoft.com/office/drawing/2014/main" id="{CFFD422B-5F92-5AE2-120D-2B6CC9B3E0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607305" y="4075175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8" name="Freeform 42">
                      <a:extLst>
                        <a:ext uri="{FF2B5EF4-FFF2-40B4-BE49-F238E27FC236}">
                          <a16:creationId xmlns:a16="http://schemas.microsoft.com/office/drawing/2014/main" id="{59952E93-304F-05D3-73C6-F722025F3C3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564889" y="5890590"/>
                      <a:ext cx="26060" cy="20659"/>
                    </a:xfrm>
                    <a:custGeom>
                      <a:avLst/>
                      <a:gdLst>
                        <a:gd name="connsiteX0" fmla="*/ 0 w 26060"/>
                        <a:gd name="connsiteY0" fmla="*/ 20659 h 20659"/>
                        <a:gd name="connsiteX1" fmla="*/ 26060 w 26060"/>
                        <a:gd name="connsiteY1" fmla="*/ 4075 h 20659"/>
                        <a:gd name="connsiteX2" fmla="*/ 0 w 26060"/>
                        <a:gd name="connsiteY2" fmla="*/ 20659 h 2065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6060" h="20659">
                          <a:moveTo>
                            <a:pt x="0" y="20659"/>
                          </a:moveTo>
                          <a:cubicBezTo>
                            <a:pt x="11846" y="20659"/>
                            <a:pt x="26060" y="20659"/>
                            <a:pt x="26060" y="4075"/>
                          </a:cubicBezTo>
                          <a:cubicBezTo>
                            <a:pt x="4738" y="-7770"/>
                            <a:pt x="4738" y="8813"/>
                            <a:pt x="0" y="20659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49" name="Freeform 43">
                      <a:extLst>
                        <a:ext uri="{FF2B5EF4-FFF2-40B4-BE49-F238E27FC236}">
                          <a16:creationId xmlns:a16="http://schemas.microsoft.com/office/drawing/2014/main" id="{D7A54A49-8D07-1121-666C-30443BBD15E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666990" y="3497235"/>
                      <a:ext cx="87657" cy="20233"/>
                    </a:xfrm>
                    <a:custGeom>
                      <a:avLst/>
                      <a:gdLst>
                        <a:gd name="connsiteX0" fmla="*/ 0 w 87657"/>
                        <a:gd name="connsiteY0" fmla="*/ 2243 h 20233"/>
                        <a:gd name="connsiteX1" fmla="*/ 87658 w 87657"/>
                        <a:gd name="connsiteY1" fmla="*/ 9350 h 20233"/>
                        <a:gd name="connsiteX2" fmla="*/ 0 w 87657"/>
                        <a:gd name="connsiteY2" fmla="*/ 2243 h 2023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87657" h="20233">
                          <a:moveTo>
                            <a:pt x="0" y="2243"/>
                          </a:moveTo>
                          <a:cubicBezTo>
                            <a:pt x="37906" y="23565"/>
                            <a:pt x="66336" y="25934"/>
                            <a:pt x="87658" y="9350"/>
                          </a:cubicBezTo>
                          <a:cubicBezTo>
                            <a:pt x="59228" y="6981"/>
                            <a:pt x="35537" y="-4864"/>
                            <a:pt x="0" y="2243"/>
                          </a:cubicBez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  <p:sp>
                  <p:nvSpPr>
                    <p:cNvPr id="50" name="Freeform 44">
                      <a:extLst>
                        <a:ext uri="{FF2B5EF4-FFF2-40B4-BE49-F238E27FC236}">
                          <a16:creationId xmlns:a16="http://schemas.microsoft.com/office/drawing/2014/main" id="{212BFE2E-2C2C-DAB1-FA69-82B97702E4E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773372" y="3743497"/>
                      <a:ext cx="23691" cy="23691"/>
                    </a:xfrm>
                    <a:custGeom>
                      <a:avLst/>
                      <a:gdLst>
                        <a:gd name="connsiteX0" fmla="*/ 0 w 23691"/>
                        <a:gd name="connsiteY0" fmla="*/ 0 h 23691"/>
                        <a:gd name="connsiteX1" fmla="*/ 0 w 23691"/>
                        <a:gd name="connsiteY1" fmla="*/ 0 h 23691"/>
                        <a:gd name="connsiteX2" fmla="*/ 0 w 23691"/>
                        <a:gd name="connsiteY2" fmla="*/ 0 h 2369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</a:cxnLst>
                      <a:rect l="l" t="t" r="r" b="b"/>
                      <a:pathLst>
                        <a:path w="23691" h="23691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2367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endParaRPr lang="en-US" dirty="0"/>
                    </a:p>
                  </p:txBody>
                </p:sp>
              </p:grpSp>
              <p:sp>
                <p:nvSpPr>
                  <p:cNvPr id="36" name="Freeform 30">
                    <a:extLst>
                      <a:ext uri="{FF2B5EF4-FFF2-40B4-BE49-F238E27FC236}">
                        <a16:creationId xmlns:a16="http://schemas.microsoft.com/office/drawing/2014/main" id="{C7B982C4-B3CD-23AD-047A-B8BCD9C7BC43}"/>
                      </a:ext>
                    </a:extLst>
                  </p:cNvPr>
                  <p:cNvSpPr/>
                  <p:nvPr/>
                </p:nvSpPr>
                <p:spPr>
                  <a:xfrm>
                    <a:off x="8386424" y="3809101"/>
                    <a:ext cx="3177129" cy="3048899"/>
                  </a:xfrm>
                  <a:custGeom>
                    <a:avLst/>
                    <a:gdLst>
                      <a:gd name="connsiteX0" fmla="*/ 1805867 w 3177129"/>
                      <a:gd name="connsiteY0" fmla="*/ 3030628 h 3048899"/>
                      <a:gd name="connsiteX1" fmla="*/ 1794022 w 3177129"/>
                      <a:gd name="connsiteY1" fmla="*/ 3044843 h 3048899"/>
                      <a:gd name="connsiteX2" fmla="*/ 1805867 w 3177129"/>
                      <a:gd name="connsiteY2" fmla="*/ 3030628 h 3048899"/>
                      <a:gd name="connsiteX3" fmla="*/ 1270445 w 3177129"/>
                      <a:gd name="connsiteY3" fmla="*/ 3028259 h 3048899"/>
                      <a:gd name="connsiteX4" fmla="*/ 1284659 w 3177129"/>
                      <a:gd name="connsiteY4" fmla="*/ 3044843 h 3048899"/>
                      <a:gd name="connsiteX5" fmla="*/ 1270445 w 3177129"/>
                      <a:gd name="connsiteY5" fmla="*/ 3028259 h 3048899"/>
                      <a:gd name="connsiteX6" fmla="*/ 2026196 w 3177129"/>
                      <a:gd name="connsiteY6" fmla="*/ 3016413 h 3048899"/>
                      <a:gd name="connsiteX7" fmla="*/ 2007243 w 3177129"/>
                      <a:gd name="connsiteY7" fmla="*/ 3037735 h 3048899"/>
                      <a:gd name="connsiteX8" fmla="*/ 2026196 w 3177129"/>
                      <a:gd name="connsiteY8" fmla="*/ 3016413 h 3048899"/>
                      <a:gd name="connsiteX9" fmla="*/ 1827190 w 3177129"/>
                      <a:gd name="connsiteY9" fmla="*/ 3009306 h 3048899"/>
                      <a:gd name="connsiteX10" fmla="*/ 1821903 w 3177129"/>
                      <a:gd name="connsiteY10" fmla="*/ 3023316 h 3048899"/>
                      <a:gd name="connsiteX11" fmla="*/ 1808237 w 3177129"/>
                      <a:gd name="connsiteY11" fmla="*/ 3028259 h 3048899"/>
                      <a:gd name="connsiteX12" fmla="*/ 1821267 w 3177129"/>
                      <a:gd name="connsiteY12" fmla="*/ 3025002 h 3048899"/>
                      <a:gd name="connsiteX13" fmla="*/ 1821903 w 3177129"/>
                      <a:gd name="connsiteY13" fmla="*/ 3023316 h 3048899"/>
                      <a:gd name="connsiteX14" fmla="*/ 1822155 w 3177129"/>
                      <a:gd name="connsiteY14" fmla="*/ 3023225 h 3048899"/>
                      <a:gd name="connsiteX15" fmla="*/ 1827190 w 3177129"/>
                      <a:gd name="connsiteY15" fmla="*/ 3009306 h 3048899"/>
                      <a:gd name="connsiteX16" fmla="*/ 934029 w 3177129"/>
                      <a:gd name="connsiteY16" fmla="*/ 2997460 h 3048899"/>
                      <a:gd name="connsiteX17" fmla="*/ 896123 w 3177129"/>
                      <a:gd name="connsiteY17" fmla="*/ 3009306 h 3048899"/>
                      <a:gd name="connsiteX18" fmla="*/ 934029 w 3177129"/>
                      <a:gd name="connsiteY18" fmla="*/ 2997460 h 3048899"/>
                      <a:gd name="connsiteX19" fmla="*/ 1504988 w 3177129"/>
                      <a:gd name="connsiteY19" fmla="*/ 2990353 h 3048899"/>
                      <a:gd name="connsiteX20" fmla="*/ 1502671 w 3177129"/>
                      <a:gd name="connsiteY20" fmla="*/ 3002228 h 3048899"/>
                      <a:gd name="connsiteX21" fmla="*/ 1493143 w 3177129"/>
                      <a:gd name="connsiteY21" fmla="*/ 3009306 h 3048899"/>
                      <a:gd name="connsiteX22" fmla="*/ 1502619 w 3177129"/>
                      <a:gd name="connsiteY22" fmla="*/ 3002495 h 3048899"/>
                      <a:gd name="connsiteX23" fmla="*/ 1502671 w 3177129"/>
                      <a:gd name="connsiteY23" fmla="*/ 3002228 h 3048899"/>
                      <a:gd name="connsiteX24" fmla="*/ 1503507 w 3177129"/>
                      <a:gd name="connsiteY24" fmla="*/ 3001607 h 3048899"/>
                      <a:gd name="connsiteX25" fmla="*/ 1504988 w 3177129"/>
                      <a:gd name="connsiteY25" fmla="*/ 2990353 h 3048899"/>
                      <a:gd name="connsiteX26" fmla="*/ 1945646 w 3177129"/>
                      <a:gd name="connsiteY26" fmla="*/ 2978507 h 3048899"/>
                      <a:gd name="connsiteX27" fmla="*/ 1895894 w 3177129"/>
                      <a:gd name="connsiteY27" fmla="*/ 3021152 h 3048899"/>
                      <a:gd name="connsiteX28" fmla="*/ 1945646 w 3177129"/>
                      <a:gd name="connsiteY28" fmla="*/ 2978507 h 3048899"/>
                      <a:gd name="connsiteX29" fmla="*/ 1199371 w 3177129"/>
                      <a:gd name="connsiteY29" fmla="*/ 2976138 h 3048899"/>
                      <a:gd name="connsiteX30" fmla="*/ 1232539 w 3177129"/>
                      <a:gd name="connsiteY30" fmla="*/ 2985615 h 3048899"/>
                      <a:gd name="connsiteX31" fmla="*/ 1199371 w 3177129"/>
                      <a:gd name="connsiteY31" fmla="*/ 2976138 h 3048899"/>
                      <a:gd name="connsiteX32" fmla="*/ 1516834 w 3177129"/>
                      <a:gd name="connsiteY32" fmla="*/ 2969031 h 3048899"/>
                      <a:gd name="connsiteX33" fmla="*/ 1568955 w 3177129"/>
                      <a:gd name="connsiteY33" fmla="*/ 2971400 h 3048899"/>
                      <a:gd name="connsiteX34" fmla="*/ 1516834 w 3177129"/>
                      <a:gd name="connsiteY34" fmla="*/ 2969031 h 3048899"/>
                      <a:gd name="connsiteX35" fmla="*/ 1589092 w 3177129"/>
                      <a:gd name="connsiteY35" fmla="*/ 2960739 h 3048899"/>
                      <a:gd name="connsiteX36" fmla="*/ 1580800 w 3177129"/>
                      <a:gd name="connsiteY36" fmla="*/ 2961923 h 3048899"/>
                      <a:gd name="connsiteX37" fmla="*/ 1597384 w 3177129"/>
                      <a:gd name="connsiteY37" fmla="*/ 2966662 h 3048899"/>
                      <a:gd name="connsiteX38" fmla="*/ 1640028 w 3177129"/>
                      <a:gd name="connsiteY38" fmla="*/ 2976138 h 3048899"/>
                      <a:gd name="connsiteX39" fmla="*/ 1597384 w 3177129"/>
                      <a:gd name="connsiteY39" fmla="*/ 2966662 h 3048899"/>
                      <a:gd name="connsiteX40" fmla="*/ 1589092 w 3177129"/>
                      <a:gd name="connsiteY40" fmla="*/ 2960739 h 3048899"/>
                      <a:gd name="connsiteX41" fmla="*/ 1805867 w 3177129"/>
                      <a:gd name="connsiteY41" fmla="*/ 2950078 h 3048899"/>
                      <a:gd name="connsiteX42" fmla="*/ 1822451 w 3177129"/>
                      <a:gd name="connsiteY42" fmla="*/ 2969031 h 3048899"/>
                      <a:gd name="connsiteX43" fmla="*/ 1834297 w 3177129"/>
                      <a:gd name="connsiteY43" fmla="*/ 2950078 h 3048899"/>
                      <a:gd name="connsiteX44" fmla="*/ 1822451 w 3177129"/>
                      <a:gd name="connsiteY44" fmla="*/ 2969031 h 3048899"/>
                      <a:gd name="connsiteX45" fmla="*/ 1805867 w 3177129"/>
                      <a:gd name="connsiteY45" fmla="*/ 2950078 h 3048899"/>
                      <a:gd name="connsiteX46" fmla="*/ 1706364 w 3177129"/>
                      <a:gd name="connsiteY46" fmla="*/ 2950078 h 3048899"/>
                      <a:gd name="connsiteX47" fmla="*/ 1696888 w 3177129"/>
                      <a:gd name="connsiteY47" fmla="*/ 2980876 h 3048899"/>
                      <a:gd name="connsiteX48" fmla="*/ 1706364 w 3177129"/>
                      <a:gd name="connsiteY48" fmla="*/ 2950078 h 3048899"/>
                      <a:gd name="connsiteX49" fmla="*/ 1436284 w 3177129"/>
                      <a:gd name="connsiteY49" fmla="*/ 2950078 h 3048899"/>
                      <a:gd name="connsiteX50" fmla="*/ 1438653 w 3177129"/>
                      <a:gd name="connsiteY50" fmla="*/ 2973769 h 3048899"/>
                      <a:gd name="connsiteX51" fmla="*/ 1436284 w 3177129"/>
                      <a:gd name="connsiteY51" fmla="*/ 2950078 h 3048899"/>
                      <a:gd name="connsiteX52" fmla="*/ 2270217 w 3177129"/>
                      <a:gd name="connsiteY52" fmla="*/ 2942970 h 3048899"/>
                      <a:gd name="connsiteX53" fmla="*/ 2234680 w 3177129"/>
                      <a:gd name="connsiteY53" fmla="*/ 2980876 h 3048899"/>
                      <a:gd name="connsiteX54" fmla="*/ 2270217 w 3177129"/>
                      <a:gd name="connsiteY54" fmla="*/ 2942970 h 3048899"/>
                      <a:gd name="connsiteX55" fmla="*/ 1050116 w 3177129"/>
                      <a:gd name="connsiteY55" fmla="*/ 2933494 h 3048899"/>
                      <a:gd name="connsiteX56" fmla="*/ 1033532 w 3177129"/>
                      <a:gd name="connsiteY56" fmla="*/ 2961923 h 3048899"/>
                      <a:gd name="connsiteX57" fmla="*/ 1050116 w 3177129"/>
                      <a:gd name="connsiteY57" fmla="*/ 2933494 h 3048899"/>
                      <a:gd name="connsiteX58" fmla="*/ 1500250 w 3177129"/>
                      <a:gd name="connsiteY58" fmla="*/ 2919279 h 3048899"/>
                      <a:gd name="connsiteX59" fmla="*/ 1497881 w 3177129"/>
                      <a:gd name="connsiteY59" fmla="*/ 2935863 h 3048899"/>
                      <a:gd name="connsiteX60" fmla="*/ 1500250 w 3177129"/>
                      <a:gd name="connsiteY60" fmla="*/ 2919279 h 3048899"/>
                      <a:gd name="connsiteX61" fmla="*/ 1957492 w 3177129"/>
                      <a:gd name="connsiteY61" fmla="*/ 2909803 h 3048899"/>
                      <a:gd name="connsiteX62" fmla="*/ 1936169 w 3177129"/>
                      <a:gd name="connsiteY62" fmla="*/ 2926386 h 3048899"/>
                      <a:gd name="connsiteX63" fmla="*/ 1919586 w 3177129"/>
                      <a:gd name="connsiteY63" fmla="*/ 2935863 h 3048899"/>
                      <a:gd name="connsiteX64" fmla="*/ 1936169 w 3177129"/>
                      <a:gd name="connsiteY64" fmla="*/ 2926386 h 3048899"/>
                      <a:gd name="connsiteX65" fmla="*/ 1957492 w 3177129"/>
                      <a:gd name="connsiteY65" fmla="*/ 2909803 h 3048899"/>
                      <a:gd name="connsiteX66" fmla="*/ 1199371 w 3177129"/>
                      <a:gd name="connsiteY66" fmla="*/ 2900326 h 3048899"/>
                      <a:gd name="connsiteX67" fmla="*/ 1197002 w 3177129"/>
                      <a:gd name="connsiteY67" fmla="*/ 2935863 h 3048899"/>
                      <a:gd name="connsiteX68" fmla="*/ 1199371 w 3177129"/>
                      <a:gd name="connsiteY68" fmla="*/ 2900326 h 3048899"/>
                      <a:gd name="connsiteX69" fmla="*/ 915075 w 3177129"/>
                      <a:gd name="connsiteY69" fmla="*/ 2897957 h 3048899"/>
                      <a:gd name="connsiteX70" fmla="*/ 891384 w 3177129"/>
                      <a:gd name="connsiteY70" fmla="*/ 2928756 h 3048899"/>
                      <a:gd name="connsiteX71" fmla="*/ 915075 w 3177129"/>
                      <a:gd name="connsiteY71" fmla="*/ 2897957 h 3048899"/>
                      <a:gd name="connsiteX72" fmla="*/ 1073807 w 3177129"/>
                      <a:gd name="connsiteY72" fmla="*/ 2895588 h 3048899"/>
                      <a:gd name="connsiteX73" fmla="*/ 1064331 w 3177129"/>
                      <a:gd name="connsiteY73" fmla="*/ 2921648 h 3048899"/>
                      <a:gd name="connsiteX74" fmla="*/ 1073807 w 3177129"/>
                      <a:gd name="connsiteY74" fmla="*/ 2895588 h 3048899"/>
                      <a:gd name="connsiteX75" fmla="*/ 1602715 w 3177129"/>
                      <a:gd name="connsiteY75" fmla="*/ 2877524 h 3048899"/>
                      <a:gd name="connsiteX76" fmla="*/ 1580800 w 3177129"/>
                      <a:gd name="connsiteY76" fmla="*/ 2886111 h 3048899"/>
                      <a:gd name="connsiteX77" fmla="*/ 1628183 w 3177129"/>
                      <a:gd name="connsiteY77" fmla="*/ 2881373 h 3048899"/>
                      <a:gd name="connsiteX78" fmla="*/ 1602715 w 3177129"/>
                      <a:gd name="connsiteY78" fmla="*/ 2877524 h 3048899"/>
                      <a:gd name="connsiteX79" fmla="*/ 2016720 w 3177129"/>
                      <a:gd name="connsiteY79" fmla="*/ 2871896 h 3048899"/>
                      <a:gd name="connsiteX80" fmla="*/ 2006947 w 3177129"/>
                      <a:gd name="connsiteY80" fmla="*/ 2890257 h 3048899"/>
                      <a:gd name="connsiteX81" fmla="*/ 2007034 w 3177129"/>
                      <a:gd name="connsiteY81" fmla="*/ 2890974 h 3048899"/>
                      <a:gd name="connsiteX82" fmla="*/ 2006947 w 3177129"/>
                      <a:gd name="connsiteY82" fmla="*/ 2891146 h 3048899"/>
                      <a:gd name="connsiteX83" fmla="*/ 2009613 w 3177129"/>
                      <a:gd name="connsiteY83" fmla="*/ 2912172 h 3048899"/>
                      <a:gd name="connsiteX84" fmla="*/ 2007034 w 3177129"/>
                      <a:gd name="connsiteY84" fmla="*/ 2890974 h 3048899"/>
                      <a:gd name="connsiteX85" fmla="*/ 1073807 w 3177129"/>
                      <a:gd name="connsiteY85" fmla="*/ 2862420 h 3048899"/>
                      <a:gd name="connsiteX86" fmla="*/ 1099868 w 3177129"/>
                      <a:gd name="connsiteY86" fmla="*/ 2869528 h 3048899"/>
                      <a:gd name="connsiteX87" fmla="*/ 1137774 w 3177129"/>
                      <a:gd name="connsiteY87" fmla="*/ 2883742 h 3048899"/>
                      <a:gd name="connsiteX88" fmla="*/ 1099868 w 3177129"/>
                      <a:gd name="connsiteY88" fmla="*/ 2869528 h 3048899"/>
                      <a:gd name="connsiteX89" fmla="*/ 1073807 w 3177129"/>
                      <a:gd name="connsiteY89" fmla="*/ 2862420 h 3048899"/>
                      <a:gd name="connsiteX90" fmla="*/ 502847 w 3177129"/>
                      <a:gd name="connsiteY90" fmla="*/ 2845836 h 3048899"/>
                      <a:gd name="connsiteX91" fmla="*/ 509955 w 3177129"/>
                      <a:gd name="connsiteY91" fmla="*/ 2883742 h 3048899"/>
                      <a:gd name="connsiteX92" fmla="*/ 502847 w 3177129"/>
                      <a:gd name="connsiteY92" fmla="*/ 2845836 h 3048899"/>
                      <a:gd name="connsiteX93" fmla="*/ 2412364 w 3177129"/>
                      <a:gd name="connsiteY93" fmla="*/ 2841098 h 3048899"/>
                      <a:gd name="connsiteX94" fmla="*/ 2393411 w 3177129"/>
                      <a:gd name="connsiteY94" fmla="*/ 2869528 h 3048899"/>
                      <a:gd name="connsiteX95" fmla="*/ 2379196 w 3177129"/>
                      <a:gd name="connsiteY95" fmla="*/ 2888481 h 3048899"/>
                      <a:gd name="connsiteX96" fmla="*/ 2355505 w 3177129"/>
                      <a:gd name="connsiteY96" fmla="*/ 2928756 h 3048899"/>
                      <a:gd name="connsiteX97" fmla="*/ 2379196 w 3177129"/>
                      <a:gd name="connsiteY97" fmla="*/ 2888481 h 3048899"/>
                      <a:gd name="connsiteX98" fmla="*/ 2393411 w 3177129"/>
                      <a:gd name="connsiteY98" fmla="*/ 2869528 h 3048899"/>
                      <a:gd name="connsiteX99" fmla="*/ 2412364 w 3177129"/>
                      <a:gd name="connsiteY99" fmla="*/ 2841098 h 3048899"/>
                      <a:gd name="connsiteX100" fmla="*/ 2258371 w 3177129"/>
                      <a:gd name="connsiteY100" fmla="*/ 2841098 h 3048899"/>
                      <a:gd name="connsiteX101" fmla="*/ 2237049 w 3177129"/>
                      <a:gd name="connsiteY101" fmla="*/ 2860051 h 3048899"/>
                      <a:gd name="connsiteX102" fmla="*/ 2168344 w 3177129"/>
                      <a:gd name="connsiteY102" fmla="*/ 2890850 h 3048899"/>
                      <a:gd name="connsiteX103" fmla="*/ 2237049 w 3177129"/>
                      <a:gd name="connsiteY103" fmla="*/ 2860051 h 3048899"/>
                      <a:gd name="connsiteX104" fmla="*/ 2258371 w 3177129"/>
                      <a:gd name="connsiteY104" fmla="*/ 2841098 h 3048899"/>
                      <a:gd name="connsiteX105" fmla="*/ 2071210 w 3177129"/>
                      <a:gd name="connsiteY105" fmla="*/ 2836360 h 3048899"/>
                      <a:gd name="connsiteX106" fmla="*/ 2080686 w 3177129"/>
                      <a:gd name="connsiteY106" fmla="*/ 2862420 h 3048899"/>
                      <a:gd name="connsiteX107" fmla="*/ 2071210 w 3177129"/>
                      <a:gd name="connsiteY107" fmla="*/ 2836360 h 3048899"/>
                      <a:gd name="connsiteX108" fmla="*/ 1071438 w 3177129"/>
                      <a:gd name="connsiteY108" fmla="*/ 2817407 h 3048899"/>
                      <a:gd name="connsiteX109" fmla="*/ 1083284 w 3177129"/>
                      <a:gd name="connsiteY109" fmla="*/ 2845836 h 3048899"/>
                      <a:gd name="connsiteX110" fmla="*/ 1071438 w 3177129"/>
                      <a:gd name="connsiteY110" fmla="*/ 2817407 h 3048899"/>
                      <a:gd name="connsiteX111" fmla="*/ 1417331 w 3177129"/>
                      <a:gd name="connsiteY111" fmla="*/ 2807930 h 3048899"/>
                      <a:gd name="connsiteX112" fmla="*/ 1423227 w 3177129"/>
                      <a:gd name="connsiteY112" fmla="*/ 2841835 h 3048899"/>
                      <a:gd name="connsiteX113" fmla="*/ 1422069 w 3177129"/>
                      <a:gd name="connsiteY113" fmla="*/ 2874266 h 3048899"/>
                      <a:gd name="connsiteX114" fmla="*/ 1423253 w 3177129"/>
                      <a:gd name="connsiteY114" fmla="*/ 2841987 h 3048899"/>
                      <a:gd name="connsiteX115" fmla="*/ 1423227 w 3177129"/>
                      <a:gd name="connsiteY115" fmla="*/ 2841835 h 3048899"/>
                      <a:gd name="connsiteX116" fmla="*/ 1423253 w 3177129"/>
                      <a:gd name="connsiteY116" fmla="*/ 2841098 h 3048899"/>
                      <a:gd name="connsiteX117" fmla="*/ 1417331 w 3177129"/>
                      <a:gd name="connsiteY117" fmla="*/ 2807930 h 3048899"/>
                      <a:gd name="connsiteX118" fmla="*/ 943505 w 3177129"/>
                      <a:gd name="connsiteY118" fmla="*/ 2781870 h 3048899"/>
                      <a:gd name="connsiteX119" fmla="*/ 944067 w 3177129"/>
                      <a:gd name="connsiteY119" fmla="*/ 2797316 h 3048899"/>
                      <a:gd name="connsiteX120" fmla="*/ 934029 w 3177129"/>
                      <a:gd name="connsiteY120" fmla="*/ 2812668 h 3048899"/>
                      <a:gd name="connsiteX121" fmla="*/ 917445 w 3177129"/>
                      <a:gd name="connsiteY121" fmla="*/ 2874266 h 3048899"/>
                      <a:gd name="connsiteX122" fmla="*/ 934029 w 3177129"/>
                      <a:gd name="connsiteY122" fmla="*/ 2812668 h 3048899"/>
                      <a:gd name="connsiteX123" fmla="*/ 944097 w 3177129"/>
                      <a:gd name="connsiteY123" fmla="*/ 2798158 h 3048899"/>
                      <a:gd name="connsiteX124" fmla="*/ 944067 w 3177129"/>
                      <a:gd name="connsiteY124" fmla="*/ 2797316 h 3048899"/>
                      <a:gd name="connsiteX125" fmla="*/ 944097 w 3177129"/>
                      <a:gd name="connsiteY125" fmla="*/ 2797269 h 3048899"/>
                      <a:gd name="connsiteX126" fmla="*/ 943505 w 3177129"/>
                      <a:gd name="connsiteY126" fmla="*/ 2781870 h 3048899"/>
                      <a:gd name="connsiteX127" fmla="*/ 1976445 w 3177129"/>
                      <a:gd name="connsiteY127" fmla="*/ 2762917 h 3048899"/>
                      <a:gd name="connsiteX128" fmla="*/ 1903002 w 3177129"/>
                      <a:gd name="connsiteY128" fmla="*/ 2772393 h 3048899"/>
                      <a:gd name="connsiteX129" fmla="*/ 1976445 w 3177129"/>
                      <a:gd name="connsiteY129" fmla="*/ 2762917 h 3048899"/>
                      <a:gd name="connsiteX130" fmla="*/ 628411 w 3177129"/>
                      <a:gd name="connsiteY130" fmla="*/ 2751071 h 3048899"/>
                      <a:gd name="connsiteX131" fmla="*/ 590505 w 3177129"/>
                      <a:gd name="connsiteY131" fmla="*/ 2777131 h 3048899"/>
                      <a:gd name="connsiteX132" fmla="*/ 628411 w 3177129"/>
                      <a:gd name="connsiteY132" fmla="*/ 2751071 h 3048899"/>
                      <a:gd name="connsiteX133" fmla="*/ 434143 w 3177129"/>
                      <a:gd name="connsiteY133" fmla="*/ 2751071 h 3048899"/>
                      <a:gd name="connsiteX134" fmla="*/ 460203 w 3177129"/>
                      <a:gd name="connsiteY134" fmla="*/ 2751071 h 3048899"/>
                      <a:gd name="connsiteX135" fmla="*/ 434143 w 3177129"/>
                      <a:gd name="connsiteY135" fmla="*/ 2751071 h 3048899"/>
                      <a:gd name="connsiteX136" fmla="*/ 1185156 w 3177129"/>
                      <a:gd name="connsiteY136" fmla="*/ 2717903 h 3048899"/>
                      <a:gd name="connsiteX137" fmla="*/ 1140143 w 3177129"/>
                      <a:gd name="connsiteY137" fmla="*/ 2810299 h 3048899"/>
                      <a:gd name="connsiteX138" fmla="*/ 1159096 w 3177129"/>
                      <a:gd name="connsiteY138" fmla="*/ 2862420 h 3048899"/>
                      <a:gd name="connsiteX139" fmla="*/ 1140143 w 3177129"/>
                      <a:gd name="connsiteY139" fmla="*/ 2810299 h 3048899"/>
                      <a:gd name="connsiteX140" fmla="*/ 1185156 w 3177129"/>
                      <a:gd name="connsiteY140" fmla="*/ 2717903 h 3048899"/>
                      <a:gd name="connsiteX141" fmla="*/ 1149619 w 3177129"/>
                      <a:gd name="connsiteY141" fmla="*/ 2710796 h 3048899"/>
                      <a:gd name="connsiteX142" fmla="*/ 1071438 w 3177129"/>
                      <a:gd name="connsiteY142" fmla="*/ 2736856 h 3048899"/>
                      <a:gd name="connsiteX143" fmla="*/ 1149619 w 3177129"/>
                      <a:gd name="connsiteY143" fmla="*/ 2710796 h 3048899"/>
                      <a:gd name="connsiteX144" fmla="*/ 2125700 w 3177129"/>
                      <a:gd name="connsiteY144" fmla="*/ 2708427 h 3048899"/>
                      <a:gd name="connsiteX145" fmla="*/ 2144653 w 3177129"/>
                      <a:gd name="connsiteY145" fmla="*/ 2720272 h 3048899"/>
                      <a:gd name="connsiteX146" fmla="*/ 2142432 w 3177129"/>
                      <a:gd name="connsiteY146" fmla="*/ 2739559 h 3048899"/>
                      <a:gd name="connsiteX147" fmla="*/ 2142516 w 3177129"/>
                      <a:gd name="connsiteY147" fmla="*/ 2739791 h 3048899"/>
                      <a:gd name="connsiteX148" fmla="*/ 2142432 w 3177129"/>
                      <a:gd name="connsiteY148" fmla="*/ 2740558 h 3048899"/>
                      <a:gd name="connsiteX149" fmla="*/ 2173082 w 3177129"/>
                      <a:gd name="connsiteY149" fmla="*/ 2781870 h 3048899"/>
                      <a:gd name="connsiteX150" fmla="*/ 2194405 w 3177129"/>
                      <a:gd name="connsiteY150" fmla="*/ 2796084 h 3048899"/>
                      <a:gd name="connsiteX151" fmla="*/ 2173082 w 3177129"/>
                      <a:gd name="connsiteY151" fmla="*/ 2781870 h 3048899"/>
                      <a:gd name="connsiteX152" fmla="*/ 2148206 w 3177129"/>
                      <a:gd name="connsiteY152" fmla="*/ 2755514 h 3048899"/>
                      <a:gd name="connsiteX153" fmla="*/ 2142516 w 3177129"/>
                      <a:gd name="connsiteY153" fmla="*/ 2739791 h 3048899"/>
                      <a:gd name="connsiteX154" fmla="*/ 2144653 w 3177129"/>
                      <a:gd name="connsiteY154" fmla="*/ 2720272 h 3048899"/>
                      <a:gd name="connsiteX155" fmla="*/ 2125700 w 3177129"/>
                      <a:gd name="connsiteY155" fmla="*/ 2708427 h 3048899"/>
                      <a:gd name="connsiteX156" fmla="*/ 2317599 w 3177129"/>
                      <a:gd name="connsiteY156" fmla="*/ 2701319 h 3048899"/>
                      <a:gd name="connsiteX157" fmla="*/ 2333737 w 3177129"/>
                      <a:gd name="connsiteY157" fmla="*/ 2718590 h 3048899"/>
                      <a:gd name="connsiteX158" fmla="*/ 2338921 w 3177129"/>
                      <a:gd name="connsiteY158" fmla="*/ 2753440 h 3048899"/>
                      <a:gd name="connsiteX159" fmla="*/ 2346029 w 3177129"/>
                      <a:gd name="connsiteY159" fmla="*/ 2796084 h 3048899"/>
                      <a:gd name="connsiteX160" fmla="*/ 2338921 w 3177129"/>
                      <a:gd name="connsiteY160" fmla="*/ 2753440 h 3048899"/>
                      <a:gd name="connsiteX161" fmla="*/ 2334479 w 3177129"/>
                      <a:gd name="connsiteY161" fmla="*/ 2719384 h 3048899"/>
                      <a:gd name="connsiteX162" fmla="*/ 2333737 w 3177129"/>
                      <a:gd name="connsiteY162" fmla="*/ 2718590 h 3048899"/>
                      <a:gd name="connsiteX163" fmla="*/ 2333591 w 3177129"/>
                      <a:gd name="connsiteY163" fmla="*/ 2717608 h 3048899"/>
                      <a:gd name="connsiteX164" fmla="*/ 2317599 w 3177129"/>
                      <a:gd name="connsiteY164" fmla="*/ 2701319 h 3048899"/>
                      <a:gd name="connsiteX165" fmla="*/ 727914 w 3177129"/>
                      <a:gd name="connsiteY165" fmla="*/ 2696581 h 3048899"/>
                      <a:gd name="connsiteX166" fmla="*/ 734689 w 3177129"/>
                      <a:gd name="connsiteY166" fmla="*/ 2713054 h 3048899"/>
                      <a:gd name="connsiteX167" fmla="*/ 735511 w 3177129"/>
                      <a:gd name="connsiteY167" fmla="*/ 2713657 h 3048899"/>
                      <a:gd name="connsiteX168" fmla="*/ 735688 w 3177129"/>
                      <a:gd name="connsiteY168" fmla="*/ 2714054 h 3048899"/>
                      <a:gd name="connsiteX169" fmla="*/ 777666 w 3177129"/>
                      <a:gd name="connsiteY169" fmla="*/ 2727380 h 3048899"/>
                      <a:gd name="connsiteX170" fmla="*/ 851109 w 3177129"/>
                      <a:gd name="connsiteY170" fmla="*/ 2720272 h 3048899"/>
                      <a:gd name="connsiteX171" fmla="*/ 893753 w 3177129"/>
                      <a:gd name="connsiteY171" fmla="*/ 2696581 h 3048899"/>
                      <a:gd name="connsiteX172" fmla="*/ 851109 w 3177129"/>
                      <a:gd name="connsiteY172" fmla="*/ 2720272 h 3048899"/>
                      <a:gd name="connsiteX173" fmla="*/ 777666 w 3177129"/>
                      <a:gd name="connsiteY173" fmla="*/ 2727380 h 3048899"/>
                      <a:gd name="connsiteX174" fmla="*/ 746571 w 3177129"/>
                      <a:gd name="connsiteY174" fmla="*/ 2721754 h 3048899"/>
                      <a:gd name="connsiteX175" fmla="*/ 735511 w 3177129"/>
                      <a:gd name="connsiteY175" fmla="*/ 2713657 h 3048899"/>
                      <a:gd name="connsiteX176" fmla="*/ 1324935 w 3177129"/>
                      <a:gd name="connsiteY176" fmla="*/ 2694212 h 3048899"/>
                      <a:gd name="connsiteX177" fmla="*/ 1284659 w 3177129"/>
                      <a:gd name="connsiteY177" fmla="*/ 2741594 h 3048899"/>
                      <a:gd name="connsiteX178" fmla="*/ 1324935 w 3177129"/>
                      <a:gd name="connsiteY178" fmla="*/ 2694212 h 3048899"/>
                      <a:gd name="connsiteX179" fmla="*/ 2383935 w 3177129"/>
                      <a:gd name="connsiteY179" fmla="*/ 2668152 h 3048899"/>
                      <a:gd name="connsiteX180" fmla="*/ 2417102 w 3177129"/>
                      <a:gd name="connsiteY180" fmla="*/ 2684736 h 3048899"/>
                      <a:gd name="connsiteX181" fmla="*/ 2383935 w 3177129"/>
                      <a:gd name="connsiteY181" fmla="*/ 2668152 h 3048899"/>
                      <a:gd name="connsiteX182" fmla="*/ 2744042 w 3177129"/>
                      <a:gd name="connsiteY182" fmla="*/ 2665782 h 3048899"/>
                      <a:gd name="connsiteX183" fmla="*/ 2727458 w 3177129"/>
                      <a:gd name="connsiteY183" fmla="*/ 2710796 h 3048899"/>
                      <a:gd name="connsiteX184" fmla="*/ 2706469 w 3177129"/>
                      <a:gd name="connsiteY184" fmla="*/ 2765768 h 3048899"/>
                      <a:gd name="connsiteX185" fmla="*/ 2706494 w 3177129"/>
                      <a:gd name="connsiteY185" fmla="*/ 2765825 h 3048899"/>
                      <a:gd name="connsiteX186" fmla="*/ 2706469 w 3177129"/>
                      <a:gd name="connsiteY186" fmla="*/ 2766101 h 3048899"/>
                      <a:gd name="connsiteX187" fmla="*/ 2715613 w 3177129"/>
                      <a:gd name="connsiteY187" fmla="*/ 2786608 h 3048899"/>
                      <a:gd name="connsiteX188" fmla="*/ 2706494 w 3177129"/>
                      <a:gd name="connsiteY188" fmla="*/ 2765825 h 3048899"/>
                      <a:gd name="connsiteX189" fmla="*/ 2708209 w 3177129"/>
                      <a:gd name="connsiteY189" fmla="*/ 2746926 h 3048899"/>
                      <a:gd name="connsiteX190" fmla="*/ 2727458 w 3177129"/>
                      <a:gd name="connsiteY190" fmla="*/ 2710796 h 3048899"/>
                      <a:gd name="connsiteX191" fmla="*/ 2744042 w 3177129"/>
                      <a:gd name="connsiteY191" fmla="*/ 2665782 h 3048899"/>
                      <a:gd name="connsiteX192" fmla="*/ 1270445 w 3177129"/>
                      <a:gd name="connsiteY192" fmla="*/ 2663414 h 3048899"/>
                      <a:gd name="connsiteX193" fmla="*/ 1308351 w 3177129"/>
                      <a:gd name="connsiteY193" fmla="*/ 2696581 h 3048899"/>
                      <a:gd name="connsiteX194" fmla="*/ 1270445 w 3177129"/>
                      <a:gd name="connsiteY194" fmla="*/ 2663414 h 3048899"/>
                      <a:gd name="connsiteX195" fmla="*/ 659210 w 3177129"/>
                      <a:gd name="connsiteY195" fmla="*/ 2663414 h 3048899"/>
                      <a:gd name="connsiteX196" fmla="*/ 665186 w 3177129"/>
                      <a:gd name="connsiteY196" fmla="*/ 2693863 h 3048899"/>
                      <a:gd name="connsiteX197" fmla="*/ 659543 w 3177129"/>
                      <a:gd name="connsiteY197" fmla="*/ 2706391 h 3048899"/>
                      <a:gd name="connsiteX198" fmla="*/ 644995 w 3177129"/>
                      <a:gd name="connsiteY198" fmla="*/ 2717903 h 3048899"/>
                      <a:gd name="connsiteX199" fmla="*/ 665429 w 3177129"/>
                      <a:gd name="connsiteY199" fmla="*/ 2695101 h 3048899"/>
                      <a:gd name="connsiteX200" fmla="*/ 665186 w 3177129"/>
                      <a:gd name="connsiteY200" fmla="*/ 2693863 h 3048899"/>
                      <a:gd name="connsiteX201" fmla="*/ 665429 w 3177129"/>
                      <a:gd name="connsiteY201" fmla="*/ 2693324 h 3048899"/>
                      <a:gd name="connsiteX202" fmla="*/ 659210 w 3177129"/>
                      <a:gd name="connsiteY202" fmla="*/ 2663414 h 3048899"/>
                      <a:gd name="connsiteX203" fmla="*/ 2026271 w 3177129"/>
                      <a:gd name="connsiteY203" fmla="*/ 2655158 h 3048899"/>
                      <a:gd name="connsiteX204" fmla="*/ 2014351 w 3177129"/>
                      <a:gd name="connsiteY204" fmla="*/ 2658675 h 3048899"/>
                      <a:gd name="connsiteX205" fmla="*/ 2026403 w 3177129"/>
                      <a:gd name="connsiteY205" fmla="*/ 2655216 h 3048899"/>
                      <a:gd name="connsiteX206" fmla="*/ 2035081 w 3177129"/>
                      <a:gd name="connsiteY206" fmla="*/ 2658971 h 3048899"/>
                      <a:gd name="connsiteX207" fmla="*/ 2052257 w 3177129"/>
                      <a:gd name="connsiteY207" fmla="*/ 2668152 h 3048899"/>
                      <a:gd name="connsiteX208" fmla="*/ 2068841 w 3177129"/>
                      <a:gd name="connsiteY208" fmla="*/ 2706058 h 3048899"/>
                      <a:gd name="connsiteX209" fmla="*/ 2064103 w 3177129"/>
                      <a:gd name="connsiteY209" fmla="*/ 2729749 h 3048899"/>
                      <a:gd name="connsiteX210" fmla="*/ 2068841 w 3177129"/>
                      <a:gd name="connsiteY210" fmla="*/ 2706058 h 3048899"/>
                      <a:gd name="connsiteX211" fmla="*/ 2052257 w 3177129"/>
                      <a:gd name="connsiteY211" fmla="*/ 2668152 h 3048899"/>
                      <a:gd name="connsiteX212" fmla="*/ 2026604 w 3177129"/>
                      <a:gd name="connsiteY212" fmla="*/ 2655158 h 3048899"/>
                      <a:gd name="connsiteX213" fmla="*/ 2026403 w 3177129"/>
                      <a:gd name="connsiteY213" fmla="*/ 2655216 h 3048899"/>
                      <a:gd name="connsiteX214" fmla="*/ 1346257 w 3177129"/>
                      <a:gd name="connsiteY214" fmla="*/ 2646829 h 3048899"/>
                      <a:gd name="connsiteX215" fmla="*/ 1369948 w 3177129"/>
                      <a:gd name="connsiteY215" fmla="*/ 2689474 h 3048899"/>
                      <a:gd name="connsiteX216" fmla="*/ 1403116 w 3177129"/>
                      <a:gd name="connsiteY216" fmla="*/ 2734487 h 3048899"/>
                      <a:gd name="connsiteX217" fmla="*/ 1369948 w 3177129"/>
                      <a:gd name="connsiteY217" fmla="*/ 2689474 h 3048899"/>
                      <a:gd name="connsiteX218" fmla="*/ 1346257 w 3177129"/>
                      <a:gd name="connsiteY218" fmla="*/ 2646829 h 3048899"/>
                      <a:gd name="connsiteX219" fmla="*/ 2654015 w 3177129"/>
                      <a:gd name="connsiteY219" fmla="*/ 2637353 h 3048899"/>
                      <a:gd name="connsiteX220" fmla="*/ 2554512 w 3177129"/>
                      <a:gd name="connsiteY220" fmla="*/ 2710796 h 3048899"/>
                      <a:gd name="connsiteX221" fmla="*/ 2537928 w 3177129"/>
                      <a:gd name="connsiteY221" fmla="*/ 2720272 h 3048899"/>
                      <a:gd name="connsiteX222" fmla="*/ 2554512 w 3177129"/>
                      <a:gd name="connsiteY222" fmla="*/ 2710796 h 3048899"/>
                      <a:gd name="connsiteX223" fmla="*/ 2654015 w 3177129"/>
                      <a:gd name="connsiteY223" fmla="*/ 2637353 h 3048899"/>
                      <a:gd name="connsiteX224" fmla="*/ 216183 w 3177129"/>
                      <a:gd name="connsiteY224" fmla="*/ 2627877 h 3048899"/>
                      <a:gd name="connsiteX225" fmla="*/ 219949 w 3177129"/>
                      <a:gd name="connsiteY225" fmla="*/ 2654822 h 3048899"/>
                      <a:gd name="connsiteX226" fmla="*/ 211445 w 3177129"/>
                      <a:gd name="connsiteY226" fmla="*/ 2684736 h 3048899"/>
                      <a:gd name="connsiteX227" fmla="*/ 220033 w 3177129"/>
                      <a:gd name="connsiteY227" fmla="*/ 2655418 h 3048899"/>
                      <a:gd name="connsiteX228" fmla="*/ 219949 w 3177129"/>
                      <a:gd name="connsiteY228" fmla="*/ 2654822 h 3048899"/>
                      <a:gd name="connsiteX229" fmla="*/ 220033 w 3177129"/>
                      <a:gd name="connsiteY229" fmla="*/ 2654530 h 3048899"/>
                      <a:gd name="connsiteX230" fmla="*/ 216183 w 3177129"/>
                      <a:gd name="connsiteY230" fmla="*/ 2627877 h 3048899"/>
                      <a:gd name="connsiteX231" fmla="*/ 653287 w 3177129"/>
                      <a:gd name="connsiteY231" fmla="*/ 2611885 h 3048899"/>
                      <a:gd name="connsiteX232" fmla="*/ 642626 w 3177129"/>
                      <a:gd name="connsiteY232" fmla="*/ 2613662 h 3048899"/>
                      <a:gd name="connsiteX233" fmla="*/ 595243 w 3177129"/>
                      <a:gd name="connsiteY233" fmla="*/ 2618400 h 3048899"/>
                      <a:gd name="connsiteX234" fmla="*/ 571552 w 3177129"/>
                      <a:gd name="connsiteY234" fmla="*/ 2634984 h 3048899"/>
                      <a:gd name="connsiteX235" fmla="*/ 595243 w 3177129"/>
                      <a:gd name="connsiteY235" fmla="*/ 2618400 h 3048899"/>
                      <a:gd name="connsiteX236" fmla="*/ 642626 w 3177129"/>
                      <a:gd name="connsiteY236" fmla="*/ 2613662 h 3048899"/>
                      <a:gd name="connsiteX237" fmla="*/ 663948 w 3177129"/>
                      <a:gd name="connsiteY237" fmla="*/ 2620769 h 3048899"/>
                      <a:gd name="connsiteX238" fmla="*/ 653287 w 3177129"/>
                      <a:gd name="connsiteY238" fmla="*/ 2611885 h 3048899"/>
                      <a:gd name="connsiteX239" fmla="*/ 448357 w 3177129"/>
                      <a:gd name="connsiteY239" fmla="*/ 2611292 h 3048899"/>
                      <a:gd name="connsiteX240" fmla="*/ 476787 w 3177129"/>
                      <a:gd name="connsiteY240" fmla="*/ 2642091 h 3048899"/>
                      <a:gd name="connsiteX241" fmla="*/ 448357 w 3177129"/>
                      <a:gd name="connsiteY241" fmla="*/ 2611292 h 3048899"/>
                      <a:gd name="connsiteX242" fmla="*/ 2398149 w 3177129"/>
                      <a:gd name="connsiteY242" fmla="*/ 2606554 h 3048899"/>
                      <a:gd name="connsiteX243" fmla="*/ 2511868 w 3177129"/>
                      <a:gd name="connsiteY243" fmla="*/ 2625507 h 3048899"/>
                      <a:gd name="connsiteX244" fmla="*/ 2530821 w 3177129"/>
                      <a:gd name="connsiteY244" fmla="*/ 2616031 h 3048899"/>
                      <a:gd name="connsiteX245" fmla="*/ 2511868 w 3177129"/>
                      <a:gd name="connsiteY245" fmla="*/ 2625507 h 3048899"/>
                      <a:gd name="connsiteX246" fmla="*/ 2398149 w 3177129"/>
                      <a:gd name="connsiteY246" fmla="*/ 2606554 h 3048899"/>
                      <a:gd name="connsiteX247" fmla="*/ 1242015 w 3177129"/>
                      <a:gd name="connsiteY247" fmla="*/ 2606554 h 3048899"/>
                      <a:gd name="connsiteX248" fmla="*/ 1256230 w 3177129"/>
                      <a:gd name="connsiteY248" fmla="*/ 2613662 h 3048899"/>
                      <a:gd name="connsiteX249" fmla="*/ 1242015 w 3177129"/>
                      <a:gd name="connsiteY249" fmla="*/ 2606554 h 3048899"/>
                      <a:gd name="connsiteX250" fmla="*/ 334639 w 3177129"/>
                      <a:gd name="connsiteY250" fmla="*/ 2589970 h 3048899"/>
                      <a:gd name="connsiteX251" fmla="*/ 341747 w 3177129"/>
                      <a:gd name="connsiteY251" fmla="*/ 2592340 h 3048899"/>
                      <a:gd name="connsiteX252" fmla="*/ 334639 w 3177129"/>
                      <a:gd name="connsiteY252" fmla="*/ 2589970 h 3048899"/>
                      <a:gd name="connsiteX253" fmla="*/ 2267847 w 3177129"/>
                      <a:gd name="connsiteY253" fmla="*/ 2582863 h 3048899"/>
                      <a:gd name="connsiteX254" fmla="*/ 2291539 w 3177129"/>
                      <a:gd name="connsiteY254" fmla="*/ 2613662 h 3048899"/>
                      <a:gd name="connsiteX255" fmla="*/ 2331814 w 3177129"/>
                      <a:gd name="connsiteY255" fmla="*/ 2627877 h 3048899"/>
                      <a:gd name="connsiteX256" fmla="*/ 2355505 w 3177129"/>
                      <a:gd name="connsiteY256" fmla="*/ 2646829 h 3048899"/>
                      <a:gd name="connsiteX257" fmla="*/ 2267847 w 3177129"/>
                      <a:gd name="connsiteY257" fmla="*/ 2670521 h 3048899"/>
                      <a:gd name="connsiteX258" fmla="*/ 2260740 w 3177129"/>
                      <a:gd name="connsiteY258" fmla="*/ 2687105 h 3048899"/>
                      <a:gd name="connsiteX259" fmla="*/ 2267847 w 3177129"/>
                      <a:gd name="connsiteY259" fmla="*/ 2670521 h 3048899"/>
                      <a:gd name="connsiteX260" fmla="*/ 2355505 w 3177129"/>
                      <a:gd name="connsiteY260" fmla="*/ 2646829 h 3048899"/>
                      <a:gd name="connsiteX261" fmla="*/ 2331814 w 3177129"/>
                      <a:gd name="connsiteY261" fmla="*/ 2627877 h 3048899"/>
                      <a:gd name="connsiteX262" fmla="*/ 2291539 w 3177129"/>
                      <a:gd name="connsiteY262" fmla="*/ 2613662 h 3048899"/>
                      <a:gd name="connsiteX263" fmla="*/ 2267847 w 3177129"/>
                      <a:gd name="connsiteY263" fmla="*/ 2582863 h 3048899"/>
                      <a:gd name="connsiteX264" fmla="*/ 2800901 w 3177129"/>
                      <a:gd name="connsiteY264" fmla="*/ 2573387 h 3048899"/>
                      <a:gd name="connsiteX265" fmla="*/ 2744042 w 3177129"/>
                      <a:gd name="connsiteY265" fmla="*/ 2646829 h 3048899"/>
                      <a:gd name="connsiteX266" fmla="*/ 2800901 w 3177129"/>
                      <a:gd name="connsiteY266" fmla="*/ 2573387 h 3048899"/>
                      <a:gd name="connsiteX267" fmla="*/ 2473961 w 3177129"/>
                      <a:gd name="connsiteY267" fmla="*/ 2566279 h 3048899"/>
                      <a:gd name="connsiteX268" fmla="*/ 2455009 w 3177129"/>
                      <a:gd name="connsiteY268" fmla="*/ 2578125 h 3048899"/>
                      <a:gd name="connsiteX269" fmla="*/ 2473961 w 3177129"/>
                      <a:gd name="connsiteY269" fmla="*/ 2566279 h 3048899"/>
                      <a:gd name="connsiteX270" fmla="*/ 588136 w 3177129"/>
                      <a:gd name="connsiteY270" fmla="*/ 2556803 h 3048899"/>
                      <a:gd name="connsiteX271" fmla="*/ 581029 w 3177129"/>
                      <a:gd name="connsiteY271" fmla="*/ 2582863 h 3048899"/>
                      <a:gd name="connsiteX272" fmla="*/ 588136 w 3177129"/>
                      <a:gd name="connsiteY272" fmla="*/ 2556803 h 3048899"/>
                      <a:gd name="connsiteX273" fmla="*/ 2562804 w 3177129"/>
                      <a:gd name="connsiteY273" fmla="*/ 2550288 h 3048899"/>
                      <a:gd name="connsiteX274" fmla="*/ 2552143 w 3177129"/>
                      <a:gd name="connsiteY274" fmla="*/ 2556803 h 3048899"/>
                      <a:gd name="connsiteX275" fmla="*/ 2573465 w 3177129"/>
                      <a:gd name="connsiteY275" fmla="*/ 2554434 h 3048899"/>
                      <a:gd name="connsiteX276" fmla="*/ 2562804 w 3177129"/>
                      <a:gd name="connsiteY276" fmla="*/ 2550288 h 3048899"/>
                      <a:gd name="connsiteX277" fmla="*/ 422297 w 3177129"/>
                      <a:gd name="connsiteY277" fmla="*/ 2533112 h 3048899"/>
                      <a:gd name="connsiteX278" fmla="*/ 389129 w 3177129"/>
                      <a:gd name="connsiteY278" fmla="*/ 2547326 h 3048899"/>
                      <a:gd name="connsiteX279" fmla="*/ 422297 w 3177129"/>
                      <a:gd name="connsiteY279" fmla="*/ 2533112 h 3048899"/>
                      <a:gd name="connsiteX280" fmla="*/ 720807 w 3177129"/>
                      <a:gd name="connsiteY280" fmla="*/ 2528373 h 3048899"/>
                      <a:gd name="connsiteX281" fmla="*/ 715773 w 3177129"/>
                      <a:gd name="connsiteY281" fmla="*/ 2563022 h 3048899"/>
                      <a:gd name="connsiteX282" fmla="*/ 702591 w 3177129"/>
                      <a:gd name="connsiteY282" fmla="*/ 2567318 h 3048899"/>
                      <a:gd name="connsiteX283" fmla="*/ 680532 w 3177129"/>
                      <a:gd name="connsiteY283" fmla="*/ 2563910 h 3048899"/>
                      <a:gd name="connsiteX284" fmla="*/ 635519 w 3177129"/>
                      <a:gd name="connsiteY284" fmla="*/ 2542588 h 3048899"/>
                      <a:gd name="connsiteX285" fmla="*/ 680532 w 3177129"/>
                      <a:gd name="connsiteY285" fmla="*/ 2563910 h 3048899"/>
                      <a:gd name="connsiteX286" fmla="*/ 702484 w 3177129"/>
                      <a:gd name="connsiteY286" fmla="*/ 2567353 h 3048899"/>
                      <a:gd name="connsiteX287" fmla="*/ 702591 w 3177129"/>
                      <a:gd name="connsiteY287" fmla="*/ 2567318 h 3048899"/>
                      <a:gd name="connsiteX288" fmla="*/ 702817 w 3177129"/>
                      <a:gd name="connsiteY288" fmla="*/ 2567353 h 3048899"/>
                      <a:gd name="connsiteX289" fmla="*/ 720807 w 3177129"/>
                      <a:gd name="connsiteY289" fmla="*/ 2528373 h 3048899"/>
                      <a:gd name="connsiteX290" fmla="*/ 1656612 w 3177129"/>
                      <a:gd name="connsiteY290" fmla="*/ 2523635 h 3048899"/>
                      <a:gd name="connsiteX291" fmla="*/ 1663720 w 3177129"/>
                      <a:gd name="connsiteY291" fmla="*/ 2542588 h 3048899"/>
                      <a:gd name="connsiteX292" fmla="*/ 1656612 w 3177129"/>
                      <a:gd name="connsiteY292" fmla="*/ 2523635 h 3048899"/>
                      <a:gd name="connsiteX293" fmla="*/ 1085653 w 3177129"/>
                      <a:gd name="connsiteY293" fmla="*/ 2523635 h 3048899"/>
                      <a:gd name="connsiteX294" fmla="*/ 1199371 w 3177129"/>
                      <a:gd name="connsiteY294" fmla="*/ 2554434 h 3048899"/>
                      <a:gd name="connsiteX295" fmla="*/ 1230170 w 3177129"/>
                      <a:gd name="connsiteY295" fmla="*/ 2559172 h 3048899"/>
                      <a:gd name="connsiteX296" fmla="*/ 1199371 w 3177129"/>
                      <a:gd name="connsiteY296" fmla="*/ 2554434 h 3048899"/>
                      <a:gd name="connsiteX297" fmla="*/ 1085653 w 3177129"/>
                      <a:gd name="connsiteY297" fmla="*/ 2523635 h 3048899"/>
                      <a:gd name="connsiteX298" fmla="*/ 299102 w 3177129"/>
                      <a:gd name="connsiteY298" fmla="*/ 2516527 h 3048899"/>
                      <a:gd name="connsiteX299" fmla="*/ 308579 w 3177129"/>
                      <a:gd name="connsiteY299" fmla="*/ 2537850 h 3048899"/>
                      <a:gd name="connsiteX300" fmla="*/ 310891 w 3177129"/>
                      <a:gd name="connsiteY300" fmla="*/ 2562415 h 3048899"/>
                      <a:gd name="connsiteX301" fmla="*/ 308579 w 3177129"/>
                      <a:gd name="connsiteY301" fmla="*/ 2573831 h 3048899"/>
                      <a:gd name="connsiteX302" fmla="*/ 299102 w 3177129"/>
                      <a:gd name="connsiteY302" fmla="*/ 2582863 h 3048899"/>
                      <a:gd name="connsiteX303" fmla="*/ 280149 w 3177129"/>
                      <a:gd name="connsiteY303" fmla="*/ 2585232 h 3048899"/>
                      <a:gd name="connsiteX304" fmla="*/ 299102 w 3177129"/>
                      <a:gd name="connsiteY304" fmla="*/ 2582863 h 3048899"/>
                      <a:gd name="connsiteX305" fmla="*/ 310948 w 3177129"/>
                      <a:gd name="connsiteY305" fmla="*/ 2563022 h 3048899"/>
                      <a:gd name="connsiteX306" fmla="*/ 310891 w 3177129"/>
                      <a:gd name="connsiteY306" fmla="*/ 2562415 h 3048899"/>
                      <a:gd name="connsiteX307" fmla="*/ 310948 w 3177129"/>
                      <a:gd name="connsiteY307" fmla="*/ 2562134 h 3048899"/>
                      <a:gd name="connsiteX308" fmla="*/ 308579 w 3177129"/>
                      <a:gd name="connsiteY308" fmla="*/ 2537850 h 3048899"/>
                      <a:gd name="connsiteX309" fmla="*/ 299102 w 3177129"/>
                      <a:gd name="connsiteY309" fmla="*/ 2516527 h 3048899"/>
                      <a:gd name="connsiteX310" fmla="*/ 491002 w 3177129"/>
                      <a:gd name="connsiteY310" fmla="*/ 2504682 h 3048899"/>
                      <a:gd name="connsiteX311" fmla="*/ 487971 w 3177129"/>
                      <a:gd name="connsiteY311" fmla="*/ 2511844 h 3048899"/>
                      <a:gd name="connsiteX312" fmla="*/ 479156 w 3177129"/>
                      <a:gd name="connsiteY312" fmla="*/ 2516527 h 3048899"/>
                      <a:gd name="connsiteX313" fmla="*/ 487744 w 3177129"/>
                      <a:gd name="connsiteY313" fmla="*/ 2512382 h 3048899"/>
                      <a:gd name="connsiteX314" fmla="*/ 487971 w 3177129"/>
                      <a:gd name="connsiteY314" fmla="*/ 2511844 h 3048899"/>
                      <a:gd name="connsiteX315" fmla="*/ 488633 w 3177129"/>
                      <a:gd name="connsiteY315" fmla="*/ 2511493 h 3048899"/>
                      <a:gd name="connsiteX316" fmla="*/ 491002 w 3177129"/>
                      <a:gd name="connsiteY316" fmla="*/ 2504682 h 3048899"/>
                      <a:gd name="connsiteX317" fmla="*/ 2296277 w 3177129"/>
                      <a:gd name="connsiteY317" fmla="*/ 2495205 h 3048899"/>
                      <a:gd name="connsiteX318" fmla="*/ 2319968 w 3177129"/>
                      <a:gd name="connsiteY318" fmla="*/ 2544957 h 3048899"/>
                      <a:gd name="connsiteX319" fmla="*/ 2296277 w 3177129"/>
                      <a:gd name="connsiteY319" fmla="*/ 2495205 h 3048899"/>
                      <a:gd name="connsiteX320" fmla="*/ 2672968 w 3177129"/>
                      <a:gd name="connsiteY320" fmla="*/ 2485729 h 3048899"/>
                      <a:gd name="connsiteX321" fmla="*/ 2661123 w 3177129"/>
                      <a:gd name="connsiteY321" fmla="*/ 2530742 h 3048899"/>
                      <a:gd name="connsiteX322" fmla="*/ 2672968 w 3177129"/>
                      <a:gd name="connsiteY322" fmla="*/ 2485729 h 3048899"/>
                      <a:gd name="connsiteX323" fmla="*/ 211445 w 3177129"/>
                      <a:gd name="connsiteY323" fmla="*/ 2485729 h 3048899"/>
                      <a:gd name="connsiteX324" fmla="*/ 218552 w 3177129"/>
                      <a:gd name="connsiteY324" fmla="*/ 2502313 h 3048899"/>
                      <a:gd name="connsiteX325" fmla="*/ 228028 w 3177129"/>
                      <a:gd name="connsiteY325" fmla="*/ 2495205 h 3048899"/>
                      <a:gd name="connsiteX326" fmla="*/ 218552 w 3177129"/>
                      <a:gd name="connsiteY326" fmla="*/ 2502313 h 3048899"/>
                      <a:gd name="connsiteX327" fmla="*/ 211445 w 3177129"/>
                      <a:gd name="connsiteY327" fmla="*/ 2485729 h 3048899"/>
                      <a:gd name="connsiteX328" fmla="*/ 322794 w 3177129"/>
                      <a:gd name="connsiteY328" fmla="*/ 2480990 h 3048899"/>
                      <a:gd name="connsiteX329" fmla="*/ 301471 w 3177129"/>
                      <a:gd name="connsiteY329" fmla="*/ 2490467 h 3048899"/>
                      <a:gd name="connsiteX330" fmla="*/ 322794 w 3177129"/>
                      <a:gd name="connsiteY330" fmla="*/ 2480990 h 3048899"/>
                      <a:gd name="connsiteX331" fmla="*/ 1632921 w 3177129"/>
                      <a:gd name="connsiteY331" fmla="*/ 2469145 h 3048899"/>
                      <a:gd name="connsiteX332" fmla="*/ 1597384 w 3177129"/>
                      <a:gd name="connsiteY332" fmla="*/ 2509420 h 3048899"/>
                      <a:gd name="connsiteX333" fmla="*/ 1632921 w 3177129"/>
                      <a:gd name="connsiteY333" fmla="*/ 2469145 h 3048899"/>
                      <a:gd name="connsiteX334" fmla="*/ 1495512 w 3177129"/>
                      <a:gd name="connsiteY334" fmla="*/ 2464407 h 3048899"/>
                      <a:gd name="connsiteX335" fmla="*/ 1519203 w 3177129"/>
                      <a:gd name="connsiteY335" fmla="*/ 2492836 h 3048899"/>
                      <a:gd name="connsiteX336" fmla="*/ 1533714 w 3177129"/>
                      <a:gd name="connsiteY336" fmla="*/ 2489875 h 3048899"/>
                      <a:gd name="connsiteX337" fmla="*/ 1534868 w 3177129"/>
                      <a:gd name="connsiteY337" fmla="*/ 2490066 h 3048899"/>
                      <a:gd name="connsiteX338" fmla="*/ 1542894 w 3177129"/>
                      <a:gd name="connsiteY338" fmla="*/ 2497575 h 3048899"/>
                      <a:gd name="connsiteX339" fmla="*/ 1539526 w 3177129"/>
                      <a:gd name="connsiteY339" fmla="*/ 2490838 h 3048899"/>
                      <a:gd name="connsiteX340" fmla="*/ 1534868 w 3177129"/>
                      <a:gd name="connsiteY340" fmla="*/ 2490066 h 3048899"/>
                      <a:gd name="connsiteX341" fmla="*/ 1533714 w 3177129"/>
                      <a:gd name="connsiteY341" fmla="*/ 2488987 h 3048899"/>
                      <a:gd name="connsiteX342" fmla="*/ 1519203 w 3177129"/>
                      <a:gd name="connsiteY342" fmla="*/ 2492836 h 3048899"/>
                      <a:gd name="connsiteX343" fmla="*/ 1495512 w 3177129"/>
                      <a:gd name="connsiteY343" fmla="*/ 2464407 h 3048899"/>
                      <a:gd name="connsiteX344" fmla="*/ 1471820 w 3177129"/>
                      <a:gd name="connsiteY344" fmla="*/ 2457299 h 3048899"/>
                      <a:gd name="connsiteX345" fmla="*/ 1486035 w 3177129"/>
                      <a:gd name="connsiteY345" fmla="*/ 2466776 h 3048899"/>
                      <a:gd name="connsiteX346" fmla="*/ 1471820 w 3177129"/>
                      <a:gd name="connsiteY346" fmla="*/ 2457299 h 3048899"/>
                      <a:gd name="connsiteX347" fmla="*/ 2815116 w 3177129"/>
                      <a:gd name="connsiteY347" fmla="*/ 2447823 h 3048899"/>
                      <a:gd name="connsiteX348" fmla="*/ 2793794 w 3177129"/>
                      <a:gd name="connsiteY348" fmla="*/ 2502313 h 3048899"/>
                      <a:gd name="connsiteX349" fmla="*/ 2815116 w 3177129"/>
                      <a:gd name="connsiteY349" fmla="*/ 2447823 h 3048899"/>
                      <a:gd name="connsiteX350" fmla="*/ 469680 w 3177129"/>
                      <a:gd name="connsiteY350" fmla="*/ 2445454 h 3048899"/>
                      <a:gd name="connsiteX351" fmla="*/ 498406 w 3177129"/>
                      <a:gd name="connsiteY351" fmla="*/ 2454634 h 3048899"/>
                      <a:gd name="connsiteX352" fmla="*/ 499260 w 3177129"/>
                      <a:gd name="connsiteY352" fmla="*/ 2454624 h 3048899"/>
                      <a:gd name="connsiteX353" fmla="*/ 499294 w 3177129"/>
                      <a:gd name="connsiteY353" fmla="*/ 2454634 h 3048899"/>
                      <a:gd name="connsiteX354" fmla="*/ 528908 w 3177129"/>
                      <a:gd name="connsiteY354" fmla="*/ 2447823 h 3048899"/>
                      <a:gd name="connsiteX355" fmla="*/ 513324 w 3177129"/>
                      <a:gd name="connsiteY355" fmla="*/ 2454449 h 3048899"/>
                      <a:gd name="connsiteX356" fmla="*/ 499260 w 3177129"/>
                      <a:gd name="connsiteY356" fmla="*/ 2454624 h 3048899"/>
                      <a:gd name="connsiteX357" fmla="*/ 2045149 w 3177129"/>
                      <a:gd name="connsiteY357" fmla="*/ 2435977 h 3048899"/>
                      <a:gd name="connsiteX358" fmla="*/ 2049888 w 3177129"/>
                      <a:gd name="connsiteY358" fmla="*/ 2452561 h 3048899"/>
                      <a:gd name="connsiteX359" fmla="*/ 2045149 w 3177129"/>
                      <a:gd name="connsiteY359" fmla="*/ 2435977 h 3048899"/>
                      <a:gd name="connsiteX360" fmla="*/ 1050116 w 3177129"/>
                      <a:gd name="connsiteY360" fmla="*/ 2433608 h 3048899"/>
                      <a:gd name="connsiteX361" fmla="*/ 1035901 w 3177129"/>
                      <a:gd name="connsiteY361" fmla="*/ 2488098 h 3048899"/>
                      <a:gd name="connsiteX362" fmla="*/ 1050116 w 3177129"/>
                      <a:gd name="connsiteY362" fmla="*/ 2433608 h 3048899"/>
                      <a:gd name="connsiteX363" fmla="*/ 2097863 w 3177129"/>
                      <a:gd name="connsiteY363" fmla="*/ 2426205 h 3048899"/>
                      <a:gd name="connsiteX364" fmla="*/ 2083055 w 3177129"/>
                      <a:gd name="connsiteY364" fmla="*/ 2431239 h 3048899"/>
                      <a:gd name="connsiteX365" fmla="*/ 2116223 w 3177129"/>
                      <a:gd name="connsiteY365" fmla="*/ 2426501 h 3048899"/>
                      <a:gd name="connsiteX366" fmla="*/ 2097863 w 3177129"/>
                      <a:gd name="connsiteY366" fmla="*/ 2426205 h 3048899"/>
                      <a:gd name="connsiteX367" fmla="*/ 2618478 w 3177129"/>
                      <a:gd name="connsiteY367" fmla="*/ 2421466 h 3048899"/>
                      <a:gd name="connsiteX368" fmla="*/ 2606633 w 3177129"/>
                      <a:gd name="connsiteY368" fmla="*/ 2421762 h 3048899"/>
                      <a:gd name="connsiteX369" fmla="*/ 2619344 w 3177129"/>
                      <a:gd name="connsiteY369" fmla="*/ 2422354 h 3048899"/>
                      <a:gd name="connsiteX370" fmla="*/ 2630324 w 3177129"/>
                      <a:gd name="connsiteY370" fmla="*/ 2433608 h 3048899"/>
                      <a:gd name="connsiteX371" fmla="*/ 2619367 w 3177129"/>
                      <a:gd name="connsiteY371" fmla="*/ 2422355 h 3048899"/>
                      <a:gd name="connsiteX372" fmla="*/ 2619344 w 3177129"/>
                      <a:gd name="connsiteY372" fmla="*/ 2422354 h 3048899"/>
                      <a:gd name="connsiteX373" fmla="*/ 438881 w 3177129"/>
                      <a:gd name="connsiteY373" fmla="*/ 2400440 h 3048899"/>
                      <a:gd name="connsiteX374" fmla="*/ 486263 w 3177129"/>
                      <a:gd name="connsiteY374" fmla="*/ 2424132 h 3048899"/>
                      <a:gd name="connsiteX375" fmla="*/ 438881 w 3177129"/>
                      <a:gd name="connsiteY375" fmla="*/ 2400440 h 3048899"/>
                      <a:gd name="connsiteX376" fmla="*/ 2305754 w 3177129"/>
                      <a:gd name="connsiteY376" fmla="*/ 2398071 h 3048899"/>
                      <a:gd name="connsiteX377" fmla="*/ 2317599 w 3177129"/>
                      <a:gd name="connsiteY377" fmla="*/ 2435977 h 3048899"/>
                      <a:gd name="connsiteX378" fmla="*/ 2305754 w 3177129"/>
                      <a:gd name="connsiteY378" fmla="*/ 2398071 h 3048899"/>
                      <a:gd name="connsiteX379" fmla="*/ 2274955 w 3177129"/>
                      <a:gd name="connsiteY379" fmla="*/ 2398071 h 3048899"/>
                      <a:gd name="connsiteX380" fmla="*/ 2222834 w 3177129"/>
                      <a:gd name="connsiteY380" fmla="*/ 2431239 h 3048899"/>
                      <a:gd name="connsiteX381" fmla="*/ 2274955 w 3177129"/>
                      <a:gd name="connsiteY381" fmla="*/ 2398071 h 3048899"/>
                      <a:gd name="connsiteX382" fmla="*/ 2168344 w 3177129"/>
                      <a:gd name="connsiteY382" fmla="*/ 2395702 h 3048899"/>
                      <a:gd name="connsiteX383" fmla="*/ 2182559 w 3177129"/>
                      <a:gd name="connsiteY383" fmla="*/ 2402810 h 3048899"/>
                      <a:gd name="connsiteX384" fmla="*/ 2168344 w 3177129"/>
                      <a:gd name="connsiteY384" fmla="*/ 2395702 h 3048899"/>
                      <a:gd name="connsiteX385" fmla="*/ 1867465 w 3177129"/>
                      <a:gd name="connsiteY385" fmla="*/ 2395702 h 3048899"/>
                      <a:gd name="connsiteX386" fmla="*/ 1853250 w 3177129"/>
                      <a:gd name="connsiteY386" fmla="*/ 2402810 h 3048899"/>
                      <a:gd name="connsiteX387" fmla="*/ 1867465 w 3177129"/>
                      <a:gd name="connsiteY387" fmla="*/ 2395702 h 3048899"/>
                      <a:gd name="connsiteX388" fmla="*/ 164062 w 3177129"/>
                      <a:gd name="connsiteY388" fmla="*/ 2374380 h 3048899"/>
                      <a:gd name="connsiteX389" fmla="*/ 173539 w 3177129"/>
                      <a:gd name="connsiteY389" fmla="*/ 2388595 h 3048899"/>
                      <a:gd name="connsiteX390" fmla="*/ 170577 w 3177129"/>
                      <a:gd name="connsiteY390" fmla="*/ 2432128 h 3048899"/>
                      <a:gd name="connsiteX391" fmla="*/ 170627 w 3177129"/>
                      <a:gd name="connsiteY391" fmla="*/ 2432268 h 3048899"/>
                      <a:gd name="connsiteX392" fmla="*/ 170577 w 3177129"/>
                      <a:gd name="connsiteY392" fmla="*/ 2433016 h 3048899"/>
                      <a:gd name="connsiteX393" fmla="*/ 185384 w 3177129"/>
                      <a:gd name="connsiteY393" fmla="*/ 2473883 h 3048899"/>
                      <a:gd name="connsiteX394" fmla="*/ 173539 w 3177129"/>
                      <a:gd name="connsiteY394" fmla="*/ 2495205 h 3048899"/>
                      <a:gd name="connsiteX395" fmla="*/ 185384 w 3177129"/>
                      <a:gd name="connsiteY395" fmla="*/ 2473883 h 3048899"/>
                      <a:gd name="connsiteX396" fmla="*/ 170627 w 3177129"/>
                      <a:gd name="connsiteY396" fmla="*/ 2432268 h 3048899"/>
                      <a:gd name="connsiteX397" fmla="*/ 173539 w 3177129"/>
                      <a:gd name="connsiteY397" fmla="*/ 2388595 h 3048899"/>
                      <a:gd name="connsiteX398" fmla="*/ 164062 w 3177129"/>
                      <a:gd name="connsiteY398" fmla="*/ 2374380 h 3048899"/>
                      <a:gd name="connsiteX399" fmla="*/ 351223 w 3177129"/>
                      <a:gd name="connsiteY399" fmla="*/ 2369642 h 3048899"/>
                      <a:gd name="connsiteX400" fmla="*/ 408082 w 3177129"/>
                      <a:gd name="connsiteY400" fmla="*/ 2395702 h 3048899"/>
                      <a:gd name="connsiteX401" fmla="*/ 351223 w 3177129"/>
                      <a:gd name="connsiteY401" fmla="*/ 2369642 h 3048899"/>
                      <a:gd name="connsiteX402" fmla="*/ 2890928 w 3177129"/>
                      <a:gd name="connsiteY402" fmla="*/ 2367273 h 3048899"/>
                      <a:gd name="connsiteX403" fmla="*/ 2864867 w 3177129"/>
                      <a:gd name="connsiteY403" fmla="*/ 2402810 h 3048899"/>
                      <a:gd name="connsiteX404" fmla="*/ 2890928 w 3177129"/>
                      <a:gd name="connsiteY404" fmla="*/ 2367273 h 3048899"/>
                      <a:gd name="connsiteX405" fmla="*/ 2585311 w 3177129"/>
                      <a:gd name="connsiteY405" fmla="*/ 2364903 h 3048899"/>
                      <a:gd name="connsiteX406" fmla="*/ 2566358 w 3177129"/>
                      <a:gd name="connsiteY406" fmla="*/ 2386225 h 3048899"/>
                      <a:gd name="connsiteX407" fmla="*/ 2585311 w 3177129"/>
                      <a:gd name="connsiteY407" fmla="*/ 2364903 h 3048899"/>
                      <a:gd name="connsiteX408" fmla="*/ 2604263 w 3177129"/>
                      <a:gd name="connsiteY408" fmla="*/ 2374380 h 3048899"/>
                      <a:gd name="connsiteX409" fmla="*/ 2585311 w 3177129"/>
                      <a:gd name="connsiteY409" fmla="*/ 2364903 h 3048899"/>
                      <a:gd name="connsiteX410" fmla="*/ 585767 w 3177129"/>
                      <a:gd name="connsiteY410" fmla="*/ 2355427 h 3048899"/>
                      <a:gd name="connsiteX411" fmla="*/ 611827 w 3177129"/>
                      <a:gd name="connsiteY411" fmla="*/ 2414655 h 3048899"/>
                      <a:gd name="connsiteX412" fmla="*/ 585767 w 3177129"/>
                      <a:gd name="connsiteY412" fmla="*/ 2355427 h 3048899"/>
                      <a:gd name="connsiteX413" fmla="*/ 742129 w 3177129"/>
                      <a:gd name="connsiteY413" fmla="*/ 2341212 h 3048899"/>
                      <a:gd name="connsiteX414" fmla="*/ 708961 w 3177129"/>
                      <a:gd name="connsiteY414" fmla="*/ 2421762 h 3048899"/>
                      <a:gd name="connsiteX415" fmla="*/ 706592 w 3177129"/>
                      <a:gd name="connsiteY415" fmla="*/ 2431239 h 3048899"/>
                      <a:gd name="connsiteX416" fmla="*/ 708961 w 3177129"/>
                      <a:gd name="connsiteY416" fmla="*/ 2421762 h 3048899"/>
                      <a:gd name="connsiteX417" fmla="*/ 742129 w 3177129"/>
                      <a:gd name="connsiteY417" fmla="*/ 2341212 h 3048899"/>
                      <a:gd name="connsiteX418" fmla="*/ 2218096 w 3177129"/>
                      <a:gd name="connsiteY418" fmla="*/ 2334105 h 3048899"/>
                      <a:gd name="connsiteX419" fmla="*/ 2177820 w 3177129"/>
                      <a:gd name="connsiteY419" fmla="*/ 2355427 h 3048899"/>
                      <a:gd name="connsiteX420" fmla="*/ 2218096 w 3177129"/>
                      <a:gd name="connsiteY420" fmla="*/ 2334105 h 3048899"/>
                      <a:gd name="connsiteX421" fmla="*/ 353592 w 3177129"/>
                      <a:gd name="connsiteY421" fmla="*/ 2324628 h 3048899"/>
                      <a:gd name="connsiteX422" fmla="*/ 363069 w 3177129"/>
                      <a:gd name="connsiteY422" fmla="*/ 2331736 h 3048899"/>
                      <a:gd name="connsiteX423" fmla="*/ 353592 w 3177129"/>
                      <a:gd name="connsiteY423" fmla="*/ 2324628 h 3048899"/>
                      <a:gd name="connsiteX424" fmla="*/ 1905371 w 3177129"/>
                      <a:gd name="connsiteY424" fmla="*/ 2320779 h 3048899"/>
                      <a:gd name="connsiteX425" fmla="*/ 1891156 w 3177129"/>
                      <a:gd name="connsiteY425" fmla="*/ 2322259 h 3048899"/>
                      <a:gd name="connsiteX426" fmla="*/ 1905424 w 3177129"/>
                      <a:gd name="connsiteY426" fmla="*/ 2320861 h 3048899"/>
                      <a:gd name="connsiteX427" fmla="*/ 1912478 w 3177129"/>
                      <a:gd name="connsiteY427" fmla="*/ 2331736 h 3048899"/>
                      <a:gd name="connsiteX428" fmla="*/ 1940908 w 3177129"/>
                      <a:gd name="connsiteY428" fmla="*/ 2367273 h 3048899"/>
                      <a:gd name="connsiteX429" fmla="*/ 1912478 w 3177129"/>
                      <a:gd name="connsiteY429" fmla="*/ 2331736 h 3048899"/>
                      <a:gd name="connsiteX430" fmla="*/ 1906259 w 3177129"/>
                      <a:gd name="connsiteY430" fmla="*/ 2320779 h 3048899"/>
                      <a:gd name="connsiteX431" fmla="*/ 1905424 w 3177129"/>
                      <a:gd name="connsiteY431" fmla="*/ 2320861 h 3048899"/>
                      <a:gd name="connsiteX432" fmla="*/ 2938310 w 3177129"/>
                      <a:gd name="connsiteY432" fmla="*/ 2317521 h 3048899"/>
                      <a:gd name="connsiteX433" fmla="*/ 2860129 w 3177129"/>
                      <a:gd name="connsiteY433" fmla="*/ 2357796 h 3048899"/>
                      <a:gd name="connsiteX434" fmla="*/ 2826962 w 3177129"/>
                      <a:gd name="connsiteY434" fmla="*/ 2417024 h 3048899"/>
                      <a:gd name="connsiteX435" fmla="*/ 2860129 w 3177129"/>
                      <a:gd name="connsiteY435" fmla="*/ 2357796 h 3048899"/>
                      <a:gd name="connsiteX436" fmla="*/ 2938310 w 3177129"/>
                      <a:gd name="connsiteY436" fmla="*/ 2317521 h 3048899"/>
                      <a:gd name="connsiteX437" fmla="*/ 2111485 w 3177129"/>
                      <a:gd name="connsiteY437" fmla="*/ 2317521 h 3048899"/>
                      <a:gd name="connsiteX438" fmla="*/ 2118592 w 3177129"/>
                      <a:gd name="connsiteY438" fmla="*/ 2319890 h 3048899"/>
                      <a:gd name="connsiteX439" fmla="*/ 2111485 w 3177129"/>
                      <a:gd name="connsiteY439" fmla="*/ 2317521 h 3048899"/>
                      <a:gd name="connsiteX440" fmla="*/ 576587 w 3177129"/>
                      <a:gd name="connsiteY440" fmla="*/ 2308637 h 3048899"/>
                      <a:gd name="connsiteX441" fmla="*/ 564445 w 3177129"/>
                      <a:gd name="connsiteY441" fmla="*/ 2317521 h 3048899"/>
                      <a:gd name="connsiteX442" fmla="*/ 562075 w 3177129"/>
                      <a:gd name="connsiteY442" fmla="*/ 2338843 h 3048899"/>
                      <a:gd name="connsiteX443" fmla="*/ 564445 w 3177129"/>
                      <a:gd name="connsiteY443" fmla="*/ 2317521 h 3048899"/>
                      <a:gd name="connsiteX444" fmla="*/ 590505 w 3177129"/>
                      <a:gd name="connsiteY444" fmla="*/ 2310413 h 3048899"/>
                      <a:gd name="connsiteX445" fmla="*/ 576587 w 3177129"/>
                      <a:gd name="connsiteY445" fmla="*/ 2308637 h 3048899"/>
                      <a:gd name="connsiteX446" fmla="*/ 435327 w 3177129"/>
                      <a:gd name="connsiteY446" fmla="*/ 2308341 h 3048899"/>
                      <a:gd name="connsiteX447" fmla="*/ 424666 w 3177129"/>
                      <a:gd name="connsiteY447" fmla="*/ 2312783 h 3048899"/>
                      <a:gd name="connsiteX448" fmla="*/ 435753 w 3177129"/>
                      <a:gd name="connsiteY448" fmla="*/ 2308518 h 3048899"/>
                      <a:gd name="connsiteX449" fmla="*/ 445988 w 3177129"/>
                      <a:gd name="connsiteY449" fmla="*/ 2312783 h 3048899"/>
                      <a:gd name="connsiteX450" fmla="*/ 436215 w 3177129"/>
                      <a:gd name="connsiteY450" fmla="*/ 2308341 h 3048899"/>
                      <a:gd name="connsiteX451" fmla="*/ 435753 w 3177129"/>
                      <a:gd name="connsiteY451" fmla="*/ 2308518 h 3048899"/>
                      <a:gd name="connsiteX452" fmla="*/ 999772 w 3177129"/>
                      <a:gd name="connsiteY452" fmla="*/ 2300345 h 3048899"/>
                      <a:gd name="connsiteX453" fmla="*/ 967196 w 3177129"/>
                      <a:gd name="connsiteY453" fmla="*/ 2319890 h 3048899"/>
                      <a:gd name="connsiteX454" fmla="*/ 1035901 w 3177129"/>
                      <a:gd name="connsiteY454" fmla="*/ 2312783 h 3048899"/>
                      <a:gd name="connsiteX455" fmla="*/ 999772 w 3177129"/>
                      <a:gd name="connsiteY455" fmla="*/ 2300345 h 3048899"/>
                      <a:gd name="connsiteX456" fmla="*/ 2232310 w 3177129"/>
                      <a:gd name="connsiteY456" fmla="*/ 2296199 h 3048899"/>
                      <a:gd name="connsiteX457" fmla="*/ 2274955 w 3177129"/>
                      <a:gd name="connsiteY457" fmla="*/ 2312783 h 3048899"/>
                      <a:gd name="connsiteX458" fmla="*/ 2232310 w 3177129"/>
                      <a:gd name="connsiteY458" fmla="*/ 2296199 h 3048899"/>
                      <a:gd name="connsiteX459" fmla="*/ 159324 w 3177129"/>
                      <a:gd name="connsiteY459" fmla="*/ 2293830 h 3048899"/>
                      <a:gd name="connsiteX460" fmla="*/ 155178 w 3177129"/>
                      <a:gd name="connsiteY460" fmla="*/ 2309229 h 3048899"/>
                      <a:gd name="connsiteX461" fmla="*/ 155319 w 3177129"/>
                      <a:gd name="connsiteY461" fmla="*/ 2309563 h 3048899"/>
                      <a:gd name="connsiteX462" fmla="*/ 155178 w 3177129"/>
                      <a:gd name="connsiteY462" fmla="*/ 2310118 h 3048899"/>
                      <a:gd name="connsiteX463" fmla="*/ 161693 w 3177129"/>
                      <a:gd name="connsiteY463" fmla="*/ 2324628 h 3048899"/>
                      <a:gd name="connsiteX464" fmla="*/ 155319 w 3177129"/>
                      <a:gd name="connsiteY464" fmla="*/ 2309563 h 3048899"/>
                      <a:gd name="connsiteX465" fmla="*/ 159324 w 3177129"/>
                      <a:gd name="connsiteY465" fmla="*/ 2293830 h 3048899"/>
                      <a:gd name="connsiteX466" fmla="*/ 235136 w 3177129"/>
                      <a:gd name="connsiteY466" fmla="*/ 2293830 h 3048899"/>
                      <a:gd name="connsiteX467" fmla="*/ 159324 w 3177129"/>
                      <a:gd name="connsiteY467" fmla="*/ 2293830 h 3048899"/>
                      <a:gd name="connsiteX468" fmla="*/ 2308122 w 3177129"/>
                      <a:gd name="connsiteY468" fmla="*/ 2289091 h 3048899"/>
                      <a:gd name="connsiteX469" fmla="*/ 2312861 w 3177129"/>
                      <a:gd name="connsiteY469" fmla="*/ 2331736 h 3048899"/>
                      <a:gd name="connsiteX470" fmla="*/ 2307530 w 3177129"/>
                      <a:gd name="connsiteY470" fmla="*/ 2342397 h 3048899"/>
                      <a:gd name="connsiteX471" fmla="*/ 2307743 w 3177129"/>
                      <a:gd name="connsiteY471" fmla="*/ 2342824 h 3048899"/>
                      <a:gd name="connsiteX472" fmla="*/ 2307530 w 3177129"/>
                      <a:gd name="connsiteY472" fmla="*/ 2343286 h 3048899"/>
                      <a:gd name="connsiteX473" fmla="*/ 2312861 w 3177129"/>
                      <a:gd name="connsiteY473" fmla="*/ 2353058 h 3048899"/>
                      <a:gd name="connsiteX474" fmla="*/ 2307743 w 3177129"/>
                      <a:gd name="connsiteY474" fmla="*/ 2342824 h 3048899"/>
                      <a:gd name="connsiteX475" fmla="*/ 2312861 w 3177129"/>
                      <a:gd name="connsiteY475" fmla="*/ 2331736 h 3048899"/>
                      <a:gd name="connsiteX476" fmla="*/ 2308122 w 3177129"/>
                      <a:gd name="connsiteY476" fmla="*/ 2289091 h 3048899"/>
                      <a:gd name="connsiteX477" fmla="*/ 129414 w 3177129"/>
                      <a:gd name="connsiteY477" fmla="*/ 2267177 h 3048899"/>
                      <a:gd name="connsiteX478" fmla="*/ 123787 w 3177129"/>
                      <a:gd name="connsiteY478" fmla="*/ 2270138 h 3048899"/>
                      <a:gd name="connsiteX479" fmla="*/ 129763 w 3177129"/>
                      <a:gd name="connsiteY479" fmla="*/ 2267422 h 3048899"/>
                      <a:gd name="connsiteX480" fmla="*/ 140371 w 3177129"/>
                      <a:gd name="connsiteY480" fmla="*/ 2274876 h 3048899"/>
                      <a:gd name="connsiteX481" fmla="*/ 130302 w 3177129"/>
                      <a:gd name="connsiteY481" fmla="*/ 2267177 h 3048899"/>
                      <a:gd name="connsiteX482" fmla="*/ 129763 w 3177129"/>
                      <a:gd name="connsiteY482" fmla="*/ 2267422 h 3048899"/>
                      <a:gd name="connsiteX483" fmla="*/ 1708733 w 3177129"/>
                      <a:gd name="connsiteY483" fmla="*/ 2263031 h 3048899"/>
                      <a:gd name="connsiteX484" fmla="*/ 1696643 w 3177129"/>
                      <a:gd name="connsiteY484" fmla="*/ 2278215 h 3048899"/>
                      <a:gd name="connsiteX485" fmla="*/ 1677935 w 3177129"/>
                      <a:gd name="connsiteY485" fmla="*/ 2284353 h 3048899"/>
                      <a:gd name="connsiteX486" fmla="*/ 1695999 w 3177129"/>
                      <a:gd name="connsiteY486" fmla="*/ 2279023 h 3048899"/>
                      <a:gd name="connsiteX487" fmla="*/ 1696643 w 3177129"/>
                      <a:gd name="connsiteY487" fmla="*/ 2278215 h 3048899"/>
                      <a:gd name="connsiteX488" fmla="*/ 1696888 w 3177129"/>
                      <a:gd name="connsiteY488" fmla="*/ 2278135 h 3048899"/>
                      <a:gd name="connsiteX489" fmla="*/ 1708733 w 3177129"/>
                      <a:gd name="connsiteY489" fmla="*/ 2263031 h 3048899"/>
                      <a:gd name="connsiteX490" fmla="*/ 2675337 w 3177129"/>
                      <a:gd name="connsiteY490" fmla="*/ 2260662 h 3048899"/>
                      <a:gd name="connsiteX491" fmla="*/ 2623216 w 3177129"/>
                      <a:gd name="connsiteY491" fmla="*/ 2305675 h 3048899"/>
                      <a:gd name="connsiteX492" fmla="*/ 2675337 w 3177129"/>
                      <a:gd name="connsiteY492" fmla="*/ 2260662 h 3048899"/>
                      <a:gd name="connsiteX493" fmla="*/ 825049 w 3177129"/>
                      <a:gd name="connsiteY493" fmla="*/ 2258293 h 3048899"/>
                      <a:gd name="connsiteX494" fmla="*/ 874800 w 3177129"/>
                      <a:gd name="connsiteY494" fmla="*/ 2272508 h 3048899"/>
                      <a:gd name="connsiteX495" fmla="*/ 825049 w 3177129"/>
                      <a:gd name="connsiteY495" fmla="*/ 2258293 h 3048899"/>
                      <a:gd name="connsiteX496" fmla="*/ 299102 w 3177129"/>
                      <a:gd name="connsiteY496" fmla="*/ 2253554 h 3048899"/>
                      <a:gd name="connsiteX497" fmla="*/ 290218 w 3177129"/>
                      <a:gd name="connsiteY497" fmla="*/ 2261291 h 3048899"/>
                      <a:gd name="connsiteX498" fmla="*/ 281941 w 3177129"/>
                      <a:gd name="connsiteY498" fmla="*/ 2262085 h 3048899"/>
                      <a:gd name="connsiteX499" fmla="*/ 263565 w 3177129"/>
                      <a:gd name="connsiteY499" fmla="*/ 2258293 h 3048899"/>
                      <a:gd name="connsiteX500" fmla="*/ 249351 w 3177129"/>
                      <a:gd name="connsiteY500" fmla="*/ 2291460 h 3048899"/>
                      <a:gd name="connsiteX501" fmla="*/ 263565 w 3177129"/>
                      <a:gd name="connsiteY501" fmla="*/ 2258293 h 3048899"/>
                      <a:gd name="connsiteX502" fmla="*/ 281334 w 3177129"/>
                      <a:gd name="connsiteY502" fmla="*/ 2262143 h 3048899"/>
                      <a:gd name="connsiteX503" fmla="*/ 281941 w 3177129"/>
                      <a:gd name="connsiteY503" fmla="*/ 2262085 h 3048899"/>
                      <a:gd name="connsiteX504" fmla="*/ 282222 w 3177129"/>
                      <a:gd name="connsiteY504" fmla="*/ 2262143 h 3048899"/>
                      <a:gd name="connsiteX505" fmla="*/ 299102 w 3177129"/>
                      <a:gd name="connsiteY505" fmla="*/ 2253554 h 3048899"/>
                      <a:gd name="connsiteX506" fmla="*/ 917445 w 3177129"/>
                      <a:gd name="connsiteY506" fmla="*/ 2244078 h 3048899"/>
                      <a:gd name="connsiteX507" fmla="*/ 893753 w 3177129"/>
                      <a:gd name="connsiteY507" fmla="*/ 2274876 h 3048899"/>
                      <a:gd name="connsiteX508" fmla="*/ 917445 w 3177129"/>
                      <a:gd name="connsiteY508" fmla="*/ 2244078 h 3048899"/>
                      <a:gd name="connsiteX509" fmla="*/ 789512 w 3177129"/>
                      <a:gd name="connsiteY509" fmla="*/ 2244078 h 3048899"/>
                      <a:gd name="connsiteX510" fmla="*/ 770559 w 3177129"/>
                      <a:gd name="connsiteY510" fmla="*/ 2270138 h 3048899"/>
                      <a:gd name="connsiteX511" fmla="*/ 789512 w 3177129"/>
                      <a:gd name="connsiteY511" fmla="*/ 2244078 h 3048899"/>
                      <a:gd name="connsiteX512" fmla="*/ 2298054 w 3177129"/>
                      <a:gd name="connsiteY512" fmla="*/ 2243782 h 3048899"/>
                      <a:gd name="connsiteX513" fmla="*/ 2277324 w 3177129"/>
                      <a:gd name="connsiteY513" fmla="*/ 2253554 h 3048899"/>
                      <a:gd name="connsiteX514" fmla="*/ 2315230 w 3177129"/>
                      <a:gd name="connsiteY514" fmla="*/ 2246447 h 3048899"/>
                      <a:gd name="connsiteX515" fmla="*/ 2298054 w 3177129"/>
                      <a:gd name="connsiteY515" fmla="*/ 2243782 h 3048899"/>
                      <a:gd name="connsiteX516" fmla="*/ 990888 w 3177129"/>
                      <a:gd name="connsiteY516" fmla="*/ 2222756 h 3048899"/>
                      <a:gd name="connsiteX517" fmla="*/ 945874 w 3177129"/>
                      <a:gd name="connsiteY517" fmla="*/ 2244078 h 3048899"/>
                      <a:gd name="connsiteX518" fmla="*/ 990888 w 3177129"/>
                      <a:gd name="connsiteY518" fmla="*/ 2222756 h 3048899"/>
                      <a:gd name="connsiteX519" fmla="*/ 772928 w 3177129"/>
                      <a:gd name="connsiteY519" fmla="*/ 2218018 h 3048899"/>
                      <a:gd name="connsiteX520" fmla="*/ 756344 w 3177129"/>
                      <a:gd name="connsiteY520" fmla="*/ 2232232 h 3048899"/>
                      <a:gd name="connsiteX521" fmla="*/ 737391 w 3177129"/>
                      <a:gd name="connsiteY521" fmla="*/ 2229863 h 3048899"/>
                      <a:gd name="connsiteX522" fmla="*/ 699485 w 3177129"/>
                      <a:gd name="connsiteY522" fmla="*/ 2260662 h 3048899"/>
                      <a:gd name="connsiteX523" fmla="*/ 661579 w 3177129"/>
                      <a:gd name="connsiteY523" fmla="*/ 2331736 h 3048899"/>
                      <a:gd name="connsiteX524" fmla="*/ 699485 w 3177129"/>
                      <a:gd name="connsiteY524" fmla="*/ 2260662 h 3048899"/>
                      <a:gd name="connsiteX525" fmla="*/ 737391 w 3177129"/>
                      <a:gd name="connsiteY525" fmla="*/ 2229863 h 3048899"/>
                      <a:gd name="connsiteX526" fmla="*/ 756344 w 3177129"/>
                      <a:gd name="connsiteY526" fmla="*/ 2232232 h 3048899"/>
                      <a:gd name="connsiteX527" fmla="*/ 772928 w 3177129"/>
                      <a:gd name="connsiteY527" fmla="*/ 2218018 h 3048899"/>
                      <a:gd name="connsiteX528" fmla="*/ 348854 w 3177129"/>
                      <a:gd name="connsiteY528" fmla="*/ 2218018 h 3048899"/>
                      <a:gd name="connsiteX529" fmla="*/ 355698 w 3177129"/>
                      <a:gd name="connsiteY529" fmla="*/ 2221440 h 3048899"/>
                      <a:gd name="connsiteX530" fmla="*/ 358331 w 3177129"/>
                      <a:gd name="connsiteY530" fmla="*/ 2229863 h 3048899"/>
                      <a:gd name="connsiteX531" fmla="*/ 344116 w 3177129"/>
                      <a:gd name="connsiteY531" fmla="*/ 2241709 h 3048899"/>
                      <a:gd name="connsiteX532" fmla="*/ 358331 w 3177129"/>
                      <a:gd name="connsiteY532" fmla="*/ 2229863 h 3048899"/>
                      <a:gd name="connsiteX533" fmla="*/ 357146 w 3177129"/>
                      <a:gd name="connsiteY533" fmla="*/ 2222164 h 3048899"/>
                      <a:gd name="connsiteX534" fmla="*/ 355698 w 3177129"/>
                      <a:gd name="connsiteY534" fmla="*/ 2221440 h 3048899"/>
                      <a:gd name="connsiteX535" fmla="*/ 355369 w 3177129"/>
                      <a:gd name="connsiteY535" fmla="*/ 2220387 h 3048899"/>
                      <a:gd name="connsiteX536" fmla="*/ 348854 w 3177129"/>
                      <a:gd name="connsiteY536" fmla="*/ 2218018 h 3048899"/>
                      <a:gd name="connsiteX537" fmla="*/ 2661123 w 3177129"/>
                      <a:gd name="connsiteY537" fmla="*/ 2215648 h 3048899"/>
                      <a:gd name="connsiteX538" fmla="*/ 2675337 w 3177129"/>
                      <a:gd name="connsiteY538" fmla="*/ 2234601 h 3048899"/>
                      <a:gd name="connsiteX539" fmla="*/ 2661123 w 3177129"/>
                      <a:gd name="connsiteY539" fmla="*/ 2215648 h 3048899"/>
                      <a:gd name="connsiteX540" fmla="*/ 1834297 w 3177129"/>
                      <a:gd name="connsiteY540" fmla="*/ 2213279 h 3048899"/>
                      <a:gd name="connsiteX541" fmla="*/ 1815344 w 3177129"/>
                      <a:gd name="connsiteY541" fmla="*/ 2236971 h 3048899"/>
                      <a:gd name="connsiteX542" fmla="*/ 1786914 w 3177129"/>
                      <a:gd name="connsiteY542" fmla="*/ 2258293 h 3048899"/>
                      <a:gd name="connsiteX543" fmla="*/ 1815344 w 3177129"/>
                      <a:gd name="connsiteY543" fmla="*/ 2236971 h 3048899"/>
                      <a:gd name="connsiteX544" fmla="*/ 1834297 w 3177129"/>
                      <a:gd name="connsiteY544" fmla="*/ 2213279 h 3048899"/>
                      <a:gd name="connsiteX545" fmla="*/ 2168344 w 3177129"/>
                      <a:gd name="connsiteY545" fmla="*/ 2189588 h 3048899"/>
                      <a:gd name="connsiteX546" fmla="*/ 2156498 w 3177129"/>
                      <a:gd name="connsiteY546" fmla="*/ 2203803 h 3048899"/>
                      <a:gd name="connsiteX547" fmla="*/ 2172786 w 3177129"/>
                      <a:gd name="connsiteY547" fmla="*/ 2223348 h 3048899"/>
                      <a:gd name="connsiteX548" fmla="*/ 2173572 w 3177129"/>
                      <a:gd name="connsiteY548" fmla="*/ 2223231 h 3048899"/>
                      <a:gd name="connsiteX549" fmla="*/ 2173675 w 3177129"/>
                      <a:gd name="connsiteY549" fmla="*/ 2223348 h 3048899"/>
                      <a:gd name="connsiteX550" fmla="*/ 2208619 w 3177129"/>
                      <a:gd name="connsiteY550" fmla="*/ 2218018 h 3048899"/>
                      <a:gd name="connsiteX551" fmla="*/ 2173572 w 3177129"/>
                      <a:gd name="connsiteY551" fmla="*/ 2223231 h 3048899"/>
                      <a:gd name="connsiteX552" fmla="*/ 2156498 w 3177129"/>
                      <a:gd name="connsiteY552" fmla="*/ 2203803 h 3048899"/>
                      <a:gd name="connsiteX553" fmla="*/ 2168344 w 3177129"/>
                      <a:gd name="connsiteY553" fmla="*/ 2189588 h 3048899"/>
                      <a:gd name="connsiteX554" fmla="*/ 815572 w 3177129"/>
                      <a:gd name="connsiteY554" fmla="*/ 2182481 h 3048899"/>
                      <a:gd name="connsiteX555" fmla="*/ 846371 w 3177129"/>
                      <a:gd name="connsiteY555" fmla="*/ 2194326 h 3048899"/>
                      <a:gd name="connsiteX556" fmla="*/ 815572 w 3177129"/>
                      <a:gd name="connsiteY556" fmla="*/ 2182481 h 3048899"/>
                      <a:gd name="connsiteX557" fmla="*/ 787143 w 3177129"/>
                      <a:gd name="connsiteY557" fmla="*/ 2175373 h 3048899"/>
                      <a:gd name="connsiteX558" fmla="*/ 810834 w 3177129"/>
                      <a:gd name="connsiteY558" fmla="*/ 2182481 h 3048899"/>
                      <a:gd name="connsiteX559" fmla="*/ 787143 w 3177129"/>
                      <a:gd name="connsiteY559" fmla="*/ 2175373 h 3048899"/>
                      <a:gd name="connsiteX560" fmla="*/ 1635290 w 3177129"/>
                      <a:gd name="connsiteY560" fmla="*/ 2168266 h 3048899"/>
                      <a:gd name="connsiteX561" fmla="*/ 1668458 w 3177129"/>
                      <a:gd name="connsiteY561" fmla="*/ 2184850 h 3048899"/>
                      <a:gd name="connsiteX562" fmla="*/ 1635290 w 3177129"/>
                      <a:gd name="connsiteY562" fmla="*/ 2168266 h 3048899"/>
                      <a:gd name="connsiteX563" fmla="*/ 1725317 w 3177129"/>
                      <a:gd name="connsiteY563" fmla="*/ 2163528 h 3048899"/>
                      <a:gd name="connsiteX564" fmla="*/ 1777438 w 3177129"/>
                      <a:gd name="connsiteY564" fmla="*/ 2213279 h 3048899"/>
                      <a:gd name="connsiteX565" fmla="*/ 1725317 w 3177129"/>
                      <a:gd name="connsiteY565" fmla="*/ 2163528 h 3048899"/>
                      <a:gd name="connsiteX566" fmla="*/ 1798760 w 3177129"/>
                      <a:gd name="connsiteY566" fmla="*/ 2161158 h 3048899"/>
                      <a:gd name="connsiteX567" fmla="*/ 1804220 w 3177129"/>
                      <a:gd name="connsiteY567" fmla="*/ 2172366 h 3048899"/>
                      <a:gd name="connsiteX568" fmla="*/ 1801129 w 3177129"/>
                      <a:gd name="connsiteY568" fmla="*/ 2182481 h 3048899"/>
                      <a:gd name="connsiteX569" fmla="*/ 1786914 w 3177129"/>
                      <a:gd name="connsiteY569" fmla="*/ 2232232 h 3048899"/>
                      <a:gd name="connsiteX570" fmla="*/ 1801129 w 3177129"/>
                      <a:gd name="connsiteY570" fmla="*/ 2182481 h 3048899"/>
                      <a:gd name="connsiteX571" fmla="*/ 1804387 w 3177129"/>
                      <a:gd name="connsiteY571" fmla="*/ 2172708 h 3048899"/>
                      <a:gd name="connsiteX572" fmla="*/ 1804220 w 3177129"/>
                      <a:gd name="connsiteY572" fmla="*/ 2172366 h 3048899"/>
                      <a:gd name="connsiteX573" fmla="*/ 1804387 w 3177129"/>
                      <a:gd name="connsiteY573" fmla="*/ 2171820 h 3048899"/>
                      <a:gd name="connsiteX574" fmla="*/ 1798760 w 3177129"/>
                      <a:gd name="connsiteY574" fmla="*/ 2161158 h 3048899"/>
                      <a:gd name="connsiteX575" fmla="*/ 1445760 w 3177129"/>
                      <a:gd name="connsiteY575" fmla="*/ 2158789 h 3048899"/>
                      <a:gd name="connsiteX576" fmla="*/ 1462344 w 3177129"/>
                      <a:gd name="connsiteY576" fmla="*/ 2196695 h 3048899"/>
                      <a:gd name="connsiteX577" fmla="*/ 1542894 w 3177129"/>
                      <a:gd name="connsiteY577" fmla="*/ 2241709 h 3048899"/>
                      <a:gd name="connsiteX578" fmla="*/ 1462344 w 3177129"/>
                      <a:gd name="connsiteY578" fmla="*/ 2196695 h 3048899"/>
                      <a:gd name="connsiteX579" fmla="*/ 1445760 w 3177129"/>
                      <a:gd name="connsiteY579" fmla="*/ 2158789 h 3048899"/>
                      <a:gd name="connsiteX580" fmla="*/ 2881452 w 3177129"/>
                      <a:gd name="connsiteY580" fmla="*/ 2146944 h 3048899"/>
                      <a:gd name="connsiteX581" fmla="*/ 2879082 w 3177129"/>
                      <a:gd name="connsiteY581" fmla="*/ 2154051 h 3048899"/>
                      <a:gd name="connsiteX582" fmla="*/ 2881452 w 3177129"/>
                      <a:gd name="connsiteY582" fmla="*/ 2146944 h 3048899"/>
                      <a:gd name="connsiteX583" fmla="*/ 1696888 w 3177129"/>
                      <a:gd name="connsiteY583" fmla="*/ 2144574 h 3048899"/>
                      <a:gd name="connsiteX584" fmla="*/ 1677935 w 3177129"/>
                      <a:gd name="connsiteY584" fmla="*/ 2163528 h 3048899"/>
                      <a:gd name="connsiteX585" fmla="*/ 1696888 w 3177129"/>
                      <a:gd name="connsiteY585" fmla="*/ 2144574 h 3048899"/>
                      <a:gd name="connsiteX586" fmla="*/ 1329673 w 3177129"/>
                      <a:gd name="connsiteY586" fmla="*/ 2137467 h 3048899"/>
                      <a:gd name="connsiteX587" fmla="*/ 1350995 w 3177129"/>
                      <a:gd name="connsiteY587" fmla="*/ 2175373 h 3048899"/>
                      <a:gd name="connsiteX588" fmla="*/ 1362545 w 3177129"/>
                      <a:gd name="connsiteY588" fmla="*/ 2150201 h 3048899"/>
                      <a:gd name="connsiteX589" fmla="*/ 1364711 w 3177129"/>
                      <a:gd name="connsiteY589" fmla="*/ 2149527 h 3048899"/>
                      <a:gd name="connsiteX590" fmla="*/ 1386532 w 3177129"/>
                      <a:gd name="connsiteY590" fmla="*/ 2151682 h 3048899"/>
                      <a:gd name="connsiteX591" fmla="*/ 1397193 w 3177129"/>
                      <a:gd name="connsiteY591" fmla="*/ 2152571 h 3048899"/>
                      <a:gd name="connsiteX592" fmla="*/ 1397276 w 3177129"/>
                      <a:gd name="connsiteY592" fmla="*/ 2152509 h 3048899"/>
                      <a:gd name="connsiteX593" fmla="*/ 1398081 w 3177129"/>
                      <a:gd name="connsiteY593" fmla="*/ 2152571 h 3048899"/>
                      <a:gd name="connsiteX594" fmla="*/ 1407854 w 3177129"/>
                      <a:gd name="connsiteY594" fmla="*/ 2144574 h 3048899"/>
                      <a:gd name="connsiteX595" fmla="*/ 1397276 w 3177129"/>
                      <a:gd name="connsiteY595" fmla="*/ 2152509 h 3048899"/>
                      <a:gd name="connsiteX596" fmla="*/ 1386532 w 3177129"/>
                      <a:gd name="connsiteY596" fmla="*/ 2151682 h 3048899"/>
                      <a:gd name="connsiteX597" fmla="*/ 1372650 w 3177129"/>
                      <a:gd name="connsiteY597" fmla="*/ 2147055 h 3048899"/>
                      <a:gd name="connsiteX598" fmla="*/ 1364711 w 3177129"/>
                      <a:gd name="connsiteY598" fmla="*/ 2149527 h 3048899"/>
                      <a:gd name="connsiteX599" fmla="*/ 1362545 w 3177129"/>
                      <a:gd name="connsiteY599" fmla="*/ 2149313 h 3048899"/>
                      <a:gd name="connsiteX600" fmla="*/ 1350995 w 3177129"/>
                      <a:gd name="connsiteY600" fmla="*/ 2175373 h 3048899"/>
                      <a:gd name="connsiteX601" fmla="*/ 1329673 w 3177129"/>
                      <a:gd name="connsiteY601" fmla="*/ 2137467 h 3048899"/>
                      <a:gd name="connsiteX602" fmla="*/ 1464713 w 3177129"/>
                      <a:gd name="connsiteY602" fmla="*/ 2135098 h 3048899"/>
                      <a:gd name="connsiteX603" fmla="*/ 1448129 w 3177129"/>
                      <a:gd name="connsiteY603" fmla="*/ 2154051 h 3048899"/>
                      <a:gd name="connsiteX604" fmla="*/ 1464713 w 3177129"/>
                      <a:gd name="connsiteY604" fmla="*/ 2135098 h 3048899"/>
                      <a:gd name="connsiteX605" fmla="*/ 2668230 w 3177129"/>
                      <a:gd name="connsiteY605" fmla="*/ 2132729 h 3048899"/>
                      <a:gd name="connsiteX606" fmla="*/ 2680076 w 3177129"/>
                      <a:gd name="connsiteY606" fmla="*/ 2158789 h 3048899"/>
                      <a:gd name="connsiteX607" fmla="*/ 2668230 w 3177129"/>
                      <a:gd name="connsiteY607" fmla="*/ 2132729 h 3048899"/>
                      <a:gd name="connsiteX608" fmla="*/ 2132807 w 3177129"/>
                      <a:gd name="connsiteY608" fmla="*/ 2123252 h 3048899"/>
                      <a:gd name="connsiteX609" fmla="*/ 2126428 w 3177129"/>
                      <a:gd name="connsiteY609" fmla="*/ 2129922 h 3048899"/>
                      <a:gd name="connsiteX610" fmla="*/ 2116223 w 3177129"/>
                      <a:gd name="connsiteY610" fmla="*/ 2127991 h 3048899"/>
                      <a:gd name="connsiteX611" fmla="*/ 2126292 w 3177129"/>
                      <a:gd name="connsiteY611" fmla="*/ 2130064 h 3048899"/>
                      <a:gd name="connsiteX612" fmla="*/ 2126428 w 3177129"/>
                      <a:gd name="connsiteY612" fmla="*/ 2129922 h 3048899"/>
                      <a:gd name="connsiteX613" fmla="*/ 2127180 w 3177129"/>
                      <a:gd name="connsiteY613" fmla="*/ 2130064 h 3048899"/>
                      <a:gd name="connsiteX614" fmla="*/ 2132807 w 3177129"/>
                      <a:gd name="connsiteY614" fmla="*/ 2123252 h 3048899"/>
                      <a:gd name="connsiteX615" fmla="*/ 1215955 w 3177129"/>
                      <a:gd name="connsiteY615" fmla="*/ 2123252 h 3048899"/>
                      <a:gd name="connsiteX616" fmla="*/ 1197002 w 3177129"/>
                      <a:gd name="connsiteY616" fmla="*/ 2144574 h 3048899"/>
                      <a:gd name="connsiteX617" fmla="*/ 1215955 w 3177129"/>
                      <a:gd name="connsiteY617" fmla="*/ 2123252 h 3048899"/>
                      <a:gd name="connsiteX618" fmla="*/ 2282062 w 3177129"/>
                      <a:gd name="connsiteY618" fmla="*/ 2120883 h 3048899"/>
                      <a:gd name="connsiteX619" fmla="*/ 2208619 w 3177129"/>
                      <a:gd name="connsiteY619" fmla="*/ 2130360 h 3048899"/>
                      <a:gd name="connsiteX620" fmla="*/ 2282062 w 3177129"/>
                      <a:gd name="connsiteY620" fmla="*/ 2120883 h 3048899"/>
                      <a:gd name="connsiteX621" fmla="*/ 1092760 w 3177129"/>
                      <a:gd name="connsiteY621" fmla="*/ 2120883 h 3048899"/>
                      <a:gd name="connsiteX622" fmla="*/ 1114082 w 3177129"/>
                      <a:gd name="connsiteY622" fmla="*/ 2139836 h 3048899"/>
                      <a:gd name="connsiteX623" fmla="*/ 1092760 w 3177129"/>
                      <a:gd name="connsiteY623" fmla="*/ 2120883 h 3048899"/>
                      <a:gd name="connsiteX624" fmla="*/ 1618706 w 3177129"/>
                      <a:gd name="connsiteY624" fmla="*/ 2116145 h 3048899"/>
                      <a:gd name="connsiteX625" fmla="*/ 1587908 w 3177129"/>
                      <a:gd name="connsiteY625" fmla="*/ 2149313 h 3048899"/>
                      <a:gd name="connsiteX626" fmla="*/ 1618706 w 3177129"/>
                      <a:gd name="connsiteY626" fmla="*/ 2116145 h 3048899"/>
                      <a:gd name="connsiteX627" fmla="*/ 1308351 w 3177129"/>
                      <a:gd name="connsiteY627" fmla="*/ 2116145 h 3048899"/>
                      <a:gd name="connsiteX628" fmla="*/ 1237277 w 3177129"/>
                      <a:gd name="connsiteY628" fmla="*/ 2135098 h 3048899"/>
                      <a:gd name="connsiteX629" fmla="*/ 1308351 w 3177129"/>
                      <a:gd name="connsiteY629" fmla="*/ 2116145 h 3048899"/>
                      <a:gd name="connsiteX630" fmla="*/ 472049 w 3177129"/>
                      <a:gd name="connsiteY630" fmla="*/ 2116145 h 3048899"/>
                      <a:gd name="connsiteX631" fmla="*/ 419928 w 3177129"/>
                      <a:gd name="connsiteY631" fmla="*/ 2135098 h 3048899"/>
                      <a:gd name="connsiteX632" fmla="*/ 406602 w 3177129"/>
                      <a:gd name="connsiteY632" fmla="*/ 2152571 h 3048899"/>
                      <a:gd name="connsiteX633" fmla="*/ 406219 w 3177129"/>
                      <a:gd name="connsiteY633" fmla="*/ 2153663 h 3048899"/>
                      <a:gd name="connsiteX634" fmla="*/ 405714 w 3177129"/>
                      <a:gd name="connsiteY634" fmla="*/ 2154347 h 3048899"/>
                      <a:gd name="connsiteX635" fmla="*/ 398606 w 3177129"/>
                      <a:gd name="connsiteY635" fmla="*/ 2175373 h 3048899"/>
                      <a:gd name="connsiteX636" fmla="*/ 348854 w 3177129"/>
                      <a:gd name="connsiteY636" fmla="*/ 2196695 h 3048899"/>
                      <a:gd name="connsiteX637" fmla="*/ 398606 w 3177129"/>
                      <a:gd name="connsiteY637" fmla="*/ 2175373 h 3048899"/>
                      <a:gd name="connsiteX638" fmla="*/ 406219 w 3177129"/>
                      <a:gd name="connsiteY638" fmla="*/ 2153663 h 3048899"/>
                      <a:gd name="connsiteX639" fmla="*/ 419928 w 3177129"/>
                      <a:gd name="connsiteY639" fmla="*/ 2135098 h 3048899"/>
                      <a:gd name="connsiteX640" fmla="*/ 472049 w 3177129"/>
                      <a:gd name="connsiteY640" fmla="*/ 2116145 h 3048899"/>
                      <a:gd name="connsiteX641" fmla="*/ 2649277 w 3177129"/>
                      <a:gd name="connsiteY641" fmla="*/ 2099561 h 3048899"/>
                      <a:gd name="connsiteX642" fmla="*/ 2620848 w 3177129"/>
                      <a:gd name="connsiteY642" fmla="*/ 2104299 h 3048899"/>
                      <a:gd name="connsiteX643" fmla="*/ 2597156 w 3177129"/>
                      <a:gd name="connsiteY643" fmla="*/ 2130360 h 3048899"/>
                      <a:gd name="connsiteX644" fmla="*/ 2620848 w 3177129"/>
                      <a:gd name="connsiteY644" fmla="*/ 2104299 h 3048899"/>
                      <a:gd name="connsiteX645" fmla="*/ 2649277 w 3177129"/>
                      <a:gd name="connsiteY645" fmla="*/ 2099561 h 3048899"/>
                      <a:gd name="connsiteX646" fmla="*/ 1732425 w 3177129"/>
                      <a:gd name="connsiteY646" fmla="*/ 2099561 h 3048899"/>
                      <a:gd name="connsiteX647" fmla="*/ 1715841 w 3177129"/>
                      <a:gd name="connsiteY647" fmla="*/ 2111407 h 3048899"/>
                      <a:gd name="connsiteX648" fmla="*/ 1732425 w 3177129"/>
                      <a:gd name="connsiteY648" fmla="*/ 2099561 h 3048899"/>
                      <a:gd name="connsiteX649" fmla="*/ 1081211 w 3177129"/>
                      <a:gd name="connsiteY649" fmla="*/ 2096008 h 3048899"/>
                      <a:gd name="connsiteX650" fmla="*/ 1071438 w 3177129"/>
                      <a:gd name="connsiteY650" fmla="*/ 2104299 h 3048899"/>
                      <a:gd name="connsiteX651" fmla="*/ 1106975 w 3177129"/>
                      <a:gd name="connsiteY651" fmla="*/ 2101930 h 3048899"/>
                      <a:gd name="connsiteX652" fmla="*/ 1081211 w 3177129"/>
                      <a:gd name="connsiteY652" fmla="*/ 2096008 h 3048899"/>
                      <a:gd name="connsiteX653" fmla="*/ 768190 w 3177129"/>
                      <a:gd name="connsiteY653" fmla="*/ 2094823 h 3048899"/>
                      <a:gd name="connsiteX654" fmla="*/ 735022 w 3177129"/>
                      <a:gd name="connsiteY654" fmla="*/ 2165897 h 3048899"/>
                      <a:gd name="connsiteX655" fmla="*/ 735022 w 3177129"/>
                      <a:gd name="connsiteY655" fmla="*/ 2182481 h 3048899"/>
                      <a:gd name="connsiteX656" fmla="*/ 735022 w 3177129"/>
                      <a:gd name="connsiteY656" fmla="*/ 2165897 h 3048899"/>
                      <a:gd name="connsiteX657" fmla="*/ 768190 w 3177129"/>
                      <a:gd name="connsiteY657" fmla="*/ 2094823 h 3048899"/>
                      <a:gd name="connsiteX658" fmla="*/ 1142512 w 3177129"/>
                      <a:gd name="connsiteY658" fmla="*/ 2082977 h 3048899"/>
                      <a:gd name="connsiteX659" fmla="*/ 1125928 w 3177129"/>
                      <a:gd name="connsiteY659" fmla="*/ 2101930 h 3048899"/>
                      <a:gd name="connsiteX660" fmla="*/ 1142512 w 3177129"/>
                      <a:gd name="connsiteY660" fmla="*/ 2082977 h 3048899"/>
                      <a:gd name="connsiteX661" fmla="*/ 1337077 w 3177129"/>
                      <a:gd name="connsiteY661" fmla="*/ 2076462 h 3048899"/>
                      <a:gd name="connsiteX662" fmla="*/ 1315458 w 3177129"/>
                      <a:gd name="connsiteY662" fmla="*/ 2106669 h 3048899"/>
                      <a:gd name="connsiteX663" fmla="*/ 1374686 w 3177129"/>
                      <a:gd name="connsiteY663" fmla="*/ 2078239 h 3048899"/>
                      <a:gd name="connsiteX664" fmla="*/ 1337077 w 3177129"/>
                      <a:gd name="connsiteY664" fmla="*/ 2076462 h 3048899"/>
                      <a:gd name="connsiteX665" fmla="*/ 2898035 w 3177129"/>
                      <a:gd name="connsiteY665" fmla="*/ 2075870 h 3048899"/>
                      <a:gd name="connsiteX666" fmla="*/ 2909881 w 3177129"/>
                      <a:gd name="connsiteY666" fmla="*/ 2099561 h 3048899"/>
                      <a:gd name="connsiteX667" fmla="*/ 2898035 w 3177129"/>
                      <a:gd name="connsiteY667" fmla="*/ 2075870 h 3048899"/>
                      <a:gd name="connsiteX668" fmla="*/ 693858 w 3177129"/>
                      <a:gd name="connsiteY668" fmla="*/ 2064617 h 3048899"/>
                      <a:gd name="connsiteX669" fmla="*/ 675794 w 3177129"/>
                      <a:gd name="connsiteY669" fmla="*/ 2071132 h 3048899"/>
                      <a:gd name="connsiteX670" fmla="*/ 644995 w 3177129"/>
                      <a:gd name="connsiteY670" fmla="*/ 2078239 h 3048899"/>
                      <a:gd name="connsiteX671" fmla="*/ 675794 w 3177129"/>
                      <a:gd name="connsiteY671" fmla="*/ 2071132 h 3048899"/>
                      <a:gd name="connsiteX672" fmla="*/ 713700 w 3177129"/>
                      <a:gd name="connsiteY672" fmla="*/ 2068762 h 3048899"/>
                      <a:gd name="connsiteX673" fmla="*/ 693858 w 3177129"/>
                      <a:gd name="connsiteY673" fmla="*/ 2064617 h 3048899"/>
                      <a:gd name="connsiteX674" fmla="*/ 2710874 w 3177129"/>
                      <a:gd name="connsiteY674" fmla="*/ 2052179 h 3048899"/>
                      <a:gd name="connsiteX675" fmla="*/ 2716317 w 3177129"/>
                      <a:gd name="connsiteY675" fmla="*/ 2073088 h 3048899"/>
                      <a:gd name="connsiteX676" fmla="*/ 2706136 w 3177129"/>
                      <a:gd name="connsiteY676" fmla="*/ 2082977 h 3048899"/>
                      <a:gd name="connsiteX677" fmla="*/ 2716501 w 3177129"/>
                      <a:gd name="connsiteY677" fmla="*/ 2073797 h 3048899"/>
                      <a:gd name="connsiteX678" fmla="*/ 2716317 w 3177129"/>
                      <a:gd name="connsiteY678" fmla="*/ 2073088 h 3048899"/>
                      <a:gd name="connsiteX679" fmla="*/ 2716501 w 3177129"/>
                      <a:gd name="connsiteY679" fmla="*/ 2072908 h 3048899"/>
                      <a:gd name="connsiteX680" fmla="*/ 2710874 w 3177129"/>
                      <a:gd name="connsiteY680" fmla="*/ 2052179 h 3048899"/>
                      <a:gd name="connsiteX681" fmla="*/ 997995 w 3177129"/>
                      <a:gd name="connsiteY681" fmla="*/ 2052179 h 3048899"/>
                      <a:gd name="connsiteX682" fmla="*/ 1007471 w 3177129"/>
                      <a:gd name="connsiteY682" fmla="*/ 2144574 h 3048899"/>
                      <a:gd name="connsiteX683" fmla="*/ 988518 w 3177129"/>
                      <a:gd name="connsiteY683" fmla="*/ 2194326 h 3048899"/>
                      <a:gd name="connsiteX684" fmla="*/ 1007471 w 3177129"/>
                      <a:gd name="connsiteY684" fmla="*/ 2144574 h 3048899"/>
                      <a:gd name="connsiteX685" fmla="*/ 997995 w 3177129"/>
                      <a:gd name="connsiteY685" fmla="*/ 2052179 h 3048899"/>
                      <a:gd name="connsiteX686" fmla="*/ 2026196 w 3177129"/>
                      <a:gd name="connsiteY686" fmla="*/ 2049809 h 3048899"/>
                      <a:gd name="connsiteX687" fmla="*/ 2030935 w 3177129"/>
                      <a:gd name="connsiteY687" fmla="*/ 2068762 h 3048899"/>
                      <a:gd name="connsiteX688" fmla="*/ 2026196 w 3177129"/>
                      <a:gd name="connsiteY688" fmla="*/ 2049809 h 3048899"/>
                      <a:gd name="connsiteX689" fmla="*/ 1791357 w 3177129"/>
                      <a:gd name="connsiteY689" fmla="*/ 2047737 h 3048899"/>
                      <a:gd name="connsiteX690" fmla="*/ 1777438 w 3177129"/>
                      <a:gd name="connsiteY690" fmla="*/ 2064024 h 3048899"/>
                      <a:gd name="connsiteX691" fmla="*/ 1792029 w 3177129"/>
                      <a:gd name="connsiteY691" fmla="*/ 2047974 h 3048899"/>
                      <a:gd name="connsiteX692" fmla="*/ 1810606 w 3177129"/>
                      <a:gd name="connsiteY692" fmla="*/ 2054547 h 3048899"/>
                      <a:gd name="connsiteX693" fmla="*/ 1829559 w 3177129"/>
                      <a:gd name="connsiteY693" fmla="*/ 2054547 h 3048899"/>
                      <a:gd name="connsiteX694" fmla="*/ 1810606 w 3177129"/>
                      <a:gd name="connsiteY694" fmla="*/ 2054547 h 3048899"/>
                      <a:gd name="connsiteX695" fmla="*/ 1792245 w 3177129"/>
                      <a:gd name="connsiteY695" fmla="*/ 2047737 h 3048899"/>
                      <a:gd name="connsiteX696" fmla="*/ 1792029 w 3177129"/>
                      <a:gd name="connsiteY696" fmla="*/ 2047974 h 3048899"/>
                      <a:gd name="connsiteX697" fmla="*/ 1640028 w 3177129"/>
                      <a:gd name="connsiteY697" fmla="*/ 2045071 h 3048899"/>
                      <a:gd name="connsiteX698" fmla="*/ 1635290 w 3177129"/>
                      <a:gd name="connsiteY698" fmla="*/ 2071132 h 3048899"/>
                      <a:gd name="connsiteX699" fmla="*/ 1640028 w 3177129"/>
                      <a:gd name="connsiteY699" fmla="*/ 2045071 h 3048899"/>
                      <a:gd name="connsiteX700" fmla="*/ 1893525 w 3177129"/>
                      <a:gd name="connsiteY700" fmla="*/ 2040333 h 3048899"/>
                      <a:gd name="connsiteX701" fmla="*/ 1850881 w 3177129"/>
                      <a:gd name="connsiteY701" fmla="*/ 2066393 h 3048899"/>
                      <a:gd name="connsiteX702" fmla="*/ 1829559 w 3177129"/>
                      <a:gd name="connsiteY702" fmla="*/ 2087715 h 3048899"/>
                      <a:gd name="connsiteX703" fmla="*/ 1829226 w 3177129"/>
                      <a:gd name="connsiteY703" fmla="*/ 2096674 h 3048899"/>
                      <a:gd name="connsiteX704" fmla="*/ 1829265 w 3177129"/>
                      <a:gd name="connsiteY704" fmla="*/ 2096797 h 3048899"/>
                      <a:gd name="connsiteX705" fmla="*/ 1829226 w 3177129"/>
                      <a:gd name="connsiteY705" fmla="*/ 2098006 h 3048899"/>
                      <a:gd name="connsiteX706" fmla="*/ 1832224 w 3177129"/>
                      <a:gd name="connsiteY706" fmla="*/ 2107853 h 3048899"/>
                      <a:gd name="connsiteX707" fmla="*/ 1833735 w 3177129"/>
                      <a:gd name="connsiteY707" fmla="*/ 2116784 h 3048899"/>
                      <a:gd name="connsiteX708" fmla="*/ 1829559 w 3177129"/>
                      <a:gd name="connsiteY708" fmla="*/ 2127991 h 3048899"/>
                      <a:gd name="connsiteX709" fmla="*/ 1833890 w 3177129"/>
                      <a:gd name="connsiteY709" fmla="*/ 2117700 h 3048899"/>
                      <a:gd name="connsiteX710" fmla="*/ 1833735 w 3177129"/>
                      <a:gd name="connsiteY710" fmla="*/ 2116784 h 3048899"/>
                      <a:gd name="connsiteX711" fmla="*/ 1833890 w 3177129"/>
                      <a:gd name="connsiteY711" fmla="*/ 2116368 h 3048899"/>
                      <a:gd name="connsiteX712" fmla="*/ 1832224 w 3177129"/>
                      <a:gd name="connsiteY712" fmla="*/ 2106077 h 3048899"/>
                      <a:gd name="connsiteX713" fmla="*/ 1829265 w 3177129"/>
                      <a:gd name="connsiteY713" fmla="*/ 2096797 h 3048899"/>
                      <a:gd name="connsiteX714" fmla="*/ 1829559 w 3177129"/>
                      <a:gd name="connsiteY714" fmla="*/ 2087715 h 3048899"/>
                      <a:gd name="connsiteX715" fmla="*/ 1850881 w 3177129"/>
                      <a:gd name="connsiteY715" fmla="*/ 2066393 h 3048899"/>
                      <a:gd name="connsiteX716" fmla="*/ 1893525 w 3177129"/>
                      <a:gd name="connsiteY716" fmla="*/ 2040333 h 3048899"/>
                      <a:gd name="connsiteX717" fmla="*/ 1230170 w 3177129"/>
                      <a:gd name="connsiteY717" fmla="*/ 2037964 h 3048899"/>
                      <a:gd name="connsiteX718" fmla="*/ 1203517 w 3177129"/>
                      <a:gd name="connsiteY718" fmla="*/ 2047626 h 3048899"/>
                      <a:gd name="connsiteX719" fmla="*/ 1203577 w 3177129"/>
                      <a:gd name="connsiteY719" fmla="*/ 2048565 h 3048899"/>
                      <a:gd name="connsiteX720" fmla="*/ 1203517 w 3177129"/>
                      <a:gd name="connsiteY720" fmla="*/ 2048625 h 3048899"/>
                      <a:gd name="connsiteX721" fmla="*/ 1204109 w 3177129"/>
                      <a:gd name="connsiteY721" fmla="*/ 2056917 h 3048899"/>
                      <a:gd name="connsiteX722" fmla="*/ 1203577 w 3177129"/>
                      <a:gd name="connsiteY722" fmla="*/ 2048565 h 3048899"/>
                      <a:gd name="connsiteX723" fmla="*/ 1210032 w 3177129"/>
                      <a:gd name="connsiteY723" fmla="*/ 2042110 h 3048899"/>
                      <a:gd name="connsiteX724" fmla="*/ 1230170 w 3177129"/>
                      <a:gd name="connsiteY724" fmla="*/ 2037964 h 3048899"/>
                      <a:gd name="connsiteX725" fmla="*/ 943505 w 3177129"/>
                      <a:gd name="connsiteY725" fmla="*/ 2035595 h 3048899"/>
                      <a:gd name="connsiteX726" fmla="*/ 922183 w 3177129"/>
                      <a:gd name="connsiteY726" fmla="*/ 2037964 h 3048899"/>
                      <a:gd name="connsiteX727" fmla="*/ 943505 w 3177129"/>
                      <a:gd name="connsiteY727" fmla="*/ 2035595 h 3048899"/>
                      <a:gd name="connsiteX728" fmla="*/ 2651646 w 3177129"/>
                      <a:gd name="connsiteY728" fmla="*/ 2033225 h 3048899"/>
                      <a:gd name="connsiteX729" fmla="*/ 2645427 w 3177129"/>
                      <a:gd name="connsiteY729" fmla="*/ 2046256 h 3048899"/>
                      <a:gd name="connsiteX730" fmla="*/ 2645632 w 3177129"/>
                      <a:gd name="connsiteY730" fmla="*/ 2046686 h 3048899"/>
                      <a:gd name="connsiteX731" fmla="*/ 2645427 w 3177129"/>
                      <a:gd name="connsiteY731" fmla="*/ 2047145 h 3048899"/>
                      <a:gd name="connsiteX732" fmla="*/ 2651646 w 3177129"/>
                      <a:gd name="connsiteY732" fmla="*/ 2059286 h 3048899"/>
                      <a:gd name="connsiteX733" fmla="*/ 2645632 w 3177129"/>
                      <a:gd name="connsiteY733" fmla="*/ 2046686 h 3048899"/>
                      <a:gd name="connsiteX734" fmla="*/ 2009613 w 3177129"/>
                      <a:gd name="connsiteY734" fmla="*/ 2021380 h 3048899"/>
                      <a:gd name="connsiteX735" fmla="*/ 1997767 w 3177129"/>
                      <a:gd name="connsiteY735" fmla="*/ 2040333 h 3048899"/>
                      <a:gd name="connsiteX736" fmla="*/ 2009613 w 3177129"/>
                      <a:gd name="connsiteY736" fmla="*/ 2021380 h 3048899"/>
                      <a:gd name="connsiteX737" fmla="*/ 1713472 w 3177129"/>
                      <a:gd name="connsiteY737" fmla="*/ 2019011 h 3048899"/>
                      <a:gd name="connsiteX738" fmla="*/ 1663720 w 3177129"/>
                      <a:gd name="connsiteY738" fmla="*/ 2028487 h 3048899"/>
                      <a:gd name="connsiteX739" fmla="*/ 1713472 w 3177129"/>
                      <a:gd name="connsiteY739" fmla="*/ 2019011 h 3048899"/>
                      <a:gd name="connsiteX740" fmla="*/ 860586 w 3177129"/>
                      <a:gd name="connsiteY740" fmla="*/ 2007165 h 3048899"/>
                      <a:gd name="connsiteX741" fmla="*/ 877169 w 3177129"/>
                      <a:gd name="connsiteY741" fmla="*/ 2021380 h 3048899"/>
                      <a:gd name="connsiteX742" fmla="*/ 860586 w 3177129"/>
                      <a:gd name="connsiteY742" fmla="*/ 2007165 h 3048899"/>
                      <a:gd name="connsiteX743" fmla="*/ 1865096 w 3177129"/>
                      <a:gd name="connsiteY743" fmla="*/ 2002427 h 3048899"/>
                      <a:gd name="connsiteX744" fmla="*/ 1891156 w 3177129"/>
                      <a:gd name="connsiteY744" fmla="*/ 2014272 h 3048899"/>
                      <a:gd name="connsiteX745" fmla="*/ 1865096 w 3177129"/>
                      <a:gd name="connsiteY745" fmla="*/ 2002427 h 3048899"/>
                      <a:gd name="connsiteX746" fmla="*/ 640257 w 3177129"/>
                      <a:gd name="connsiteY746" fmla="*/ 2000058 h 3048899"/>
                      <a:gd name="connsiteX747" fmla="*/ 652102 w 3177129"/>
                      <a:gd name="connsiteY747" fmla="*/ 2028487 h 3048899"/>
                      <a:gd name="connsiteX748" fmla="*/ 640257 w 3177129"/>
                      <a:gd name="connsiteY748" fmla="*/ 2000058 h 3048899"/>
                      <a:gd name="connsiteX749" fmla="*/ 524169 w 3177129"/>
                      <a:gd name="connsiteY749" fmla="*/ 1995319 h 3048899"/>
                      <a:gd name="connsiteX750" fmla="*/ 530981 w 3177129"/>
                      <a:gd name="connsiteY750" fmla="*/ 2020195 h 3048899"/>
                      <a:gd name="connsiteX751" fmla="*/ 527981 w 3177129"/>
                      <a:gd name="connsiteY751" fmla="*/ 2029511 h 3048899"/>
                      <a:gd name="connsiteX752" fmla="*/ 514693 w 3177129"/>
                      <a:gd name="connsiteY752" fmla="*/ 2037964 h 3048899"/>
                      <a:gd name="connsiteX753" fmla="*/ 512324 w 3177129"/>
                      <a:gd name="connsiteY753" fmla="*/ 2082977 h 3048899"/>
                      <a:gd name="connsiteX754" fmla="*/ 514693 w 3177129"/>
                      <a:gd name="connsiteY754" fmla="*/ 2037964 h 3048899"/>
                      <a:gd name="connsiteX755" fmla="*/ 527834 w 3177129"/>
                      <a:gd name="connsiteY755" fmla="*/ 2029968 h 3048899"/>
                      <a:gd name="connsiteX756" fmla="*/ 527981 w 3177129"/>
                      <a:gd name="connsiteY756" fmla="*/ 2029511 h 3048899"/>
                      <a:gd name="connsiteX757" fmla="*/ 528834 w 3177129"/>
                      <a:gd name="connsiteY757" fmla="*/ 2028969 h 3048899"/>
                      <a:gd name="connsiteX758" fmla="*/ 524169 w 3177129"/>
                      <a:gd name="connsiteY758" fmla="*/ 1995319 h 3048899"/>
                      <a:gd name="connsiteX759" fmla="*/ 691193 w 3177129"/>
                      <a:gd name="connsiteY759" fmla="*/ 1994727 h 3048899"/>
                      <a:gd name="connsiteX760" fmla="*/ 680532 w 3177129"/>
                      <a:gd name="connsiteY760" fmla="*/ 1995319 h 3048899"/>
                      <a:gd name="connsiteX761" fmla="*/ 701854 w 3177129"/>
                      <a:gd name="connsiteY761" fmla="*/ 1997689 h 3048899"/>
                      <a:gd name="connsiteX762" fmla="*/ 691193 w 3177129"/>
                      <a:gd name="connsiteY762" fmla="*/ 1994727 h 3048899"/>
                      <a:gd name="connsiteX763" fmla="*/ 3002277 w 3177129"/>
                      <a:gd name="connsiteY763" fmla="*/ 1988212 h 3048899"/>
                      <a:gd name="connsiteX764" fmla="*/ 2993127 w 3177129"/>
                      <a:gd name="connsiteY764" fmla="*/ 1998248 h 3048899"/>
                      <a:gd name="connsiteX765" fmla="*/ 2978586 w 3177129"/>
                      <a:gd name="connsiteY765" fmla="*/ 1997689 h 3048899"/>
                      <a:gd name="connsiteX766" fmla="*/ 2952525 w 3177129"/>
                      <a:gd name="connsiteY766" fmla="*/ 2033225 h 3048899"/>
                      <a:gd name="connsiteX767" fmla="*/ 2978586 w 3177129"/>
                      <a:gd name="connsiteY767" fmla="*/ 1997689 h 3048899"/>
                      <a:gd name="connsiteX768" fmla="*/ 2993097 w 3177129"/>
                      <a:gd name="connsiteY768" fmla="*/ 1998281 h 3048899"/>
                      <a:gd name="connsiteX769" fmla="*/ 2993127 w 3177129"/>
                      <a:gd name="connsiteY769" fmla="*/ 1998248 h 3048899"/>
                      <a:gd name="connsiteX770" fmla="*/ 2993985 w 3177129"/>
                      <a:gd name="connsiteY770" fmla="*/ 1998281 h 3048899"/>
                      <a:gd name="connsiteX771" fmla="*/ 3002277 w 3177129"/>
                      <a:gd name="connsiteY771" fmla="*/ 1988212 h 3048899"/>
                      <a:gd name="connsiteX772" fmla="*/ 2492914 w 3177129"/>
                      <a:gd name="connsiteY772" fmla="*/ 1988212 h 3048899"/>
                      <a:gd name="connsiteX773" fmla="*/ 2514237 w 3177129"/>
                      <a:gd name="connsiteY773" fmla="*/ 2000058 h 3048899"/>
                      <a:gd name="connsiteX774" fmla="*/ 2492914 w 3177129"/>
                      <a:gd name="connsiteY774" fmla="*/ 1988212 h 3048899"/>
                      <a:gd name="connsiteX775" fmla="*/ 1839035 w 3177129"/>
                      <a:gd name="connsiteY775" fmla="*/ 1988212 h 3048899"/>
                      <a:gd name="connsiteX776" fmla="*/ 1827190 w 3177129"/>
                      <a:gd name="connsiteY776" fmla="*/ 2002427 h 3048899"/>
                      <a:gd name="connsiteX777" fmla="*/ 1839035 w 3177129"/>
                      <a:gd name="connsiteY777" fmla="*/ 1988212 h 3048899"/>
                      <a:gd name="connsiteX778" fmla="*/ 1234316 w 3177129"/>
                      <a:gd name="connsiteY778" fmla="*/ 1987324 h 3048899"/>
                      <a:gd name="connsiteX779" fmla="*/ 1227800 w 3177129"/>
                      <a:gd name="connsiteY779" fmla="*/ 1992950 h 3048899"/>
                      <a:gd name="connsiteX780" fmla="*/ 1235519 w 3177129"/>
                      <a:gd name="connsiteY780" fmla="*/ 1987713 h 3048899"/>
                      <a:gd name="connsiteX781" fmla="*/ 1244384 w 3177129"/>
                      <a:gd name="connsiteY781" fmla="*/ 1990581 h 3048899"/>
                      <a:gd name="connsiteX782" fmla="*/ 1236092 w 3177129"/>
                      <a:gd name="connsiteY782" fmla="*/ 1987324 h 3048899"/>
                      <a:gd name="connsiteX783" fmla="*/ 1235519 w 3177129"/>
                      <a:gd name="connsiteY783" fmla="*/ 1987713 h 3048899"/>
                      <a:gd name="connsiteX784" fmla="*/ 2713243 w 3177129"/>
                      <a:gd name="connsiteY784" fmla="*/ 1983474 h 3048899"/>
                      <a:gd name="connsiteX785" fmla="*/ 2694290 w 3177129"/>
                      <a:gd name="connsiteY785" fmla="*/ 2014272 h 3048899"/>
                      <a:gd name="connsiteX786" fmla="*/ 2713243 w 3177129"/>
                      <a:gd name="connsiteY786" fmla="*/ 1983474 h 3048899"/>
                      <a:gd name="connsiteX787" fmla="*/ 467310 w 3177129"/>
                      <a:gd name="connsiteY787" fmla="*/ 1983474 h 3048899"/>
                      <a:gd name="connsiteX788" fmla="*/ 474418 w 3177129"/>
                      <a:gd name="connsiteY788" fmla="*/ 2047440 h 3048899"/>
                      <a:gd name="connsiteX789" fmla="*/ 474983 w 3177129"/>
                      <a:gd name="connsiteY789" fmla="*/ 2065226 h 3048899"/>
                      <a:gd name="connsiteX790" fmla="*/ 457834 w 3177129"/>
                      <a:gd name="connsiteY790" fmla="*/ 2075870 h 3048899"/>
                      <a:gd name="connsiteX791" fmla="*/ 475010 w 3177129"/>
                      <a:gd name="connsiteY791" fmla="*/ 2066097 h 3048899"/>
                      <a:gd name="connsiteX792" fmla="*/ 474983 w 3177129"/>
                      <a:gd name="connsiteY792" fmla="*/ 2065226 h 3048899"/>
                      <a:gd name="connsiteX793" fmla="*/ 475010 w 3177129"/>
                      <a:gd name="connsiteY793" fmla="*/ 2065209 h 3048899"/>
                      <a:gd name="connsiteX794" fmla="*/ 474418 w 3177129"/>
                      <a:gd name="connsiteY794" fmla="*/ 2047440 h 3048899"/>
                      <a:gd name="connsiteX795" fmla="*/ 467310 w 3177129"/>
                      <a:gd name="connsiteY795" fmla="*/ 1983474 h 3048899"/>
                      <a:gd name="connsiteX796" fmla="*/ 1680304 w 3177129"/>
                      <a:gd name="connsiteY796" fmla="*/ 1976367 h 3048899"/>
                      <a:gd name="connsiteX797" fmla="*/ 1644767 w 3177129"/>
                      <a:gd name="connsiteY797" fmla="*/ 2004796 h 3048899"/>
                      <a:gd name="connsiteX798" fmla="*/ 1680304 w 3177129"/>
                      <a:gd name="connsiteY798" fmla="*/ 1976367 h 3048899"/>
                      <a:gd name="connsiteX799" fmla="*/ 751606 w 3177129"/>
                      <a:gd name="connsiteY799" fmla="*/ 1976367 h 3048899"/>
                      <a:gd name="connsiteX800" fmla="*/ 742129 w 3177129"/>
                      <a:gd name="connsiteY800" fmla="*/ 1981105 h 3048899"/>
                      <a:gd name="connsiteX801" fmla="*/ 751606 w 3177129"/>
                      <a:gd name="connsiteY801" fmla="*/ 1976367 h 3048899"/>
                      <a:gd name="connsiteX802" fmla="*/ 1602122 w 3177129"/>
                      <a:gd name="connsiteY802" fmla="*/ 1964521 h 3048899"/>
                      <a:gd name="connsiteX803" fmla="*/ 1613968 w 3177129"/>
                      <a:gd name="connsiteY803" fmla="*/ 1973997 h 3048899"/>
                      <a:gd name="connsiteX804" fmla="*/ 1602122 w 3177129"/>
                      <a:gd name="connsiteY804" fmla="*/ 1964521 h 3048899"/>
                      <a:gd name="connsiteX805" fmla="*/ 2023827 w 3177129"/>
                      <a:gd name="connsiteY805" fmla="*/ 1950306 h 3048899"/>
                      <a:gd name="connsiteX806" fmla="*/ 2156498 w 3177129"/>
                      <a:gd name="connsiteY806" fmla="*/ 1992950 h 3048899"/>
                      <a:gd name="connsiteX807" fmla="*/ 2023827 w 3177129"/>
                      <a:gd name="connsiteY807" fmla="*/ 1950306 h 3048899"/>
                      <a:gd name="connsiteX808" fmla="*/ 1869834 w 3177129"/>
                      <a:gd name="connsiteY808" fmla="*/ 1947937 h 3048899"/>
                      <a:gd name="connsiteX809" fmla="*/ 1876941 w 3177129"/>
                      <a:gd name="connsiteY809" fmla="*/ 1959782 h 3048899"/>
                      <a:gd name="connsiteX810" fmla="*/ 1869834 w 3177129"/>
                      <a:gd name="connsiteY810" fmla="*/ 1947937 h 3048899"/>
                      <a:gd name="connsiteX811" fmla="*/ 498109 w 3177129"/>
                      <a:gd name="connsiteY811" fmla="*/ 1943199 h 3048899"/>
                      <a:gd name="connsiteX812" fmla="*/ 448357 w 3177129"/>
                      <a:gd name="connsiteY812" fmla="*/ 1952675 h 3048899"/>
                      <a:gd name="connsiteX813" fmla="*/ 498109 w 3177129"/>
                      <a:gd name="connsiteY813" fmla="*/ 1943199 h 3048899"/>
                      <a:gd name="connsiteX814" fmla="*/ 1936169 w 3177129"/>
                      <a:gd name="connsiteY814" fmla="*/ 1914769 h 3048899"/>
                      <a:gd name="connsiteX815" fmla="*/ 1966968 w 3177129"/>
                      <a:gd name="connsiteY815" fmla="*/ 1936091 h 3048899"/>
                      <a:gd name="connsiteX816" fmla="*/ 2016720 w 3177129"/>
                      <a:gd name="connsiteY816" fmla="*/ 1983474 h 3048899"/>
                      <a:gd name="connsiteX817" fmla="*/ 2037154 w 3177129"/>
                      <a:gd name="connsiteY817" fmla="*/ 1981771 h 3048899"/>
                      <a:gd name="connsiteX818" fmla="*/ 2050351 w 3177129"/>
                      <a:gd name="connsiteY818" fmla="*/ 1984044 h 3048899"/>
                      <a:gd name="connsiteX819" fmla="*/ 2066471 w 3177129"/>
                      <a:gd name="connsiteY819" fmla="*/ 2002427 h 3048899"/>
                      <a:gd name="connsiteX820" fmla="*/ 2050480 w 3177129"/>
                      <a:gd name="connsiteY820" fmla="*/ 1984066 h 3048899"/>
                      <a:gd name="connsiteX821" fmla="*/ 2050351 w 3177129"/>
                      <a:gd name="connsiteY821" fmla="*/ 1984044 h 3048899"/>
                      <a:gd name="connsiteX822" fmla="*/ 2049592 w 3177129"/>
                      <a:gd name="connsiteY822" fmla="*/ 1983178 h 3048899"/>
                      <a:gd name="connsiteX823" fmla="*/ 2016720 w 3177129"/>
                      <a:gd name="connsiteY823" fmla="*/ 1983474 h 3048899"/>
                      <a:gd name="connsiteX824" fmla="*/ 1966968 w 3177129"/>
                      <a:gd name="connsiteY824" fmla="*/ 1936091 h 3048899"/>
                      <a:gd name="connsiteX825" fmla="*/ 1936169 w 3177129"/>
                      <a:gd name="connsiteY825" fmla="*/ 1914769 h 3048899"/>
                      <a:gd name="connsiteX826" fmla="*/ 704223 w 3177129"/>
                      <a:gd name="connsiteY826" fmla="*/ 1914769 h 3048899"/>
                      <a:gd name="connsiteX827" fmla="*/ 678163 w 3177129"/>
                      <a:gd name="connsiteY827" fmla="*/ 1921877 h 3048899"/>
                      <a:gd name="connsiteX828" fmla="*/ 704223 w 3177129"/>
                      <a:gd name="connsiteY828" fmla="*/ 1914769 h 3048899"/>
                      <a:gd name="connsiteX829" fmla="*/ 1936169 w 3177129"/>
                      <a:gd name="connsiteY829" fmla="*/ 1912400 h 3048899"/>
                      <a:gd name="connsiteX830" fmla="*/ 1924324 w 3177129"/>
                      <a:gd name="connsiteY830" fmla="*/ 1950306 h 3048899"/>
                      <a:gd name="connsiteX831" fmla="*/ 1936169 w 3177129"/>
                      <a:gd name="connsiteY831" fmla="*/ 1912400 h 3048899"/>
                      <a:gd name="connsiteX832" fmla="*/ 1414961 w 3177129"/>
                      <a:gd name="connsiteY832" fmla="*/ 1912400 h 3048899"/>
                      <a:gd name="connsiteX833" fmla="*/ 1398378 w 3177129"/>
                      <a:gd name="connsiteY833" fmla="*/ 1933722 h 3048899"/>
                      <a:gd name="connsiteX834" fmla="*/ 1414961 w 3177129"/>
                      <a:gd name="connsiteY834" fmla="*/ 1912400 h 3048899"/>
                      <a:gd name="connsiteX835" fmla="*/ 1291767 w 3177129"/>
                      <a:gd name="connsiteY835" fmla="*/ 1867387 h 3048899"/>
                      <a:gd name="connsiteX836" fmla="*/ 1286918 w 3177129"/>
                      <a:gd name="connsiteY836" fmla="*/ 1884748 h 3048899"/>
                      <a:gd name="connsiteX837" fmla="*/ 1286988 w 3177129"/>
                      <a:gd name="connsiteY837" fmla="*/ 1885483 h 3048899"/>
                      <a:gd name="connsiteX838" fmla="*/ 1286918 w 3177129"/>
                      <a:gd name="connsiteY838" fmla="*/ 1885748 h 3048899"/>
                      <a:gd name="connsiteX839" fmla="*/ 1301243 w 3177129"/>
                      <a:gd name="connsiteY839" fmla="*/ 1933722 h 3048899"/>
                      <a:gd name="connsiteX840" fmla="*/ 1287029 w 3177129"/>
                      <a:gd name="connsiteY840" fmla="*/ 1976367 h 3048899"/>
                      <a:gd name="connsiteX841" fmla="*/ 1301243 w 3177129"/>
                      <a:gd name="connsiteY841" fmla="*/ 1933722 h 3048899"/>
                      <a:gd name="connsiteX842" fmla="*/ 1288509 w 3177129"/>
                      <a:gd name="connsiteY842" fmla="*/ 1901443 h 3048899"/>
                      <a:gd name="connsiteX843" fmla="*/ 1286988 w 3177129"/>
                      <a:gd name="connsiteY843" fmla="*/ 1885483 h 3048899"/>
                      <a:gd name="connsiteX844" fmla="*/ 1054854 w 3177129"/>
                      <a:gd name="connsiteY844" fmla="*/ 1862648 h 3048899"/>
                      <a:gd name="connsiteX845" fmla="*/ 1083284 w 3177129"/>
                      <a:gd name="connsiteY845" fmla="*/ 1865017 h 3048899"/>
                      <a:gd name="connsiteX846" fmla="*/ 1095129 w 3177129"/>
                      <a:gd name="connsiteY846" fmla="*/ 1881601 h 3048899"/>
                      <a:gd name="connsiteX847" fmla="*/ 1083284 w 3177129"/>
                      <a:gd name="connsiteY847" fmla="*/ 1865017 h 3048899"/>
                      <a:gd name="connsiteX848" fmla="*/ 1054854 w 3177129"/>
                      <a:gd name="connsiteY848" fmla="*/ 1862648 h 3048899"/>
                      <a:gd name="connsiteX849" fmla="*/ 2014351 w 3177129"/>
                      <a:gd name="connsiteY849" fmla="*/ 1848433 h 3048899"/>
                      <a:gd name="connsiteX850" fmla="*/ 2027011 w 3177129"/>
                      <a:gd name="connsiteY850" fmla="*/ 1868201 h 3048899"/>
                      <a:gd name="connsiteX851" fmla="*/ 2030243 w 3177129"/>
                      <a:gd name="connsiteY851" fmla="*/ 1885225 h 3048899"/>
                      <a:gd name="connsiteX852" fmla="*/ 2025678 w 3177129"/>
                      <a:gd name="connsiteY852" fmla="*/ 1902072 h 3048899"/>
                      <a:gd name="connsiteX853" fmla="*/ 2014351 w 3177129"/>
                      <a:gd name="connsiteY853" fmla="*/ 1919507 h 3048899"/>
                      <a:gd name="connsiteX854" fmla="*/ 2030343 w 3177129"/>
                      <a:gd name="connsiteY854" fmla="*/ 1885747 h 3048899"/>
                      <a:gd name="connsiteX855" fmla="*/ 2030243 w 3177129"/>
                      <a:gd name="connsiteY855" fmla="*/ 1885225 h 3048899"/>
                      <a:gd name="connsiteX856" fmla="*/ 2030343 w 3177129"/>
                      <a:gd name="connsiteY856" fmla="*/ 1884859 h 3048899"/>
                      <a:gd name="connsiteX857" fmla="*/ 2014351 w 3177129"/>
                      <a:gd name="connsiteY857" fmla="*/ 1848433 h 3048899"/>
                      <a:gd name="connsiteX858" fmla="*/ 2277324 w 3177129"/>
                      <a:gd name="connsiteY858" fmla="*/ 1838957 h 3048899"/>
                      <a:gd name="connsiteX859" fmla="*/ 2322337 w 3177129"/>
                      <a:gd name="connsiteY859" fmla="*/ 1867387 h 3048899"/>
                      <a:gd name="connsiteX860" fmla="*/ 2277324 w 3177129"/>
                      <a:gd name="connsiteY860" fmla="*/ 1838957 h 3048899"/>
                      <a:gd name="connsiteX861" fmla="*/ 443619 w 3177129"/>
                      <a:gd name="connsiteY861" fmla="*/ 1829480 h 3048899"/>
                      <a:gd name="connsiteX862" fmla="*/ 450010 w 3177129"/>
                      <a:gd name="connsiteY862" fmla="*/ 1847782 h 3048899"/>
                      <a:gd name="connsiteX863" fmla="*/ 445988 w 3177129"/>
                      <a:gd name="connsiteY863" fmla="*/ 1865017 h 3048899"/>
                      <a:gd name="connsiteX864" fmla="*/ 450135 w 3177129"/>
                      <a:gd name="connsiteY864" fmla="*/ 1848137 h 3048899"/>
                      <a:gd name="connsiteX865" fmla="*/ 450010 w 3177129"/>
                      <a:gd name="connsiteY865" fmla="*/ 1847782 h 3048899"/>
                      <a:gd name="connsiteX866" fmla="*/ 450135 w 3177129"/>
                      <a:gd name="connsiteY866" fmla="*/ 1847249 h 3048899"/>
                      <a:gd name="connsiteX867" fmla="*/ 443619 w 3177129"/>
                      <a:gd name="connsiteY867" fmla="*/ 1829480 h 3048899"/>
                      <a:gd name="connsiteX868" fmla="*/ 1540525 w 3177129"/>
                      <a:gd name="connsiteY868" fmla="*/ 1827111 h 3048899"/>
                      <a:gd name="connsiteX869" fmla="*/ 1540525 w 3177129"/>
                      <a:gd name="connsiteY869" fmla="*/ 1837773 h 3048899"/>
                      <a:gd name="connsiteX870" fmla="*/ 1533418 w 3177129"/>
                      <a:gd name="connsiteY870" fmla="*/ 1848433 h 3048899"/>
                      <a:gd name="connsiteX871" fmla="*/ 1540525 w 3177129"/>
                      <a:gd name="connsiteY871" fmla="*/ 1838661 h 3048899"/>
                      <a:gd name="connsiteX872" fmla="*/ 1540525 w 3177129"/>
                      <a:gd name="connsiteY872" fmla="*/ 1837773 h 3048899"/>
                      <a:gd name="connsiteX873" fmla="*/ 1540525 w 3177129"/>
                      <a:gd name="connsiteY873" fmla="*/ 1837773 h 3048899"/>
                      <a:gd name="connsiteX874" fmla="*/ 1540525 w 3177129"/>
                      <a:gd name="connsiteY874" fmla="*/ 1827111 h 3048899"/>
                      <a:gd name="connsiteX875" fmla="*/ 2064103 w 3177129"/>
                      <a:gd name="connsiteY875" fmla="*/ 1822373 h 3048899"/>
                      <a:gd name="connsiteX876" fmla="*/ 2047518 w 3177129"/>
                      <a:gd name="connsiteY876" fmla="*/ 1838957 h 3048899"/>
                      <a:gd name="connsiteX877" fmla="*/ 2064103 w 3177129"/>
                      <a:gd name="connsiteY877" fmla="*/ 1822373 h 3048899"/>
                      <a:gd name="connsiteX878" fmla="*/ 2502391 w 3177129"/>
                      <a:gd name="connsiteY878" fmla="*/ 1820004 h 3048899"/>
                      <a:gd name="connsiteX879" fmla="*/ 2485807 w 3177129"/>
                      <a:gd name="connsiteY879" fmla="*/ 1836588 h 3048899"/>
                      <a:gd name="connsiteX880" fmla="*/ 2511868 w 3177129"/>
                      <a:gd name="connsiteY880" fmla="*/ 1879232 h 3048899"/>
                      <a:gd name="connsiteX881" fmla="*/ 2485807 w 3177129"/>
                      <a:gd name="connsiteY881" fmla="*/ 1836588 h 3048899"/>
                      <a:gd name="connsiteX882" fmla="*/ 2502391 w 3177129"/>
                      <a:gd name="connsiteY882" fmla="*/ 1820004 h 3048899"/>
                      <a:gd name="connsiteX883" fmla="*/ 1616337 w 3177129"/>
                      <a:gd name="connsiteY883" fmla="*/ 1812897 h 3048899"/>
                      <a:gd name="connsiteX884" fmla="*/ 1619801 w 3177129"/>
                      <a:gd name="connsiteY884" fmla="*/ 1842050 h 3048899"/>
                      <a:gd name="connsiteX885" fmla="*/ 1612339 w 3177129"/>
                      <a:gd name="connsiteY885" fmla="*/ 1852876 h 3048899"/>
                      <a:gd name="connsiteX886" fmla="*/ 1595015 w 3177129"/>
                      <a:gd name="connsiteY886" fmla="*/ 1860279 h 3048899"/>
                      <a:gd name="connsiteX887" fmla="*/ 1559478 w 3177129"/>
                      <a:gd name="connsiteY887" fmla="*/ 1893447 h 3048899"/>
                      <a:gd name="connsiteX888" fmla="*/ 1551779 w 3177129"/>
                      <a:gd name="connsiteY888" fmla="*/ 1908254 h 3048899"/>
                      <a:gd name="connsiteX889" fmla="*/ 1551992 w 3177129"/>
                      <a:gd name="connsiteY889" fmla="*/ 1909573 h 3048899"/>
                      <a:gd name="connsiteX890" fmla="*/ 1551779 w 3177129"/>
                      <a:gd name="connsiteY890" fmla="*/ 1910031 h 3048899"/>
                      <a:gd name="connsiteX891" fmla="*/ 1554740 w 3177129"/>
                      <a:gd name="connsiteY891" fmla="*/ 1926615 h 3048899"/>
                      <a:gd name="connsiteX892" fmla="*/ 1551992 w 3177129"/>
                      <a:gd name="connsiteY892" fmla="*/ 1909573 h 3048899"/>
                      <a:gd name="connsiteX893" fmla="*/ 1559478 w 3177129"/>
                      <a:gd name="connsiteY893" fmla="*/ 1893447 h 3048899"/>
                      <a:gd name="connsiteX894" fmla="*/ 1595015 w 3177129"/>
                      <a:gd name="connsiteY894" fmla="*/ 1860279 h 3048899"/>
                      <a:gd name="connsiteX895" fmla="*/ 1619891 w 3177129"/>
                      <a:gd name="connsiteY895" fmla="*/ 1842807 h 3048899"/>
                      <a:gd name="connsiteX896" fmla="*/ 1619801 w 3177129"/>
                      <a:gd name="connsiteY896" fmla="*/ 1842050 h 3048899"/>
                      <a:gd name="connsiteX897" fmla="*/ 1619891 w 3177129"/>
                      <a:gd name="connsiteY897" fmla="*/ 1841919 h 3048899"/>
                      <a:gd name="connsiteX898" fmla="*/ 1616337 w 3177129"/>
                      <a:gd name="connsiteY898" fmla="*/ 1812897 h 3048899"/>
                      <a:gd name="connsiteX899" fmla="*/ 623673 w 3177129"/>
                      <a:gd name="connsiteY899" fmla="*/ 1810528 h 3048899"/>
                      <a:gd name="connsiteX900" fmla="*/ 604720 w 3177129"/>
                      <a:gd name="connsiteY900" fmla="*/ 1848433 h 3048899"/>
                      <a:gd name="connsiteX901" fmla="*/ 623673 w 3177129"/>
                      <a:gd name="connsiteY901" fmla="*/ 1810528 h 3048899"/>
                      <a:gd name="connsiteX902" fmla="*/ 950612 w 3177129"/>
                      <a:gd name="connsiteY902" fmla="*/ 1805789 h 3048899"/>
                      <a:gd name="connsiteX903" fmla="*/ 962495 w 3177129"/>
                      <a:gd name="connsiteY903" fmla="*/ 1817931 h 3048899"/>
                      <a:gd name="connsiteX904" fmla="*/ 963889 w 3177129"/>
                      <a:gd name="connsiteY904" fmla="*/ 1831372 h 3048899"/>
                      <a:gd name="connsiteX905" fmla="*/ 962273 w 3177129"/>
                      <a:gd name="connsiteY905" fmla="*/ 1844769 h 3048899"/>
                      <a:gd name="connsiteX906" fmla="*/ 962347 w 3177129"/>
                      <a:gd name="connsiteY906" fmla="*/ 1845150 h 3048899"/>
                      <a:gd name="connsiteX907" fmla="*/ 962273 w 3177129"/>
                      <a:gd name="connsiteY907" fmla="*/ 1845768 h 3048899"/>
                      <a:gd name="connsiteX908" fmla="*/ 964827 w 3177129"/>
                      <a:gd name="connsiteY908" fmla="*/ 1857910 h 3048899"/>
                      <a:gd name="connsiteX909" fmla="*/ 962347 w 3177129"/>
                      <a:gd name="connsiteY909" fmla="*/ 1845150 h 3048899"/>
                      <a:gd name="connsiteX910" fmla="*/ 963939 w 3177129"/>
                      <a:gd name="connsiteY910" fmla="*/ 1831850 h 3048899"/>
                      <a:gd name="connsiteX911" fmla="*/ 963889 w 3177129"/>
                      <a:gd name="connsiteY911" fmla="*/ 1831372 h 3048899"/>
                      <a:gd name="connsiteX912" fmla="*/ 963939 w 3177129"/>
                      <a:gd name="connsiteY912" fmla="*/ 1830961 h 3048899"/>
                      <a:gd name="connsiteX913" fmla="*/ 950612 w 3177129"/>
                      <a:gd name="connsiteY913" fmla="*/ 1805789 h 3048899"/>
                      <a:gd name="connsiteX914" fmla="*/ 2279693 w 3177129"/>
                      <a:gd name="connsiteY914" fmla="*/ 1798682 h 3048899"/>
                      <a:gd name="connsiteX915" fmla="*/ 2282062 w 3177129"/>
                      <a:gd name="connsiteY915" fmla="*/ 1815266 h 3048899"/>
                      <a:gd name="connsiteX916" fmla="*/ 2279693 w 3177129"/>
                      <a:gd name="connsiteY916" fmla="*/ 1798682 h 3048899"/>
                      <a:gd name="connsiteX917" fmla="*/ 2142284 w 3177129"/>
                      <a:gd name="connsiteY917" fmla="*/ 1796313 h 3048899"/>
                      <a:gd name="connsiteX918" fmla="*/ 2137155 w 3177129"/>
                      <a:gd name="connsiteY918" fmla="*/ 1807791 h 3048899"/>
                      <a:gd name="connsiteX919" fmla="*/ 2135176 w 3177129"/>
                      <a:gd name="connsiteY919" fmla="*/ 1810232 h 3048899"/>
                      <a:gd name="connsiteX920" fmla="*/ 2128069 w 3177129"/>
                      <a:gd name="connsiteY920" fmla="*/ 1822373 h 3048899"/>
                      <a:gd name="connsiteX921" fmla="*/ 2136065 w 3177129"/>
                      <a:gd name="connsiteY921" fmla="*/ 1810232 h 3048899"/>
                      <a:gd name="connsiteX922" fmla="*/ 2137155 w 3177129"/>
                      <a:gd name="connsiteY922" fmla="*/ 1807791 h 3048899"/>
                      <a:gd name="connsiteX923" fmla="*/ 2140729 w 3177129"/>
                      <a:gd name="connsiteY923" fmla="*/ 1803383 h 3048899"/>
                      <a:gd name="connsiteX924" fmla="*/ 2142284 w 3177129"/>
                      <a:gd name="connsiteY924" fmla="*/ 1796313 h 3048899"/>
                      <a:gd name="connsiteX925" fmla="*/ 1599753 w 3177129"/>
                      <a:gd name="connsiteY925" fmla="*/ 1793943 h 3048899"/>
                      <a:gd name="connsiteX926" fmla="*/ 1606861 w 3177129"/>
                      <a:gd name="connsiteY926" fmla="*/ 1810528 h 3048899"/>
                      <a:gd name="connsiteX927" fmla="*/ 1599753 w 3177129"/>
                      <a:gd name="connsiteY927" fmla="*/ 1793943 h 3048899"/>
                      <a:gd name="connsiteX928" fmla="*/ 389129 w 3177129"/>
                      <a:gd name="connsiteY928" fmla="*/ 1791575 h 3048899"/>
                      <a:gd name="connsiteX929" fmla="*/ 379653 w 3177129"/>
                      <a:gd name="connsiteY929" fmla="*/ 1812897 h 3048899"/>
                      <a:gd name="connsiteX930" fmla="*/ 389129 w 3177129"/>
                      <a:gd name="connsiteY930" fmla="*/ 1791575 h 3048899"/>
                      <a:gd name="connsiteX931" fmla="*/ 1519203 w 3177129"/>
                      <a:gd name="connsiteY931" fmla="*/ 1774991 h 3048899"/>
                      <a:gd name="connsiteX932" fmla="*/ 1486035 w 3177129"/>
                      <a:gd name="connsiteY932" fmla="*/ 1817635 h 3048899"/>
                      <a:gd name="connsiteX933" fmla="*/ 1483666 w 3177129"/>
                      <a:gd name="connsiteY933" fmla="*/ 1846065 h 3048899"/>
                      <a:gd name="connsiteX934" fmla="*/ 1486035 w 3177129"/>
                      <a:gd name="connsiteY934" fmla="*/ 1817635 h 3048899"/>
                      <a:gd name="connsiteX935" fmla="*/ 1519203 w 3177129"/>
                      <a:gd name="connsiteY935" fmla="*/ 1774991 h 3048899"/>
                      <a:gd name="connsiteX936" fmla="*/ 682901 w 3177129"/>
                      <a:gd name="connsiteY936" fmla="*/ 1774991 h 3048899"/>
                      <a:gd name="connsiteX937" fmla="*/ 708961 w 3177129"/>
                      <a:gd name="connsiteY937" fmla="*/ 1791575 h 3048899"/>
                      <a:gd name="connsiteX938" fmla="*/ 730284 w 3177129"/>
                      <a:gd name="connsiteY938" fmla="*/ 1808158 h 3048899"/>
                      <a:gd name="connsiteX939" fmla="*/ 708961 w 3177129"/>
                      <a:gd name="connsiteY939" fmla="*/ 1791575 h 3048899"/>
                      <a:gd name="connsiteX940" fmla="*/ 682901 w 3177129"/>
                      <a:gd name="connsiteY940" fmla="*/ 1774991 h 3048899"/>
                      <a:gd name="connsiteX941" fmla="*/ 2722720 w 3177129"/>
                      <a:gd name="connsiteY941" fmla="*/ 1770252 h 3048899"/>
                      <a:gd name="connsiteX942" fmla="*/ 2765364 w 3177129"/>
                      <a:gd name="connsiteY942" fmla="*/ 1808158 h 3048899"/>
                      <a:gd name="connsiteX943" fmla="*/ 2781948 w 3177129"/>
                      <a:gd name="connsiteY943" fmla="*/ 1862648 h 3048899"/>
                      <a:gd name="connsiteX944" fmla="*/ 2782764 w 3177129"/>
                      <a:gd name="connsiteY944" fmla="*/ 1871896 h 3048899"/>
                      <a:gd name="connsiteX945" fmla="*/ 2774841 w 3177129"/>
                      <a:gd name="connsiteY945" fmla="*/ 1879232 h 3048899"/>
                      <a:gd name="connsiteX946" fmla="*/ 2782836 w 3177129"/>
                      <a:gd name="connsiteY946" fmla="*/ 1872717 h 3048899"/>
                      <a:gd name="connsiteX947" fmla="*/ 2782764 w 3177129"/>
                      <a:gd name="connsiteY947" fmla="*/ 1871896 h 3048899"/>
                      <a:gd name="connsiteX948" fmla="*/ 2782836 w 3177129"/>
                      <a:gd name="connsiteY948" fmla="*/ 1871829 h 3048899"/>
                      <a:gd name="connsiteX949" fmla="*/ 2781948 w 3177129"/>
                      <a:gd name="connsiteY949" fmla="*/ 1862648 h 3048899"/>
                      <a:gd name="connsiteX950" fmla="*/ 2765364 w 3177129"/>
                      <a:gd name="connsiteY950" fmla="*/ 1808158 h 3048899"/>
                      <a:gd name="connsiteX951" fmla="*/ 2722720 w 3177129"/>
                      <a:gd name="connsiteY951" fmla="*/ 1770252 h 3048899"/>
                      <a:gd name="connsiteX952" fmla="*/ 829787 w 3177129"/>
                      <a:gd name="connsiteY952" fmla="*/ 1767883 h 3048899"/>
                      <a:gd name="connsiteX953" fmla="*/ 893753 w 3177129"/>
                      <a:gd name="connsiteY953" fmla="*/ 1801051 h 3048899"/>
                      <a:gd name="connsiteX954" fmla="*/ 829787 w 3177129"/>
                      <a:gd name="connsiteY954" fmla="*/ 1767883 h 3048899"/>
                      <a:gd name="connsiteX955" fmla="*/ 1559478 w 3177129"/>
                      <a:gd name="connsiteY955" fmla="*/ 1751299 h 3048899"/>
                      <a:gd name="connsiteX956" fmla="*/ 1559478 w 3177129"/>
                      <a:gd name="connsiteY956" fmla="*/ 1774991 h 3048899"/>
                      <a:gd name="connsiteX957" fmla="*/ 1559478 w 3177129"/>
                      <a:gd name="connsiteY957" fmla="*/ 1751299 h 3048899"/>
                      <a:gd name="connsiteX958" fmla="*/ 2052257 w 3177129"/>
                      <a:gd name="connsiteY958" fmla="*/ 1744192 h 3048899"/>
                      <a:gd name="connsiteX959" fmla="*/ 2061733 w 3177129"/>
                      <a:gd name="connsiteY959" fmla="*/ 1760776 h 3048899"/>
                      <a:gd name="connsiteX960" fmla="*/ 2071210 w 3177129"/>
                      <a:gd name="connsiteY960" fmla="*/ 1777360 h 3048899"/>
                      <a:gd name="connsiteX961" fmla="*/ 2061733 w 3177129"/>
                      <a:gd name="connsiteY961" fmla="*/ 1760776 h 3048899"/>
                      <a:gd name="connsiteX962" fmla="*/ 2052257 w 3177129"/>
                      <a:gd name="connsiteY962" fmla="*/ 1744192 h 3048899"/>
                      <a:gd name="connsiteX963" fmla="*/ 2836438 w 3177129"/>
                      <a:gd name="connsiteY963" fmla="*/ 1737085 h 3048899"/>
                      <a:gd name="connsiteX964" fmla="*/ 2803270 w 3177129"/>
                      <a:gd name="connsiteY964" fmla="*/ 1746561 h 3048899"/>
                      <a:gd name="connsiteX965" fmla="*/ 2836438 w 3177129"/>
                      <a:gd name="connsiteY965" fmla="*/ 1737085 h 3048899"/>
                      <a:gd name="connsiteX966" fmla="*/ 486263 w 3177129"/>
                      <a:gd name="connsiteY966" fmla="*/ 1737085 h 3048899"/>
                      <a:gd name="connsiteX967" fmla="*/ 502847 w 3177129"/>
                      <a:gd name="connsiteY967" fmla="*/ 1739454 h 3048899"/>
                      <a:gd name="connsiteX968" fmla="*/ 486263 w 3177129"/>
                      <a:gd name="connsiteY968" fmla="*/ 1737085 h 3048899"/>
                      <a:gd name="connsiteX969" fmla="*/ 2710874 w 3177129"/>
                      <a:gd name="connsiteY969" fmla="*/ 1732346 h 3048899"/>
                      <a:gd name="connsiteX970" fmla="*/ 2656384 w 3177129"/>
                      <a:gd name="connsiteY970" fmla="*/ 1772621 h 3048899"/>
                      <a:gd name="connsiteX971" fmla="*/ 2687183 w 3177129"/>
                      <a:gd name="connsiteY971" fmla="*/ 1782098 h 3048899"/>
                      <a:gd name="connsiteX972" fmla="*/ 2656384 w 3177129"/>
                      <a:gd name="connsiteY972" fmla="*/ 1772621 h 3048899"/>
                      <a:gd name="connsiteX973" fmla="*/ 2710874 w 3177129"/>
                      <a:gd name="connsiteY973" fmla="*/ 1732346 h 3048899"/>
                      <a:gd name="connsiteX974" fmla="*/ 2736935 w 3177129"/>
                      <a:gd name="connsiteY974" fmla="*/ 1701548 h 3048899"/>
                      <a:gd name="connsiteX975" fmla="*/ 2746969 w 3177129"/>
                      <a:gd name="connsiteY975" fmla="*/ 1708238 h 3048899"/>
                      <a:gd name="connsiteX976" fmla="*/ 2751150 w 3177129"/>
                      <a:gd name="connsiteY976" fmla="*/ 1720501 h 3048899"/>
                      <a:gd name="connsiteX977" fmla="*/ 2748484 w 3177129"/>
                      <a:gd name="connsiteY977" fmla="*/ 1709248 h 3048899"/>
                      <a:gd name="connsiteX978" fmla="*/ 2746969 w 3177129"/>
                      <a:gd name="connsiteY978" fmla="*/ 1708238 h 3048899"/>
                      <a:gd name="connsiteX979" fmla="*/ 2746708 w 3177129"/>
                      <a:gd name="connsiteY979" fmla="*/ 1707471 h 3048899"/>
                      <a:gd name="connsiteX980" fmla="*/ 2736935 w 3177129"/>
                      <a:gd name="connsiteY980" fmla="*/ 1701548 h 3048899"/>
                      <a:gd name="connsiteX981" fmla="*/ 261196 w 3177129"/>
                      <a:gd name="connsiteY981" fmla="*/ 1689702 h 3048899"/>
                      <a:gd name="connsiteX982" fmla="*/ 270673 w 3177129"/>
                      <a:gd name="connsiteY982" fmla="*/ 1760776 h 3048899"/>
                      <a:gd name="connsiteX983" fmla="*/ 261196 w 3177129"/>
                      <a:gd name="connsiteY983" fmla="*/ 1689702 h 3048899"/>
                      <a:gd name="connsiteX984" fmla="*/ 2725089 w 3177129"/>
                      <a:gd name="connsiteY984" fmla="*/ 1670749 h 3048899"/>
                      <a:gd name="connsiteX985" fmla="*/ 2722720 w 3177129"/>
                      <a:gd name="connsiteY985" fmla="*/ 1699178 h 3048899"/>
                      <a:gd name="connsiteX986" fmla="*/ 2725089 w 3177129"/>
                      <a:gd name="connsiteY986" fmla="*/ 1670749 h 3048899"/>
                      <a:gd name="connsiteX987" fmla="*/ 2914619 w 3177129"/>
                      <a:gd name="connsiteY987" fmla="*/ 1661273 h 3048899"/>
                      <a:gd name="connsiteX988" fmla="*/ 2914619 w 3177129"/>
                      <a:gd name="connsiteY988" fmla="*/ 1703917 h 3048899"/>
                      <a:gd name="connsiteX989" fmla="*/ 2900627 w 3177129"/>
                      <a:gd name="connsiteY989" fmla="*/ 1818857 h 3048899"/>
                      <a:gd name="connsiteX990" fmla="*/ 2900639 w 3177129"/>
                      <a:gd name="connsiteY990" fmla="*/ 1818965 h 3048899"/>
                      <a:gd name="connsiteX991" fmla="*/ 2900627 w 3177129"/>
                      <a:gd name="connsiteY991" fmla="*/ 1819190 h 3048899"/>
                      <a:gd name="connsiteX992" fmla="*/ 2905143 w 3177129"/>
                      <a:gd name="connsiteY992" fmla="*/ 1857910 h 3048899"/>
                      <a:gd name="connsiteX993" fmla="*/ 2900639 w 3177129"/>
                      <a:gd name="connsiteY993" fmla="*/ 1818965 h 3048899"/>
                      <a:gd name="connsiteX994" fmla="*/ 2902774 w 3177129"/>
                      <a:gd name="connsiteY994" fmla="*/ 1780914 h 3048899"/>
                      <a:gd name="connsiteX995" fmla="*/ 2914619 w 3177129"/>
                      <a:gd name="connsiteY995" fmla="*/ 1703917 h 3048899"/>
                      <a:gd name="connsiteX996" fmla="*/ 2914619 w 3177129"/>
                      <a:gd name="connsiteY996" fmla="*/ 1661273 h 3048899"/>
                      <a:gd name="connsiteX997" fmla="*/ 1514465 w 3177129"/>
                      <a:gd name="connsiteY997" fmla="*/ 1647058 h 3048899"/>
                      <a:gd name="connsiteX998" fmla="*/ 1540525 w 3177129"/>
                      <a:gd name="connsiteY998" fmla="*/ 1729977 h 3048899"/>
                      <a:gd name="connsiteX999" fmla="*/ 1514465 w 3177129"/>
                      <a:gd name="connsiteY999" fmla="*/ 1647058 h 3048899"/>
                      <a:gd name="connsiteX1000" fmla="*/ 1028794 w 3177129"/>
                      <a:gd name="connsiteY1000" fmla="*/ 1647058 h 3048899"/>
                      <a:gd name="connsiteX1001" fmla="*/ 1047747 w 3177129"/>
                      <a:gd name="connsiteY1001" fmla="*/ 1680226 h 3048899"/>
                      <a:gd name="connsiteX1002" fmla="*/ 1084172 w 3177129"/>
                      <a:gd name="connsiteY1002" fmla="*/ 1696217 h 3048899"/>
                      <a:gd name="connsiteX1003" fmla="*/ 1084450 w 3177129"/>
                      <a:gd name="connsiteY1003" fmla="*/ 1696111 h 3048899"/>
                      <a:gd name="connsiteX1004" fmla="*/ 1085060 w 3177129"/>
                      <a:gd name="connsiteY1004" fmla="*/ 1696217 h 3048899"/>
                      <a:gd name="connsiteX1005" fmla="*/ 1125928 w 3177129"/>
                      <a:gd name="connsiteY1005" fmla="*/ 1680226 h 3048899"/>
                      <a:gd name="connsiteX1006" fmla="*/ 1117599 w 3177129"/>
                      <a:gd name="connsiteY1006" fmla="*/ 1759851 h 3048899"/>
                      <a:gd name="connsiteX1007" fmla="*/ 1117631 w 3177129"/>
                      <a:gd name="connsiteY1007" fmla="*/ 1759983 h 3048899"/>
                      <a:gd name="connsiteX1008" fmla="*/ 1117599 w 3177129"/>
                      <a:gd name="connsiteY1008" fmla="*/ 1760850 h 3048899"/>
                      <a:gd name="connsiteX1009" fmla="*/ 1123559 w 3177129"/>
                      <a:gd name="connsiteY1009" fmla="*/ 1784467 h 3048899"/>
                      <a:gd name="connsiteX1010" fmla="*/ 1117631 w 3177129"/>
                      <a:gd name="connsiteY1010" fmla="*/ 1759983 h 3048899"/>
                      <a:gd name="connsiteX1011" fmla="*/ 1118525 w 3177129"/>
                      <a:gd name="connsiteY1011" fmla="*/ 1735900 h 3048899"/>
                      <a:gd name="connsiteX1012" fmla="*/ 1125928 w 3177129"/>
                      <a:gd name="connsiteY1012" fmla="*/ 1680226 h 3048899"/>
                      <a:gd name="connsiteX1013" fmla="*/ 1084450 w 3177129"/>
                      <a:gd name="connsiteY1013" fmla="*/ 1696111 h 3048899"/>
                      <a:gd name="connsiteX1014" fmla="*/ 1065960 w 3177129"/>
                      <a:gd name="connsiteY1014" fmla="*/ 1692886 h 3048899"/>
                      <a:gd name="connsiteX1015" fmla="*/ 1047747 w 3177129"/>
                      <a:gd name="connsiteY1015" fmla="*/ 1680226 h 3048899"/>
                      <a:gd name="connsiteX1016" fmla="*/ 1028794 w 3177129"/>
                      <a:gd name="connsiteY1016" fmla="*/ 1647058 h 3048899"/>
                      <a:gd name="connsiteX1017" fmla="*/ 2926465 w 3177129"/>
                      <a:gd name="connsiteY1017" fmla="*/ 1644689 h 3048899"/>
                      <a:gd name="connsiteX1018" fmla="*/ 2909881 w 3177129"/>
                      <a:gd name="connsiteY1018" fmla="*/ 1658903 h 3048899"/>
                      <a:gd name="connsiteX1019" fmla="*/ 2926465 w 3177129"/>
                      <a:gd name="connsiteY1019" fmla="*/ 1644689 h 3048899"/>
                      <a:gd name="connsiteX1020" fmla="*/ 289626 w 3177129"/>
                      <a:gd name="connsiteY1020" fmla="*/ 1644689 h 3048899"/>
                      <a:gd name="connsiteX1021" fmla="*/ 280149 w 3177129"/>
                      <a:gd name="connsiteY1021" fmla="*/ 1666011 h 3048899"/>
                      <a:gd name="connsiteX1022" fmla="*/ 289626 w 3177129"/>
                      <a:gd name="connsiteY1022" fmla="*/ 1644689 h 3048899"/>
                      <a:gd name="connsiteX1023" fmla="*/ 2132807 w 3177129"/>
                      <a:gd name="connsiteY1023" fmla="*/ 1628105 h 3048899"/>
                      <a:gd name="connsiteX1024" fmla="*/ 2120962 w 3177129"/>
                      <a:gd name="connsiteY1024" fmla="*/ 1737085 h 3048899"/>
                      <a:gd name="connsiteX1025" fmla="*/ 2118592 w 3177129"/>
                      <a:gd name="connsiteY1025" fmla="*/ 1777360 h 3048899"/>
                      <a:gd name="connsiteX1026" fmla="*/ 2120962 w 3177129"/>
                      <a:gd name="connsiteY1026" fmla="*/ 1737085 h 3048899"/>
                      <a:gd name="connsiteX1027" fmla="*/ 2132807 w 3177129"/>
                      <a:gd name="connsiteY1027" fmla="*/ 1628105 h 3048899"/>
                      <a:gd name="connsiteX1028" fmla="*/ 2689552 w 3177129"/>
                      <a:gd name="connsiteY1028" fmla="*/ 1625736 h 3048899"/>
                      <a:gd name="connsiteX1029" fmla="*/ 2708505 w 3177129"/>
                      <a:gd name="connsiteY1029" fmla="*/ 1637581 h 3048899"/>
                      <a:gd name="connsiteX1030" fmla="*/ 2687183 w 3177129"/>
                      <a:gd name="connsiteY1030" fmla="*/ 1661273 h 3048899"/>
                      <a:gd name="connsiteX1031" fmla="*/ 2708505 w 3177129"/>
                      <a:gd name="connsiteY1031" fmla="*/ 1637581 h 3048899"/>
                      <a:gd name="connsiteX1032" fmla="*/ 2689552 w 3177129"/>
                      <a:gd name="connsiteY1032" fmla="*/ 1625736 h 3048899"/>
                      <a:gd name="connsiteX1033" fmla="*/ 1417331 w 3177129"/>
                      <a:gd name="connsiteY1033" fmla="*/ 1620997 h 3048899"/>
                      <a:gd name="connsiteX1034" fmla="*/ 1436284 w 3177129"/>
                      <a:gd name="connsiteY1034" fmla="*/ 1637581 h 3048899"/>
                      <a:gd name="connsiteX1035" fmla="*/ 1417331 w 3177129"/>
                      <a:gd name="connsiteY1035" fmla="*/ 1620997 h 3048899"/>
                      <a:gd name="connsiteX1036" fmla="*/ 417559 w 3177129"/>
                      <a:gd name="connsiteY1036" fmla="*/ 1609152 h 3048899"/>
                      <a:gd name="connsiteX1037" fmla="*/ 403344 w 3177129"/>
                      <a:gd name="connsiteY1037" fmla="*/ 1642319 h 3048899"/>
                      <a:gd name="connsiteX1038" fmla="*/ 392683 w 3177129"/>
                      <a:gd name="connsiteY1038" fmla="*/ 1651204 h 3048899"/>
                      <a:gd name="connsiteX1039" fmla="*/ 392741 w 3177129"/>
                      <a:gd name="connsiteY1039" fmla="*/ 1651408 h 3048899"/>
                      <a:gd name="connsiteX1040" fmla="*/ 390906 w 3177129"/>
                      <a:gd name="connsiteY1040" fmla="*/ 1652981 h 3048899"/>
                      <a:gd name="connsiteX1041" fmla="*/ 396237 w 3177129"/>
                      <a:gd name="connsiteY1041" fmla="*/ 1663641 h 3048899"/>
                      <a:gd name="connsiteX1042" fmla="*/ 392741 w 3177129"/>
                      <a:gd name="connsiteY1042" fmla="*/ 1651408 h 3048899"/>
                      <a:gd name="connsiteX1043" fmla="*/ 403344 w 3177129"/>
                      <a:gd name="connsiteY1043" fmla="*/ 1642319 h 3048899"/>
                      <a:gd name="connsiteX1044" fmla="*/ 417559 w 3177129"/>
                      <a:gd name="connsiteY1044" fmla="*/ 1609152 h 3048899"/>
                      <a:gd name="connsiteX1045" fmla="*/ 1990659 w 3177129"/>
                      <a:gd name="connsiteY1045" fmla="*/ 1606783 h 3048899"/>
                      <a:gd name="connsiteX1046" fmla="*/ 1985921 w 3177129"/>
                      <a:gd name="connsiteY1046" fmla="*/ 1656534 h 3048899"/>
                      <a:gd name="connsiteX1047" fmla="*/ 1990659 w 3177129"/>
                      <a:gd name="connsiteY1047" fmla="*/ 1606783 h 3048899"/>
                      <a:gd name="connsiteX1048" fmla="*/ 1523941 w 3177129"/>
                      <a:gd name="connsiteY1048" fmla="*/ 1599675 h 3048899"/>
                      <a:gd name="connsiteX1049" fmla="*/ 1526310 w 3177129"/>
                      <a:gd name="connsiteY1049" fmla="*/ 1618628 h 3048899"/>
                      <a:gd name="connsiteX1050" fmla="*/ 1523941 w 3177129"/>
                      <a:gd name="connsiteY1050" fmla="*/ 1599675 h 3048899"/>
                      <a:gd name="connsiteX1051" fmla="*/ 1810606 w 3177129"/>
                      <a:gd name="connsiteY1051" fmla="*/ 1597306 h 3048899"/>
                      <a:gd name="connsiteX1052" fmla="*/ 1827190 w 3177129"/>
                      <a:gd name="connsiteY1052" fmla="*/ 1630474 h 3048899"/>
                      <a:gd name="connsiteX1053" fmla="*/ 1810606 w 3177129"/>
                      <a:gd name="connsiteY1053" fmla="*/ 1597306 h 3048899"/>
                      <a:gd name="connsiteX1054" fmla="*/ 2646908 w 3177129"/>
                      <a:gd name="connsiteY1054" fmla="*/ 1568876 h 3048899"/>
                      <a:gd name="connsiteX1055" fmla="*/ 2668230 w 3177129"/>
                      <a:gd name="connsiteY1055" fmla="*/ 1618628 h 3048899"/>
                      <a:gd name="connsiteX1056" fmla="*/ 2675337 w 3177129"/>
                      <a:gd name="connsiteY1056" fmla="*/ 1628105 h 3048899"/>
                      <a:gd name="connsiteX1057" fmla="*/ 2668230 w 3177129"/>
                      <a:gd name="connsiteY1057" fmla="*/ 1618628 h 3048899"/>
                      <a:gd name="connsiteX1058" fmla="*/ 2646908 w 3177129"/>
                      <a:gd name="connsiteY1058" fmla="*/ 1568876 h 3048899"/>
                      <a:gd name="connsiteX1059" fmla="*/ 1509726 w 3177129"/>
                      <a:gd name="connsiteY1059" fmla="*/ 1561769 h 3048899"/>
                      <a:gd name="connsiteX1060" fmla="*/ 1514465 w 3177129"/>
                      <a:gd name="connsiteY1060" fmla="*/ 1599675 h 3048899"/>
                      <a:gd name="connsiteX1061" fmla="*/ 1509726 w 3177129"/>
                      <a:gd name="connsiteY1061" fmla="*/ 1561769 h 3048899"/>
                      <a:gd name="connsiteX1062" fmla="*/ 903230 w 3177129"/>
                      <a:gd name="connsiteY1062" fmla="*/ 1557031 h 3048899"/>
                      <a:gd name="connsiteX1063" fmla="*/ 891384 w 3177129"/>
                      <a:gd name="connsiteY1063" fmla="*/ 1566507 h 3048899"/>
                      <a:gd name="connsiteX1064" fmla="*/ 903230 w 3177129"/>
                      <a:gd name="connsiteY1064" fmla="*/ 1557031 h 3048899"/>
                      <a:gd name="connsiteX1065" fmla="*/ 270673 w 3177129"/>
                      <a:gd name="connsiteY1065" fmla="*/ 1557031 h 3048899"/>
                      <a:gd name="connsiteX1066" fmla="*/ 265934 w 3177129"/>
                      <a:gd name="connsiteY1066" fmla="*/ 1575984 h 3048899"/>
                      <a:gd name="connsiteX1067" fmla="*/ 270673 w 3177129"/>
                      <a:gd name="connsiteY1067" fmla="*/ 1557031 h 3048899"/>
                      <a:gd name="connsiteX1068" fmla="*/ 2708505 w 3177129"/>
                      <a:gd name="connsiteY1068" fmla="*/ 1552293 h 3048899"/>
                      <a:gd name="connsiteX1069" fmla="*/ 2721477 w 3177129"/>
                      <a:gd name="connsiteY1069" fmla="*/ 1564675 h 3048899"/>
                      <a:gd name="connsiteX1070" fmla="*/ 2720351 w 3177129"/>
                      <a:gd name="connsiteY1070" fmla="*/ 1580722 h 3048899"/>
                      <a:gd name="connsiteX1071" fmla="*/ 2721535 w 3177129"/>
                      <a:gd name="connsiteY1071" fmla="*/ 1564731 h 3048899"/>
                      <a:gd name="connsiteX1072" fmla="*/ 2721477 w 3177129"/>
                      <a:gd name="connsiteY1072" fmla="*/ 1564675 h 3048899"/>
                      <a:gd name="connsiteX1073" fmla="*/ 2721535 w 3177129"/>
                      <a:gd name="connsiteY1073" fmla="*/ 1563842 h 3048899"/>
                      <a:gd name="connsiteX1074" fmla="*/ 2708505 w 3177129"/>
                      <a:gd name="connsiteY1074" fmla="*/ 1552293 h 3048899"/>
                      <a:gd name="connsiteX1075" fmla="*/ 922183 w 3177129"/>
                      <a:gd name="connsiteY1075" fmla="*/ 1545185 h 3048899"/>
                      <a:gd name="connsiteX1076" fmla="*/ 933732 w 3177129"/>
                      <a:gd name="connsiteY1076" fmla="*/ 1557031 h 3048899"/>
                      <a:gd name="connsiteX1077" fmla="*/ 934507 w 3177129"/>
                      <a:gd name="connsiteY1077" fmla="*/ 1556922 h 3048899"/>
                      <a:gd name="connsiteX1078" fmla="*/ 934621 w 3177129"/>
                      <a:gd name="connsiteY1078" fmla="*/ 1557031 h 3048899"/>
                      <a:gd name="connsiteX1079" fmla="*/ 950612 w 3177129"/>
                      <a:gd name="connsiteY1079" fmla="*/ 1554662 h 3048899"/>
                      <a:gd name="connsiteX1080" fmla="*/ 934507 w 3177129"/>
                      <a:gd name="connsiteY1080" fmla="*/ 1556922 h 3048899"/>
                      <a:gd name="connsiteX1081" fmla="*/ 1294136 w 3177129"/>
                      <a:gd name="connsiteY1081" fmla="*/ 1535709 h 3048899"/>
                      <a:gd name="connsiteX1082" fmla="*/ 1336780 w 3177129"/>
                      <a:gd name="connsiteY1082" fmla="*/ 1557031 h 3048899"/>
                      <a:gd name="connsiteX1083" fmla="*/ 1294136 w 3177129"/>
                      <a:gd name="connsiteY1083" fmla="*/ 1535709 h 3048899"/>
                      <a:gd name="connsiteX1084" fmla="*/ 3021230 w 3177129"/>
                      <a:gd name="connsiteY1084" fmla="*/ 1523863 h 3048899"/>
                      <a:gd name="connsiteX1085" fmla="*/ 3023599 w 3177129"/>
                      <a:gd name="connsiteY1085" fmla="*/ 1564138 h 3048899"/>
                      <a:gd name="connsiteX1086" fmla="*/ 3011754 w 3177129"/>
                      <a:gd name="connsiteY1086" fmla="*/ 1578353 h 3048899"/>
                      <a:gd name="connsiteX1087" fmla="*/ 3023599 w 3177129"/>
                      <a:gd name="connsiteY1087" fmla="*/ 1564138 h 3048899"/>
                      <a:gd name="connsiteX1088" fmla="*/ 3021230 w 3177129"/>
                      <a:gd name="connsiteY1088" fmla="*/ 1523863 h 3048899"/>
                      <a:gd name="connsiteX1089" fmla="*/ 1891156 w 3177129"/>
                      <a:gd name="connsiteY1089" fmla="*/ 1521494 h 3048899"/>
                      <a:gd name="connsiteX1090" fmla="*/ 1900633 w 3177129"/>
                      <a:gd name="connsiteY1090" fmla="*/ 1526232 h 3048899"/>
                      <a:gd name="connsiteX1091" fmla="*/ 1891156 w 3177129"/>
                      <a:gd name="connsiteY1091" fmla="*/ 1521494 h 3048899"/>
                      <a:gd name="connsiteX1092" fmla="*/ 284888 w 3177129"/>
                      <a:gd name="connsiteY1092" fmla="*/ 1521494 h 3048899"/>
                      <a:gd name="connsiteX1093" fmla="*/ 296733 w 3177129"/>
                      <a:gd name="connsiteY1093" fmla="*/ 1533339 h 3048899"/>
                      <a:gd name="connsiteX1094" fmla="*/ 284888 w 3177129"/>
                      <a:gd name="connsiteY1094" fmla="*/ 1521494 h 3048899"/>
                      <a:gd name="connsiteX1095" fmla="*/ 1462344 w 3177129"/>
                      <a:gd name="connsiteY1095" fmla="*/ 1507279 h 3048899"/>
                      <a:gd name="connsiteX1096" fmla="*/ 1464886 w 3177129"/>
                      <a:gd name="connsiteY1096" fmla="*/ 1518353 h 3048899"/>
                      <a:gd name="connsiteX1097" fmla="*/ 1460863 w 3177129"/>
                      <a:gd name="connsiteY1097" fmla="*/ 1525936 h 3048899"/>
                      <a:gd name="connsiteX1098" fmla="*/ 1443391 w 3177129"/>
                      <a:gd name="connsiteY1098" fmla="*/ 1535709 h 3048899"/>
                      <a:gd name="connsiteX1099" fmla="*/ 1369948 w 3177129"/>
                      <a:gd name="connsiteY1099" fmla="*/ 1571246 h 3048899"/>
                      <a:gd name="connsiteX1100" fmla="*/ 1443391 w 3177129"/>
                      <a:gd name="connsiteY1100" fmla="*/ 1535709 h 3048899"/>
                      <a:gd name="connsiteX1101" fmla="*/ 1465046 w 3177129"/>
                      <a:gd name="connsiteY1101" fmla="*/ 1519051 h 3048899"/>
                      <a:gd name="connsiteX1102" fmla="*/ 1464886 w 3177129"/>
                      <a:gd name="connsiteY1102" fmla="*/ 1518353 h 3048899"/>
                      <a:gd name="connsiteX1103" fmla="*/ 1465046 w 3177129"/>
                      <a:gd name="connsiteY1103" fmla="*/ 1518052 h 3048899"/>
                      <a:gd name="connsiteX1104" fmla="*/ 1462344 w 3177129"/>
                      <a:gd name="connsiteY1104" fmla="*/ 1507279 h 3048899"/>
                      <a:gd name="connsiteX1105" fmla="*/ 2736935 w 3177129"/>
                      <a:gd name="connsiteY1105" fmla="*/ 1493064 h 3048899"/>
                      <a:gd name="connsiteX1106" fmla="*/ 2737725 w 3177129"/>
                      <a:gd name="connsiteY1106" fmla="*/ 1502541 h 3048899"/>
                      <a:gd name="connsiteX1107" fmla="*/ 2729827 w 3177129"/>
                      <a:gd name="connsiteY1107" fmla="*/ 1507279 h 3048899"/>
                      <a:gd name="connsiteX1108" fmla="*/ 2737823 w 3177129"/>
                      <a:gd name="connsiteY1108" fmla="*/ 1503726 h 3048899"/>
                      <a:gd name="connsiteX1109" fmla="*/ 2737725 w 3177129"/>
                      <a:gd name="connsiteY1109" fmla="*/ 1502541 h 3048899"/>
                      <a:gd name="connsiteX1110" fmla="*/ 2738712 w 3177129"/>
                      <a:gd name="connsiteY1110" fmla="*/ 1501949 h 3048899"/>
                      <a:gd name="connsiteX1111" fmla="*/ 2736935 w 3177129"/>
                      <a:gd name="connsiteY1111" fmla="*/ 1493064 h 3048899"/>
                      <a:gd name="connsiteX1112" fmla="*/ 2940680 w 3177129"/>
                      <a:gd name="connsiteY1112" fmla="*/ 1488326 h 3048899"/>
                      <a:gd name="connsiteX1113" fmla="*/ 2926465 w 3177129"/>
                      <a:gd name="connsiteY1113" fmla="*/ 1549924 h 3048899"/>
                      <a:gd name="connsiteX1114" fmla="*/ 2921727 w 3177129"/>
                      <a:gd name="connsiteY1114" fmla="*/ 1590199 h 3048899"/>
                      <a:gd name="connsiteX1115" fmla="*/ 2926465 w 3177129"/>
                      <a:gd name="connsiteY1115" fmla="*/ 1549924 h 3048899"/>
                      <a:gd name="connsiteX1116" fmla="*/ 2940680 w 3177129"/>
                      <a:gd name="connsiteY1116" fmla="*/ 1488326 h 3048899"/>
                      <a:gd name="connsiteX1117" fmla="*/ 270673 w 3177129"/>
                      <a:gd name="connsiteY1117" fmla="*/ 1483588 h 3048899"/>
                      <a:gd name="connsiteX1118" fmla="*/ 254089 w 3177129"/>
                      <a:gd name="connsiteY1118" fmla="*/ 1497803 h 3048899"/>
                      <a:gd name="connsiteX1119" fmla="*/ 263565 w 3177129"/>
                      <a:gd name="connsiteY1119" fmla="*/ 1514387 h 3048899"/>
                      <a:gd name="connsiteX1120" fmla="*/ 254089 w 3177129"/>
                      <a:gd name="connsiteY1120" fmla="*/ 1497803 h 3048899"/>
                      <a:gd name="connsiteX1121" fmla="*/ 270673 w 3177129"/>
                      <a:gd name="connsiteY1121" fmla="*/ 1483588 h 3048899"/>
                      <a:gd name="connsiteX1122" fmla="*/ 884277 w 3177129"/>
                      <a:gd name="connsiteY1122" fmla="*/ 1481219 h 3048899"/>
                      <a:gd name="connsiteX1123" fmla="*/ 867693 w 3177129"/>
                      <a:gd name="connsiteY1123" fmla="*/ 1488326 h 3048899"/>
                      <a:gd name="connsiteX1124" fmla="*/ 858216 w 3177129"/>
                      <a:gd name="connsiteY1124" fmla="*/ 1483588 h 3048899"/>
                      <a:gd name="connsiteX1125" fmla="*/ 867693 w 3177129"/>
                      <a:gd name="connsiteY1125" fmla="*/ 1488326 h 3048899"/>
                      <a:gd name="connsiteX1126" fmla="*/ 884277 w 3177129"/>
                      <a:gd name="connsiteY1126" fmla="*/ 1481219 h 3048899"/>
                      <a:gd name="connsiteX1127" fmla="*/ 1663720 w 3177129"/>
                      <a:gd name="connsiteY1127" fmla="*/ 1467596 h 3048899"/>
                      <a:gd name="connsiteX1128" fmla="*/ 1644767 w 3177129"/>
                      <a:gd name="connsiteY1128" fmla="*/ 1471742 h 3048899"/>
                      <a:gd name="connsiteX1129" fmla="*/ 1663964 w 3177129"/>
                      <a:gd name="connsiteY1129" fmla="*/ 1467731 h 3048899"/>
                      <a:gd name="connsiteX1130" fmla="*/ 1675565 w 3177129"/>
                      <a:gd name="connsiteY1130" fmla="*/ 1474111 h 3048899"/>
                      <a:gd name="connsiteX1131" fmla="*/ 1664608 w 3177129"/>
                      <a:gd name="connsiteY1131" fmla="*/ 1467596 h 3048899"/>
                      <a:gd name="connsiteX1132" fmla="*/ 1663964 w 3177129"/>
                      <a:gd name="connsiteY1132" fmla="*/ 1467731 h 3048899"/>
                      <a:gd name="connsiteX1133" fmla="*/ 434143 w 3177129"/>
                      <a:gd name="connsiteY1133" fmla="*/ 1464635 h 3048899"/>
                      <a:gd name="connsiteX1134" fmla="*/ 419928 w 3177129"/>
                      <a:gd name="connsiteY1134" fmla="*/ 1481219 h 3048899"/>
                      <a:gd name="connsiteX1135" fmla="*/ 434143 w 3177129"/>
                      <a:gd name="connsiteY1135" fmla="*/ 1464635 h 3048899"/>
                      <a:gd name="connsiteX1136" fmla="*/ 1215955 w 3177129"/>
                      <a:gd name="connsiteY1136" fmla="*/ 1450420 h 3048899"/>
                      <a:gd name="connsiteX1137" fmla="*/ 1200962 w 3177129"/>
                      <a:gd name="connsiteY1137" fmla="*/ 1476740 h 3048899"/>
                      <a:gd name="connsiteX1138" fmla="*/ 1201095 w 3177129"/>
                      <a:gd name="connsiteY1138" fmla="*/ 1476934 h 3048899"/>
                      <a:gd name="connsiteX1139" fmla="*/ 1200962 w 3177129"/>
                      <a:gd name="connsiteY1139" fmla="*/ 1477739 h 3048899"/>
                      <a:gd name="connsiteX1140" fmla="*/ 1208847 w 3177129"/>
                      <a:gd name="connsiteY1140" fmla="*/ 1488326 h 3048899"/>
                      <a:gd name="connsiteX1141" fmla="*/ 1225431 w 3177129"/>
                      <a:gd name="connsiteY1141" fmla="*/ 1504910 h 3048899"/>
                      <a:gd name="connsiteX1142" fmla="*/ 1253861 w 3177129"/>
                      <a:gd name="connsiteY1142" fmla="*/ 1538078 h 3048899"/>
                      <a:gd name="connsiteX1143" fmla="*/ 1225431 w 3177129"/>
                      <a:gd name="connsiteY1143" fmla="*/ 1504910 h 3048899"/>
                      <a:gd name="connsiteX1144" fmla="*/ 1208847 w 3177129"/>
                      <a:gd name="connsiteY1144" fmla="*/ 1488326 h 3048899"/>
                      <a:gd name="connsiteX1145" fmla="*/ 1201095 w 3177129"/>
                      <a:gd name="connsiteY1145" fmla="*/ 1476934 h 3048899"/>
                      <a:gd name="connsiteX1146" fmla="*/ 1202628 w 3177129"/>
                      <a:gd name="connsiteY1146" fmla="*/ 1467597 h 3048899"/>
                      <a:gd name="connsiteX1147" fmla="*/ 1215955 w 3177129"/>
                      <a:gd name="connsiteY1147" fmla="*/ 1450420 h 3048899"/>
                      <a:gd name="connsiteX1148" fmla="*/ 2227572 w 3177129"/>
                      <a:gd name="connsiteY1148" fmla="*/ 1443313 h 3048899"/>
                      <a:gd name="connsiteX1149" fmla="*/ 2232310 w 3177129"/>
                      <a:gd name="connsiteY1149" fmla="*/ 1455159 h 3048899"/>
                      <a:gd name="connsiteX1150" fmla="*/ 2227572 w 3177129"/>
                      <a:gd name="connsiteY1150" fmla="*/ 1443313 h 3048899"/>
                      <a:gd name="connsiteX1151" fmla="*/ 1448129 w 3177129"/>
                      <a:gd name="connsiteY1151" fmla="*/ 1431467 h 3048899"/>
                      <a:gd name="connsiteX1152" fmla="*/ 1433914 w 3177129"/>
                      <a:gd name="connsiteY1152" fmla="*/ 1450420 h 3048899"/>
                      <a:gd name="connsiteX1153" fmla="*/ 1426807 w 3177129"/>
                      <a:gd name="connsiteY1153" fmla="*/ 1467004 h 3048899"/>
                      <a:gd name="connsiteX1154" fmla="*/ 1433914 w 3177129"/>
                      <a:gd name="connsiteY1154" fmla="*/ 1450420 h 3048899"/>
                      <a:gd name="connsiteX1155" fmla="*/ 1448129 w 3177129"/>
                      <a:gd name="connsiteY1155" fmla="*/ 1431467 h 3048899"/>
                      <a:gd name="connsiteX1156" fmla="*/ 2635062 w 3177129"/>
                      <a:gd name="connsiteY1156" fmla="*/ 1419622 h 3048899"/>
                      <a:gd name="connsiteX1157" fmla="*/ 2668230 w 3177129"/>
                      <a:gd name="connsiteY1157" fmla="*/ 1495434 h 3048899"/>
                      <a:gd name="connsiteX1158" fmla="*/ 2635062 w 3177129"/>
                      <a:gd name="connsiteY1158" fmla="*/ 1419622 h 3048899"/>
                      <a:gd name="connsiteX1159" fmla="*/ 1502619 w 3177129"/>
                      <a:gd name="connsiteY1159" fmla="*/ 1417252 h 3048899"/>
                      <a:gd name="connsiteX1160" fmla="*/ 1495527 w 3177129"/>
                      <a:gd name="connsiteY1160" fmla="*/ 1433423 h 3048899"/>
                      <a:gd name="connsiteX1161" fmla="*/ 1478928 w 3177129"/>
                      <a:gd name="connsiteY1161" fmla="*/ 1438574 h 3048899"/>
                      <a:gd name="connsiteX1162" fmla="*/ 1495216 w 3177129"/>
                      <a:gd name="connsiteY1162" fmla="*/ 1434132 h 3048899"/>
                      <a:gd name="connsiteX1163" fmla="*/ 1495527 w 3177129"/>
                      <a:gd name="connsiteY1163" fmla="*/ 1433423 h 3048899"/>
                      <a:gd name="connsiteX1164" fmla="*/ 1496104 w 3177129"/>
                      <a:gd name="connsiteY1164" fmla="*/ 1433244 h 3048899"/>
                      <a:gd name="connsiteX1165" fmla="*/ 1502619 w 3177129"/>
                      <a:gd name="connsiteY1165" fmla="*/ 1417252 h 3048899"/>
                      <a:gd name="connsiteX1166" fmla="*/ 1298874 w 3177129"/>
                      <a:gd name="connsiteY1166" fmla="*/ 1412514 h 3048899"/>
                      <a:gd name="connsiteX1167" fmla="*/ 1249122 w 3177129"/>
                      <a:gd name="connsiteY1167" fmla="*/ 1469373 h 3048899"/>
                      <a:gd name="connsiteX1168" fmla="*/ 1298874 w 3177129"/>
                      <a:gd name="connsiteY1168" fmla="*/ 1412514 h 3048899"/>
                      <a:gd name="connsiteX1169" fmla="*/ 116680 w 3177129"/>
                      <a:gd name="connsiteY1169" fmla="*/ 1398299 h 3048899"/>
                      <a:gd name="connsiteX1170" fmla="*/ 104834 w 3177129"/>
                      <a:gd name="connsiteY1170" fmla="*/ 1424360 h 3048899"/>
                      <a:gd name="connsiteX1171" fmla="*/ 116680 w 3177129"/>
                      <a:gd name="connsiteY1171" fmla="*/ 1398299 h 3048899"/>
                      <a:gd name="connsiteX1172" fmla="*/ 1578431 w 3177129"/>
                      <a:gd name="connsiteY1172" fmla="*/ 1388823 h 3048899"/>
                      <a:gd name="connsiteX1173" fmla="*/ 1628183 w 3177129"/>
                      <a:gd name="connsiteY1173" fmla="*/ 1426729 h 3048899"/>
                      <a:gd name="connsiteX1174" fmla="*/ 1578431 w 3177129"/>
                      <a:gd name="connsiteY1174" fmla="*/ 1388823 h 3048899"/>
                      <a:gd name="connsiteX1175" fmla="*/ 955351 w 3177129"/>
                      <a:gd name="connsiteY1175" fmla="*/ 1386454 h 3048899"/>
                      <a:gd name="connsiteX1176" fmla="*/ 941136 w 3177129"/>
                      <a:gd name="connsiteY1176" fmla="*/ 1414883 h 3048899"/>
                      <a:gd name="connsiteX1177" fmla="*/ 955351 w 3177129"/>
                      <a:gd name="connsiteY1177" fmla="*/ 1386454 h 3048899"/>
                      <a:gd name="connsiteX1178" fmla="*/ 720807 w 3177129"/>
                      <a:gd name="connsiteY1178" fmla="*/ 1374608 h 3048899"/>
                      <a:gd name="connsiteX1179" fmla="*/ 673425 w 3177129"/>
                      <a:gd name="connsiteY1179" fmla="*/ 1412514 h 3048899"/>
                      <a:gd name="connsiteX1180" fmla="*/ 720807 w 3177129"/>
                      <a:gd name="connsiteY1180" fmla="*/ 1374608 h 3048899"/>
                      <a:gd name="connsiteX1181" fmla="*/ 363069 w 3177129"/>
                      <a:gd name="connsiteY1181" fmla="*/ 1372239 h 3048899"/>
                      <a:gd name="connsiteX1182" fmla="*/ 344116 w 3177129"/>
                      <a:gd name="connsiteY1182" fmla="*/ 1407776 h 3048899"/>
                      <a:gd name="connsiteX1183" fmla="*/ 367807 w 3177129"/>
                      <a:gd name="connsiteY1183" fmla="*/ 1443905 h 3048899"/>
                      <a:gd name="connsiteX1184" fmla="*/ 368247 w 3177129"/>
                      <a:gd name="connsiteY1184" fmla="*/ 1444118 h 3048899"/>
                      <a:gd name="connsiteX1185" fmla="*/ 368696 w 3177129"/>
                      <a:gd name="connsiteY1185" fmla="*/ 1444794 h 3048899"/>
                      <a:gd name="connsiteX1186" fmla="*/ 405713 w 3177129"/>
                      <a:gd name="connsiteY1186" fmla="*/ 1462266 h 3048899"/>
                      <a:gd name="connsiteX1187" fmla="*/ 368247 w 3177129"/>
                      <a:gd name="connsiteY1187" fmla="*/ 1444118 h 3048899"/>
                      <a:gd name="connsiteX1188" fmla="*/ 344116 w 3177129"/>
                      <a:gd name="connsiteY1188" fmla="*/ 1407776 h 3048899"/>
                      <a:gd name="connsiteX1189" fmla="*/ 363069 w 3177129"/>
                      <a:gd name="connsiteY1189" fmla="*/ 1372239 h 3048899"/>
                      <a:gd name="connsiteX1190" fmla="*/ 1045377 w 3177129"/>
                      <a:gd name="connsiteY1190" fmla="*/ 1365132 h 3048899"/>
                      <a:gd name="connsiteX1191" fmla="*/ 1016948 w 3177129"/>
                      <a:gd name="connsiteY1191" fmla="*/ 1372239 h 3048899"/>
                      <a:gd name="connsiteX1192" fmla="*/ 1045377 w 3177129"/>
                      <a:gd name="connsiteY1192" fmla="*/ 1365132 h 3048899"/>
                      <a:gd name="connsiteX1193" fmla="*/ 2637986 w 3177129"/>
                      <a:gd name="connsiteY1193" fmla="*/ 1359505 h 3048899"/>
                      <a:gd name="connsiteX1194" fmla="*/ 2609002 w 3177129"/>
                      <a:gd name="connsiteY1194" fmla="*/ 1367501 h 3048899"/>
                      <a:gd name="connsiteX1195" fmla="*/ 2646908 w 3177129"/>
                      <a:gd name="connsiteY1195" fmla="*/ 1362762 h 3048899"/>
                      <a:gd name="connsiteX1196" fmla="*/ 2637986 w 3177129"/>
                      <a:gd name="connsiteY1196" fmla="*/ 1359505 h 3048899"/>
                      <a:gd name="connsiteX1197" fmla="*/ 974304 w 3177129"/>
                      <a:gd name="connsiteY1197" fmla="*/ 1346179 h 3048899"/>
                      <a:gd name="connsiteX1198" fmla="*/ 1028794 w 3177129"/>
                      <a:gd name="connsiteY1198" fmla="*/ 1485957 h 3048899"/>
                      <a:gd name="connsiteX1199" fmla="*/ 1035480 w 3177129"/>
                      <a:gd name="connsiteY1199" fmla="*/ 1496423 h 3048899"/>
                      <a:gd name="connsiteX1200" fmla="*/ 1033532 w 3177129"/>
                      <a:gd name="connsiteY1200" fmla="*/ 1507279 h 3048899"/>
                      <a:gd name="connsiteX1201" fmla="*/ 1035605 w 3177129"/>
                      <a:gd name="connsiteY1201" fmla="*/ 1496618 h 3048899"/>
                      <a:gd name="connsiteX1202" fmla="*/ 1035480 w 3177129"/>
                      <a:gd name="connsiteY1202" fmla="*/ 1496423 h 3048899"/>
                      <a:gd name="connsiteX1203" fmla="*/ 1035605 w 3177129"/>
                      <a:gd name="connsiteY1203" fmla="*/ 1495730 h 3048899"/>
                      <a:gd name="connsiteX1204" fmla="*/ 1028794 w 3177129"/>
                      <a:gd name="connsiteY1204" fmla="*/ 1485957 h 3048899"/>
                      <a:gd name="connsiteX1205" fmla="*/ 974304 w 3177129"/>
                      <a:gd name="connsiteY1205" fmla="*/ 1346179 h 3048899"/>
                      <a:gd name="connsiteX1206" fmla="*/ 2744042 w 3177129"/>
                      <a:gd name="connsiteY1206" fmla="*/ 1331964 h 3048899"/>
                      <a:gd name="connsiteX1207" fmla="*/ 2663492 w 3177129"/>
                      <a:gd name="connsiteY1207" fmla="*/ 1407776 h 3048899"/>
                      <a:gd name="connsiteX1208" fmla="*/ 2744042 w 3177129"/>
                      <a:gd name="connsiteY1208" fmla="*/ 1331964 h 3048899"/>
                      <a:gd name="connsiteX1209" fmla="*/ 1696888 w 3177129"/>
                      <a:gd name="connsiteY1209" fmla="*/ 1329595 h 3048899"/>
                      <a:gd name="connsiteX1210" fmla="*/ 1734794 w 3177129"/>
                      <a:gd name="connsiteY1210" fmla="*/ 1452789 h 3048899"/>
                      <a:gd name="connsiteX1211" fmla="*/ 1775069 w 3177129"/>
                      <a:gd name="connsiteY1211" fmla="*/ 1561769 h 3048899"/>
                      <a:gd name="connsiteX1212" fmla="*/ 1734794 w 3177129"/>
                      <a:gd name="connsiteY1212" fmla="*/ 1452789 h 3048899"/>
                      <a:gd name="connsiteX1213" fmla="*/ 1696888 w 3177129"/>
                      <a:gd name="connsiteY1213" fmla="*/ 1329595 h 3048899"/>
                      <a:gd name="connsiteX1214" fmla="*/ 1504988 w 3177129"/>
                      <a:gd name="connsiteY1214" fmla="*/ 1329595 h 3048899"/>
                      <a:gd name="connsiteX1215" fmla="*/ 1469451 w 3177129"/>
                      <a:gd name="connsiteY1215" fmla="*/ 1353286 h 3048899"/>
                      <a:gd name="connsiteX1216" fmla="*/ 1504988 w 3177129"/>
                      <a:gd name="connsiteY1216" fmla="*/ 1329595 h 3048899"/>
                      <a:gd name="connsiteX1217" fmla="*/ 2853022 w 3177129"/>
                      <a:gd name="connsiteY1217" fmla="*/ 1310642 h 3048899"/>
                      <a:gd name="connsiteX1218" fmla="*/ 2836438 w 3177129"/>
                      <a:gd name="connsiteY1218" fmla="*/ 1360393 h 3048899"/>
                      <a:gd name="connsiteX1219" fmla="*/ 2853022 w 3177129"/>
                      <a:gd name="connsiteY1219" fmla="*/ 1310642 h 3048899"/>
                      <a:gd name="connsiteX1220" fmla="*/ 365438 w 3177129"/>
                      <a:gd name="connsiteY1220" fmla="*/ 1310642 h 3048899"/>
                      <a:gd name="connsiteX1221" fmla="*/ 403048 w 3177129"/>
                      <a:gd name="connsiteY1221" fmla="*/ 1355655 h 3048899"/>
                      <a:gd name="connsiteX1222" fmla="*/ 412885 w 3177129"/>
                      <a:gd name="connsiteY1222" fmla="*/ 1369047 h 3048899"/>
                      <a:gd name="connsiteX1223" fmla="*/ 428072 w 3177129"/>
                      <a:gd name="connsiteY1223" fmla="*/ 1390266 h 3048899"/>
                      <a:gd name="connsiteX1224" fmla="*/ 431092 w 3177129"/>
                      <a:gd name="connsiteY1224" fmla="*/ 1394837 h 3048899"/>
                      <a:gd name="connsiteX1225" fmla="*/ 438881 w 3177129"/>
                      <a:gd name="connsiteY1225" fmla="*/ 1407776 h 3048899"/>
                      <a:gd name="connsiteX1226" fmla="*/ 431773 w 3177129"/>
                      <a:gd name="connsiteY1226" fmla="*/ 1424360 h 3048899"/>
                      <a:gd name="connsiteX1227" fmla="*/ 438881 w 3177129"/>
                      <a:gd name="connsiteY1227" fmla="*/ 1407776 h 3048899"/>
                      <a:gd name="connsiteX1228" fmla="*/ 435920 w 3177129"/>
                      <a:gd name="connsiteY1228" fmla="*/ 1402145 h 3048899"/>
                      <a:gd name="connsiteX1229" fmla="*/ 431092 w 3177129"/>
                      <a:gd name="connsiteY1229" fmla="*/ 1394837 h 3048899"/>
                      <a:gd name="connsiteX1230" fmla="*/ 427739 w 3177129"/>
                      <a:gd name="connsiteY1230" fmla="*/ 1389267 h 3048899"/>
                      <a:gd name="connsiteX1231" fmla="*/ 412885 w 3177129"/>
                      <a:gd name="connsiteY1231" fmla="*/ 1369047 h 3048899"/>
                      <a:gd name="connsiteX1232" fmla="*/ 403936 w 3177129"/>
                      <a:gd name="connsiteY1232" fmla="*/ 1356543 h 3048899"/>
                      <a:gd name="connsiteX1233" fmla="*/ 365438 w 3177129"/>
                      <a:gd name="connsiteY1233" fmla="*/ 1310642 h 3048899"/>
                      <a:gd name="connsiteX1234" fmla="*/ 2386304 w 3177129"/>
                      <a:gd name="connsiteY1234" fmla="*/ 1308272 h 3048899"/>
                      <a:gd name="connsiteX1235" fmla="*/ 2360244 w 3177129"/>
                      <a:gd name="connsiteY1235" fmla="*/ 1336702 h 3048899"/>
                      <a:gd name="connsiteX1236" fmla="*/ 2386304 w 3177129"/>
                      <a:gd name="connsiteY1236" fmla="*/ 1308272 h 3048899"/>
                      <a:gd name="connsiteX1237" fmla="*/ 2163606 w 3177129"/>
                      <a:gd name="connsiteY1237" fmla="*/ 1308272 h 3048899"/>
                      <a:gd name="connsiteX1238" fmla="*/ 2184928 w 3177129"/>
                      <a:gd name="connsiteY1238" fmla="*/ 1322487 h 3048899"/>
                      <a:gd name="connsiteX1239" fmla="*/ 2194405 w 3177129"/>
                      <a:gd name="connsiteY1239" fmla="*/ 1343809 h 3048899"/>
                      <a:gd name="connsiteX1240" fmla="*/ 2184928 w 3177129"/>
                      <a:gd name="connsiteY1240" fmla="*/ 1322487 h 3048899"/>
                      <a:gd name="connsiteX1241" fmla="*/ 2163606 w 3177129"/>
                      <a:gd name="connsiteY1241" fmla="*/ 1308272 h 3048899"/>
                      <a:gd name="connsiteX1242" fmla="*/ 2687183 w 3177129"/>
                      <a:gd name="connsiteY1242" fmla="*/ 1305903 h 3048899"/>
                      <a:gd name="connsiteX1243" fmla="*/ 2661123 w 3177129"/>
                      <a:gd name="connsiteY1243" fmla="*/ 1327225 h 3048899"/>
                      <a:gd name="connsiteX1244" fmla="*/ 2687183 w 3177129"/>
                      <a:gd name="connsiteY1244" fmla="*/ 1305903 h 3048899"/>
                      <a:gd name="connsiteX1245" fmla="*/ 1289398 w 3177129"/>
                      <a:gd name="connsiteY1245" fmla="*/ 1305903 h 3048899"/>
                      <a:gd name="connsiteX1246" fmla="*/ 1249122 w 3177129"/>
                      <a:gd name="connsiteY1246" fmla="*/ 1336702 h 3048899"/>
                      <a:gd name="connsiteX1247" fmla="*/ 1289398 w 3177129"/>
                      <a:gd name="connsiteY1247" fmla="*/ 1305903 h 3048899"/>
                      <a:gd name="connsiteX1248" fmla="*/ 2123331 w 3177129"/>
                      <a:gd name="connsiteY1248" fmla="*/ 1291689 h 3048899"/>
                      <a:gd name="connsiteX1249" fmla="*/ 2144653 w 3177129"/>
                      <a:gd name="connsiteY1249" fmla="*/ 1310642 h 3048899"/>
                      <a:gd name="connsiteX1250" fmla="*/ 2158868 w 3177129"/>
                      <a:gd name="connsiteY1250" fmla="*/ 1346179 h 3048899"/>
                      <a:gd name="connsiteX1251" fmla="*/ 2237049 w 3177129"/>
                      <a:gd name="connsiteY1251" fmla="*/ 1365132 h 3048899"/>
                      <a:gd name="connsiteX1252" fmla="*/ 2158868 w 3177129"/>
                      <a:gd name="connsiteY1252" fmla="*/ 1346179 h 3048899"/>
                      <a:gd name="connsiteX1253" fmla="*/ 2144653 w 3177129"/>
                      <a:gd name="connsiteY1253" fmla="*/ 1310642 h 3048899"/>
                      <a:gd name="connsiteX1254" fmla="*/ 2123331 w 3177129"/>
                      <a:gd name="connsiteY1254" fmla="*/ 1291689 h 3048899"/>
                      <a:gd name="connsiteX1255" fmla="*/ 1095129 w 3177129"/>
                      <a:gd name="connsiteY1255" fmla="*/ 1291689 h 3048899"/>
                      <a:gd name="connsiteX1256" fmla="*/ 1095129 w 3177129"/>
                      <a:gd name="connsiteY1256" fmla="*/ 1303534 h 3048899"/>
                      <a:gd name="connsiteX1257" fmla="*/ 1108357 w 3177129"/>
                      <a:gd name="connsiteY1257" fmla="*/ 1323228 h 3048899"/>
                      <a:gd name="connsiteX1258" fmla="*/ 1106975 w 3177129"/>
                      <a:gd name="connsiteY1258" fmla="*/ 1339664 h 3048899"/>
                      <a:gd name="connsiteX1259" fmla="*/ 1090391 w 3177129"/>
                      <a:gd name="connsiteY1259" fmla="*/ 1372239 h 3048899"/>
                      <a:gd name="connsiteX1260" fmla="*/ 1108382 w 3177129"/>
                      <a:gd name="connsiteY1260" fmla="*/ 1323265 h 3048899"/>
                      <a:gd name="connsiteX1261" fmla="*/ 1108357 w 3177129"/>
                      <a:gd name="connsiteY1261" fmla="*/ 1323228 h 3048899"/>
                      <a:gd name="connsiteX1262" fmla="*/ 1108382 w 3177129"/>
                      <a:gd name="connsiteY1262" fmla="*/ 1322932 h 3048899"/>
                      <a:gd name="connsiteX1263" fmla="*/ 1095129 w 3177129"/>
                      <a:gd name="connsiteY1263" fmla="*/ 1303534 h 3048899"/>
                      <a:gd name="connsiteX1264" fmla="*/ 1095129 w 3177129"/>
                      <a:gd name="connsiteY1264" fmla="*/ 1291689 h 3048899"/>
                      <a:gd name="connsiteX1265" fmla="*/ 1706364 w 3177129"/>
                      <a:gd name="connsiteY1265" fmla="*/ 1286950 h 3048899"/>
                      <a:gd name="connsiteX1266" fmla="*/ 1689780 w 3177129"/>
                      <a:gd name="connsiteY1266" fmla="*/ 1310642 h 3048899"/>
                      <a:gd name="connsiteX1267" fmla="*/ 1706364 w 3177129"/>
                      <a:gd name="connsiteY1267" fmla="*/ 1286950 h 3048899"/>
                      <a:gd name="connsiteX1268" fmla="*/ 2071210 w 3177129"/>
                      <a:gd name="connsiteY1268" fmla="*/ 1284581 h 3048899"/>
                      <a:gd name="connsiteX1269" fmla="*/ 2089867 w 3177129"/>
                      <a:gd name="connsiteY1269" fmla="*/ 1298204 h 3048899"/>
                      <a:gd name="connsiteX1270" fmla="*/ 2090290 w 3177129"/>
                      <a:gd name="connsiteY1270" fmla="*/ 1298131 h 3048899"/>
                      <a:gd name="connsiteX1271" fmla="*/ 2091644 w 3177129"/>
                      <a:gd name="connsiteY1271" fmla="*/ 1299092 h 3048899"/>
                      <a:gd name="connsiteX1272" fmla="*/ 2113854 w 3177129"/>
                      <a:gd name="connsiteY1272" fmla="*/ 1294058 h 3048899"/>
                      <a:gd name="connsiteX1273" fmla="*/ 2090290 w 3177129"/>
                      <a:gd name="connsiteY1273" fmla="*/ 1298131 h 3048899"/>
                      <a:gd name="connsiteX1274" fmla="*/ 1362841 w 3177129"/>
                      <a:gd name="connsiteY1274" fmla="*/ 1282212 h 3048899"/>
                      <a:gd name="connsiteX1275" fmla="*/ 1339149 w 3177129"/>
                      <a:gd name="connsiteY1275" fmla="*/ 1308272 h 3048899"/>
                      <a:gd name="connsiteX1276" fmla="*/ 1362841 w 3177129"/>
                      <a:gd name="connsiteY1276" fmla="*/ 1282212 h 3048899"/>
                      <a:gd name="connsiteX1277" fmla="*/ 2111485 w 3177129"/>
                      <a:gd name="connsiteY1277" fmla="*/ 1267997 h 3048899"/>
                      <a:gd name="connsiteX1278" fmla="*/ 2099640 w 3177129"/>
                      <a:gd name="connsiteY1278" fmla="*/ 1270367 h 3048899"/>
                      <a:gd name="connsiteX1279" fmla="*/ 2111485 w 3177129"/>
                      <a:gd name="connsiteY1279" fmla="*/ 1267997 h 3048899"/>
                      <a:gd name="connsiteX1280" fmla="*/ 1812975 w 3177129"/>
                      <a:gd name="connsiteY1280" fmla="*/ 1265628 h 3048899"/>
                      <a:gd name="connsiteX1281" fmla="*/ 1811198 w 3177129"/>
                      <a:gd name="connsiteY1281" fmla="*/ 1273921 h 3048899"/>
                      <a:gd name="connsiteX1282" fmla="*/ 1811289 w 3177129"/>
                      <a:gd name="connsiteY1282" fmla="*/ 1274342 h 3048899"/>
                      <a:gd name="connsiteX1283" fmla="*/ 1811198 w 3177129"/>
                      <a:gd name="connsiteY1283" fmla="*/ 1274809 h 3048899"/>
                      <a:gd name="connsiteX1284" fmla="*/ 1812975 w 3177129"/>
                      <a:gd name="connsiteY1284" fmla="*/ 1282212 h 3048899"/>
                      <a:gd name="connsiteX1285" fmla="*/ 1808237 w 3177129"/>
                      <a:gd name="connsiteY1285" fmla="*/ 1310642 h 3048899"/>
                      <a:gd name="connsiteX1286" fmla="*/ 1812975 w 3177129"/>
                      <a:gd name="connsiteY1286" fmla="*/ 1282212 h 3048899"/>
                      <a:gd name="connsiteX1287" fmla="*/ 1811289 w 3177129"/>
                      <a:gd name="connsiteY1287" fmla="*/ 1274342 h 3048899"/>
                      <a:gd name="connsiteX1288" fmla="*/ 2203881 w 3177129"/>
                      <a:gd name="connsiteY1288" fmla="*/ 1263259 h 3048899"/>
                      <a:gd name="connsiteX1289" fmla="*/ 2212469 w 3177129"/>
                      <a:gd name="connsiteY1289" fmla="*/ 1272736 h 3048899"/>
                      <a:gd name="connsiteX1290" fmla="*/ 2212530 w 3177129"/>
                      <a:gd name="connsiteY1290" fmla="*/ 1272719 h 3048899"/>
                      <a:gd name="connsiteX1291" fmla="*/ 2213358 w 3177129"/>
                      <a:gd name="connsiteY1291" fmla="*/ 1273624 h 3048899"/>
                      <a:gd name="connsiteX1292" fmla="*/ 2229942 w 3177129"/>
                      <a:gd name="connsiteY1292" fmla="*/ 1267997 h 3048899"/>
                      <a:gd name="connsiteX1293" fmla="*/ 2212530 w 3177129"/>
                      <a:gd name="connsiteY1293" fmla="*/ 1272719 h 3048899"/>
                      <a:gd name="connsiteX1294" fmla="*/ 862955 w 3177129"/>
                      <a:gd name="connsiteY1294" fmla="*/ 1234830 h 3048899"/>
                      <a:gd name="connsiteX1295" fmla="*/ 794250 w 3177129"/>
                      <a:gd name="connsiteY1295" fmla="*/ 1237199 h 3048899"/>
                      <a:gd name="connsiteX1296" fmla="*/ 862955 w 3177129"/>
                      <a:gd name="connsiteY1296" fmla="*/ 1234830 h 3048899"/>
                      <a:gd name="connsiteX1297" fmla="*/ 351223 w 3177129"/>
                      <a:gd name="connsiteY1297" fmla="*/ 1232460 h 3048899"/>
                      <a:gd name="connsiteX1298" fmla="*/ 320425 w 3177129"/>
                      <a:gd name="connsiteY1298" fmla="*/ 1258521 h 3048899"/>
                      <a:gd name="connsiteX1299" fmla="*/ 339378 w 3177129"/>
                      <a:gd name="connsiteY1299" fmla="*/ 1305903 h 3048899"/>
                      <a:gd name="connsiteX1300" fmla="*/ 320425 w 3177129"/>
                      <a:gd name="connsiteY1300" fmla="*/ 1258521 h 3048899"/>
                      <a:gd name="connsiteX1301" fmla="*/ 351223 w 3177129"/>
                      <a:gd name="connsiteY1301" fmla="*/ 1232460 h 3048899"/>
                      <a:gd name="connsiteX1302" fmla="*/ 1071438 w 3177129"/>
                      <a:gd name="connsiteY1302" fmla="*/ 1230091 h 3048899"/>
                      <a:gd name="connsiteX1303" fmla="*/ 1118820 w 3177129"/>
                      <a:gd name="connsiteY1303" fmla="*/ 1272735 h 3048899"/>
                      <a:gd name="connsiteX1304" fmla="*/ 1071438 w 3177129"/>
                      <a:gd name="connsiteY1304" fmla="*/ 1230091 h 3048899"/>
                      <a:gd name="connsiteX1305" fmla="*/ 1794022 w 3177129"/>
                      <a:gd name="connsiteY1305" fmla="*/ 1227722 h 3048899"/>
                      <a:gd name="connsiteX1306" fmla="*/ 1829559 w 3177129"/>
                      <a:gd name="connsiteY1306" fmla="*/ 1230091 h 3048899"/>
                      <a:gd name="connsiteX1307" fmla="*/ 1794022 w 3177129"/>
                      <a:gd name="connsiteY1307" fmla="*/ 1227722 h 3048899"/>
                      <a:gd name="connsiteX1308" fmla="*/ 201968 w 3177129"/>
                      <a:gd name="connsiteY1308" fmla="*/ 1227722 h 3048899"/>
                      <a:gd name="connsiteX1309" fmla="*/ 123787 w 3177129"/>
                      <a:gd name="connsiteY1309" fmla="*/ 1339071 h 3048899"/>
                      <a:gd name="connsiteX1310" fmla="*/ 201968 w 3177129"/>
                      <a:gd name="connsiteY1310" fmla="*/ 1227722 h 3048899"/>
                      <a:gd name="connsiteX1311" fmla="*/ 938767 w 3177129"/>
                      <a:gd name="connsiteY1311" fmla="*/ 1222984 h 3048899"/>
                      <a:gd name="connsiteX1312" fmla="*/ 940544 w 3177129"/>
                      <a:gd name="connsiteY1312" fmla="*/ 1237495 h 3048899"/>
                      <a:gd name="connsiteX1313" fmla="*/ 941386 w 3177129"/>
                      <a:gd name="connsiteY1313" fmla="*/ 1238116 h 3048899"/>
                      <a:gd name="connsiteX1314" fmla="*/ 941432 w 3177129"/>
                      <a:gd name="connsiteY1314" fmla="*/ 1238384 h 3048899"/>
                      <a:gd name="connsiteX1315" fmla="*/ 952981 w 3177129"/>
                      <a:gd name="connsiteY1315" fmla="*/ 1246675 h 3048899"/>
                      <a:gd name="connsiteX1316" fmla="*/ 941386 w 3177129"/>
                      <a:gd name="connsiteY1316" fmla="*/ 1238116 h 3048899"/>
                      <a:gd name="connsiteX1317" fmla="*/ 2964371 w 3177129"/>
                      <a:gd name="connsiteY1317" fmla="*/ 1220615 h 3048899"/>
                      <a:gd name="connsiteX1318" fmla="*/ 2951427 w 3177129"/>
                      <a:gd name="connsiteY1318" fmla="*/ 1263185 h 3048899"/>
                      <a:gd name="connsiteX1319" fmla="*/ 2937052 w 3177129"/>
                      <a:gd name="connsiteY1319" fmla="*/ 1277918 h 3048899"/>
                      <a:gd name="connsiteX1320" fmla="*/ 2914619 w 3177129"/>
                      <a:gd name="connsiteY1320" fmla="*/ 1286950 h 3048899"/>
                      <a:gd name="connsiteX1321" fmla="*/ 2888559 w 3177129"/>
                      <a:gd name="connsiteY1321" fmla="*/ 1313011 h 3048899"/>
                      <a:gd name="connsiteX1322" fmla="*/ 2914619 w 3177129"/>
                      <a:gd name="connsiteY1322" fmla="*/ 1286950 h 3048899"/>
                      <a:gd name="connsiteX1323" fmla="*/ 2951045 w 3177129"/>
                      <a:gd name="connsiteY1323" fmla="*/ 1264444 h 3048899"/>
                      <a:gd name="connsiteX1324" fmla="*/ 2951427 w 3177129"/>
                      <a:gd name="connsiteY1324" fmla="*/ 1263185 h 3048899"/>
                      <a:gd name="connsiteX1325" fmla="*/ 2951933 w 3177129"/>
                      <a:gd name="connsiteY1325" fmla="*/ 1262667 h 3048899"/>
                      <a:gd name="connsiteX1326" fmla="*/ 2964371 w 3177129"/>
                      <a:gd name="connsiteY1326" fmla="*/ 1220615 h 3048899"/>
                      <a:gd name="connsiteX1327" fmla="*/ 770559 w 3177129"/>
                      <a:gd name="connsiteY1327" fmla="*/ 1187447 h 3048899"/>
                      <a:gd name="connsiteX1328" fmla="*/ 765821 w 3177129"/>
                      <a:gd name="connsiteY1328" fmla="*/ 1218246 h 3048899"/>
                      <a:gd name="connsiteX1329" fmla="*/ 770559 w 3177129"/>
                      <a:gd name="connsiteY1329" fmla="*/ 1187447 h 3048899"/>
                      <a:gd name="connsiteX1330" fmla="*/ 1016948 w 3177129"/>
                      <a:gd name="connsiteY1330" fmla="*/ 1177970 h 3048899"/>
                      <a:gd name="connsiteX1331" fmla="*/ 1076176 w 3177129"/>
                      <a:gd name="connsiteY1331" fmla="*/ 1182709 h 3048899"/>
                      <a:gd name="connsiteX1332" fmla="*/ 1016948 w 3177129"/>
                      <a:gd name="connsiteY1332" fmla="*/ 1177970 h 3048899"/>
                      <a:gd name="connsiteX1333" fmla="*/ 1682488 w 3177129"/>
                      <a:gd name="connsiteY1333" fmla="*/ 1171937 h 3048899"/>
                      <a:gd name="connsiteX1334" fmla="*/ 1644767 w 3177129"/>
                      <a:gd name="connsiteY1334" fmla="*/ 1177970 h 3048899"/>
                      <a:gd name="connsiteX1335" fmla="*/ 1719098 w 3177129"/>
                      <a:gd name="connsiteY1335" fmla="*/ 1176786 h 3048899"/>
                      <a:gd name="connsiteX1336" fmla="*/ 1749787 w 3177129"/>
                      <a:gd name="connsiteY1336" fmla="*/ 1191677 h 3048899"/>
                      <a:gd name="connsiteX1337" fmla="*/ 1777438 w 3177129"/>
                      <a:gd name="connsiteY1337" fmla="*/ 1218246 h 3048899"/>
                      <a:gd name="connsiteX1338" fmla="*/ 1750378 w 3177129"/>
                      <a:gd name="connsiteY1338" fmla="*/ 1191963 h 3048899"/>
                      <a:gd name="connsiteX1339" fmla="*/ 1749787 w 3177129"/>
                      <a:gd name="connsiteY1339" fmla="*/ 1191677 h 3048899"/>
                      <a:gd name="connsiteX1340" fmla="*/ 1749046 w 3177129"/>
                      <a:gd name="connsiteY1340" fmla="*/ 1190964 h 3048899"/>
                      <a:gd name="connsiteX1341" fmla="*/ 1682488 w 3177129"/>
                      <a:gd name="connsiteY1341" fmla="*/ 1171937 h 3048899"/>
                      <a:gd name="connsiteX1342" fmla="*/ 1812975 w 3177129"/>
                      <a:gd name="connsiteY1342" fmla="*/ 1166125 h 3048899"/>
                      <a:gd name="connsiteX1343" fmla="*/ 1782176 w 3177129"/>
                      <a:gd name="connsiteY1343" fmla="*/ 1173232 h 3048899"/>
                      <a:gd name="connsiteX1344" fmla="*/ 1812975 w 3177129"/>
                      <a:gd name="connsiteY1344" fmla="*/ 1166125 h 3048899"/>
                      <a:gd name="connsiteX1345" fmla="*/ 194861 w 3177129"/>
                      <a:gd name="connsiteY1345" fmla="*/ 1159018 h 3048899"/>
                      <a:gd name="connsiteX1346" fmla="*/ 180646 w 3177129"/>
                      <a:gd name="connsiteY1346" fmla="*/ 1166125 h 3048899"/>
                      <a:gd name="connsiteX1347" fmla="*/ 194861 w 3177129"/>
                      <a:gd name="connsiteY1347" fmla="*/ 1159018 h 3048899"/>
                      <a:gd name="connsiteX1348" fmla="*/ 1130666 w 3177129"/>
                      <a:gd name="connsiteY1348" fmla="*/ 1151910 h 3048899"/>
                      <a:gd name="connsiteX1349" fmla="*/ 1121190 w 3177129"/>
                      <a:gd name="connsiteY1349" fmla="*/ 1211138 h 3048899"/>
                      <a:gd name="connsiteX1350" fmla="*/ 1170941 w 3177129"/>
                      <a:gd name="connsiteY1350" fmla="*/ 1211138 h 3048899"/>
                      <a:gd name="connsiteX1351" fmla="*/ 1121190 w 3177129"/>
                      <a:gd name="connsiteY1351" fmla="*/ 1211138 h 3048899"/>
                      <a:gd name="connsiteX1352" fmla="*/ 1130666 w 3177129"/>
                      <a:gd name="connsiteY1352" fmla="*/ 1151910 h 3048899"/>
                      <a:gd name="connsiteX1353" fmla="*/ 2025012 w 3177129"/>
                      <a:gd name="connsiteY1353" fmla="*/ 1150726 h 3048899"/>
                      <a:gd name="connsiteX1354" fmla="*/ 2004874 w 3177129"/>
                      <a:gd name="connsiteY1354" fmla="*/ 1159018 h 3048899"/>
                      <a:gd name="connsiteX1355" fmla="*/ 2056995 w 3177129"/>
                      <a:gd name="connsiteY1355" fmla="*/ 1182709 h 3048899"/>
                      <a:gd name="connsiteX1356" fmla="*/ 2054626 w 3177129"/>
                      <a:gd name="connsiteY1356" fmla="*/ 1265628 h 3048899"/>
                      <a:gd name="connsiteX1357" fmla="*/ 2056995 w 3177129"/>
                      <a:gd name="connsiteY1357" fmla="*/ 1182709 h 3048899"/>
                      <a:gd name="connsiteX1358" fmla="*/ 2025012 w 3177129"/>
                      <a:gd name="connsiteY1358" fmla="*/ 1150726 h 3048899"/>
                      <a:gd name="connsiteX1359" fmla="*/ 2819854 w 3177129"/>
                      <a:gd name="connsiteY1359" fmla="*/ 1144803 h 3048899"/>
                      <a:gd name="connsiteX1360" fmla="*/ 2895666 w 3177129"/>
                      <a:gd name="connsiteY1360" fmla="*/ 1201662 h 3048899"/>
                      <a:gd name="connsiteX1361" fmla="*/ 2819854 w 3177129"/>
                      <a:gd name="connsiteY1361" fmla="*/ 1144803 h 3048899"/>
                      <a:gd name="connsiteX1362" fmla="*/ 1865096 w 3177129"/>
                      <a:gd name="connsiteY1362" fmla="*/ 1132957 h 3048899"/>
                      <a:gd name="connsiteX1363" fmla="*/ 1914847 w 3177129"/>
                      <a:gd name="connsiteY1363" fmla="*/ 1166125 h 3048899"/>
                      <a:gd name="connsiteX1364" fmla="*/ 1865096 w 3177129"/>
                      <a:gd name="connsiteY1364" fmla="*/ 1132957 h 3048899"/>
                      <a:gd name="connsiteX1365" fmla="*/ 434143 w 3177129"/>
                      <a:gd name="connsiteY1365" fmla="*/ 1130588 h 3048899"/>
                      <a:gd name="connsiteX1366" fmla="*/ 422297 w 3177129"/>
                      <a:gd name="connsiteY1366" fmla="*/ 1137695 h 3048899"/>
                      <a:gd name="connsiteX1367" fmla="*/ 438881 w 3177129"/>
                      <a:gd name="connsiteY1367" fmla="*/ 1177970 h 3048899"/>
                      <a:gd name="connsiteX1368" fmla="*/ 422297 w 3177129"/>
                      <a:gd name="connsiteY1368" fmla="*/ 1137695 h 3048899"/>
                      <a:gd name="connsiteX1369" fmla="*/ 434143 w 3177129"/>
                      <a:gd name="connsiteY1369" fmla="*/ 1130588 h 3048899"/>
                      <a:gd name="connsiteX1370" fmla="*/ 524169 w 3177129"/>
                      <a:gd name="connsiteY1370" fmla="*/ 1123481 h 3048899"/>
                      <a:gd name="connsiteX1371" fmla="*/ 500478 w 3177129"/>
                      <a:gd name="connsiteY1371" fmla="*/ 1144803 h 3048899"/>
                      <a:gd name="connsiteX1372" fmla="*/ 524169 w 3177129"/>
                      <a:gd name="connsiteY1372" fmla="*/ 1123481 h 3048899"/>
                      <a:gd name="connsiteX1373" fmla="*/ 2462116 w 3177129"/>
                      <a:gd name="connsiteY1373" fmla="*/ 1116373 h 3048899"/>
                      <a:gd name="connsiteX1374" fmla="*/ 2489657 w 3177129"/>
                      <a:gd name="connsiteY1374" fmla="*/ 1167902 h 3048899"/>
                      <a:gd name="connsiteX1375" fmla="*/ 2489829 w 3177129"/>
                      <a:gd name="connsiteY1375" fmla="*/ 1167957 h 3048899"/>
                      <a:gd name="connsiteX1376" fmla="*/ 2490545 w 3177129"/>
                      <a:gd name="connsiteY1376" fmla="*/ 1168790 h 3048899"/>
                      <a:gd name="connsiteX1377" fmla="*/ 2547404 w 3177129"/>
                      <a:gd name="connsiteY1377" fmla="*/ 1173232 h 3048899"/>
                      <a:gd name="connsiteX1378" fmla="*/ 2594787 w 3177129"/>
                      <a:gd name="connsiteY1378" fmla="*/ 1180340 h 3048899"/>
                      <a:gd name="connsiteX1379" fmla="*/ 2639800 w 3177129"/>
                      <a:gd name="connsiteY1379" fmla="*/ 1199293 h 3048899"/>
                      <a:gd name="connsiteX1380" fmla="*/ 2594787 w 3177129"/>
                      <a:gd name="connsiteY1380" fmla="*/ 1180340 h 3048899"/>
                      <a:gd name="connsiteX1381" fmla="*/ 2547404 w 3177129"/>
                      <a:gd name="connsiteY1381" fmla="*/ 1173232 h 3048899"/>
                      <a:gd name="connsiteX1382" fmla="*/ 2513755 w 3177129"/>
                      <a:gd name="connsiteY1382" fmla="*/ 1175676 h 3048899"/>
                      <a:gd name="connsiteX1383" fmla="*/ 2489829 w 3177129"/>
                      <a:gd name="connsiteY1383" fmla="*/ 1167957 h 3048899"/>
                      <a:gd name="connsiteX1384" fmla="*/ 2473443 w 3177129"/>
                      <a:gd name="connsiteY1384" fmla="*/ 1148912 h 3048899"/>
                      <a:gd name="connsiteX1385" fmla="*/ 2462116 w 3177129"/>
                      <a:gd name="connsiteY1385" fmla="*/ 1116373 h 3048899"/>
                      <a:gd name="connsiteX1386" fmla="*/ 2715613 w 3177129"/>
                      <a:gd name="connsiteY1386" fmla="*/ 1106897 h 3048899"/>
                      <a:gd name="connsiteX1387" fmla="*/ 2691921 w 3177129"/>
                      <a:gd name="connsiteY1387" fmla="*/ 1147172 h 3048899"/>
                      <a:gd name="connsiteX1388" fmla="*/ 2715613 w 3177129"/>
                      <a:gd name="connsiteY1388" fmla="*/ 1106897 h 3048899"/>
                      <a:gd name="connsiteX1389" fmla="*/ 2757961 w 3177129"/>
                      <a:gd name="connsiteY1389" fmla="*/ 1126146 h 3048899"/>
                      <a:gd name="connsiteX1390" fmla="*/ 2758826 w 3177129"/>
                      <a:gd name="connsiteY1390" fmla="*/ 1126141 h 3048899"/>
                      <a:gd name="connsiteX1391" fmla="*/ 2758849 w 3177129"/>
                      <a:gd name="connsiteY1391" fmla="*/ 1126146 h 3048899"/>
                      <a:gd name="connsiteX1392" fmla="*/ 2805639 w 3177129"/>
                      <a:gd name="connsiteY1392" fmla="*/ 1125850 h 3048899"/>
                      <a:gd name="connsiteX1393" fmla="*/ 2758826 w 3177129"/>
                      <a:gd name="connsiteY1393" fmla="*/ 1126141 h 3048899"/>
                      <a:gd name="connsiteX1394" fmla="*/ 2736343 w 3177129"/>
                      <a:gd name="connsiteY1394" fmla="*/ 1120853 h 3048899"/>
                      <a:gd name="connsiteX1395" fmla="*/ 2715613 w 3177129"/>
                      <a:gd name="connsiteY1395" fmla="*/ 1106897 h 3048899"/>
                      <a:gd name="connsiteX1396" fmla="*/ 635519 w 3177129"/>
                      <a:gd name="connsiteY1396" fmla="*/ 1104528 h 3048899"/>
                      <a:gd name="connsiteX1397" fmla="*/ 673425 w 3177129"/>
                      <a:gd name="connsiteY1397" fmla="*/ 1135326 h 3048899"/>
                      <a:gd name="connsiteX1398" fmla="*/ 728729 w 3177129"/>
                      <a:gd name="connsiteY1398" fmla="*/ 1170641 h 3048899"/>
                      <a:gd name="connsiteX1399" fmla="*/ 728891 w 3177129"/>
                      <a:gd name="connsiteY1399" fmla="*/ 1170609 h 3048899"/>
                      <a:gd name="connsiteX1400" fmla="*/ 729062 w 3177129"/>
                      <a:gd name="connsiteY1400" fmla="*/ 1170641 h 3048899"/>
                      <a:gd name="connsiteX1401" fmla="*/ 751606 w 3177129"/>
                      <a:gd name="connsiteY1401" fmla="*/ 1166125 h 3048899"/>
                      <a:gd name="connsiteX1402" fmla="*/ 728891 w 3177129"/>
                      <a:gd name="connsiteY1402" fmla="*/ 1170609 h 3048899"/>
                      <a:gd name="connsiteX1403" fmla="*/ 708073 w 3177129"/>
                      <a:gd name="connsiteY1403" fmla="*/ 1166717 h 3048899"/>
                      <a:gd name="connsiteX1404" fmla="*/ 673425 w 3177129"/>
                      <a:gd name="connsiteY1404" fmla="*/ 1135326 h 3048899"/>
                      <a:gd name="connsiteX1405" fmla="*/ 635519 w 3177129"/>
                      <a:gd name="connsiteY1405" fmla="*/ 1104528 h 3048899"/>
                      <a:gd name="connsiteX1406" fmla="*/ 156955 w 3177129"/>
                      <a:gd name="connsiteY1406" fmla="*/ 1102158 h 3048899"/>
                      <a:gd name="connsiteX1407" fmla="*/ 164062 w 3177129"/>
                      <a:gd name="connsiteY1407" fmla="*/ 1104528 h 3048899"/>
                      <a:gd name="connsiteX1408" fmla="*/ 156955 w 3177129"/>
                      <a:gd name="connsiteY1408" fmla="*/ 1102158 h 3048899"/>
                      <a:gd name="connsiteX1409" fmla="*/ 1715841 w 3177129"/>
                      <a:gd name="connsiteY1409" fmla="*/ 1099789 h 3048899"/>
                      <a:gd name="connsiteX1410" fmla="*/ 1749009 w 3177129"/>
                      <a:gd name="connsiteY1410" fmla="*/ 1125850 h 3048899"/>
                      <a:gd name="connsiteX1411" fmla="*/ 1715841 w 3177129"/>
                      <a:gd name="connsiteY1411" fmla="*/ 1099789 h 3048899"/>
                      <a:gd name="connsiteX1412" fmla="*/ 277780 w 3177129"/>
                      <a:gd name="connsiteY1412" fmla="*/ 1085575 h 3048899"/>
                      <a:gd name="connsiteX1413" fmla="*/ 235136 w 3177129"/>
                      <a:gd name="connsiteY1413" fmla="*/ 1154279 h 3048899"/>
                      <a:gd name="connsiteX1414" fmla="*/ 223290 w 3177129"/>
                      <a:gd name="connsiteY1414" fmla="*/ 1170863 h 3048899"/>
                      <a:gd name="connsiteX1415" fmla="*/ 235136 w 3177129"/>
                      <a:gd name="connsiteY1415" fmla="*/ 1154279 h 3048899"/>
                      <a:gd name="connsiteX1416" fmla="*/ 277780 w 3177129"/>
                      <a:gd name="connsiteY1416" fmla="*/ 1085575 h 3048899"/>
                      <a:gd name="connsiteX1417" fmla="*/ 393867 w 3177129"/>
                      <a:gd name="connsiteY1417" fmla="*/ 1083205 h 3048899"/>
                      <a:gd name="connsiteX1418" fmla="*/ 417559 w 3177129"/>
                      <a:gd name="connsiteY1418" fmla="*/ 1095051 h 3048899"/>
                      <a:gd name="connsiteX1419" fmla="*/ 445560 w 3177129"/>
                      <a:gd name="connsiteY1419" fmla="*/ 1090433 h 3048899"/>
                      <a:gd name="connsiteX1420" fmla="*/ 455539 w 3177129"/>
                      <a:gd name="connsiteY1420" fmla="*/ 1097717 h 3048899"/>
                      <a:gd name="connsiteX1421" fmla="*/ 462572 w 3177129"/>
                      <a:gd name="connsiteY1421" fmla="*/ 1114004 h 3048899"/>
                      <a:gd name="connsiteX1422" fmla="*/ 446285 w 3177129"/>
                      <a:gd name="connsiteY1422" fmla="*/ 1090313 h 3048899"/>
                      <a:gd name="connsiteX1423" fmla="*/ 445560 w 3177129"/>
                      <a:gd name="connsiteY1423" fmla="*/ 1090433 h 3048899"/>
                      <a:gd name="connsiteX1424" fmla="*/ 445396 w 3177129"/>
                      <a:gd name="connsiteY1424" fmla="*/ 1090313 h 3048899"/>
                      <a:gd name="connsiteX1425" fmla="*/ 417559 w 3177129"/>
                      <a:gd name="connsiteY1425" fmla="*/ 1095051 h 3048899"/>
                      <a:gd name="connsiteX1426" fmla="*/ 393867 w 3177129"/>
                      <a:gd name="connsiteY1426" fmla="*/ 1083205 h 3048899"/>
                      <a:gd name="connsiteX1427" fmla="*/ 2383935 w 3177129"/>
                      <a:gd name="connsiteY1427" fmla="*/ 1078467 h 3048899"/>
                      <a:gd name="connsiteX1428" fmla="*/ 2414733 w 3177129"/>
                      <a:gd name="connsiteY1428" fmla="*/ 1080836 h 3048899"/>
                      <a:gd name="connsiteX1429" fmla="*/ 2383935 w 3177129"/>
                      <a:gd name="connsiteY1429" fmla="*/ 1078467 h 3048899"/>
                      <a:gd name="connsiteX1430" fmla="*/ 2850653 w 3177129"/>
                      <a:gd name="connsiteY1430" fmla="*/ 1068991 h 3048899"/>
                      <a:gd name="connsiteX1431" fmla="*/ 2869606 w 3177129"/>
                      <a:gd name="connsiteY1431" fmla="*/ 1090313 h 3048899"/>
                      <a:gd name="connsiteX1432" fmla="*/ 2893297 w 3177129"/>
                      <a:gd name="connsiteY1432" fmla="*/ 1097420 h 3048899"/>
                      <a:gd name="connsiteX1433" fmla="*/ 2869606 w 3177129"/>
                      <a:gd name="connsiteY1433" fmla="*/ 1090313 h 3048899"/>
                      <a:gd name="connsiteX1434" fmla="*/ 2850653 w 3177129"/>
                      <a:gd name="connsiteY1434" fmla="*/ 1068991 h 3048899"/>
                      <a:gd name="connsiteX1435" fmla="*/ 618935 w 3177129"/>
                      <a:gd name="connsiteY1435" fmla="*/ 1057145 h 3048899"/>
                      <a:gd name="connsiteX1436" fmla="*/ 614196 w 3177129"/>
                      <a:gd name="connsiteY1436" fmla="*/ 1076098 h 3048899"/>
                      <a:gd name="connsiteX1437" fmla="*/ 618935 w 3177129"/>
                      <a:gd name="connsiteY1437" fmla="*/ 1057145 h 3048899"/>
                      <a:gd name="connsiteX1438" fmla="*/ 1170941 w 3177129"/>
                      <a:gd name="connsiteY1438" fmla="*/ 1042930 h 3048899"/>
                      <a:gd name="connsiteX1439" fmla="*/ 1182787 w 3177129"/>
                      <a:gd name="connsiteY1439" fmla="*/ 1076098 h 3048899"/>
                      <a:gd name="connsiteX1440" fmla="*/ 1176457 w 3177129"/>
                      <a:gd name="connsiteY1440" fmla="*/ 1093867 h 3048899"/>
                      <a:gd name="connsiteX1441" fmla="*/ 1176473 w 3177129"/>
                      <a:gd name="connsiteY1441" fmla="*/ 1095151 h 3048899"/>
                      <a:gd name="connsiteX1442" fmla="*/ 1176457 w 3177129"/>
                      <a:gd name="connsiteY1442" fmla="*/ 1095199 h 3048899"/>
                      <a:gd name="connsiteX1443" fmla="*/ 1204109 w 3177129"/>
                      <a:gd name="connsiteY1443" fmla="*/ 1104528 h 3048899"/>
                      <a:gd name="connsiteX1444" fmla="*/ 1213285 w 3177129"/>
                      <a:gd name="connsiteY1444" fmla="*/ 1103138 h 3048899"/>
                      <a:gd name="connsiteX1445" fmla="*/ 1225431 w 3177129"/>
                      <a:gd name="connsiteY1445" fmla="*/ 1106897 h 3048899"/>
                      <a:gd name="connsiteX1446" fmla="*/ 1213882 w 3177129"/>
                      <a:gd name="connsiteY1446" fmla="*/ 1103047 h 3048899"/>
                      <a:gd name="connsiteX1447" fmla="*/ 1213285 w 3177129"/>
                      <a:gd name="connsiteY1447" fmla="*/ 1103138 h 3048899"/>
                      <a:gd name="connsiteX1448" fmla="*/ 1212993 w 3177129"/>
                      <a:gd name="connsiteY1448" fmla="*/ 1103047 h 3048899"/>
                      <a:gd name="connsiteX1449" fmla="*/ 1204109 w 3177129"/>
                      <a:gd name="connsiteY1449" fmla="*/ 1104528 h 3048899"/>
                      <a:gd name="connsiteX1450" fmla="*/ 1176568 w 3177129"/>
                      <a:gd name="connsiteY1450" fmla="*/ 1102751 h 3048899"/>
                      <a:gd name="connsiteX1451" fmla="*/ 1176473 w 3177129"/>
                      <a:gd name="connsiteY1451" fmla="*/ 1095151 h 3048899"/>
                      <a:gd name="connsiteX1452" fmla="*/ 1182787 w 3177129"/>
                      <a:gd name="connsiteY1452" fmla="*/ 1076098 h 3048899"/>
                      <a:gd name="connsiteX1453" fmla="*/ 1170941 w 3177129"/>
                      <a:gd name="connsiteY1453" fmla="*/ 1042930 h 3048899"/>
                      <a:gd name="connsiteX1454" fmla="*/ 981411 w 3177129"/>
                      <a:gd name="connsiteY1454" fmla="*/ 1040561 h 3048899"/>
                      <a:gd name="connsiteX1455" fmla="*/ 1031163 w 3177129"/>
                      <a:gd name="connsiteY1455" fmla="*/ 1095051 h 3048899"/>
                      <a:gd name="connsiteX1456" fmla="*/ 981411 w 3177129"/>
                      <a:gd name="connsiteY1456" fmla="*/ 1040561 h 3048899"/>
                      <a:gd name="connsiteX1457" fmla="*/ 633149 w 3177129"/>
                      <a:gd name="connsiteY1457" fmla="*/ 1031085 h 3048899"/>
                      <a:gd name="connsiteX1458" fmla="*/ 663948 w 3177129"/>
                      <a:gd name="connsiteY1458" fmla="*/ 1064253 h 3048899"/>
                      <a:gd name="connsiteX1459" fmla="*/ 633149 w 3177129"/>
                      <a:gd name="connsiteY1459" fmla="*/ 1031085 h 3048899"/>
                      <a:gd name="connsiteX1460" fmla="*/ 2778395 w 3177129"/>
                      <a:gd name="connsiteY1460" fmla="*/ 1030789 h 3048899"/>
                      <a:gd name="connsiteX1461" fmla="*/ 2765364 w 3177129"/>
                      <a:gd name="connsiteY1461" fmla="*/ 1038192 h 3048899"/>
                      <a:gd name="connsiteX1462" fmla="*/ 2791425 w 3177129"/>
                      <a:gd name="connsiteY1462" fmla="*/ 1035823 h 3048899"/>
                      <a:gd name="connsiteX1463" fmla="*/ 2817485 w 3177129"/>
                      <a:gd name="connsiteY1463" fmla="*/ 1031085 h 3048899"/>
                      <a:gd name="connsiteX1464" fmla="*/ 2791425 w 3177129"/>
                      <a:gd name="connsiteY1464" fmla="*/ 1035823 h 3048899"/>
                      <a:gd name="connsiteX1465" fmla="*/ 2778395 w 3177129"/>
                      <a:gd name="connsiteY1465" fmla="*/ 1030789 h 3048899"/>
                      <a:gd name="connsiteX1466" fmla="*/ 1118820 w 3177129"/>
                      <a:gd name="connsiteY1466" fmla="*/ 1026346 h 3048899"/>
                      <a:gd name="connsiteX1467" fmla="*/ 1137774 w 3177129"/>
                      <a:gd name="connsiteY1467" fmla="*/ 1035823 h 3048899"/>
                      <a:gd name="connsiteX1468" fmla="*/ 1118820 w 3177129"/>
                      <a:gd name="connsiteY1468" fmla="*/ 1026346 h 3048899"/>
                      <a:gd name="connsiteX1469" fmla="*/ 438881 w 3177129"/>
                      <a:gd name="connsiteY1469" fmla="*/ 1026346 h 3048899"/>
                      <a:gd name="connsiteX1470" fmla="*/ 436512 w 3177129"/>
                      <a:gd name="connsiteY1470" fmla="*/ 1064253 h 3048899"/>
                      <a:gd name="connsiteX1471" fmla="*/ 438881 w 3177129"/>
                      <a:gd name="connsiteY1471" fmla="*/ 1026346 h 3048899"/>
                      <a:gd name="connsiteX1472" fmla="*/ 427035 w 3177129"/>
                      <a:gd name="connsiteY1472" fmla="*/ 1026346 h 3048899"/>
                      <a:gd name="connsiteX1473" fmla="*/ 391498 w 3177129"/>
                      <a:gd name="connsiteY1473" fmla="*/ 1047668 h 3048899"/>
                      <a:gd name="connsiteX1474" fmla="*/ 353592 w 3177129"/>
                      <a:gd name="connsiteY1474" fmla="*/ 1066621 h 3048899"/>
                      <a:gd name="connsiteX1475" fmla="*/ 391498 w 3177129"/>
                      <a:gd name="connsiteY1475" fmla="*/ 1047668 h 3048899"/>
                      <a:gd name="connsiteX1476" fmla="*/ 427035 w 3177129"/>
                      <a:gd name="connsiteY1476" fmla="*/ 1026346 h 3048899"/>
                      <a:gd name="connsiteX1477" fmla="*/ 1391270 w 3177129"/>
                      <a:gd name="connsiteY1477" fmla="*/ 1002655 h 3048899"/>
                      <a:gd name="connsiteX1478" fmla="*/ 1369948 w 3177129"/>
                      <a:gd name="connsiteY1478" fmla="*/ 1014501 h 3048899"/>
                      <a:gd name="connsiteX1479" fmla="*/ 1391270 w 3177129"/>
                      <a:gd name="connsiteY1479" fmla="*/ 1002655 h 3048899"/>
                      <a:gd name="connsiteX1480" fmla="*/ 488633 w 3177129"/>
                      <a:gd name="connsiteY1480" fmla="*/ 1002655 h 3048899"/>
                      <a:gd name="connsiteX1481" fmla="*/ 504034 w 3177129"/>
                      <a:gd name="connsiteY1481" fmla="*/ 1017497 h 3048899"/>
                      <a:gd name="connsiteX1482" fmla="*/ 505217 w 3177129"/>
                      <a:gd name="connsiteY1482" fmla="*/ 1035823 h 3048899"/>
                      <a:gd name="connsiteX1483" fmla="*/ 495740 w 3177129"/>
                      <a:gd name="connsiteY1483" fmla="*/ 1042930 h 3048899"/>
                      <a:gd name="connsiteX1484" fmla="*/ 505217 w 3177129"/>
                      <a:gd name="connsiteY1484" fmla="*/ 1035823 h 3048899"/>
                      <a:gd name="connsiteX1485" fmla="*/ 504920 w 3177129"/>
                      <a:gd name="connsiteY1485" fmla="*/ 1018350 h 3048899"/>
                      <a:gd name="connsiteX1486" fmla="*/ 504034 w 3177129"/>
                      <a:gd name="connsiteY1486" fmla="*/ 1017497 h 3048899"/>
                      <a:gd name="connsiteX1487" fmla="*/ 504032 w 3177129"/>
                      <a:gd name="connsiteY1487" fmla="*/ 1017462 h 3048899"/>
                      <a:gd name="connsiteX1488" fmla="*/ 488633 w 3177129"/>
                      <a:gd name="connsiteY1488" fmla="*/ 1002655 h 3048899"/>
                      <a:gd name="connsiteX1489" fmla="*/ 2125700 w 3177129"/>
                      <a:gd name="connsiteY1489" fmla="*/ 1000286 h 3048899"/>
                      <a:gd name="connsiteX1490" fmla="*/ 2097270 w 3177129"/>
                      <a:gd name="connsiteY1490" fmla="*/ 1014501 h 3048899"/>
                      <a:gd name="connsiteX1491" fmla="*/ 2125700 w 3177129"/>
                      <a:gd name="connsiteY1491" fmla="*/ 1000286 h 3048899"/>
                      <a:gd name="connsiteX1492" fmla="*/ 1070254 w 3177129"/>
                      <a:gd name="connsiteY1492" fmla="*/ 998213 h 3048899"/>
                      <a:gd name="connsiteX1493" fmla="*/ 1054854 w 3177129"/>
                      <a:gd name="connsiteY1493" fmla="*/ 1000286 h 3048899"/>
                      <a:gd name="connsiteX1494" fmla="*/ 1085653 w 3177129"/>
                      <a:gd name="connsiteY1494" fmla="*/ 1005024 h 3048899"/>
                      <a:gd name="connsiteX1495" fmla="*/ 1070254 w 3177129"/>
                      <a:gd name="connsiteY1495" fmla="*/ 998213 h 3048899"/>
                      <a:gd name="connsiteX1496" fmla="*/ 1921658 w 3177129"/>
                      <a:gd name="connsiteY1496" fmla="*/ 980445 h 3048899"/>
                      <a:gd name="connsiteX1497" fmla="*/ 1910109 w 3177129"/>
                      <a:gd name="connsiteY1497" fmla="*/ 983702 h 3048899"/>
                      <a:gd name="connsiteX1498" fmla="*/ 1891156 w 3177129"/>
                      <a:gd name="connsiteY1498" fmla="*/ 981333 h 3048899"/>
                      <a:gd name="connsiteX1499" fmla="*/ 1910109 w 3177129"/>
                      <a:gd name="connsiteY1499" fmla="*/ 983702 h 3048899"/>
                      <a:gd name="connsiteX1500" fmla="*/ 1921936 w 3177129"/>
                      <a:gd name="connsiteY1500" fmla="*/ 980605 h 3048899"/>
                      <a:gd name="connsiteX1501" fmla="*/ 1931431 w 3177129"/>
                      <a:gd name="connsiteY1501" fmla="*/ 986071 h 3048899"/>
                      <a:gd name="connsiteX1502" fmla="*/ 1922547 w 3177129"/>
                      <a:gd name="connsiteY1502" fmla="*/ 980445 h 3048899"/>
                      <a:gd name="connsiteX1503" fmla="*/ 1921936 w 3177129"/>
                      <a:gd name="connsiteY1503" fmla="*/ 980605 h 3048899"/>
                      <a:gd name="connsiteX1504" fmla="*/ 360700 w 3177129"/>
                      <a:gd name="connsiteY1504" fmla="*/ 978964 h 3048899"/>
                      <a:gd name="connsiteX1505" fmla="*/ 337008 w 3177129"/>
                      <a:gd name="connsiteY1505" fmla="*/ 986071 h 3048899"/>
                      <a:gd name="connsiteX1506" fmla="*/ 360700 w 3177129"/>
                      <a:gd name="connsiteY1506" fmla="*/ 978964 h 3048899"/>
                      <a:gd name="connsiteX1507" fmla="*/ 1561847 w 3177129"/>
                      <a:gd name="connsiteY1507" fmla="*/ 971856 h 3048899"/>
                      <a:gd name="connsiteX1508" fmla="*/ 1510874 w 3177129"/>
                      <a:gd name="connsiteY1508" fmla="*/ 997177 h 3048899"/>
                      <a:gd name="connsiteX1509" fmla="*/ 1510915 w 3177129"/>
                      <a:gd name="connsiteY1509" fmla="*/ 998081 h 3048899"/>
                      <a:gd name="connsiteX1510" fmla="*/ 1510874 w 3177129"/>
                      <a:gd name="connsiteY1510" fmla="*/ 998176 h 3048899"/>
                      <a:gd name="connsiteX1511" fmla="*/ 1512096 w 3177129"/>
                      <a:gd name="connsiteY1511" fmla="*/ 1023977 h 3048899"/>
                      <a:gd name="connsiteX1512" fmla="*/ 1510915 w 3177129"/>
                      <a:gd name="connsiteY1512" fmla="*/ 998081 h 3048899"/>
                      <a:gd name="connsiteX1513" fmla="*/ 1518314 w 3177129"/>
                      <a:gd name="connsiteY1513" fmla="*/ 981037 h 3048899"/>
                      <a:gd name="connsiteX1514" fmla="*/ 1561847 w 3177129"/>
                      <a:gd name="connsiteY1514" fmla="*/ 971856 h 3048899"/>
                      <a:gd name="connsiteX1515" fmla="*/ 2663492 w 3177129"/>
                      <a:gd name="connsiteY1515" fmla="*/ 969487 h 3048899"/>
                      <a:gd name="connsiteX1516" fmla="*/ 2684814 w 3177129"/>
                      <a:gd name="connsiteY1516" fmla="*/ 1038192 h 3048899"/>
                      <a:gd name="connsiteX1517" fmla="*/ 2663492 w 3177129"/>
                      <a:gd name="connsiteY1517" fmla="*/ 969487 h 3048899"/>
                      <a:gd name="connsiteX1518" fmla="*/ 1426807 w 3177129"/>
                      <a:gd name="connsiteY1518" fmla="*/ 969487 h 3048899"/>
                      <a:gd name="connsiteX1519" fmla="*/ 1469451 w 3177129"/>
                      <a:gd name="connsiteY1519" fmla="*/ 971856 h 3048899"/>
                      <a:gd name="connsiteX1520" fmla="*/ 1426807 w 3177129"/>
                      <a:gd name="connsiteY1520" fmla="*/ 969487 h 3048899"/>
                      <a:gd name="connsiteX1521" fmla="*/ 2267847 w 3177129"/>
                      <a:gd name="connsiteY1521" fmla="*/ 960011 h 3048899"/>
                      <a:gd name="connsiteX1522" fmla="*/ 2251264 w 3177129"/>
                      <a:gd name="connsiteY1522" fmla="*/ 969487 h 3048899"/>
                      <a:gd name="connsiteX1523" fmla="*/ 2267847 w 3177129"/>
                      <a:gd name="connsiteY1523" fmla="*/ 960011 h 3048899"/>
                      <a:gd name="connsiteX1524" fmla="*/ 2301015 w 3177129"/>
                      <a:gd name="connsiteY1524" fmla="*/ 960011 h 3048899"/>
                      <a:gd name="connsiteX1525" fmla="*/ 2267847 w 3177129"/>
                      <a:gd name="connsiteY1525" fmla="*/ 960011 h 3048899"/>
                      <a:gd name="connsiteX1526" fmla="*/ 422297 w 3177129"/>
                      <a:gd name="connsiteY1526" fmla="*/ 955273 h 3048899"/>
                      <a:gd name="connsiteX1527" fmla="*/ 479156 w 3177129"/>
                      <a:gd name="connsiteY1527" fmla="*/ 1000286 h 3048899"/>
                      <a:gd name="connsiteX1528" fmla="*/ 422297 w 3177129"/>
                      <a:gd name="connsiteY1528" fmla="*/ 955273 h 3048899"/>
                      <a:gd name="connsiteX1529" fmla="*/ 268304 w 3177129"/>
                      <a:gd name="connsiteY1529" fmla="*/ 955273 h 3048899"/>
                      <a:gd name="connsiteX1530" fmla="*/ 268879 w 3177129"/>
                      <a:gd name="connsiteY1530" fmla="*/ 980292 h 3048899"/>
                      <a:gd name="connsiteX1531" fmla="*/ 265934 w 3177129"/>
                      <a:gd name="connsiteY1531" fmla="*/ 1005024 h 3048899"/>
                      <a:gd name="connsiteX1532" fmla="*/ 268896 w 3177129"/>
                      <a:gd name="connsiteY1532" fmla="*/ 981037 h 3048899"/>
                      <a:gd name="connsiteX1533" fmla="*/ 268879 w 3177129"/>
                      <a:gd name="connsiteY1533" fmla="*/ 980292 h 3048899"/>
                      <a:gd name="connsiteX1534" fmla="*/ 268896 w 3177129"/>
                      <a:gd name="connsiteY1534" fmla="*/ 980148 h 3048899"/>
                      <a:gd name="connsiteX1535" fmla="*/ 268304 w 3177129"/>
                      <a:gd name="connsiteY1535" fmla="*/ 955273 h 3048899"/>
                      <a:gd name="connsiteX1536" fmla="*/ 1843774 w 3177129"/>
                      <a:gd name="connsiteY1536" fmla="*/ 952903 h 3048899"/>
                      <a:gd name="connsiteX1537" fmla="*/ 1836666 w 3177129"/>
                      <a:gd name="connsiteY1537" fmla="*/ 962380 h 3048899"/>
                      <a:gd name="connsiteX1538" fmla="*/ 1843774 w 3177129"/>
                      <a:gd name="connsiteY1538" fmla="*/ 952903 h 3048899"/>
                      <a:gd name="connsiteX1539" fmla="*/ 1599753 w 3177129"/>
                      <a:gd name="connsiteY1539" fmla="*/ 948165 h 3048899"/>
                      <a:gd name="connsiteX1540" fmla="*/ 1602547 w 3177129"/>
                      <a:gd name="connsiteY1540" fmla="*/ 959059 h 3048899"/>
                      <a:gd name="connsiteX1541" fmla="*/ 1595015 w 3177129"/>
                      <a:gd name="connsiteY1541" fmla="*/ 969487 h 3048899"/>
                      <a:gd name="connsiteX1542" fmla="*/ 1602715 w 3177129"/>
                      <a:gd name="connsiteY1542" fmla="*/ 959715 h 3048899"/>
                      <a:gd name="connsiteX1543" fmla="*/ 1602547 w 3177129"/>
                      <a:gd name="connsiteY1543" fmla="*/ 959059 h 3048899"/>
                      <a:gd name="connsiteX1544" fmla="*/ 1602715 w 3177129"/>
                      <a:gd name="connsiteY1544" fmla="*/ 958827 h 3048899"/>
                      <a:gd name="connsiteX1545" fmla="*/ 1599753 w 3177129"/>
                      <a:gd name="connsiteY1545" fmla="*/ 948165 h 3048899"/>
                      <a:gd name="connsiteX1546" fmla="*/ 623673 w 3177129"/>
                      <a:gd name="connsiteY1546" fmla="*/ 941058 h 3048899"/>
                      <a:gd name="connsiteX1547" fmla="*/ 630780 w 3177129"/>
                      <a:gd name="connsiteY1547" fmla="*/ 983702 h 3048899"/>
                      <a:gd name="connsiteX1548" fmla="*/ 623673 w 3177129"/>
                      <a:gd name="connsiteY1548" fmla="*/ 941058 h 3048899"/>
                      <a:gd name="connsiteX1549" fmla="*/ 2658753 w 3177129"/>
                      <a:gd name="connsiteY1549" fmla="*/ 931581 h 3048899"/>
                      <a:gd name="connsiteX1550" fmla="*/ 2648093 w 3177129"/>
                      <a:gd name="connsiteY1550" fmla="*/ 940762 h 3048899"/>
                      <a:gd name="connsiteX1551" fmla="*/ 2648057 w 3177129"/>
                      <a:gd name="connsiteY1551" fmla="*/ 940906 h 3048899"/>
                      <a:gd name="connsiteX1552" fmla="*/ 2647204 w 3177129"/>
                      <a:gd name="connsiteY1552" fmla="*/ 941650 h 3048899"/>
                      <a:gd name="connsiteX1553" fmla="*/ 2644539 w 3177129"/>
                      <a:gd name="connsiteY1553" fmla="*/ 955273 h 3048899"/>
                      <a:gd name="connsiteX1554" fmla="*/ 2604263 w 3177129"/>
                      <a:gd name="connsiteY1554" fmla="*/ 933951 h 3048899"/>
                      <a:gd name="connsiteX1555" fmla="*/ 2644539 w 3177129"/>
                      <a:gd name="connsiteY1555" fmla="*/ 955273 h 3048899"/>
                      <a:gd name="connsiteX1556" fmla="*/ 2648057 w 3177129"/>
                      <a:gd name="connsiteY1556" fmla="*/ 940906 h 3048899"/>
                      <a:gd name="connsiteX1557" fmla="*/ 2658753 w 3177129"/>
                      <a:gd name="connsiteY1557" fmla="*/ 931581 h 3048899"/>
                      <a:gd name="connsiteX1558" fmla="*/ 2675337 w 3177129"/>
                      <a:gd name="connsiteY1558" fmla="*/ 936319 h 3048899"/>
                      <a:gd name="connsiteX1559" fmla="*/ 2658753 w 3177129"/>
                      <a:gd name="connsiteY1559" fmla="*/ 931581 h 3048899"/>
                      <a:gd name="connsiteX1560" fmla="*/ 2414733 w 3177129"/>
                      <a:gd name="connsiteY1560" fmla="*/ 926843 h 3048899"/>
                      <a:gd name="connsiteX1561" fmla="*/ 2443163 w 3177129"/>
                      <a:gd name="connsiteY1561" fmla="*/ 929212 h 3048899"/>
                      <a:gd name="connsiteX1562" fmla="*/ 2471592 w 3177129"/>
                      <a:gd name="connsiteY1562" fmla="*/ 933951 h 3048899"/>
                      <a:gd name="connsiteX1563" fmla="*/ 2516606 w 3177129"/>
                      <a:gd name="connsiteY1563" fmla="*/ 983702 h 3048899"/>
                      <a:gd name="connsiteX1564" fmla="*/ 2471592 w 3177129"/>
                      <a:gd name="connsiteY1564" fmla="*/ 933951 h 3048899"/>
                      <a:gd name="connsiteX1565" fmla="*/ 2443163 w 3177129"/>
                      <a:gd name="connsiteY1565" fmla="*/ 929212 h 3048899"/>
                      <a:gd name="connsiteX1566" fmla="*/ 2414733 w 3177129"/>
                      <a:gd name="connsiteY1566" fmla="*/ 926843 h 3048899"/>
                      <a:gd name="connsiteX1567" fmla="*/ 2573465 w 3177129"/>
                      <a:gd name="connsiteY1567" fmla="*/ 922105 h 3048899"/>
                      <a:gd name="connsiteX1568" fmla="*/ 2528451 w 3177129"/>
                      <a:gd name="connsiteY1568" fmla="*/ 933951 h 3048899"/>
                      <a:gd name="connsiteX1569" fmla="*/ 2573465 w 3177129"/>
                      <a:gd name="connsiteY1569" fmla="*/ 922105 h 3048899"/>
                      <a:gd name="connsiteX1570" fmla="*/ 2746411 w 3177129"/>
                      <a:gd name="connsiteY1570" fmla="*/ 917366 h 3048899"/>
                      <a:gd name="connsiteX1571" fmla="*/ 2739008 w 3177129"/>
                      <a:gd name="connsiteY1571" fmla="*/ 921809 h 3048899"/>
                      <a:gd name="connsiteX1572" fmla="*/ 2738930 w 3177129"/>
                      <a:gd name="connsiteY1572" fmla="*/ 922176 h 3048899"/>
                      <a:gd name="connsiteX1573" fmla="*/ 2738119 w 3177129"/>
                      <a:gd name="connsiteY1573" fmla="*/ 922697 h 3048899"/>
                      <a:gd name="connsiteX1574" fmla="*/ 2736935 w 3177129"/>
                      <a:gd name="connsiteY1574" fmla="*/ 931581 h 3048899"/>
                      <a:gd name="connsiteX1575" fmla="*/ 2738930 w 3177129"/>
                      <a:gd name="connsiteY1575" fmla="*/ 922176 h 3048899"/>
                      <a:gd name="connsiteX1576" fmla="*/ 2691921 w 3177129"/>
                      <a:gd name="connsiteY1576" fmla="*/ 917366 h 3048899"/>
                      <a:gd name="connsiteX1577" fmla="*/ 2696660 w 3177129"/>
                      <a:gd name="connsiteY1577" fmla="*/ 960011 h 3048899"/>
                      <a:gd name="connsiteX1578" fmla="*/ 2691921 w 3177129"/>
                      <a:gd name="connsiteY1578" fmla="*/ 917366 h 3048899"/>
                      <a:gd name="connsiteX1579" fmla="*/ 1964599 w 3177129"/>
                      <a:gd name="connsiteY1579" fmla="*/ 912628 h 3048899"/>
                      <a:gd name="connsiteX1580" fmla="*/ 1978814 w 3177129"/>
                      <a:gd name="connsiteY1580" fmla="*/ 931581 h 3048899"/>
                      <a:gd name="connsiteX1581" fmla="*/ 1964599 w 3177129"/>
                      <a:gd name="connsiteY1581" fmla="*/ 912628 h 3048899"/>
                      <a:gd name="connsiteX1582" fmla="*/ 761082 w 3177129"/>
                      <a:gd name="connsiteY1582" fmla="*/ 903152 h 3048899"/>
                      <a:gd name="connsiteX1583" fmla="*/ 758713 w 3177129"/>
                      <a:gd name="connsiteY1583" fmla="*/ 922105 h 3048899"/>
                      <a:gd name="connsiteX1584" fmla="*/ 761082 w 3177129"/>
                      <a:gd name="connsiteY1584" fmla="*/ 903152 h 3048899"/>
                      <a:gd name="connsiteX1585" fmla="*/ 915075 w 3177129"/>
                      <a:gd name="connsiteY1585" fmla="*/ 898414 h 3048899"/>
                      <a:gd name="connsiteX1586" fmla="*/ 969565 w 3177129"/>
                      <a:gd name="connsiteY1586" fmla="*/ 952903 h 3048899"/>
                      <a:gd name="connsiteX1587" fmla="*/ 992072 w 3177129"/>
                      <a:gd name="connsiteY1587" fmla="*/ 968599 h 3048899"/>
                      <a:gd name="connsiteX1588" fmla="*/ 996087 w 3177129"/>
                      <a:gd name="connsiteY1588" fmla="*/ 978887 h 3048899"/>
                      <a:gd name="connsiteX1589" fmla="*/ 993257 w 3177129"/>
                      <a:gd name="connsiteY1589" fmla="*/ 993179 h 3048899"/>
                      <a:gd name="connsiteX1590" fmla="*/ 1014579 w 3177129"/>
                      <a:gd name="connsiteY1590" fmla="*/ 1026346 h 3048899"/>
                      <a:gd name="connsiteX1591" fmla="*/ 993257 w 3177129"/>
                      <a:gd name="connsiteY1591" fmla="*/ 993179 h 3048899"/>
                      <a:gd name="connsiteX1592" fmla="*/ 996218 w 3177129"/>
                      <a:gd name="connsiteY1592" fmla="*/ 979223 h 3048899"/>
                      <a:gd name="connsiteX1593" fmla="*/ 996087 w 3177129"/>
                      <a:gd name="connsiteY1593" fmla="*/ 978887 h 3048899"/>
                      <a:gd name="connsiteX1594" fmla="*/ 996218 w 3177129"/>
                      <a:gd name="connsiteY1594" fmla="*/ 978224 h 3048899"/>
                      <a:gd name="connsiteX1595" fmla="*/ 969565 w 3177129"/>
                      <a:gd name="connsiteY1595" fmla="*/ 952903 h 3048899"/>
                      <a:gd name="connsiteX1596" fmla="*/ 915075 w 3177129"/>
                      <a:gd name="connsiteY1596" fmla="*/ 898414 h 3048899"/>
                      <a:gd name="connsiteX1597" fmla="*/ 2620848 w 3177129"/>
                      <a:gd name="connsiteY1597" fmla="*/ 891306 h 3048899"/>
                      <a:gd name="connsiteX1598" fmla="*/ 2619959 w 3177129"/>
                      <a:gd name="connsiteY1598" fmla="*/ 898710 h 3048899"/>
                      <a:gd name="connsiteX1599" fmla="*/ 2620044 w 3177129"/>
                      <a:gd name="connsiteY1599" fmla="*/ 898807 h 3048899"/>
                      <a:gd name="connsiteX1600" fmla="*/ 2619959 w 3177129"/>
                      <a:gd name="connsiteY1600" fmla="*/ 899598 h 3048899"/>
                      <a:gd name="connsiteX1601" fmla="*/ 2627955 w 3177129"/>
                      <a:gd name="connsiteY1601" fmla="*/ 907890 h 3048899"/>
                      <a:gd name="connsiteX1602" fmla="*/ 2620044 w 3177129"/>
                      <a:gd name="connsiteY1602" fmla="*/ 898807 h 3048899"/>
                      <a:gd name="connsiteX1603" fmla="*/ 2276139 w 3177129"/>
                      <a:gd name="connsiteY1603" fmla="*/ 864654 h 3048899"/>
                      <a:gd name="connsiteX1604" fmla="*/ 2265478 w 3177129"/>
                      <a:gd name="connsiteY1604" fmla="*/ 865246 h 3048899"/>
                      <a:gd name="connsiteX1605" fmla="*/ 2267847 w 3177129"/>
                      <a:gd name="connsiteY1605" fmla="*/ 886568 h 3048899"/>
                      <a:gd name="connsiteX1606" fmla="*/ 2265478 w 3177129"/>
                      <a:gd name="connsiteY1606" fmla="*/ 865246 h 3048899"/>
                      <a:gd name="connsiteX1607" fmla="*/ 2286800 w 3177129"/>
                      <a:gd name="connsiteY1607" fmla="*/ 867615 h 3048899"/>
                      <a:gd name="connsiteX1608" fmla="*/ 2276139 w 3177129"/>
                      <a:gd name="connsiteY1608" fmla="*/ 864654 h 3048899"/>
                      <a:gd name="connsiteX1609" fmla="*/ 810834 w 3177129"/>
                      <a:gd name="connsiteY1609" fmla="*/ 843924 h 3048899"/>
                      <a:gd name="connsiteX1610" fmla="*/ 813203 w 3177129"/>
                      <a:gd name="connsiteY1610" fmla="*/ 867615 h 3048899"/>
                      <a:gd name="connsiteX1611" fmla="*/ 810834 w 3177129"/>
                      <a:gd name="connsiteY1611" fmla="*/ 843924 h 3048899"/>
                      <a:gd name="connsiteX1612" fmla="*/ 1225431 w 3177129"/>
                      <a:gd name="connsiteY1612" fmla="*/ 839185 h 3048899"/>
                      <a:gd name="connsiteX1613" fmla="*/ 1240534 w 3177129"/>
                      <a:gd name="connsiteY1613" fmla="*/ 844516 h 3048899"/>
                      <a:gd name="connsiteX1614" fmla="*/ 1241033 w 3177129"/>
                      <a:gd name="connsiteY1614" fmla="*/ 844386 h 3048899"/>
                      <a:gd name="connsiteX1615" fmla="*/ 1241423 w 3177129"/>
                      <a:gd name="connsiteY1615" fmla="*/ 844516 h 3048899"/>
                      <a:gd name="connsiteX1616" fmla="*/ 1260968 w 3177129"/>
                      <a:gd name="connsiteY1616" fmla="*/ 839185 h 3048899"/>
                      <a:gd name="connsiteX1617" fmla="*/ 1241033 w 3177129"/>
                      <a:gd name="connsiteY1617" fmla="*/ 844386 h 3048899"/>
                      <a:gd name="connsiteX1618" fmla="*/ 2414733 w 3177129"/>
                      <a:gd name="connsiteY1618" fmla="*/ 824971 h 3048899"/>
                      <a:gd name="connsiteX1619" fmla="*/ 2419472 w 3177129"/>
                      <a:gd name="connsiteY1619" fmla="*/ 858138 h 3048899"/>
                      <a:gd name="connsiteX1620" fmla="*/ 2428948 w 3177129"/>
                      <a:gd name="connsiteY1620" fmla="*/ 907890 h 3048899"/>
                      <a:gd name="connsiteX1621" fmla="*/ 2419472 w 3177129"/>
                      <a:gd name="connsiteY1621" fmla="*/ 858138 h 3048899"/>
                      <a:gd name="connsiteX1622" fmla="*/ 2414733 w 3177129"/>
                      <a:gd name="connsiteY1622" fmla="*/ 824971 h 3048899"/>
                      <a:gd name="connsiteX1623" fmla="*/ 2369720 w 3177129"/>
                      <a:gd name="connsiteY1623" fmla="*/ 824971 h 3048899"/>
                      <a:gd name="connsiteX1624" fmla="*/ 2324707 w 3177129"/>
                      <a:gd name="connsiteY1624" fmla="*/ 877091 h 3048899"/>
                      <a:gd name="connsiteX1625" fmla="*/ 2369720 w 3177129"/>
                      <a:gd name="connsiteY1625" fmla="*/ 824971 h 3048899"/>
                      <a:gd name="connsiteX1626" fmla="*/ 398606 w 3177129"/>
                      <a:gd name="connsiteY1626" fmla="*/ 820232 h 3048899"/>
                      <a:gd name="connsiteX1627" fmla="*/ 412303 w 3177129"/>
                      <a:gd name="connsiteY1627" fmla="*/ 830295 h 3048899"/>
                      <a:gd name="connsiteX1628" fmla="*/ 415190 w 3177129"/>
                      <a:gd name="connsiteY1628" fmla="*/ 841554 h 3048899"/>
                      <a:gd name="connsiteX1629" fmla="*/ 413117 w 3177129"/>
                      <a:gd name="connsiteY1629" fmla="*/ 830894 h 3048899"/>
                      <a:gd name="connsiteX1630" fmla="*/ 412303 w 3177129"/>
                      <a:gd name="connsiteY1630" fmla="*/ 830295 h 3048899"/>
                      <a:gd name="connsiteX1631" fmla="*/ 412228 w 3177129"/>
                      <a:gd name="connsiteY1631" fmla="*/ 830005 h 3048899"/>
                      <a:gd name="connsiteX1632" fmla="*/ 398606 w 3177129"/>
                      <a:gd name="connsiteY1632" fmla="*/ 820232 h 3048899"/>
                      <a:gd name="connsiteX1633" fmla="*/ 1536971 w 3177129"/>
                      <a:gd name="connsiteY1633" fmla="*/ 818160 h 3048899"/>
                      <a:gd name="connsiteX1634" fmla="*/ 1504988 w 3177129"/>
                      <a:gd name="connsiteY1634" fmla="*/ 829709 h 3048899"/>
                      <a:gd name="connsiteX1635" fmla="*/ 1568955 w 3177129"/>
                      <a:gd name="connsiteY1635" fmla="*/ 829709 h 3048899"/>
                      <a:gd name="connsiteX1636" fmla="*/ 1536971 w 3177129"/>
                      <a:gd name="connsiteY1636" fmla="*/ 818160 h 3048899"/>
                      <a:gd name="connsiteX1637" fmla="*/ 2635062 w 3177129"/>
                      <a:gd name="connsiteY1637" fmla="*/ 813125 h 3048899"/>
                      <a:gd name="connsiteX1638" fmla="*/ 2635062 w 3177129"/>
                      <a:gd name="connsiteY1638" fmla="*/ 836816 h 3048899"/>
                      <a:gd name="connsiteX1639" fmla="*/ 2635062 w 3177129"/>
                      <a:gd name="connsiteY1639" fmla="*/ 813125 h 3048899"/>
                      <a:gd name="connsiteX1640" fmla="*/ 310948 w 3177129"/>
                      <a:gd name="connsiteY1640" fmla="*/ 810756 h 3048899"/>
                      <a:gd name="connsiteX1641" fmla="*/ 320425 w 3177129"/>
                      <a:gd name="connsiteY1641" fmla="*/ 817863 h 3048899"/>
                      <a:gd name="connsiteX1642" fmla="*/ 312725 w 3177129"/>
                      <a:gd name="connsiteY1642" fmla="*/ 810756 h 3048899"/>
                      <a:gd name="connsiteX1643" fmla="*/ 396237 w 3177129"/>
                      <a:gd name="connsiteY1643" fmla="*/ 784695 h 3048899"/>
                      <a:gd name="connsiteX1644" fmla="*/ 372545 w 3177129"/>
                      <a:gd name="connsiteY1644" fmla="*/ 881829 h 3048899"/>
                      <a:gd name="connsiteX1645" fmla="*/ 396237 w 3177129"/>
                      <a:gd name="connsiteY1645" fmla="*/ 784695 h 3048899"/>
                      <a:gd name="connsiteX1646" fmla="*/ 1118820 w 3177129"/>
                      <a:gd name="connsiteY1646" fmla="*/ 770481 h 3048899"/>
                      <a:gd name="connsiteX1647" fmla="*/ 1182787 w 3177129"/>
                      <a:gd name="connsiteY1647" fmla="*/ 794172 h 3048899"/>
                      <a:gd name="connsiteX1648" fmla="*/ 1118820 w 3177129"/>
                      <a:gd name="connsiteY1648" fmla="*/ 770481 h 3048899"/>
                      <a:gd name="connsiteX1649" fmla="*/ 2817485 w 3177129"/>
                      <a:gd name="connsiteY1649" fmla="*/ 744420 h 3048899"/>
                      <a:gd name="connsiteX1650" fmla="*/ 2843545 w 3177129"/>
                      <a:gd name="connsiteY1650" fmla="*/ 784695 h 3048899"/>
                      <a:gd name="connsiteX1651" fmla="*/ 2817485 w 3177129"/>
                      <a:gd name="connsiteY1651" fmla="*/ 744420 h 3048899"/>
                      <a:gd name="connsiteX1652" fmla="*/ 877169 w 3177129"/>
                      <a:gd name="connsiteY1652" fmla="*/ 744420 h 3048899"/>
                      <a:gd name="connsiteX1653" fmla="*/ 858216 w 3177129"/>
                      <a:gd name="connsiteY1653" fmla="*/ 782326 h 3048899"/>
                      <a:gd name="connsiteX1654" fmla="*/ 851109 w 3177129"/>
                      <a:gd name="connsiteY1654" fmla="*/ 936319 h 3048899"/>
                      <a:gd name="connsiteX1655" fmla="*/ 858216 w 3177129"/>
                      <a:gd name="connsiteY1655" fmla="*/ 782326 h 3048899"/>
                      <a:gd name="connsiteX1656" fmla="*/ 877169 w 3177129"/>
                      <a:gd name="connsiteY1656" fmla="*/ 744420 h 3048899"/>
                      <a:gd name="connsiteX1657" fmla="*/ 1497881 w 3177129"/>
                      <a:gd name="connsiteY1657" fmla="*/ 737313 h 3048899"/>
                      <a:gd name="connsiteX1658" fmla="*/ 1474782 w 3177129"/>
                      <a:gd name="connsiteY1658" fmla="*/ 758339 h 3048899"/>
                      <a:gd name="connsiteX1659" fmla="*/ 1474920 w 3177129"/>
                      <a:gd name="connsiteY1659" fmla="*/ 759916 h 3048899"/>
                      <a:gd name="connsiteX1660" fmla="*/ 1474782 w 3177129"/>
                      <a:gd name="connsiteY1660" fmla="*/ 760116 h 3048899"/>
                      <a:gd name="connsiteX1661" fmla="*/ 1483666 w 3177129"/>
                      <a:gd name="connsiteY1661" fmla="*/ 791803 h 3048899"/>
                      <a:gd name="connsiteX1662" fmla="*/ 1475892 w 3177129"/>
                      <a:gd name="connsiteY1662" fmla="*/ 770962 h 3048899"/>
                      <a:gd name="connsiteX1663" fmla="*/ 1474920 w 3177129"/>
                      <a:gd name="connsiteY1663" fmla="*/ 759916 h 3048899"/>
                      <a:gd name="connsiteX1664" fmla="*/ 1481667 w 3177129"/>
                      <a:gd name="connsiteY1664" fmla="*/ 750158 h 3048899"/>
                      <a:gd name="connsiteX1665" fmla="*/ 1497881 w 3177129"/>
                      <a:gd name="connsiteY1665" fmla="*/ 737313 h 3048899"/>
                      <a:gd name="connsiteX1666" fmla="*/ 1692149 w 3177129"/>
                      <a:gd name="connsiteY1666" fmla="*/ 713622 h 3048899"/>
                      <a:gd name="connsiteX1667" fmla="*/ 1699257 w 3177129"/>
                      <a:gd name="connsiteY1667" fmla="*/ 725467 h 3048899"/>
                      <a:gd name="connsiteX1668" fmla="*/ 1692149 w 3177129"/>
                      <a:gd name="connsiteY1668" fmla="*/ 713622 h 3048899"/>
                      <a:gd name="connsiteX1669" fmla="*/ 834525 w 3177129"/>
                      <a:gd name="connsiteY1669" fmla="*/ 713622 h 3048899"/>
                      <a:gd name="connsiteX1670" fmla="*/ 810834 w 3177129"/>
                      <a:gd name="connsiteY1670" fmla="*/ 761004 h 3048899"/>
                      <a:gd name="connsiteX1671" fmla="*/ 834525 w 3177129"/>
                      <a:gd name="connsiteY1671" fmla="*/ 713622 h 3048899"/>
                      <a:gd name="connsiteX1672" fmla="*/ 479156 w 3177129"/>
                      <a:gd name="connsiteY1672" fmla="*/ 711252 h 3048899"/>
                      <a:gd name="connsiteX1673" fmla="*/ 477046 w 3177129"/>
                      <a:gd name="connsiteY1673" fmla="*/ 736906 h 3048899"/>
                      <a:gd name="connsiteX1674" fmla="*/ 477133 w 3177129"/>
                      <a:gd name="connsiteY1674" fmla="*/ 737129 h 3048899"/>
                      <a:gd name="connsiteX1675" fmla="*/ 477046 w 3177129"/>
                      <a:gd name="connsiteY1675" fmla="*/ 738239 h 3048899"/>
                      <a:gd name="connsiteX1676" fmla="*/ 514693 w 3177129"/>
                      <a:gd name="connsiteY1676" fmla="*/ 796541 h 3048899"/>
                      <a:gd name="connsiteX1677" fmla="*/ 486263 w 3177129"/>
                      <a:gd name="connsiteY1677" fmla="*/ 810756 h 3048899"/>
                      <a:gd name="connsiteX1678" fmla="*/ 514693 w 3177129"/>
                      <a:gd name="connsiteY1678" fmla="*/ 796541 h 3048899"/>
                      <a:gd name="connsiteX1679" fmla="*/ 485375 w 3177129"/>
                      <a:gd name="connsiteY1679" fmla="*/ 758339 h 3048899"/>
                      <a:gd name="connsiteX1680" fmla="*/ 477133 w 3177129"/>
                      <a:gd name="connsiteY1680" fmla="*/ 737129 h 3048899"/>
                      <a:gd name="connsiteX1681" fmla="*/ 1649505 w 3177129"/>
                      <a:gd name="connsiteY1681" fmla="*/ 706514 h 3048899"/>
                      <a:gd name="connsiteX1682" fmla="*/ 1635290 w 3177129"/>
                      <a:gd name="connsiteY1682" fmla="*/ 727836 h 3048899"/>
                      <a:gd name="connsiteX1683" fmla="*/ 1618706 w 3177129"/>
                      <a:gd name="connsiteY1683" fmla="*/ 751528 h 3048899"/>
                      <a:gd name="connsiteX1684" fmla="*/ 1601234 w 3177129"/>
                      <a:gd name="connsiteY1684" fmla="*/ 770481 h 3048899"/>
                      <a:gd name="connsiteX1685" fmla="*/ 1601334 w 3177129"/>
                      <a:gd name="connsiteY1685" fmla="*/ 770945 h 3048899"/>
                      <a:gd name="connsiteX1686" fmla="*/ 1601234 w 3177129"/>
                      <a:gd name="connsiteY1686" fmla="*/ 771369 h 3048899"/>
                      <a:gd name="connsiteX1687" fmla="*/ 1606861 w 3177129"/>
                      <a:gd name="connsiteY1687" fmla="*/ 796541 h 3048899"/>
                      <a:gd name="connsiteX1688" fmla="*/ 1609230 w 3177129"/>
                      <a:gd name="connsiteY1688" fmla="*/ 822601 h 3048899"/>
                      <a:gd name="connsiteX1689" fmla="*/ 1606861 w 3177129"/>
                      <a:gd name="connsiteY1689" fmla="*/ 796541 h 3048899"/>
                      <a:gd name="connsiteX1690" fmla="*/ 1601334 w 3177129"/>
                      <a:gd name="connsiteY1690" fmla="*/ 770945 h 3048899"/>
                      <a:gd name="connsiteX1691" fmla="*/ 1603862 w 3177129"/>
                      <a:gd name="connsiteY1691" fmla="*/ 760227 h 3048899"/>
                      <a:gd name="connsiteX1692" fmla="*/ 1618706 w 3177129"/>
                      <a:gd name="connsiteY1692" fmla="*/ 751528 h 3048899"/>
                      <a:gd name="connsiteX1693" fmla="*/ 1635290 w 3177129"/>
                      <a:gd name="connsiteY1693" fmla="*/ 727836 h 3048899"/>
                      <a:gd name="connsiteX1694" fmla="*/ 1649505 w 3177129"/>
                      <a:gd name="connsiteY1694" fmla="*/ 706514 h 3048899"/>
                      <a:gd name="connsiteX1695" fmla="*/ 2592418 w 3177129"/>
                      <a:gd name="connsiteY1695" fmla="*/ 699407 h 3048899"/>
                      <a:gd name="connsiteX1696" fmla="*/ 2590049 w 3177129"/>
                      <a:gd name="connsiteY1696" fmla="*/ 706514 h 3048899"/>
                      <a:gd name="connsiteX1697" fmla="*/ 2592418 w 3177129"/>
                      <a:gd name="connsiteY1697" fmla="*/ 699407 h 3048899"/>
                      <a:gd name="connsiteX1698" fmla="*/ 938767 w 3177129"/>
                      <a:gd name="connsiteY1698" fmla="*/ 697038 h 3048899"/>
                      <a:gd name="connsiteX1699" fmla="*/ 924552 w 3177129"/>
                      <a:gd name="connsiteY1699" fmla="*/ 720729 h 3048899"/>
                      <a:gd name="connsiteX1700" fmla="*/ 912706 w 3177129"/>
                      <a:gd name="connsiteY1700" fmla="*/ 744420 h 3048899"/>
                      <a:gd name="connsiteX1701" fmla="*/ 924552 w 3177129"/>
                      <a:gd name="connsiteY1701" fmla="*/ 720729 h 3048899"/>
                      <a:gd name="connsiteX1702" fmla="*/ 938767 w 3177129"/>
                      <a:gd name="connsiteY1702" fmla="*/ 697038 h 3048899"/>
                      <a:gd name="connsiteX1703" fmla="*/ 1590277 w 3177129"/>
                      <a:gd name="connsiteY1703" fmla="*/ 680454 h 3048899"/>
                      <a:gd name="connsiteX1704" fmla="*/ 1616337 w 3177129"/>
                      <a:gd name="connsiteY1704" fmla="*/ 723098 h 3048899"/>
                      <a:gd name="connsiteX1705" fmla="*/ 1590277 w 3177129"/>
                      <a:gd name="connsiteY1705" fmla="*/ 680454 h 3048899"/>
                      <a:gd name="connsiteX1706" fmla="*/ 2234680 w 3177129"/>
                      <a:gd name="connsiteY1706" fmla="*/ 675715 h 3048899"/>
                      <a:gd name="connsiteX1707" fmla="*/ 2215727 w 3177129"/>
                      <a:gd name="connsiteY1707" fmla="*/ 692299 h 3048899"/>
                      <a:gd name="connsiteX1708" fmla="*/ 2177820 w 3177129"/>
                      <a:gd name="connsiteY1708" fmla="*/ 713622 h 3048899"/>
                      <a:gd name="connsiteX1709" fmla="*/ 2215727 w 3177129"/>
                      <a:gd name="connsiteY1709" fmla="*/ 692299 h 3048899"/>
                      <a:gd name="connsiteX1710" fmla="*/ 2234680 w 3177129"/>
                      <a:gd name="connsiteY1710" fmla="*/ 675715 h 3048899"/>
                      <a:gd name="connsiteX1711" fmla="*/ 2414733 w 3177129"/>
                      <a:gd name="connsiteY1711" fmla="*/ 670977 h 3048899"/>
                      <a:gd name="connsiteX1712" fmla="*/ 2438128 w 3177129"/>
                      <a:gd name="connsiteY1712" fmla="*/ 690819 h 3048899"/>
                      <a:gd name="connsiteX1713" fmla="*/ 2440744 w 3177129"/>
                      <a:gd name="connsiteY1713" fmla="*/ 692464 h 3048899"/>
                      <a:gd name="connsiteX1714" fmla="*/ 2450715 w 3177129"/>
                      <a:gd name="connsiteY1714" fmla="*/ 701961 h 3048899"/>
                      <a:gd name="connsiteX1715" fmla="*/ 2466854 w 3177129"/>
                      <a:gd name="connsiteY1715" fmla="*/ 708883 h 3048899"/>
                      <a:gd name="connsiteX1716" fmla="*/ 2440744 w 3177129"/>
                      <a:gd name="connsiteY1716" fmla="*/ 692464 h 3048899"/>
                      <a:gd name="connsiteX1717" fmla="*/ 2439017 w 3177129"/>
                      <a:gd name="connsiteY1717" fmla="*/ 690819 h 3048899"/>
                      <a:gd name="connsiteX1718" fmla="*/ 2414733 w 3177129"/>
                      <a:gd name="connsiteY1718" fmla="*/ 670977 h 3048899"/>
                      <a:gd name="connsiteX1719" fmla="*/ 1130666 w 3177129"/>
                      <a:gd name="connsiteY1719" fmla="*/ 670977 h 3048899"/>
                      <a:gd name="connsiteX1720" fmla="*/ 1116451 w 3177129"/>
                      <a:gd name="connsiteY1720" fmla="*/ 678085 h 3048899"/>
                      <a:gd name="connsiteX1721" fmla="*/ 1130666 w 3177129"/>
                      <a:gd name="connsiteY1721" fmla="*/ 670977 h 3048899"/>
                      <a:gd name="connsiteX1722" fmla="*/ 2125700 w 3177129"/>
                      <a:gd name="connsiteY1722" fmla="*/ 668608 h 3048899"/>
                      <a:gd name="connsiteX1723" fmla="*/ 2111485 w 3177129"/>
                      <a:gd name="connsiteY1723" fmla="*/ 685192 h 3048899"/>
                      <a:gd name="connsiteX1724" fmla="*/ 2125700 w 3177129"/>
                      <a:gd name="connsiteY1724" fmla="*/ 668608 h 3048899"/>
                      <a:gd name="connsiteX1725" fmla="*/ 1478928 w 3177129"/>
                      <a:gd name="connsiteY1725" fmla="*/ 666239 h 3048899"/>
                      <a:gd name="connsiteX1726" fmla="*/ 1469451 w 3177129"/>
                      <a:gd name="connsiteY1726" fmla="*/ 675124 h 3048899"/>
                      <a:gd name="connsiteX1727" fmla="*/ 1469444 w 3177129"/>
                      <a:gd name="connsiteY1727" fmla="*/ 675181 h 3048899"/>
                      <a:gd name="connsiteX1728" fmla="*/ 1468563 w 3177129"/>
                      <a:gd name="connsiteY1728" fmla="*/ 676012 h 3048899"/>
                      <a:gd name="connsiteX1729" fmla="*/ 1467082 w 3177129"/>
                      <a:gd name="connsiteY1729" fmla="*/ 694669 h 3048899"/>
                      <a:gd name="connsiteX1730" fmla="*/ 1469444 w 3177129"/>
                      <a:gd name="connsiteY1730" fmla="*/ 675181 h 3048899"/>
                      <a:gd name="connsiteX1731" fmla="*/ 334639 w 3177129"/>
                      <a:gd name="connsiteY1731" fmla="*/ 666239 h 3048899"/>
                      <a:gd name="connsiteX1732" fmla="*/ 341747 w 3177129"/>
                      <a:gd name="connsiteY1732" fmla="*/ 673346 h 3048899"/>
                      <a:gd name="connsiteX1733" fmla="*/ 334639 w 3177129"/>
                      <a:gd name="connsiteY1733" fmla="*/ 666239 h 3048899"/>
                      <a:gd name="connsiteX1734" fmla="*/ 1547633 w 3177129"/>
                      <a:gd name="connsiteY1734" fmla="*/ 663870 h 3048899"/>
                      <a:gd name="connsiteX1735" fmla="*/ 1502619 w 3177129"/>
                      <a:gd name="connsiteY1735" fmla="*/ 670977 h 3048899"/>
                      <a:gd name="connsiteX1736" fmla="*/ 1547633 w 3177129"/>
                      <a:gd name="connsiteY1736" fmla="*/ 663870 h 3048899"/>
                      <a:gd name="connsiteX1737" fmla="*/ 1054854 w 3177129"/>
                      <a:gd name="connsiteY1737" fmla="*/ 661501 h 3048899"/>
                      <a:gd name="connsiteX1738" fmla="*/ 1031163 w 3177129"/>
                      <a:gd name="connsiteY1738" fmla="*/ 699407 h 3048899"/>
                      <a:gd name="connsiteX1739" fmla="*/ 1054854 w 3177129"/>
                      <a:gd name="connsiteY1739" fmla="*/ 661501 h 3048899"/>
                      <a:gd name="connsiteX1740" fmla="*/ 798988 w 3177129"/>
                      <a:gd name="connsiteY1740" fmla="*/ 659132 h 3048899"/>
                      <a:gd name="connsiteX1741" fmla="*/ 791881 w 3177129"/>
                      <a:gd name="connsiteY1741" fmla="*/ 661501 h 3048899"/>
                      <a:gd name="connsiteX1742" fmla="*/ 798988 w 3177129"/>
                      <a:gd name="connsiteY1742" fmla="*/ 659132 h 3048899"/>
                      <a:gd name="connsiteX1743" fmla="*/ 960089 w 3177129"/>
                      <a:gd name="connsiteY1743" fmla="*/ 652024 h 3048899"/>
                      <a:gd name="connsiteX1744" fmla="*/ 997995 w 3177129"/>
                      <a:gd name="connsiteY1744" fmla="*/ 663870 h 3048899"/>
                      <a:gd name="connsiteX1745" fmla="*/ 960089 w 3177129"/>
                      <a:gd name="connsiteY1745" fmla="*/ 652024 h 3048899"/>
                      <a:gd name="connsiteX1746" fmla="*/ 2568726 w 3177129"/>
                      <a:gd name="connsiteY1746" fmla="*/ 647286 h 3048899"/>
                      <a:gd name="connsiteX1747" fmla="*/ 2574583 w 3177129"/>
                      <a:gd name="connsiteY1747" fmla="*/ 658120 h 3048899"/>
                      <a:gd name="connsiteX1748" fmla="*/ 2573465 w 3177129"/>
                      <a:gd name="connsiteY1748" fmla="*/ 670977 h 3048899"/>
                      <a:gd name="connsiteX1749" fmla="*/ 2533190 w 3177129"/>
                      <a:gd name="connsiteY1749" fmla="*/ 701776 h 3048899"/>
                      <a:gd name="connsiteX1750" fmla="*/ 2507129 w 3177129"/>
                      <a:gd name="connsiteY1750" fmla="*/ 704145 h 3048899"/>
                      <a:gd name="connsiteX1751" fmla="*/ 2533190 w 3177129"/>
                      <a:gd name="connsiteY1751" fmla="*/ 701776 h 3048899"/>
                      <a:gd name="connsiteX1752" fmla="*/ 2573465 w 3177129"/>
                      <a:gd name="connsiteY1752" fmla="*/ 670977 h 3048899"/>
                      <a:gd name="connsiteX1753" fmla="*/ 2574649 w 3177129"/>
                      <a:gd name="connsiteY1753" fmla="*/ 658243 h 3048899"/>
                      <a:gd name="connsiteX1754" fmla="*/ 2574583 w 3177129"/>
                      <a:gd name="connsiteY1754" fmla="*/ 658120 h 3048899"/>
                      <a:gd name="connsiteX1755" fmla="*/ 2574649 w 3177129"/>
                      <a:gd name="connsiteY1755" fmla="*/ 657355 h 3048899"/>
                      <a:gd name="connsiteX1756" fmla="*/ 2568726 w 3177129"/>
                      <a:gd name="connsiteY1756" fmla="*/ 647286 h 3048899"/>
                      <a:gd name="connsiteX1757" fmla="*/ 1635290 w 3177129"/>
                      <a:gd name="connsiteY1757" fmla="*/ 635440 h 3048899"/>
                      <a:gd name="connsiteX1758" fmla="*/ 1666089 w 3177129"/>
                      <a:gd name="connsiteY1758" fmla="*/ 642548 h 3048899"/>
                      <a:gd name="connsiteX1759" fmla="*/ 1635290 w 3177129"/>
                      <a:gd name="connsiteY1759" fmla="*/ 635440 h 3048899"/>
                      <a:gd name="connsiteX1760" fmla="*/ 1964599 w 3177129"/>
                      <a:gd name="connsiteY1760" fmla="*/ 633071 h 3048899"/>
                      <a:gd name="connsiteX1761" fmla="*/ 1945646 w 3177129"/>
                      <a:gd name="connsiteY1761" fmla="*/ 661501 h 3048899"/>
                      <a:gd name="connsiteX1762" fmla="*/ 1964599 w 3177129"/>
                      <a:gd name="connsiteY1762" fmla="*/ 633071 h 3048899"/>
                      <a:gd name="connsiteX1763" fmla="*/ 2725089 w 3177129"/>
                      <a:gd name="connsiteY1763" fmla="*/ 621226 h 3048899"/>
                      <a:gd name="connsiteX1764" fmla="*/ 2744042 w 3177129"/>
                      <a:gd name="connsiteY1764" fmla="*/ 642548 h 3048899"/>
                      <a:gd name="connsiteX1765" fmla="*/ 2725089 w 3177129"/>
                      <a:gd name="connsiteY1765" fmla="*/ 621226 h 3048899"/>
                      <a:gd name="connsiteX1766" fmla="*/ 2004874 w 3177129"/>
                      <a:gd name="connsiteY1766" fmla="*/ 614118 h 3048899"/>
                      <a:gd name="connsiteX1767" fmla="*/ 2045149 w 3177129"/>
                      <a:gd name="connsiteY1767" fmla="*/ 623595 h 3048899"/>
                      <a:gd name="connsiteX1768" fmla="*/ 2004874 w 3177129"/>
                      <a:gd name="connsiteY1768" fmla="*/ 614118 h 3048899"/>
                      <a:gd name="connsiteX1769" fmla="*/ 547861 w 3177129"/>
                      <a:gd name="connsiteY1769" fmla="*/ 614118 h 3048899"/>
                      <a:gd name="connsiteX1770" fmla="*/ 519431 w 3177129"/>
                      <a:gd name="connsiteY1770" fmla="*/ 742051 h 3048899"/>
                      <a:gd name="connsiteX1771" fmla="*/ 547861 w 3177129"/>
                      <a:gd name="connsiteY1771" fmla="*/ 614118 h 3048899"/>
                      <a:gd name="connsiteX1772" fmla="*/ 893753 w 3177129"/>
                      <a:gd name="connsiteY1772" fmla="*/ 602273 h 3048899"/>
                      <a:gd name="connsiteX1773" fmla="*/ 891384 w 3177129"/>
                      <a:gd name="connsiteY1773" fmla="*/ 621226 h 3048899"/>
                      <a:gd name="connsiteX1774" fmla="*/ 862955 w 3177129"/>
                      <a:gd name="connsiteY1774" fmla="*/ 649655 h 3048899"/>
                      <a:gd name="connsiteX1775" fmla="*/ 891384 w 3177129"/>
                      <a:gd name="connsiteY1775" fmla="*/ 621226 h 3048899"/>
                      <a:gd name="connsiteX1776" fmla="*/ 893753 w 3177129"/>
                      <a:gd name="connsiteY1776" fmla="*/ 602273 h 3048899"/>
                      <a:gd name="connsiteX1777" fmla="*/ 2426579 w 3177129"/>
                      <a:gd name="connsiteY1777" fmla="*/ 595165 h 3048899"/>
                      <a:gd name="connsiteX1778" fmla="*/ 2398149 w 3177129"/>
                      <a:gd name="connsiteY1778" fmla="*/ 602273 h 3048899"/>
                      <a:gd name="connsiteX1779" fmla="*/ 2327076 w 3177129"/>
                      <a:gd name="connsiteY1779" fmla="*/ 637809 h 3048899"/>
                      <a:gd name="connsiteX1780" fmla="*/ 2398149 w 3177129"/>
                      <a:gd name="connsiteY1780" fmla="*/ 602273 h 3048899"/>
                      <a:gd name="connsiteX1781" fmla="*/ 2426579 w 3177129"/>
                      <a:gd name="connsiteY1781" fmla="*/ 595165 h 3048899"/>
                      <a:gd name="connsiteX1782" fmla="*/ 745683 w 3177129"/>
                      <a:gd name="connsiteY1782" fmla="*/ 586577 h 3048899"/>
                      <a:gd name="connsiteX1783" fmla="*/ 727914 w 3177129"/>
                      <a:gd name="connsiteY1783" fmla="*/ 602273 h 3048899"/>
                      <a:gd name="connsiteX1784" fmla="*/ 770559 w 3177129"/>
                      <a:gd name="connsiteY1784" fmla="*/ 590427 h 3048899"/>
                      <a:gd name="connsiteX1785" fmla="*/ 793192 w 3177129"/>
                      <a:gd name="connsiteY1785" fmla="*/ 604645 h 3048899"/>
                      <a:gd name="connsiteX1786" fmla="*/ 801543 w 3177129"/>
                      <a:gd name="connsiteY1786" fmla="*/ 616414 h 3048899"/>
                      <a:gd name="connsiteX1787" fmla="*/ 806096 w 3177129"/>
                      <a:gd name="connsiteY1787" fmla="*/ 635440 h 3048899"/>
                      <a:gd name="connsiteX1788" fmla="*/ 793658 w 3177129"/>
                      <a:gd name="connsiteY1788" fmla="*/ 604938 h 3048899"/>
                      <a:gd name="connsiteX1789" fmla="*/ 793192 w 3177129"/>
                      <a:gd name="connsiteY1789" fmla="*/ 604645 h 3048899"/>
                      <a:gd name="connsiteX1790" fmla="*/ 792769 w 3177129"/>
                      <a:gd name="connsiteY1790" fmla="*/ 604050 h 3048899"/>
                      <a:gd name="connsiteX1791" fmla="*/ 770559 w 3177129"/>
                      <a:gd name="connsiteY1791" fmla="*/ 590427 h 3048899"/>
                      <a:gd name="connsiteX1792" fmla="*/ 745683 w 3177129"/>
                      <a:gd name="connsiteY1792" fmla="*/ 586577 h 3048899"/>
                      <a:gd name="connsiteX1793" fmla="*/ 2256002 w 3177129"/>
                      <a:gd name="connsiteY1793" fmla="*/ 585689 h 3048899"/>
                      <a:gd name="connsiteX1794" fmla="*/ 2274955 w 3177129"/>
                      <a:gd name="connsiteY1794" fmla="*/ 616487 h 3048899"/>
                      <a:gd name="connsiteX1795" fmla="*/ 2256002 w 3177129"/>
                      <a:gd name="connsiteY1795" fmla="*/ 585689 h 3048899"/>
                      <a:gd name="connsiteX1796" fmla="*/ 844002 w 3177129"/>
                      <a:gd name="connsiteY1796" fmla="*/ 576212 h 3048899"/>
                      <a:gd name="connsiteX1797" fmla="*/ 836894 w 3177129"/>
                      <a:gd name="connsiteY1797" fmla="*/ 609380 h 3048899"/>
                      <a:gd name="connsiteX1798" fmla="*/ 844002 w 3177129"/>
                      <a:gd name="connsiteY1798" fmla="*/ 576212 h 3048899"/>
                      <a:gd name="connsiteX1799" fmla="*/ 1531345 w 3177129"/>
                      <a:gd name="connsiteY1799" fmla="*/ 564071 h 3048899"/>
                      <a:gd name="connsiteX1800" fmla="*/ 1504988 w 3177129"/>
                      <a:gd name="connsiteY1800" fmla="*/ 592796 h 3048899"/>
                      <a:gd name="connsiteX1801" fmla="*/ 1497881 w 3177129"/>
                      <a:gd name="connsiteY1801" fmla="*/ 578581 h 3048899"/>
                      <a:gd name="connsiteX1802" fmla="*/ 1504988 w 3177129"/>
                      <a:gd name="connsiteY1802" fmla="*/ 592796 h 3048899"/>
                      <a:gd name="connsiteX1803" fmla="*/ 1566586 w 3177129"/>
                      <a:gd name="connsiteY1803" fmla="*/ 576212 h 3048899"/>
                      <a:gd name="connsiteX1804" fmla="*/ 1592646 w 3177129"/>
                      <a:gd name="connsiteY1804" fmla="*/ 569105 h 3048899"/>
                      <a:gd name="connsiteX1805" fmla="*/ 1566586 w 3177129"/>
                      <a:gd name="connsiteY1805" fmla="*/ 576212 h 3048899"/>
                      <a:gd name="connsiteX1806" fmla="*/ 1531345 w 3177129"/>
                      <a:gd name="connsiteY1806" fmla="*/ 564071 h 3048899"/>
                      <a:gd name="connsiteX1807" fmla="*/ 2301015 w 3177129"/>
                      <a:gd name="connsiteY1807" fmla="*/ 543044 h 3048899"/>
                      <a:gd name="connsiteX1808" fmla="*/ 2277324 w 3177129"/>
                      <a:gd name="connsiteY1808" fmla="*/ 564367 h 3048899"/>
                      <a:gd name="connsiteX1809" fmla="*/ 2301015 w 3177129"/>
                      <a:gd name="connsiteY1809" fmla="*/ 543044 h 3048899"/>
                      <a:gd name="connsiteX1810" fmla="*/ 2599525 w 3177129"/>
                      <a:gd name="connsiteY1810" fmla="*/ 540675 h 3048899"/>
                      <a:gd name="connsiteX1811" fmla="*/ 2635062 w 3177129"/>
                      <a:gd name="connsiteY1811" fmla="*/ 604642 h 3048899"/>
                      <a:gd name="connsiteX1812" fmla="*/ 2599525 w 3177129"/>
                      <a:gd name="connsiteY1812" fmla="*/ 540675 h 3048899"/>
                      <a:gd name="connsiteX1813" fmla="*/ 573921 w 3177129"/>
                      <a:gd name="connsiteY1813" fmla="*/ 538306 h 3048899"/>
                      <a:gd name="connsiteX1814" fmla="*/ 542938 w 3177129"/>
                      <a:gd name="connsiteY1814" fmla="*/ 586948 h 3048899"/>
                      <a:gd name="connsiteX1815" fmla="*/ 542983 w 3177129"/>
                      <a:gd name="connsiteY1815" fmla="*/ 587154 h 3048899"/>
                      <a:gd name="connsiteX1816" fmla="*/ 542938 w 3177129"/>
                      <a:gd name="connsiteY1816" fmla="*/ 587281 h 3048899"/>
                      <a:gd name="connsiteX1817" fmla="*/ 547861 w 3177129"/>
                      <a:gd name="connsiteY1817" fmla="*/ 609380 h 3048899"/>
                      <a:gd name="connsiteX1818" fmla="*/ 542983 w 3177129"/>
                      <a:gd name="connsiteY1818" fmla="*/ 587154 h 3048899"/>
                      <a:gd name="connsiteX1819" fmla="*/ 549341 w 3177129"/>
                      <a:gd name="connsiteY1819" fmla="*/ 569401 h 3048899"/>
                      <a:gd name="connsiteX1820" fmla="*/ 573921 w 3177129"/>
                      <a:gd name="connsiteY1820" fmla="*/ 538306 h 3048899"/>
                      <a:gd name="connsiteX1821" fmla="*/ 246982 w 3177129"/>
                      <a:gd name="connsiteY1821" fmla="*/ 524091 h 3048899"/>
                      <a:gd name="connsiteX1822" fmla="*/ 197230 w 3177129"/>
                      <a:gd name="connsiteY1822" fmla="*/ 547783 h 3048899"/>
                      <a:gd name="connsiteX1823" fmla="*/ 183015 w 3177129"/>
                      <a:gd name="connsiteY1823" fmla="*/ 588058 h 3048899"/>
                      <a:gd name="connsiteX1824" fmla="*/ 197230 w 3177129"/>
                      <a:gd name="connsiteY1824" fmla="*/ 547783 h 3048899"/>
                      <a:gd name="connsiteX1825" fmla="*/ 246982 w 3177129"/>
                      <a:gd name="connsiteY1825" fmla="*/ 524091 h 3048899"/>
                      <a:gd name="connsiteX1826" fmla="*/ 1125928 w 3177129"/>
                      <a:gd name="connsiteY1826" fmla="*/ 500400 h 3048899"/>
                      <a:gd name="connsiteX1827" fmla="*/ 1156727 w 3177129"/>
                      <a:gd name="connsiteY1827" fmla="*/ 512246 h 3048899"/>
                      <a:gd name="connsiteX1828" fmla="*/ 1125928 w 3177129"/>
                      <a:gd name="connsiteY1828" fmla="*/ 500400 h 3048899"/>
                      <a:gd name="connsiteX1829" fmla="*/ 1455237 w 3177129"/>
                      <a:gd name="connsiteY1829" fmla="*/ 495662 h 3048899"/>
                      <a:gd name="connsiteX1830" fmla="*/ 1500250 w 3177129"/>
                      <a:gd name="connsiteY1830" fmla="*/ 535937 h 3048899"/>
                      <a:gd name="connsiteX1831" fmla="*/ 1455237 w 3177129"/>
                      <a:gd name="connsiteY1831" fmla="*/ 495662 h 3048899"/>
                      <a:gd name="connsiteX1832" fmla="*/ 583398 w 3177129"/>
                      <a:gd name="connsiteY1832" fmla="*/ 490924 h 3048899"/>
                      <a:gd name="connsiteX1833" fmla="*/ 581029 w 3177129"/>
                      <a:gd name="connsiteY1833" fmla="*/ 498031 h 3048899"/>
                      <a:gd name="connsiteX1834" fmla="*/ 583398 w 3177129"/>
                      <a:gd name="connsiteY1834" fmla="*/ 490924 h 3048899"/>
                      <a:gd name="connsiteX1835" fmla="*/ 1689780 w 3177129"/>
                      <a:gd name="connsiteY1835" fmla="*/ 483816 h 3048899"/>
                      <a:gd name="connsiteX1836" fmla="*/ 1677935 w 3177129"/>
                      <a:gd name="connsiteY1836" fmla="*/ 502769 h 3048899"/>
                      <a:gd name="connsiteX1837" fmla="*/ 1689780 w 3177129"/>
                      <a:gd name="connsiteY1837" fmla="*/ 483816 h 3048899"/>
                      <a:gd name="connsiteX1838" fmla="*/ 2227572 w 3177129"/>
                      <a:gd name="connsiteY1838" fmla="*/ 481447 h 3048899"/>
                      <a:gd name="connsiteX1839" fmla="*/ 2210988 w 3177129"/>
                      <a:gd name="connsiteY1839" fmla="*/ 498031 h 3048899"/>
                      <a:gd name="connsiteX1840" fmla="*/ 2227572 w 3177129"/>
                      <a:gd name="connsiteY1840" fmla="*/ 512246 h 3048899"/>
                      <a:gd name="connsiteX1841" fmla="*/ 2277324 w 3177129"/>
                      <a:gd name="connsiteY1841" fmla="*/ 545413 h 3048899"/>
                      <a:gd name="connsiteX1842" fmla="*/ 2227572 w 3177129"/>
                      <a:gd name="connsiteY1842" fmla="*/ 512246 h 3048899"/>
                      <a:gd name="connsiteX1843" fmla="*/ 2210988 w 3177129"/>
                      <a:gd name="connsiteY1843" fmla="*/ 498031 h 3048899"/>
                      <a:gd name="connsiteX1844" fmla="*/ 2227572 w 3177129"/>
                      <a:gd name="connsiteY1844" fmla="*/ 481447 h 3048899"/>
                      <a:gd name="connsiteX1845" fmla="*/ 2488176 w 3177129"/>
                      <a:gd name="connsiteY1845" fmla="*/ 474340 h 3048899"/>
                      <a:gd name="connsiteX1846" fmla="*/ 2523713 w 3177129"/>
                      <a:gd name="connsiteY1846" fmla="*/ 493293 h 3048899"/>
                      <a:gd name="connsiteX1847" fmla="*/ 2594787 w 3177129"/>
                      <a:gd name="connsiteY1847" fmla="*/ 512246 h 3048899"/>
                      <a:gd name="connsiteX1848" fmla="*/ 2523713 w 3177129"/>
                      <a:gd name="connsiteY1848" fmla="*/ 493293 h 3048899"/>
                      <a:gd name="connsiteX1849" fmla="*/ 2488176 w 3177129"/>
                      <a:gd name="connsiteY1849" fmla="*/ 474340 h 3048899"/>
                      <a:gd name="connsiteX1850" fmla="*/ 1372317 w 3177129"/>
                      <a:gd name="connsiteY1850" fmla="*/ 460125 h 3048899"/>
                      <a:gd name="connsiteX1851" fmla="*/ 1358102 w 3177129"/>
                      <a:gd name="connsiteY1851" fmla="*/ 481447 h 3048899"/>
                      <a:gd name="connsiteX1852" fmla="*/ 1372317 w 3177129"/>
                      <a:gd name="connsiteY1852" fmla="*/ 460125 h 3048899"/>
                      <a:gd name="connsiteX1853" fmla="*/ 1071438 w 3177129"/>
                      <a:gd name="connsiteY1853" fmla="*/ 460125 h 3048899"/>
                      <a:gd name="connsiteX1854" fmla="*/ 1057223 w 3177129"/>
                      <a:gd name="connsiteY1854" fmla="*/ 469601 h 3048899"/>
                      <a:gd name="connsiteX1855" fmla="*/ 1071438 w 3177129"/>
                      <a:gd name="connsiteY1855" fmla="*/ 460125 h 3048899"/>
                      <a:gd name="connsiteX1856" fmla="*/ 2227572 w 3177129"/>
                      <a:gd name="connsiteY1856" fmla="*/ 453018 h 3048899"/>
                      <a:gd name="connsiteX1857" fmla="*/ 2253633 w 3177129"/>
                      <a:gd name="connsiteY1857" fmla="*/ 471970 h 3048899"/>
                      <a:gd name="connsiteX1858" fmla="*/ 2227572 w 3177129"/>
                      <a:gd name="connsiteY1858" fmla="*/ 453018 h 3048899"/>
                      <a:gd name="connsiteX1859" fmla="*/ 1936169 w 3177129"/>
                      <a:gd name="connsiteY1859" fmla="*/ 450648 h 3048899"/>
                      <a:gd name="connsiteX1860" fmla="*/ 1943277 w 3177129"/>
                      <a:gd name="connsiteY1860" fmla="*/ 469601 h 3048899"/>
                      <a:gd name="connsiteX1861" fmla="*/ 1936169 w 3177129"/>
                      <a:gd name="connsiteY1861" fmla="*/ 450648 h 3048899"/>
                      <a:gd name="connsiteX1862" fmla="*/ 1758485 w 3177129"/>
                      <a:gd name="connsiteY1862" fmla="*/ 445910 h 3048899"/>
                      <a:gd name="connsiteX1863" fmla="*/ 1730055 w 3177129"/>
                      <a:gd name="connsiteY1863" fmla="*/ 469601 h 3048899"/>
                      <a:gd name="connsiteX1864" fmla="*/ 1744714 w 3177129"/>
                      <a:gd name="connsiteY1864" fmla="*/ 493552 h 3048899"/>
                      <a:gd name="connsiteX1865" fmla="*/ 1749474 w 3177129"/>
                      <a:gd name="connsiteY1865" fmla="*/ 509741 h 3048899"/>
                      <a:gd name="connsiteX1866" fmla="*/ 1744714 w 3177129"/>
                      <a:gd name="connsiteY1866" fmla="*/ 526905 h 3048899"/>
                      <a:gd name="connsiteX1867" fmla="*/ 1730055 w 3177129"/>
                      <a:gd name="connsiteY1867" fmla="*/ 552521 h 3048899"/>
                      <a:gd name="connsiteX1868" fmla="*/ 1720579 w 3177129"/>
                      <a:gd name="connsiteY1868" fmla="*/ 592796 h 3048899"/>
                      <a:gd name="connsiteX1869" fmla="*/ 1725355 w 3177129"/>
                      <a:gd name="connsiteY1869" fmla="*/ 621199 h 3048899"/>
                      <a:gd name="connsiteX1870" fmla="*/ 1722060 w 3177129"/>
                      <a:gd name="connsiteY1870" fmla="*/ 646694 h 3048899"/>
                      <a:gd name="connsiteX1871" fmla="*/ 1689780 w 3177129"/>
                      <a:gd name="connsiteY1871" fmla="*/ 689930 h 3048899"/>
                      <a:gd name="connsiteX1872" fmla="*/ 1725428 w 3177129"/>
                      <a:gd name="connsiteY1872" fmla="*/ 621633 h 3048899"/>
                      <a:gd name="connsiteX1873" fmla="*/ 1725355 w 3177129"/>
                      <a:gd name="connsiteY1873" fmla="*/ 621199 h 3048899"/>
                      <a:gd name="connsiteX1874" fmla="*/ 1725428 w 3177129"/>
                      <a:gd name="connsiteY1874" fmla="*/ 620634 h 3048899"/>
                      <a:gd name="connsiteX1875" fmla="*/ 1720579 w 3177129"/>
                      <a:gd name="connsiteY1875" fmla="*/ 592796 h 3048899"/>
                      <a:gd name="connsiteX1876" fmla="*/ 1730055 w 3177129"/>
                      <a:gd name="connsiteY1876" fmla="*/ 552521 h 3048899"/>
                      <a:gd name="connsiteX1877" fmla="*/ 1749601 w 3177129"/>
                      <a:gd name="connsiteY1877" fmla="*/ 510173 h 3048899"/>
                      <a:gd name="connsiteX1878" fmla="*/ 1749474 w 3177129"/>
                      <a:gd name="connsiteY1878" fmla="*/ 509741 h 3048899"/>
                      <a:gd name="connsiteX1879" fmla="*/ 1749601 w 3177129"/>
                      <a:gd name="connsiteY1879" fmla="*/ 509284 h 3048899"/>
                      <a:gd name="connsiteX1880" fmla="*/ 1730055 w 3177129"/>
                      <a:gd name="connsiteY1880" fmla="*/ 469601 h 3048899"/>
                      <a:gd name="connsiteX1881" fmla="*/ 1758485 w 3177129"/>
                      <a:gd name="connsiteY1881" fmla="*/ 445910 h 3048899"/>
                      <a:gd name="connsiteX1882" fmla="*/ 1917216 w 3177129"/>
                      <a:gd name="connsiteY1882" fmla="*/ 441172 h 3048899"/>
                      <a:gd name="connsiteX1883" fmla="*/ 1907740 w 3177129"/>
                      <a:gd name="connsiteY1883" fmla="*/ 471970 h 3048899"/>
                      <a:gd name="connsiteX1884" fmla="*/ 1917216 w 3177129"/>
                      <a:gd name="connsiteY1884" fmla="*/ 441172 h 3048899"/>
                      <a:gd name="connsiteX1885" fmla="*/ 1592646 w 3177129"/>
                      <a:gd name="connsiteY1885" fmla="*/ 415111 h 3048899"/>
                      <a:gd name="connsiteX1886" fmla="*/ 1632921 w 3177129"/>
                      <a:gd name="connsiteY1886" fmla="*/ 431695 h 3048899"/>
                      <a:gd name="connsiteX1887" fmla="*/ 1592646 w 3177129"/>
                      <a:gd name="connsiteY1887" fmla="*/ 415111 h 3048899"/>
                      <a:gd name="connsiteX1888" fmla="*/ 2232310 w 3177129"/>
                      <a:gd name="connsiteY1888" fmla="*/ 398528 h 3048899"/>
                      <a:gd name="connsiteX1889" fmla="*/ 2239802 w 3177129"/>
                      <a:gd name="connsiteY1889" fmla="*/ 412073 h 3048899"/>
                      <a:gd name="connsiteX1890" fmla="*/ 2239122 w 3177129"/>
                      <a:gd name="connsiteY1890" fmla="*/ 421035 h 3048899"/>
                      <a:gd name="connsiteX1891" fmla="*/ 2222834 w 3177129"/>
                      <a:gd name="connsiteY1891" fmla="*/ 436434 h 3048899"/>
                      <a:gd name="connsiteX1892" fmla="*/ 2215727 w 3177129"/>
                      <a:gd name="connsiteY1892" fmla="*/ 448279 h 3048899"/>
                      <a:gd name="connsiteX1893" fmla="*/ 2222834 w 3177129"/>
                      <a:gd name="connsiteY1893" fmla="*/ 436434 h 3048899"/>
                      <a:gd name="connsiteX1894" fmla="*/ 2239825 w 3177129"/>
                      <a:gd name="connsiteY1894" fmla="*/ 412114 h 3048899"/>
                      <a:gd name="connsiteX1895" fmla="*/ 2239802 w 3177129"/>
                      <a:gd name="connsiteY1895" fmla="*/ 412073 h 3048899"/>
                      <a:gd name="connsiteX1896" fmla="*/ 2239825 w 3177129"/>
                      <a:gd name="connsiteY1896" fmla="*/ 411780 h 3048899"/>
                      <a:gd name="connsiteX1897" fmla="*/ 2232310 w 3177129"/>
                      <a:gd name="connsiteY1897" fmla="*/ 398528 h 3048899"/>
                      <a:gd name="connsiteX1898" fmla="*/ 912706 w 3177129"/>
                      <a:gd name="connsiteY1898" fmla="*/ 393789 h 3048899"/>
                      <a:gd name="connsiteX1899" fmla="*/ 889015 w 3177129"/>
                      <a:gd name="connsiteY1899" fmla="*/ 441172 h 3048899"/>
                      <a:gd name="connsiteX1900" fmla="*/ 912706 w 3177129"/>
                      <a:gd name="connsiteY1900" fmla="*/ 393789 h 3048899"/>
                      <a:gd name="connsiteX1901" fmla="*/ 1988290 w 3177129"/>
                      <a:gd name="connsiteY1901" fmla="*/ 377205 h 3048899"/>
                      <a:gd name="connsiteX1902" fmla="*/ 1995398 w 3177129"/>
                      <a:gd name="connsiteY1902" fmla="*/ 386682 h 3048899"/>
                      <a:gd name="connsiteX1903" fmla="*/ 1988290 w 3177129"/>
                      <a:gd name="connsiteY1903" fmla="*/ 377205 h 3048899"/>
                      <a:gd name="connsiteX1904" fmla="*/ 1519203 w 3177129"/>
                      <a:gd name="connsiteY1904" fmla="*/ 374836 h 3048899"/>
                      <a:gd name="connsiteX1905" fmla="*/ 1566586 w 3177129"/>
                      <a:gd name="connsiteY1905" fmla="*/ 398528 h 3048899"/>
                      <a:gd name="connsiteX1906" fmla="*/ 1519203 w 3177129"/>
                      <a:gd name="connsiteY1906" fmla="*/ 374836 h 3048899"/>
                      <a:gd name="connsiteX1907" fmla="*/ 1936169 w 3177129"/>
                      <a:gd name="connsiteY1907" fmla="*/ 372467 h 3048899"/>
                      <a:gd name="connsiteX1908" fmla="*/ 1955123 w 3177129"/>
                      <a:gd name="connsiteY1908" fmla="*/ 393789 h 3048899"/>
                      <a:gd name="connsiteX1909" fmla="*/ 1936169 w 3177129"/>
                      <a:gd name="connsiteY1909" fmla="*/ 372467 h 3048899"/>
                      <a:gd name="connsiteX1910" fmla="*/ 1033532 w 3177129"/>
                      <a:gd name="connsiteY1910" fmla="*/ 365360 h 3048899"/>
                      <a:gd name="connsiteX1911" fmla="*/ 1019317 w 3177129"/>
                      <a:gd name="connsiteY1911" fmla="*/ 374836 h 3048899"/>
                      <a:gd name="connsiteX1912" fmla="*/ 997995 w 3177129"/>
                      <a:gd name="connsiteY1912" fmla="*/ 403266 h 3048899"/>
                      <a:gd name="connsiteX1913" fmla="*/ 1019317 w 3177129"/>
                      <a:gd name="connsiteY1913" fmla="*/ 374836 h 3048899"/>
                      <a:gd name="connsiteX1914" fmla="*/ 1033532 w 3177129"/>
                      <a:gd name="connsiteY1914" fmla="*/ 365360 h 3048899"/>
                      <a:gd name="connsiteX1915" fmla="*/ 1815344 w 3177129"/>
                      <a:gd name="connsiteY1915" fmla="*/ 360622 h 3048899"/>
                      <a:gd name="connsiteX1916" fmla="*/ 1794022 w 3177129"/>
                      <a:gd name="connsiteY1916" fmla="*/ 386090 h 3048899"/>
                      <a:gd name="connsiteX1917" fmla="*/ 1794022 w 3177129"/>
                      <a:gd name="connsiteY1917" fmla="*/ 386978 h 3048899"/>
                      <a:gd name="connsiteX1918" fmla="*/ 1794022 w 3177129"/>
                      <a:gd name="connsiteY1918" fmla="*/ 386978 h 3048899"/>
                      <a:gd name="connsiteX1919" fmla="*/ 1794022 w 3177129"/>
                      <a:gd name="connsiteY1919" fmla="*/ 422219 h 3048899"/>
                      <a:gd name="connsiteX1920" fmla="*/ 1794022 w 3177129"/>
                      <a:gd name="connsiteY1920" fmla="*/ 386978 h 3048899"/>
                      <a:gd name="connsiteX1921" fmla="*/ 2296277 w 3177129"/>
                      <a:gd name="connsiteY1921" fmla="*/ 351145 h 3048899"/>
                      <a:gd name="connsiteX1922" fmla="*/ 2331814 w 3177129"/>
                      <a:gd name="connsiteY1922" fmla="*/ 441172 h 3048899"/>
                      <a:gd name="connsiteX1923" fmla="*/ 2296277 w 3177129"/>
                      <a:gd name="connsiteY1923" fmla="*/ 351145 h 3048899"/>
                      <a:gd name="connsiteX1924" fmla="*/ 1881679 w 3177129"/>
                      <a:gd name="connsiteY1924" fmla="*/ 348776 h 3048899"/>
                      <a:gd name="connsiteX1925" fmla="*/ 1846143 w 3177129"/>
                      <a:gd name="connsiteY1925" fmla="*/ 391420 h 3048899"/>
                      <a:gd name="connsiteX1926" fmla="*/ 1843774 w 3177129"/>
                      <a:gd name="connsiteY1926" fmla="*/ 410373 h 3048899"/>
                      <a:gd name="connsiteX1927" fmla="*/ 1839035 w 3177129"/>
                      <a:gd name="connsiteY1927" fmla="*/ 434064 h 3048899"/>
                      <a:gd name="connsiteX1928" fmla="*/ 1846143 w 3177129"/>
                      <a:gd name="connsiteY1928" fmla="*/ 410373 h 3048899"/>
                      <a:gd name="connsiteX1929" fmla="*/ 1895894 w 3177129"/>
                      <a:gd name="connsiteY1929" fmla="*/ 429326 h 3048899"/>
                      <a:gd name="connsiteX1930" fmla="*/ 1846143 w 3177129"/>
                      <a:gd name="connsiteY1930" fmla="*/ 410373 h 3048899"/>
                      <a:gd name="connsiteX1931" fmla="*/ 1846143 w 3177129"/>
                      <a:gd name="connsiteY1931" fmla="*/ 391420 h 3048899"/>
                      <a:gd name="connsiteX1932" fmla="*/ 1881679 w 3177129"/>
                      <a:gd name="connsiteY1932" fmla="*/ 348776 h 3048899"/>
                      <a:gd name="connsiteX1933" fmla="*/ 2406737 w 3177129"/>
                      <a:gd name="connsiteY1933" fmla="*/ 347592 h 3048899"/>
                      <a:gd name="connsiteX1934" fmla="*/ 2381566 w 3177129"/>
                      <a:gd name="connsiteY1934" fmla="*/ 353514 h 3048899"/>
                      <a:gd name="connsiteX1935" fmla="*/ 2346029 w 3177129"/>
                      <a:gd name="connsiteY1935" fmla="*/ 381944 h 3048899"/>
                      <a:gd name="connsiteX1936" fmla="*/ 2381566 w 3177129"/>
                      <a:gd name="connsiteY1936" fmla="*/ 353514 h 3048899"/>
                      <a:gd name="connsiteX1937" fmla="*/ 2433686 w 3177129"/>
                      <a:gd name="connsiteY1937" fmla="*/ 355883 h 3048899"/>
                      <a:gd name="connsiteX1938" fmla="*/ 2406737 w 3177129"/>
                      <a:gd name="connsiteY1938" fmla="*/ 347592 h 3048899"/>
                      <a:gd name="connsiteX1939" fmla="*/ 2116223 w 3177129"/>
                      <a:gd name="connsiteY1939" fmla="*/ 341668 h 3048899"/>
                      <a:gd name="connsiteX1940" fmla="*/ 2139915 w 3177129"/>
                      <a:gd name="connsiteY1940" fmla="*/ 389051 h 3048899"/>
                      <a:gd name="connsiteX1941" fmla="*/ 2116223 w 3177129"/>
                      <a:gd name="connsiteY1941" fmla="*/ 341668 h 3048899"/>
                      <a:gd name="connsiteX1942" fmla="*/ 355961 w 3177129"/>
                      <a:gd name="connsiteY1942" fmla="*/ 341668 h 3048899"/>
                      <a:gd name="connsiteX1943" fmla="*/ 329901 w 3177129"/>
                      <a:gd name="connsiteY1943" fmla="*/ 389051 h 3048899"/>
                      <a:gd name="connsiteX1944" fmla="*/ 355961 w 3177129"/>
                      <a:gd name="connsiteY1944" fmla="*/ 341668 h 3048899"/>
                      <a:gd name="connsiteX1945" fmla="*/ 1799944 w 3177129"/>
                      <a:gd name="connsiteY1945" fmla="*/ 312055 h 3048899"/>
                      <a:gd name="connsiteX1946" fmla="*/ 1799201 w 3177129"/>
                      <a:gd name="connsiteY1946" fmla="*/ 313069 h 3048899"/>
                      <a:gd name="connsiteX1947" fmla="*/ 1798168 w 3177129"/>
                      <a:gd name="connsiteY1947" fmla="*/ 312943 h 3048899"/>
                      <a:gd name="connsiteX1948" fmla="*/ 1786914 w 3177129"/>
                      <a:gd name="connsiteY1948" fmla="*/ 329823 h 3048899"/>
                      <a:gd name="connsiteX1949" fmla="*/ 1767962 w 3177129"/>
                      <a:gd name="connsiteY1949" fmla="*/ 313239 h 3048899"/>
                      <a:gd name="connsiteX1950" fmla="*/ 1786914 w 3177129"/>
                      <a:gd name="connsiteY1950" fmla="*/ 329823 h 3048899"/>
                      <a:gd name="connsiteX1951" fmla="*/ 1799201 w 3177129"/>
                      <a:gd name="connsiteY1951" fmla="*/ 313069 h 3048899"/>
                      <a:gd name="connsiteX1952" fmla="*/ 1820082 w 3177129"/>
                      <a:gd name="connsiteY1952" fmla="*/ 315608 h 3048899"/>
                      <a:gd name="connsiteX1953" fmla="*/ 1855619 w 3177129"/>
                      <a:gd name="connsiteY1953" fmla="*/ 332192 h 3048899"/>
                      <a:gd name="connsiteX1954" fmla="*/ 1903002 w 3177129"/>
                      <a:gd name="connsiteY1954" fmla="*/ 355883 h 3048899"/>
                      <a:gd name="connsiteX1955" fmla="*/ 1855619 w 3177129"/>
                      <a:gd name="connsiteY1955" fmla="*/ 332192 h 3048899"/>
                      <a:gd name="connsiteX1956" fmla="*/ 1820082 w 3177129"/>
                      <a:gd name="connsiteY1956" fmla="*/ 315608 h 3048899"/>
                      <a:gd name="connsiteX1957" fmla="*/ 1799944 w 3177129"/>
                      <a:gd name="connsiteY1957" fmla="*/ 312055 h 3048899"/>
                      <a:gd name="connsiteX1958" fmla="*/ 1246753 w 3177129"/>
                      <a:gd name="connsiteY1958" fmla="*/ 308501 h 3048899"/>
                      <a:gd name="connsiteX1959" fmla="*/ 1251478 w 3177129"/>
                      <a:gd name="connsiteY1959" fmla="*/ 325958 h 3048899"/>
                      <a:gd name="connsiteX1960" fmla="*/ 1250900 w 3177129"/>
                      <a:gd name="connsiteY1960" fmla="*/ 337523 h 3048899"/>
                      <a:gd name="connsiteX1961" fmla="*/ 1230170 w 3177129"/>
                      <a:gd name="connsiteY1961" fmla="*/ 362991 h 3048899"/>
                      <a:gd name="connsiteX1962" fmla="*/ 1251492 w 3177129"/>
                      <a:gd name="connsiteY1962" fmla="*/ 326010 h 3048899"/>
                      <a:gd name="connsiteX1963" fmla="*/ 1251478 w 3177129"/>
                      <a:gd name="connsiteY1963" fmla="*/ 325958 h 3048899"/>
                      <a:gd name="connsiteX1964" fmla="*/ 1251492 w 3177129"/>
                      <a:gd name="connsiteY1964" fmla="*/ 325677 h 3048899"/>
                      <a:gd name="connsiteX1965" fmla="*/ 1246753 w 3177129"/>
                      <a:gd name="connsiteY1965" fmla="*/ 308501 h 3048899"/>
                      <a:gd name="connsiteX1966" fmla="*/ 2142839 w 3177129"/>
                      <a:gd name="connsiteY1966" fmla="*/ 306206 h 3048899"/>
                      <a:gd name="connsiteX1967" fmla="*/ 2116223 w 3177129"/>
                      <a:gd name="connsiteY1967" fmla="*/ 310870 h 3048899"/>
                      <a:gd name="connsiteX1968" fmla="*/ 2220465 w 3177129"/>
                      <a:gd name="connsiteY1968" fmla="*/ 310870 h 3048899"/>
                      <a:gd name="connsiteX1969" fmla="*/ 2142839 w 3177129"/>
                      <a:gd name="connsiteY1969" fmla="*/ 306206 h 3048899"/>
                      <a:gd name="connsiteX1970" fmla="*/ 1568955 w 3177129"/>
                      <a:gd name="connsiteY1970" fmla="*/ 280071 h 3048899"/>
                      <a:gd name="connsiteX1971" fmla="*/ 1583170 w 3177129"/>
                      <a:gd name="connsiteY1971" fmla="*/ 296655 h 3048899"/>
                      <a:gd name="connsiteX1972" fmla="*/ 1568955 w 3177129"/>
                      <a:gd name="connsiteY1972" fmla="*/ 280071 h 3048899"/>
                      <a:gd name="connsiteX1973" fmla="*/ 1090391 w 3177129"/>
                      <a:gd name="connsiteY1973" fmla="*/ 268226 h 3048899"/>
                      <a:gd name="connsiteX1974" fmla="*/ 1085653 w 3177129"/>
                      <a:gd name="connsiteY1974" fmla="*/ 303762 h 3048899"/>
                      <a:gd name="connsiteX1975" fmla="*/ 1090391 w 3177129"/>
                      <a:gd name="connsiteY1975" fmla="*/ 268226 h 3048899"/>
                      <a:gd name="connsiteX1976" fmla="*/ 1696888 w 3177129"/>
                      <a:gd name="connsiteY1976" fmla="*/ 249272 h 3048899"/>
                      <a:gd name="connsiteX1977" fmla="*/ 1664904 w 3177129"/>
                      <a:gd name="connsiteY1977" fmla="*/ 261414 h 3048899"/>
                      <a:gd name="connsiteX1978" fmla="*/ 1650286 w 3177129"/>
                      <a:gd name="connsiteY1978" fmla="*/ 269573 h 3048899"/>
                      <a:gd name="connsiteX1979" fmla="*/ 1632921 w 3177129"/>
                      <a:gd name="connsiteY1979" fmla="*/ 268226 h 3048899"/>
                      <a:gd name="connsiteX1980" fmla="*/ 1604492 w 3177129"/>
                      <a:gd name="connsiteY1980" fmla="*/ 282440 h 3048899"/>
                      <a:gd name="connsiteX1981" fmla="*/ 1632921 w 3177129"/>
                      <a:gd name="connsiteY1981" fmla="*/ 268226 h 3048899"/>
                      <a:gd name="connsiteX1982" fmla="*/ 1650246 w 3177129"/>
                      <a:gd name="connsiteY1982" fmla="*/ 269595 h 3048899"/>
                      <a:gd name="connsiteX1983" fmla="*/ 1650286 w 3177129"/>
                      <a:gd name="connsiteY1983" fmla="*/ 269573 h 3048899"/>
                      <a:gd name="connsiteX1984" fmla="*/ 1650579 w 3177129"/>
                      <a:gd name="connsiteY1984" fmla="*/ 269595 h 3048899"/>
                      <a:gd name="connsiteX1985" fmla="*/ 1696888 w 3177129"/>
                      <a:gd name="connsiteY1985" fmla="*/ 249272 h 3048899"/>
                      <a:gd name="connsiteX1986" fmla="*/ 1346257 w 3177129"/>
                      <a:gd name="connsiteY1986" fmla="*/ 244534 h 3048899"/>
                      <a:gd name="connsiteX1987" fmla="*/ 1298874 w 3177129"/>
                      <a:gd name="connsiteY1987" fmla="*/ 246903 h 3048899"/>
                      <a:gd name="connsiteX1988" fmla="*/ 1346257 w 3177129"/>
                      <a:gd name="connsiteY1988" fmla="*/ 244534 h 3048899"/>
                      <a:gd name="connsiteX1989" fmla="*/ 1457606 w 3177129"/>
                      <a:gd name="connsiteY1989" fmla="*/ 227950 h 3048899"/>
                      <a:gd name="connsiteX1990" fmla="*/ 1526310 w 3177129"/>
                      <a:gd name="connsiteY1990" fmla="*/ 251642 h 3048899"/>
                      <a:gd name="connsiteX1991" fmla="*/ 1547040 w 3177129"/>
                      <a:gd name="connsiteY1991" fmla="*/ 256084 h 3048899"/>
                      <a:gd name="connsiteX1992" fmla="*/ 1547248 w 3177129"/>
                      <a:gd name="connsiteY1992" fmla="*/ 255944 h 3048899"/>
                      <a:gd name="connsiteX1993" fmla="*/ 1547928 w 3177129"/>
                      <a:gd name="connsiteY1993" fmla="*/ 256084 h 3048899"/>
                      <a:gd name="connsiteX1994" fmla="*/ 1564216 w 3177129"/>
                      <a:gd name="connsiteY1994" fmla="*/ 244534 h 3048899"/>
                      <a:gd name="connsiteX1995" fmla="*/ 1547248 w 3177129"/>
                      <a:gd name="connsiteY1995" fmla="*/ 255944 h 3048899"/>
                      <a:gd name="connsiteX1996" fmla="*/ 1526310 w 3177129"/>
                      <a:gd name="connsiteY1996" fmla="*/ 251642 h 3048899"/>
                      <a:gd name="connsiteX1997" fmla="*/ 1457606 w 3177129"/>
                      <a:gd name="connsiteY1997" fmla="*/ 227950 h 3048899"/>
                      <a:gd name="connsiteX1998" fmla="*/ 1192264 w 3177129"/>
                      <a:gd name="connsiteY1998" fmla="*/ 227950 h 3048899"/>
                      <a:gd name="connsiteX1999" fmla="*/ 1190191 w 3177129"/>
                      <a:gd name="connsiteY1999" fmla="*/ 241425 h 3048899"/>
                      <a:gd name="connsiteX2000" fmla="*/ 1190222 w 3177129"/>
                      <a:gd name="connsiteY2000" fmla="*/ 241547 h 3048899"/>
                      <a:gd name="connsiteX2001" fmla="*/ 1190191 w 3177129"/>
                      <a:gd name="connsiteY2001" fmla="*/ 241758 h 3048899"/>
                      <a:gd name="connsiteX2002" fmla="*/ 1193448 w 3177129"/>
                      <a:gd name="connsiteY2002" fmla="*/ 254899 h 3048899"/>
                      <a:gd name="connsiteX2003" fmla="*/ 1194832 w 3177129"/>
                      <a:gd name="connsiteY2003" fmla="*/ 266772 h 3048899"/>
                      <a:gd name="connsiteX2004" fmla="*/ 1187525 w 3177129"/>
                      <a:gd name="connsiteY2004" fmla="*/ 280071 h 3048899"/>
                      <a:gd name="connsiteX2005" fmla="*/ 1194929 w 3177129"/>
                      <a:gd name="connsiteY2005" fmla="*/ 267596 h 3048899"/>
                      <a:gd name="connsiteX2006" fmla="*/ 1194832 w 3177129"/>
                      <a:gd name="connsiteY2006" fmla="*/ 266772 h 3048899"/>
                      <a:gd name="connsiteX2007" fmla="*/ 1194929 w 3177129"/>
                      <a:gd name="connsiteY2007" fmla="*/ 266597 h 3048899"/>
                      <a:gd name="connsiteX2008" fmla="*/ 1193448 w 3177129"/>
                      <a:gd name="connsiteY2008" fmla="*/ 254011 h 3048899"/>
                      <a:gd name="connsiteX2009" fmla="*/ 1190222 w 3177129"/>
                      <a:gd name="connsiteY2009" fmla="*/ 241547 h 3048899"/>
                      <a:gd name="connsiteX2010" fmla="*/ 1725317 w 3177129"/>
                      <a:gd name="connsiteY2010" fmla="*/ 218474 h 3048899"/>
                      <a:gd name="connsiteX2011" fmla="*/ 1706364 w 3177129"/>
                      <a:gd name="connsiteY2011" fmla="*/ 249272 h 3048899"/>
                      <a:gd name="connsiteX2012" fmla="*/ 1756116 w 3177129"/>
                      <a:gd name="connsiteY2012" fmla="*/ 303762 h 3048899"/>
                      <a:gd name="connsiteX2013" fmla="*/ 1706364 w 3177129"/>
                      <a:gd name="connsiteY2013" fmla="*/ 249272 h 3048899"/>
                      <a:gd name="connsiteX2014" fmla="*/ 1725317 w 3177129"/>
                      <a:gd name="connsiteY2014" fmla="*/ 218474 h 3048899"/>
                      <a:gd name="connsiteX2015" fmla="*/ 1374686 w 3177129"/>
                      <a:gd name="connsiteY2015" fmla="*/ 218474 h 3048899"/>
                      <a:gd name="connsiteX2016" fmla="*/ 1380730 w 3177129"/>
                      <a:gd name="connsiteY2016" fmla="*/ 233456 h 3048899"/>
                      <a:gd name="connsiteX2017" fmla="*/ 1377351 w 3177129"/>
                      <a:gd name="connsiteY2017" fmla="*/ 242757 h 3048899"/>
                      <a:gd name="connsiteX2018" fmla="*/ 1360472 w 3177129"/>
                      <a:gd name="connsiteY2018" fmla="*/ 249272 h 3048899"/>
                      <a:gd name="connsiteX2019" fmla="*/ 1380794 w 3177129"/>
                      <a:gd name="connsiteY2019" fmla="*/ 233614 h 3048899"/>
                      <a:gd name="connsiteX2020" fmla="*/ 1380730 w 3177129"/>
                      <a:gd name="connsiteY2020" fmla="*/ 233456 h 3048899"/>
                      <a:gd name="connsiteX2021" fmla="*/ 1380794 w 3177129"/>
                      <a:gd name="connsiteY2021" fmla="*/ 233281 h 3048899"/>
                      <a:gd name="connsiteX2022" fmla="*/ 1374686 w 3177129"/>
                      <a:gd name="connsiteY2022" fmla="*/ 218474 h 3048899"/>
                      <a:gd name="connsiteX2023" fmla="*/ 1703995 w 3177129"/>
                      <a:gd name="connsiteY2023" fmla="*/ 180568 h 3048899"/>
                      <a:gd name="connsiteX2024" fmla="*/ 1718210 w 3177129"/>
                      <a:gd name="connsiteY2024" fmla="*/ 218474 h 3048899"/>
                      <a:gd name="connsiteX2025" fmla="*/ 1703995 w 3177129"/>
                      <a:gd name="connsiteY2025" fmla="*/ 180568 h 3048899"/>
                      <a:gd name="connsiteX2026" fmla="*/ 1240534 w 3177129"/>
                      <a:gd name="connsiteY2026" fmla="*/ 811 h 3048899"/>
                      <a:gd name="connsiteX2027" fmla="*/ 1282290 w 3177129"/>
                      <a:gd name="connsiteY2027" fmla="*/ 7622 h 3048899"/>
                      <a:gd name="connsiteX2028" fmla="*/ 1350995 w 3177129"/>
                      <a:gd name="connsiteY2028" fmla="*/ 5252 h 3048899"/>
                      <a:gd name="connsiteX2029" fmla="*/ 1384163 w 3177129"/>
                      <a:gd name="connsiteY2029" fmla="*/ 14729 h 3048899"/>
                      <a:gd name="connsiteX2030" fmla="*/ 1438653 w 3177129"/>
                      <a:gd name="connsiteY2030" fmla="*/ 17098 h 3048899"/>
                      <a:gd name="connsiteX2031" fmla="*/ 1497881 w 3177129"/>
                      <a:gd name="connsiteY2031" fmla="*/ 17098 h 3048899"/>
                      <a:gd name="connsiteX2032" fmla="*/ 1564216 w 3177129"/>
                      <a:gd name="connsiteY2032" fmla="*/ 9991 h 3048899"/>
                      <a:gd name="connsiteX2033" fmla="*/ 1595015 w 3177129"/>
                      <a:gd name="connsiteY2033" fmla="*/ 28944 h 3048899"/>
                      <a:gd name="connsiteX2034" fmla="*/ 1635290 w 3177129"/>
                      <a:gd name="connsiteY2034" fmla="*/ 31313 h 3048899"/>
                      <a:gd name="connsiteX2035" fmla="*/ 1694518 w 3177129"/>
                      <a:gd name="connsiteY2035" fmla="*/ 28944 h 3048899"/>
                      <a:gd name="connsiteX2036" fmla="*/ 1753747 w 3177129"/>
                      <a:gd name="connsiteY2036" fmla="*/ 19467 h 3048899"/>
                      <a:gd name="connsiteX2037" fmla="*/ 1772700 w 3177129"/>
                      <a:gd name="connsiteY2037" fmla="*/ 28944 h 3048899"/>
                      <a:gd name="connsiteX2038" fmla="*/ 1824821 w 3177129"/>
                      <a:gd name="connsiteY2038" fmla="*/ 38420 h 3048899"/>
                      <a:gd name="connsiteX2039" fmla="*/ 1857988 w 3177129"/>
                      <a:gd name="connsiteY2039" fmla="*/ 31313 h 3048899"/>
                      <a:gd name="connsiteX2040" fmla="*/ 1862727 w 3177129"/>
                      <a:gd name="connsiteY2040" fmla="*/ 47897 h 3048899"/>
                      <a:gd name="connsiteX2041" fmla="*/ 1952753 w 3177129"/>
                      <a:gd name="connsiteY2041" fmla="*/ 55004 h 3048899"/>
                      <a:gd name="connsiteX2042" fmla="*/ 2014351 w 3177129"/>
                      <a:gd name="connsiteY2042" fmla="*/ 76326 h 3048899"/>
                      <a:gd name="connsiteX2043" fmla="*/ 2085425 w 3177129"/>
                      <a:gd name="connsiteY2043" fmla="*/ 85803 h 3048899"/>
                      <a:gd name="connsiteX2044" fmla="*/ 2094901 w 3177129"/>
                      <a:gd name="connsiteY2044" fmla="*/ 123709 h 3048899"/>
                      <a:gd name="connsiteX2045" fmla="*/ 2085425 w 3177129"/>
                      <a:gd name="connsiteY2045" fmla="*/ 85803 h 3048899"/>
                      <a:gd name="connsiteX2046" fmla="*/ 2132807 w 3177129"/>
                      <a:gd name="connsiteY2046" fmla="*/ 104756 h 3048899"/>
                      <a:gd name="connsiteX2047" fmla="*/ 2263109 w 3177129"/>
                      <a:gd name="connsiteY2047" fmla="*/ 128447 h 3048899"/>
                      <a:gd name="connsiteX2048" fmla="*/ 2282062 w 3177129"/>
                      <a:gd name="connsiteY2048" fmla="*/ 133185 h 3048899"/>
                      <a:gd name="connsiteX2049" fmla="*/ 2343659 w 3177129"/>
                      <a:gd name="connsiteY2049" fmla="*/ 185306 h 3048899"/>
                      <a:gd name="connsiteX2050" fmla="*/ 2431317 w 3177129"/>
                      <a:gd name="connsiteY2050" fmla="*/ 213736 h 3048899"/>
                      <a:gd name="connsiteX2051" fmla="*/ 2457378 w 3177129"/>
                      <a:gd name="connsiteY2051" fmla="*/ 235058 h 3048899"/>
                      <a:gd name="connsiteX2052" fmla="*/ 2542666 w 3177129"/>
                      <a:gd name="connsiteY2052" fmla="*/ 303762 h 3048899"/>
                      <a:gd name="connsiteX2053" fmla="*/ 2644539 w 3177129"/>
                      <a:gd name="connsiteY2053" fmla="*/ 346407 h 3048899"/>
                      <a:gd name="connsiteX2054" fmla="*/ 2684814 w 3177129"/>
                      <a:gd name="connsiteY2054" fmla="*/ 389051 h 3048899"/>
                      <a:gd name="connsiteX2055" fmla="*/ 2703767 w 3177129"/>
                      <a:gd name="connsiteY2055" fmla="*/ 403266 h 3048899"/>
                      <a:gd name="connsiteX2056" fmla="*/ 2758257 w 3177129"/>
                      <a:gd name="connsiteY2056" fmla="*/ 426957 h 3048899"/>
                      <a:gd name="connsiteX2057" fmla="*/ 2786686 w 3177129"/>
                      <a:gd name="connsiteY2057" fmla="*/ 453018 h 3048899"/>
                      <a:gd name="connsiteX2058" fmla="*/ 2864867 w 3177129"/>
                      <a:gd name="connsiteY2058" fmla="*/ 552521 h 3048899"/>
                      <a:gd name="connsiteX2059" fmla="*/ 2881452 w 3177129"/>
                      <a:gd name="connsiteY2059" fmla="*/ 573843 h 3048899"/>
                      <a:gd name="connsiteX2060" fmla="*/ 2921727 w 3177129"/>
                      <a:gd name="connsiteY2060" fmla="*/ 644917 h 3048899"/>
                      <a:gd name="connsiteX2061" fmla="*/ 2971478 w 3177129"/>
                      <a:gd name="connsiteY2061" fmla="*/ 687561 h 3048899"/>
                      <a:gd name="connsiteX2062" fmla="*/ 2980955 w 3177129"/>
                      <a:gd name="connsiteY2062" fmla="*/ 706514 h 3048899"/>
                      <a:gd name="connsiteX2063" fmla="*/ 2988062 w 3177129"/>
                      <a:gd name="connsiteY2063" fmla="*/ 751528 h 3048899"/>
                      <a:gd name="connsiteX2064" fmla="*/ 3052029 w 3177129"/>
                      <a:gd name="connsiteY2064" fmla="*/ 836816 h 3048899"/>
                      <a:gd name="connsiteX2065" fmla="*/ 3063874 w 3177129"/>
                      <a:gd name="connsiteY2065" fmla="*/ 879461 h 3048899"/>
                      <a:gd name="connsiteX2066" fmla="*/ 3073351 w 3177129"/>
                      <a:gd name="connsiteY2066" fmla="*/ 905521 h 3048899"/>
                      <a:gd name="connsiteX2067" fmla="*/ 3142056 w 3177129"/>
                      <a:gd name="connsiteY2067" fmla="*/ 1023977 h 3048899"/>
                      <a:gd name="connsiteX2068" fmla="*/ 3137317 w 3177129"/>
                      <a:gd name="connsiteY2068" fmla="*/ 1047668 h 3048899"/>
                      <a:gd name="connsiteX2069" fmla="*/ 3132579 w 3177129"/>
                      <a:gd name="connsiteY2069" fmla="*/ 1068991 h 3048899"/>
                      <a:gd name="connsiteX2070" fmla="*/ 3132579 w 3177129"/>
                      <a:gd name="connsiteY2070" fmla="*/ 1201662 h 3048899"/>
                      <a:gd name="connsiteX2071" fmla="*/ 3153901 w 3177129"/>
                      <a:gd name="connsiteY2071" fmla="*/ 1260890 h 3048899"/>
                      <a:gd name="connsiteX2072" fmla="*/ 3158639 w 3177129"/>
                      <a:gd name="connsiteY2072" fmla="*/ 1272735 h 3048899"/>
                      <a:gd name="connsiteX2073" fmla="*/ 3161008 w 3177129"/>
                      <a:gd name="connsiteY2073" fmla="*/ 1360393 h 3048899"/>
                      <a:gd name="connsiteX2074" fmla="*/ 3175223 w 3177129"/>
                      <a:gd name="connsiteY2074" fmla="*/ 1445682 h 3048899"/>
                      <a:gd name="connsiteX2075" fmla="*/ 3168116 w 3177129"/>
                      <a:gd name="connsiteY2075" fmla="*/ 1540447 h 3048899"/>
                      <a:gd name="connsiteX2076" fmla="*/ 3168116 w 3177129"/>
                      <a:gd name="connsiteY2076" fmla="*/ 1568876 h 3048899"/>
                      <a:gd name="connsiteX2077" fmla="*/ 3139686 w 3177129"/>
                      <a:gd name="connsiteY2077" fmla="*/ 1687333 h 3048899"/>
                      <a:gd name="connsiteX2078" fmla="*/ 3137317 w 3177129"/>
                      <a:gd name="connsiteY2078" fmla="*/ 1760776 h 3048899"/>
                      <a:gd name="connsiteX2079" fmla="*/ 3144425 w 3177129"/>
                      <a:gd name="connsiteY2079" fmla="*/ 1798682 h 3048899"/>
                      <a:gd name="connsiteX2080" fmla="*/ 3132579 w 3177129"/>
                      <a:gd name="connsiteY2080" fmla="*/ 1912400 h 3048899"/>
                      <a:gd name="connsiteX2081" fmla="*/ 3125471 w 3177129"/>
                      <a:gd name="connsiteY2081" fmla="*/ 1928984 h 3048899"/>
                      <a:gd name="connsiteX2082" fmla="*/ 3113626 w 3177129"/>
                      <a:gd name="connsiteY2082" fmla="*/ 2011903 h 3048899"/>
                      <a:gd name="connsiteX2083" fmla="*/ 3104149 w 3177129"/>
                      <a:gd name="connsiteY2083" fmla="*/ 2033225 h 3048899"/>
                      <a:gd name="connsiteX2084" fmla="*/ 3078089 w 3177129"/>
                      <a:gd name="connsiteY2084" fmla="*/ 2177742 h 3048899"/>
                      <a:gd name="connsiteX2085" fmla="*/ 3047291 w 3177129"/>
                      <a:gd name="connsiteY2085" fmla="*/ 2201434 h 3048899"/>
                      <a:gd name="connsiteX2086" fmla="*/ 3047291 w 3177129"/>
                      <a:gd name="connsiteY2086" fmla="*/ 2203803 h 3048899"/>
                      <a:gd name="connsiteX2087" fmla="*/ 3044921 w 3177129"/>
                      <a:gd name="connsiteY2087" fmla="*/ 2203803 h 3048899"/>
                      <a:gd name="connsiteX2088" fmla="*/ 3016492 w 3177129"/>
                      <a:gd name="connsiteY2088" fmla="*/ 2246447 h 3048899"/>
                      <a:gd name="connsiteX2089" fmla="*/ 3011754 w 3177129"/>
                      <a:gd name="connsiteY2089" fmla="*/ 2291460 h 3048899"/>
                      <a:gd name="connsiteX2090" fmla="*/ 2973847 w 3177129"/>
                      <a:gd name="connsiteY2090" fmla="*/ 2395702 h 3048899"/>
                      <a:gd name="connsiteX2091" fmla="*/ 2973847 w 3177129"/>
                      <a:gd name="connsiteY2091" fmla="*/ 2417024 h 3048899"/>
                      <a:gd name="connsiteX2092" fmla="*/ 2954894 w 3177129"/>
                      <a:gd name="connsiteY2092" fmla="*/ 2443085 h 3048899"/>
                      <a:gd name="connsiteX2093" fmla="*/ 2883820 w 3177129"/>
                      <a:gd name="connsiteY2093" fmla="*/ 2561541 h 3048899"/>
                      <a:gd name="connsiteX2094" fmla="*/ 2838807 w 3177129"/>
                      <a:gd name="connsiteY2094" fmla="*/ 2668152 h 3048899"/>
                      <a:gd name="connsiteX2095" fmla="*/ 2817485 w 3177129"/>
                      <a:gd name="connsiteY2095" fmla="*/ 2684736 h 3048899"/>
                      <a:gd name="connsiteX2096" fmla="*/ 2770102 w 3177129"/>
                      <a:gd name="connsiteY2096" fmla="*/ 2729749 h 3048899"/>
                      <a:gd name="connsiteX2097" fmla="*/ 2762995 w 3177129"/>
                      <a:gd name="connsiteY2097" fmla="*/ 2758179 h 3048899"/>
                      <a:gd name="connsiteX2098" fmla="*/ 2746411 w 3177129"/>
                      <a:gd name="connsiteY2098" fmla="*/ 2779501 h 3048899"/>
                      <a:gd name="connsiteX2099" fmla="*/ 2734565 w 3177129"/>
                      <a:gd name="connsiteY2099" fmla="*/ 2788977 h 3048899"/>
                      <a:gd name="connsiteX2100" fmla="*/ 2722720 w 3177129"/>
                      <a:gd name="connsiteY2100" fmla="*/ 2824514 h 3048899"/>
                      <a:gd name="connsiteX2101" fmla="*/ 2684814 w 3177129"/>
                      <a:gd name="connsiteY2101" fmla="*/ 2848205 h 3048899"/>
                      <a:gd name="connsiteX2102" fmla="*/ 2649277 w 3177129"/>
                      <a:gd name="connsiteY2102" fmla="*/ 2881373 h 3048899"/>
                      <a:gd name="connsiteX2103" fmla="*/ 2642170 w 3177129"/>
                      <a:gd name="connsiteY2103" fmla="*/ 2864789 h 3048899"/>
                      <a:gd name="connsiteX2104" fmla="*/ 2628271 w 3177129"/>
                      <a:gd name="connsiteY2104" fmla="*/ 2855813 h 3048899"/>
                      <a:gd name="connsiteX2105" fmla="*/ 2635062 w 3177129"/>
                      <a:gd name="connsiteY2105" fmla="*/ 2841098 h 3048899"/>
                      <a:gd name="connsiteX2106" fmla="*/ 2643354 w 3177129"/>
                      <a:gd name="connsiteY2106" fmla="*/ 2830141 h 3048899"/>
                      <a:gd name="connsiteX2107" fmla="*/ 2643106 w 3177129"/>
                      <a:gd name="connsiteY2107" fmla="*/ 2829607 h 3048899"/>
                      <a:gd name="connsiteX2108" fmla="*/ 2643354 w 3177129"/>
                      <a:gd name="connsiteY2108" fmla="*/ 2829253 h 3048899"/>
                      <a:gd name="connsiteX2109" fmla="*/ 2637431 w 3177129"/>
                      <a:gd name="connsiteY2109" fmla="*/ 2817407 h 3048899"/>
                      <a:gd name="connsiteX2110" fmla="*/ 2643106 w 3177129"/>
                      <a:gd name="connsiteY2110" fmla="*/ 2829607 h 3048899"/>
                      <a:gd name="connsiteX2111" fmla="*/ 2635062 w 3177129"/>
                      <a:gd name="connsiteY2111" fmla="*/ 2841098 h 3048899"/>
                      <a:gd name="connsiteX2112" fmla="*/ 2627955 w 3177129"/>
                      <a:gd name="connsiteY2112" fmla="*/ 2855609 h 3048899"/>
                      <a:gd name="connsiteX2113" fmla="*/ 2628271 w 3177129"/>
                      <a:gd name="connsiteY2113" fmla="*/ 2855813 h 3048899"/>
                      <a:gd name="connsiteX2114" fmla="*/ 2627955 w 3177129"/>
                      <a:gd name="connsiteY2114" fmla="*/ 2856498 h 3048899"/>
                      <a:gd name="connsiteX2115" fmla="*/ 2642170 w 3177129"/>
                      <a:gd name="connsiteY2115" fmla="*/ 2864789 h 3048899"/>
                      <a:gd name="connsiteX2116" fmla="*/ 2649277 w 3177129"/>
                      <a:gd name="connsiteY2116" fmla="*/ 2881373 h 3048899"/>
                      <a:gd name="connsiteX2117" fmla="*/ 2609002 w 3177129"/>
                      <a:gd name="connsiteY2117" fmla="*/ 2912172 h 3048899"/>
                      <a:gd name="connsiteX2118" fmla="*/ 2563988 w 3177129"/>
                      <a:gd name="connsiteY2118" fmla="*/ 2931125 h 3048899"/>
                      <a:gd name="connsiteX2119" fmla="*/ 2609002 w 3177129"/>
                      <a:gd name="connsiteY2119" fmla="*/ 2912172 h 3048899"/>
                      <a:gd name="connsiteX2120" fmla="*/ 2587680 w 3177129"/>
                      <a:gd name="connsiteY2120" fmla="*/ 2966662 h 3048899"/>
                      <a:gd name="connsiteX2121" fmla="*/ 2552143 w 3177129"/>
                      <a:gd name="connsiteY2121" fmla="*/ 2983246 h 3048899"/>
                      <a:gd name="connsiteX2122" fmla="*/ 2533190 w 3177129"/>
                      <a:gd name="connsiteY2122" fmla="*/ 2985615 h 3048899"/>
                      <a:gd name="connsiteX2123" fmla="*/ 2530821 w 3177129"/>
                      <a:gd name="connsiteY2123" fmla="*/ 2983246 h 3048899"/>
                      <a:gd name="connsiteX2124" fmla="*/ 2505649 w 3177129"/>
                      <a:gd name="connsiteY2124" fmla="*/ 3029444 h 3048899"/>
                      <a:gd name="connsiteX2125" fmla="*/ 2488699 w 3177129"/>
                      <a:gd name="connsiteY2125" fmla="*/ 3048899 h 3048899"/>
                      <a:gd name="connsiteX2126" fmla="*/ 2175452 w 3177129"/>
                      <a:gd name="connsiteY2126" fmla="*/ 3048899 h 3048899"/>
                      <a:gd name="connsiteX2127" fmla="*/ 2159817 w 3177129"/>
                      <a:gd name="connsiteY2127" fmla="*/ 3048899 h 3048899"/>
                      <a:gd name="connsiteX2128" fmla="*/ 1882362 w 3177129"/>
                      <a:gd name="connsiteY2128" fmla="*/ 3048899 h 3048899"/>
                      <a:gd name="connsiteX2129" fmla="*/ 1713123 w 3177129"/>
                      <a:gd name="connsiteY2129" fmla="*/ 3048899 h 3048899"/>
                      <a:gd name="connsiteX2130" fmla="*/ 732741 w 3177129"/>
                      <a:gd name="connsiteY2130" fmla="*/ 3048899 h 3048899"/>
                      <a:gd name="connsiteX2131" fmla="*/ 703334 w 3177129"/>
                      <a:gd name="connsiteY2131" fmla="*/ 3040105 h 3048899"/>
                      <a:gd name="connsiteX2132" fmla="*/ 687639 w 3177129"/>
                      <a:gd name="connsiteY2132" fmla="*/ 3009306 h 3048899"/>
                      <a:gd name="connsiteX2133" fmla="*/ 673425 w 3177129"/>
                      <a:gd name="connsiteY2133" fmla="*/ 2978507 h 3048899"/>
                      <a:gd name="connsiteX2134" fmla="*/ 687639 w 3177129"/>
                      <a:gd name="connsiteY2134" fmla="*/ 3009306 h 3048899"/>
                      <a:gd name="connsiteX2135" fmla="*/ 703334 w 3177129"/>
                      <a:gd name="connsiteY2135" fmla="*/ 3040993 h 3048899"/>
                      <a:gd name="connsiteX2136" fmla="*/ 732506 w 3177129"/>
                      <a:gd name="connsiteY2136" fmla="*/ 3048899 h 3048899"/>
                      <a:gd name="connsiteX2137" fmla="*/ 466848 w 3177129"/>
                      <a:gd name="connsiteY2137" fmla="*/ 3048899 h 3048899"/>
                      <a:gd name="connsiteX2138" fmla="*/ 445988 w 3177129"/>
                      <a:gd name="connsiteY2138" fmla="*/ 3028259 h 3048899"/>
                      <a:gd name="connsiteX2139" fmla="*/ 429404 w 3177129"/>
                      <a:gd name="connsiteY2139" fmla="*/ 3018783 h 3048899"/>
                      <a:gd name="connsiteX2140" fmla="*/ 386760 w 3177129"/>
                      <a:gd name="connsiteY2140" fmla="*/ 2978507 h 3048899"/>
                      <a:gd name="connsiteX2141" fmla="*/ 334639 w 3177129"/>
                      <a:gd name="connsiteY2141" fmla="*/ 2924018 h 3048899"/>
                      <a:gd name="connsiteX2142" fmla="*/ 287257 w 3177129"/>
                      <a:gd name="connsiteY2142" fmla="*/ 2867158 h 3048899"/>
                      <a:gd name="connsiteX2143" fmla="*/ 273042 w 3177129"/>
                      <a:gd name="connsiteY2143" fmla="*/ 2852944 h 3048899"/>
                      <a:gd name="connsiteX2144" fmla="*/ 228028 w 3177129"/>
                      <a:gd name="connsiteY2144" fmla="*/ 2781870 h 3048899"/>
                      <a:gd name="connsiteX2145" fmla="*/ 211445 w 3177129"/>
                      <a:gd name="connsiteY2145" fmla="*/ 2762917 h 3048899"/>
                      <a:gd name="connsiteX2146" fmla="*/ 190122 w 3177129"/>
                      <a:gd name="connsiteY2146" fmla="*/ 2743964 h 3048899"/>
                      <a:gd name="connsiteX2147" fmla="*/ 171169 w 3177129"/>
                      <a:gd name="connsiteY2147" fmla="*/ 2651568 h 3048899"/>
                      <a:gd name="connsiteX2148" fmla="*/ 159324 w 3177129"/>
                      <a:gd name="connsiteY2148" fmla="*/ 2623138 h 3048899"/>
                      <a:gd name="connsiteX2149" fmla="*/ 102465 w 3177129"/>
                      <a:gd name="connsiteY2149" fmla="*/ 2559172 h 3048899"/>
                      <a:gd name="connsiteX2150" fmla="*/ 114310 w 3177129"/>
                      <a:gd name="connsiteY2150" fmla="*/ 2518897 h 3048899"/>
                      <a:gd name="connsiteX2151" fmla="*/ 114310 w 3177129"/>
                      <a:gd name="connsiteY2151" fmla="*/ 2478622 h 3048899"/>
                      <a:gd name="connsiteX2152" fmla="*/ 109572 w 3177129"/>
                      <a:gd name="connsiteY2152" fmla="*/ 2459668 h 3048899"/>
                      <a:gd name="connsiteX2153" fmla="*/ 107203 w 3177129"/>
                      <a:gd name="connsiteY2153" fmla="*/ 2409917 h 3048899"/>
                      <a:gd name="connsiteX2154" fmla="*/ 121418 w 3177129"/>
                      <a:gd name="connsiteY2154" fmla="*/ 2338843 h 3048899"/>
                      <a:gd name="connsiteX2155" fmla="*/ 121418 w 3177129"/>
                      <a:gd name="connsiteY2155" fmla="*/ 2308044 h 3048899"/>
                      <a:gd name="connsiteX2156" fmla="*/ 119049 w 3177129"/>
                      <a:gd name="connsiteY2156" fmla="*/ 2284353 h 3048899"/>
                      <a:gd name="connsiteX2157" fmla="*/ 107203 w 3177129"/>
                      <a:gd name="connsiteY2157" fmla="*/ 2248816 h 3048899"/>
                      <a:gd name="connsiteX2158" fmla="*/ 95357 w 3177129"/>
                      <a:gd name="connsiteY2158" fmla="*/ 2229863 h 3048899"/>
                      <a:gd name="connsiteX2159" fmla="*/ 90619 w 3177129"/>
                      <a:gd name="connsiteY2159" fmla="*/ 2175373 h 3048899"/>
                      <a:gd name="connsiteX2160" fmla="*/ 138002 w 3177129"/>
                      <a:gd name="connsiteY2160" fmla="*/ 1995319 h 3048899"/>
                      <a:gd name="connsiteX2161" fmla="*/ 145109 w 3177129"/>
                      <a:gd name="connsiteY2161" fmla="*/ 1888709 h 3048899"/>
                      <a:gd name="connsiteX2162" fmla="*/ 135633 w 3177129"/>
                      <a:gd name="connsiteY2162" fmla="*/ 1848433 h 3048899"/>
                      <a:gd name="connsiteX2163" fmla="*/ 102465 w 3177129"/>
                      <a:gd name="connsiteY2163" fmla="*/ 1805789 h 3048899"/>
                      <a:gd name="connsiteX2164" fmla="*/ 78773 w 3177129"/>
                      <a:gd name="connsiteY2164" fmla="*/ 1722870 h 3048899"/>
                      <a:gd name="connsiteX2165" fmla="*/ 66928 w 3177129"/>
                      <a:gd name="connsiteY2165" fmla="*/ 1658903 h 3048899"/>
                      <a:gd name="connsiteX2166" fmla="*/ 59820 w 3177129"/>
                      <a:gd name="connsiteY2166" fmla="*/ 1606783 h 3048899"/>
                      <a:gd name="connsiteX2167" fmla="*/ 55082 w 3177129"/>
                      <a:gd name="connsiteY2167" fmla="*/ 1592568 h 3048899"/>
                      <a:gd name="connsiteX2168" fmla="*/ 36129 w 3177129"/>
                      <a:gd name="connsiteY2168" fmla="*/ 1535709 h 3048899"/>
                      <a:gd name="connsiteX2169" fmla="*/ 43237 w 3177129"/>
                      <a:gd name="connsiteY2169" fmla="*/ 1455159 h 3048899"/>
                      <a:gd name="connsiteX2170" fmla="*/ 36129 w 3177129"/>
                      <a:gd name="connsiteY2170" fmla="*/ 1405407 h 3048899"/>
                      <a:gd name="connsiteX2171" fmla="*/ 66928 w 3177129"/>
                      <a:gd name="connsiteY2171" fmla="*/ 1440944 h 3048899"/>
                      <a:gd name="connsiteX2172" fmla="*/ 36129 w 3177129"/>
                      <a:gd name="connsiteY2172" fmla="*/ 1405407 h 3048899"/>
                      <a:gd name="connsiteX2173" fmla="*/ 19545 w 3177129"/>
                      <a:gd name="connsiteY2173" fmla="*/ 1303534 h 3048899"/>
                      <a:gd name="connsiteX2174" fmla="*/ 38498 w 3177129"/>
                      <a:gd name="connsiteY2174" fmla="*/ 1234830 h 3048899"/>
                      <a:gd name="connsiteX2175" fmla="*/ 14807 w 3177129"/>
                      <a:gd name="connsiteY2175" fmla="*/ 1215877 h 3048899"/>
                      <a:gd name="connsiteX2176" fmla="*/ 5331 w 3177129"/>
                      <a:gd name="connsiteY2176" fmla="*/ 1140065 h 3048899"/>
                      <a:gd name="connsiteX2177" fmla="*/ 12438 w 3177129"/>
                      <a:gd name="connsiteY2177" fmla="*/ 1054776 h 3048899"/>
                      <a:gd name="connsiteX2178" fmla="*/ 12438 w 3177129"/>
                      <a:gd name="connsiteY2178" fmla="*/ 1031085 h 3048899"/>
                      <a:gd name="connsiteX2179" fmla="*/ 24284 w 3177129"/>
                      <a:gd name="connsiteY2179" fmla="*/ 978964 h 3048899"/>
                      <a:gd name="connsiteX2180" fmla="*/ 29022 w 3177129"/>
                      <a:gd name="connsiteY2180" fmla="*/ 926843 h 3048899"/>
                      <a:gd name="connsiteX2181" fmla="*/ 19545 w 3177129"/>
                      <a:gd name="connsiteY2181" fmla="*/ 872353 h 3048899"/>
                      <a:gd name="connsiteX2182" fmla="*/ 21914 w 3177129"/>
                      <a:gd name="connsiteY2182" fmla="*/ 848662 h 3048899"/>
                      <a:gd name="connsiteX2183" fmla="*/ 55082 w 3177129"/>
                      <a:gd name="connsiteY2183" fmla="*/ 732575 h 3048899"/>
                      <a:gd name="connsiteX2184" fmla="*/ 76404 w 3177129"/>
                      <a:gd name="connsiteY2184" fmla="*/ 618857 h 3048899"/>
                      <a:gd name="connsiteX2185" fmla="*/ 85881 w 3177129"/>
                      <a:gd name="connsiteY2185" fmla="*/ 609380 h 3048899"/>
                      <a:gd name="connsiteX2186" fmla="*/ 133263 w 3177129"/>
                      <a:gd name="connsiteY2186" fmla="*/ 550152 h 3048899"/>
                      <a:gd name="connsiteX2187" fmla="*/ 175908 w 3177129"/>
                      <a:gd name="connsiteY2187" fmla="*/ 505138 h 3048899"/>
                      <a:gd name="connsiteX2188" fmla="*/ 187753 w 3177129"/>
                      <a:gd name="connsiteY2188" fmla="*/ 479078 h 3048899"/>
                      <a:gd name="connsiteX2189" fmla="*/ 256458 w 3177129"/>
                      <a:gd name="connsiteY2189" fmla="*/ 398528 h 3048899"/>
                      <a:gd name="connsiteX2190" fmla="*/ 318055 w 3177129"/>
                      <a:gd name="connsiteY2190" fmla="*/ 334561 h 3048899"/>
                      <a:gd name="connsiteX2191" fmla="*/ 344116 w 3177129"/>
                      <a:gd name="connsiteY2191" fmla="*/ 327454 h 3048899"/>
                      <a:gd name="connsiteX2192" fmla="*/ 363069 w 3177129"/>
                      <a:gd name="connsiteY2192" fmla="*/ 291917 h 3048899"/>
                      <a:gd name="connsiteX2193" fmla="*/ 422297 w 3177129"/>
                      <a:gd name="connsiteY2193" fmla="*/ 244534 h 3048899"/>
                      <a:gd name="connsiteX2194" fmla="*/ 469680 w 3177129"/>
                      <a:gd name="connsiteY2194" fmla="*/ 232689 h 3048899"/>
                      <a:gd name="connsiteX2195" fmla="*/ 519431 w 3177129"/>
                      <a:gd name="connsiteY2195" fmla="*/ 187675 h 3048899"/>
                      <a:gd name="connsiteX2196" fmla="*/ 585767 w 3177129"/>
                      <a:gd name="connsiteY2196" fmla="*/ 140293 h 3048899"/>
                      <a:gd name="connsiteX2197" fmla="*/ 706592 w 3177129"/>
                      <a:gd name="connsiteY2197" fmla="*/ 85803 h 3048899"/>
                      <a:gd name="connsiteX2198" fmla="*/ 723176 w 3177129"/>
                      <a:gd name="connsiteY2198" fmla="*/ 83434 h 3048899"/>
                      <a:gd name="connsiteX2199" fmla="*/ 772928 w 3177129"/>
                      <a:gd name="connsiteY2199" fmla="*/ 76326 h 3048899"/>
                      <a:gd name="connsiteX2200" fmla="*/ 886646 w 3177129"/>
                      <a:gd name="connsiteY2200" fmla="*/ 33682 h 3048899"/>
                      <a:gd name="connsiteX2201" fmla="*/ 969565 w 3177129"/>
                      <a:gd name="connsiteY2201" fmla="*/ 36051 h 3048899"/>
                      <a:gd name="connsiteX2202" fmla="*/ 1080914 w 3177129"/>
                      <a:gd name="connsiteY2202" fmla="*/ 21836 h 3048899"/>
                      <a:gd name="connsiteX2203" fmla="*/ 1133035 w 3177129"/>
                      <a:gd name="connsiteY2203" fmla="*/ 21836 h 3048899"/>
                      <a:gd name="connsiteX2204" fmla="*/ 1204109 w 3177129"/>
                      <a:gd name="connsiteY2204" fmla="*/ 17098 h 3048899"/>
                      <a:gd name="connsiteX2205" fmla="*/ 1240534 w 3177129"/>
                      <a:gd name="connsiteY2205" fmla="*/ 811 h 30488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  <a:cxn ang="0">
                        <a:pos x="connsiteX222" y="connsiteY222"/>
                      </a:cxn>
                      <a:cxn ang="0">
                        <a:pos x="connsiteX223" y="connsiteY223"/>
                      </a:cxn>
                      <a:cxn ang="0">
                        <a:pos x="connsiteX224" y="connsiteY224"/>
                      </a:cxn>
                      <a:cxn ang="0">
                        <a:pos x="connsiteX225" y="connsiteY225"/>
                      </a:cxn>
                      <a:cxn ang="0">
                        <a:pos x="connsiteX226" y="connsiteY226"/>
                      </a:cxn>
                      <a:cxn ang="0">
                        <a:pos x="connsiteX227" y="connsiteY227"/>
                      </a:cxn>
                      <a:cxn ang="0">
                        <a:pos x="connsiteX228" y="connsiteY228"/>
                      </a:cxn>
                      <a:cxn ang="0">
                        <a:pos x="connsiteX229" y="connsiteY229"/>
                      </a:cxn>
                      <a:cxn ang="0">
                        <a:pos x="connsiteX230" y="connsiteY230"/>
                      </a:cxn>
                      <a:cxn ang="0">
                        <a:pos x="connsiteX231" y="connsiteY231"/>
                      </a:cxn>
                      <a:cxn ang="0">
                        <a:pos x="connsiteX232" y="connsiteY232"/>
                      </a:cxn>
                      <a:cxn ang="0">
                        <a:pos x="connsiteX233" y="connsiteY233"/>
                      </a:cxn>
                      <a:cxn ang="0">
                        <a:pos x="connsiteX234" y="connsiteY234"/>
                      </a:cxn>
                      <a:cxn ang="0">
                        <a:pos x="connsiteX235" y="connsiteY235"/>
                      </a:cxn>
                      <a:cxn ang="0">
                        <a:pos x="connsiteX236" y="connsiteY236"/>
                      </a:cxn>
                      <a:cxn ang="0">
                        <a:pos x="connsiteX237" y="connsiteY237"/>
                      </a:cxn>
                      <a:cxn ang="0">
                        <a:pos x="connsiteX238" y="connsiteY238"/>
                      </a:cxn>
                      <a:cxn ang="0">
                        <a:pos x="connsiteX239" y="connsiteY239"/>
                      </a:cxn>
                      <a:cxn ang="0">
                        <a:pos x="connsiteX240" y="connsiteY240"/>
                      </a:cxn>
                      <a:cxn ang="0">
                        <a:pos x="connsiteX241" y="connsiteY241"/>
                      </a:cxn>
                      <a:cxn ang="0">
                        <a:pos x="connsiteX242" y="connsiteY242"/>
                      </a:cxn>
                      <a:cxn ang="0">
                        <a:pos x="connsiteX243" y="connsiteY243"/>
                      </a:cxn>
                      <a:cxn ang="0">
                        <a:pos x="connsiteX244" y="connsiteY244"/>
                      </a:cxn>
                      <a:cxn ang="0">
                        <a:pos x="connsiteX245" y="connsiteY245"/>
                      </a:cxn>
                      <a:cxn ang="0">
                        <a:pos x="connsiteX246" y="connsiteY246"/>
                      </a:cxn>
                      <a:cxn ang="0">
                        <a:pos x="connsiteX247" y="connsiteY247"/>
                      </a:cxn>
                      <a:cxn ang="0">
                        <a:pos x="connsiteX248" y="connsiteY248"/>
                      </a:cxn>
                      <a:cxn ang="0">
                        <a:pos x="connsiteX249" y="connsiteY249"/>
                      </a:cxn>
                      <a:cxn ang="0">
                        <a:pos x="connsiteX250" y="connsiteY250"/>
                      </a:cxn>
                      <a:cxn ang="0">
                        <a:pos x="connsiteX251" y="connsiteY251"/>
                      </a:cxn>
                      <a:cxn ang="0">
                        <a:pos x="connsiteX252" y="connsiteY252"/>
                      </a:cxn>
                      <a:cxn ang="0">
                        <a:pos x="connsiteX253" y="connsiteY253"/>
                      </a:cxn>
                      <a:cxn ang="0">
                        <a:pos x="connsiteX254" y="connsiteY254"/>
                      </a:cxn>
                      <a:cxn ang="0">
                        <a:pos x="connsiteX255" y="connsiteY255"/>
                      </a:cxn>
                      <a:cxn ang="0">
                        <a:pos x="connsiteX256" y="connsiteY256"/>
                      </a:cxn>
                      <a:cxn ang="0">
                        <a:pos x="connsiteX257" y="connsiteY257"/>
                      </a:cxn>
                      <a:cxn ang="0">
                        <a:pos x="connsiteX258" y="connsiteY258"/>
                      </a:cxn>
                      <a:cxn ang="0">
                        <a:pos x="connsiteX259" y="connsiteY259"/>
                      </a:cxn>
                      <a:cxn ang="0">
                        <a:pos x="connsiteX260" y="connsiteY260"/>
                      </a:cxn>
                      <a:cxn ang="0">
                        <a:pos x="connsiteX261" y="connsiteY261"/>
                      </a:cxn>
                      <a:cxn ang="0">
                        <a:pos x="connsiteX262" y="connsiteY262"/>
                      </a:cxn>
                      <a:cxn ang="0">
                        <a:pos x="connsiteX263" y="connsiteY263"/>
                      </a:cxn>
                      <a:cxn ang="0">
                        <a:pos x="connsiteX264" y="connsiteY264"/>
                      </a:cxn>
                      <a:cxn ang="0">
                        <a:pos x="connsiteX265" y="connsiteY265"/>
                      </a:cxn>
                      <a:cxn ang="0">
                        <a:pos x="connsiteX266" y="connsiteY266"/>
                      </a:cxn>
                      <a:cxn ang="0">
                        <a:pos x="connsiteX267" y="connsiteY267"/>
                      </a:cxn>
                      <a:cxn ang="0">
                        <a:pos x="connsiteX268" y="connsiteY268"/>
                      </a:cxn>
                      <a:cxn ang="0">
                        <a:pos x="connsiteX269" y="connsiteY269"/>
                      </a:cxn>
                      <a:cxn ang="0">
                        <a:pos x="connsiteX270" y="connsiteY270"/>
                      </a:cxn>
                      <a:cxn ang="0">
                        <a:pos x="connsiteX271" y="connsiteY271"/>
                      </a:cxn>
                      <a:cxn ang="0">
                        <a:pos x="connsiteX272" y="connsiteY272"/>
                      </a:cxn>
                      <a:cxn ang="0">
                        <a:pos x="connsiteX273" y="connsiteY273"/>
                      </a:cxn>
                      <a:cxn ang="0">
                        <a:pos x="connsiteX274" y="connsiteY274"/>
                      </a:cxn>
                      <a:cxn ang="0">
                        <a:pos x="connsiteX275" y="connsiteY275"/>
                      </a:cxn>
                      <a:cxn ang="0">
                        <a:pos x="connsiteX276" y="connsiteY276"/>
                      </a:cxn>
                      <a:cxn ang="0">
                        <a:pos x="connsiteX277" y="connsiteY277"/>
                      </a:cxn>
                      <a:cxn ang="0">
                        <a:pos x="connsiteX278" y="connsiteY278"/>
                      </a:cxn>
                      <a:cxn ang="0">
                        <a:pos x="connsiteX279" y="connsiteY279"/>
                      </a:cxn>
                      <a:cxn ang="0">
                        <a:pos x="connsiteX280" y="connsiteY280"/>
                      </a:cxn>
                      <a:cxn ang="0">
                        <a:pos x="connsiteX281" y="connsiteY281"/>
                      </a:cxn>
                      <a:cxn ang="0">
                        <a:pos x="connsiteX282" y="connsiteY282"/>
                      </a:cxn>
                      <a:cxn ang="0">
                        <a:pos x="connsiteX283" y="connsiteY283"/>
                      </a:cxn>
                      <a:cxn ang="0">
                        <a:pos x="connsiteX284" y="connsiteY284"/>
                      </a:cxn>
                      <a:cxn ang="0">
                        <a:pos x="connsiteX285" y="connsiteY285"/>
                      </a:cxn>
                      <a:cxn ang="0">
                        <a:pos x="connsiteX286" y="connsiteY286"/>
                      </a:cxn>
                      <a:cxn ang="0">
                        <a:pos x="connsiteX287" y="connsiteY287"/>
                      </a:cxn>
                      <a:cxn ang="0">
                        <a:pos x="connsiteX288" y="connsiteY288"/>
                      </a:cxn>
                      <a:cxn ang="0">
                        <a:pos x="connsiteX289" y="connsiteY289"/>
                      </a:cxn>
                      <a:cxn ang="0">
                        <a:pos x="connsiteX290" y="connsiteY290"/>
                      </a:cxn>
                      <a:cxn ang="0">
                        <a:pos x="connsiteX291" y="connsiteY291"/>
                      </a:cxn>
                      <a:cxn ang="0">
                        <a:pos x="connsiteX292" y="connsiteY292"/>
                      </a:cxn>
                      <a:cxn ang="0">
                        <a:pos x="connsiteX293" y="connsiteY293"/>
                      </a:cxn>
                      <a:cxn ang="0">
                        <a:pos x="connsiteX294" y="connsiteY294"/>
                      </a:cxn>
                      <a:cxn ang="0">
                        <a:pos x="connsiteX295" y="connsiteY295"/>
                      </a:cxn>
                      <a:cxn ang="0">
                        <a:pos x="connsiteX296" y="connsiteY296"/>
                      </a:cxn>
                      <a:cxn ang="0">
                        <a:pos x="connsiteX297" y="connsiteY297"/>
                      </a:cxn>
                      <a:cxn ang="0">
                        <a:pos x="connsiteX298" y="connsiteY298"/>
                      </a:cxn>
                      <a:cxn ang="0">
                        <a:pos x="connsiteX299" y="connsiteY299"/>
                      </a:cxn>
                      <a:cxn ang="0">
                        <a:pos x="connsiteX300" y="connsiteY300"/>
                      </a:cxn>
                      <a:cxn ang="0">
                        <a:pos x="connsiteX301" y="connsiteY301"/>
                      </a:cxn>
                      <a:cxn ang="0">
                        <a:pos x="connsiteX302" y="connsiteY302"/>
                      </a:cxn>
                      <a:cxn ang="0">
                        <a:pos x="connsiteX303" y="connsiteY303"/>
                      </a:cxn>
                      <a:cxn ang="0">
                        <a:pos x="connsiteX304" y="connsiteY304"/>
                      </a:cxn>
                      <a:cxn ang="0">
                        <a:pos x="connsiteX305" y="connsiteY305"/>
                      </a:cxn>
                      <a:cxn ang="0">
                        <a:pos x="connsiteX306" y="connsiteY306"/>
                      </a:cxn>
                      <a:cxn ang="0">
                        <a:pos x="connsiteX307" y="connsiteY307"/>
                      </a:cxn>
                      <a:cxn ang="0">
                        <a:pos x="connsiteX308" y="connsiteY308"/>
                      </a:cxn>
                      <a:cxn ang="0">
                        <a:pos x="connsiteX309" y="connsiteY309"/>
                      </a:cxn>
                      <a:cxn ang="0">
                        <a:pos x="connsiteX310" y="connsiteY310"/>
                      </a:cxn>
                      <a:cxn ang="0">
                        <a:pos x="connsiteX311" y="connsiteY311"/>
                      </a:cxn>
                      <a:cxn ang="0">
                        <a:pos x="connsiteX312" y="connsiteY312"/>
                      </a:cxn>
                      <a:cxn ang="0">
                        <a:pos x="connsiteX313" y="connsiteY313"/>
                      </a:cxn>
                      <a:cxn ang="0">
                        <a:pos x="connsiteX314" y="connsiteY314"/>
                      </a:cxn>
                      <a:cxn ang="0">
                        <a:pos x="connsiteX315" y="connsiteY315"/>
                      </a:cxn>
                      <a:cxn ang="0">
                        <a:pos x="connsiteX316" y="connsiteY316"/>
                      </a:cxn>
                      <a:cxn ang="0">
                        <a:pos x="connsiteX317" y="connsiteY317"/>
                      </a:cxn>
                      <a:cxn ang="0">
                        <a:pos x="connsiteX318" y="connsiteY318"/>
                      </a:cxn>
                      <a:cxn ang="0">
                        <a:pos x="connsiteX319" y="connsiteY319"/>
                      </a:cxn>
                      <a:cxn ang="0">
                        <a:pos x="connsiteX320" y="connsiteY320"/>
                      </a:cxn>
                      <a:cxn ang="0">
                        <a:pos x="connsiteX321" y="connsiteY321"/>
                      </a:cxn>
                      <a:cxn ang="0">
                        <a:pos x="connsiteX322" y="connsiteY322"/>
                      </a:cxn>
                      <a:cxn ang="0">
                        <a:pos x="connsiteX323" y="connsiteY323"/>
                      </a:cxn>
                      <a:cxn ang="0">
                        <a:pos x="connsiteX324" y="connsiteY324"/>
                      </a:cxn>
                      <a:cxn ang="0">
                        <a:pos x="connsiteX325" y="connsiteY325"/>
                      </a:cxn>
                      <a:cxn ang="0">
                        <a:pos x="connsiteX326" y="connsiteY326"/>
                      </a:cxn>
                      <a:cxn ang="0">
                        <a:pos x="connsiteX327" y="connsiteY327"/>
                      </a:cxn>
                      <a:cxn ang="0">
                        <a:pos x="connsiteX328" y="connsiteY328"/>
                      </a:cxn>
                      <a:cxn ang="0">
                        <a:pos x="connsiteX329" y="connsiteY329"/>
                      </a:cxn>
                      <a:cxn ang="0">
                        <a:pos x="connsiteX330" y="connsiteY330"/>
                      </a:cxn>
                      <a:cxn ang="0">
                        <a:pos x="connsiteX331" y="connsiteY331"/>
                      </a:cxn>
                      <a:cxn ang="0">
                        <a:pos x="connsiteX332" y="connsiteY332"/>
                      </a:cxn>
                      <a:cxn ang="0">
                        <a:pos x="connsiteX333" y="connsiteY333"/>
                      </a:cxn>
                      <a:cxn ang="0">
                        <a:pos x="connsiteX334" y="connsiteY334"/>
                      </a:cxn>
                      <a:cxn ang="0">
                        <a:pos x="connsiteX335" y="connsiteY335"/>
                      </a:cxn>
                      <a:cxn ang="0">
                        <a:pos x="connsiteX336" y="connsiteY336"/>
                      </a:cxn>
                      <a:cxn ang="0">
                        <a:pos x="connsiteX337" y="connsiteY337"/>
                      </a:cxn>
                      <a:cxn ang="0">
                        <a:pos x="connsiteX338" y="connsiteY338"/>
                      </a:cxn>
                      <a:cxn ang="0">
                        <a:pos x="connsiteX339" y="connsiteY339"/>
                      </a:cxn>
                      <a:cxn ang="0">
                        <a:pos x="connsiteX340" y="connsiteY340"/>
                      </a:cxn>
                      <a:cxn ang="0">
                        <a:pos x="connsiteX341" y="connsiteY341"/>
                      </a:cxn>
                      <a:cxn ang="0">
                        <a:pos x="connsiteX342" y="connsiteY342"/>
                      </a:cxn>
                      <a:cxn ang="0">
                        <a:pos x="connsiteX343" y="connsiteY343"/>
                      </a:cxn>
                      <a:cxn ang="0">
                        <a:pos x="connsiteX344" y="connsiteY344"/>
                      </a:cxn>
                      <a:cxn ang="0">
                        <a:pos x="connsiteX345" y="connsiteY345"/>
                      </a:cxn>
                      <a:cxn ang="0">
                        <a:pos x="connsiteX346" y="connsiteY346"/>
                      </a:cxn>
                      <a:cxn ang="0">
                        <a:pos x="connsiteX347" y="connsiteY347"/>
                      </a:cxn>
                      <a:cxn ang="0">
                        <a:pos x="connsiteX348" y="connsiteY348"/>
                      </a:cxn>
                      <a:cxn ang="0">
                        <a:pos x="connsiteX349" y="connsiteY349"/>
                      </a:cxn>
                      <a:cxn ang="0">
                        <a:pos x="connsiteX350" y="connsiteY350"/>
                      </a:cxn>
                      <a:cxn ang="0">
                        <a:pos x="connsiteX351" y="connsiteY351"/>
                      </a:cxn>
                      <a:cxn ang="0">
                        <a:pos x="connsiteX352" y="connsiteY352"/>
                      </a:cxn>
                      <a:cxn ang="0">
                        <a:pos x="connsiteX353" y="connsiteY353"/>
                      </a:cxn>
                      <a:cxn ang="0">
                        <a:pos x="connsiteX354" y="connsiteY354"/>
                      </a:cxn>
                      <a:cxn ang="0">
                        <a:pos x="connsiteX355" y="connsiteY355"/>
                      </a:cxn>
                      <a:cxn ang="0">
                        <a:pos x="connsiteX356" y="connsiteY356"/>
                      </a:cxn>
                      <a:cxn ang="0">
                        <a:pos x="connsiteX357" y="connsiteY357"/>
                      </a:cxn>
                      <a:cxn ang="0">
                        <a:pos x="connsiteX358" y="connsiteY358"/>
                      </a:cxn>
                      <a:cxn ang="0">
                        <a:pos x="connsiteX359" y="connsiteY359"/>
                      </a:cxn>
                      <a:cxn ang="0">
                        <a:pos x="connsiteX360" y="connsiteY360"/>
                      </a:cxn>
                      <a:cxn ang="0">
                        <a:pos x="connsiteX361" y="connsiteY361"/>
                      </a:cxn>
                      <a:cxn ang="0">
                        <a:pos x="connsiteX362" y="connsiteY362"/>
                      </a:cxn>
                      <a:cxn ang="0">
                        <a:pos x="connsiteX363" y="connsiteY363"/>
                      </a:cxn>
                      <a:cxn ang="0">
                        <a:pos x="connsiteX364" y="connsiteY364"/>
                      </a:cxn>
                      <a:cxn ang="0">
                        <a:pos x="connsiteX365" y="connsiteY365"/>
                      </a:cxn>
                      <a:cxn ang="0">
                        <a:pos x="connsiteX366" y="connsiteY366"/>
                      </a:cxn>
                      <a:cxn ang="0">
                        <a:pos x="connsiteX367" y="connsiteY367"/>
                      </a:cxn>
                      <a:cxn ang="0">
                        <a:pos x="connsiteX368" y="connsiteY368"/>
                      </a:cxn>
                      <a:cxn ang="0">
                        <a:pos x="connsiteX369" y="connsiteY369"/>
                      </a:cxn>
                      <a:cxn ang="0">
                        <a:pos x="connsiteX370" y="connsiteY370"/>
                      </a:cxn>
                      <a:cxn ang="0">
                        <a:pos x="connsiteX371" y="connsiteY371"/>
                      </a:cxn>
                      <a:cxn ang="0">
                        <a:pos x="connsiteX372" y="connsiteY372"/>
                      </a:cxn>
                      <a:cxn ang="0">
                        <a:pos x="connsiteX373" y="connsiteY373"/>
                      </a:cxn>
                      <a:cxn ang="0">
                        <a:pos x="connsiteX374" y="connsiteY374"/>
                      </a:cxn>
                      <a:cxn ang="0">
                        <a:pos x="connsiteX375" y="connsiteY375"/>
                      </a:cxn>
                      <a:cxn ang="0">
                        <a:pos x="connsiteX376" y="connsiteY376"/>
                      </a:cxn>
                      <a:cxn ang="0">
                        <a:pos x="connsiteX377" y="connsiteY377"/>
                      </a:cxn>
                      <a:cxn ang="0">
                        <a:pos x="connsiteX378" y="connsiteY378"/>
                      </a:cxn>
                      <a:cxn ang="0">
                        <a:pos x="connsiteX379" y="connsiteY379"/>
                      </a:cxn>
                      <a:cxn ang="0">
                        <a:pos x="connsiteX380" y="connsiteY380"/>
                      </a:cxn>
                      <a:cxn ang="0">
                        <a:pos x="connsiteX381" y="connsiteY381"/>
                      </a:cxn>
                      <a:cxn ang="0">
                        <a:pos x="connsiteX382" y="connsiteY382"/>
                      </a:cxn>
                      <a:cxn ang="0">
                        <a:pos x="connsiteX383" y="connsiteY383"/>
                      </a:cxn>
                      <a:cxn ang="0">
                        <a:pos x="connsiteX384" y="connsiteY384"/>
                      </a:cxn>
                      <a:cxn ang="0">
                        <a:pos x="connsiteX385" y="connsiteY385"/>
                      </a:cxn>
                      <a:cxn ang="0">
                        <a:pos x="connsiteX386" y="connsiteY386"/>
                      </a:cxn>
                      <a:cxn ang="0">
                        <a:pos x="connsiteX387" y="connsiteY387"/>
                      </a:cxn>
                      <a:cxn ang="0">
                        <a:pos x="connsiteX388" y="connsiteY388"/>
                      </a:cxn>
                      <a:cxn ang="0">
                        <a:pos x="connsiteX389" y="connsiteY389"/>
                      </a:cxn>
                      <a:cxn ang="0">
                        <a:pos x="connsiteX390" y="connsiteY390"/>
                      </a:cxn>
                      <a:cxn ang="0">
                        <a:pos x="connsiteX391" y="connsiteY391"/>
                      </a:cxn>
                      <a:cxn ang="0">
                        <a:pos x="connsiteX392" y="connsiteY392"/>
                      </a:cxn>
                      <a:cxn ang="0">
                        <a:pos x="connsiteX393" y="connsiteY393"/>
                      </a:cxn>
                      <a:cxn ang="0">
                        <a:pos x="connsiteX394" y="connsiteY394"/>
                      </a:cxn>
                      <a:cxn ang="0">
                        <a:pos x="connsiteX395" y="connsiteY395"/>
                      </a:cxn>
                      <a:cxn ang="0">
                        <a:pos x="connsiteX396" y="connsiteY396"/>
                      </a:cxn>
                      <a:cxn ang="0">
                        <a:pos x="connsiteX397" y="connsiteY397"/>
                      </a:cxn>
                      <a:cxn ang="0">
                        <a:pos x="connsiteX398" y="connsiteY398"/>
                      </a:cxn>
                      <a:cxn ang="0">
                        <a:pos x="connsiteX399" y="connsiteY399"/>
                      </a:cxn>
                      <a:cxn ang="0">
                        <a:pos x="connsiteX400" y="connsiteY400"/>
                      </a:cxn>
                      <a:cxn ang="0">
                        <a:pos x="connsiteX401" y="connsiteY401"/>
                      </a:cxn>
                      <a:cxn ang="0">
                        <a:pos x="connsiteX402" y="connsiteY402"/>
                      </a:cxn>
                      <a:cxn ang="0">
                        <a:pos x="connsiteX403" y="connsiteY403"/>
                      </a:cxn>
                      <a:cxn ang="0">
                        <a:pos x="connsiteX404" y="connsiteY404"/>
                      </a:cxn>
                      <a:cxn ang="0">
                        <a:pos x="connsiteX405" y="connsiteY405"/>
                      </a:cxn>
                      <a:cxn ang="0">
                        <a:pos x="connsiteX406" y="connsiteY406"/>
                      </a:cxn>
                      <a:cxn ang="0">
                        <a:pos x="connsiteX407" y="connsiteY407"/>
                      </a:cxn>
                      <a:cxn ang="0">
                        <a:pos x="connsiteX408" y="connsiteY408"/>
                      </a:cxn>
                      <a:cxn ang="0">
                        <a:pos x="connsiteX409" y="connsiteY409"/>
                      </a:cxn>
                      <a:cxn ang="0">
                        <a:pos x="connsiteX410" y="connsiteY410"/>
                      </a:cxn>
                      <a:cxn ang="0">
                        <a:pos x="connsiteX411" y="connsiteY411"/>
                      </a:cxn>
                      <a:cxn ang="0">
                        <a:pos x="connsiteX412" y="connsiteY412"/>
                      </a:cxn>
                      <a:cxn ang="0">
                        <a:pos x="connsiteX413" y="connsiteY413"/>
                      </a:cxn>
                      <a:cxn ang="0">
                        <a:pos x="connsiteX414" y="connsiteY414"/>
                      </a:cxn>
                      <a:cxn ang="0">
                        <a:pos x="connsiteX415" y="connsiteY415"/>
                      </a:cxn>
                      <a:cxn ang="0">
                        <a:pos x="connsiteX416" y="connsiteY416"/>
                      </a:cxn>
                      <a:cxn ang="0">
                        <a:pos x="connsiteX417" y="connsiteY417"/>
                      </a:cxn>
                      <a:cxn ang="0">
                        <a:pos x="connsiteX418" y="connsiteY418"/>
                      </a:cxn>
                      <a:cxn ang="0">
                        <a:pos x="connsiteX419" y="connsiteY419"/>
                      </a:cxn>
                      <a:cxn ang="0">
                        <a:pos x="connsiteX420" y="connsiteY420"/>
                      </a:cxn>
                      <a:cxn ang="0">
                        <a:pos x="connsiteX421" y="connsiteY421"/>
                      </a:cxn>
                      <a:cxn ang="0">
                        <a:pos x="connsiteX422" y="connsiteY422"/>
                      </a:cxn>
                      <a:cxn ang="0">
                        <a:pos x="connsiteX423" y="connsiteY423"/>
                      </a:cxn>
                      <a:cxn ang="0">
                        <a:pos x="connsiteX424" y="connsiteY424"/>
                      </a:cxn>
                      <a:cxn ang="0">
                        <a:pos x="connsiteX425" y="connsiteY425"/>
                      </a:cxn>
                      <a:cxn ang="0">
                        <a:pos x="connsiteX426" y="connsiteY426"/>
                      </a:cxn>
                      <a:cxn ang="0">
                        <a:pos x="connsiteX427" y="connsiteY427"/>
                      </a:cxn>
                      <a:cxn ang="0">
                        <a:pos x="connsiteX428" y="connsiteY428"/>
                      </a:cxn>
                      <a:cxn ang="0">
                        <a:pos x="connsiteX429" y="connsiteY429"/>
                      </a:cxn>
                      <a:cxn ang="0">
                        <a:pos x="connsiteX430" y="connsiteY430"/>
                      </a:cxn>
                      <a:cxn ang="0">
                        <a:pos x="connsiteX431" y="connsiteY431"/>
                      </a:cxn>
                      <a:cxn ang="0">
                        <a:pos x="connsiteX432" y="connsiteY432"/>
                      </a:cxn>
                      <a:cxn ang="0">
                        <a:pos x="connsiteX433" y="connsiteY433"/>
                      </a:cxn>
                      <a:cxn ang="0">
                        <a:pos x="connsiteX434" y="connsiteY434"/>
                      </a:cxn>
                      <a:cxn ang="0">
                        <a:pos x="connsiteX435" y="connsiteY435"/>
                      </a:cxn>
                      <a:cxn ang="0">
                        <a:pos x="connsiteX436" y="connsiteY436"/>
                      </a:cxn>
                      <a:cxn ang="0">
                        <a:pos x="connsiteX437" y="connsiteY437"/>
                      </a:cxn>
                      <a:cxn ang="0">
                        <a:pos x="connsiteX438" y="connsiteY438"/>
                      </a:cxn>
                      <a:cxn ang="0">
                        <a:pos x="connsiteX439" y="connsiteY439"/>
                      </a:cxn>
                      <a:cxn ang="0">
                        <a:pos x="connsiteX440" y="connsiteY440"/>
                      </a:cxn>
                      <a:cxn ang="0">
                        <a:pos x="connsiteX441" y="connsiteY441"/>
                      </a:cxn>
                      <a:cxn ang="0">
                        <a:pos x="connsiteX442" y="connsiteY442"/>
                      </a:cxn>
                      <a:cxn ang="0">
                        <a:pos x="connsiteX443" y="connsiteY443"/>
                      </a:cxn>
                      <a:cxn ang="0">
                        <a:pos x="connsiteX444" y="connsiteY444"/>
                      </a:cxn>
                      <a:cxn ang="0">
                        <a:pos x="connsiteX445" y="connsiteY445"/>
                      </a:cxn>
                      <a:cxn ang="0">
                        <a:pos x="connsiteX446" y="connsiteY446"/>
                      </a:cxn>
                      <a:cxn ang="0">
                        <a:pos x="connsiteX447" y="connsiteY447"/>
                      </a:cxn>
                      <a:cxn ang="0">
                        <a:pos x="connsiteX448" y="connsiteY448"/>
                      </a:cxn>
                      <a:cxn ang="0">
                        <a:pos x="connsiteX449" y="connsiteY449"/>
                      </a:cxn>
                      <a:cxn ang="0">
                        <a:pos x="connsiteX450" y="connsiteY450"/>
                      </a:cxn>
                      <a:cxn ang="0">
                        <a:pos x="connsiteX451" y="connsiteY451"/>
                      </a:cxn>
                      <a:cxn ang="0">
                        <a:pos x="connsiteX452" y="connsiteY452"/>
                      </a:cxn>
                      <a:cxn ang="0">
                        <a:pos x="connsiteX453" y="connsiteY453"/>
                      </a:cxn>
                      <a:cxn ang="0">
                        <a:pos x="connsiteX454" y="connsiteY454"/>
                      </a:cxn>
                      <a:cxn ang="0">
                        <a:pos x="connsiteX455" y="connsiteY455"/>
                      </a:cxn>
                      <a:cxn ang="0">
                        <a:pos x="connsiteX456" y="connsiteY456"/>
                      </a:cxn>
                      <a:cxn ang="0">
                        <a:pos x="connsiteX457" y="connsiteY457"/>
                      </a:cxn>
                      <a:cxn ang="0">
                        <a:pos x="connsiteX458" y="connsiteY458"/>
                      </a:cxn>
                      <a:cxn ang="0">
                        <a:pos x="connsiteX459" y="connsiteY459"/>
                      </a:cxn>
                      <a:cxn ang="0">
                        <a:pos x="connsiteX460" y="connsiteY460"/>
                      </a:cxn>
                      <a:cxn ang="0">
                        <a:pos x="connsiteX461" y="connsiteY461"/>
                      </a:cxn>
                      <a:cxn ang="0">
                        <a:pos x="connsiteX462" y="connsiteY462"/>
                      </a:cxn>
                      <a:cxn ang="0">
                        <a:pos x="connsiteX463" y="connsiteY463"/>
                      </a:cxn>
                      <a:cxn ang="0">
                        <a:pos x="connsiteX464" y="connsiteY464"/>
                      </a:cxn>
                      <a:cxn ang="0">
                        <a:pos x="connsiteX465" y="connsiteY465"/>
                      </a:cxn>
                      <a:cxn ang="0">
                        <a:pos x="connsiteX466" y="connsiteY466"/>
                      </a:cxn>
                      <a:cxn ang="0">
                        <a:pos x="connsiteX467" y="connsiteY467"/>
                      </a:cxn>
                      <a:cxn ang="0">
                        <a:pos x="connsiteX468" y="connsiteY468"/>
                      </a:cxn>
                      <a:cxn ang="0">
                        <a:pos x="connsiteX469" y="connsiteY469"/>
                      </a:cxn>
                      <a:cxn ang="0">
                        <a:pos x="connsiteX470" y="connsiteY470"/>
                      </a:cxn>
                      <a:cxn ang="0">
                        <a:pos x="connsiteX471" y="connsiteY471"/>
                      </a:cxn>
                      <a:cxn ang="0">
                        <a:pos x="connsiteX472" y="connsiteY472"/>
                      </a:cxn>
                      <a:cxn ang="0">
                        <a:pos x="connsiteX473" y="connsiteY473"/>
                      </a:cxn>
                      <a:cxn ang="0">
                        <a:pos x="connsiteX474" y="connsiteY474"/>
                      </a:cxn>
                      <a:cxn ang="0">
                        <a:pos x="connsiteX475" y="connsiteY475"/>
                      </a:cxn>
                      <a:cxn ang="0">
                        <a:pos x="connsiteX476" y="connsiteY476"/>
                      </a:cxn>
                      <a:cxn ang="0">
                        <a:pos x="connsiteX477" y="connsiteY477"/>
                      </a:cxn>
                      <a:cxn ang="0">
                        <a:pos x="connsiteX478" y="connsiteY478"/>
                      </a:cxn>
                      <a:cxn ang="0">
                        <a:pos x="connsiteX479" y="connsiteY479"/>
                      </a:cxn>
                      <a:cxn ang="0">
                        <a:pos x="connsiteX480" y="connsiteY480"/>
                      </a:cxn>
                      <a:cxn ang="0">
                        <a:pos x="connsiteX481" y="connsiteY481"/>
                      </a:cxn>
                      <a:cxn ang="0">
                        <a:pos x="connsiteX482" y="connsiteY482"/>
                      </a:cxn>
                      <a:cxn ang="0">
                        <a:pos x="connsiteX483" y="connsiteY483"/>
                      </a:cxn>
                      <a:cxn ang="0">
                        <a:pos x="connsiteX484" y="connsiteY484"/>
                      </a:cxn>
                      <a:cxn ang="0">
                        <a:pos x="connsiteX485" y="connsiteY485"/>
                      </a:cxn>
                      <a:cxn ang="0">
                        <a:pos x="connsiteX486" y="connsiteY486"/>
                      </a:cxn>
                      <a:cxn ang="0">
                        <a:pos x="connsiteX487" y="connsiteY487"/>
                      </a:cxn>
                      <a:cxn ang="0">
                        <a:pos x="connsiteX488" y="connsiteY488"/>
                      </a:cxn>
                      <a:cxn ang="0">
                        <a:pos x="connsiteX489" y="connsiteY489"/>
                      </a:cxn>
                      <a:cxn ang="0">
                        <a:pos x="connsiteX490" y="connsiteY490"/>
                      </a:cxn>
                      <a:cxn ang="0">
                        <a:pos x="connsiteX491" y="connsiteY491"/>
                      </a:cxn>
                      <a:cxn ang="0">
                        <a:pos x="connsiteX492" y="connsiteY492"/>
                      </a:cxn>
                      <a:cxn ang="0">
                        <a:pos x="connsiteX493" y="connsiteY493"/>
                      </a:cxn>
                      <a:cxn ang="0">
                        <a:pos x="connsiteX494" y="connsiteY494"/>
                      </a:cxn>
                      <a:cxn ang="0">
                        <a:pos x="connsiteX495" y="connsiteY495"/>
                      </a:cxn>
                      <a:cxn ang="0">
                        <a:pos x="connsiteX496" y="connsiteY496"/>
                      </a:cxn>
                      <a:cxn ang="0">
                        <a:pos x="connsiteX497" y="connsiteY497"/>
                      </a:cxn>
                      <a:cxn ang="0">
                        <a:pos x="connsiteX498" y="connsiteY498"/>
                      </a:cxn>
                      <a:cxn ang="0">
                        <a:pos x="connsiteX499" y="connsiteY499"/>
                      </a:cxn>
                      <a:cxn ang="0">
                        <a:pos x="connsiteX500" y="connsiteY500"/>
                      </a:cxn>
                      <a:cxn ang="0">
                        <a:pos x="connsiteX501" y="connsiteY501"/>
                      </a:cxn>
                      <a:cxn ang="0">
                        <a:pos x="connsiteX502" y="connsiteY502"/>
                      </a:cxn>
                      <a:cxn ang="0">
                        <a:pos x="connsiteX503" y="connsiteY503"/>
                      </a:cxn>
                      <a:cxn ang="0">
                        <a:pos x="connsiteX504" y="connsiteY504"/>
                      </a:cxn>
                      <a:cxn ang="0">
                        <a:pos x="connsiteX505" y="connsiteY505"/>
                      </a:cxn>
                      <a:cxn ang="0">
                        <a:pos x="connsiteX506" y="connsiteY506"/>
                      </a:cxn>
                      <a:cxn ang="0">
                        <a:pos x="connsiteX507" y="connsiteY507"/>
                      </a:cxn>
                      <a:cxn ang="0">
                        <a:pos x="connsiteX508" y="connsiteY508"/>
                      </a:cxn>
                      <a:cxn ang="0">
                        <a:pos x="connsiteX509" y="connsiteY509"/>
                      </a:cxn>
                      <a:cxn ang="0">
                        <a:pos x="connsiteX510" y="connsiteY510"/>
                      </a:cxn>
                      <a:cxn ang="0">
                        <a:pos x="connsiteX511" y="connsiteY511"/>
                      </a:cxn>
                      <a:cxn ang="0">
                        <a:pos x="connsiteX512" y="connsiteY512"/>
                      </a:cxn>
                      <a:cxn ang="0">
                        <a:pos x="connsiteX513" y="connsiteY513"/>
                      </a:cxn>
                      <a:cxn ang="0">
                        <a:pos x="connsiteX514" y="connsiteY514"/>
                      </a:cxn>
                      <a:cxn ang="0">
                        <a:pos x="connsiteX515" y="connsiteY515"/>
                      </a:cxn>
                      <a:cxn ang="0">
                        <a:pos x="connsiteX516" y="connsiteY516"/>
                      </a:cxn>
                      <a:cxn ang="0">
                        <a:pos x="connsiteX517" y="connsiteY517"/>
                      </a:cxn>
                      <a:cxn ang="0">
                        <a:pos x="connsiteX518" y="connsiteY518"/>
                      </a:cxn>
                      <a:cxn ang="0">
                        <a:pos x="connsiteX519" y="connsiteY519"/>
                      </a:cxn>
                      <a:cxn ang="0">
                        <a:pos x="connsiteX520" y="connsiteY520"/>
                      </a:cxn>
                      <a:cxn ang="0">
                        <a:pos x="connsiteX521" y="connsiteY521"/>
                      </a:cxn>
                      <a:cxn ang="0">
                        <a:pos x="connsiteX522" y="connsiteY522"/>
                      </a:cxn>
                      <a:cxn ang="0">
                        <a:pos x="connsiteX523" y="connsiteY523"/>
                      </a:cxn>
                      <a:cxn ang="0">
                        <a:pos x="connsiteX524" y="connsiteY524"/>
                      </a:cxn>
                      <a:cxn ang="0">
                        <a:pos x="connsiteX525" y="connsiteY525"/>
                      </a:cxn>
                      <a:cxn ang="0">
                        <a:pos x="connsiteX526" y="connsiteY526"/>
                      </a:cxn>
                      <a:cxn ang="0">
                        <a:pos x="connsiteX527" y="connsiteY527"/>
                      </a:cxn>
                      <a:cxn ang="0">
                        <a:pos x="connsiteX528" y="connsiteY528"/>
                      </a:cxn>
                      <a:cxn ang="0">
                        <a:pos x="connsiteX529" y="connsiteY529"/>
                      </a:cxn>
                      <a:cxn ang="0">
                        <a:pos x="connsiteX530" y="connsiteY530"/>
                      </a:cxn>
                      <a:cxn ang="0">
                        <a:pos x="connsiteX531" y="connsiteY531"/>
                      </a:cxn>
                      <a:cxn ang="0">
                        <a:pos x="connsiteX532" y="connsiteY532"/>
                      </a:cxn>
                      <a:cxn ang="0">
                        <a:pos x="connsiteX533" y="connsiteY533"/>
                      </a:cxn>
                      <a:cxn ang="0">
                        <a:pos x="connsiteX534" y="connsiteY534"/>
                      </a:cxn>
                      <a:cxn ang="0">
                        <a:pos x="connsiteX535" y="connsiteY535"/>
                      </a:cxn>
                      <a:cxn ang="0">
                        <a:pos x="connsiteX536" y="connsiteY536"/>
                      </a:cxn>
                      <a:cxn ang="0">
                        <a:pos x="connsiteX537" y="connsiteY537"/>
                      </a:cxn>
                      <a:cxn ang="0">
                        <a:pos x="connsiteX538" y="connsiteY538"/>
                      </a:cxn>
                      <a:cxn ang="0">
                        <a:pos x="connsiteX539" y="connsiteY539"/>
                      </a:cxn>
                      <a:cxn ang="0">
                        <a:pos x="connsiteX540" y="connsiteY540"/>
                      </a:cxn>
                      <a:cxn ang="0">
                        <a:pos x="connsiteX541" y="connsiteY541"/>
                      </a:cxn>
                      <a:cxn ang="0">
                        <a:pos x="connsiteX542" y="connsiteY542"/>
                      </a:cxn>
                      <a:cxn ang="0">
                        <a:pos x="connsiteX543" y="connsiteY543"/>
                      </a:cxn>
                      <a:cxn ang="0">
                        <a:pos x="connsiteX544" y="connsiteY544"/>
                      </a:cxn>
                      <a:cxn ang="0">
                        <a:pos x="connsiteX545" y="connsiteY545"/>
                      </a:cxn>
                      <a:cxn ang="0">
                        <a:pos x="connsiteX546" y="connsiteY546"/>
                      </a:cxn>
                      <a:cxn ang="0">
                        <a:pos x="connsiteX547" y="connsiteY547"/>
                      </a:cxn>
                      <a:cxn ang="0">
                        <a:pos x="connsiteX548" y="connsiteY548"/>
                      </a:cxn>
                      <a:cxn ang="0">
                        <a:pos x="connsiteX549" y="connsiteY549"/>
                      </a:cxn>
                      <a:cxn ang="0">
                        <a:pos x="connsiteX550" y="connsiteY550"/>
                      </a:cxn>
                      <a:cxn ang="0">
                        <a:pos x="connsiteX551" y="connsiteY551"/>
                      </a:cxn>
                      <a:cxn ang="0">
                        <a:pos x="connsiteX552" y="connsiteY552"/>
                      </a:cxn>
                      <a:cxn ang="0">
                        <a:pos x="connsiteX553" y="connsiteY553"/>
                      </a:cxn>
                      <a:cxn ang="0">
                        <a:pos x="connsiteX554" y="connsiteY554"/>
                      </a:cxn>
                      <a:cxn ang="0">
                        <a:pos x="connsiteX555" y="connsiteY555"/>
                      </a:cxn>
                      <a:cxn ang="0">
                        <a:pos x="connsiteX556" y="connsiteY556"/>
                      </a:cxn>
                      <a:cxn ang="0">
                        <a:pos x="connsiteX557" y="connsiteY557"/>
                      </a:cxn>
                      <a:cxn ang="0">
                        <a:pos x="connsiteX558" y="connsiteY558"/>
                      </a:cxn>
                      <a:cxn ang="0">
                        <a:pos x="connsiteX559" y="connsiteY559"/>
                      </a:cxn>
                      <a:cxn ang="0">
                        <a:pos x="connsiteX560" y="connsiteY560"/>
                      </a:cxn>
                      <a:cxn ang="0">
                        <a:pos x="connsiteX561" y="connsiteY561"/>
                      </a:cxn>
                      <a:cxn ang="0">
                        <a:pos x="connsiteX562" y="connsiteY562"/>
                      </a:cxn>
                      <a:cxn ang="0">
                        <a:pos x="connsiteX563" y="connsiteY563"/>
                      </a:cxn>
                      <a:cxn ang="0">
                        <a:pos x="connsiteX564" y="connsiteY564"/>
                      </a:cxn>
                      <a:cxn ang="0">
                        <a:pos x="connsiteX565" y="connsiteY565"/>
                      </a:cxn>
                      <a:cxn ang="0">
                        <a:pos x="connsiteX566" y="connsiteY566"/>
                      </a:cxn>
                      <a:cxn ang="0">
                        <a:pos x="connsiteX567" y="connsiteY567"/>
                      </a:cxn>
                      <a:cxn ang="0">
                        <a:pos x="connsiteX568" y="connsiteY568"/>
                      </a:cxn>
                      <a:cxn ang="0">
                        <a:pos x="connsiteX569" y="connsiteY569"/>
                      </a:cxn>
                      <a:cxn ang="0">
                        <a:pos x="connsiteX570" y="connsiteY570"/>
                      </a:cxn>
                      <a:cxn ang="0">
                        <a:pos x="connsiteX571" y="connsiteY571"/>
                      </a:cxn>
                      <a:cxn ang="0">
                        <a:pos x="connsiteX572" y="connsiteY572"/>
                      </a:cxn>
                      <a:cxn ang="0">
                        <a:pos x="connsiteX573" y="connsiteY573"/>
                      </a:cxn>
                      <a:cxn ang="0">
                        <a:pos x="connsiteX574" y="connsiteY574"/>
                      </a:cxn>
                      <a:cxn ang="0">
                        <a:pos x="connsiteX575" y="connsiteY575"/>
                      </a:cxn>
                      <a:cxn ang="0">
                        <a:pos x="connsiteX576" y="connsiteY576"/>
                      </a:cxn>
                      <a:cxn ang="0">
                        <a:pos x="connsiteX577" y="connsiteY577"/>
                      </a:cxn>
                      <a:cxn ang="0">
                        <a:pos x="connsiteX578" y="connsiteY578"/>
                      </a:cxn>
                      <a:cxn ang="0">
                        <a:pos x="connsiteX579" y="connsiteY579"/>
                      </a:cxn>
                      <a:cxn ang="0">
                        <a:pos x="connsiteX580" y="connsiteY580"/>
                      </a:cxn>
                      <a:cxn ang="0">
                        <a:pos x="connsiteX581" y="connsiteY581"/>
                      </a:cxn>
                      <a:cxn ang="0">
                        <a:pos x="connsiteX582" y="connsiteY582"/>
                      </a:cxn>
                      <a:cxn ang="0">
                        <a:pos x="connsiteX583" y="connsiteY583"/>
                      </a:cxn>
                      <a:cxn ang="0">
                        <a:pos x="connsiteX584" y="connsiteY584"/>
                      </a:cxn>
                      <a:cxn ang="0">
                        <a:pos x="connsiteX585" y="connsiteY585"/>
                      </a:cxn>
                      <a:cxn ang="0">
                        <a:pos x="connsiteX586" y="connsiteY586"/>
                      </a:cxn>
                      <a:cxn ang="0">
                        <a:pos x="connsiteX587" y="connsiteY587"/>
                      </a:cxn>
                      <a:cxn ang="0">
                        <a:pos x="connsiteX588" y="connsiteY588"/>
                      </a:cxn>
                      <a:cxn ang="0">
                        <a:pos x="connsiteX589" y="connsiteY589"/>
                      </a:cxn>
                      <a:cxn ang="0">
                        <a:pos x="connsiteX590" y="connsiteY590"/>
                      </a:cxn>
                      <a:cxn ang="0">
                        <a:pos x="connsiteX591" y="connsiteY591"/>
                      </a:cxn>
                      <a:cxn ang="0">
                        <a:pos x="connsiteX592" y="connsiteY592"/>
                      </a:cxn>
                      <a:cxn ang="0">
                        <a:pos x="connsiteX593" y="connsiteY593"/>
                      </a:cxn>
                      <a:cxn ang="0">
                        <a:pos x="connsiteX594" y="connsiteY594"/>
                      </a:cxn>
                      <a:cxn ang="0">
                        <a:pos x="connsiteX595" y="connsiteY595"/>
                      </a:cxn>
                      <a:cxn ang="0">
                        <a:pos x="connsiteX596" y="connsiteY596"/>
                      </a:cxn>
                      <a:cxn ang="0">
                        <a:pos x="connsiteX597" y="connsiteY597"/>
                      </a:cxn>
                      <a:cxn ang="0">
                        <a:pos x="connsiteX598" y="connsiteY598"/>
                      </a:cxn>
                      <a:cxn ang="0">
                        <a:pos x="connsiteX599" y="connsiteY599"/>
                      </a:cxn>
                      <a:cxn ang="0">
                        <a:pos x="connsiteX600" y="connsiteY600"/>
                      </a:cxn>
                      <a:cxn ang="0">
                        <a:pos x="connsiteX601" y="connsiteY601"/>
                      </a:cxn>
                      <a:cxn ang="0">
                        <a:pos x="connsiteX602" y="connsiteY602"/>
                      </a:cxn>
                      <a:cxn ang="0">
                        <a:pos x="connsiteX603" y="connsiteY603"/>
                      </a:cxn>
                      <a:cxn ang="0">
                        <a:pos x="connsiteX604" y="connsiteY604"/>
                      </a:cxn>
                      <a:cxn ang="0">
                        <a:pos x="connsiteX605" y="connsiteY605"/>
                      </a:cxn>
                      <a:cxn ang="0">
                        <a:pos x="connsiteX606" y="connsiteY606"/>
                      </a:cxn>
                      <a:cxn ang="0">
                        <a:pos x="connsiteX607" y="connsiteY607"/>
                      </a:cxn>
                      <a:cxn ang="0">
                        <a:pos x="connsiteX608" y="connsiteY608"/>
                      </a:cxn>
                      <a:cxn ang="0">
                        <a:pos x="connsiteX609" y="connsiteY609"/>
                      </a:cxn>
                      <a:cxn ang="0">
                        <a:pos x="connsiteX610" y="connsiteY610"/>
                      </a:cxn>
                      <a:cxn ang="0">
                        <a:pos x="connsiteX611" y="connsiteY611"/>
                      </a:cxn>
                      <a:cxn ang="0">
                        <a:pos x="connsiteX612" y="connsiteY612"/>
                      </a:cxn>
                      <a:cxn ang="0">
                        <a:pos x="connsiteX613" y="connsiteY613"/>
                      </a:cxn>
                      <a:cxn ang="0">
                        <a:pos x="connsiteX614" y="connsiteY614"/>
                      </a:cxn>
                      <a:cxn ang="0">
                        <a:pos x="connsiteX615" y="connsiteY615"/>
                      </a:cxn>
                      <a:cxn ang="0">
                        <a:pos x="connsiteX616" y="connsiteY616"/>
                      </a:cxn>
                      <a:cxn ang="0">
                        <a:pos x="connsiteX617" y="connsiteY617"/>
                      </a:cxn>
                      <a:cxn ang="0">
                        <a:pos x="connsiteX618" y="connsiteY618"/>
                      </a:cxn>
                      <a:cxn ang="0">
                        <a:pos x="connsiteX619" y="connsiteY619"/>
                      </a:cxn>
                      <a:cxn ang="0">
                        <a:pos x="connsiteX620" y="connsiteY620"/>
                      </a:cxn>
                      <a:cxn ang="0">
                        <a:pos x="connsiteX621" y="connsiteY621"/>
                      </a:cxn>
                      <a:cxn ang="0">
                        <a:pos x="connsiteX622" y="connsiteY622"/>
                      </a:cxn>
                      <a:cxn ang="0">
                        <a:pos x="connsiteX623" y="connsiteY623"/>
                      </a:cxn>
                      <a:cxn ang="0">
                        <a:pos x="connsiteX624" y="connsiteY624"/>
                      </a:cxn>
                      <a:cxn ang="0">
                        <a:pos x="connsiteX625" y="connsiteY625"/>
                      </a:cxn>
                      <a:cxn ang="0">
                        <a:pos x="connsiteX626" y="connsiteY626"/>
                      </a:cxn>
                      <a:cxn ang="0">
                        <a:pos x="connsiteX627" y="connsiteY627"/>
                      </a:cxn>
                      <a:cxn ang="0">
                        <a:pos x="connsiteX628" y="connsiteY628"/>
                      </a:cxn>
                      <a:cxn ang="0">
                        <a:pos x="connsiteX629" y="connsiteY629"/>
                      </a:cxn>
                      <a:cxn ang="0">
                        <a:pos x="connsiteX630" y="connsiteY630"/>
                      </a:cxn>
                      <a:cxn ang="0">
                        <a:pos x="connsiteX631" y="connsiteY631"/>
                      </a:cxn>
                      <a:cxn ang="0">
                        <a:pos x="connsiteX632" y="connsiteY632"/>
                      </a:cxn>
                      <a:cxn ang="0">
                        <a:pos x="connsiteX633" y="connsiteY633"/>
                      </a:cxn>
                      <a:cxn ang="0">
                        <a:pos x="connsiteX634" y="connsiteY634"/>
                      </a:cxn>
                      <a:cxn ang="0">
                        <a:pos x="connsiteX635" y="connsiteY635"/>
                      </a:cxn>
                      <a:cxn ang="0">
                        <a:pos x="connsiteX636" y="connsiteY636"/>
                      </a:cxn>
                      <a:cxn ang="0">
                        <a:pos x="connsiteX637" y="connsiteY637"/>
                      </a:cxn>
                      <a:cxn ang="0">
                        <a:pos x="connsiteX638" y="connsiteY638"/>
                      </a:cxn>
                      <a:cxn ang="0">
                        <a:pos x="connsiteX639" y="connsiteY639"/>
                      </a:cxn>
                      <a:cxn ang="0">
                        <a:pos x="connsiteX640" y="connsiteY640"/>
                      </a:cxn>
                      <a:cxn ang="0">
                        <a:pos x="connsiteX641" y="connsiteY641"/>
                      </a:cxn>
                      <a:cxn ang="0">
                        <a:pos x="connsiteX642" y="connsiteY642"/>
                      </a:cxn>
                      <a:cxn ang="0">
                        <a:pos x="connsiteX643" y="connsiteY643"/>
                      </a:cxn>
                      <a:cxn ang="0">
                        <a:pos x="connsiteX644" y="connsiteY644"/>
                      </a:cxn>
                      <a:cxn ang="0">
                        <a:pos x="connsiteX645" y="connsiteY645"/>
                      </a:cxn>
                      <a:cxn ang="0">
                        <a:pos x="connsiteX646" y="connsiteY646"/>
                      </a:cxn>
                      <a:cxn ang="0">
                        <a:pos x="connsiteX647" y="connsiteY647"/>
                      </a:cxn>
                      <a:cxn ang="0">
                        <a:pos x="connsiteX648" y="connsiteY648"/>
                      </a:cxn>
                      <a:cxn ang="0">
                        <a:pos x="connsiteX649" y="connsiteY649"/>
                      </a:cxn>
                      <a:cxn ang="0">
                        <a:pos x="connsiteX650" y="connsiteY650"/>
                      </a:cxn>
                      <a:cxn ang="0">
                        <a:pos x="connsiteX651" y="connsiteY651"/>
                      </a:cxn>
                      <a:cxn ang="0">
                        <a:pos x="connsiteX652" y="connsiteY652"/>
                      </a:cxn>
                      <a:cxn ang="0">
                        <a:pos x="connsiteX653" y="connsiteY653"/>
                      </a:cxn>
                      <a:cxn ang="0">
                        <a:pos x="connsiteX654" y="connsiteY654"/>
                      </a:cxn>
                      <a:cxn ang="0">
                        <a:pos x="connsiteX655" y="connsiteY655"/>
                      </a:cxn>
                      <a:cxn ang="0">
                        <a:pos x="connsiteX656" y="connsiteY656"/>
                      </a:cxn>
                      <a:cxn ang="0">
                        <a:pos x="connsiteX657" y="connsiteY657"/>
                      </a:cxn>
                      <a:cxn ang="0">
                        <a:pos x="connsiteX658" y="connsiteY658"/>
                      </a:cxn>
                      <a:cxn ang="0">
                        <a:pos x="connsiteX659" y="connsiteY659"/>
                      </a:cxn>
                      <a:cxn ang="0">
                        <a:pos x="connsiteX660" y="connsiteY660"/>
                      </a:cxn>
                      <a:cxn ang="0">
                        <a:pos x="connsiteX661" y="connsiteY661"/>
                      </a:cxn>
                      <a:cxn ang="0">
                        <a:pos x="connsiteX662" y="connsiteY662"/>
                      </a:cxn>
                      <a:cxn ang="0">
                        <a:pos x="connsiteX663" y="connsiteY663"/>
                      </a:cxn>
                      <a:cxn ang="0">
                        <a:pos x="connsiteX664" y="connsiteY664"/>
                      </a:cxn>
                      <a:cxn ang="0">
                        <a:pos x="connsiteX665" y="connsiteY665"/>
                      </a:cxn>
                      <a:cxn ang="0">
                        <a:pos x="connsiteX666" y="connsiteY666"/>
                      </a:cxn>
                      <a:cxn ang="0">
                        <a:pos x="connsiteX667" y="connsiteY667"/>
                      </a:cxn>
                      <a:cxn ang="0">
                        <a:pos x="connsiteX668" y="connsiteY668"/>
                      </a:cxn>
                      <a:cxn ang="0">
                        <a:pos x="connsiteX669" y="connsiteY669"/>
                      </a:cxn>
                      <a:cxn ang="0">
                        <a:pos x="connsiteX670" y="connsiteY670"/>
                      </a:cxn>
                      <a:cxn ang="0">
                        <a:pos x="connsiteX671" y="connsiteY671"/>
                      </a:cxn>
                      <a:cxn ang="0">
                        <a:pos x="connsiteX672" y="connsiteY672"/>
                      </a:cxn>
                      <a:cxn ang="0">
                        <a:pos x="connsiteX673" y="connsiteY673"/>
                      </a:cxn>
                      <a:cxn ang="0">
                        <a:pos x="connsiteX674" y="connsiteY674"/>
                      </a:cxn>
                      <a:cxn ang="0">
                        <a:pos x="connsiteX675" y="connsiteY675"/>
                      </a:cxn>
                      <a:cxn ang="0">
                        <a:pos x="connsiteX676" y="connsiteY676"/>
                      </a:cxn>
                      <a:cxn ang="0">
                        <a:pos x="connsiteX677" y="connsiteY677"/>
                      </a:cxn>
                      <a:cxn ang="0">
                        <a:pos x="connsiteX678" y="connsiteY678"/>
                      </a:cxn>
                      <a:cxn ang="0">
                        <a:pos x="connsiteX679" y="connsiteY679"/>
                      </a:cxn>
                      <a:cxn ang="0">
                        <a:pos x="connsiteX680" y="connsiteY680"/>
                      </a:cxn>
                      <a:cxn ang="0">
                        <a:pos x="connsiteX681" y="connsiteY681"/>
                      </a:cxn>
                      <a:cxn ang="0">
                        <a:pos x="connsiteX682" y="connsiteY682"/>
                      </a:cxn>
                      <a:cxn ang="0">
                        <a:pos x="connsiteX683" y="connsiteY683"/>
                      </a:cxn>
                      <a:cxn ang="0">
                        <a:pos x="connsiteX684" y="connsiteY684"/>
                      </a:cxn>
                      <a:cxn ang="0">
                        <a:pos x="connsiteX685" y="connsiteY685"/>
                      </a:cxn>
                      <a:cxn ang="0">
                        <a:pos x="connsiteX686" y="connsiteY686"/>
                      </a:cxn>
                      <a:cxn ang="0">
                        <a:pos x="connsiteX687" y="connsiteY687"/>
                      </a:cxn>
                      <a:cxn ang="0">
                        <a:pos x="connsiteX688" y="connsiteY688"/>
                      </a:cxn>
                      <a:cxn ang="0">
                        <a:pos x="connsiteX689" y="connsiteY689"/>
                      </a:cxn>
                      <a:cxn ang="0">
                        <a:pos x="connsiteX690" y="connsiteY690"/>
                      </a:cxn>
                      <a:cxn ang="0">
                        <a:pos x="connsiteX691" y="connsiteY691"/>
                      </a:cxn>
                      <a:cxn ang="0">
                        <a:pos x="connsiteX692" y="connsiteY692"/>
                      </a:cxn>
                      <a:cxn ang="0">
                        <a:pos x="connsiteX693" y="connsiteY693"/>
                      </a:cxn>
                      <a:cxn ang="0">
                        <a:pos x="connsiteX694" y="connsiteY694"/>
                      </a:cxn>
                      <a:cxn ang="0">
                        <a:pos x="connsiteX695" y="connsiteY695"/>
                      </a:cxn>
                      <a:cxn ang="0">
                        <a:pos x="connsiteX696" y="connsiteY696"/>
                      </a:cxn>
                      <a:cxn ang="0">
                        <a:pos x="connsiteX697" y="connsiteY697"/>
                      </a:cxn>
                      <a:cxn ang="0">
                        <a:pos x="connsiteX698" y="connsiteY698"/>
                      </a:cxn>
                      <a:cxn ang="0">
                        <a:pos x="connsiteX699" y="connsiteY699"/>
                      </a:cxn>
                      <a:cxn ang="0">
                        <a:pos x="connsiteX700" y="connsiteY700"/>
                      </a:cxn>
                      <a:cxn ang="0">
                        <a:pos x="connsiteX701" y="connsiteY701"/>
                      </a:cxn>
                      <a:cxn ang="0">
                        <a:pos x="connsiteX702" y="connsiteY702"/>
                      </a:cxn>
                      <a:cxn ang="0">
                        <a:pos x="connsiteX703" y="connsiteY703"/>
                      </a:cxn>
                      <a:cxn ang="0">
                        <a:pos x="connsiteX704" y="connsiteY704"/>
                      </a:cxn>
                      <a:cxn ang="0">
                        <a:pos x="connsiteX705" y="connsiteY705"/>
                      </a:cxn>
                      <a:cxn ang="0">
                        <a:pos x="connsiteX706" y="connsiteY706"/>
                      </a:cxn>
                      <a:cxn ang="0">
                        <a:pos x="connsiteX707" y="connsiteY707"/>
                      </a:cxn>
                      <a:cxn ang="0">
                        <a:pos x="connsiteX708" y="connsiteY708"/>
                      </a:cxn>
                      <a:cxn ang="0">
                        <a:pos x="connsiteX709" y="connsiteY709"/>
                      </a:cxn>
                      <a:cxn ang="0">
                        <a:pos x="connsiteX710" y="connsiteY710"/>
                      </a:cxn>
                      <a:cxn ang="0">
                        <a:pos x="connsiteX711" y="connsiteY711"/>
                      </a:cxn>
                      <a:cxn ang="0">
                        <a:pos x="connsiteX712" y="connsiteY712"/>
                      </a:cxn>
                      <a:cxn ang="0">
                        <a:pos x="connsiteX713" y="connsiteY713"/>
                      </a:cxn>
                      <a:cxn ang="0">
                        <a:pos x="connsiteX714" y="connsiteY714"/>
                      </a:cxn>
                      <a:cxn ang="0">
                        <a:pos x="connsiteX715" y="connsiteY715"/>
                      </a:cxn>
                      <a:cxn ang="0">
                        <a:pos x="connsiteX716" y="connsiteY716"/>
                      </a:cxn>
                      <a:cxn ang="0">
                        <a:pos x="connsiteX717" y="connsiteY717"/>
                      </a:cxn>
                      <a:cxn ang="0">
                        <a:pos x="connsiteX718" y="connsiteY718"/>
                      </a:cxn>
                      <a:cxn ang="0">
                        <a:pos x="connsiteX719" y="connsiteY719"/>
                      </a:cxn>
                      <a:cxn ang="0">
                        <a:pos x="connsiteX720" y="connsiteY720"/>
                      </a:cxn>
                      <a:cxn ang="0">
                        <a:pos x="connsiteX721" y="connsiteY721"/>
                      </a:cxn>
                      <a:cxn ang="0">
                        <a:pos x="connsiteX722" y="connsiteY722"/>
                      </a:cxn>
                      <a:cxn ang="0">
                        <a:pos x="connsiteX723" y="connsiteY723"/>
                      </a:cxn>
                      <a:cxn ang="0">
                        <a:pos x="connsiteX724" y="connsiteY724"/>
                      </a:cxn>
                      <a:cxn ang="0">
                        <a:pos x="connsiteX725" y="connsiteY725"/>
                      </a:cxn>
                      <a:cxn ang="0">
                        <a:pos x="connsiteX726" y="connsiteY726"/>
                      </a:cxn>
                      <a:cxn ang="0">
                        <a:pos x="connsiteX727" y="connsiteY727"/>
                      </a:cxn>
                      <a:cxn ang="0">
                        <a:pos x="connsiteX728" y="connsiteY728"/>
                      </a:cxn>
                      <a:cxn ang="0">
                        <a:pos x="connsiteX729" y="connsiteY729"/>
                      </a:cxn>
                      <a:cxn ang="0">
                        <a:pos x="connsiteX730" y="connsiteY730"/>
                      </a:cxn>
                      <a:cxn ang="0">
                        <a:pos x="connsiteX731" y="connsiteY731"/>
                      </a:cxn>
                      <a:cxn ang="0">
                        <a:pos x="connsiteX732" y="connsiteY732"/>
                      </a:cxn>
                      <a:cxn ang="0">
                        <a:pos x="connsiteX733" y="connsiteY733"/>
                      </a:cxn>
                      <a:cxn ang="0">
                        <a:pos x="connsiteX734" y="connsiteY734"/>
                      </a:cxn>
                      <a:cxn ang="0">
                        <a:pos x="connsiteX735" y="connsiteY735"/>
                      </a:cxn>
                      <a:cxn ang="0">
                        <a:pos x="connsiteX736" y="connsiteY736"/>
                      </a:cxn>
                      <a:cxn ang="0">
                        <a:pos x="connsiteX737" y="connsiteY737"/>
                      </a:cxn>
                      <a:cxn ang="0">
                        <a:pos x="connsiteX738" y="connsiteY738"/>
                      </a:cxn>
                      <a:cxn ang="0">
                        <a:pos x="connsiteX739" y="connsiteY739"/>
                      </a:cxn>
                      <a:cxn ang="0">
                        <a:pos x="connsiteX740" y="connsiteY740"/>
                      </a:cxn>
                      <a:cxn ang="0">
                        <a:pos x="connsiteX741" y="connsiteY741"/>
                      </a:cxn>
                      <a:cxn ang="0">
                        <a:pos x="connsiteX742" y="connsiteY742"/>
                      </a:cxn>
                      <a:cxn ang="0">
                        <a:pos x="connsiteX743" y="connsiteY743"/>
                      </a:cxn>
                      <a:cxn ang="0">
                        <a:pos x="connsiteX744" y="connsiteY744"/>
                      </a:cxn>
                      <a:cxn ang="0">
                        <a:pos x="connsiteX745" y="connsiteY745"/>
                      </a:cxn>
                      <a:cxn ang="0">
                        <a:pos x="connsiteX746" y="connsiteY746"/>
                      </a:cxn>
                      <a:cxn ang="0">
                        <a:pos x="connsiteX747" y="connsiteY747"/>
                      </a:cxn>
                      <a:cxn ang="0">
                        <a:pos x="connsiteX748" y="connsiteY748"/>
                      </a:cxn>
                      <a:cxn ang="0">
                        <a:pos x="connsiteX749" y="connsiteY749"/>
                      </a:cxn>
                      <a:cxn ang="0">
                        <a:pos x="connsiteX750" y="connsiteY750"/>
                      </a:cxn>
                      <a:cxn ang="0">
                        <a:pos x="connsiteX751" y="connsiteY751"/>
                      </a:cxn>
                      <a:cxn ang="0">
                        <a:pos x="connsiteX752" y="connsiteY752"/>
                      </a:cxn>
                      <a:cxn ang="0">
                        <a:pos x="connsiteX753" y="connsiteY753"/>
                      </a:cxn>
                      <a:cxn ang="0">
                        <a:pos x="connsiteX754" y="connsiteY754"/>
                      </a:cxn>
                      <a:cxn ang="0">
                        <a:pos x="connsiteX755" y="connsiteY755"/>
                      </a:cxn>
                      <a:cxn ang="0">
                        <a:pos x="connsiteX756" y="connsiteY756"/>
                      </a:cxn>
                      <a:cxn ang="0">
                        <a:pos x="connsiteX757" y="connsiteY757"/>
                      </a:cxn>
                      <a:cxn ang="0">
                        <a:pos x="connsiteX758" y="connsiteY758"/>
                      </a:cxn>
                      <a:cxn ang="0">
                        <a:pos x="connsiteX759" y="connsiteY759"/>
                      </a:cxn>
                      <a:cxn ang="0">
                        <a:pos x="connsiteX760" y="connsiteY760"/>
                      </a:cxn>
                      <a:cxn ang="0">
                        <a:pos x="connsiteX761" y="connsiteY761"/>
                      </a:cxn>
                      <a:cxn ang="0">
                        <a:pos x="connsiteX762" y="connsiteY762"/>
                      </a:cxn>
                      <a:cxn ang="0">
                        <a:pos x="connsiteX763" y="connsiteY763"/>
                      </a:cxn>
                      <a:cxn ang="0">
                        <a:pos x="connsiteX764" y="connsiteY764"/>
                      </a:cxn>
                      <a:cxn ang="0">
                        <a:pos x="connsiteX765" y="connsiteY765"/>
                      </a:cxn>
                      <a:cxn ang="0">
                        <a:pos x="connsiteX766" y="connsiteY766"/>
                      </a:cxn>
                      <a:cxn ang="0">
                        <a:pos x="connsiteX767" y="connsiteY767"/>
                      </a:cxn>
                      <a:cxn ang="0">
                        <a:pos x="connsiteX768" y="connsiteY768"/>
                      </a:cxn>
                      <a:cxn ang="0">
                        <a:pos x="connsiteX769" y="connsiteY769"/>
                      </a:cxn>
                      <a:cxn ang="0">
                        <a:pos x="connsiteX770" y="connsiteY770"/>
                      </a:cxn>
                      <a:cxn ang="0">
                        <a:pos x="connsiteX771" y="connsiteY771"/>
                      </a:cxn>
                      <a:cxn ang="0">
                        <a:pos x="connsiteX772" y="connsiteY772"/>
                      </a:cxn>
                      <a:cxn ang="0">
                        <a:pos x="connsiteX773" y="connsiteY773"/>
                      </a:cxn>
                      <a:cxn ang="0">
                        <a:pos x="connsiteX774" y="connsiteY774"/>
                      </a:cxn>
                      <a:cxn ang="0">
                        <a:pos x="connsiteX775" y="connsiteY775"/>
                      </a:cxn>
                      <a:cxn ang="0">
                        <a:pos x="connsiteX776" y="connsiteY776"/>
                      </a:cxn>
                      <a:cxn ang="0">
                        <a:pos x="connsiteX777" y="connsiteY777"/>
                      </a:cxn>
                      <a:cxn ang="0">
                        <a:pos x="connsiteX778" y="connsiteY778"/>
                      </a:cxn>
                      <a:cxn ang="0">
                        <a:pos x="connsiteX779" y="connsiteY779"/>
                      </a:cxn>
                      <a:cxn ang="0">
                        <a:pos x="connsiteX780" y="connsiteY780"/>
                      </a:cxn>
                      <a:cxn ang="0">
                        <a:pos x="connsiteX781" y="connsiteY781"/>
                      </a:cxn>
                      <a:cxn ang="0">
                        <a:pos x="connsiteX782" y="connsiteY782"/>
                      </a:cxn>
                      <a:cxn ang="0">
                        <a:pos x="connsiteX783" y="connsiteY783"/>
                      </a:cxn>
                      <a:cxn ang="0">
                        <a:pos x="connsiteX784" y="connsiteY784"/>
                      </a:cxn>
                      <a:cxn ang="0">
                        <a:pos x="connsiteX785" y="connsiteY785"/>
                      </a:cxn>
                      <a:cxn ang="0">
                        <a:pos x="connsiteX786" y="connsiteY786"/>
                      </a:cxn>
                      <a:cxn ang="0">
                        <a:pos x="connsiteX787" y="connsiteY787"/>
                      </a:cxn>
                      <a:cxn ang="0">
                        <a:pos x="connsiteX788" y="connsiteY788"/>
                      </a:cxn>
                      <a:cxn ang="0">
                        <a:pos x="connsiteX789" y="connsiteY789"/>
                      </a:cxn>
                      <a:cxn ang="0">
                        <a:pos x="connsiteX790" y="connsiteY790"/>
                      </a:cxn>
                      <a:cxn ang="0">
                        <a:pos x="connsiteX791" y="connsiteY791"/>
                      </a:cxn>
                      <a:cxn ang="0">
                        <a:pos x="connsiteX792" y="connsiteY792"/>
                      </a:cxn>
                      <a:cxn ang="0">
                        <a:pos x="connsiteX793" y="connsiteY793"/>
                      </a:cxn>
                      <a:cxn ang="0">
                        <a:pos x="connsiteX794" y="connsiteY794"/>
                      </a:cxn>
                      <a:cxn ang="0">
                        <a:pos x="connsiteX795" y="connsiteY795"/>
                      </a:cxn>
                      <a:cxn ang="0">
                        <a:pos x="connsiteX796" y="connsiteY796"/>
                      </a:cxn>
                      <a:cxn ang="0">
                        <a:pos x="connsiteX797" y="connsiteY797"/>
                      </a:cxn>
                      <a:cxn ang="0">
                        <a:pos x="connsiteX798" y="connsiteY798"/>
                      </a:cxn>
                      <a:cxn ang="0">
                        <a:pos x="connsiteX799" y="connsiteY799"/>
                      </a:cxn>
                      <a:cxn ang="0">
                        <a:pos x="connsiteX800" y="connsiteY800"/>
                      </a:cxn>
                      <a:cxn ang="0">
                        <a:pos x="connsiteX801" y="connsiteY801"/>
                      </a:cxn>
                      <a:cxn ang="0">
                        <a:pos x="connsiteX802" y="connsiteY802"/>
                      </a:cxn>
                      <a:cxn ang="0">
                        <a:pos x="connsiteX803" y="connsiteY803"/>
                      </a:cxn>
                      <a:cxn ang="0">
                        <a:pos x="connsiteX804" y="connsiteY804"/>
                      </a:cxn>
                      <a:cxn ang="0">
                        <a:pos x="connsiteX805" y="connsiteY805"/>
                      </a:cxn>
                      <a:cxn ang="0">
                        <a:pos x="connsiteX806" y="connsiteY806"/>
                      </a:cxn>
                      <a:cxn ang="0">
                        <a:pos x="connsiteX807" y="connsiteY807"/>
                      </a:cxn>
                      <a:cxn ang="0">
                        <a:pos x="connsiteX808" y="connsiteY808"/>
                      </a:cxn>
                      <a:cxn ang="0">
                        <a:pos x="connsiteX809" y="connsiteY809"/>
                      </a:cxn>
                      <a:cxn ang="0">
                        <a:pos x="connsiteX810" y="connsiteY810"/>
                      </a:cxn>
                      <a:cxn ang="0">
                        <a:pos x="connsiteX811" y="connsiteY811"/>
                      </a:cxn>
                      <a:cxn ang="0">
                        <a:pos x="connsiteX812" y="connsiteY812"/>
                      </a:cxn>
                      <a:cxn ang="0">
                        <a:pos x="connsiteX813" y="connsiteY813"/>
                      </a:cxn>
                      <a:cxn ang="0">
                        <a:pos x="connsiteX814" y="connsiteY814"/>
                      </a:cxn>
                      <a:cxn ang="0">
                        <a:pos x="connsiteX815" y="connsiteY815"/>
                      </a:cxn>
                      <a:cxn ang="0">
                        <a:pos x="connsiteX816" y="connsiteY816"/>
                      </a:cxn>
                      <a:cxn ang="0">
                        <a:pos x="connsiteX817" y="connsiteY817"/>
                      </a:cxn>
                      <a:cxn ang="0">
                        <a:pos x="connsiteX818" y="connsiteY818"/>
                      </a:cxn>
                      <a:cxn ang="0">
                        <a:pos x="connsiteX819" y="connsiteY819"/>
                      </a:cxn>
                      <a:cxn ang="0">
                        <a:pos x="connsiteX820" y="connsiteY820"/>
                      </a:cxn>
                      <a:cxn ang="0">
                        <a:pos x="connsiteX821" y="connsiteY821"/>
                      </a:cxn>
                      <a:cxn ang="0">
                        <a:pos x="connsiteX822" y="connsiteY822"/>
                      </a:cxn>
                      <a:cxn ang="0">
                        <a:pos x="connsiteX823" y="connsiteY823"/>
                      </a:cxn>
                      <a:cxn ang="0">
                        <a:pos x="connsiteX824" y="connsiteY824"/>
                      </a:cxn>
                      <a:cxn ang="0">
                        <a:pos x="connsiteX825" y="connsiteY825"/>
                      </a:cxn>
                      <a:cxn ang="0">
                        <a:pos x="connsiteX826" y="connsiteY826"/>
                      </a:cxn>
                      <a:cxn ang="0">
                        <a:pos x="connsiteX827" y="connsiteY827"/>
                      </a:cxn>
                      <a:cxn ang="0">
                        <a:pos x="connsiteX828" y="connsiteY828"/>
                      </a:cxn>
                      <a:cxn ang="0">
                        <a:pos x="connsiteX829" y="connsiteY829"/>
                      </a:cxn>
                      <a:cxn ang="0">
                        <a:pos x="connsiteX830" y="connsiteY830"/>
                      </a:cxn>
                      <a:cxn ang="0">
                        <a:pos x="connsiteX831" y="connsiteY831"/>
                      </a:cxn>
                      <a:cxn ang="0">
                        <a:pos x="connsiteX832" y="connsiteY832"/>
                      </a:cxn>
                      <a:cxn ang="0">
                        <a:pos x="connsiteX833" y="connsiteY833"/>
                      </a:cxn>
                      <a:cxn ang="0">
                        <a:pos x="connsiteX834" y="connsiteY834"/>
                      </a:cxn>
                      <a:cxn ang="0">
                        <a:pos x="connsiteX835" y="connsiteY835"/>
                      </a:cxn>
                      <a:cxn ang="0">
                        <a:pos x="connsiteX836" y="connsiteY836"/>
                      </a:cxn>
                      <a:cxn ang="0">
                        <a:pos x="connsiteX837" y="connsiteY837"/>
                      </a:cxn>
                      <a:cxn ang="0">
                        <a:pos x="connsiteX838" y="connsiteY838"/>
                      </a:cxn>
                      <a:cxn ang="0">
                        <a:pos x="connsiteX839" y="connsiteY839"/>
                      </a:cxn>
                      <a:cxn ang="0">
                        <a:pos x="connsiteX840" y="connsiteY840"/>
                      </a:cxn>
                      <a:cxn ang="0">
                        <a:pos x="connsiteX841" y="connsiteY841"/>
                      </a:cxn>
                      <a:cxn ang="0">
                        <a:pos x="connsiteX842" y="connsiteY842"/>
                      </a:cxn>
                      <a:cxn ang="0">
                        <a:pos x="connsiteX843" y="connsiteY843"/>
                      </a:cxn>
                      <a:cxn ang="0">
                        <a:pos x="connsiteX844" y="connsiteY844"/>
                      </a:cxn>
                      <a:cxn ang="0">
                        <a:pos x="connsiteX845" y="connsiteY845"/>
                      </a:cxn>
                      <a:cxn ang="0">
                        <a:pos x="connsiteX846" y="connsiteY846"/>
                      </a:cxn>
                      <a:cxn ang="0">
                        <a:pos x="connsiteX847" y="connsiteY847"/>
                      </a:cxn>
                      <a:cxn ang="0">
                        <a:pos x="connsiteX848" y="connsiteY848"/>
                      </a:cxn>
                      <a:cxn ang="0">
                        <a:pos x="connsiteX849" y="connsiteY849"/>
                      </a:cxn>
                      <a:cxn ang="0">
                        <a:pos x="connsiteX850" y="connsiteY850"/>
                      </a:cxn>
                      <a:cxn ang="0">
                        <a:pos x="connsiteX851" y="connsiteY851"/>
                      </a:cxn>
                      <a:cxn ang="0">
                        <a:pos x="connsiteX852" y="connsiteY852"/>
                      </a:cxn>
                      <a:cxn ang="0">
                        <a:pos x="connsiteX853" y="connsiteY853"/>
                      </a:cxn>
                      <a:cxn ang="0">
                        <a:pos x="connsiteX854" y="connsiteY854"/>
                      </a:cxn>
                      <a:cxn ang="0">
                        <a:pos x="connsiteX855" y="connsiteY855"/>
                      </a:cxn>
                      <a:cxn ang="0">
                        <a:pos x="connsiteX856" y="connsiteY856"/>
                      </a:cxn>
                      <a:cxn ang="0">
                        <a:pos x="connsiteX857" y="connsiteY857"/>
                      </a:cxn>
                      <a:cxn ang="0">
                        <a:pos x="connsiteX858" y="connsiteY858"/>
                      </a:cxn>
                      <a:cxn ang="0">
                        <a:pos x="connsiteX859" y="connsiteY859"/>
                      </a:cxn>
                      <a:cxn ang="0">
                        <a:pos x="connsiteX860" y="connsiteY860"/>
                      </a:cxn>
                      <a:cxn ang="0">
                        <a:pos x="connsiteX861" y="connsiteY861"/>
                      </a:cxn>
                      <a:cxn ang="0">
                        <a:pos x="connsiteX862" y="connsiteY862"/>
                      </a:cxn>
                      <a:cxn ang="0">
                        <a:pos x="connsiteX863" y="connsiteY863"/>
                      </a:cxn>
                      <a:cxn ang="0">
                        <a:pos x="connsiteX864" y="connsiteY864"/>
                      </a:cxn>
                      <a:cxn ang="0">
                        <a:pos x="connsiteX865" y="connsiteY865"/>
                      </a:cxn>
                      <a:cxn ang="0">
                        <a:pos x="connsiteX866" y="connsiteY866"/>
                      </a:cxn>
                      <a:cxn ang="0">
                        <a:pos x="connsiteX867" y="connsiteY867"/>
                      </a:cxn>
                      <a:cxn ang="0">
                        <a:pos x="connsiteX868" y="connsiteY868"/>
                      </a:cxn>
                      <a:cxn ang="0">
                        <a:pos x="connsiteX869" y="connsiteY869"/>
                      </a:cxn>
                      <a:cxn ang="0">
                        <a:pos x="connsiteX870" y="connsiteY870"/>
                      </a:cxn>
                      <a:cxn ang="0">
                        <a:pos x="connsiteX871" y="connsiteY871"/>
                      </a:cxn>
                      <a:cxn ang="0">
                        <a:pos x="connsiteX872" y="connsiteY872"/>
                      </a:cxn>
                      <a:cxn ang="0">
                        <a:pos x="connsiteX873" y="connsiteY873"/>
                      </a:cxn>
                      <a:cxn ang="0">
                        <a:pos x="connsiteX874" y="connsiteY874"/>
                      </a:cxn>
                      <a:cxn ang="0">
                        <a:pos x="connsiteX875" y="connsiteY875"/>
                      </a:cxn>
                      <a:cxn ang="0">
                        <a:pos x="connsiteX876" y="connsiteY876"/>
                      </a:cxn>
                      <a:cxn ang="0">
                        <a:pos x="connsiteX877" y="connsiteY877"/>
                      </a:cxn>
                      <a:cxn ang="0">
                        <a:pos x="connsiteX878" y="connsiteY878"/>
                      </a:cxn>
                      <a:cxn ang="0">
                        <a:pos x="connsiteX879" y="connsiteY879"/>
                      </a:cxn>
                      <a:cxn ang="0">
                        <a:pos x="connsiteX880" y="connsiteY880"/>
                      </a:cxn>
                      <a:cxn ang="0">
                        <a:pos x="connsiteX881" y="connsiteY881"/>
                      </a:cxn>
                      <a:cxn ang="0">
                        <a:pos x="connsiteX882" y="connsiteY882"/>
                      </a:cxn>
                      <a:cxn ang="0">
                        <a:pos x="connsiteX883" y="connsiteY883"/>
                      </a:cxn>
                      <a:cxn ang="0">
                        <a:pos x="connsiteX884" y="connsiteY884"/>
                      </a:cxn>
                      <a:cxn ang="0">
                        <a:pos x="connsiteX885" y="connsiteY885"/>
                      </a:cxn>
                      <a:cxn ang="0">
                        <a:pos x="connsiteX886" y="connsiteY886"/>
                      </a:cxn>
                      <a:cxn ang="0">
                        <a:pos x="connsiteX887" y="connsiteY887"/>
                      </a:cxn>
                      <a:cxn ang="0">
                        <a:pos x="connsiteX888" y="connsiteY888"/>
                      </a:cxn>
                      <a:cxn ang="0">
                        <a:pos x="connsiteX889" y="connsiteY889"/>
                      </a:cxn>
                      <a:cxn ang="0">
                        <a:pos x="connsiteX890" y="connsiteY890"/>
                      </a:cxn>
                      <a:cxn ang="0">
                        <a:pos x="connsiteX891" y="connsiteY891"/>
                      </a:cxn>
                      <a:cxn ang="0">
                        <a:pos x="connsiteX892" y="connsiteY892"/>
                      </a:cxn>
                      <a:cxn ang="0">
                        <a:pos x="connsiteX893" y="connsiteY893"/>
                      </a:cxn>
                      <a:cxn ang="0">
                        <a:pos x="connsiteX894" y="connsiteY894"/>
                      </a:cxn>
                      <a:cxn ang="0">
                        <a:pos x="connsiteX895" y="connsiteY895"/>
                      </a:cxn>
                      <a:cxn ang="0">
                        <a:pos x="connsiteX896" y="connsiteY896"/>
                      </a:cxn>
                      <a:cxn ang="0">
                        <a:pos x="connsiteX897" y="connsiteY897"/>
                      </a:cxn>
                      <a:cxn ang="0">
                        <a:pos x="connsiteX898" y="connsiteY898"/>
                      </a:cxn>
                      <a:cxn ang="0">
                        <a:pos x="connsiteX899" y="connsiteY899"/>
                      </a:cxn>
                      <a:cxn ang="0">
                        <a:pos x="connsiteX900" y="connsiteY900"/>
                      </a:cxn>
                      <a:cxn ang="0">
                        <a:pos x="connsiteX901" y="connsiteY901"/>
                      </a:cxn>
                      <a:cxn ang="0">
                        <a:pos x="connsiteX902" y="connsiteY902"/>
                      </a:cxn>
                      <a:cxn ang="0">
                        <a:pos x="connsiteX903" y="connsiteY903"/>
                      </a:cxn>
                      <a:cxn ang="0">
                        <a:pos x="connsiteX904" y="connsiteY904"/>
                      </a:cxn>
                      <a:cxn ang="0">
                        <a:pos x="connsiteX905" y="connsiteY905"/>
                      </a:cxn>
                      <a:cxn ang="0">
                        <a:pos x="connsiteX906" y="connsiteY906"/>
                      </a:cxn>
                      <a:cxn ang="0">
                        <a:pos x="connsiteX907" y="connsiteY907"/>
                      </a:cxn>
                      <a:cxn ang="0">
                        <a:pos x="connsiteX908" y="connsiteY908"/>
                      </a:cxn>
                      <a:cxn ang="0">
                        <a:pos x="connsiteX909" y="connsiteY909"/>
                      </a:cxn>
                      <a:cxn ang="0">
                        <a:pos x="connsiteX910" y="connsiteY910"/>
                      </a:cxn>
                      <a:cxn ang="0">
                        <a:pos x="connsiteX911" y="connsiteY911"/>
                      </a:cxn>
                      <a:cxn ang="0">
                        <a:pos x="connsiteX912" y="connsiteY912"/>
                      </a:cxn>
                      <a:cxn ang="0">
                        <a:pos x="connsiteX913" y="connsiteY913"/>
                      </a:cxn>
                      <a:cxn ang="0">
                        <a:pos x="connsiteX914" y="connsiteY914"/>
                      </a:cxn>
                      <a:cxn ang="0">
                        <a:pos x="connsiteX915" y="connsiteY915"/>
                      </a:cxn>
                      <a:cxn ang="0">
                        <a:pos x="connsiteX916" y="connsiteY916"/>
                      </a:cxn>
                      <a:cxn ang="0">
                        <a:pos x="connsiteX917" y="connsiteY917"/>
                      </a:cxn>
                      <a:cxn ang="0">
                        <a:pos x="connsiteX918" y="connsiteY918"/>
                      </a:cxn>
                      <a:cxn ang="0">
                        <a:pos x="connsiteX919" y="connsiteY919"/>
                      </a:cxn>
                      <a:cxn ang="0">
                        <a:pos x="connsiteX920" y="connsiteY920"/>
                      </a:cxn>
                      <a:cxn ang="0">
                        <a:pos x="connsiteX921" y="connsiteY921"/>
                      </a:cxn>
                      <a:cxn ang="0">
                        <a:pos x="connsiteX922" y="connsiteY922"/>
                      </a:cxn>
                      <a:cxn ang="0">
                        <a:pos x="connsiteX923" y="connsiteY923"/>
                      </a:cxn>
                      <a:cxn ang="0">
                        <a:pos x="connsiteX924" y="connsiteY924"/>
                      </a:cxn>
                      <a:cxn ang="0">
                        <a:pos x="connsiteX925" y="connsiteY925"/>
                      </a:cxn>
                      <a:cxn ang="0">
                        <a:pos x="connsiteX926" y="connsiteY926"/>
                      </a:cxn>
                      <a:cxn ang="0">
                        <a:pos x="connsiteX927" y="connsiteY927"/>
                      </a:cxn>
                      <a:cxn ang="0">
                        <a:pos x="connsiteX928" y="connsiteY928"/>
                      </a:cxn>
                      <a:cxn ang="0">
                        <a:pos x="connsiteX929" y="connsiteY929"/>
                      </a:cxn>
                      <a:cxn ang="0">
                        <a:pos x="connsiteX930" y="connsiteY930"/>
                      </a:cxn>
                      <a:cxn ang="0">
                        <a:pos x="connsiteX931" y="connsiteY931"/>
                      </a:cxn>
                      <a:cxn ang="0">
                        <a:pos x="connsiteX932" y="connsiteY932"/>
                      </a:cxn>
                      <a:cxn ang="0">
                        <a:pos x="connsiteX933" y="connsiteY933"/>
                      </a:cxn>
                      <a:cxn ang="0">
                        <a:pos x="connsiteX934" y="connsiteY934"/>
                      </a:cxn>
                      <a:cxn ang="0">
                        <a:pos x="connsiteX935" y="connsiteY935"/>
                      </a:cxn>
                      <a:cxn ang="0">
                        <a:pos x="connsiteX936" y="connsiteY936"/>
                      </a:cxn>
                      <a:cxn ang="0">
                        <a:pos x="connsiteX937" y="connsiteY937"/>
                      </a:cxn>
                      <a:cxn ang="0">
                        <a:pos x="connsiteX938" y="connsiteY938"/>
                      </a:cxn>
                      <a:cxn ang="0">
                        <a:pos x="connsiteX939" y="connsiteY939"/>
                      </a:cxn>
                      <a:cxn ang="0">
                        <a:pos x="connsiteX940" y="connsiteY940"/>
                      </a:cxn>
                      <a:cxn ang="0">
                        <a:pos x="connsiteX941" y="connsiteY941"/>
                      </a:cxn>
                      <a:cxn ang="0">
                        <a:pos x="connsiteX942" y="connsiteY942"/>
                      </a:cxn>
                      <a:cxn ang="0">
                        <a:pos x="connsiteX943" y="connsiteY943"/>
                      </a:cxn>
                      <a:cxn ang="0">
                        <a:pos x="connsiteX944" y="connsiteY944"/>
                      </a:cxn>
                      <a:cxn ang="0">
                        <a:pos x="connsiteX945" y="connsiteY945"/>
                      </a:cxn>
                      <a:cxn ang="0">
                        <a:pos x="connsiteX946" y="connsiteY946"/>
                      </a:cxn>
                      <a:cxn ang="0">
                        <a:pos x="connsiteX947" y="connsiteY947"/>
                      </a:cxn>
                      <a:cxn ang="0">
                        <a:pos x="connsiteX948" y="connsiteY948"/>
                      </a:cxn>
                      <a:cxn ang="0">
                        <a:pos x="connsiteX949" y="connsiteY949"/>
                      </a:cxn>
                      <a:cxn ang="0">
                        <a:pos x="connsiteX950" y="connsiteY950"/>
                      </a:cxn>
                      <a:cxn ang="0">
                        <a:pos x="connsiteX951" y="connsiteY951"/>
                      </a:cxn>
                      <a:cxn ang="0">
                        <a:pos x="connsiteX952" y="connsiteY952"/>
                      </a:cxn>
                      <a:cxn ang="0">
                        <a:pos x="connsiteX953" y="connsiteY953"/>
                      </a:cxn>
                      <a:cxn ang="0">
                        <a:pos x="connsiteX954" y="connsiteY954"/>
                      </a:cxn>
                      <a:cxn ang="0">
                        <a:pos x="connsiteX955" y="connsiteY955"/>
                      </a:cxn>
                      <a:cxn ang="0">
                        <a:pos x="connsiteX956" y="connsiteY956"/>
                      </a:cxn>
                      <a:cxn ang="0">
                        <a:pos x="connsiteX957" y="connsiteY957"/>
                      </a:cxn>
                      <a:cxn ang="0">
                        <a:pos x="connsiteX958" y="connsiteY958"/>
                      </a:cxn>
                      <a:cxn ang="0">
                        <a:pos x="connsiteX959" y="connsiteY959"/>
                      </a:cxn>
                      <a:cxn ang="0">
                        <a:pos x="connsiteX960" y="connsiteY960"/>
                      </a:cxn>
                      <a:cxn ang="0">
                        <a:pos x="connsiteX961" y="connsiteY961"/>
                      </a:cxn>
                      <a:cxn ang="0">
                        <a:pos x="connsiteX962" y="connsiteY962"/>
                      </a:cxn>
                      <a:cxn ang="0">
                        <a:pos x="connsiteX963" y="connsiteY963"/>
                      </a:cxn>
                      <a:cxn ang="0">
                        <a:pos x="connsiteX964" y="connsiteY964"/>
                      </a:cxn>
                      <a:cxn ang="0">
                        <a:pos x="connsiteX965" y="connsiteY965"/>
                      </a:cxn>
                      <a:cxn ang="0">
                        <a:pos x="connsiteX966" y="connsiteY966"/>
                      </a:cxn>
                      <a:cxn ang="0">
                        <a:pos x="connsiteX967" y="connsiteY967"/>
                      </a:cxn>
                      <a:cxn ang="0">
                        <a:pos x="connsiteX968" y="connsiteY968"/>
                      </a:cxn>
                      <a:cxn ang="0">
                        <a:pos x="connsiteX969" y="connsiteY969"/>
                      </a:cxn>
                      <a:cxn ang="0">
                        <a:pos x="connsiteX970" y="connsiteY970"/>
                      </a:cxn>
                      <a:cxn ang="0">
                        <a:pos x="connsiteX971" y="connsiteY971"/>
                      </a:cxn>
                      <a:cxn ang="0">
                        <a:pos x="connsiteX972" y="connsiteY972"/>
                      </a:cxn>
                      <a:cxn ang="0">
                        <a:pos x="connsiteX973" y="connsiteY973"/>
                      </a:cxn>
                      <a:cxn ang="0">
                        <a:pos x="connsiteX974" y="connsiteY974"/>
                      </a:cxn>
                      <a:cxn ang="0">
                        <a:pos x="connsiteX975" y="connsiteY975"/>
                      </a:cxn>
                      <a:cxn ang="0">
                        <a:pos x="connsiteX976" y="connsiteY976"/>
                      </a:cxn>
                      <a:cxn ang="0">
                        <a:pos x="connsiteX977" y="connsiteY977"/>
                      </a:cxn>
                      <a:cxn ang="0">
                        <a:pos x="connsiteX978" y="connsiteY978"/>
                      </a:cxn>
                      <a:cxn ang="0">
                        <a:pos x="connsiteX979" y="connsiteY979"/>
                      </a:cxn>
                      <a:cxn ang="0">
                        <a:pos x="connsiteX980" y="connsiteY980"/>
                      </a:cxn>
                      <a:cxn ang="0">
                        <a:pos x="connsiteX981" y="connsiteY981"/>
                      </a:cxn>
                      <a:cxn ang="0">
                        <a:pos x="connsiteX982" y="connsiteY982"/>
                      </a:cxn>
                      <a:cxn ang="0">
                        <a:pos x="connsiteX983" y="connsiteY983"/>
                      </a:cxn>
                      <a:cxn ang="0">
                        <a:pos x="connsiteX984" y="connsiteY984"/>
                      </a:cxn>
                      <a:cxn ang="0">
                        <a:pos x="connsiteX985" y="connsiteY985"/>
                      </a:cxn>
                      <a:cxn ang="0">
                        <a:pos x="connsiteX986" y="connsiteY986"/>
                      </a:cxn>
                      <a:cxn ang="0">
                        <a:pos x="connsiteX987" y="connsiteY987"/>
                      </a:cxn>
                      <a:cxn ang="0">
                        <a:pos x="connsiteX988" y="connsiteY988"/>
                      </a:cxn>
                      <a:cxn ang="0">
                        <a:pos x="connsiteX989" y="connsiteY989"/>
                      </a:cxn>
                      <a:cxn ang="0">
                        <a:pos x="connsiteX990" y="connsiteY990"/>
                      </a:cxn>
                      <a:cxn ang="0">
                        <a:pos x="connsiteX991" y="connsiteY991"/>
                      </a:cxn>
                      <a:cxn ang="0">
                        <a:pos x="connsiteX992" y="connsiteY992"/>
                      </a:cxn>
                      <a:cxn ang="0">
                        <a:pos x="connsiteX993" y="connsiteY993"/>
                      </a:cxn>
                      <a:cxn ang="0">
                        <a:pos x="connsiteX994" y="connsiteY994"/>
                      </a:cxn>
                      <a:cxn ang="0">
                        <a:pos x="connsiteX995" y="connsiteY995"/>
                      </a:cxn>
                      <a:cxn ang="0">
                        <a:pos x="connsiteX996" y="connsiteY996"/>
                      </a:cxn>
                      <a:cxn ang="0">
                        <a:pos x="connsiteX997" y="connsiteY997"/>
                      </a:cxn>
                      <a:cxn ang="0">
                        <a:pos x="connsiteX998" y="connsiteY998"/>
                      </a:cxn>
                      <a:cxn ang="0">
                        <a:pos x="connsiteX999" y="connsiteY999"/>
                      </a:cxn>
                      <a:cxn ang="0">
                        <a:pos x="connsiteX1000" y="connsiteY1000"/>
                      </a:cxn>
                      <a:cxn ang="0">
                        <a:pos x="connsiteX1001" y="connsiteY1001"/>
                      </a:cxn>
                      <a:cxn ang="0">
                        <a:pos x="connsiteX1002" y="connsiteY1002"/>
                      </a:cxn>
                      <a:cxn ang="0">
                        <a:pos x="connsiteX1003" y="connsiteY1003"/>
                      </a:cxn>
                      <a:cxn ang="0">
                        <a:pos x="connsiteX1004" y="connsiteY1004"/>
                      </a:cxn>
                      <a:cxn ang="0">
                        <a:pos x="connsiteX1005" y="connsiteY1005"/>
                      </a:cxn>
                      <a:cxn ang="0">
                        <a:pos x="connsiteX1006" y="connsiteY1006"/>
                      </a:cxn>
                      <a:cxn ang="0">
                        <a:pos x="connsiteX1007" y="connsiteY1007"/>
                      </a:cxn>
                      <a:cxn ang="0">
                        <a:pos x="connsiteX1008" y="connsiteY1008"/>
                      </a:cxn>
                      <a:cxn ang="0">
                        <a:pos x="connsiteX1009" y="connsiteY1009"/>
                      </a:cxn>
                      <a:cxn ang="0">
                        <a:pos x="connsiteX1010" y="connsiteY1010"/>
                      </a:cxn>
                      <a:cxn ang="0">
                        <a:pos x="connsiteX1011" y="connsiteY1011"/>
                      </a:cxn>
                      <a:cxn ang="0">
                        <a:pos x="connsiteX1012" y="connsiteY1012"/>
                      </a:cxn>
                      <a:cxn ang="0">
                        <a:pos x="connsiteX1013" y="connsiteY1013"/>
                      </a:cxn>
                      <a:cxn ang="0">
                        <a:pos x="connsiteX1014" y="connsiteY1014"/>
                      </a:cxn>
                      <a:cxn ang="0">
                        <a:pos x="connsiteX1015" y="connsiteY1015"/>
                      </a:cxn>
                      <a:cxn ang="0">
                        <a:pos x="connsiteX1016" y="connsiteY1016"/>
                      </a:cxn>
                      <a:cxn ang="0">
                        <a:pos x="connsiteX1017" y="connsiteY1017"/>
                      </a:cxn>
                      <a:cxn ang="0">
                        <a:pos x="connsiteX1018" y="connsiteY1018"/>
                      </a:cxn>
                      <a:cxn ang="0">
                        <a:pos x="connsiteX1019" y="connsiteY1019"/>
                      </a:cxn>
                      <a:cxn ang="0">
                        <a:pos x="connsiteX1020" y="connsiteY1020"/>
                      </a:cxn>
                      <a:cxn ang="0">
                        <a:pos x="connsiteX1021" y="connsiteY1021"/>
                      </a:cxn>
                      <a:cxn ang="0">
                        <a:pos x="connsiteX1022" y="connsiteY1022"/>
                      </a:cxn>
                      <a:cxn ang="0">
                        <a:pos x="connsiteX1023" y="connsiteY1023"/>
                      </a:cxn>
                      <a:cxn ang="0">
                        <a:pos x="connsiteX1024" y="connsiteY1024"/>
                      </a:cxn>
                      <a:cxn ang="0">
                        <a:pos x="connsiteX1025" y="connsiteY1025"/>
                      </a:cxn>
                      <a:cxn ang="0">
                        <a:pos x="connsiteX1026" y="connsiteY1026"/>
                      </a:cxn>
                      <a:cxn ang="0">
                        <a:pos x="connsiteX1027" y="connsiteY1027"/>
                      </a:cxn>
                      <a:cxn ang="0">
                        <a:pos x="connsiteX1028" y="connsiteY1028"/>
                      </a:cxn>
                      <a:cxn ang="0">
                        <a:pos x="connsiteX1029" y="connsiteY1029"/>
                      </a:cxn>
                      <a:cxn ang="0">
                        <a:pos x="connsiteX1030" y="connsiteY1030"/>
                      </a:cxn>
                      <a:cxn ang="0">
                        <a:pos x="connsiteX1031" y="connsiteY1031"/>
                      </a:cxn>
                      <a:cxn ang="0">
                        <a:pos x="connsiteX1032" y="connsiteY1032"/>
                      </a:cxn>
                      <a:cxn ang="0">
                        <a:pos x="connsiteX1033" y="connsiteY1033"/>
                      </a:cxn>
                      <a:cxn ang="0">
                        <a:pos x="connsiteX1034" y="connsiteY1034"/>
                      </a:cxn>
                      <a:cxn ang="0">
                        <a:pos x="connsiteX1035" y="connsiteY1035"/>
                      </a:cxn>
                      <a:cxn ang="0">
                        <a:pos x="connsiteX1036" y="connsiteY1036"/>
                      </a:cxn>
                      <a:cxn ang="0">
                        <a:pos x="connsiteX1037" y="connsiteY1037"/>
                      </a:cxn>
                      <a:cxn ang="0">
                        <a:pos x="connsiteX1038" y="connsiteY1038"/>
                      </a:cxn>
                      <a:cxn ang="0">
                        <a:pos x="connsiteX1039" y="connsiteY1039"/>
                      </a:cxn>
                      <a:cxn ang="0">
                        <a:pos x="connsiteX1040" y="connsiteY1040"/>
                      </a:cxn>
                      <a:cxn ang="0">
                        <a:pos x="connsiteX1041" y="connsiteY1041"/>
                      </a:cxn>
                      <a:cxn ang="0">
                        <a:pos x="connsiteX1042" y="connsiteY1042"/>
                      </a:cxn>
                      <a:cxn ang="0">
                        <a:pos x="connsiteX1043" y="connsiteY1043"/>
                      </a:cxn>
                      <a:cxn ang="0">
                        <a:pos x="connsiteX1044" y="connsiteY1044"/>
                      </a:cxn>
                      <a:cxn ang="0">
                        <a:pos x="connsiteX1045" y="connsiteY1045"/>
                      </a:cxn>
                      <a:cxn ang="0">
                        <a:pos x="connsiteX1046" y="connsiteY1046"/>
                      </a:cxn>
                      <a:cxn ang="0">
                        <a:pos x="connsiteX1047" y="connsiteY1047"/>
                      </a:cxn>
                      <a:cxn ang="0">
                        <a:pos x="connsiteX1048" y="connsiteY1048"/>
                      </a:cxn>
                      <a:cxn ang="0">
                        <a:pos x="connsiteX1049" y="connsiteY1049"/>
                      </a:cxn>
                      <a:cxn ang="0">
                        <a:pos x="connsiteX1050" y="connsiteY1050"/>
                      </a:cxn>
                      <a:cxn ang="0">
                        <a:pos x="connsiteX1051" y="connsiteY1051"/>
                      </a:cxn>
                      <a:cxn ang="0">
                        <a:pos x="connsiteX1052" y="connsiteY1052"/>
                      </a:cxn>
                      <a:cxn ang="0">
                        <a:pos x="connsiteX1053" y="connsiteY1053"/>
                      </a:cxn>
                      <a:cxn ang="0">
                        <a:pos x="connsiteX1054" y="connsiteY1054"/>
                      </a:cxn>
                      <a:cxn ang="0">
                        <a:pos x="connsiteX1055" y="connsiteY1055"/>
                      </a:cxn>
                      <a:cxn ang="0">
                        <a:pos x="connsiteX1056" y="connsiteY1056"/>
                      </a:cxn>
                      <a:cxn ang="0">
                        <a:pos x="connsiteX1057" y="connsiteY1057"/>
                      </a:cxn>
                      <a:cxn ang="0">
                        <a:pos x="connsiteX1058" y="connsiteY1058"/>
                      </a:cxn>
                      <a:cxn ang="0">
                        <a:pos x="connsiteX1059" y="connsiteY1059"/>
                      </a:cxn>
                      <a:cxn ang="0">
                        <a:pos x="connsiteX1060" y="connsiteY1060"/>
                      </a:cxn>
                      <a:cxn ang="0">
                        <a:pos x="connsiteX1061" y="connsiteY1061"/>
                      </a:cxn>
                      <a:cxn ang="0">
                        <a:pos x="connsiteX1062" y="connsiteY1062"/>
                      </a:cxn>
                      <a:cxn ang="0">
                        <a:pos x="connsiteX1063" y="connsiteY1063"/>
                      </a:cxn>
                      <a:cxn ang="0">
                        <a:pos x="connsiteX1064" y="connsiteY1064"/>
                      </a:cxn>
                      <a:cxn ang="0">
                        <a:pos x="connsiteX1065" y="connsiteY1065"/>
                      </a:cxn>
                      <a:cxn ang="0">
                        <a:pos x="connsiteX1066" y="connsiteY1066"/>
                      </a:cxn>
                      <a:cxn ang="0">
                        <a:pos x="connsiteX1067" y="connsiteY1067"/>
                      </a:cxn>
                      <a:cxn ang="0">
                        <a:pos x="connsiteX1068" y="connsiteY1068"/>
                      </a:cxn>
                      <a:cxn ang="0">
                        <a:pos x="connsiteX1069" y="connsiteY1069"/>
                      </a:cxn>
                      <a:cxn ang="0">
                        <a:pos x="connsiteX1070" y="connsiteY1070"/>
                      </a:cxn>
                      <a:cxn ang="0">
                        <a:pos x="connsiteX1071" y="connsiteY1071"/>
                      </a:cxn>
                      <a:cxn ang="0">
                        <a:pos x="connsiteX1072" y="connsiteY1072"/>
                      </a:cxn>
                      <a:cxn ang="0">
                        <a:pos x="connsiteX1073" y="connsiteY1073"/>
                      </a:cxn>
                      <a:cxn ang="0">
                        <a:pos x="connsiteX1074" y="connsiteY1074"/>
                      </a:cxn>
                      <a:cxn ang="0">
                        <a:pos x="connsiteX1075" y="connsiteY1075"/>
                      </a:cxn>
                      <a:cxn ang="0">
                        <a:pos x="connsiteX1076" y="connsiteY1076"/>
                      </a:cxn>
                      <a:cxn ang="0">
                        <a:pos x="connsiteX1077" y="connsiteY1077"/>
                      </a:cxn>
                      <a:cxn ang="0">
                        <a:pos x="connsiteX1078" y="connsiteY1078"/>
                      </a:cxn>
                      <a:cxn ang="0">
                        <a:pos x="connsiteX1079" y="connsiteY1079"/>
                      </a:cxn>
                      <a:cxn ang="0">
                        <a:pos x="connsiteX1080" y="connsiteY1080"/>
                      </a:cxn>
                      <a:cxn ang="0">
                        <a:pos x="connsiteX1081" y="connsiteY1081"/>
                      </a:cxn>
                      <a:cxn ang="0">
                        <a:pos x="connsiteX1082" y="connsiteY1082"/>
                      </a:cxn>
                      <a:cxn ang="0">
                        <a:pos x="connsiteX1083" y="connsiteY1083"/>
                      </a:cxn>
                      <a:cxn ang="0">
                        <a:pos x="connsiteX1084" y="connsiteY1084"/>
                      </a:cxn>
                      <a:cxn ang="0">
                        <a:pos x="connsiteX1085" y="connsiteY1085"/>
                      </a:cxn>
                      <a:cxn ang="0">
                        <a:pos x="connsiteX1086" y="connsiteY1086"/>
                      </a:cxn>
                      <a:cxn ang="0">
                        <a:pos x="connsiteX1087" y="connsiteY1087"/>
                      </a:cxn>
                      <a:cxn ang="0">
                        <a:pos x="connsiteX1088" y="connsiteY1088"/>
                      </a:cxn>
                      <a:cxn ang="0">
                        <a:pos x="connsiteX1089" y="connsiteY1089"/>
                      </a:cxn>
                      <a:cxn ang="0">
                        <a:pos x="connsiteX1090" y="connsiteY1090"/>
                      </a:cxn>
                      <a:cxn ang="0">
                        <a:pos x="connsiteX1091" y="connsiteY1091"/>
                      </a:cxn>
                      <a:cxn ang="0">
                        <a:pos x="connsiteX1092" y="connsiteY1092"/>
                      </a:cxn>
                      <a:cxn ang="0">
                        <a:pos x="connsiteX1093" y="connsiteY1093"/>
                      </a:cxn>
                      <a:cxn ang="0">
                        <a:pos x="connsiteX1094" y="connsiteY1094"/>
                      </a:cxn>
                      <a:cxn ang="0">
                        <a:pos x="connsiteX1095" y="connsiteY1095"/>
                      </a:cxn>
                      <a:cxn ang="0">
                        <a:pos x="connsiteX1096" y="connsiteY1096"/>
                      </a:cxn>
                      <a:cxn ang="0">
                        <a:pos x="connsiteX1097" y="connsiteY1097"/>
                      </a:cxn>
                      <a:cxn ang="0">
                        <a:pos x="connsiteX1098" y="connsiteY1098"/>
                      </a:cxn>
                      <a:cxn ang="0">
                        <a:pos x="connsiteX1099" y="connsiteY1099"/>
                      </a:cxn>
                      <a:cxn ang="0">
                        <a:pos x="connsiteX1100" y="connsiteY1100"/>
                      </a:cxn>
                      <a:cxn ang="0">
                        <a:pos x="connsiteX1101" y="connsiteY1101"/>
                      </a:cxn>
                      <a:cxn ang="0">
                        <a:pos x="connsiteX1102" y="connsiteY1102"/>
                      </a:cxn>
                      <a:cxn ang="0">
                        <a:pos x="connsiteX1103" y="connsiteY1103"/>
                      </a:cxn>
                      <a:cxn ang="0">
                        <a:pos x="connsiteX1104" y="connsiteY1104"/>
                      </a:cxn>
                      <a:cxn ang="0">
                        <a:pos x="connsiteX1105" y="connsiteY1105"/>
                      </a:cxn>
                      <a:cxn ang="0">
                        <a:pos x="connsiteX1106" y="connsiteY1106"/>
                      </a:cxn>
                      <a:cxn ang="0">
                        <a:pos x="connsiteX1107" y="connsiteY1107"/>
                      </a:cxn>
                      <a:cxn ang="0">
                        <a:pos x="connsiteX1108" y="connsiteY1108"/>
                      </a:cxn>
                      <a:cxn ang="0">
                        <a:pos x="connsiteX1109" y="connsiteY1109"/>
                      </a:cxn>
                      <a:cxn ang="0">
                        <a:pos x="connsiteX1110" y="connsiteY1110"/>
                      </a:cxn>
                      <a:cxn ang="0">
                        <a:pos x="connsiteX1111" y="connsiteY1111"/>
                      </a:cxn>
                      <a:cxn ang="0">
                        <a:pos x="connsiteX1112" y="connsiteY1112"/>
                      </a:cxn>
                      <a:cxn ang="0">
                        <a:pos x="connsiteX1113" y="connsiteY1113"/>
                      </a:cxn>
                      <a:cxn ang="0">
                        <a:pos x="connsiteX1114" y="connsiteY1114"/>
                      </a:cxn>
                      <a:cxn ang="0">
                        <a:pos x="connsiteX1115" y="connsiteY1115"/>
                      </a:cxn>
                      <a:cxn ang="0">
                        <a:pos x="connsiteX1116" y="connsiteY1116"/>
                      </a:cxn>
                      <a:cxn ang="0">
                        <a:pos x="connsiteX1117" y="connsiteY1117"/>
                      </a:cxn>
                      <a:cxn ang="0">
                        <a:pos x="connsiteX1118" y="connsiteY1118"/>
                      </a:cxn>
                      <a:cxn ang="0">
                        <a:pos x="connsiteX1119" y="connsiteY1119"/>
                      </a:cxn>
                      <a:cxn ang="0">
                        <a:pos x="connsiteX1120" y="connsiteY1120"/>
                      </a:cxn>
                      <a:cxn ang="0">
                        <a:pos x="connsiteX1121" y="connsiteY1121"/>
                      </a:cxn>
                      <a:cxn ang="0">
                        <a:pos x="connsiteX1122" y="connsiteY1122"/>
                      </a:cxn>
                      <a:cxn ang="0">
                        <a:pos x="connsiteX1123" y="connsiteY1123"/>
                      </a:cxn>
                      <a:cxn ang="0">
                        <a:pos x="connsiteX1124" y="connsiteY1124"/>
                      </a:cxn>
                      <a:cxn ang="0">
                        <a:pos x="connsiteX1125" y="connsiteY1125"/>
                      </a:cxn>
                      <a:cxn ang="0">
                        <a:pos x="connsiteX1126" y="connsiteY1126"/>
                      </a:cxn>
                      <a:cxn ang="0">
                        <a:pos x="connsiteX1127" y="connsiteY1127"/>
                      </a:cxn>
                      <a:cxn ang="0">
                        <a:pos x="connsiteX1128" y="connsiteY1128"/>
                      </a:cxn>
                      <a:cxn ang="0">
                        <a:pos x="connsiteX1129" y="connsiteY1129"/>
                      </a:cxn>
                      <a:cxn ang="0">
                        <a:pos x="connsiteX1130" y="connsiteY1130"/>
                      </a:cxn>
                      <a:cxn ang="0">
                        <a:pos x="connsiteX1131" y="connsiteY1131"/>
                      </a:cxn>
                      <a:cxn ang="0">
                        <a:pos x="connsiteX1132" y="connsiteY1132"/>
                      </a:cxn>
                      <a:cxn ang="0">
                        <a:pos x="connsiteX1133" y="connsiteY1133"/>
                      </a:cxn>
                      <a:cxn ang="0">
                        <a:pos x="connsiteX1134" y="connsiteY1134"/>
                      </a:cxn>
                      <a:cxn ang="0">
                        <a:pos x="connsiteX1135" y="connsiteY1135"/>
                      </a:cxn>
                      <a:cxn ang="0">
                        <a:pos x="connsiteX1136" y="connsiteY1136"/>
                      </a:cxn>
                      <a:cxn ang="0">
                        <a:pos x="connsiteX1137" y="connsiteY1137"/>
                      </a:cxn>
                      <a:cxn ang="0">
                        <a:pos x="connsiteX1138" y="connsiteY1138"/>
                      </a:cxn>
                      <a:cxn ang="0">
                        <a:pos x="connsiteX1139" y="connsiteY1139"/>
                      </a:cxn>
                      <a:cxn ang="0">
                        <a:pos x="connsiteX1140" y="connsiteY1140"/>
                      </a:cxn>
                      <a:cxn ang="0">
                        <a:pos x="connsiteX1141" y="connsiteY1141"/>
                      </a:cxn>
                      <a:cxn ang="0">
                        <a:pos x="connsiteX1142" y="connsiteY1142"/>
                      </a:cxn>
                      <a:cxn ang="0">
                        <a:pos x="connsiteX1143" y="connsiteY1143"/>
                      </a:cxn>
                      <a:cxn ang="0">
                        <a:pos x="connsiteX1144" y="connsiteY1144"/>
                      </a:cxn>
                      <a:cxn ang="0">
                        <a:pos x="connsiteX1145" y="connsiteY1145"/>
                      </a:cxn>
                      <a:cxn ang="0">
                        <a:pos x="connsiteX1146" y="connsiteY1146"/>
                      </a:cxn>
                      <a:cxn ang="0">
                        <a:pos x="connsiteX1147" y="connsiteY1147"/>
                      </a:cxn>
                      <a:cxn ang="0">
                        <a:pos x="connsiteX1148" y="connsiteY1148"/>
                      </a:cxn>
                      <a:cxn ang="0">
                        <a:pos x="connsiteX1149" y="connsiteY1149"/>
                      </a:cxn>
                      <a:cxn ang="0">
                        <a:pos x="connsiteX1150" y="connsiteY1150"/>
                      </a:cxn>
                      <a:cxn ang="0">
                        <a:pos x="connsiteX1151" y="connsiteY1151"/>
                      </a:cxn>
                      <a:cxn ang="0">
                        <a:pos x="connsiteX1152" y="connsiteY1152"/>
                      </a:cxn>
                      <a:cxn ang="0">
                        <a:pos x="connsiteX1153" y="connsiteY1153"/>
                      </a:cxn>
                      <a:cxn ang="0">
                        <a:pos x="connsiteX1154" y="connsiteY1154"/>
                      </a:cxn>
                      <a:cxn ang="0">
                        <a:pos x="connsiteX1155" y="connsiteY1155"/>
                      </a:cxn>
                      <a:cxn ang="0">
                        <a:pos x="connsiteX1156" y="connsiteY1156"/>
                      </a:cxn>
                      <a:cxn ang="0">
                        <a:pos x="connsiteX1157" y="connsiteY1157"/>
                      </a:cxn>
                      <a:cxn ang="0">
                        <a:pos x="connsiteX1158" y="connsiteY1158"/>
                      </a:cxn>
                      <a:cxn ang="0">
                        <a:pos x="connsiteX1159" y="connsiteY1159"/>
                      </a:cxn>
                      <a:cxn ang="0">
                        <a:pos x="connsiteX1160" y="connsiteY1160"/>
                      </a:cxn>
                      <a:cxn ang="0">
                        <a:pos x="connsiteX1161" y="connsiteY1161"/>
                      </a:cxn>
                      <a:cxn ang="0">
                        <a:pos x="connsiteX1162" y="connsiteY1162"/>
                      </a:cxn>
                      <a:cxn ang="0">
                        <a:pos x="connsiteX1163" y="connsiteY1163"/>
                      </a:cxn>
                      <a:cxn ang="0">
                        <a:pos x="connsiteX1164" y="connsiteY1164"/>
                      </a:cxn>
                      <a:cxn ang="0">
                        <a:pos x="connsiteX1165" y="connsiteY1165"/>
                      </a:cxn>
                      <a:cxn ang="0">
                        <a:pos x="connsiteX1166" y="connsiteY1166"/>
                      </a:cxn>
                      <a:cxn ang="0">
                        <a:pos x="connsiteX1167" y="connsiteY1167"/>
                      </a:cxn>
                      <a:cxn ang="0">
                        <a:pos x="connsiteX1168" y="connsiteY1168"/>
                      </a:cxn>
                      <a:cxn ang="0">
                        <a:pos x="connsiteX1169" y="connsiteY1169"/>
                      </a:cxn>
                      <a:cxn ang="0">
                        <a:pos x="connsiteX1170" y="connsiteY1170"/>
                      </a:cxn>
                      <a:cxn ang="0">
                        <a:pos x="connsiteX1171" y="connsiteY1171"/>
                      </a:cxn>
                      <a:cxn ang="0">
                        <a:pos x="connsiteX1172" y="connsiteY1172"/>
                      </a:cxn>
                      <a:cxn ang="0">
                        <a:pos x="connsiteX1173" y="connsiteY1173"/>
                      </a:cxn>
                      <a:cxn ang="0">
                        <a:pos x="connsiteX1174" y="connsiteY1174"/>
                      </a:cxn>
                      <a:cxn ang="0">
                        <a:pos x="connsiteX1175" y="connsiteY1175"/>
                      </a:cxn>
                      <a:cxn ang="0">
                        <a:pos x="connsiteX1176" y="connsiteY1176"/>
                      </a:cxn>
                      <a:cxn ang="0">
                        <a:pos x="connsiteX1177" y="connsiteY1177"/>
                      </a:cxn>
                      <a:cxn ang="0">
                        <a:pos x="connsiteX1178" y="connsiteY1178"/>
                      </a:cxn>
                      <a:cxn ang="0">
                        <a:pos x="connsiteX1179" y="connsiteY1179"/>
                      </a:cxn>
                      <a:cxn ang="0">
                        <a:pos x="connsiteX1180" y="connsiteY1180"/>
                      </a:cxn>
                      <a:cxn ang="0">
                        <a:pos x="connsiteX1181" y="connsiteY1181"/>
                      </a:cxn>
                      <a:cxn ang="0">
                        <a:pos x="connsiteX1182" y="connsiteY1182"/>
                      </a:cxn>
                      <a:cxn ang="0">
                        <a:pos x="connsiteX1183" y="connsiteY1183"/>
                      </a:cxn>
                      <a:cxn ang="0">
                        <a:pos x="connsiteX1184" y="connsiteY1184"/>
                      </a:cxn>
                      <a:cxn ang="0">
                        <a:pos x="connsiteX1185" y="connsiteY1185"/>
                      </a:cxn>
                      <a:cxn ang="0">
                        <a:pos x="connsiteX1186" y="connsiteY1186"/>
                      </a:cxn>
                      <a:cxn ang="0">
                        <a:pos x="connsiteX1187" y="connsiteY1187"/>
                      </a:cxn>
                      <a:cxn ang="0">
                        <a:pos x="connsiteX1188" y="connsiteY1188"/>
                      </a:cxn>
                      <a:cxn ang="0">
                        <a:pos x="connsiteX1189" y="connsiteY1189"/>
                      </a:cxn>
                      <a:cxn ang="0">
                        <a:pos x="connsiteX1190" y="connsiteY1190"/>
                      </a:cxn>
                      <a:cxn ang="0">
                        <a:pos x="connsiteX1191" y="connsiteY1191"/>
                      </a:cxn>
                      <a:cxn ang="0">
                        <a:pos x="connsiteX1192" y="connsiteY1192"/>
                      </a:cxn>
                      <a:cxn ang="0">
                        <a:pos x="connsiteX1193" y="connsiteY1193"/>
                      </a:cxn>
                      <a:cxn ang="0">
                        <a:pos x="connsiteX1194" y="connsiteY1194"/>
                      </a:cxn>
                      <a:cxn ang="0">
                        <a:pos x="connsiteX1195" y="connsiteY1195"/>
                      </a:cxn>
                      <a:cxn ang="0">
                        <a:pos x="connsiteX1196" y="connsiteY1196"/>
                      </a:cxn>
                      <a:cxn ang="0">
                        <a:pos x="connsiteX1197" y="connsiteY1197"/>
                      </a:cxn>
                      <a:cxn ang="0">
                        <a:pos x="connsiteX1198" y="connsiteY1198"/>
                      </a:cxn>
                      <a:cxn ang="0">
                        <a:pos x="connsiteX1199" y="connsiteY1199"/>
                      </a:cxn>
                      <a:cxn ang="0">
                        <a:pos x="connsiteX1200" y="connsiteY1200"/>
                      </a:cxn>
                      <a:cxn ang="0">
                        <a:pos x="connsiteX1201" y="connsiteY1201"/>
                      </a:cxn>
                      <a:cxn ang="0">
                        <a:pos x="connsiteX1202" y="connsiteY1202"/>
                      </a:cxn>
                      <a:cxn ang="0">
                        <a:pos x="connsiteX1203" y="connsiteY1203"/>
                      </a:cxn>
                      <a:cxn ang="0">
                        <a:pos x="connsiteX1204" y="connsiteY1204"/>
                      </a:cxn>
                      <a:cxn ang="0">
                        <a:pos x="connsiteX1205" y="connsiteY1205"/>
                      </a:cxn>
                      <a:cxn ang="0">
                        <a:pos x="connsiteX1206" y="connsiteY1206"/>
                      </a:cxn>
                      <a:cxn ang="0">
                        <a:pos x="connsiteX1207" y="connsiteY1207"/>
                      </a:cxn>
                      <a:cxn ang="0">
                        <a:pos x="connsiteX1208" y="connsiteY1208"/>
                      </a:cxn>
                      <a:cxn ang="0">
                        <a:pos x="connsiteX1209" y="connsiteY1209"/>
                      </a:cxn>
                      <a:cxn ang="0">
                        <a:pos x="connsiteX1210" y="connsiteY1210"/>
                      </a:cxn>
                      <a:cxn ang="0">
                        <a:pos x="connsiteX1211" y="connsiteY1211"/>
                      </a:cxn>
                      <a:cxn ang="0">
                        <a:pos x="connsiteX1212" y="connsiteY1212"/>
                      </a:cxn>
                      <a:cxn ang="0">
                        <a:pos x="connsiteX1213" y="connsiteY1213"/>
                      </a:cxn>
                      <a:cxn ang="0">
                        <a:pos x="connsiteX1214" y="connsiteY1214"/>
                      </a:cxn>
                      <a:cxn ang="0">
                        <a:pos x="connsiteX1215" y="connsiteY1215"/>
                      </a:cxn>
                      <a:cxn ang="0">
                        <a:pos x="connsiteX1216" y="connsiteY1216"/>
                      </a:cxn>
                      <a:cxn ang="0">
                        <a:pos x="connsiteX1217" y="connsiteY1217"/>
                      </a:cxn>
                      <a:cxn ang="0">
                        <a:pos x="connsiteX1218" y="connsiteY1218"/>
                      </a:cxn>
                      <a:cxn ang="0">
                        <a:pos x="connsiteX1219" y="connsiteY1219"/>
                      </a:cxn>
                      <a:cxn ang="0">
                        <a:pos x="connsiteX1220" y="connsiteY1220"/>
                      </a:cxn>
                      <a:cxn ang="0">
                        <a:pos x="connsiteX1221" y="connsiteY1221"/>
                      </a:cxn>
                      <a:cxn ang="0">
                        <a:pos x="connsiteX1222" y="connsiteY1222"/>
                      </a:cxn>
                      <a:cxn ang="0">
                        <a:pos x="connsiteX1223" y="connsiteY1223"/>
                      </a:cxn>
                      <a:cxn ang="0">
                        <a:pos x="connsiteX1224" y="connsiteY1224"/>
                      </a:cxn>
                      <a:cxn ang="0">
                        <a:pos x="connsiteX1225" y="connsiteY1225"/>
                      </a:cxn>
                      <a:cxn ang="0">
                        <a:pos x="connsiteX1226" y="connsiteY1226"/>
                      </a:cxn>
                      <a:cxn ang="0">
                        <a:pos x="connsiteX1227" y="connsiteY1227"/>
                      </a:cxn>
                      <a:cxn ang="0">
                        <a:pos x="connsiteX1228" y="connsiteY1228"/>
                      </a:cxn>
                      <a:cxn ang="0">
                        <a:pos x="connsiteX1229" y="connsiteY1229"/>
                      </a:cxn>
                      <a:cxn ang="0">
                        <a:pos x="connsiteX1230" y="connsiteY1230"/>
                      </a:cxn>
                      <a:cxn ang="0">
                        <a:pos x="connsiteX1231" y="connsiteY1231"/>
                      </a:cxn>
                      <a:cxn ang="0">
                        <a:pos x="connsiteX1232" y="connsiteY1232"/>
                      </a:cxn>
                      <a:cxn ang="0">
                        <a:pos x="connsiteX1233" y="connsiteY1233"/>
                      </a:cxn>
                      <a:cxn ang="0">
                        <a:pos x="connsiteX1234" y="connsiteY1234"/>
                      </a:cxn>
                      <a:cxn ang="0">
                        <a:pos x="connsiteX1235" y="connsiteY1235"/>
                      </a:cxn>
                      <a:cxn ang="0">
                        <a:pos x="connsiteX1236" y="connsiteY1236"/>
                      </a:cxn>
                      <a:cxn ang="0">
                        <a:pos x="connsiteX1237" y="connsiteY1237"/>
                      </a:cxn>
                      <a:cxn ang="0">
                        <a:pos x="connsiteX1238" y="connsiteY1238"/>
                      </a:cxn>
                      <a:cxn ang="0">
                        <a:pos x="connsiteX1239" y="connsiteY1239"/>
                      </a:cxn>
                      <a:cxn ang="0">
                        <a:pos x="connsiteX1240" y="connsiteY1240"/>
                      </a:cxn>
                      <a:cxn ang="0">
                        <a:pos x="connsiteX1241" y="connsiteY1241"/>
                      </a:cxn>
                      <a:cxn ang="0">
                        <a:pos x="connsiteX1242" y="connsiteY1242"/>
                      </a:cxn>
                      <a:cxn ang="0">
                        <a:pos x="connsiteX1243" y="connsiteY1243"/>
                      </a:cxn>
                      <a:cxn ang="0">
                        <a:pos x="connsiteX1244" y="connsiteY1244"/>
                      </a:cxn>
                      <a:cxn ang="0">
                        <a:pos x="connsiteX1245" y="connsiteY1245"/>
                      </a:cxn>
                      <a:cxn ang="0">
                        <a:pos x="connsiteX1246" y="connsiteY1246"/>
                      </a:cxn>
                      <a:cxn ang="0">
                        <a:pos x="connsiteX1247" y="connsiteY1247"/>
                      </a:cxn>
                      <a:cxn ang="0">
                        <a:pos x="connsiteX1248" y="connsiteY1248"/>
                      </a:cxn>
                      <a:cxn ang="0">
                        <a:pos x="connsiteX1249" y="connsiteY1249"/>
                      </a:cxn>
                      <a:cxn ang="0">
                        <a:pos x="connsiteX1250" y="connsiteY1250"/>
                      </a:cxn>
                      <a:cxn ang="0">
                        <a:pos x="connsiteX1251" y="connsiteY1251"/>
                      </a:cxn>
                      <a:cxn ang="0">
                        <a:pos x="connsiteX1252" y="connsiteY1252"/>
                      </a:cxn>
                      <a:cxn ang="0">
                        <a:pos x="connsiteX1253" y="connsiteY1253"/>
                      </a:cxn>
                      <a:cxn ang="0">
                        <a:pos x="connsiteX1254" y="connsiteY1254"/>
                      </a:cxn>
                      <a:cxn ang="0">
                        <a:pos x="connsiteX1255" y="connsiteY1255"/>
                      </a:cxn>
                      <a:cxn ang="0">
                        <a:pos x="connsiteX1256" y="connsiteY1256"/>
                      </a:cxn>
                      <a:cxn ang="0">
                        <a:pos x="connsiteX1257" y="connsiteY1257"/>
                      </a:cxn>
                      <a:cxn ang="0">
                        <a:pos x="connsiteX1258" y="connsiteY1258"/>
                      </a:cxn>
                      <a:cxn ang="0">
                        <a:pos x="connsiteX1259" y="connsiteY1259"/>
                      </a:cxn>
                      <a:cxn ang="0">
                        <a:pos x="connsiteX1260" y="connsiteY1260"/>
                      </a:cxn>
                      <a:cxn ang="0">
                        <a:pos x="connsiteX1261" y="connsiteY1261"/>
                      </a:cxn>
                      <a:cxn ang="0">
                        <a:pos x="connsiteX1262" y="connsiteY1262"/>
                      </a:cxn>
                      <a:cxn ang="0">
                        <a:pos x="connsiteX1263" y="connsiteY1263"/>
                      </a:cxn>
                      <a:cxn ang="0">
                        <a:pos x="connsiteX1264" y="connsiteY1264"/>
                      </a:cxn>
                      <a:cxn ang="0">
                        <a:pos x="connsiteX1265" y="connsiteY1265"/>
                      </a:cxn>
                      <a:cxn ang="0">
                        <a:pos x="connsiteX1266" y="connsiteY1266"/>
                      </a:cxn>
                      <a:cxn ang="0">
                        <a:pos x="connsiteX1267" y="connsiteY1267"/>
                      </a:cxn>
                      <a:cxn ang="0">
                        <a:pos x="connsiteX1268" y="connsiteY1268"/>
                      </a:cxn>
                      <a:cxn ang="0">
                        <a:pos x="connsiteX1269" y="connsiteY1269"/>
                      </a:cxn>
                      <a:cxn ang="0">
                        <a:pos x="connsiteX1270" y="connsiteY1270"/>
                      </a:cxn>
                      <a:cxn ang="0">
                        <a:pos x="connsiteX1271" y="connsiteY1271"/>
                      </a:cxn>
                      <a:cxn ang="0">
                        <a:pos x="connsiteX1272" y="connsiteY1272"/>
                      </a:cxn>
                      <a:cxn ang="0">
                        <a:pos x="connsiteX1273" y="connsiteY1273"/>
                      </a:cxn>
                      <a:cxn ang="0">
                        <a:pos x="connsiteX1274" y="connsiteY1274"/>
                      </a:cxn>
                      <a:cxn ang="0">
                        <a:pos x="connsiteX1275" y="connsiteY1275"/>
                      </a:cxn>
                      <a:cxn ang="0">
                        <a:pos x="connsiteX1276" y="connsiteY1276"/>
                      </a:cxn>
                      <a:cxn ang="0">
                        <a:pos x="connsiteX1277" y="connsiteY1277"/>
                      </a:cxn>
                      <a:cxn ang="0">
                        <a:pos x="connsiteX1278" y="connsiteY1278"/>
                      </a:cxn>
                      <a:cxn ang="0">
                        <a:pos x="connsiteX1279" y="connsiteY1279"/>
                      </a:cxn>
                      <a:cxn ang="0">
                        <a:pos x="connsiteX1280" y="connsiteY1280"/>
                      </a:cxn>
                      <a:cxn ang="0">
                        <a:pos x="connsiteX1281" y="connsiteY1281"/>
                      </a:cxn>
                      <a:cxn ang="0">
                        <a:pos x="connsiteX1282" y="connsiteY1282"/>
                      </a:cxn>
                      <a:cxn ang="0">
                        <a:pos x="connsiteX1283" y="connsiteY1283"/>
                      </a:cxn>
                      <a:cxn ang="0">
                        <a:pos x="connsiteX1284" y="connsiteY1284"/>
                      </a:cxn>
                      <a:cxn ang="0">
                        <a:pos x="connsiteX1285" y="connsiteY1285"/>
                      </a:cxn>
                      <a:cxn ang="0">
                        <a:pos x="connsiteX1286" y="connsiteY1286"/>
                      </a:cxn>
                      <a:cxn ang="0">
                        <a:pos x="connsiteX1287" y="connsiteY1287"/>
                      </a:cxn>
                      <a:cxn ang="0">
                        <a:pos x="connsiteX1288" y="connsiteY1288"/>
                      </a:cxn>
                      <a:cxn ang="0">
                        <a:pos x="connsiteX1289" y="connsiteY1289"/>
                      </a:cxn>
                      <a:cxn ang="0">
                        <a:pos x="connsiteX1290" y="connsiteY1290"/>
                      </a:cxn>
                      <a:cxn ang="0">
                        <a:pos x="connsiteX1291" y="connsiteY1291"/>
                      </a:cxn>
                      <a:cxn ang="0">
                        <a:pos x="connsiteX1292" y="connsiteY1292"/>
                      </a:cxn>
                      <a:cxn ang="0">
                        <a:pos x="connsiteX1293" y="connsiteY1293"/>
                      </a:cxn>
                      <a:cxn ang="0">
                        <a:pos x="connsiteX1294" y="connsiteY1294"/>
                      </a:cxn>
                      <a:cxn ang="0">
                        <a:pos x="connsiteX1295" y="connsiteY1295"/>
                      </a:cxn>
                      <a:cxn ang="0">
                        <a:pos x="connsiteX1296" y="connsiteY1296"/>
                      </a:cxn>
                      <a:cxn ang="0">
                        <a:pos x="connsiteX1297" y="connsiteY1297"/>
                      </a:cxn>
                      <a:cxn ang="0">
                        <a:pos x="connsiteX1298" y="connsiteY1298"/>
                      </a:cxn>
                      <a:cxn ang="0">
                        <a:pos x="connsiteX1299" y="connsiteY1299"/>
                      </a:cxn>
                      <a:cxn ang="0">
                        <a:pos x="connsiteX1300" y="connsiteY1300"/>
                      </a:cxn>
                      <a:cxn ang="0">
                        <a:pos x="connsiteX1301" y="connsiteY1301"/>
                      </a:cxn>
                      <a:cxn ang="0">
                        <a:pos x="connsiteX1302" y="connsiteY1302"/>
                      </a:cxn>
                      <a:cxn ang="0">
                        <a:pos x="connsiteX1303" y="connsiteY1303"/>
                      </a:cxn>
                      <a:cxn ang="0">
                        <a:pos x="connsiteX1304" y="connsiteY1304"/>
                      </a:cxn>
                      <a:cxn ang="0">
                        <a:pos x="connsiteX1305" y="connsiteY1305"/>
                      </a:cxn>
                      <a:cxn ang="0">
                        <a:pos x="connsiteX1306" y="connsiteY1306"/>
                      </a:cxn>
                      <a:cxn ang="0">
                        <a:pos x="connsiteX1307" y="connsiteY1307"/>
                      </a:cxn>
                      <a:cxn ang="0">
                        <a:pos x="connsiteX1308" y="connsiteY1308"/>
                      </a:cxn>
                      <a:cxn ang="0">
                        <a:pos x="connsiteX1309" y="connsiteY1309"/>
                      </a:cxn>
                      <a:cxn ang="0">
                        <a:pos x="connsiteX1310" y="connsiteY1310"/>
                      </a:cxn>
                      <a:cxn ang="0">
                        <a:pos x="connsiteX1311" y="connsiteY1311"/>
                      </a:cxn>
                      <a:cxn ang="0">
                        <a:pos x="connsiteX1312" y="connsiteY1312"/>
                      </a:cxn>
                      <a:cxn ang="0">
                        <a:pos x="connsiteX1313" y="connsiteY1313"/>
                      </a:cxn>
                      <a:cxn ang="0">
                        <a:pos x="connsiteX1314" y="connsiteY1314"/>
                      </a:cxn>
                      <a:cxn ang="0">
                        <a:pos x="connsiteX1315" y="connsiteY1315"/>
                      </a:cxn>
                      <a:cxn ang="0">
                        <a:pos x="connsiteX1316" y="connsiteY1316"/>
                      </a:cxn>
                      <a:cxn ang="0">
                        <a:pos x="connsiteX1317" y="connsiteY1317"/>
                      </a:cxn>
                      <a:cxn ang="0">
                        <a:pos x="connsiteX1318" y="connsiteY1318"/>
                      </a:cxn>
                      <a:cxn ang="0">
                        <a:pos x="connsiteX1319" y="connsiteY1319"/>
                      </a:cxn>
                      <a:cxn ang="0">
                        <a:pos x="connsiteX1320" y="connsiteY1320"/>
                      </a:cxn>
                      <a:cxn ang="0">
                        <a:pos x="connsiteX1321" y="connsiteY1321"/>
                      </a:cxn>
                      <a:cxn ang="0">
                        <a:pos x="connsiteX1322" y="connsiteY1322"/>
                      </a:cxn>
                      <a:cxn ang="0">
                        <a:pos x="connsiteX1323" y="connsiteY1323"/>
                      </a:cxn>
                      <a:cxn ang="0">
                        <a:pos x="connsiteX1324" y="connsiteY1324"/>
                      </a:cxn>
                      <a:cxn ang="0">
                        <a:pos x="connsiteX1325" y="connsiteY1325"/>
                      </a:cxn>
                      <a:cxn ang="0">
                        <a:pos x="connsiteX1326" y="connsiteY1326"/>
                      </a:cxn>
                      <a:cxn ang="0">
                        <a:pos x="connsiteX1327" y="connsiteY1327"/>
                      </a:cxn>
                      <a:cxn ang="0">
                        <a:pos x="connsiteX1328" y="connsiteY1328"/>
                      </a:cxn>
                      <a:cxn ang="0">
                        <a:pos x="connsiteX1329" y="connsiteY1329"/>
                      </a:cxn>
                      <a:cxn ang="0">
                        <a:pos x="connsiteX1330" y="connsiteY1330"/>
                      </a:cxn>
                      <a:cxn ang="0">
                        <a:pos x="connsiteX1331" y="connsiteY1331"/>
                      </a:cxn>
                      <a:cxn ang="0">
                        <a:pos x="connsiteX1332" y="connsiteY1332"/>
                      </a:cxn>
                      <a:cxn ang="0">
                        <a:pos x="connsiteX1333" y="connsiteY1333"/>
                      </a:cxn>
                      <a:cxn ang="0">
                        <a:pos x="connsiteX1334" y="connsiteY1334"/>
                      </a:cxn>
                      <a:cxn ang="0">
                        <a:pos x="connsiteX1335" y="connsiteY1335"/>
                      </a:cxn>
                      <a:cxn ang="0">
                        <a:pos x="connsiteX1336" y="connsiteY1336"/>
                      </a:cxn>
                      <a:cxn ang="0">
                        <a:pos x="connsiteX1337" y="connsiteY1337"/>
                      </a:cxn>
                      <a:cxn ang="0">
                        <a:pos x="connsiteX1338" y="connsiteY1338"/>
                      </a:cxn>
                      <a:cxn ang="0">
                        <a:pos x="connsiteX1339" y="connsiteY1339"/>
                      </a:cxn>
                      <a:cxn ang="0">
                        <a:pos x="connsiteX1340" y="connsiteY1340"/>
                      </a:cxn>
                      <a:cxn ang="0">
                        <a:pos x="connsiteX1341" y="connsiteY1341"/>
                      </a:cxn>
                      <a:cxn ang="0">
                        <a:pos x="connsiteX1342" y="connsiteY1342"/>
                      </a:cxn>
                      <a:cxn ang="0">
                        <a:pos x="connsiteX1343" y="connsiteY1343"/>
                      </a:cxn>
                      <a:cxn ang="0">
                        <a:pos x="connsiteX1344" y="connsiteY1344"/>
                      </a:cxn>
                      <a:cxn ang="0">
                        <a:pos x="connsiteX1345" y="connsiteY1345"/>
                      </a:cxn>
                      <a:cxn ang="0">
                        <a:pos x="connsiteX1346" y="connsiteY1346"/>
                      </a:cxn>
                      <a:cxn ang="0">
                        <a:pos x="connsiteX1347" y="connsiteY1347"/>
                      </a:cxn>
                      <a:cxn ang="0">
                        <a:pos x="connsiteX1348" y="connsiteY1348"/>
                      </a:cxn>
                      <a:cxn ang="0">
                        <a:pos x="connsiteX1349" y="connsiteY1349"/>
                      </a:cxn>
                      <a:cxn ang="0">
                        <a:pos x="connsiteX1350" y="connsiteY1350"/>
                      </a:cxn>
                      <a:cxn ang="0">
                        <a:pos x="connsiteX1351" y="connsiteY1351"/>
                      </a:cxn>
                      <a:cxn ang="0">
                        <a:pos x="connsiteX1352" y="connsiteY1352"/>
                      </a:cxn>
                      <a:cxn ang="0">
                        <a:pos x="connsiteX1353" y="connsiteY1353"/>
                      </a:cxn>
                      <a:cxn ang="0">
                        <a:pos x="connsiteX1354" y="connsiteY1354"/>
                      </a:cxn>
                      <a:cxn ang="0">
                        <a:pos x="connsiteX1355" y="connsiteY1355"/>
                      </a:cxn>
                      <a:cxn ang="0">
                        <a:pos x="connsiteX1356" y="connsiteY1356"/>
                      </a:cxn>
                      <a:cxn ang="0">
                        <a:pos x="connsiteX1357" y="connsiteY1357"/>
                      </a:cxn>
                      <a:cxn ang="0">
                        <a:pos x="connsiteX1358" y="connsiteY1358"/>
                      </a:cxn>
                      <a:cxn ang="0">
                        <a:pos x="connsiteX1359" y="connsiteY1359"/>
                      </a:cxn>
                      <a:cxn ang="0">
                        <a:pos x="connsiteX1360" y="connsiteY1360"/>
                      </a:cxn>
                      <a:cxn ang="0">
                        <a:pos x="connsiteX1361" y="connsiteY1361"/>
                      </a:cxn>
                      <a:cxn ang="0">
                        <a:pos x="connsiteX1362" y="connsiteY1362"/>
                      </a:cxn>
                      <a:cxn ang="0">
                        <a:pos x="connsiteX1363" y="connsiteY1363"/>
                      </a:cxn>
                      <a:cxn ang="0">
                        <a:pos x="connsiteX1364" y="connsiteY1364"/>
                      </a:cxn>
                      <a:cxn ang="0">
                        <a:pos x="connsiteX1365" y="connsiteY1365"/>
                      </a:cxn>
                      <a:cxn ang="0">
                        <a:pos x="connsiteX1366" y="connsiteY1366"/>
                      </a:cxn>
                      <a:cxn ang="0">
                        <a:pos x="connsiteX1367" y="connsiteY1367"/>
                      </a:cxn>
                      <a:cxn ang="0">
                        <a:pos x="connsiteX1368" y="connsiteY1368"/>
                      </a:cxn>
                      <a:cxn ang="0">
                        <a:pos x="connsiteX1369" y="connsiteY1369"/>
                      </a:cxn>
                      <a:cxn ang="0">
                        <a:pos x="connsiteX1370" y="connsiteY1370"/>
                      </a:cxn>
                      <a:cxn ang="0">
                        <a:pos x="connsiteX1371" y="connsiteY1371"/>
                      </a:cxn>
                      <a:cxn ang="0">
                        <a:pos x="connsiteX1372" y="connsiteY1372"/>
                      </a:cxn>
                      <a:cxn ang="0">
                        <a:pos x="connsiteX1373" y="connsiteY1373"/>
                      </a:cxn>
                      <a:cxn ang="0">
                        <a:pos x="connsiteX1374" y="connsiteY1374"/>
                      </a:cxn>
                      <a:cxn ang="0">
                        <a:pos x="connsiteX1375" y="connsiteY1375"/>
                      </a:cxn>
                      <a:cxn ang="0">
                        <a:pos x="connsiteX1376" y="connsiteY1376"/>
                      </a:cxn>
                      <a:cxn ang="0">
                        <a:pos x="connsiteX1377" y="connsiteY1377"/>
                      </a:cxn>
                      <a:cxn ang="0">
                        <a:pos x="connsiteX1378" y="connsiteY1378"/>
                      </a:cxn>
                      <a:cxn ang="0">
                        <a:pos x="connsiteX1379" y="connsiteY1379"/>
                      </a:cxn>
                      <a:cxn ang="0">
                        <a:pos x="connsiteX1380" y="connsiteY1380"/>
                      </a:cxn>
                      <a:cxn ang="0">
                        <a:pos x="connsiteX1381" y="connsiteY1381"/>
                      </a:cxn>
                      <a:cxn ang="0">
                        <a:pos x="connsiteX1382" y="connsiteY1382"/>
                      </a:cxn>
                      <a:cxn ang="0">
                        <a:pos x="connsiteX1383" y="connsiteY1383"/>
                      </a:cxn>
                      <a:cxn ang="0">
                        <a:pos x="connsiteX1384" y="connsiteY1384"/>
                      </a:cxn>
                      <a:cxn ang="0">
                        <a:pos x="connsiteX1385" y="connsiteY1385"/>
                      </a:cxn>
                      <a:cxn ang="0">
                        <a:pos x="connsiteX1386" y="connsiteY1386"/>
                      </a:cxn>
                      <a:cxn ang="0">
                        <a:pos x="connsiteX1387" y="connsiteY1387"/>
                      </a:cxn>
                      <a:cxn ang="0">
                        <a:pos x="connsiteX1388" y="connsiteY1388"/>
                      </a:cxn>
                      <a:cxn ang="0">
                        <a:pos x="connsiteX1389" y="connsiteY1389"/>
                      </a:cxn>
                      <a:cxn ang="0">
                        <a:pos x="connsiteX1390" y="connsiteY1390"/>
                      </a:cxn>
                      <a:cxn ang="0">
                        <a:pos x="connsiteX1391" y="connsiteY1391"/>
                      </a:cxn>
                      <a:cxn ang="0">
                        <a:pos x="connsiteX1392" y="connsiteY1392"/>
                      </a:cxn>
                      <a:cxn ang="0">
                        <a:pos x="connsiteX1393" y="connsiteY1393"/>
                      </a:cxn>
                      <a:cxn ang="0">
                        <a:pos x="connsiteX1394" y="connsiteY1394"/>
                      </a:cxn>
                      <a:cxn ang="0">
                        <a:pos x="connsiteX1395" y="connsiteY1395"/>
                      </a:cxn>
                      <a:cxn ang="0">
                        <a:pos x="connsiteX1396" y="connsiteY1396"/>
                      </a:cxn>
                      <a:cxn ang="0">
                        <a:pos x="connsiteX1397" y="connsiteY1397"/>
                      </a:cxn>
                      <a:cxn ang="0">
                        <a:pos x="connsiteX1398" y="connsiteY1398"/>
                      </a:cxn>
                      <a:cxn ang="0">
                        <a:pos x="connsiteX1399" y="connsiteY1399"/>
                      </a:cxn>
                      <a:cxn ang="0">
                        <a:pos x="connsiteX1400" y="connsiteY1400"/>
                      </a:cxn>
                      <a:cxn ang="0">
                        <a:pos x="connsiteX1401" y="connsiteY1401"/>
                      </a:cxn>
                      <a:cxn ang="0">
                        <a:pos x="connsiteX1402" y="connsiteY1402"/>
                      </a:cxn>
                      <a:cxn ang="0">
                        <a:pos x="connsiteX1403" y="connsiteY1403"/>
                      </a:cxn>
                      <a:cxn ang="0">
                        <a:pos x="connsiteX1404" y="connsiteY1404"/>
                      </a:cxn>
                      <a:cxn ang="0">
                        <a:pos x="connsiteX1405" y="connsiteY1405"/>
                      </a:cxn>
                      <a:cxn ang="0">
                        <a:pos x="connsiteX1406" y="connsiteY1406"/>
                      </a:cxn>
                      <a:cxn ang="0">
                        <a:pos x="connsiteX1407" y="connsiteY1407"/>
                      </a:cxn>
                      <a:cxn ang="0">
                        <a:pos x="connsiteX1408" y="connsiteY1408"/>
                      </a:cxn>
                      <a:cxn ang="0">
                        <a:pos x="connsiteX1409" y="connsiteY1409"/>
                      </a:cxn>
                      <a:cxn ang="0">
                        <a:pos x="connsiteX1410" y="connsiteY1410"/>
                      </a:cxn>
                      <a:cxn ang="0">
                        <a:pos x="connsiteX1411" y="connsiteY1411"/>
                      </a:cxn>
                      <a:cxn ang="0">
                        <a:pos x="connsiteX1412" y="connsiteY1412"/>
                      </a:cxn>
                      <a:cxn ang="0">
                        <a:pos x="connsiteX1413" y="connsiteY1413"/>
                      </a:cxn>
                      <a:cxn ang="0">
                        <a:pos x="connsiteX1414" y="connsiteY1414"/>
                      </a:cxn>
                      <a:cxn ang="0">
                        <a:pos x="connsiteX1415" y="connsiteY1415"/>
                      </a:cxn>
                      <a:cxn ang="0">
                        <a:pos x="connsiteX1416" y="connsiteY1416"/>
                      </a:cxn>
                      <a:cxn ang="0">
                        <a:pos x="connsiteX1417" y="connsiteY1417"/>
                      </a:cxn>
                      <a:cxn ang="0">
                        <a:pos x="connsiteX1418" y="connsiteY1418"/>
                      </a:cxn>
                      <a:cxn ang="0">
                        <a:pos x="connsiteX1419" y="connsiteY1419"/>
                      </a:cxn>
                      <a:cxn ang="0">
                        <a:pos x="connsiteX1420" y="connsiteY1420"/>
                      </a:cxn>
                      <a:cxn ang="0">
                        <a:pos x="connsiteX1421" y="connsiteY1421"/>
                      </a:cxn>
                      <a:cxn ang="0">
                        <a:pos x="connsiteX1422" y="connsiteY1422"/>
                      </a:cxn>
                      <a:cxn ang="0">
                        <a:pos x="connsiteX1423" y="connsiteY1423"/>
                      </a:cxn>
                      <a:cxn ang="0">
                        <a:pos x="connsiteX1424" y="connsiteY1424"/>
                      </a:cxn>
                      <a:cxn ang="0">
                        <a:pos x="connsiteX1425" y="connsiteY1425"/>
                      </a:cxn>
                      <a:cxn ang="0">
                        <a:pos x="connsiteX1426" y="connsiteY1426"/>
                      </a:cxn>
                      <a:cxn ang="0">
                        <a:pos x="connsiteX1427" y="connsiteY1427"/>
                      </a:cxn>
                      <a:cxn ang="0">
                        <a:pos x="connsiteX1428" y="connsiteY1428"/>
                      </a:cxn>
                      <a:cxn ang="0">
                        <a:pos x="connsiteX1429" y="connsiteY1429"/>
                      </a:cxn>
                      <a:cxn ang="0">
                        <a:pos x="connsiteX1430" y="connsiteY1430"/>
                      </a:cxn>
                      <a:cxn ang="0">
                        <a:pos x="connsiteX1431" y="connsiteY1431"/>
                      </a:cxn>
                      <a:cxn ang="0">
                        <a:pos x="connsiteX1432" y="connsiteY1432"/>
                      </a:cxn>
                      <a:cxn ang="0">
                        <a:pos x="connsiteX1433" y="connsiteY1433"/>
                      </a:cxn>
                      <a:cxn ang="0">
                        <a:pos x="connsiteX1434" y="connsiteY1434"/>
                      </a:cxn>
                      <a:cxn ang="0">
                        <a:pos x="connsiteX1435" y="connsiteY1435"/>
                      </a:cxn>
                      <a:cxn ang="0">
                        <a:pos x="connsiteX1436" y="connsiteY1436"/>
                      </a:cxn>
                      <a:cxn ang="0">
                        <a:pos x="connsiteX1437" y="connsiteY1437"/>
                      </a:cxn>
                      <a:cxn ang="0">
                        <a:pos x="connsiteX1438" y="connsiteY1438"/>
                      </a:cxn>
                      <a:cxn ang="0">
                        <a:pos x="connsiteX1439" y="connsiteY1439"/>
                      </a:cxn>
                      <a:cxn ang="0">
                        <a:pos x="connsiteX1440" y="connsiteY1440"/>
                      </a:cxn>
                      <a:cxn ang="0">
                        <a:pos x="connsiteX1441" y="connsiteY1441"/>
                      </a:cxn>
                      <a:cxn ang="0">
                        <a:pos x="connsiteX1442" y="connsiteY1442"/>
                      </a:cxn>
                      <a:cxn ang="0">
                        <a:pos x="connsiteX1443" y="connsiteY1443"/>
                      </a:cxn>
                      <a:cxn ang="0">
                        <a:pos x="connsiteX1444" y="connsiteY1444"/>
                      </a:cxn>
                      <a:cxn ang="0">
                        <a:pos x="connsiteX1445" y="connsiteY1445"/>
                      </a:cxn>
                      <a:cxn ang="0">
                        <a:pos x="connsiteX1446" y="connsiteY1446"/>
                      </a:cxn>
                      <a:cxn ang="0">
                        <a:pos x="connsiteX1447" y="connsiteY1447"/>
                      </a:cxn>
                      <a:cxn ang="0">
                        <a:pos x="connsiteX1448" y="connsiteY1448"/>
                      </a:cxn>
                      <a:cxn ang="0">
                        <a:pos x="connsiteX1449" y="connsiteY1449"/>
                      </a:cxn>
                      <a:cxn ang="0">
                        <a:pos x="connsiteX1450" y="connsiteY1450"/>
                      </a:cxn>
                      <a:cxn ang="0">
                        <a:pos x="connsiteX1451" y="connsiteY1451"/>
                      </a:cxn>
                      <a:cxn ang="0">
                        <a:pos x="connsiteX1452" y="connsiteY1452"/>
                      </a:cxn>
                      <a:cxn ang="0">
                        <a:pos x="connsiteX1453" y="connsiteY1453"/>
                      </a:cxn>
                      <a:cxn ang="0">
                        <a:pos x="connsiteX1454" y="connsiteY1454"/>
                      </a:cxn>
                      <a:cxn ang="0">
                        <a:pos x="connsiteX1455" y="connsiteY1455"/>
                      </a:cxn>
                      <a:cxn ang="0">
                        <a:pos x="connsiteX1456" y="connsiteY1456"/>
                      </a:cxn>
                      <a:cxn ang="0">
                        <a:pos x="connsiteX1457" y="connsiteY1457"/>
                      </a:cxn>
                      <a:cxn ang="0">
                        <a:pos x="connsiteX1458" y="connsiteY1458"/>
                      </a:cxn>
                      <a:cxn ang="0">
                        <a:pos x="connsiteX1459" y="connsiteY1459"/>
                      </a:cxn>
                      <a:cxn ang="0">
                        <a:pos x="connsiteX1460" y="connsiteY1460"/>
                      </a:cxn>
                      <a:cxn ang="0">
                        <a:pos x="connsiteX1461" y="connsiteY1461"/>
                      </a:cxn>
                      <a:cxn ang="0">
                        <a:pos x="connsiteX1462" y="connsiteY1462"/>
                      </a:cxn>
                      <a:cxn ang="0">
                        <a:pos x="connsiteX1463" y="connsiteY1463"/>
                      </a:cxn>
                      <a:cxn ang="0">
                        <a:pos x="connsiteX1464" y="connsiteY1464"/>
                      </a:cxn>
                      <a:cxn ang="0">
                        <a:pos x="connsiteX1465" y="connsiteY1465"/>
                      </a:cxn>
                      <a:cxn ang="0">
                        <a:pos x="connsiteX1466" y="connsiteY1466"/>
                      </a:cxn>
                      <a:cxn ang="0">
                        <a:pos x="connsiteX1467" y="connsiteY1467"/>
                      </a:cxn>
                      <a:cxn ang="0">
                        <a:pos x="connsiteX1468" y="connsiteY1468"/>
                      </a:cxn>
                      <a:cxn ang="0">
                        <a:pos x="connsiteX1469" y="connsiteY1469"/>
                      </a:cxn>
                      <a:cxn ang="0">
                        <a:pos x="connsiteX1470" y="connsiteY1470"/>
                      </a:cxn>
                      <a:cxn ang="0">
                        <a:pos x="connsiteX1471" y="connsiteY1471"/>
                      </a:cxn>
                      <a:cxn ang="0">
                        <a:pos x="connsiteX1472" y="connsiteY1472"/>
                      </a:cxn>
                      <a:cxn ang="0">
                        <a:pos x="connsiteX1473" y="connsiteY1473"/>
                      </a:cxn>
                      <a:cxn ang="0">
                        <a:pos x="connsiteX1474" y="connsiteY1474"/>
                      </a:cxn>
                      <a:cxn ang="0">
                        <a:pos x="connsiteX1475" y="connsiteY1475"/>
                      </a:cxn>
                      <a:cxn ang="0">
                        <a:pos x="connsiteX1476" y="connsiteY1476"/>
                      </a:cxn>
                      <a:cxn ang="0">
                        <a:pos x="connsiteX1477" y="connsiteY1477"/>
                      </a:cxn>
                      <a:cxn ang="0">
                        <a:pos x="connsiteX1478" y="connsiteY1478"/>
                      </a:cxn>
                      <a:cxn ang="0">
                        <a:pos x="connsiteX1479" y="connsiteY1479"/>
                      </a:cxn>
                      <a:cxn ang="0">
                        <a:pos x="connsiteX1480" y="connsiteY1480"/>
                      </a:cxn>
                      <a:cxn ang="0">
                        <a:pos x="connsiteX1481" y="connsiteY1481"/>
                      </a:cxn>
                      <a:cxn ang="0">
                        <a:pos x="connsiteX1482" y="connsiteY1482"/>
                      </a:cxn>
                      <a:cxn ang="0">
                        <a:pos x="connsiteX1483" y="connsiteY1483"/>
                      </a:cxn>
                      <a:cxn ang="0">
                        <a:pos x="connsiteX1484" y="connsiteY1484"/>
                      </a:cxn>
                      <a:cxn ang="0">
                        <a:pos x="connsiteX1485" y="connsiteY1485"/>
                      </a:cxn>
                      <a:cxn ang="0">
                        <a:pos x="connsiteX1486" y="connsiteY1486"/>
                      </a:cxn>
                      <a:cxn ang="0">
                        <a:pos x="connsiteX1487" y="connsiteY1487"/>
                      </a:cxn>
                      <a:cxn ang="0">
                        <a:pos x="connsiteX1488" y="connsiteY1488"/>
                      </a:cxn>
                      <a:cxn ang="0">
                        <a:pos x="connsiteX1489" y="connsiteY1489"/>
                      </a:cxn>
                      <a:cxn ang="0">
                        <a:pos x="connsiteX1490" y="connsiteY1490"/>
                      </a:cxn>
                      <a:cxn ang="0">
                        <a:pos x="connsiteX1491" y="connsiteY1491"/>
                      </a:cxn>
                      <a:cxn ang="0">
                        <a:pos x="connsiteX1492" y="connsiteY1492"/>
                      </a:cxn>
                      <a:cxn ang="0">
                        <a:pos x="connsiteX1493" y="connsiteY1493"/>
                      </a:cxn>
                      <a:cxn ang="0">
                        <a:pos x="connsiteX1494" y="connsiteY1494"/>
                      </a:cxn>
                      <a:cxn ang="0">
                        <a:pos x="connsiteX1495" y="connsiteY1495"/>
                      </a:cxn>
                      <a:cxn ang="0">
                        <a:pos x="connsiteX1496" y="connsiteY1496"/>
                      </a:cxn>
                      <a:cxn ang="0">
                        <a:pos x="connsiteX1497" y="connsiteY1497"/>
                      </a:cxn>
                      <a:cxn ang="0">
                        <a:pos x="connsiteX1498" y="connsiteY1498"/>
                      </a:cxn>
                      <a:cxn ang="0">
                        <a:pos x="connsiteX1499" y="connsiteY1499"/>
                      </a:cxn>
                      <a:cxn ang="0">
                        <a:pos x="connsiteX1500" y="connsiteY1500"/>
                      </a:cxn>
                      <a:cxn ang="0">
                        <a:pos x="connsiteX1501" y="connsiteY1501"/>
                      </a:cxn>
                      <a:cxn ang="0">
                        <a:pos x="connsiteX1502" y="connsiteY1502"/>
                      </a:cxn>
                      <a:cxn ang="0">
                        <a:pos x="connsiteX1503" y="connsiteY1503"/>
                      </a:cxn>
                      <a:cxn ang="0">
                        <a:pos x="connsiteX1504" y="connsiteY1504"/>
                      </a:cxn>
                      <a:cxn ang="0">
                        <a:pos x="connsiteX1505" y="connsiteY1505"/>
                      </a:cxn>
                      <a:cxn ang="0">
                        <a:pos x="connsiteX1506" y="connsiteY1506"/>
                      </a:cxn>
                      <a:cxn ang="0">
                        <a:pos x="connsiteX1507" y="connsiteY1507"/>
                      </a:cxn>
                      <a:cxn ang="0">
                        <a:pos x="connsiteX1508" y="connsiteY1508"/>
                      </a:cxn>
                      <a:cxn ang="0">
                        <a:pos x="connsiteX1509" y="connsiteY1509"/>
                      </a:cxn>
                      <a:cxn ang="0">
                        <a:pos x="connsiteX1510" y="connsiteY1510"/>
                      </a:cxn>
                      <a:cxn ang="0">
                        <a:pos x="connsiteX1511" y="connsiteY1511"/>
                      </a:cxn>
                      <a:cxn ang="0">
                        <a:pos x="connsiteX1512" y="connsiteY1512"/>
                      </a:cxn>
                      <a:cxn ang="0">
                        <a:pos x="connsiteX1513" y="connsiteY1513"/>
                      </a:cxn>
                      <a:cxn ang="0">
                        <a:pos x="connsiteX1514" y="connsiteY1514"/>
                      </a:cxn>
                      <a:cxn ang="0">
                        <a:pos x="connsiteX1515" y="connsiteY1515"/>
                      </a:cxn>
                      <a:cxn ang="0">
                        <a:pos x="connsiteX1516" y="connsiteY1516"/>
                      </a:cxn>
                      <a:cxn ang="0">
                        <a:pos x="connsiteX1517" y="connsiteY1517"/>
                      </a:cxn>
                      <a:cxn ang="0">
                        <a:pos x="connsiteX1518" y="connsiteY1518"/>
                      </a:cxn>
                      <a:cxn ang="0">
                        <a:pos x="connsiteX1519" y="connsiteY1519"/>
                      </a:cxn>
                      <a:cxn ang="0">
                        <a:pos x="connsiteX1520" y="connsiteY1520"/>
                      </a:cxn>
                      <a:cxn ang="0">
                        <a:pos x="connsiteX1521" y="connsiteY1521"/>
                      </a:cxn>
                      <a:cxn ang="0">
                        <a:pos x="connsiteX1522" y="connsiteY1522"/>
                      </a:cxn>
                      <a:cxn ang="0">
                        <a:pos x="connsiteX1523" y="connsiteY1523"/>
                      </a:cxn>
                      <a:cxn ang="0">
                        <a:pos x="connsiteX1524" y="connsiteY1524"/>
                      </a:cxn>
                      <a:cxn ang="0">
                        <a:pos x="connsiteX1525" y="connsiteY1525"/>
                      </a:cxn>
                      <a:cxn ang="0">
                        <a:pos x="connsiteX1526" y="connsiteY1526"/>
                      </a:cxn>
                      <a:cxn ang="0">
                        <a:pos x="connsiteX1527" y="connsiteY1527"/>
                      </a:cxn>
                      <a:cxn ang="0">
                        <a:pos x="connsiteX1528" y="connsiteY1528"/>
                      </a:cxn>
                      <a:cxn ang="0">
                        <a:pos x="connsiteX1529" y="connsiteY1529"/>
                      </a:cxn>
                      <a:cxn ang="0">
                        <a:pos x="connsiteX1530" y="connsiteY1530"/>
                      </a:cxn>
                      <a:cxn ang="0">
                        <a:pos x="connsiteX1531" y="connsiteY1531"/>
                      </a:cxn>
                      <a:cxn ang="0">
                        <a:pos x="connsiteX1532" y="connsiteY1532"/>
                      </a:cxn>
                      <a:cxn ang="0">
                        <a:pos x="connsiteX1533" y="connsiteY1533"/>
                      </a:cxn>
                      <a:cxn ang="0">
                        <a:pos x="connsiteX1534" y="connsiteY1534"/>
                      </a:cxn>
                      <a:cxn ang="0">
                        <a:pos x="connsiteX1535" y="connsiteY1535"/>
                      </a:cxn>
                      <a:cxn ang="0">
                        <a:pos x="connsiteX1536" y="connsiteY1536"/>
                      </a:cxn>
                      <a:cxn ang="0">
                        <a:pos x="connsiteX1537" y="connsiteY1537"/>
                      </a:cxn>
                      <a:cxn ang="0">
                        <a:pos x="connsiteX1538" y="connsiteY1538"/>
                      </a:cxn>
                      <a:cxn ang="0">
                        <a:pos x="connsiteX1539" y="connsiteY1539"/>
                      </a:cxn>
                      <a:cxn ang="0">
                        <a:pos x="connsiteX1540" y="connsiteY1540"/>
                      </a:cxn>
                      <a:cxn ang="0">
                        <a:pos x="connsiteX1541" y="connsiteY1541"/>
                      </a:cxn>
                      <a:cxn ang="0">
                        <a:pos x="connsiteX1542" y="connsiteY1542"/>
                      </a:cxn>
                      <a:cxn ang="0">
                        <a:pos x="connsiteX1543" y="connsiteY1543"/>
                      </a:cxn>
                      <a:cxn ang="0">
                        <a:pos x="connsiteX1544" y="connsiteY1544"/>
                      </a:cxn>
                      <a:cxn ang="0">
                        <a:pos x="connsiteX1545" y="connsiteY1545"/>
                      </a:cxn>
                      <a:cxn ang="0">
                        <a:pos x="connsiteX1546" y="connsiteY1546"/>
                      </a:cxn>
                      <a:cxn ang="0">
                        <a:pos x="connsiteX1547" y="connsiteY1547"/>
                      </a:cxn>
                      <a:cxn ang="0">
                        <a:pos x="connsiteX1548" y="connsiteY1548"/>
                      </a:cxn>
                      <a:cxn ang="0">
                        <a:pos x="connsiteX1549" y="connsiteY1549"/>
                      </a:cxn>
                      <a:cxn ang="0">
                        <a:pos x="connsiteX1550" y="connsiteY1550"/>
                      </a:cxn>
                      <a:cxn ang="0">
                        <a:pos x="connsiteX1551" y="connsiteY1551"/>
                      </a:cxn>
                      <a:cxn ang="0">
                        <a:pos x="connsiteX1552" y="connsiteY1552"/>
                      </a:cxn>
                      <a:cxn ang="0">
                        <a:pos x="connsiteX1553" y="connsiteY1553"/>
                      </a:cxn>
                      <a:cxn ang="0">
                        <a:pos x="connsiteX1554" y="connsiteY1554"/>
                      </a:cxn>
                      <a:cxn ang="0">
                        <a:pos x="connsiteX1555" y="connsiteY1555"/>
                      </a:cxn>
                      <a:cxn ang="0">
                        <a:pos x="connsiteX1556" y="connsiteY1556"/>
                      </a:cxn>
                      <a:cxn ang="0">
                        <a:pos x="connsiteX1557" y="connsiteY1557"/>
                      </a:cxn>
                      <a:cxn ang="0">
                        <a:pos x="connsiteX1558" y="connsiteY1558"/>
                      </a:cxn>
                      <a:cxn ang="0">
                        <a:pos x="connsiteX1559" y="connsiteY1559"/>
                      </a:cxn>
                      <a:cxn ang="0">
                        <a:pos x="connsiteX1560" y="connsiteY1560"/>
                      </a:cxn>
                      <a:cxn ang="0">
                        <a:pos x="connsiteX1561" y="connsiteY1561"/>
                      </a:cxn>
                      <a:cxn ang="0">
                        <a:pos x="connsiteX1562" y="connsiteY1562"/>
                      </a:cxn>
                      <a:cxn ang="0">
                        <a:pos x="connsiteX1563" y="connsiteY1563"/>
                      </a:cxn>
                      <a:cxn ang="0">
                        <a:pos x="connsiteX1564" y="connsiteY1564"/>
                      </a:cxn>
                      <a:cxn ang="0">
                        <a:pos x="connsiteX1565" y="connsiteY1565"/>
                      </a:cxn>
                      <a:cxn ang="0">
                        <a:pos x="connsiteX1566" y="connsiteY1566"/>
                      </a:cxn>
                      <a:cxn ang="0">
                        <a:pos x="connsiteX1567" y="connsiteY1567"/>
                      </a:cxn>
                      <a:cxn ang="0">
                        <a:pos x="connsiteX1568" y="connsiteY1568"/>
                      </a:cxn>
                      <a:cxn ang="0">
                        <a:pos x="connsiteX1569" y="connsiteY1569"/>
                      </a:cxn>
                      <a:cxn ang="0">
                        <a:pos x="connsiteX1570" y="connsiteY1570"/>
                      </a:cxn>
                      <a:cxn ang="0">
                        <a:pos x="connsiteX1571" y="connsiteY1571"/>
                      </a:cxn>
                      <a:cxn ang="0">
                        <a:pos x="connsiteX1572" y="connsiteY1572"/>
                      </a:cxn>
                      <a:cxn ang="0">
                        <a:pos x="connsiteX1573" y="connsiteY1573"/>
                      </a:cxn>
                      <a:cxn ang="0">
                        <a:pos x="connsiteX1574" y="connsiteY1574"/>
                      </a:cxn>
                      <a:cxn ang="0">
                        <a:pos x="connsiteX1575" y="connsiteY1575"/>
                      </a:cxn>
                      <a:cxn ang="0">
                        <a:pos x="connsiteX1576" y="connsiteY1576"/>
                      </a:cxn>
                      <a:cxn ang="0">
                        <a:pos x="connsiteX1577" y="connsiteY1577"/>
                      </a:cxn>
                      <a:cxn ang="0">
                        <a:pos x="connsiteX1578" y="connsiteY1578"/>
                      </a:cxn>
                      <a:cxn ang="0">
                        <a:pos x="connsiteX1579" y="connsiteY1579"/>
                      </a:cxn>
                      <a:cxn ang="0">
                        <a:pos x="connsiteX1580" y="connsiteY1580"/>
                      </a:cxn>
                      <a:cxn ang="0">
                        <a:pos x="connsiteX1581" y="connsiteY1581"/>
                      </a:cxn>
                      <a:cxn ang="0">
                        <a:pos x="connsiteX1582" y="connsiteY1582"/>
                      </a:cxn>
                      <a:cxn ang="0">
                        <a:pos x="connsiteX1583" y="connsiteY1583"/>
                      </a:cxn>
                      <a:cxn ang="0">
                        <a:pos x="connsiteX1584" y="connsiteY1584"/>
                      </a:cxn>
                      <a:cxn ang="0">
                        <a:pos x="connsiteX1585" y="connsiteY1585"/>
                      </a:cxn>
                      <a:cxn ang="0">
                        <a:pos x="connsiteX1586" y="connsiteY1586"/>
                      </a:cxn>
                      <a:cxn ang="0">
                        <a:pos x="connsiteX1587" y="connsiteY1587"/>
                      </a:cxn>
                      <a:cxn ang="0">
                        <a:pos x="connsiteX1588" y="connsiteY1588"/>
                      </a:cxn>
                      <a:cxn ang="0">
                        <a:pos x="connsiteX1589" y="connsiteY1589"/>
                      </a:cxn>
                      <a:cxn ang="0">
                        <a:pos x="connsiteX1590" y="connsiteY1590"/>
                      </a:cxn>
                      <a:cxn ang="0">
                        <a:pos x="connsiteX1591" y="connsiteY1591"/>
                      </a:cxn>
                      <a:cxn ang="0">
                        <a:pos x="connsiteX1592" y="connsiteY1592"/>
                      </a:cxn>
                      <a:cxn ang="0">
                        <a:pos x="connsiteX1593" y="connsiteY1593"/>
                      </a:cxn>
                      <a:cxn ang="0">
                        <a:pos x="connsiteX1594" y="connsiteY1594"/>
                      </a:cxn>
                      <a:cxn ang="0">
                        <a:pos x="connsiteX1595" y="connsiteY1595"/>
                      </a:cxn>
                      <a:cxn ang="0">
                        <a:pos x="connsiteX1596" y="connsiteY1596"/>
                      </a:cxn>
                      <a:cxn ang="0">
                        <a:pos x="connsiteX1597" y="connsiteY1597"/>
                      </a:cxn>
                      <a:cxn ang="0">
                        <a:pos x="connsiteX1598" y="connsiteY1598"/>
                      </a:cxn>
                      <a:cxn ang="0">
                        <a:pos x="connsiteX1599" y="connsiteY1599"/>
                      </a:cxn>
                      <a:cxn ang="0">
                        <a:pos x="connsiteX1600" y="connsiteY1600"/>
                      </a:cxn>
                      <a:cxn ang="0">
                        <a:pos x="connsiteX1601" y="connsiteY1601"/>
                      </a:cxn>
                      <a:cxn ang="0">
                        <a:pos x="connsiteX1602" y="connsiteY1602"/>
                      </a:cxn>
                      <a:cxn ang="0">
                        <a:pos x="connsiteX1603" y="connsiteY1603"/>
                      </a:cxn>
                      <a:cxn ang="0">
                        <a:pos x="connsiteX1604" y="connsiteY1604"/>
                      </a:cxn>
                      <a:cxn ang="0">
                        <a:pos x="connsiteX1605" y="connsiteY1605"/>
                      </a:cxn>
                      <a:cxn ang="0">
                        <a:pos x="connsiteX1606" y="connsiteY1606"/>
                      </a:cxn>
                      <a:cxn ang="0">
                        <a:pos x="connsiteX1607" y="connsiteY1607"/>
                      </a:cxn>
                      <a:cxn ang="0">
                        <a:pos x="connsiteX1608" y="connsiteY1608"/>
                      </a:cxn>
                      <a:cxn ang="0">
                        <a:pos x="connsiteX1609" y="connsiteY1609"/>
                      </a:cxn>
                      <a:cxn ang="0">
                        <a:pos x="connsiteX1610" y="connsiteY1610"/>
                      </a:cxn>
                      <a:cxn ang="0">
                        <a:pos x="connsiteX1611" y="connsiteY1611"/>
                      </a:cxn>
                      <a:cxn ang="0">
                        <a:pos x="connsiteX1612" y="connsiteY1612"/>
                      </a:cxn>
                      <a:cxn ang="0">
                        <a:pos x="connsiteX1613" y="connsiteY1613"/>
                      </a:cxn>
                      <a:cxn ang="0">
                        <a:pos x="connsiteX1614" y="connsiteY1614"/>
                      </a:cxn>
                      <a:cxn ang="0">
                        <a:pos x="connsiteX1615" y="connsiteY1615"/>
                      </a:cxn>
                      <a:cxn ang="0">
                        <a:pos x="connsiteX1616" y="connsiteY1616"/>
                      </a:cxn>
                      <a:cxn ang="0">
                        <a:pos x="connsiteX1617" y="connsiteY1617"/>
                      </a:cxn>
                      <a:cxn ang="0">
                        <a:pos x="connsiteX1618" y="connsiteY1618"/>
                      </a:cxn>
                      <a:cxn ang="0">
                        <a:pos x="connsiteX1619" y="connsiteY1619"/>
                      </a:cxn>
                      <a:cxn ang="0">
                        <a:pos x="connsiteX1620" y="connsiteY1620"/>
                      </a:cxn>
                      <a:cxn ang="0">
                        <a:pos x="connsiteX1621" y="connsiteY1621"/>
                      </a:cxn>
                      <a:cxn ang="0">
                        <a:pos x="connsiteX1622" y="connsiteY1622"/>
                      </a:cxn>
                      <a:cxn ang="0">
                        <a:pos x="connsiteX1623" y="connsiteY1623"/>
                      </a:cxn>
                      <a:cxn ang="0">
                        <a:pos x="connsiteX1624" y="connsiteY1624"/>
                      </a:cxn>
                      <a:cxn ang="0">
                        <a:pos x="connsiteX1625" y="connsiteY1625"/>
                      </a:cxn>
                      <a:cxn ang="0">
                        <a:pos x="connsiteX1626" y="connsiteY1626"/>
                      </a:cxn>
                      <a:cxn ang="0">
                        <a:pos x="connsiteX1627" y="connsiteY1627"/>
                      </a:cxn>
                      <a:cxn ang="0">
                        <a:pos x="connsiteX1628" y="connsiteY1628"/>
                      </a:cxn>
                      <a:cxn ang="0">
                        <a:pos x="connsiteX1629" y="connsiteY1629"/>
                      </a:cxn>
                      <a:cxn ang="0">
                        <a:pos x="connsiteX1630" y="connsiteY1630"/>
                      </a:cxn>
                      <a:cxn ang="0">
                        <a:pos x="connsiteX1631" y="connsiteY1631"/>
                      </a:cxn>
                      <a:cxn ang="0">
                        <a:pos x="connsiteX1632" y="connsiteY1632"/>
                      </a:cxn>
                      <a:cxn ang="0">
                        <a:pos x="connsiteX1633" y="connsiteY1633"/>
                      </a:cxn>
                      <a:cxn ang="0">
                        <a:pos x="connsiteX1634" y="connsiteY1634"/>
                      </a:cxn>
                      <a:cxn ang="0">
                        <a:pos x="connsiteX1635" y="connsiteY1635"/>
                      </a:cxn>
                      <a:cxn ang="0">
                        <a:pos x="connsiteX1636" y="connsiteY1636"/>
                      </a:cxn>
                      <a:cxn ang="0">
                        <a:pos x="connsiteX1637" y="connsiteY1637"/>
                      </a:cxn>
                      <a:cxn ang="0">
                        <a:pos x="connsiteX1638" y="connsiteY1638"/>
                      </a:cxn>
                      <a:cxn ang="0">
                        <a:pos x="connsiteX1639" y="connsiteY1639"/>
                      </a:cxn>
                      <a:cxn ang="0">
                        <a:pos x="connsiteX1640" y="connsiteY1640"/>
                      </a:cxn>
                      <a:cxn ang="0">
                        <a:pos x="connsiteX1641" y="connsiteY1641"/>
                      </a:cxn>
                      <a:cxn ang="0">
                        <a:pos x="connsiteX1642" y="connsiteY1642"/>
                      </a:cxn>
                      <a:cxn ang="0">
                        <a:pos x="connsiteX1643" y="connsiteY1643"/>
                      </a:cxn>
                      <a:cxn ang="0">
                        <a:pos x="connsiteX1644" y="connsiteY1644"/>
                      </a:cxn>
                      <a:cxn ang="0">
                        <a:pos x="connsiteX1645" y="connsiteY1645"/>
                      </a:cxn>
                      <a:cxn ang="0">
                        <a:pos x="connsiteX1646" y="connsiteY1646"/>
                      </a:cxn>
                      <a:cxn ang="0">
                        <a:pos x="connsiteX1647" y="connsiteY1647"/>
                      </a:cxn>
                      <a:cxn ang="0">
                        <a:pos x="connsiteX1648" y="connsiteY1648"/>
                      </a:cxn>
                      <a:cxn ang="0">
                        <a:pos x="connsiteX1649" y="connsiteY1649"/>
                      </a:cxn>
                      <a:cxn ang="0">
                        <a:pos x="connsiteX1650" y="connsiteY1650"/>
                      </a:cxn>
                      <a:cxn ang="0">
                        <a:pos x="connsiteX1651" y="connsiteY1651"/>
                      </a:cxn>
                      <a:cxn ang="0">
                        <a:pos x="connsiteX1652" y="connsiteY1652"/>
                      </a:cxn>
                      <a:cxn ang="0">
                        <a:pos x="connsiteX1653" y="connsiteY1653"/>
                      </a:cxn>
                      <a:cxn ang="0">
                        <a:pos x="connsiteX1654" y="connsiteY1654"/>
                      </a:cxn>
                      <a:cxn ang="0">
                        <a:pos x="connsiteX1655" y="connsiteY1655"/>
                      </a:cxn>
                      <a:cxn ang="0">
                        <a:pos x="connsiteX1656" y="connsiteY1656"/>
                      </a:cxn>
                      <a:cxn ang="0">
                        <a:pos x="connsiteX1657" y="connsiteY1657"/>
                      </a:cxn>
                      <a:cxn ang="0">
                        <a:pos x="connsiteX1658" y="connsiteY1658"/>
                      </a:cxn>
                      <a:cxn ang="0">
                        <a:pos x="connsiteX1659" y="connsiteY1659"/>
                      </a:cxn>
                      <a:cxn ang="0">
                        <a:pos x="connsiteX1660" y="connsiteY1660"/>
                      </a:cxn>
                      <a:cxn ang="0">
                        <a:pos x="connsiteX1661" y="connsiteY1661"/>
                      </a:cxn>
                      <a:cxn ang="0">
                        <a:pos x="connsiteX1662" y="connsiteY1662"/>
                      </a:cxn>
                      <a:cxn ang="0">
                        <a:pos x="connsiteX1663" y="connsiteY1663"/>
                      </a:cxn>
                      <a:cxn ang="0">
                        <a:pos x="connsiteX1664" y="connsiteY1664"/>
                      </a:cxn>
                      <a:cxn ang="0">
                        <a:pos x="connsiteX1665" y="connsiteY1665"/>
                      </a:cxn>
                      <a:cxn ang="0">
                        <a:pos x="connsiteX1666" y="connsiteY1666"/>
                      </a:cxn>
                      <a:cxn ang="0">
                        <a:pos x="connsiteX1667" y="connsiteY1667"/>
                      </a:cxn>
                      <a:cxn ang="0">
                        <a:pos x="connsiteX1668" y="connsiteY1668"/>
                      </a:cxn>
                      <a:cxn ang="0">
                        <a:pos x="connsiteX1669" y="connsiteY1669"/>
                      </a:cxn>
                      <a:cxn ang="0">
                        <a:pos x="connsiteX1670" y="connsiteY1670"/>
                      </a:cxn>
                      <a:cxn ang="0">
                        <a:pos x="connsiteX1671" y="connsiteY1671"/>
                      </a:cxn>
                      <a:cxn ang="0">
                        <a:pos x="connsiteX1672" y="connsiteY1672"/>
                      </a:cxn>
                      <a:cxn ang="0">
                        <a:pos x="connsiteX1673" y="connsiteY1673"/>
                      </a:cxn>
                      <a:cxn ang="0">
                        <a:pos x="connsiteX1674" y="connsiteY1674"/>
                      </a:cxn>
                      <a:cxn ang="0">
                        <a:pos x="connsiteX1675" y="connsiteY1675"/>
                      </a:cxn>
                      <a:cxn ang="0">
                        <a:pos x="connsiteX1676" y="connsiteY1676"/>
                      </a:cxn>
                      <a:cxn ang="0">
                        <a:pos x="connsiteX1677" y="connsiteY1677"/>
                      </a:cxn>
                      <a:cxn ang="0">
                        <a:pos x="connsiteX1678" y="connsiteY1678"/>
                      </a:cxn>
                      <a:cxn ang="0">
                        <a:pos x="connsiteX1679" y="connsiteY1679"/>
                      </a:cxn>
                      <a:cxn ang="0">
                        <a:pos x="connsiteX1680" y="connsiteY1680"/>
                      </a:cxn>
                      <a:cxn ang="0">
                        <a:pos x="connsiteX1681" y="connsiteY1681"/>
                      </a:cxn>
                      <a:cxn ang="0">
                        <a:pos x="connsiteX1682" y="connsiteY1682"/>
                      </a:cxn>
                      <a:cxn ang="0">
                        <a:pos x="connsiteX1683" y="connsiteY1683"/>
                      </a:cxn>
                      <a:cxn ang="0">
                        <a:pos x="connsiteX1684" y="connsiteY1684"/>
                      </a:cxn>
                      <a:cxn ang="0">
                        <a:pos x="connsiteX1685" y="connsiteY1685"/>
                      </a:cxn>
                      <a:cxn ang="0">
                        <a:pos x="connsiteX1686" y="connsiteY1686"/>
                      </a:cxn>
                      <a:cxn ang="0">
                        <a:pos x="connsiteX1687" y="connsiteY1687"/>
                      </a:cxn>
                      <a:cxn ang="0">
                        <a:pos x="connsiteX1688" y="connsiteY1688"/>
                      </a:cxn>
                      <a:cxn ang="0">
                        <a:pos x="connsiteX1689" y="connsiteY1689"/>
                      </a:cxn>
                      <a:cxn ang="0">
                        <a:pos x="connsiteX1690" y="connsiteY1690"/>
                      </a:cxn>
                      <a:cxn ang="0">
                        <a:pos x="connsiteX1691" y="connsiteY1691"/>
                      </a:cxn>
                      <a:cxn ang="0">
                        <a:pos x="connsiteX1692" y="connsiteY1692"/>
                      </a:cxn>
                      <a:cxn ang="0">
                        <a:pos x="connsiteX1693" y="connsiteY1693"/>
                      </a:cxn>
                      <a:cxn ang="0">
                        <a:pos x="connsiteX1694" y="connsiteY1694"/>
                      </a:cxn>
                      <a:cxn ang="0">
                        <a:pos x="connsiteX1695" y="connsiteY1695"/>
                      </a:cxn>
                      <a:cxn ang="0">
                        <a:pos x="connsiteX1696" y="connsiteY1696"/>
                      </a:cxn>
                      <a:cxn ang="0">
                        <a:pos x="connsiteX1697" y="connsiteY1697"/>
                      </a:cxn>
                      <a:cxn ang="0">
                        <a:pos x="connsiteX1698" y="connsiteY1698"/>
                      </a:cxn>
                      <a:cxn ang="0">
                        <a:pos x="connsiteX1699" y="connsiteY1699"/>
                      </a:cxn>
                      <a:cxn ang="0">
                        <a:pos x="connsiteX1700" y="connsiteY1700"/>
                      </a:cxn>
                      <a:cxn ang="0">
                        <a:pos x="connsiteX1701" y="connsiteY1701"/>
                      </a:cxn>
                      <a:cxn ang="0">
                        <a:pos x="connsiteX1702" y="connsiteY1702"/>
                      </a:cxn>
                      <a:cxn ang="0">
                        <a:pos x="connsiteX1703" y="connsiteY1703"/>
                      </a:cxn>
                      <a:cxn ang="0">
                        <a:pos x="connsiteX1704" y="connsiteY1704"/>
                      </a:cxn>
                      <a:cxn ang="0">
                        <a:pos x="connsiteX1705" y="connsiteY1705"/>
                      </a:cxn>
                      <a:cxn ang="0">
                        <a:pos x="connsiteX1706" y="connsiteY1706"/>
                      </a:cxn>
                      <a:cxn ang="0">
                        <a:pos x="connsiteX1707" y="connsiteY1707"/>
                      </a:cxn>
                      <a:cxn ang="0">
                        <a:pos x="connsiteX1708" y="connsiteY1708"/>
                      </a:cxn>
                      <a:cxn ang="0">
                        <a:pos x="connsiteX1709" y="connsiteY1709"/>
                      </a:cxn>
                      <a:cxn ang="0">
                        <a:pos x="connsiteX1710" y="connsiteY1710"/>
                      </a:cxn>
                      <a:cxn ang="0">
                        <a:pos x="connsiteX1711" y="connsiteY1711"/>
                      </a:cxn>
                      <a:cxn ang="0">
                        <a:pos x="connsiteX1712" y="connsiteY1712"/>
                      </a:cxn>
                      <a:cxn ang="0">
                        <a:pos x="connsiteX1713" y="connsiteY1713"/>
                      </a:cxn>
                      <a:cxn ang="0">
                        <a:pos x="connsiteX1714" y="connsiteY1714"/>
                      </a:cxn>
                      <a:cxn ang="0">
                        <a:pos x="connsiteX1715" y="connsiteY1715"/>
                      </a:cxn>
                      <a:cxn ang="0">
                        <a:pos x="connsiteX1716" y="connsiteY1716"/>
                      </a:cxn>
                      <a:cxn ang="0">
                        <a:pos x="connsiteX1717" y="connsiteY1717"/>
                      </a:cxn>
                      <a:cxn ang="0">
                        <a:pos x="connsiteX1718" y="connsiteY1718"/>
                      </a:cxn>
                      <a:cxn ang="0">
                        <a:pos x="connsiteX1719" y="connsiteY1719"/>
                      </a:cxn>
                      <a:cxn ang="0">
                        <a:pos x="connsiteX1720" y="connsiteY1720"/>
                      </a:cxn>
                      <a:cxn ang="0">
                        <a:pos x="connsiteX1721" y="connsiteY1721"/>
                      </a:cxn>
                      <a:cxn ang="0">
                        <a:pos x="connsiteX1722" y="connsiteY1722"/>
                      </a:cxn>
                      <a:cxn ang="0">
                        <a:pos x="connsiteX1723" y="connsiteY1723"/>
                      </a:cxn>
                      <a:cxn ang="0">
                        <a:pos x="connsiteX1724" y="connsiteY1724"/>
                      </a:cxn>
                      <a:cxn ang="0">
                        <a:pos x="connsiteX1725" y="connsiteY1725"/>
                      </a:cxn>
                      <a:cxn ang="0">
                        <a:pos x="connsiteX1726" y="connsiteY1726"/>
                      </a:cxn>
                      <a:cxn ang="0">
                        <a:pos x="connsiteX1727" y="connsiteY1727"/>
                      </a:cxn>
                      <a:cxn ang="0">
                        <a:pos x="connsiteX1728" y="connsiteY1728"/>
                      </a:cxn>
                      <a:cxn ang="0">
                        <a:pos x="connsiteX1729" y="connsiteY1729"/>
                      </a:cxn>
                      <a:cxn ang="0">
                        <a:pos x="connsiteX1730" y="connsiteY1730"/>
                      </a:cxn>
                      <a:cxn ang="0">
                        <a:pos x="connsiteX1731" y="connsiteY1731"/>
                      </a:cxn>
                      <a:cxn ang="0">
                        <a:pos x="connsiteX1732" y="connsiteY1732"/>
                      </a:cxn>
                      <a:cxn ang="0">
                        <a:pos x="connsiteX1733" y="connsiteY1733"/>
                      </a:cxn>
                      <a:cxn ang="0">
                        <a:pos x="connsiteX1734" y="connsiteY1734"/>
                      </a:cxn>
                      <a:cxn ang="0">
                        <a:pos x="connsiteX1735" y="connsiteY1735"/>
                      </a:cxn>
                      <a:cxn ang="0">
                        <a:pos x="connsiteX1736" y="connsiteY1736"/>
                      </a:cxn>
                      <a:cxn ang="0">
                        <a:pos x="connsiteX1737" y="connsiteY1737"/>
                      </a:cxn>
                      <a:cxn ang="0">
                        <a:pos x="connsiteX1738" y="connsiteY1738"/>
                      </a:cxn>
                      <a:cxn ang="0">
                        <a:pos x="connsiteX1739" y="connsiteY1739"/>
                      </a:cxn>
                      <a:cxn ang="0">
                        <a:pos x="connsiteX1740" y="connsiteY1740"/>
                      </a:cxn>
                      <a:cxn ang="0">
                        <a:pos x="connsiteX1741" y="connsiteY1741"/>
                      </a:cxn>
                      <a:cxn ang="0">
                        <a:pos x="connsiteX1742" y="connsiteY1742"/>
                      </a:cxn>
                      <a:cxn ang="0">
                        <a:pos x="connsiteX1743" y="connsiteY1743"/>
                      </a:cxn>
                      <a:cxn ang="0">
                        <a:pos x="connsiteX1744" y="connsiteY1744"/>
                      </a:cxn>
                      <a:cxn ang="0">
                        <a:pos x="connsiteX1745" y="connsiteY1745"/>
                      </a:cxn>
                      <a:cxn ang="0">
                        <a:pos x="connsiteX1746" y="connsiteY1746"/>
                      </a:cxn>
                      <a:cxn ang="0">
                        <a:pos x="connsiteX1747" y="connsiteY1747"/>
                      </a:cxn>
                      <a:cxn ang="0">
                        <a:pos x="connsiteX1748" y="connsiteY1748"/>
                      </a:cxn>
                      <a:cxn ang="0">
                        <a:pos x="connsiteX1749" y="connsiteY1749"/>
                      </a:cxn>
                      <a:cxn ang="0">
                        <a:pos x="connsiteX1750" y="connsiteY1750"/>
                      </a:cxn>
                      <a:cxn ang="0">
                        <a:pos x="connsiteX1751" y="connsiteY1751"/>
                      </a:cxn>
                      <a:cxn ang="0">
                        <a:pos x="connsiteX1752" y="connsiteY1752"/>
                      </a:cxn>
                      <a:cxn ang="0">
                        <a:pos x="connsiteX1753" y="connsiteY1753"/>
                      </a:cxn>
                      <a:cxn ang="0">
                        <a:pos x="connsiteX1754" y="connsiteY1754"/>
                      </a:cxn>
                      <a:cxn ang="0">
                        <a:pos x="connsiteX1755" y="connsiteY1755"/>
                      </a:cxn>
                      <a:cxn ang="0">
                        <a:pos x="connsiteX1756" y="connsiteY1756"/>
                      </a:cxn>
                      <a:cxn ang="0">
                        <a:pos x="connsiteX1757" y="connsiteY1757"/>
                      </a:cxn>
                      <a:cxn ang="0">
                        <a:pos x="connsiteX1758" y="connsiteY1758"/>
                      </a:cxn>
                      <a:cxn ang="0">
                        <a:pos x="connsiteX1759" y="connsiteY1759"/>
                      </a:cxn>
                      <a:cxn ang="0">
                        <a:pos x="connsiteX1760" y="connsiteY1760"/>
                      </a:cxn>
                      <a:cxn ang="0">
                        <a:pos x="connsiteX1761" y="connsiteY1761"/>
                      </a:cxn>
                      <a:cxn ang="0">
                        <a:pos x="connsiteX1762" y="connsiteY1762"/>
                      </a:cxn>
                      <a:cxn ang="0">
                        <a:pos x="connsiteX1763" y="connsiteY1763"/>
                      </a:cxn>
                      <a:cxn ang="0">
                        <a:pos x="connsiteX1764" y="connsiteY1764"/>
                      </a:cxn>
                      <a:cxn ang="0">
                        <a:pos x="connsiteX1765" y="connsiteY1765"/>
                      </a:cxn>
                      <a:cxn ang="0">
                        <a:pos x="connsiteX1766" y="connsiteY1766"/>
                      </a:cxn>
                      <a:cxn ang="0">
                        <a:pos x="connsiteX1767" y="connsiteY1767"/>
                      </a:cxn>
                      <a:cxn ang="0">
                        <a:pos x="connsiteX1768" y="connsiteY1768"/>
                      </a:cxn>
                      <a:cxn ang="0">
                        <a:pos x="connsiteX1769" y="connsiteY1769"/>
                      </a:cxn>
                      <a:cxn ang="0">
                        <a:pos x="connsiteX1770" y="connsiteY1770"/>
                      </a:cxn>
                      <a:cxn ang="0">
                        <a:pos x="connsiteX1771" y="connsiteY1771"/>
                      </a:cxn>
                      <a:cxn ang="0">
                        <a:pos x="connsiteX1772" y="connsiteY1772"/>
                      </a:cxn>
                      <a:cxn ang="0">
                        <a:pos x="connsiteX1773" y="connsiteY1773"/>
                      </a:cxn>
                      <a:cxn ang="0">
                        <a:pos x="connsiteX1774" y="connsiteY1774"/>
                      </a:cxn>
                      <a:cxn ang="0">
                        <a:pos x="connsiteX1775" y="connsiteY1775"/>
                      </a:cxn>
                      <a:cxn ang="0">
                        <a:pos x="connsiteX1776" y="connsiteY1776"/>
                      </a:cxn>
                      <a:cxn ang="0">
                        <a:pos x="connsiteX1777" y="connsiteY1777"/>
                      </a:cxn>
                      <a:cxn ang="0">
                        <a:pos x="connsiteX1778" y="connsiteY1778"/>
                      </a:cxn>
                      <a:cxn ang="0">
                        <a:pos x="connsiteX1779" y="connsiteY1779"/>
                      </a:cxn>
                      <a:cxn ang="0">
                        <a:pos x="connsiteX1780" y="connsiteY1780"/>
                      </a:cxn>
                      <a:cxn ang="0">
                        <a:pos x="connsiteX1781" y="connsiteY1781"/>
                      </a:cxn>
                      <a:cxn ang="0">
                        <a:pos x="connsiteX1782" y="connsiteY1782"/>
                      </a:cxn>
                      <a:cxn ang="0">
                        <a:pos x="connsiteX1783" y="connsiteY1783"/>
                      </a:cxn>
                      <a:cxn ang="0">
                        <a:pos x="connsiteX1784" y="connsiteY1784"/>
                      </a:cxn>
                      <a:cxn ang="0">
                        <a:pos x="connsiteX1785" y="connsiteY1785"/>
                      </a:cxn>
                      <a:cxn ang="0">
                        <a:pos x="connsiteX1786" y="connsiteY1786"/>
                      </a:cxn>
                      <a:cxn ang="0">
                        <a:pos x="connsiteX1787" y="connsiteY1787"/>
                      </a:cxn>
                      <a:cxn ang="0">
                        <a:pos x="connsiteX1788" y="connsiteY1788"/>
                      </a:cxn>
                      <a:cxn ang="0">
                        <a:pos x="connsiteX1789" y="connsiteY1789"/>
                      </a:cxn>
                      <a:cxn ang="0">
                        <a:pos x="connsiteX1790" y="connsiteY1790"/>
                      </a:cxn>
                      <a:cxn ang="0">
                        <a:pos x="connsiteX1791" y="connsiteY1791"/>
                      </a:cxn>
                      <a:cxn ang="0">
                        <a:pos x="connsiteX1792" y="connsiteY1792"/>
                      </a:cxn>
                      <a:cxn ang="0">
                        <a:pos x="connsiteX1793" y="connsiteY1793"/>
                      </a:cxn>
                      <a:cxn ang="0">
                        <a:pos x="connsiteX1794" y="connsiteY1794"/>
                      </a:cxn>
                      <a:cxn ang="0">
                        <a:pos x="connsiteX1795" y="connsiteY1795"/>
                      </a:cxn>
                      <a:cxn ang="0">
                        <a:pos x="connsiteX1796" y="connsiteY1796"/>
                      </a:cxn>
                      <a:cxn ang="0">
                        <a:pos x="connsiteX1797" y="connsiteY1797"/>
                      </a:cxn>
                      <a:cxn ang="0">
                        <a:pos x="connsiteX1798" y="connsiteY1798"/>
                      </a:cxn>
                      <a:cxn ang="0">
                        <a:pos x="connsiteX1799" y="connsiteY1799"/>
                      </a:cxn>
                      <a:cxn ang="0">
                        <a:pos x="connsiteX1800" y="connsiteY1800"/>
                      </a:cxn>
                      <a:cxn ang="0">
                        <a:pos x="connsiteX1801" y="connsiteY1801"/>
                      </a:cxn>
                      <a:cxn ang="0">
                        <a:pos x="connsiteX1802" y="connsiteY1802"/>
                      </a:cxn>
                      <a:cxn ang="0">
                        <a:pos x="connsiteX1803" y="connsiteY1803"/>
                      </a:cxn>
                      <a:cxn ang="0">
                        <a:pos x="connsiteX1804" y="connsiteY1804"/>
                      </a:cxn>
                      <a:cxn ang="0">
                        <a:pos x="connsiteX1805" y="connsiteY1805"/>
                      </a:cxn>
                      <a:cxn ang="0">
                        <a:pos x="connsiteX1806" y="connsiteY1806"/>
                      </a:cxn>
                      <a:cxn ang="0">
                        <a:pos x="connsiteX1807" y="connsiteY1807"/>
                      </a:cxn>
                      <a:cxn ang="0">
                        <a:pos x="connsiteX1808" y="connsiteY1808"/>
                      </a:cxn>
                      <a:cxn ang="0">
                        <a:pos x="connsiteX1809" y="connsiteY1809"/>
                      </a:cxn>
                      <a:cxn ang="0">
                        <a:pos x="connsiteX1810" y="connsiteY1810"/>
                      </a:cxn>
                      <a:cxn ang="0">
                        <a:pos x="connsiteX1811" y="connsiteY1811"/>
                      </a:cxn>
                      <a:cxn ang="0">
                        <a:pos x="connsiteX1812" y="connsiteY1812"/>
                      </a:cxn>
                      <a:cxn ang="0">
                        <a:pos x="connsiteX1813" y="connsiteY1813"/>
                      </a:cxn>
                      <a:cxn ang="0">
                        <a:pos x="connsiteX1814" y="connsiteY1814"/>
                      </a:cxn>
                      <a:cxn ang="0">
                        <a:pos x="connsiteX1815" y="connsiteY1815"/>
                      </a:cxn>
                      <a:cxn ang="0">
                        <a:pos x="connsiteX1816" y="connsiteY1816"/>
                      </a:cxn>
                      <a:cxn ang="0">
                        <a:pos x="connsiteX1817" y="connsiteY1817"/>
                      </a:cxn>
                      <a:cxn ang="0">
                        <a:pos x="connsiteX1818" y="connsiteY1818"/>
                      </a:cxn>
                      <a:cxn ang="0">
                        <a:pos x="connsiteX1819" y="connsiteY1819"/>
                      </a:cxn>
                      <a:cxn ang="0">
                        <a:pos x="connsiteX1820" y="connsiteY1820"/>
                      </a:cxn>
                      <a:cxn ang="0">
                        <a:pos x="connsiteX1821" y="connsiteY1821"/>
                      </a:cxn>
                      <a:cxn ang="0">
                        <a:pos x="connsiteX1822" y="connsiteY1822"/>
                      </a:cxn>
                      <a:cxn ang="0">
                        <a:pos x="connsiteX1823" y="connsiteY1823"/>
                      </a:cxn>
                      <a:cxn ang="0">
                        <a:pos x="connsiteX1824" y="connsiteY1824"/>
                      </a:cxn>
                      <a:cxn ang="0">
                        <a:pos x="connsiteX1825" y="connsiteY1825"/>
                      </a:cxn>
                      <a:cxn ang="0">
                        <a:pos x="connsiteX1826" y="connsiteY1826"/>
                      </a:cxn>
                      <a:cxn ang="0">
                        <a:pos x="connsiteX1827" y="connsiteY1827"/>
                      </a:cxn>
                      <a:cxn ang="0">
                        <a:pos x="connsiteX1828" y="connsiteY1828"/>
                      </a:cxn>
                      <a:cxn ang="0">
                        <a:pos x="connsiteX1829" y="connsiteY1829"/>
                      </a:cxn>
                      <a:cxn ang="0">
                        <a:pos x="connsiteX1830" y="connsiteY1830"/>
                      </a:cxn>
                      <a:cxn ang="0">
                        <a:pos x="connsiteX1831" y="connsiteY1831"/>
                      </a:cxn>
                      <a:cxn ang="0">
                        <a:pos x="connsiteX1832" y="connsiteY1832"/>
                      </a:cxn>
                      <a:cxn ang="0">
                        <a:pos x="connsiteX1833" y="connsiteY1833"/>
                      </a:cxn>
                      <a:cxn ang="0">
                        <a:pos x="connsiteX1834" y="connsiteY1834"/>
                      </a:cxn>
                      <a:cxn ang="0">
                        <a:pos x="connsiteX1835" y="connsiteY1835"/>
                      </a:cxn>
                      <a:cxn ang="0">
                        <a:pos x="connsiteX1836" y="connsiteY1836"/>
                      </a:cxn>
                      <a:cxn ang="0">
                        <a:pos x="connsiteX1837" y="connsiteY1837"/>
                      </a:cxn>
                      <a:cxn ang="0">
                        <a:pos x="connsiteX1838" y="connsiteY1838"/>
                      </a:cxn>
                      <a:cxn ang="0">
                        <a:pos x="connsiteX1839" y="connsiteY1839"/>
                      </a:cxn>
                      <a:cxn ang="0">
                        <a:pos x="connsiteX1840" y="connsiteY1840"/>
                      </a:cxn>
                      <a:cxn ang="0">
                        <a:pos x="connsiteX1841" y="connsiteY1841"/>
                      </a:cxn>
                      <a:cxn ang="0">
                        <a:pos x="connsiteX1842" y="connsiteY1842"/>
                      </a:cxn>
                      <a:cxn ang="0">
                        <a:pos x="connsiteX1843" y="connsiteY1843"/>
                      </a:cxn>
                      <a:cxn ang="0">
                        <a:pos x="connsiteX1844" y="connsiteY1844"/>
                      </a:cxn>
                      <a:cxn ang="0">
                        <a:pos x="connsiteX1845" y="connsiteY1845"/>
                      </a:cxn>
                      <a:cxn ang="0">
                        <a:pos x="connsiteX1846" y="connsiteY1846"/>
                      </a:cxn>
                      <a:cxn ang="0">
                        <a:pos x="connsiteX1847" y="connsiteY1847"/>
                      </a:cxn>
                      <a:cxn ang="0">
                        <a:pos x="connsiteX1848" y="connsiteY1848"/>
                      </a:cxn>
                      <a:cxn ang="0">
                        <a:pos x="connsiteX1849" y="connsiteY1849"/>
                      </a:cxn>
                      <a:cxn ang="0">
                        <a:pos x="connsiteX1850" y="connsiteY1850"/>
                      </a:cxn>
                      <a:cxn ang="0">
                        <a:pos x="connsiteX1851" y="connsiteY1851"/>
                      </a:cxn>
                      <a:cxn ang="0">
                        <a:pos x="connsiteX1852" y="connsiteY1852"/>
                      </a:cxn>
                      <a:cxn ang="0">
                        <a:pos x="connsiteX1853" y="connsiteY1853"/>
                      </a:cxn>
                      <a:cxn ang="0">
                        <a:pos x="connsiteX1854" y="connsiteY1854"/>
                      </a:cxn>
                      <a:cxn ang="0">
                        <a:pos x="connsiteX1855" y="connsiteY1855"/>
                      </a:cxn>
                      <a:cxn ang="0">
                        <a:pos x="connsiteX1856" y="connsiteY1856"/>
                      </a:cxn>
                      <a:cxn ang="0">
                        <a:pos x="connsiteX1857" y="connsiteY1857"/>
                      </a:cxn>
                      <a:cxn ang="0">
                        <a:pos x="connsiteX1858" y="connsiteY1858"/>
                      </a:cxn>
                      <a:cxn ang="0">
                        <a:pos x="connsiteX1859" y="connsiteY1859"/>
                      </a:cxn>
                      <a:cxn ang="0">
                        <a:pos x="connsiteX1860" y="connsiteY1860"/>
                      </a:cxn>
                      <a:cxn ang="0">
                        <a:pos x="connsiteX1861" y="connsiteY1861"/>
                      </a:cxn>
                      <a:cxn ang="0">
                        <a:pos x="connsiteX1862" y="connsiteY1862"/>
                      </a:cxn>
                      <a:cxn ang="0">
                        <a:pos x="connsiteX1863" y="connsiteY1863"/>
                      </a:cxn>
                      <a:cxn ang="0">
                        <a:pos x="connsiteX1864" y="connsiteY1864"/>
                      </a:cxn>
                      <a:cxn ang="0">
                        <a:pos x="connsiteX1865" y="connsiteY1865"/>
                      </a:cxn>
                      <a:cxn ang="0">
                        <a:pos x="connsiteX1866" y="connsiteY1866"/>
                      </a:cxn>
                      <a:cxn ang="0">
                        <a:pos x="connsiteX1867" y="connsiteY1867"/>
                      </a:cxn>
                      <a:cxn ang="0">
                        <a:pos x="connsiteX1868" y="connsiteY1868"/>
                      </a:cxn>
                      <a:cxn ang="0">
                        <a:pos x="connsiteX1869" y="connsiteY1869"/>
                      </a:cxn>
                      <a:cxn ang="0">
                        <a:pos x="connsiteX1870" y="connsiteY1870"/>
                      </a:cxn>
                      <a:cxn ang="0">
                        <a:pos x="connsiteX1871" y="connsiteY1871"/>
                      </a:cxn>
                      <a:cxn ang="0">
                        <a:pos x="connsiteX1872" y="connsiteY1872"/>
                      </a:cxn>
                      <a:cxn ang="0">
                        <a:pos x="connsiteX1873" y="connsiteY1873"/>
                      </a:cxn>
                      <a:cxn ang="0">
                        <a:pos x="connsiteX1874" y="connsiteY1874"/>
                      </a:cxn>
                      <a:cxn ang="0">
                        <a:pos x="connsiteX1875" y="connsiteY1875"/>
                      </a:cxn>
                      <a:cxn ang="0">
                        <a:pos x="connsiteX1876" y="connsiteY1876"/>
                      </a:cxn>
                      <a:cxn ang="0">
                        <a:pos x="connsiteX1877" y="connsiteY1877"/>
                      </a:cxn>
                      <a:cxn ang="0">
                        <a:pos x="connsiteX1878" y="connsiteY1878"/>
                      </a:cxn>
                      <a:cxn ang="0">
                        <a:pos x="connsiteX1879" y="connsiteY1879"/>
                      </a:cxn>
                      <a:cxn ang="0">
                        <a:pos x="connsiteX1880" y="connsiteY1880"/>
                      </a:cxn>
                      <a:cxn ang="0">
                        <a:pos x="connsiteX1881" y="connsiteY1881"/>
                      </a:cxn>
                      <a:cxn ang="0">
                        <a:pos x="connsiteX1882" y="connsiteY1882"/>
                      </a:cxn>
                      <a:cxn ang="0">
                        <a:pos x="connsiteX1883" y="connsiteY1883"/>
                      </a:cxn>
                      <a:cxn ang="0">
                        <a:pos x="connsiteX1884" y="connsiteY1884"/>
                      </a:cxn>
                      <a:cxn ang="0">
                        <a:pos x="connsiteX1885" y="connsiteY1885"/>
                      </a:cxn>
                      <a:cxn ang="0">
                        <a:pos x="connsiteX1886" y="connsiteY1886"/>
                      </a:cxn>
                      <a:cxn ang="0">
                        <a:pos x="connsiteX1887" y="connsiteY1887"/>
                      </a:cxn>
                      <a:cxn ang="0">
                        <a:pos x="connsiteX1888" y="connsiteY1888"/>
                      </a:cxn>
                      <a:cxn ang="0">
                        <a:pos x="connsiteX1889" y="connsiteY1889"/>
                      </a:cxn>
                      <a:cxn ang="0">
                        <a:pos x="connsiteX1890" y="connsiteY1890"/>
                      </a:cxn>
                      <a:cxn ang="0">
                        <a:pos x="connsiteX1891" y="connsiteY1891"/>
                      </a:cxn>
                      <a:cxn ang="0">
                        <a:pos x="connsiteX1892" y="connsiteY1892"/>
                      </a:cxn>
                      <a:cxn ang="0">
                        <a:pos x="connsiteX1893" y="connsiteY1893"/>
                      </a:cxn>
                      <a:cxn ang="0">
                        <a:pos x="connsiteX1894" y="connsiteY1894"/>
                      </a:cxn>
                      <a:cxn ang="0">
                        <a:pos x="connsiteX1895" y="connsiteY1895"/>
                      </a:cxn>
                      <a:cxn ang="0">
                        <a:pos x="connsiteX1896" y="connsiteY1896"/>
                      </a:cxn>
                      <a:cxn ang="0">
                        <a:pos x="connsiteX1897" y="connsiteY1897"/>
                      </a:cxn>
                      <a:cxn ang="0">
                        <a:pos x="connsiteX1898" y="connsiteY1898"/>
                      </a:cxn>
                      <a:cxn ang="0">
                        <a:pos x="connsiteX1899" y="connsiteY1899"/>
                      </a:cxn>
                      <a:cxn ang="0">
                        <a:pos x="connsiteX1900" y="connsiteY1900"/>
                      </a:cxn>
                      <a:cxn ang="0">
                        <a:pos x="connsiteX1901" y="connsiteY1901"/>
                      </a:cxn>
                      <a:cxn ang="0">
                        <a:pos x="connsiteX1902" y="connsiteY1902"/>
                      </a:cxn>
                      <a:cxn ang="0">
                        <a:pos x="connsiteX1903" y="connsiteY1903"/>
                      </a:cxn>
                      <a:cxn ang="0">
                        <a:pos x="connsiteX1904" y="connsiteY1904"/>
                      </a:cxn>
                      <a:cxn ang="0">
                        <a:pos x="connsiteX1905" y="connsiteY1905"/>
                      </a:cxn>
                      <a:cxn ang="0">
                        <a:pos x="connsiteX1906" y="connsiteY1906"/>
                      </a:cxn>
                      <a:cxn ang="0">
                        <a:pos x="connsiteX1907" y="connsiteY1907"/>
                      </a:cxn>
                      <a:cxn ang="0">
                        <a:pos x="connsiteX1908" y="connsiteY1908"/>
                      </a:cxn>
                      <a:cxn ang="0">
                        <a:pos x="connsiteX1909" y="connsiteY1909"/>
                      </a:cxn>
                      <a:cxn ang="0">
                        <a:pos x="connsiteX1910" y="connsiteY1910"/>
                      </a:cxn>
                      <a:cxn ang="0">
                        <a:pos x="connsiteX1911" y="connsiteY1911"/>
                      </a:cxn>
                      <a:cxn ang="0">
                        <a:pos x="connsiteX1912" y="connsiteY1912"/>
                      </a:cxn>
                      <a:cxn ang="0">
                        <a:pos x="connsiteX1913" y="connsiteY1913"/>
                      </a:cxn>
                      <a:cxn ang="0">
                        <a:pos x="connsiteX1914" y="connsiteY1914"/>
                      </a:cxn>
                      <a:cxn ang="0">
                        <a:pos x="connsiteX1915" y="connsiteY1915"/>
                      </a:cxn>
                      <a:cxn ang="0">
                        <a:pos x="connsiteX1916" y="connsiteY1916"/>
                      </a:cxn>
                      <a:cxn ang="0">
                        <a:pos x="connsiteX1917" y="connsiteY1917"/>
                      </a:cxn>
                      <a:cxn ang="0">
                        <a:pos x="connsiteX1918" y="connsiteY1918"/>
                      </a:cxn>
                      <a:cxn ang="0">
                        <a:pos x="connsiteX1919" y="connsiteY1919"/>
                      </a:cxn>
                      <a:cxn ang="0">
                        <a:pos x="connsiteX1920" y="connsiteY1920"/>
                      </a:cxn>
                      <a:cxn ang="0">
                        <a:pos x="connsiteX1921" y="connsiteY1921"/>
                      </a:cxn>
                      <a:cxn ang="0">
                        <a:pos x="connsiteX1922" y="connsiteY1922"/>
                      </a:cxn>
                      <a:cxn ang="0">
                        <a:pos x="connsiteX1923" y="connsiteY1923"/>
                      </a:cxn>
                      <a:cxn ang="0">
                        <a:pos x="connsiteX1924" y="connsiteY1924"/>
                      </a:cxn>
                      <a:cxn ang="0">
                        <a:pos x="connsiteX1925" y="connsiteY1925"/>
                      </a:cxn>
                      <a:cxn ang="0">
                        <a:pos x="connsiteX1926" y="connsiteY1926"/>
                      </a:cxn>
                      <a:cxn ang="0">
                        <a:pos x="connsiteX1927" y="connsiteY1927"/>
                      </a:cxn>
                      <a:cxn ang="0">
                        <a:pos x="connsiteX1928" y="connsiteY1928"/>
                      </a:cxn>
                      <a:cxn ang="0">
                        <a:pos x="connsiteX1929" y="connsiteY1929"/>
                      </a:cxn>
                      <a:cxn ang="0">
                        <a:pos x="connsiteX1930" y="connsiteY1930"/>
                      </a:cxn>
                      <a:cxn ang="0">
                        <a:pos x="connsiteX1931" y="connsiteY1931"/>
                      </a:cxn>
                      <a:cxn ang="0">
                        <a:pos x="connsiteX1932" y="connsiteY1932"/>
                      </a:cxn>
                      <a:cxn ang="0">
                        <a:pos x="connsiteX1933" y="connsiteY1933"/>
                      </a:cxn>
                      <a:cxn ang="0">
                        <a:pos x="connsiteX1934" y="connsiteY1934"/>
                      </a:cxn>
                      <a:cxn ang="0">
                        <a:pos x="connsiteX1935" y="connsiteY1935"/>
                      </a:cxn>
                      <a:cxn ang="0">
                        <a:pos x="connsiteX1936" y="connsiteY1936"/>
                      </a:cxn>
                      <a:cxn ang="0">
                        <a:pos x="connsiteX1937" y="connsiteY1937"/>
                      </a:cxn>
                      <a:cxn ang="0">
                        <a:pos x="connsiteX1938" y="connsiteY1938"/>
                      </a:cxn>
                      <a:cxn ang="0">
                        <a:pos x="connsiteX1939" y="connsiteY1939"/>
                      </a:cxn>
                      <a:cxn ang="0">
                        <a:pos x="connsiteX1940" y="connsiteY1940"/>
                      </a:cxn>
                      <a:cxn ang="0">
                        <a:pos x="connsiteX1941" y="connsiteY1941"/>
                      </a:cxn>
                      <a:cxn ang="0">
                        <a:pos x="connsiteX1942" y="connsiteY1942"/>
                      </a:cxn>
                      <a:cxn ang="0">
                        <a:pos x="connsiteX1943" y="connsiteY1943"/>
                      </a:cxn>
                      <a:cxn ang="0">
                        <a:pos x="connsiteX1944" y="connsiteY1944"/>
                      </a:cxn>
                      <a:cxn ang="0">
                        <a:pos x="connsiteX1945" y="connsiteY1945"/>
                      </a:cxn>
                      <a:cxn ang="0">
                        <a:pos x="connsiteX1946" y="connsiteY1946"/>
                      </a:cxn>
                      <a:cxn ang="0">
                        <a:pos x="connsiteX1947" y="connsiteY1947"/>
                      </a:cxn>
                      <a:cxn ang="0">
                        <a:pos x="connsiteX1948" y="connsiteY1948"/>
                      </a:cxn>
                      <a:cxn ang="0">
                        <a:pos x="connsiteX1949" y="connsiteY1949"/>
                      </a:cxn>
                      <a:cxn ang="0">
                        <a:pos x="connsiteX1950" y="connsiteY1950"/>
                      </a:cxn>
                      <a:cxn ang="0">
                        <a:pos x="connsiteX1951" y="connsiteY1951"/>
                      </a:cxn>
                      <a:cxn ang="0">
                        <a:pos x="connsiteX1952" y="connsiteY1952"/>
                      </a:cxn>
                      <a:cxn ang="0">
                        <a:pos x="connsiteX1953" y="connsiteY1953"/>
                      </a:cxn>
                      <a:cxn ang="0">
                        <a:pos x="connsiteX1954" y="connsiteY1954"/>
                      </a:cxn>
                      <a:cxn ang="0">
                        <a:pos x="connsiteX1955" y="connsiteY1955"/>
                      </a:cxn>
                      <a:cxn ang="0">
                        <a:pos x="connsiteX1956" y="connsiteY1956"/>
                      </a:cxn>
                      <a:cxn ang="0">
                        <a:pos x="connsiteX1957" y="connsiteY1957"/>
                      </a:cxn>
                      <a:cxn ang="0">
                        <a:pos x="connsiteX1958" y="connsiteY1958"/>
                      </a:cxn>
                      <a:cxn ang="0">
                        <a:pos x="connsiteX1959" y="connsiteY1959"/>
                      </a:cxn>
                      <a:cxn ang="0">
                        <a:pos x="connsiteX1960" y="connsiteY1960"/>
                      </a:cxn>
                      <a:cxn ang="0">
                        <a:pos x="connsiteX1961" y="connsiteY1961"/>
                      </a:cxn>
                      <a:cxn ang="0">
                        <a:pos x="connsiteX1962" y="connsiteY1962"/>
                      </a:cxn>
                      <a:cxn ang="0">
                        <a:pos x="connsiteX1963" y="connsiteY1963"/>
                      </a:cxn>
                      <a:cxn ang="0">
                        <a:pos x="connsiteX1964" y="connsiteY1964"/>
                      </a:cxn>
                      <a:cxn ang="0">
                        <a:pos x="connsiteX1965" y="connsiteY1965"/>
                      </a:cxn>
                      <a:cxn ang="0">
                        <a:pos x="connsiteX1966" y="connsiteY1966"/>
                      </a:cxn>
                      <a:cxn ang="0">
                        <a:pos x="connsiteX1967" y="connsiteY1967"/>
                      </a:cxn>
                      <a:cxn ang="0">
                        <a:pos x="connsiteX1968" y="connsiteY1968"/>
                      </a:cxn>
                      <a:cxn ang="0">
                        <a:pos x="connsiteX1969" y="connsiteY1969"/>
                      </a:cxn>
                      <a:cxn ang="0">
                        <a:pos x="connsiteX1970" y="connsiteY1970"/>
                      </a:cxn>
                      <a:cxn ang="0">
                        <a:pos x="connsiteX1971" y="connsiteY1971"/>
                      </a:cxn>
                      <a:cxn ang="0">
                        <a:pos x="connsiteX1972" y="connsiteY1972"/>
                      </a:cxn>
                      <a:cxn ang="0">
                        <a:pos x="connsiteX1973" y="connsiteY1973"/>
                      </a:cxn>
                      <a:cxn ang="0">
                        <a:pos x="connsiteX1974" y="connsiteY1974"/>
                      </a:cxn>
                      <a:cxn ang="0">
                        <a:pos x="connsiteX1975" y="connsiteY1975"/>
                      </a:cxn>
                      <a:cxn ang="0">
                        <a:pos x="connsiteX1976" y="connsiteY1976"/>
                      </a:cxn>
                      <a:cxn ang="0">
                        <a:pos x="connsiteX1977" y="connsiteY1977"/>
                      </a:cxn>
                      <a:cxn ang="0">
                        <a:pos x="connsiteX1978" y="connsiteY1978"/>
                      </a:cxn>
                      <a:cxn ang="0">
                        <a:pos x="connsiteX1979" y="connsiteY1979"/>
                      </a:cxn>
                      <a:cxn ang="0">
                        <a:pos x="connsiteX1980" y="connsiteY1980"/>
                      </a:cxn>
                      <a:cxn ang="0">
                        <a:pos x="connsiteX1981" y="connsiteY1981"/>
                      </a:cxn>
                      <a:cxn ang="0">
                        <a:pos x="connsiteX1982" y="connsiteY1982"/>
                      </a:cxn>
                      <a:cxn ang="0">
                        <a:pos x="connsiteX1983" y="connsiteY1983"/>
                      </a:cxn>
                      <a:cxn ang="0">
                        <a:pos x="connsiteX1984" y="connsiteY1984"/>
                      </a:cxn>
                      <a:cxn ang="0">
                        <a:pos x="connsiteX1985" y="connsiteY1985"/>
                      </a:cxn>
                      <a:cxn ang="0">
                        <a:pos x="connsiteX1986" y="connsiteY1986"/>
                      </a:cxn>
                      <a:cxn ang="0">
                        <a:pos x="connsiteX1987" y="connsiteY1987"/>
                      </a:cxn>
                      <a:cxn ang="0">
                        <a:pos x="connsiteX1988" y="connsiteY1988"/>
                      </a:cxn>
                      <a:cxn ang="0">
                        <a:pos x="connsiteX1989" y="connsiteY1989"/>
                      </a:cxn>
                      <a:cxn ang="0">
                        <a:pos x="connsiteX1990" y="connsiteY1990"/>
                      </a:cxn>
                      <a:cxn ang="0">
                        <a:pos x="connsiteX1991" y="connsiteY1991"/>
                      </a:cxn>
                      <a:cxn ang="0">
                        <a:pos x="connsiteX1992" y="connsiteY1992"/>
                      </a:cxn>
                      <a:cxn ang="0">
                        <a:pos x="connsiteX1993" y="connsiteY1993"/>
                      </a:cxn>
                      <a:cxn ang="0">
                        <a:pos x="connsiteX1994" y="connsiteY1994"/>
                      </a:cxn>
                      <a:cxn ang="0">
                        <a:pos x="connsiteX1995" y="connsiteY1995"/>
                      </a:cxn>
                      <a:cxn ang="0">
                        <a:pos x="connsiteX1996" y="connsiteY1996"/>
                      </a:cxn>
                      <a:cxn ang="0">
                        <a:pos x="connsiteX1997" y="connsiteY1997"/>
                      </a:cxn>
                      <a:cxn ang="0">
                        <a:pos x="connsiteX1998" y="connsiteY1998"/>
                      </a:cxn>
                      <a:cxn ang="0">
                        <a:pos x="connsiteX1999" y="connsiteY1999"/>
                      </a:cxn>
                      <a:cxn ang="0">
                        <a:pos x="connsiteX2000" y="connsiteY2000"/>
                      </a:cxn>
                      <a:cxn ang="0">
                        <a:pos x="connsiteX2001" y="connsiteY2001"/>
                      </a:cxn>
                      <a:cxn ang="0">
                        <a:pos x="connsiteX2002" y="connsiteY2002"/>
                      </a:cxn>
                      <a:cxn ang="0">
                        <a:pos x="connsiteX2003" y="connsiteY2003"/>
                      </a:cxn>
                      <a:cxn ang="0">
                        <a:pos x="connsiteX2004" y="connsiteY2004"/>
                      </a:cxn>
                      <a:cxn ang="0">
                        <a:pos x="connsiteX2005" y="connsiteY2005"/>
                      </a:cxn>
                      <a:cxn ang="0">
                        <a:pos x="connsiteX2006" y="connsiteY2006"/>
                      </a:cxn>
                      <a:cxn ang="0">
                        <a:pos x="connsiteX2007" y="connsiteY2007"/>
                      </a:cxn>
                      <a:cxn ang="0">
                        <a:pos x="connsiteX2008" y="connsiteY2008"/>
                      </a:cxn>
                      <a:cxn ang="0">
                        <a:pos x="connsiteX2009" y="connsiteY2009"/>
                      </a:cxn>
                      <a:cxn ang="0">
                        <a:pos x="connsiteX2010" y="connsiteY2010"/>
                      </a:cxn>
                      <a:cxn ang="0">
                        <a:pos x="connsiteX2011" y="connsiteY2011"/>
                      </a:cxn>
                      <a:cxn ang="0">
                        <a:pos x="connsiteX2012" y="connsiteY2012"/>
                      </a:cxn>
                      <a:cxn ang="0">
                        <a:pos x="connsiteX2013" y="connsiteY2013"/>
                      </a:cxn>
                      <a:cxn ang="0">
                        <a:pos x="connsiteX2014" y="connsiteY2014"/>
                      </a:cxn>
                      <a:cxn ang="0">
                        <a:pos x="connsiteX2015" y="connsiteY2015"/>
                      </a:cxn>
                      <a:cxn ang="0">
                        <a:pos x="connsiteX2016" y="connsiteY2016"/>
                      </a:cxn>
                      <a:cxn ang="0">
                        <a:pos x="connsiteX2017" y="connsiteY2017"/>
                      </a:cxn>
                      <a:cxn ang="0">
                        <a:pos x="connsiteX2018" y="connsiteY2018"/>
                      </a:cxn>
                      <a:cxn ang="0">
                        <a:pos x="connsiteX2019" y="connsiteY2019"/>
                      </a:cxn>
                      <a:cxn ang="0">
                        <a:pos x="connsiteX2020" y="connsiteY2020"/>
                      </a:cxn>
                      <a:cxn ang="0">
                        <a:pos x="connsiteX2021" y="connsiteY2021"/>
                      </a:cxn>
                      <a:cxn ang="0">
                        <a:pos x="connsiteX2022" y="connsiteY2022"/>
                      </a:cxn>
                      <a:cxn ang="0">
                        <a:pos x="connsiteX2023" y="connsiteY2023"/>
                      </a:cxn>
                      <a:cxn ang="0">
                        <a:pos x="connsiteX2024" y="connsiteY2024"/>
                      </a:cxn>
                      <a:cxn ang="0">
                        <a:pos x="connsiteX2025" y="connsiteY2025"/>
                      </a:cxn>
                      <a:cxn ang="0">
                        <a:pos x="connsiteX2026" y="connsiteY2026"/>
                      </a:cxn>
                      <a:cxn ang="0">
                        <a:pos x="connsiteX2027" y="connsiteY2027"/>
                      </a:cxn>
                      <a:cxn ang="0">
                        <a:pos x="connsiteX2028" y="connsiteY2028"/>
                      </a:cxn>
                      <a:cxn ang="0">
                        <a:pos x="connsiteX2029" y="connsiteY2029"/>
                      </a:cxn>
                      <a:cxn ang="0">
                        <a:pos x="connsiteX2030" y="connsiteY2030"/>
                      </a:cxn>
                      <a:cxn ang="0">
                        <a:pos x="connsiteX2031" y="connsiteY2031"/>
                      </a:cxn>
                      <a:cxn ang="0">
                        <a:pos x="connsiteX2032" y="connsiteY2032"/>
                      </a:cxn>
                      <a:cxn ang="0">
                        <a:pos x="connsiteX2033" y="connsiteY2033"/>
                      </a:cxn>
                      <a:cxn ang="0">
                        <a:pos x="connsiteX2034" y="connsiteY2034"/>
                      </a:cxn>
                      <a:cxn ang="0">
                        <a:pos x="connsiteX2035" y="connsiteY2035"/>
                      </a:cxn>
                      <a:cxn ang="0">
                        <a:pos x="connsiteX2036" y="connsiteY2036"/>
                      </a:cxn>
                      <a:cxn ang="0">
                        <a:pos x="connsiteX2037" y="connsiteY2037"/>
                      </a:cxn>
                      <a:cxn ang="0">
                        <a:pos x="connsiteX2038" y="connsiteY2038"/>
                      </a:cxn>
                      <a:cxn ang="0">
                        <a:pos x="connsiteX2039" y="connsiteY2039"/>
                      </a:cxn>
                      <a:cxn ang="0">
                        <a:pos x="connsiteX2040" y="connsiteY2040"/>
                      </a:cxn>
                      <a:cxn ang="0">
                        <a:pos x="connsiteX2041" y="connsiteY2041"/>
                      </a:cxn>
                      <a:cxn ang="0">
                        <a:pos x="connsiteX2042" y="connsiteY2042"/>
                      </a:cxn>
                      <a:cxn ang="0">
                        <a:pos x="connsiteX2043" y="connsiteY2043"/>
                      </a:cxn>
                      <a:cxn ang="0">
                        <a:pos x="connsiteX2044" y="connsiteY2044"/>
                      </a:cxn>
                      <a:cxn ang="0">
                        <a:pos x="connsiteX2045" y="connsiteY2045"/>
                      </a:cxn>
                      <a:cxn ang="0">
                        <a:pos x="connsiteX2046" y="connsiteY2046"/>
                      </a:cxn>
                      <a:cxn ang="0">
                        <a:pos x="connsiteX2047" y="connsiteY2047"/>
                      </a:cxn>
                      <a:cxn ang="0">
                        <a:pos x="connsiteX2048" y="connsiteY2048"/>
                      </a:cxn>
                      <a:cxn ang="0">
                        <a:pos x="connsiteX2049" y="connsiteY2049"/>
                      </a:cxn>
                      <a:cxn ang="0">
                        <a:pos x="connsiteX2050" y="connsiteY2050"/>
                      </a:cxn>
                      <a:cxn ang="0">
                        <a:pos x="connsiteX2051" y="connsiteY2051"/>
                      </a:cxn>
                      <a:cxn ang="0">
                        <a:pos x="connsiteX2052" y="connsiteY2052"/>
                      </a:cxn>
                      <a:cxn ang="0">
                        <a:pos x="connsiteX2053" y="connsiteY2053"/>
                      </a:cxn>
                      <a:cxn ang="0">
                        <a:pos x="connsiteX2054" y="connsiteY2054"/>
                      </a:cxn>
                      <a:cxn ang="0">
                        <a:pos x="connsiteX2055" y="connsiteY2055"/>
                      </a:cxn>
                      <a:cxn ang="0">
                        <a:pos x="connsiteX2056" y="connsiteY2056"/>
                      </a:cxn>
                      <a:cxn ang="0">
                        <a:pos x="connsiteX2057" y="connsiteY2057"/>
                      </a:cxn>
                      <a:cxn ang="0">
                        <a:pos x="connsiteX2058" y="connsiteY2058"/>
                      </a:cxn>
                      <a:cxn ang="0">
                        <a:pos x="connsiteX2059" y="connsiteY2059"/>
                      </a:cxn>
                      <a:cxn ang="0">
                        <a:pos x="connsiteX2060" y="connsiteY2060"/>
                      </a:cxn>
                      <a:cxn ang="0">
                        <a:pos x="connsiteX2061" y="connsiteY2061"/>
                      </a:cxn>
                      <a:cxn ang="0">
                        <a:pos x="connsiteX2062" y="connsiteY2062"/>
                      </a:cxn>
                      <a:cxn ang="0">
                        <a:pos x="connsiteX2063" y="connsiteY2063"/>
                      </a:cxn>
                      <a:cxn ang="0">
                        <a:pos x="connsiteX2064" y="connsiteY2064"/>
                      </a:cxn>
                      <a:cxn ang="0">
                        <a:pos x="connsiteX2065" y="connsiteY2065"/>
                      </a:cxn>
                      <a:cxn ang="0">
                        <a:pos x="connsiteX2066" y="connsiteY2066"/>
                      </a:cxn>
                      <a:cxn ang="0">
                        <a:pos x="connsiteX2067" y="connsiteY2067"/>
                      </a:cxn>
                      <a:cxn ang="0">
                        <a:pos x="connsiteX2068" y="connsiteY2068"/>
                      </a:cxn>
                      <a:cxn ang="0">
                        <a:pos x="connsiteX2069" y="connsiteY2069"/>
                      </a:cxn>
                      <a:cxn ang="0">
                        <a:pos x="connsiteX2070" y="connsiteY2070"/>
                      </a:cxn>
                      <a:cxn ang="0">
                        <a:pos x="connsiteX2071" y="connsiteY2071"/>
                      </a:cxn>
                      <a:cxn ang="0">
                        <a:pos x="connsiteX2072" y="connsiteY2072"/>
                      </a:cxn>
                      <a:cxn ang="0">
                        <a:pos x="connsiteX2073" y="connsiteY2073"/>
                      </a:cxn>
                      <a:cxn ang="0">
                        <a:pos x="connsiteX2074" y="connsiteY2074"/>
                      </a:cxn>
                      <a:cxn ang="0">
                        <a:pos x="connsiteX2075" y="connsiteY2075"/>
                      </a:cxn>
                      <a:cxn ang="0">
                        <a:pos x="connsiteX2076" y="connsiteY2076"/>
                      </a:cxn>
                      <a:cxn ang="0">
                        <a:pos x="connsiteX2077" y="connsiteY2077"/>
                      </a:cxn>
                      <a:cxn ang="0">
                        <a:pos x="connsiteX2078" y="connsiteY2078"/>
                      </a:cxn>
                      <a:cxn ang="0">
                        <a:pos x="connsiteX2079" y="connsiteY2079"/>
                      </a:cxn>
                      <a:cxn ang="0">
                        <a:pos x="connsiteX2080" y="connsiteY2080"/>
                      </a:cxn>
                      <a:cxn ang="0">
                        <a:pos x="connsiteX2081" y="connsiteY2081"/>
                      </a:cxn>
                      <a:cxn ang="0">
                        <a:pos x="connsiteX2082" y="connsiteY2082"/>
                      </a:cxn>
                      <a:cxn ang="0">
                        <a:pos x="connsiteX2083" y="connsiteY2083"/>
                      </a:cxn>
                      <a:cxn ang="0">
                        <a:pos x="connsiteX2084" y="connsiteY2084"/>
                      </a:cxn>
                      <a:cxn ang="0">
                        <a:pos x="connsiteX2085" y="connsiteY2085"/>
                      </a:cxn>
                      <a:cxn ang="0">
                        <a:pos x="connsiteX2086" y="connsiteY2086"/>
                      </a:cxn>
                      <a:cxn ang="0">
                        <a:pos x="connsiteX2087" y="connsiteY2087"/>
                      </a:cxn>
                      <a:cxn ang="0">
                        <a:pos x="connsiteX2088" y="connsiteY2088"/>
                      </a:cxn>
                      <a:cxn ang="0">
                        <a:pos x="connsiteX2089" y="connsiteY2089"/>
                      </a:cxn>
                      <a:cxn ang="0">
                        <a:pos x="connsiteX2090" y="connsiteY2090"/>
                      </a:cxn>
                      <a:cxn ang="0">
                        <a:pos x="connsiteX2091" y="connsiteY2091"/>
                      </a:cxn>
                      <a:cxn ang="0">
                        <a:pos x="connsiteX2092" y="connsiteY2092"/>
                      </a:cxn>
                      <a:cxn ang="0">
                        <a:pos x="connsiteX2093" y="connsiteY2093"/>
                      </a:cxn>
                      <a:cxn ang="0">
                        <a:pos x="connsiteX2094" y="connsiteY2094"/>
                      </a:cxn>
                      <a:cxn ang="0">
                        <a:pos x="connsiteX2095" y="connsiteY2095"/>
                      </a:cxn>
                      <a:cxn ang="0">
                        <a:pos x="connsiteX2096" y="connsiteY2096"/>
                      </a:cxn>
                      <a:cxn ang="0">
                        <a:pos x="connsiteX2097" y="connsiteY2097"/>
                      </a:cxn>
                      <a:cxn ang="0">
                        <a:pos x="connsiteX2098" y="connsiteY2098"/>
                      </a:cxn>
                      <a:cxn ang="0">
                        <a:pos x="connsiteX2099" y="connsiteY2099"/>
                      </a:cxn>
                      <a:cxn ang="0">
                        <a:pos x="connsiteX2100" y="connsiteY2100"/>
                      </a:cxn>
                      <a:cxn ang="0">
                        <a:pos x="connsiteX2101" y="connsiteY2101"/>
                      </a:cxn>
                      <a:cxn ang="0">
                        <a:pos x="connsiteX2102" y="connsiteY2102"/>
                      </a:cxn>
                      <a:cxn ang="0">
                        <a:pos x="connsiteX2103" y="connsiteY2103"/>
                      </a:cxn>
                      <a:cxn ang="0">
                        <a:pos x="connsiteX2104" y="connsiteY2104"/>
                      </a:cxn>
                      <a:cxn ang="0">
                        <a:pos x="connsiteX2105" y="connsiteY2105"/>
                      </a:cxn>
                      <a:cxn ang="0">
                        <a:pos x="connsiteX2106" y="connsiteY2106"/>
                      </a:cxn>
                      <a:cxn ang="0">
                        <a:pos x="connsiteX2107" y="connsiteY2107"/>
                      </a:cxn>
                      <a:cxn ang="0">
                        <a:pos x="connsiteX2108" y="connsiteY2108"/>
                      </a:cxn>
                      <a:cxn ang="0">
                        <a:pos x="connsiteX2109" y="connsiteY2109"/>
                      </a:cxn>
                      <a:cxn ang="0">
                        <a:pos x="connsiteX2110" y="connsiteY2110"/>
                      </a:cxn>
                      <a:cxn ang="0">
                        <a:pos x="connsiteX2111" y="connsiteY2111"/>
                      </a:cxn>
                      <a:cxn ang="0">
                        <a:pos x="connsiteX2112" y="connsiteY2112"/>
                      </a:cxn>
                      <a:cxn ang="0">
                        <a:pos x="connsiteX2113" y="connsiteY2113"/>
                      </a:cxn>
                      <a:cxn ang="0">
                        <a:pos x="connsiteX2114" y="connsiteY2114"/>
                      </a:cxn>
                      <a:cxn ang="0">
                        <a:pos x="connsiteX2115" y="connsiteY2115"/>
                      </a:cxn>
                      <a:cxn ang="0">
                        <a:pos x="connsiteX2116" y="connsiteY2116"/>
                      </a:cxn>
                      <a:cxn ang="0">
                        <a:pos x="connsiteX2117" y="connsiteY2117"/>
                      </a:cxn>
                      <a:cxn ang="0">
                        <a:pos x="connsiteX2118" y="connsiteY2118"/>
                      </a:cxn>
                      <a:cxn ang="0">
                        <a:pos x="connsiteX2119" y="connsiteY2119"/>
                      </a:cxn>
                      <a:cxn ang="0">
                        <a:pos x="connsiteX2120" y="connsiteY2120"/>
                      </a:cxn>
                      <a:cxn ang="0">
                        <a:pos x="connsiteX2121" y="connsiteY2121"/>
                      </a:cxn>
                      <a:cxn ang="0">
                        <a:pos x="connsiteX2122" y="connsiteY2122"/>
                      </a:cxn>
                      <a:cxn ang="0">
                        <a:pos x="connsiteX2123" y="connsiteY2123"/>
                      </a:cxn>
                      <a:cxn ang="0">
                        <a:pos x="connsiteX2124" y="connsiteY2124"/>
                      </a:cxn>
                      <a:cxn ang="0">
                        <a:pos x="connsiteX2125" y="connsiteY2125"/>
                      </a:cxn>
                      <a:cxn ang="0">
                        <a:pos x="connsiteX2126" y="connsiteY2126"/>
                      </a:cxn>
                      <a:cxn ang="0">
                        <a:pos x="connsiteX2127" y="connsiteY2127"/>
                      </a:cxn>
                      <a:cxn ang="0">
                        <a:pos x="connsiteX2128" y="connsiteY2128"/>
                      </a:cxn>
                      <a:cxn ang="0">
                        <a:pos x="connsiteX2129" y="connsiteY2129"/>
                      </a:cxn>
                      <a:cxn ang="0">
                        <a:pos x="connsiteX2130" y="connsiteY2130"/>
                      </a:cxn>
                      <a:cxn ang="0">
                        <a:pos x="connsiteX2131" y="connsiteY2131"/>
                      </a:cxn>
                      <a:cxn ang="0">
                        <a:pos x="connsiteX2132" y="connsiteY2132"/>
                      </a:cxn>
                      <a:cxn ang="0">
                        <a:pos x="connsiteX2133" y="connsiteY2133"/>
                      </a:cxn>
                      <a:cxn ang="0">
                        <a:pos x="connsiteX2134" y="connsiteY2134"/>
                      </a:cxn>
                      <a:cxn ang="0">
                        <a:pos x="connsiteX2135" y="connsiteY2135"/>
                      </a:cxn>
                      <a:cxn ang="0">
                        <a:pos x="connsiteX2136" y="connsiteY2136"/>
                      </a:cxn>
                      <a:cxn ang="0">
                        <a:pos x="connsiteX2137" y="connsiteY2137"/>
                      </a:cxn>
                      <a:cxn ang="0">
                        <a:pos x="connsiteX2138" y="connsiteY2138"/>
                      </a:cxn>
                      <a:cxn ang="0">
                        <a:pos x="connsiteX2139" y="connsiteY2139"/>
                      </a:cxn>
                      <a:cxn ang="0">
                        <a:pos x="connsiteX2140" y="connsiteY2140"/>
                      </a:cxn>
                      <a:cxn ang="0">
                        <a:pos x="connsiteX2141" y="connsiteY2141"/>
                      </a:cxn>
                      <a:cxn ang="0">
                        <a:pos x="connsiteX2142" y="connsiteY2142"/>
                      </a:cxn>
                      <a:cxn ang="0">
                        <a:pos x="connsiteX2143" y="connsiteY2143"/>
                      </a:cxn>
                      <a:cxn ang="0">
                        <a:pos x="connsiteX2144" y="connsiteY2144"/>
                      </a:cxn>
                      <a:cxn ang="0">
                        <a:pos x="connsiteX2145" y="connsiteY2145"/>
                      </a:cxn>
                      <a:cxn ang="0">
                        <a:pos x="connsiteX2146" y="connsiteY2146"/>
                      </a:cxn>
                      <a:cxn ang="0">
                        <a:pos x="connsiteX2147" y="connsiteY2147"/>
                      </a:cxn>
                      <a:cxn ang="0">
                        <a:pos x="connsiteX2148" y="connsiteY2148"/>
                      </a:cxn>
                      <a:cxn ang="0">
                        <a:pos x="connsiteX2149" y="connsiteY2149"/>
                      </a:cxn>
                      <a:cxn ang="0">
                        <a:pos x="connsiteX2150" y="connsiteY2150"/>
                      </a:cxn>
                      <a:cxn ang="0">
                        <a:pos x="connsiteX2151" y="connsiteY2151"/>
                      </a:cxn>
                      <a:cxn ang="0">
                        <a:pos x="connsiteX2152" y="connsiteY2152"/>
                      </a:cxn>
                      <a:cxn ang="0">
                        <a:pos x="connsiteX2153" y="connsiteY2153"/>
                      </a:cxn>
                      <a:cxn ang="0">
                        <a:pos x="connsiteX2154" y="connsiteY2154"/>
                      </a:cxn>
                      <a:cxn ang="0">
                        <a:pos x="connsiteX2155" y="connsiteY2155"/>
                      </a:cxn>
                      <a:cxn ang="0">
                        <a:pos x="connsiteX2156" y="connsiteY2156"/>
                      </a:cxn>
                      <a:cxn ang="0">
                        <a:pos x="connsiteX2157" y="connsiteY2157"/>
                      </a:cxn>
                      <a:cxn ang="0">
                        <a:pos x="connsiteX2158" y="connsiteY2158"/>
                      </a:cxn>
                      <a:cxn ang="0">
                        <a:pos x="connsiteX2159" y="connsiteY2159"/>
                      </a:cxn>
                      <a:cxn ang="0">
                        <a:pos x="connsiteX2160" y="connsiteY2160"/>
                      </a:cxn>
                      <a:cxn ang="0">
                        <a:pos x="connsiteX2161" y="connsiteY2161"/>
                      </a:cxn>
                      <a:cxn ang="0">
                        <a:pos x="connsiteX2162" y="connsiteY2162"/>
                      </a:cxn>
                      <a:cxn ang="0">
                        <a:pos x="connsiteX2163" y="connsiteY2163"/>
                      </a:cxn>
                      <a:cxn ang="0">
                        <a:pos x="connsiteX2164" y="connsiteY2164"/>
                      </a:cxn>
                      <a:cxn ang="0">
                        <a:pos x="connsiteX2165" y="connsiteY2165"/>
                      </a:cxn>
                      <a:cxn ang="0">
                        <a:pos x="connsiteX2166" y="connsiteY2166"/>
                      </a:cxn>
                      <a:cxn ang="0">
                        <a:pos x="connsiteX2167" y="connsiteY2167"/>
                      </a:cxn>
                      <a:cxn ang="0">
                        <a:pos x="connsiteX2168" y="connsiteY2168"/>
                      </a:cxn>
                      <a:cxn ang="0">
                        <a:pos x="connsiteX2169" y="connsiteY2169"/>
                      </a:cxn>
                      <a:cxn ang="0">
                        <a:pos x="connsiteX2170" y="connsiteY2170"/>
                      </a:cxn>
                      <a:cxn ang="0">
                        <a:pos x="connsiteX2171" y="connsiteY2171"/>
                      </a:cxn>
                      <a:cxn ang="0">
                        <a:pos x="connsiteX2172" y="connsiteY2172"/>
                      </a:cxn>
                      <a:cxn ang="0">
                        <a:pos x="connsiteX2173" y="connsiteY2173"/>
                      </a:cxn>
                      <a:cxn ang="0">
                        <a:pos x="connsiteX2174" y="connsiteY2174"/>
                      </a:cxn>
                      <a:cxn ang="0">
                        <a:pos x="connsiteX2175" y="connsiteY2175"/>
                      </a:cxn>
                      <a:cxn ang="0">
                        <a:pos x="connsiteX2176" y="connsiteY2176"/>
                      </a:cxn>
                      <a:cxn ang="0">
                        <a:pos x="connsiteX2177" y="connsiteY2177"/>
                      </a:cxn>
                      <a:cxn ang="0">
                        <a:pos x="connsiteX2178" y="connsiteY2178"/>
                      </a:cxn>
                      <a:cxn ang="0">
                        <a:pos x="connsiteX2179" y="connsiteY2179"/>
                      </a:cxn>
                      <a:cxn ang="0">
                        <a:pos x="connsiteX2180" y="connsiteY2180"/>
                      </a:cxn>
                      <a:cxn ang="0">
                        <a:pos x="connsiteX2181" y="connsiteY2181"/>
                      </a:cxn>
                      <a:cxn ang="0">
                        <a:pos x="connsiteX2182" y="connsiteY2182"/>
                      </a:cxn>
                      <a:cxn ang="0">
                        <a:pos x="connsiteX2183" y="connsiteY2183"/>
                      </a:cxn>
                      <a:cxn ang="0">
                        <a:pos x="connsiteX2184" y="connsiteY2184"/>
                      </a:cxn>
                      <a:cxn ang="0">
                        <a:pos x="connsiteX2185" y="connsiteY2185"/>
                      </a:cxn>
                      <a:cxn ang="0">
                        <a:pos x="connsiteX2186" y="connsiteY2186"/>
                      </a:cxn>
                      <a:cxn ang="0">
                        <a:pos x="connsiteX2187" y="connsiteY2187"/>
                      </a:cxn>
                      <a:cxn ang="0">
                        <a:pos x="connsiteX2188" y="connsiteY2188"/>
                      </a:cxn>
                      <a:cxn ang="0">
                        <a:pos x="connsiteX2189" y="connsiteY2189"/>
                      </a:cxn>
                      <a:cxn ang="0">
                        <a:pos x="connsiteX2190" y="connsiteY2190"/>
                      </a:cxn>
                      <a:cxn ang="0">
                        <a:pos x="connsiteX2191" y="connsiteY2191"/>
                      </a:cxn>
                      <a:cxn ang="0">
                        <a:pos x="connsiteX2192" y="connsiteY2192"/>
                      </a:cxn>
                      <a:cxn ang="0">
                        <a:pos x="connsiteX2193" y="connsiteY2193"/>
                      </a:cxn>
                      <a:cxn ang="0">
                        <a:pos x="connsiteX2194" y="connsiteY2194"/>
                      </a:cxn>
                      <a:cxn ang="0">
                        <a:pos x="connsiteX2195" y="connsiteY2195"/>
                      </a:cxn>
                      <a:cxn ang="0">
                        <a:pos x="connsiteX2196" y="connsiteY2196"/>
                      </a:cxn>
                      <a:cxn ang="0">
                        <a:pos x="connsiteX2197" y="connsiteY2197"/>
                      </a:cxn>
                      <a:cxn ang="0">
                        <a:pos x="connsiteX2198" y="connsiteY2198"/>
                      </a:cxn>
                      <a:cxn ang="0">
                        <a:pos x="connsiteX2199" y="connsiteY2199"/>
                      </a:cxn>
                      <a:cxn ang="0">
                        <a:pos x="connsiteX2200" y="connsiteY2200"/>
                      </a:cxn>
                      <a:cxn ang="0">
                        <a:pos x="connsiteX2201" y="connsiteY2201"/>
                      </a:cxn>
                      <a:cxn ang="0">
                        <a:pos x="connsiteX2202" y="connsiteY2202"/>
                      </a:cxn>
                      <a:cxn ang="0">
                        <a:pos x="connsiteX2203" y="connsiteY2203"/>
                      </a:cxn>
                      <a:cxn ang="0">
                        <a:pos x="connsiteX2204" y="connsiteY2204"/>
                      </a:cxn>
                      <a:cxn ang="0">
                        <a:pos x="connsiteX2205" y="connsiteY2205"/>
                      </a:cxn>
                    </a:cxnLst>
                    <a:rect l="l" t="t" r="r" b="b"/>
                    <a:pathLst>
                      <a:path w="3177129" h="3048899">
                        <a:moveTo>
                          <a:pt x="1805867" y="3030628"/>
                        </a:moveTo>
                        <a:cubicBezTo>
                          <a:pt x="1803499" y="3037735"/>
                          <a:pt x="1805867" y="3047212"/>
                          <a:pt x="1794022" y="3044843"/>
                        </a:cubicBezTo>
                        <a:cubicBezTo>
                          <a:pt x="1805867" y="3047212"/>
                          <a:pt x="1805867" y="3037735"/>
                          <a:pt x="1805867" y="3030628"/>
                        </a:cubicBezTo>
                        <a:close/>
                        <a:moveTo>
                          <a:pt x="1270445" y="3028259"/>
                        </a:moveTo>
                        <a:cubicBezTo>
                          <a:pt x="1277552" y="3030628"/>
                          <a:pt x="1287029" y="3037735"/>
                          <a:pt x="1284659" y="3044843"/>
                        </a:cubicBezTo>
                        <a:cubicBezTo>
                          <a:pt x="1289398" y="3037735"/>
                          <a:pt x="1279921" y="3032997"/>
                          <a:pt x="1270445" y="3028259"/>
                        </a:cubicBezTo>
                        <a:close/>
                        <a:moveTo>
                          <a:pt x="2026196" y="3016413"/>
                        </a:moveTo>
                        <a:cubicBezTo>
                          <a:pt x="2026196" y="3028259"/>
                          <a:pt x="2021458" y="3042474"/>
                          <a:pt x="2007243" y="3037735"/>
                        </a:cubicBezTo>
                        <a:cubicBezTo>
                          <a:pt x="2023827" y="3042474"/>
                          <a:pt x="2026196" y="3028259"/>
                          <a:pt x="2026196" y="3016413"/>
                        </a:cubicBezTo>
                        <a:close/>
                        <a:moveTo>
                          <a:pt x="1827190" y="3009306"/>
                        </a:moveTo>
                        <a:lnTo>
                          <a:pt x="1821903" y="3023316"/>
                        </a:lnTo>
                        <a:lnTo>
                          <a:pt x="1808237" y="3028259"/>
                        </a:lnTo>
                        <a:cubicBezTo>
                          <a:pt x="1814159" y="3029444"/>
                          <a:pt x="1818305" y="3028259"/>
                          <a:pt x="1821267" y="3025002"/>
                        </a:cubicBezTo>
                        <a:lnTo>
                          <a:pt x="1821903" y="3023316"/>
                        </a:lnTo>
                        <a:lnTo>
                          <a:pt x="1822155" y="3023225"/>
                        </a:lnTo>
                        <a:cubicBezTo>
                          <a:pt x="1825413" y="3019967"/>
                          <a:pt x="1827190" y="3015229"/>
                          <a:pt x="1827190" y="3009306"/>
                        </a:cubicBezTo>
                        <a:close/>
                        <a:moveTo>
                          <a:pt x="934029" y="2997460"/>
                        </a:moveTo>
                        <a:cubicBezTo>
                          <a:pt x="931659" y="3016413"/>
                          <a:pt x="910337" y="3009306"/>
                          <a:pt x="896123" y="3009306"/>
                        </a:cubicBezTo>
                        <a:cubicBezTo>
                          <a:pt x="910337" y="3009306"/>
                          <a:pt x="931659" y="3018783"/>
                          <a:pt x="934029" y="2997460"/>
                        </a:cubicBezTo>
                        <a:close/>
                        <a:moveTo>
                          <a:pt x="1504988" y="2990353"/>
                        </a:moveTo>
                        <a:lnTo>
                          <a:pt x="1502671" y="3002228"/>
                        </a:lnTo>
                        <a:lnTo>
                          <a:pt x="1493143" y="3009306"/>
                        </a:lnTo>
                        <a:cubicBezTo>
                          <a:pt x="1497881" y="3008122"/>
                          <a:pt x="1500842" y="3005753"/>
                          <a:pt x="1502619" y="3002495"/>
                        </a:cubicBezTo>
                        <a:lnTo>
                          <a:pt x="1502671" y="3002228"/>
                        </a:lnTo>
                        <a:lnTo>
                          <a:pt x="1503507" y="3001607"/>
                        </a:lnTo>
                        <a:cubicBezTo>
                          <a:pt x="1504988" y="2998053"/>
                          <a:pt x="1504988" y="2993907"/>
                          <a:pt x="1504988" y="2990353"/>
                        </a:cubicBezTo>
                        <a:close/>
                        <a:moveTo>
                          <a:pt x="1945646" y="2978507"/>
                        </a:moveTo>
                        <a:cubicBezTo>
                          <a:pt x="1948015" y="3014044"/>
                          <a:pt x="1926693" y="3023521"/>
                          <a:pt x="1895894" y="3021152"/>
                        </a:cubicBezTo>
                        <a:cubicBezTo>
                          <a:pt x="1926693" y="3023521"/>
                          <a:pt x="1950384" y="3014044"/>
                          <a:pt x="1945646" y="2978507"/>
                        </a:cubicBezTo>
                        <a:close/>
                        <a:moveTo>
                          <a:pt x="1199371" y="2976138"/>
                        </a:moveTo>
                        <a:cubicBezTo>
                          <a:pt x="1208847" y="2983246"/>
                          <a:pt x="1223062" y="2978507"/>
                          <a:pt x="1232539" y="2985615"/>
                        </a:cubicBezTo>
                        <a:cubicBezTo>
                          <a:pt x="1223062" y="2978507"/>
                          <a:pt x="1208847" y="2980876"/>
                          <a:pt x="1199371" y="2976138"/>
                        </a:cubicBezTo>
                        <a:close/>
                        <a:moveTo>
                          <a:pt x="1516834" y="2969031"/>
                        </a:moveTo>
                        <a:cubicBezTo>
                          <a:pt x="1533418" y="2971400"/>
                          <a:pt x="1552371" y="2985615"/>
                          <a:pt x="1568955" y="2971400"/>
                        </a:cubicBezTo>
                        <a:cubicBezTo>
                          <a:pt x="1552371" y="2983246"/>
                          <a:pt x="1533418" y="2971400"/>
                          <a:pt x="1516834" y="2969031"/>
                        </a:cubicBezTo>
                        <a:close/>
                        <a:moveTo>
                          <a:pt x="1589092" y="2960739"/>
                        </a:moveTo>
                        <a:cubicBezTo>
                          <a:pt x="1586131" y="2960147"/>
                          <a:pt x="1583170" y="2960739"/>
                          <a:pt x="1580800" y="2961923"/>
                        </a:cubicBezTo>
                        <a:cubicBezTo>
                          <a:pt x="1587908" y="2959554"/>
                          <a:pt x="1595015" y="2961923"/>
                          <a:pt x="1597384" y="2966662"/>
                        </a:cubicBezTo>
                        <a:cubicBezTo>
                          <a:pt x="1611599" y="2987984"/>
                          <a:pt x="1625814" y="2985615"/>
                          <a:pt x="1640028" y="2976138"/>
                        </a:cubicBezTo>
                        <a:cubicBezTo>
                          <a:pt x="1625814" y="2985615"/>
                          <a:pt x="1613968" y="2985615"/>
                          <a:pt x="1597384" y="2966662"/>
                        </a:cubicBezTo>
                        <a:cubicBezTo>
                          <a:pt x="1595015" y="2963108"/>
                          <a:pt x="1592054" y="2961331"/>
                          <a:pt x="1589092" y="2960739"/>
                        </a:cubicBezTo>
                        <a:close/>
                        <a:moveTo>
                          <a:pt x="1805867" y="2950078"/>
                        </a:moveTo>
                        <a:cubicBezTo>
                          <a:pt x="1805867" y="2961923"/>
                          <a:pt x="1810606" y="2971400"/>
                          <a:pt x="1822451" y="2969031"/>
                        </a:cubicBezTo>
                        <a:cubicBezTo>
                          <a:pt x="1834297" y="2966662"/>
                          <a:pt x="1834297" y="2959554"/>
                          <a:pt x="1834297" y="2950078"/>
                        </a:cubicBezTo>
                        <a:cubicBezTo>
                          <a:pt x="1834297" y="2957185"/>
                          <a:pt x="1834297" y="2966662"/>
                          <a:pt x="1822451" y="2969031"/>
                        </a:cubicBezTo>
                        <a:cubicBezTo>
                          <a:pt x="1810606" y="2971400"/>
                          <a:pt x="1808237" y="2959554"/>
                          <a:pt x="1805867" y="2950078"/>
                        </a:cubicBezTo>
                        <a:close/>
                        <a:moveTo>
                          <a:pt x="1706364" y="2950078"/>
                        </a:moveTo>
                        <a:cubicBezTo>
                          <a:pt x="1706364" y="2959554"/>
                          <a:pt x="1708733" y="2971400"/>
                          <a:pt x="1696888" y="2980876"/>
                        </a:cubicBezTo>
                        <a:cubicBezTo>
                          <a:pt x="1708733" y="2973769"/>
                          <a:pt x="1706364" y="2961923"/>
                          <a:pt x="1706364" y="2950078"/>
                        </a:cubicBezTo>
                        <a:close/>
                        <a:moveTo>
                          <a:pt x="1436284" y="2950078"/>
                        </a:moveTo>
                        <a:cubicBezTo>
                          <a:pt x="1436284" y="2957185"/>
                          <a:pt x="1441022" y="2969031"/>
                          <a:pt x="1438653" y="2973769"/>
                        </a:cubicBezTo>
                        <a:cubicBezTo>
                          <a:pt x="1441022" y="2966662"/>
                          <a:pt x="1436284" y="2957185"/>
                          <a:pt x="1436284" y="2950078"/>
                        </a:cubicBezTo>
                        <a:close/>
                        <a:moveTo>
                          <a:pt x="2270217" y="2942970"/>
                        </a:moveTo>
                        <a:cubicBezTo>
                          <a:pt x="2263109" y="2959554"/>
                          <a:pt x="2253633" y="2973769"/>
                          <a:pt x="2234680" y="2980876"/>
                        </a:cubicBezTo>
                        <a:cubicBezTo>
                          <a:pt x="2253633" y="2973769"/>
                          <a:pt x="2263109" y="2961923"/>
                          <a:pt x="2270217" y="2942970"/>
                        </a:cubicBezTo>
                        <a:close/>
                        <a:moveTo>
                          <a:pt x="1050116" y="2933494"/>
                        </a:moveTo>
                        <a:cubicBezTo>
                          <a:pt x="1040639" y="2940601"/>
                          <a:pt x="1028794" y="2947709"/>
                          <a:pt x="1033532" y="2961923"/>
                        </a:cubicBezTo>
                        <a:cubicBezTo>
                          <a:pt x="1028794" y="2947709"/>
                          <a:pt x="1043008" y="2940601"/>
                          <a:pt x="1050116" y="2933494"/>
                        </a:cubicBezTo>
                        <a:close/>
                        <a:moveTo>
                          <a:pt x="1500250" y="2919279"/>
                        </a:moveTo>
                        <a:cubicBezTo>
                          <a:pt x="1504988" y="2928756"/>
                          <a:pt x="1502619" y="2931125"/>
                          <a:pt x="1497881" y="2935863"/>
                        </a:cubicBezTo>
                        <a:cubicBezTo>
                          <a:pt x="1502619" y="2931125"/>
                          <a:pt x="1507357" y="2928756"/>
                          <a:pt x="1500250" y="2919279"/>
                        </a:cubicBezTo>
                        <a:close/>
                        <a:moveTo>
                          <a:pt x="1957492" y="2909803"/>
                        </a:moveTo>
                        <a:cubicBezTo>
                          <a:pt x="1952753" y="2907433"/>
                          <a:pt x="1945646" y="2914541"/>
                          <a:pt x="1936169" y="2926386"/>
                        </a:cubicBezTo>
                        <a:cubicBezTo>
                          <a:pt x="1931431" y="2931125"/>
                          <a:pt x="1926693" y="2935863"/>
                          <a:pt x="1919586" y="2935863"/>
                        </a:cubicBezTo>
                        <a:cubicBezTo>
                          <a:pt x="1926693" y="2938232"/>
                          <a:pt x="1929062" y="2933494"/>
                          <a:pt x="1936169" y="2926386"/>
                        </a:cubicBezTo>
                        <a:cubicBezTo>
                          <a:pt x="1945646" y="2914541"/>
                          <a:pt x="1952753" y="2909803"/>
                          <a:pt x="1957492" y="2909803"/>
                        </a:cubicBezTo>
                        <a:close/>
                        <a:moveTo>
                          <a:pt x="1199371" y="2900326"/>
                        </a:moveTo>
                        <a:cubicBezTo>
                          <a:pt x="1199371" y="2912172"/>
                          <a:pt x="1213586" y="2928756"/>
                          <a:pt x="1197002" y="2935863"/>
                        </a:cubicBezTo>
                        <a:cubicBezTo>
                          <a:pt x="1215955" y="2928756"/>
                          <a:pt x="1199371" y="2912172"/>
                          <a:pt x="1199371" y="2900326"/>
                        </a:cubicBezTo>
                        <a:close/>
                        <a:moveTo>
                          <a:pt x="915075" y="2897957"/>
                        </a:moveTo>
                        <a:cubicBezTo>
                          <a:pt x="893753" y="2914541"/>
                          <a:pt x="886646" y="2924018"/>
                          <a:pt x="891384" y="2928756"/>
                        </a:cubicBezTo>
                        <a:cubicBezTo>
                          <a:pt x="889015" y="2924018"/>
                          <a:pt x="893753" y="2914541"/>
                          <a:pt x="915075" y="2897957"/>
                        </a:cubicBezTo>
                        <a:close/>
                        <a:moveTo>
                          <a:pt x="1073807" y="2895588"/>
                        </a:moveTo>
                        <a:cubicBezTo>
                          <a:pt x="1076176" y="2905064"/>
                          <a:pt x="1069069" y="2914541"/>
                          <a:pt x="1064331" y="2921648"/>
                        </a:cubicBezTo>
                        <a:cubicBezTo>
                          <a:pt x="1069069" y="2914541"/>
                          <a:pt x="1078545" y="2905064"/>
                          <a:pt x="1073807" y="2895588"/>
                        </a:cubicBezTo>
                        <a:close/>
                        <a:moveTo>
                          <a:pt x="1602715" y="2877524"/>
                        </a:moveTo>
                        <a:cubicBezTo>
                          <a:pt x="1595015" y="2878412"/>
                          <a:pt x="1587908" y="2881373"/>
                          <a:pt x="1580800" y="2886111"/>
                        </a:cubicBezTo>
                        <a:cubicBezTo>
                          <a:pt x="1595015" y="2879004"/>
                          <a:pt x="1611599" y="2874266"/>
                          <a:pt x="1628183" y="2881373"/>
                        </a:cubicBezTo>
                        <a:cubicBezTo>
                          <a:pt x="1618706" y="2877820"/>
                          <a:pt x="1610414" y="2876635"/>
                          <a:pt x="1602715" y="2877524"/>
                        </a:cubicBezTo>
                        <a:close/>
                        <a:moveTo>
                          <a:pt x="2016720" y="2871896"/>
                        </a:moveTo>
                        <a:cubicBezTo>
                          <a:pt x="2011982" y="2876635"/>
                          <a:pt x="2008428" y="2883150"/>
                          <a:pt x="2006947" y="2890257"/>
                        </a:cubicBezTo>
                        <a:lnTo>
                          <a:pt x="2007034" y="2890974"/>
                        </a:lnTo>
                        <a:lnTo>
                          <a:pt x="2006947" y="2891146"/>
                        </a:lnTo>
                        <a:cubicBezTo>
                          <a:pt x="2005467" y="2897957"/>
                          <a:pt x="2006059" y="2905065"/>
                          <a:pt x="2009613" y="2912172"/>
                        </a:cubicBezTo>
                        <a:lnTo>
                          <a:pt x="2007034" y="2890974"/>
                        </a:lnTo>
                        <a:close/>
                        <a:moveTo>
                          <a:pt x="1073807" y="2862420"/>
                        </a:moveTo>
                        <a:cubicBezTo>
                          <a:pt x="1078545" y="2864789"/>
                          <a:pt x="1085653" y="2867158"/>
                          <a:pt x="1099868" y="2869528"/>
                        </a:cubicBezTo>
                        <a:cubicBezTo>
                          <a:pt x="1114082" y="2869528"/>
                          <a:pt x="1130666" y="2869528"/>
                          <a:pt x="1137774" y="2883742"/>
                        </a:cubicBezTo>
                        <a:cubicBezTo>
                          <a:pt x="1130666" y="2869528"/>
                          <a:pt x="1116451" y="2869528"/>
                          <a:pt x="1099868" y="2869528"/>
                        </a:cubicBezTo>
                        <a:cubicBezTo>
                          <a:pt x="1088022" y="2869528"/>
                          <a:pt x="1078545" y="2867158"/>
                          <a:pt x="1073807" y="2862420"/>
                        </a:cubicBezTo>
                        <a:close/>
                        <a:moveTo>
                          <a:pt x="502847" y="2845836"/>
                        </a:moveTo>
                        <a:cubicBezTo>
                          <a:pt x="512324" y="2852944"/>
                          <a:pt x="517062" y="2864789"/>
                          <a:pt x="509955" y="2883742"/>
                        </a:cubicBezTo>
                        <a:cubicBezTo>
                          <a:pt x="519431" y="2864789"/>
                          <a:pt x="512324" y="2852944"/>
                          <a:pt x="502847" y="2845836"/>
                        </a:cubicBezTo>
                        <a:close/>
                        <a:moveTo>
                          <a:pt x="2412364" y="2841098"/>
                        </a:moveTo>
                        <a:cubicBezTo>
                          <a:pt x="2409995" y="2852944"/>
                          <a:pt x="2402888" y="2862420"/>
                          <a:pt x="2393411" y="2869528"/>
                        </a:cubicBezTo>
                        <a:cubicBezTo>
                          <a:pt x="2386304" y="2874266"/>
                          <a:pt x="2376827" y="2879004"/>
                          <a:pt x="2379196" y="2888481"/>
                        </a:cubicBezTo>
                        <a:cubicBezTo>
                          <a:pt x="2383935" y="2912172"/>
                          <a:pt x="2376827" y="2924018"/>
                          <a:pt x="2355505" y="2928756"/>
                        </a:cubicBezTo>
                        <a:cubicBezTo>
                          <a:pt x="2379196" y="2924018"/>
                          <a:pt x="2386304" y="2909803"/>
                          <a:pt x="2379196" y="2888481"/>
                        </a:cubicBezTo>
                        <a:cubicBezTo>
                          <a:pt x="2376827" y="2881373"/>
                          <a:pt x="2386304" y="2874266"/>
                          <a:pt x="2393411" y="2869528"/>
                        </a:cubicBezTo>
                        <a:cubicBezTo>
                          <a:pt x="2405257" y="2862420"/>
                          <a:pt x="2409995" y="2852944"/>
                          <a:pt x="2412364" y="2841098"/>
                        </a:cubicBezTo>
                        <a:close/>
                        <a:moveTo>
                          <a:pt x="2258371" y="2841098"/>
                        </a:moveTo>
                        <a:cubicBezTo>
                          <a:pt x="2246525" y="2841098"/>
                          <a:pt x="2241787" y="2850574"/>
                          <a:pt x="2237049" y="2860051"/>
                        </a:cubicBezTo>
                        <a:cubicBezTo>
                          <a:pt x="2215727" y="2900326"/>
                          <a:pt x="2203881" y="2905064"/>
                          <a:pt x="2168344" y="2890850"/>
                        </a:cubicBezTo>
                        <a:cubicBezTo>
                          <a:pt x="2203881" y="2907433"/>
                          <a:pt x="2215727" y="2900326"/>
                          <a:pt x="2237049" y="2860051"/>
                        </a:cubicBezTo>
                        <a:cubicBezTo>
                          <a:pt x="2241787" y="2850574"/>
                          <a:pt x="2248894" y="2841098"/>
                          <a:pt x="2258371" y="2841098"/>
                        </a:cubicBezTo>
                        <a:close/>
                        <a:moveTo>
                          <a:pt x="2071210" y="2836360"/>
                        </a:moveTo>
                        <a:cubicBezTo>
                          <a:pt x="2073579" y="2845836"/>
                          <a:pt x="2085425" y="2850574"/>
                          <a:pt x="2080686" y="2862420"/>
                        </a:cubicBezTo>
                        <a:cubicBezTo>
                          <a:pt x="2085425" y="2850574"/>
                          <a:pt x="2073579" y="2843467"/>
                          <a:pt x="2071210" y="2836360"/>
                        </a:cubicBezTo>
                        <a:close/>
                        <a:moveTo>
                          <a:pt x="1071438" y="2817407"/>
                        </a:moveTo>
                        <a:cubicBezTo>
                          <a:pt x="1078545" y="2824514"/>
                          <a:pt x="1076176" y="2841098"/>
                          <a:pt x="1083284" y="2845836"/>
                        </a:cubicBezTo>
                        <a:cubicBezTo>
                          <a:pt x="1078545" y="2841098"/>
                          <a:pt x="1080914" y="2824514"/>
                          <a:pt x="1071438" y="2817407"/>
                        </a:cubicBezTo>
                        <a:close/>
                        <a:moveTo>
                          <a:pt x="1417331" y="2807930"/>
                        </a:moveTo>
                        <a:lnTo>
                          <a:pt x="1423227" y="2841835"/>
                        </a:lnTo>
                        <a:lnTo>
                          <a:pt x="1422069" y="2874266"/>
                        </a:lnTo>
                        <a:cubicBezTo>
                          <a:pt x="1425623" y="2864790"/>
                          <a:pt x="1425030" y="2853536"/>
                          <a:pt x="1423253" y="2841987"/>
                        </a:cubicBezTo>
                        <a:lnTo>
                          <a:pt x="1423227" y="2841835"/>
                        </a:lnTo>
                        <a:lnTo>
                          <a:pt x="1423253" y="2841098"/>
                        </a:lnTo>
                        <a:cubicBezTo>
                          <a:pt x="1421477" y="2829845"/>
                          <a:pt x="1418515" y="2818591"/>
                          <a:pt x="1417331" y="2807930"/>
                        </a:cubicBezTo>
                        <a:close/>
                        <a:moveTo>
                          <a:pt x="943505" y="2781870"/>
                        </a:moveTo>
                        <a:lnTo>
                          <a:pt x="944067" y="2797316"/>
                        </a:lnTo>
                        <a:lnTo>
                          <a:pt x="934029" y="2812668"/>
                        </a:lnTo>
                        <a:cubicBezTo>
                          <a:pt x="919814" y="2831621"/>
                          <a:pt x="915075" y="2850574"/>
                          <a:pt x="917445" y="2874266"/>
                        </a:cubicBezTo>
                        <a:cubicBezTo>
                          <a:pt x="915075" y="2852944"/>
                          <a:pt x="919814" y="2831621"/>
                          <a:pt x="934029" y="2812668"/>
                        </a:cubicBezTo>
                        <a:cubicBezTo>
                          <a:pt x="937583" y="2809115"/>
                          <a:pt x="941728" y="2803784"/>
                          <a:pt x="944097" y="2798158"/>
                        </a:cubicBezTo>
                        <a:lnTo>
                          <a:pt x="944067" y="2797316"/>
                        </a:lnTo>
                        <a:lnTo>
                          <a:pt x="944097" y="2797269"/>
                        </a:lnTo>
                        <a:cubicBezTo>
                          <a:pt x="946466" y="2791347"/>
                          <a:pt x="947059" y="2785424"/>
                          <a:pt x="943505" y="2781870"/>
                        </a:cubicBezTo>
                        <a:close/>
                        <a:moveTo>
                          <a:pt x="1976445" y="2762917"/>
                        </a:moveTo>
                        <a:cubicBezTo>
                          <a:pt x="1952753" y="2772393"/>
                          <a:pt x="1924324" y="2765286"/>
                          <a:pt x="1903002" y="2772393"/>
                        </a:cubicBezTo>
                        <a:cubicBezTo>
                          <a:pt x="1926693" y="2765286"/>
                          <a:pt x="1952753" y="2772393"/>
                          <a:pt x="1976445" y="2762917"/>
                        </a:cubicBezTo>
                        <a:close/>
                        <a:moveTo>
                          <a:pt x="628411" y="2751071"/>
                        </a:moveTo>
                        <a:cubicBezTo>
                          <a:pt x="616565" y="2760548"/>
                          <a:pt x="590505" y="2755809"/>
                          <a:pt x="590505" y="2777131"/>
                        </a:cubicBezTo>
                        <a:cubicBezTo>
                          <a:pt x="590505" y="2755809"/>
                          <a:pt x="616565" y="2762917"/>
                          <a:pt x="628411" y="2751071"/>
                        </a:cubicBezTo>
                        <a:close/>
                        <a:moveTo>
                          <a:pt x="434143" y="2751071"/>
                        </a:moveTo>
                        <a:cubicBezTo>
                          <a:pt x="438881" y="2753440"/>
                          <a:pt x="448357" y="2755809"/>
                          <a:pt x="460203" y="2751071"/>
                        </a:cubicBezTo>
                        <a:cubicBezTo>
                          <a:pt x="448357" y="2755809"/>
                          <a:pt x="441250" y="2755809"/>
                          <a:pt x="434143" y="2751071"/>
                        </a:cubicBezTo>
                        <a:close/>
                        <a:moveTo>
                          <a:pt x="1185156" y="2717903"/>
                        </a:moveTo>
                        <a:cubicBezTo>
                          <a:pt x="1173310" y="2753440"/>
                          <a:pt x="1170941" y="2791346"/>
                          <a:pt x="1140143" y="2810299"/>
                        </a:cubicBezTo>
                        <a:cubicBezTo>
                          <a:pt x="1147250" y="2826883"/>
                          <a:pt x="1142512" y="2848205"/>
                          <a:pt x="1159096" y="2862420"/>
                        </a:cubicBezTo>
                        <a:cubicBezTo>
                          <a:pt x="1144881" y="2848205"/>
                          <a:pt x="1147250" y="2826883"/>
                          <a:pt x="1140143" y="2810299"/>
                        </a:cubicBezTo>
                        <a:cubicBezTo>
                          <a:pt x="1170941" y="2791346"/>
                          <a:pt x="1175680" y="2753440"/>
                          <a:pt x="1185156" y="2717903"/>
                        </a:cubicBezTo>
                        <a:close/>
                        <a:moveTo>
                          <a:pt x="1149619" y="2710796"/>
                        </a:moveTo>
                        <a:cubicBezTo>
                          <a:pt x="1128297" y="2734487"/>
                          <a:pt x="1102237" y="2741594"/>
                          <a:pt x="1071438" y="2736856"/>
                        </a:cubicBezTo>
                        <a:cubicBezTo>
                          <a:pt x="1102237" y="2741594"/>
                          <a:pt x="1128297" y="2736856"/>
                          <a:pt x="1149619" y="2710796"/>
                        </a:cubicBezTo>
                        <a:close/>
                        <a:moveTo>
                          <a:pt x="2125700" y="2708427"/>
                        </a:moveTo>
                        <a:cubicBezTo>
                          <a:pt x="2132807" y="2710796"/>
                          <a:pt x="2147022" y="2710796"/>
                          <a:pt x="2144653" y="2720272"/>
                        </a:cubicBezTo>
                        <a:cubicBezTo>
                          <a:pt x="2142284" y="2727380"/>
                          <a:pt x="2141691" y="2733747"/>
                          <a:pt x="2142432" y="2739559"/>
                        </a:cubicBezTo>
                        <a:lnTo>
                          <a:pt x="2142516" y="2739791"/>
                        </a:lnTo>
                        <a:lnTo>
                          <a:pt x="2142432" y="2740558"/>
                        </a:lnTo>
                        <a:cubicBezTo>
                          <a:pt x="2144652" y="2758327"/>
                          <a:pt x="2158867" y="2769432"/>
                          <a:pt x="2173082" y="2781870"/>
                        </a:cubicBezTo>
                        <a:cubicBezTo>
                          <a:pt x="2180190" y="2788977"/>
                          <a:pt x="2187297" y="2798454"/>
                          <a:pt x="2194405" y="2796084"/>
                        </a:cubicBezTo>
                        <a:cubicBezTo>
                          <a:pt x="2187297" y="2798454"/>
                          <a:pt x="2180190" y="2786608"/>
                          <a:pt x="2173082" y="2781870"/>
                        </a:cubicBezTo>
                        <a:cubicBezTo>
                          <a:pt x="2163605" y="2773578"/>
                          <a:pt x="2154129" y="2765286"/>
                          <a:pt x="2148206" y="2755514"/>
                        </a:cubicBezTo>
                        <a:lnTo>
                          <a:pt x="2142516" y="2739791"/>
                        </a:lnTo>
                        <a:lnTo>
                          <a:pt x="2144653" y="2720272"/>
                        </a:lnTo>
                        <a:cubicBezTo>
                          <a:pt x="2147022" y="2710796"/>
                          <a:pt x="2132807" y="2708427"/>
                          <a:pt x="2125700" y="2708427"/>
                        </a:cubicBezTo>
                        <a:close/>
                        <a:moveTo>
                          <a:pt x="2317599" y="2701319"/>
                        </a:moveTo>
                        <a:lnTo>
                          <a:pt x="2333737" y="2718590"/>
                        </a:lnTo>
                        <a:lnTo>
                          <a:pt x="2338921" y="2753440"/>
                        </a:lnTo>
                        <a:cubicBezTo>
                          <a:pt x="2338921" y="2770024"/>
                          <a:pt x="2367351" y="2779501"/>
                          <a:pt x="2346029" y="2796084"/>
                        </a:cubicBezTo>
                        <a:cubicBezTo>
                          <a:pt x="2369720" y="2779501"/>
                          <a:pt x="2338921" y="2770024"/>
                          <a:pt x="2338921" y="2753440"/>
                        </a:cubicBezTo>
                        <a:cubicBezTo>
                          <a:pt x="2338921" y="2739226"/>
                          <a:pt x="2337737" y="2727972"/>
                          <a:pt x="2334479" y="2719384"/>
                        </a:cubicBezTo>
                        <a:lnTo>
                          <a:pt x="2333737" y="2718590"/>
                        </a:lnTo>
                        <a:lnTo>
                          <a:pt x="2333591" y="2717608"/>
                        </a:lnTo>
                        <a:cubicBezTo>
                          <a:pt x="2330037" y="2709019"/>
                          <a:pt x="2324707" y="2703689"/>
                          <a:pt x="2317599" y="2701319"/>
                        </a:cubicBezTo>
                        <a:close/>
                        <a:moveTo>
                          <a:pt x="727914" y="2696581"/>
                        </a:moveTo>
                        <a:cubicBezTo>
                          <a:pt x="729099" y="2703689"/>
                          <a:pt x="731468" y="2709019"/>
                          <a:pt x="734689" y="2713054"/>
                        </a:cubicBezTo>
                        <a:lnTo>
                          <a:pt x="735511" y="2713657"/>
                        </a:lnTo>
                        <a:lnTo>
                          <a:pt x="735688" y="2714054"/>
                        </a:lnTo>
                        <a:cubicBezTo>
                          <a:pt x="745683" y="2726492"/>
                          <a:pt x="761675" y="2725603"/>
                          <a:pt x="777666" y="2727380"/>
                        </a:cubicBezTo>
                        <a:cubicBezTo>
                          <a:pt x="803727" y="2732118"/>
                          <a:pt x="829787" y="2715534"/>
                          <a:pt x="851109" y="2720272"/>
                        </a:cubicBezTo>
                        <a:cubicBezTo>
                          <a:pt x="877169" y="2725011"/>
                          <a:pt x="886646" y="2720272"/>
                          <a:pt x="893753" y="2696581"/>
                        </a:cubicBezTo>
                        <a:cubicBezTo>
                          <a:pt x="886646" y="2720272"/>
                          <a:pt x="874800" y="2725011"/>
                          <a:pt x="851109" y="2720272"/>
                        </a:cubicBezTo>
                        <a:cubicBezTo>
                          <a:pt x="827418" y="2715534"/>
                          <a:pt x="803727" y="2729749"/>
                          <a:pt x="777666" y="2727380"/>
                        </a:cubicBezTo>
                        <a:cubicBezTo>
                          <a:pt x="767005" y="2726196"/>
                          <a:pt x="755752" y="2725603"/>
                          <a:pt x="746571" y="2721754"/>
                        </a:cubicBezTo>
                        <a:lnTo>
                          <a:pt x="735511" y="2713657"/>
                        </a:lnTo>
                        <a:close/>
                        <a:moveTo>
                          <a:pt x="1324935" y="2694212"/>
                        </a:moveTo>
                        <a:cubicBezTo>
                          <a:pt x="1317827" y="2715534"/>
                          <a:pt x="1298874" y="2727380"/>
                          <a:pt x="1284659" y="2741594"/>
                        </a:cubicBezTo>
                        <a:cubicBezTo>
                          <a:pt x="1301243" y="2727380"/>
                          <a:pt x="1320196" y="2715534"/>
                          <a:pt x="1324935" y="2694212"/>
                        </a:cubicBezTo>
                        <a:close/>
                        <a:moveTo>
                          <a:pt x="2383935" y="2668152"/>
                        </a:moveTo>
                        <a:cubicBezTo>
                          <a:pt x="2395780" y="2672890"/>
                          <a:pt x="2407626" y="2677628"/>
                          <a:pt x="2417102" y="2684736"/>
                        </a:cubicBezTo>
                        <a:cubicBezTo>
                          <a:pt x="2407626" y="2675259"/>
                          <a:pt x="2395780" y="2672890"/>
                          <a:pt x="2383935" y="2668152"/>
                        </a:cubicBezTo>
                        <a:close/>
                        <a:moveTo>
                          <a:pt x="2744042" y="2665782"/>
                        </a:moveTo>
                        <a:cubicBezTo>
                          <a:pt x="2746411" y="2684736"/>
                          <a:pt x="2734565" y="2696581"/>
                          <a:pt x="2727458" y="2710796"/>
                        </a:cubicBezTo>
                        <a:cubicBezTo>
                          <a:pt x="2716797" y="2726788"/>
                          <a:pt x="2703470" y="2745445"/>
                          <a:pt x="2706469" y="2765768"/>
                        </a:cubicBezTo>
                        <a:lnTo>
                          <a:pt x="2706494" y="2765825"/>
                        </a:lnTo>
                        <a:lnTo>
                          <a:pt x="2706469" y="2766101"/>
                        </a:lnTo>
                        <a:cubicBezTo>
                          <a:pt x="2707469" y="2772690"/>
                          <a:pt x="2710282" y="2779501"/>
                          <a:pt x="2715613" y="2786608"/>
                        </a:cubicBezTo>
                        <a:lnTo>
                          <a:pt x="2706494" y="2765825"/>
                        </a:lnTo>
                        <a:lnTo>
                          <a:pt x="2708209" y="2746926"/>
                        </a:lnTo>
                        <a:cubicBezTo>
                          <a:pt x="2712059" y="2734487"/>
                          <a:pt x="2720351" y="2722642"/>
                          <a:pt x="2727458" y="2710796"/>
                        </a:cubicBezTo>
                        <a:cubicBezTo>
                          <a:pt x="2736935" y="2696581"/>
                          <a:pt x="2746411" y="2684736"/>
                          <a:pt x="2744042" y="2665782"/>
                        </a:cubicBezTo>
                        <a:close/>
                        <a:moveTo>
                          <a:pt x="1270445" y="2663414"/>
                        </a:moveTo>
                        <a:cubicBezTo>
                          <a:pt x="1277552" y="2672890"/>
                          <a:pt x="1289398" y="2679997"/>
                          <a:pt x="1308351" y="2696581"/>
                        </a:cubicBezTo>
                        <a:cubicBezTo>
                          <a:pt x="1289398" y="2679997"/>
                          <a:pt x="1279921" y="2672890"/>
                          <a:pt x="1270445" y="2663414"/>
                        </a:cubicBezTo>
                        <a:close/>
                        <a:moveTo>
                          <a:pt x="659210" y="2663414"/>
                        </a:moveTo>
                        <a:lnTo>
                          <a:pt x="665186" y="2693863"/>
                        </a:lnTo>
                        <a:lnTo>
                          <a:pt x="659543" y="2706391"/>
                        </a:lnTo>
                        <a:cubicBezTo>
                          <a:pt x="656248" y="2710500"/>
                          <a:pt x="651510" y="2714350"/>
                          <a:pt x="644995" y="2717903"/>
                        </a:cubicBezTo>
                        <a:cubicBezTo>
                          <a:pt x="658025" y="2711981"/>
                          <a:pt x="663948" y="2704281"/>
                          <a:pt x="665429" y="2695101"/>
                        </a:cubicBezTo>
                        <a:lnTo>
                          <a:pt x="665186" y="2693863"/>
                        </a:lnTo>
                        <a:lnTo>
                          <a:pt x="665429" y="2693324"/>
                        </a:lnTo>
                        <a:cubicBezTo>
                          <a:pt x="666909" y="2684144"/>
                          <a:pt x="663948" y="2674075"/>
                          <a:pt x="659210" y="2663414"/>
                        </a:cubicBezTo>
                        <a:close/>
                        <a:moveTo>
                          <a:pt x="2026271" y="2655158"/>
                        </a:moveTo>
                        <a:cubicBezTo>
                          <a:pt x="2022939" y="2654825"/>
                          <a:pt x="2019089" y="2655714"/>
                          <a:pt x="2014351" y="2658675"/>
                        </a:cubicBezTo>
                        <a:lnTo>
                          <a:pt x="2026403" y="2655216"/>
                        </a:lnTo>
                        <a:lnTo>
                          <a:pt x="2035081" y="2658971"/>
                        </a:lnTo>
                        <a:cubicBezTo>
                          <a:pt x="2040411" y="2662822"/>
                          <a:pt x="2045150" y="2668152"/>
                          <a:pt x="2052257" y="2668152"/>
                        </a:cubicBezTo>
                        <a:cubicBezTo>
                          <a:pt x="2080686" y="2670521"/>
                          <a:pt x="2087794" y="2682366"/>
                          <a:pt x="2068841" y="2706058"/>
                        </a:cubicBezTo>
                        <a:cubicBezTo>
                          <a:pt x="2064103" y="2710796"/>
                          <a:pt x="2066471" y="2722642"/>
                          <a:pt x="2064103" y="2729749"/>
                        </a:cubicBezTo>
                        <a:cubicBezTo>
                          <a:pt x="2066471" y="2722642"/>
                          <a:pt x="2066471" y="2713165"/>
                          <a:pt x="2068841" y="2706058"/>
                        </a:cubicBezTo>
                        <a:cubicBezTo>
                          <a:pt x="2090163" y="2682366"/>
                          <a:pt x="2080686" y="2670521"/>
                          <a:pt x="2052257" y="2668152"/>
                        </a:cubicBezTo>
                        <a:cubicBezTo>
                          <a:pt x="2043373" y="2668152"/>
                          <a:pt x="2037154" y="2656158"/>
                          <a:pt x="2026604" y="2655158"/>
                        </a:cubicBezTo>
                        <a:lnTo>
                          <a:pt x="2026403" y="2655216"/>
                        </a:lnTo>
                        <a:close/>
                        <a:moveTo>
                          <a:pt x="1346257" y="2646829"/>
                        </a:moveTo>
                        <a:cubicBezTo>
                          <a:pt x="1341518" y="2663414"/>
                          <a:pt x="1350995" y="2682366"/>
                          <a:pt x="1369948" y="2689474"/>
                        </a:cubicBezTo>
                        <a:cubicBezTo>
                          <a:pt x="1391270" y="2696581"/>
                          <a:pt x="1400747" y="2715534"/>
                          <a:pt x="1403116" y="2734487"/>
                        </a:cubicBezTo>
                        <a:cubicBezTo>
                          <a:pt x="1403116" y="2715534"/>
                          <a:pt x="1393639" y="2696581"/>
                          <a:pt x="1369948" y="2689474"/>
                        </a:cubicBezTo>
                        <a:cubicBezTo>
                          <a:pt x="1350995" y="2679997"/>
                          <a:pt x="1341518" y="2663414"/>
                          <a:pt x="1346257" y="2646829"/>
                        </a:cubicBezTo>
                        <a:close/>
                        <a:moveTo>
                          <a:pt x="2654015" y="2637353"/>
                        </a:moveTo>
                        <a:cubicBezTo>
                          <a:pt x="2611371" y="2649199"/>
                          <a:pt x="2578203" y="2675259"/>
                          <a:pt x="2554512" y="2710796"/>
                        </a:cubicBezTo>
                        <a:cubicBezTo>
                          <a:pt x="2549774" y="2715534"/>
                          <a:pt x="2545035" y="2722642"/>
                          <a:pt x="2537928" y="2720272"/>
                        </a:cubicBezTo>
                        <a:cubicBezTo>
                          <a:pt x="2547404" y="2722642"/>
                          <a:pt x="2549774" y="2715534"/>
                          <a:pt x="2554512" y="2710796"/>
                        </a:cubicBezTo>
                        <a:cubicBezTo>
                          <a:pt x="2580572" y="2675259"/>
                          <a:pt x="2611371" y="2649199"/>
                          <a:pt x="2654015" y="2637353"/>
                        </a:cubicBezTo>
                        <a:close/>
                        <a:moveTo>
                          <a:pt x="216183" y="2627877"/>
                        </a:moveTo>
                        <a:lnTo>
                          <a:pt x="219949" y="2654822"/>
                        </a:lnTo>
                        <a:lnTo>
                          <a:pt x="211445" y="2684736"/>
                        </a:lnTo>
                        <a:cubicBezTo>
                          <a:pt x="217368" y="2674075"/>
                          <a:pt x="219737" y="2664599"/>
                          <a:pt x="220033" y="2655418"/>
                        </a:cubicBezTo>
                        <a:lnTo>
                          <a:pt x="219949" y="2654822"/>
                        </a:lnTo>
                        <a:lnTo>
                          <a:pt x="220033" y="2654530"/>
                        </a:lnTo>
                        <a:cubicBezTo>
                          <a:pt x="220329" y="2645053"/>
                          <a:pt x="218552" y="2636169"/>
                          <a:pt x="216183" y="2627877"/>
                        </a:cubicBezTo>
                        <a:close/>
                        <a:moveTo>
                          <a:pt x="653287" y="2611885"/>
                        </a:moveTo>
                        <a:cubicBezTo>
                          <a:pt x="649733" y="2610108"/>
                          <a:pt x="646180" y="2610108"/>
                          <a:pt x="642626" y="2613662"/>
                        </a:cubicBezTo>
                        <a:cubicBezTo>
                          <a:pt x="626042" y="2625507"/>
                          <a:pt x="611827" y="2618400"/>
                          <a:pt x="595243" y="2618400"/>
                        </a:cubicBezTo>
                        <a:cubicBezTo>
                          <a:pt x="583398" y="2618400"/>
                          <a:pt x="569183" y="2616031"/>
                          <a:pt x="571552" y="2634984"/>
                        </a:cubicBezTo>
                        <a:cubicBezTo>
                          <a:pt x="569183" y="2618400"/>
                          <a:pt x="583398" y="2618400"/>
                          <a:pt x="595243" y="2618400"/>
                        </a:cubicBezTo>
                        <a:cubicBezTo>
                          <a:pt x="611827" y="2618400"/>
                          <a:pt x="628411" y="2627877"/>
                          <a:pt x="642626" y="2613662"/>
                        </a:cubicBezTo>
                        <a:cubicBezTo>
                          <a:pt x="649733" y="2608924"/>
                          <a:pt x="656841" y="2616031"/>
                          <a:pt x="663948" y="2620769"/>
                        </a:cubicBezTo>
                        <a:cubicBezTo>
                          <a:pt x="660395" y="2617216"/>
                          <a:pt x="656841" y="2613662"/>
                          <a:pt x="653287" y="2611885"/>
                        </a:cubicBezTo>
                        <a:close/>
                        <a:moveTo>
                          <a:pt x="448357" y="2611292"/>
                        </a:moveTo>
                        <a:cubicBezTo>
                          <a:pt x="453096" y="2625507"/>
                          <a:pt x="460203" y="2634984"/>
                          <a:pt x="476787" y="2642091"/>
                        </a:cubicBezTo>
                        <a:cubicBezTo>
                          <a:pt x="462572" y="2634984"/>
                          <a:pt x="453096" y="2625507"/>
                          <a:pt x="448357" y="2611292"/>
                        </a:cubicBezTo>
                        <a:close/>
                        <a:moveTo>
                          <a:pt x="2398149" y="2606554"/>
                        </a:moveTo>
                        <a:cubicBezTo>
                          <a:pt x="2433686" y="2637353"/>
                          <a:pt x="2476331" y="2618400"/>
                          <a:pt x="2511868" y="2625507"/>
                        </a:cubicBezTo>
                        <a:cubicBezTo>
                          <a:pt x="2521344" y="2627877"/>
                          <a:pt x="2530821" y="2625507"/>
                          <a:pt x="2530821" y="2616031"/>
                        </a:cubicBezTo>
                        <a:cubicBezTo>
                          <a:pt x="2528451" y="2623138"/>
                          <a:pt x="2521344" y="2627877"/>
                          <a:pt x="2511868" y="2625507"/>
                        </a:cubicBezTo>
                        <a:cubicBezTo>
                          <a:pt x="2473961" y="2616031"/>
                          <a:pt x="2433686" y="2634984"/>
                          <a:pt x="2398149" y="2606554"/>
                        </a:cubicBezTo>
                        <a:close/>
                        <a:moveTo>
                          <a:pt x="1242015" y="2606554"/>
                        </a:moveTo>
                        <a:cubicBezTo>
                          <a:pt x="1244384" y="2611292"/>
                          <a:pt x="1251492" y="2616031"/>
                          <a:pt x="1256230" y="2613662"/>
                        </a:cubicBezTo>
                        <a:cubicBezTo>
                          <a:pt x="1251492" y="2616031"/>
                          <a:pt x="1246753" y="2611292"/>
                          <a:pt x="1242015" y="2606554"/>
                        </a:cubicBezTo>
                        <a:close/>
                        <a:moveTo>
                          <a:pt x="334639" y="2589970"/>
                        </a:moveTo>
                        <a:cubicBezTo>
                          <a:pt x="337008" y="2589970"/>
                          <a:pt x="339378" y="2594709"/>
                          <a:pt x="341747" y="2592340"/>
                        </a:cubicBezTo>
                        <a:cubicBezTo>
                          <a:pt x="339378" y="2592340"/>
                          <a:pt x="337008" y="2589970"/>
                          <a:pt x="334639" y="2589970"/>
                        </a:cubicBezTo>
                        <a:close/>
                        <a:moveTo>
                          <a:pt x="2267847" y="2582863"/>
                        </a:moveTo>
                        <a:cubicBezTo>
                          <a:pt x="2265478" y="2597078"/>
                          <a:pt x="2282062" y="2604185"/>
                          <a:pt x="2291539" y="2613662"/>
                        </a:cubicBezTo>
                        <a:cubicBezTo>
                          <a:pt x="2301015" y="2625507"/>
                          <a:pt x="2317599" y="2630246"/>
                          <a:pt x="2331814" y="2627877"/>
                        </a:cubicBezTo>
                        <a:cubicBezTo>
                          <a:pt x="2346029" y="2627877"/>
                          <a:pt x="2353136" y="2632615"/>
                          <a:pt x="2355505" y="2646829"/>
                        </a:cubicBezTo>
                        <a:cubicBezTo>
                          <a:pt x="2322337" y="2646829"/>
                          <a:pt x="2291539" y="2639722"/>
                          <a:pt x="2267847" y="2670521"/>
                        </a:cubicBezTo>
                        <a:cubicBezTo>
                          <a:pt x="2263109" y="2675259"/>
                          <a:pt x="2256002" y="2679997"/>
                          <a:pt x="2260740" y="2687105"/>
                        </a:cubicBezTo>
                        <a:cubicBezTo>
                          <a:pt x="2258371" y="2679997"/>
                          <a:pt x="2265478" y="2675259"/>
                          <a:pt x="2267847" y="2670521"/>
                        </a:cubicBezTo>
                        <a:cubicBezTo>
                          <a:pt x="2291539" y="2642091"/>
                          <a:pt x="2324707" y="2646829"/>
                          <a:pt x="2355505" y="2646829"/>
                        </a:cubicBezTo>
                        <a:cubicBezTo>
                          <a:pt x="2355505" y="2632615"/>
                          <a:pt x="2346029" y="2625507"/>
                          <a:pt x="2331814" y="2627877"/>
                        </a:cubicBezTo>
                        <a:cubicBezTo>
                          <a:pt x="2315230" y="2627877"/>
                          <a:pt x="2301015" y="2623138"/>
                          <a:pt x="2291539" y="2613662"/>
                        </a:cubicBezTo>
                        <a:cubicBezTo>
                          <a:pt x="2282062" y="2604185"/>
                          <a:pt x="2267847" y="2597078"/>
                          <a:pt x="2267847" y="2582863"/>
                        </a:cubicBezTo>
                        <a:close/>
                        <a:moveTo>
                          <a:pt x="2800901" y="2573387"/>
                        </a:moveTo>
                        <a:cubicBezTo>
                          <a:pt x="2796163" y="2606554"/>
                          <a:pt x="2772472" y="2634984"/>
                          <a:pt x="2744042" y="2646829"/>
                        </a:cubicBezTo>
                        <a:cubicBezTo>
                          <a:pt x="2774841" y="2637353"/>
                          <a:pt x="2796163" y="2606554"/>
                          <a:pt x="2800901" y="2573387"/>
                        </a:cubicBezTo>
                        <a:close/>
                        <a:moveTo>
                          <a:pt x="2473961" y="2566279"/>
                        </a:moveTo>
                        <a:cubicBezTo>
                          <a:pt x="2473961" y="2568648"/>
                          <a:pt x="2469223" y="2573387"/>
                          <a:pt x="2455009" y="2578125"/>
                        </a:cubicBezTo>
                        <a:cubicBezTo>
                          <a:pt x="2469223" y="2573387"/>
                          <a:pt x="2473961" y="2571017"/>
                          <a:pt x="2473961" y="2566279"/>
                        </a:cubicBezTo>
                        <a:close/>
                        <a:moveTo>
                          <a:pt x="588136" y="2556803"/>
                        </a:moveTo>
                        <a:cubicBezTo>
                          <a:pt x="585767" y="2571017"/>
                          <a:pt x="585767" y="2580494"/>
                          <a:pt x="581029" y="2582863"/>
                        </a:cubicBezTo>
                        <a:cubicBezTo>
                          <a:pt x="585767" y="2580494"/>
                          <a:pt x="585767" y="2573387"/>
                          <a:pt x="588136" y="2556803"/>
                        </a:cubicBezTo>
                        <a:close/>
                        <a:moveTo>
                          <a:pt x="2562804" y="2550288"/>
                        </a:moveTo>
                        <a:cubicBezTo>
                          <a:pt x="2559250" y="2550880"/>
                          <a:pt x="2555696" y="2553249"/>
                          <a:pt x="2552143" y="2556803"/>
                        </a:cubicBezTo>
                        <a:cubicBezTo>
                          <a:pt x="2559250" y="2549695"/>
                          <a:pt x="2566358" y="2549695"/>
                          <a:pt x="2573465" y="2554434"/>
                        </a:cubicBezTo>
                        <a:cubicBezTo>
                          <a:pt x="2569911" y="2550880"/>
                          <a:pt x="2566358" y="2549695"/>
                          <a:pt x="2562804" y="2550288"/>
                        </a:cubicBezTo>
                        <a:close/>
                        <a:moveTo>
                          <a:pt x="422297" y="2533112"/>
                        </a:moveTo>
                        <a:cubicBezTo>
                          <a:pt x="419928" y="2549695"/>
                          <a:pt x="400975" y="2544957"/>
                          <a:pt x="389129" y="2547326"/>
                        </a:cubicBezTo>
                        <a:cubicBezTo>
                          <a:pt x="400975" y="2547326"/>
                          <a:pt x="419928" y="2549695"/>
                          <a:pt x="422297" y="2533112"/>
                        </a:cubicBezTo>
                        <a:close/>
                        <a:moveTo>
                          <a:pt x="720807" y="2528373"/>
                        </a:moveTo>
                        <a:cubicBezTo>
                          <a:pt x="723176" y="2546142"/>
                          <a:pt x="721992" y="2557395"/>
                          <a:pt x="715773" y="2563022"/>
                        </a:cubicBezTo>
                        <a:lnTo>
                          <a:pt x="702591" y="2567318"/>
                        </a:lnTo>
                        <a:lnTo>
                          <a:pt x="680532" y="2563910"/>
                        </a:lnTo>
                        <a:cubicBezTo>
                          <a:pt x="663948" y="2559172"/>
                          <a:pt x="649733" y="2554434"/>
                          <a:pt x="635519" y="2542588"/>
                        </a:cubicBezTo>
                        <a:cubicBezTo>
                          <a:pt x="647364" y="2556803"/>
                          <a:pt x="663948" y="2559172"/>
                          <a:pt x="680532" y="2563910"/>
                        </a:cubicBezTo>
                        <a:cubicBezTo>
                          <a:pt x="689416" y="2566279"/>
                          <a:pt x="696672" y="2567464"/>
                          <a:pt x="702484" y="2567353"/>
                        </a:cubicBezTo>
                        <a:lnTo>
                          <a:pt x="702591" y="2567318"/>
                        </a:lnTo>
                        <a:lnTo>
                          <a:pt x="702817" y="2567353"/>
                        </a:lnTo>
                        <a:cubicBezTo>
                          <a:pt x="720807" y="2567020"/>
                          <a:pt x="726137" y="2555026"/>
                          <a:pt x="720807" y="2528373"/>
                        </a:cubicBezTo>
                        <a:close/>
                        <a:moveTo>
                          <a:pt x="1656612" y="2523635"/>
                        </a:moveTo>
                        <a:cubicBezTo>
                          <a:pt x="1661351" y="2530742"/>
                          <a:pt x="1666089" y="2535480"/>
                          <a:pt x="1663720" y="2542588"/>
                        </a:cubicBezTo>
                        <a:cubicBezTo>
                          <a:pt x="1666089" y="2535480"/>
                          <a:pt x="1661351" y="2528373"/>
                          <a:pt x="1656612" y="2523635"/>
                        </a:cubicBezTo>
                        <a:close/>
                        <a:moveTo>
                          <a:pt x="1085653" y="2523635"/>
                        </a:moveTo>
                        <a:cubicBezTo>
                          <a:pt x="1123559" y="2533112"/>
                          <a:pt x="1159096" y="2561541"/>
                          <a:pt x="1199371" y="2554434"/>
                        </a:cubicBezTo>
                        <a:cubicBezTo>
                          <a:pt x="1215955" y="2552064"/>
                          <a:pt x="1225431" y="2554434"/>
                          <a:pt x="1230170" y="2559172"/>
                        </a:cubicBezTo>
                        <a:cubicBezTo>
                          <a:pt x="1225431" y="2552064"/>
                          <a:pt x="1215955" y="2552064"/>
                          <a:pt x="1199371" y="2554434"/>
                        </a:cubicBezTo>
                        <a:cubicBezTo>
                          <a:pt x="1159096" y="2559172"/>
                          <a:pt x="1125928" y="2530742"/>
                          <a:pt x="1085653" y="2523635"/>
                        </a:cubicBezTo>
                        <a:close/>
                        <a:moveTo>
                          <a:pt x="299102" y="2516527"/>
                        </a:moveTo>
                        <a:cubicBezTo>
                          <a:pt x="303841" y="2521266"/>
                          <a:pt x="308579" y="2528373"/>
                          <a:pt x="308579" y="2537850"/>
                        </a:cubicBezTo>
                        <a:lnTo>
                          <a:pt x="310891" y="2562415"/>
                        </a:lnTo>
                        <a:lnTo>
                          <a:pt x="308579" y="2573831"/>
                        </a:lnTo>
                        <a:cubicBezTo>
                          <a:pt x="306802" y="2577385"/>
                          <a:pt x="303840" y="2580494"/>
                          <a:pt x="299102" y="2582863"/>
                        </a:cubicBezTo>
                        <a:cubicBezTo>
                          <a:pt x="291995" y="2585232"/>
                          <a:pt x="287257" y="2585232"/>
                          <a:pt x="280149" y="2585232"/>
                        </a:cubicBezTo>
                        <a:cubicBezTo>
                          <a:pt x="287257" y="2585232"/>
                          <a:pt x="291995" y="2587601"/>
                          <a:pt x="299102" y="2582863"/>
                        </a:cubicBezTo>
                        <a:cubicBezTo>
                          <a:pt x="308579" y="2578125"/>
                          <a:pt x="310948" y="2571018"/>
                          <a:pt x="310948" y="2563022"/>
                        </a:cubicBezTo>
                        <a:lnTo>
                          <a:pt x="310891" y="2562415"/>
                        </a:lnTo>
                        <a:lnTo>
                          <a:pt x="310948" y="2562134"/>
                        </a:lnTo>
                        <a:cubicBezTo>
                          <a:pt x="310948" y="2553842"/>
                          <a:pt x="308579" y="2544957"/>
                          <a:pt x="308579" y="2537850"/>
                        </a:cubicBezTo>
                        <a:cubicBezTo>
                          <a:pt x="310948" y="2530742"/>
                          <a:pt x="306210" y="2523635"/>
                          <a:pt x="299102" y="2516527"/>
                        </a:cubicBezTo>
                        <a:close/>
                        <a:moveTo>
                          <a:pt x="491002" y="2504682"/>
                        </a:moveTo>
                        <a:lnTo>
                          <a:pt x="487971" y="2511844"/>
                        </a:lnTo>
                        <a:lnTo>
                          <a:pt x="479156" y="2516527"/>
                        </a:lnTo>
                        <a:cubicBezTo>
                          <a:pt x="481525" y="2515343"/>
                          <a:pt x="485079" y="2514158"/>
                          <a:pt x="487744" y="2512382"/>
                        </a:cubicBezTo>
                        <a:lnTo>
                          <a:pt x="487971" y="2511844"/>
                        </a:lnTo>
                        <a:lnTo>
                          <a:pt x="488633" y="2511493"/>
                        </a:lnTo>
                        <a:cubicBezTo>
                          <a:pt x="491002" y="2509420"/>
                          <a:pt x="492187" y="2507051"/>
                          <a:pt x="491002" y="2504682"/>
                        </a:cubicBezTo>
                        <a:close/>
                        <a:moveTo>
                          <a:pt x="2296277" y="2495205"/>
                        </a:moveTo>
                        <a:cubicBezTo>
                          <a:pt x="2289170" y="2518897"/>
                          <a:pt x="2298646" y="2535480"/>
                          <a:pt x="2319968" y="2544957"/>
                        </a:cubicBezTo>
                        <a:cubicBezTo>
                          <a:pt x="2298646" y="2533112"/>
                          <a:pt x="2291539" y="2516527"/>
                          <a:pt x="2296277" y="2495205"/>
                        </a:cubicBezTo>
                        <a:close/>
                        <a:moveTo>
                          <a:pt x="2672968" y="2485729"/>
                        </a:moveTo>
                        <a:cubicBezTo>
                          <a:pt x="2677706" y="2502313"/>
                          <a:pt x="2675337" y="2518897"/>
                          <a:pt x="2661123" y="2530742"/>
                        </a:cubicBezTo>
                        <a:cubicBezTo>
                          <a:pt x="2677706" y="2518897"/>
                          <a:pt x="2680076" y="2502313"/>
                          <a:pt x="2672968" y="2485729"/>
                        </a:cubicBezTo>
                        <a:close/>
                        <a:moveTo>
                          <a:pt x="211445" y="2485729"/>
                        </a:moveTo>
                        <a:cubicBezTo>
                          <a:pt x="211445" y="2497575"/>
                          <a:pt x="213814" y="2499944"/>
                          <a:pt x="218552" y="2502313"/>
                        </a:cubicBezTo>
                        <a:cubicBezTo>
                          <a:pt x="223290" y="2504682"/>
                          <a:pt x="228028" y="2499944"/>
                          <a:pt x="228028" y="2495205"/>
                        </a:cubicBezTo>
                        <a:cubicBezTo>
                          <a:pt x="225659" y="2499944"/>
                          <a:pt x="223290" y="2504682"/>
                          <a:pt x="218552" y="2502313"/>
                        </a:cubicBezTo>
                        <a:cubicBezTo>
                          <a:pt x="213814" y="2499944"/>
                          <a:pt x="211445" y="2495205"/>
                          <a:pt x="211445" y="2485729"/>
                        </a:cubicBezTo>
                        <a:close/>
                        <a:moveTo>
                          <a:pt x="322794" y="2480990"/>
                        </a:moveTo>
                        <a:cubicBezTo>
                          <a:pt x="315686" y="2478622"/>
                          <a:pt x="308579" y="2483360"/>
                          <a:pt x="301471" y="2490467"/>
                        </a:cubicBezTo>
                        <a:cubicBezTo>
                          <a:pt x="308579" y="2485729"/>
                          <a:pt x="315686" y="2478622"/>
                          <a:pt x="322794" y="2480990"/>
                        </a:cubicBezTo>
                        <a:close/>
                        <a:moveTo>
                          <a:pt x="1632921" y="2469145"/>
                        </a:moveTo>
                        <a:cubicBezTo>
                          <a:pt x="1616337" y="2480990"/>
                          <a:pt x="1606861" y="2495205"/>
                          <a:pt x="1597384" y="2509420"/>
                        </a:cubicBezTo>
                        <a:cubicBezTo>
                          <a:pt x="1604492" y="2495205"/>
                          <a:pt x="1616337" y="2480990"/>
                          <a:pt x="1632921" y="2469145"/>
                        </a:cubicBezTo>
                        <a:close/>
                        <a:moveTo>
                          <a:pt x="1495512" y="2464407"/>
                        </a:moveTo>
                        <a:cubicBezTo>
                          <a:pt x="1495512" y="2480990"/>
                          <a:pt x="1495512" y="2497575"/>
                          <a:pt x="1519203" y="2492836"/>
                        </a:cubicBezTo>
                        <a:cubicBezTo>
                          <a:pt x="1523942" y="2492836"/>
                          <a:pt x="1529272" y="2490467"/>
                          <a:pt x="1533714" y="2489875"/>
                        </a:cubicBezTo>
                        <a:lnTo>
                          <a:pt x="1534868" y="2490066"/>
                        </a:lnTo>
                        <a:lnTo>
                          <a:pt x="1542894" y="2497575"/>
                        </a:lnTo>
                        <a:cubicBezTo>
                          <a:pt x="1542302" y="2494022"/>
                          <a:pt x="1541117" y="2491948"/>
                          <a:pt x="1539526" y="2490838"/>
                        </a:cubicBezTo>
                        <a:lnTo>
                          <a:pt x="1534868" y="2490066"/>
                        </a:lnTo>
                        <a:lnTo>
                          <a:pt x="1533714" y="2488987"/>
                        </a:lnTo>
                        <a:cubicBezTo>
                          <a:pt x="1529272" y="2489283"/>
                          <a:pt x="1523942" y="2491652"/>
                          <a:pt x="1519203" y="2492836"/>
                        </a:cubicBezTo>
                        <a:cubicBezTo>
                          <a:pt x="1495512" y="2497575"/>
                          <a:pt x="1497881" y="2480990"/>
                          <a:pt x="1495512" y="2464407"/>
                        </a:cubicBezTo>
                        <a:close/>
                        <a:moveTo>
                          <a:pt x="1471820" y="2457299"/>
                        </a:moveTo>
                        <a:cubicBezTo>
                          <a:pt x="1474190" y="2464407"/>
                          <a:pt x="1481297" y="2464407"/>
                          <a:pt x="1486035" y="2466776"/>
                        </a:cubicBezTo>
                        <a:cubicBezTo>
                          <a:pt x="1481297" y="2466776"/>
                          <a:pt x="1474190" y="2464407"/>
                          <a:pt x="1471820" y="2457299"/>
                        </a:cubicBezTo>
                        <a:close/>
                        <a:moveTo>
                          <a:pt x="2815116" y="2447823"/>
                        </a:moveTo>
                        <a:cubicBezTo>
                          <a:pt x="2796163" y="2464407"/>
                          <a:pt x="2791425" y="2483360"/>
                          <a:pt x="2793794" y="2502313"/>
                        </a:cubicBezTo>
                        <a:cubicBezTo>
                          <a:pt x="2793794" y="2483360"/>
                          <a:pt x="2798532" y="2464407"/>
                          <a:pt x="2815116" y="2447823"/>
                        </a:cubicBezTo>
                        <a:close/>
                        <a:moveTo>
                          <a:pt x="469680" y="2445454"/>
                        </a:moveTo>
                        <a:cubicBezTo>
                          <a:pt x="479157" y="2449008"/>
                          <a:pt x="488633" y="2453154"/>
                          <a:pt x="498406" y="2454634"/>
                        </a:cubicBezTo>
                        <a:lnTo>
                          <a:pt x="499260" y="2454624"/>
                        </a:lnTo>
                        <a:lnTo>
                          <a:pt x="499294" y="2454634"/>
                        </a:lnTo>
                        <a:cubicBezTo>
                          <a:pt x="509363" y="2456115"/>
                          <a:pt x="519432" y="2454931"/>
                          <a:pt x="528908" y="2447823"/>
                        </a:cubicBezTo>
                        <a:cubicBezTo>
                          <a:pt x="523578" y="2451377"/>
                          <a:pt x="518395" y="2453450"/>
                          <a:pt x="513324" y="2454449"/>
                        </a:cubicBezTo>
                        <a:lnTo>
                          <a:pt x="499260" y="2454624"/>
                        </a:lnTo>
                        <a:close/>
                        <a:moveTo>
                          <a:pt x="2045149" y="2435977"/>
                        </a:moveTo>
                        <a:cubicBezTo>
                          <a:pt x="2049888" y="2438346"/>
                          <a:pt x="2052257" y="2445454"/>
                          <a:pt x="2049888" y="2452561"/>
                        </a:cubicBezTo>
                        <a:cubicBezTo>
                          <a:pt x="2054626" y="2447823"/>
                          <a:pt x="2049888" y="2440715"/>
                          <a:pt x="2045149" y="2435977"/>
                        </a:cubicBezTo>
                        <a:close/>
                        <a:moveTo>
                          <a:pt x="1050116" y="2433608"/>
                        </a:moveTo>
                        <a:cubicBezTo>
                          <a:pt x="1033532" y="2452561"/>
                          <a:pt x="1035901" y="2471514"/>
                          <a:pt x="1035901" y="2488098"/>
                        </a:cubicBezTo>
                        <a:cubicBezTo>
                          <a:pt x="1035901" y="2471514"/>
                          <a:pt x="1035901" y="2454930"/>
                          <a:pt x="1050116" y="2433608"/>
                        </a:cubicBezTo>
                        <a:close/>
                        <a:moveTo>
                          <a:pt x="2097863" y="2426205"/>
                        </a:moveTo>
                        <a:cubicBezTo>
                          <a:pt x="2091940" y="2425908"/>
                          <a:pt x="2086609" y="2426501"/>
                          <a:pt x="2083055" y="2431239"/>
                        </a:cubicBezTo>
                        <a:cubicBezTo>
                          <a:pt x="2090163" y="2424132"/>
                          <a:pt x="2106747" y="2428870"/>
                          <a:pt x="2116223" y="2426501"/>
                        </a:cubicBezTo>
                        <a:cubicBezTo>
                          <a:pt x="2110300" y="2427686"/>
                          <a:pt x="2103786" y="2426501"/>
                          <a:pt x="2097863" y="2426205"/>
                        </a:cubicBezTo>
                        <a:close/>
                        <a:moveTo>
                          <a:pt x="2618478" y="2421466"/>
                        </a:moveTo>
                        <a:cubicBezTo>
                          <a:pt x="2614332" y="2419393"/>
                          <a:pt x="2610187" y="2419393"/>
                          <a:pt x="2606633" y="2421762"/>
                        </a:cubicBezTo>
                        <a:lnTo>
                          <a:pt x="2619344" y="2422354"/>
                        </a:lnTo>
                        <a:lnTo>
                          <a:pt x="2630324" y="2433608"/>
                        </a:lnTo>
                        <a:cubicBezTo>
                          <a:pt x="2627955" y="2428870"/>
                          <a:pt x="2623809" y="2424724"/>
                          <a:pt x="2619367" y="2422355"/>
                        </a:cubicBezTo>
                        <a:lnTo>
                          <a:pt x="2619344" y="2422354"/>
                        </a:lnTo>
                        <a:close/>
                        <a:moveTo>
                          <a:pt x="438881" y="2400440"/>
                        </a:moveTo>
                        <a:cubicBezTo>
                          <a:pt x="460203" y="2395702"/>
                          <a:pt x="460203" y="2435977"/>
                          <a:pt x="486263" y="2424132"/>
                        </a:cubicBezTo>
                        <a:cubicBezTo>
                          <a:pt x="462572" y="2433608"/>
                          <a:pt x="462572" y="2395702"/>
                          <a:pt x="438881" y="2400440"/>
                        </a:cubicBezTo>
                        <a:close/>
                        <a:moveTo>
                          <a:pt x="2305754" y="2398071"/>
                        </a:moveTo>
                        <a:cubicBezTo>
                          <a:pt x="2312861" y="2412286"/>
                          <a:pt x="2317599" y="2424132"/>
                          <a:pt x="2317599" y="2435977"/>
                        </a:cubicBezTo>
                        <a:cubicBezTo>
                          <a:pt x="2317599" y="2424132"/>
                          <a:pt x="2310492" y="2409917"/>
                          <a:pt x="2305754" y="2398071"/>
                        </a:cubicBezTo>
                        <a:close/>
                        <a:moveTo>
                          <a:pt x="2274955" y="2398071"/>
                        </a:moveTo>
                        <a:cubicBezTo>
                          <a:pt x="2265478" y="2435977"/>
                          <a:pt x="2265478" y="2435977"/>
                          <a:pt x="2222834" y="2431239"/>
                        </a:cubicBezTo>
                        <a:cubicBezTo>
                          <a:pt x="2265478" y="2438346"/>
                          <a:pt x="2265478" y="2438346"/>
                          <a:pt x="2274955" y="2398071"/>
                        </a:cubicBezTo>
                        <a:close/>
                        <a:moveTo>
                          <a:pt x="2168344" y="2395702"/>
                        </a:moveTo>
                        <a:cubicBezTo>
                          <a:pt x="2170713" y="2400440"/>
                          <a:pt x="2175452" y="2405178"/>
                          <a:pt x="2182559" y="2402810"/>
                        </a:cubicBezTo>
                        <a:cubicBezTo>
                          <a:pt x="2175452" y="2402810"/>
                          <a:pt x="2170713" y="2400440"/>
                          <a:pt x="2168344" y="2395702"/>
                        </a:cubicBezTo>
                        <a:close/>
                        <a:moveTo>
                          <a:pt x="1867465" y="2395702"/>
                        </a:moveTo>
                        <a:cubicBezTo>
                          <a:pt x="1860357" y="2395702"/>
                          <a:pt x="1853250" y="2398071"/>
                          <a:pt x="1853250" y="2402810"/>
                        </a:cubicBezTo>
                        <a:cubicBezTo>
                          <a:pt x="1853250" y="2398071"/>
                          <a:pt x="1862727" y="2395702"/>
                          <a:pt x="1867465" y="2395702"/>
                        </a:cubicBezTo>
                        <a:close/>
                        <a:moveTo>
                          <a:pt x="164062" y="2374380"/>
                        </a:moveTo>
                        <a:cubicBezTo>
                          <a:pt x="168800" y="2379118"/>
                          <a:pt x="175908" y="2381487"/>
                          <a:pt x="173539" y="2388595"/>
                        </a:cubicBezTo>
                        <a:cubicBezTo>
                          <a:pt x="168801" y="2403994"/>
                          <a:pt x="168208" y="2418209"/>
                          <a:pt x="170577" y="2432128"/>
                        </a:cubicBezTo>
                        <a:lnTo>
                          <a:pt x="170627" y="2432268"/>
                        </a:lnTo>
                        <a:lnTo>
                          <a:pt x="170577" y="2433016"/>
                        </a:lnTo>
                        <a:cubicBezTo>
                          <a:pt x="172946" y="2447231"/>
                          <a:pt x="178277" y="2460853"/>
                          <a:pt x="185384" y="2473883"/>
                        </a:cubicBezTo>
                        <a:cubicBezTo>
                          <a:pt x="190122" y="2483360"/>
                          <a:pt x="185384" y="2492836"/>
                          <a:pt x="173539" y="2495205"/>
                        </a:cubicBezTo>
                        <a:cubicBezTo>
                          <a:pt x="187753" y="2492836"/>
                          <a:pt x="192492" y="2483360"/>
                          <a:pt x="185384" y="2473883"/>
                        </a:cubicBezTo>
                        <a:lnTo>
                          <a:pt x="170627" y="2432268"/>
                        </a:lnTo>
                        <a:lnTo>
                          <a:pt x="173539" y="2388595"/>
                        </a:lnTo>
                        <a:cubicBezTo>
                          <a:pt x="175908" y="2381487"/>
                          <a:pt x="171169" y="2376749"/>
                          <a:pt x="164062" y="2374380"/>
                        </a:cubicBezTo>
                        <a:close/>
                        <a:moveTo>
                          <a:pt x="351223" y="2369642"/>
                        </a:moveTo>
                        <a:cubicBezTo>
                          <a:pt x="363069" y="2393333"/>
                          <a:pt x="384391" y="2398071"/>
                          <a:pt x="408082" y="2395702"/>
                        </a:cubicBezTo>
                        <a:cubicBezTo>
                          <a:pt x="382022" y="2398071"/>
                          <a:pt x="363069" y="2390964"/>
                          <a:pt x="351223" y="2369642"/>
                        </a:cubicBezTo>
                        <a:close/>
                        <a:moveTo>
                          <a:pt x="2890928" y="2367273"/>
                        </a:moveTo>
                        <a:cubicBezTo>
                          <a:pt x="2869606" y="2367273"/>
                          <a:pt x="2867237" y="2386225"/>
                          <a:pt x="2864867" y="2402810"/>
                        </a:cubicBezTo>
                        <a:cubicBezTo>
                          <a:pt x="2867237" y="2388595"/>
                          <a:pt x="2869606" y="2369642"/>
                          <a:pt x="2890928" y="2367273"/>
                        </a:cubicBezTo>
                        <a:close/>
                        <a:moveTo>
                          <a:pt x="2585311" y="2364903"/>
                        </a:moveTo>
                        <a:cubicBezTo>
                          <a:pt x="2580572" y="2374380"/>
                          <a:pt x="2571096" y="2376749"/>
                          <a:pt x="2566358" y="2386225"/>
                        </a:cubicBezTo>
                        <a:cubicBezTo>
                          <a:pt x="2571096" y="2376749"/>
                          <a:pt x="2580572" y="2372011"/>
                          <a:pt x="2585311" y="2364903"/>
                        </a:cubicBezTo>
                        <a:cubicBezTo>
                          <a:pt x="2592418" y="2364903"/>
                          <a:pt x="2599525" y="2367273"/>
                          <a:pt x="2604263" y="2374380"/>
                        </a:cubicBezTo>
                        <a:cubicBezTo>
                          <a:pt x="2601894" y="2367273"/>
                          <a:pt x="2592418" y="2364903"/>
                          <a:pt x="2585311" y="2364903"/>
                        </a:cubicBezTo>
                        <a:close/>
                        <a:moveTo>
                          <a:pt x="585767" y="2355427"/>
                        </a:moveTo>
                        <a:cubicBezTo>
                          <a:pt x="599982" y="2372011"/>
                          <a:pt x="607089" y="2393333"/>
                          <a:pt x="611827" y="2414655"/>
                        </a:cubicBezTo>
                        <a:cubicBezTo>
                          <a:pt x="607089" y="2390964"/>
                          <a:pt x="599982" y="2372011"/>
                          <a:pt x="585767" y="2355427"/>
                        </a:cubicBezTo>
                        <a:close/>
                        <a:moveTo>
                          <a:pt x="742129" y="2341212"/>
                        </a:moveTo>
                        <a:cubicBezTo>
                          <a:pt x="720807" y="2364903"/>
                          <a:pt x="751606" y="2407548"/>
                          <a:pt x="708961" y="2421762"/>
                        </a:cubicBezTo>
                        <a:cubicBezTo>
                          <a:pt x="706592" y="2421762"/>
                          <a:pt x="704223" y="2428870"/>
                          <a:pt x="706592" y="2431239"/>
                        </a:cubicBezTo>
                        <a:cubicBezTo>
                          <a:pt x="706592" y="2428870"/>
                          <a:pt x="708961" y="2424132"/>
                          <a:pt x="708961" y="2421762"/>
                        </a:cubicBezTo>
                        <a:cubicBezTo>
                          <a:pt x="753975" y="2407548"/>
                          <a:pt x="723176" y="2364903"/>
                          <a:pt x="742129" y="2341212"/>
                        </a:cubicBezTo>
                        <a:close/>
                        <a:moveTo>
                          <a:pt x="2218096" y="2334105"/>
                        </a:moveTo>
                        <a:cubicBezTo>
                          <a:pt x="2215727" y="2353058"/>
                          <a:pt x="2206250" y="2353058"/>
                          <a:pt x="2177820" y="2355427"/>
                        </a:cubicBezTo>
                        <a:cubicBezTo>
                          <a:pt x="2208619" y="2353058"/>
                          <a:pt x="2215727" y="2353058"/>
                          <a:pt x="2218096" y="2334105"/>
                        </a:cubicBezTo>
                        <a:close/>
                        <a:moveTo>
                          <a:pt x="353592" y="2324628"/>
                        </a:moveTo>
                        <a:cubicBezTo>
                          <a:pt x="353592" y="2329366"/>
                          <a:pt x="355961" y="2334105"/>
                          <a:pt x="363069" y="2331736"/>
                        </a:cubicBezTo>
                        <a:cubicBezTo>
                          <a:pt x="355961" y="2331736"/>
                          <a:pt x="353592" y="2329366"/>
                          <a:pt x="353592" y="2324628"/>
                        </a:cubicBezTo>
                        <a:close/>
                        <a:moveTo>
                          <a:pt x="1905371" y="2320779"/>
                        </a:moveTo>
                        <a:cubicBezTo>
                          <a:pt x="1901225" y="2319890"/>
                          <a:pt x="1895894" y="2321075"/>
                          <a:pt x="1891156" y="2322259"/>
                        </a:cubicBezTo>
                        <a:lnTo>
                          <a:pt x="1905424" y="2320861"/>
                        </a:lnTo>
                        <a:lnTo>
                          <a:pt x="1912478" y="2331736"/>
                        </a:lnTo>
                        <a:cubicBezTo>
                          <a:pt x="1912478" y="2353058"/>
                          <a:pt x="1933801" y="2353058"/>
                          <a:pt x="1940908" y="2367273"/>
                        </a:cubicBezTo>
                        <a:cubicBezTo>
                          <a:pt x="1936169" y="2353058"/>
                          <a:pt x="1912478" y="2353058"/>
                          <a:pt x="1912478" y="2331736"/>
                        </a:cubicBezTo>
                        <a:cubicBezTo>
                          <a:pt x="1913663" y="2324629"/>
                          <a:pt x="1910701" y="2321667"/>
                          <a:pt x="1906259" y="2320779"/>
                        </a:cubicBezTo>
                        <a:lnTo>
                          <a:pt x="1905424" y="2320861"/>
                        </a:lnTo>
                        <a:close/>
                        <a:moveTo>
                          <a:pt x="2938310" y="2317521"/>
                        </a:moveTo>
                        <a:cubicBezTo>
                          <a:pt x="2902774" y="2324628"/>
                          <a:pt x="2886190" y="2348320"/>
                          <a:pt x="2860129" y="2357796"/>
                        </a:cubicBezTo>
                        <a:cubicBezTo>
                          <a:pt x="2836438" y="2367273"/>
                          <a:pt x="2836438" y="2395702"/>
                          <a:pt x="2826962" y="2417024"/>
                        </a:cubicBezTo>
                        <a:cubicBezTo>
                          <a:pt x="2838807" y="2395702"/>
                          <a:pt x="2836438" y="2367273"/>
                          <a:pt x="2860129" y="2357796"/>
                        </a:cubicBezTo>
                        <a:cubicBezTo>
                          <a:pt x="2886190" y="2348320"/>
                          <a:pt x="2905143" y="2326997"/>
                          <a:pt x="2938310" y="2317521"/>
                        </a:cubicBezTo>
                        <a:close/>
                        <a:moveTo>
                          <a:pt x="2111485" y="2317521"/>
                        </a:moveTo>
                        <a:cubicBezTo>
                          <a:pt x="2113854" y="2317521"/>
                          <a:pt x="2116223" y="2322259"/>
                          <a:pt x="2118592" y="2319890"/>
                        </a:cubicBezTo>
                        <a:cubicBezTo>
                          <a:pt x="2116223" y="2319890"/>
                          <a:pt x="2113854" y="2317521"/>
                          <a:pt x="2111485" y="2317521"/>
                        </a:cubicBezTo>
                        <a:close/>
                        <a:moveTo>
                          <a:pt x="576587" y="2308637"/>
                        </a:moveTo>
                        <a:cubicBezTo>
                          <a:pt x="572145" y="2309821"/>
                          <a:pt x="567999" y="2312783"/>
                          <a:pt x="564445" y="2317521"/>
                        </a:cubicBezTo>
                        <a:cubicBezTo>
                          <a:pt x="557337" y="2324628"/>
                          <a:pt x="557337" y="2334105"/>
                          <a:pt x="562075" y="2338843"/>
                        </a:cubicBezTo>
                        <a:cubicBezTo>
                          <a:pt x="557337" y="2331736"/>
                          <a:pt x="559706" y="2324628"/>
                          <a:pt x="564445" y="2317521"/>
                        </a:cubicBezTo>
                        <a:cubicBezTo>
                          <a:pt x="571552" y="2308044"/>
                          <a:pt x="581029" y="2308044"/>
                          <a:pt x="590505" y="2310413"/>
                        </a:cubicBezTo>
                        <a:cubicBezTo>
                          <a:pt x="585767" y="2308044"/>
                          <a:pt x="581029" y="2307452"/>
                          <a:pt x="576587" y="2308637"/>
                        </a:cubicBezTo>
                        <a:close/>
                        <a:moveTo>
                          <a:pt x="435327" y="2308341"/>
                        </a:moveTo>
                        <a:cubicBezTo>
                          <a:pt x="431773" y="2309229"/>
                          <a:pt x="428220" y="2311598"/>
                          <a:pt x="424666" y="2312783"/>
                        </a:cubicBezTo>
                        <a:lnTo>
                          <a:pt x="435753" y="2308518"/>
                        </a:lnTo>
                        <a:lnTo>
                          <a:pt x="445988" y="2312783"/>
                        </a:lnTo>
                        <a:cubicBezTo>
                          <a:pt x="443619" y="2308045"/>
                          <a:pt x="440065" y="2307452"/>
                          <a:pt x="436215" y="2308341"/>
                        </a:cubicBezTo>
                        <a:lnTo>
                          <a:pt x="435753" y="2308518"/>
                        </a:lnTo>
                        <a:close/>
                        <a:moveTo>
                          <a:pt x="999772" y="2300345"/>
                        </a:moveTo>
                        <a:cubicBezTo>
                          <a:pt x="988518" y="2299160"/>
                          <a:pt x="977857" y="2303306"/>
                          <a:pt x="967196" y="2319890"/>
                        </a:cubicBezTo>
                        <a:cubicBezTo>
                          <a:pt x="988518" y="2289091"/>
                          <a:pt x="1009841" y="2305675"/>
                          <a:pt x="1035901" y="2312783"/>
                        </a:cubicBezTo>
                        <a:cubicBezTo>
                          <a:pt x="1022871" y="2308045"/>
                          <a:pt x="1011025" y="2301529"/>
                          <a:pt x="999772" y="2300345"/>
                        </a:cubicBezTo>
                        <a:close/>
                        <a:moveTo>
                          <a:pt x="2232310" y="2296199"/>
                        </a:moveTo>
                        <a:cubicBezTo>
                          <a:pt x="2248894" y="2293830"/>
                          <a:pt x="2265478" y="2298568"/>
                          <a:pt x="2274955" y="2312783"/>
                        </a:cubicBezTo>
                        <a:cubicBezTo>
                          <a:pt x="2265478" y="2298568"/>
                          <a:pt x="2251264" y="2293830"/>
                          <a:pt x="2232310" y="2296199"/>
                        </a:cubicBezTo>
                        <a:close/>
                        <a:moveTo>
                          <a:pt x="159324" y="2293830"/>
                        </a:moveTo>
                        <a:cubicBezTo>
                          <a:pt x="155770" y="2299753"/>
                          <a:pt x="154586" y="2304491"/>
                          <a:pt x="155178" y="2309229"/>
                        </a:cubicBezTo>
                        <a:lnTo>
                          <a:pt x="155319" y="2309563"/>
                        </a:lnTo>
                        <a:lnTo>
                          <a:pt x="155178" y="2310118"/>
                        </a:lnTo>
                        <a:cubicBezTo>
                          <a:pt x="155770" y="2315152"/>
                          <a:pt x="158140" y="2319890"/>
                          <a:pt x="161693" y="2324628"/>
                        </a:cubicBezTo>
                        <a:lnTo>
                          <a:pt x="155319" y="2309563"/>
                        </a:lnTo>
                        <a:lnTo>
                          <a:pt x="159324" y="2293830"/>
                        </a:lnTo>
                        <a:cubicBezTo>
                          <a:pt x="185384" y="2293830"/>
                          <a:pt x="209076" y="2312783"/>
                          <a:pt x="235136" y="2293830"/>
                        </a:cubicBezTo>
                        <a:cubicBezTo>
                          <a:pt x="209076" y="2310413"/>
                          <a:pt x="185384" y="2293830"/>
                          <a:pt x="159324" y="2293830"/>
                        </a:cubicBezTo>
                        <a:close/>
                        <a:moveTo>
                          <a:pt x="2308122" y="2289091"/>
                        </a:moveTo>
                        <a:cubicBezTo>
                          <a:pt x="2322337" y="2303306"/>
                          <a:pt x="2327076" y="2315152"/>
                          <a:pt x="2312861" y="2331736"/>
                        </a:cubicBezTo>
                        <a:cubicBezTo>
                          <a:pt x="2310492" y="2335290"/>
                          <a:pt x="2308122" y="2338843"/>
                          <a:pt x="2307530" y="2342397"/>
                        </a:cubicBezTo>
                        <a:lnTo>
                          <a:pt x="2307743" y="2342824"/>
                        </a:lnTo>
                        <a:lnTo>
                          <a:pt x="2307530" y="2343286"/>
                        </a:lnTo>
                        <a:cubicBezTo>
                          <a:pt x="2306938" y="2347136"/>
                          <a:pt x="2308122" y="2350689"/>
                          <a:pt x="2312861" y="2353058"/>
                        </a:cubicBezTo>
                        <a:lnTo>
                          <a:pt x="2307743" y="2342824"/>
                        </a:lnTo>
                        <a:lnTo>
                          <a:pt x="2312861" y="2331736"/>
                        </a:lnTo>
                        <a:cubicBezTo>
                          <a:pt x="2329445" y="2315152"/>
                          <a:pt x="2324707" y="2300937"/>
                          <a:pt x="2308122" y="2289091"/>
                        </a:cubicBezTo>
                        <a:close/>
                        <a:moveTo>
                          <a:pt x="129414" y="2267177"/>
                        </a:moveTo>
                        <a:cubicBezTo>
                          <a:pt x="126748" y="2266585"/>
                          <a:pt x="124972" y="2267769"/>
                          <a:pt x="123787" y="2270138"/>
                        </a:cubicBezTo>
                        <a:lnTo>
                          <a:pt x="129763" y="2267422"/>
                        </a:lnTo>
                        <a:lnTo>
                          <a:pt x="140371" y="2274876"/>
                        </a:lnTo>
                        <a:cubicBezTo>
                          <a:pt x="136817" y="2270138"/>
                          <a:pt x="133263" y="2267769"/>
                          <a:pt x="130302" y="2267177"/>
                        </a:cubicBezTo>
                        <a:lnTo>
                          <a:pt x="129763" y="2267422"/>
                        </a:lnTo>
                        <a:close/>
                        <a:moveTo>
                          <a:pt x="1708733" y="2263031"/>
                        </a:moveTo>
                        <a:lnTo>
                          <a:pt x="1696643" y="2278215"/>
                        </a:lnTo>
                        <a:lnTo>
                          <a:pt x="1677935" y="2284353"/>
                        </a:lnTo>
                        <a:cubicBezTo>
                          <a:pt x="1685042" y="2284353"/>
                          <a:pt x="1690965" y="2282576"/>
                          <a:pt x="1695999" y="2279023"/>
                        </a:cubicBezTo>
                        <a:lnTo>
                          <a:pt x="1696643" y="2278215"/>
                        </a:lnTo>
                        <a:lnTo>
                          <a:pt x="1696888" y="2278135"/>
                        </a:lnTo>
                        <a:cubicBezTo>
                          <a:pt x="1702218" y="2274877"/>
                          <a:pt x="1706364" y="2270139"/>
                          <a:pt x="1708733" y="2263031"/>
                        </a:cubicBezTo>
                        <a:close/>
                        <a:moveTo>
                          <a:pt x="2675337" y="2260662"/>
                        </a:moveTo>
                        <a:cubicBezTo>
                          <a:pt x="2665861" y="2296199"/>
                          <a:pt x="2663492" y="2300937"/>
                          <a:pt x="2623216" y="2305675"/>
                        </a:cubicBezTo>
                        <a:cubicBezTo>
                          <a:pt x="2663492" y="2300937"/>
                          <a:pt x="2668230" y="2298568"/>
                          <a:pt x="2675337" y="2260662"/>
                        </a:cubicBezTo>
                        <a:close/>
                        <a:moveTo>
                          <a:pt x="825049" y="2258293"/>
                        </a:moveTo>
                        <a:cubicBezTo>
                          <a:pt x="839263" y="2272508"/>
                          <a:pt x="862955" y="2258293"/>
                          <a:pt x="874800" y="2272508"/>
                        </a:cubicBezTo>
                        <a:cubicBezTo>
                          <a:pt x="862955" y="2258293"/>
                          <a:pt x="839263" y="2270138"/>
                          <a:pt x="825049" y="2258293"/>
                        </a:cubicBezTo>
                        <a:close/>
                        <a:moveTo>
                          <a:pt x="299102" y="2253554"/>
                        </a:moveTo>
                        <a:cubicBezTo>
                          <a:pt x="296141" y="2257700"/>
                          <a:pt x="293180" y="2260069"/>
                          <a:pt x="290218" y="2261291"/>
                        </a:cubicBezTo>
                        <a:lnTo>
                          <a:pt x="281941" y="2262085"/>
                        </a:lnTo>
                        <a:lnTo>
                          <a:pt x="263565" y="2258293"/>
                        </a:lnTo>
                        <a:cubicBezTo>
                          <a:pt x="237505" y="2258293"/>
                          <a:pt x="265934" y="2286722"/>
                          <a:pt x="249351" y="2291460"/>
                        </a:cubicBezTo>
                        <a:cubicBezTo>
                          <a:pt x="268304" y="2286722"/>
                          <a:pt x="237505" y="2260662"/>
                          <a:pt x="263565" y="2258293"/>
                        </a:cubicBezTo>
                        <a:cubicBezTo>
                          <a:pt x="269488" y="2258293"/>
                          <a:pt x="275411" y="2261254"/>
                          <a:pt x="281334" y="2262143"/>
                        </a:cubicBezTo>
                        <a:lnTo>
                          <a:pt x="281941" y="2262085"/>
                        </a:lnTo>
                        <a:lnTo>
                          <a:pt x="282222" y="2262143"/>
                        </a:lnTo>
                        <a:cubicBezTo>
                          <a:pt x="288441" y="2263031"/>
                          <a:pt x="294364" y="2261846"/>
                          <a:pt x="299102" y="2253554"/>
                        </a:cubicBezTo>
                        <a:close/>
                        <a:moveTo>
                          <a:pt x="917445" y="2244078"/>
                        </a:moveTo>
                        <a:cubicBezTo>
                          <a:pt x="917445" y="2263031"/>
                          <a:pt x="907968" y="2272508"/>
                          <a:pt x="893753" y="2274876"/>
                        </a:cubicBezTo>
                        <a:cubicBezTo>
                          <a:pt x="907968" y="2272508"/>
                          <a:pt x="917445" y="2265400"/>
                          <a:pt x="917445" y="2244078"/>
                        </a:cubicBezTo>
                        <a:close/>
                        <a:moveTo>
                          <a:pt x="789512" y="2244078"/>
                        </a:moveTo>
                        <a:cubicBezTo>
                          <a:pt x="772928" y="2246447"/>
                          <a:pt x="765821" y="2255923"/>
                          <a:pt x="770559" y="2270138"/>
                        </a:cubicBezTo>
                        <a:cubicBezTo>
                          <a:pt x="768190" y="2255923"/>
                          <a:pt x="772928" y="2246447"/>
                          <a:pt x="789512" y="2244078"/>
                        </a:cubicBezTo>
                        <a:close/>
                        <a:moveTo>
                          <a:pt x="2298054" y="2243782"/>
                        </a:moveTo>
                        <a:cubicBezTo>
                          <a:pt x="2291539" y="2245263"/>
                          <a:pt x="2284432" y="2248816"/>
                          <a:pt x="2277324" y="2253554"/>
                        </a:cubicBezTo>
                        <a:cubicBezTo>
                          <a:pt x="2291539" y="2246447"/>
                          <a:pt x="2305754" y="2241709"/>
                          <a:pt x="2315230" y="2246447"/>
                        </a:cubicBezTo>
                        <a:cubicBezTo>
                          <a:pt x="2310492" y="2242894"/>
                          <a:pt x="2304569" y="2242302"/>
                          <a:pt x="2298054" y="2243782"/>
                        </a:cubicBezTo>
                        <a:close/>
                        <a:moveTo>
                          <a:pt x="990888" y="2222756"/>
                        </a:moveTo>
                        <a:cubicBezTo>
                          <a:pt x="981411" y="2236971"/>
                          <a:pt x="969565" y="2248816"/>
                          <a:pt x="945874" y="2244078"/>
                        </a:cubicBezTo>
                        <a:cubicBezTo>
                          <a:pt x="969565" y="2251185"/>
                          <a:pt x="981411" y="2236971"/>
                          <a:pt x="990888" y="2222756"/>
                        </a:cubicBezTo>
                        <a:close/>
                        <a:moveTo>
                          <a:pt x="772928" y="2218018"/>
                        </a:moveTo>
                        <a:cubicBezTo>
                          <a:pt x="770559" y="2227494"/>
                          <a:pt x="763451" y="2232232"/>
                          <a:pt x="756344" y="2232232"/>
                        </a:cubicBezTo>
                        <a:cubicBezTo>
                          <a:pt x="749237" y="2232232"/>
                          <a:pt x="744498" y="2229863"/>
                          <a:pt x="737391" y="2229863"/>
                        </a:cubicBezTo>
                        <a:cubicBezTo>
                          <a:pt x="701854" y="2222756"/>
                          <a:pt x="699485" y="2222756"/>
                          <a:pt x="699485" y="2260662"/>
                        </a:cubicBezTo>
                        <a:cubicBezTo>
                          <a:pt x="699485" y="2293830"/>
                          <a:pt x="663948" y="2300937"/>
                          <a:pt x="661579" y="2331736"/>
                        </a:cubicBezTo>
                        <a:cubicBezTo>
                          <a:pt x="663948" y="2303306"/>
                          <a:pt x="699485" y="2293830"/>
                          <a:pt x="699485" y="2260662"/>
                        </a:cubicBezTo>
                        <a:cubicBezTo>
                          <a:pt x="699485" y="2225125"/>
                          <a:pt x="701854" y="2225125"/>
                          <a:pt x="737391" y="2229863"/>
                        </a:cubicBezTo>
                        <a:cubicBezTo>
                          <a:pt x="744498" y="2229863"/>
                          <a:pt x="749237" y="2234601"/>
                          <a:pt x="756344" y="2232232"/>
                        </a:cubicBezTo>
                        <a:cubicBezTo>
                          <a:pt x="765821" y="2232232"/>
                          <a:pt x="772928" y="2227494"/>
                          <a:pt x="772928" y="2218018"/>
                        </a:cubicBezTo>
                        <a:close/>
                        <a:moveTo>
                          <a:pt x="348854" y="2218018"/>
                        </a:moveTo>
                        <a:lnTo>
                          <a:pt x="355698" y="2221440"/>
                        </a:lnTo>
                        <a:lnTo>
                          <a:pt x="358331" y="2229863"/>
                        </a:lnTo>
                        <a:cubicBezTo>
                          <a:pt x="355961" y="2234601"/>
                          <a:pt x="351223" y="2241709"/>
                          <a:pt x="344116" y="2241709"/>
                        </a:cubicBezTo>
                        <a:cubicBezTo>
                          <a:pt x="351223" y="2241709"/>
                          <a:pt x="358331" y="2236971"/>
                          <a:pt x="358331" y="2229863"/>
                        </a:cubicBezTo>
                        <a:cubicBezTo>
                          <a:pt x="359516" y="2226310"/>
                          <a:pt x="358923" y="2223941"/>
                          <a:pt x="357146" y="2222164"/>
                        </a:cubicBezTo>
                        <a:lnTo>
                          <a:pt x="355698" y="2221440"/>
                        </a:lnTo>
                        <a:lnTo>
                          <a:pt x="355369" y="2220387"/>
                        </a:lnTo>
                        <a:cubicBezTo>
                          <a:pt x="353592" y="2218610"/>
                          <a:pt x="351223" y="2218018"/>
                          <a:pt x="348854" y="2218018"/>
                        </a:cubicBezTo>
                        <a:close/>
                        <a:moveTo>
                          <a:pt x="2661123" y="2215648"/>
                        </a:moveTo>
                        <a:cubicBezTo>
                          <a:pt x="2654015" y="2229863"/>
                          <a:pt x="2663492" y="2232232"/>
                          <a:pt x="2675337" y="2234601"/>
                        </a:cubicBezTo>
                        <a:cubicBezTo>
                          <a:pt x="2663492" y="2232232"/>
                          <a:pt x="2656384" y="2229863"/>
                          <a:pt x="2661123" y="2215648"/>
                        </a:cubicBezTo>
                        <a:close/>
                        <a:moveTo>
                          <a:pt x="1834297" y="2213279"/>
                        </a:moveTo>
                        <a:cubicBezTo>
                          <a:pt x="1817713" y="2213279"/>
                          <a:pt x="1810606" y="2218018"/>
                          <a:pt x="1815344" y="2236971"/>
                        </a:cubicBezTo>
                        <a:cubicBezTo>
                          <a:pt x="1820082" y="2258293"/>
                          <a:pt x="1808237" y="2267769"/>
                          <a:pt x="1786914" y="2258293"/>
                        </a:cubicBezTo>
                        <a:cubicBezTo>
                          <a:pt x="1808237" y="2267769"/>
                          <a:pt x="1820082" y="2260662"/>
                          <a:pt x="1815344" y="2236971"/>
                        </a:cubicBezTo>
                        <a:cubicBezTo>
                          <a:pt x="1810606" y="2218018"/>
                          <a:pt x="1820082" y="2213279"/>
                          <a:pt x="1834297" y="2213279"/>
                        </a:cubicBezTo>
                        <a:close/>
                        <a:moveTo>
                          <a:pt x="2168344" y="2189588"/>
                        </a:moveTo>
                        <a:cubicBezTo>
                          <a:pt x="2156498" y="2187219"/>
                          <a:pt x="2156498" y="2196695"/>
                          <a:pt x="2156498" y="2203803"/>
                        </a:cubicBezTo>
                        <a:cubicBezTo>
                          <a:pt x="2158867" y="2214464"/>
                          <a:pt x="2164198" y="2220979"/>
                          <a:pt x="2172786" y="2223348"/>
                        </a:cubicBezTo>
                        <a:lnTo>
                          <a:pt x="2173572" y="2223231"/>
                        </a:lnTo>
                        <a:lnTo>
                          <a:pt x="2173675" y="2223348"/>
                        </a:lnTo>
                        <a:cubicBezTo>
                          <a:pt x="2182559" y="2225718"/>
                          <a:pt x="2194405" y="2223941"/>
                          <a:pt x="2208619" y="2218018"/>
                        </a:cubicBezTo>
                        <a:lnTo>
                          <a:pt x="2173572" y="2223231"/>
                        </a:lnTo>
                        <a:lnTo>
                          <a:pt x="2156498" y="2203803"/>
                        </a:lnTo>
                        <a:cubicBezTo>
                          <a:pt x="2158868" y="2196695"/>
                          <a:pt x="2158868" y="2187219"/>
                          <a:pt x="2168344" y="2189588"/>
                        </a:cubicBezTo>
                        <a:close/>
                        <a:moveTo>
                          <a:pt x="815572" y="2182481"/>
                        </a:moveTo>
                        <a:cubicBezTo>
                          <a:pt x="827418" y="2182481"/>
                          <a:pt x="839263" y="2187219"/>
                          <a:pt x="846371" y="2194326"/>
                        </a:cubicBezTo>
                        <a:cubicBezTo>
                          <a:pt x="839263" y="2184850"/>
                          <a:pt x="829787" y="2182481"/>
                          <a:pt x="815572" y="2182481"/>
                        </a:cubicBezTo>
                        <a:close/>
                        <a:moveTo>
                          <a:pt x="787143" y="2175373"/>
                        </a:moveTo>
                        <a:cubicBezTo>
                          <a:pt x="791881" y="2182481"/>
                          <a:pt x="801357" y="2182481"/>
                          <a:pt x="810834" y="2182481"/>
                        </a:cubicBezTo>
                        <a:cubicBezTo>
                          <a:pt x="801357" y="2182481"/>
                          <a:pt x="791881" y="2180111"/>
                          <a:pt x="787143" y="2175373"/>
                        </a:cubicBezTo>
                        <a:close/>
                        <a:moveTo>
                          <a:pt x="1635290" y="2168266"/>
                        </a:moveTo>
                        <a:cubicBezTo>
                          <a:pt x="1637659" y="2175373"/>
                          <a:pt x="1649505" y="2177742"/>
                          <a:pt x="1668458" y="2184850"/>
                        </a:cubicBezTo>
                        <a:cubicBezTo>
                          <a:pt x="1647136" y="2177742"/>
                          <a:pt x="1637659" y="2173004"/>
                          <a:pt x="1635290" y="2168266"/>
                        </a:cubicBezTo>
                        <a:close/>
                        <a:moveTo>
                          <a:pt x="1725317" y="2163528"/>
                        </a:moveTo>
                        <a:cubicBezTo>
                          <a:pt x="1739532" y="2184850"/>
                          <a:pt x="1765592" y="2194326"/>
                          <a:pt x="1777438" y="2213279"/>
                        </a:cubicBezTo>
                        <a:cubicBezTo>
                          <a:pt x="1763223" y="2191957"/>
                          <a:pt x="1739532" y="2184850"/>
                          <a:pt x="1725317" y="2163528"/>
                        </a:cubicBezTo>
                        <a:close/>
                        <a:moveTo>
                          <a:pt x="1798760" y="2161158"/>
                        </a:moveTo>
                        <a:lnTo>
                          <a:pt x="1804220" y="2172366"/>
                        </a:lnTo>
                        <a:lnTo>
                          <a:pt x="1801129" y="2182481"/>
                        </a:lnTo>
                        <a:cubicBezTo>
                          <a:pt x="1784545" y="2194326"/>
                          <a:pt x="1794022" y="2213279"/>
                          <a:pt x="1786914" y="2232232"/>
                        </a:cubicBezTo>
                        <a:cubicBezTo>
                          <a:pt x="1794022" y="2215648"/>
                          <a:pt x="1784545" y="2196695"/>
                          <a:pt x="1801129" y="2182481"/>
                        </a:cubicBezTo>
                        <a:cubicBezTo>
                          <a:pt x="1804683" y="2180112"/>
                          <a:pt x="1805275" y="2176558"/>
                          <a:pt x="1804387" y="2172708"/>
                        </a:cubicBezTo>
                        <a:lnTo>
                          <a:pt x="1804220" y="2172366"/>
                        </a:lnTo>
                        <a:lnTo>
                          <a:pt x="1804387" y="2171820"/>
                        </a:lnTo>
                        <a:cubicBezTo>
                          <a:pt x="1803499" y="2168266"/>
                          <a:pt x="1801130" y="2164712"/>
                          <a:pt x="1798760" y="2161158"/>
                        </a:cubicBezTo>
                        <a:close/>
                        <a:moveTo>
                          <a:pt x="1445760" y="2158789"/>
                        </a:moveTo>
                        <a:cubicBezTo>
                          <a:pt x="1445760" y="2175373"/>
                          <a:pt x="1448129" y="2191957"/>
                          <a:pt x="1462344" y="2196695"/>
                        </a:cubicBezTo>
                        <a:cubicBezTo>
                          <a:pt x="1490774" y="2208541"/>
                          <a:pt x="1512096" y="2236971"/>
                          <a:pt x="1542894" y="2241709"/>
                        </a:cubicBezTo>
                        <a:cubicBezTo>
                          <a:pt x="1512096" y="2234601"/>
                          <a:pt x="1490774" y="2208541"/>
                          <a:pt x="1462344" y="2196695"/>
                        </a:cubicBezTo>
                        <a:cubicBezTo>
                          <a:pt x="1450498" y="2191957"/>
                          <a:pt x="1445760" y="2175373"/>
                          <a:pt x="1445760" y="2158789"/>
                        </a:cubicBezTo>
                        <a:close/>
                        <a:moveTo>
                          <a:pt x="2881452" y="2146944"/>
                        </a:moveTo>
                        <a:cubicBezTo>
                          <a:pt x="2881452" y="2151682"/>
                          <a:pt x="2876713" y="2154051"/>
                          <a:pt x="2879082" y="2154051"/>
                        </a:cubicBezTo>
                        <a:cubicBezTo>
                          <a:pt x="2876713" y="2154051"/>
                          <a:pt x="2879082" y="2149313"/>
                          <a:pt x="2881452" y="2146944"/>
                        </a:cubicBezTo>
                        <a:close/>
                        <a:moveTo>
                          <a:pt x="1696888" y="2144574"/>
                        </a:moveTo>
                        <a:cubicBezTo>
                          <a:pt x="1682673" y="2144574"/>
                          <a:pt x="1677935" y="2151682"/>
                          <a:pt x="1677935" y="2163528"/>
                        </a:cubicBezTo>
                        <a:cubicBezTo>
                          <a:pt x="1677935" y="2151682"/>
                          <a:pt x="1685042" y="2144574"/>
                          <a:pt x="1696888" y="2144574"/>
                        </a:cubicBezTo>
                        <a:close/>
                        <a:moveTo>
                          <a:pt x="1329673" y="2137467"/>
                        </a:moveTo>
                        <a:cubicBezTo>
                          <a:pt x="1329673" y="2151682"/>
                          <a:pt x="1336780" y="2161158"/>
                          <a:pt x="1350995" y="2175373"/>
                        </a:cubicBezTo>
                        <a:cubicBezTo>
                          <a:pt x="1353364" y="2163528"/>
                          <a:pt x="1356918" y="2154643"/>
                          <a:pt x="1362545" y="2150201"/>
                        </a:cubicBezTo>
                        <a:lnTo>
                          <a:pt x="1364711" y="2149527"/>
                        </a:lnTo>
                        <a:lnTo>
                          <a:pt x="1386532" y="2151682"/>
                        </a:lnTo>
                        <a:cubicBezTo>
                          <a:pt x="1390086" y="2154051"/>
                          <a:pt x="1393639" y="2154051"/>
                          <a:pt x="1397193" y="2152571"/>
                        </a:cubicBezTo>
                        <a:lnTo>
                          <a:pt x="1397276" y="2152509"/>
                        </a:lnTo>
                        <a:lnTo>
                          <a:pt x="1398081" y="2152571"/>
                        </a:lnTo>
                        <a:cubicBezTo>
                          <a:pt x="1401931" y="2151090"/>
                          <a:pt x="1405485" y="2148128"/>
                          <a:pt x="1407854" y="2144574"/>
                        </a:cubicBezTo>
                        <a:lnTo>
                          <a:pt x="1397276" y="2152509"/>
                        </a:lnTo>
                        <a:lnTo>
                          <a:pt x="1386532" y="2151682"/>
                        </a:lnTo>
                        <a:cubicBezTo>
                          <a:pt x="1381202" y="2148721"/>
                          <a:pt x="1376611" y="2147240"/>
                          <a:pt x="1372650" y="2147055"/>
                        </a:cubicBezTo>
                        <a:lnTo>
                          <a:pt x="1364711" y="2149527"/>
                        </a:lnTo>
                        <a:lnTo>
                          <a:pt x="1362545" y="2149313"/>
                        </a:lnTo>
                        <a:cubicBezTo>
                          <a:pt x="1356918" y="2153459"/>
                          <a:pt x="1353364" y="2162343"/>
                          <a:pt x="1350995" y="2175373"/>
                        </a:cubicBezTo>
                        <a:cubicBezTo>
                          <a:pt x="1339149" y="2161158"/>
                          <a:pt x="1329673" y="2151682"/>
                          <a:pt x="1329673" y="2137467"/>
                        </a:cubicBezTo>
                        <a:close/>
                        <a:moveTo>
                          <a:pt x="1464713" y="2135098"/>
                        </a:moveTo>
                        <a:cubicBezTo>
                          <a:pt x="1457606" y="2135098"/>
                          <a:pt x="1452868" y="2144574"/>
                          <a:pt x="1448129" y="2154051"/>
                        </a:cubicBezTo>
                        <a:cubicBezTo>
                          <a:pt x="1452868" y="2146944"/>
                          <a:pt x="1459975" y="2137467"/>
                          <a:pt x="1464713" y="2135098"/>
                        </a:cubicBezTo>
                        <a:close/>
                        <a:moveTo>
                          <a:pt x="2668230" y="2132729"/>
                        </a:moveTo>
                        <a:cubicBezTo>
                          <a:pt x="2677706" y="2142206"/>
                          <a:pt x="2684814" y="2144574"/>
                          <a:pt x="2680076" y="2158789"/>
                        </a:cubicBezTo>
                        <a:cubicBezTo>
                          <a:pt x="2684814" y="2144574"/>
                          <a:pt x="2680076" y="2142206"/>
                          <a:pt x="2668230" y="2132729"/>
                        </a:cubicBezTo>
                        <a:close/>
                        <a:moveTo>
                          <a:pt x="2132807" y="2123252"/>
                        </a:moveTo>
                        <a:lnTo>
                          <a:pt x="2126428" y="2129922"/>
                        </a:lnTo>
                        <a:lnTo>
                          <a:pt x="2116223" y="2127991"/>
                        </a:lnTo>
                        <a:cubicBezTo>
                          <a:pt x="2119777" y="2130360"/>
                          <a:pt x="2123331" y="2130952"/>
                          <a:pt x="2126292" y="2130064"/>
                        </a:cubicBezTo>
                        <a:lnTo>
                          <a:pt x="2126428" y="2129922"/>
                        </a:lnTo>
                        <a:lnTo>
                          <a:pt x="2127180" y="2130064"/>
                        </a:lnTo>
                        <a:cubicBezTo>
                          <a:pt x="2129846" y="2129176"/>
                          <a:pt x="2131622" y="2126806"/>
                          <a:pt x="2132807" y="2123252"/>
                        </a:cubicBezTo>
                        <a:close/>
                        <a:moveTo>
                          <a:pt x="1215955" y="2123252"/>
                        </a:moveTo>
                        <a:cubicBezTo>
                          <a:pt x="1206478" y="2123252"/>
                          <a:pt x="1201740" y="2127991"/>
                          <a:pt x="1197002" y="2144574"/>
                        </a:cubicBezTo>
                        <a:cubicBezTo>
                          <a:pt x="1201740" y="2127991"/>
                          <a:pt x="1208847" y="2123252"/>
                          <a:pt x="1215955" y="2123252"/>
                        </a:cubicBezTo>
                        <a:close/>
                        <a:moveTo>
                          <a:pt x="2282062" y="2120883"/>
                        </a:moveTo>
                        <a:cubicBezTo>
                          <a:pt x="2258371" y="2123252"/>
                          <a:pt x="2232310" y="2127991"/>
                          <a:pt x="2208619" y="2130360"/>
                        </a:cubicBezTo>
                        <a:cubicBezTo>
                          <a:pt x="2232310" y="2130360"/>
                          <a:pt x="2258371" y="2123252"/>
                          <a:pt x="2282062" y="2120883"/>
                        </a:cubicBezTo>
                        <a:close/>
                        <a:moveTo>
                          <a:pt x="1092760" y="2120883"/>
                        </a:moveTo>
                        <a:cubicBezTo>
                          <a:pt x="1090391" y="2135098"/>
                          <a:pt x="1104606" y="2137467"/>
                          <a:pt x="1114082" y="2139836"/>
                        </a:cubicBezTo>
                        <a:cubicBezTo>
                          <a:pt x="1104606" y="2137467"/>
                          <a:pt x="1092760" y="2135098"/>
                          <a:pt x="1092760" y="2120883"/>
                        </a:cubicBezTo>
                        <a:close/>
                        <a:moveTo>
                          <a:pt x="1618706" y="2116145"/>
                        </a:moveTo>
                        <a:cubicBezTo>
                          <a:pt x="1604492" y="2118514"/>
                          <a:pt x="1592646" y="2127991"/>
                          <a:pt x="1587908" y="2149313"/>
                        </a:cubicBezTo>
                        <a:cubicBezTo>
                          <a:pt x="1592646" y="2127991"/>
                          <a:pt x="1604492" y="2120883"/>
                          <a:pt x="1618706" y="2116145"/>
                        </a:cubicBezTo>
                        <a:close/>
                        <a:moveTo>
                          <a:pt x="1308351" y="2116145"/>
                        </a:moveTo>
                        <a:cubicBezTo>
                          <a:pt x="1291767" y="2144574"/>
                          <a:pt x="1260968" y="2130360"/>
                          <a:pt x="1237277" y="2135098"/>
                        </a:cubicBezTo>
                        <a:cubicBezTo>
                          <a:pt x="1260968" y="2132729"/>
                          <a:pt x="1291767" y="2146944"/>
                          <a:pt x="1308351" y="2116145"/>
                        </a:cubicBezTo>
                        <a:close/>
                        <a:moveTo>
                          <a:pt x="472049" y="2116145"/>
                        </a:moveTo>
                        <a:cubicBezTo>
                          <a:pt x="453096" y="2118514"/>
                          <a:pt x="436512" y="2123252"/>
                          <a:pt x="419928" y="2135098"/>
                        </a:cubicBezTo>
                        <a:cubicBezTo>
                          <a:pt x="416375" y="2141021"/>
                          <a:pt x="411044" y="2146352"/>
                          <a:pt x="406602" y="2152571"/>
                        </a:cubicBezTo>
                        <a:lnTo>
                          <a:pt x="406219" y="2153663"/>
                        </a:lnTo>
                        <a:lnTo>
                          <a:pt x="405714" y="2154347"/>
                        </a:lnTo>
                        <a:cubicBezTo>
                          <a:pt x="400975" y="2160566"/>
                          <a:pt x="397422" y="2167081"/>
                          <a:pt x="398606" y="2175373"/>
                        </a:cubicBezTo>
                        <a:cubicBezTo>
                          <a:pt x="377284" y="2170635"/>
                          <a:pt x="365438" y="2184850"/>
                          <a:pt x="348854" y="2196695"/>
                        </a:cubicBezTo>
                        <a:cubicBezTo>
                          <a:pt x="365438" y="2187219"/>
                          <a:pt x="377284" y="2170635"/>
                          <a:pt x="398606" y="2175373"/>
                        </a:cubicBezTo>
                        <a:lnTo>
                          <a:pt x="406219" y="2153663"/>
                        </a:lnTo>
                        <a:lnTo>
                          <a:pt x="419928" y="2135098"/>
                        </a:lnTo>
                        <a:cubicBezTo>
                          <a:pt x="436512" y="2125621"/>
                          <a:pt x="453096" y="2118514"/>
                          <a:pt x="472049" y="2116145"/>
                        </a:cubicBezTo>
                        <a:close/>
                        <a:moveTo>
                          <a:pt x="2649277" y="2099561"/>
                        </a:moveTo>
                        <a:cubicBezTo>
                          <a:pt x="2644539" y="2104299"/>
                          <a:pt x="2630324" y="2101930"/>
                          <a:pt x="2620848" y="2104299"/>
                        </a:cubicBezTo>
                        <a:cubicBezTo>
                          <a:pt x="2609002" y="2106669"/>
                          <a:pt x="2597156" y="2109038"/>
                          <a:pt x="2597156" y="2130360"/>
                        </a:cubicBezTo>
                        <a:cubicBezTo>
                          <a:pt x="2597156" y="2111407"/>
                          <a:pt x="2609002" y="2106669"/>
                          <a:pt x="2620848" y="2104299"/>
                        </a:cubicBezTo>
                        <a:cubicBezTo>
                          <a:pt x="2630324" y="2104299"/>
                          <a:pt x="2644539" y="2104299"/>
                          <a:pt x="2649277" y="2099561"/>
                        </a:cubicBezTo>
                        <a:close/>
                        <a:moveTo>
                          <a:pt x="1732425" y="2099561"/>
                        </a:moveTo>
                        <a:cubicBezTo>
                          <a:pt x="1720579" y="2094823"/>
                          <a:pt x="1718210" y="2101930"/>
                          <a:pt x="1715841" y="2111407"/>
                        </a:cubicBezTo>
                        <a:cubicBezTo>
                          <a:pt x="1720579" y="2104299"/>
                          <a:pt x="1722948" y="2094823"/>
                          <a:pt x="1732425" y="2099561"/>
                        </a:cubicBezTo>
                        <a:close/>
                        <a:moveTo>
                          <a:pt x="1081211" y="2096008"/>
                        </a:moveTo>
                        <a:cubicBezTo>
                          <a:pt x="1075584" y="2096008"/>
                          <a:pt x="1072623" y="2098377"/>
                          <a:pt x="1071438" y="2104299"/>
                        </a:cubicBezTo>
                        <a:cubicBezTo>
                          <a:pt x="1073807" y="2094823"/>
                          <a:pt x="1083284" y="2094823"/>
                          <a:pt x="1106975" y="2101930"/>
                        </a:cubicBezTo>
                        <a:cubicBezTo>
                          <a:pt x="1095130" y="2098377"/>
                          <a:pt x="1086838" y="2096008"/>
                          <a:pt x="1081211" y="2096008"/>
                        </a:cubicBezTo>
                        <a:close/>
                        <a:moveTo>
                          <a:pt x="768190" y="2094823"/>
                        </a:moveTo>
                        <a:cubicBezTo>
                          <a:pt x="751606" y="2118514"/>
                          <a:pt x="749237" y="2146944"/>
                          <a:pt x="735022" y="2165897"/>
                        </a:cubicBezTo>
                        <a:cubicBezTo>
                          <a:pt x="730284" y="2170635"/>
                          <a:pt x="732653" y="2177742"/>
                          <a:pt x="735022" y="2182481"/>
                        </a:cubicBezTo>
                        <a:cubicBezTo>
                          <a:pt x="730284" y="2177742"/>
                          <a:pt x="730284" y="2170635"/>
                          <a:pt x="735022" y="2165897"/>
                        </a:cubicBezTo>
                        <a:cubicBezTo>
                          <a:pt x="751606" y="2146944"/>
                          <a:pt x="751606" y="2118514"/>
                          <a:pt x="768190" y="2094823"/>
                        </a:cubicBezTo>
                        <a:close/>
                        <a:moveTo>
                          <a:pt x="1142512" y="2082977"/>
                        </a:moveTo>
                        <a:cubicBezTo>
                          <a:pt x="1130666" y="2080608"/>
                          <a:pt x="1125928" y="2090084"/>
                          <a:pt x="1125928" y="2101930"/>
                        </a:cubicBezTo>
                        <a:cubicBezTo>
                          <a:pt x="1128297" y="2092454"/>
                          <a:pt x="1130666" y="2080608"/>
                          <a:pt x="1142512" y="2082977"/>
                        </a:cubicBezTo>
                        <a:close/>
                        <a:moveTo>
                          <a:pt x="1337077" y="2076462"/>
                        </a:moveTo>
                        <a:cubicBezTo>
                          <a:pt x="1327304" y="2081201"/>
                          <a:pt x="1320197" y="2091270"/>
                          <a:pt x="1315458" y="2106669"/>
                        </a:cubicBezTo>
                        <a:cubicBezTo>
                          <a:pt x="1324935" y="2078239"/>
                          <a:pt x="1343888" y="2068762"/>
                          <a:pt x="1374686" y="2078239"/>
                        </a:cubicBezTo>
                        <a:cubicBezTo>
                          <a:pt x="1359287" y="2072316"/>
                          <a:pt x="1346849" y="2071724"/>
                          <a:pt x="1337077" y="2076462"/>
                        </a:cubicBezTo>
                        <a:close/>
                        <a:moveTo>
                          <a:pt x="2898035" y="2075870"/>
                        </a:moveTo>
                        <a:cubicBezTo>
                          <a:pt x="2893297" y="2087715"/>
                          <a:pt x="2898035" y="2097192"/>
                          <a:pt x="2909881" y="2099561"/>
                        </a:cubicBezTo>
                        <a:cubicBezTo>
                          <a:pt x="2898035" y="2097192"/>
                          <a:pt x="2895666" y="2087715"/>
                          <a:pt x="2898035" y="2075870"/>
                        </a:cubicBezTo>
                        <a:close/>
                        <a:moveTo>
                          <a:pt x="693858" y="2064617"/>
                        </a:moveTo>
                        <a:cubicBezTo>
                          <a:pt x="687639" y="2065209"/>
                          <a:pt x="681717" y="2067578"/>
                          <a:pt x="675794" y="2071132"/>
                        </a:cubicBezTo>
                        <a:cubicBezTo>
                          <a:pt x="661579" y="2078239"/>
                          <a:pt x="652102" y="2080608"/>
                          <a:pt x="644995" y="2078239"/>
                        </a:cubicBezTo>
                        <a:cubicBezTo>
                          <a:pt x="652102" y="2082977"/>
                          <a:pt x="661579" y="2078239"/>
                          <a:pt x="675794" y="2071132"/>
                        </a:cubicBezTo>
                        <a:cubicBezTo>
                          <a:pt x="687639" y="2066393"/>
                          <a:pt x="697116" y="2061655"/>
                          <a:pt x="713700" y="2068762"/>
                        </a:cubicBezTo>
                        <a:cubicBezTo>
                          <a:pt x="706593" y="2065209"/>
                          <a:pt x="700077" y="2064024"/>
                          <a:pt x="693858" y="2064617"/>
                        </a:cubicBezTo>
                        <a:close/>
                        <a:moveTo>
                          <a:pt x="2710874" y="2052179"/>
                        </a:moveTo>
                        <a:lnTo>
                          <a:pt x="2716317" y="2073088"/>
                        </a:lnTo>
                        <a:lnTo>
                          <a:pt x="2706136" y="2082977"/>
                        </a:lnTo>
                        <a:cubicBezTo>
                          <a:pt x="2712059" y="2082977"/>
                          <a:pt x="2715613" y="2079423"/>
                          <a:pt x="2716501" y="2073797"/>
                        </a:cubicBezTo>
                        <a:lnTo>
                          <a:pt x="2716317" y="2073088"/>
                        </a:lnTo>
                        <a:lnTo>
                          <a:pt x="2716501" y="2072908"/>
                        </a:lnTo>
                        <a:cubicBezTo>
                          <a:pt x="2717390" y="2067578"/>
                          <a:pt x="2715613" y="2060471"/>
                          <a:pt x="2710874" y="2052179"/>
                        </a:cubicBezTo>
                        <a:close/>
                        <a:moveTo>
                          <a:pt x="997995" y="2052179"/>
                        </a:moveTo>
                        <a:cubicBezTo>
                          <a:pt x="1005102" y="2082977"/>
                          <a:pt x="997995" y="2113776"/>
                          <a:pt x="1007471" y="2144574"/>
                        </a:cubicBezTo>
                        <a:cubicBezTo>
                          <a:pt x="997995" y="2161158"/>
                          <a:pt x="981411" y="2173004"/>
                          <a:pt x="988518" y="2194326"/>
                        </a:cubicBezTo>
                        <a:cubicBezTo>
                          <a:pt x="983780" y="2173004"/>
                          <a:pt x="997995" y="2161158"/>
                          <a:pt x="1007471" y="2144574"/>
                        </a:cubicBezTo>
                        <a:cubicBezTo>
                          <a:pt x="997995" y="2113776"/>
                          <a:pt x="1007471" y="2082977"/>
                          <a:pt x="997995" y="2052179"/>
                        </a:cubicBezTo>
                        <a:close/>
                        <a:moveTo>
                          <a:pt x="2026196" y="2049809"/>
                        </a:moveTo>
                        <a:cubicBezTo>
                          <a:pt x="2033304" y="2052179"/>
                          <a:pt x="2033304" y="2059286"/>
                          <a:pt x="2030935" y="2068762"/>
                        </a:cubicBezTo>
                        <a:cubicBezTo>
                          <a:pt x="2033304" y="2059286"/>
                          <a:pt x="2035673" y="2052179"/>
                          <a:pt x="2026196" y="2049809"/>
                        </a:cubicBezTo>
                        <a:close/>
                        <a:moveTo>
                          <a:pt x="1791357" y="2047737"/>
                        </a:moveTo>
                        <a:cubicBezTo>
                          <a:pt x="1785730" y="2049217"/>
                          <a:pt x="1780992" y="2054548"/>
                          <a:pt x="1777438" y="2064024"/>
                        </a:cubicBezTo>
                        <a:lnTo>
                          <a:pt x="1792029" y="2047974"/>
                        </a:lnTo>
                        <a:lnTo>
                          <a:pt x="1810606" y="2054547"/>
                        </a:lnTo>
                        <a:cubicBezTo>
                          <a:pt x="1817713" y="2061655"/>
                          <a:pt x="1824821" y="2056917"/>
                          <a:pt x="1829559" y="2054547"/>
                        </a:cubicBezTo>
                        <a:cubicBezTo>
                          <a:pt x="1822451" y="2054547"/>
                          <a:pt x="1817713" y="2059286"/>
                          <a:pt x="1810606" y="2054547"/>
                        </a:cubicBezTo>
                        <a:cubicBezTo>
                          <a:pt x="1803498" y="2048625"/>
                          <a:pt x="1797575" y="2046256"/>
                          <a:pt x="1792245" y="2047737"/>
                        </a:cubicBezTo>
                        <a:lnTo>
                          <a:pt x="1792029" y="2047974"/>
                        </a:lnTo>
                        <a:close/>
                        <a:moveTo>
                          <a:pt x="1640028" y="2045071"/>
                        </a:moveTo>
                        <a:cubicBezTo>
                          <a:pt x="1637659" y="2054547"/>
                          <a:pt x="1651874" y="2064024"/>
                          <a:pt x="1635290" y="2071132"/>
                        </a:cubicBezTo>
                        <a:cubicBezTo>
                          <a:pt x="1651874" y="2064024"/>
                          <a:pt x="1640028" y="2054547"/>
                          <a:pt x="1640028" y="2045071"/>
                        </a:cubicBezTo>
                        <a:close/>
                        <a:moveTo>
                          <a:pt x="1893525" y="2040333"/>
                        </a:moveTo>
                        <a:cubicBezTo>
                          <a:pt x="1881679" y="2054547"/>
                          <a:pt x="1879311" y="2078239"/>
                          <a:pt x="1850881" y="2066393"/>
                        </a:cubicBezTo>
                        <a:cubicBezTo>
                          <a:pt x="1836666" y="2059286"/>
                          <a:pt x="1831928" y="2075870"/>
                          <a:pt x="1829559" y="2087715"/>
                        </a:cubicBezTo>
                        <a:cubicBezTo>
                          <a:pt x="1828375" y="2090677"/>
                          <a:pt x="1828523" y="2093638"/>
                          <a:pt x="1829226" y="2096674"/>
                        </a:cubicBezTo>
                        <a:lnTo>
                          <a:pt x="1829265" y="2096797"/>
                        </a:lnTo>
                        <a:lnTo>
                          <a:pt x="1829226" y="2098006"/>
                        </a:lnTo>
                        <a:cubicBezTo>
                          <a:pt x="1829929" y="2101338"/>
                          <a:pt x="1831188" y="2104596"/>
                          <a:pt x="1832224" y="2107853"/>
                        </a:cubicBezTo>
                        <a:lnTo>
                          <a:pt x="1833735" y="2116784"/>
                        </a:lnTo>
                        <a:lnTo>
                          <a:pt x="1829559" y="2127991"/>
                        </a:lnTo>
                        <a:cubicBezTo>
                          <a:pt x="1832520" y="2124438"/>
                          <a:pt x="1833705" y="2121032"/>
                          <a:pt x="1833890" y="2117700"/>
                        </a:cubicBezTo>
                        <a:lnTo>
                          <a:pt x="1833735" y="2116784"/>
                        </a:lnTo>
                        <a:lnTo>
                          <a:pt x="1833890" y="2116368"/>
                        </a:lnTo>
                        <a:cubicBezTo>
                          <a:pt x="1834075" y="2112740"/>
                          <a:pt x="1833261" y="2109334"/>
                          <a:pt x="1832224" y="2106077"/>
                        </a:cubicBezTo>
                        <a:lnTo>
                          <a:pt x="1829265" y="2096797"/>
                        </a:lnTo>
                        <a:lnTo>
                          <a:pt x="1829559" y="2087715"/>
                        </a:lnTo>
                        <a:cubicBezTo>
                          <a:pt x="1834297" y="2078239"/>
                          <a:pt x="1836666" y="2061655"/>
                          <a:pt x="1850881" y="2066393"/>
                        </a:cubicBezTo>
                        <a:cubicBezTo>
                          <a:pt x="1879311" y="2080608"/>
                          <a:pt x="1881679" y="2054547"/>
                          <a:pt x="1893525" y="2040333"/>
                        </a:cubicBezTo>
                        <a:close/>
                        <a:moveTo>
                          <a:pt x="1230170" y="2037964"/>
                        </a:moveTo>
                        <a:cubicBezTo>
                          <a:pt x="1221286" y="2036188"/>
                          <a:pt x="1207071" y="2039741"/>
                          <a:pt x="1203517" y="2047626"/>
                        </a:cubicBezTo>
                        <a:lnTo>
                          <a:pt x="1203577" y="2048565"/>
                        </a:lnTo>
                        <a:lnTo>
                          <a:pt x="1203517" y="2048625"/>
                        </a:lnTo>
                        <a:cubicBezTo>
                          <a:pt x="1202332" y="2051142"/>
                          <a:pt x="1202332" y="2053956"/>
                          <a:pt x="1204109" y="2056917"/>
                        </a:cubicBezTo>
                        <a:lnTo>
                          <a:pt x="1203577" y="2048565"/>
                        </a:lnTo>
                        <a:lnTo>
                          <a:pt x="1210032" y="2042110"/>
                        </a:lnTo>
                        <a:cubicBezTo>
                          <a:pt x="1215955" y="2038557"/>
                          <a:pt x="1224247" y="2036780"/>
                          <a:pt x="1230170" y="2037964"/>
                        </a:cubicBezTo>
                        <a:close/>
                        <a:moveTo>
                          <a:pt x="943505" y="2035595"/>
                        </a:moveTo>
                        <a:cubicBezTo>
                          <a:pt x="936398" y="2040333"/>
                          <a:pt x="929290" y="2042702"/>
                          <a:pt x="922183" y="2037964"/>
                        </a:cubicBezTo>
                        <a:cubicBezTo>
                          <a:pt x="929290" y="2045071"/>
                          <a:pt x="936398" y="2040333"/>
                          <a:pt x="943505" y="2035595"/>
                        </a:cubicBezTo>
                        <a:close/>
                        <a:moveTo>
                          <a:pt x="2651646" y="2033225"/>
                        </a:moveTo>
                        <a:cubicBezTo>
                          <a:pt x="2648093" y="2036779"/>
                          <a:pt x="2645724" y="2041518"/>
                          <a:pt x="2645427" y="2046256"/>
                        </a:cubicBezTo>
                        <a:lnTo>
                          <a:pt x="2645632" y="2046686"/>
                        </a:lnTo>
                        <a:lnTo>
                          <a:pt x="2645427" y="2047145"/>
                        </a:lnTo>
                        <a:cubicBezTo>
                          <a:pt x="2645131" y="2051587"/>
                          <a:pt x="2646908" y="2055733"/>
                          <a:pt x="2651646" y="2059286"/>
                        </a:cubicBezTo>
                        <a:lnTo>
                          <a:pt x="2645632" y="2046686"/>
                        </a:lnTo>
                        <a:close/>
                        <a:moveTo>
                          <a:pt x="2009613" y="2021380"/>
                        </a:moveTo>
                        <a:cubicBezTo>
                          <a:pt x="2000136" y="2028487"/>
                          <a:pt x="1995398" y="2035595"/>
                          <a:pt x="1997767" y="2040333"/>
                        </a:cubicBezTo>
                        <a:cubicBezTo>
                          <a:pt x="1997767" y="2035595"/>
                          <a:pt x="2000136" y="2030856"/>
                          <a:pt x="2009613" y="2021380"/>
                        </a:cubicBezTo>
                        <a:close/>
                        <a:moveTo>
                          <a:pt x="1713472" y="2019011"/>
                        </a:moveTo>
                        <a:cubicBezTo>
                          <a:pt x="1699257" y="2030856"/>
                          <a:pt x="1687411" y="2049809"/>
                          <a:pt x="1663720" y="2028487"/>
                        </a:cubicBezTo>
                        <a:cubicBezTo>
                          <a:pt x="1687411" y="2049809"/>
                          <a:pt x="1699257" y="2033225"/>
                          <a:pt x="1713472" y="2019011"/>
                        </a:cubicBezTo>
                        <a:close/>
                        <a:moveTo>
                          <a:pt x="860586" y="2007165"/>
                        </a:moveTo>
                        <a:cubicBezTo>
                          <a:pt x="860586" y="2016642"/>
                          <a:pt x="867693" y="2023749"/>
                          <a:pt x="877169" y="2021380"/>
                        </a:cubicBezTo>
                        <a:cubicBezTo>
                          <a:pt x="867693" y="2021380"/>
                          <a:pt x="862955" y="2016642"/>
                          <a:pt x="860586" y="2007165"/>
                        </a:cubicBezTo>
                        <a:close/>
                        <a:moveTo>
                          <a:pt x="1865096" y="2002427"/>
                        </a:moveTo>
                        <a:cubicBezTo>
                          <a:pt x="1884049" y="2000058"/>
                          <a:pt x="1888787" y="2004796"/>
                          <a:pt x="1891156" y="2014272"/>
                        </a:cubicBezTo>
                        <a:cubicBezTo>
                          <a:pt x="1888787" y="2004796"/>
                          <a:pt x="1884049" y="1997689"/>
                          <a:pt x="1865096" y="2002427"/>
                        </a:cubicBezTo>
                        <a:close/>
                        <a:moveTo>
                          <a:pt x="640257" y="2000058"/>
                        </a:moveTo>
                        <a:cubicBezTo>
                          <a:pt x="652102" y="2007165"/>
                          <a:pt x="647364" y="2021380"/>
                          <a:pt x="652102" y="2028487"/>
                        </a:cubicBezTo>
                        <a:cubicBezTo>
                          <a:pt x="647364" y="2019011"/>
                          <a:pt x="652102" y="2004796"/>
                          <a:pt x="640257" y="2000058"/>
                        </a:cubicBezTo>
                        <a:close/>
                        <a:moveTo>
                          <a:pt x="524169" y="1995319"/>
                        </a:moveTo>
                        <a:cubicBezTo>
                          <a:pt x="526539" y="2004796"/>
                          <a:pt x="530685" y="2013088"/>
                          <a:pt x="530981" y="2020195"/>
                        </a:cubicBezTo>
                        <a:lnTo>
                          <a:pt x="527981" y="2029511"/>
                        </a:lnTo>
                        <a:lnTo>
                          <a:pt x="514693" y="2037964"/>
                        </a:lnTo>
                        <a:cubicBezTo>
                          <a:pt x="483894" y="2049809"/>
                          <a:pt x="486263" y="2064024"/>
                          <a:pt x="512324" y="2082977"/>
                        </a:cubicBezTo>
                        <a:cubicBezTo>
                          <a:pt x="486263" y="2064024"/>
                          <a:pt x="486263" y="2049809"/>
                          <a:pt x="514693" y="2037964"/>
                        </a:cubicBezTo>
                        <a:cubicBezTo>
                          <a:pt x="521208" y="2035595"/>
                          <a:pt x="525354" y="2032930"/>
                          <a:pt x="527834" y="2029968"/>
                        </a:cubicBezTo>
                        <a:lnTo>
                          <a:pt x="527981" y="2029511"/>
                        </a:lnTo>
                        <a:lnTo>
                          <a:pt x="528834" y="2028969"/>
                        </a:lnTo>
                        <a:cubicBezTo>
                          <a:pt x="536608" y="2019751"/>
                          <a:pt x="527723" y="2009534"/>
                          <a:pt x="524169" y="1995319"/>
                        </a:cubicBezTo>
                        <a:close/>
                        <a:moveTo>
                          <a:pt x="691193" y="1994727"/>
                        </a:moveTo>
                        <a:cubicBezTo>
                          <a:pt x="687639" y="1994727"/>
                          <a:pt x="684086" y="1995319"/>
                          <a:pt x="680532" y="1995319"/>
                        </a:cubicBezTo>
                        <a:cubicBezTo>
                          <a:pt x="687639" y="1997689"/>
                          <a:pt x="697116" y="1992950"/>
                          <a:pt x="701854" y="1997689"/>
                        </a:cubicBezTo>
                        <a:cubicBezTo>
                          <a:pt x="698301" y="1995320"/>
                          <a:pt x="694747" y="1994727"/>
                          <a:pt x="691193" y="1994727"/>
                        </a:cubicBezTo>
                        <a:close/>
                        <a:moveTo>
                          <a:pt x="3002277" y="1988212"/>
                        </a:moveTo>
                        <a:lnTo>
                          <a:pt x="2993127" y="1998248"/>
                        </a:lnTo>
                        <a:lnTo>
                          <a:pt x="2978586" y="1997689"/>
                        </a:lnTo>
                        <a:cubicBezTo>
                          <a:pt x="2952525" y="1995319"/>
                          <a:pt x="2971478" y="2028487"/>
                          <a:pt x="2952525" y="2033225"/>
                        </a:cubicBezTo>
                        <a:cubicBezTo>
                          <a:pt x="2971478" y="2028487"/>
                          <a:pt x="2952525" y="1997689"/>
                          <a:pt x="2978586" y="1997689"/>
                        </a:cubicBezTo>
                        <a:cubicBezTo>
                          <a:pt x="2983324" y="1997689"/>
                          <a:pt x="2988654" y="1998874"/>
                          <a:pt x="2993097" y="1998281"/>
                        </a:cubicBezTo>
                        <a:lnTo>
                          <a:pt x="2993127" y="1998248"/>
                        </a:lnTo>
                        <a:lnTo>
                          <a:pt x="2993985" y="1998281"/>
                        </a:lnTo>
                        <a:cubicBezTo>
                          <a:pt x="2998131" y="1997689"/>
                          <a:pt x="3001092" y="1995320"/>
                          <a:pt x="3002277" y="1988212"/>
                        </a:cubicBezTo>
                        <a:close/>
                        <a:moveTo>
                          <a:pt x="2492914" y="1988212"/>
                        </a:moveTo>
                        <a:cubicBezTo>
                          <a:pt x="2500022" y="1988212"/>
                          <a:pt x="2507129" y="1997689"/>
                          <a:pt x="2514237" y="2000058"/>
                        </a:cubicBezTo>
                        <a:cubicBezTo>
                          <a:pt x="2504760" y="1995319"/>
                          <a:pt x="2500022" y="1985843"/>
                          <a:pt x="2492914" y="1988212"/>
                        </a:cubicBezTo>
                        <a:close/>
                        <a:moveTo>
                          <a:pt x="1839035" y="1988212"/>
                        </a:moveTo>
                        <a:cubicBezTo>
                          <a:pt x="1827190" y="1985843"/>
                          <a:pt x="1827190" y="1995319"/>
                          <a:pt x="1827190" y="2002427"/>
                        </a:cubicBezTo>
                        <a:cubicBezTo>
                          <a:pt x="1829559" y="1995319"/>
                          <a:pt x="1829559" y="1985843"/>
                          <a:pt x="1839035" y="1988212"/>
                        </a:cubicBezTo>
                        <a:close/>
                        <a:moveTo>
                          <a:pt x="1234316" y="1987324"/>
                        </a:moveTo>
                        <a:cubicBezTo>
                          <a:pt x="1231354" y="1987620"/>
                          <a:pt x="1228985" y="1989397"/>
                          <a:pt x="1227800" y="1992950"/>
                        </a:cubicBezTo>
                        <a:lnTo>
                          <a:pt x="1235519" y="1987713"/>
                        </a:lnTo>
                        <a:lnTo>
                          <a:pt x="1244384" y="1990581"/>
                        </a:lnTo>
                        <a:cubicBezTo>
                          <a:pt x="1242015" y="1988212"/>
                          <a:pt x="1239054" y="1987028"/>
                          <a:pt x="1236092" y="1987324"/>
                        </a:cubicBezTo>
                        <a:lnTo>
                          <a:pt x="1235519" y="1987713"/>
                        </a:lnTo>
                        <a:close/>
                        <a:moveTo>
                          <a:pt x="2713243" y="1983474"/>
                        </a:moveTo>
                        <a:cubicBezTo>
                          <a:pt x="2699028" y="1988212"/>
                          <a:pt x="2694290" y="2000058"/>
                          <a:pt x="2694290" y="2014272"/>
                        </a:cubicBezTo>
                        <a:cubicBezTo>
                          <a:pt x="2694290" y="2000058"/>
                          <a:pt x="2701398" y="1990581"/>
                          <a:pt x="2713243" y="1983474"/>
                        </a:cubicBezTo>
                        <a:close/>
                        <a:moveTo>
                          <a:pt x="467310" y="1983474"/>
                        </a:moveTo>
                        <a:cubicBezTo>
                          <a:pt x="469680" y="2004796"/>
                          <a:pt x="464941" y="2026118"/>
                          <a:pt x="474418" y="2047440"/>
                        </a:cubicBezTo>
                        <a:lnTo>
                          <a:pt x="474983" y="2065226"/>
                        </a:lnTo>
                        <a:lnTo>
                          <a:pt x="457834" y="2075870"/>
                        </a:lnTo>
                        <a:cubicBezTo>
                          <a:pt x="466126" y="2073501"/>
                          <a:pt x="472049" y="2070540"/>
                          <a:pt x="475010" y="2066097"/>
                        </a:cubicBezTo>
                        <a:lnTo>
                          <a:pt x="474983" y="2065226"/>
                        </a:lnTo>
                        <a:lnTo>
                          <a:pt x="475010" y="2065209"/>
                        </a:lnTo>
                        <a:cubicBezTo>
                          <a:pt x="477972" y="2060471"/>
                          <a:pt x="477972" y="2054548"/>
                          <a:pt x="474418" y="2047440"/>
                        </a:cubicBezTo>
                        <a:cubicBezTo>
                          <a:pt x="467310" y="2026118"/>
                          <a:pt x="469680" y="2004796"/>
                          <a:pt x="467310" y="1983474"/>
                        </a:cubicBezTo>
                        <a:close/>
                        <a:moveTo>
                          <a:pt x="1680304" y="1976367"/>
                        </a:moveTo>
                        <a:cubicBezTo>
                          <a:pt x="1668458" y="1976367"/>
                          <a:pt x="1654243" y="1985843"/>
                          <a:pt x="1644767" y="2004796"/>
                        </a:cubicBezTo>
                        <a:cubicBezTo>
                          <a:pt x="1656612" y="1985843"/>
                          <a:pt x="1668458" y="1976367"/>
                          <a:pt x="1680304" y="1976367"/>
                        </a:cubicBezTo>
                        <a:close/>
                        <a:moveTo>
                          <a:pt x="751606" y="1976367"/>
                        </a:moveTo>
                        <a:cubicBezTo>
                          <a:pt x="751606" y="1978735"/>
                          <a:pt x="744498" y="1978735"/>
                          <a:pt x="742129" y="1981105"/>
                        </a:cubicBezTo>
                        <a:cubicBezTo>
                          <a:pt x="744498" y="1981105"/>
                          <a:pt x="751606" y="1978735"/>
                          <a:pt x="751606" y="1976367"/>
                        </a:cubicBezTo>
                        <a:close/>
                        <a:moveTo>
                          <a:pt x="1602122" y="1964521"/>
                        </a:moveTo>
                        <a:cubicBezTo>
                          <a:pt x="1604492" y="1962152"/>
                          <a:pt x="1609230" y="1966890"/>
                          <a:pt x="1613968" y="1973997"/>
                        </a:cubicBezTo>
                        <a:cubicBezTo>
                          <a:pt x="1611599" y="1966890"/>
                          <a:pt x="1606861" y="1962152"/>
                          <a:pt x="1602122" y="1964521"/>
                        </a:cubicBezTo>
                        <a:close/>
                        <a:moveTo>
                          <a:pt x="2023827" y="1950306"/>
                        </a:moveTo>
                        <a:cubicBezTo>
                          <a:pt x="2066471" y="1971628"/>
                          <a:pt x="2109116" y="1990581"/>
                          <a:pt x="2156498" y="1992950"/>
                        </a:cubicBezTo>
                        <a:cubicBezTo>
                          <a:pt x="2109116" y="1988212"/>
                          <a:pt x="2066471" y="1969259"/>
                          <a:pt x="2023827" y="1950306"/>
                        </a:cubicBezTo>
                        <a:close/>
                        <a:moveTo>
                          <a:pt x="1869834" y="1947937"/>
                        </a:moveTo>
                        <a:cubicBezTo>
                          <a:pt x="1867465" y="1952675"/>
                          <a:pt x="1872203" y="1957413"/>
                          <a:pt x="1876941" y="1959782"/>
                        </a:cubicBezTo>
                        <a:cubicBezTo>
                          <a:pt x="1869834" y="1957413"/>
                          <a:pt x="1867465" y="1955044"/>
                          <a:pt x="1869834" y="1947937"/>
                        </a:cubicBezTo>
                        <a:close/>
                        <a:moveTo>
                          <a:pt x="498109" y="1943199"/>
                        </a:moveTo>
                        <a:cubicBezTo>
                          <a:pt x="481525" y="1957413"/>
                          <a:pt x="462572" y="1950306"/>
                          <a:pt x="448357" y="1952675"/>
                        </a:cubicBezTo>
                        <a:cubicBezTo>
                          <a:pt x="464941" y="1950306"/>
                          <a:pt x="481525" y="1957413"/>
                          <a:pt x="498109" y="1943199"/>
                        </a:cubicBezTo>
                        <a:close/>
                        <a:moveTo>
                          <a:pt x="1936169" y="1914769"/>
                        </a:moveTo>
                        <a:cubicBezTo>
                          <a:pt x="1952753" y="1914769"/>
                          <a:pt x="1962230" y="1917138"/>
                          <a:pt x="1966968" y="1936091"/>
                        </a:cubicBezTo>
                        <a:cubicBezTo>
                          <a:pt x="1974076" y="1976367"/>
                          <a:pt x="1974076" y="1976367"/>
                          <a:pt x="2016720" y="1983474"/>
                        </a:cubicBezTo>
                        <a:cubicBezTo>
                          <a:pt x="2025012" y="1982290"/>
                          <a:pt x="2031675" y="1981697"/>
                          <a:pt x="2037154" y="1981771"/>
                        </a:cubicBezTo>
                        <a:lnTo>
                          <a:pt x="2050351" y="1984044"/>
                        </a:lnTo>
                        <a:lnTo>
                          <a:pt x="2066471" y="2002427"/>
                        </a:lnTo>
                        <a:cubicBezTo>
                          <a:pt x="2061733" y="1992951"/>
                          <a:pt x="2057587" y="1987028"/>
                          <a:pt x="2050480" y="1984066"/>
                        </a:cubicBezTo>
                        <a:lnTo>
                          <a:pt x="2050351" y="1984044"/>
                        </a:lnTo>
                        <a:lnTo>
                          <a:pt x="2049592" y="1983178"/>
                        </a:lnTo>
                        <a:cubicBezTo>
                          <a:pt x="2042781" y="1980513"/>
                          <a:pt x="2033304" y="1981105"/>
                          <a:pt x="2016720" y="1983474"/>
                        </a:cubicBezTo>
                        <a:cubicBezTo>
                          <a:pt x="1976445" y="1976367"/>
                          <a:pt x="1974076" y="1976367"/>
                          <a:pt x="1966968" y="1936091"/>
                        </a:cubicBezTo>
                        <a:cubicBezTo>
                          <a:pt x="1964599" y="1914769"/>
                          <a:pt x="1952753" y="1914769"/>
                          <a:pt x="1936169" y="1914769"/>
                        </a:cubicBezTo>
                        <a:close/>
                        <a:moveTo>
                          <a:pt x="704223" y="1914769"/>
                        </a:moveTo>
                        <a:cubicBezTo>
                          <a:pt x="697116" y="1912400"/>
                          <a:pt x="687639" y="1917138"/>
                          <a:pt x="678163" y="1921877"/>
                        </a:cubicBezTo>
                        <a:cubicBezTo>
                          <a:pt x="687639" y="1919507"/>
                          <a:pt x="697116" y="1912400"/>
                          <a:pt x="704223" y="1914769"/>
                        </a:cubicBezTo>
                        <a:close/>
                        <a:moveTo>
                          <a:pt x="1936169" y="1912400"/>
                        </a:moveTo>
                        <a:cubicBezTo>
                          <a:pt x="1936169" y="1924245"/>
                          <a:pt x="1921955" y="1938460"/>
                          <a:pt x="1924324" y="1950306"/>
                        </a:cubicBezTo>
                        <a:cubicBezTo>
                          <a:pt x="1924324" y="1938460"/>
                          <a:pt x="1938539" y="1924245"/>
                          <a:pt x="1936169" y="1912400"/>
                        </a:cubicBezTo>
                        <a:close/>
                        <a:moveTo>
                          <a:pt x="1414961" y="1912400"/>
                        </a:moveTo>
                        <a:cubicBezTo>
                          <a:pt x="1405485" y="1914769"/>
                          <a:pt x="1400747" y="1919507"/>
                          <a:pt x="1398378" y="1933722"/>
                        </a:cubicBezTo>
                        <a:cubicBezTo>
                          <a:pt x="1400747" y="1921877"/>
                          <a:pt x="1407854" y="1914769"/>
                          <a:pt x="1414961" y="1912400"/>
                        </a:cubicBezTo>
                        <a:close/>
                        <a:moveTo>
                          <a:pt x="1291767" y="1867387"/>
                        </a:moveTo>
                        <a:cubicBezTo>
                          <a:pt x="1288806" y="1873310"/>
                          <a:pt x="1287325" y="1879085"/>
                          <a:pt x="1286918" y="1884748"/>
                        </a:cubicBezTo>
                        <a:lnTo>
                          <a:pt x="1286988" y="1885483"/>
                        </a:lnTo>
                        <a:lnTo>
                          <a:pt x="1286918" y="1885748"/>
                        </a:lnTo>
                        <a:cubicBezTo>
                          <a:pt x="1285696" y="1903072"/>
                          <a:pt x="1294136" y="1917731"/>
                          <a:pt x="1301243" y="1933722"/>
                        </a:cubicBezTo>
                        <a:cubicBezTo>
                          <a:pt x="1310720" y="1952675"/>
                          <a:pt x="1301243" y="1966890"/>
                          <a:pt x="1287029" y="1976367"/>
                        </a:cubicBezTo>
                        <a:cubicBezTo>
                          <a:pt x="1301243" y="1964521"/>
                          <a:pt x="1313089" y="1952675"/>
                          <a:pt x="1301243" y="1933722"/>
                        </a:cubicBezTo>
                        <a:cubicBezTo>
                          <a:pt x="1296505" y="1923061"/>
                          <a:pt x="1291175" y="1912400"/>
                          <a:pt x="1288509" y="1901443"/>
                        </a:cubicBezTo>
                        <a:lnTo>
                          <a:pt x="1286988" y="1885483"/>
                        </a:lnTo>
                        <a:close/>
                        <a:moveTo>
                          <a:pt x="1054854" y="1862648"/>
                        </a:moveTo>
                        <a:cubicBezTo>
                          <a:pt x="1066700" y="1869756"/>
                          <a:pt x="1073807" y="1867387"/>
                          <a:pt x="1083284" y="1865017"/>
                        </a:cubicBezTo>
                        <a:cubicBezTo>
                          <a:pt x="1092760" y="1865017"/>
                          <a:pt x="1097498" y="1872125"/>
                          <a:pt x="1095129" y="1881601"/>
                        </a:cubicBezTo>
                        <a:cubicBezTo>
                          <a:pt x="1099868" y="1872125"/>
                          <a:pt x="1095129" y="1865017"/>
                          <a:pt x="1083284" y="1865017"/>
                        </a:cubicBezTo>
                        <a:cubicBezTo>
                          <a:pt x="1073807" y="1865017"/>
                          <a:pt x="1064331" y="1869756"/>
                          <a:pt x="1054854" y="1862648"/>
                        </a:cubicBezTo>
                        <a:close/>
                        <a:moveTo>
                          <a:pt x="2014351" y="1848433"/>
                        </a:moveTo>
                        <a:cubicBezTo>
                          <a:pt x="2020274" y="1855541"/>
                          <a:pt x="2024420" y="1862056"/>
                          <a:pt x="2027011" y="1868201"/>
                        </a:cubicBezTo>
                        <a:lnTo>
                          <a:pt x="2030243" y="1885225"/>
                        </a:lnTo>
                        <a:lnTo>
                          <a:pt x="2025678" y="1902072"/>
                        </a:lnTo>
                        <a:cubicBezTo>
                          <a:pt x="2022939" y="1907810"/>
                          <a:pt x="2019089" y="1913585"/>
                          <a:pt x="2014351" y="1919507"/>
                        </a:cubicBezTo>
                        <a:cubicBezTo>
                          <a:pt x="2023827" y="1907662"/>
                          <a:pt x="2029750" y="1897001"/>
                          <a:pt x="2030343" y="1885747"/>
                        </a:cubicBezTo>
                        <a:lnTo>
                          <a:pt x="2030243" y="1885225"/>
                        </a:lnTo>
                        <a:lnTo>
                          <a:pt x="2030343" y="1884859"/>
                        </a:lnTo>
                        <a:cubicBezTo>
                          <a:pt x="2030935" y="1873310"/>
                          <a:pt x="2026197" y="1861464"/>
                          <a:pt x="2014351" y="1848433"/>
                        </a:cubicBezTo>
                        <a:close/>
                        <a:moveTo>
                          <a:pt x="2277324" y="1838957"/>
                        </a:moveTo>
                        <a:cubicBezTo>
                          <a:pt x="2279693" y="1857910"/>
                          <a:pt x="2301015" y="1865017"/>
                          <a:pt x="2322337" y="1867387"/>
                        </a:cubicBezTo>
                        <a:cubicBezTo>
                          <a:pt x="2301015" y="1862648"/>
                          <a:pt x="2282062" y="1857910"/>
                          <a:pt x="2277324" y="1838957"/>
                        </a:cubicBezTo>
                        <a:close/>
                        <a:moveTo>
                          <a:pt x="443619" y="1829480"/>
                        </a:moveTo>
                        <a:lnTo>
                          <a:pt x="450010" y="1847782"/>
                        </a:lnTo>
                        <a:lnTo>
                          <a:pt x="445988" y="1865017"/>
                        </a:lnTo>
                        <a:cubicBezTo>
                          <a:pt x="448358" y="1860279"/>
                          <a:pt x="450135" y="1854356"/>
                          <a:pt x="450135" y="1848137"/>
                        </a:cubicBezTo>
                        <a:lnTo>
                          <a:pt x="450010" y="1847782"/>
                        </a:lnTo>
                        <a:lnTo>
                          <a:pt x="450135" y="1847249"/>
                        </a:lnTo>
                        <a:cubicBezTo>
                          <a:pt x="450135" y="1840734"/>
                          <a:pt x="448358" y="1834219"/>
                          <a:pt x="443619" y="1829480"/>
                        </a:cubicBezTo>
                        <a:close/>
                        <a:moveTo>
                          <a:pt x="1540525" y="1827111"/>
                        </a:moveTo>
                        <a:lnTo>
                          <a:pt x="1540525" y="1837773"/>
                        </a:lnTo>
                        <a:lnTo>
                          <a:pt x="1533418" y="1848433"/>
                        </a:lnTo>
                        <a:cubicBezTo>
                          <a:pt x="1534603" y="1844880"/>
                          <a:pt x="1538156" y="1841919"/>
                          <a:pt x="1540525" y="1838661"/>
                        </a:cubicBezTo>
                        <a:lnTo>
                          <a:pt x="1540525" y="1837773"/>
                        </a:lnTo>
                        <a:lnTo>
                          <a:pt x="1540525" y="1837773"/>
                        </a:lnTo>
                        <a:cubicBezTo>
                          <a:pt x="1542894" y="1834219"/>
                          <a:pt x="1544079" y="1830665"/>
                          <a:pt x="1540525" y="1827111"/>
                        </a:cubicBezTo>
                        <a:close/>
                        <a:moveTo>
                          <a:pt x="2064103" y="1822373"/>
                        </a:moveTo>
                        <a:cubicBezTo>
                          <a:pt x="2059364" y="1827111"/>
                          <a:pt x="2049888" y="1831850"/>
                          <a:pt x="2047518" y="1838957"/>
                        </a:cubicBezTo>
                        <a:cubicBezTo>
                          <a:pt x="2049888" y="1831850"/>
                          <a:pt x="2056995" y="1827111"/>
                          <a:pt x="2064103" y="1822373"/>
                        </a:cubicBezTo>
                        <a:close/>
                        <a:moveTo>
                          <a:pt x="2502391" y="1820004"/>
                        </a:moveTo>
                        <a:cubicBezTo>
                          <a:pt x="2497653" y="1820004"/>
                          <a:pt x="2485807" y="1820004"/>
                          <a:pt x="2485807" y="1836588"/>
                        </a:cubicBezTo>
                        <a:cubicBezTo>
                          <a:pt x="2485807" y="1855541"/>
                          <a:pt x="2500022" y="1881601"/>
                          <a:pt x="2511868" y="1879232"/>
                        </a:cubicBezTo>
                        <a:cubicBezTo>
                          <a:pt x="2502391" y="1881601"/>
                          <a:pt x="2485807" y="1855541"/>
                          <a:pt x="2485807" y="1836588"/>
                        </a:cubicBezTo>
                        <a:cubicBezTo>
                          <a:pt x="2485807" y="1820004"/>
                          <a:pt x="2500022" y="1820004"/>
                          <a:pt x="2502391" y="1820004"/>
                        </a:cubicBezTo>
                        <a:close/>
                        <a:moveTo>
                          <a:pt x="1616337" y="1812897"/>
                        </a:moveTo>
                        <a:lnTo>
                          <a:pt x="1619801" y="1842050"/>
                        </a:lnTo>
                        <a:lnTo>
                          <a:pt x="1612339" y="1852876"/>
                        </a:lnTo>
                        <a:cubicBezTo>
                          <a:pt x="1608342" y="1855985"/>
                          <a:pt x="1602715" y="1858503"/>
                          <a:pt x="1595015" y="1860279"/>
                        </a:cubicBezTo>
                        <a:cubicBezTo>
                          <a:pt x="1576062" y="1862648"/>
                          <a:pt x="1568955" y="1879232"/>
                          <a:pt x="1559478" y="1893447"/>
                        </a:cubicBezTo>
                        <a:cubicBezTo>
                          <a:pt x="1555925" y="1898185"/>
                          <a:pt x="1552963" y="1902924"/>
                          <a:pt x="1551779" y="1908254"/>
                        </a:cubicBezTo>
                        <a:lnTo>
                          <a:pt x="1551992" y="1909573"/>
                        </a:lnTo>
                        <a:lnTo>
                          <a:pt x="1551779" y="1910031"/>
                        </a:lnTo>
                        <a:cubicBezTo>
                          <a:pt x="1550594" y="1915362"/>
                          <a:pt x="1551186" y="1920692"/>
                          <a:pt x="1554740" y="1926615"/>
                        </a:cubicBezTo>
                        <a:lnTo>
                          <a:pt x="1551992" y="1909573"/>
                        </a:lnTo>
                        <a:lnTo>
                          <a:pt x="1559478" y="1893447"/>
                        </a:lnTo>
                        <a:cubicBezTo>
                          <a:pt x="1568955" y="1879232"/>
                          <a:pt x="1578431" y="1862648"/>
                          <a:pt x="1595015" y="1860279"/>
                        </a:cubicBezTo>
                        <a:cubicBezTo>
                          <a:pt x="1610415" y="1856726"/>
                          <a:pt x="1617522" y="1850803"/>
                          <a:pt x="1619891" y="1842807"/>
                        </a:cubicBezTo>
                        <a:lnTo>
                          <a:pt x="1619801" y="1842050"/>
                        </a:lnTo>
                        <a:lnTo>
                          <a:pt x="1619891" y="1841919"/>
                        </a:lnTo>
                        <a:cubicBezTo>
                          <a:pt x="1622260" y="1833627"/>
                          <a:pt x="1619891" y="1823558"/>
                          <a:pt x="1616337" y="1812897"/>
                        </a:cubicBezTo>
                        <a:close/>
                        <a:moveTo>
                          <a:pt x="623673" y="1810528"/>
                        </a:moveTo>
                        <a:cubicBezTo>
                          <a:pt x="623673" y="1827111"/>
                          <a:pt x="599982" y="1827111"/>
                          <a:pt x="604720" y="1848433"/>
                        </a:cubicBezTo>
                        <a:cubicBezTo>
                          <a:pt x="602351" y="1827111"/>
                          <a:pt x="623673" y="1827111"/>
                          <a:pt x="623673" y="1810528"/>
                        </a:cubicBezTo>
                        <a:close/>
                        <a:moveTo>
                          <a:pt x="950612" y="1805789"/>
                        </a:moveTo>
                        <a:cubicBezTo>
                          <a:pt x="957127" y="1809343"/>
                          <a:pt x="960681" y="1813489"/>
                          <a:pt x="962495" y="1817931"/>
                        </a:cubicBezTo>
                        <a:lnTo>
                          <a:pt x="963889" y="1831372"/>
                        </a:lnTo>
                        <a:lnTo>
                          <a:pt x="962273" y="1844769"/>
                        </a:lnTo>
                        <a:lnTo>
                          <a:pt x="962347" y="1845150"/>
                        </a:lnTo>
                        <a:lnTo>
                          <a:pt x="962273" y="1845768"/>
                        </a:lnTo>
                        <a:cubicBezTo>
                          <a:pt x="962014" y="1850211"/>
                          <a:pt x="962458" y="1854357"/>
                          <a:pt x="964827" y="1857910"/>
                        </a:cubicBezTo>
                        <a:lnTo>
                          <a:pt x="962347" y="1845150"/>
                        </a:lnTo>
                        <a:lnTo>
                          <a:pt x="963939" y="1831850"/>
                        </a:lnTo>
                        <a:lnTo>
                          <a:pt x="963889" y="1831372"/>
                        </a:lnTo>
                        <a:lnTo>
                          <a:pt x="963939" y="1830961"/>
                        </a:lnTo>
                        <a:cubicBezTo>
                          <a:pt x="964827" y="1821781"/>
                          <a:pt x="963643" y="1812897"/>
                          <a:pt x="950612" y="1805789"/>
                        </a:cubicBezTo>
                        <a:close/>
                        <a:moveTo>
                          <a:pt x="2279693" y="1798682"/>
                        </a:moveTo>
                        <a:cubicBezTo>
                          <a:pt x="2277324" y="1803420"/>
                          <a:pt x="2282062" y="1810528"/>
                          <a:pt x="2282062" y="1815266"/>
                        </a:cubicBezTo>
                        <a:cubicBezTo>
                          <a:pt x="2282062" y="1812897"/>
                          <a:pt x="2279693" y="1803420"/>
                          <a:pt x="2279693" y="1798682"/>
                        </a:cubicBezTo>
                        <a:close/>
                        <a:moveTo>
                          <a:pt x="2142284" y="1796313"/>
                        </a:moveTo>
                        <a:lnTo>
                          <a:pt x="2137155" y="1807791"/>
                        </a:lnTo>
                        <a:lnTo>
                          <a:pt x="2135176" y="1810232"/>
                        </a:lnTo>
                        <a:cubicBezTo>
                          <a:pt x="2131030" y="1814674"/>
                          <a:pt x="2126885" y="1818820"/>
                          <a:pt x="2128069" y="1822373"/>
                        </a:cubicBezTo>
                        <a:cubicBezTo>
                          <a:pt x="2128069" y="1818820"/>
                          <a:pt x="2132215" y="1814674"/>
                          <a:pt x="2136065" y="1810232"/>
                        </a:cubicBezTo>
                        <a:lnTo>
                          <a:pt x="2137155" y="1807791"/>
                        </a:lnTo>
                        <a:lnTo>
                          <a:pt x="2140729" y="1803383"/>
                        </a:lnTo>
                        <a:cubicBezTo>
                          <a:pt x="2142136" y="1801051"/>
                          <a:pt x="2142876" y="1798682"/>
                          <a:pt x="2142284" y="1796313"/>
                        </a:cubicBezTo>
                        <a:close/>
                        <a:moveTo>
                          <a:pt x="1599753" y="1793943"/>
                        </a:moveTo>
                        <a:cubicBezTo>
                          <a:pt x="1604492" y="1796313"/>
                          <a:pt x="1604492" y="1803420"/>
                          <a:pt x="1606861" y="1810528"/>
                        </a:cubicBezTo>
                        <a:cubicBezTo>
                          <a:pt x="1606861" y="1803420"/>
                          <a:pt x="1604492" y="1793943"/>
                          <a:pt x="1599753" y="1793943"/>
                        </a:cubicBezTo>
                        <a:close/>
                        <a:moveTo>
                          <a:pt x="389129" y="1791575"/>
                        </a:moveTo>
                        <a:cubicBezTo>
                          <a:pt x="396237" y="1798682"/>
                          <a:pt x="405713" y="1805789"/>
                          <a:pt x="379653" y="1812897"/>
                        </a:cubicBezTo>
                        <a:cubicBezTo>
                          <a:pt x="405713" y="1805789"/>
                          <a:pt x="398606" y="1798682"/>
                          <a:pt x="389129" y="1791575"/>
                        </a:cubicBezTo>
                        <a:close/>
                        <a:moveTo>
                          <a:pt x="1519203" y="1774991"/>
                        </a:moveTo>
                        <a:cubicBezTo>
                          <a:pt x="1497881" y="1774991"/>
                          <a:pt x="1493143" y="1786836"/>
                          <a:pt x="1486035" y="1817635"/>
                        </a:cubicBezTo>
                        <a:cubicBezTo>
                          <a:pt x="1483666" y="1827111"/>
                          <a:pt x="1474190" y="1836588"/>
                          <a:pt x="1483666" y="1846065"/>
                        </a:cubicBezTo>
                        <a:cubicBezTo>
                          <a:pt x="1476559" y="1836588"/>
                          <a:pt x="1483666" y="1827111"/>
                          <a:pt x="1486035" y="1817635"/>
                        </a:cubicBezTo>
                        <a:cubicBezTo>
                          <a:pt x="1493143" y="1786836"/>
                          <a:pt x="1500250" y="1777360"/>
                          <a:pt x="1519203" y="1774991"/>
                        </a:cubicBezTo>
                        <a:close/>
                        <a:moveTo>
                          <a:pt x="682901" y="1774991"/>
                        </a:moveTo>
                        <a:cubicBezTo>
                          <a:pt x="697116" y="1772621"/>
                          <a:pt x="704223" y="1779729"/>
                          <a:pt x="708961" y="1791575"/>
                        </a:cubicBezTo>
                        <a:cubicBezTo>
                          <a:pt x="711331" y="1801051"/>
                          <a:pt x="720807" y="1812897"/>
                          <a:pt x="730284" y="1808158"/>
                        </a:cubicBezTo>
                        <a:cubicBezTo>
                          <a:pt x="720807" y="1812897"/>
                          <a:pt x="713700" y="1801051"/>
                          <a:pt x="708961" y="1791575"/>
                        </a:cubicBezTo>
                        <a:cubicBezTo>
                          <a:pt x="704223" y="1777360"/>
                          <a:pt x="697116" y="1770252"/>
                          <a:pt x="682901" y="1774991"/>
                        </a:cubicBezTo>
                        <a:close/>
                        <a:moveTo>
                          <a:pt x="2722720" y="1770252"/>
                        </a:moveTo>
                        <a:cubicBezTo>
                          <a:pt x="2741673" y="1770252"/>
                          <a:pt x="2755888" y="1782098"/>
                          <a:pt x="2765364" y="1808158"/>
                        </a:cubicBezTo>
                        <a:cubicBezTo>
                          <a:pt x="2770102" y="1827111"/>
                          <a:pt x="2765364" y="1848433"/>
                          <a:pt x="2781948" y="1862648"/>
                        </a:cubicBezTo>
                        <a:lnTo>
                          <a:pt x="2782764" y="1871896"/>
                        </a:lnTo>
                        <a:lnTo>
                          <a:pt x="2774841" y="1879232"/>
                        </a:lnTo>
                        <a:cubicBezTo>
                          <a:pt x="2778395" y="1879232"/>
                          <a:pt x="2781356" y="1876271"/>
                          <a:pt x="2782836" y="1872717"/>
                        </a:cubicBezTo>
                        <a:lnTo>
                          <a:pt x="2782764" y="1871896"/>
                        </a:lnTo>
                        <a:lnTo>
                          <a:pt x="2782836" y="1871829"/>
                        </a:lnTo>
                        <a:cubicBezTo>
                          <a:pt x="2784317" y="1867979"/>
                          <a:pt x="2784317" y="1863833"/>
                          <a:pt x="2781948" y="1862648"/>
                        </a:cubicBezTo>
                        <a:cubicBezTo>
                          <a:pt x="2765364" y="1848433"/>
                          <a:pt x="2770102" y="1824742"/>
                          <a:pt x="2765364" y="1808158"/>
                        </a:cubicBezTo>
                        <a:cubicBezTo>
                          <a:pt x="2755888" y="1782098"/>
                          <a:pt x="2741673" y="1767883"/>
                          <a:pt x="2722720" y="1770252"/>
                        </a:cubicBezTo>
                        <a:close/>
                        <a:moveTo>
                          <a:pt x="829787" y="1767883"/>
                        </a:moveTo>
                        <a:cubicBezTo>
                          <a:pt x="839263" y="1796313"/>
                          <a:pt x="877169" y="1817635"/>
                          <a:pt x="893753" y="1801051"/>
                        </a:cubicBezTo>
                        <a:cubicBezTo>
                          <a:pt x="877169" y="1815266"/>
                          <a:pt x="839263" y="1793943"/>
                          <a:pt x="829787" y="1767883"/>
                        </a:cubicBezTo>
                        <a:close/>
                        <a:moveTo>
                          <a:pt x="1559478" y="1751299"/>
                        </a:moveTo>
                        <a:cubicBezTo>
                          <a:pt x="1561847" y="1758407"/>
                          <a:pt x="1566586" y="1767883"/>
                          <a:pt x="1559478" y="1774991"/>
                        </a:cubicBezTo>
                        <a:cubicBezTo>
                          <a:pt x="1566586" y="1767883"/>
                          <a:pt x="1564216" y="1758407"/>
                          <a:pt x="1559478" y="1751299"/>
                        </a:cubicBezTo>
                        <a:close/>
                        <a:moveTo>
                          <a:pt x="2052257" y="1744192"/>
                        </a:moveTo>
                        <a:cubicBezTo>
                          <a:pt x="2047518" y="1753668"/>
                          <a:pt x="2052257" y="1758407"/>
                          <a:pt x="2061733" y="1760776"/>
                        </a:cubicBezTo>
                        <a:cubicBezTo>
                          <a:pt x="2073579" y="1765514"/>
                          <a:pt x="2073579" y="1772621"/>
                          <a:pt x="2071210" y="1777360"/>
                        </a:cubicBezTo>
                        <a:cubicBezTo>
                          <a:pt x="2075948" y="1772621"/>
                          <a:pt x="2073579" y="1765514"/>
                          <a:pt x="2061733" y="1760776"/>
                        </a:cubicBezTo>
                        <a:cubicBezTo>
                          <a:pt x="2054626" y="1758407"/>
                          <a:pt x="2047518" y="1753668"/>
                          <a:pt x="2052257" y="1744192"/>
                        </a:cubicBezTo>
                        <a:close/>
                        <a:moveTo>
                          <a:pt x="2836438" y="1737085"/>
                        </a:moveTo>
                        <a:cubicBezTo>
                          <a:pt x="2824592" y="1734715"/>
                          <a:pt x="2810378" y="1739454"/>
                          <a:pt x="2803270" y="1746561"/>
                        </a:cubicBezTo>
                        <a:cubicBezTo>
                          <a:pt x="2812747" y="1739454"/>
                          <a:pt x="2824592" y="1737085"/>
                          <a:pt x="2836438" y="1737085"/>
                        </a:cubicBezTo>
                        <a:close/>
                        <a:moveTo>
                          <a:pt x="486263" y="1737085"/>
                        </a:moveTo>
                        <a:cubicBezTo>
                          <a:pt x="488633" y="1741823"/>
                          <a:pt x="495740" y="1739454"/>
                          <a:pt x="502847" y="1739454"/>
                        </a:cubicBezTo>
                        <a:cubicBezTo>
                          <a:pt x="495740" y="1739454"/>
                          <a:pt x="488633" y="1739454"/>
                          <a:pt x="486263" y="1737085"/>
                        </a:cubicBezTo>
                        <a:close/>
                        <a:moveTo>
                          <a:pt x="2710874" y="1732346"/>
                        </a:moveTo>
                        <a:cubicBezTo>
                          <a:pt x="2689552" y="1737085"/>
                          <a:pt x="2675337" y="1756038"/>
                          <a:pt x="2656384" y="1772621"/>
                        </a:cubicBezTo>
                        <a:cubicBezTo>
                          <a:pt x="2665861" y="1779729"/>
                          <a:pt x="2675337" y="1784467"/>
                          <a:pt x="2687183" y="1782098"/>
                        </a:cubicBezTo>
                        <a:cubicBezTo>
                          <a:pt x="2675337" y="1784467"/>
                          <a:pt x="2668230" y="1779729"/>
                          <a:pt x="2656384" y="1772621"/>
                        </a:cubicBezTo>
                        <a:cubicBezTo>
                          <a:pt x="2675337" y="1756038"/>
                          <a:pt x="2689552" y="1739454"/>
                          <a:pt x="2710874" y="1732346"/>
                        </a:cubicBezTo>
                        <a:close/>
                        <a:moveTo>
                          <a:pt x="2736935" y="1701548"/>
                        </a:moveTo>
                        <a:lnTo>
                          <a:pt x="2746969" y="1708238"/>
                        </a:lnTo>
                        <a:lnTo>
                          <a:pt x="2751150" y="1720501"/>
                        </a:lnTo>
                        <a:cubicBezTo>
                          <a:pt x="2752334" y="1715763"/>
                          <a:pt x="2751149" y="1712209"/>
                          <a:pt x="2748484" y="1709248"/>
                        </a:cubicBezTo>
                        <a:lnTo>
                          <a:pt x="2746969" y="1708238"/>
                        </a:lnTo>
                        <a:lnTo>
                          <a:pt x="2746708" y="1707471"/>
                        </a:lnTo>
                        <a:cubicBezTo>
                          <a:pt x="2744042" y="1704509"/>
                          <a:pt x="2740488" y="1702733"/>
                          <a:pt x="2736935" y="1701548"/>
                        </a:cubicBezTo>
                        <a:close/>
                        <a:moveTo>
                          <a:pt x="261196" y="1689702"/>
                        </a:moveTo>
                        <a:cubicBezTo>
                          <a:pt x="254089" y="1715763"/>
                          <a:pt x="270673" y="1737085"/>
                          <a:pt x="270673" y="1760776"/>
                        </a:cubicBezTo>
                        <a:cubicBezTo>
                          <a:pt x="273042" y="1737085"/>
                          <a:pt x="256458" y="1715763"/>
                          <a:pt x="261196" y="1689702"/>
                        </a:cubicBezTo>
                        <a:close/>
                        <a:moveTo>
                          <a:pt x="2725089" y="1670749"/>
                        </a:moveTo>
                        <a:cubicBezTo>
                          <a:pt x="2732196" y="1680226"/>
                          <a:pt x="2687183" y="1687333"/>
                          <a:pt x="2722720" y="1699178"/>
                        </a:cubicBezTo>
                        <a:cubicBezTo>
                          <a:pt x="2689552" y="1687333"/>
                          <a:pt x="2734565" y="1680226"/>
                          <a:pt x="2725089" y="1670749"/>
                        </a:cubicBezTo>
                        <a:close/>
                        <a:moveTo>
                          <a:pt x="2914619" y="1661273"/>
                        </a:moveTo>
                        <a:cubicBezTo>
                          <a:pt x="2924096" y="1677856"/>
                          <a:pt x="2916988" y="1689702"/>
                          <a:pt x="2914619" y="1703917"/>
                        </a:cubicBezTo>
                        <a:cubicBezTo>
                          <a:pt x="2909289" y="1741230"/>
                          <a:pt x="2899960" y="1779877"/>
                          <a:pt x="2900627" y="1818857"/>
                        </a:cubicBezTo>
                        <a:lnTo>
                          <a:pt x="2900639" y="1818965"/>
                        </a:lnTo>
                        <a:lnTo>
                          <a:pt x="2900627" y="1819190"/>
                        </a:lnTo>
                        <a:cubicBezTo>
                          <a:pt x="2900849" y="1831998"/>
                          <a:pt x="2902182" y="1844880"/>
                          <a:pt x="2905143" y="1857910"/>
                        </a:cubicBezTo>
                        <a:lnTo>
                          <a:pt x="2900639" y="1818965"/>
                        </a:lnTo>
                        <a:lnTo>
                          <a:pt x="2902774" y="1780914"/>
                        </a:lnTo>
                        <a:cubicBezTo>
                          <a:pt x="2905735" y="1755446"/>
                          <a:pt x="2911066" y="1729978"/>
                          <a:pt x="2914619" y="1703917"/>
                        </a:cubicBezTo>
                        <a:cubicBezTo>
                          <a:pt x="2916988" y="1687333"/>
                          <a:pt x="2926465" y="1675487"/>
                          <a:pt x="2914619" y="1661273"/>
                        </a:cubicBezTo>
                        <a:close/>
                        <a:moveTo>
                          <a:pt x="1514465" y="1647058"/>
                        </a:moveTo>
                        <a:cubicBezTo>
                          <a:pt x="1497881" y="1684964"/>
                          <a:pt x="1504988" y="1708655"/>
                          <a:pt x="1540525" y="1729977"/>
                        </a:cubicBezTo>
                        <a:cubicBezTo>
                          <a:pt x="1507357" y="1708655"/>
                          <a:pt x="1500250" y="1684964"/>
                          <a:pt x="1514465" y="1647058"/>
                        </a:cubicBezTo>
                        <a:close/>
                        <a:moveTo>
                          <a:pt x="1028794" y="1647058"/>
                        </a:moveTo>
                        <a:cubicBezTo>
                          <a:pt x="1028794" y="1663641"/>
                          <a:pt x="1038270" y="1670749"/>
                          <a:pt x="1047747" y="1680226"/>
                        </a:cubicBezTo>
                        <a:cubicBezTo>
                          <a:pt x="1059593" y="1692072"/>
                          <a:pt x="1071438" y="1696810"/>
                          <a:pt x="1084172" y="1696217"/>
                        </a:cubicBezTo>
                        <a:lnTo>
                          <a:pt x="1084450" y="1696111"/>
                        </a:lnTo>
                        <a:lnTo>
                          <a:pt x="1085060" y="1696217"/>
                        </a:lnTo>
                        <a:cubicBezTo>
                          <a:pt x="1098091" y="1695625"/>
                          <a:pt x="1111713" y="1689702"/>
                          <a:pt x="1125928" y="1680226"/>
                        </a:cubicBezTo>
                        <a:cubicBezTo>
                          <a:pt x="1124151" y="1710432"/>
                          <a:pt x="1115711" y="1735308"/>
                          <a:pt x="1117599" y="1759851"/>
                        </a:cubicBezTo>
                        <a:lnTo>
                          <a:pt x="1117631" y="1759983"/>
                        </a:lnTo>
                        <a:lnTo>
                          <a:pt x="1117599" y="1760850"/>
                        </a:lnTo>
                        <a:cubicBezTo>
                          <a:pt x="1118228" y="1768920"/>
                          <a:pt x="1120005" y="1776768"/>
                          <a:pt x="1123559" y="1784467"/>
                        </a:cubicBezTo>
                        <a:lnTo>
                          <a:pt x="1117631" y="1759983"/>
                        </a:lnTo>
                        <a:lnTo>
                          <a:pt x="1118525" y="1735900"/>
                        </a:lnTo>
                        <a:cubicBezTo>
                          <a:pt x="1120598" y="1718724"/>
                          <a:pt x="1124744" y="1700364"/>
                          <a:pt x="1125928" y="1680226"/>
                        </a:cubicBezTo>
                        <a:lnTo>
                          <a:pt x="1084450" y="1696111"/>
                        </a:lnTo>
                        <a:lnTo>
                          <a:pt x="1065960" y="1692886"/>
                        </a:lnTo>
                        <a:cubicBezTo>
                          <a:pt x="1059741" y="1690295"/>
                          <a:pt x="1053670" y="1686149"/>
                          <a:pt x="1047747" y="1680226"/>
                        </a:cubicBezTo>
                        <a:cubicBezTo>
                          <a:pt x="1038270" y="1670749"/>
                          <a:pt x="1028794" y="1661273"/>
                          <a:pt x="1028794" y="1647058"/>
                        </a:cubicBezTo>
                        <a:close/>
                        <a:moveTo>
                          <a:pt x="2926465" y="1644689"/>
                        </a:moveTo>
                        <a:cubicBezTo>
                          <a:pt x="2914619" y="1644689"/>
                          <a:pt x="2907512" y="1649427"/>
                          <a:pt x="2909881" y="1658903"/>
                        </a:cubicBezTo>
                        <a:cubicBezTo>
                          <a:pt x="2907512" y="1649427"/>
                          <a:pt x="2916988" y="1644689"/>
                          <a:pt x="2926465" y="1644689"/>
                        </a:cubicBezTo>
                        <a:close/>
                        <a:moveTo>
                          <a:pt x="289626" y="1644689"/>
                        </a:moveTo>
                        <a:cubicBezTo>
                          <a:pt x="280149" y="1649427"/>
                          <a:pt x="280149" y="1658903"/>
                          <a:pt x="280149" y="1666011"/>
                        </a:cubicBezTo>
                        <a:cubicBezTo>
                          <a:pt x="280149" y="1656534"/>
                          <a:pt x="282518" y="1649427"/>
                          <a:pt x="289626" y="1644689"/>
                        </a:cubicBezTo>
                        <a:close/>
                        <a:moveTo>
                          <a:pt x="2132807" y="1628105"/>
                        </a:moveTo>
                        <a:cubicBezTo>
                          <a:pt x="2116223" y="1663641"/>
                          <a:pt x="2123331" y="1701548"/>
                          <a:pt x="2120962" y="1737085"/>
                        </a:cubicBezTo>
                        <a:cubicBezTo>
                          <a:pt x="2120962" y="1751299"/>
                          <a:pt x="2111485" y="1767883"/>
                          <a:pt x="2118592" y="1777360"/>
                        </a:cubicBezTo>
                        <a:cubicBezTo>
                          <a:pt x="2113854" y="1767883"/>
                          <a:pt x="2120962" y="1748930"/>
                          <a:pt x="2120962" y="1737085"/>
                        </a:cubicBezTo>
                        <a:cubicBezTo>
                          <a:pt x="2123331" y="1699178"/>
                          <a:pt x="2118592" y="1663641"/>
                          <a:pt x="2132807" y="1628105"/>
                        </a:cubicBezTo>
                        <a:close/>
                        <a:moveTo>
                          <a:pt x="2689552" y="1625736"/>
                        </a:moveTo>
                        <a:cubicBezTo>
                          <a:pt x="2699028" y="1625736"/>
                          <a:pt x="2706136" y="1628105"/>
                          <a:pt x="2708505" y="1637581"/>
                        </a:cubicBezTo>
                        <a:cubicBezTo>
                          <a:pt x="2713243" y="1651796"/>
                          <a:pt x="2689552" y="1647058"/>
                          <a:pt x="2687183" y="1661273"/>
                        </a:cubicBezTo>
                        <a:cubicBezTo>
                          <a:pt x="2689552" y="1649427"/>
                          <a:pt x="2713243" y="1654165"/>
                          <a:pt x="2708505" y="1637581"/>
                        </a:cubicBezTo>
                        <a:cubicBezTo>
                          <a:pt x="2706136" y="1625736"/>
                          <a:pt x="2699028" y="1623366"/>
                          <a:pt x="2689552" y="1625736"/>
                        </a:cubicBezTo>
                        <a:close/>
                        <a:moveTo>
                          <a:pt x="1417331" y="1620997"/>
                        </a:moveTo>
                        <a:cubicBezTo>
                          <a:pt x="1414961" y="1632843"/>
                          <a:pt x="1424438" y="1639950"/>
                          <a:pt x="1436284" y="1637581"/>
                        </a:cubicBezTo>
                        <a:cubicBezTo>
                          <a:pt x="1424438" y="1639950"/>
                          <a:pt x="1414961" y="1630474"/>
                          <a:pt x="1417331" y="1620997"/>
                        </a:cubicBezTo>
                        <a:close/>
                        <a:moveTo>
                          <a:pt x="417559" y="1609152"/>
                        </a:moveTo>
                        <a:cubicBezTo>
                          <a:pt x="417559" y="1623366"/>
                          <a:pt x="419928" y="1635212"/>
                          <a:pt x="403344" y="1642319"/>
                        </a:cubicBezTo>
                        <a:cubicBezTo>
                          <a:pt x="398606" y="1643504"/>
                          <a:pt x="394460" y="1647058"/>
                          <a:pt x="392683" y="1651204"/>
                        </a:cubicBezTo>
                        <a:lnTo>
                          <a:pt x="392741" y="1651408"/>
                        </a:lnTo>
                        <a:lnTo>
                          <a:pt x="390906" y="1652981"/>
                        </a:lnTo>
                        <a:cubicBezTo>
                          <a:pt x="389129" y="1657127"/>
                          <a:pt x="390314" y="1661272"/>
                          <a:pt x="396237" y="1663641"/>
                        </a:cubicBezTo>
                        <a:lnTo>
                          <a:pt x="392741" y="1651408"/>
                        </a:lnTo>
                        <a:lnTo>
                          <a:pt x="403344" y="1642319"/>
                        </a:lnTo>
                        <a:cubicBezTo>
                          <a:pt x="419928" y="1637581"/>
                          <a:pt x="419928" y="1623366"/>
                          <a:pt x="417559" y="1609152"/>
                        </a:cubicBezTo>
                        <a:close/>
                        <a:moveTo>
                          <a:pt x="1990659" y="1606783"/>
                        </a:moveTo>
                        <a:cubicBezTo>
                          <a:pt x="1995398" y="1618628"/>
                          <a:pt x="1993029" y="1635212"/>
                          <a:pt x="1985921" y="1656534"/>
                        </a:cubicBezTo>
                        <a:cubicBezTo>
                          <a:pt x="1993029" y="1635212"/>
                          <a:pt x="1997767" y="1618628"/>
                          <a:pt x="1990659" y="1606783"/>
                        </a:cubicBezTo>
                        <a:close/>
                        <a:moveTo>
                          <a:pt x="1523941" y="1599675"/>
                        </a:moveTo>
                        <a:cubicBezTo>
                          <a:pt x="1523941" y="1599675"/>
                          <a:pt x="1526310" y="1611521"/>
                          <a:pt x="1526310" y="1618628"/>
                        </a:cubicBezTo>
                        <a:cubicBezTo>
                          <a:pt x="1528680" y="1611521"/>
                          <a:pt x="1526310" y="1599675"/>
                          <a:pt x="1523941" y="1599675"/>
                        </a:cubicBezTo>
                        <a:close/>
                        <a:moveTo>
                          <a:pt x="1810606" y="1597306"/>
                        </a:moveTo>
                        <a:cubicBezTo>
                          <a:pt x="1820082" y="1606783"/>
                          <a:pt x="1824821" y="1618628"/>
                          <a:pt x="1827190" y="1630474"/>
                        </a:cubicBezTo>
                        <a:cubicBezTo>
                          <a:pt x="1822451" y="1618628"/>
                          <a:pt x="1820082" y="1606783"/>
                          <a:pt x="1810606" y="1597306"/>
                        </a:cubicBezTo>
                        <a:close/>
                        <a:moveTo>
                          <a:pt x="2646908" y="1568876"/>
                        </a:moveTo>
                        <a:cubicBezTo>
                          <a:pt x="2656384" y="1583091"/>
                          <a:pt x="2680076" y="1592568"/>
                          <a:pt x="2668230" y="1618628"/>
                        </a:cubicBezTo>
                        <a:cubicBezTo>
                          <a:pt x="2665861" y="1625736"/>
                          <a:pt x="2670599" y="1628105"/>
                          <a:pt x="2675337" y="1628105"/>
                        </a:cubicBezTo>
                        <a:cubicBezTo>
                          <a:pt x="2670599" y="1628105"/>
                          <a:pt x="2665861" y="1623366"/>
                          <a:pt x="2668230" y="1618628"/>
                        </a:cubicBezTo>
                        <a:cubicBezTo>
                          <a:pt x="2682445" y="1592568"/>
                          <a:pt x="2658753" y="1583091"/>
                          <a:pt x="2646908" y="1568876"/>
                        </a:cubicBezTo>
                        <a:close/>
                        <a:moveTo>
                          <a:pt x="1509726" y="1561769"/>
                        </a:moveTo>
                        <a:cubicBezTo>
                          <a:pt x="1509726" y="1575984"/>
                          <a:pt x="1493143" y="1597306"/>
                          <a:pt x="1514465" y="1599675"/>
                        </a:cubicBezTo>
                        <a:cubicBezTo>
                          <a:pt x="1493143" y="1594937"/>
                          <a:pt x="1512096" y="1575984"/>
                          <a:pt x="1509726" y="1561769"/>
                        </a:cubicBezTo>
                        <a:close/>
                        <a:moveTo>
                          <a:pt x="903230" y="1557031"/>
                        </a:moveTo>
                        <a:cubicBezTo>
                          <a:pt x="893753" y="1552293"/>
                          <a:pt x="889015" y="1559400"/>
                          <a:pt x="891384" y="1566507"/>
                        </a:cubicBezTo>
                        <a:cubicBezTo>
                          <a:pt x="891384" y="1559400"/>
                          <a:pt x="893753" y="1552293"/>
                          <a:pt x="903230" y="1557031"/>
                        </a:cubicBezTo>
                        <a:close/>
                        <a:moveTo>
                          <a:pt x="270673" y="1557031"/>
                        </a:moveTo>
                        <a:cubicBezTo>
                          <a:pt x="263565" y="1561769"/>
                          <a:pt x="261196" y="1568876"/>
                          <a:pt x="265934" y="1575984"/>
                        </a:cubicBezTo>
                        <a:cubicBezTo>
                          <a:pt x="263565" y="1568876"/>
                          <a:pt x="265934" y="1561769"/>
                          <a:pt x="270673" y="1557031"/>
                        </a:cubicBezTo>
                        <a:close/>
                        <a:moveTo>
                          <a:pt x="2708505" y="1552293"/>
                        </a:moveTo>
                        <a:lnTo>
                          <a:pt x="2721477" y="1564675"/>
                        </a:lnTo>
                        <a:lnTo>
                          <a:pt x="2720351" y="1580722"/>
                        </a:lnTo>
                        <a:cubicBezTo>
                          <a:pt x="2723905" y="1574799"/>
                          <a:pt x="2723905" y="1569469"/>
                          <a:pt x="2721535" y="1564731"/>
                        </a:cubicBezTo>
                        <a:lnTo>
                          <a:pt x="2721477" y="1564675"/>
                        </a:lnTo>
                        <a:lnTo>
                          <a:pt x="2721535" y="1563842"/>
                        </a:lnTo>
                        <a:cubicBezTo>
                          <a:pt x="2719166" y="1559400"/>
                          <a:pt x="2714428" y="1555847"/>
                          <a:pt x="2708505" y="1552293"/>
                        </a:cubicBezTo>
                        <a:close/>
                        <a:moveTo>
                          <a:pt x="922183" y="1545185"/>
                        </a:moveTo>
                        <a:cubicBezTo>
                          <a:pt x="924552" y="1551108"/>
                          <a:pt x="928698" y="1555254"/>
                          <a:pt x="933732" y="1557031"/>
                        </a:cubicBezTo>
                        <a:lnTo>
                          <a:pt x="934507" y="1556922"/>
                        </a:lnTo>
                        <a:lnTo>
                          <a:pt x="934621" y="1557031"/>
                        </a:lnTo>
                        <a:cubicBezTo>
                          <a:pt x="939359" y="1558808"/>
                          <a:pt x="944690" y="1558216"/>
                          <a:pt x="950612" y="1554662"/>
                        </a:cubicBezTo>
                        <a:lnTo>
                          <a:pt x="934507" y="1556922"/>
                        </a:lnTo>
                        <a:close/>
                        <a:moveTo>
                          <a:pt x="1294136" y="1535709"/>
                        </a:moveTo>
                        <a:cubicBezTo>
                          <a:pt x="1310720" y="1538078"/>
                          <a:pt x="1322566" y="1547554"/>
                          <a:pt x="1336780" y="1557031"/>
                        </a:cubicBezTo>
                        <a:cubicBezTo>
                          <a:pt x="1322566" y="1545185"/>
                          <a:pt x="1310720" y="1535709"/>
                          <a:pt x="1294136" y="1535709"/>
                        </a:cubicBezTo>
                        <a:close/>
                        <a:moveTo>
                          <a:pt x="3021230" y="1523863"/>
                        </a:moveTo>
                        <a:cubicBezTo>
                          <a:pt x="3025968" y="1538078"/>
                          <a:pt x="3023599" y="1552293"/>
                          <a:pt x="3023599" y="1564138"/>
                        </a:cubicBezTo>
                        <a:cubicBezTo>
                          <a:pt x="3021230" y="1568876"/>
                          <a:pt x="3016492" y="1573615"/>
                          <a:pt x="3011754" y="1578353"/>
                        </a:cubicBezTo>
                        <a:cubicBezTo>
                          <a:pt x="3016492" y="1575984"/>
                          <a:pt x="3023599" y="1571246"/>
                          <a:pt x="3023599" y="1564138"/>
                        </a:cubicBezTo>
                        <a:cubicBezTo>
                          <a:pt x="3025968" y="1552293"/>
                          <a:pt x="3028337" y="1540447"/>
                          <a:pt x="3021230" y="1523863"/>
                        </a:cubicBezTo>
                        <a:close/>
                        <a:moveTo>
                          <a:pt x="1891156" y="1521494"/>
                        </a:moveTo>
                        <a:cubicBezTo>
                          <a:pt x="1893525" y="1523863"/>
                          <a:pt x="1900633" y="1523863"/>
                          <a:pt x="1900633" y="1526232"/>
                        </a:cubicBezTo>
                        <a:cubicBezTo>
                          <a:pt x="1900633" y="1523863"/>
                          <a:pt x="1893525" y="1521494"/>
                          <a:pt x="1891156" y="1521494"/>
                        </a:cubicBezTo>
                        <a:close/>
                        <a:moveTo>
                          <a:pt x="284888" y="1521494"/>
                        </a:moveTo>
                        <a:cubicBezTo>
                          <a:pt x="289626" y="1523863"/>
                          <a:pt x="294364" y="1526232"/>
                          <a:pt x="296733" y="1533339"/>
                        </a:cubicBezTo>
                        <a:cubicBezTo>
                          <a:pt x="294364" y="1523863"/>
                          <a:pt x="289626" y="1521494"/>
                          <a:pt x="284888" y="1521494"/>
                        </a:cubicBezTo>
                        <a:close/>
                        <a:moveTo>
                          <a:pt x="1462344" y="1507279"/>
                        </a:moveTo>
                        <a:lnTo>
                          <a:pt x="1464886" y="1518353"/>
                        </a:lnTo>
                        <a:lnTo>
                          <a:pt x="1460863" y="1525936"/>
                        </a:lnTo>
                        <a:cubicBezTo>
                          <a:pt x="1456421" y="1530379"/>
                          <a:pt x="1449314" y="1533340"/>
                          <a:pt x="1443391" y="1535709"/>
                        </a:cubicBezTo>
                        <a:cubicBezTo>
                          <a:pt x="1419700" y="1547554"/>
                          <a:pt x="1398378" y="1561769"/>
                          <a:pt x="1369948" y="1571246"/>
                        </a:cubicBezTo>
                        <a:cubicBezTo>
                          <a:pt x="1398378" y="1564138"/>
                          <a:pt x="1419700" y="1547554"/>
                          <a:pt x="1443391" y="1535709"/>
                        </a:cubicBezTo>
                        <a:cubicBezTo>
                          <a:pt x="1452275" y="1532156"/>
                          <a:pt x="1463825" y="1528602"/>
                          <a:pt x="1465046" y="1519051"/>
                        </a:cubicBezTo>
                        <a:lnTo>
                          <a:pt x="1464886" y="1518353"/>
                        </a:lnTo>
                        <a:lnTo>
                          <a:pt x="1465046" y="1518052"/>
                        </a:lnTo>
                        <a:cubicBezTo>
                          <a:pt x="1465453" y="1514979"/>
                          <a:pt x="1464713" y="1511425"/>
                          <a:pt x="1462344" y="1507279"/>
                        </a:cubicBezTo>
                        <a:close/>
                        <a:moveTo>
                          <a:pt x="2736935" y="1493064"/>
                        </a:moveTo>
                        <a:lnTo>
                          <a:pt x="2737725" y="1502541"/>
                        </a:lnTo>
                        <a:lnTo>
                          <a:pt x="2729827" y="1507279"/>
                        </a:lnTo>
                        <a:cubicBezTo>
                          <a:pt x="2733381" y="1507279"/>
                          <a:pt x="2736342" y="1506095"/>
                          <a:pt x="2737823" y="1503726"/>
                        </a:cubicBezTo>
                        <a:lnTo>
                          <a:pt x="2737725" y="1502541"/>
                        </a:lnTo>
                        <a:lnTo>
                          <a:pt x="2738712" y="1501949"/>
                        </a:lnTo>
                        <a:cubicBezTo>
                          <a:pt x="2740488" y="1499580"/>
                          <a:pt x="2740488" y="1496618"/>
                          <a:pt x="2736935" y="1493064"/>
                        </a:cubicBezTo>
                        <a:close/>
                        <a:moveTo>
                          <a:pt x="2940680" y="1488326"/>
                        </a:moveTo>
                        <a:cubicBezTo>
                          <a:pt x="2933572" y="1507279"/>
                          <a:pt x="2940680" y="1533339"/>
                          <a:pt x="2926465" y="1549924"/>
                        </a:cubicBezTo>
                        <a:cubicBezTo>
                          <a:pt x="2912250" y="1566507"/>
                          <a:pt x="2914619" y="1578353"/>
                          <a:pt x="2921727" y="1590199"/>
                        </a:cubicBezTo>
                        <a:cubicBezTo>
                          <a:pt x="2914619" y="1578353"/>
                          <a:pt x="2914619" y="1566507"/>
                          <a:pt x="2926465" y="1549924"/>
                        </a:cubicBezTo>
                        <a:cubicBezTo>
                          <a:pt x="2940680" y="1533339"/>
                          <a:pt x="2933572" y="1509648"/>
                          <a:pt x="2940680" y="1488326"/>
                        </a:cubicBezTo>
                        <a:close/>
                        <a:moveTo>
                          <a:pt x="270673" y="1483588"/>
                        </a:moveTo>
                        <a:cubicBezTo>
                          <a:pt x="261196" y="1481219"/>
                          <a:pt x="254089" y="1488326"/>
                          <a:pt x="254089" y="1497803"/>
                        </a:cubicBezTo>
                        <a:cubicBezTo>
                          <a:pt x="251720" y="1504910"/>
                          <a:pt x="258827" y="1509648"/>
                          <a:pt x="263565" y="1514387"/>
                        </a:cubicBezTo>
                        <a:cubicBezTo>
                          <a:pt x="258827" y="1509648"/>
                          <a:pt x="254089" y="1504910"/>
                          <a:pt x="254089" y="1497803"/>
                        </a:cubicBezTo>
                        <a:cubicBezTo>
                          <a:pt x="256458" y="1490695"/>
                          <a:pt x="261196" y="1481219"/>
                          <a:pt x="270673" y="1483588"/>
                        </a:cubicBezTo>
                        <a:close/>
                        <a:moveTo>
                          <a:pt x="884277" y="1481219"/>
                        </a:moveTo>
                        <a:cubicBezTo>
                          <a:pt x="881908" y="1485957"/>
                          <a:pt x="874800" y="1488326"/>
                          <a:pt x="867693" y="1488326"/>
                        </a:cubicBezTo>
                        <a:cubicBezTo>
                          <a:pt x="865324" y="1488326"/>
                          <a:pt x="858216" y="1485957"/>
                          <a:pt x="858216" y="1483588"/>
                        </a:cubicBezTo>
                        <a:cubicBezTo>
                          <a:pt x="855847" y="1485957"/>
                          <a:pt x="862955" y="1488326"/>
                          <a:pt x="867693" y="1488326"/>
                        </a:cubicBezTo>
                        <a:cubicBezTo>
                          <a:pt x="874800" y="1488326"/>
                          <a:pt x="881908" y="1488326"/>
                          <a:pt x="884277" y="1481219"/>
                        </a:cubicBezTo>
                        <a:close/>
                        <a:moveTo>
                          <a:pt x="1663720" y="1467596"/>
                        </a:moveTo>
                        <a:cubicBezTo>
                          <a:pt x="1658982" y="1467004"/>
                          <a:pt x="1653059" y="1468189"/>
                          <a:pt x="1644767" y="1471742"/>
                        </a:cubicBezTo>
                        <a:lnTo>
                          <a:pt x="1663964" y="1467731"/>
                        </a:lnTo>
                        <a:lnTo>
                          <a:pt x="1675565" y="1474111"/>
                        </a:lnTo>
                        <a:cubicBezTo>
                          <a:pt x="1673196" y="1470558"/>
                          <a:pt x="1669643" y="1468189"/>
                          <a:pt x="1664608" y="1467596"/>
                        </a:cubicBezTo>
                        <a:lnTo>
                          <a:pt x="1663964" y="1467731"/>
                        </a:lnTo>
                        <a:close/>
                        <a:moveTo>
                          <a:pt x="434143" y="1464635"/>
                        </a:moveTo>
                        <a:cubicBezTo>
                          <a:pt x="431773" y="1478850"/>
                          <a:pt x="422297" y="1476481"/>
                          <a:pt x="419928" y="1481219"/>
                        </a:cubicBezTo>
                        <a:cubicBezTo>
                          <a:pt x="422297" y="1476481"/>
                          <a:pt x="434143" y="1478850"/>
                          <a:pt x="434143" y="1464635"/>
                        </a:cubicBezTo>
                        <a:close/>
                        <a:moveTo>
                          <a:pt x="1215955" y="1450420"/>
                        </a:moveTo>
                        <a:cubicBezTo>
                          <a:pt x="1210624" y="1457528"/>
                          <a:pt x="1198630" y="1465968"/>
                          <a:pt x="1200962" y="1476740"/>
                        </a:cubicBezTo>
                        <a:lnTo>
                          <a:pt x="1201095" y="1476934"/>
                        </a:lnTo>
                        <a:lnTo>
                          <a:pt x="1200962" y="1477739"/>
                        </a:lnTo>
                        <a:cubicBezTo>
                          <a:pt x="1201740" y="1481219"/>
                          <a:pt x="1204109" y="1484773"/>
                          <a:pt x="1208847" y="1488326"/>
                        </a:cubicBezTo>
                        <a:cubicBezTo>
                          <a:pt x="1215955" y="1493064"/>
                          <a:pt x="1223062" y="1495434"/>
                          <a:pt x="1225431" y="1504910"/>
                        </a:cubicBezTo>
                        <a:cubicBezTo>
                          <a:pt x="1227800" y="1521494"/>
                          <a:pt x="1239646" y="1533339"/>
                          <a:pt x="1253861" y="1538078"/>
                        </a:cubicBezTo>
                        <a:cubicBezTo>
                          <a:pt x="1239646" y="1530971"/>
                          <a:pt x="1227800" y="1521494"/>
                          <a:pt x="1225431" y="1504910"/>
                        </a:cubicBezTo>
                        <a:cubicBezTo>
                          <a:pt x="1223062" y="1493064"/>
                          <a:pt x="1215955" y="1493064"/>
                          <a:pt x="1208847" y="1488326"/>
                        </a:cubicBezTo>
                        <a:lnTo>
                          <a:pt x="1201095" y="1476934"/>
                        </a:lnTo>
                        <a:lnTo>
                          <a:pt x="1202628" y="1467597"/>
                        </a:lnTo>
                        <a:cubicBezTo>
                          <a:pt x="1205886" y="1461082"/>
                          <a:pt x="1212401" y="1455159"/>
                          <a:pt x="1215955" y="1450420"/>
                        </a:cubicBezTo>
                        <a:close/>
                        <a:moveTo>
                          <a:pt x="2227572" y="1443313"/>
                        </a:moveTo>
                        <a:cubicBezTo>
                          <a:pt x="2227572" y="1448051"/>
                          <a:pt x="2229942" y="1455159"/>
                          <a:pt x="2232310" y="1455159"/>
                        </a:cubicBezTo>
                        <a:cubicBezTo>
                          <a:pt x="2229942" y="1452789"/>
                          <a:pt x="2227572" y="1445682"/>
                          <a:pt x="2227572" y="1443313"/>
                        </a:cubicBezTo>
                        <a:close/>
                        <a:moveTo>
                          <a:pt x="1448129" y="1431467"/>
                        </a:moveTo>
                        <a:cubicBezTo>
                          <a:pt x="1438653" y="1431467"/>
                          <a:pt x="1431545" y="1436205"/>
                          <a:pt x="1433914" y="1450420"/>
                        </a:cubicBezTo>
                        <a:cubicBezTo>
                          <a:pt x="1433914" y="1457527"/>
                          <a:pt x="1433914" y="1467004"/>
                          <a:pt x="1426807" y="1467004"/>
                        </a:cubicBezTo>
                        <a:cubicBezTo>
                          <a:pt x="1433914" y="1467004"/>
                          <a:pt x="1433914" y="1459897"/>
                          <a:pt x="1433914" y="1450420"/>
                        </a:cubicBezTo>
                        <a:cubicBezTo>
                          <a:pt x="1433914" y="1436205"/>
                          <a:pt x="1438653" y="1431467"/>
                          <a:pt x="1448129" y="1431467"/>
                        </a:cubicBezTo>
                        <a:close/>
                        <a:moveTo>
                          <a:pt x="2635062" y="1419622"/>
                        </a:moveTo>
                        <a:cubicBezTo>
                          <a:pt x="2658753" y="1438574"/>
                          <a:pt x="2680076" y="1459897"/>
                          <a:pt x="2668230" y="1495434"/>
                        </a:cubicBezTo>
                        <a:cubicBezTo>
                          <a:pt x="2680076" y="1459897"/>
                          <a:pt x="2661123" y="1438574"/>
                          <a:pt x="2635062" y="1419622"/>
                        </a:cubicBezTo>
                        <a:close/>
                        <a:moveTo>
                          <a:pt x="1502619" y="1417252"/>
                        </a:moveTo>
                        <a:lnTo>
                          <a:pt x="1495527" y="1433423"/>
                        </a:lnTo>
                        <a:lnTo>
                          <a:pt x="1478928" y="1438574"/>
                        </a:lnTo>
                        <a:cubicBezTo>
                          <a:pt x="1484851" y="1438574"/>
                          <a:pt x="1490774" y="1437390"/>
                          <a:pt x="1495216" y="1434132"/>
                        </a:cubicBezTo>
                        <a:lnTo>
                          <a:pt x="1495527" y="1433423"/>
                        </a:lnTo>
                        <a:lnTo>
                          <a:pt x="1496104" y="1433244"/>
                        </a:lnTo>
                        <a:cubicBezTo>
                          <a:pt x="1500250" y="1429690"/>
                          <a:pt x="1502619" y="1424360"/>
                          <a:pt x="1502619" y="1417252"/>
                        </a:cubicBezTo>
                        <a:close/>
                        <a:moveTo>
                          <a:pt x="1298874" y="1412514"/>
                        </a:moveTo>
                        <a:cubicBezTo>
                          <a:pt x="1305982" y="1421991"/>
                          <a:pt x="1260968" y="1471742"/>
                          <a:pt x="1249122" y="1469373"/>
                        </a:cubicBezTo>
                        <a:cubicBezTo>
                          <a:pt x="1260968" y="1474111"/>
                          <a:pt x="1305982" y="1421991"/>
                          <a:pt x="1298874" y="1412514"/>
                        </a:cubicBezTo>
                        <a:close/>
                        <a:moveTo>
                          <a:pt x="116680" y="1398299"/>
                        </a:moveTo>
                        <a:cubicBezTo>
                          <a:pt x="116680" y="1407776"/>
                          <a:pt x="111941" y="1417252"/>
                          <a:pt x="104834" y="1424360"/>
                        </a:cubicBezTo>
                        <a:cubicBezTo>
                          <a:pt x="114310" y="1414883"/>
                          <a:pt x="116680" y="1407776"/>
                          <a:pt x="116680" y="1398299"/>
                        </a:cubicBezTo>
                        <a:close/>
                        <a:moveTo>
                          <a:pt x="1578431" y="1388823"/>
                        </a:moveTo>
                        <a:cubicBezTo>
                          <a:pt x="1595015" y="1403037"/>
                          <a:pt x="1613968" y="1412514"/>
                          <a:pt x="1628183" y="1426729"/>
                        </a:cubicBezTo>
                        <a:cubicBezTo>
                          <a:pt x="1616337" y="1410145"/>
                          <a:pt x="1595015" y="1400669"/>
                          <a:pt x="1578431" y="1388823"/>
                        </a:cubicBezTo>
                        <a:close/>
                        <a:moveTo>
                          <a:pt x="955351" y="1386454"/>
                        </a:moveTo>
                        <a:cubicBezTo>
                          <a:pt x="955351" y="1403037"/>
                          <a:pt x="950612" y="1412514"/>
                          <a:pt x="941136" y="1414883"/>
                        </a:cubicBezTo>
                        <a:cubicBezTo>
                          <a:pt x="952981" y="1412514"/>
                          <a:pt x="957720" y="1405407"/>
                          <a:pt x="955351" y="1386454"/>
                        </a:cubicBezTo>
                        <a:close/>
                        <a:moveTo>
                          <a:pt x="720807" y="1374608"/>
                        </a:moveTo>
                        <a:cubicBezTo>
                          <a:pt x="701854" y="1376977"/>
                          <a:pt x="685270" y="1388823"/>
                          <a:pt x="673425" y="1412514"/>
                        </a:cubicBezTo>
                        <a:cubicBezTo>
                          <a:pt x="685270" y="1391192"/>
                          <a:pt x="701854" y="1376977"/>
                          <a:pt x="720807" y="1374608"/>
                        </a:cubicBezTo>
                        <a:close/>
                        <a:moveTo>
                          <a:pt x="363069" y="1372239"/>
                        </a:moveTo>
                        <a:cubicBezTo>
                          <a:pt x="346485" y="1381715"/>
                          <a:pt x="339378" y="1391192"/>
                          <a:pt x="344116" y="1407776"/>
                        </a:cubicBezTo>
                        <a:cubicBezTo>
                          <a:pt x="348854" y="1424360"/>
                          <a:pt x="357146" y="1435613"/>
                          <a:pt x="367807" y="1443905"/>
                        </a:cubicBezTo>
                        <a:lnTo>
                          <a:pt x="368247" y="1444118"/>
                        </a:lnTo>
                        <a:lnTo>
                          <a:pt x="368696" y="1444794"/>
                        </a:lnTo>
                        <a:cubicBezTo>
                          <a:pt x="379653" y="1453382"/>
                          <a:pt x="392683" y="1458713"/>
                          <a:pt x="405713" y="1462266"/>
                        </a:cubicBezTo>
                        <a:lnTo>
                          <a:pt x="368247" y="1444118"/>
                        </a:lnTo>
                        <a:lnTo>
                          <a:pt x="344116" y="1407776"/>
                        </a:lnTo>
                        <a:cubicBezTo>
                          <a:pt x="339378" y="1393561"/>
                          <a:pt x="346485" y="1381715"/>
                          <a:pt x="363069" y="1372239"/>
                        </a:cubicBezTo>
                        <a:close/>
                        <a:moveTo>
                          <a:pt x="1045377" y="1365132"/>
                        </a:moveTo>
                        <a:cubicBezTo>
                          <a:pt x="1035901" y="1369870"/>
                          <a:pt x="1024055" y="1365132"/>
                          <a:pt x="1016948" y="1372239"/>
                        </a:cubicBezTo>
                        <a:cubicBezTo>
                          <a:pt x="1024055" y="1367501"/>
                          <a:pt x="1035901" y="1369870"/>
                          <a:pt x="1045377" y="1365132"/>
                        </a:cubicBezTo>
                        <a:close/>
                        <a:moveTo>
                          <a:pt x="2637986" y="1359505"/>
                        </a:moveTo>
                        <a:cubicBezTo>
                          <a:pt x="2628991" y="1359505"/>
                          <a:pt x="2619663" y="1367501"/>
                          <a:pt x="2609002" y="1367501"/>
                        </a:cubicBezTo>
                        <a:cubicBezTo>
                          <a:pt x="2620848" y="1369870"/>
                          <a:pt x="2635062" y="1353286"/>
                          <a:pt x="2646908" y="1362762"/>
                        </a:cubicBezTo>
                        <a:cubicBezTo>
                          <a:pt x="2643946" y="1360393"/>
                          <a:pt x="2640985" y="1359505"/>
                          <a:pt x="2637986" y="1359505"/>
                        </a:cubicBezTo>
                        <a:close/>
                        <a:moveTo>
                          <a:pt x="974304" y="1346179"/>
                        </a:moveTo>
                        <a:cubicBezTo>
                          <a:pt x="976673" y="1398299"/>
                          <a:pt x="986149" y="1448051"/>
                          <a:pt x="1028794" y="1485957"/>
                        </a:cubicBezTo>
                        <a:lnTo>
                          <a:pt x="1035480" y="1496423"/>
                        </a:lnTo>
                        <a:lnTo>
                          <a:pt x="1033532" y="1507279"/>
                        </a:lnTo>
                        <a:cubicBezTo>
                          <a:pt x="1035901" y="1503726"/>
                          <a:pt x="1036493" y="1500172"/>
                          <a:pt x="1035605" y="1496618"/>
                        </a:cubicBezTo>
                        <a:lnTo>
                          <a:pt x="1035480" y="1496423"/>
                        </a:lnTo>
                        <a:lnTo>
                          <a:pt x="1035605" y="1495730"/>
                        </a:lnTo>
                        <a:cubicBezTo>
                          <a:pt x="1034717" y="1491880"/>
                          <a:pt x="1032348" y="1488326"/>
                          <a:pt x="1028794" y="1485957"/>
                        </a:cubicBezTo>
                        <a:cubicBezTo>
                          <a:pt x="988518" y="1448051"/>
                          <a:pt x="976673" y="1398299"/>
                          <a:pt x="974304" y="1346179"/>
                        </a:cubicBezTo>
                        <a:close/>
                        <a:moveTo>
                          <a:pt x="2744042" y="1331964"/>
                        </a:moveTo>
                        <a:cubicBezTo>
                          <a:pt x="2748780" y="1374608"/>
                          <a:pt x="2717982" y="1405407"/>
                          <a:pt x="2663492" y="1407776"/>
                        </a:cubicBezTo>
                        <a:cubicBezTo>
                          <a:pt x="2717982" y="1405407"/>
                          <a:pt x="2748780" y="1376977"/>
                          <a:pt x="2744042" y="1331964"/>
                        </a:cubicBezTo>
                        <a:close/>
                        <a:moveTo>
                          <a:pt x="1696888" y="1329595"/>
                        </a:moveTo>
                        <a:cubicBezTo>
                          <a:pt x="1720579" y="1367501"/>
                          <a:pt x="1725317" y="1410145"/>
                          <a:pt x="1734794" y="1452789"/>
                        </a:cubicBezTo>
                        <a:cubicBezTo>
                          <a:pt x="1741901" y="1493064"/>
                          <a:pt x="1751377" y="1530971"/>
                          <a:pt x="1775069" y="1561769"/>
                        </a:cubicBezTo>
                        <a:cubicBezTo>
                          <a:pt x="1751377" y="1530971"/>
                          <a:pt x="1744270" y="1493064"/>
                          <a:pt x="1734794" y="1452789"/>
                        </a:cubicBezTo>
                        <a:cubicBezTo>
                          <a:pt x="1725317" y="1410145"/>
                          <a:pt x="1720579" y="1365132"/>
                          <a:pt x="1696888" y="1329595"/>
                        </a:cubicBezTo>
                        <a:close/>
                        <a:moveTo>
                          <a:pt x="1504988" y="1329595"/>
                        </a:moveTo>
                        <a:cubicBezTo>
                          <a:pt x="1490774" y="1331964"/>
                          <a:pt x="1478928" y="1343809"/>
                          <a:pt x="1469451" y="1353286"/>
                        </a:cubicBezTo>
                        <a:cubicBezTo>
                          <a:pt x="1481297" y="1346179"/>
                          <a:pt x="1490774" y="1331964"/>
                          <a:pt x="1504988" y="1329595"/>
                        </a:cubicBezTo>
                        <a:close/>
                        <a:moveTo>
                          <a:pt x="2853022" y="1310642"/>
                        </a:moveTo>
                        <a:cubicBezTo>
                          <a:pt x="2838807" y="1322487"/>
                          <a:pt x="2841176" y="1343809"/>
                          <a:pt x="2836438" y="1360393"/>
                        </a:cubicBezTo>
                        <a:cubicBezTo>
                          <a:pt x="2841176" y="1343809"/>
                          <a:pt x="2838807" y="1324857"/>
                          <a:pt x="2853022" y="1310642"/>
                        </a:cubicBezTo>
                        <a:close/>
                        <a:moveTo>
                          <a:pt x="365438" y="1310642"/>
                        </a:moveTo>
                        <a:cubicBezTo>
                          <a:pt x="366623" y="1309457"/>
                          <a:pt x="384983" y="1331964"/>
                          <a:pt x="403048" y="1355655"/>
                        </a:cubicBezTo>
                        <a:lnTo>
                          <a:pt x="412885" y="1369047"/>
                        </a:lnTo>
                        <a:lnTo>
                          <a:pt x="428072" y="1390266"/>
                        </a:lnTo>
                        <a:lnTo>
                          <a:pt x="431092" y="1394837"/>
                        </a:lnTo>
                        <a:lnTo>
                          <a:pt x="438881" y="1407776"/>
                        </a:lnTo>
                        <a:cubicBezTo>
                          <a:pt x="438881" y="1414883"/>
                          <a:pt x="436512" y="1421991"/>
                          <a:pt x="431773" y="1424360"/>
                        </a:cubicBezTo>
                        <a:cubicBezTo>
                          <a:pt x="438881" y="1421991"/>
                          <a:pt x="438881" y="1414883"/>
                          <a:pt x="438881" y="1407776"/>
                        </a:cubicBezTo>
                        <a:cubicBezTo>
                          <a:pt x="438881" y="1407184"/>
                          <a:pt x="437808" y="1405185"/>
                          <a:pt x="435920" y="1402145"/>
                        </a:cubicBezTo>
                        <a:lnTo>
                          <a:pt x="431092" y="1394837"/>
                        </a:lnTo>
                        <a:lnTo>
                          <a:pt x="427739" y="1389267"/>
                        </a:lnTo>
                        <a:lnTo>
                          <a:pt x="412885" y="1369047"/>
                        </a:lnTo>
                        <a:lnTo>
                          <a:pt x="403936" y="1356543"/>
                        </a:lnTo>
                        <a:cubicBezTo>
                          <a:pt x="386168" y="1332556"/>
                          <a:pt x="367807" y="1309457"/>
                          <a:pt x="365438" y="1310642"/>
                        </a:cubicBezTo>
                        <a:close/>
                        <a:moveTo>
                          <a:pt x="2386304" y="1308272"/>
                        </a:moveTo>
                        <a:cubicBezTo>
                          <a:pt x="2376827" y="1317749"/>
                          <a:pt x="2364982" y="1324857"/>
                          <a:pt x="2360244" y="1336702"/>
                        </a:cubicBezTo>
                        <a:cubicBezTo>
                          <a:pt x="2367351" y="1324857"/>
                          <a:pt x="2379196" y="1317749"/>
                          <a:pt x="2386304" y="1308272"/>
                        </a:cubicBezTo>
                        <a:close/>
                        <a:moveTo>
                          <a:pt x="2163606" y="1308272"/>
                        </a:moveTo>
                        <a:cubicBezTo>
                          <a:pt x="2173082" y="1308272"/>
                          <a:pt x="2182559" y="1310642"/>
                          <a:pt x="2184928" y="1322487"/>
                        </a:cubicBezTo>
                        <a:cubicBezTo>
                          <a:pt x="2184928" y="1334333"/>
                          <a:pt x="2189666" y="1339071"/>
                          <a:pt x="2194405" y="1343809"/>
                        </a:cubicBezTo>
                        <a:cubicBezTo>
                          <a:pt x="2189666" y="1339071"/>
                          <a:pt x="2184928" y="1331964"/>
                          <a:pt x="2184928" y="1322487"/>
                        </a:cubicBezTo>
                        <a:cubicBezTo>
                          <a:pt x="2182559" y="1308272"/>
                          <a:pt x="2173082" y="1308272"/>
                          <a:pt x="2163606" y="1308272"/>
                        </a:cubicBezTo>
                        <a:close/>
                        <a:moveTo>
                          <a:pt x="2687183" y="1305903"/>
                        </a:moveTo>
                        <a:cubicBezTo>
                          <a:pt x="2672968" y="1308272"/>
                          <a:pt x="2658753" y="1308272"/>
                          <a:pt x="2661123" y="1327225"/>
                        </a:cubicBezTo>
                        <a:cubicBezTo>
                          <a:pt x="2658753" y="1310642"/>
                          <a:pt x="2672968" y="1308272"/>
                          <a:pt x="2687183" y="1305903"/>
                        </a:cubicBezTo>
                        <a:close/>
                        <a:moveTo>
                          <a:pt x="1289398" y="1305903"/>
                        </a:moveTo>
                        <a:cubicBezTo>
                          <a:pt x="1279921" y="1327225"/>
                          <a:pt x="1251492" y="1308272"/>
                          <a:pt x="1249122" y="1336702"/>
                        </a:cubicBezTo>
                        <a:cubicBezTo>
                          <a:pt x="1251492" y="1310642"/>
                          <a:pt x="1279921" y="1327225"/>
                          <a:pt x="1289398" y="1305903"/>
                        </a:cubicBezTo>
                        <a:close/>
                        <a:moveTo>
                          <a:pt x="2123331" y="1291689"/>
                        </a:moveTo>
                        <a:cubicBezTo>
                          <a:pt x="2132807" y="1286950"/>
                          <a:pt x="2142284" y="1296427"/>
                          <a:pt x="2144653" y="1310642"/>
                        </a:cubicBezTo>
                        <a:cubicBezTo>
                          <a:pt x="2144653" y="1322487"/>
                          <a:pt x="2151760" y="1334333"/>
                          <a:pt x="2158868" y="1346179"/>
                        </a:cubicBezTo>
                        <a:cubicBezTo>
                          <a:pt x="2180190" y="1379346"/>
                          <a:pt x="2203881" y="1384085"/>
                          <a:pt x="2237049" y="1365132"/>
                        </a:cubicBezTo>
                        <a:cubicBezTo>
                          <a:pt x="2203881" y="1384085"/>
                          <a:pt x="2180190" y="1376977"/>
                          <a:pt x="2158868" y="1346179"/>
                        </a:cubicBezTo>
                        <a:cubicBezTo>
                          <a:pt x="2151760" y="1334333"/>
                          <a:pt x="2147022" y="1322487"/>
                          <a:pt x="2144653" y="1310642"/>
                        </a:cubicBezTo>
                        <a:cubicBezTo>
                          <a:pt x="2142284" y="1296427"/>
                          <a:pt x="2135176" y="1286950"/>
                          <a:pt x="2123331" y="1291689"/>
                        </a:cubicBezTo>
                        <a:close/>
                        <a:moveTo>
                          <a:pt x="1095129" y="1291689"/>
                        </a:moveTo>
                        <a:cubicBezTo>
                          <a:pt x="1090391" y="1296427"/>
                          <a:pt x="1088022" y="1298796"/>
                          <a:pt x="1095129" y="1303534"/>
                        </a:cubicBezTo>
                        <a:lnTo>
                          <a:pt x="1108357" y="1323228"/>
                        </a:lnTo>
                        <a:lnTo>
                          <a:pt x="1106975" y="1339664"/>
                        </a:lnTo>
                        <a:cubicBezTo>
                          <a:pt x="1102829" y="1350325"/>
                          <a:pt x="1093945" y="1360394"/>
                          <a:pt x="1090391" y="1372239"/>
                        </a:cubicBezTo>
                        <a:cubicBezTo>
                          <a:pt x="1095721" y="1356248"/>
                          <a:pt x="1113046" y="1341589"/>
                          <a:pt x="1108382" y="1323265"/>
                        </a:cubicBezTo>
                        <a:lnTo>
                          <a:pt x="1108357" y="1323228"/>
                        </a:lnTo>
                        <a:lnTo>
                          <a:pt x="1108382" y="1322932"/>
                        </a:lnTo>
                        <a:cubicBezTo>
                          <a:pt x="1106827" y="1317009"/>
                          <a:pt x="1102829" y="1310642"/>
                          <a:pt x="1095129" y="1303534"/>
                        </a:cubicBezTo>
                        <a:cubicBezTo>
                          <a:pt x="1090391" y="1298796"/>
                          <a:pt x="1090391" y="1294058"/>
                          <a:pt x="1095129" y="1291689"/>
                        </a:cubicBezTo>
                        <a:close/>
                        <a:moveTo>
                          <a:pt x="1706364" y="1286950"/>
                        </a:moveTo>
                        <a:cubicBezTo>
                          <a:pt x="1692149" y="1294058"/>
                          <a:pt x="1689780" y="1301165"/>
                          <a:pt x="1689780" y="1310642"/>
                        </a:cubicBezTo>
                        <a:cubicBezTo>
                          <a:pt x="1689780" y="1301165"/>
                          <a:pt x="1694518" y="1294058"/>
                          <a:pt x="1706364" y="1286950"/>
                        </a:cubicBezTo>
                        <a:close/>
                        <a:moveTo>
                          <a:pt x="2071210" y="1284581"/>
                        </a:moveTo>
                        <a:cubicBezTo>
                          <a:pt x="2077132" y="1290504"/>
                          <a:pt x="2083055" y="1295835"/>
                          <a:pt x="2089867" y="1298204"/>
                        </a:cubicBezTo>
                        <a:lnTo>
                          <a:pt x="2090290" y="1298131"/>
                        </a:lnTo>
                        <a:lnTo>
                          <a:pt x="2091644" y="1299092"/>
                        </a:lnTo>
                        <a:cubicBezTo>
                          <a:pt x="2098455" y="1301757"/>
                          <a:pt x="2105562" y="1301165"/>
                          <a:pt x="2113854" y="1294058"/>
                        </a:cubicBezTo>
                        <a:lnTo>
                          <a:pt x="2090290" y="1298131"/>
                        </a:lnTo>
                        <a:close/>
                        <a:moveTo>
                          <a:pt x="1362841" y="1282212"/>
                        </a:moveTo>
                        <a:cubicBezTo>
                          <a:pt x="1346257" y="1277474"/>
                          <a:pt x="1348626" y="1298796"/>
                          <a:pt x="1339149" y="1308272"/>
                        </a:cubicBezTo>
                        <a:cubicBezTo>
                          <a:pt x="1348626" y="1301165"/>
                          <a:pt x="1346257" y="1277474"/>
                          <a:pt x="1362841" y="1282212"/>
                        </a:cubicBezTo>
                        <a:close/>
                        <a:moveTo>
                          <a:pt x="2111485" y="1267997"/>
                        </a:moveTo>
                        <a:cubicBezTo>
                          <a:pt x="2109116" y="1270367"/>
                          <a:pt x="2104378" y="1272735"/>
                          <a:pt x="2099640" y="1270367"/>
                        </a:cubicBezTo>
                        <a:cubicBezTo>
                          <a:pt x="2104378" y="1275105"/>
                          <a:pt x="2109116" y="1272735"/>
                          <a:pt x="2111485" y="1267997"/>
                        </a:cubicBezTo>
                        <a:close/>
                        <a:moveTo>
                          <a:pt x="1812975" y="1265628"/>
                        </a:moveTo>
                        <a:cubicBezTo>
                          <a:pt x="1810606" y="1267998"/>
                          <a:pt x="1810606" y="1270959"/>
                          <a:pt x="1811198" y="1273921"/>
                        </a:cubicBezTo>
                        <a:lnTo>
                          <a:pt x="1811289" y="1274342"/>
                        </a:lnTo>
                        <a:lnTo>
                          <a:pt x="1811198" y="1274809"/>
                        </a:lnTo>
                        <a:cubicBezTo>
                          <a:pt x="1811791" y="1277474"/>
                          <a:pt x="1812975" y="1279843"/>
                          <a:pt x="1812975" y="1282212"/>
                        </a:cubicBezTo>
                        <a:cubicBezTo>
                          <a:pt x="1812975" y="1296427"/>
                          <a:pt x="1812975" y="1305903"/>
                          <a:pt x="1808237" y="1310642"/>
                        </a:cubicBezTo>
                        <a:cubicBezTo>
                          <a:pt x="1812975" y="1308272"/>
                          <a:pt x="1812975" y="1298796"/>
                          <a:pt x="1812975" y="1282212"/>
                        </a:cubicBezTo>
                        <a:lnTo>
                          <a:pt x="1811289" y="1274342"/>
                        </a:lnTo>
                        <a:close/>
                        <a:moveTo>
                          <a:pt x="2203881" y="1263259"/>
                        </a:moveTo>
                        <a:cubicBezTo>
                          <a:pt x="2205066" y="1270367"/>
                          <a:pt x="2208027" y="1272736"/>
                          <a:pt x="2212469" y="1272736"/>
                        </a:cubicBezTo>
                        <a:lnTo>
                          <a:pt x="2212530" y="1272719"/>
                        </a:lnTo>
                        <a:lnTo>
                          <a:pt x="2213358" y="1273624"/>
                        </a:lnTo>
                        <a:cubicBezTo>
                          <a:pt x="2217504" y="1273921"/>
                          <a:pt x="2222835" y="1271551"/>
                          <a:pt x="2229942" y="1267997"/>
                        </a:cubicBezTo>
                        <a:lnTo>
                          <a:pt x="2212530" y="1272719"/>
                        </a:lnTo>
                        <a:close/>
                        <a:moveTo>
                          <a:pt x="862955" y="1234830"/>
                        </a:moveTo>
                        <a:cubicBezTo>
                          <a:pt x="841633" y="1241937"/>
                          <a:pt x="817941" y="1237199"/>
                          <a:pt x="794250" y="1237199"/>
                        </a:cubicBezTo>
                        <a:cubicBezTo>
                          <a:pt x="817941" y="1237199"/>
                          <a:pt x="841633" y="1244306"/>
                          <a:pt x="862955" y="1234830"/>
                        </a:cubicBezTo>
                        <a:close/>
                        <a:moveTo>
                          <a:pt x="351223" y="1232460"/>
                        </a:moveTo>
                        <a:cubicBezTo>
                          <a:pt x="332270" y="1227722"/>
                          <a:pt x="315686" y="1241937"/>
                          <a:pt x="320425" y="1258521"/>
                        </a:cubicBezTo>
                        <a:cubicBezTo>
                          <a:pt x="325163" y="1275105"/>
                          <a:pt x="322794" y="1298796"/>
                          <a:pt x="339378" y="1305903"/>
                        </a:cubicBezTo>
                        <a:cubicBezTo>
                          <a:pt x="325163" y="1296427"/>
                          <a:pt x="325163" y="1275105"/>
                          <a:pt x="320425" y="1258521"/>
                        </a:cubicBezTo>
                        <a:cubicBezTo>
                          <a:pt x="315686" y="1244306"/>
                          <a:pt x="334639" y="1230091"/>
                          <a:pt x="351223" y="1232460"/>
                        </a:cubicBezTo>
                        <a:close/>
                        <a:moveTo>
                          <a:pt x="1071438" y="1230091"/>
                        </a:moveTo>
                        <a:cubicBezTo>
                          <a:pt x="1092760" y="1239568"/>
                          <a:pt x="1104606" y="1258521"/>
                          <a:pt x="1118820" y="1272735"/>
                        </a:cubicBezTo>
                        <a:cubicBezTo>
                          <a:pt x="1104606" y="1258521"/>
                          <a:pt x="1092760" y="1237199"/>
                          <a:pt x="1071438" y="1230091"/>
                        </a:cubicBezTo>
                        <a:close/>
                        <a:moveTo>
                          <a:pt x="1794022" y="1227722"/>
                        </a:moveTo>
                        <a:cubicBezTo>
                          <a:pt x="1805867" y="1232460"/>
                          <a:pt x="1820082" y="1246675"/>
                          <a:pt x="1829559" y="1230091"/>
                        </a:cubicBezTo>
                        <a:cubicBezTo>
                          <a:pt x="1820082" y="1244306"/>
                          <a:pt x="1805867" y="1230091"/>
                          <a:pt x="1794022" y="1227722"/>
                        </a:cubicBezTo>
                        <a:close/>
                        <a:moveTo>
                          <a:pt x="201968" y="1227722"/>
                        </a:moveTo>
                        <a:cubicBezTo>
                          <a:pt x="185384" y="1298796"/>
                          <a:pt x="180646" y="1305903"/>
                          <a:pt x="123787" y="1339071"/>
                        </a:cubicBezTo>
                        <a:cubicBezTo>
                          <a:pt x="180646" y="1305903"/>
                          <a:pt x="187753" y="1298796"/>
                          <a:pt x="201968" y="1227722"/>
                        </a:cubicBezTo>
                        <a:close/>
                        <a:moveTo>
                          <a:pt x="938767" y="1222984"/>
                        </a:moveTo>
                        <a:cubicBezTo>
                          <a:pt x="938767" y="1227722"/>
                          <a:pt x="938767" y="1233053"/>
                          <a:pt x="940544" y="1237495"/>
                        </a:cubicBezTo>
                        <a:lnTo>
                          <a:pt x="941386" y="1238116"/>
                        </a:lnTo>
                        <a:lnTo>
                          <a:pt x="941432" y="1238384"/>
                        </a:lnTo>
                        <a:cubicBezTo>
                          <a:pt x="943505" y="1242529"/>
                          <a:pt x="947059" y="1245491"/>
                          <a:pt x="952981" y="1246675"/>
                        </a:cubicBezTo>
                        <a:lnTo>
                          <a:pt x="941386" y="1238116"/>
                        </a:lnTo>
                        <a:close/>
                        <a:moveTo>
                          <a:pt x="2964371" y="1220615"/>
                        </a:moveTo>
                        <a:lnTo>
                          <a:pt x="2951427" y="1263185"/>
                        </a:lnTo>
                        <a:lnTo>
                          <a:pt x="2937052" y="1277918"/>
                        </a:lnTo>
                        <a:cubicBezTo>
                          <a:pt x="2930907" y="1282064"/>
                          <a:pt x="2923503" y="1285174"/>
                          <a:pt x="2914619" y="1286950"/>
                        </a:cubicBezTo>
                        <a:cubicBezTo>
                          <a:pt x="2898035" y="1289320"/>
                          <a:pt x="2890928" y="1298796"/>
                          <a:pt x="2888559" y="1313011"/>
                        </a:cubicBezTo>
                        <a:cubicBezTo>
                          <a:pt x="2890928" y="1298796"/>
                          <a:pt x="2900404" y="1289320"/>
                          <a:pt x="2914619" y="1286950"/>
                        </a:cubicBezTo>
                        <a:cubicBezTo>
                          <a:pt x="2932387" y="1284581"/>
                          <a:pt x="2943641" y="1276289"/>
                          <a:pt x="2951045" y="1264444"/>
                        </a:cubicBezTo>
                        <a:lnTo>
                          <a:pt x="2951427" y="1263185"/>
                        </a:lnTo>
                        <a:lnTo>
                          <a:pt x="2951933" y="1262667"/>
                        </a:lnTo>
                        <a:cubicBezTo>
                          <a:pt x="2959633" y="1250821"/>
                          <a:pt x="2963186" y="1236014"/>
                          <a:pt x="2964371" y="1220615"/>
                        </a:cubicBezTo>
                        <a:close/>
                        <a:moveTo>
                          <a:pt x="770559" y="1187447"/>
                        </a:moveTo>
                        <a:cubicBezTo>
                          <a:pt x="763451" y="1196923"/>
                          <a:pt x="753975" y="1206400"/>
                          <a:pt x="765821" y="1218246"/>
                        </a:cubicBezTo>
                        <a:cubicBezTo>
                          <a:pt x="756344" y="1206400"/>
                          <a:pt x="765821" y="1196923"/>
                          <a:pt x="770559" y="1187447"/>
                        </a:cubicBezTo>
                        <a:close/>
                        <a:moveTo>
                          <a:pt x="1016948" y="1177970"/>
                        </a:moveTo>
                        <a:cubicBezTo>
                          <a:pt x="1035901" y="1177970"/>
                          <a:pt x="1054854" y="1194555"/>
                          <a:pt x="1076176" y="1182709"/>
                        </a:cubicBezTo>
                        <a:cubicBezTo>
                          <a:pt x="1054854" y="1192185"/>
                          <a:pt x="1035901" y="1177970"/>
                          <a:pt x="1016948" y="1177970"/>
                        </a:cubicBezTo>
                        <a:close/>
                        <a:moveTo>
                          <a:pt x="1682488" y="1171937"/>
                        </a:moveTo>
                        <a:cubicBezTo>
                          <a:pt x="1670383" y="1172344"/>
                          <a:pt x="1657797" y="1174417"/>
                          <a:pt x="1644767" y="1177970"/>
                        </a:cubicBezTo>
                        <a:cubicBezTo>
                          <a:pt x="1672012" y="1170863"/>
                          <a:pt x="1696888" y="1170271"/>
                          <a:pt x="1719098" y="1176786"/>
                        </a:cubicBezTo>
                        <a:lnTo>
                          <a:pt x="1749787" y="1191677"/>
                        </a:lnTo>
                        <a:lnTo>
                          <a:pt x="1777438" y="1218246"/>
                        </a:lnTo>
                        <a:cubicBezTo>
                          <a:pt x="1769146" y="1207585"/>
                          <a:pt x="1760114" y="1198849"/>
                          <a:pt x="1750378" y="1191963"/>
                        </a:cubicBezTo>
                        <a:lnTo>
                          <a:pt x="1749787" y="1191677"/>
                        </a:lnTo>
                        <a:lnTo>
                          <a:pt x="1749046" y="1190964"/>
                        </a:lnTo>
                        <a:cubicBezTo>
                          <a:pt x="1728982" y="1176971"/>
                          <a:pt x="1706697" y="1171123"/>
                          <a:pt x="1682488" y="1171937"/>
                        </a:cubicBezTo>
                        <a:close/>
                        <a:moveTo>
                          <a:pt x="1812975" y="1166125"/>
                        </a:moveTo>
                        <a:cubicBezTo>
                          <a:pt x="1803499" y="1168494"/>
                          <a:pt x="1791653" y="1163756"/>
                          <a:pt x="1782176" y="1173232"/>
                        </a:cubicBezTo>
                        <a:cubicBezTo>
                          <a:pt x="1794022" y="1163756"/>
                          <a:pt x="1803499" y="1168494"/>
                          <a:pt x="1812975" y="1166125"/>
                        </a:cubicBezTo>
                        <a:close/>
                        <a:moveTo>
                          <a:pt x="194861" y="1159018"/>
                        </a:moveTo>
                        <a:cubicBezTo>
                          <a:pt x="192492" y="1166125"/>
                          <a:pt x="187753" y="1168494"/>
                          <a:pt x="180646" y="1166125"/>
                        </a:cubicBezTo>
                        <a:cubicBezTo>
                          <a:pt x="187753" y="1166125"/>
                          <a:pt x="192492" y="1166125"/>
                          <a:pt x="194861" y="1159018"/>
                        </a:cubicBezTo>
                        <a:close/>
                        <a:moveTo>
                          <a:pt x="1130666" y="1151910"/>
                        </a:moveTo>
                        <a:cubicBezTo>
                          <a:pt x="1144881" y="1175601"/>
                          <a:pt x="1118820" y="1192185"/>
                          <a:pt x="1121190" y="1211138"/>
                        </a:cubicBezTo>
                        <a:cubicBezTo>
                          <a:pt x="1140143" y="1220615"/>
                          <a:pt x="1154357" y="1218246"/>
                          <a:pt x="1170941" y="1211138"/>
                        </a:cubicBezTo>
                        <a:cubicBezTo>
                          <a:pt x="1154357" y="1215877"/>
                          <a:pt x="1140143" y="1220615"/>
                          <a:pt x="1121190" y="1211138"/>
                        </a:cubicBezTo>
                        <a:cubicBezTo>
                          <a:pt x="1121190" y="1192185"/>
                          <a:pt x="1147250" y="1175601"/>
                          <a:pt x="1130666" y="1151910"/>
                        </a:cubicBezTo>
                        <a:close/>
                        <a:moveTo>
                          <a:pt x="2025012" y="1150726"/>
                        </a:moveTo>
                        <a:cubicBezTo>
                          <a:pt x="2019681" y="1152059"/>
                          <a:pt x="2013166" y="1154872"/>
                          <a:pt x="2004874" y="1159018"/>
                        </a:cubicBezTo>
                        <a:cubicBezTo>
                          <a:pt x="2038042" y="1144803"/>
                          <a:pt x="2042780" y="1149541"/>
                          <a:pt x="2056995" y="1182709"/>
                        </a:cubicBezTo>
                        <a:cubicBezTo>
                          <a:pt x="2066471" y="1211138"/>
                          <a:pt x="2061733" y="1237199"/>
                          <a:pt x="2054626" y="1265628"/>
                        </a:cubicBezTo>
                        <a:cubicBezTo>
                          <a:pt x="2064103" y="1237199"/>
                          <a:pt x="2068841" y="1211138"/>
                          <a:pt x="2056995" y="1182709"/>
                        </a:cubicBezTo>
                        <a:cubicBezTo>
                          <a:pt x="2046334" y="1156057"/>
                          <a:pt x="2041003" y="1146728"/>
                          <a:pt x="2025012" y="1150726"/>
                        </a:cubicBezTo>
                        <a:close/>
                        <a:moveTo>
                          <a:pt x="2819854" y="1144803"/>
                        </a:moveTo>
                        <a:cubicBezTo>
                          <a:pt x="2860129" y="1144803"/>
                          <a:pt x="2869606" y="1177970"/>
                          <a:pt x="2895666" y="1201662"/>
                        </a:cubicBezTo>
                        <a:cubicBezTo>
                          <a:pt x="2869606" y="1177970"/>
                          <a:pt x="2860129" y="1142433"/>
                          <a:pt x="2819854" y="1144803"/>
                        </a:cubicBezTo>
                        <a:close/>
                        <a:moveTo>
                          <a:pt x="1865096" y="1132957"/>
                        </a:moveTo>
                        <a:cubicBezTo>
                          <a:pt x="1881679" y="1140065"/>
                          <a:pt x="1895894" y="1159018"/>
                          <a:pt x="1914847" y="1166125"/>
                        </a:cubicBezTo>
                        <a:cubicBezTo>
                          <a:pt x="1895894" y="1156648"/>
                          <a:pt x="1881679" y="1140065"/>
                          <a:pt x="1865096" y="1132957"/>
                        </a:cubicBezTo>
                        <a:close/>
                        <a:moveTo>
                          <a:pt x="434143" y="1130588"/>
                        </a:moveTo>
                        <a:cubicBezTo>
                          <a:pt x="429404" y="1130588"/>
                          <a:pt x="427035" y="1130588"/>
                          <a:pt x="422297" y="1137695"/>
                        </a:cubicBezTo>
                        <a:cubicBezTo>
                          <a:pt x="412821" y="1151910"/>
                          <a:pt x="412821" y="1173232"/>
                          <a:pt x="438881" y="1177970"/>
                        </a:cubicBezTo>
                        <a:cubicBezTo>
                          <a:pt x="412821" y="1173232"/>
                          <a:pt x="415190" y="1151910"/>
                          <a:pt x="422297" y="1137695"/>
                        </a:cubicBezTo>
                        <a:cubicBezTo>
                          <a:pt x="427035" y="1130588"/>
                          <a:pt x="431773" y="1130588"/>
                          <a:pt x="434143" y="1130588"/>
                        </a:cubicBezTo>
                        <a:close/>
                        <a:moveTo>
                          <a:pt x="524169" y="1123481"/>
                        </a:moveTo>
                        <a:cubicBezTo>
                          <a:pt x="517062" y="1135326"/>
                          <a:pt x="509955" y="1142433"/>
                          <a:pt x="500478" y="1144803"/>
                        </a:cubicBezTo>
                        <a:cubicBezTo>
                          <a:pt x="509955" y="1140065"/>
                          <a:pt x="517062" y="1135326"/>
                          <a:pt x="524169" y="1123481"/>
                        </a:cubicBezTo>
                        <a:close/>
                        <a:moveTo>
                          <a:pt x="2462116" y="1116373"/>
                        </a:moveTo>
                        <a:cubicBezTo>
                          <a:pt x="2468039" y="1142434"/>
                          <a:pt x="2476331" y="1159018"/>
                          <a:pt x="2489657" y="1167902"/>
                        </a:cubicBezTo>
                        <a:lnTo>
                          <a:pt x="2489829" y="1167957"/>
                        </a:lnTo>
                        <a:lnTo>
                          <a:pt x="2490545" y="1168790"/>
                        </a:lnTo>
                        <a:cubicBezTo>
                          <a:pt x="2504168" y="1177971"/>
                          <a:pt x="2522528" y="1179155"/>
                          <a:pt x="2547404" y="1173232"/>
                        </a:cubicBezTo>
                        <a:cubicBezTo>
                          <a:pt x="2566358" y="1170863"/>
                          <a:pt x="2582941" y="1168494"/>
                          <a:pt x="2594787" y="1180340"/>
                        </a:cubicBezTo>
                        <a:cubicBezTo>
                          <a:pt x="2609002" y="1192185"/>
                          <a:pt x="2620848" y="1199293"/>
                          <a:pt x="2639800" y="1199293"/>
                        </a:cubicBezTo>
                        <a:cubicBezTo>
                          <a:pt x="2623216" y="1199293"/>
                          <a:pt x="2609002" y="1192185"/>
                          <a:pt x="2594787" y="1180340"/>
                        </a:cubicBezTo>
                        <a:cubicBezTo>
                          <a:pt x="2580572" y="1166125"/>
                          <a:pt x="2566358" y="1168494"/>
                          <a:pt x="2547404" y="1173232"/>
                        </a:cubicBezTo>
                        <a:cubicBezTo>
                          <a:pt x="2534374" y="1175601"/>
                          <a:pt x="2523269" y="1176490"/>
                          <a:pt x="2513755" y="1175676"/>
                        </a:cubicBezTo>
                        <a:lnTo>
                          <a:pt x="2489829" y="1167957"/>
                        </a:lnTo>
                        <a:lnTo>
                          <a:pt x="2473443" y="1148912"/>
                        </a:lnTo>
                        <a:cubicBezTo>
                          <a:pt x="2468779" y="1140213"/>
                          <a:pt x="2465077" y="1129404"/>
                          <a:pt x="2462116" y="1116373"/>
                        </a:cubicBezTo>
                        <a:close/>
                        <a:moveTo>
                          <a:pt x="2715613" y="1106897"/>
                        </a:moveTo>
                        <a:cubicBezTo>
                          <a:pt x="2701398" y="1121111"/>
                          <a:pt x="2722720" y="1149541"/>
                          <a:pt x="2691921" y="1147172"/>
                        </a:cubicBezTo>
                        <a:cubicBezTo>
                          <a:pt x="2722720" y="1149541"/>
                          <a:pt x="2703767" y="1121111"/>
                          <a:pt x="2715613" y="1106897"/>
                        </a:cubicBezTo>
                        <a:cubicBezTo>
                          <a:pt x="2728643" y="1119927"/>
                          <a:pt x="2742858" y="1124666"/>
                          <a:pt x="2757961" y="1126146"/>
                        </a:cubicBezTo>
                        <a:lnTo>
                          <a:pt x="2758826" y="1126141"/>
                        </a:lnTo>
                        <a:lnTo>
                          <a:pt x="2758849" y="1126146"/>
                        </a:lnTo>
                        <a:cubicBezTo>
                          <a:pt x="2774248" y="1127627"/>
                          <a:pt x="2790240" y="1125850"/>
                          <a:pt x="2805639" y="1125850"/>
                        </a:cubicBezTo>
                        <a:lnTo>
                          <a:pt x="2758826" y="1126141"/>
                        </a:lnTo>
                        <a:lnTo>
                          <a:pt x="2736343" y="1120853"/>
                        </a:lnTo>
                        <a:cubicBezTo>
                          <a:pt x="2729087" y="1117854"/>
                          <a:pt x="2722128" y="1113412"/>
                          <a:pt x="2715613" y="1106897"/>
                        </a:cubicBezTo>
                        <a:close/>
                        <a:moveTo>
                          <a:pt x="635519" y="1104528"/>
                        </a:moveTo>
                        <a:cubicBezTo>
                          <a:pt x="659210" y="1104528"/>
                          <a:pt x="663948" y="1118742"/>
                          <a:pt x="673425" y="1135326"/>
                        </a:cubicBezTo>
                        <a:cubicBezTo>
                          <a:pt x="685862" y="1158426"/>
                          <a:pt x="706296" y="1170863"/>
                          <a:pt x="728729" y="1170641"/>
                        </a:cubicBezTo>
                        <a:lnTo>
                          <a:pt x="728891" y="1170609"/>
                        </a:lnTo>
                        <a:lnTo>
                          <a:pt x="729062" y="1170641"/>
                        </a:lnTo>
                        <a:cubicBezTo>
                          <a:pt x="736355" y="1170567"/>
                          <a:pt x="743906" y="1169087"/>
                          <a:pt x="751606" y="1166125"/>
                        </a:cubicBezTo>
                        <a:lnTo>
                          <a:pt x="728891" y="1170609"/>
                        </a:lnTo>
                        <a:lnTo>
                          <a:pt x="708073" y="1166717"/>
                        </a:lnTo>
                        <a:cubicBezTo>
                          <a:pt x="694747" y="1161387"/>
                          <a:pt x="682901" y="1150726"/>
                          <a:pt x="673425" y="1135326"/>
                        </a:cubicBezTo>
                        <a:cubicBezTo>
                          <a:pt x="663948" y="1118742"/>
                          <a:pt x="659210" y="1102158"/>
                          <a:pt x="635519" y="1104528"/>
                        </a:cubicBezTo>
                        <a:close/>
                        <a:moveTo>
                          <a:pt x="156955" y="1102158"/>
                        </a:moveTo>
                        <a:cubicBezTo>
                          <a:pt x="159324" y="1102158"/>
                          <a:pt x="161693" y="1104528"/>
                          <a:pt x="164062" y="1104528"/>
                        </a:cubicBezTo>
                        <a:cubicBezTo>
                          <a:pt x="164062" y="1104528"/>
                          <a:pt x="159324" y="1099789"/>
                          <a:pt x="156955" y="1102158"/>
                        </a:cubicBezTo>
                        <a:close/>
                        <a:moveTo>
                          <a:pt x="1715841" y="1099789"/>
                        </a:moveTo>
                        <a:cubicBezTo>
                          <a:pt x="1722948" y="1116373"/>
                          <a:pt x="1739532" y="1111635"/>
                          <a:pt x="1749009" y="1125850"/>
                        </a:cubicBezTo>
                        <a:cubicBezTo>
                          <a:pt x="1741901" y="1111635"/>
                          <a:pt x="1722948" y="1116373"/>
                          <a:pt x="1715841" y="1099789"/>
                        </a:cubicBezTo>
                        <a:close/>
                        <a:moveTo>
                          <a:pt x="277780" y="1085575"/>
                        </a:moveTo>
                        <a:cubicBezTo>
                          <a:pt x="277780" y="1111635"/>
                          <a:pt x="263565" y="1132957"/>
                          <a:pt x="235136" y="1154279"/>
                        </a:cubicBezTo>
                        <a:cubicBezTo>
                          <a:pt x="230398" y="1159018"/>
                          <a:pt x="223290" y="1163756"/>
                          <a:pt x="223290" y="1170863"/>
                        </a:cubicBezTo>
                        <a:cubicBezTo>
                          <a:pt x="223290" y="1163756"/>
                          <a:pt x="228028" y="1159018"/>
                          <a:pt x="235136" y="1154279"/>
                        </a:cubicBezTo>
                        <a:cubicBezTo>
                          <a:pt x="265934" y="1132957"/>
                          <a:pt x="280149" y="1111635"/>
                          <a:pt x="277780" y="1085575"/>
                        </a:cubicBezTo>
                        <a:close/>
                        <a:moveTo>
                          <a:pt x="393867" y="1083205"/>
                        </a:moveTo>
                        <a:cubicBezTo>
                          <a:pt x="400975" y="1095051"/>
                          <a:pt x="408082" y="1097420"/>
                          <a:pt x="417559" y="1095051"/>
                        </a:cubicBezTo>
                        <a:lnTo>
                          <a:pt x="445560" y="1090433"/>
                        </a:lnTo>
                        <a:lnTo>
                          <a:pt x="455539" y="1097717"/>
                        </a:lnTo>
                        <a:cubicBezTo>
                          <a:pt x="458426" y="1101567"/>
                          <a:pt x="460795" y="1106897"/>
                          <a:pt x="462572" y="1114004"/>
                        </a:cubicBezTo>
                        <a:cubicBezTo>
                          <a:pt x="459019" y="1099790"/>
                          <a:pt x="453688" y="1092682"/>
                          <a:pt x="446285" y="1090313"/>
                        </a:cubicBezTo>
                        <a:lnTo>
                          <a:pt x="445560" y="1090433"/>
                        </a:lnTo>
                        <a:lnTo>
                          <a:pt x="445396" y="1090313"/>
                        </a:lnTo>
                        <a:cubicBezTo>
                          <a:pt x="437697" y="1087944"/>
                          <a:pt x="428220" y="1090313"/>
                          <a:pt x="417559" y="1095051"/>
                        </a:cubicBezTo>
                        <a:cubicBezTo>
                          <a:pt x="410451" y="1097420"/>
                          <a:pt x="400975" y="1095051"/>
                          <a:pt x="393867" y="1083205"/>
                        </a:cubicBezTo>
                        <a:close/>
                        <a:moveTo>
                          <a:pt x="2383935" y="1078467"/>
                        </a:moveTo>
                        <a:cubicBezTo>
                          <a:pt x="2395780" y="1090313"/>
                          <a:pt x="2405257" y="1083205"/>
                          <a:pt x="2414733" y="1080836"/>
                        </a:cubicBezTo>
                        <a:cubicBezTo>
                          <a:pt x="2405257" y="1080836"/>
                          <a:pt x="2395780" y="1087944"/>
                          <a:pt x="2383935" y="1078467"/>
                        </a:cubicBezTo>
                        <a:close/>
                        <a:moveTo>
                          <a:pt x="2850653" y="1068991"/>
                        </a:moveTo>
                        <a:cubicBezTo>
                          <a:pt x="2857760" y="1068991"/>
                          <a:pt x="2862498" y="1076098"/>
                          <a:pt x="2869606" y="1090313"/>
                        </a:cubicBezTo>
                        <a:cubicBezTo>
                          <a:pt x="2874344" y="1099789"/>
                          <a:pt x="2886190" y="1097420"/>
                          <a:pt x="2893297" y="1097420"/>
                        </a:cubicBezTo>
                        <a:cubicBezTo>
                          <a:pt x="2883820" y="1095051"/>
                          <a:pt x="2871975" y="1097420"/>
                          <a:pt x="2869606" y="1090313"/>
                        </a:cubicBezTo>
                        <a:cubicBezTo>
                          <a:pt x="2864867" y="1076098"/>
                          <a:pt x="2857760" y="1068991"/>
                          <a:pt x="2850653" y="1068991"/>
                        </a:cubicBezTo>
                        <a:close/>
                        <a:moveTo>
                          <a:pt x="618935" y="1057145"/>
                        </a:moveTo>
                        <a:cubicBezTo>
                          <a:pt x="611827" y="1059514"/>
                          <a:pt x="609458" y="1066621"/>
                          <a:pt x="614196" y="1076098"/>
                        </a:cubicBezTo>
                        <a:cubicBezTo>
                          <a:pt x="609458" y="1066621"/>
                          <a:pt x="614196" y="1061883"/>
                          <a:pt x="618935" y="1057145"/>
                        </a:cubicBezTo>
                        <a:close/>
                        <a:moveTo>
                          <a:pt x="1170941" y="1042930"/>
                        </a:moveTo>
                        <a:cubicBezTo>
                          <a:pt x="1185156" y="1050038"/>
                          <a:pt x="1187525" y="1059514"/>
                          <a:pt x="1182787" y="1076098"/>
                        </a:cubicBezTo>
                        <a:cubicBezTo>
                          <a:pt x="1179826" y="1083798"/>
                          <a:pt x="1177604" y="1089573"/>
                          <a:pt x="1176457" y="1093867"/>
                        </a:cubicBezTo>
                        <a:lnTo>
                          <a:pt x="1176473" y="1095151"/>
                        </a:lnTo>
                        <a:lnTo>
                          <a:pt x="1176457" y="1095199"/>
                        </a:lnTo>
                        <a:cubicBezTo>
                          <a:pt x="1173014" y="1108970"/>
                          <a:pt x="1179233" y="1108082"/>
                          <a:pt x="1204109" y="1104528"/>
                        </a:cubicBezTo>
                        <a:lnTo>
                          <a:pt x="1213285" y="1103138"/>
                        </a:lnTo>
                        <a:lnTo>
                          <a:pt x="1225431" y="1106897"/>
                        </a:lnTo>
                        <a:cubicBezTo>
                          <a:pt x="1220693" y="1103343"/>
                          <a:pt x="1217139" y="1102751"/>
                          <a:pt x="1213882" y="1103047"/>
                        </a:cubicBezTo>
                        <a:lnTo>
                          <a:pt x="1213285" y="1103138"/>
                        </a:lnTo>
                        <a:lnTo>
                          <a:pt x="1212993" y="1103047"/>
                        </a:lnTo>
                        <a:cubicBezTo>
                          <a:pt x="1209440" y="1103344"/>
                          <a:pt x="1206478" y="1104528"/>
                          <a:pt x="1204109" y="1104528"/>
                        </a:cubicBezTo>
                        <a:cubicBezTo>
                          <a:pt x="1187525" y="1105713"/>
                          <a:pt x="1179233" y="1106305"/>
                          <a:pt x="1176568" y="1102751"/>
                        </a:cubicBezTo>
                        <a:lnTo>
                          <a:pt x="1176473" y="1095151"/>
                        </a:lnTo>
                        <a:lnTo>
                          <a:pt x="1182787" y="1076098"/>
                        </a:lnTo>
                        <a:cubicBezTo>
                          <a:pt x="1189894" y="1059514"/>
                          <a:pt x="1187525" y="1050038"/>
                          <a:pt x="1170941" y="1042930"/>
                        </a:cubicBezTo>
                        <a:close/>
                        <a:moveTo>
                          <a:pt x="981411" y="1040561"/>
                        </a:moveTo>
                        <a:cubicBezTo>
                          <a:pt x="983780" y="1073729"/>
                          <a:pt x="1007471" y="1099789"/>
                          <a:pt x="1031163" y="1095051"/>
                        </a:cubicBezTo>
                        <a:cubicBezTo>
                          <a:pt x="1007471" y="1097420"/>
                          <a:pt x="983780" y="1071360"/>
                          <a:pt x="981411" y="1040561"/>
                        </a:cubicBezTo>
                        <a:close/>
                        <a:moveTo>
                          <a:pt x="633149" y="1031085"/>
                        </a:moveTo>
                        <a:cubicBezTo>
                          <a:pt x="647364" y="1035823"/>
                          <a:pt x="666317" y="1040561"/>
                          <a:pt x="663948" y="1064253"/>
                        </a:cubicBezTo>
                        <a:cubicBezTo>
                          <a:pt x="666317" y="1038192"/>
                          <a:pt x="647364" y="1035823"/>
                          <a:pt x="633149" y="1031085"/>
                        </a:cubicBezTo>
                        <a:close/>
                        <a:moveTo>
                          <a:pt x="2778395" y="1030789"/>
                        </a:moveTo>
                        <a:cubicBezTo>
                          <a:pt x="2773656" y="1029900"/>
                          <a:pt x="2768918" y="1031085"/>
                          <a:pt x="2765364" y="1038192"/>
                        </a:cubicBezTo>
                        <a:cubicBezTo>
                          <a:pt x="2770102" y="1026346"/>
                          <a:pt x="2781948" y="1033454"/>
                          <a:pt x="2791425" y="1035823"/>
                        </a:cubicBezTo>
                        <a:cubicBezTo>
                          <a:pt x="2800901" y="1038192"/>
                          <a:pt x="2810378" y="1040561"/>
                          <a:pt x="2817485" y="1031085"/>
                        </a:cubicBezTo>
                        <a:cubicBezTo>
                          <a:pt x="2812747" y="1040561"/>
                          <a:pt x="2800901" y="1035823"/>
                          <a:pt x="2791425" y="1035823"/>
                        </a:cubicBezTo>
                        <a:cubicBezTo>
                          <a:pt x="2787871" y="1034639"/>
                          <a:pt x="2783133" y="1031677"/>
                          <a:pt x="2778395" y="1030789"/>
                        </a:cubicBezTo>
                        <a:close/>
                        <a:moveTo>
                          <a:pt x="1118820" y="1026346"/>
                        </a:moveTo>
                        <a:cubicBezTo>
                          <a:pt x="1125928" y="1026346"/>
                          <a:pt x="1133035" y="1028716"/>
                          <a:pt x="1137774" y="1035823"/>
                        </a:cubicBezTo>
                        <a:cubicBezTo>
                          <a:pt x="1135404" y="1028716"/>
                          <a:pt x="1125928" y="1026346"/>
                          <a:pt x="1118820" y="1026346"/>
                        </a:cubicBezTo>
                        <a:close/>
                        <a:moveTo>
                          <a:pt x="438881" y="1026346"/>
                        </a:moveTo>
                        <a:cubicBezTo>
                          <a:pt x="436512" y="1038192"/>
                          <a:pt x="441250" y="1052407"/>
                          <a:pt x="436512" y="1064253"/>
                        </a:cubicBezTo>
                        <a:cubicBezTo>
                          <a:pt x="441250" y="1052407"/>
                          <a:pt x="436512" y="1040561"/>
                          <a:pt x="438881" y="1026346"/>
                        </a:cubicBezTo>
                        <a:close/>
                        <a:moveTo>
                          <a:pt x="427035" y="1026346"/>
                        </a:moveTo>
                        <a:cubicBezTo>
                          <a:pt x="410451" y="1028716"/>
                          <a:pt x="396237" y="1031085"/>
                          <a:pt x="391498" y="1047668"/>
                        </a:cubicBezTo>
                        <a:cubicBezTo>
                          <a:pt x="384391" y="1071360"/>
                          <a:pt x="363069" y="1054776"/>
                          <a:pt x="353592" y="1066621"/>
                        </a:cubicBezTo>
                        <a:cubicBezTo>
                          <a:pt x="363069" y="1054776"/>
                          <a:pt x="384391" y="1073729"/>
                          <a:pt x="391498" y="1047668"/>
                        </a:cubicBezTo>
                        <a:cubicBezTo>
                          <a:pt x="396237" y="1031085"/>
                          <a:pt x="412821" y="1028716"/>
                          <a:pt x="427035" y="1026346"/>
                        </a:cubicBezTo>
                        <a:close/>
                        <a:moveTo>
                          <a:pt x="1391270" y="1002655"/>
                        </a:moveTo>
                        <a:cubicBezTo>
                          <a:pt x="1384163" y="1000286"/>
                          <a:pt x="1379424" y="1002655"/>
                          <a:pt x="1369948" y="1014501"/>
                        </a:cubicBezTo>
                        <a:cubicBezTo>
                          <a:pt x="1379424" y="1005024"/>
                          <a:pt x="1386532" y="1000286"/>
                          <a:pt x="1391270" y="1002655"/>
                        </a:cubicBezTo>
                        <a:close/>
                        <a:moveTo>
                          <a:pt x="488633" y="1002655"/>
                        </a:moveTo>
                        <a:lnTo>
                          <a:pt x="504034" y="1017497"/>
                        </a:lnTo>
                        <a:lnTo>
                          <a:pt x="505217" y="1035823"/>
                        </a:lnTo>
                        <a:cubicBezTo>
                          <a:pt x="502847" y="1040561"/>
                          <a:pt x="498109" y="1042930"/>
                          <a:pt x="495740" y="1042930"/>
                        </a:cubicBezTo>
                        <a:cubicBezTo>
                          <a:pt x="500478" y="1042930"/>
                          <a:pt x="502847" y="1042930"/>
                          <a:pt x="505217" y="1035823"/>
                        </a:cubicBezTo>
                        <a:cubicBezTo>
                          <a:pt x="509955" y="1029900"/>
                          <a:pt x="508770" y="1023977"/>
                          <a:pt x="504920" y="1018350"/>
                        </a:cubicBezTo>
                        <a:lnTo>
                          <a:pt x="504034" y="1017497"/>
                        </a:lnTo>
                        <a:lnTo>
                          <a:pt x="504032" y="1017462"/>
                        </a:lnTo>
                        <a:cubicBezTo>
                          <a:pt x="500478" y="1012131"/>
                          <a:pt x="494556" y="1007393"/>
                          <a:pt x="488633" y="1002655"/>
                        </a:cubicBezTo>
                        <a:close/>
                        <a:moveTo>
                          <a:pt x="2125700" y="1000286"/>
                        </a:moveTo>
                        <a:cubicBezTo>
                          <a:pt x="2120962" y="1014501"/>
                          <a:pt x="2109116" y="1019239"/>
                          <a:pt x="2097270" y="1014501"/>
                        </a:cubicBezTo>
                        <a:cubicBezTo>
                          <a:pt x="2111485" y="1019239"/>
                          <a:pt x="2120962" y="1014501"/>
                          <a:pt x="2125700" y="1000286"/>
                        </a:cubicBezTo>
                        <a:close/>
                        <a:moveTo>
                          <a:pt x="1070254" y="998213"/>
                        </a:moveTo>
                        <a:cubicBezTo>
                          <a:pt x="1064923" y="997325"/>
                          <a:pt x="1059593" y="997917"/>
                          <a:pt x="1054854" y="1000286"/>
                        </a:cubicBezTo>
                        <a:cubicBezTo>
                          <a:pt x="1064331" y="995548"/>
                          <a:pt x="1076176" y="1000286"/>
                          <a:pt x="1085653" y="1005024"/>
                        </a:cubicBezTo>
                        <a:cubicBezTo>
                          <a:pt x="1080915" y="1001471"/>
                          <a:pt x="1075584" y="999102"/>
                          <a:pt x="1070254" y="998213"/>
                        </a:cubicBezTo>
                        <a:close/>
                        <a:moveTo>
                          <a:pt x="1921658" y="980445"/>
                        </a:moveTo>
                        <a:cubicBezTo>
                          <a:pt x="1917809" y="980741"/>
                          <a:pt x="1913663" y="982518"/>
                          <a:pt x="1910109" y="983702"/>
                        </a:cubicBezTo>
                        <a:cubicBezTo>
                          <a:pt x="1903002" y="986071"/>
                          <a:pt x="1895894" y="986071"/>
                          <a:pt x="1891156" y="981333"/>
                        </a:cubicBezTo>
                        <a:cubicBezTo>
                          <a:pt x="1895894" y="988440"/>
                          <a:pt x="1903002" y="986071"/>
                          <a:pt x="1910109" y="983702"/>
                        </a:cubicBezTo>
                        <a:lnTo>
                          <a:pt x="1921936" y="980605"/>
                        </a:lnTo>
                        <a:lnTo>
                          <a:pt x="1931431" y="986071"/>
                        </a:lnTo>
                        <a:cubicBezTo>
                          <a:pt x="1929062" y="981333"/>
                          <a:pt x="1926101" y="980149"/>
                          <a:pt x="1922547" y="980445"/>
                        </a:cubicBezTo>
                        <a:lnTo>
                          <a:pt x="1921936" y="980605"/>
                        </a:lnTo>
                        <a:close/>
                        <a:moveTo>
                          <a:pt x="360700" y="978964"/>
                        </a:moveTo>
                        <a:cubicBezTo>
                          <a:pt x="353592" y="974226"/>
                          <a:pt x="344116" y="983702"/>
                          <a:pt x="337008" y="986071"/>
                        </a:cubicBezTo>
                        <a:cubicBezTo>
                          <a:pt x="346485" y="986071"/>
                          <a:pt x="355961" y="976595"/>
                          <a:pt x="360700" y="978964"/>
                        </a:cubicBezTo>
                        <a:close/>
                        <a:moveTo>
                          <a:pt x="1561847" y="971856"/>
                        </a:moveTo>
                        <a:cubicBezTo>
                          <a:pt x="1529864" y="968303"/>
                          <a:pt x="1513872" y="975410"/>
                          <a:pt x="1510874" y="997177"/>
                        </a:cubicBezTo>
                        <a:lnTo>
                          <a:pt x="1510915" y="998081"/>
                        </a:lnTo>
                        <a:lnTo>
                          <a:pt x="1510874" y="998176"/>
                        </a:lnTo>
                        <a:cubicBezTo>
                          <a:pt x="1509875" y="1005320"/>
                          <a:pt x="1510319" y="1013909"/>
                          <a:pt x="1512096" y="1023977"/>
                        </a:cubicBezTo>
                        <a:lnTo>
                          <a:pt x="1510915" y="998081"/>
                        </a:lnTo>
                        <a:lnTo>
                          <a:pt x="1518314" y="981037"/>
                        </a:lnTo>
                        <a:cubicBezTo>
                          <a:pt x="1526310" y="972449"/>
                          <a:pt x="1540525" y="969487"/>
                          <a:pt x="1561847" y="971856"/>
                        </a:cubicBezTo>
                        <a:close/>
                        <a:moveTo>
                          <a:pt x="2663492" y="969487"/>
                        </a:moveTo>
                        <a:cubicBezTo>
                          <a:pt x="2682445" y="988440"/>
                          <a:pt x="2684814" y="1012131"/>
                          <a:pt x="2684814" y="1038192"/>
                        </a:cubicBezTo>
                        <a:cubicBezTo>
                          <a:pt x="2684814" y="1012131"/>
                          <a:pt x="2682445" y="986071"/>
                          <a:pt x="2663492" y="969487"/>
                        </a:cubicBezTo>
                        <a:close/>
                        <a:moveTo>
                          <a:pt x="1426807" y="969487"/>
                        </a:moveTo>
                        <a:cubicBezTo>
                          <a:pt x="1441022" y="976595"/>
                          <a:pt x="1455237" y="983702"/>
                          <a:pt x="1469451" y="971856"/>
                        </a:cubicBezTo>
                        <a:cubicBezTo>
                          <a:pt x="1457606" y="981333"/>
                          <a:pt x="1443391" y="976595"/>
                          <a:pt x="1426807" y="969487"/>
                        </a:cubicBezTo>
                        <a:close/>
                        <a:moveTo>
                          <a:pt x="2267847" y="960011"/>
                        </a:moveTo>
                        <a:cubicBezTo>
                          <a:pt x="2260740" y="957642"/>
                          <a:pt x="2256002" y="962380"/>
                          <a:pt x="2251264" y="969487"/>
                        </a:cubicBezTo>
                        <a:cubicBezTo>
                          <a:pt x="2256002" y="962380"/>
                          <a:pt x="2260740" y="960011"/>
                          <a:pt x="2267847" y="960011"/>
                        </a:cubicBezTo>
                        <a:cubicBezTo>
                          <a:pt x="2277324" y="962380"/>
                          <a:pt x="2286800" y="969487"/>
                          <a:pt x="2301015" y="960011"/>
                        </a:cubicBezTo>
                        <a:cubicBezTo>
                          <a:pt x="2286800" y="969487"/>
                          <a:pt x="2277324" y="960011"/>
                          <a:pt x="2267847" y="960011"/>
                        </a:cubicBezTo>
                        <a:close/>
                        <a:moveTo>
                          <a:pt x="422297" y="955273"/>
                        </a:moveTo>
                        <a:cubicBezTo>
                          <a:pt x="434143" y="978964"/>
                          <a:pt x="453096" y="995548"/>
                          <a:pt x="479156" y="1000286"/>
                        </a:cubicBezTo>
                        <a:cubicBezTo>
                          <a:pt x="453096" y="993179"/>
                          <a:pt x="434143" y="978964"/>
                          <a:pt x="422297" y="955273"/>
                        </a:cubicBezTo>
                        <a:close/>
                        <a:moveTo>
                          <a:pt x="268304" y="955273"/>
                        </a:moveTo>
                        <a:lnTo>
                          <a:pt x="268879" y="980292"/>
                        </a:lnTo>
                        <a:lnTo>
                          <a:pt x="265934" y="1005024"/>
                        </a:lnTo>
                        <a:cubicBezTo>
                          <a:pt x="265934" y="997917"/>
                          <a:pt x="267711" y="989625"/>
                          <a:pt x="268896" y="981037"/>
                        </a:cubicBezTo>
                        <a:lnTo>
                          <a:pt x="268879" y="980292"/>
                        </a:lnTo>
                        <a:lnTo>
                          <a:pt x="268896" y="980148"/>
                        </a:lnTo>
                        <a:cubicBezTo>
                          <a:pt x="270081" y="971857"/>
                          <a:pt x="270673" y="963565"/>
                          <a:pt x="268304" y="955273"/>
                        </a:cubicBezTo>
                        <a:close/>
                        <a:moveTo>
                          <a:pt x="1843774" y="952903"/>
                        </a:moveTo>
                        <a:cubicBezTo>
                          <a:pt x="1841404" y="955273"/>
                          <a:pt x="1841404" y="960011"/>
                          <a:pt x="1836666" y="962380"/>
                        </a:cubicBezTo>
                        <a:cubicBezTo>
                          <a:pt x="1841404" y="960011"/>
                          <a:pt x="1843774" y="952903"/>
                          <a:pt x="1843774" y="952903"/>
                        </a:cubicBezTo>
                        <a:close/>
                        <a:moveTo>
                          <a:pt x="1599753" y="948165"/>
                        </a:moveTo>
                        <a:lnTo>
                          <a:pt x="1602547" y="959059"/>
                        </a:lnTo>
                        <a:lnTo>
                          <a:pt x="1595015" y="969487"/>
                        </a:lnTo>
                        <a:cubicBezTo>
                          <a:pt x="1598568" y="967118"/>
                          <a:pt x="1601530" y="963565"/>
                          <a:pt x="1602715" y="959715"/>
                        </a:cubicBezTo>
                        <a:lnTo>
                          <a:pt x="1602547" y="959059"/>
                        </a:lnTo>
                        <a:lnTo>
                          <a:pt x="1602715" y="958827"/>
                        </a:lnTo>
                        <a:cubicBezTo>
                          <a:pt x="1603899" y="955273"/>
                          <a:pt x="1603307" y="951719"/>
                          <a:pt x="1599753" y="948165"/>
                        </a:cubicBezTo>
                        <a:close/>
                        <a:moveTo>
                          <a:pt x="623673" y="941058"/>
                        </a:moveTo>
                        <a:cubicBezTo>
                          <a:pt x="628411" y="952903"/>
                          <a:pt x="644995" y="971856"/>
                          <a:pt x="630780" y="983702"/>
                        </a:cubicBezTo>
                        <a:cubicBezTo>
                          <a:pt x="647364" y="971856"/>
                          <a:pt x="628411" y="952903"/>
                          <a:pt x="623673" y="941058"/>
                        </a:cubicBezTo>
                        <a:close/>
                        <a:moveTo>
                          <a:pt x="2658753" y="931581"/>
                        </a:moveTo>
                        <a:cubicBezTo>
                          <a:pt x="2652830" y="932766"/>
                          <a:pt x="2649869" y="936320"/>
                          <a:pt x="2648093" y="940762"/>
                        </a:cubicBezTo>
                        <a:lnTo>
                          <a:pt x="2648057" y="940906"/>
                        </a:lnTo>
                        <a:lnTo>
                          <a:pt x="2647204" y="941650"/>
                        </a:lnTo>
                        <a:cubicBezTo>
                          <a:pt x="2645131" y="945796"/>
                          <a:pt x="2644539" y="950535"/>
                          <a:pt x="2644539" y="955273"/>
                        </a:cubicBezTo>
                        <a:cubicBezTo>
                          <a:pt x="2627955" y="955273"/>
                          <a:pt x="2611371" y="952903"/>
                          <a:pt x="2604263" y="933951"/>
                        </a:cubicBezTo>
                        <a:cubicBezTo>
                          <a:pt x="2611371" y="955273"/>
                          <a:pt x="2627955" y="957642"/>
                          <a:pt x="2644539" y="955273"/>
                        </a:cubicBezTo>
                        <a:lnTo>
                          <a:pt x="2648057" y="940906"/>
                        </a:lnTo>
                        <a:lnTo>
                          <a:pt x="2658753" y="931581"/>
                        </a:lnTo>
                        <a:cubicBezTo>
                          <a:pt x="2665861" y="931581"/>
                          <a:pt x="2670599" y="933951"/>
                          <a:pt x="2675337" y="936319"/>
                        </a:cubicBezTo>
                        <a:cubicBezTo>
                          <a:pt x="2670599" y="933951"/>
                          <a:pt x="2665861" y="929212"/>
                          <a:pt x="2658753" y="931581"/>
                        </a:cubicBezTo>
                        <a:close/>
                        <a:moveTo>
                          <a:pt x="2414733" y="926843"/>
                        </a:moveTo>
                        <a:cubicBezTo>
                          <a:pt x="2426579" y="941058"/>
                          <a:pt x="2433686" y="931581"/>
                          <a:pt x="2443163" y="929212"/>
                        </a:cubicBezTo>
                        <a:cubicBezTo>
                          <a:pt x="2452639" y="929212"/>
                          <a:pt x="2466854" y="926843"/>
                          <a:pt x="2471592" y="933951"/>
                        </a:cubicBezTo>
                        <a:cubicBezTo>
                          <a:pt x="2483438" y="955273"/>
                          <a:pt x="2502391" y="964749"/>
                          <a:pt x="2516606" y="983702"/>
                        </a:cubicBezTo>
                        <a:cubicBezTo>
                          <a:pt x="2504760" y="964749"/>
                          <a:pt x="2483438" y="955273"/>
                          <a:pt x="2471592" y="933951"/>
                        </a:cubicBezTo>
                        <a:cubicBezTo>
                          <a:pt x="2466854" y="924474"/>
                          <a:pt x="2455009" y="926843"/>
                          <a:pt x="2443163" y="929212"/>
                        </a:cubicBezTo>
                        <a:cubicBezTo>
                          <a:pt x="2433686" y="929212"/>
                          <a:pt x="2426579" y="941058"/>
                          <a:pt x="2414733" y="926843"/>
                        </a:cubicBezTo>
                        <a:close/>
                        <a:moveTo>
                          <a:pt x="2573465" y="922105"/>
                        </a:moveTo>
                        <a:cubicBezTo>
                          <a:pt x="2561619" y="929212"/>
                          <a:pt x="2542666" y="919736"/>
                          <a:pt x="2528451" y="933951"/>
                        </a:cubicBezTo>
                        <a:cubicBezTo>
                          <a:pt x="2540297" y="922105"/>
                          <a:pt x="2559250" y="929212"/>
                          <a:pt x="2573465" y="922105"/>
                        </a:cubicBezTo>
                        <a:close/>
                        <a:moveTo>
                          <a:pt x="2746411" y="917366"/>
                        </a:moveTo>
                        <a:cubicBezTo>
                          <a:pt x="2742857" y="917366"/>
                          <a:pt x="2740488" y="919143"/>
                          <a:pt x="2739008" y="921809"/>
                        </a:cubicBezTo>
                        <a:lnTo>
                          <a:pt x="2738930" y="922176"/>
                        </a:lnTo>
                        <a:lnTo>
                          <a:pt x="2738119" y="922697"/>
                        </a:lnTo>
                        <a:cubicBezTo>
                          <a:pt x="2736342" y="925067"/>
                          <a:pt x="2735750" y="928028"/>
                          <a:pt x="2736935" y="931581"/>
                        </a:cubicBezTo>
                        <a:lnTo>
                          <a:pt x="2738930" y="922176"/>
                        </a:lnTo>
                        <a:close/>
                        <a:moveTo>
                          <a:pt x="2691921" y="917366"/>
                        </a:moveTo>
                        <a:cubicBezTo>
                          <a:pt x="2696660" y="922105"/>
                          <a:pt x="2696660" y="936319"/>
                          <a:pt x="2696660" y="960011"/>
                        </a:cubicBezTo>
                        <a:cubicBezTo>
                          <a:pt x="2699028" y="936319"/>
                          <a:pt x="2699028" y="924474"/>
                          <a:pt x="2691921" y="917366"/>
                        </a:cubicBezTo>
                        <a:close/>
                        <a:moveTo>
                          <a:pt x="1964599" y="912628"/>
                        </a:moveTo>
                        <a:cubicBezTo>
                          <a:pt x="1969337" y="919736"/>
                          <a:pt x="1976445" y="924474"/>
                          <a:pt x="1978814" y="931581"/>
                        </a:cubicBezTo>
                        <a:cubicBezTo>
                          <a:pt x="1976445" y="922105"/>
                          <a:pt x="1966968" y="919736"/>
                          <a:pt x="1964599" y="912628"/>
                        </a:cubicBezTo>
                        <a:close/>
                        <a:moveTo>
                          <a:pt x="761082" y="903152"/>
                        </a:moveTo>
                        <a:cubicBezTo>
                          <a:pt x="763451" y="910259"/>
                          <a:pt x="765821" y="917366"/>
                          <a:pt x="758713" y="922105"/>
                        </a:cubicBezTo>
                        <a:cubicBezTo>
                          <a:pt x="768190" y="917366"/>
                          <a:pt x="765821" y="910259"/>
                          <a:pt x="761082" y="903152"/>
                        </a:cubicBezTo>
                        <a:close/>
                        <a:moveTo>
                          <a:pt x="915075" y="898414"/>
                        </a:moveTo>
                        <a:cubicBezTo>
                          <a:pt x="910337" y="938689"/>
                          <a:pt x="945874" y="941058"/>
                          <a:pt x="969565" y="952903"/>
                        </a:cubicBezTo>
                        <a:cubicBezTo>
                          <a:pt x="979042" y="957642"/>
                          <a:pt x="987334" y="962380"/>
                          <a:pt x="992072" y="968599"/>
                        </a:cubicBezTo>
                        <a:lnTo>
                          <a:pt x="996087" y="978887"/>
                        </a:lnTo>
                        <a:lnTo>
                          <a:pt x="993257" y="993179"/>
                        </a:lnTo>
                        <a:cubicBezTo>
                          <a:pt x="981411" y="1016870"/>
                          <a:pt x="1012210" y="1012131"/>
                          <a:pt x="1014579" y="1026346"/>
                        </a:cubicBezTo>
                        <a:cubicBezTo>
                          <a:pt x="1014579" y="1012131"/>
                          <a:pt x="983780" y="1016870"/>
                          <a:pt x="993257" y="993179"/>
                        </a:cubicBezTo>
                        <a:cubicBezTo>
                          <a:pt x="995626" y="987848"/>
                          <a:pt x="996514" y="983258"/>
                          <a:pt x="996218" y="979223"/>
                        </a:cubicBezTo>
                        <a:lnTo>
                          <a:pt x="996087" y="978887"/>
                        </a:lnTo>
                        <a:lnTo>
                          <a:pt x="996218" y="978224"/>
                        </a:lnTo>
                        <a:cubicBezTo>
                          <a:pt x="995329" y="965786"/>
                          <a:pt x="983780" y="960011"/>
                          <a:pt x="969565" y="952903"/>
                        </a:cubicBezTo>
                        <a:cubicBezTo>
                          <a:pt x="945874" y="941058"/>
                          <a:pt x="912706" y="938689"/>
                          <a:pt x="915075" y="898414"/>
                        </a:cubicBezTo>
                        <a:close/>
                        <a:moveTo>
                          <a:pt x="2620848" y="891306"/>
                        </a:moveTo>
                        <a:cubicBezTo>
                          <a:pt x="2618479" y="892491"/>
                          <a:pt x="2618479" y="895452"/>
                          <a:pt x="2619959" y="898710"/>
                        </a:cubicBezTo>
                        <a:lnTo>
                          <a:pt x="2620044" y="898807"/>
                        </a:lnTo>
                        <a:lnTo>
                          <a:pt x="2619959" y="899598"/>
                        </a:lnTo>
                        <a:cubicBezTo>
                          <a:pt x="2621440" y="902560"/>
                          <a:pt x="2624402" y="905521"/>
                          <a:pt x="2627955" y="907890"/>
                        </a:cubicBezTo>
                        <a:lnTo>
                          <a:pt x="2620044" y="898807"/>
                        </a:lnTo>
                        <a:close/>
                        <a:moveTo>
                          <a:pt x="2276139" y="864654"/>
                        </a:moveTo>
                        <a:cubicBezTo>
                          <a:pt x="2272586" y="864654"/>
                          <a:pt x="2269032" y="865246"/>
                          <a:pt x="2265478" y="865246"/>
                        </a:cubicBezTo>
                        <a:cubicBezTo>
                          <a:pt x="2265478" y="872353"/>
                          <a:pt x="2263109" y="881829"/>
                          <a:pt x="2267847" y="886568"/>
                        </a:cubicBezTo>
                        <a:cubicBezTo>
                          <a:pt x="2265478" y="881829"/>
                          <a:pt x="2267847" y="872353"/>
                          <a:pt x="2265478" y="865246"/>
                        </a:cubicBezTo>
                        <a:cubicBezTo>
                          <a:pt x="2272586" y="865246"/>
                          <a:pt x="2279693" y="865246"/>
                          <a:pt x="2286800" y="867615"/>
                        </a:cubicBezTo>
                        <a:cubicBezTo>
                          <a:pt x="2283247" y="865246"/>
                          <a:pt x="2279693" y="864654"/>
                          <a:pt x="2276139" y="864654"/>
                        </a:cubicBezTo>
                        <a:close/>
                        <a:moveTo>
                          <a:pt x="810834" y="843924"/>
                        </a:moveTo>
                        <a:cubicBezTo>
                          <a:pt x="817941" y="851031"/>
                          <a:pt x="817941" y="860507"/>
                          <a:pt x="813203" y="867615"/>
                        </a:cubicBezTo>
                        <a:cubicBezTo>
                          <a:pt x="820310" y="858138"/>
                          <a:pt x="817941" y="848662"/>
                          <a:pt x="810834" y="843924"/>
                        </a:cubicBezTo>
                        <a:close/>
                        <a:moveTo>
                          <a:pt x="1225431" y="839185"/>
                        </a:moveTo>
                        <a:cubicBezTo>
                          <a:pt x="1228985" y="842739"/>
                          <a:pt x="1234316" y="844516"/>
                          <a:pt x="1240534" y="844516"/>
                        </a:cubicBezTo>
                        <a:lnTo>
                          <a:pt x="1241033" y="844386"/>
                        </a:lnTo>
                        <a:lnTo>
                          <a:pt x="1241423" y="844516"/>
                        </a:lnTo>
                        <a:cubicBezTo>
                          <a:pt x="1247346" y="844516"/>
                          <a:pt x="1253861" y="842739"/>
                          <a:pt x="1260968" y="839185"/>
                        </a:cubicBezTo>
                        <a:lnTo>
                          <a:pt x="1241033" y="844386"/>
                        </a:lnTo>
                        <a:close/>
                        <a:moveTo>
                          <a:pt x="2414733" y="824971"/>
                        </a:moveTo>
                        <a:cubicBezTo>
                          <a:pt x="2417102" y="836816"/>
                          <a:pt x="2412364" y="853400"/>
                          <a:pt x="2419472" y="858138"/>
                        </a:cubicBezTo>
                        <a:cubicBezTo>
                          <a:pt x="2433686" y="877091"/>
                          <a:pt x="2436056" y="893675"/>
                          <a:pt x="2428948" y="907890"/>
                        </a:cubicBezTo>
                        <a:cubicBezTo>
                          <a:pt x="2436056" y="891306"/>
                          <a:pt x="2436056" y="877091"/>
                          <a:pt x="2419472" y="858138"/>
                        </a:cubicBezTo>
                        <a:cubicBezTo>
                          <a:pt x="2412364" y="851031"/>
                          <a:pt x="2417102" y="836816"/>
                          <a:pt x="2414733" y="824971"/>
                        </a:cubicBezTo>
                        <a:close/>
                        <a:moveTo>
                          <a:pt x="2369720" y="824971"/>
                        </a:moveTo>
                        <a:cubicBezTo>
                          <a:pt x="2331814" y="829709"/>
                          <a:pt x="2327076" y="836816"/>
                          <a:pt x="2324707" y="877091"/>
                        </a:cubicBezTo>
                        <a:cubicBezTo>
                          <a:pt x="2327076" y="839185"/>
                          <a:pt x="2334183" y="832078"/>
                          <a:pt x="2369720" y="824971"/>
                        </a:cubicBezTo>
                        <a:close/>
                        <a:moveTo>
                          <a:pt x="398606" y="820232"/>
                        </a:moveTo>
                        <a:lnTo>
                          <a:pt x="412303" y="830295"/>
                        </a:lnTo>
                        <a:lnTo>
                          <a:pt x="415190" y="841554"/>
                        </a:lnTo>
                        <a:cubicBezTo>
                          <a:pt x="416375" y="839185"/>
                          <a:pt x="415782" y="835040"/>
                          <a:pt x="413117" y="830894"/>
                        </a:cubicBezTo>
                        <a:lnTo>
                          <a:pt x="412303" y="830295"/>
                        </a:lnTo>
                        <a:lnTo>
                          <a:pt x="412228" y="830005"/>
                        </a:lnTo>
                        <a:cubicBezTo>
                          <a:pt x="409267" y="825563"/>
                          <a:pt x="404529" y="821417"/>
                          <a:pt x="398606" y="820232"/>
                        </a:cubicBezTo>
                        <a:close/>
                        <a:moveTo>
                          <a:pt x="1536971" y="818160"/>
                        </a:moveTo>
                        <a:cubicBezTo>
                          <a:pt x="1526310" y="817864"/>
                          <a:pt x="1515649" y="821417"/>
                          <a:pt x="1504988" y="829709"/>
                        </a:cubicBezTo>
                        <a:cubicBezTo>
                          <a:pt x="1526310" y="815494"/>
                          <a:pt x="1547633" y="815494"/>
                          <a:pt x="1568955" y="829709"/>
                        </a:cubicBezTo>
                        <a:cubicBezTo>
                          <a:pt x="1558294" y="822602"/>
                          <a:pt x="1547633" y="818456"/>
                          <a:pt x="1536971" y="818160"/>
                        </a:cubicBezTo>
                        <a:close/>
                        <a:moveTo>
                          <a:pt x="2635062" y="813125"/>
                        </a:moveTo>
                        <a:cubicBezTo>
                          <a:pt x="2639800" y="820232"/>
                          <a:pt x="2639800" y="827340"/>
                          <a:pt x="2635062" y="836816"/>
                        </a:cubicBezTo>
                        <a:cubicBezTo>
                          <a:pt x="2642170" y="824971"/>
                          <a:pt x="2639800" y="817863"/>
                          <a:pt x="2635062" y="813125"/>
                        </a:cubicBezTo>
                        <a:close/>
                        <a:moveTo>
                          <a:pt x="310948" y="810756"/>
                        </a:moveTo>
                        <a:cubicBezTo>
                          <a:pt x="315094" y="811941"/>
                          <a:pt x="318056" y="814310"/>
                          <a:pt x="320425" y="817863"/>
                        </a:cubicBezTo>
                        <a:cubicBezTo>
                          <a:pt x="319240" y="814310"/>
                          <a:pt x="316871" y="811941"/>
                          <a:pt x="312725" y="810756"/>
                        </a:cubicBezTo>
                        <a:close/>
                        <a:moveTo>
                          <a:pt x="396237" y="784695"/>
                        </a:moveTo>
                        <a:cubicBezTo>
                          <a:pt x="372545" y="801279"/>
                          <a:pt x="360700" y="851031"/>
                          <a:pt x="372545" y="881829"/>
                        </a:cubicBezTo>
                        <a:cubicBezTo>
                          <a:pt x="360700" y="851031"/>
                          <a:pt x="374915" y="801279"/>
                          <a:pt x="396237" y="784695"/>
                        </a:cubicBezTo>
                        <a:close/>
                        <a:moveTo>
                          <a:pt x="1118820" y="770481"/>
                        </a:moveTo>
                        <a:cubicBezTo>
                          <a:pt x="1142512" y="772850"/>
                          <a:pt x="1156727" y="796541"/>
                          <a:pt x="1182787" y="794172"/>
                        </a:cubicBezTo>
                        <a:cubicBezTo>
                          <a:pt x="1159096" y="796541"/>
                          <a:pt x="1142512" y="772850"/>
                          <a:pt x="1118820" y="770481"/>
                        </a:cubicBezTo>
                        <a:close/>
                        <a:moveTo>
                          <a:pt x="2817485" y="744420"/>
                        </a:moveTo>
                        <a:cubicBezTo>
                          <a:pt x="2812747" y="761004"/>
                          <a:pt x="2836438" y="770481"/>
                          <a:pt x="2843545" y="784695"/>
                        </a:cubicBezTo>
                        <a:cubicBezTo>
                          <a:pt x="2836438" y="770481"/>
                          <a:pt x="2812747" y="758635"/>
                          <a:pt x="2817485" y="744420"/>
                        </a:cubicBezTo>
                        <a:close/>
                        <a:moveTo>
                          <a:pt x="877169" y="744420"/>
                        </a:moveTo>
                        <a:cubicBezTo>
                          <a:pt x="862955" y="751528"/>
                          <a:pt x="858216" y="765742"/>
                          <a:pt x="858216" y="782326"/>
                        </a:cubicBezTo>
                        <a:cubicBezTo>
                          <a:pt x="858216" y="832078"/>
                          <a:pt x="858216" y="884199"/>
                          <a:pt x="851109" y="936319"/>
                        </a:cubicBezTo>
                        <a:cubicBezTo>
                          <a:pt x="858216" y="884199"/>
                          <a:pt x="858216" y="834447"/>
                          <a:pt x="858216" y="782326"/>
                        </a:cubicBezTo>
                        <a:cubicBezTo>
                          <a:pt x="858216" y="765742"/>
                          <a:pt x="862955" y="753897"/>
                          <a:pt x="877169" y="744420"/>
                        </a:cubicBezTo>
                        <a:close/>
                        <a:moveTo>
                          <a:pt x="1497881" y="737313"/>
                        </a:moveTo>
                        <a:cubicBezTo>
                          <a:pt x="1483666" y="746790"/>
                          <a:pt x="1476559" y="751528"/>
                          <a:pt x="1474782" y="758339"/>
                        </a:cubicBezTo>
                        <a:lnTo>
                          <a:pt x="1474920" y="759916"/>
                        </a:lnTo>
                        <a:lnTo>
                          <a:pt x="1474782" y="760116"/>
                        </a:lnTo>
                        <a:cubicBezTo>
                          <a:pt x="1473005" y="766927"/>
                          <a:pt x="1476559" y="775219"/>
                          <a:pt x="1483666" y="791803"/>
                        </a:cubicBezTo>
                        <a:cubicBezTo>
                          <a:pt x="1480112" y="782919"/>
                          <a:pt x="1477447" y="776256"/>
                          <a:pt x="1475892" y="770962"/>
                        </a:cubicBezTo>
                        <a:lnTo>
                          <a:pt x="1474920" y="759916"/>
                        </a:lnTo>
                        <a:lnTo>
                          <a:pt x="1481667" y="750158"/>
                        </a:lnTo>
                        <a:cubicBezTo>
                          <a:pt x="1485443" y="746642"/>
                          <a:pt x="1490774" y="742644"/>
                          <a:pt x="1497881" y="737313"/>
                        </a:cubicBezTo>
                        <a:close/>
                        <a:moveTo>
                          <a:pt x="1692149" y="713622"/>
                        </a:moveTo>
                        <a:cubicBezTo>
                          <a:pt x="1696888" y="715991"/>
                          <a:pt x="1701626" y="720729"/>
                          <a:pt x="1699257" y="725467"/>
                        </a:cubicBezTo>
                        <a:cubicBezTo>
                          <a:pt x="1701626" y="718360"/>
                          <a:pt x="1696888" y="715991"/>
                          <a:pt x="1692149" y="713622"/>
                        </a:cubicBezTo>
                        <a:close/>
                        <a:moveTo>
                          <a:pt x="834525" y="713622"/>
                        </a:moveTo>
                        <a:cubicBezTo>
                          <a:pt x="827418" y="720729"/>
                          <a:pt x="820310" y="734944"/>
                          <a:pt x="810834" y="761004"/>
                        </a:cubicBezTo>
                        <a:cubicBezTo>
                          <a:pt x="822679" y="734944"/>
                          <a:pt x="827418" y="720729"/>
                          <a:pt x="834525" y="713622"/>
                        </a:cubicBezTo>
                        <a:close/>
                        <a:moveTo>
                          <a:pt x="479156" y="711252"/>
                        </a:moveTo>
                        <a:cubicBezTo>
                          <a:pt x="476195" y="720729"/>
                          <a:pt x="475750" y="729169"/>
                          <a:pt x="477046" y="736906"/>
                        </a:cubicBezTo>
                        <a:lnTo>
                          <a:pt x="477133" y="737129"/>
                        </a:lnTo>
                        <a:lnTo>
                          <a:pt x="477046" y="738239"/>
                        </a:lnTo>
                        <a:cubicBezTo>
                          <a:pt x="480933" y="762337"/>
                          <a:pt x="500478" y="778773"/>
                          <a:pt x="514693" y="796541"/>
                        </a:cubicBezTo>
                        <a:cubicBezTo>
                          <a:pt x="507586" y="806017"/>
                          <a:pt x="498109" y="813125"/>
                          <a:pt x="486263" y="810756"/>
                        </a:cubicBezTo>
                        <a:cubicBezTo>
                          <a:pt x="498109" y="815494"/>
                          <a:pt x="505217" y="806017"/>
                          <a:pt x="514693" y="796541"/>
                        </a:cubicBezTo>
                        <a:cubicBezTo>
                          <a:pt x="505217" y="783511"/>
                          <a:pt x="493371" y="771666"/>
                          <a:pt x="485375" y="758339"/>
                        </a:cubicBezTo>
                        <a:lnTo>
                          <a:pt x="477133" y="737129"/>
                        </a:lnTo>
                        <a:close/>
                        <a:moveTo>
                          <a:pt x="1649505" y="706514"/>
                        </a:moveTo>
                        <a:cubicBezTo>
                          <a:pt x="1644767" y="706514"/>
                          <a:pt x="1640028" y="713622"/>
                          <a:pt x="1635290" y="727836"/>
                        </a:cubicBezTo>
                        <a:cubicBezTo>
                          <a:pt x="1630552" y="737313"/>
                          <a:pt x="1628183" y="749159"/>
                          <a:pt x="1618706" y="751528"/>
                        </a:cubicBezTo>
                        <a:cubicBezTo>
                          <a:pt x="1603307" y="755082"/>
                          <a:pt x="1600346" y="762189"/>
                          <a:pt x="1601234" y="770481"/>
                        </a:cubicBezTo>
                        <a:lnTo>
                          <a:pt x="1601334" y="770945"/>
                        </a:lnTo>
                        <a:lnTo>
                          <a:pt x="1601234" y="771369"/>
                        </a:lnTo>
                        <a:cubicBezTo>
                          <a:pt x="1602123" y="779365"/>
                          <a:pt x="1606861" y="788249"/>
                          <a:pt x="1606861" y="796541"/>
                        </a:cubicBezTo>
                        <a:cubicBezTo>
                          <a:pt x="1609230" y="803649"/>
                          <a:pt x="1618706" y="813125"/>
                          <a:pt x="1609230" y="822601"/>
                        </a:cubicBezTo>
                        <a:cubicBezTo>
                          <a:pt x="1621076" y="813125"/>
                          <a:pt x="1609230" y="803649"/>
                          <a:pt x="1606861" y="796541"/>
                        </a:cubicBezTo>
                        <a:lnTo>
                          <a:pt x="1601334" y="770945"/>
                        </a:lnTo>
                        <a:lnTo>
                          <a:pt x="1603862" y="760227"/>
                        </a:lnTo>
                        <a:cubicBezTo>
                          <a:pt x="1606416" y="756859"/>
                          <a:pt x="1611007" y="753897"/>
                          <a:pt x="1618706" y="751528"/>
                        </a:cubicBezTo>
                        <a:cubicBezTo>
                          <a:pt x="1628183" y="749159"/>
                          <a:pt x="1632921" y="737313"/>
                          <a:pt x="1635290" y="727836"/>
                        </a:cubicBezTo>
                        <a:cubicBezTo>
                          <a:pt x="1640028" y="715991"/>
                          <a:pt x="1644767" y="706514"/>
                          <a:pt x="1649505" y="706514"/>
                        </a:cubicBezTo>
                        <a:close/>
                        <a:moveTo>
                          <a:pt x="2592418" y="699407"/>
                        </a:moveTo>
                        <a:cubicBezTo>
                          <a:pt x="2592418" y="701776"/>
                          <a:pt x="2587680" y="704145"/>
                          <a:pt x="2590049" y="706514"/>
                        </a:cubicBezTo>
                        <a:cubicBezTo>
                          <a:pt x="2587680" y="706514"/>
                          <a:pt x="2592418" y="701776"/>
                          <a:pt x="2592418" y="699407"/>
                        </a:cubicBezTo>
                        <a:close/>
                        <a:moveTo>
                          <a:pt x="938767" y="697038"/>
                        </a:moveTo>
                        <a:cubicBezTo>
                          <a:pt x="926921" y="694669"/>
                          <a:pt x="915075" y="706514"/>
                          <a:pt x="924552" y="720729"/>
                        </a:cubicBezTo>
                        <a:cubicBezTo>
                          <a:pt x="936398" y="739682"/>
                          <a:pt x="929290" y="744420"/>
                          <a:pt x="912706" y="744420"/>
                        </a:cubicBezTo>
                        <a:cubicBezTo>
                          <a:pt x="929290" y="744420"/>
                          <a:pt x="938767" y="739682"/>
                          <a:pt x="924552" y="720729"/>
                        </a:cubicBezTo>
                        <a:cubicBezTo>
                          <a:pt x="915075" y="706514"/>
                          <a:pt x="929290" y="694669"/>
                          <a:pt x="938767" y="697038"/>
                        </a:cubicBezTo>
                        <a:close/>
                        <a:moveTo>
                          <a:pt x="1590277" y="680454"/>
                        </a:moveTo>
                        <a:cubicBezTo>
                          <a:pt x="1602122" y="692299"/>
                          <a:pt x="1621076" y="701776"/>
                          <a:pt x="1616337" y="723098"/>
                        </a:cubicBezTo>
                        <a:cubicBezTo>
                          <a:pt x="1621076" y="699407"/>
                          <a:pt x="1602122" y="689930"/>
                          <a:pt x="1590277" y="680454"/>
                        </a:cubicBezTo>
                        <a:close/>
                        <a:moveTo>
                          <a:pt x="2234680" y="675715"/>
                        </a:moveTo>
                        <a:cubicBezTo>
                          <a:pt x="2220465" y="673346"/>
                          <a:pt x="2218096" y="685192"/>
                          <a:pt x="2215727" y="692299"/>
                        </a:cubicBezTo>
                        <a:cubicBezTo>
                          <a:pt x="2208619" y="706514"/>
                          <a:pt x="2194405" y="711252"/>
                          <a:pt x="2177820" y="713622"/>
                        </a:cubicBezTo>
                        <a:cubicBezTo>
                          <a:pt x="2194405" y="711252"/>
                          <a:pt x="2206250" y="708883"/>
                          <a:pt x="2215727" y="692299"/>
                        </a:cubicBezTo>
                        <a:cubicBezTo>
                          <a:pt x="2220465" y="685192"/>
                          <a:pt x="2220465" y="673346"/>
                          <a:pt x="2234680" y="675715"/>
                        </a:cubicBezTo>
                        <a:close/>
                        <a:moveTo>
                          <a:pt x="2414733" y="670977"/>
                        </a:moveTo>
                        <a:cubicBezTo>
                          <a:pt x="2424210" y="674531"/>
                          <a:pt x="2430725" y="682823"/>
                          <a:pt x="2438128" y="690819"/>
                        </a:cubicBezTo>
                        <a:lnTo>
                          <a:pt x="2440744" y="692464"/>
                        </a:lnTo>
                        <a:lnTo>
                          <a:pt x="2450715" y="701961"/>
                        </a:lnTo>
                        <a:cubicBezTo>
                          <a:pt x="2455157" y="705182"/>
                          <a:pt x="2460339" y="707699"/>
                          <a:pt x="2466854" y="708883"/>
                        </a:cubicBezTo>
                        <a:lnTo>
                          <a:pt x="2440744" y="692464"/>
                        </a:lnTo>
                        <a:lnTo>
                          <a:pt x="2439017" y="690819"/>
                        </a:lnTo>
                        <a:cubicBezTo>
                          <a:pt x="2431910" y="682823"/>
                          <a:pt x="2425395" y="674531"/>
                          <a:pt x="2414733" y="670977"/>
                        </a:cubicBezTo>
                        <a:close/>
                        <a:moveTo>
                          <a:pt x="1130666" y="670977"/>
                        </a:moveTo>
                        <a:cubicBezTo>
                          <a:pt x="1128297" y="666239"/>
                          <a:pt x="1118820" y="673346"/>
                          <a:pt x="1116451" y="678085"/>
                        </a:cubicBezTo>
                        <a:cubicBezTo>
                          <a:pt x="1121190" y="673346"/>
                          <a:pt x="1128297" y="666239"/>
                          <a:pt x="1130666" y="670977"/>
                        </a:cubicBezTo>
                        <a:close/>
                        <a:moveTo>
                          <a:pt x="2125700" y="668608"/>
                        </a:moveTo>
                        <a:cubicBezTo>
                          <a:pt x="2123331" y="668608"/>
                          <a:pt x="2118592" y="673346"/>
                          <a:pt x="2111485" y="685192"/>
                        </a:cubicBezTo>
                        <a:cubicBezTo>
                          <a:pt x="2118592" y="675715"/>
                          <a:pt x="2123331" y="668608"/>
                          <a:pt x="2125700" y="668608"/>
                        </a:cubicBezTo>
                        <a:close/>
                        <a:moveTo>
                          <a:pt x="1478928" y="666239"/>
                        </a:moveTo>
                        <a:cubicBezTo>
                          <a:pt x="1474189" y="666239"/>
                          <a:pt x="1471228" y="669793"/>
                          <a:pt x="1469451" y="675124"/>
                        </a:cubicBezTo>
                        <a:lnTo>
                          <a:pt x="1469444" y="675181"/>
                        </a:lnTo>
                        <a:lnTo>
                          <a:pt x="1468563" y="676012"/>
                        </a:lnTo>
                        <a:cubicBezTo>
                          <a:pt x="1467082" y="681047"/>
                          <a:pt x="1467082" y="687562"/>
                          <a:pt x="1467082" y="694669"/>
                        </a:cubicBezTo>
                        <a:lnTo>
                          <a:pt x="1469444" y="675181"/>
                        </a:lnTo>
                        <a:close/>
                        <a:moveTo>
                          <a:pt x="334639" y="666239"/>
                        </a:moveTo>
                        <a:cubicBezTo>
                          <a:pt x="337008" y="666239"/>
                          <a:pt x="341747" y="668608"/>
                          <a:pt x="341747" y="673346"/>
                        </a:cubicBezTo>
                        <a:cubicBezTo>
                          <a:pt x="344116" y="668608"/>
                          <a:pt x="339378" y="666239"/>
                          <a:pt x="334639" y="666239"/>
                        </a:cubicBezTo>
                        <a:close/>
                        <a:moveTo>
                          <a:pt x="1547633" y="663870"/>
                        </a:moveTo>
                        <a:cubicBezTo>
                          <a:pt x="1533418" y="663870"/>
                          <a:pt x="1519203" y="673346"/>
                          <a:pt x="1502619" y="670977"/>
                        </a:cubicBezTo>
                        <a:cubicBezTo>
                          <a:pt x="1516834" y="675715"/>
                          <a:pt x="1531049" y="663870"/>
                          <a:pt x="1547633" y="663870"/>
                        </a:cubicBezTo>
                        <a:close/>
                        <a:moveTo>
                          <a:pt x="1054854" y="661501"/>
                        </a:moveTo>
                        <a:cubicBezTo>
                          <a:pt x="1050116" y="678085"/>
                          <a:pt x="1054854" y="699407"/>
                          <a:pt x="1031163" y="699407"/>
                        </a:cubicBezTo>
                        <a:cubicBezTo>
                          <a:pt x="1057223" y="699407"/>
                          <a:pt x="1050116" y="678085"/>
                          <a:pt x="1054854" y="661501"/>
                        </a:cubicBezTo>
                        <a:close/>
                        <a:moveTo>
                          <a:pt x="798988" y="659132"/>
                        </a:moveTo>
                        <a:cubicBezTo>
                          <a:pt x="798988" y="656763"/>
                          <a:pt x="794250" y="661501"/>
                          <a:pt x="791881" y="661501"/>
                        </a:cubicBezTo>
                        <a:cubicBezTo>
                          <a:pt x="796619" y="661501"/>
                          <a:pt x="798988" y="659132"/>
                          <a:pt x="798988" y="659132"/>
                        </a:cubicBezTo>
                        <a:close/>
                        <a:moveTo>
                          <a:pt x="960089" y="652024"/>
                        </a:moveTo>
                        <a:cubicBezTo>
                          <a:pt x="971935" y="661501"/>
                          <a:pt x="983780" y="663870"/>
                          <a:pt x="997995" y="663870"/>
                        </a:cubicBezTo>
                        <a:cubicBezTo>
                          <a:pt x="986149" y="663870"/>
                          <a:pt x="971935" y="661501"/>
                          <a:pt x="960089" y="652024"/>
                        </a:cubicBezTo>
                        <a:close/>
                        <a:moveTo>
                          <a:pt x="2568726" y="647286"/>
                        </a:moveTo>
                        <a:lnTo>
                          <a:pt x="2574583" y="658120"/>
                        </a:lnTo>
                        <a:lnTo>
                          <a:pt x="2573465" y="670977"/>
                        </a:lnTo>
                        <a:cubicBezTo>
                          <a:pt x="2566358" y="689930"/>
                          <a:pt x="2554512" y="704145"/>
                          <a:pt x="2533190" y="701776"/>
                        </a:cubicBezTo>
                        <a:cubicBezTo>
                          <a:pt x="2523713" y="701776"/>
                          <a:pt x="2511868" y="689930"/>
                          <a:pt x="2507129" y="704145"/>
                        </a:cubicBezTo>
                        <a:cubicBezTo>
                          <a:pt x="2511868" y="692299"/>
                          <a:pt x="2523713" y="701776"/>
                          <a:pt x="2533190" y="701776"/>
                        </a:cubicBezTo>
                        <a:cubicBezTo>
                          <a:pt x="2554512" y="704145"/>
                          <a:pt x="2566358" y="692299"/>
                          <a:pt x="2573465" y="670977"/>
                        </a:cubicBezTo>
                        <a:cubicBezTo>
                          <a:pt x="2574649" y="667424"/>
                          <a:pt x="2575242" y="662686"/>
                          <a:pt x="2574649" y="658243"/>
                        </a:cubicBezTo>
                        <a:lnTo>
                          <a:pt x="2574583" y="658120"/>
                        </a:lnTo>
                        <a:lnTo>
                          <a:pt x="2574649" y="657355"/>
                        </a:lnTo>
                        <a:cubicBezTo>
                          <a:pt x="2574057" y="653209"/>
                          <a:pt x="2572280" y="649655"/>
                          <a:pt x="2568726" y="647286"/>
                        </a:cubicBezTo>
                        <a:close/>
                        <a:moveTo>
                          <a:pt x="1635290" y="635440"/>
                        </a:moveTo>
                        <a:cubicBezTo>
                          <a:pt x="1642398" y="656763"/>
                          <a:pt x="1654243" y="649655"/>
                          <a:pt x="1666089" y="642548"/>
                        </a:cubicBezTo>
                        <a:cubicBezTo>
                          <a:pt x="1654243" y="647286"/>
                          <a:pt x="1642398" y="656763"/>
                          <a:pt x="1635290" y="635440"/>
                        </a:cubicBezTo>
                        <a:close/>
                        <a:moveTo>
                          <a:pt x="1964599" y="633071"/>
                        </a:moveTo>
                        <a:cubicBezTo>
                          <a:pt x="1964599" y="644917"/>
                          <a:pt x="1964599" y="661501"/>
                          <a:pt x="1945646" y="661501"/>
                        </a:cubicBezTo>
                        <a:cubicBezTo>
                          <a:pt x="1964599" y="661501"/>
                          <a:pt x="1964599" y="647286"/>
                          <a:pt x="1964599" y="633071"/>
                        </a:cubicBezTo>
                        <a:close/>
                        <a:moveTo>
                          <a:pt x="2725089" y="621226"/>
                        </a:moveTo>
                        <a:cubicBezTo>
                          <a:pt x="2732196" y="625964"/>
                          <a:pt x="2739304" y="633071"/>
                          <a:pt x="2744042" y="642548"/>
                        </a:cubicBezTo>
                        <a:cubicBezTo>
                          <a:pt x="2736935" y="633071"/>
                          <a:pt x="2732196" y="623595"/>
                          <a:pt x="2725089" y="621226"/>
                        </a:cubicBezTo>
                        <a:close/>
                        <a:moveTo>
                          <a:pt x="2004874" y="614118"/>
                        </a:moveTo>
                        <a:cubicBezTo>
                          <a:pt x="2019089" y="611749"/>
                          <a:pt x="2033304" y="616487"/>
                          <a:pt x="2045149" y="623595"/>
                        </a:cubicBezTo>
                        <a:cubicBezTo>
                          <a:pt x="2033304" y="616487"/>
                          <a:pt x="2021458" y="611749"/>
                          <a:pt x="2004874" y="614118"/>
                        </a:cubicBezTo>
                        <a:close/>
                        <a:moveTo>
                          <a:pt x="547861" y="614118"/>
                        </a:moveTo>
                        <a:cubicBezTo>
                          <a:pt x="524169" y="652024"/>
                          <a:pt x="543123" y="701776"/>
                          <a:pt x="519431" y="742051"/>
                        </a:cubicBezTo>
                        <a:cubicBezTo>
                          <a:pt x="543123" y="701776"/>
                          <a:pt x="526539" y="654393"/>
                          <a:pt x="547861" y="614118"/>
                        </a:cubicBezTo>
                        <a:close/>
                        <a:moveTo>
                          <a:pt x="893753" y="602273"/>
                        </a:moveTo>
                        <a:cubicBezTo>
                          <a:pt x="896123" y="609380"/>
                          <a:pt x="896123" y="614118"/>
                          <a:pt x="891384" y="621226"/>
                        </a:cubicBezTo>
                        <a:cubicBezTo>
                          <a:pt x="881908" y="630702"/>
                          <a:pt x="865324" y="630702"/>
                          <a:pt x="862955" y="649655"/>
                        </a:cubicBezTo>
                        <a:cubicBezTo>
                          <a:pt x="867693" y="630702"/>
                          <a:pt x="884277" y="630702"/>
                          <a:pt x="891384" y="621226"/>
                        </a:cubicBezTo>
                        <a:cubicBezTo>
                          <a:pt x="896123" y="614118"/>
                          <a:pt x="898492" y="607011"/>
                          <a:pt x="893753" y="602273"/>
                        </a:cubicBezTo>
                        <a:close/>
                        <a:moveTo>
                          <a:pt x="2426579" y="595165"/>
                        </a:moveTo>
                        <a:cubicBezTo>
                          <a:pt x="2417102" y="595165"/>
                          <a:pt x="2405257" y="592796"/>
                          <a:pt x="2398149" y="602273"/>
                        </a:cubicBezTo>
                        <a:cubicBezTo>
                          <a:pt x="2381566" y="628333"/>
                          <a:pt x="2350767" y="628333"/>
                          <a:pt x="2327076" y="637809"/>
                        </a:cubicBezTo>
                        <a:cubicBezTo>
                          <a:pt x="2353136" y="630702"/>
                          <a:pt x="2381566" y="630702"/>
                          <a:pt x="2398149" y="602273"/>
                        </a:cubicBezTo>
                        <a:cubicBezTo>
                          <a:pt x="2402888" y="595165"/>
                          <a:pt x="2417102" y="597534"/>
                          <a:pt x="2426579" y="595165"/>
                        </a:cubicBezTo>
                        <a:close/>
                        <a:moveTo>
                          <a:pt x="745683" y="586577"/>
                        </a:moveTo>
                        <a:cubicBezTo>
                          <a:pt x="738576" y="589243"/>
                          <a:pt x="732653" y="595166"/>
                          <a:pt x="727914" y="602273"/>
                        </a:cubicBezTo>
                        <a:cubicBezTo>
                          <a:pt x="739760" y="588058"/>
                          <a:pt x="751606" y="580950"/>
                          <a:pt x="770559" y="590427"/>
                        </a:cubicBezTo>
                        <a:lnTo>
                          <a:pt x="793192" y="604645"/>
                        </a:lnTo>
                        <a:lnTo>
                          <a:pt x="801543" y="616414"/>
                        </a:lnTo>
                        <a:cubicBezTo>
                          <a:pt x="803875" y="621522"/>
                          <a:pt x="805504" y="627741"/>
                          <a:pt x="806096" y="635440"/>
                        </a:cubicBezTo>
                        <a:cubicBezTo>
                          <a:pt x="804912" y="620041"/>
                          <a:pt x="800173" y="611157"/>
                          <a:pt x="793658" y="604938"/>
                        </a:cubicBezTo>
                        <a:lnTo>
                          <a:pt x="793192" y="604645"/>
                        </a:lnTo>
                        <a:lnTo>
                          <a:pt x="792769" y="604050"/>
                        </a:lnTo>
                        <a:cubicBezTo>
                          <a:pt x="785958" y="597535"/>
                          <a:pt x="777666" y="593981"/>
                          <a:pt x="770559" y="590427"/>
                        </a:cubicBezTo>
                        <a:cubicBezTo>
                          <a:pt x="761083" y="584504"/>
                          <a:pt x="752791" y="583912"/>
                          <a:pt x="745683" y="586577"/>
                        </a:cubicBezTo>
                        <a:close/>
                        <a:moveTo>
                          <a:pt x="2256002" y="585689"/>
                        </a:moveTo>
                        <a:cubicBezTo>
                          <a:pt x="2253633" y="602273"/>
                          <a:pt x="2260740" y="609380"/>
                          <a:pt x="2274955" y="616487"/>
                        </a:cubicBezTo>
                        <a:cubicBezTo>
                          <a:pt x="2260740" y="609380"/>
                          <a:pt x="2256002" y="599903"/>
                          <a:pt x="2256002" y="585689"/>
                        </a:cubicBezTo>
                        <a:close/>
                        <a:moveTo>
                          <a:pt x="844002" y="576212"/>
                        </a:moveTo>
                        <a:cubicBezTo>
                          <a:pt x="851109" y="590427"/>
                          <a:pt x="820310" y="597534"/>
                          <a:pt x="836894" y="609380"/>
                        </a:cubicBezTo>
                        <a:cubicBezTo>
                          <a:pt x="822679" y="597534"/>
                          <a:pt x="851109" y="590427"/>
                          <a:pt x="844002" y="576212"/>
                        </a:cubicBezTo>
                        <a:close/>
                        <a:moveTo>
                          <a:pt x="1531345" y="564071"/>
                        </a:moveTo>
                        <a:cubicBezTo>
                          <a:pt x="1520980" y="566736"/>
                          <a:pt x="1512096" y="576212"/>
                          <a:pt x="1504988" y="592796"/>
                        </a:cubicBezTo>
                        <a:cubicBezTo>
                          <a:pt x="1500250" y="585689"/>
                          <a:pt x="1497881" y="583320"/>
                          <a:pt x="1497881" y="578581"/>
                        </a:cubicBezTo>
                        <a:cubicBezTo>
                          <a:pt x="1497881" y="580950"/>
                          <a:pt x="1500250" y="583320"/>
                          <a:pt x="1504988" y="592796"/>
                        </a:cubicBezTo>
                        <a:cubicBezTo>
                          <a:pt x="1521572" y="561997"/>
                          <a:pt x="1540525" y="554890"/>
                          <a:pt x="1566586" y="576212"/>
                        </a:cubicBezTo>
                        <a:cubicBezTo>
                          <a:pt x="1576062" y="585689"/>
                          <a:pt x="1585539" y="578581"/>
                          <a:pt x="1592646" y="569105"/>
                        </a:cubicBezTo>
                        <a:cubicBezTo>
                          <a:pt x="1585539" y="578581"/>
                          <a:pt x="1576062" y="583320"/>
                          <a:pt x="1566586" y="576212"/>
                        </a:cubicBezTo>
                        <a:cubicBezTo>
                          <a:pt x="1553556" y="565551"/>
                          <a:pt x="1541710" y="561405"/>
                          <a:pt x="1531345" y="564071"/>
                        </a:cubicBezTo>
                        <a:close/>
                        <a:moveTo>
                          <a:pt x="2301015" y="543044"/>
                        </a:moveTo>
                        <a:cubicBezTo>
                          <a:pt x="2298646" y="566736"/>
                          <a:pt x="2286800" y="561997"/>
                          <a:pt x="2277324" y="564367"/>
                        </a:cubicBezTo>
                        <a:cubicBezTo>
                          <a:pt x="2286800" y="564367"/>
                          <a:pt x="2298646" y="566736"/>
                          <a:pt x="2301015" y="543044"/>
                        </a:cubicBezTo>
                        <a:close/>
                        <a:moveTo>
                          <a:pt x="2599525" y="540675"/>
                        </a:moveTo>
                        <a:cubicBezTo>
                          <a:pt x="2606633" y="561997"/>
                          <a:pt x="2625586" y="580950"/>
                          <a:pt x="2635062" y="604642"/>
                        </a:cubicBezTo>
                        <a:cubicBezTo>
                          <a:pt x="2627955" y="580950"/>
                          <a:pt x="2606633" y="561997"/>
                          <a:pt x="2599525" y="540675"/>
                        </a:cubicBezTo>
                        <a:close/>
                        <a:moveTo>
                          <a:pt x="573921" y="538306"/>
                        </a:moveTo>
                        <a:cubicBezTo>
                          <a:pt x="563260" y="552521"/>
                          <a:pt x="544603" y="566736"/>
                          <a:pt x="542938" y="586948"/>
                        </a:cubicBezTo>
                        <a:lnTo>
                          <a:pt x="542983" y="587154"/>
                        </a:lnTo>
                        <a:lnTo>
                          <a:pt x="542938" y="587281"/>
                        </a:lnTo>
                        <a:cubicBezTo>
                          <a:pt x="542382" y="593833"/>
                          <a:pt x="543715" y="601088"/>
                          <a:pt x="547861" y="609380"/>
                        </a:cubicBezTo>
                        <a:lnTo>
                          <a:pt x="542983" y="587154"/>
                        </a:lnTo>
                        <a:lnTo>
                          <a:pt x="549341" y="569401"/>
                        </a:lnTo>
                        <a:cubicBezTo>
                          <a:pt x="556153" y="558444"/>
                          <a:pt x="566814" y="548967"/>
                          <a:pt x="573921" y="538306"/>
                        </a:cubicBezTo>
                        <a:close/>
                        <a:moveTo>
                          <a:pt x="246982" y="524091"/>
                        </a:moveTo>
                        <a:cubicBezTo>
                          <a:pt x="225659" y="521722"/>
                          <a:pt x="209076" y="526461"/>
                          <a:pt x="197230" y="547783"/>
                        </a:cubicBezTo>
                        <a:cubicBezTo>
                          <a:pt x="187753" y="559628"/>
                          <a:pt x="180646" y="571474"/>
                          <a:pt x="183015" y="588058"/>
                        </a:cubicBezTo>
                        <a:cubicBezTo>
                          <a:pt x="180646" y="573843"/>
                          <a:pt x="190122" y="561997"/>
                          <a:pt x="197230" y="547783"/>
                        </a:cubicBezTo>
                        <a:cubicBezTo>
                          <a:pt x="209076" y="526461"/>
                          <a:pt x="225659" y="524091"/>
                          <a:pt x="246982" y="524091"/>
                        </a:cubicBezTo>
                        <a:close/>
                        <a:moveTo>
                          <a:pt x="1125928" y="500400"/>
                        </a:moveTo>
                        <a:cubicBezTo>
                          <a:pt x="1135404" y="505138"/>
                          <a:pt x="1147250" y="507507"/>
                          <a:pt x="1156727" y="512246"/>
                        </a:cubicBezTo>
                        <a:cubicBezTo>
                          <a:pt x="1147250" y="505138"/>
                          <a:pt x="1135404" y="505138"/>
                          <a:pt x="1125928" y="500400"/>
                        </a:cubicBezTo>
                        <a:close/>
                        <a:moveTo>
                          <a:pt x="1455237" y="495662"/>
                        </a:moveTo>
                        <a:cubicBezTo>
                          <a:pt x="1483666" y="509876"/>
                          <a:pt x="1497881" y="519353"/>
                          <a:pt x="1500250" y="535937"/>
                        </a:cubicBezTo>
                        <a:cubicBezTo>
                          <a:pt x="1497881" y="516984"/>
                          <a:pt x="1486035" y="509876"/>
                          <a:pt x="1455237" y="495662"/>
                        </a:cubicBezTo>
                        <a:close/>
                        <a:moveTo>
                          <a:pt x="583398" y="490924"/>
                        </a:moveTo>
                        <a:cubicBezTo>
                          <a:pt x="583398" y="493293"/>
                          <a:pt x="581029" y="495662"/>
                          <a:pt x="581029" y="498031"/>
                        </a:cubicBezTo>
                        <a:cubicBezTo>
                          <a:pt x="581029" y="495662"/>
                          <a:pt x="585767" y="493293"/>
                          <a:pt x="583398" y="490924"/>
                        </a:cubicBezTo>
                        <a:close/>
                        <a:moveTo>
                          <a:pt x="1689780" y="483816"/>
                        </a:moveTo>
                        <a:cubicBezTo>
                          <a:pt x="1685042" y="490924"/>
                          <a:pt x="1677935" y="495662"/>
                          <a:pt x="1677935" y="502769"/>
                        </a:cubicBezTo>
                        <a:cubicBezTo>
                          <a:pt x="1680304" y="495662"/>
                          <a:pt x="1685042" y="490924"/>
                          <a:pt x="1689780" y="483816"/>
                        </a:cubicBezTo>
                        <a:close/>
                        <a:moveTo>
                          <a:pt x="2227572" y="481447"/>
                        </a:moveTo>
                        <a:cubicBezTo>
                          <a:pt x="2218096" y="483816"/>
                          <a:pt x="2210988" y="488554"/>
                          <a:pt x="2210988" y="498031"/>
                        </a:cubicBezTo>
                        <a:cubicBezTo>
                          <a:pt x="2208619" y="507507"/>
                          <a:pt x="2220465" y="507507"/>
                          <a:pt x="2227572" y="512246"/>
                        </a:cubicBezTo>
                        <a:cubicBezTo>
                          <a:pt x="2244156" y="524091"/>
                          <a:pt x="2258371" y="543044"/>
                          <a:pt x="2277324" y="545413"/>
                        </a:cubicBezTo>
                        <a:cubicBezTo>
                          <a:pt x="2258371" y="543044"/>
                          <a:pt x="2244156" y="521722"/>
                          <a:pt x="2227572" y="512246"/>
                        </a:cubicBezTo>
                        <a:cubicBezTo>
                          <a:pt x="2220465" y="507507"/>
                          <a:pt x="2210988" y="507507"/>
                          <a:pt x="2210988" y="498031"/>
                        </a:cubicBezTo>
                        <a:cubicBezTo>
                          <a:pt x="2210988" y="488554"/>
                          <a:pt x="2220465" y="483816"/>
                          <a:pt x="2227572" y="481447"/>
                        </a:cubicBezTo>
                        <a:close/>
                        <a:moveTo>
                          <a:pt x="2488176" y="474340"/>
                        </a:moveTo>
                        <a:cubicBezTo>
                          <a:pt x="2492914" y="486185"/>
                          <a:pt x="2502391" y="493293"/>
                          <a:pt x="2523713" y="493293"/>
                        </a:cubicBezTo>
                        <a:cubicBezTo>
                          <a:pt x="2547404" y="495662"/>
                          <a:pt x="2571096" y="502769"/>
                          <a:pt x="2594787" y="512246"/>
                        </a:cubicBezTo>
                        <a:cubicBezTo>
                          <a:pt x="2573465" y="500400"/>
                          <a:pt x="2547404" y="495662"/>
                          <a:pt x="2523713" y="493293"/>
                        </a:cubicBezTo>
                        <a:cubicBezTo>
                          <a:pt x="2504760" y="490924"/>
                          <a:pt x="2492914" y="486185"/>
                          <a:pt x="2488176" y="474340"/>
                        </a:cubicBezTo>
                        <a:close/>
                        <a:moveTo>
                          <a:pt x="1372317" y="460125"/>
                        </a:moveTo>
                        <a:cubicBezTo>
                          <a:pt x="1360472" y="464863"/>
                          <a:pt x="1358102" y="474340"/>
                          <a:pt x="1358102" y="481447"/>
                        </a:cubicBezTo>
                        <a:cubicBezTo>
                          <a:pt x="1358102" y="471970"/>
                          <a:pt x="1362841" y="464863"/>
                          <a:pt x="1372317" y="460125"/>
                        </a:cubicBezTo>
                        <a:close/>
                        <a:moveTo>
                          <a:pt x="1071438" y="460125"/>
                        </a:moveTo>
                        <a:cubicBezTo>
                          <a:pt x="1069069" y="467232"/>
                          <a:pt x="1061962" y="469601"/>
                          <a:pt x="1057223" y="469601"/>
                        </a:cubicBezTo>
                        <a:cubicBezTo>
                          <a:pt x="1061962" y="467232"/>
                          <a:pt x="1069069" y="467232"/>
                          <a:pt x="1071438" y="460125"/>
                        </a:cubicBezTo>
                        <a:close/>
                        <a:moveTo>
                          <a:pt x="2227572" y="453018"/>
                        </a:moveTo>
                        <a:cubicBezTo>
                          <a:pt x="2239418" y="455387"/>
                          <a:pt x="2253633" y="457756"/>
                          <a:pt x="2253633" y="471970"/>
                        </a:cubicBezTo>
                        <a:cubicBezTo>
                          <a:pt x="2253633" y="455387"/>
                          <a:pt x="2239418" y="453018"/>
                          <a:pt x="2227572" y="453018"/>
                        </a:cubicBezTo>
                        <a:close/>
                        <a:moveTo>
                          <a:pt x="1936169" y="450648"/>
                        </a:moveTo>
                        <a:cubicBezTo>
                          <a:pt x="1940908" y="457756"/>
                          <a:pt x="1943277" y="462494"/>
                          <a:pt x="1943277" y="469601"/>
                        </a:cubicBezTo>
                        <a:cubicBezTo>
                          <a:pt x="1943277" y="464863"/>
                          <a:pt x="1943277" y="457756"/>
                          <a:pt x="1936169" y="450648"/>
                        </a:cubicBezTo>
                        <a:close/>
                        <a:moveTo>
                          <a:pt x="1758485" y="445910"/>
                        </a:moveTo>
                        <a:cubicBezTo>
                          <a:pt x="1753747" y="457756"/>
                          <a:pt x="1737163" y="460125"/>
                          <a:pt x="1730055" y="469601"/>
                        </a:cubicBezTo>
                        <a:cubicBezTo>
                          <a:pt x="1736570" y="479670"/>
                          <a:pt x="1741457" y="487222"/>
                          <a:pt x="1744714" y="493552"/>
                        </a:cubicBezTo>
                        <a:lnTo>
                          <a:pt x="1749474" y="509741"/>
                        </a:lnTo>
                        <a:lnTo>
                          <a:pt x="1744714" y="526905"/>
                        </a:lnTo>
                        <a:cubicBezTo>
                          <a:pt x="1741457" y="533716"/>
                          <a:pt x="1736570" y="541860"/>
                          <a:pt x="1730055" y="552521"/>
                        </a:cubicBezTo>
                        <a:cubicBezTo>
                          <a:pt x="1722948" y="564367"/>
                          <a:pt x="1715841" y="576212"/>
                          <a:pt x="1720579" y="592796"/>
                        </a:cubicBezTo>
                        <a:lnTo>
                          <a:pt x="1725355" y="621199"/>
                        </a:lnTo>
                        <a:lnTo>
                          <a:pt x="1722060" y="646694"/>
                        </a:lnTo>
                        <a:cubicBezTo>
                          <a:pt x="1717025" y="663278"/>
                          <a:pt x="1706364" y="678085"/>
                          <a:pt x="1689780" y="689930"/>
                        </a:cubicBezTo>
                        <a:cubicBezTo>
                          <a:pt x="1714656" y="672162"/>
                          <a:pt x="1726206" y="649063"/>
                          <a:pt x="1725428" y="621633"/>
                        </a:cubicBezTo>
                        <a:lnTo>
                          <a:pt x="1725355" y="621199"/>
                        </a:lnTo>
                        <a:lnTo>
                          <a:pt x="1725428" y="620634"/>
                        </a:lnTo>
                        <a:cubicBezTo>
                          <a:pt x="1725169" y="611601"/>
                          <a:pt x="1723540" y="602273"/>
                          <a:pt x="1720579" y="592796"/>
                        </a:cubicBezTo>
                        <a:cubicBezTo>
                          <a:pt x="1715841" y="576212"/>
                          <a:pt x="1722948" y="566736"/>
                          <a:pt x="1730055" y="552521"/>
                        </a:cubicBezTo>
                        <a:cubicBezTo>
                          <a:pt x="1743085" y="531199"/>
                          <a:pt x="1749601" y="520538"/>
                          <a:pt x="1749601" y="510173"/>
                        </a:cubicBezTo>
                        <a:lnTo>
                          <a:pt x="1749474" y="509741"/>
                        </a:lnTo>
                        <a:lnTo>
                          <a:pt x="1749601" y="509284"/>
                        </a:lnTo>
                        <a:cubicBezTo>
                          <a:pt x="1749601" y="498623"/>
                          <a:pt x="1743085" y="488554"/>
                          <a:pt x="1730055" y="469601"/>
                        </a:cubicBezTo>
                        <a:cubicBezTo>
                          <a:pt x="1737163" y="460125"/>
                          <a:pt x="1751377" y="460125"/>
                          <a:pt x="1758485" y="445910"/>
                        </a:cubicBezTo>
                        <a:close/>
                        <a:moveTo>
                          <a:pt x="1917216" y="441172"/>
                        </a:moveTo>
                        <a:cubicBezTo>
                          <a:pt x="1917216" y="453018"/>
                          <a:pt x="1914847" y="462494"/>
                          <a:pt x="1907740" y="471970"/>
                        </a:cubicBezTo>
                        <a:cubicBezTo>
                          <a:pt x="1917216" y="462494"/>
                          <a:pt x="1917216" y="453018"/>
                          <a:pt x="1917216" y="441172"/>
                        </a:cubicBezTo>
                        <a:close/>
                        <a:moveTo>
                          <a:pt x="1592646" y="415111"/>
                        </a:moveTo>
                        <a:cubicBezTo>
                          <a:pt x="1609230" y="410373"/>
                          <a:pt x="1616337" y="429326"/>
                          <a:pt x="1632921" y="431695"/>
                        </a:cubicBezTo>
                        <a:cubicBezTo>
                          <a:pt x="1618706" y="429326"/>
                          <a:pt x="1609230" y="410373"/>
                          <a:pt x="1592646" y="415111"/>
                        </a:cubicBezTo>
                        <a:close/>
                        <a:moveTo>
                          <a:pt x="2232310" y="398528"/>
                        </a:moveTo>
                        <a:lnTo>
                          <a:pt x="2239802" y="412073"/>
                        </a:lnTo>
                        <a:lnTo>
                          <a:pt x="2239122" y="421035"/>
                        </a:lnTo>
                        <a:cubicBezTo>
                          <a:pt x="2236456" y="426365"/>
                          <a:pt x="2229941" y="430511"/>
                          <a:pt x="2222834" y="436434"/>
                        </a:cubicBezTo>
                        <a:cubicBezTo>
                          <a:pt x="2218096" y="438803"/>
                          <a:pt x="2213357" y="441172"/>
                          <a:pt x="2215727" y="448279"/>
                        </a:cubicBezTo>
                        <a:cubicBezTo>
                          <a:pt x="2215727" y="441172"/>
                          <a:pt x="2220465" y="438803"/>
                          <a:pt x="2222834" y="436434"/>
                        </a:cubicBezTo>
                        <a:cubicBezTo>
                          <a:pt x="2233495" y="429327"/>
                          <a:pt x="2242823" y="423552"/>
                          <a:pt x="2239825" y="412114"/>
                        </a:cubicBezTo>
                        <a:lnTo>
                          <a:pt x="2239802" y="412073"/>
                        </a:lnTo>
                        <a:lnTo>
                          <a:pt x="2239825" y="411780"/>
                        </a:lnTo>
                        <a:cubicBezTo>
                          <a:pt x="2238825" y="408153"/>
                          <a:pt x="2236456" y="403859"/>
                          <a:pt x="2232310" y="398528"/>
                        </a:cubicBezTo>
                        <a:close/>
                        <a:moveTo>
                          <a:pt x="912706" y="393789"/>
                        </a:moveTo>
                        <a:cubicBezTo>
                          <a:pt x="891384" y="398528"/>
                          <a:pt x="884277" y="412742"/>
                          <a:pt x="889015" y="441172"/>
                        </a:cubicBezTo>
                        <a:cubicBezTo>
                          <a:pt x="886646" y="412742"/>
                          <a:pt x="891384" y="398528"/>
                          <a:pt x="912706" y="393789"/>
                        </a:cubicBezTo>
                        <a:close/>
                        <a:moveTo>
                          <a:pt x="1988290" y="377205"/>
                        </a:moveTo>
                        <a:cubicBezTo>
                          <a:pt x="1990659" y="377205"/>
                          <a:pt x="1993029" y="384313"/>
                          <a:pt x="1995398" y="386682"/>
                        </a:cubicBezTo>
                        <a:cubicBezTo>
                          <a:pt x="1995398" y="384313"/>
                          <a:pt x="1990659" y="377205"/>
                          <a:pt x="1988290" y="377205"/>
                        </a:cubicBezTo>
                        <a:close/>
                        <a:moveTo>
                          <a:pt x="1519203" y="374836"/>
                        </a:moveTo>
                        <a:cubicBezTo>
                          <a:pt x="1533418" y="374836"/>
                          <a:pt x="1564216" y="386682"/>
                          <a:pt x="1566586" y="398528"/>
                        </a:cubicBezTo>
                        <a:cubicBezTo>
                          <a:pt x="1564216" y="384313"/>
                          <a:pt x="1535787" y="372467"/>
                          <a:pt x="1519203" y="374836"/>
                        </a:cubicBezTo>
                        <a:close/>
                        <a:moveTo>
                          <a:pt x="1936169" y="372467"/>
                        </a:moveTo>
                        <a:cubicBezTo>
                          <a:pt x="1948015" y="374836"/>
                          <a:pt x="1955123" y="379574"/>
                          <a:pt x="1955123" y="393789"/>
                        </a:cubicBezTo>
                        <a:cubicBezTo>
                          <a:pt x="1955123" y="379574"/>
                          <a:pt x="1948015" y="372467"/>
                          <a:pt x="1936169" y="372467"/>
                        </a:cubicBezTo>
                        <a:close/>
                        <a:moveTo>
                          <a:pt x="1033532" y="365360"/>
                        </a:moveTo>
                        <a:cubicBezTo>
                          <a:pt x="1026425" y="365360"/>
                          <a:pt x="1021686" y="365360"/>
                          <a:pt x="1019317" y="374836"/>
                        </a:cubicBezTo>
                        <a:cubicBezTo>
                          <a:pt x="1016948" y="393789"/>
                          <a:pt x="1007471" y="400897"/>
                          <a:pt x="997995" y="403266"/>
                        </a:cubicBezTo>
                        <a:cubicBezTo>
                          <a:pt x="1009841" y="400897"/>
                          <a:pt x="1016948" y="393789"/>
                          <a:pt x="1019317" y="374836"/>
                        </a:cubicBezTo>
                        <a:cubicBezTo>
                          <a:pt x="1021686" y="367729"/>
                          <a:pt x="1026425" y="365360"/>
                          <a:pt x="1033532" y="365360"/>
                        </a:cubicBezTo>
                        <a:close/>
                        <a:moveTo>
                          <a:pt x="1815344" y="360622"/>
                        </a:moveTo>
                        <a:cubicBezTo>
                          <a:pt x="1804683" y="367729"/>
                          <a:pt x="1797575" y="376021"/>
                          <a:pt x="1794022" y="386090"/>
                        </a:cubicBezTo>
                        <a:lnTo>
                          <a:pt x="1794022" y="386978"/>
                        </a:lnTo>
                        <a:lnTo>
                          <a:pt x="1794022" y="386978"/>
                        </a:lnTo>
                        <a:cubicBezTo>
                          <a:pt x="1790468" y="397343"/>
                          <a:pt x="1790468" y="409189"/>
                          <a:pt x="1794022" y="422219"/>
                        </a:cubicBezTo>
                        <a:lnTo>
                          <a:pt x="1794022" y="386978"/>
                        </a:lnTo>
                        <a:close/>
                        <a:moveTo>
                          <a:pt x="2296277" y="351145"/>
                        </a:moveTo>
                        <a:cubicBezTo>
                          <a:pt x="2291539" y="389051"/>
                          <a:pt x="2310492" y="415111"/>
                          <a:pt x="2331814" y="441172"/>
                        </a:cubicBezTo>
                        <a:cubicBezTo>
                          <a:pt x="2312861" y="415111"/>
                          <a:pt x="2293908" y="386682"/>
                          <a:pt x="2296277" y="351145"/>
                        </a:cubicBezTo>
                        <a:close/>
                        <a:moveTo>
                          <a:pt x="1881679" y="348776"/>
                        </a:moveTo>
                        <a:cubicBezTo>
                          <a:pt x="1881679" y="381944"/>
                          <a:pt x="1860357" y="381944"/>
                          <a:pt x="1846143" y="391420"/>
                        </a:cubicBezTo>
                        <a:cubicBezTo>
                          <a:pt x="1846143" y="398528"/>
                          <a:pt x="1846143" y="405635"/>
                          <a:pt x="1843774" y="410373"/>
                        </a:cubicBezTo>
                        <a:cubicBezTo>
                          <a:pt x="1843774" y="417481"/>
                          <a:pt x="1834297" y="429326"/>
                          <a:pt x="1839035" y="434064"/>
                        </a:cubicBezTo>
                        <a:cubicBezTo>
                          <a:pt x="1836666" y="429326"/>
                          <a:pt x="1843774" y="417481"/>
                          <a:pt x="1846143" y="410373"/>
                        </a:cubicBezTo>
                        <a:cubicBezTo>
                          <a:pt x="1865096" y="410373"/>
                          <a:pt x="1886418" y="408004"/>
                          <a:pt x="1895894" y="429326"/>
                        </a:cubicBezTo>
                        <a:cubicBezTo>
                          <a:pt x="1886418" y="405635"/>
                          <a:pt x="1865096" y="410373"/>
                          <a:pt x="1846143" y="410373"/>
                        </a:cubicBezTo>
                        <a:cubicBezTo>
                          <a:pt x="1846143" y="405635"/>
                          <a:pt x="1846143" y="398528"/>
                          <a:pt x="1846143" y="391420"/>
                        </a:cubicBezTo>
                        <a:cubicBezTo>
                          <a:pt x="1860357" y="384313"/>
                          <a:pt x="1881679" y="381944"/>
                          <a:pt x="1881679" y="348776"/>
                        </a:cubicBezTo>
                        <a:close/>
                        <a:moveTo>
                          <a:pt x="2406737" y="347592"/>
                        </a:moveTo>
                        <a:cubicBezTo>
                          <a:pt x="2393411" y="347592"/>
                          <a:pt x="2380381" y="349961"/>
                          <a:pt x="2381566" y="353514"/>
                        </a:cubicBezTo>
                        <a:cubicBezTo>
                          <a:pt x="2388673" y="389051"/>
                          <a:pt x="2362612" y="381944"/>
                          <a:pt x="2346029" y="381944"/>
                        </a:cubicBezTo>
                        <a:cubicBezTo>
                          <a:pt x="2364982" y="381944"/>
                          <a:pt x="2388673" y="389051"/>
                          <a:pt x="2381566" y="353514"/>
                        </a:cubicBezTo>
                        <a:cubicBezTo>
                          <a:pt x="2379196" y="346407"/>
                          <a:pt x="2431317" y="346407"/>
                          <a:pt x="2433686" y="355883"/>
                        </a:cubicBezTo>
                        <a:cubicBezTo>
                          <a:pt x="2433686" y="349961"/>
                          <a:pt x="2420063" y="347592"/>
                          <a:pt x="2406737" y="347592"/>
                        </a:cubicBezTo>
                        <a:close/>
                        <a:moveTo>
                          <a:pt x="2116223" y="341668"/>
                        </a:moveTo>
                        <a:cubicBezTo>
                          <a:pt x="2120962" y="358252"/>
                          <a:pt x="2118592" y="381944"/>
                          <a:pt x="2139915" y="389051"/>
                        </a:cubicBezTo>
                        <a:cubicBezTo>
                          <a:pt x="2118592" y="381944"/>
                          <a:pt x="2123331" y="358252"/>
                          <a:pt x="2116223" y="341668"/>
                        </a:cubicBezTo>
                        <a:close/>
                        <a:moveTo>
                          <a:pt x="355961" y="341668"/>
                        </a:moveTo>
                        <a:cubicBezTo>
                          <a:pt x="358331" y="360622"/>
                          <a:pt x="344116" y="374836"/>
                          <a:pt x="329901" y="389051"/>
                        </a:cubicBezTo>
                        <a:cubicBezTo>
                          <a:pt x="344116" y="377205"/>
                          <a:pt x="358331" y="360622"/>
                          <a:pt x="355961" y="341668"/>
                        </a:cubicBezTo>
                        <a:close/>
                        <a:moveTo>
                          <a:pt x="1799944" y="312055"/>
                        </a:moveTo>
                        <a:lnTo>
                          <a:pt x="1799201" y="313069"/>
                        </a:lnTo>
                        <a:lnTo>
                          <a:pt x="1798168" y="312943"/>
                        </a:lnTo>
                        <a:cubicBezTo>
                          <a:pt x="1792245" y="315016"/>
                          <a:pt x="1788099" y="320347"/>
                          <a:pt x="1786914" y="329823"/>
                        </a:cubicBezTo>
                        <a:cubicBezTo>
                          <a:pt x="1775069" y="332192"/>
                          <a:pt x="1772700" y="320346"/>
                          <a:pt x="1767962" y="313239"/>
                        </a:cubicBezTo>
                        <a:cubicBezTo>
                          <a:pt x="1770331" y="320346"/>
                          <a:pt x="1775069" y="332192"/>
                          <a:pt x="1786914" y="329823"/>
                        </a:cubicBezTo>
                        <a:lnTo>
                          <a:pt x="1799201" y="313069"/>
                        </a:lnTo>
                        <a:lnTo>
                          <a:pt x="1820082" y="315608"/>
                        </a:lnTo>
                        <a:cubicBezTo>
                          <a:pt x="1829559" y="322716"/>
                          <a:pt x="1839035" y="332192"/>
                          <a:pt x="1855619" y="332192"/>
                        </a:cubicBezTo>
                        <a:cubicBezTo>
                          <a:pt x="1874572" y="329823"/>
                          <a:pt x="1893525" y="332192"/>
                          <a:pt x="1903002" y="355883"/>
                        </a:cubicBezTo>
                        <a:cubicBezTo>
                          <a:pt x="1893525" y="332192"/>
                          <a:pt x="1876941" y="329823"/>
                          <a:pt x="1855619" y="332192"/>
                        </a:cubicBezTo>
                        <a:cubicBezTo>
                          <a:pt x="1839035" y="332192"/>
                          <a:pt x="1831928" y="322716"/>
                          <a:pt x="1820082" y="315608"/>
                        </a:cubicBezTo>
                        <a:cubicBezTo>
                          <a:pt x="1812975" y="312055"/>
                          <a:pt x="1805867" y="310278"/>
                          <a:pt x="1799944" y="312055"/>
                        </a:cubicBezTo>
                        <a:close/>
                        <a:moveTo>
                          <a:pt x="1246753" y="308501"/>
                        </a:moveTo>
                        <a:lnTo>
                          <a:pt x="1251478" y="325958"/>
                        </a:lnTo>
                        <a:lnTo>
                          <a:pt x="1250900" y="337523"/>
                        </a:lnTo>
                        <a:cubicBezTo>
                          <a:pt x="1248531" y="344630"/>
                          <a:pt x="1242016" y="351145"/>
                          <a:pt x="1230170" y="362991"/>
                        </a:cubicBezTo>
                        <a:cubicBezTo>
                          <a:pt x="1247938" y="346999"/>
                          <a:pt x="1253713" y="340336"/>
                          <a:pt x="1251492" y="326010"/>
                        </a:cubicBezTo>
                        <a:lnTo>
                          <a:pt x="1251478" y="325958"/>
                        </a:lnTo>
                        <a:lnTo>
                          <a:pt x="1251492" y="325677"/>
                        </a:lnTo>
                        <a:cubicBezTo>
                          <a:pt x="1250751" y="321087"/>
                          <a:pt x="1249122" y="315608"/>
                          <a:pt x="1246753" y="308501"/>
                        </a:cubicBezTo>
                        <a:close/>
                        <a:moveTo>
                          <a:pt x="2142839" y="306206"/>
                        </a:moveTo>
                        <a:cubicBezTo>
                          <a:pt x="2133991" y="306576"/>
                          <a:pt x="2125107" y="307909"/>
                          <a:pt x="2116223" y="310870"/>
                        </a:cubicBezTo>
                        <a:cubicBezTo>
                          <a:pt x="2149391" y="301393"/>
                          <a:pt x="2184928" y="313239"/>
                          <a:pt x="2220465" y="310870"/>
                        </a:cubicBezTo>
                        <a:cubicBezTo>
                          <a:pt x="2195589" y="312647"/>
                          <a:pt x="2169380" y="305095"/>
                          <a:pt x="2142839" y="306206"/>
                        </a:cubicBezTo>
                        <a:close/>
                        <a:moveTo>
                          <a:pt x="1568955" y="280071"/>
                        </a:moveTo>
                        <a:cubicBezTo>
                          <a:pt x="1571324" y="289548"/>
                          <a:pt x="1573693" y="294286"/>
                          <a:pt x="1583170" y="296655"/>
                        </a:cubicBezTo>
                        <a:cubicBezTo>
                          <a:pt x="1576062" y="294286"/>
                          <a:pt x="1571324" y="289548"/>
                          <a:pt x="1568955" y="280071"/>
                        </a:cubicBezTo>
                        <a:close/>
                        <a:moveTo>
                          <a:pt x="1090391" y="268226"/>
                        </a:moveTo>
                        <a:cubicBezTo>
                          <a:pt x="1073807" y="280071"/>
                          <a:pt x="1083284" y="291917"/>
                          <a:pt x="1085653" y="303762"/>
                        </a:cubicBezTo>
                        <a:cubicBezTo>
                          <a:pt x="1085653" y="291917"/>
                          <a:pt x="1073807" y="280071"/>
                          <a:pt x="1090391" y="268226"/>
                        </a:cubicBezTo>
                        <a:close/>
                        <a:moveTo>
                          <a:pt x="1696888" y="249272"/>
                        </a:moveTo>
                        <a:cubicBezTo>
                          <a:pt x="1683857" y="246903"/>
                          <a:pt x="1674381" y="254603"/>
                          <a:pt x="1664904" y="261414"/>
                        </a:cubicBezTo>
                        <a:lnTo>
                          <a:pt x="1650286" y="269573"/>
                        </a:lnTo>
                        <a:lnTo>
                          <a:pt x="1632921" y="268226"/>
                        </a:lnTo>
                        <a:cubicBezTo>
                          <a:pt x="1616337" y="261118"/>
                          <a:pt x="1609230" y="263487"/>
                          <a:pt x="1604492" y="282440"/>
                        </a:cubicBezTo>
                        <a:cubicBezTo>
                          <a:pt x="1609230" y="265856"/>
                          <a:pt x="1618706" y="261118"/>
                          <a:pt x="1632921" y="268226"/>
                        </a:cubicBezTo>
                        <a:cubicBezTo>
                          <a:pt x="1639436" y="271187"/>
                          <a:pt x="1645063" y="271187"/>
                          <a:pt x="1650246" y="269595"/>
                        </a:cubicBezTo>
                        <a:lnTo>
                          <a:pt x="1650286" y="269573"/>
                        </a:lnTo>
                        <a:lnTo>
                          <a:pt x="1650579" y="269595"/>
                        </a:lnTo>
                        <a:cubicBezTo>
                          <a:pt x="1666681" y="264820"/>
                          <a:pt x="1679119" y="245719"/>
                          <a:pt x="1696888" y="249272"/>
                        </a:cubicBezTo>
                        <a:close/>
                        <a:moveTo>
                          <a:pt x="1346257" y="244534"/>
                        </a:moveTo>
                        <a:cubicBezTo>
                          <a:pt x="1329673" y="242165"/>
                          <a:pt x="1313089" y="249272"/>
                          <a:pt x="1298874" y="246903"/>
                        </a:cubicBezTo>
                        <a:cubicBezTo>
                          <a:pt x="1315458" y="249272"/>
                          <a:pt x="1332042" y="242165"/>
                          <a:pt x="1346257" y="244534"/>
                        </a:cubicBezTo>
                        <a:close/>
                        <a:moveTo>
                          <a:pt x="1457606" y="227950"/>
                        </a:moveTo>
                        <a:cubicBezTo>
                          <a:pt x="1478928" y="242165"/>
                          <a:pt x="1504988" y="239796"/>
                          <a:pt x="1526310" y="251642"/>
                        </a:cubicBezTo>
                        <a:cubicBezTo>
                          <a:pt x="1533417" y="256380"/>
                          <a:pt x="1540525" y="257565"/>
                          <a:pt x="1547040" y="256084"/>
                        </a:cubicBezTo>
                        <a:lnTo>
                          <a:pt x="1547248" y="255944"/>
                        </a:lnTo>
                        <a:lnTo>
                          <a:pt x="1547928" y="256084"/>
                        </a:lnTo>
                        <a:cubicBezTo>
                          <a:pt x="1554147" y="254603"/>
                          <a:pt x="1559478" y="250457"/>
                          <a:pt x="1564216" y="244534"/>
                        </a:cubicBezTo>
                        <a:lnTo>
                          <a:pt x="1547248" y="255944"/>
                        </a:lnTo>
                        <a:lnTo>
                          <a:pt x="1526310" y="251642"/>
                        </a:lnTo>
                        <a:cubicBezTo>
                          <a:pt x="1504988" y="237427"/>
                          <a:pt x="1478928" y="242165"/>
                          <a:pt x="1457606" y="227950"/>
                        </a:cubicBezTo>
                        <a:close/>
                        <a:moveTo>
                          <a:pt x="1192264" y="227950"/>
                        </a:moveTo>
                        <a:cubicBezTo>
                          <a:pt x="1189895" y="232688"/>
                          <a:pt x="1189599" y="237131"/>
                          <a:pt x="1190191" y="241425"/>
                        </a:cubicBezTo>
                        <a:lnTo>
                          <a:pt x="1190222" y="241547"/>
                        </a:lnTo>
                        <a:lnTo>
                          <a:pt x="1190191" y="241758"/>
                        </a:lnTo>
                        <a:cubicBezTo>
                          <a:pt x="1190783" y="246237"/>
                          <a:pt x="1192264" y="250605"/>
                          <a:pt x="1193448" y="254899"/>
                        </a:cubicBezTo>
                        <a:lnTo>
                          <a:pt x="1194832" y="266772"/>
                        </a:lnTo>
                        <a:lnTo>
                          <a:pt x="1187525" y="280071"/>
                        </a:lnTo>
                        <a:cubicBezTo>
                          <a:pt x="1192263" y="275925"/>
                          <a:pt x="1194336" y="271779"/>
                          <a:pt x="1194929" y="267596"/>
                        </a:cubicBezTo>
                        <a:lnTo>
                          <a:pt x="1194832" y="266772"/>
                        </a:lnTo>
                        <a:lnTo>
                          <a:pt x="1194929" y="266597"/>
                        </a:lnTo>
                        <a:cubicBezTo>
                          <a:pt x="1195521" y="262303"/>
                          <a:pt x="1194633" y="258157"/>
                          <a:pt x="1193448" y="254011"/>
                        </a:cubicBezTo>
                        <a:lnTo>
                          <a:pt x="1190222" y="241547"/>
                        </a:lnTo>
                        <a:close/>
                        <a:moveTo>
                          <a:pt x="1725317" y="218474"/>
                        </a:moveTo>
                        <a:cubicBezTo>
                          <a:pt x="1725317" y="232689"/>
                          <a:pt x="1725317" y="246903"/>
                          <a:pt x="1706364" y="249272"/>
                        </a:cubicBezTo>
                        <a:cubicBezTo>
                          <a:pt x="1718210" y="270595"/>
                          <a:pt x="1722948" y="301393"/>
                          <a:pt x="1756116" y="303762"/>
                        </a:cubicBezTo>
                        <a:cubicBezTo>
                          <a:pt x="1722948" y="299024"/>
                          <a:pt x="1718210" y="270595"/>
                          <a:pt x="1706364" y="249272"/>
                        </a:cubicBezTo>
                        <a:cubicBezTo>
                          <a:pt x="1725317" y="249272"/>
                          <a:pt x="1725317" y="235058"/>
                          <a:pt x="1725317" y="218474"/>
                        </a:cubicBezTo>
                        <a:close/>
                        <a:moveTo>
                          <a:pt x="1374686" y="218474"/>
                        </a:moveTo>
                        <a:lnTo>
                          <a:pt x="1380730" y="233456"/>
                        </a:lnTo>
                        <a:lnTo>
                          <a:pt x="1377351" y="242757"/>
                        </a:lnTo>
                        <a:cubicBezTo>
                          <a:pt x="1372910" y="247495"/>
                          <a:pt x="1365210" y="249272"/>
                          <a:pt x="1360472" y="249272"/>
                        </a:cubicBezTo>
                        <a:cubicBezTo>
                          <a:pt x="1367579" y="251050"/>
                          <a:pt x="1381349" y="246163"/>
                          <a:pt x="1380794" y="233614"/>
                        </a:cubicBezTo>
                        <a:lnTo>
                          <a:pt x="1380730" y="233456"/>
                        </a:lnTo>
                        <a:lnTo>
                          <a:pt x="1380794" y="233281"/>
                        </a:lnTo>
                        <a:cubicBezTo>
                          <a:pt x="1380609" y="229283"/>
                          <a:pt x="1378832" y="224397"/>
                          <a:pt x="1374686" y="218474"/>
                        </a:cubicBezTo>
                        <a:close/>
                        <a:moveTo>
                          <a:pt x="1703995" y="180568"/>
                        </a:moveTo>
                        <a:cubicBezTo>
                          <a:pt x="1708733" y="192414"/>
                          <a:pt x="1701626" y="213736"/>
                          <a:pt x="1718210" y="218474"/>
                        </a:cubicBezTo>
                        <a:cubicBezTo>
                          <a:pt x="1703995" y="211366"/>
                          <a:pt x="1711102" y="192414"/>
                          <a:pt x="1703995" y="180568"/>
                        </a:cubicBezTo>
                        <a:close/>
                        <a:moveTo>
                          <a:pt x="1240534" y="811"/>
                        </a:moveTo>
                        <a:cubicBezTo>
                          <a:pt x="1253269" y="-1262"/>
                          <a:pt x="1266891" y="515"/>
                          <a:pt x="1282290" y="7622"/>
                        </a:cubicBezTo>
                        <a:cubicBezTo>
                          <a:pt x="1303612" y="17098"/>
                          <a:pt x="1329673" y="12360"/>
                          <a:pt x="1350995" y="5252"/>
                        </a:cubicBezTo>
                        <a:cubicBezTo>
                          <a:pt x="1365210" y="514"/>
                          <a:pt x="1374686" y="514"/>
                          <a:pt x="1384163" y="14729"/>
                        </a:cubicBezTo>
                        <a:cubicBezTo>
                          <a:pt x="1398378" y="33682"/>
                          <a:pt x="1419700" y="21836"/>
                          <a:pt x="1438653" y="17098"/>
                        </a:cubicBezTo>
                        <a:cubicBezTo>
                          <a:pt x="1457606" y="12360"/>
                          <a:pt x="1474190" y="2883"/>
                          <a:pt x="1497881" y="17098"/>
                        </a:cubicBezTo>
                        <a:cubicBezTo>
                          <a:pt x="1514465" y="28944"/>
                          <a:pt x="1540525" y="7622"/>
                          <a:pt x="1564216" y="9991"/>
                        </a:cubicBezTo>
                        <a:cubicBezTo>
                          <a:pt x="1587908" y="514"/>
                          <a:pt x="1592646" y="2883"/>
                          <a:pt x="1595015" y="28944"/>
                        </a:cubicBezTo>
                        <a:cubicBezTo>
                          <a:pt x="1609230" y="28944"/>
                          <a:pt x="1621076" y="31313"/>
                          <a:pt x="1635290" y="31313"/>
                        </a:cubicBezTo>
                        <a:cubicBezTo>
                          <a:pt x="1654243" y="26575"/>
                          <a:pt x="1673196" y="26575"/>
                          <a:pt x="1694518" y="28944"/>
                        </a:cubicBezTo>
                        <a:cubicBezTo>
                          <a:pt x="1715841" y="31313"/>
                          <a:pt x="1732425" y="17098"/>
                          <a:pt x="1753747" y="19467"/>
                        </a:cubicBezTo>
                        <a:cubicBezTo>
                          <a:pt x="1767962" y="7622"/>
                          <a:pt x="1775069" y="9991"/>
                          <a:pt x="1772700" y="28944"/>
                        </a:cubicBezTo>
                        <a:cubicBezTo>
                          <a:pt x="1786914" y="47897"/>
                          <a:pt x="1808237" y="31313"/>
                          <a:pt x="1824821" y="38420"/>
                        </a:cubicBezTo>
                        <a:cubicBezTo>
                          <a:pt x="1834297" y="28944"/>
                          <a:pt x="1846143" y="31313"/>
                          <a:pt x="1857988" y="31313"/>
                        </a:cubicBezTo>
                        <a:cubicBezTo>
                          <a:pt x="1869834" y="31313"/>
                          <a:pt x="1865096" y="40789"/>
                          <a:pt x="1862727" y="47897"/>
                        </a:cubicBezTo>
                        <a:cubicBezTo>
                          <a:pt x="1891156" y="69219"/>
                          <a:pt x="1921955" y="50266"/>
                          <a:pt x="1952753" y="55004"/>
                        </a:cubicBezTo>
                        <a:cubicBezTo>
                          <a:pt x="1985921" y="28944"/>
                          <a:pt x="1995398" y="62112"/>
                          <a:pt x="2014351" y="76326"/>
                        </a:cubicBezTo>
                        <a:cubicBezTo>
                          <a:pt x="2038042" y="76326"/>
                          <a:pt x="2061733" y="76326"/>
                          <a:pt x="2085425" y="85803"/>
                        </a:cubicBezTo>
                        <a:cubicBezTo>
                          <a:pt x="2085425" y="97648"/>
                          <a:pt x="2075948" y="116601"/>
                          <a:pt x="2094901" y="123709"/>
                        </a:cubicBezTo>
                        <a:cubicBezTo>
                          <a:pt x="2078317" y="116601"/>
                          <a:pt x="2087794" y="100018"/>
                          <a:pt x="2085425" y="85803"/>
                        </a:cubicBezTo>
                        <a:cubicBezTo>
                          <a:pt x="2104378" y="85803"/>
                          <a:pt x="2125700" y="76326"/>
                          <a:pt x="2132807" y="104756"/>
                        </a:cubicBezTo>
                        <a:cubicBezTo>
                          <a:pt x="2175452" y="116601"/>
                          <a:pt x="2215727" y="145031"/>
                          <a:pt x="2263109" y="128447"/>
                        </a:cubicBezTo>
                        <a:cubicBezTo>
                          <a:pt x="2270217" y="128447"/>
                          <a:pt x="2282062" y="130816"/>
                          <a:pt x="2282062" y="133185"/>
                        </a:cubicBezTo>
                        <a:cubicBezTo>
                          <a:pt x="2289170" y="166353"/>
                          <a:pt x="2327076" y="161615"/>
                          <a:pt x="2343659" y="185306"/>
                        </a:cubicBezTo>
                        <a:cubicBezTo>
                          <a:pt x="2364982" y="213736"/>
                          <a:pt x="2402888" y="199521"/>
                          <a:pt x="2431317" y="213736"/>
                        </a:cubicBezTo>
                        <a:cubicBezTo>
                          <a:pt x="2440794" y="218474"/>
                          <a:pt x="2450270" y="223212"/>
                          <a:pt x="2457378" y="235058"/>
                        </a:cubicBezTo>
                        <a:cubicBezTo>
                          <a:pt x="2476331" y="265856"/>
                          <a:pt x="2507129" y="291917"/>
                          <a:pt x="2542666" y="303762"/>
                        </a:cubicBezTo>
                        <a:cubicBezTo>
                          <a:pt x="2575834" y="317977"/>
                          <a:pt x="2611371" y="329823"/>
                          <a:pt x="2644539" y="346407"/>
                        </a:cubicBezTo>
                        <a:cubicBezTo>
                          <a:pt x="2665861" y="355883"/>
                          <a:pt x="2689552" y="355883"/>
                          <a:pt x="2684814" y="389051"/>
                        </a:cubicBezTo>
                        <a:cubicBezTo>
                          <a:pt x="2684814" y="396158"/>
                          <a:pt x="2696660" y="400897"/>
                          <a:pt x="2703767" y="403266"/>
                        </a:cubicBezTo>
                        <a:cubicBezTo>
                          <a:pt x="2722720" y="410373"/>
                          <a:pt x="2739304" y="419850"/>
                          <a:pt x="2758257" y="426957"/>
                        </a:cubicBezTo>
                        <a:cubicBezTo>
                          <a:pt x="2770102" y="434064"/>
                          <a:pt x="2786686" y="441172"/>
                          <a:pt x="2786686" y="453018"/>
                        </a:cubicBezTo>
                        <a:cubicBezTo>
                          <a:pt x="2791425" y="505138"/>
                          <a:pt x="2834069" y="524091"/>
                          <a:pt x="2864867" y="552521"/>
                        </a:cubicBezTo>
                        <a:cubicBezTo>
                          <a:pt x="2871975" y="557259"/>
                          <a:pt x="2883820" y="561997"/>
                          <a:pt x="2881452" y="573843"/>
                        </a:cubicBezTo>
                        <a:cubicBezTo>
                          <a:pt x="2876713" y="609380"/>
                          <a:pt x="2900404" y="625964"/>
                          <a:pt x="2921727" y="644917"/>
                        </a:cubicBezTo>
                        <a:cubicBezTo>
                          <a:pt x="2938310" y="659132"/>
                          <a:pt x="2954894" y="673346"/>
                          <a:pt x="2971478" y="687561"/>
                        </a:cubicBezTo>
                        <a:cubicBezTo>
                          <a:pt x="2978586" y="692299"/>
                          <a:pt x="2988062" y="697038"/>
                          <a:pt x="2980955" y="706514"/>
                        </a:cubicBezTo>
                        <a:cubicBezTo>
                          <a:pt x="2964371" y="725467"/>
                          <a:pt x="2980955" y="744420"/>
                          <a:pt x="2988062" y="751528"/>
                        </a:cubicBezTo>
                        <a:cubicBezTo>
                          <a:pt x="3011754" y="777588"/>
                          <a:pt x="3021230" y="815494"/>
                          <a:pt x="3052029" y="836816"/>
                        </a:cubicBezTo>
                        <a:cubicBezTo>
                          <a:pt x="3063874" y="846293"/>
                          <a:pt x="3085196" y="858138"/>
                          <a:pt x="3063874" y="879461"/>
                        </a:cubicBezTo>
                        <a:cubicBezTo>
                          <a:pt x="3056767" y="886568"/>
                          <a:pt x="3066243" y="898414"/>
                          <a:pt x="3073351" y="905521"/>
                        </a:cubicBezTo>
                        <a:cubicBezTo>
                          <a:pt x="3106519" y="938689"/>
                          <a:pt x="3123103" y="981333"/>
                          <a:pt x="3142056" y="1023977"/>
                        </a:cubicBezTo>
                        <a:cubicBezTo>
                          <a:pt x="3146794" y="1033454"/>
                          <a:pt x="3149163" y="1040561"/>
                          <a:pt x="3137317" y="1047668"/>
                        </a:cubicBezTo>
                        <a:cubicBezTo>
                          <a:pt x="3127841" y="1052407"/>
                          <a:pt x="3127841" y="1061883"/>
                          <a:pt x="3132579" y="1068991"/>
                        </a:cubicBezTo>
                        <a:cubicBezTo>
                          <a:pt x="3156270" y="1111635"/>
                          <a:pt x="3137317" y="1156648"/>
                          <a:pt x="3132579" y="1201662"/>
                        </a:cubicBezTo>
                        <a:cubicBezTo>
                          <a:pt x="3130210" y="1225353"/>
                          <a:pt x="3125471" y="1249044"/>
                          <a:pt x="3153901" y="1260890"/>
                        </a:cubicBezTo>
                        <a:cubicBezTo>
                          <a:pt x="3158639" y="1263259"/>
                          <a:pt x="3161008" y="1265628"/>
                          <a:pt x="3158639" y="1272735"/>
                        </a:cubicBezTo>
                        <a:cubicBezTo>
                          <a:pt x="3146794" y="1301165"/>
                          <a:pt x="3170485" y="1327225"/>
                          <a:pt x="3161008" y="1360393"/>
                        </a:cubicBezTo>
                        <a:cubicBezTo>
                          <a:pt x="3153901" y="1386454"/>
                          <a:pt x="3177593" y="1414883"/>
                          <a:pt x="3175223" y="1445682"/>
                        </a:cubicBezTo>
                        <a:cubicBezTo>
                          <a:pt x="3172854" y="1476481"/>
                          <a:pt x="3184700" y="1509648"/>
                          <a:pt x="3168116" y="1540447"/>
                        </a:cubicBezTo>
                        <a:cubicBezTo>
                          <a:pt x="3163378" y="1547554"/>
                          <a:pt x="3165747" y="1559400"/>
                          <a:pt x="3168116" y="1568876"/>
                        </a:cubicBezTo>
                        <a:cubicBezTo>
                          <a:pt x="3184700" y="1613890"/>
                          <a:pt x="3163378" y="1651796"/>
                          <a:pt x="3139686" y="1687333"/>
                        </a:cubicBezTo>
                        <a:cubicBezTo>
                          <a:pt x="3123103" y="1711024"/>
                          <a:pt x="3108888" y="1734715"/>
                          <a:pt x="3137317" y="1760776"/>
                        </a:cubicBezTo>
                        <a:cubicBezTo>
                          <a:pt x="3146794" y="1770252"/>
                          <a:pt x="3149163" y="1786836"/>
                          <a:pt x="3144425" y="1798682"/>
                        </a:cubicBezTo>
                        <a:cubicBezTo>
                          <a:pt x="3127841" y="1836588"/>
                          <a:pt x="3132579" y="1874494"/>
                          <a:pt x="3132579" y="1912400"/>
                        </a:cubicBezTo>
                        <a:cubicBezTo>
                          <a:pt x="3142056" y="1921877"/>
                          <a:pt x="3132579" y="1924245"/>
                          <a:pt x="3125471" y="1928984"/>
                        </a:cubicBezTo>
                        <a:cubicBezTo>
                          <a:pt x="3118364" y="1955044"/>
                          <a:pt x="3108888" y="1983474"/>
                          <a:pt x="3113626" y="2011903"/>
                        </a:cubicBezTo>
                        <a:cubicBezTo>
                          <a:pt x="3125471" y="2026118"/>
                          <a:pt x="3123103" y="2033225"/>
                          <a:pt x="3104149" y="2033225"/>
                        </a:cubicBezTo>
                        <a:cubicBezTo>
                          <a:pt x="3101780" y="2082977"/>
                          <a:pt x="3092304" y="2130360"/>
                          <a:pt x="3078089" y="2177742"/>
                        </a:cubicBezTo>
                        <a:cubicBezTo>
                          <a:pt x="3073351" y="2199064"/>
                          <a:pt x="3059136" y="2196695"/>
                          <a:pt x="3047291" y="2201434"/>
                        </a:cubicBezTo>
                        <a:lnTo>
                          <a:pt x="3047291" y="2203803"/>
                        </a:lnTo>
                        <a:lnTo>
                          <a:pt x="3044921" y="2203803"/>
                        </a:lnTo>
                        <a:cubicBezTo>
                          <a:pt x="3040183" y="2220386"/>
                          <a:pt x="3030706" y="2234601"/>
                          <a:pt x="3016492" y="2246447"/>
                        </a:cubicBezTo>
                        <a:cubicBezTo>
                          <a:pt x="3014123" y="2263031"/>
                          <a:pt x="3011754" y="2277246"/>
                          <a:pt x="3011754" y="2291460"/>
                        </a:cubicBezTo>
                        <a:cubicBezTo>
                          <a:pt x="3014123" y="2331736"/>
                          <a:pt x="3002277" y="2367273"/>
                          <a:pt x="2973847" y="2395702"/>
                        </a:cubicBezTo>
                        <a:cubicBezTo>
                          <a:pt x="2976217" y="2402810"/>
                          <a:pt x="2978586" y="2409917"/>
                          <a:pt x="2973847" y="2417024"/>
                        </a:cubicBezTo>
                        <a:cubicBezTo>
                          <a:pt x="2980955" y="2435977"/>
                          <a:pt x="2971478" y="2440715"/>
                          <a:pt x="2954894" y="2443085"/>
                        </a:cubicBezTo>
                        <a:cubicBezTo>
                          <a:pt x="2943049" y="2490467"/>
                          <a:pt x="2912250" y="2523635"/>
                          <a:pt x="2883820" y="2561541"/>
                        </a:cubicBezTo>
                        <a:cubicBezTo>
                          <a:pt x="2881452" y="2601816"/>
                          <a:pt x="2843545" y="2627877"/>
                          <a:pt x="2838807" y="2668152"/>
                        </a:cubicBezTo>
                        <a:cubicBezTo>
                          <a:pt x="2838807" y="2675259"/>
                          <a:pt x="2826962" y="2682366"/>
                          <a:pt x="2817485" y="2684736"/>
                        </a:cubicBezTo>
                        <a:cubicBezTo>
                          <a:pt x="2789055" y="2689474"/>
                          <a:pt x="2781948" y="2710796"/>
                          <a:pt x="2770102" y="2729749"/>
                        </a:cubicBezTo>
                        <a:cubicBezTo>
                          <a:pt x="2772472" y="2739226"/>
                          <a:pt x="2767733" y="2748702"/>
                          <a:pt x="2762995" y="2758179"/>
                        </a:cubicBezTo>
                        <a:cubicBezTo>
                          <a:pt x="2765364" y="2770024"/>
                          <a:pt x="2762995" y="2781870"/>
                          <a:pt x="2746411" y="2779501"/>
                        </a:cubicBezTo>
                        <a:cubicBezTo>
                          <a:pt x="2746411" y="2786608"/>
                          <a:pt x="2739304" y="2786608"/>
                          <a:pt x="2734565" y="2788977"/>
                        </a:cubicBezTo>
                        <a:cubicBezTo>
                          <a:pt x="2732196" y="2803192"/>
                          <a:pt x="2734565" y="2815038"/>
                          <a:pt x="2722720" y="2824514"/>
                        </a:cubicBezTo>
                        <a:cubicBezTo>
                          <a:pt x="2725089" y="2855313"/>
                          <a:pt x="2691921" y="2831621"/>
                          <a:pt x="2684814" y="2848205"/>
                        </a:cubicBezTo>
                        <a:cubicBezTo>
                          <a:pt x="2677706" y="2864789"/>
                          <a:pt x="2672968" y="2883742"/>
                          <a:pt x="2649277" y="2881373"/>
                        </a:cubicBezTo>
                        <a:cubicBezTo>
                          <a:pt x="2649277" y="2874266"/>
                          <a:pt x="2649277" y="2867158"/>
                          <a:pt x="2642170" y="2864789"/>
                        </a:cubicBezTo>
                        <a:lnTo>
                          <a:pt x="2628271" y="2855813"/>
                        </a:lnTo>
                        <a:lnTo>
                          <a:pt x="2635062" y="2841098"/>
                        </a:lnTo>
                        <a:cubicBezTo>
                          <a:pt x="2638616" y="2837545"/>
                          <a:pt x="2642170" y="2833991"/>
                          <a:pt x="2643354" y="2830141"/>
                        </a:cubicBezTo>
                        <a:lnTo>
                          <a:pt x="2643106" y="2829607"/>
                        </a:lnTo>
                        <a:lnTo>
                          <a:pt x="2643354" y="2829253"/>
                        </a:lnTo>
                        <a:cubicBezTo>
                          <a:pt x="2644539" y="2825107"/>
                          <a:pt x="2643354" y="2820961"/>
                          <a:pt x="2637431" y="2817407"/>
                        </a:cubicBezTo>
                        <a:lnTo>
                          <a:pt x="2643106" y="2829607"/>
                        </a:lnTo>
                        <a:lnTo>
                          <a:pt x="2635062" y="2841098"/>
                        </a:lnTo>
                        <a:cubicBezTo>
                          <a:pt x="2629139" y="2847021"/>
                          <a:pt x="2626770" y="2851760"/>
                          <a:pt x="2627955" y="2855609"/>
                        </a:cubicBezTo>
                        <a:lnTo>
                          <a:pt x="2628271" y="2855813"/>
                        </a:lnTo>
                        <a:lnTo>
                          <a:pt x="2627955" y="2856498"/>
                        </a:lnTo>
                        <a:cubicBezTo>
                          <a:pt x="2629139" y="2860051"/>
                          <a:pt x="2633878" y="2862420"/>
                          <a:pt x="2642170" y="2864789"/>
                        </a:cubicBezTo>
                        <a:cubicBezTo>
                          <a:pt x="2646908" y="2867158"/>
                          <a:pt x="2649277" y="2874266"/>
                          <a:pt x="2649277" y="2881373"/>
                        </a:cubicBezTo>
                        <a:cubicBezTo>
                          <a:pt x="2635062" y="2890850"/>
                          <a:pt x="2623216" y="2902695"/>
                          <a:pt x="2609002" y="2912172"/>
                        </a:cubicBezTo>
                        <a:cubicBezTo>
                          <a:pt x="2592418" y="2912172"/>
                          <a:pt x="2578203" y="2921648"/>
                          <a:pt x="2563988" y="2931125"/>
                        </a:cubicBezTo>
                        <a:cubicBezTo>
                          <a:pt x="2578203" y="2921648"/>
                          <a:pt x="2592418" y="2914541"/>
                          <a:pt x="2609002" y="2912172"/>
                        </a:cubicBezTo>
                        <a:cubicBezTo>
                          <a:pt x="2601894" y="2931125"/>
                          <a:pt x="2594787" y="2947709"/>
                          <a:pt x="2587680" y="2966662"/>
                        </a:cubicBezTo>
                        <a:cubicBezTo>
                          <a:pt x="2582941" y="2983246"/>
                          <a:pt x="2575834" y="2999830"/>
                          <a:pt x="2552143" y="2983246"/>
                        </a:cubicBezTo>
                        <a:cubicBezTo>
                          <a:pt x="2547404" y="2980876"/>
                          <a:pt x="2540297" y="2985615"/>
                          <a:pt x="2533190" y="2985615"/>
                        </a:cubicBezTo>
                        <a:lnTo>
                          <a:pt x="2530821" y="2983246"/>
                        </a:lnTo>
                        <a:cubicBezTo>
                          <a:pt x="2523714" y="2999830"/>
                          <a:pt x="2515421" y="3015229"/>
                          <a:pt x="2505649" y="3029444"/>
                        </a:cubicBezTo>
                        <a:lnTo>
                          <a:pt x="2488699" y="3048899"/>
                        </a:lnTo>
                        <a:lnTo>
                          <a:pt x="2175452" y="3048899"/>
                        </a:lnTo>
                        <a:lnTo>
                          <a:pt x="2159817" y="3048899"/>
                        </a:lnTo>
                        <a:lnTo>
                          <a:pt x="1882362" y="3048899"/>
                        </a:lnTo>
                        <a:lnTo>
                          <a:pt x="1713123" y="3048899"/>
                        </a:lnTo>
                        <a:lnTo>
                          <a:pt x="732741" y="3048899"/>
                        </a:lnTo>
                        <a:lnTo>
                          <a:pt x="703334" y="3040105"/>
                        </a:lnTo>
                        <a:cubicBezTo>
                          <a:pt x="695339" y="3032997"/>
                          <a:pt x="690008" y="3022336"/>
                          <a:pt x="687639" y="3009306"/>
                        </a:cubicBezTo>
                        <a:cubicBezTo>
                          <a:pt x="687639" y="2997460"/>
                          <a:pt x="685270" y="2985615"/>
                          <a:pt x="673425" y="2978507"/>
                        </a:cubicBezTo>
                        <a:cubicBezTo>
                          <a:pt x="685270" y="2985615"/>
                          <a:pt x="685270" y="2997460"/>
                          <a:pt x="687639" y="3009306"/>
                        </a:cubicBezTo>
                        <a:cubicBezTo>
                          <a:pt x="690008" y="3023521"/>
                          <a:pt x="695339" y="3034182"/>
                          <a:pt x="703334" y="3040993"/>
                        </a:cubicBezTo>
                        <a:lnTo>
                          <a:pt x="732506" y="3048899"/>
                        </a:lnTo>
                        <a:lnTo>
                          <a:pt x="466848" y="3048899"/>
                        </a:lnTo>
                        <a:lnTo>
                          <a:pt x="445988" y="3028259"/>
                        </a:lnTo>
                        <a:cubicBezTo>
                          <a:pt x="441250" y="3023521"/>
                          <a:pt x="436512" y="3021152"/>
                          <a:pt x="429404" y="3018783"/>
                        </a:cubicBezTo>
                        <a:cubicBezTo>
                          <a:pt x="408082" y="3014044"/>
                          <a:pt x="398606" y="2999830"/>
                          <a:pt x="386760" y="2978507"/>
                        </a:cubicBezTo>
                        <a:cubicBezTo>
                          <a:pt x="377284" y="2957185"/>
                          <a:pt x="353592" y="2942970"/>
                          <a:pt x="334639" y="2924018"/>
                        </a:cubicBezTo>
                        <a:cubicBezTo>
                          <a:pt x="315686" y="2905064"/>
                          <a:pt x="291995" y="2895588"/>
                          <a:pt x="287257" y="2867158"/>
                        </a:cubicBezTo>
                        <a:cubicBezTo>
                          <a:pt x="287257" y="2860051"/>
                          <a:pt x="277780" y="2857682"/>
                          <a:pt x="273042" y="2852944"/>
                        </a:cubicBezTo>
                        <a:cubicBezTo>
                          <a:pt x="273042" y="2817407"/>
                          <a:pt x="263565" y="2791346"/>
                          <a:pt x="228028" y="2781870"/>
                        </a:cubicBezTo>
                        <a:cubicBezTo>
                          <a:pt x="218552" y="2777131"/>
                          <a:pt x="211445" y="2772393"/>
                          <a:pt x="211445" y="2762917"/>
                        </a:cubicBezTo>
                        <a:cubicBezTo>
                          <a:pt x="199599" y="2762917"/>
                          <a:pt x="192492" y="2758179"/>
                          <a:pt x="190122" y="2743964"/>
                        </a:cubicBezTo>
                        <a:cubicBezTo>
                          <a:pt x="185384" y="2713165"/>
                          <a:pt x="178277" y="2682366"/>
                          <a:pt x="171169" y="2651568"/>
                        </a:cubicBezTo>
                        <a:cubicBezTo>
                          <a:pt x="156955" y="2644460"/>
                          <a:pt x="161693" y="2632615"/>
                          <a:pt x="159324" y="2623138"/>
                        </a:cubicBezTo>
                        <a:cubicBezTo>
                          <a:pt x="126156" y="2613662"/>
                          <a:pt x="119049" y="2582863"/>
                          <a:pt x="102465" y="2559172"/>
                        </a:cubicBezTo>
                        <a:cubicBezTo>
                          <a:pt x="92988" y="2544957"/>
                          <a:pt x="111941" y="2533112"/>
                          <a:pt x="114310" y="2518897"/>
                        </a:cubicBezTo>
                        <a:cubicBezTo>
                          <a:pt x="142740" y="2499944"/>
                          <a:pt x="142740" y="2492836"/>
                          <a:pt x="114310" y="2478622"/>
                        </a:cubicBezTo>
                        <a:cubicBezTo>
                          <a:pt x="109572" y="2473883"/>
                          <a:pt x="107203" y="2466776"/>
                          <a:pt x="109572" y="2459668"/>
                        </a:cubicBezTo>
                        <a:cubicBezTo>
                          <a:pt x="88250" y="2443085"/>
                          <a:pt x="85881" y="2428870"/>
                          <a:pt x="107203" y="2409917"/>
                        </a:cubicBezTo>
                        <a:cubicBezTo>
                          <a:pt x="128525" y="2390964"/>
                          <a:pt x="126156" y="2364903"/>
                          <a:pt x="121418" y="2338843"/>
                        </a:cubicBezTo>
                        <a:cubicBezTo>
                          <a:pt x="114310" y="2329366"/>
                          <a:pt x="121418" y="2317521"/>
                          <a:pt x="121418" y="2308044"/>
                        </a:cubicBezTo>
                        <a:cubicBezTo>
                          <a:pt x="111941" y="2300937"/>
                          <a:pt x="114310" y="2293830"/>
                          <a:pt x="119049" y="2284353"/>
                        </a:cubicBezTo>
                        <a:cubicBezTo>
                          <a:pt x="111941" y="2272508"/>
                          <a:pt x="107203" y="2260662"/>
                          <a:pt x="107203" y="2248816"/>
                        </a:cubicBezTo>
                        <a:cubicBezTo>
                          <a:pt x="126156" y="2229863"/>
                          <a:pt x="107203" y="2232232"/>
                          <a:pt x="95357" y="2229863"/>
                        </a:cubicBezTo>
                        <a:cubicBezTo>
                          <a:pt x="81143" y="2213279"/>
                          <a:pt x="78773" y="2201434"/>
                          <a:pt x="90619" y="2175373"/>
                        </a:cubicBezTo>
                        <a:cubicBezTo>
                          <a:pt x="116680" y="2120883"/>
                          <a:pt x="149847" y="2064024"/>
                          <a:pt x="138002" y="1995319"/>
                        </a:cubicBezTo>
                        <a:cubicBezTo>
                          <a:pt x="130894" y="1959782"/>
                          <a:pt x="126156" y="1921877"/>
                          <a:pt x="145109" y="1888709"/>
                        </a:cubicBezTo>
                        <a:cubicBezTo>
                          <a:pt x="154586" y="1874494"/>
                          <a:pt x="142740" y="1860279"/>
                          <a:pt x="135633" y="1848433"/>
                        </a:cubicBezTo>
                        <a:cubicBezTo>
                          <a:pt x="126156" y="1834219"/>
                          <a:pt x="111941" y="1820004"/>
                          <a:pt x="102465" y="1805789"/>
                        </a:cubicBezTo>
                        <a:cubicBezTo>
                          <a:pt x="85881" y="1782098"/>
                          <a:pt x="69297" y="1758407"/>
                          <a:pt x="78773" y="1722870"/>
                        </a:cubicBezTo>
                        <a:cubicBezTo>
                          <a:pt x="83512" y="1701548"/>
                          <a:pt x="76404" y="1677856"/>
                          <a:pt x="66928" y="1658903"/>
                        </a:cubicBezTo>
                        <a:cubicBezTo>
                          <a:pt x="57451" y="1642319"/>
                          <a:pt x="40867" y="1628105"/>
                          <a:pt x="59820" y="1606783"/>
                        </a:cubicBezTo>
                        <a:cubicBezTo>
                          <a:pt x="59820" y="1604413"/>
                          <a:pt x="57451" y="1594937"/>
                          <a:pt x="55082" y="1592568"/>
                        </a:cubicBezTo>
                        <a:cubicBezTo>
                          <a:pt x="36129" y="1575984"/>
                          <a:pt x="40867" y="1554662"/>
                          <a:pt x="36129" y="1535709"/>
                        </a:cubicBezTo>
                        <a:cubicBezTo>
                          <a:pt x="31391" y="1507279"/>
                          <a:pt x="36129" y="1481219"/>
                          <a:pt x="43237" y="1455159"/>
                        </a:cubicBezTo>
                        <a:cubicBezTo>
                          <a:pt x="19545" y="1440944"/>
                          <a:pt x="38498" y="1421991"/>
                          <a:pt x="36129" y="1405407"/>
                        </a:cubicBezTo>
                        <a:cubicBezTo>
                          <a:pt x="57451" y="1407776"/>
                          <a:pt x="64559" y="1421991"/>
                          <a:pt x="66928" y="1440944"/>
                        </a:cubicBezTo>
                        <a:cubicBezTo>
                          <a:pt x="66928" y="1421991"/>
                          <a:pt x="59820" y="1405407"/>
                          <a:pt x="36129" y="1405407"/>
                        </a:cubicBezTo>
                        <a:cubicBezTo>
                          <a:pt x="17176" y="1372239"/>
                          <a:pt x="21914" y="1336702"/>
                          <a:pt x="19545" y="1303534"/>
                        </a:cubicBezTo>
                        <a:cubicBezTo>
                          <a:pt x="40867" y="1284581"/>
                          <a:pt x="38498" y="1260890"/>
                          <a:pt x="38498" y="1234830"/>
                        </a:cubicBezTo>
                        <a:cubicBezTo>
                          <a:pt x="36129" y="1220615"/>
                          <a:pt x="29022" y="1215877"/>
                          <a:pt x="14807" y="1215877"/>
                        </a:cubicBezTo>
                        <a:cubicBezTo>
                          <a:pt x="14807" y="1189816"/>
                          <a:pt x="10069" y="1166125"/>
                          <a:pt x="5331" y="1140065"/>
                        </a:cubicBezTo>
                        <a:cubicBezTo>
                          <a:pt x="592" y="1116373"/>
                          <a:pt x="-6515" y="1080836"/>
                          <a:pt x="12438" y="1054776"/>
                        </a:cubicBezTo>
                        <a:cubicBezTo>
                          <a:pt x="17176" y="1047668"/>
                          <a:pt x="14807" y="1038192"/>
                          <a:pt x="12438" y="1031085"/>
                        </a:cubicBezTo>
                        <a:cubicBezTo>
                          <a:pt x="7700" y="1012131"/>
                          <a:pt x="592" y="995548"/>
                          <a:pt x="24284" y="978964"/>
                        </a:cubicBezTo>
                        <a:cubicBezTo>
                          <a:pt x="36129" y="971856"/>
                          <a:pt x="31391" y="945796"/>
                          <a:pt x="29022" y="926843"/>
                        </a:cubicBezTo>
                        <a:cubicBezTo>
                          <a:pt x="24284" y="907890"/>
                          <a:pt x="21914" y="891306"/>
                          <a:pt x="19545" y="872353"/>
                        </a:cubicBezTo>
                        <a:cubicBezTo>
                          <a:pt x="17176" y="865246"/>
                          <a:pt x="14807" y="853400"/>
                          <a:pt x="21914" y="848662"/>
                        </a:cubicBezTo>
                        <a:cubicBezTo>
                          <a:pt x="59820" y="817863"/>
                          <a:pt x="62190" y="770481"/>
                          <a:pt x="55082" y="732575"/>
                        </a:cubicBezTo>
                        <a:cubicBezTo>
                          <a:pt x="47975" y="689930"/>
                          <a:pt x="81143" y="659132"/>
                          <a:pt x="76404" y="618857"/>
                        </a:cubicBezTo>
                        <a:cubicBezTo>
                          <a:pt x="76404" y="616487"/>
                          <a:pt x="83512" y="609380"/>
                          <a:pt x="85881" y="609380"/>
                        </a:cubicBezTo>
                        <a:cubicBezTo>
                          <a:pt x="119049" y="604642"/>
                          <a:pt x="119049" y="569105"/>
                          <a:pt x="133263" y="550152"/>
                        </a:cubicBezTo>
                        <a:cubicBezTo>
                          <a:pt x="145109" y="533568"/>
                          <a:pt x="145109" y="507507"/>
                          <a:pt x="175908" y="505138"/>
                        </a:cubicBezTo>
                        <a:cubicBezTo>
                          <a:pt x="185384" y="502769"/>
                          <a:pt x="187753" y="488554"/>
                          <a:pt x="187753" y="479078"/>
                        </a:cubicBezTo>
                        <a:cubicBezTo>
                          <a:pt x="187753" y="431695"/>
                          <a:pt x="230398" y="422219"/>
                          <a:pt x="256458" y="398528"/>
                        </a:cubicBezTo>
                        <a:cubicBezTo>
                          <a:pt x="273042" y="381944"/>
                          <a:pt x="303841" y="360622"/>
                          <a:pt x="318055" y="334561"/>
                        </a:cubicBezTo>
                        <a:cubicBezTo>
                          <a:pt x="322794" y="325085"/>
                          <a:pt x="334639" y="329823"/>
                          <a:pt x="344116" y="327454"/>
                        </a:cubicBezTo>
                        <a:cubicBezTo>
                          <a:pt x="351223" y="317977"/>
                          <a:pt x="344116" y="301393"/>
                          <a:pt x="363069" y="291917"/>
                        </a:cubicBezTo>
                        <a:cubicBezTo>
                          <a:pt x="386760" y="282440"/>
                          <a:pt x="410451" y="272964"/>
                          <a:pt x="422297" y="244534"/>
                        </a:cubicBezTo>
                        <a:cubicBezTo>
                          <a:pt x="429404" y="227950"/>
                          <a:pt x="453096" y="249272"/>
                          <a:pt x="469680" y="232689"/>
                        </a:cubicBezTo>
                        <a:cubicBezTo>
                          <a:pt x="486263" y="218474"/>
                          <a:pt x="505217" y="206628"/>
                          <a:pt x="519431" y="187675"/>
                        </a:cubicBezTo>
                        <a:cubicBezTo>
                          <a:pt x="536015" y="163984"/>
                          <a:pt x="550230" y="137924"/>
                          <a:pt x="585767" y="140293"/>
                        </a:cubicBezTo>
                        <a:cubicBezTo>
                          <a:pt x="618935" y="104756"/>
                          <a:pt x="675794" y="126078"/>
                          <a:pt x="706592" y="85803"/>
                        </a:cubicBezTo>
                        <a:cubicBezTo>
                          <a:pt x="708961" y="81064"/>
                          <a:pt x="718438" y="78695"/>
                          <a:pt x="723176" y="83434"/>
                        </a:cubicBezTo>
                        <a:cubicBezTo>
                          <a:pt x="744498" y="109494"/>
                          <a:pt x="761082" y="88172"/>
                          <a:pt x="772928" y="76326"/>
                        </a:cubicBezTo>
                        <a:cubicBezTo>
                          <a:pt x="806096" y="45528"/>
                          <a:pt x="846371" y="36051"/>
                          <a:pt x="886646" y="33682"/>
                        </a:cubicBezTo>
                        <a:cubicBezTo>
                          <a:pt x="912706" y="33682"/>
                          <a:pt x="941136" y="26575"/>
                          <a:pt x="969565" y="36051"/>
                        </a:cubicBezTo>
                        <a:cubicBezTo>
                          <a:pt x="1007471" y="45528"/>
                          <a:pt x="1045377" y="40789"/>
                          <a:pt x="1080914" y="21836"/>
                        </a:cubicBezTo>
                        <a:cubicBezTo>
                          <a:pt x="1099868" y="12360"/>
                          <a:pt x="1111713" y="2883"/>
                          <a:pt x="1133035" y="21836"/>
                        </a:cubicBezTo>
                        <a:cubicBezTo>
                          <a:pt x="1151988" y="38420"/>
                          <a:pt x="1180418" y="14729"/>
                          <a:pt x="1204109" y="17098"/>
                        </a:cubicBezTo>
                        <a:cubicBezTo>
                          <a:pt x="1215955" y="8806"/>
                          <a:pt x="1227800" y="2883"/>
                          <a:pt x="1240534" y="811"/>
                        </a:cubicBezTo>
                        <a:close/>
                      </a:path>
                    </a:pathLst>
                  </a:custGeom>
                  <a:solidFill>
                    <a:schemeClr val="accent1">
                      <a:alpha val="8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wrap="square" rtlCol="0" anchor="ctr">
                    <a:noAutofit/>
                  </a:bodyPr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37" name="Freeform 31">
                    <a:extLst>
                      <a:ext uri="{FF2B5EF4-FFF2-40B4-BE49-F238E27FC236}">
                        <a16:creationId xmlns:a16="http://schemas.microsoft.com/office/drawing/2014/main" id="{F288B073-B910-B963-4A63-DEBC5BD14181}"/>
                      </a:ext>
                    </a:extLst>
                  </p:cNvPr>
                  <p:cNvSpPr/>
                  <p:nvPr/>
                </p:nvSpPr>
                <p:spPr>
                  <a:xfrm>
                    <a:off x="7161956" y="3529176"/>
                    <a:ext cx="2827007" cy="2799523"/>
                  </a:xfrm>
                  <a:custGeom>
                    <a:avLst/>
                    <a:gdLst>
                      <a:gd name="connsiteX0" fmla="*/ 2208404 w 2951235"/>
                      <a:gd name="connsiteY0" fmla="*/ 2384302 h 2922543"/>
                      <a:gd name="connsiteX1" fmla="*/ 2227357 w 2951235"/>
                      <a:gd name="connsiteY1" fmla="*/ 2386672 h 2922543"/>
                      <a:gd name="connsiteX2" fmla="*/ 2286585 w 2951235"/>
                      <a:gd name="connsiteY2" fmla="*/ 2415101 h 2922543"/>
                      <a:gd name="connsiteX3" fmla="*/ 2383719 w 2951235"/>
                      <a:gd name="connsiteY3" fmla="*/ 2490913 h 2922543"/>
                      <a:gd name="connsiteX4" fmla="*/ 2466639 w 2951235"/>
                      <a:gd name="connsiteY4" fmla="*/ 2557249 h 2922543"/>
                      <a:gd name="connsiteX5" fmla="*/ 2542451 w 2951235"/>
                      <a:gd name="connsiteY5" fmla="*/ 2602262 h 2922543"/>
                      <a:gd name="connsiteX6" fmla="*/ 2592203 w 2951235"/>
                      <a:gd name="connsiteY6" fmla="*/ 2630692 h 2922543"/>
                      <a:gd name="connsiteX7" fmla="*/ 2634847 w 2951235"/>
                      <a:gd name="connsiteY7" fmla="*/ 2654383 h 2922543"/>
                      <a:gd name="connsiteX8" fmla="*/ 2703552 w 2951235"/>
                      <a:gd name="connsiteY8" fmla="*/ 2694658 h 2922543"/>
                      <a:gd name="connsiteX9" fmla="*/ 2826746 w 2951235"/>
                      <a:gd name="connsiteY9" fmla="*/ 2756256 h 2922543"/>
                      <a:gd name="connsiteX10" fmla="*/ 2933357 w 2951235"/>
                      <a:gd name="connsiteY10" fmla="*/ 2798900 h 2922543"/>
                      <a:gd name="connsiteX11" fmla="*/ 2945203 w 2951235"/>
                      <a:gd name="connsiteY11" fmla="*/ 2810745 h 2922543"/>
                      <a:gd name="connsiteX12" fmla="*/ 2942834 w 2951235"/>
                      <a:gd name="connsiteY12" fmla="*/ 2848651 h 2922543"/>
                      <a:gd name="connsiteX13" fmla="*/ 2881236 w 2951235"/>
                      <a:gd name="connsiteY13" fmla="*/ 2903141 h 2922543"/>
                      <a:gd name="connsiteX14" fmla="*/ 2829115 w 2951235"/>
                      <a:gd name="connsiteY14" fmla="*/ 2922094 h 2922543"/>
                      <a:gd name="connsiteX15" fmla="*/ 2720136 w 2951235"/>
                      <a:gd name="connsiteY15" fmla="*/ 2893665 h 2922543"/>
                      <a:gd name="connsiteX16" fmla="*/ 2684599 w 2951235"/>
                      <a:gd name="connsiteY16" fmla="*/ 2877081 h 2922543"/>
                      <a:gd name="connsiteX17" fmla="*/ 2577988 w 2951235"/>
                      <a:gd name="connsiteY17" fmla="*/ 2820222 h 2922543"/>
                      <a:gd name="connsiteX18" fmla="*/ 2528236 w 2951235"/>
                      <a:gd name="connsiteY18" fmla="*/ 2791792 h 2922543"/>
                      <a:gd name="connsiteX19" fmla="*/ 2471377 w 2951235"/>
                      <a:gd name="connsiteY19" fmla="*/ 2760994 h 2922543"/>
                      <a:gd name="connsiteX20" fmla="*/ 2386089 w 2951235"/>
                      <a:gd name="connsiteY20" fmla="*/ 2749148 h 2922543"/>
                      <a:gd name="connsiteX21" fmla="*/ 2322122 w 2951235"/>
                      <a:gd name="connsiteY21" fmla="*/ 2760994 h 2922543"/>
                      <a:gd name="connsiteX22" fmla="*/ 2284216 w 2951235"/>
                      <a:gd name="connsiteY22" fmla="*/ 2749148 h 2922543"/>
                      <a:gd name="connsiteX23" fmla="*/ 2270001 w 2951235"/>
                      <a:gd name="connsiteY23" fmla="*/ 2739671 h 2922543"/>
                      <a:gd name="connsiteX24" fmla="*/ 2111270 w 2951235"/>
                      <a:gd name="connsiteY24" fmla="*/ 2625954 h 2922543"/>
                      <a:gd name="connsiteX25" fmla="*/ 2044934 w 2951235"/>
                      <a:gd name="connsiteY25" fmla="*/ 2578571 h 2922543"/>
                      <a:gd name="connsiteX26" fmla="*/ 1983337 w 2951235"/>
                      <a:gd name="connsiteY26" fmla="*/ 2540665 h 2922543"/>
                      <a:gd name="connsiteX27" fmla="*/ 1928847 w 2951235"/>
                      <a:gd name="connsiteY27" fmla="*/ 2507497 h 2922543"/>
                      <a:gd name="connsiteX28" fmla="*/ 1831713 w 2951235"/>
                      <a:gd name="connsiteY28" fmla="*/ 2431685 h 2922543"/>
                      <a:gd name="connsiteX29" fmla="*/ 1800914 w 2951235"/>
                      <a:gd name="connsiteY29" fmla="*/ 2405625 h 2922543"/>
                      <a:gd name="connsiteX30" fmla="*/ 1687196 w 2951235"/>
                      <a:gd name="connsiteY30" fmla="*/ 2327443 h 2922543"/>
                      <a:gd name="connsiteX31" fmla="*/ 1668243 w 2951235"/>
                      <a:gd name="connsiteY31" fmla="*/ 2313228 h 2922543"/>
                      <a:gd name="connsiteX32" fmla="*/ 1547417 w 2951235"/>
                      <a:gd name="connsiteY32" fmla="*/ 2194772 h 2922543"/>
                      <a:gd name="connsiteX33" fmla="*/ 1530834 w 2951235"/>
                      <a:gd name="connsiteY33" fmla="*/ 2166343 h 2922543"/>
                      <a:gd name="connsiteX34" fmla="*/ 1535572 w 2951235"/>
                      <a:gd name="connsiteY34" fmla="*/ 2107114 h 2922543"/>
                      <a:gd name="connsiteX35" fmla="*/ 1568740 w 2951235"/>
                      <a:gd name="connsiteY35" fmla="*/ 2071577 h 2922543"/>
                      <a:gd name="connsiteX36" fmla="*/ 1566370 w 2951235"/>
                      <a:gd name="connsiteY36" fmla="*/ 2047886 h 2922543"/>
                      <a:gd name="connsiteX37" fmla="*/ 1526095 w 2951235"/>
                      <a:gd name="connsiteY37" fmla="*/ 2007611 h 2922543"/>
                      <a:gd name="connsiteX38" fmla="*/ 1379209 w 2951235"/>
                      <a:gd name="connsiteY38" fmla="*/ 1865463 h 2922543"/>
                      <a:gd name="connsiteX39" fmla="*/ 1369733 w 2951235"/>
                      <a:gd name="connsiteY39" fmla="*/ 1851249 h 2922543"/>
                      <a:gd name="connsiteX40" fmla="*/ 1319981 w 2951235"/>
                      <a:gd name="connsiteY40" fmla="*/ 1789651 h 2922543"/>
                      <a:gd name="connsiteX41" fmla="*/ 1286813 w 2951235"/>
                      <a:gd name="connsiteY41" fmla="*/ 1756483 h 2922543"/>
                      <a:gd name="connsiteX42" fmla="*/ 1218109 w 2951235"/>
                      <a:gd name="connsiteY42" fmla="*/ 1690148 h 2922543"/>
                      <a:gd name="connsiteX43" fmla="*/ 1192048 w 2951235"/>
                      <a:gd name="connsiteY43" fmla="*/ 1668826 h 2922543"/>
                      <a:gd name="connsiteX44" fmla="*/ 1111498 w 2951235"/>
                      <a:gd name="connsiteY44" fmla="*/ 1588276 h 2922543"/>
                      <a:gd name="connsiteX45" fmla="*/ 1035686 w 2951235"/>
                      <a:gd name="connsiteY45" fmla="*/ 1512464 h 2922543"/>
                      <a:gd name="connsiteX46" fmla="*/ 957505 w 2951235"/>
                      <a:gd name="connsiteY46" fmla="*/ 1429544 h 2922543"/>
                      <a:gd name="connsiteX47" fmla="*/ 940921 w 2951235"/>
                      <a:gd name="connsiteY47" fmla="*/ 1412960 h 2922543"/>
                      <a:gd name="connsiteX48" fmla="*/ 839048 w 2951235"/>
                      <a:gd name="connsiteY48" fmla="*/ 1306349 h 2922543"/>
                      <a:gd name="connsiteX49" fmla="*/ 815357 w 2951235"/>
                      <a:gd name="connsiteY49" fmla="*/ 1285027 h 2922543"/>
                      <a:gd name="connsiteX50" fmla="*/ 775082 w 2951235"/>
                      <a:gd name="connsiteY50" fmla="*/ 1244752 h 2922543"/>
                      <a:gd name="connsiteX51" fmla="*/ 744283 w 2951235"/>
                      <a:gd name="connsiteY51" fmla="*/ 1206846 h 2922543"/>
                      <a:gd name="connsiteX52" fmla="*/ 587921 w 2951235"/>
                      <a:gd name="connsiteY52" fmla="*/ 1050484 h 2922543"/>
                      <a:gd name="connsiteX53" fmla="*/ 526323 w 2951235"/>
                      <a:gd name="connsiteY53" fmla="*/ 974671 h 2922543"/>
                      <a:gd name="connsiteX54" fmla="*/ 505001 w 2951235"/>
                      <a:gd name="connsiteY54" fmla="*/ 948611 h 2922543"/>
                      <a:gd name="connsiteX55" fmla="*/ 443404 w 2951235"/>
                      <a:gd name="connsiteY55" fmla="*/ 872799 h 2922543"/>
                      <a:gd name="connsiteX56" fmla="*/ 405498 w 2951235"/>
                      <a:gd name="connsiteY56" fmla="*/ 830155 h 2922543"/>
                      <a:gd name="connsiteX57" fmla="*/ 360484 w 2951235"/>
                      <a:gd name="connsiteY57" fmla="*/ 782772 h 2922543"/>
                      <a:gd name="connsiteX58" fmla="*/ 341531 w 2951235"/>
                      <a:gd name="connsiteY58" fmla="*/ 756712 h 2922543"/>
                      <a:gd name="connsiteX59" fmla="*/ 294149 w 2951235"/>
                      <a:gd name="connsiteY59" fmla="*/ 692745 h 2922543"/>
                      <a:gd name="connsiteX60" fmla="*/ 268088 w 2951235"/>
                      <a:gd name="connsiteY60" fmla="*/ 661947 h 2922543"/>
                      <a:gd name="connsiteX61" fmla="*/ 208860 w 2951235"/>
                      <a:gd name="connsiteY61" fmla="*/ 583766 h 2922543"/>
                      <a:gd name="connsiteX62" fmla="*/ 173323 w 2951235"/>
                      <a:gd name="connsiteY62" fmla="*/ 529276 h 2922543"/>
                      <a:gd name="connsiteX63" fmla="*/ 163847 w 2951235"/>
                      <a:gd name="connsiteY63" fmla="*/ 515061 h 2922543"/>
                      <a:gd name="connsiteX64" fmla="*/ 109357 w 2951235"/>
                      <a:gd name="connsiteY64" fmla="*/ 446356 h 2922543"/>
                      <a:gd name="connsiteX65" fmla="*/ 95142 w 2951235"/>
                      <a:gd name="connsiteY65" fmla="*/ 427403 h 2922543"/>
                      <a:gd name="connsiteX66" fmla="*/ 61974 w 2951235"/>
                      <a:gd name="connsiteY66" fmla="*/ 363437 h 2922543"/>
                      <a:gd name="connsiteX67" fmla="*/ 47760 w 2951235"/>
                      <a:gd name="connsiteY67" fmla="*/ 316054 h 2922543"/>
                      <a:gd name="connsiteX68" fmla="*/ 26437 w 2951235"/>
                      <a:gd name="connsiteY68" fmla="*/ 254457 h 2922543"/>
                      <a:gd name="connsiteX69" fmla="*/ 19330 w 2951235"/>
                      <a:gd name="connsiteY69" fmla="*/ 230766 h 2922543"/>
                      <a:gd name="connsiteX70" fmla="*/ 377 w 2951235"/>
                      <a:gd name="connsiteY70" fmla="*/ 185752 h 2922543"/>
                      <a:gd name="connsiteX71" fmla="*/ 9854 w 2951235"/>
                      <a:gd name="connsiteY71" fmla="*/ 128893 h 2922543"/>
                      <a:gd name="connsiteX72" fmla="*/ 50129 w 2951235"/>
                      <a:gd name="connsiteY72" fmla="*/ 69665 h 2922543"/>
                      <a:gd name="connsiteX73" fmla="*/ 144894 w 2951235"/>
                      <a:gd name="connsiteY73" fmla="*/ 22282 h 2922543"/>
                      <a:gd name="connsiteX74" fmla="*/ 175693 w 2951235"/>
                      <a:gd name="connsiteY74" fmla="*/ 15175 h 2922543"/>
                      <a:gd name="connsiteX75" fmla="*/ 215968 w 2951235"/>
                      <a:gd name="connsiteY75" fmla="*/ 12806 h 2922543"/>
                      <a:gd name="connsiteX76" fmla="*/ 279934 w 2951235"/>
                      <a:gd name="connsiteY76" fmla="*/ 960 h 2922543"/>
                      <a:gd name="connsiteX77" fmla="*/ 343901 w 2951235"/>
                      <a:gd name="connsiteY77" fmla="*/ 17544 h 2922543"/>
                      <a:gd name="connsiteX78" fmla="*/ 398390 w 2951235"/>
                      <a:gd name="connsiteY78" fmla="*/ 31759 h 2922543"/>
                      <a:gd name="connsiteX79" fmla="*/ 455250 w 2951235"/>
                      <a:gd name="connsiteY79" fmla="*/ 72034 h 2922543"/>
                      <a:gd name="connsiteX80" fmla="*/ 493156 w 2951235"/>
                      <a:gd name="connsiteY80" fmla="*/ 98094 h 2922543"/>
                      <a:gd name="connsiteX81" fmla="*/ 531062 w 2951235"/>
                      <a:gd name="connsiteY81" fmla="*/ 126524 h 2922543"/>
                      <a:gd name="connsiteX82" fmla="*/ 547646 w 2951235"/>
                      <a:gd name="connsiteY82" fmla="*/ 154954 h 2922543"/>
                      <a:gd name="connsiteX83" fmla="*/ 568968 w 2951235"/>
                      <a:gd name="connsiteY83" fmla="*/ 178645 h 2922543"/>
                      <a:gd name="connsiteX84" fmla="*/ 635303 w 2951235"/>
                      <a:gd name="connsiteY84" fmla="*/ 226027 h 2922543"/>
                      <a:gd name="connsiteX85" fmla="*/ 722961 w 2951235"/>
                      <a:gd name="connsiteY85" fmla="*/ 263933 h 2922543"/>
                      <a:gd name="connsiteX86" fmla="*/ 741914 w 2951235"/>
                      <a:gd name="connsiteY86" fmla="*/ 285256 h 2922543"/>
                      <a:gd name="connsiteX87" fmla="*/ 741914 w 2951235"/>
                      <a:gd name="connsiteY87" fmla="*/ 292363 h 2922543"/>
                      <a:gd name="connsiteX88" fmla="*/ 798773 w 2951235"/>
                      <a:gd name="connsiteY88" fmla="*/ 358698 h 2922543"/>
                      <a:gd name="connsiteX89" fmla="*/ 843787 w 2951235"/>
                      <a:gd name="connsiteY89" fmla="*/ 377651 h 2922543"/>
                      <a:gd name="connsiteX90" fmla="*/ 855632 w 2951235"/>
                      <a:gd name="connsiteY90" fmla="*/ 396604 h 2922543"/>
                      <a:gd name="connsiteX91" fmla="*/ 872216 w 2951235"/>
                      <a:gd name="connsiteY91" fmla="*/ 439249 h 2922543"/>
                      <a:gd name="connsiteX92" fmla="*/ 893538 w 2951235"/>
                      <a:gd name="connsiteY92" fmla="*/ 462940 h 2922543"/>
                      <a:gd name="connsiteX93" fmla="*/ 936182 w 2951235"/>
                      <a:gd name="connsiteY93" fmla="*/ 507953 h 2922543"/>
                      <a:gd name="connsiteX94" fmla="*/ 1011995 w 2951235"/>
                      <a:gd name="connsiteY94" fmla="*/ 555336 h 2922543"/>
                      <a:gd name="connsiteX95" fmla="*/ 1016733 w 2951235"/>
                      <a:gd name="connsiteY95" fmla="*/ 569551 h 2922543"/>
                      <a:gd name="connsiteX96" fmla="*/ 1045162 w 2951235"/>
                      <a:gd name="connsiteY96" fmla="*/ 607457 h 2922543"/>
                      <a:gd name="connsiteX97" fmla="*/ 1059377 w 2951235"/>
                      <a:gd name="connsiteY97" fmla="*/ 612195 h 2922543"/>
                      <a:gd name="connsiteX98" fmla="*/ 1068854 w 2951235"/>
                      <a:gd name="connsiteY98" fmla="*/ 624041 h 2922543"/>
                      <a:gd name="connsiteX99" fmla="*/ 1075961 w 2951235"/>
                      <a:gd name="connsiteY99" fmla="*/ 671423 h 2922543"/>
                      <a:gd name="connsiteX100" fmla="*/ 1104391 w 2951235"/>
                      <a:gd name="connsiteY100" fmla="*/ 699853 h 2922543"/>
                      <a:gd name="connsiteX101" fmla="*/ 1154142 w 2951235"/>
                      <a:gd name="connsiteY101" fmla="*/ 706960 h 2922543"/>
                      <a:gd name="connsiteX102" fmla="*/ 1187310 w 2951235"/>
                      <a:gd name="connsiteY102" fmla="*/ 728282 h 2922543"/>
                      <a:gd name="connsiteX103" fmla="*/ 1194417 w 2951235"/>
                      <a:gd name="connsiteY103" fmla="*/ 759081 h 2922543"/>
                      <a:gd name="connsiteX104" fmla="*/ 1201525 w 2951235"/>
                      <a:gd name="connsiteY104" fmla="*/ 780403 h 2922543"/>
                      <a:gd name="connsiteX105" fmla="*/ 1296290 w 2951235"/>
                      <a:gd name="connsiteY105" fmla="*/ 891752 h 2922543"/>
                      <a:gd name="connsiteX106" fmla="*/ 1301028 w 2951235"/>
                      <a:gd name="connsiteY106" fmla="*/ 905967 h 2922543"/>
                      <a:gd name="connsiteX107" fmla="*/ 1298659 w 2951235"/>
                      <a:gd name="connsiteY107" fmla="*/ 969933 h 2922543"/>
                      <a:gd name="connsiteX108" fmla="*/ 1338934 w 2951235"/>
                      <a:gd name="connsiteY108" fmla="*/ 1062329 h 2922543"/>
                      <a:gd name="connsiteX109" fmla="*/ 1353149 w 2951235"/>
                      <a:gd name="connsiteY109" fmla="*/ 1076544 h 2922543"/>
                      <a:gd name="connsiteX110" fmla="*/ 1334196 w 2951235"/>
                      <a:gd name="connsiteY110" fmla="*/ 1090759 h 2922543"/>
                      <a:gd name="connsiteX111" fmla="*/ 1253646 w 2951235"/>
                      <a:gd name="connsiteY111" fmla="*/ 1069437 h 2922543"/>
                      <a:gd name="connsiteX112" fmla="*/ 1248907 w 2951235"/>
                      <a:gd name="connsiteY112" fmla="*/ 1045745 h 2922543"/>
                      <a:gd name="connsiteX113" fmla="*/ 1222847 w 2951235"/>
                      <a:gd name="connsiteY113" fmla="*/ 1022054 h 2922543"/>
                      <a:gd name="connsiteX114" fmla="*/ 1184941 w 2951235"/>
                      <a:gd name="connsiteY114" fmla="*/ 1007839 h 2922543"/>
                      <a:gd name="connsiteX115" fmla="*/ 1106760 w 2951235"/>
                      <a:gd name="connsiteY115" fmla="*/ 922551 h 2922543"/>
                      <a:gd name="connsiteX116" fmla="*/ 1045162 w 2951235"/>
                      <a:gd name="connsiteY116" fmla="*/ 837262 h 2922543"/>
                      <a:gd name="connsiteX117" fmla="*/ 1011995 w 2951235"/>
                      <a:gd name="connsiteY117" fmla="*/ 801725 h 2922543"/>
                      <a:gd name="connsiteX118" fmla="*/ 1000149 w 2951235"/>
                      <a:gd name="connsiteY118" fmla="*/ 792249 h 2922543"/>
                      <a:gd name="connsiteX119" fmla="*/ 860370 w 2951235"/>
                      <a:gd name="connsiteY119" fmla="*/ 642994 h 2922543"/>
                      <a:gd name="connsiteX120" fmla="*/ 805880 w 2951235"/>
                      <a:gd name="connsiteY120" fmla="*/ 581396 h 2922543"/>
                      <a:gd name="connsiteX121" fmla="*/ 756129 w 2951235"/>
                      <a:gd name="connsiteY121" fmla="*/ 526906 h 2922543"/>
                      <a:gd name="connsiteX122" fmla="*/ 694531 w 2951235"/>
                      <a:gd name="connsiteY122" fmla="*/ 462940 h 2922543"/>
                      <a:gd name="connsiteX123" fmla="*/ 578444 w 2951235"/>
                      <a:gd name="connsiteY123" fmla="*/ 361068 h 2922543"/>
                      <a:gd name="connsiteX124" fmla="*/ 540538 w 2951235"/>
                      <a:gd name="connsiteY124" fmla="*/ 330269 h 2922543"/>
                      <a:gd name="connsiteX125" fmla="*/ 495525 w 2951235"/>
                      <a:gd name="connsiteY125" fmla="*/ 294732 h 2922543"/>
                      <a:gd name="connsiteX126" fmla="*/ 422082 w 2951235"/>
                      <a:gd name="connsiteY126" fmla="*/ 244980 h 2922543"/>
                      <a:gd name="connsiteX127" fmla="*/ 358115 w 2951235"/>
                      <a:gd name="connsiteY127" fmla="*/ 209443 h 2922543"/>
                      <a:gd name="connsiteX128" fmla="*/ 289411 w 2951235"/>
                      <a:gd name="connsiteY128" fmla="*/ 188121 h 2922543"/>
                      <a:gd name="connsiteX129" fmla="*/ 277565 w 2951235"/>
                      <a:gd name="connsiteY129" fmla="*/ 197598 h 2922543"/>
                      <a:gd name="connsiteX130" fmla="*/ 282303 w 2951235"/>
                      <a:gd name="connsiteY130" fmla="*/ 244980 h 2922543"/>
                      <a:gd name="connsiteX131" fmla="*/ 313102 w 2951235"/>
                      <a:gd name="connsiteY131" fmla="*/ 282886 h 2922543"/>
                      <a:gd name="connsiteX132" fmla="*/ 360484 w 2951235"/>
                      <a:gd name="connsiteY132" fmla="*/ 356329 h 2922543"/>
                      <a:gd name="connsiteX133" fmla="*/ 486048 w 2951235"/>
                      <a:gd name="connsiteY133" fmla="*/ 526906 h 2922543"/>
                      <a:gd name="connsiteX134" fmla="*/ 509739 w 2951235"/>
                      <a:gd name="connsiteY134" fmla="*/ 548229 h 2922543"/>
                      <a:gd name="connsiteX135" fmla="*/ 606874 w 2951235"/>
                      <a:gd name="connsiteY135" fmla="*/ 657208 h 2922543"/>
                      <a:gd name="connsiteX136" fmla="*/ 668471 w 2951235"/>
                      <a:gd name="connsiteY136" fmla="*/ 723544 h 2922543"/>
                      <a:gd name="connsiteX137" fmla="*/ 711115 w 2951235"/>
                      <a:gd name="connsiteY137" fmla="*/ 773296 h 2922543"/>
                      <a:gd name="connsiteX138" fmla="*/ 746652 w 2951235"/>
                      <a:gd name="connsiteY138" fmla="*/ 818309 h 2922543"/>
                      <a:gd name="connsiteX139" fmla="*/ 777451 w 2951235"/>
                      <a:gd name="connsiteY139" fmla="*/ 865692 h 2922543"/>
                      <a:gd name="connsiteX140" fmla="*/ 796404 w 2951235"/>
                      <a:gd name="connsiteY140" fmla="*/ 891752 h 2922543"/>
                      <a:gd name="connsiteX141" fmla="*/ 860370 w 2951235"/>
                      <a:gd name="connsiteY141" fmla="*/ 965195 h 2922543"/>
                      <a:gd name="connsiteX142" fmla="*/ 884062 w 2951235"/>
                      <a:gd name="connsiteY142" fmla="*/ 998363 h 2922543"/>
                      <a:gd name="connsiteX143" fmla="*/ 914860 w 2951235"/>
                      <a:gd name="connsiteY143" fmla="*/ 1045745 h 2922543"/>
                      <a:gd name="connsiteX144" fmla="*/ 929075 w 2951235"/>
                      <a:gd name="connsiteY144" fmla="*/ 1090759 h 2922543"/>
                      <a:gd name="connsiteX145" fmla="*/ 933813 w 2951235"/>
                      <a:gd name="connsiteY145" fmla="*/ 1112081 h 2922543"/>
                      <a:gd name="connsiteX146" fmla="*/ 997780 w 2951235"/>
                      <a:gd name="connsiteY146" fmla="*/ 1173678 h 2922543"/>
                      <a:gd name="connsiteX147" fmla="*/ 1023840 w 2951235"/>
                      <a:gd name="connsiteY147" fmla="*/ 1204477 h 2922543"/>
                      <a:gd name="connsiteX148" fmla="*/ 1040424 w 2951235"/>
                      <a:gd name="connsiteY148" fmla="*/ 1223430 h 2922543"/>
                      <a:gd name="connsiteX149" fmla="*/ 1130451 w 2951235"/>
                      <a:gd name="connsiteY149" fmla="*/ 1294504 h 2922543"/>
                      <a:gd name="connsiteX150" fmla="*/ 1232323 w 2951235"/>
                      <a:gd name="connsiteY150" fmla="*/ 1358470 h 2922543"/>
                      <a:gd name="connsiteX151" fmla="*/ 1322350 w 2951235"/>
                      <a:gd name="connsiteY151" fmla="*/ 1429544 h 2922543"/>
                      <a:gd name="connsiteX152" fmla="*/ 1343672 w 2951235"/>
                      <a:gd name="connsiteY152" fmla="*/ 1453235 h 2922543"/>
                      <a:gd name="connsiteX153" fmla="*/ 1372102 w 2951235"/>
                      <a:gd name="connsiteY153" fmla="*/ 1502987 h 2922543"/>
                      <a:gd name="connsiteX154" fmla="*/ 1391055 w 2951235"/>
                      <a:gd name="connsiteY154" fmla="*/ 1517202 h 2922543"/>
                      <a:gd name="connsiteX155" fmla="*/ 1447914 w 2951235"/>
                      <a:gd name="connsiteY155" fmla="*/ 1543262 h 2922543"/>
                      <a:gd name="connsiteX156" fmla="*/ 1490558 w 2951235"/>
                      <a:gd name="connsiteY156" fmla="*/ 1578799 h 2922543"/>
                      <a:gd name="connsiteX157" fmla="*/ 1495297 w 2951235"/>
                      <a:gd name="connsiteY157" fmla="*/ 1635658 h 2922543"/>
                      <a:gd name="connsiteX158" fmla="*/ 1500035 w 2951235"/>
                      <a:gd name="connsiteY158" fmla="*/ 1654611 h 2922543"/>
                      <a:gd name="connsiteX159" fmla="*/ 1552156 w 2951235"/>
                      <a:gd name="connsiteY159" fmla="*/ 1673564 h 2922543"/>
                      <a:gd name="connsiteX160" fmla="*/ 1722733 w 2951235"/>
                      <a:gd name="connsiteY160" fmla="*/ 1810973 h 2922543"/>
                      <a:gd name="connsiteX161" fmla="*/ 1822236 w 2951235"/>
                      <a:gd name="connsiteY161" fmla="*/ 1896262 h 2922543"/>
                      <a:gd name="connsiteX162" fmla="*/ 1867250 w 2951235"/>
                      <a:gd name="connsiteY162" fmla="*/ 1943645 h 2922543"/>
                      <a:gd name="connsiteX163" fmla="*/ 1912263 w 2951235"/>
                      <a:gd name="connsiteY163" fmla="*/ 1991027 h 2922543"/>
                      <a:gd name="connsiteX164" fmla="*/ 1947800 w 2951235"/>
                      <a:gd name="connsiteY164" fmla="*/ 2024195 h 2922543"/>
                      <a:gd name="connsiteX165" fmla="*/ 2063887 w 2951235"/>
                      <a:gd name="connsiteY165" fmla="*/ 2149759 h 2922543"/>
                      <a:gd name="connsiteX166" fmla="*/ 2137330 w 2951235"/>
                      <a:gd name="connsiteY166" fmla="*/ 2225571 h 2922543"/>
                      <a:gd name="connsiteX167" fmla="*/ 2163391 w 2951235"/>
                      <a:gd name="connsiteY167" fmla="*/ 2256370 h 2922543"/>
                      <a:gd name="connsiteX168" fmla="*/ 2175236 w 2951235"/>
                      <a:gd name="connsiteY168" fmla="*/ 2341658 h 2922543"/>
                      <a:gd name="connsiteX169" fmla="*/ 2170498 w 2951235"/>
                      <a:gd name="connsiteY169" fmla="*/ 2358242 h 2922543"/>
                      <a:gd name="connsiteX170" fmla="*/ 2194189 w 2951235"/>
                      <a:gd name="connsiteY170" fmla="*/ 2384302 h 2922543"/>
                      <a:gd name="connsiteX171" fmla="*/ 2208404 w 2951235"/>
                      <a:gd name="connsiteY171" fmla="*/ 2384302 h 2922543"/>
                      <a:gd name="connsiteX172" fmla="*/ 2208404 w 2951235"/>
                      <a:gd name="connsiteY172" fmla="*/ 2384302 h 2922543"/>
                      <a:gd name="connsiteX173" fmla="*/ 2108901 w 2951235"/>
                      <a:gd name="connsiteY173" fmla="*/ 2085792 h 2922543"/>
                      <a:gd name="connsiteX174" fmla="*/ 2011766 w 2951235"/>
                      <a:gd name="connsiteY174" fmla="*/ 1988658 h 2922543"/>
                      <a:gd name="connsiteX175" fmla="*/ 1898048 w 2951235"/>
                      <a:gd name="connsiteY175" fmla="*/ 1872571 h 2922543"/>
                      <a:gd name="connsiteX176" fmla="*/ 1850666 w 2951235"/>
                      <a:gd name="connsiteY176" fmla="*/ 1815712 h 2922543"/>
                      <a:gd name="connsiteX177" fmla="*/ 1819867 w 2951235"/>
                      <a:gd name="connsiteY177" fmla="*/ 1777806 h 2922543"/>
                      <a:gd name="connsiteX178" fmla="*/ 1767746 w 2951235"/>
                      <a:gd name="connsiteY178" fmla="*/ 1716208 h 2922543"/>
                      <a:gd name="connsiteX179" fmla="*/ 1734578 w 2951235"/>
                      <a:gd name="connsiteY179" fmla="*/ 1680671 h 2922543"/>
                      <a:gd name="connsiteX180" fmla="*/ 1687196 w 2951235"/>
                      <a:gd name="connsiteY180" fmla="*/ 1623813 h 2922543"/>
                      <a:gd name="connsiteX181" fmla="*/ 1656397 w 2951235"/>
                      <a:gd name="connsiteY181" fmla="*/ 1585906 h 2922543"/>
                      <a:gd name="connsiteX182" fmla="*/ 1561632 w 2951235"/>
                      <a:gd name="connsiteY182" fmla="*/ 1474557 h 2922543"/>
                      <a:gd name="connsiteX183" fmla="*/ 1556894 w 2951235"/>
                      <a:gd name="connsiteY183" fmla="*/ 1467450 h 2922543"/>
                      <a:gd name="connsiteX184" fmla="*/ 1462129 w 2951235"/>
                      <a:gd name="connsiteY184" fmla="*/ 1356101 h 2922543"/>
                      <a:gd name="connsiteX185" fmla="*/ 1402901 w 2951235"/>
                      <a:gd name="connsiteY185" fmla="*/ 1289765 h 2922543"/>
                      <a:gd name="connsiteX186" fmla="*/ 1400531 w 2951235"/>
                      <a:gd name="connsiteY186" fmla="*/ 1195000 h 2922543"/>
                      <a:gd name="connsiteX187" fmla="*/ 1395793 w 2951235"/>
                      <a:gd name="connsiteY187" fmla="*/ 1166571 h 2922543"/>
                      <a:gd name="connsiteX188" fmla="*/ 1393424 w 2951235"/>
                      <a:gd name="connsiteY188" fmla="*/ 1159463 h 2922543"/>
                      <a:gd name="connsiteX189" fmla="*/ 1407639 w 2951235"/>
                      <a:gd name="connsiteY189" fmla="*/ 1152356 h 2922543"/>
                      <a:gd name="connsiteX190" fmla="*/ 1471605 w 2951235"/>
                      <a:gd name="connsiteY190" fmla="*/ 1161833 h 2922543"/>
                      <a:gd name="connsiteX191" fmla="*/ 1478713 w 2951235"/>
                      <a:gd name="connsiteY191" fmla="*/ 1176047 h 2922543"/>
                      <a:gd name="connsiteX192" fmla="*/ 1462129 w 2951235"/>
                      <a:gd name="connsiteY192" fmla="*/ 1211584 h 2922543"/>
                      <a:gd name="connsiteX193" fmla="*/ 1471605 w 2951235"/>
                      <a:gd name="connsiteY193" fmla="*/ 1230537 h 2922543"/>
                      <a:gd name="connsiteX194" fmla="*/ 1535572 w 2951235"/>
                      <a:gd name="connsiteY194" fmla="*/ 1244752 h 2922543"/>
                      <a:gd name="connsiteX195" fmla="*/ 1545048 w 2951235"/>
                      <a:gd name="connsiteY195" fmla="*/ 1254229 h 2922543"/>
                      <a:gd name="connsiteX196" fmla="*/ 1552156 w 2951235"/>
                      <a:gd name="connsiteY196" fmla="*/ 1285027 h 2922543"/>
                      <a:gd name="connsiteX197" fmla="*/ 1575847 w 2951235"/>
                      <a:gd name="connsiteY197" fmla="*/ 1303980 h 2922543"/>
                      <a:gd name="connsiteX198" fmla="*/ 1613753 w 2951235"/>
                      <a:gd name="connsiteY198" fmla="*/ 1330041 h 2922543"/>
                      <a:gd name="connsiteX199" fmla="*/ 1635075 w 2951235"/>
                      <a:gd name="connsiteY199" fmla="*/ 1382162 h 2922543"/>
                      <a:gd name="connsiteX200" fmla="*/ 1665874 w 2951235"/>
                      <a:gd name="connsiteY200" fmla="*/ 1403484 h 2922543"/>
                      <a:gd name="connsiteX201" fmla="*/ 1677719 w 2951235"/>
                      <a:gd name="connsiteY201" fmla="*/ 1412960 h 2922543"/>
                      <a:gd name="connsiteX202" fmla="*/ 1713256 w 2951235"/>
                      <a:gd name="connsiteY202" fmla="*/ 1467450 h 2922543"/>
                      <a:gd name="connsiteX203" fmla="*/ 1779592 w 2951235"/>
                      <a:gd name="connsiteY203" fmla="*/ 1550369 h 2922543"/>
                      <a:gd name="connsiteX204" fmla="*/ 1864880 w 2951235"/>
                      <a:gd name="connsiteY204" fmla="*/ 1668826 h 2922543"/>
                      <a:gd name="connsiteX205" fmla="*/ 1898048 w 2951235"/>
                      <a:gd name="connsiteY205" fmla="*/ 1725685 h 2922543"/>
                      <a:gd name="connsiteX206" fmla="*/ 1914632 w 2951235"/>
                      <a:gd name="connsiteY206" fmla="*/ 1751745 h 2922543"/>
                      <a:gd name="connsiteX207" fmla="*/ 1978599 w 2951235"/>
                      <a:gd name="connsiteY207" fmla="*/ 1837034 h 2922543"/>
                      <a:gd name="connsiteX208" fmla="*/ 2059149 w 2951235"/>
                      <a:gd name="connsiteY208" fmla="*/ 1948383 h 2922543"/>
                      <a:gd name="connsiteX209" fmla="*/ 2068625 w 2951235"/>
                      <a:gd name="connsiteY209" fmla="*/ 1962598 h 2922543"/>
                      <a:gd name="connsiteX210" fmla="*/ 2113639 w 2951235"/>
                      <a:gd name="connsiteY210" fmla="*/ 2038410 h 2922543"/>
                      <a:gd name="connsiteX211" fmla="*/ 2132592 w 2951235"/>
                      <a:gd name="connsiteY211" fmla="*/ 2073947 h 2922543"/>
                      <a:gd name="connsiteX212" fmla="*/ 2132592 w 2951235"/>
                      <a:gd name="connsiteY212" fmla="*/ 2088161 h 2922543"/>
                      <a:gd name="connsiteX213" fmla="*/ 2108901 w 2951235"/>
                      <a:gd name="connsiteY213" fmla="*/ 2085792 h 2922543"/>
                      <a:gd name="connsiteX214" fmla="*/ 2108901 w 2951235"/>
                      <a:gd name="connsiteY214" fmla="*/ 2085792 h 2922543"/>
                      <a:gd name="connsiteX215" fmla="*/ 1407639 w 2951235"/>
                      <a:gd name="connsiteY215" fmla="*/ 1067068 h 2922543"/>
                      <a:gd name="connsiteX216" fmla="*/ 1398162 w 2951235"/>
                      <a:gd name="connsiteY216" fmla="*/ 1076544 h 2922543"/>
                      <a:gd name="connsiteX217" fmla="*/ 1391055 w 2951235"/>
                      <a:gd name="connsiteY217" fmla="*/ 1074175 h 2922543"/>
                      <a:gd name="connsiteX218" fmla="*/ 1391055 w 2951235"/>
                      <a:gd name="connsiteY218" fmla="*/ 1067068 h 2922543"/>
                      <a:gd name="connsiteX219" fmla="*/ 1402901 w 2951235"/>
                      <a:gd name="connsiteY219" fmla="*/ 1059960 h 2922543"/>
                      <a:gd name="connsiteX220" fmla="*/ 1407639 w 2951235"/>
                      <a:gd name="connsiteY220" fmla="*/ 1067068 h 2922543"/>
                      <a:gd name="connsiteX221" fmla="*/ 1407639 w 2951235"/>
                      <a:gd name="connsiteY221" fmla="*/ 1067068 h 292254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  <a:cxn ang="0">
                        <a:pos x="connsiteX112" y="connsiteY112"/>
                      </a:cxn>
                      <a:cxn ang="0">
                        <a:pos x="connsiteX113" y="connsiteY113"/>
                      </a:cxn>
                      <a:cxn ang="0">
                        <a:pos x="connsiteX114" y="connsiteY114"/>
                      </a:cxn>
                      <a:cxn ang="0">
                        <a:pos x="connsiteX115" y="connsiteY115"/>
                      </a:cxn>
                      <a:cxn ang="0">
                        <a:pos x="connsiteX116" y="connsiteY116"/>
                      </a:cxn>
                      <a:cxn ang="0">
                        <a:pos x="connsiteX117" y="connsiteY117"/>
                      </a:cxn>
                      <a:cxn ang="0">
                        <a:pos x="connsiteX118" y="connsiteY118"/>
                      </a:cxn>
                      <a:cxn ang="0">
                        <a:pos x="connsiteX119" y="connsiteY119"/>
                      </a:cxn>
                      <a:cxn ang="0">
                        <a:pos x="connsiteX120" y="connsiteY120"/>
                      </a:cxn>
                      <a:cxn ang="0">
                        <a:pos x="connsiteX121" y="connsiteY121"/>
                      </a:cxn>
                      <a:cxn ang="0">
                        <a:pos x="connsiteX122" y="connsiteY122"/>
                      </a:cxn>
                      <a:cxn ang="0">
                        <a:pos x="connsiteX123" y="connsiteY123"/>
                      </a:cxn>
                      <a:cxn ang="0">
                        <a:pos x="connsiteX124" y="connsiteY124"/>
                      </a:cxn>
                      <a:cxn ang="0">
                        <a:pos x="connsiteX125" y="connsiteY125"/>
                      </a:cxn>
                      <a:cxn ang="0">
                        <a:pos x="connsiteX126" y="connsiteY126"/>
                      </a:cxn>
                      <a:cxn ang="0">
                        <a:pos x="connsiteX127" y="connsiteY127"/>
                      </a:cxn>
                      <a:cxn ang="0">
                        <a:pos x="connsiteX128" y="connsiteY128"/>
                      </a:cxn>
                      <a:cxn ang="0">
                        <a:pos x="connsiteX129" y="connsiteY129"/>
                      </a:cxn>
                      <a:cxn ang="0">
                        <a:pos x="connsiteX130" y="connsiteY130"/>
                      </a:cxn>
                      <a:cxn ang="0">
                        <a:pos x="connsiteX131" y="connsiteY131"/>
                      </a:cxn>
                      <a:cxn ang="0">
                        <a:pos x="connsiteX132" y="connsiteY132"/>
                      </a:cxn>
                      <a:cxn ang="0">
                        <a:pos x="connsiteX133" y="connsiteY133"/>
                      </a:cxn>
                      <a:cxn ang="0">
                        <a:pos x="connsiteX134" y="connsiteY134"/>
                      </a:cxn>
                      <a:cxn ang="0">
                        <a:pos x="connsiteX135" y="connsiteY135"/>
                      </a:cxn>
                      <a:cxn ang="0">
                        <a:pos x="connsiteX136" y="connsiteY136"/>
                      </a:cxn>
                      <a:cxn ang="0">
                        <a:pos x="connsiteX137" y="connsiteY137"/>
                      </a:cxn>
                      <a:cxn ang="0">
                        <a:pos x="connsiteX138" y="connsiteY138"/>
                      </a:cxn>
                      <a:cxn ang="0">
                        <a:pos x="connsiteX139" y="connsiteY139"/>
                      </a:cxn>
                      <a:cxn ang="0">
                        <a:pos x="connsiteX140" y="connsiteY140"/>
                      </a:cxn>
                      <a:cxn ang="0">
                        <a:pos x="connsiteX141" y="connsiteY141"/>
                      </a:cxn>
                      <a:cxn ang="0">
                        <a:pos x="connsiteX142" y="connsiteY142"/>
                      </a:cxn>
                      <a:cxn ang="0">
                        <a:pos x="connsiteX143" y="connsiteY143"/>
                      </a:cxn>
                      <a:cxn ang="0">
                        <a:pos x="connsiteX144" y="connsiteY144"/>
                      </a:cxn>
                      <a:cxn ang="0">
                        <a:pos x="connsiteX145" y="connsiteY145"/>
                      </a:cxn>
                      <a:cxn ang="0">
                        <a:pos x="connsiteX146" y="connsiteY146"/>
                      </a:cxn>
                      <a:cxn ang="0">
                        <a:pos x="connsiteX147" y="connsiteY147"/>
                      </a:cxn>
                      <a:cxn ang="0">
                        <a:pos x="connsiteX148" y="connsiteY148"/>
                      </a:cxn>
                      <a:cxn ang="0">
                        <a:pos x="connsiteX149" y="connsiteY149"/>
                      </a:cxn>
                      <a:cxn ang="0">
                        <a:pos x="connsiteX150" y="connsiteY150"/>
                      </a:cxn>
                      <a:cxn ang="0">
                        <a:pos x="connsiteX151" y="connsiteY151"/>
                      </a:cxn>
                      <a:cxn ang="0">
                        <a:pos x="connsiteX152" y="connsiteY152"/>
                      </a:cxn>
                      <a:cxn ang="0">
                        <a:pos x="connsiteX153" y="connsiteY153"/>
                      </a:cxn>
                      <a:cxn ang="0">
                        <a:pos x="connsiteX154" y="connsiteY154"/>
                      </a:cxn>
                      <a:cxn ang="0">
                        <a:pos x="connsiteX155" y="connsiteY155"/>
                      </a:cxn>
                      <a:cxn ang="0">
                        <a:pos x="connsiteX156" y="connsiteY156"/>
                      </a:cxn>
                      <a:cxn ang="0">
                        <a:pos x="connsiteX157" y="connsiteY157"/>
                      </a:cxn>
                      <a:cxn ang="0">
                        <a:pos x="connsiteX158" y="connsiteY158"/>
                      </a:cxn>
                      <a:cxn ang="0">
                        <a:pos x="connsiteX159" y="connsiteY159"/>
                      </a:cxn>
                      <a:cxn ang="0">
                        <a:pos x="connsiteX160" y="connsiteY160"/>
                      </a:cxn>
                      <a:cxn ang="0">
                        <a:pos x="connsiteX161" y="connsiteY161"/>
                      </a:cxn>
                      <a:cxn ang="0">
                        <a:pos x="connsiteX162" y="connsiteY162"/>
                      </a:cxn>
                      <a:cxn ang="0">
                        <a:pos x="connsiteX163" y="connsiteY163"/>
                      </a:cxn>
                      <a:cxn ang="0">
                        <a:pos x="connsiteX164" y="connsiteY164"/>
                      </a:cxn>
                      <a:cxn ang="0">
                        <a:pos x="connsiteX165" y="connsiteY165"/>
                      </a:cxn>
                      <a:cxn ang="0">
                        <a:pos x="connsiteX166" y="connsiteY166"/>
                      </a:cxn>
                      <a:cxn ang="0">
                        <a:pos x="connsiteX167" y="connsiteY167"/>
                      </a:cxn>
                      <a:cxn ang="0">
                        <a:pos x="connsiteX168" y="connsiteY168"/>
                      </a:cxn>
                      <a:cxn ang="0">
                        <a:pos x="connsiteX169" y="connsiteY169"/>
                      </a:cxn>
                      <a:cxn ang="0">
                        <a:pos x="connsiteX170" y="connsiteY170"/>
                      </a:cxn>
                      <a:cxn ang="0">
                        <a:pos x="connsiteX171" y="connsiteY171"/>
                      </a:cxn>
                      <a:cxn ang="0">
                        <a:pos x="connsiteX172" y="connsiteY172"/>
                      </a:cxn>
                      <a:cxn ang="0">
                        <a:pos x="connsiteX173" y="connsiteY173"/>
                      </a:cxn>
                      <a:cxn ang="0">
                        <a:pos x="connsiteX174" y="connsiteY174"/>
                      </a:cxn>
                      <a:cxn ang="0">
                        <a:pos x="connsiteX175" y="connsiteY175"/>
                      </a:cxn>
                      <a:cxn ang="0">
                        <a:pos x="connsiteX176" y="connsiteY176"/>
                      </a:cxn>
                      <a:cxn ang="0">
                        <a:pos x="connsiteX177" y="connsiteY177"/>
                      </a:cxn>
                      <a:cxn ang="0">
                        <a:pos x="connsiteX178" y="connsiteY178"/>
                      </a:cxn>
                      <a:cxn ang="0">
                        <a:pos x="connsiteX179" y="connsiteY179"/>
                      </a:cxn>
                      <a:cxn ang="0">
                        <a:pos x="connsiteX180" y="connsiteY180"/>
                      </a:cxn>
                      <a:cxn ang="0">
                        <a:pos x="connsiteX181" y="connsiteY181"/>
                      </a:cxn>
                      <a:cxn ang="0">
                        <a:pos x="connsiteX182" y="connsiteY182"/>
                      </a:cxn>
                      <a:cxn ang="0">
                        <a:pos x="connsiteX183" y="connsiteY183"/>
                      </a:cxn>
                      <a:cxn ang="0">
                        <a:pos x="connsiteX184" y="connsiteY184"/>
                      </a:cxn>
                      <a:cxn ang="0">
                        <a:pos x="connsiteX185" y="connsiteY185"/>
                      </a:cxn>
                      <a:cxn ang="0">
                        <a:pos x="connsiteX186" y="connsiteY186"/>
                      </a:cxn>
                      <a:cxn ang="0">
                        <a:pos x="connsiteX187" y="connsiteY187"/>
                      </a:cxn>
                      <a:cxn ang="0">
                        <a:pos x="connsiteX188" y="connsiteY188"/>
                      </a:cxn>
                      <a:cxn ang="0">
                        <a:pos x="connsiteX189" y="connsiteY189"/>
                      </a:cxn>
                      <a:cxn ang="0">
                        <a:pos x="connsiteX190" y="connsiteY190"/>
                      </a:cxn>
                      <a:cxn ang="0">
                        <a:pos x="connsiteX191" y="connsiteY191"/>
                      </a:cxn>
                      <a:cxn ang="0">
                        <a:pos x="connsiteX192" y="connsiteY192"/>
                      </a:cxn>
                      <a:cxn ang="0">
                        <a:pos x="connsiteX193" y="connsiteY193"/>
                      </a:cxn>
                      <a:cxn ang="0">
                        <a:pos x="connsiteX194" y="connsiteY194"/>
                      </a:cxn>
                      <a:cxn ang="0">
                        <a:pos x="connsiteX195" y="connsiteY195"/>
                      </a:cxn>
                      <a:cxn ang="0">
                        <a:pos x="connsiteX196" y="connsiteY196"/>
                      </a:cxn>
                      <a:cxn ang="0">
                        <a:pos x="connsiteX197" y="connsiteY197"/>
                      </a:cxn>
                      <a:cxn ang="0">
                        <a:pos x="connsiteX198" y="connsiteY198"/>
                      </a:cxn>
                      <a:cxn ang="0">
                        <a:pos x="connsiteX199" y="connsiteY199"/>
                      </a:cxn>
                      <a:cxn ang="0">
                        <a:pos x="connsiteX200" y="connsiteY200"/>
                      </a:cxn>
                      <a:cxn ang="0">
                        <a:pos x="connsiteX201" y="connsiteY201"/>
                      </a:cxn>
                      <a:cxn ang="0">
                        <a:pos x="connsiteX202" y="connsiteY202"/>
                      </a:cxn>
                      <a:cxn ang="0">
                        <a:pos x="connsiteX203" y="connsiteY203"/>
                      </a:cxn>
                      <a:cxn ang="0">
                        <a:pos x="connsiteX204" y="connsiteY204"/>
                      </a:cxn>
                      <a:cxn ang="0">
                        <a:pos x="connsiteX205" y="connsiteY205"/>
                      </a:cxn>
                      <a:cxn ang="0">
                        <a:pos x="connsiteX206" y="connsiteY206"/>
                      </a:cxn>
                      <a:cxn ang="0">
                        <a:pos x="connsiteX207" y="connsiteY207"/>
                      </a:cxn>
                      <a:cxn ang="0">
                        <a:pos x="connsiteX208" y="connsiteY208"/>
                      </a:cxn>
                      <a:cxn ang="0">
                        <a:pos x="connsiteX209" y="connsiteY209"/>
                      </a:cxn>
                      <a:cxn ang="0">
                        <a:pos x="connsiteX210" y="connsiteY210"/>
                      </a:cxn>
                      <a:cxn ang="0">
                        <a:pos x="connsiteX211" y="connsiteY211"/>
                      </a:cxn>
                      <a:cxn ang="0">
                        <a:pos x="connsiteX212" y="connsiteY212"/>
                      </a:cxn>
                      <a:cxn ang="0">
                        <a:pos x="connsiteX213" y="connsiteY213"/>
                      </a:cxn>
                      <a:cxn ang="0">
                        <a:pos x="connsiteX214" y="connsiteY214"/>
                      </a:cxn>
                      <a:cxn ang="0">
                        <a:pos x="connsiteX215" y="connsiteY215"/>
                      </a:cxn>
                      <a:cxn ang="0">
                        <a:pos x="connsiteX216" y="connsiteY216"/>
                      </a:cxn>
                      <a:cxn ang="0">
                        <a:pos x="connsiteX217" y="connsiteY217"/>
                      </a:cxn>
                      <a:cxn ang="0">
                        <a:pos x="connsiteX218" y="connsiteY218"/>
                      </a:cxn>
                      <a:cxn ang="0">
                        <a:pos x="connsiteX219" y="connsiteY219"/>
                      </a:cxn>
                      <a:cxn ang="0">
                        <a:pos x="connsiteX220" y="connsiteY220"/>
                      </a:cxn>
                      <a:cxn ang="0">
                        <a:pos x="connsiteX221" y="connsiteY221"/>
                      </a:cxn>
                    </a:cxnLst>
                    <a:rect l="l" t="t" r="r" b="b"/>
                    <a:pathLst>
                      <a:path w="2951235" h="2922543">
                        <a:moveTo>
                          <a:pt x="2208404" y="2384302"/>
                        </a:moveTo>
                        <a:cubicBezTo>
                          <a:pt x="2210773" y="2384302"/>
                          <a:pt x="2220250" y="2381933"/>
                          <a:pt x="2227357" y="2386672"/>
                        </a:cubicBezTo>
                        <a:cubicBezTo>
                          <a:pt x="2246310" y="2396148"/>
                          <a:pt x="2267632" y="2403255"/>
                          <a:pt x="2286585" y="2415101"/>
                        </a:cubicBezTo>
                        <a:cubicBezTo>
                          <a:pt x="2319753" y="2438792"/>
                          <a:pt x="2352921" y="2462484"/>
                          <a:pt x="2383719" y="2490913"/>
                        </a:cubicBezTo>
                        <a:cubicBezTo>
                          <a:pt x="2409780" y="2514604"/>
                          <a:pt x="2433471" y="2540665"/>
                          <a:pt x="2466639" y="2557249"/>
                        </a:cubicBezTo>
                        <a:cubicBezTo>
                          <a:pt x="2487961" y="2580940"/>
                          <a:pt x="2514021" y="2592786"/>
                          <a:pt x="2542451" y="2602262"/>
                        </a:cubicBezTo>
                        <a:cubicBezTo>
                          <a:pt x="2559035" y="2609369"/>
                          <a:pt x="2575619" y="2621215"/>
                          <a:pt x="2592203" y="2630692"/>
                        </a:cubicBezTo>
                        <a:cubicBezTo>
                          <a:pt x="2606417" y="2637799"/>
                          <a:pt x="2620632" y="2649645"/>
                          <a:pt x="2634847" y="2654383"/>
                        </a:cubicBezTo>
                        <a:cubicBezTo>
                          <a:pt x="2660907" y="2661490"/>
                          <a:pt x="2684599" y="2675705"/>
                          <a:pt x="2703552" y="2694658"/>
                        </a:cubicBezTo>
                        <a:cubicBezTo>
                          <a:pt x="2722505" y="2711242"/>
                          <a:pt x="2786471" y="2739671"/>
                          <a:pt x="2826746" y="2756256"/>
                        </a:cubicBezTo>
                        <a:cubicBezTo>
                          <a:pt x="2862283" y="2770470"/>
                          <a:pt x="2897820" y="2784685"/>
                          <a:pt x="2933357" y="2798900"/>
                        </a:cubicBezTo>
                        <a:cubicBezTo>
                          <a:pt x="2938095" y="2801269"/>
                          <a:pt x="2940464" y="2806007"/>
                          <a:pt x="2945203" y="2810745"/>
                        </a:cubicBezTo>
                        <a:cubicBezTo>
                          <a:pt x="2954679" y="2820222"/>
                          <a:pt x="2952310" y="2839175"/>
                          <a:pt x="2942834" y="2848651"/>
                        </a:cubicBezTo>
                        <a:cubicBezTo>
                          <a:pt x="2921512" y="2867604"/>
                          <a:pt x="2902558" y="2884188"/>
                          <a:pt x="2881236" y="2903141"/>
                        </a:cubicBezTo>
                        <a:cubicBezTo>
                          <a:pt x="2867022" y="2917356"/>
                          <a:pt x="2848068" y="2924463"/>
                          <a:pt x="2829115" y="2922094"/>
                        </a:cubicBezTo>
                        <a:cubicBezTo>
                          <a:pt x="2791210" y="2917356"/>
                          <a:pt x="2753303" y="2910249"/>
                          <a:pt x="2720136" y="2893665"/>
                        </a:cubicBezTo>
                        <a:cubicBezTo>
                          <a:pt x="2708290" y="2888926"/>
                          <a:pt x="2696444" y="2877081"/>
                          <a:pt x="2684599" y="2877081"/>
                        </a:cubicBezTo>
                        <a:cubicBezTo>
                          <a:pt x="2641954" y="2872343"/>
                          <a:pt x="2611156" y="2843913"/>
                          <a:pt x="2577988" y="2820222"/>
                        </a:cubicBezTo>
                        <a:cubicBezTo>
                          <a:pt x="2561404" y="2808376"/>
                          <a:pt x="2547189" y="2798900"/>
                          <a:pt x="2528236" y="2791792"/>
                        </a:cubicBezTo>
                        <a:cubicBezTo>
                          <a:pt x="2506914" y="2784685"/>
                          <a:pt x="2487961" y="2775208"/>
                          <a:pt x="2471377" y="2760994"/>
                        </a:cubicBezTo>
                        <a:cubicBezTo>
                          <a:pt x="2445317" y="2742041"/>
                          <a:pt x="2416887" y="2737302"/>
                          <a:pt x="2386089" y="2749148"/>
                        </a:cubicBezTo>
                        <a:cubicBezTo>
                          <a:pt x="2364766" y="2756256"/>
                          <a:pt x="2343444" y="2760994"/>
                          <a:pt x="2322122" y="2760994"/>
                        </a:cubicBezTo>
                        <a:cubicBezTo>
                          <a:pt x="2307907" y="2760994"/>
                          <a:pt x="2296062" y="2758624"/>
                          <a:pt x="2284216" y="2749148"/>
                        </a:cubicBezTo>
                        <a:cubicBezTo>
                          <a:pt x="2279478" y="2746779"/>
                          <a:pt x="2274740" y="2742041"/>
                          <a:pt x="2270001" y="2739671"/>
                        </a:cubicBezTo>
                        <a:cubicBezTo>
                          <a:pt x="2215511" y="2701766"/>
                          <a:pt x="2163391" y="2663859"/>
                          <a:pt x="2111270" y="2625954"/>
                        </a:cubicBezTo>
                        <a:cubicBezTo>
                          <a:pt x="2092317" y="2604631"/>
                          <a:pt x="2066256" y="2595155"/>
                          <a:pt x="2044934" y="2578571"/>
                        </a:cubicBezTo>
                        <a:cubicBezTo>
                          <a:pt x="2025981" y="2561987"/>
                          <a:pt x="1997552" y="2564356"/>
                          <a:pt x="1983337" y="2540665"/>
                        </a:cubicBezTo>
                        <a:cubicBezTo>
                          <a:pt x="1964384" y="2528819"/>
                          <a:pt x="1945431" y="2519343"/>
                          <a:pt x="1928847" y="2507497"/>
                        </a:cubicBezTo>
                        <a:cubicBezTo>
                          <a:pt x="1895679" y="2483806"/>
                          <a:pt x="1864880" y="2457745"/>
                          <a:pt x="1831713" y="2431685"/>
                        </a:cubicBezTo>
                        <a:cubicBezTo>
                          <a:pt x="1819867" y="2422208"/>
                          <a:pt x="1812760" y="2410363"/>
                          <a:pt x="1800914" y="2405625"/>
                        </a:cubicBezTo>
                        <a:cubicBezTo>
                          <a:pt x="1755901" y="2389041"/>
                          <a:pt x="1722733" y="2355873"/>
                          <a:pt x="1687196" y="2327443"/>
                        </a:cubicBezTo>
                        <a:cubicBezTo>
                          <a:pt x="1680088" y="2322705"/>
                          <a:pt x="1675350" y="2317967"/>
                          <a:pt x="1668243" y="2313228"/>
                        </a:cubicBezTo>
                        <a:cubicBezTo>
                          <a:pt x="1616122" y="2287168"/>
                          <a:pt x="1575847" y="2244524"/>
                          <a:pt x="1547417" y="2194772"/>
                        </a:cubicBezTo>
                        <a:cubicBezTo>
                          <a:pt x="1542679" y="2185296"/>
                          <a:pt x="1535572" y="2175819"/>
                          <a:pt x="1530834" y="2166343"/>
                        </a:cubicBezTo>
                        <a:cubicBezTo>
                          <a:pt x="1514250" y="2140282"/>
                          <a:pt x="1516619" y="2128437"/>
                          <a:pt x="1535572" y="2107114"/>
                        </a:cubicBezTo>
                        <a:cubicBezTo>
                          <a:pt x="1547417" y="2095269"/>
                          <a:pt x="1556894" y="2083423"/>
                          <a:pt x="1568740" y="2071577"/>
                        </a:cubicBezTo>
                        <a:cubicBezTo>
                          <a:pt x="1573478" y="2066839"/>
                          <a:pt x="1573478" y="2054994"/>
                          <a:pt x="1566370" y="2047886"/>
                        </a:cubicBezTo>
                        <a:cubicBezTo>
                          <a:pt x="1552156" y="2033672"/>
                          <a:pt x="1540310" y="2021826"/>
                          <a:pt x="1526095" y="2007611"/>
                        </a:cubicBezTo>
                        <a:cubicBezTo>
                          <a:pt x="1476344" y="1960229"/>
                          <a:pt x="1433699" y="1905739"/>
                          <a:pt x="1379209" y="1865463"/>
                        </a:cubicBezTo>
                        <a:cubicBezTo>
                          <a:pt x="1374471" y="1863094"/>
                          <a:pt x="1372102" y="1855987"/>
                          <a:pt x="1369733" y="1851249"/>
                        </a:cubicBezTo>
                        <a:cubicBezTo>
                          <a:pt x="1362625" y="1822819"/>
                          <a:pt x="1343672" y="1803866"/>
                          <a:pt x="1319981" y="1789651"/>
                        </a:cubicBezTo>
                        <a:cubicBezTo>
                          <a:pt x="1305766" y="1780175"/>
                          <a:pt x="1293921" y="1770698"/>
                          <a:pt x="1286813" y="1756483"/>
                        </a:cubicBezTo>
                        <a:cubicBezTo>
                          <a:pt x="1267860" y="1728054"/>
                          <a:pt x="1246538" y="1704363"/>
                          <a:pt x="1218109" y="1690148"/>
                        </a:cubicBezTo>
                        <a:cubicBezTo>
                          <a:pt x="1208632" y="1685410"/>
                          <a:pt x="1199156" y="1678303"/>
                          <a:pt x="1192048" y="1668826"/>
                        </a:cubicBezTo>
                        <a:cubicBezTo>
                          <a:pt x="1173095" y="1635658"/>
                          <a:pt x="1137558" y="1616705"/>
                          <a:pt x="1111498" y="1588276"/>
                        </a:cubicBezTo>
                        <a:cubicBezTo>
                          <a:pt x="1087807" y="1562215"/>
                          <a:pt x="1061746" y="1538524"/>
                          <a:pt x="1035686" y="1512464"/>
                        </a:cubicBezTo>
                        <a:cubicBezTo>
                          <a:pt x="1009625" y="1486403"/>
                          <a:pt x="978827" y="1460343"/>
                          <a:pt x="957505" y="1429544"/>
                        </a:cubicBezTo>
                        <a:cubicBezTo>
                          <a:pt x="952766" y="1422437"/>
                          <a:pt x="945659" y="1417699"/>
                          <a:pt x="940921" y="1412960"/>
                        </a:cubicBezTo>
                        <a:cubicBezTo>
                          <a:pt x="903015" y="1382162"/>
                          <a:pt x="867478" y="1348994"/>
                          <a:pt x="839048" y="1306349"/>
                        </a:cubicBezTo>
                        <a:cubicBezTo>
                          <a:pt x="834310" y="1296873"/>
                          <a:pt x="824833" y="1289765"/>
                          <a:pt x="815357" y="1285027"/>
                        </a:cubicBezTo>
                        <a:cubicBezTo>
                          <a:pt x="798773" y="1275551"/>
                          <a:pt x="786927" y="1261336"/>
                          <a:pt x="775082" y="1244752"/>
                        </a:cubicBezTo>
                        <a:cubicBezTo>
                          <a:pt x="765605" y="1230537"/>
                          <a:pt x="753760" y="1218692"/>
                          <a:pt x="744283" y="1206846"/>
                        </a:cubicBezTo>
                        <a:cubicBezTo>
                          <a:pt x="692162" y="1154725"/>
                          <a:pt x="640041" y="1102605"/>
                          <a:pt x="587921" y="1050484"/>
                        </a:cubicBezTo>
                        <a:cubicBezTo>
                          <a:pt x="564229" y="1026792"/>
                          <a:pt x="540538" y="1005470"/>
                          <a:pt x="526323" y="974671"/>
                        </a:cubicBezTo>
                        <a:cubicBezTo>
                          <a:pt x="521585" y="965195"/>
                          <a:pt x="512109" y="958088"/>
                          <a:pt x="505001" y="948611"/>
                        </a:cubicBezTo>
                        <a:cubicBezTo>
                          <a:pt x="481310" y="924920"/>
                          <a:pt x="459988" y="903598"/>
                          <a:pt x="443404" y="872799"/>
                        </a:cubicBezTo>
                        <a:cubicBezTo>
                          <a:pt x="433927" y="856215"/>
                          <a:pt x="417343" y="844369"/>
                          <a:pt x="405498" y="830155"/>
                        </a:cubicBezTo>
                        <a:cubicBezTo>
                          <a:pt x="391283" y="813571"/>
                          <a:pt x="374699" y="799356"/>
                          <a:pt x="360484" y="782772"/>
                        </a:cubicBezTo>
                        <a:cubicBezTo>
                          <a:pt x="353377" y="775665"/>
                          <a:pt x="343901" y="766188"/>
                          <a:pt x="341531" y="756712"/>
                        </a:cubicBezTo>
                        <a:cubicBezTo>
                          <a:pt x="334424" y="728282"/>
                          <a:pt x="317840" y="709329"/>
                          <a:pt x="294149" y="692745"/>
                        </a:cubicBezTo>
                        <a:cubicBezTo>
                          <a:pt x="282303" y="685638"/>
                          <a:pt x="272827" y="676162"/>
                          <a:pt x="268088" y="661947"/>
                        </a:cubicBezTo>
                        <a:cubicBezTo>
                          <a:pt x="253874" y="631148"/>
                          <a:pt x="232552" y="607457"/>
                          <a:pt x="208860" y="583766"/>
                        </a:cubicBezTo>
                        <a:cubicBezTo>
                          <a:pt x="192276" y="567182"/>
                          <a:pt x="178062" y="552967"/>
                          <a:pt x="173323" y="529276"/>
                        </a:cubicBezTo>
                        <a:cubicBezTo>
                          <a:pt x="170954" y="524537"/>
                          <a:pt x="168585" y="517430"/>
                          <a:pt x="163847" y="515061"/>
                        </a:cubicBezTo>
                        <a:cubicBezTo>
                          <a:pt x="135417" y="498477"/>
                          <a:pt x="123572" y="472416"/>
                          <a:pt x="109357" y="446356"/>
                        </a:cubicBezTo>
                        <a:cubicBezTo>
                          <a:pt x="104619" y="439249"/>
                          <a:pt x="99880" y="432141"/>
                          <a:pt x="95142" y="427403"/>
                        </a:cubicBezTo>
                        <a:cubicBezTo>
                          <a:pt x="73820" y="410819"/>
                          <a:pt x="66713" y="389497"/>
                          <a:pt x="61974" y="363437"/>
                        </a:cubicBezTo>
                        <a:cubicBezTo>
                          <a:pt x="59605" y="346853"/>
                          <a:pt x="54867" y="332638"/>
                          <a:pt x="47760" y="316054"/>
                        </a:cubicBezTo>
                        <a:cubicBezTo>
                          <a:pt x="38283" y="297101"/>
                          <a:pt x="28807" y="278148"/>
                          <a:pt x="26437" y="254457"/>
                        </a:cubicBezTo>
                        <a:cubicBezTo>
                          <a:pt x="26437" y="247349"/>
                          <a:pt x="21699" y="237873"/>
                          <a:pt x="19330" y="230766"/>
                        </a:cubicBezTo>
                        <a:cubicBezTo>
                          <a:pt x="12223" y="216551"/>
                          <a:pt x="2746" y="199967"/>
                          <a:pt x="377" y="185752"/>
                        </a:cubicBezTo>
                        <a:cubicBezTo>
                          <a:pt x="-1992" y="166799"/>
                          <a:pt x="7484" y="147846"/>
                          <a:pt x="9854" y="128893"/>
                        </a:cubicBezTo>
                        <a:cubicBezTo>
                          <a:pt x="12223" y="102833"/>
                          <a:pt x="28807" y="83880"/>
                          <a:pt x="50129" y="69665"/>
                        </a:cubicBezTo>
                        <a:cubicBezTo>
                          <a:pt x="80927" y="50712"/>
                          <a:pt x="111726" y="36497"/>
                          <a:pt x="144894" y="22282"/>
                        </a:cubicBezTo>
                        <a:cubicBezTo>
                          <a:pt x="154370" y="17544"/>
                          <a:pt x="166216" y="17544"/>
                          <a:pt x="175693" y="15175"/>
                        </a:cubicBezTo>
                        <a:cubicBezTo>
                          <a:pt x="189907" y="12806"/>
                          <a:pt x="204122" y="12806"/>
                          <a:pt x="215968" y="12806"/>
                        </a:cubicBezTo>
                        <a:cubicBezTo>
                          <a:pt x="237290" y="10437"/>
                          <a:pt x="256243" y="-3778"/>
                          <a:pt x="279934" y="960"/>
                        </a:cubicBezTo>
                        <a:cubicBezTo>
                          <a:pt x="301256" y="5698"/>
                          <a:pt x="322578" y="10437"/>
                          <a:pt x="343901" y="17544"/>
                        </a:cubicBezTo>
                        <a:cubicBezTo>
                          <a:pt x="362854" y="22282"/>
                          <a:pt x="379437" y="29390"/>
                          <a:pt x="398390" y="31759"/>
                        </a:cubicBezTo>
                        <a:cubicBezTo>
                          <a:pt x="426820" y="34128"/>
                          <a:pt x="443404" y="48343"/>
                          <a:pt x="455250" y="72034"/>
                        </a:cubicBezTo>
                        <a:cubicBezTo>
                          <a:pt x="462357" y="86249"/>
                          <a:pt x="476572" y="95725"/>
                          <a:pt x="493156" y="98094"/>
                        </a:cubicBezTo>
                        <a:cubicBezTo>
                          <a:pt x="509739" y="100464"/>
                          <a:pt x="521585" y="112309"/>
                          <a:pt x="531062" y="126524"/>
                        </a:cubicBezTo>
                        <a:cubicBezTo>
                          <a:pt x="535800" y="136000"/>
                          <a:pt x="540538" y="145477"/>
                          <a:pt x="547646" y="154954"/>
                        </a:cubicBezTo>
                        <a:cubicBezTo>
                          <a:pt x="554753" y="164430"/>
                          <a:pt x="561860" y="171537"/>
                          <a:pt x="568968" y="178645"/>
                        </a:cubicBezTo>
                        <a:cubicBezTo>
                          <a:pt x="590290" y="195229"/>
                          <a:pt x="616350" y="207074"/>
                          <a:pt x="635303" y="226027"/>
                        </a:cubicBezTo>
                        <a:cubicBezTo>
                          <a:pt x="661364" y="249719"/>
                          <a:pt x="687424" y="263933"/>
                          <a:pt x="722961" y="263933"/>
                        </a:cubicBezTo>
                        <a:cubicBezTo>
                          <a:pt x="734807" y="263933"/>
                          <a:pt x="739545" y="271041"/>
                          <a:pt x="741914" y="285256"/>
                        </a:cubicBezTo>
                        <a:cubicBezTo>
                          <a:pt x="741914" y="287625"/>
                          <a:pt x="741914" y="289994"/>
                          <a:pt x="741914" y="292363"/>
                        </a:cubicBezTo>
                        <a:cubicBezTo>
                          <a:pt x="749021" y="311316"/>
                          <a:pt x="782189" y="349222"/>
                          <a:pt x="798773" y="358698"/>
                        </a:cubicBezTo>
                        <a:cubicBezTo>
                          <a:pt x="812988" y="365806"/>
                          <a:pt x="829572" y="370544"/>
                          <a:pt x="843787" y="377651"/>
                        </a:cubicBezTo>
                        <a:cubicBezTo>
                          <a:pt x="850894" y="380021"/>
                          <a:pt x="858001" y="387128"/>
                          <a:pt x="855632" y="396604"/>
                        </a:cubicBezTo>
                        <a:cubicBezTo>
                          <a:pt x="850894" y="415558"/>
                          <a:pt x="855632" y="427403"/>
                          <a:pt x="872216" y="439249"/>
                        </a:cubicBezTo>
                        <a:cubicBezTo>
                          <a:pt x="881693" y="443987"/>
                          <a:pt x="891169" y="451094"/>
                          <a:pt x="893538" y="462940"/>
                        </a:cubicBezTo>
                        <a:cubicBezTo>
                          <a:pt x="898276" y="486631"/>
                          <a:pt x="912491" y="500846"/>
                          <a:pt x="936182" y="507953"/>
                        </a:cubicBezTo>
                        <a:cubicBezTo>
                          <a:pt x="964612" y="515061"/>
                          <a:pt x="988303" y="536383"/>
                          <a:pt x="1011995" y="555336"/>
                        </a:cubicBezTo>
                        <a:cubicBezTo>
                          <a:pt x="1014364" y="557705"/>
                          <a:pt x="1016733" y="564812"/>
                          <a:pt x="1016733" y="569551"/>
                        </a:cubicBezTo>
                        <a:cubicBezTo>
                          <a:pt x="1009625" y="595611"/>
                          <a:pt x="1023840" y="605088"/>
                          <a:pt x="1045162" y="607457"/>
                        </a:cubicBezTo>
                        <a:cubicBezTo>
                          <a:pt x="1049901" y="607457"/>
                          <a:pt x="1057008" y="609826"/>
                          <a:pt x="1059377" y="612195"/>
                        </a:cubicBezTo>
                        <a:cubicBezTo>
                          <a:pt x="1064115" y="614564"/>
                          <a:pt x="1068854" y="619302"/>
                          <a:pt x="1068854" y="624041"/>
                        </a:cubicBezTo>
                        <a:cubicBezTo>
                          <a:pt x="1071223" y="640625"/>
                          <a:pt x="1073592" y="657208"/>
                          <a:pt x="1075961" y="671423"/>
                        </a:cubicBezTo>
                        <a:cubicBezTo>
                          <a:pt x="1080699" y="685638"/>
                          <a:pt x="1090176" y="695114"/>
                          <a:pt x="1104391" y="699853"/>
                        </a:cubicBezTo>
                        <a:cubicBezTo>
                          <a:pt x="1120974" y="704591"/>
                          <a:pt x="1137558" y="702222"/>
                          <a:pt x="1154142" y="706960"/>
                        </a:cubicBezTo>
                        <a:cubicBezTo>
                          <a:pt x="1168357" y="709329"/>
                          <a:pt x="1177833" y="718806"/>
                          <a:pt x="1187310" y="728282"/>
                        </a:cubicBezTo>
                        <a:cubicBezTo>
                          <a:pt x="1194417" y="737759"/>
                          <a:pt x="1196786" y="747235"/>
                          <a:pt x="1194417" y="759081"/>
                        </a:cubicBezTo>
                        <a:cubicBezTo>
                          <a:pt x="1192048" y="766188"/>
                          <a:pt x="1192048" y="775665"/>
                          <a:pt x="1201525" y="780403"/>
                        </a:cubicBezTo>
                        <a:cubicBezTo>
                          <a:pt x="1246538" y="806464"/>
                          <a:pt x="1263122" y="856215"/>
                          <a:pt x="1296290" y="891752"/>
                        </a:cubicBezTo>
                        <a:cubicBezTo>
                          <a:pt x="1298659" y="894121"/>
                          <a:pt x="1301028" y="901229"/>
                          <a:pt x="1301028" y="905967"/>
                        </a:cubicBezTo>
                        <a:cubicBezTo>
                          <a:pt x="1296290" y="927289"/>
                          <a:pt x="1293921" y="948611"/>
                          <a:pt x="1298659" y="969933"/>
                        </a:cubicBezTo>
                        <a:cubicBezTo>
                          <a:pt x="1274968" y="1017316"/>
                          <a:pt x="1308135" y="1038638"/>
                          <a:pt x="1338934" y="1062329"/>
                        </a:cubicBezTo>
                        <a:cubicBezTo>
                          <a:pt x="1343672" y="1067068"/>
                          <a:pt x="1355518" y="1067068"/>
                          <a:pt x="1353149" y="1076544"/>
                        </a:cubicBezTo>
                        <a:cubicBezTo>
                          <a:pt x="1350780" y="1083651"/>
                          <a:pt x="1341303" y="1086021"/>
                          <a:pt x="1334196" y="1090759"/>
                        </a:cubicBezTo>
                        <a:cubicBezTo>
                          <a:pt x="1298659" y="1104973"/>
                          <a:pt x="1274968" y="1097866"/>
                          <a:pt x="1253646" y="1069437"/>
                        </a:cubicBezTo>
                        <a:cubicBezTo>
                          <a:pt x="1248907" y="1062329"/>
                          <a:pt x="1248907" y="1055222"/>
                          <a:pt x="1248907" y="1045745"/>
                        </a:cubicBezTo>
                        <a:cubicBezTo>
                          <a:pt x="1248907" y="1022054"/>
                          <a:pt x="1248907" y="1022054"/>
                          <a:pt x="1222847" y="1022054"/>
                        </a:cubicBezTo>
                        <a:cubicBezTo>
                          <a:pt x="1208632" y="1022054"/>
                          <a:pt x="1194417" y="1017316"/>
                          <a:pt x="1184941" y="1007839"/>
                        </a:cubicBezTo>
                        <a:cubicBezTo>
                          <a:pt x="1158880" y="979410"/>
                          <a:pt x="1135189" y="950980"/>
                          <a:pt x="1106760" y="922551"/>
                        </a:cubicBezTo>
                        <a:cubicBezTo>
                          <a:pt x="1080699" y="896490"/>
                          <a:pt x="1066484" y="865692"/>
                          <a:pt x="1045162" y="837262"/>
                        </a:cubicBezTo>
                        <a:cubicBezTo>
                          <a:pt x="1035686" y="823047"/>
                          <a:pt x="1026209" y="811202"/>
                          <a:pt x="1011995" y="801725"/>
                        </a:cubicBezTo>
                        <a:cubicBezTo>
                          <a:pt x="1007256" y="799356"/>
                          <a:pt x="1002518" y="794618"/>
                          <a:pt x="1000149" y="792249"/>
                        </a:cubicBezTo>
                        <a:cubicBezTo>
                          <a:pt x="959874" y="735390"/>
                          <a:pt x="907753" y="692745"/>
                          <a:pt x="860370" y="642994"/>
                        </a:cubicBezTo>
                        <a:cubicBezTo>
                          <a:pt x="841417" y="624041"/>
                          <a:pt x="824833" y="602718"/>
                          <a:pt x="805880" y="581396"/>
                        </a:cubicBezTo>
                        <a:cubicBezTo>
                          <a:pt x="789296" y="562443"/>
                          <a:pt x="772713" y="548229"/>
                          <a:pt x="756129" y="526906"/>
                        </a:cubicBezTo>
                        <a:cubicBezTo>
                          <a:pt x="739545" y="503215"/>
                          <a:pt x="715854" y="481893"/>
                          <a:pt x="694531" y="462940"/>
                        </a:cubicBezTo>
                        <a:cubicBezTo>
                          <a:pt x="656625" y="429772"/>
                          <a:pt x="613981" y="396604"/>
                          <a:pt x="578444" y="361068"/>
                        </a:cubicBezTo>
                        <a:cubicBezTo>
                          <a:pt x="566599" y="349222"/>
                          <a:pt x="554753" y="339745"/>
                          <a:pt x="540538" y="330269"/>
                        </a:cubicBezTo>
                        <a:cubicBezTo>
                          <a:pt x="526323" y="318423"/>
                          <a:pt x="509739" y="308947"/>
                          <a:pt x="495525" y="294732"/>
                        </a:cubicBezTo>
                        <a:cubicBezTo>
                          <a:pt x="474203" y="273410"/>
                          <a:pt x="448142" y="259195"/>
                          <a:pt x="422082" y="244980"/>
                        </a:cubicBezTo>
                        <a:cubicBezTo>
                          <a:pt x="400760" y="233135"/>
                          <a:pt x="379437" y="221289"/>
                          <a:pt x="358115" y="209443"/>
                        </a:cubicBezTo>
                        <a:cubicBezTo>
                          <a:pt x="336793" y="197598"/>
                          <a:pt x="313102" y="190490"/>
                          <a:pt x="289411" y="188121"/>
                        </a:cubicBezTo>
                        <a:cubicBezTo>
                          <a:pt x="287041" y="188121"/>
                          <a:pt x="279934" y="192860"/>
                          <a:pt x="277565" y="197598"/>
                        </a:cubicBezTo>
                        <a:cubicBezTo>
                          <a:pt x="272827" y="214182"/>
                          <a:pt x="272827" y="230766"/>
                          <a:pt x="282303" y="244980"/>
                        </a:cubicBezTo>
                        <a:cubicBezTo>
                          <a:pt x="291780" y="259195"/>
                          <a:pt x="303625" y="268672"/>
                          <a:pt x="313102" y="282886"/>
                        </a:cubicBezTo>
                        <a:cubicBezTo>
                          <a:pt x="329686" y="306578"/>
                          <a:pt x="353377" y="327900"/>
                          <a:pt x="360484" y="356329"/>
                        </a:cubicBezTo>
                        <a:cubicBezTo>
                          <a:pt x="398390" y="415558"/>
                          <a:pt x="443404" y="470047"/>
                          <a:pt x="486048" y="526906"/>
                        </a:cubicBezTo>
                        <a:cubicBezTo>
                          <a:pt x="493156" y="536383"/>
                          <a:pt x="502632" y="541121"/>
                          <a:pt x="509739" y="548229"/>
                        </a:cubicBezTo>
                        <a:cubicBezTo>
                          <a:pt x="545276" y="581396"/>
                          <a:pt x="583182" y="614564"/>
                          <a:pt x="606874" y="657208"/>
                        </a:cubicBezTo>
                        <a:cubicBezTo>
                          <a:pt x="621088" y="683269"/>
                          <a:pt x="642411" y="704591"/>
                          <a:pt x="668471" y="723544"/>
                        </a:cubicBezTo>
                        <a:cubicBezTo>
                          <a:pt x="687424" y="735390"/>
                          <a:pt x="699270" y="754343"/>
                          <a:pt x="711115" y="773296"/>
                        </a:cubicBezTo>
                        <a:cubicBezTo>
                          <a:pt x="720592" y="789880"/>
                          <a:pt x="734807" y="804094"/>
                          <a:pt x="746652" y="818309"/>
                        </a:cubicBezTo>
                        <a:cubicBezTo>
                          <a:pt x="758498" y="832524"/>
                          <a:pt x="772713" y="846739"/>
                          <a:pt x="777451" y="865692"/>
                        </a:cubicBezTo>
                        <a:cubicBezTo>
                          <a:pt x="779820" y="875168"/>
                          <a:pt x="789296" y="884645"/>
                          <a:pt x="796404" y="891752"/>
                        </a:cubicBezTo>
                        <a:cubicBezTo>
                          <a:pt x="817726" y="915443"/>
                          <a:pt x="839048" y="941504"/>
                          <a:pt x="860370" y="965195"/>
                        </a:cubicBezTo>
                        <a:cubicBezTo>
                          <a:pt x="869847" y="974671"/>
                          <a:pt x="879323" y="986517"/>
                          <a:pt x="884062" y="998363"/>
                        </a:cubicBezTo>
                        <a:cubicBezTo>
                          <a:pt x="891169" y="1017316"/>
                          <a:pt x="900646" y="1031531"/>
                          <a:pt x="914860" y="1045745"/>
                        </a:cubicBezTo>
                        <a:cubicBezTo>
                          <a:pt x="926706" y="1057591"/>
                          <a:pt x="933813" y="1071806"/>
                          <a:pt x="929075" y="1090759"/>
                        </a:cubicBezTo>
                        <a:cubicBezTo>
                          <a:pt x="926706" y="1097866"/>
                          <a:pt x="926706" y="1109712"/>
                          <a:pt x="933813" y="1112081"/>
                        </a:cubicBezTo>
                        <a:cubicBezTo>
                          <a:pt x="962243" y="1126296"/>
                          <a:pt x="971719" y="1159463"/>
                          <a:pt x="997780" y="1173678"/>
                        </a:cubicBezTo>
                        <a:cubicBezTo>
                          <a:pt x="1009625" y="1180786"/>
                          <a:pt x="1016733" y="1192631"/>
                          <a:pt x="1023840" y="1204477"/>
                        </a:cubicBezTo>
                        <a:cubicBezTo>
                          <a:pt x="1028578" y="1211584"/>
                          <a:pt x="1033317" y="1218692"/>
                          <a:pt x="1040424" y="1223430"/>
                        </a:cubicBezTo>
                        <a:cubicBezTo>
                          <a:pt x="1078330" y="1237645"/>
                          <a:pt x="1094914" y="1275551"/>
                          <a:pt x="1130451" y="1294504"/>
                        </a:cubicBezTo>
                        <a:cubicBezTo>
                          <a:pt x="1175464" y="1299242"/>
                          <a:pt x="1199156" y="1337148"/>
                          <a:pt x="1232323" y="1358470"/>
                        </a:cubicBezTo>
                        <a:cubicBezTo>
                          <a:pt x="1265491" y="1377423"/>
                          <a:pt x="1289182" y="1408222"/>
                          <a:pt x="1322350" y="1429544"/>
                        </a:cubicBezTo>
                        <a:cubicBezTo>
                          <a:pt x="1331827" y="1434282"/>
                          <a:pt x="1338934" y="1443759"/>
                          <a:pt x="1343672" y="1453235"/>
                        </a:cubicBezTo>
                        <a:cubicBezTo>
                          <a:pt x="1353149" y="1469819"/>
                          <a:pt x="1360256" y="1486403"/>
                          <a:pt x="1372102" y="1502987"/>
                        </a:cubicBezTo>
                        <a:cubicBezTo>
                          <a:pt x="1376840" y="1510094"/>
                          <a:pt x="1383947" y="1519571"/>
                          <a:pt x="1391055" y="1517202"/>
                        </a:cubicBezTo>
                        <a:cubicBezTo>
                          <a:pt x="1417115" y="1514833"/>
                          <a:pt x="1431330" y="1531416"/>
                          <a:pt x="1447914" y="1543262"/>
                        </a:cubicBezTo>
                        <a:cubicBezTo>
                          <a:pt x="1464498" y="1552739"/>
                          <a:pt x="1478713" y="1566953"/>
                          <a:pt x="1490558" y="1578799"/>
                        </a:cubicBezTo>
                        <a:cubicBezTo>
                          <a:pt x="1509511" y="1597752"/>
                          <a:pt x="1509511" y="1602490"/>
                          <a:pt x="1495297" y="1635658"/>
                        </a:cubicBezTo>
                        <a:cubicBezTo>
                          <a:pt x="1490558" y="1645135"/>
                          <a:pt x="1492928" y="1652242"/>
                          <a:pt x="1500035" y="1654611"/>
                        </a:cubicBezTo>
                        <a:cubicBezTo>
                          <a:pt x="1518988" y="1656980"/>
                          <a:pt x="1535572" y="1661718"/>
                          <a:pt x="1552156" y="1673564"/>
                        </a:cubicBezTo>
                        <a:cubicBezTo>
                          <a:pt x="1616122" y="1711470"/>
                          <a:pt x="1672981" y="1758853"/>
                          <a:pt x="1722733" y="1810973"/>
                        </a:cubicBezTo>
                        <a:cubicBezTo>
                          <a:pt x="1753532" y="1841772"/>
                          <a:pt x="1781961" y="1874940"/>
                          <a:pt x="1822236" y="1896262"/>
                        </a:cubicBezTo>
                        <a:cubicBezTo>
                          <a:pt x="1841189" y="1905739"/>
                          <a:pt x="1855404" y="1924692"/>
                          <a:pt x="1867250" y="1943645"/>
                        </a:cubicBezTo>
                        <a:cubicBezTo>
                          <a:pt x="1879095" y="1962598"/>
                          <a:pt x="1893310" y="1976812"/>
                          <a:pt x="1912263" y="1991027"/>
                        </a:cubicBezTo>
                        <a:cubicBezTo>
                          <a:pt x="1926478" y="2000504"/>
                          <a:pt x="1938323" y="2012349"/>
                          <a:pt x="1947800" y="2024195"/>
                        </a:cubicBezTo>
                        <a:cubicBezTo>
                          <a:pt x="1980968" y="2071577"/>
                          <a:pt x="2025981" y="2107114"/>
                          <a:pt x="2063887" y="2149759"/>
                        </a:cubicBezTo>
                        <a:cubicBezTo>
                          <a:pt x="2087578" y="2175819"/>
                          <a:pt x="2113639" y="2199511"/>
                          <a:pt x="2137330" y="2225571"/>
                        </a:cubicBezTo>
                        <a:cubicBezTo>
                          <a:pt x="2146807" y="2235048"/>
                          <a:pt x="2156283" y="2244524"/>
                          <a:pt x="2163391" y="2256370"/>
                        </a:cubicBezTo>
                        <a:cubicBezTo>
                          <a:pt x="2179975" y="2282430"/>
                          <a:pt x="2189451" y="2310860"/>
                          <a:pt x="2175236" y="2341658"/>
                        </a:cubicBezTo>
                        <a:cubicBezTo>
                          <a:pt x="2172867" y="2346396"/>
                          <a:pt x="2172867" y="2351135"/>
                          <a:pt x="2170498" y="2358242"/>
                        </a:cubicBezTo>
                        <a:cubicBezTo>
                          <a:pt x="2168129" y="2370088"/>
                          <a:pt x="2179975" y="2384302"/>
                          <a:pt x="2194189" y="2384302"/>
                        </a:cubicBezTo>
                        <a:cubicBezTo>
                          <a:pt x="2198927" y="2386672"/>
                          <a:pt x="2201297" y="2386672"/>
                          <a:pt x="2208404" y="2384302"/>
                        </a:cubicBezTo>
                        <a:lnTo>
                          <a:pt x="2208404" y="2384302"/>
                        </a:lnTo>
                        <a:close/>
                        <a:moveTo>
                          <a:pt x="2108901" y="2085792"/>
                        </a:moveTo>
                        <a:cubicBezTo>
                          <a:pt x="2078102" y="2054994"/>
                          <a:pt x="2044934" y="2021826"/>
                          <a:pt x="2011766" y="1988658"/>
                        </a:cubicBezTo>
                        <a:cubicBezTo>
                          <a:pt x="1973860" y="1950752"/>
                          <a:pt x="1935954" y="1910477"/>
                          <a:pt x="1898048" y="1872571"/>
                        </a:cubicBezTo>
                        <a:cubicBezTo>
                          <a:pt x="1881464" y="1855987"/>
                          <a:pt x="1864880" y="1837034"/>
                          <a:pt x="1850666" y="1815712"/>
                        </a:cubicBezTo>
                        <a:cubicBezTo>
                          <a:pt x="1841189" y="1801497"/>
                          <a:pt x="1831713" y="1789651"/>
                          <a:pt x="1819867" y="1777806"/>
                        </a:cubicBezTo>
                        <a:cubicBezTo>
                          <a:pt x="1800914" y="1758853"/>
                          <a:pt x="1781961" y="1739900"/>
                          <a:pt x="1767746" y="1716208"/>
                        </a:cubicBezTo>
                        <a:cubicBezTo>
                          <a:pt x="1760639" y="1701994"/>
                          <a:pt x="1746424" y="1692517"/>
                          <a:pt x="1734578" y="1680671"/>
                        </a:cubicBezTo>
                        <a:cubicBezTo>
                          <a:pt x="1717995" y="1661718"/>
                          <a:pt x="1699042" y="1645135"/>
                          <a:pt x="1687196" y="1623813"/>
                        </a:cubicBezTo>
                        <a:cubicBezTo>
                          <a:pt x="1680088" y="1609598"/>
                          <a:pt x="1668243" y="1597752"/>
                          <a:pt x="1656397" y="1585906"/>
                        </a:cubicBezTo>
                        <a:cubicBezTo>
                          <a:pt x="1623230" y="1550369"/>
                          <a:pt x="1585323" y="1519571"/>
                          <a:pt x="1561632" y="1474557"/>
                        </a:cubicBezTo>
                        <a:cubicBezTo>
                          <a:pt x="1559263" y="1472188"/>
                          <a:pt x="1559263" y="1469819"/>
                          <a:pt x="1556894" y="1467450"/>
                        </a:cubicBezTo>
                        <a:cubicBezTo>
                          <a:pt x="1518988" y="1436651"/>
                          <a:pt x="1492928" y="1391638"/>
                          <a:pt x="1462129" y="1356101"/>
                        </a:cubicBezTo>
                        <a:cubicBezTo>
                          <a:pt x="1443176" y="1332410"/>
                          <a:pt x="1428961" y="1306349"/>
                          <a:pt x="1402901" y="1289765"/>
                        </a:cubicBezTo>
                        <a:cubicBezTo>
                          <a:pt x="1374471" y="1249490"/>
                          <a:pt x="1353149" y="1244752"/>
                          <a:pt x="1400531" y="1195000"/>
                        </a:cubicBezTo>
                        <a:cubicBezTo>
                          <a:pt x="1410008" y="1185524"/>
                          <a:pt x="1402901" y="1176047"/>
                          <a:pt x="1395793" y="1166571"/>
                        </a:cubicBezTo>
                        <a:cubicBezTo>
                          <a:pt x="1393424" y="1164202"/>
                          <a:pt x="1393424" y="1159463"/>
                          <a:pt x="1393424" y="1159463"/>
                        </a:cubicBezTo>
                        <a:cubicBezTo>
                          <a:pt x="1398162" y="1157095"/>
                          <a:pt x="1402901" y="1152356"/>
                          <a:pt x="1407639" y="1152356"/>
                        </a:cubicBezTo>
                        <a:cubicBezTo>
                          <a:pt x="1428961" y="1157095"/>
                          <a:pt x="1447914" y="1164202"/>
                          <a:pt x="1471605" y="1161833"/>
                        </a:cubicBezTo>
                        <a:cubicBezTo>
                          <a:pt x="1473974" y="1161833"/>
                          <a:pt x="1478713" y="1171309"/>
                          <a:pt x="1478713" y="1176047"/>
                        </a:cubicBezTo>
                        <a:cubicBezTo>
                          <a:pt x="1478713" y="1190262"/>
                          <a:pt x="1469236" y="1199739"/>
                          <a:pt x="1462129" y="1211584"/>
                        </a:cubicBezTo>
                        <a:cubicBezTo>
                          <a:pt x="1457391" y="1218692"/>
                          <a:pt x="1459760" y="1228168"/>
                          <a:pt x="1471605" y="1230537"/>
                        </a:cubicBezTo>
                        <a:cubicBezTo>
                          <a:pt x="1492928" y="1235275"/>
                          <a:pt x="1511880" y="1249490"/>
                          <a:pt x="1535572" y="1244752"/>
                        </a:cubicBezTo>
                        <a:cubicBezTo>
                          <a:pt x="1537941" y="1244752"/>
                          <a:pt x="1545048" y="1249490"/>
                          <a:pt x="1545048" y="1254229"/>
                        </a:cubicBezTo>
                        <a:cubicBezTo>
                          <a:pt x="1547417" y="1263705"/>
                          <a:pt x="1549786" y="1275551"/>
                          <a:pt x="1552156" y="1285027"/>
                        </a:cubicBezTo>
                        <a:cubicBezTo>
                          <a:pt x="1554525" y="1296873"/>
                          <a:pt x="1564001" y="1306349"/>
                          <a:pt x="1575847" y="1303980"/>
                        </a:cubicBezTo>
                        <a:cubicBezTo>
                          <a:pt x="1594800" y="1301611"/>
                          <a:pt x="1606646" y="1313457"/>
                          <a:pt x="1613753" y="1330041"/>
                        </a:cubicBezTo>
                        <a:cubicBezTo>
                          <a:pt x="1620860" y="1346625"/>
                          <a:pt x="1627968" y="1365577"/>
                          <a:pt x="1635075" y="1382162"/>
                        </a:cubicBezTo>
                        <a:cubicBezTo>
                          <a:pt x="1639813" y="1396376"/>
                          <a:pt x="1651659" y="1403484"/>
                          <a:pt x="1665874" y="1403484"/>
                        </a:cubicBezTo>
                        <a:cubicBezTo>
                          <a:pt x="1672981" y="1403484"/>
                          <a:pt x="1677719" y="1405853"/>
                          <a:pt x="1677719" y="1412960"/>
                        </a:cubicBezTo>
                        <a:cubicBezTo>
                          <a:pt x="1682458" y="1436651"/>
                          <a:pt x="1696672" y="1450866"/>
                          <a:pt x="1713256" y="1467450"/>
                        </a:cubicBezTo>
                        <a:cubicBezTo>
                          <a:pt x="1739317" y="1491141"/>
                          <a:pt x="1760639" y="1519571"/>
                          <a:pt x="1779592" y="1550369"/>
                        </a:cubicBezTo>
                        <a:cubicBezTo>
                          <a:pt x="1805652" y="1590645"/>
                          <a:pt x="1836451" y="1630920"/>
                          <a:pt x="1864880" y="1668826"/>
                        </a:cubicBezTo>
                        <a:cubicBezTo>
                          <a:pt x="1879095" y="1685410"/>
                          <a:pt x="1890941" y="1701994"/>
                          <a:pt x="1898048" y="1725685"/>
                        </a:cubicBezTo>
                        <a:cubicBezTo>
                          <a:pt x="1900417" y="1735161"/>
                          <a:pt x="1909894" y="1744638"/>
                          <a:pt x="1914632" y="1751745"/>
                        </a:cubicBezTo>
                        <a:cubicBezTo>
                          <a:pt x="1935954" y="1780175"/>
                          <a:pt x="1962015" y="1806235"/>
                          <a:pt x="1978599" y="1837034"/>
                        </a:cubicBezTo>
                        <a:cubicBezTo>
                          <a:pt x="1999921" y="1877309"/>
                          <a:pt x="2028350" y="1912846"/>
                          <a:pt x="2059149" y="1948383"/>
                        </a:cubicBezTo>
                        <a:cubicBezTo>
                          <a:pt x="2061518" y="1953121"/>
                          <a:pt x="2066256" y="1957859"/>
                          <a:pt x="2068625" y="1962598"/>
                        </a:cubicBezTo>
                        <a:cubicBezTo>
                          <a:pt x="2075733" y="1993396"/>
                          <a:pt x="2094686" y="2014719"/>
                          <a:pt x="2113639" y="2038410"/>
                        </a:cubicBezTo>
                        <a:cubicBezTo>
                          <a:pt x="2123115" y="2047886"/>
                          <a:pt x="2127854" y="2062101"/>
                          <a:pt x="2132592" y="2073947"/>
                        </a:cubicBezTo>
                        <a:cubicBezTo>
                          <a:pt x="2134961" y="2078685"/>
                          <a:pt x="2132592" y="2083423"/>
                          <a:pt x="2132592" y="2088161"/>
                        </a:cubicBezTo>
                        <a:cubicBezTo>
                          <a:pt x="2120746" y="2088161"/>
                          <a:pt x="2116008" y="2085792"/>
                          <a:pt x="2108901" y="2085792"/>
                        </a:cubicBezTo>
                        <a:lnTo>
                          <a:pt x="2108901" y="2085792"/>
                        </a:lnTo>
                        <a:close/>
                        <a:moveTo>
                          <a:pt x="1407639" y="1067068"/>
                        </a:moveTo>
                        <a:cubicBezTo>
                          <a:pt x="1407639" y="1071806"/>
                          <a:pt x="1405270" y="1076544"/>
                          <a:pt x="1398162" y="1076544"/>
                        </a:cubicBezTo>
                        <a:cubicBezTo>
                          <a:pt x="1395793" y="1076544"/>
                          <a:pt x="1393424" y="1076544"/>
                          <a:pt x="1391055" y="1074175"/>
                        </a:cubicBezTo>
                        <a:cubicBezTo>
                          <a:pt x="1391055" y="1071806"/>
                          <a:pt x="1388686" y="1069437"/>
                          <a:pt x="1391055" y="1067068"/>
                        </a:cubicBezTo>
                        <a:cubicBezTo>
                          <a:pt x="1395793" y="1064698"/>
                          <a:pt x="1398162" y="1062329"/>
                          <a:pt x="1402901" y="1059960"/>
                        </a:cubicBezTo>
                        <a:cubicBezTo>
                          <a:pt x="1402901" y="1062329"/>
                          <a:pt x="1405270" y="1067068"/>
                          <a:pt x="1407639" y="1067068"/>
                        </a:cubicBezTo>
                        <a:lnTo>
                          <a:pt x="1407639" y="1067068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</p:grpSp>
          <p:sp>
            <p:nvSpPr>
              <p:cNvPr id="31" name="Freeform 25">
                <a:extLst>
                  <a:ext uri="{FF2B5EF4-FFF2-40B4-BE49-F238E27FC236}">
                    <a16:creationId xmlns:a16="http://schemas.microsoft.com/office/drawing/2014/main" id="{79F4E468-FE87-91B9-EC9F-1C41CF815957}"/>
                  </a:ext>
                </a:extLst>
              </p:cNvPr>
              <p:cNvSpPr/>
              <p:nvPr/>
            </p:nvSpPr>
            <p:spPr>
              <a:xfrm>
                <a:off x="8610305" y="2437644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pic>
          <p:nvPicPr>
            <p:cNvPr id="29" name="Graphic 28">
              <a:extLst>
                <a:ext uri="{FF2B5EF4-FFF2-40B4-BE49-F238E27FC236}">
                  <a16:creationId xmlns:a16="http://schemas.microsoft.com/office/drawing/2014/main" id="{45CD2F23-A216-8CA2-596A-398779D44375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9282994" y="3909912"/>
              <a:ext cx="2139390" cy="1983393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820720" y="2289246"/>
            <a:ext cx="10515599" cy="365435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797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22960" y="2753248"/>
            <a:ext cx="10614073" cy="332289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9300"/>
              </a:lnSpc>
              <a:defRPr sz="8000" b="1"/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EF173BF-65E4-8129-6B13-75164CB7D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6207185" y="-63160"/>
            <a:ext cx="4644252" cy="3153791"/>
            <a:chOff x="5934250" y="-64016"/>
            <a:chExt cx="4644252" cy="3153791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FC41A21F-D7F7-6557-728B-5A49ABD4FF32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5934250" y="-64016"/>
              <a:ext cx="2091003" cy="1938534"/>
            </a:xfrm>
            <a:prstGeom prst="rect">
              <a:avLst/>
            </a:prstGeom>
          </p:spPr>
        </p:pic>
        <p:sp>
          <p:nvSpPr>
            <p:cNvPr id="9" name="Freeform 18">
              <a:extLst>
                <a:ext uri="{FF2B5EF4-FFF2-40B4-BE49-F238E27FC236}">
                  <a16:creationId xmlns:a16="http://schemas.microsoft.com/office/drawing/2014/main" id="{B3B07ACF-CEEF-F982-A3A4-81D644C3782A}"/>
                </a:ext>
              </a:extLst>
            </p:cNvPr>
            <p:cNvSpPr/>
            <p:nvPr/>
          </p:nvSpPr>
          <p:spPr>
            <a:xfrm rot="9165354">
              <a:off x="8891271" y="1309183"/>
              <a:ext cx="1687231" cy="1780592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11" name="Freeform 28">
            <a:extLst>
              <a:ext uri="{FF2B5EF4-FFF2-40B4-BE49-F238E27FC236}">
                <a16:creationId xmlns:a16="http://schemas.microsoft.com/office/drawing/2014/main" id="{2BDC000D-C35F-DD5D-AB59-E4FCD344C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52318" y="0"/>
            <a:ext cx="3301184" cy="2882776"/>
          </a:xfrm>
          <a:custGeom>
            <a:avLst/>
            <a:gdLst>
              <a:gd name="connsiteX0" fmla="*/ 59742 w 3142491"/>
              <a:gd name="connsiteY0" fmla="*/ 679268 h 2744197"/>
              <a:gd name="connsiteX1" fmla="*/ 62766 w 3142491"/>
              <a:gd name="connsiteY1" fmla="*/ 682745 h 2744197"/>
              <a:gd name="connsiteX2" fmla="*/ 62612 w 3142491"/>
              <a:gd name="connsiteY2" fmla="*/ 683184 h 2744197"/>
              <a:gd name="connsiteX3" fmla="*/ 1081127 w 3142491"/>
              <a:gd name="connsiteY3" fmla="*/ 0 h 2744197"/>
              <a:gd name="connsiteX4" fmla="*/ 1087846 w 3142491"/>
              <a:gd name="connsiteY4" fmla="*/ 0 h 2744197"/>
              <a:gd name="connsiteX5" fmla="*/ 1075461 w 3142491"/>
              <a:gd name="connsiteY5" fmla="*/ 62346 h 2744197"/>
              <a:gd name="connsiteX6" fmla="*/ 1058555 w 3142491"/>
              <a:gd name="connsiteY6" fmla="*/ 145430 h 2744197"/>
              <a:gd name="connsiteX7" fmla="*/ 1045794 w 3142491"/>
              <a:gd name="connsiteY7" fmla="*/ 178508 h 2744197"/>
              <a:gd name="connsiteX8" fmla="*/ 986529 w 3142491"/>
              <a:gd name="connsiteY8" fmla="*/ 278884 h 2744197"/>
              <a:gd name="connsiteX9" fmla="*/ 918647 w 3142491"/>
              <a:gd name="connsiteY9" fmla="*/ 362329 h 2744197"/>
              <a:gd name="connsiteX10" fmla="*/ 833378 w 3142491"/>
              <a:gd name="connsiteY10" fmla="*/ 460891 h 2744197"/>
              <a:gd name="connsiteX11" fmla="*/ 806134 w 3142491"/>
              <a:gd name="connsiteY11" fmla="*/ 495569 h 2744197"/>
              <a:gd name="connsiteX12" fmla="*/ 775533 w 3142491"/>
              <a:gd name="connsiteY12" fmla="*/ 550262 h 2744197"/>
              <a:gd name="connsiteX13" fmla="*/ 723068 w 3142491"/>
              <a:gd name="connsiteY13" fmla="*/ 693574 h 2744197"/>
              <a:gd name="connsiteX14" fmla="*/ 702531 w 3142491"/>
              <a:gd name="connsiteY14" fmla="*/ 828663 h 2744197"/>
              <a:gd name="connsiteX15" fmla="*/ 715070 w 3142491"/>
              <a:gd name="connsiteY15" fmla="*/ 976512 h 2744197"/>
              <a:gd name="connsiteX16" fmla="*/ 737014 w 3142491"/>
              <a:gd name="connsiteY16" fmla="*/ 1111302 h 2744197"/>
              <a:gd name="connsiteX17" fmla="*/ 747352 w 3142491"/>
              <a:gd name="connsiteY17" fmla="*/ 1159708 h 2744197"/>
              <a:gd name="connsiteX18" fmla="*/ 784899 w 3142491"/>
              <a:gd name="connsiteY18" fmla="*/ 1239410 h 2744197"/>
              <a:gd name="connsiteX19" fmla="*/ 819757 w 3142491"/>
              <a:gd name="connsiteY19" fmla="*/ 1292141 h 2744197"/>
              <a:gd name="connsiteX20" fmla="*/ 829341 w 3142491"/>
              <a:gd name="connsiteY20" fmla="*/ 1304568 h 2744197"/>
              <a:gd name="connsiteX21" fmla="*/ 818790 w 3142491"/>
              <a:gd name="connsiteY21" fmla="*/ 1296645 h 2744197"/>
              <a:gd name="connsiteX22" fmla="*/ 779427 w 3142491"/>
              <a:gd name="connsiteY22" fmla="*/ 1242946 h 2744197"/>
              <a:gd name="connsiteX23" fmla="*/ 732175 w 3142491"/>
              <a:gd name="connsiteY23" fmla="*/ 1133826 h 2744197"/>
              <a:gd name="connsiteX24" fmla="*/ 697325 w 3142491"/>
              <a:gd name="connsiteY24" fmla="*/ 940653 h 2744197"/>
              <a:gd name="connsiteX25" fmla="*/ 689529 w 3142491"/>
              <a:gd name="connsiteY25" fmla="*/ 827755 h 2744197"/>
              <a:gd name="connsiteX26" fmla="*/ 700843 w 3142491"/>
              <a:gd name="connsiteY26" fmla="*/ 731216 h 2744197"/>
              <a:gd name="connsiteX27" fmla="*/ 725731 w 3142491"/>
              <a:gd name="connsiteY27" fmla="*/ 646074 h 2744197"/>
              <a:gd name="connsiteX28" fmla="*/ 749772 w 3142491"/>
              <a:gd name="connsiteY28" fmla="*/ 582432 h 2744197"/>
              <a:gd name="connsiteX29" fmla="*/ 775354 w 3142491"/>
              <a:gd name="connsiteY29" fmla="*/ 524774 h 2744197"/>
              <a:gd name="connsiteX30" fmla="*/ 819863 w 3142491"/>
              <a:gd name="connsiteY30" fmla="*/ 457988 h 2744197"/>
              <a:gd name="connsiteX31" fmla="*/ 875378 w 3142491"/>
              <a:gd name="connsiteY31" fmla="*/ 392622 h 2744197"/>
              <a:gd name="connsiteX32" fmla="*/ 949248 w 3142491"/>
              <a:gd name="connsiteY32" fmla="*/ 307635 h 2744197"/>
              <a:gd name="connsiteX33" fmla="*/ 1016556 w 3142491"/>
              <a:gd name="connsiteY33" fmla="*/ 213699 h 2744197"/>
              <a:gd name="connsiteX34" fmla="*/ 1057802 w 3142491"/>
              <a:gd name="connsiteY34" fmla="*/ 109452 h 2744197"/>
              <a:gd name="connsiteX35" fmla="*/ 1077610 w 3142491"/>
              <a:gd name="connsiteY35" fmla="*/ 12851 h 2744197"/>
              <a:gd name="connsiteX36" fmla="*/ 967483 w 3142491"/>
              <a:gd name="connsiteY36" fmla="*/ 0 h 2744197"/>
              <a:gd name="connsiteX37" fmla="*/ 996819 w 3142491"/>
              <a:gd name="connsiteY37" fmla="*/ 0 h 2744197"/>
              <a:gd name="connsiteX38" fmla="*/ 904084 w 3142491"/>
              <a:gd name="connsiteY38" fmla="*/ 140524 h 2744197"/>
              <a:gd name="connsiteX39" fmla="*/ 874966 w 3142491"/>
              <a:gd name="connsiteY39" fmla="*/ 192708 h 2744197"/>
              <a:gd name="connsiteX40" fmla="*/ 831724 w 3142491"/>
              <a:gd name="connsiteY40" fmla="*/ 297471 h 2744197"/>
              <a:gd name="connsiteX41" fmla="*/ 808591 w 3142491"/>
              <a:gd name="connsiteY41" fmla="*/ 348113 h 2744197"/>
              <a:gd name="connsiteX42" fmla="*/ 799248 w 3142491"/>
              <a:gd name="connsiteY42" fmla="*/ 369671 h 2744197"/>
              <a:gd name="connsiteX43" fmla="*/ 760965 w 3142491"/>
              <a:gd name="connsiteY43" fmla="*/ 468899 h 2744197"/>
              <a:gd name="connsiteX44" fmla="*/ 728214 w 3142491"/>
              <a:gd name="connsiteY44" fmla="*/ 573087 h 2744197"/>
              <a:gd name="connsiteX45" fmla="*/ 705776 w 3142491"/>
              <a:gd name="connsiteY45" fmla="*/ 651214 h 2744197"/>
              <a:gd name="connsiteX46" fmla="*/ 691774 w 3142491"/>
              <a:gd name="connsiteY46" fmla="*/ 720784 h 2744197"/>
              <a:gd name="connsiteX47" fmla="*/ 681908 w 3142491"/>
              <a:gd name="connsiteY47" fmla="*/ 880787 h 2744197"/>
              <a:gd name="connsiteX48" fmla="*/ 691939 w 3142491"/>
              <a:gd name="connsiteY48" fmla="*/ 1027155 h 2744197"/>
              <a:gd name="connsiteX49" fmla="*/ 707081 w 3142491"/>
              <a:gd name="connsiteY49" fmla="*/ 1119010 h 2744197"/>
              <a:gd name="connsiteX50" fmla="*/ 756842 w 3142491"/>
              <a:gd name="connsiteY50" fmla="*/ 1229612 h 2744197"/>
              <a:gd name="connsiteX51" fmla="*/ 794663 w 3142491"/>
              <a:gd name="connsiteY51" fmla="*/ 1277324 h 2744197"/>
              <a:gd name="connsiteX52" fmla="*/ 830428 w 3142491"/>
              <a:gd name="connsiteY52" fmla="*/ 1317054 h 2744197"/>
              <a:gd name="connsiteX53" fmla="*/ 834934 w 3142491"/>
              <a:gd name="connsiteY53" fmla="*/ 1318024 h 2744197"/>
              <a:gd name="connsiteX54" fmla="*/ 835388 w 3142491"/>
              <a:gd name="connsiteY54" fmla="*/ 1311523 h 2744197"/>
              <a:gd name="connsiteX55" fmla="*/ 829341 w 3142491"/>
              <a:gd name="connsiteY55" fmla="*/ 1304568 h 2744197"/>
              <a:gd name="connsiteX56" fmla="*/ 839378 w 3142491"/>
              <a:gd name="connsiteY56" fmla="*/ 1310495 h 2744197"/>
              <a:gd name="connsiteX57" fmla="*/ 868644 w 3142491"/>
              <a:gd name="connsiteY57" fmla="*/ 1349772 h 2744197"/>
              <a:gd name="connsiteX58" fmla="*/ 894372 w 3142491"/>
              <a:gd name="connsiteY58" fmla="*/ 1383576 h 2744197"/>
              <a:gd name="connsiteX59" fmla="*/ 974854 w 3142491"/>
              <a:gd name="connsiteY59" fmla="*/ 1456476 h 2744197"/>
              <a:gd name="connsiteX60" fmla="*/ 1068911 w 3142491"/>
              <a:gd name="connsiteY60" fmla="*/ 1540777 h 2744197"/>
              <a:gd name="connsiteX61" fmla="*/ 1117798 w 3142491"/>
              <a:gd name="connsiteY61" fmla="*/ 1598407 h 2744197"/>
              <a:gd name="connsiteX62" fmla="*/ 1180893 w 3142491"/>
              <a:gd name="connsiteY62" fmla="*/ 1686426 h 2744197"/>
              <a:gd name="connsiteX63" fmla="*/ 1277973 w 3142491"/>
              <a:gd name="connsiteY63" fmla="*/ 1774202 h 2744197"/>
              <a:gd name="connsiteX64" fmla="*/ 1334149 w 3142491"/>
              <a:gd name="connsiteY64" fmla="*/ 1802294 h 2744197"/>
              <a:gd name="connsiteX65" fmla="*/ 1383249 w 3142491"/>
              <a:gd name="connsiteY65" fmla="*/ 1819441 h 2744197"/>
              <a:gd name="connsiteX66" fmla="*/ 1455328 w 3142491"/>
              <a:gd name="connsiteY66" fmla="*/ 1834924 h 2744197"/>
              <a:gd name="connsiteX67" fmla="*/ 1579805 w 3142491"/>
              <a:gd name="connsiteY67" fmla="*/ 1839043 h 2744197"/>
              <a:gd name="connsiteX68" fmla="*/ 1668818 w 3142491"/>
              <a:gd name="connsiteY68" fmla="*/ 1845911 h 2744197"/>
              <a:gd name="connsiteX69" fmla="*/ 1712326 w 3142491"/>
              <a:gd name="connsiteY69" fmla="*/ 1849602 h 2744197"/>
              <a:gd name="connsiteX70" fmla="*/ 1812856 w 3142491"/>
              <a:gd name="connsiteY70" fmla="*/ 1859887 h 2744197"/>
              <a:gd name="connsiteX71" fmla="*/ 1826372 w 3142491"/>
              <a:gd name="connsiteY71" fmla="*/ 1862791 h 2744197"/>
              <a:gd name="connsiteX72" fmla="*/ 1898569 w 3142491"/>
              <a:gd name="connsiteY72" fmla="*/ 1895266 h 2744197"/>
              <a:gd name="connsiteX73" fmla="*/ 1908607 w 3142491"/>
              <a:gd name="connsiteY73" fmla="*/ 1901193 h 2744197"/>
              <a:gd name="connsiteX74" fmla="*/ 1965811 w 3142491"/>
              <a:gd name="connsiteY74" fmla="*/ 1933275 h 2744197"/>
              <a:gd name="connsiteX75" fmla="*/ 2010526 w 3142491"/>
              <a:gd name="connsiteY75" fmla="*/ 1966445 h 2744197"/>
              <a:gd name="connsiteX76" fmla="*/ 2066369 w 3142491"/>
              <a:gd name="connsiteY76" fmla="*/ 2018030 h 2744197"/>
              <a:gd name="connsiteX77" fmla="*/ 2138294 w 3142491"/>
              <a:gd name="connsiteY77" fmla="*/ 2082495 h 2744197"/>
              <a:gd name="connsiteX78" fmla="*/ 2212608 w 3142491"/>
              <a:gd name="connsiteY78" fmla="*/ 2131450 h 2744197"/>
              <a:gd name="connsiteX79" fmla="*/ 2261769 w 3142491"/>
              <a:gd name="connsiteY79" fmla="*/ 2157092 h 2744197"/>
              <a:gd name="connsiteX80" fmla="*/ 2271807 w 3142491"/>
              <a:gd name="connsiteY80" fmla="*/ 2163018 h 2744197"/>
              <a:gd name="connsiteX81" fmla="*/ 2306879 w 3142491"/>
              <a:gd name="connsiteY81" fmla="*/ 2175265 h 2744197"/>
              <a:gd name="connsiteX82" fmla="*/ 2329405 w 3142491"/>
              <a:gd name="connsiteY82" fmla="*/ 2180104 h 2744197"/>
              <a:gd name="connsiteX83" fmla="*/ 2425490 w 3142491"/>
              <a:gd name="connsiteY83" fmla="*/ 2197918 h 2744197"/>
              <a:gd name="connsiteX84" fmla="*/ 2463979 w 3142491"/>
              <a:gd name="connsiteY84" fmla="*/ 2198646 h 2744197"/>
              <a:gd name="connsiteX85" fmla="*/ 2558977 w 3142491"/>
              <a:gd name="connsiteY85" fmla="*/ 2203971 h 2744197"/>
              <a:gd name="connsiteX86" fmla="*/ 2614005 w 3142491"/>
              <a:gd name="connsiteY86" fmla="*/ 2211080 h 2744197"/>
              <a:gd name="connsiteX87" fmla="*/ 2625011 w 3142491"/>
              <a:gd name="connsiteY87" fmla="*/ 2212501 h 2744197"/>
              <a:gd name="connsiteX88" fmla="*/ 2678042 w 3142491"/>
              <a:gd name="connsiteY88" fmla="*/ 2220124 h 2744197"/>
              <a:gd name="connsiteX89" fmla="*/ 2730046 w 3142491"/>
              <a:gd name="connsiteY89" fmla="*/ 2223754 h 2744197"/>
              <a:gd name="connsiteX90" fmla="*/ 2778573 w 3142491"/>
              <a:gd name="connsiteY90" fmla="*/ 2230409 h 2744197"/>
              <a:gd name="connsiteX91" fmla="*/ 2782564 w 3142491"/>
              <a:gd name="connsiteY91" fmla="*/ 2229381 h 2744197"/>
              <a:gd name="connsiteX92" fmla="*/ 2779026 w 3142491"/>
              <a:gd name="connsiteY92" fmla="*/ 2223909 h 2744197"/>
              <a:gd name="connsiteX93" fmla="*/ 2718859 w 3142491"/>
              <a:gd name="connsiteY93" fmla="*/ 2196844 h 2744197"/>
              <a:gd name="connsiteX94" fmla="*/ 2675292 w 3142491"/>
              <a:gd name="connsiteY94" fmla="*/ 2184657 h 2744197"/>
              <a:gd name="connsiteX95" fmla="*/ 2630242 w 3142491"/>
              <a:gd name="connsiteY95" fmla="*/ 2174980 h 2744197"/>
              <a:gd name="connsiteX96" fmla="*/ 2621233 w 3142491"/>
              <a:gd name="connsiteY96" fmla="*/ 2173045 h 2744197"/>
              <a:gd name="connsiteX97" fmla="*/ 2519159 w 3142491"/>
              <a:gd name="connsiteY97" fmla="*/ 2156772 h 2744197"/>
              <a:gd name="connsiteX98" fmla="*/ 2448622 w 3142491"/>
              <a:gd name="connsiteY98" fmla="*/ 2147275 h 2744197"/>
              <a:gd name="connsiteX99" fmla="*/ 2432598 w 3142491"/>
              <a:gd name="connsiteY99" fmla="*/ 2142890 h 2744197"/>
              <a:gd name="connsiteX100" fmla="*/ 2383498 w 3142491"/>
              <a:gd name="connsiteY100" fmla="*/ 2125744 h 2744197"/>
              <a:gd name="connsiteX101" fmla="*/ 2346884 w 3142491"/>
              <a:gd name="connsiteY101" fmla="*/ 2107510 h 2744197"/>
              <a:gd name="connsiteX102" fmla="*/ 2316771 w 3142491"/>
              <a:gd name="connsiteY102" fmla="*/ 2089730 h 2744197"/>
              <a:gd name="connsiteX103" fmla="*/ 2246901 w 3142491"/>
              <a:gd name="connsiteY103" fmla="*/ 2033248 h 2744197"/>
              <a:gd name="connsiteX104" fmla="*/ 2216214 w 3142491"/>
              <a:gd name="connsiteY104" fmla="*/ 2004975 h 2744197"/>
              <a:gd name="connsiteX105" fmla="*/ 2140296 w 3142491"/>
              <a:gd name="connsiteY105" fmla="*/ 1941540 h 2744197"/>
              <a:gd name="connsiteX106" fmla="*/ 2057426 w 3142491"/>
              <a:gd name="connsiteY106" fmla="*/ 1884149 h 2744197"/>
              <a:gd name="connsiteX107" fmla="*/ 1991213 w 3142491"/>
              <a:gd name="connsiteY107" fmla="*/ 1850131 h 2744197"/>
              <a:gd name="connsiteX108" fmla="*/ 1981176 w 3142491"/>
              <a:gd name="connsiteY108" fmla="*/ 1844205 h 2744197"/>
              <a:gd name="connsiteX109" fmla="*/ 1937548 w 3142491"/>
              <a:gd name="connsiteY109" fmla="*/ 1823521 h 2744197"/>
              <a:gd name="connsiteX110" fmla="*/ 1883881 w 3142491"/>
              <a:gd name="connsiteY110" fmla="*/ 1796911 h 2744197"/>
              <a:gd name="connsiteX111" fmla="*/ 1864835 w 3142491"/>
              <a:gd name="connsiteY111" fmla="*/ 1789049 h 2744197"/>
              <a:gd name="connsiteX112" fmla="*/ 1787161 w 3142491"/>
              <a:gd name="connsiteY112" fmla="*/ 1760111 h 2744197"/>
              <a:gd name="connsiteX113" fmla="*/ 1743594 w 3142491"/>
              <a:gd name="connsiteY113" fmla="*/ 1747923 h 2744197"/>
              <a:gd name="connsiteX114" fmla="*/ 1727569 w 3142491"/>
              <a:gd name="connsiteY114" fmla="*/ 1743539 h 2744197"/>
              <a:gd name="connsiteX115" fmla="*/ 1666950 w 3142491"/>
              <a:gd name="connsiteY115" fmla="*/ 1722975 h 2744197"/>
              <a:gd name="connsiteX116" fmla="*/ 1637410 w 3142491"/>
              <a:gd name="connsiteY116" fmla="*/ 1715686 h 2744197"/>
              <a:gd name="connsiteX117" fmla="*/ 1621387 w 3142491"/>
              <a:gd name="connsiteY117" fmla="*/ 1711301 h 2744197"/>
              <a:gd name="connsiteX118" fmla="*/ 1565271 w 3142491"/>
              <a:gd name="connsiteY118" fmla="*/ 1691706 h 2744197"/>
              <a:gd name="connsiteX119" fmla="*/ 1434327 w 3142491"/>
              <a:gd name="connsiteY119" fmla="*/ 1621161 h 2744197"/>
              <a:gd name="connsiteX120" fmla="*/ 1320588 w 3142491"/>
              <a:gd name="connsiteY120" fmla="*/ 1510011 h 2744197"/>
              <a:gd name="connsiteX121" fmla="*/ 1277568 w 3142491"/>
              <a:gd name="connsiteY121" fmla="*/ 1433846 h 2744197"/>
              <a:gd name="connsiteX122" fmla="*/ 1250572 w 3142491"/>
              <a:gd name="connsiteY122" fmla="*/ 1362067 h 2744197"/>
              <a:gd name="connsiteX123" fmla="*/ 1209068 w 3142491"/>
              <a:gd name="connsiteY123" fmla="*/ 1217421 h 2744197"/>
              <a:gd name="connsiteX124" fmla="*/ 1177087 w 3142491"/>
              <a:gd name="connsiteY124" fmla="*/ 1076706 h 2744197"/>
              <a:gd name="connsiteX125" fmla="*/ 1159375 w 3142491"/>
              <a:gd name="connsiteY125" fmla="*/ 974873 h 2744197"/>
              <a:gd name="connsiteX126" fmla="*/ 1149103 w 3142491"/>
              <a:gd name="connsiteY126" fmla="*/ 794521 h 2744197"/>
              <a:gd name="connsiteX127" fmla="*/ 1164863 w 3142491"/>
              <a:gd name="connsiteY127" fmla="*/ 690453 h 2744197"/>
              <a:gd name="connsiteX128" fmla="*/ 1185820 w 3142491"/>
              <a:gd name="connsiteY128" fmla="*/ 614836 h 2744197"/>
              <a:gd name="connsiteX129" fmla="*/ 1205808 w 3142491"/>
              <a:gd name="connsiteY129" fmla="*/ 543725 h 2744197"/>
              <a:gd name="connsiteX130" fmla="*/ 1212642 w 3142491"/>
              <a:gd name="connsiteY130" fmla="*/ 520686 h 2744197"/>
              <a:gd name="connsiteX131" fmla="*/ 1216513 w 3142491"/>
              <a:gd name="connsiteY131" fmla="*/ 502666 h 2744197"/>
              <a:gd name="connsiteX132" fmla="*/ 1253683 w 3142491"/>
              <a:gd name="connsiteY132" fmla="*/ 316480 h 2744197"/>
              <a:gd name="connsiteX133" fmla="*/ 1269474 w 3142491"/>
              <a:gd name="connsiteY133" fmla="*/ 146440 h 2744197"/>
              <a:gd name="connsiteX134" fmla="*/ 1282693 w 3142491"/>
              <a:gd name="connsiteY134" fmla="*/ 0 h 2744197"/>
              <a:gd name="connsiteX135" fmla="*/ 1289464 w 3142491"/>
              <a:gd name="connsiteY135" fmla="*/ 0 h 2744197"/>
              <a:gd name="connsiteX136" fmla="*/ 1281661 w 3142491"/>
              <a:gd name="connsiteY136" fmla="*/ 102872 h 2744197"/>
              <a:gd name="connsiteX137" fmla="*/ 1272979 w 3142491"/>
              <a:gd name="connsiteY137" fmla="*/ 217886 h 2744197"/>
              <a:gd name="connsiteX138" fmla="*/ 1262693 w 3142491"/>
              <a:gd name="connsiteY138" fmla="*/ 318416 h 2744197"/>
              <a:gd name="connsiteX139" fmla="*/ 1243003 w 3142491"/>
              <a:gd name="connsiteY139" fmla="*/ 432008 h 2744197"/>
              <a:gd name="connsiteX140" fmla="*/ 1225524 w 3142491"/>
              <a:gd name="connsiteY140" fmla="*/ 504602 h 2744197"/>
              <a:gd name="connsiteX141" fmla="*/ 1220171 w 3142491"/>
              <a:gd name="connsiteY141" fmla="*/ 525130 h 2744197"/>
              <a:gd name="connsiteX142" fmla="*/ 1214818 w 3142491"/>
              <a:gd name="connsiteY142" fmla="*/ 545660 h 2744197"/>
              <a:gd name="connsiteX143" fmla="*/ 1195283 w 3142491"/>
              <a:gd name="connsiteY143" fmla="*/ 610270 h 2744197"/>
              <a:gd name="connsiteX144" fmla="*/ 1185999 w 3142491"/>
              <a:gd name="connsiteY144" fmla="*/ 640324 h 2744197"/>
              <a:gd name="connsiteX145" fmla="*/ 1183097 w 3142491"/>
              <a:gd name="connsiteY145" fmla="*/ 653839 h 2744197"/>
              <a:gd name="connsiteX146" fmla="*/ 1166585 w 3142491"/>
              <a:gd name="connsiteY146" fmla="*/ 721928 h 2744197"/>
              <a:gd name="connsiteX147" fmla="*/ 1158175 w 3142491"/>
              <a:gd name="connsiteY147" fmla="*/ 804953 h 2744197"/>
              <a:gd name="connsiteX148" fmla="*/ 1173977 w 3142491"/>
              <a:gd name="connsiteY148" fmla="*/ 990264 h 2744197"/>
              <a:gd name="connsiteX149" fmla="*/ 1191689 w 3142491"/>
              <a:gd name="connsiteY149" fmla="*/ 1092097 h 2744197"/>
              <a:gd name="connsiteX150" fmla="*/ 1217504 w 3142491"/>
              <a:gd name="connsiteY150" fmla="*/ 1208865 h 2744197"/>
              <a:gd name="connsiteX151" fmla="*/ 1243652 w 3142491"/>
              <a:gd name="connsiteY151" fmla="*/ 1302142 h 2744197"/>
              <a:gd name="connsiteX152" fmla="*/ 1260036 w 3142491"/>
              <a:gd name="connsiteY152" fmla="*/ 1357503 h 2744197"/>
              <a:gd name="connsiteX153" fmla="*/ 1293138 w 3142491"/>
              <a:gd name="connsiteY153" fmla="*/ 1444732 h 2744197"/>
              <a:gd name="connsiteX154" fmla="*/ 1336614 w 3142491"/>
              <a:gd name="connsiteY154" fmla="*/ 1514396 h 2744197"/>
              <a:gd name="connsiteX155" fmla="*/ 1398047 w 3142491"/>
              <a:gd name="connsiteY155" fmla="*/ 1579435 h 2744197"/>
              <a:gd name="connsiteX156" fmla="*/ 1476926 w 3142491"/>
              <a:gd name="connsiteY156" fmla="*/ 1637853 h 2744197"/>
              <a:gd name="connsiteX157" fmla="*/ 1538121 w 3142491"/>
              <a:gd name="connsiteY157" fmla="*/ 1668908 h 2744197"/>
              <a:gd name="connsiteX158" fmla="*/ 1659874 w 3142491"/>
              <a:gd name="connsiteY158" fmla="*/ 1712029 h 2744197"/>
              <a:gd name="connsiteX159" fmla="*/ 1675899 w 3142491"/>
              <a:gd name="connsiteY159" fmla="*/ 1716415 h 2744197"/>
              <a:gd name="connsiteX160" fmla="*/ 1711940 w 3142491"/>
              <a:gd name="connsiteY160" fmla="*/ 1724157 h 2744197"/>
              <a:gd name="connsiteX161" fmla="*/ 1934918 w 3142491"/>
              <a:gd name="connsiteY161" fmla="*/ 1805047 h 2744197"/>
              <a:gd name="connsiteX162" fmla="*/ 1974041 w 3142491"/>
              <a:gd name="connsiteY162" fmla="*/ 1824763 h 2744197"/>
              <a:gd name="connsiteX163" fmla="*/ 1995598 w 3142491"/>
              <a:gd name="connsiteY163" fmla="*/ 1834106 h 2744197"/>
              <a:gd name="connsiteX164" fmla="*/ 2044244 w 3142491"/>
              <a:gd name="connsiteY164" fmla="*/ 1857753 h 2744197"/>
              <a:gd name="connsiteX165" fmla="*/ 2081886 w 3142491"/>
              <a:gd name="connsiteY165" fmla="*/ 1879977 h 2744197"/>
              <a:gd name="connsiteX166" fmla="*/ 2189398 w 3142491"/>
              <a:gd name="connsiteY166" fmla="*/ 1958686 h 2744197"/>
              <a:gd name="connsiteX167" fmla="*/ 2249743 w 3142491"/>
              <a:gd name="connsiteY167" fmla="*/ 2011237 h 2744197"/>
              <a:gd name="connsiteX168" fmla="*/ 2304557 w 3142491"/>
              <a:gd name="connsiteY168" fmla="*/ 2058830 h 2744197"/>
              <a:gd name="connsiteX169" fmla="*/ 2350242 w 3142491"/>
              <a:gd name="connsiteY169" fmla="*/ 2087495 h 2744197"/>
              <a:gd name="connsiteX170" fmla="*/ 2360279 w 3142491"/>
              <a:gd name="connsiteY170" fmla="*/ 2093422 h 2744197"/>
              <a:gd name="connsiteX171" fmla="*/ 2436984 w 3142491"/>
              <a:gd name="connsiteY171" fmla="*/ 2126866 h 2744197"/>
              <a:gd name="connsiteX172" fmla="*/ 2453008 w 3142491"/>
              <a:gd name="connsiteY172" fmla="*/ 2131251 h 2744197"/>
              <a:gd name="connsiteX173" fmla="*/ 2558557 w 3142491"/>
              <a:gd name="connsiteY173" fmla="*/ 2144500 h 2744197"/>
              <a:gd name="connsiteX174" fmla="*/ 2618603 w 3142491"/>
              <a:gd name="connsiteY174" fmla="*/ 2154571 h 2744197"/>
              <a:gd name="connsiteX175" fmla="*/ 2634628 w 3142491"/>
              <a:gd name="connsiteY175" fmla="*/ 2158956 h 2744197"/>
              <a:gd name="connsiteX176" fmla="*/ 2643123 w 3142491"/>
              <a:gd name="connsiteY176" fmla="*/ 2158896 h 2744197"/>
              <a:gd name="connsiteX177" fmla="*/ 2769836 w 3142491"/>
              <a:gd name="connsiteY177" fmla="*/ 2196486 h 2744197"/>
              <a:gd name="connsiteX178" fmla="*/ 2787403 w 3142491"/>
              <a:gd name="connsiteY178" fmla="*/ 2206857 h 2744197"/>
              <a:gd name="connsiteX179" fmla="*/ 2799950 w 3142491"/>
              <a:gd name="connsiteY179" fmla="*/ 2214265 h 2744197"/>
              <a:gd name="connsiteX180" fmla="*/ 2910425 w 3142491"/>
              <a:gd name="connsiteY180" fmla="*/ 2287953 h 2744197"/>
              <a:gd name="connsiteX181" fmla="*/ 2988457 w 3142491"/>
              <a:gd name="connsiteY181" fmla="*/ 2367868 h 2744197"/>
              <a:gd name="connsiteX182" fmla="*/ 3077280 w 3142491"/>
              <a:gd name="connsiteY182" fmla="*/ 2489691 h 2744197"/>
              <a:gd name="connsiteX183" fmla="*/ 3125774 w 3142491"/>
              <a:gd name="connsiteY183" fmla="*/ 2562317 h 2744197"/>
              <a:gd name="connsiteX184" fmla="*/ 3142491 w 3142491"/>
              <a:gd name="connsiteY184" fmla="*/ 2594186 h 2744197"/>
              <a:gd name="connsiteX185" fmla="*/ 3121449 w 3142491"/>
              <a:gd name="connsiteY185" fmla="*/ 2586838 h 2744197"/>
              <a:gd name="connsiteX186" fmla="*/ 3120421 w 3142491"/>
              <a:gd name="connsiteY186" fmla="*/ 2582846 h 2744197"/>
              <a:gd name="connsiteX187" fmla="*/ 3038098 w 3142491"/>
              <a:gd name="connsiteY187" fmla="*/ 2461479 h 2744197"/>
              <a:gd name="connsiteX188" fmla="*/ 2964451 w 3142491"/>
              <a:gd name="connsiteY188" fmla="*/ 2365539 h 2744197"/>
              <a:gd name="connsiteX189" fmla="*/ 2875414 w 3142491"/>
              <a:gd name="connsiteY189" fmla="*/ 2284203 h 2744197"/>
              <a:gd name="connsiteX190" fmla="*/ 2832752 w 3142491"/>
              <a:gd name="connsiteY190" fmla="*/ 2259015 h 2744197"/>
              <a:gd name="connsiteX191" fmla="*/ 2783652 w 3142491"/>
              <a:gd name="connsiteY191" fmla="*/ 2241868 h 2744197"/>
              <a:gd name="connsiteX192" fmla="*/ 2717619 w 3142491"/>
              <a:gd name="connsiteY192" fmla="*/ 2233339 h 2744197"/>
              <a:gd name="connsiteX193" fmla="*/ 2631116 w 3142491"/>
              <a:gd name="connsiteY193" fmla="*/ 2227951 h 2744197"/>
              <a:gd name="connsiteX194" fmla="*/ 2620111 w 3142491"/>
              <a:gd name="connsiteY194" fmla="*/ 2226531 h 2744197"/>
              <a:gd name="connsiteX195" fmla="*/ 2531554 w 3142491"/>
              <a:gd name="connsiteY195" fmla="*/ 2213162 h 2744197"/>
              <a:gd name="connsiteX196" fmla="*/ 2443569 w 3142491"/>
              <a:gd name="connsiteY196" fmla="*/ 2210284 h 2744197"/>
              <a:gd name="connsiteX197" fmla="*/ 2359064 w 3142491"/>
              <a:gd name="connsiteY197" fmla="*/ 2204384 h 2744197"/>
              <a:gd name="connsiteX198" fmla="*/ 2347544 w 3142491"/>
              <a:gd name="connsiteY198" fmla="*/ 2200966 h 2744197"/>
              <a:gd name="connsiteX199" fmla="*/ 2260862 w 3142491"/>
              <a:gd name="connsiteY199" fmla="*/ 2170091 h 2744197"/>
              <a:gd name="connsiteX200" fmla="*/ 2223734 w 3142491"/>
              <a:gd name="connsiteY200" fmla="*/ 2149864 h 2744197"/>
              <a:gd name="connsiteX201" fmla="*/ 2213696 w 3142491"/>
              <a:gd name="connsiteY201" fmla="*/ 2143936 h 2744197"/>
              <a:gd name="connsiteX202" fmla="*/ 2166016 w 3142491"/>
              <a:gd name="connsiteY202" fmla="*/ 2115785 h 2744197"/>
              <a:gd name="connsiteX203" fmla="*/ 2122330 w 3142491"/>
              <a:gd name="connsiteY203" fmla="*/ 2086606 h 2744197"/>
              <a:gd name="connsiteX204" fmla="*/ 2103736 w 3142491"/>
              <a:gd name="connsiteY204" fmla="*/ 2072243 h 2744197"/>
              <a:gd name="connsiteX205" fmla="*/ 2049376 w 3142491"/>
              <a:gd name="connsiteY205" fmla="*/ 2018150 h 2744197"/>
              <a:gd name="connsiteX206" fmla="*/ 1959885 w 3142491"/>
              <a:gd name="connsiteY206" fmla="*/ 1943313 h 2744197"/>
              <a:gd name="connsiteX207" fmla="*/ 1898177 w 3142491"/>
              <a:gd name="connsiteY207" fmla="*/ 1910263 h 2744197"/>
              <a:gd name="connsiteX208" fmla="*/ 1886143 w 3142491"/>
              <a:gd name="connsiteY208" fmla="*/ 1904850 h 2744197"/>
              <a:gd name="connsiteX209" fmla="*/ 1828486 w 3142491"/>
              <a:gd name="connsiteY209" fmla="*/ 1879268 h 2744197"/>
              <a:gd name="connsiteX210" fmla="*/ 1792446 w 3142491"/>
              <a:gd name="connsiteY210" fmla="*/ 1871527 h 2744197"/>
              <a:gd name="connsiteX211" fmla="*/ 1691916 w 3142491"/>
              <a:gd name="connsiteY211" fmla="*/ 1861240 h 2744197"/>
              <a:gd name="connsiteX212" fmla="*/ 1641393 w 3142491"/>
              <a:gd name="connsiteY212" fmla="*/ 1855101 h 2744197"/>
              <a:gd name="connsiteX213" fmla="*/ 1574907 w 3142491"/>
              <a:gd name="connsiteY213" fmla="*/ 1853071 h 2744197"/>
              <a:gd name="connsiteX214" fmla="*/ 1478942 w 3142491"/>
              <a:gd name="connsiteY214" fmla="*/ 1852251 h 2744197"/>
              <a:gd name="connsiteX215" fmla="*/ 1410913 w 3142491"/>
              <a:gd name="connsiteY215" fmla="*/ 1844234 h 2744197"/>
              <a:gd name="connsiteX216" fmla="*/ 1397397 w 3142491"/>
              <a:gd name="connsiteY216" fmla="*/ 1841331 h 2744197"/>
              <a:gd name="connsiteX217" fmla="*/ 1315735 w 3142491"/>
              <a:gd name="connsiteY217" fmla="*/ 1813419 h 2744197"/>
              <a:gd name="connsiteX218" fmla="*/ 1243475 w 3142491"/>
              <a:gd name="connsiteY218" fmla="*/ 1772447 h 2744197"/>
              <a:gd name="connsiteX219" fmla="*/ 1131158 w 3142491"/>
              <a:gd name="connsiteY219" fmla="*/ 1650291 h 2744197"/>
              <a:gd name="connsiteX220" fmla="*/ 1100351 w 3142491"/>
              <a:gd name="connsiteY220" fmla="*/ 1605029 h 2744197"/>
              <a:gd name="connsiteX221" fmla="*/ 1028820 w 3142491"/>
              <a:gd name="connsiteY221" fmla="*/ 1525566 h 2744197"/>
              <a:gd name="connsiteX222" fmla="*/ 965450 w 3142491"/>
              <a:gd name="connsiteY222" fmla="*/ 1469537 h 2744197"/>
              <a:gd name="connsiteX223" fmla="*/ 873904 w 3142491"/>
              <a:gd name="connsiteY223" fmla="*/ 1386720 h 2744197"/>
              <a:gd name="connsiteX224" fmla="*/ 796385 w 3142491"/>
              <a:gd name="connsiteY224" fmla="*/ 1308799 h 2744197"/>
              <a:gd name="connsiteX225" fmla="*/ 741965 w 3142491"/>
              <a:gd name="connsiteY225" fmla="*/ 1246209 h 2744197"/>
              <a:gd name="connsiteX226" fmla="*/ 682561 w 3142491"/>
              <a:gd name="connsiteY226" fmla="*/ 1114685 h 2744197"/>
              <a:gd name="connsiteX227" fmla="*/ 665756 w 3142491"/>
              <a:gd name="connsiteY227" fmla="*/ 999850 h 2744197"/>
              <a:gd name="connsiteX228" fmla="*/ 657901 w 3142491"/>
              <a:gd name="connsiteY228" fmla="*/ 878457 h 2744197"/>
              <a:gd name="connsiteX229" fmla="*/ 669249 w 3142491"/>
              <a:gd name="connsiteY229" fmla="*/ 715945 h 2744197"/>
              <a:gd name="connsiteX230" fmla="*/ 683251 w 3142491"/>
              <a:gd name="connsiteY230" fmla="*/ 646375 h 2744197"/>
              <a:gd name="connsiteX231" fmla="*/ 703240 w 3142491"/>
              <a:gd name="connsiteY231" fmla="*/ 575263 h 2744197"/>
              <a:gd name="connsiteX232" fmla="*/ 704722 w 3142491"/>
              <a:gd name="connsiteY232" fmla="*/ 572754 h 2744197"/>
              <a:gd name="connsiteX233" fmla="*/ 731092 w 3142491"/>
              <a:gd name="connsiteY233" fmla="*/ 485103 h 2744197"/>
              <a:gd name="connsiteX234" fmla="*/ 790965 w 3142491"/>
              <a:gd name="connsiteY234" fmla="*/ 329246 h 2744197"/>
              <a:gd name="connsiteX235" fmla="*/ 807203 w 3142491"/>
              <a:gd name="connsiteY235" fmla="*/ 293146 h 2744197"/>
              <a:gd name="connsiteX236" fmla="*/ 821959 w 3142491"/>
              <a:gd name="connsiteY236" fmla="*/ 259555 h 2744197"/>
              <a:gd name="connsiteX237" fmla="*/ 842130 w 3142491"/>
              <a:gd name="connsiteY237" fmla="*/ 213933 h 2744197"/>
              <a:gd name="connsiteX238" fmla="*/ 844578 w 3142491"/>
              <a:gd name="connsiteY238" fmla="*/ 206918 h 2744197"/>
              <a:gd name="connsiteX239" fmla="*/ 904937 w 3142491"/>
              <a:gd name="connsiteY239" fmla="*/ 93226 h 2744197"/>
              <a:gd name="connsiteX240" fmla="*/ 244297 w 3142491"/>
              <a:gd name="connsiteY240" fmla="*/ 0 h 2744197"/>
              <a:gd name="connsiteX241" fmla="*/ 273786 w 3142491"/>
              <a:gd name="connsiteY241" fmla="*/ 0 h 2744197"/>
              <a:gd name="connsiteX242" fmla="*/ 205902 w 3142491"/>
              <a:gd name="connsiteY242" fmla="*/ 73487 h 2744197"/>
              <a:gd name="connsiteX243" fmla="*/ 135750 w 3142491"/>
              <a:gd name="connsiteY243" fmla="*/ 189434 h 2744197"/>
              <a:gd name="connsiteX244" fmla="*/ 91266 w 3142491"/>
              <a:gd name="connsiteY244" fmla="*/ 330690 h 2744197"/>
              <a:gd name="connsiteX245" fmla="*/ 61719 w 3142491"/>
              <a:gd name="connsiteY245" fmla="*/ 463844 h 2744197"/>
              <a:gd name="connsiteX246" fmla="*/ 53070 w 3142491"/>
              <a:gd name="connsiteY246" fmla="*/ 512884 h 2744197"/>
              <a:gd name="connsiteX247" fmla="*/ 58689 w 3142491"/>
              <a:gd name="connsiteY247" fmla="*/ 600808 h 2744197"/>
              <a:gd name="connsiteX248" fmla="*/ 72624 w 3142491"/>
              <a:gd name="connsiteY248" fmla="*/ 663184 h 2744197"/>
              <a:gd name="connsiteX249" fmla="*/ 59742 w 3142491"/>
              <a:gd name="connsiteY249" fmla="*/ 679268 h 2744197"/>
              <a:gd name="connsiteX250" fmla="*/ 52668 w 3142491"/>
              <a:gd name="connsiteY250" fmla="*/ 668322 h 2744197"/>
              <a:gd name="connsiteX251" fmla="*/ 38219 w 3142491"/>
              <a:gd name="connsiteY251" fmla="*/ 603950 h 2744197"/>
              <a:gd name="connsiteX252" fmla="*/ 37380 w 3142491"/>
              <a:gd name="connsiteY252" fmla="*/ 485007 h 2744197"/>
              <a:gd name="connsiteX253" fmla="*/ 79506 w 3142491"/>
              <a:gd name="connsiteY253" fmla="*/ 293289 h 2744197"/>
              <a:gd name="connsiteX254" fmla="*/ 115734 w 3142491"/>
              <a:gd name="connsiteY254" fmla="*/ 186077 h 2744197"/>
              <a:gd name="connsiteX255" fmla="*/ 161606 w 3142491"/>
              <a:gd name="connsiteY255" fmla="*/ 99789 h 2744197"/>
              <a:gd name="connsiteX256" fmla="*/ 216092 w 3142491"/>
              <a:gd name="connsiteY256" fmla="*/ 30433 h 2744197"/>
              <a:gd name="connsiteX257" fmla="*/ 194411 w 3142491"/>
              <a:gd name="connsiteY257" fmla="*/ 0 h 2744197"/>
              <a:gd name="connsiteX258" fmla="*/ 211953 w 3142491"/>
              <a:gd name="connsiteY258" fmla="*/ 0 h 2744197"/>
              <a:gd name="connsiteX259" fmla="*/ 193055 w 3142491"/>
              <a:gd name="connsiteY259" fmla="*/ 23598 h 2744197"/>
              <a:gd name="connsiteX260" fmla="*/ 152989 w 3142491"/>
              <a:gd name="connsiteY260" fmla="*/ 82857 h 2744197"/>
              <a:gd name="connsiteX261" fmla="*/ 83532 w 3142491"/>
              <a:gd name="connsiteY261" fmla="*/ 226288 h 2744197"/>
              <a:gd name="connsiteX262" fmla="*/ 38535 w 3142491"/>
              <a:gd name="connsiteY262" fmla="*/ 365547 h 2744197"/>
              <a:gd name="connsiteX263" fmla="*/ 17185 w 3142491"/>
              <a:gd name="connsiteY263" fmla="*/ 456161 h 2744197"/>
              <a:gd name="connsiteX264" fmla="*/ 21047 w 3142491"/>
              <a:gd name="connsiteY264" fmla="*/ 578583 h 2744197"/>
              <a:gd name="connsiteX265" fmla="*/ 37944 w 3142491"/>
              <a:gd name="connsiteY265" fmla="*/ 635939 h 2744197"/>
              <a:gd name="connsiteX266" fmla="*/ 55298 w 3142491"/>
              <a:gd name="connsiteY266" fmla="*/ 686795 h 2744197"/>
              <a:gd name="connsiteX267" fmla="*/ 60317 w 3142491"/>
              <a:gd name="connsiteY267" fmla="*/ 689759 h 2744197"/>
              <a:gd name="connsiteX268" fmla="*/ 62612 w 3142491"/>
              <a:gd name="connsiteY268" fmla="*/ 683184 h 2744197"/>
              <a:gd name="connsiteX269" fmla="*/ 66303 w 3142491"/>
              <a:gd name="connsiteY269" fmla="*/ 688218 h 2744197"/>
              <a:gd name="connsiteX270" fmla="*/ 78637 w 3142491"/>
              <a:gd name="connsiteY270" fmla="*/ 736110 h 2744197"/>
              <a:gd name="connsiteX271" fmla="*/ 90909 w 3142491"/>
              <a:gd name="connsiteY271" fmla="*/ 775507 h 2744197"/>
              <a:gd name="connsiteX272" fmla="*/ 139069 w 3142491"/>
              <a:gd name="connsiteY272" fmla="*/ 871627 h 2744197"/>
              <a:gd name="connsiteX273" fmla="*/ 193848 w 3142491"/>
              <a:gd name="connsiteY273" fmla="*/ 985192 h 2744197"/>
              <a:gd name="connsiteX274" fmla="*/ 216340 w 3142491"/>
              <a:gd name="connsiteY274" fmla="*/ 1056003 h 2744197"/>
              <a:gd name="connsiteX275" fmla="*/ 241579 w 3142491"/>
              <a:gd name="connsiteY275" fmla="*/ 1162282 h 2744197"/>
              <a:gd name="connsiteX276" fmla="*/ 297901 w 3142491"/>
              <a:gd name="connsiteY276" fmla="*/ 1281834 h 2744197"/>
              <a:gd name="connsiteX277" fmla="*/ 339714 w 3142491"/>
              <a:gd name="connsiteY277" fmla="*/ 1328519 h 2744197"/>
              <a:gd name="connsiteX278" fmla="*/ 378443 w 3142491"/>
              <a:gd name="connsiteY278" fmla="*/ 1363231 h 2744197"/>
              <a:gd name="connsiteX279" fmla="*/ 440211 w 3142491"/>
              <a:gd name="connsiteY279" fmla="*/ 1404777 h 2744197"/>
              <a:gd name="connsiteX280" fmla="*/ 555524 w 3142491"/>
              <a:gd name="connsiteY280" fmla="*/ 1455940 h 2744197"/>
              <a:gd name="connsiteX281" fmla="*/ 635766 w 3142491"/>
              <a:gd name="connsiteY281" fmla="*/ 1494858 h 2744197"/>
              <a:gd name="connsiteX282" fmla="*/ 672893 w 3142491"/>
              <a:gd name="connsiteY282" fmla="*/ 1515087 h 2744197"/>
              <a:gd name="connsiteX283" fmla="*/ 761690 w 3142491"/>
              <a:gd name="connsiteY283" fmla="*/ 1562439 h 2744197"/>
              <a:gd name="connsiteX284" fmla="*/ 772243 w 3142491"/>
              <a:gd name="connsiteY284" fmla="*/ 1570361 h 2744197"/>
              <a:gd name="connsiteX285" fmla="*/ 827631 w 3142491"/>
              <a:gd name="connsiteY285" fmla="*/ 1628446 h 2744197"/>
              <a:gd name="connsiteX286" fmla="*/ 836186 w 3142491"/>
              <a:gd name="connsiteY286" fmla="*/ 1636883 h 2744197"/>
              <a:gd name="connsiteX287" fmla="*/ 877031 w 3142491"/>
              <a:gd name="connsiteY287" fmla="*/ 1688073 h 2744197"/>
              <a:gd name="connsiteX288" fmla="*/ 906356 w 3142491"/>
              <a:gd name="connsiteY288" fmla="*/ 1735845 h 2744197"/>
              <a:gd name="connsiteX289" fmla="*/ 938825 w 3142491"/>
              <a:gd name="connsiteY289" fmla="*/ 1804087 h 2744197"/>
              <a:gd name="connsiteX290" fmla="*/ 980423 w 3142491"/>
              <a:gd name="connsiteY290" fmla="*/ 1891257 h 2744197"/>
              <a:gd name="connsiteX291" fmla="*/ 1031425 w 3142491"/>
              <a:gd name="connsiteY291" fmla="*/ 1965366 h 2744197"/>
              <a:gd name="connsiteX292" fmla="*/ 1065710 w 3142491"/>
              <a:gd name="connsiteY292" fmla="*/ 2007606 h 2744197"/>
              <a:gd name="connsiteX293" fmla="*/ 1072271 w 3142491"/>
              <a:gd name="connsiteY293" fmla="*/ 2016557 h 2744197"/>
              <a:gd name="connsiteX294" fmla="*/ 1099934 w 3142491"/>
              <a:gd name="connsiteY294" fmla="*/ 2041350 h 2744197"/>
              <a:gd name="connsiteX295" fmla="*/ 1118528 w 3142491"/>
              <a:gd name="connsiteY295" fmla="*/ 2055713 h 2744197"/>
              <a:gd name="connsiteX296" fmla="*/ 1200372 w 3142491"/>
              <a:gd name="connsiteY296" fmla="*/ 2109113 h 2744197"/>
              <a:gd name="connsiteX297" fmla="*/ 1235958 w 3142491"/>
              <a:gd name="connsiteY297" fmla="*/ 2123355 h 2744197"/>
              <a:gd name="connsiteX298" fmla="*/ 1323213 w 3142491"/>
              <a:gd name="connsiteY298" fmla="*/ 2164721 h 2744197"/>
              <a:gd name="connsiteX299" fmla="*/ 1370379 w 3142491"/>
              <a:gd name="connsiteY299" fmla="*/ 2190877 h 2744197"/>
              <a:gd name="connsiteX300" fmla="*/ 1380416 w 3142491"/>
              <a:gd name="connsiteY300" fmla="*/ 2196804 h 2744197"/>
              <a:gd name="connsiteX301" fmla="*/ 1428096 w 3142491"/>
              <a:gd name="connsiteY301" fmla="*/ 2224955 h 2744197"/>
              <a:gd name="connsiteX302" fmla="*/ 1476229 w 3142491"/>
              <a:gd name="connsiteY302" fmla="*/ 2246606 h 2744197"/>
              <a:gd name="connsiteX303" fmla="*/ 1518888 w 3142491"/>
              <a:gd name="connsiteY303" fmla="*/ 2271794 h 2744197"/>
              <a:gd name="connsiteX304" fmla="*/ 1523393 w 3142491"/>
              <a:gd name="connsiteY304" fmla="*/ 2272762 h 2744197"/>
              <a:gd name="connsiteX305" fmla="*/ 1521851 w 3142491"/>
              <a:gd name="connsiteY305" fmla="*/ 2266775 h 2744197"/>
              <a:gd name="connsiteX306" fmla="*/ 1475534 w 3142491"/>
              <a:gd name="connsiteY306" fmla="*/ 2219121 h 2744197"/>
              <a:gd name="connsiteX307" fmla="*/ 1438861 w 3142491"/>
              <a:gd name="connsiteY307" fmla="*/ 2192393 h 2744197"/>
              <a:gd name="connsiteX308" fmla="*/ 1402187 w 3142491"/>
              <a:gd name="connsiteY308" fmla="*/ 2165663 h 2744197"/>
              <a:gd name="connsiteX309" fmla="*/ 1394658 w 3142491"/>
              <a:gd name="connsiteY309" fmla="*/ 2161217 h 2744197"/>
              <a:gd name="connsiteX310" fmla="*/ 1306316 w 3142491"/>
              <a:gd name="connsiteY310" fmla="*/ 2107364 h 2744197"/>
              <a:gd name="connsiteX311" fmla="*/ 1244093 w 3142491"/>
              <a:gd name="connsiteY311" fmla="*/ 2072319 h 2744197"/>
              <a:gd name="connsiteX312" fmla="*/ 1230519 w 3142491"/>
              <a:gd name="connsiteY312" fmla="*/ 2060919 h 2744197"/>
              <a:gd name="connsiteX313" fmla="*/ 1191789 w 3142491"/>
              <a:gd name="connsiteY313" fmla="*/ 2026207 h 2744197"/>
              <a:gd name="connsiteX314" fmla="*/ 1165093 w 3142491"/>
              <a:gd name="connsiteY314" fmla="*/ 1996908 h 2744197"/>
              <a:gd name="connsiteX315" fmla="*/ 1143416 w 3142491"/>
              <a:gd name="connsiteY315" fmla="*/ 1970572 h 2744197"/>
              <a:gd name="connsiteX316" fmla="*/ 1099882 w 3142491"/>
              <a:gd name="connsiteY316" fmla="*/ 1892412 h 2744197"/>
              <a:gd name="connsiteX317" fmla="*/ 1081622 w 3142491"/>
              <a:gd name="connsiteY317" fmla="*/ 1854557 h 2744197"/>
              <a:gd name="connsiteX318" fmla="*/ 1035518 w 3142491"/>
              <a:gd name="connsiteY318" fmla="*/ 1766420 h 2744197"/>
              <a:gd name="connsiteX319" fmla="*/ 979951 w 3142491"/>
              <a:gd name="connsiteY319" fmla="*/ 1682847 h 2744197"/>
              <a:gd name="connsiteX320" fmla="*/ 931064 w 3142491"/>
              <a:gd name="connsiteY320" fmla="*/ 1625216 h 2744197"/>
              <a:gd name="connsiteX321" fmla="*/ 922508 w 3142491"/>
              <a:gd name="connsiteY321" fmla="*/ 1616780 h 2744197"/>
              <a:gd name="connsiteX322" fmla="*/ 889765 w 3142491"/>
              <a:gd name="connsiteY322" fmla="*/ 1580527 h 2744197"/>
              <a:gd name="connsiteX323" fmla="*/ 848467 w 3142491"/>
              <a:gd name="connsiteY323" fmla="*/ 1535838 h 2744197"/>
              <a:gd name="connsiteX324" fmla="*/ 834379 w 3142491"/>
              <a:gd name="connsiteY324" fmla="*/ 1522443 h 2744197"/>
              <a:gd name="connsiteX325" fmla="*/ 773004 w 3142491"/>
              <a:gd name="connsiteY325" fmla="*/ 1465900 h 2744197"/>
              <a:gd name="connsiteX326" fmla="*/ 735818 w 3142491"/>
              <a:gd name="connsiteY326" fmla="*/ 1437175 h 2744197"/>
              <a:gd name="connsiteX327" fmla="*/ 722242 w 3142491"/>
              <a:gd name="connsiteY327" fmla="*/ 1425775 h 2744197"/>
              <a:gd name="connsiteX328" fmla="*/ 675470 w 3142491"/>
              <a:gd name="connsiteY328" fmla="*/ 1384623 h 2744197"/>
              <a:gd name="connsiteX329" fmla="*/ 649348 w 3142491"/>
              <a:gd name="connsiteY329" fmla="*/ 1365815 h 2744197"/>
              <a:gd name="connsiteX330" fmla="*/ 635774 w 3142491"/>
              <a:gd name="connsiteY330" fmla="*/ 1354416 h 2744197"/>
              <a:gd name="connsiteX331" fmla="*/ 591512 w 3142491"/>
              <a:gd name="connsiteY331" fmla="*/ 1314745 h 2744197"/>
              <a:gd name="connsiteX332" fmla="*/ 498243 w 3142491"/>
              <a:gd name="connsiteY332" fmla="*/ 1200452 h 2744197"/>
              <a:gd name="connsiteX333" fmla="*/ 435241 w 3142491"/>
              <a:gd name="connsiteY333" fmla="*/ 1054958 h 2744197"/>
              <a:gd name="connsiteX334" fmla="*/ 425631 w 3142491"/>
              <a:gd name="connsiteY334" fmla="*/ 968062 h 2744197"/>
              <a:gd name="connsiteX335" fmla="*/ 427086 w 3142491"/>
              <a:gd name="connsiteY335" fmla="*/ 891083 h 2744197"/>
              <a:gd name="connsiteX336" fmla="*/ 444026 w 3142491"/>
              <a:gd name="connsiteY336" fmla="*/ 742026 h 2744197"/>
              <a:gd name="connsiteX337" fmla="*/ 469008 w 3142491"/>
              <a:gd name="connsiteY337" fmla="*/ 599409 h 2744197"/>
              <a:gd name="connsiteX338" fmla="*/ 489785 w 3142491"/>
              <a:gd name="connsiteY338" fmla="*/ 498303 h 2744197"/>
              <a:gd name="connsiteX339" fmla="*/ 548057 w 3142491"/>
              <a:gd name="connsiteY339" fmla="*/ 327964 h 2744197"/>
              <a:gd name="connsiteX340" fmla="*/ 601398 w 3142491"/>
              <a:gd name="connsiteY340" fmla="*/ 237624 h 2744197"/>
              <a:gd name="connsiteX341" fmla="*/ 649443 w 3142491"/>
              <a:gd name="connsiteY341" fmla="*/ 176309 h 2744197"/>
              <a:gd name="connsiteX342" fmla="*/ 696009 w 3142491"/>
              <a:gd name="connsiteY342" fmla="*/ 117505 h 2744197"/>
              <a:gd name="connsiteX343" fmla="*/ 709858 w 3142491"/>
              <a:gd name="connsiteY343" fmla="*/ 96915 h 2744197"/>
              <a:gd name="connsiteX344" fmla="*/ 720743 w 3142491"/>
              <a:gd name="connsiteY344" fmla="*/ 81345 h 2744197"/>
              <a:gd name="connsiteX345" fmla="*/ 776482 w 3142491"/>
              <a:gd name="connsiteY345" fmla="*/ 3422 h 2744197"/>
              <a:gd name="connsiteX346" fmla="*/ 778591 w 3142491"/>
              <a:gd name="connsiteY346" fmla="*/ 0 h 2744197"/>
              <a:gd name="connsiteX347" fmla="*/ 789421 w 3142491"/>
              <a:gd name="connsiteY347" fmla="*/ 0 h 2744197"/>
              <a:gd name="connsiteX348" fmla="*/ 777285 w 3142491"/>
              <a:gd name="connsiteY348" fmla="*/ 19971 h 2744197"/>
              <a:gd name="connsiteX349" fmla="*/ 735225 w 3142491"/>
              <a:gd name="connsiteY349" fmla="*/ 79743 h 2744197"/>
              <a:gd name="connsiteX350" fmla="*/ 722344 w 3142491"/>
              <a:gd name="connsiteY350" fmla="*/ 95828 h 2744197"/>
              <a:gd name="connsiteX351" fmla="*/ 709463 w 3142491"/>
              <a:gd name="connsiteY351" fmla="*/ 111913 h 2744197"/>
              <a:gd name="connsiteX352" fmla="*/ 667857 w 3142491"/>
              <a:gd name="connsiteY352" fmla="*/ 165183 h 2744197"/>
              <a:gd name="connsiteX353" fmla="*/ 649050 w 3142491"/>
              <a:gd name="connsiteY353" fmla="*/ 191305 h 2744197"/>
              <a:gd name="connsiteX354" fmla="*/ 641127 w 3142491"/>
              <a:gd name="connsiteY354" fmla="*/ 201858 h 2744197"/>
              <a:gd name="connsiteX355" fmla="*/ 598553 w 3142491"/>
              <a:gd name="connsiteY355" fmla="*/ 259634 h 2744197"/>
              <a:gd name="connsiteX356" fmla="*/ 560091 w 3142491"/>
              <a:gd name="connsiteY356" fmla="*/ 333376 h 2744197"/>
              <a:gd name="connsiteX357" fmla="*/ 503873 w 3142491"/>
              <a:gd name="connsiteY357" fmla="*/ 511699 h 2744197"/>
              <a:gd name="connsiteX358" fmla="*/ 483097 w 3142491"/>
              <a:gd name="connsiteY358" fmla="*/ 612804 h 2744197"/>
              <a:gd name="connsiteX359" fmla="*/ 462440 w 3142491"/>
              <a:gd name="connsiteY359" fmla="*/ 730901 h 2744197"/>
              <a:gd name="connsiteX360" fmla="*/ 451127 w 3142491"/>
              <a:gd name="connsiteY360" fmla="*/ 827440 h 2744197"/>
              <a:gd name="connsiteX361" fmla="*/ 445046 w 3142491"/>
              <a:gd name="connsiteY361" fmla="*/ 886458 h 2744197"/>
              <a:gd name="connsiteX362" fmla="*/ 443197 w 3142491"/>
              <a:gd name="connsiteY362" fmla="*/ 978434 h 2744197"/>
              <a:gd name="connsiteX363" fmla="*/ 457767 w 3142491"/>
              <a:gd name="connsiteY363" fmla="*/ 1059796 h 2744197"/>
              <a:gd name="connsiteX364" fmla="*/ 489840 w 3142491"/>
              <a:gd name="connsiteY364" fmla="*/ 1143034 h 2744197"/>
              <a:gd name="connsiteX365" fmla="*/ 541417 w 3142491"/>
              <a:gd name="connsiteY365" fmla="*/ 1227635 h 2744197"/>
              <a:gd name="connsiteX366" fmla="*/ 586767 w 3142491"/>
              <a:gd name="connsiteY366" fmla="*/ 1279794 h 2744197"/>
              <a:gd name="connsiteX367" fmla="*/ 683333 w 3142491"/>
              <a:gd name="connsiteY367" fmla="*/ 1365576 h 2744197"/>
              <a:gd name="connsiteX368" fmla="*/ 696908 w 3142491"/>
              <a:gd name="connsiteY368" fmla="*/ 1376974 h 2744197"/>
              <a:gd name="connsiteX369" fmla="*/ 728049 w 3142491"/>
              <a:gd name="connsiteY369" fmla="*/ 1398746 h 2744197"/>
              <a:gd name="connsiteX370" fmla="*/ 898082 w 3142491"/>
              <a:gd name="connsiteY370" fmla="*/ 1554978 h 2744197"/>
              <a:gd name="connsiteX371" fmla="*/ 925804 w 3142491"/>
              <a:gd name="connsiteY371" fmla="*/ 1588269 h 2744197"/>
              <a:gd name="connsiteX372" fmla="*/ 940922 w 3142491"/>
              <a:gd name="connsiteY372" fmla="*/ 1605655 h 2744197"/>
              <a:gd name="connsiteX373" fmla="*/ 977202 w 3142491"/>
              <a:gd name="connsiteY373" fmla="*/ 1647381 h 2744197"/>
              <a:gd name="connsiteX374" fmla="*/ 1002930 w 3142491"/>
              <a:gd name="connsiteY374" fmla="*/ 1681185 h 2744197"/>
              <a:gd name="connsiteX375" fmla="*/ 1072706 w 3142491"/>
              <a:gd name="connsiteY375" fmla="*/ 1795146 h 2744197"/>
              <a:gd name="connsiteX376" fmla="*/ 1107684 w 3142491"/>
              <a:gd name="connsiteY376" fmla="*/ 1864869 h 2744197"/>
              <a:gd name="connsiteX377" fmla="*/ 1141634 w 3142491"/>
              <a:gd name="connsiteY377" fmla="*/ 1930601 h 2744197"/>
              <a:gd name="connsiteX378" fmla="*/ 1172442 w 3142491"/>
              <a:gd name="connsiteY378" fmla="*/ 1975865 h 2744197"/>
              <a:gd name="connsiteX379" fmla="*/ 1180997 w 3142491"/>
              <a:gd name="connsiteY379" fmla="*/ 1984301 h 2744197"/>
              <a:gd name="connsiteX380" fmla="*/ 1238894 w 3142491"/>
              <a:gd name="connsiteY380" fmla="*/ 2043868 h 2744197"/>
              <a:gd name="connsiteX381" fmla="*/ 1252470 w 3142491"/>
              <a:gd name="connsiteY381" fmla="*/ 2055266 h 2744197"/>
              <a:gd name="connsiteX382" fmla="*/ 1344804 w 3142491"/>
              <a:gd name="connsiteY382" fmla="*/ 2108092 h 2744197"/>
              <a:gd name="connsiteX383" fmla="*/ 1395506 w 3142491"/>
              <a:gd name="connsiteY383" fmla="*/ 2139720 h 2744197"/>
              <a:gd name="connsiteX384" fmla="*/ 1408567 w 3142491"/>
              <a:gd name="connsiteY384" fmla="*/ 2149124 h 2744197"/>
              <a:gd name="connsiteX385" fmla="*/ 1416097 w 3142491"/>
              <a:gd name="connsiteY385" fmla="*/ 2153569 h 2744197"/>
              <a:gd name="connsiteX386" fmla="*/ 1518135 w 3142491"/>
              <a:gd name="connsiteY386" fmla="*/ 2235815 h 2744197"/>
              <a:gd name="connsiteX387" fmla="*/ 1530743 w 3142491"/>
              <a:gd name="connsiteY387" fmla="*/ 2251718 h 2744197"/>
              <a:gd name="connsiteX388" fmla="*/ 1539812 w 3142491"/>
              <a:gd name="connsiteY388" fmla="*/ 2262150 h 2744197"/>
              <a:gd name="connsiteX389" fmla="*/ 1614546 w 3142491"/>
              <a:gd name="connsiteY389" fmla="*/ 2370577 h 2744197"/>
              <a:gd name="connsiteX390" fmla="*/ 1658261 w 3142491"/>
              <a:gd name="connsiteY390" fmla="*/ 2474224 h 2744197"/>
              <a:gd name="connsiteX391" fmla="*/ 1693779 w 3142491"/>
              <a:gd name="connsiteY391" fmla="*/ 2620412 h 2744197"/>
              <a:gd name="connsiteX392" fmla="*/ 1711886 w 3142491"/>
              <a:gd name="connsiteY392" fmla="*/ 2707250 h 2744197"/>
              <a:gd name="connsiteX393" fmla="*/ 1717144 w 3142491"/>
              <a:gd name="connsiteY393" fmla="*/ 2744197 h 2744197"/>
              <a:gd name="connsiteX394" fmla="*/ 1700547 w 3142491"/>
              <a:gd name="connsiteY394" fmla="*/ 2729319 h 2744197"/>
              <a:gd name="connsiteX395" fmla="*/ 1702028 w 3142491"/>
              <a:gd name="connsiteY395" fmla="*/ 2726810 h 2744197"/>
              <a:gd name="connsiteX396" fmla="*/ 1671529 w 3142491"/>
              <a:gd name="connsiteY396" fmla="*/ 2583586 h 2744197"/>
              <a:gd name="connsiteX397" fmla="*/ 1639726 w 3142491"/>
              <a:gd name="connsiteY397" fmla="*/ 2468357 h 2744197"/>
              <a:gd name="connsiteX398" fmla="*/ 1588484 w 3142491"/>
              <a:gd name="connsiteY398" fmla="*/ 2360265 h 2744197"/>
              <a:gd name="connsiteX399" fmla="*/ 1559220 w 3142491"/>
              <a:gd name="connsiteY399" fmla="*/ 2320987 h 2744197"/>
              <a:gd name="connsiteX400" fmla="*/ 1520491 w 3142491"/>
              <a:gd name="connsiteY400" fmla="*/ 2286276 h 2744197"/>
              <a:gd name="connsiteX401" fmla="*/ 1462773 w 3142491"/>
              <a:gd name="connsiteY401" fmla="*/ 2252198 h 2744197"/>
              <a:gd name="connsiteX402" fmla="*/ 1385041 w 3142491"/>
              <a:gd name="connsiteY402" fmla="*/ 2214764 h 2744197"/>
              <a:gd name="connsiteX403" fmla="*/ 1375004 w 3142491"/>
              <a:gd name="connsiteY403" fmla="*/ 2208837 h 2744197"/>
              <a:gd name="connsiteX404" fmla="*/ 1297212 w 3142491"/>
              <a:gd name="connsiteY404" fmla="*/ 2162906 h 2744197"/>
              <a:gd name="connsiteX405" fmla="*/ 1217997 w 3142491"/>
              <a:gd name="connsiteY405" fmla="*/ 2127980 h 2744197"/>
              <a:gd name="connsiteX406" fmla="*/ 1142261 w 3142491"/>
              <a:gd name="connsiteY406" fmla="*/ 2090031 h 2744197"/>
              <a:gd name="connsiteX407" fmla="*/ 1132224 w 3142491"/>
              <a:gd name="connsiteY407" fmla="*/ 2084104 h 2744197"/>
              <a:gd name="connsiteX408" fmla="*/ 1063321 w 3142491"/>
              <a:gd name="connsiteY408" fmla="*/ 2023117 h 2744197"/>
              <a:gd name="connsiteX409" fmla="*/ 1035597 w 3142491"/>
              <a:gd name="connsiteY409" fmla="*/ 1989826 h 2744197"/>
              <a:gd name="connsiteX410" fmla="*/ 1029038 w 3142491"/>
              <a:gd name="connsiteY410" fmla="*/ 1980876 h 2744197"/>
              <a:gd name="connsiteX411" fmla="*/ 996748 w 3142491"/>
              <a:gd name="connsiteY411" fmla="*/ 1938122 h 2744197"/>
              <a:gd name="connsiteX412" fmla="*/ 968450 w 3142491"/>
              <a:gd name="connsiteY412" fmla="*/ 1894341 h 2744197"/>
              <a:gd name="connsiteX413" fmla="*/ 956812 w 3142491"/>
              <a:gd name="connsiteY413" fmla="*/ 1873931 h 2744197"/>
              <a:gd name="connsiteX414" fmla="*/ 925824 w 3142491"/>
              <a:gd name="connsiteY414" fmla="*/ 1803179 h 2744197"/>
              <a:gd name="connsiteX415" fmla="*/ 871618 w 3142491"/>
              <a:gd name="connsiteY415" fmla="*/ 1700105 h 2744197"/>
              <a:gd name="connsiteX416" fmla="*/ 828264 w 3142491"/>
              <a:gd name="connsiteY416" fmla="*/ 1647434 h 2744197"/>
              <a:gd name="connsiteX417" fmla="*/ 819194 w 3142491"/>
              <a:gd name="connsiteY417" fmla="*/ 1637002 h 2744197"/>
              <a:gd name="connsiteX418" fmla="*/ 777381 w 3142491"/>
              <a:gd name="connsiteY418" fmla="*/ 1590316 h 2744197"/>
              <a:gd name="connsiteX419" fmla="*/ 746241 w 3142491"/>
              <a:gd name="connsiteY419" fmla="*/ 1568546 h 2744197"/>
              <a:gd name="connsiteX420" fmla="*/ 657443 w 3142491"/>
              <a:gd name="connsiteY420" fmla="*/ 1521192 h 2744197"/>
              <a:gd name="connsiteX421" fmla="*/ 612787 w 3142491"/>
              <a:gd name="connsiteY421" fmla="*/ 1496520 h 2744197"/>
              <a:gd name="connsiteX422" fmla="*/ 552621 w 3142491"/>
              <a:gd name="connsiteY422" fmla="*/ 1469455 h 2744197"/>
              <a:gd name="connsiteX423" fmla="*/ 464396 w 3142491"/>
              <a:gd name="connsiteY423" fmla="*/ 1432595 h 2744197"/>
              <a:gd name="connsiteX424" fmla="*/ 402689 w 3142491"/>
              <a:gd name="connsiteY424" fmla="*/ 1399543 h 2744197"/>
              <a:gd name="connsiteX425" fmla="*/ 392138 w 3142491"/>
              <a:gd name="connsiteY425" fmla="*/ 1391623 h 2744197"/>
              <a:gd name="connsiteX426" fmla="*/ 328254 w 3142491"/>
              <a:gd name="connsiteY426" fmla="*/ 1333598 h 2744197"/>
              <a:gd name="connsiteX427" fmla="*/ 277312 w 3142491"/>
              <a:gd name="connsiteY427" fmla="*/ 1267985 h 2744197"/>
              <a:gd name="connsiteX428" fmla="*/ 220237 w 3142491"/>
              <a:gd name="connsiteY428" fmla="*/ 1112453 h 2744197"/>
              <a:gd name="connsiteX429" fmla="*/ 208357 w 3142491"/>
              <a:gd name="connsiteY429" fmla="*/ 1058059 h 2744197"/>
              <a:gd name="connsiteX430" fmla="*/ 171657 w 3142491"/>
              <a:gd name="connsiteY430" fmla="*/ 956861 h 2744197"/>
              <a:gd name="connsiteX431" fmla="*/ 133142 w 3142491"/>
              <a:gd name="connsiteY431" fmla="*/ 881665 h 2744197"/>
              <a:gd name="connsiteX432" fmla="*/ 79390 w 3142491"/>
              <a:gd name="connsiteY432" fmla="*/ 772091 h 2744197"/>
              <a:gd name="connsiteX433" fmla="*/ 38185 w 3142491"/>
              <a:gd name="connsiteY433" fmla="*/ 669923 h 2744197"/>
              <a:gd name="connsiteX434" fmla="*/ 11644 w 3142491"/>
              <a:gd name="connsiteY434" fmla="*/ 591644 h 2744197"/>
              <a:gd name="connsiteX435" fmla="*/ 6632 w 3142491"/>
              <a:gd name="connsiteY435" fmla="*/ 448239 h 2744197"/>
              <a:gd name="connsiteX436" fmla="*/ 34817 w 3142491"/>
              <a:gd name="connsiteY436" fmla="*/ 334587 h 2744197"/>
              <a:gd name="connsiteX437" fmla="*/ 72980 w 3142491"/>
              <a:gd name="connsiteY437" fmla="*/ 218367 h 2744197"/>
              <a:gd name="connsiteX438" fmla="*/ 143919 w 3142491"/>
              <a:gd name="connsiteY438" fmla="*/ 72425 h 2744197"/>
              <a:gd name="connsiteX439" fmla="*/ 183984 w 3142491"/>
              <a:gd name="connsiteY439" fmla="*/ 13168 h 27441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</a:cxnLst>
            <a:rect l="l" t="t" r="r" b="b"/>
            <a:pathLst>
              <a:path w="3142491" h="2744197">
                <a:moveTo>
                  <a:pt x="59742" y="679268"/>
                </a:moveTo>
                <a:cubicBezTo>
                  <a:pt x="57746" y="679782"/>
                  <a:pt x="58261" y="681777"/>
                  <a:pt x="62766" y="682745"/>
                </a:cubicBezTo>
                <a:lnTo>
                  <a:pt x="62612" y="683184"/>
                </a:lnTo>
                <a:close/>
                <a:moveTo>
                  <a:pt x="1081127" y="0"/>
                </a:moveTo>
                <a:lnTo>
                  <a:pt x="1087846" y="0"/>
                </a:lnTo>
                <a:lnTo>
                  <a:pt x="1075461" y="62346"/>
                </a:lnTo>
                <a:cubicBezTo>
                  <a:pt x="1072165" y="90858"/>
                  <a:pt x="1064361" y="118402"/>
                  <a:pt x="1058555" y="145430"/>
                </a:cubicBezTo>
                <a:cubicBezTo>
                  <a:pt x="1055139" y="156950"/>
                  <a:pt x="1051720" y="168469"/>
                  <a:pt x="1045794" y="178508"/>
                </a:cubicBezTo>
                <a:cubicBezTo>
                  <a:pt x="1029042" y="212612"/>
                  <a:pt x="1010295" y="247228"/>
                  <a:pt x="986529" y="278884"/>
                </a:cubicBezTo>
                <a:cubicBezTo>
                  <a:pt x="964244" y="308030"/>
                  <a:pt x="941445" y="335180"/>
                  <a:pt x="918647" y="362329"/>
                </a:cubicBezTo>
                <a:cubicBezTo>
                  <a:pt x="890889" y="395012"/>
                  <a:pt x="861135" y="428208"/>
                  <a:pt x="833378" y="460891"/>
                </a:cubicBezTo>
                <a:cubicBezTo>
                  <a:pt x="823460" y="471956"/>
                  <a:pt x="813542" y="483021"/>
                  <a:pt x="806134" y="495569"/>
                </a:cubicBezTo>
                <a:cubicBezTo>
                  <a:pt x="793768" y="513648"/>
                  <a:pt x="783396" y="531216"/>
                  <a:pt x="775533" y="550262"/>
                </a:cubicBezTo>
                <a:cubicBezTo>
                  <a:pt x="757874" y="597367"/>
                  <a:pt x="738219" y="644987"/>
                  <a:pt x="723068" y="693574"/>
                </a:cubicBezTo>
                <a:cubicBezTo>
                  <a:pt x="706890" y="738170"/>
                  <a:pt x="701203" y="782191"/>
                  <a:pt x="702531" y="828663"/>
                </a:cubicBezTo>
                <a:cubicBezTo>
                  <a:pt x="702891" y="879639"/>
                  <a:pt x="709238" y="929073"/>
                  <a:pt x="715070" y="976512"/>
                </a:cubicBezTo>
                <a:cubicBezTo>
                  <a:pt x="720389" y="1021956"/>
                  <a:pt x="729700" y="1066372"/>
                  <a:pt x="737014" y="1111302"/>
                </a:cubicBezTo>
                <a:cubicBezTo>
                  <a:pt x="739130" y="1127778"/>
                  <a:pt x="743241" y="1143743"/>
                  <a:pt x="747352" y="1159708"/>
                </a:cubicBezTo>
                <a:cubicBezTo>
                  <a:pt x="755061" y="1189641"/>
                  <a:pt x="770236" y="1215523"/>
                  <a:pt x="784899" y="1239410"/>
                </a:cubicBezTo>
                <a:cubicBezTo>
                  <a:pt x="796025" y="1257823"/>
                  <a:pt x="808631" y="1273727"/>
                  <a:pt x="819757" y="1292141"/>
                </a:cubicBezTo>
                <a:cubicBezTo>
                  <a:pt x="829282" y="1296073"/>
                  <a:pt x="832305" y="1299549"/>
                  <a:pt x="829341" y="1304568"/>
                </a:cubicBezTo>
                <a:cubicBezTo>
                  <a:pt x="824836" y="1303600"/>
                  <a:pt x="821813" y="1300123"/>
                  <a:pt x="818790" y="1296645"/>
                </a:cubicBezTo>
                <a:cubicBezTo>
                  <a:pt x="805668" y="1278747"/>
                  <a:pt x="794543" y="1260332"/>
                  <a:pt x="779427" y="1242946"/>
                </a:cubicBezTo>
                <a:cubicBezTo>
                  <a:pt x="756721" y="1212619"/>
                  <a:pt x="742453" y="1173737"/>
                  <a:pt x="732175" y="1133826"/>
                </a:cubicBezTo>
                <a:cubicBezTo>
                  <a:pt x="718240" y="1071451"/>
                  <a:pt x="705786" y="1006566"/>
                  <a:pt x="697325" y="940653"/>
                </a:cubicBezTo>
                <a:cubicBezTo>
                  <a:pt x="692066" y="903705"/>
                  <a:pt x="690798" y="865731"/>
                  <a:pt x="689529" y="827755"/>
                </a:cubicBezTo>
                <a:cubicBezTo>
                  <a:pt x="689804" y="795765"/>
                  <a:pt x="692074" y="763264"/>
                  <a:pt x="700843" y="731216"/>
                </a:cubicBezTo>
                <a:cubicBezTo>
                  <a:pt x="708131" y="701675"/>
                  <a:pt x="713939" y="674646"/>
                  <a:pt x="725731" y="646074"/>
                </a:cubicBezTo>
                <a:cubicBezTo>
                  <a:pt x="733079" y="625031"/>
                  <a:pt x="742423" y="603474"/>
                  <a:pt x="749772" y="582432"/>
                </a:cubicBezTo>
                <a:cubicBezTo>
                  <a:pt x="757633" y="563384"/>
                  <a:pt x="765496" y="544335"/>
                  <a:pt x="775354" y="524774"/>
                </a:cubicBezTo>
                <a:cubicBezTo>
                  <a:pt x="788174" y="500193"/>
                  <a:pt x="801509" y="477609"/>
                  <a:pt x="819863" y="457988"/>
                </a:cubicBezTo>
                <a:cubicBezTo>
                  <a:pt x="837703" y="436370"/>
                  <a:pt x="857538" y="414240"/>
                  <a:pt x="875378" y="392622"/>
                </a:cubicBezTo>
                <a:cubicBezTo>
                  <a:pt x="900173" y="364959"/>
                  <a:pt x="924453" y="335299"/>
                  <a:pt x="949248" y="307635"/>
                </a:cubicBezTo>
                <a:cubicBezTo>
                  <a:pt x="974042" y="279972"/>
                  <a:pt x="995297" y="246836"/>
                  <a:pt x="1016556" y="213699"/>
                </a:cubicBezTo>
                <a:cubicBezTo>
                  <a:pt x="1035816" y="181077"/>
                  <a:pt x="1048063" y="146005"/>
                  <a:pt x="1057802" y="109452"/>
                </a:cubicBezTo>
                <a:cubicBezTo>
                  <a:pt x="1064575" y="77916"/>
                  <a:pt x="1070837" y="44387"/>
                  <a:pt x="1077610" y="12851"/>
                </a:cubicBezTo>
                <a:close/>
                <a:moveTo>
                  <a:pt x="967483" y="0"/>
                </a:moveTo>
                <a:lnTo>
                  <a:pt x="996819" y="0"/>
                </a:lnTo>
                <a:lnTo>
                  <a:pt x="904084" y="140524"/>
                </a:lnTo>
                <a:cubicBezTo>
                  <a:pt x="893713" y="158090"/>
                  <a:pt x="882828" y="173662"/>
                  <a:pt x="874966" y="192708"/>
                </a:cubicBezTo>
                <a:cubicBezTo>
                  <a:pt x="860723" y="228294"/>
                  <a:pt x="843971" y="262399"/>
                  <a:pt x="831724" y="297471"/>
                </a:cubicBezTo>
                <a:cubicBezTo>
                  <a:pt x="825856" y="316004"/>
                  <a:pt x="817481" y="333056"/>
                  <a:pt x="808591" y="348113"/>
                </a:cubicBezTo>
                <a:cubicBezTo>
                  <a:pt x="804145" y="355641"/>
                  <a:pt x="801697" y="362655"/>
                  <a:pt x="799248" y="369671"/>
                </a:cubicBezTo>
                <a:cubicBezTo>
                  <a:pt x="786487" y="402746"/>
                  <a:pt x="771731" y="436337"/>
                  <a:pt x="760965" y="468899"/>
                </a:cubicBezTo>
                <a:cubicBezTo>
                  <a:pt x="748718" y="503970"/>
                  <a:pt x="733961" y="537562"/>
                  <a:pt x="728214" y="573087"/>
                </a:cubicBezTo>
                <a:cubicBezTo>
                  <a:pt x="719898" y="598636"/>
                  <a:pt x="711582" y="624183"/>
                  <a:pt x="705776" y="651214"/>
                </a:cubicBezTo>
                <a:cubicBezTo>
                  <a:pt x="698941" y="674253"/>
                  <a:pt x="696099" y="696262"/>
                  <a:pt x="691774" y="720784"/>
                </a:cubicBezTo>
                <a:cubicBezTo>
                  <a:pt x="682156" y="774329"/>
                  <a:pt x="681034" y="827815"/>
                  <a:pt x="681908" y="880787"/>
                </a:cubicBezTo>
                <a:cubicBezTo>
                  <a:pt x="681754" y="929767"/>
                  <a:pt x="687587" y="977207"/>
                  <a:pt x="691939" y="1027155"/>
                </a:cubicBezTo>
                <a:cubicBezTo>
                  <a:pt x="695655" y="1058115"/>
                  <a:pt x="699373" y="1089077"/>
                  <a:pt x="707081" y="1119010"/>
                </a:cubicBezTo>
                <a:cubicBezTo>
                  <a:pt x="715877" y="1161430"/>
                  <a:pt x="732142" y="1199799"/>
                  <a:pt x="756842" y="1229612"/>
                </a:cubicBezTo>
                <a:cubicBezTo>
                  <a:pt x="769449" y="1245517"/>
                  <a:pt x="782056" y="1261419"/>
                  <a:pt x="794663" y="1277324"/>
                </a:cubicBezTo>
                <a:cubicBezTo>
                  <a:pt x="806756" y="1291233"/>
                  <a:pt x="818336" y="1303146"/>
                  <a:pt x="830428" y="1317054"/>
                </a:cubicBezTo>
                <a:cubicBezTo>
                  <a:pt x="830942" y="1319051"/>
                  <a:pt x="832939" y="1318537"/>
                  <a:pt x="834934" y="1318024"/>
                </a:cubicBezTo>
                <a:cubicBezTo>
                  <a:pt x="834420" y="1316027"/>
                  <a:pt x="835901" y="1313518"/>
                  <a:pt x="835388" y="1311523"/>
                </a:cubicBezTo>
                <a:cubicBezTo>
                  <a:pt x="829855" y="1306565"/>
                  <a:pt x="829855" y="1306565"/>
                  <a:pt x="829341" y="1304568"/>
                </a:cubicBezTo>
                <a:cubicBezTo>
                  <a:pt x="831851" y="1306050"/>
                  <a:pt x="836869" y="1309014"/>
                  <a:pt x="839378" y="1310495"/>
                </a:cubicBezTo>
                <a:cubicBezTo>
                  <a:pt x="848962" y="1322921"/>
                  <a:pt x="859061" y="1337345"/>
                  <a:pt x="868644" y="1349772"/>
                </a:cubicBezTo>
                <a:cubicBezTo>
                  <a:pt x="875718" y="1360716"/>
                  <a:pt x="885302" y="1373144"/>
                  <a:pt x="894372" y="1383576"/>
                </a:cubicBezTo>
                <a:cubicBezTo>
                  <a:pt x="918558" y="1411393"/>
                  <a:pt x="947704" y="1433678"/>
                  <a:pt x="974854" y="1456476"/>
                </a:cubicBezTo>
                <a:cubicBezTo>
                  <a:pt x="1007023" y="1482237"/>
                  <a:pt x="1037710" y="1510510"/>
                  <a:pt x="1068911" y="1540777"/>
                </a:cubicBezTo>
                <a:cubicBezTo>
                  <a:pt x="1086023" y="1557649"/>
                  <a:pt x="1101653" y="1577030"/>
                  <a:pt x="1117798" y="1598407"/>
                </a:cubicBezTo>
                <a:cubicBezTo>
                  <a:pt x="1138507" y="1629249"/>
                  <a:pt x="1158702" y="1658094"/>
                  <a:pt x="1180893" y="1686426"/>
                </a:cubicBezTo>
                <a:cubicBezTo>
                  <a:pt x="1209131" y="1721711"/>
                  <a:pt x="1241812" y="1749468"/>
                  <a:pt x="1277973" y="1774202"/>
                </a:cubicBezTo>
                <a:cubicBezTo>
                  <a:pt x="1296052" y="1786571"/>
                  <a:pt x="1315101" y="1794432"/>
                  <a:pt x="1334149" y="1802294"/>
                </a:cubicBezTo>
                <a:cubicBezTo>
                  <a:pt x="1350687" y="1808674"/>
                  <a:pt x="1366710" y="1813061"/>
                  <a:pt x="1383249" y="1819441"/>
                </a:cubicBezTo>
                <a:cubicBezTo>
                  <a:pt x="1406803" y="1828270"/>
                  <a:pt x="1430808" y="1830599"/>
                  <a:pt x="1455328" y="1834924"/>
                </a:cubicBezTo>
                <a:cubicBezTo>
                  <a:pt x="1496840" y="1839129"/>
                  <a:pt x="1537840" y="1841338"/>
                  <a:pt x="1579805" y="1839043"/>
                </a:cubicBezTo>
                <a:cubicBezTo>
                  <a:pt x="1611281" y="1837321"/>
                  <a:pt x="1639791" y="1840618"/>
                  <a:pt x="1668818" y="1845911"/>
                </a:cubicBezTo>
                <a:cubicBezTo>
                  <a:pt x="1682333" y="1848814"/>
                  <a:pt x="1697329" y="1849208"/>
                  <a:pt x="1712326" y="1849602"/>
                </a:cubicBezTo>
                <a:cubicBezTo>
                  <a:pt x="1746310" y="1849362"/>
                  <a:pt x="1779840" y="1855622"/>
                  <a:pt x="1812856" y="1859887"/>
                </a:cubicBezTo>
                <a:cubicBezTo>
                  <a:pt x="1817361" y="1860855"/>
                  <a:pt x="1821865" y="1861823"/>
                  <a:pt x="1826372" y="1862791"/>
                </a:cubicBezTo>
                <a:cubicBezTo>
                  <a:pt x="1851919" y="1871107"/>
                  <a:pt x="1877468" y="1879422"/>
                  <a:pt x="1898569" y="1895266"/>
                </a:cubicBezTo>
                <a:cubicBezTo>
                  <a:pt x="1901080" y="1896747"/>
                  <a:pt x="1906099" y="1899712"/>
                  <a:pt x="1908607" y="1901193"/>
                </a:cubicBezTo>
                <a:cubicBezTo>
                  <a:pt x="1929652" y="1908541"/>
                  <a:pt x="1948245" y="1922904"/>
                  <a:pt x="1965811" y="1933275"/>
                </a:cubicBezTo>
                <a:cubicBezTo>
                  <a:pt x="1980868" y="1942165"/>
                  <a:pt x="1994956" y="1955561"/>
                  <a:pt x="2010526" y="1966445"/>
                </a:cubicBezTo>
                <a:cubicBezTo>
                  <a:pt x="2029635" y="1982804"/>
                  <a:pt x="2048743" y="1999161"/>
                  <a:pt x="2066369" y="2018030"/>
                </a:cubicBezTo>
                <a:cubicBezTo>
                  <a:pt x="2089526" y="2041856"/>
                  <a:pt x="2112172" y="2063687"/>
                  <a:pt x="2138294" y="2082495"/>
                </a:cubicBezTo>
                <a:cubicBezTo>
                  <a:pt x="2163902" y="2099308"/>
                  <a:pt x="2186032" y="2119142"/>
                  <a:pt x="2212608" y="2131450"/>
                </a:cubicBezTo>
                <a:cubicBezTo>
                  <a:pt x="2226184" y="2142848"/>
                  <a:pt x="2244717" y="2148715"/>
                  <a:pt x="2261769" y="2157092"/>
                </a:cubicBezTo>
                <a:cubicBezTo>
                  <a:pt x="2264278" y="2158573"/>
                  <a:pt x="2268784" y="2159541"/>
                  <a:pt x="2271807" y="2163018"/>
                </a:cubicBezTo>
                <a:cubicBezTo>
                  <a:pt x="2282359" y="2170939"/>
                  <a:pt x="2293878" y="2174358"/>
                  <a:pt x="2306879" y="2175265"/>
                </a:cubicBezTo>
                <a:cubicBezTo>
                  <a:pt x="2313380" y="2175719"/>
                  <a:pt x="2322389" y="2177655"/>
                  <a:pt x="2329405" y="2180104"/>
                </a:cubicBezTo>
                <a:cubicBezTo>
                  <a:pt x="2360485" y="2193379"/>
                  <a:pt x="2392987" y="2195649"/>
                  <a:pt x="2425490" y="2197918"/>
                </a:cubicBezTo>
                <a:cubicBezTo>
                  <a:pt x="2438491" y="2198825"/>
                  <a:pt x="2450977" y="2197737"/>
                  <a:pt x="2463979" y="2198646"/>
                </a:cubicBezTo>
                <a:cubicBezTo>
                  <a:pt x="2495454" y="2196923"/>
                  <a:pt x="2528470" y="2201188"/>
                  <a:pt x="2558977" y="2203971"/>
                </a:cubicBezTo>
                <a:cubicBezTo>
                  <a:pt x="2576483" y="2205847"/>
                  <a:pt x="2594503" y="2209718"/>
                  <a:pt x="2614005" y="2211080"/>
                </a:cubicBezTo>
                <a:cubicBezTo>
                  <a:pt x="2618509" y="2212047"/>
                  <a:pt x="2620504" y="2211533"/>
                  <a:pt x="2625011" y="2212501"/>
                </a:cubicBezTo>
                <a:cubicBezTo>
                  <a:pt x="2641549" y="2218882"/>
                  <a:pt x="2661050" y="2220244"/>
                  <a:pt x="2678042" y="2220124"/>
                </a:cubicBezTo>
                <a:cubicBezTo>
                  <a:pt x="2695034" y="2220004"/>
                  <a:pt x="2712540" y="2221880"/>
                  <a:pt x="2730046" y="2223754"/>
                </a:cubicBezTo>
                <a:cubicBezTo>
                  <a:pt x="2745556" y="2226144"/>
                  <a:pt x="2762549" y="2226024"/>
                  <a:pt x="2778573" y="2230409"/>
                </a:cubicBezTo>
                <a:cubicBezTo>
                  <a:pt x="2780568" y="2229895"/>
                  <a:pt x="2780568" y="2229895"/>
                  <a:pt x="2782564" y="2229381"/>
                </a:cubicBezTo>
                <a:cubicBezTo>
                  <a:pt x="2782049" y="2227387"/>
                  <a:pt x="2779540" y="2225903"/>
                  <a:pt x="2779026" y="2223909"/>
                </a:cubicBezTo>
                <a:cubicBezTo>
                  <a:pt x="2760434" y="2209547"/>
                  <a:pt x="2741385" y="2201683"/>
                  <a:pt x="2718859" y="2196844"/>
                </a:cubicBezTo>
                <a:cubicBezTo>
                  <a:pt x="2703350" y="2194455"/>
                  <a:pt x="2689322" y="2189557"/>
                  <a:pt x="2675292" y="2184657"/>
                </a:cubicBezTo>
                <a:cubicBezTo>
                  <a:pt x="2661264" y="2179760"/>
                  <a:pt x="2647234" y="2174861"/>
                  <a:pt x="2630242" y="2174980"/>
                </a:cubicBezTo>
                <a:cubicBezTo>
                  <a:pt x="2628248" y="2175494"/>
                  <a:pt x="2623741" y="2174526"/>
                  <a:pt x="2621233" y="2173045"/>
                </a:cubicBezTo>
                <a:cubicBezTo>
                  <a:pt x="2588671" y="2162278"/>
                  <a:pt x="2553658" y="2158528"/>
                  <a:pt x="2519159" y="2156772"/>
                </a:cubicBezTo>
                <a:cubicBezTo>
                  <a:pt x="2495153" y="2154443"/>
                  <a:pt x="2470633" y="2150118"/>
                  <a:pt x="2448622" y="2147275"/>
                </a:cubicBezTo>
                <a:cubicBezTo>
                  <a:pt x="2442122" y="2146822"/>
                  <a:pt x="2437103" y="2143858"/>
                  <a:pt x="2432598" y="2142890"/>
                </a:cubicBezTo>
                <a:cubicBezTo>
                  <a:pt x="2416059" y="2136510"/>
                  <a:pt x="2400036" y="2132125"/>
                  <a:pt x="2383498" y="2125744"/>
                </a:cubicBezTo>
                <a:cubicBezTo>
                  <a:pt x="2371464" y="2120332"/>
                  <a:pt x="2359432" y="2114919"/>
                  <a:pt x="2346884" y="2107510"/>
                </a:cubicBezTo>
                <a:cubicBezTo>
                  <a:pt x="2336846" y="2101584"/>
                  <a:pt x="2326807" y="2095657"/>
                  <a:pt x="2316771" y="2089730"/>
                </a:cubicBezTo>
                <a:cubicBezTo>
                  <a:pt x="2291163" y="2072919"/>
                  <a:pt x="2269031" y="2053083"/>
                  <a:pt x="2246901" y="2033248"/>
                </a:cubicBezTo>
                <a:cubicBezTo>
                  <a:pt x="2235835" y="2023331"/>
                  <a:pt x="2227278" y="2014895"/>
                  <a:pt x="2216214" y="2004975"/>
                </a:cubicBezTo>
                <a:cubicBezTo>
                  <a:pt x="2191574" y="1983659"/>
                  <a:pt x="2166419" y="1960347"/>
                  <a:pt x="2140296" y="1941540"/>
                </a:cubicBezTo>
                <a:cubicBezTo>
                  <a:pt x="2113661" y="1920736"/>
                  <a:pt x="2085543" y="1902442"/>
                  <a:pt x="2057426" y="1884149"/>
                </a:cubicBezTo>
                <a:cubicBezTo>
                  <a:pt x="2035354" y="1872810"/>
                  <a:pt x="2014252" y="1856966"/>
                  <a:pt x="1991213" y="1850131"/>
                </a:cubicBezTo>
                <a:cubicBezTo>
                  <a:pt x="1986708" y="1849163"/>
                  <a:pt x="1984198" y="1847681"/>
                  <a:pt x="1981176" y="1844205"/>
                </a:cubicBezTo>
                <a:cubicBezTo>
                  <a:pt x="1968114" y="1834800"/>
                  <a:pt x="1951577" y="1828420"/>
                  <a:pt x="1937548" y="1823521"/>
                </a:cubicBezTo>
                <a:cubicBezTo>
                  <a:pt x="1918500" y="1815660"/>
                  <a:pt x="1899966" y="1809793"/>
                  <a:pt x="1883881" y="1796911"/>
                </a:cubicBezTo>
                <a:cubicBezTo>
                  <a:pt x="1878863" y="1793949"/>
                  <a:pt x="1871848" y="1791499"/>
                  <a:pt x="1864835" y="1789049"/>
                </a:cubicBezTo>
                <a:cubicBezTo>
                  <a:pt x="1838773" y="1778738"/>
                  <a:pt x="1813224" y="1770422"/>
                  <a:pt x="1787161" y="1760111"/>
                </a:cubicBezTo>
                <a:cubicBezTo>
                  <a:pt x="1773133" y="1755212"/>
                  <a:pt x="1758590" y="1748317"/>
                  <a:pt x="1743594" y="1747923"/>
                </a:cubicBezTo>
                <a:cubicBezTo>
                  <a:pt x="1737093" y="1747469"/>
                  <a:pt x="1732075" y="1744507"/>
                  <a:pt x="1727569" y="1743539"/>
                </a:cubicBezTo>
                <a:cubicBezTo>
                  <a:pt x="1706527" y="1736191"/>
                  <a:pt x="1687992" y="1730324"/>
                  <a:pt x="1666950" y="1722975"/>
                </a:cubicBezTo>
                <a:cubicBezTo>
                  <a:pt x="1657426" y="1719044"/>
                  <a:pt x="1647902" y="1715113"/>
                  <a:pt x="1637410" y="1715686"/>
                </a:cubicBezTo>
                <a:cubicBezTo>
                  <a:pt x="1630909" y="1715234"/>
                  <a:pt x="1625891" y="1712269"/>
                  <a:pt x="1621387" y="1711301"/>
                </a:cubicBezTo>
                <a:cubicBezTo>
                  <a:pt x="1602852" y="1705435"/>
                  <a:pt x="1583805" y="1697573"/>
                  <a:pt x="1565271" y="1691706"/>
                </a:cubicBezTo>
                <a:cubicBezTo>
                  <a:pt x="1516684" y="1676557"/>
                  <a:pt x="1476019" y="1650854"/>
                  <a:pt x="1434327" y="1621161"/>
                </a:cubicBezTo>
                <a:cubicBezTo>
                  <a:pt x="1392121" y="1589473"/>
                  <a:pt x="1354873" y="1552251"/>
                  <a:pt x="1320588" y="1510011"/>
                </a:cubicBezTo>
                <a:cubicBezTo>
                  <a:pt x="1303930" y="1486640"/>
                  <a:pt x="1289267" y="1462753"/>
                  <a:pt x="1277568" y="1433846"/>
                </a:cubicBezTo>
                <a:cubicBezTo>
                  <a:pt x="1269407" y="1410414"/>
                  <a:pt x="1257252" y="1388010"/>
                  <a:pt x="1250572" y="1362067"/>
                </a:cubicBezTo>
                <a:cubicBezTo>
                  <a:pt x="1236243" y="1314689"/>
                  <a:pt x="1221915" y="1267309"/>
                  <a:pt x="1209068" y="1217421"/>
                </a:cubicBezTo>
                <a:cubicBezTo>
                  <a:pt x="1197248" y="1171524"/>
                  <a:pt x="1186910" y="1123117"/>
                  <a:pt x="1177087" y="1076706"/>
                </a:cubicBezTo>
                <a:cubicBezTo>
                  <a:pt x="1170346" y="1042268"/>
                  <a:pt x="1164120" y="1009826"/>
                  <a:pt x="1159375" y="974873"/>
                </a:cubicBezTo>
                <a:cubicBezTo>
                  <a:pt x="1150459" y="915461"/>
                  <a:pt x="1148042" y="856503"/>
                  <a:pt x="1149103" y="794521"/>
                </a:cubicBezTo>
                <a:cubicBezTo>
                  <a:pt x="1150859" y="760024"/>
                  <a:pt x="1154610" y="725012"/>
                  <a:pt x="1164863" y="690453"/>
                </a:cubicBezTo>
                <a:cubicBezTo>
                  <a:pt x="1171182" y="665419"/>
                  <a:pt x="1177502" y="640385"/>
                  <a:pt x="1185820" y="614836"/>
                </a:cubicBezTo>
                <a:cubicBezTo>
                  <a:pt x="1190145" y="590315"/>
                  <a:pt x="1198974" y="566763"/>
                  <a:pt x="1205808" y="543725"/>
                </a:cubicBezTo>
                <a:cubicBezTo>
                  <a:pt x="1208258" y="536710"/>
                  <a:pt x="1210193" y="527699"/>
                  <a:pt x="1212642" y="520686"/>
                </a:cubicBezTo>
                <a:cubicBezTo>
                  <a:pt x="1213097" y="514186"/>
                  <a:pt x="1214065" y="509680"/>
                  <a:pt x="1216513" y="502666"/>
                </a:cubicBezTo>
                <a:cubicBezTo>
                  <a:pt x="1234567" y="440565"/>
                  <a:pt x="1246121" y="378008"/>
                  <a:pt x="1253683" y="316480"/>
                </a:cubicBezTo>
                <a:cubicBezTo>
                  <a:pt x="1260277" y="259458"/>
                  <a:pt x="1264877" y="202948"/>
                  <a:pt x="1269474" y="146440"/>
                </a:cubicBezTo>
                <a:lnTo>
                  <a:pt x="1282693" y="0"/>
                </a:lnTo>
                <a:lnTo>
                  <a:pt x="1289464" y="0"/>
                </a:lnTo>
                <a:lnTo>
                  <a:pt x="1281661" y="102872"/>
                </a:lnTo>
                <a:cubicBezTo>
                  <a:pt x="1280934" y="141361"/>
                  <a:pt x="1275701" y="178883"/>
                  <a:pt x="1272979" y="217886"/>
                </a:cubicBezTo>
                <a:cubicBezTo>
                  <a:pt x="1270709" y="250388"/>
                  <a:pt x="1266958" y="285400"/>
                  <a:pt x="1262693" y="318416"/>
                </a:cubicBezTo>
                <a:cubicBezTo>
                  <a:pt x="1257459" y="355938"/>
                  <a:pt x="1250232" y="393973"/>
                  <a:pt x="1243003" y="432008"/>
                </a:cubicBezTo>
                <a:cubicBezTo>
                  <a:pt x="1238678" y="456529"/>
                  <a:pt x="1229849" y="480081"/>
                  <a:pt x="1225524" y="504602"/>
                </a:cubicBezTo>
                <a:cubicBezTo>
                  <a:pt x="1225070" y="511102"/>
                  <a:pt x="1220624" y="518630"/>
                  <a:pt x="1220171" y="525130"/>
                </a:cubicBezTo>
                <a:cubicBezTo>
                  <a:pt x="1217722" y="532146"/>
                  <a:pt x="1215272" y="539161"/>
                  <a:pt x="1214818" y="545660"/>
                </a:cubicBezTo>
                <a:cubicBezTo>
                  <a:pt x="1211975" y="567672"/>
                  <a:pt x="1202631" y="589228"/>
                  <a:pt x="1195283" y="610270"/>
                </a:cubicBezTo>
                <a:cubicBezTo>
                  <a:pt x="1191351" y="619795"/>
                  <a:pt x="1187935" y="631315"/>
                  <a:pt x="1185999" y="640324"/>
                </a:cubicBezTo>
                <a:cubicBezTo>
                  <a:pt x="1185032" y="644829"/>
                  <a:pt x="1184064" y="649335"/>
                  <a:pt x="1183097" y="653839"/>
                </a:cubicBezTo>
                <a:cubicBezTo>
                  <a:pt x="1173752" y="675397"/>
                  <a:pt x="1171424" y="699403"/>
                  <a:pt x="1166585" y="721928"/>
                </a:cubicBezTo>
                <a:cubicBezTo>
                  <a:pt x="1160776" y="748958"/>
                  <a:pt x="1159476" y="776956"/>
                  <a:pt x="1158175" y="804953"/>
                </a:cubicBezTo>
                <a:cubicBezTo>
                  <a:pt x="1157627" y="868931"/>
                  <a:pt x="1162551" y="929369"/>
                  <a:pt x="1173977" y="990264"/>
                </a:cubicBezTo>
                <a:cubicBezTo>
                  <a:pt x="1180718" y="1024702"/>
                  <a:pt x="1184948" y="1057658"/>
                  <a:pt x="1191689" y="1092097"/>
                </a:cubicBezTo>
                <a:cubicBezTo>
                  <a:pt x="1199458" y="1130525"/>
                  <a:pt x="1207226" y="1168955"/>
                  <a:pt x="1217504" y="1208865"/>
                </a:cubicBezTo>
                <a:cubicBezTo>
                  <a:pt x="1225726" y="1240794"/>
                  <a:pt x="1233948" y="1272722"/>
                  <a:pt x="1243652" y="1302142"/>
                </a:cubicBezTo>
                <a:cubicBezTo>
                  <a:pt x="1248276" y="1320101"/>
                  <a:pt x="1255411" y="1339543"/>
                  <a:pt x="1260036" y="1357503"/>
                </a:cubicBezTo>
                <a:cubicBezTo>
                  <a:pt x="1269739" y="1386922"/>
                  <a:pt x="1281439" y="1415827"/>
                  <a:pt x="1293138" y="1444732"/>
                </a:cubicBezTo>
                <a:cubicBezTo>
                  <a:pt x="1304325" y="1471641"/>
                  <a:pt x="1318473" y="1493534"/>
                  <a:pt x="1336614" y="1514396"/>
                </a:cubicBezTo>
                <a:cubicBezTo>
                  <a:pt x="1355267" y="1537254"/>
                  <a:pt x="1373921" y="1560113"/>
                  <a:pt x="1398047" y="1579435"/>
                </a:cubicBezTo>
                <a:cubicBezTo>
                  <a:pt x="1422687" y="1600752"/>
                  <a:pt x="1449323" y="1621555"/>
                  <a:pt x="1476926" y="1637853"/>
                </a:cubicBezTo>
                <a:cubicBezTo>
                  <a:pt x="1495521" y="1652216"/>
                  <a:pt x="1516564" y="1659564"/>
                  <a:pt x="1538121" y="1668908"/>
                </a:cubicBezTo>
                <a:cubicBezTo>
                  <a:pt x="1578211" y="1684119"/>
                  <a:pt x="1617789" y="1697333"/>
                  <a:pt x="1659874" y="1712029"/>
                </a:cubicBezTo>
                <a:cubicBezTo>
                  <a:pt x="1664895" y="1714994"/>
                  <a:pt x="1671395" y="1715448"/>
                  <a:pt x="1675899" y="1716415"/>
                </a:cubicBezTo>
                <a:cubicBezTo>
                  <a:pt x="1688901" y="1717322"/>
                  <a:pt x="1700420" y="1720740"/>
                  <a:pt x="1711940" y="1724157"/>
                </a:cubicBezTo>
                <a:cubicBezTo>
                  <a:pt x="1791093" y="1750586"/>
                  <a:pt x="1863747" y="1776563"/>
                  <a:pt x="1934918" y="1805047"/>
                </a:cubicBezTo>
                <a:cubicBezTo>
                  <a:pt x="1948947" y="1809947"/>
                  <a:pt x="1960981" y="1815360"/>
                  <a:pt x="1974041" y="1824763"/>
                </a:cubicBezTo>
                <a:cubicBezTo>
                  <a:pt x="1979574" y="1829722"/>
                  <a:pt x="1988583" y="1831658"/>
                  <a:pt x="1995598" y="1834106"/>
                </a:cubicBezTo>
                <a:cubicBezTo>
                  <a:pt x="2012136" y="1840487"/>
                  <a:pt x="2029188" y="1848862"/>
                  <a:pt x="2044244" y="1857753"/>
                </a:cubicBezTo>
                <a:cubicBezTo>
                  <a:pt x="2056792" y="1865162"/>
                  <a:pt x="2069339" y="1872569"/>
                  <a:pt x="2081886" y="1879977"/>
                </a:cubicBezTo>
                <a:cubicBezTo>
                  <a:pt x="2119528" y="1902203"/>
                  <a:pt x="2154206" y="1929446"/>
                  <a:pt x="2189398" y="1958686"/>
                </a:cubicBezTo>
                <a:cubicBezTo>
                  <a:pt x="2208506" y="1975044"/>
                  <a:pt x="2228128" y="1993398"/>
                  <a:pt x="2249743" y="2011237"/>
                </a:cubicBezTo>
                <a:cubicBezTo>
                  <a:pt x="2268852" y="2027595"/>
                  <a:pt x="2285963" y="2044468"/>
                  <a:pt x="2304557" y="2058830"/>
                </a:cubicBezTo>
                <a:cubicBezTo>
                  <a:pt x="2318132" y="2070229"/>
                  <a:pt x="2333703" y="2081115"/>
                  <a:pt x="2350242" y="2087495"/>
                </a:cubicBezTo>
                <a:cubicBezTo>
                  <a:pt x="2352750" y="2088977"/>
                  <a:pt x="2357255" y="2089944"/>
                  <a:pt x="2360279" y="2093422"/>
                </a:cubicBezTo>
                <a:cubicBezTo>
                  <a:pt x="2383891" y="2110747"/>
                  <a:pt x="2410921" y="2116555"/>
                  <a:pt x="2436984" y="2126866"/>
                </a:cubicBezTo>
                <a:cubicBezTo>
                  <a:pt x="2442002" y="2129829"/>
                  <a:pt x="2448503" y="2130283"/>
                  <a:pt x="2453008" y="2131251"/>
                </a:cubicBezTo>
                <a:cubicBezTo>
                  <a:pt x="2488533" y="2136997"/>
                  <a:pt x="2523546" y="2140749"/>
                  <a:pt x="2558557" y="2144500"/>
                </a:cubicBezTo>
                <a:cubicBezTo>
                  <a:pt x="2578572" y="2147857"/>
                  <a:pt x="2598074" y="2149217"/>
                  <a:pt x="2618603" y="2154571"/>
                </a:cubicBezTo>
                <a:cubicBezTo>
                  <a:pt x="2623623" y="2157534"/>
                  <a:pt x="2630122" y="2157988"/>
                  <a:pt x="2634628" y="2158956"/>
                </a:cubicBezTo>
                <a:cubicBezTo>
                  <a:pt x="2637138" y="2160437"/>
                  <a:pt x="2641128" y="2159410"/>
                  <a:pt x="2643123" y="2158896"/>
                </a:cubicBezTo>
                <a:cubicBezTo>
                  <a:pt x="2684696" y="2171597"/>
                  <a:pt x="2728718" y="2177283"/>
                  <a:pt x="2769836" y="2196486"/>
                </a:cubicBezTo>
                <a:cubicBezTo>
                  <a:pt x="2774855" y="2199448"/>
                  <a:pt x="2781870" y="2201897"/>
                  <a:pt x="2787403" y="2206857"/>
                </a:cubicBezTo>
                <a:cubicBezTo>
                  <a:pt x="2792421" y="2209819"/>
                  <a:pt x="2794930" y="2211300"/>
                  <a:pt x="2799950" y="2214265"/>
                </a:cubicBezTo>
                <a:cubicBezTo>
                  <a:pt x="2840555" y="2231470"/>
                  <a:pt x="2875233" y="2258715"/>
                  <a:pt x="2910425" y="2287953"/>
                </a:cubicBezTo>
                <a:cubicBezTo>
                  <a:pt x="2939571" y="2310239"/>
                  <a:pt x="2963756" y="2338056"/>
                  <a:pt x="2988457" y="2367868"/>
                </a:cubicBezTo>
                <a:cubicBezTo>
                  <a:pt x="3021714" y="2406117"/>
                  <a:pt x="3049496" y="2447904"/>
                  <a:pt x="3077280" y="2489691"/>
                </a:cubicBezTo>
                <a:cubicBezTo>
                  <a:pt x="3094453" y="2515059"/>
                  <a:pt x="3109116" y="2538945"/>
                  <a:pt x="3125774" y="2562317"/>
                </a:cubicBezTo>
                <a:cubicBezTo>
                  <a:pt x="3132334" y="2571268"/>
                  <a:pt x="3141405" y="2581699"/>
                  <a:pt x="3142491" y="2594186"/>
                </a:cubicBezTo>
                <a:cubicBezTo>
                  <a:pt x="3135478" y="2591737"/>
                  <a:pt x="3128463" y="2589287"/>
                  <a:pt x="3121449" y="2586838"/>
                </a:cubicBezTo>
                <a:cubicBezTo>
                  <a:pt x="3120936" y="2584842"/>
                  <a:pt x="3120936" y="2584842"/>
                  <a:pt x="3120421" y="2582846"/>
                </a:cubicBezTo>
                <a:cubicBezTo>
                  <a:pt x="3091155" y="2543569"/>
                  <a:pt x="3065882" y="2503265"/>
                  <a:pt x="3038098" y="2461479"/>
                </a:cubicBezTo>
                <a:cubicBezTo>
                  <a:pt x="3014366" y="2427160"/>
                  <a:pt x="2991146" y="2394840"/>
                  <a:pt x="2964451" y="2365539"/>
                </a:cubicBezTo>
                <a:cubicBezTo>
                  <a:pt x="2937755" y="2336240"/>
                  <a:pt x="2907068" y="2307969"/>
                  <a:pt x="2875414" y="2284203"/>
                </a:cubicBezTo>
                <a:cubicBezTo>
                  <a:pt x="2862352" y="2274799"/>
                  <a:pt x="2847295" y="2265909"/>
                  <a:pt x="2832752" y="2259015"/>
                </a:cubicBezTo>
                <a:cubicBezTo>
                  <a:pt x="2818210" y="2252121"/>
                  <a:pt x="2801672" y="2245740"/>
                  <a:pt x="2783652" y="2241868"/>
                </a:cubicBezTo>
                <a:cubicBezTo>
                  <a:pt x="2763123" y="2236515"/>
                  <a:pt x="2741111" y="2233671"/>
                  <a:pt x="2717619" y="2233339"/>
                </a:cubicBezTo>
                <a:cubicBezTo>
                  <a:pt x="2689622" y="2232037"/>
                  <a:pt x="2659114" y="2229253"/>
                  <a:pt x="2631116" y="2227951"/>
                </a:cubicBezTo>
                <a:cubicBezTo>
                  <a:pt x="2626611" y="2226984"/>
                  <a:pt x="2622621" y="2228012"/>
                  <a:pt x="2620111" y="2226531"/>
                </a:cubicBezTo>
                <a:cubicBezTo>
                  <a:pt x="2592568" y="2218728"/>
                  <a:pt x="2562061" y="2215946"/>
                  <a:pt x="2531554" y="2213162"/>
                </a:cubicBezTo>
                <a:cubicBezTo>
                  <a:pt x="2503043" y="2209865"/>
                  <a:pt x="2473049" y="2209077"/>
                  <a:pt x="2443569" y="2210284"/>
                </a:cubicBezTo>
                <a:cubicBezTo>
                  <a:pt x="2416086" y="2210979"/>
                  <a:pt x="2387574" y="2207681"/>
                  <a:pt x="2359064" y="2204384"/>
                </a:cubicBezTo>
                <a:cubicBezTo>
                  <a:pt x="2354558" y="2203417"/>
                  <a:pt x="2352048" y="2201934"/>
                  <a:pt x="2347544" y="2200966"/>
                </a:cubicBezTo>
                <a:cubicBezTo>
                  <a:pt x="2319487" y="2191170"/>
                  <a:pt x="2289433" y="2181885"/>
                  <a:pt x="2260862" y="2170091"/>
                </a:cubicBezTo>
                <a:cubicBezTo>
                  <a:pt x="2246834" y="2165194"/>
                  <a:pt x="2234800" y="2159781"/>
                  <a:pt x="2223734" y="2149864"/>
                </a:cubicBezTo>
                <a:cubicBezTo>
                  <a:pt x="2220711" y="2146386"/>
                  <a:pt x="2216206" y="2145418"/>
                  <a:pt x="2213696" y="2143936"/>
                </a:cubicBezTo>
                <a:cubicBezTo>
                  <a:pt x="2197158" y="2137555"/>
                  <a:pt x="2183584" y="2126157"/>
                  <a:pt x="2166016" y="2115785"/>
                </a:cubicBezTo>
                <a:cubicBezTo>
                  <a:pt x="2150961" y="2106895"/>
                  <a:pt x="2137385" y="2095496"/>
                  <a:pt x="2122330" y="2086606"/>
                </a:cubicBezTo>
                <a:cubicBezTo>
                  <a:pt x="2116797" y="2081647"/>
                  <a:pt x="2109269" y="2077202"/>
                  <a:pt x="2103736" y="2072243"/>
                </a:cubicBezTo>
                <a:cubicBezTo>
                  <a:pt x="2084628" y="2055885"/>
                  <a:pt x="2067002" y="2037018"/>
                  <a:pt x="2049376" y="2018150"/>
                </a:cubicBezTo>
                <a:cubicBezTo>
                  <a:pt x="2020684" y="1989365"/>
                  <a:pt x="1991539" y="1967080"/>
                  <a:pt x="1959885" y="1943313"/>
                </a:cubicBezTo>
                <a:cubicBezTo>
                  <a:pt x="1938328" y="1933970"/>
                  <a:pt x="1921729" y="1919094"/>
                  <a:pt x="1898177" y="1910263"/>
                </a:cubicBezTo>
                <a:cubicBezTo>
                  <a:pt x="1893672" y="1909295"/>
                  <a:pt x="1888652" y="1906333"/>
                  <a:pt x="1886143" y="1904850"/>
                </a:cubicBezTo>
                <a:cubicBezTo>
                  <a:pt x="1868064" y="1892483"/>
                  <a:pt x="1849529" y="1886616"/>
                  <a:pt x="1828486" y="1879268"/>
                </a:cubicBezTo>
                <a:cubicBezTo>
                  <a:pt x="1816967" y="1875852"/>
                  <a:pt x="1804935" y="1870439"/>
                  <a:pt x="1792446" y="1871527"/>
                </a:cubicBezTo>
                <a:cubicBezTo>
                  <a:pt x="1760912" y="1864752"/>
                  <a:pt x="1726415" y="1862996"/>
                  <a:pt x="1691916" y="1861240"/>
                </a:cubicBezTo>
                <a:cubicBezTo>
                  <a:pt x="1674924" y="1861361"/>
                  <a:pt x="1656905" y="1857490"/>
                  <a:pt x="1641393" y="1855101"/>
                </a:cubicBezTo>
                <a:cubicBezTo>
                  <a:pt x="1619382" y="1852257"/>
                  <a:pt x="1597885" y="1851409"/>
                  <a:pt x="1574907" y="1853071"/>
                </a:cubicBezTo>
                <a:cubicBezTo>
                  <a:pt x="1543432" y="1854793"/>
                  <a:pt x="1509962" y="1857028"/>
                  <a:pt x="1478942" y="1852251"/>
                </a:cubicBezTo>
                <a:cubicBezTo>
                  <a:pt x="1456931" y="1849406"/>
                  <a:pt x="1432924" y="1847078"/>
                  <a:pt x="1410913" y="1844234"/>
                </a:cubicBezTo>
                <a:cubicBezTo>
                  <a:pt x="1406407" y="1843266"/>
                  <a:pt x="1401903" y="1842298"/>
                  <a:pt x="1397397" y="1841331"/>
                </a:cubicBezTo>
                <a:cubicBezTo>
                  <a:pt x="1369340" y="1831533"/>
                  <a:pt x="1343793" y="1823217"/>
                  <a:pt x="1315735" y="1813419"/>
                </a:cubicBezTo>
                <a:cubicBezTo>
                  <a:pt x="1289673" y="1803108"/>
                  <a:pt x="1266574" y="1787778"/>
                  <a:pt x="1243475" y="1772447"/>
                </a:cubicBezTo>
                <a:cubicBezTo>
                  <a:pt x="1199273" y="1741272"/>
                  <a:pt x="1162994" y="1699546"/>
                  <a:pt x="1131158" y="1650291"/>
                </a:cubicBezTo>
                <a:cubicBezTo>
                  <a:pt x="1121061" y="1635869"/>
                  <a:pt x="1110450" y="1619450"/>
                  <a:pt x="1100351" y="1605029"/>
                </a:cubicBezTo>
                <a:cubicBezTo>
                  <a:pt x="1079642" y="1574186"/>
                  <a:pt x="1054488" y="1550875"/>
                  <a:pt x="1028820" y="1525566"/>
                </a:cubicBezTo>
                <a:cubicBezTo>
                  <a:pt x="1008685" y="1505218"/>
                  <a:pt x="987068" y="1487377"/>
                  <a:pt x="965450" y="1469537"/>
                </a:cubicBezTo>
                <a:cubicBezTo>
                  <a:pt x="933282" y="1443776"/>
                  <a:pt x="903109" y="1417500"/>
                  <a:pt x="873904" y="1386720"/>
                </a:cubicBezTo>
                <a:cubicBezTo>
                  <a:pt x="848235" y="1361411"/>
                  <a:pt x="822567" y="1336103"/>
                  <a:pt x="796385" y="1308799"/>
                </a:cubicBezTo>
                <a:cubicBezTo>
                  <a:pt x="778245" y="1287937"/>
                  <a:pt x="760105" y="1267072"/>
                  <a:pt x="741965" y="1246209"/>
                </a:cubicBezTo>
                <a:cubicBezTo>
                  <a:pt x="713213" y="1208928"/>
                  <a:pt x="693925" y="1167083"/>
                  <a:pt x="682561" y="1114685"/>
                </a:cubicBezTo>
                <a:cubicBezTo>
                  <a:pt x="674792" y="1076255"/>
                  <a:pt x="669020" y="1037313"/>
                  <a:pt x="665756" y="999850"/>
                </a:cubicBezTo>
                <a:cubicBezTo>
                  <a:pt x="661979" y="960393"/>
                  <a:pt x="657687" y="918942"/>
                  <a:pt x="657901" y="878457"/>
                </a:cubicBezTo>
                <a:cubicBezTo>
                  <a:pt x="659023" y="824971"/>
                  <a:pt x="659631" y="769490"/>
                  <a:pt x="669249" y="715945"/>
                </a:cubicBezTo>
                <a:cubicBezTo>
                  <a:pt x="674087" y="693420"/>
                  <a:pt x="678412" y="668899"/>
                  <a:pt x="683251" y="646375"/>
                </a:cubicBezTo>
                <a:cubicBezTo>
                  <a:pt x="689572" y="621341"/>
                  <a:pt x="696406" y="598302"/>
                  <a:pt x="703240" y="575263"/>
                </a:cubicBezTo>
                <a:cubicBezTo>
                  <a:pt x="703240" y="575263"/>
                  <a:pt x="704722" y="572754"/>
                  <a:pt x="704722" y="572754"/>
                </a:cubicBezTo>
                <a:cubicBezTo>
                  <a:pt x="709500" y="541733"/>
                  <a:pt x="721293" y="513161"/>
                  <a:pt x="731092" y="485103"/>
                </a:cubicBezTo>
                <a:cubicBezTo>
                  <a:pt x="749719" y="433493"/>
                  <a:pt x="770342" y="381369"/>
                  <a:pt x="790965" y="329246"/>
                </a:cubicBezTo>
                <a:cubicBezTo>
                  <a:pt x="796378" y="317212"/>
                  <a:pt x="799796" y="305693"/>
                  <a:pt x="807203" y="293146"/>
                </a:cubicBezTo>
                <a:cubicBezTo>
                  <a:pt x="813130" y="283108"/>
                  <a:pt x="816546" y="271589"/>
                  <a:pt x="821959" y="259555"/>
                </a:cubicBezTo>
                <a:cubicBezTo>
                  <a:pt x="828855" y="245013"/>
                  <a:pt x="833240" y="228989"/>
                  <a:pt x="842130" y="213933"/>
                </a:cubicBezTo>
                <a:cubicBezTo>
                  <a:pt x="843610" y="211422"/>
                  <a:pt x="845092" y="208913"/>
                  <a:pt x="844578" y="206918"/>
                </a:cubicBezTo>
                <a:cubicBezTo>
                  <a:pt x="862041" y="167311"/>
                  <a:pt x="882641" y="129556"/>
                  <a:pt x="904937" y="93226"/>
                </a:cubicBezTo>
                <a:close/>
                <a:moveTo>
                  <a:pt x="244297" y="0"/>
                </a:moveTo>
                <a:lnTo>
                  <a:pt x="273786" y="0"/>
                </a:lnTo>
                <a:lnTo>
                  <a:pt x="205902" y="73487"/>
                </a:lnTo>
                <a:cubicBezTo>
                  <a:pt x="174667" y="109193"/>
                  <a:pt x="152441" y="146835"/>
                  <a:pt x="135750" y="189434"/>
                </a:cubicBezTo>
                <a:cubicBezTo>
                  <a:pt x="118089" y="236539"/>
                  <a:pt x="102425" y="283131"/>
                  <a:pt x="91266" y="330690"/>
                </a:cubicBezTo>
                <a:cubicBezTo>
                  <a:pt x="79078" y="374258"/>
                  <a:pt x="69401" y="419308"/>
                  <a:pt x="61719" y="463844"/>
                </a:cubicBezTo>
                <a:cubicBezTo>
                  <a:pt x="57335" y="479867"/>
                  <a:pt x="55458" y="497373"/>
                  <a:pt x="53070" y="512884"/>
                </a:cubicBezTo>
                <a:cubicBezTo>
                  <a:pt x="50286" y="543390"/>
                  <a:pt x="51494" y="572870"/>
                  <a:pt x="58689" y="600808"/>
                </a:cubicBezTo>
                <a:cubicBezTo>
                  <a:pt x="61832" y="621278"/>
                  <a:pt x="67485" y="643229"/>
                  <a:pt x="72624" y="663184"/>
                </a:cubicBezTo>
                <a:cubicBezTo>
                  <a:pt x="61678" y="670257"/>
                  <a:pt x="62707" y="674247"/>
                  <a:pt x="59742" y="679268"/>
                </a:cubicBezTo>
                <a:cubicBezTo>
                  <a:pt x="54723" y="676303"/>
                  <a:pt x="53696" y="672313"/>
                  <a:pt x="52668" y="668322"/>
                </a:cubicBezTo>
                <a:cubicBezTo>
                  <a:pt x="47016" y="646372"/>
                  <a:pt x="43357" y="623906"/>
                  <a:pt x="38219" y="603950"/>
                </a:cubicBezTo>
                <a:cubicBezTo>
                  <a:pt x="28455" y="566036"/>
                  <a:pt x="28669" y="525550"/>
                  <a:pt x="37380" y="485007"/>
                </a:cubicBezTo>
                <a:cubicBezTo>
                  <a:pt x="48417" y="420455"/>
                  <a:pt x="61967" y="357386"/>
                  <a:pt x="79506" y="293289"/>
                </a:cubicBezTo>
                <a:cubicBezTo>
                  <a:pt x="89244" y="256734"/>
                  <a:pt x="101492" y="221663"/>
                  <a:pt x="115734" y="186077"/>
                </a:cubicBezTo>
                <a:cubicBezTo>
                  <a:pt x="127014" y="155509"/>
                  <a:pt x="143312" y="127907"/>
                  <a:pt x="161606" y="99789"/>
                </a:cubicBezTo>
                <a:cubicBezTo>
                  <a:pt x="178931" y="76176"/>
                  <a:pt x="196257" y="52563"/>
                  <a:pt x="216092" y="30433"/>
                </a:cubicBezTo>
                <a:close/>
                <a:moveTo>
                  <a:pt x="194411" y="0"/>
                </a:moveTo>
                <a:lnTo>
                  <a:pt x="211953" y="0"/>
                </a:lnTo>
                <a:lnTo>
                  <a:pt x="193055" y="23598"/>
                </a:lnTo>
                <a:cubicBezTo>
                  <a:pt x="178691" y="42192"/>
                  <a:pt x="166838" y="62268"/>
                  <a:pt x="152989" y="82857"/>
                </a:cubicBezTo>
                <a:cubicBezTo>
                  <a:pt x="124325" y="128541"/>
                  <a:pt x="102674" y="176674"/>
                  <a:pt x="83532" y="226288"/>
                </a:cubicBezTo>
                <a:cubicBezTo>
                  <a:pt x="65357" y="271398"/>
                  <a:pt x="52203" y="319471"/>
                  <a:pt x="38535" y="365547"/>
                </a:cubicBezTo>
                <a:cubicBezTo>
                  <a:pt x="29251" y="395601"/>
                  <a:pt x="22476" y="427135"/>
                  <a:pt x="17185" y="456161"/>
                </a:cubicBezTo>
                <a:cubicBezTo>
                  <a:pt x="8987" y="498701"/>
                  <a:pt x="9288" y="541181"/>
                  <a:pt x="21047" y="578583"/>
                </a:cubicBezTo>
                <a:cubicBezTo>
                  <a:pt x="26186" y="598538"/>
                  <a:pt x="30811" y="616498"/>
                  <a:pt x="37944" y="635939"/>
                </a:cubicBezTo>
                <a:cubicBezTo>
                  <a:pt x="42570" y="653900"/>
                  <a:pt x="48677" y="669350"/>
                  <a:pt x="55298" y="686795"/>
                </a:cubicBezTo>
                <a:cubicBezTo>
                  <a:pt x="55812" y="688792"/>
                  <a:pt x="57808" y="688278"/>
                  <a:pt x="60317" y="689759"/>
                </a:cubicBezTo>
                <a:lnTo>
                  <a:pt x="62612" y="683184"/>
                </a:lnTo>
                <a:lnTo>
                  <a:pt x="66303" y="688218"/>
                </a:lnTo>
                <a:cubicBezTo>
                  <a:pt x="70414" y="704181"/>
                  <a:pt x="74526" y="720147"/>
                  <a:pt x="78637" y="736110"/>
                </a:cubicBezTo>
                <a:cubicBezTo>
                  <a:pt x="82234" y="750080"/>
                  <a:pt x="85831" y="764047"/>
                  <a:pt x="90909" y="775507"/>
                </a:cubicBezTo>
                <a:cubicBezTo>
                  <a:pt x="104150" y="810399"/>
                  <a:pt x="120869" y="842268"/>
                  <a:pt x="139069" y="871627"/>
                </a:cubicBezTo>
                <a:cubicBezTo>
                  <a:pt x="159324" y="908969"/>
                  <a:pt x="177584" y="946824"/>
                  <a:pt x="193848" y="985192"/>
                </a:cubicBezTo>
                <a:cubicBezTo>
                  <a:pt x="204006" y="1008111"/>
                  <a:pt x="210173" y="1032058"/>
                  <a:pt x="216340" y="1056003"/>
                </a:cubicBezTo>
                <a:cubicBezTo>
                  <a:pt x="225589" y="1091924"/>
                  <a:pt x="230333" y="1126876"/>
                  <a:pt x="241579" y="1162282"/>
                </a:cubicBezTo>
                <a:cubicBezTo>
                  <a:pt x="254881" y="1205670"/>
                  <a:pt x="273655" y="1245520"/>
                  <a:pt x="297901" y="1281834"/>
                </a:cubicBezTo>
                <a:cubicBezTo>
                  <a:pt x="309026" y="1300246"/>
                  <a:pt x="323629" y="1315638"/>
                  <a:pt x="339714" y="1328519"/>
                </a:cubicBezTo>
                <a:cubicBezTo>
                  <a:pt x="351293" y="1340433"/>
                  <a:pt x="364868" y="1351831"/>
                  <a:pt x="378443" y="1363231"/>
                </a:cubicBezTo>
                <a:cubicBezTo>
                  <a:pt x="397550" y="1379589"/>
                  <a:pt x="417625" y="1391441"/>
                  <a:pt x="440211" y="1404777"/>
                </a:cubicBezTo>
                <a:cubicBezTo>
                  <a:pt x="475343" y="1425520"/>
                  <a:pt x="513439" y="1441244"/>
                  <a:pt x="555524" y="1455940"/>
                </a:cubicBezTo>
                <a:cubicBezTo>
                  <a:pt x="585577" y="1465225"/>
                  <a:pt x="610672" y="1480041"/>
                  <a:pt x="635766" y="1494858"/>
                </a:cubicBezTo>
                <a:cubicBezTo>
                  <a:pt x="648312" y="1502265"/>
                  <a:pt x="660859" y="1509674"/>
                  <a:pt x="672893" y="1515087"/>
                </a:cubicBezTo>
                <a:cubicBezTo>
                  <a:pt x="703974" y="1528362"/>
                  <a:pt x="732092" y="1546655"/>
                  <a:pt x="761690" y="1562439"/>
                </a:cubicBezTo>
                <a:cubicBezTo>
                  <a:pt x="766711" y="1565403"/>
                  <a:pt x="769734" y="1568880"/>
                  <a:pt x="772243" y="1570361"/>
                </a:cubicBezTo>
                <a:cubicBezTo>
                  <a:pt x="791864" y="1588716"/>
                  <a:pt x="812968" y="1604560"/>
                  <a:pt x="827631" y="1628446"/>
                </a:cubicBezTo>
                <a:cubicBezTo>
                  <a:pt x="830653" y="1631922"/>
                  <a:pt x="833163" y="1633406"/>
                  <a:pt x="836186" y="1636883"/>
                </a:cubicBezTo>
                <a:cubicBezTo>
                  <a:pt x="852784" y="1651760"/>
                  <a:pt x="863910" y="1670173"/>
                  <a:pt x="877031" y="1688073"/>
                </a:cubicBezTo>
                <a:cubicBezTo>
                  <a:pt x="889124" y="1701981"/>
                  <a:pt x="895745" y="1719428"/>
                  <a:pt x="906356" y="1735845"/>
                </a:cubicBezTo>
                <a:cubicBezTo>
                  <a:pt x="918510" y="1758250"/>
                  <a:pt x="928667" y="1781168"/>
                  <a:pt x="938825" y="1804087"/>
                </a:cubicBezTo>
                <a:cubicBezTo>
                  <a:pt x="951038" y="1834989"/>
                  <a:pt x="962737" y="1863893"/>
                  <a:pt x="980423" y="1891257"/>
                </a:cubicBezTo>
                <a:cubicBezTo>
                  <a:pt x="997595" y="1916625"/>
                  <a:pt x="1010777" y="1943022"/>
                  <a:pt x="1031425" y="1965366"/>
                </a:cubicBezTo>
                <a:cubicBezTo>
                  <a:pt x="1040043" y="1982298"/>
                  <a:pt x="1053618" y="1993697"/>
                  <a:pt x="1065710" y="2007606"/>
                </a:cubicBezTo>
                <a:cubicBezTo>
                  <a:pt x="1068734" y="2011083"/>
                  <a:pt x="1071243" y="2012564"/>
                  <a:pt x="1072271" y="2016557"/>
                </a:cubicBezTo>
                <a:cubicBezTo>
                  <a:pt x="1079345" y="2027502"/>
                  <a:pt x="1087902" y="2035937"/>
                  <a:pt x="1099934" y="2041350"/>
                </a:cubicBezTo>
                <a:cubicBezTo>
                  <a:pt x="1106949" y="2043799"/>
                  <a:pt x="1112997" y="2050754"/>
                  <a:pt x="1118528" y="2055713"/>
                </a:cubicBezTo>
                <a:cubicBezTo>
                  <a:pt x="1141687" y="2079540"/>
                  <a:pt x="1170773" y="2093328"/>
                  <a:pt x="1200372" y="2109113"/>
                </a:cubicBezTo>
                <a:cubicBezTo>
                  <a:pt x="1212405" y="2114526"/>
                  <a:pt x="1224437" y="2119937"/>
                  <a:pt x="1235958" y="2123355"/>
                </a:cubicBezTo>
                <a:cubicBezTo>
                  <a:pt x="1266524" y="2134635"/>
                  <a:pt x="1293615" y="2148937"/>
                  <a:pt x="1323213" y="2164721"/>
                </a:cubicBezTo>
                <a:cubicBezTo>
                  <a:pt x="1338270" y="2173611"/>
                  <a:pt x="1355322" y="2181987"/>
                  <a:pt x="1370379" y="2190877"/>
                </a:cubicBezTo>
                <a:cubicBezTo>
                  <a:pt x="1372889" y="2192358"/>
                  <a:pt x="1377907" y="2195323"/>
                  <a:pt x="1380416" y="2196804"/>
                </a:cubicBezTo>
                <a:cubicBezTo>
                  <a:pt x="1393991" y="2208202"/>
                  <a:pt x="1411043" y="2216578"/>
                  <a:pt x="1428096" y="2224955"/>
                </a:cubicBezTo>
                <a:cubicBezTo>
                  <a:pt x="1444634" y="2231335"/>
                  <a:pt x="1459690" y="2240226"/>
                  <a:pt x="1476229" y="2246606"/>
                </a:cubicBezTo>
                <a:cubicBezTo>
                  <a:pt x="1490772" y="2253500"/>
                  <a:pt x="1505314" y="2260395"/>
                  <a:pt x="1518888" y="2271794"/>
                </a:cubicBezTo>
                <a:cubicBezTo>
                  <a:pt x="1519403" y="2273789"/>
                  <a:pt x="1521398" y="2273275"/>
                  <a:pt x="1523393" y="2272762"/>
                </a:cubicBezTo>
                <a:cubicBezTo>
                  <a:pt x="1522879" y="2270766"/>
                  <a:pt x="1522365" y="2268771"/>
                  <a:pt x="1521851" y="2266775"/>
                </a:cubicBezTo>
                <a:cubicBezTo>
                  <a:pt x="1510213" y="2246365"/>
                  <a:pt x="1493614" y="2231490"/>
                  <a:pt x="1475534" y="2219121"/>
                </a:cubicBezTo>
                <a:cubicBezTo>
                  <a:pt x="1462474" y="2209718"/>
                  <a:pt x="1451922" y="2201796"/>
                  <a:pt x="1438861" y="2192393"/>
                </a:cubicBezTo>
                <a:cubicBezTo>
                  <a:pt x="1427795" y="2182475"/>
                  <a:pt x="1416730" y="2172557"/>
                  <a:pt x="1402187" y="2165663"/>
                </a:cubicBezTo>
                <a:cubicBezTo>
                  <a:pt x="1399678" y="2164180"/>
                  <a:pt x="1397169" y="2162699"/>
                  <a:pt x="1394658" y="2161217"/>
                </a:cubicBezTo>
                <a:cubicBezTo>
                  <a:pt x="1367509" y="2138418"/>
                  <a:pt x="1337909" y="2122634"/>
                  <a:pt x="1306316" y="2107364"/>
                </a:cubicBezTo>
                <a:cubicBezTo>
                  <a:pt x="1284245" y="2096026"/>
                  <a:pt x="1264168" y="2084172"/>
                  <a:pt x="1244093" y="2072319"/>
                </a:cubicBezTo>
                <a:cubicBezTo>
                  <a:pt x="1239074" y="2069356"/>
                  <a:pt x="1236051" y="2065878"/>
                  <a:pt x="1230519" y="2060919"/>
                </a:cubicBezTo>
                <a:cubicBezTo>
                  <a:pt x="1216944" y="2049519"/>
                  <a:pt x="1205365" y="2037608"/>
                  <a:pt x="1191789" y="2026207"/>
                </a:cubicBezTo>
                <a:cubicBezTo>
                  <a:pt x="1183234" y="2017771"/>
                  <a:pt x="1172168" y="2007854"/>
                  <a:pt x="1165093" y="1996908"/>
                </a:cubicBezTo>
                <a:cubicBezTo>
                  <a:pt x="1158533" y="1987958"/>
                  <a:pt x="1149977" y="1979522"/>
                  <a:pt x="1143416" y="1970572"/>
                </a:cubicBezTo>
                <a:cubicBezTo>
                  <a:pt x="1126244" y="1945204"/>
                  <a:pt x="1113064" y="1918808"/>
                  <a:pt x="1099882" y="1892412"/>
                </a:cubicBezTo>
                <a:cubicBezTo>
                  <a:pt x="1094804" y="1880954"/>
                  <a:pt x="1089212" y="1867499"/>
                  <a:pt x="1081622" y="1854557"/>
                </a:cubicBezTo>
                <a:cubicBezTo>
                  <a:pt x="1067413" y="1824170"/>
                  <a:pt x="1051723" y="1796293"/>
                  <a:pt x="1035518" y="1766420"/>
                </a:cubicBezTo>
                <a:cubicBezTo>
                  <a:pt x="1017319" y="1737060"/>
                  <a:pt x="1001628" y="1709183"/>
                  <a:pt x="979951" y="1682847"/>
                </a:cubicBezTo>
                <a:cubicBezTo>
                  <a:pt x="964320" y="1663465"/>
                  <a:pt x="950172" y="1641575"/>
                  <a:pt x="931064" y="1625216"/>
                </a:cubicBezTo>
                <a:cubicBezTo>
                  <a:pt x="928042" y="1621740"/>
                  <a:pt x="925532" y="1620258"/>
                  <a:pt x="922508" y="1616780"/>
                </a:cubicBezTo>
                <a:cubicBezTo>
                  <a:pt x="914406" y="1601845"/>
                  <a:pt x="901345" y="1592441"/>
                  <a:pt x="889765" y="1580527"/>
                </a:cubicBezTo>
                <a:cubicBezTo>
                  <a:pt x="875676" y="1567133"/>
                  <a:pt x="861588" y="1553737"/>
                  <a:pt x="848467" y="1535838"/>
                </a:cubicBezTo>
                <a:cubicBezTo>
                  <a:pt x="844930" y="1530365"/>
                  <a:pt x="839397" y="1525406"/>
                  <a:pt x="834379" y="1522443"/>
                </a:cubicBezTo>
                <a:cubicBezTo>
                  <a:pt x="814756" y="1504088"/>
                  <a:pt x="792626" y="1484253"/>
                  <a:pt x="773004" y="1465900"/>
                </a:cubicBezTo>
                <a:cubicBezTo>
                  <a:pt x="761939" y="1455982"/>
                  <a:pt x="750360" y="1444069"/>
                  <a:pt x="735818" y="1437175"/>
                </a:cubicBezTo>
                <a:cubicBezTo>
                  <a:pt x="730797" y="1434211"/>
                  <a:pt x="727774" y="1430734"/>
                  <a:pt x="722242" y="1425775"/>
                </a:cubicBezTo>
                <a:cubicBezTo>
                  <a:pt x="706158" y="1412895"/>
                  <a:pt x="689559" y="1398017"/>
                  <a:pt x="675470" y="1384623"/>
                </a:cubicBezTo>
                <a:cubicBezTo>
                  <a:pt x="667429" y="1378183"/>
                  <a:pt x="659386" y="1371742"/>
                  <a:pt x="649348" y="1365815"/>
                </a:cubicBezTo>
                <a:cubicBezTo>
                  <a:pt x="644329" y="1362852"/>
                  <a:pt x="639311" y="1359888"/>
                  <a:pt x="635774" y="1354416"/>
                </a:cubicBezTo>
                <a:cubicBezTo>
                  <a:pt x="621685" y="1341021"/>
                  <a:pt x="605601" y="1328140"/>
                  <a:pt x="591512" y="1314745"/>
                </a:cubicBezTo>
                <a:cubicBezTo>
                  <a:pt x="553297" y="1282028"/>
                  <a:pt x="524031" y="1242751"/>
                  <a:pt x="498243" y="1200452"/>
                </a:cubicBezTo>
                <a:cubicBezTo>
                  <a:pt x="471942" y="1156156"/>
                  <a:pt x="448603" y="1106841"/>
                  <a:pt x="435241" y="1054958"/>
                </a:cubicBezTo>
                <a:cubicBezTo>
                  <a:pt x="428047" y="1027020"/>
                  <a:pt x="422849" y="998569"/>
                  <a:pt x="425631" y="968062"/>
                </a:cubicBezTo>
                <a:cubicBezTo>
                  <a:pt x="427447" y="942059"/>
                  <a:pt x="425271" y="917086"/>
                  <a:pt x="427086" y="891083"/>
                </a:cubicBezTo>
                <a:cubicBezTo>
                  <a:pt x="431231" y="841075"/>
                  <a:pt x="437886" y="792548"/>
                  <a:pt x="444026" y="742026"/>
                </a:cubicBezTo>
                <a:cubicBezTo>
                  <a:pt x="450680" y="693499"/>
                  <a:pt x="459844" y="646454"/>
                  <a:pt x="469008" y="599409"/>
                </a:cubicBezTo>
                <a:cubicBezTo>
                  <a:pt x="475268" y="565878"/>
                  <a:pt x="483524" y="531834"/>
                  <a:pt x="489785" y="498303"/>
                </a:cubicBezTo>
                <a:cubicBezTo>
                  <a:pt x="502881" y="441735"/>
                  <a:pt x="523956" y="383111"/>
                  <a:pt x="548057" y="327964"/>
                </a:cubicBezTo>
                <a:cubicBezTo>
                  <a:pt x="561331" y="296882"/>
                  <a:pt x="579112" y="266769"/>
                  <a:pt x="601398" y="237624"/>
                </a:cubicBezTo>
                <a:cubicBezTo>
                  <a:pt x="617240" y="216521"/>
                  <a:pt x="631090" y="195931"/>
                  <a:pt x="649443" y="176309"/>
                </a:cubicBezTo>
                <a:cubicBezTo>
                  <a:pt x="663293" y="155721"/>
                  <a:pt x="679650" y="136613"/>
                  <a:pt x="696009" y="117505"/>
                </a:cubicBezTo>
                <a:cubicBezTo>
                  <a:pt x="700967" y="111973"/>
                  <a:pt x="705412" y="104444"/>
                  <a:pt x="709858" y="96915"/>
                </a:cubicBezTo>
                <a:cubicBezTo>
                  <a:pt x="712820" y="91897"/>
                  <a:pt x="715784" y="86879"/>
                  <a:pt x="720743" y="81345"/>
                </a:cubicBezTo>
                <a:cubicBezTo>
                  <a:pt x="740805" y="55964"/>
                  <a:pt x="759114" y="29971"/>
                  <a:pt x="776482" y="3422"/>
                </a:cubicBezTo>
                <a:lnTo>
                  <a:pt x="778591" y="0"/>
                </a:lnTo>
                <a:lnTo>
                  <a:pt x="789421" y="0"/>
                </a:lnTo>
                <a:lnTo>
                  <a:pt x="777285" y="19971"/>
                </a:lnTo>
                <a:cubicBezTo>
                  <a:pt x="763437" y="40562"/>
                  <a:pt x="747079" y="59669"/>
                  <a:pt x="735225" y="79743"/>
                </a:cubicBezTo>
                <a:cubicBezTo>
                  <a:pt x="732262" y="84764"/>
                  <a:pt x="725308" y="90810"/>
                  <a:pt x="722344" y="95828"/>
                </a:cubicBezTo>
                <a:cubicBezTo>
                  <a:pt x="717385" y="101361"/>
                  <a:pt x="712427" y="106893"/>
                  <a:pt x="709463" y="111913"/>
                </a:cubicBezTo>
                <a:cubicBezTo>
                  <a:pt x="697610" y="131987"/>
                  <a:pt x="682220" y="146590"/>
                  <a:pt x="667857" y="165183"/>
                </a:cubicBezTo>
                <a:cubicBezTo>
                  <a:pt x="661416" y="173227"/>
                  <a:pt x="654977" y="181268"/>
                  <a:pt x="649050" y="191305"/>
                </a:cubicBezTo>
                <a:cubicBezTo>
                  <a:pt x="646087" y="196325"/>
                  <a:pt x="644604" y="198835"/>
                  <a:pt x="641127" y="201858"/>
                </a:cubicBezTo>
                <a:cubicBezTo>
                  <a:pt x="624255" y="218969"/>
                  <a:pt x="612403" y="239046"/>
                  <a:pt x="598553" y="259634"/>
                </a:cubicBezTo>
                <a:cubicBezTo>
                  <a:pt x="583223" y="282733"/>
                  <a:pt x="570401" y="307314"/>
                  <a:pt x="560091" y="333376"/>
                </a:cubicBezTo>
                <a:cubicBezTo>
                  <a:pt x="537018" y="392514"/>
                  <a:pt x="515942" y="451139"/>
                  <a:pt x="503873" y="511699"/>
                </a:cubicBezTo>
                <a:cubicBezTo>
                  <a:pt x="497613" y="545229"/>
                  <a:pt x="489357" y="579274"/>
                  <a:pt x="483097" y="612804"/>
                </a:cubicBezTo>
                <a:cubicBezTo>
                  <a:pt x="475868" y="650839"/>
                  <a:pt x="469154" y="690869"/>
                  <a:pt x="462440" y="730901"/>
                </a:cubicBezTo>
                <a:cubicBezTo>
                  <a:pt x="458174" y="763917"/>
                  <a:pt x="453396" y="794937"/>
                  <a:pt x="451127" y="827440"/>
                </a:cubicBezTo>
                <a:cubicBezTo>
                  <a:pt x="449766" y="846942"/>
                  <a:pt x="446409" y="866958"/>
                  <a:pt x="445046" y="886458"/>
                </a:cubicBezTo>
                <a:cubicBezTo>
                  <a:pt x="442263" y="916966"/>
                  <a:pt x="441990" y="948954"/>
                  <a:pt x="443197" y="978434"/>
                </a:cubicBezTo>
                <a:cubicBezTo>
                  <a:pt x="441895" y="1006431"/>
                  <a:pt x="449090" y="1034368"/>
                  <a:pt x="457767" y="1059796"/>
                </a:cubicBezTo>
                <a:cubicBezTo>
                  <a:pt x="466957" y="1087220"/>
                  <a:pt x="476660" y="1116640"/>
                  <a:pt x="489840" y="1143034"/>
                </a:cubicBezTo>
                <a:cubicBezTo>
                  <a:pt x="506045" y="1172909"/>
                  <a:pt x="519740" y="1201299"/>
                  <a:pt x="541417" y="1227635"/>
                </a:cubicBezTo>
                <a:cubicBezTo>
                  <a:pt x="553057" y="1248044"/>
                  <a:pt x="569655" y="1262921"/>
                  <a:pt x="586767" y="1279794"/>
                </a:cubicBezTo>
                <a:cubicBezTo>
                  <a:pt x="617454" y="1308064"/>
                  <a:pt x="650650" y="1337819"/>
                  <a:pt x="683333" y="1365576"/>
                </a:cubicBezTo>
                <a:cubicBezTo>
                  <a:pt x="688351" y="1368538"/>
                  <a:pt x="691888" y="1374012"/>
                  <a:pt x="696908" y="1376974"/>
                </a:cubicBezTo>
                <a:cubicBezTo>
                  <a:pt x="708941" y="1382387"/>
                  <a:pt x="717497" y="1390823"/>
                  <a:pt x="728049" y="1398746"/>
                </a:cubicBezTo>
                <a:cubicBezTo>
                  <a:pt x="785885" y="1449816"/>
                  <a:pt x="843722" y="1500886"/>
                  <a:pt x="898082" y="1554978"/>
                </a:cubicBezTo>
                <a:cubicBezTo>
                  <a:pt x="909147" y="1564897"/>
                  <a:pt x="918217" y="1575328"/>
                  <a:pt x="925804" y="1588269"/>
                </a:cubicBezTo>
                <a:cubicBezTo>
                  <a:pt x="929857" y="1595737"/>
                  <a:pt x="935389" y="1600696"/>
                  <a:pt x="940922" y="1605655"/>
                </a:cubicBezTo>
                <a:cubicBezTo>
                  <a:pt x="953015" y="1619564"/>
                  <a:pt x="966590" y="1630963"/>
                  <a:pt x="977202" y="1647381"/>
                </a:cubicBezTo>
                <a:cubicBezTo>
                  <a:pt x="984790" y="1660322"/>
                  <a:pt x="993861" y="1670754"/>
                  <a:pt x="1002930" y="1681185"/>
                </a:cubicBezTo>
                <a:cubicBezTo>
                  <a:pt x="1029172" y="1716985"/>
                  <a:pt x="1051937" y="1755809"/>
                  <a:pt x="1072706" y="1795146"/>
                </a:cubicBezTo>
                <a:cubicBezTo>
                  <a:pt x="1084859" y="1817550"/>
                  <a:pt x="1095531" y="1842464"/>
                  <a:pt x="1107684" y="1864869"/>
                </a:cubicBezTo>
                <a:cubicBezTo>
                  <a:pt x="1117843" y="1887787"/>
                  <a:pt x="1129481" y="1908196"/>
                  <a:pt x="1141634" y="1930601"/>
                </a:cubicBezTo>
                <a:cubicBezTo>
                  <a:pt x="1150251" y="1947533"/>
                  <a:pt x="1160348" y="1961957"/>
                  <a:pt x="1172442" y="1975865"/>
                </a:cubicBezTo>
                <a:cubicBezTo>
                  <a:pt x="1175465" y="1979343"/>
                  <a:pt x="1177974" y="1980824"/>
                  <a:pt x="1180997" y="1984301"/>
                </a:cubicBezTo>
                <a:cubicBezTo>
                  <a:pt x="1195660" y="2008188"/>
                  <a:pt x="1219273" y="2025513"/>
                  <a:pt x="1238894" y="2043868"/>
                </a:cubicBezTo>
                <a:cubicBezTo>
                  <a:pt x="1241917" y="2047344"/>
                  <a:pt x="1246937" y="2050308"/>
                  <a:pt x="1252470" y="2055266"/>
                </a:cubicBezTo>
                <a:cubicBezTo>
                  <a:pt x="1283096" y="2075042"/>
                  <a:pt x="1312696" y="2090826"/>
                  <a:pt x="1344804" y="2108092"/>
                </a:cubicBezTo>
                <a:cubicBezTo>
                  <a:pt x="1362371" y="2118463"/>
                  <a:pt x="1379423" y="2126841"/>
                  <a:pt x="1395506" y="2139720"/>
                </a:cubicBezTo>
                <a:cubicBezTo>
                  <a:pt x="1400526" y="2142684"/>
                  <a:pt x="1405544" y="2145647"/>
                  <a:pt x="1408567" y="2149124"/>
                </a:cubicBezTo>
                <a:cubicBezTo>
                  <a:pt x="1411077" y="2150607"/>
                  <a:pt x="1413587" y="2152088"/>
                  <a:pt x="1416097" y="2153569"/>
                </a:cubicBezTo>
                <a:cubicBezTo>
                  <a:pt x="1448778" y="2181327"/>
                  <a:pt x="1488415" y="2203037"/>
                  <a:pt x="1518135" y="2235815"/>
                </a:cubicBezTo>
                <a:cubicBezTo>
                  <a:pt x="1523667" y="2240773"/>
                  <a:pt x="1527204" y="2246246"/>
                  <a:pt x="1530743" y="2251718"/>
                </a:cubicBezTo>
                <a:cubicBezTo>
                  <a:pt x="1533766" y="2255195"/>
                  <a:pt x="1536789" y="2258672"/>
                  <a:pt x="1539812" y="2262150"/>
                </a:cubicBezTo>
                <a:cubicBezTo>
                  <a:pt x="1569531" y="2294927"/>
                  <a:pt x="1591782" y="2331754"/>
                  <a:pt x="1614546" y="2370577"/>
                </a:cubicBezTo>
                <a:cubicBezTo>
                  <a:pt x="1631266" y="2402445"/>
                  <a:pt x="1646502" y="2436823"/>
                  <a:pt x="1658261" y="2474224"/>
                </a:cubicBezTo>
                <a:cubicBezTo>
                  <a:pt x="1672590" y="2521604"/>
                  <a:pt x="1685437" y="2571492"/>
                  <a:pt x="1693779" y="2620412"/>
                </a:cubicBezTo>
                <a:cubicBezTo>
                  <a:pt x="1698978" y="2648865"/>
                  <a:pt x="1704690" y="2679311"/>
                  <a:pt x="1711886" y="2707250"/>
                </a:cubicBezTo>
                <a:cubicBezTo>
                  <a:pt x="1714968" y="2719223"/>
                  <a:pt x="1718052" y="2731195"/>
                  <a:pt x="1717144" y="2744197"/>
                </a:cubicBezTo>
                <a:cubicBezTo>
                  <a:pt x="1711611" y="2739236"/>
                  <a:pt x="1706079" y="2734278"/>
                  <a:pt x="1700547" y="2729319"/>
                </a:cubicBezTo>
                <a:cubicBezTo>
                  <a:pt x="1700547" y="2729319"/>
                  <a:pt x="1702028" y="2726810"/>
                  <a:pt x="1702028" y="2726810"/>
                </a:cubicBezTo>
                <a:cubicBezTo>
                  <a:pt x="1690208" y="2680913"/>
                  <a:pt x="1681865" y="2631992"/>
                  <a:pt x="1671529" y="2583586"/>
                </a:cubicBezTo>
                <a:cubicBezTo>
                  <a:pt x="1663247" y="2543161"/>
                  <a:pt x="1653482" y="2505245"/>
                  <a:pt x="1639726" y="2468357"/>
                </a:cubicBezTo>
                <a:cubicBezTo>
                  <a:pt x="1625458" y="2429475"/>
                  <a:pt x="1609708" y="2393102"/>
                  <a:pt x="1588484" y="2360265"/>
                </a:cubicBezTo>
                <a:cubicBezTo>
                  <a:pt x="1580382" y="2345328"/>
                  <a:pt x="1570799" y="2332902"/>
                  <a:pt x="1559220" y="2320987"/>
                </a:cubicBezTo>
                <a:cubicBezTo>
                  <a:pt x="1547640" y="2309075"/>
                  <a:pt x="1535546" y="2295165"/>
                  <a:pt x="1520491" y="2286276"/>
                </a:cubicBezTo>
                <a:cubicBezTo>
                  <a:pt x="1502411" y="2273909"/>
                  <a:pt x="1482335" y="2262056"/>
                  <a:pt x="1462773" y="2252198"/>
                </a:cubicBezTo>
                <a:cubicBezTo>
                  <a:pt x="1436198" y="2239891"/>
                  <a:pt x="1411617" y="2227070"/>
                  <a:pt x="1385041" y="2214764"/>
                </a:cubicBezTo>
                <a:cubicBezTo>
                  <a:pt x="1382531" y="2213281"/>
                  <a:pt x="1378027" y="2212313"/>
                  <a:pt x="1375004" y="2208837"/>
                </a:cubicBezTo>
                <a:cubicBezTo>
                  <a:pt x="1350877" y="2189516"/>
                  <a:pt x="1324301" y="2177208"/>
                  <a:pt x="1297212" y="2162906"/>
                </a:cubicBezTo>
                <a:cubicBezTo>
                  <a:pt x="1272631" y="2150084"/>
                  <a:pt x="1246055" y="2137776"/>
                  <a:pt x="1217997" y="2127980"/>
                </a:cubicBezTo>
                <a:cubicBezTo>
                  <a:pt x="1191935" y="2117668"/>
                  <a:pt x="1167355" y="2104847"/>
                  <a:pt x="1142261" y="2090031"/>
                </a:cubicBezTo>
                <a:cubicBezTo>
                  <a:pt x="1139751" y="2088549"/>
                  <a:pt x="1134733" y="2085586"/>
                  <a:pt x="1132224" y="2084104"/>
                </a:cubicBezTo>
                <a:cubicBezTo>
                  <a:pt x="1110092" y="2064269"/>
                  <a:pt x="1085966" y="2044947"/>
                  <a:pt x="1063321" y="2023117"/>
                </a:cubicBezTo>
                <a:cubicBezTo>
                  <a:pt x="1052256" y="2013199"/>
                  <a:pt x="1043186" y="2002767"/>
                  <a:pt x="1035597" y="1989826"/>
                </a:cubicBezTo>
                <a:cubicBezTo>
                  <a:pt x="1034569" y="1985835"/>
                  <a:pt x="1031546" y="1982358"/>
                  <a:pt x="1029038" y="1980876"/>
                </a:cubicBezTo>
                <a:cubicBezTo>
                  <a:pt x="1015462" y="1969477"/>
                  <a:pt x="1006846" y="1952545"/>
                  <a:pt x="996748" y="1938122"/>
                </a:cubicBezTo>
                <a:cubicBezTo>
                  <a:pt x="986650" y="1923699"/>
                  <a:pt x="976552" y="1909278"/>
                  <a:pt x="968450" y="1894341"/>
                </a:cubicBezTo>
                <a:cubicBezTo>
                  <a:pt x="964400" y="1886872"/>
                  <a:pt x="960862" y="1881399"/>
                  <a:pt x="956812" y="1873931"/>
                </a:cubicBezTo>
                <a:cubicBezTo>
                  <a:pt x="946654" y="1851013"/>
                  <a:pt x="936496" y="1828094"/>
                  <a:pt x="925824" y="1803179"/>
                </a:cubicBezTo>
                <a:cubicBezTo>
                  <a:pt x="910073" y="1766806"/>
                  <a:pt x="890846" y="1733456"/>
                  <a:pt x="871618" y="1700105"/>
                </a:cubicBezTo>
                <a:cubicBezTo>
                  <a:pt x="854507" y="1683234"/>
                  <a:pt x="844862" y="1662310"/>
                  <a:pt x="828264" y="1647434"/>
                </a:cubicBezTo>
                <a:cubicBezTo>
                  <a:pt x="825240" y="1643956"/>
                  <a:pt x="820223" y="1640994"/>
                  <a:pt x="819194" y="1637002"/>
                </a:cubicBezTo>
                <a:cubicBezTo>
                  <a:pt x="808069" y="1618589"/>
                  <a:pt x="791984" y="1605707"/>
                  <a:pt x="777381" y="1590316"/>
                </a:cubicBezTo>
                <a:cubicBezTo>
                  <a:pt x="768825" y="1581881"/>
                  <a:pt x="760270" y="1573445"/>
                  <a:pt x="746241" y="1568546"/>
                </a:cubicBezTo>
                <a:cubicBezTo>
                  <a:pt x="718122" y="1550252"/>
                  <a:pt x="688523" y="1534468"/>
                  <a:pt x="657443" y="1521192"/>
                </a:cubicBezTo>
                <a:cubicBezTo>
                  <a:pt x="640904" y="1514812"/>
                  <a:pt x="627330" y="1503414"/>
                  <a:pt x="612787" y="1496520"/>
                </a:cubicBezTo>
                <a:cubicBezTo>
                  <a:pt x="593226" y="1486662"/>
                  <a:pt x="573663" y="1476803"/>
                  <a:pt x="552621" y="1469455"/>
                </a:cubicBezTo>
                <a:cubicBezTo>
                  <a:pt x="522054" y="1458177"/>
                  <a:pt x="491487" y="1446897"/>
                  <a:pt x="464396" y="1432595"/>
                </a:cubicBezTo>
                <a:cubicBezTo>
                  <a:pt x="444322" y="1420741"/>
                  <a:pt x="422765" y="1411398"/>
                  <a:pt x="402689" y="1399543"/>
                </a:cubicBezTo>
                <a:cubicBezTo>
                  <a:pt x="397670" y="1396581"/>
                  <a:pt x="395161" y="1395100"/>
                  <a:pt x="392138" y="1391623"/>
                </a:cubicBezTo>
                <a:cubicBezTo>
                  <a:pt x="370520" y="1373782"/>
                  <a:pt x="348390" y="1353947"/>
                  <a:pt x="328254" y="1333598"/>
                </a:cubicBezTo>
                <a:cubicBezTo>
                  <a:pt x="308633" y="1315244"/>
                  <a:pt x="291974" y="1291871"/>
                  <a:pt x="277312" y="1267985"/>
                </a:cubicBezTo>
                <a:cubicBezTo>
                  <a:pt x="248500" y="1222208"/>
                  <a:pt x="230634" y="1169356"/>
                  <a:pt x="220237" y="1112453"/>
                </a:cubicBezTo>
                <a:cubicBezTo>
                  <a:pt x="217607" y="1093980"/>
                  <a:pt x="212982" y="1076020"/>
                  <a:pt x="208357" y="1058059"/>
                </a:cubicBezTo>
                <a:cubicBezTo>
                  <a:pt x="201103" y="1021626"/>
                  <a:pt x="186381" y="989244"/>
                  <a:pt x="171657" y="956861"/>
                </a:cubicBezTo>
                <a:cubicBezTo>
                  <a:pt x="160473" y="929952"/>
                  <a:pt x="147805" y="905551"/>
                  <a:pt x="133142" y="881665"/>
                </a:cubicBezTo>
                <a:cubicBezTo>
                  <a:pt x="113400" y="846319"/>
                  <a:pt x="95656" y="810459"/>
                  <a:pt x="79390" y="772091"/>
                </a:cubicBezTo>
                <a:cubicBezTo>
                  <a:pt x="66150" y="737198"/>
                  <a:pt x="51427" y="704816"/>
                  <a:pt x="38185" y="669923"/>
                </a:cubicBezTo>
                <a:cubicBezTo>
                  <a:pt x="29508" y="644496"/>
                  <a:pt x="20320" y="617072"/>
                  <a:pt x="11644" y="591644"/>
                </a:cubicBezTo>
                <a:cubicBezTo>
                  <a:pt x="-2171" y="546260"/>
                  <a:pt x="-3499" y="499789"/>
                  <a:pt x="6632" y="448239"/>
                </a:cubicBezTo>
                <a:cubicBezTo>
                  <a:pt x="13861" y="410203"/>
                  <a:pt x="23084" y="371654"/>
                  <a:pt x="34817" y="334587"/>
                </a:cubicBezTo>
                <a:cubicBezTo>
                  <a:pt x="46036" y="295525"/>
                  <a:pt x="57255" y="256462"/>
                  <a:pt x="72980" y="218367"/>
                </a:cubicBezTo>
                <a:cubicBezTo>
                  <a:pt x="94117" y="168238"/>
                  <a:pt x="115253" y="118109"/>
                  <a:pt x="143919" y="72425"/>
                </a:cubicBezTo>
                <a:cubicBezTo>
                  <a:pt x="155774" y="52349"/>
                  <a:pt x="170135" y="33756"/>
                  <a:pt x="183984" y="131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D96DF43-1095-5774-9D3A-10AF8430EF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"/>
                    </a14:imgEffect>
                  </a14:imgLayer>
                </a14:imgProps>
              </a:ext>
            </a:extLst>
          </a:blip>
          <a:srcRect l="33810" t="9909" r="26776" b="48280"/>
          <a:stretch>
            <a:fillRect/>
          </a:stretch>
        </p:blipFill>
        <p:spPr>
          <a:xfrm rot="10800000">
            <a:off x="7591562" y="1"/>
            <a:ext cx="3063398" cy="2166462"/>
          </a:xfrm>
          <a:custGeom>
            <a:avLst/>
            <a:gdLst>
              <a:gd name="connsiteX0" fmla="*/ 1716477 w 3063398"/>
              <a:gd name="connsiteY0" fmla="*/ 173069 h 2166462"/>
              <a:gd name="connsiteX1" fmla="*/ 1733178 w 3063398"/>
              <a:gd name="connsiteY1" fmla="*/ 135726 h 2166462"/>
              <a:gd name="connsiteX2" fmla="*/ 1775804 w 3063398"/>
              <a:gd name="connsiteY2" fmla="*/ 116173 h 2166462"/>
              <a:gd name="connsiteX3" fmla="*/ 1750856 w 3063398"/>
              <a:gd name="connsiteY3" fmla="*/ 120636 h 2166462"/>
              <a:gd name="connsiteX4" fmla="*/ 1733178 w 3063398"/>
              <a:gd name="connsiteY4" fmla="*/ 135726 h 2166462"/>
              <a:gd name="connsiteX5" fmla="*/ 1716477 w 3063398"/>
              <a:gd name="connsiteY5" fmla="*/ 173069 h 2166462"/>
              <a:gd name="connsiteX6" fmla="*/ 1883049 w 3063398"/>
              <a:gd name="connsiteY6" fmla="*/ 194786 h 2166462"/>
              <a:gd name="connsiteX7" fmla="*/ 1904291 w 3063398"/>
              <a:gd name="connsiteY7" fmla="*/ 188939 h 2166462"/>
              <a:gd name="connsiteX8" fmla="*/ 1968888 w 3063398"/>
              <a:gd name="connsiteY8" fmla="*/ 174839 h 2166462"/>
              <a:gd name="connsiteX9" fmla="*/ 1904291 w 3063398"/>
              <a:gd name="connsiteY9" fmla="*/ 188939 h 2166462"/>
              <a:gd name="connsiteX10" fmla="*/ 1868092 w 3063398"/>
              <a:gd name="connsiteY10" fmla="*/ 188416 h 2166462"/>
              <a:gd name="connsiteX11" fmla="*/ 1883049 w 3063398"/>
              <a:gd name="connsiteY11" fmla="*/ 194786 h 2166462"/>
              <a:gd name="connsiteX12" fmla="*/ 1503583 w 3063398"/>
              <a:gd name="connsiteY12" fmla="*/ 210831 h 2166462"/>
              <a:gd name="connsiteX13" fmla="*/ 1586888 w 3063398"/>
              <a:gd name="connsiteY13" fmla="*/ 167938 h 2166462"/>
              <a:gd name="connsiteX14" fmla="*/ 1522934 w 3063398"/>
              <a:gd name="connsiteY14" fmla="*/ 196152 h 2166462"/>
              <a:gd name="connsiteX15" fmla="*/ 1503583 w 3063398"/>
              <a:gd name="connsiteY15" fmla="*/ 210831 h 2166462"/>
              <a:gd name="connsiteX16" fmla="*/ 2141781 w 3063398"/>
              <a:gd name="connsiteY16" fmla="*/ 217554 h 2166462"/>
              <a:gd name="connsiteX17" fmla="*/ 2117862 w 3063398"/>
              <a:gd name="connsiteY17" fmla="*/ 208313 h 2166462"/>
              <a:gd name="connsiteX18" fmla="*/ 2141781 w 3063398"/>
              <a:gd name="connsiteY18" fmla="*/ 217554 h 2166462"/>
              <a:gd name="connsiteX19" fmla="*/ 1729489 w 3063398"/>
              <a:gd name="connsiteY19" fmla="*/ 226250 h 2166462"/>
              <a:gd name="connsiteX20" fmla="*/ 1664045 w 3063398"/>
              <a:gd name="connsiteY20" fmla="*/ 168928 h 2166462"/>
              <a:gd name="connsiteX21" fmla="*/ 1729489 w 3063398"/>
              <a:gd name="connsiteY21" fmla="*/ 226250 h 2166462"/>
              <a:gd name="connsiteX22" fmla="*/ 2039093 w 3063398"/>
              <a:gd name="connsiteY22" fmla="*/ 232105 h 2166462"/>
              <a:gd name="connsiteX23" fmla="*/ 1984372 w 3063398"/>
              <a:gd name="connsiteY23" fmla="*/ 195609 h 2166462"/>
              <a:gd name="connsiteX24" fmla="*/ 2039093 w 3063398"/>
              <a:gd name="connsiteY24" fmla="*/ 232105 h 2166462"/>
              <a:gd name="connsiteX25" fmla="*/ 1554686 w 3063398"/>
              <a:gd name="connsiteY25" fmla="*/ 263561 h 2166462"/>
              <a:gd name="connsiteX26" fmla="*/ 1516256 w 3063398"/>
              <a:gd name="connsiteY26" fmla="*/ 235444 h 2166462"/>
              <a:gd name="connsiteX27" fmla="*/ 1554686 w 3063398"/>
              <a:gd name="connsiteY27" fmla="*/ 263561 h 2166462"/>
              <a:gd name="connsiteX28" fmla="*/ 1640448 w 3063398"/>
              <a:gd name="connsiteY28" fmla="*/ 267307 h 2166462"/>
              <a:gd name="connsiteX29" fmla="*/ 1646995 w 3063398"/>
              <a:gd name="connsiteY29" fmla="*/ 253284 h 2166462"/>
              <a:gd name="connsiteX30" fmla="*/ 1646338 w 3063398"/>
              <a:gd name="connsiteY30" fmla="*/ 250546 h 2166462"/>
              <a:gd name="connsiteX31" fmla="*/ 1647128 w 3063398"/>
              <a:gd name="connsiteY31" fmla="*/ 248298 h 2166462"/>
              <a:gd name="connsiteX32" fmla="*/ 1644053 w 3063398"/>
              <a:gd name="connsiteY32" fmla="*/ 241020 h 2166462"/>
              <a:gd name="connsiteX33" fmla="*/ 1644019 w 3063398"/>
              <a:gd name="connsiteY33" fmla="*/ 240880 h 2166462"/>
              <a:gd name="connsiteX34" fmla="*/ 1643984 w 3063398"/>
              <a:gd name="connsiteY34" fmla="*/ 240857 h 2166462"/>
              <a:gd name="connsiteX35" fmla="*/ 1643882 w 3063398"/>
              <a:gd name="connsiteY35" fmla="*/ 240613 h 2166462"/>
              <a:gd name="connsiteX36" fmla="*/ 1632423 w 3063398"/>
              <a:gd name="connsiteY36" fmla="*/ 233115 h 2166462"/>
              <a:gd name="connsiteX37" fmla="*/ 1643984 w 3063398"/>
              <a:gd name="connsiteY37" fmla="*/ 240857 h 2166462"/>
              <a:gd name="connsiteX38" fmla="*/ 1644053 w 3063398"/>
              <a:gd name="connsiteY38" fmla="*/ 241020 h 2166462"/>
              <a:gd name="connsiteX39" fmla="*/ 1646338 w 3063398"/>
              <a:gd name="connsiteY39" fmla="*/ 250546 h 2166462"/>
              <a:gd name="connsiteX40" fmla="*/ 1679683 w 3063398"/>
              <a:gd name="connsiteY40" fmla="*/ 283032 h 2166462"/>
              <a:gd name="connsiteX41" fmla="*/ 1651059 w 3063398"/>
              <a:gd name="connsiteY41" fmla="*/ 278610 h 2166462"/>
              <a:gd name="connsiteX42" fmla="*/ 1679683 w 3063398"/>
              <a:gd name="connsiteY42" fmla="*/ 283032 h 2166462"/>
              <a:gd name="connsiteX43" fmla="*/ 2279790 w 3063398"/>
              <a:gd name="connsiteY43" fmla="*/ 290206 h 2166462"/>
              <a:gd name="connsiteX44" fmla="*/ 2242391 w 3063398"/>
              <a:gd name="connsiteY44" fmla="*/ 268744 h 2166462"/>
              <a:gd name="connsiteX45" fmla="*/ 2279790 w 3063398"/>
              <a:gd name="connsiteY45" fmla="*/ 290206 h 2166462"/>
              <a:gd name="connsiteX46" fmla="*/ 1147494 w 3063398"/>
              <a:gd name="connsiteY46" fmla="*/ 300769 h 2166462"/>
              <a:gd name="connsiteX47" fmla="*/ 1120536 w 3063398"/>
              <a:gd name="connsiteY47" fmla="*/ 276326 h 2166462"/>
              <a:gd name="connsiteX48" fmla="*/ 1147494 w 3063398"/>
              <a:gd name="connsiteY48" fmla="*/ 300769 h 2166462"/>
              <a:gd name="connsiteX49" fmla="*/ 1438222 w 3063398"/>
              <a:gd name="connsiteY49" fmla="*/ 321134 h 2166462"/>
              <a:gd name="connsiteX50" fmla="*/ 1428642 w 3063398"/>
              <a:gd name="connsiteY50" fmla="*/ 316485 h 2166462"/>
              <a:gd name="connsiteX51" fmla="*/ 1438222 w 3063398"/>
              <a:gd name="connsiteY51" fmla="*/ 321134 h 2166462"/>
              <a:gd name="connsiteX52" fmla="*/ 2045039 w 3063398"/>
              <a:gd name="connsiteY52" fmla="*/ 332037 h 2166462"/>
              <a:gd name="connsiteX53" fmla="*/ 2044008 w 3063398"/>
              <a:gd name="connsiteY53" fmla="*/ 325383 h 2166462"/>
              <a:gd name="connsiteX54" fmla="*/ 2045039 w 3063398"/>
              <a:gd name="connsiteY54" fmla="*/ 332037 h 2166462"/>
              <a:gd name="connsiteX55" fmla="*/ 1702886 w 3063398"/>
              <a:gd name="connsiteY55" fmla="*/ 332164 h 2166462"/>
              <a:gd name="connsiteX56" fmla="*/ 1728837 w 3063398"/>
              <a:gd name="connsiteY56" fmla="*/ 331975 h 2166462"/>
              <a:gd name="connsiteX57" fmla="*/ 1675430 w 3063398"/>
              <a:gd name="connsiteY57" fmla="*/ 325942 h 2166462"/>
              <a:gd name="connsiteX58" fmla="*/ 1656328 w 3063398"/>
              <a:gd name="connsiteY58" fmla="*/ 321406 h 2166462"/>
              <a:gd name="connsiteX59" fmla="*/ 1662757 w 3063398"/>
              <a:gd name="connsiteY59" fmla="*/ 301329 h 2166462"/>
              <a:gd name="connsiteX60" fmla="*/ 1656328 w 3063398"/>
              <a:gd name="connsiteY60" fmla="*/ 321406 h 2166462"/>
              <a:gd name="connsiteX61" fmla="*/ 1675430 w 3063398"/>
              <a:gd name="connsiteY61" fmla="*/ 325942 h 2166462"/>
              <a:gd name="connsiteX62" fmla="*/ 1702886 w 3063398"/>
              <a:gd name="connsiteY62" fmla="*/ 332164 h 2166462"/>
              <a:gd name="connsiteX63" fmla="*/ 1408961 w 3063398"/>
              <a:gd name="connsiteY63" fmla="*/ 343386 h 2166462"/>
              <a:gd name="connsiteX64" fmla="*/ 1385040 w 3063398"/>
              <a:gd name="connsiteY64" fmla="*/ 334146 h 2166462"/>
              <a:gd name="connsiteX65" fmla="*/ 1408961 w 3063398"/>
              <a:gd name="connsiteY65" fmla="*/ 343386 h 2166462"/>
              <a:gd name="connsiteX66" fmla="*/ 1736636 w 3063398"/>
              <a:gd name="connsiteY66" fmla="*/ 347122 h 2166462"/>
              <a:gd name="connsiteX67" fmla="*/ 1746794 w 3063398"/>
              <a:gd name="connsiteY67" fmla="*/ 320334 h 2166462"/>
              <a:gd name="connsiteX68" fmla="*/ 1736636 w 3063398"/>
              <a:gd name="connsiteY68" fmla="*/ 347122 h 2166462"/>
              <a:gd name="connsiteX69" fmla="*/ 1194136 w 3063398"/>
              <a:gd name="connsiteY69" fmla="*/ 356394 h 2166462"/>
              <a:gd name="connsiteX70" fmla="*/ 1212880 w 3063398"/>
              <a:gd name="connsiteY70" fmla="*/ 353329 h 2166462"/>
              <a:gd name="connsiteX71" fmla="*/ 1193725 w 3063398"/>
              <a:gd name="connsiteY71" fmla="*/ 355595 h 2166462"/>
              <a:gd name="connsiteX72" fmla="*/ 1187620 w 3063398"/>
              <a:gd name="connsiteY72" fmla="*/ 353449 h 2166462"/>
              <a:gd name="connsiteX73" fmla="*/ 1174422 w 3063398"/>
              <a:gd name="connsiteY73" fmla="*/ 347484 h 2166462"/>
              <a:gd name="connsiteX74" fmla="*/ 1150700 w 3063398"/>
              <a:gd name="connsiteY74" fmla="*/ 330256 h 2166462"/>
              <a:gd name="connsiteX75" fmla="*/ 1153173 w 3063398"/>
              <a:gd name="connsiteY75" fmla="*/ 297845 h 2166462"/>
              <a:gd name="connsiteX76" fmla="*/ 1150700 w 3063398"/>
              <a:gd name="connsiteY76" fmla="*/ 330256 h 2166462"/>
              <a:gd name="connsiteX77" fmla="*/ 1171144 w 3063398"/>
              <a:gd name="connsiteY77" fmla="*/ 346002 h 2166462"/>
              <a:gd name="connsiteX78" fmla="*/ 1174422 w 3063398"/>
              <a:gd name="connsiteY78" fmla="*/ 347484 h 2166462"/>
              <a:gd name="connsiteX79" fmla="*/ 1177959 w 3063398"/>
              <a:gd name="connsiteY79" fmla="*/ 350053 h 2166462"/>
              <a:gd name="connsiteX80" fmla="*/ 1187620 w 3063398"/>
              <a:gd name="connsiteY80" fmla="*/ 353449 h 2166462"/>
              <a:gd name="connsiteX81" fmla="*/ 1235854 w 3063398"/>
              <a:gd name="connsiteY81" fmla="*/ 363057 h 2166462"/>
              <a:gd name="connsiteX82" fmla="*/ 1248216 w 3063398"/>
              <a:gd name="connsiteY82" fmla="*/ 361483 h 2166462"/>
              <a:gd name="connsiteX83" fmla="*/ 1251141 w 3063398"/>
              <a:gd name="connsiteY83" fmla="*/ 343038 h 2166462"/>
              <a:gd name="connsiteX84" fmla="*/ 1268873 w 3063398"/>
              <a:gd name="connsiteY84" fmla="*/ 336475 h 2166462"/>
              <a:gd name="connsiteX85" fmla="*/ 1304096 w 3063398"/>
              <a:gd name="connsiteY85" fmla="*/ 335105 h 2166462"/>
              <a:gd name="connsiteX86" fmla="*/ 1326722 w 3063398"/>
              <a:gd name="connsiteY86" fmla="*/ 325551 h 2166462"/>
              <a:gd name="connsiteX87" fmla="*/ 1329062 w 3063398"/>
              <a:gd name="connsiteY87" fmla="*/ 325813 h 2166462"/>
              <a:gd name="connsiteX88" fmla="*/ 1351711 w 3063398"/>
              <a:gd name="connsiteY88" fmla="*/ 334540 h 2166462"/>
              <a:gd name="connsiteX89" fmla="*/ 1338956 w 3063398"/>
              <a:gd name="connsiteY89" fmla="*/ 326923 h 2166462"/>
              <a:gd name="connsiteX90" fmla="*/ 1329062 w 3063398"/>
              <a:gd name="connsiteY90" fmla="*/ 325813 h 2166462"/>
              <a:gd name="connsiteX91" fmla="*/ 1327432 w 3063398"/>
              <a:gd name="connsiteY91" fmla="*/ 325185 h 2166462"/>
              <a:gd name="connsiteX92" fmla="*/ 1304096 w 3063398"/>
              <a:gd name="connsiteY92" fmla="*/ 335105 h 2166462"/>
              <a:gd name="connsiteX93" fmla="*/ 1268873 w 3063398"/>
              <a:gd name="connsiteY93" fmla="*/ 336475 h 2166462"/>
              <a:gd name="connsiteX94" fmla="*/ 1251318 w 3063398"/>
              <a:gd name="connsiteY94" fmla="*/ 341922 h 2166462"/>
              <a:gd name="connsiteX95" fmla="*/ 1251141 w 3063398"/>
              <a:gd name="connsiteY95" fmla="*/ 343038 h 2166462"/>
              <a:gd name="connsiteX96" fmla="*/ 1250264 w 3063398"/>
              <a:gd name="connsiteY96" fmla="*/ 343362 h 2166462"/>
              <a:gd name="connsiteX97" fmla="*/ 1248216 w 3063398"/>
              <a:gd name="connsiteY97" fmla="*/ 361483 h 2166462"/>
              <a:gd name="connsiteX98" fmla="*/ 1226247 w 3063398"/>
              <a:gd name="connsiteY98" fmla="*/ 356028 h 2166462"/>
              <a:gd name="connsiteX99" fmla="*/ 1235854 w 3063398"/>
              <a:gd name="connsiteY99" fmla="*/ 363057 h 2166462"/>
              <a:gd name="connsiteX100" fmla="*/ 1977800 w 3063398"/>
              <a:gd name="connsiteY100" fmla="*/ 364264 h 2166462"/>
              <a:gd name="connsiteX101" fmla="*/ 1997651 w 3063398"/>
              <a:gd name="connsiteY101" fmla="*/ 351647 h 2166462"/>
              <a:gd name="connsiteX102" fmla="*/ 2017163 w 3063398"/>
              <a:gd name="connsiteY102" fmla="*/ 310462 h 2166462"/>
              <a:gd name="connsiteX103" fmla="*/ 2012870 w 3063398"/>
              <a:gd name="connsiteY103" fmla="*/ 299799 h 2166462"/>
              <a:gd name="connsiteX104" fmla="*/ 2012767 w 3063398"/>
              <a:gd name="connsiteY104" fmla="*/ 299727 h 2166462"/>
              <a:gd name="connsiteX105" fmla="*/ 2012504 w 3063398"/>
              <a:gd name="connsiteY105" fmla="*/ 299089 h 2166462"/>
              <a:gd name="connsiteX106" fmla="*/ 2003628 w 3063398"/>
              <a:gd name="connsiteY106" fmla="*/ 293480 h 2166462"/>
              <a:gd name="connsiteX107" fmla="*/ 2012767 w 3063398"/>
              <a:gd name="connsiteY107" fmla="*/ 299727 h 2166462"/>
              <a:gd name="connsiteX108" fmla="*/ 2017163 w 3063398"/>
              <a:gd name="connsiteY108" fmla="*/ 310462 h 2166462"/>
              <a:gd name="connsiteX109" fmla="*/ 1997651 w 3063398"/>
              <a:gd name="connsiteY109" fmla="*/ 351647 h 2166462"/>
              <a:gd name="connsiteX110" fmla="*/ 1977800 w 3063398"/>
              <a:gd name="connsiteY110" fmla="*/ 364264 h 2166462"/>
              <a:gd name="connsiteX111" fmla="*/ 1806615 w 3063398"/>
              <a:gd name="connsiteY111" fmla="*/ 385341 h 2166462"/>
              <a:gd name="connsiteX112" fmla="*/ 1848790 w 3063398"/>
              <a:gd name="connsiteY112" fmla="*/ 327697 h 2166462"/>
              <a:gd name="connsiteX113" fmla="*/ 1868585 w 3063398"/>
              <a:gd name="connsiteY113" fmla="*/ 310318 h 2166462"/>
              <a:gd name="connsiteX114" fmla="*/ 1848790 w 3063398"/>
              <a:gd name="connsiteY114" fmla="*/ 327697 h 2166462"/>
              <a:gd name="connsiteX115" fmla="*/ 1806615 w 3063398"/>
              <a:gd name="connsiteY115" fmla="*/ 385341 h 2166462"/>
              <a:gd name="connsiteX116" fmla="*/ 1931818 w 3063398"/>
              <a:gd name="connsiteY116" fmla="*/ 385732 h 2166462"/>
              <a:gd name="connsiteX117" fmla="*/ 1947563 w 3063398"/>
              <a:gd name="connsiteY117" fmla="*/ 384623 h 2166462"/>
              <a:gd name="connsiteX118" fmla="*/ 1919942 w 3063398"/>
              <a:gd name="connsiteY118" fmla="*/ 382246 h 2166462"/>
              <a:gd name="connsiteX119" fmla="*/ 1917885 w 3063398"/>
              <a:gd name="connsiteY119" fmla="*/ 381642 h 2166462"/>
              <a:gd name="connsiteX120" fmla="*/ 1890314 w 3063398"/>
              <a:gd name="connsiteY120" fmla="*/ 375778 h 2166462"/>
              <a:gd name="connsiteX121" fmla="*/ 1917174 w 3063398"/>
              <a:gd name="connsiteY121" fmla="*/ 382008 h 2166462"/>
              <a:gd name="connsiteX122" fmla="*/ 1919942 w 3063398"/>
              <a:gd name="connsiteY122" fmla="*/ 382246 h 2166462"/>
              <a:gd name="connsiteX123" fmla="*/ 1756189 w 3063398"/>
              <a:gd name="connsiteY123" fmla="*/ 389748 h 2166462"/>
              <a:gd name="connsiteX124" fmla="*/ 1728370 w 3063398"/>
              <a:gd name="connsiteY124" fmla="*/ 372935 h 2166462"/>
              <a:gd name="connsiteX125" fmla="*/ 1756189 w 3063398"/>
              <a:gd name="connsiteY125" fmla="*/ 389748 h 2166462"/>
              <a:gd name="connsiteX126" fmla="*/ 1082937 w 3063398"/>
              <a:gd name="connsiteY126" fmla="*/ 398680 h 2166462"/>
              <a:gd name="connsiteX127" fmla="*/ 1099807 w 3063398"/>
              <a:gd name="connsiteY127" fmla="*/ 375623 h 2166462"/>
              <a:gd name="connsiteX128" fmla="*/ 1114216 w 3063398"/>
              <a:gd name="connsiteY128" fmla="*/ 369588 h 2166462"/>
              <a:gd name="connsiteX129" fmla="*/ 1114239 w 3063398"/>
              <a:gd name="connsiteY129" fmla="*/ 369554 h 2166462"/>
              <a:gd name="connsiteX130" fmla="*/ 1114482 w 3063398"/>
              <a:gd name="connsiteY130" fmla="*/ 369451 h 2166462"/>
              <a:gd name="connsiteX131" fmla="*/ 1117756 w 3063398"/>
              <a:gd name="connsiteY131" fmla="*/ 364258 h 2166462"/>
              <a:gd name="connsiteX132" fmla="*/ 1122563 w 3063398"/>
              <a:gd name="connsiteY132" fmla="*/ 357019 h 2166462"/>
              <a:gd name="connsiteX133" fmla="*/ 1124948 w 3063398"/>
              <a:gd name="connsiteY133" fmla="*/ 352850 h 2166462"/>
              <a:gd name="connsiteX134" fmla="*/ 1127020 w 3063398"/>
              <a:gd name="connsiteY134" fmla="*/ 349565 h 2166462"/>
              <a:gd name="connsiteX135" fmla="*/ 1143127 w 3063398"/>
              <a:gd name="connsiteY135" fmla="*/ 334155 h 2166462"/>
              <a:gd name="connsiteX136" fmla="*/ 1130364 w 3063398"/>
              <a:gd name="connsiteY136" fmla="*/ 343384 h 2166462"/>
              <a:gd name="connsiteX137" fmla="*/ 1124948 w 3063398"/>
              <a:gd name="connsiteY137" fmla="*/ 352850 h 2166462"/>
              <a:gd name="connsiteX138" fmla="*/ 1117756 w 3063398"/>
              <a:gd name="connsiteY138" fmla="*/ 364258 h 2166462"/>
              <a:gd name="connsiteX139" fmla="*/ 1114239 w 3063398"/>
              <a:gd name="connsiteY139" fmla="*/ 369554 h 2166462"/>
              <a:gd name="connsiteX140" fmla="*/ 1099807 w 3063398"/>
              <a:gd name="connsiteY140" fmla="*/ 375623 h 2166462"/>
              <a:gd name="connsiteX141" fmla="*/ 1082937 w 3063398"/>
              <a:gd name="connsiteY141" fmla="*/ 398680 h 2166462"/>
              <a:gd name="connsiteX142" fmla="*/ 1277415 w 3063398"/>
              <a:gd name="connsiteY142" fmla="*/ 404233 h 2166462"/>
              <a:gd name="connsiteX143" fmla="*/ 1283609 w 3063398"/>
              <a:gd name="connsiteY143" fmla="*/ 374397 h 2166462"/>
              <a:gd name="connsiteX144" fmla="*/ 1277049 w 3063398"/>
              <a:gd name="connsiteY144" fmla="*/ 403523 h 2166462"/>
              <a:gd name="connsiteX145" fmla="*/ 943132 w 3063398"/>
              <a:gd name="connsiteY145" fmla="*/ 415576 h 2166462"/>
              <a:gd name="connsiteX146" fmla="*/ 1007786 w 3063398"/>
              <a:gd name="connsiteY146" fmla="*/ 406239 h 2166462"/>
              <a:gd name="connsiteX147" fmla="*/ 1026180 w 3063398"/>
              <a:gd name="connsiteY147" fmla="*/ 401258 h 2166462"/>
              <a:gd name="connsiteX148" fmla="*/ 1026288 w 3063398"/>
              <a:gd name="connsiteY148" fmla="*/ 401061 h 2166462"/>
              <a:gd name="connsiteX149" fmla="*/ 1026889 w 3063398"/>
              <a:gd name="connsiteY149" fmla="*/ 400893 h 2166462"/>
              <a:gd name="connsiteX150" fmla="*/ 1035153 w 3063398"/>
              <a:gd name="connsiteY150" fmla="*/ 384961 h 2166462"/>
              <a:gd name="connsiteX151" fmla="*/ 1026288 w 3063398"/>
              <a:gd name="connsiteY151" fmla="*/ 401061 h 2166462"/>
              <a:gd name="connsiteX152" fmla="*/ 1007786 w 3063398"/>
              <a:gd name="connsiteY152" fmla="*/ 406239 h 2166462"/>
              <a:gd name="connsiteX153" fmla="*/ 943132 w 3063398"/>
              <a:gd name="connsiteY153" fmla="*/ 415576 h 2166462"/>
              <a:gd name="connsiteX154" fmla="*/ 2134628 w 3063398"/>
              <a:gd name="connsiteY154" fmla="*/ 417645 h 2166462"/>
              <a:gd name="connsiteX155" fmla="*/ 2124880 w 3063398"/>
              <a:gd name="connsiteY155" fmla="*/ 398713 h 2166462"/>
              <a:gd name="connsiteX156" fmla="*/ 2134628 w 3063398"/>
              <a:gd name="connsiteY156" fmla="*/ 417645 h 2166462"/>
              <a:gd name="connsiteX157" fmla="*/ 1332762 w 3063398"/>
              <a:gd name="connsiteY157" fmla="*/ 423339 h 2166462"/>
              <a:gd name="connsiteX158" fmla="*/ 1328694 w 3063398"/>
              <a:gd name="connsiteY158" fmla="*/ 401482 h 2166462"/>
              <a:gd name="connsiteX159" fmla="*/ 1376251 w 3063398"/>
              <a:gd name="connsiteY159" fmla="*/ 396157 h 2166462"/>
              <a:gd name="connsiteX160" fmla="*/ 1328694 w 3063398"/>
              <a:gd name="connsiteY160" fmla="*/ 401482 h 2166462"/>
              <a:gd name="connsiteX161" fmla="*/ 1320895 w 3063398"/>
              <a:gd name="connsiteY161" fmla="*/ 386336 h 2166462"/>
              <a:gd name="connsiteX162" fmla="*/ 1334601 w 3063398"/>
              <a:gd name="connsiteY162" fmla="*/ 367602 h 2166462"/>
              <a:gd name="connsiteX163" fmla="*/ 1334441 w 3063398"/>
              <a:gd name="connsiteY163" fmla="*/ 365924 h 2166462"/>
              <a:gd name="connsiteX164" fmla="*/ 1336857 w 3063398"/>
              <a:gd name="connsiteY164" fmla="*/ 354539 h 2166462"/>
              <a:gd name="connsiteX165" fmla="*/ 1331746 w 3063398"/>
              <a:gd name="connsiteY165" fmla="*/ 337635 h 2166462"/>
              <a:gd name="connsiteX166" fmla="*/ 1334441 w 3063398"/>
              <a:gd name="connsiteY166" fmla="*/ 365924 h 2166462"/>
              <a:gd name="connsiteX167" fmla="*/ 1334236 w 3063398"/>
              <a:gd name="connsiteY167" fmla="*/ 366892 h 2166462"/>
              <a:gd name="connsiteX168" fmla="*/ 1320895 w 3063398"/>
              <a:gd name="connsiteY168" fmla="*/ 386336 h 2166462"/>
              <a:gd name="connsiteX169" fmla="*/ 1326801 w 3063398"/>
              <a:gd name="connsiteY169" fmla="*/ 402457 h 2166462"/>
              <a:gd name="connsiteX170" fmla="*/ 1332762 w 3063398"/>
              <a:gd name="connsiteY170" fmla="*/ 423339 h 2166462"/>
              <a:gd name="connsiteX171" fmla="*/ 2255034 w 3063398"/>
              <a:gd name="connsiteY171" fmla="*/ 451457 h 2166462"/>
              <a:gd name="connsiteX172" fmla="*/ 2252758 w 3063398"/>
              <a:gd name="connsiteY172" fmla="*/ 443121 h 2166462"/>
              <a:gd name="connsiteX173" fmla="*/ 2256757 w 3063398"/>
              <a:gd name="connsiteY173" fmla="*/ 436198 h 2166462"/>
              <a:gd name="connsiteX174" fmla="*/ 2252670 w 3063398"/>
              <a:gd name="connsiteY174" fmla="*/ 442795 h 2166462"/>
              <a:gd name="connsiteX175" fmla="*/ 2252758 w 3063398"/>
              <a:gd name="connsiteY175" fmla="*/ 443121 h 2166462"/>
              <a:gd name="connsiteX176" fmla="*/ 2252324 w 3063398"/>
              <a:gd name="connsiteY176" fmla="*/ 443871 h 2166462"/>
              <a:gd name="connsiteX177" fmla="*/ 2255034 w 3063398"/>
              <a:gd name="connsiteY177" fmla="*/ 451457 h 2166462"/>
              <a:gd name="connsiteX178" fmla="*/ 874282 w 3063398"/>
              <a:gd name="connsiteY178" fmla="*/ 472584 h 2166462"/>
              <a:gd name="connsiteX179" fmla="*/ 883687 w 3063398"/>
              <a:gd name="connsiteY179" fmla="*/ 465258 h 2166462"/>
              <a:gd name="connsiteX180" fmla="*/ 883784 w 3063398"/>
              <a:gd name="connsiteY180" fmla="*/ 461900 h 2166462"/>
              <a:gd name="connsiteX181" fmla="*/ 885090 w 3063398"/>
              <a:gd name="connsiteY181" fmla="*/ 460432 h 2166462"/>
              <a:gd name="connsiteX182" fmla="*/ 884060 w 3063398"/>
              <a:gd name="connsiteY182" fmla="*/ 452371 h 2166462"/>
              <a:gd name="connsiteX183" fmla="*/ 884079 w 3063398"/>
              <a:gd name="connsiteY183" fmla="*/ 451709 h 2166462"/>
              <a:gd name="connsiteX184" fmla="*/ 883963 w 3063398"/>
              <a:gd name="connsiteY184" fmla="*/ 451609 h 2166462"/>
              <a:gd name="connsiteX185" fmla="*/ 883942 w 3063398"/>
              <a:gd name="connsiteY185" fmla="*/ 451443 h 2166462"/>
              <a:gd name="connsiteX186" fmla="*/ 872968 w 3063398"/>
              <a:gd name="connsiteY186" fmla="*/ 442123 h 2166462"/>
              <a:gd name="connsiteX187" fmla="*/ 883963 w 3063398"/>
              <a:gd name="connsiteY187" fmla="*/ 451609 h 2166462"/>
              <a:gd name="connsiteX188" fmla="*/ 884060 w 3063398"/>
              <a:gd name="connsiteY188" fmla="*/ 452371 h 2166462"/>
              <a:gd name="connsiteX189" fmla="*/ 883784 w 3063398"/>
              <a:gd name="connsiteY189" fmla="*/ 461900 h 2166462"/>
              <a:gd name="connsiteX190" fmla="*/ 2158195 w 3063398"/>
              <a:gd name="connsiteY190" fmla="*/ 477368 h 2166462"/>
              <a:gd name="connsiteX191" fmla="*/ 2148135 w 3063398"/>
              <a:gd name="connsiteY191" fmla="*/ 473365 h 2166462"/>
              <a:gd name="connsiteX192" fmla="*/ 2145691 w 3063398"/>
              <a:gd name="connsiteY192" fmla="*/ 467040 h 2166462"/>
              <a:gd name="connsiteX193" fmla="*/ 2148027 w 3063398"/>
              <a:gd name="connsiteY193" fmla="*/ 473322 h 2166462"/>
              <a:gd name="connsiteX194" fmla="*/ 2148135 w 3063398"/>
              <a:gd name="connsiteY194" fmla="*/ 473365 h 2166462"/>
              <a:gd name="connsiteX195" fmla="*/ 2148393 w 3063398"/>
              <a:gd name="connsiteY195" fmla="*/ 474032 h 2166462"/>
              <a:gd name="connsiteX196" fmla="*/ 2158195 w 3063398"/>
              <a:gd name="connsiteY196" fmla="*/ 477368 h 2166462"/>
              <a:gd name="connsiteX197" fmla="*/ 2234547 w 3063398"/>
              <a:gd name="connsiteY197" fmla="*/ 490750 h 2166462"/>
              <a:gd name="connsiteX198" fmla="*/ 2213212 w 3063398"/>
              <a:gd name="connsiteY198" fmla="*/ 458620 h 2166462"/>
              <a:gd name="connsiteX199" fmla="*/ 2234547 w 3063398"/>
              <a:gd name="connsiteY199" fmla="*/ 490750 h 2166462"/>
              <a:gd name="connsiteX200" fmla="*/ 824081 w 3063398"/>
              <a:gd name="connsiteY200" fmla="*/ 496038 h 2166462"/>
              <a:gd name="connsiteX201" fmla="*/ 860972 w 3063398"/>
              <a:gd name="connsiteY201" fmla="*/ 474647 h 2166462"/>
              <a:gd name="connsiteX202" fmla="*/ 824081 w 3063398"/>
              <a:gd name="connsiteY202" fmla="*/ 496038 h 2166462"/>
              <a:gd name="connsiteX203" fmla="*/ 1539380 w 3063398"/>
              <a:gd name="connsiteY203" fmla="*/ 498989 h 2166462"/>
              <a:gd name="connsiteX204" fmla="*/ 1575466 w 3063398"/>
              <a:gd name="connsiteY204" fmla="*/ 489990 h 2166462"/>
              <a:gd name="connsiteX205" fmla="*/ 1539380 w 3063398"/>
              <a:gd name="connsiteY205" fmla="*/ 498989 h 2166462"/>
              <a:gd name="connsiteX206" fmla="*/ 1718533 w 3063398"/>
              <a:gd name="connsiteY206" fmla="*/ 507343 h 2166462"/>
              <a:gd name="connsiteX207" fmla="*/ 1740053 w 3063398"/>
              <a:gd name="connsiteY207" fmla="*/ 474704 h 2166462"/>
              <a:gd name="connsiteX208" fmla="*/ 1748375 w 3063398"/>
              <a:gd name="connsiteY208" fmla="*/ 453653 h 2166462"/>
              <a:gd name="connsiteX209" fmla="*/ 1740053 w 3063398"/>
              <a:gd name="connsiteY209" fmla="*/ 474704 h 2166462"/>
              <a:gd name="connsiteX210" fmla="*/ 1718533 w 3063398"/>
              <a:gd name="connsiteY210" fmla="*/ 507343 h 2166462"/>
              <a:gd name="connsiteX211" fmla="*/ 1052798 w 3063398"/>
              <a:gd name="connsiteY211" fmla="*/ 507613 h 2166462"/>
              <a:gd name="connsiteX212" fmla="*/ 1100413 w 3063398"/>
              <a:gd name="connsiteY212" fmla="*/ 507049 h 2166462"/>
              <a:gd name="connsiteX213" fmla="*/ 1052798 w 3063398"/>
              <a:gd name="connsiteY213" fmla="*/ 507613 h 2166462"/>
              <a:gd name="connsiteX214" fmla="*/ 1128062 w 3063398"/>
              <a:gd name="connsiteY214" fmla="*/ 509578 h 2166462"/>
              <a:gd name="connsiteX215" fmla="*/ 1167072 w 3063398"/>
              <a:gd name="connsiteY215" fmla="*/ 506259 h 2166462"/>
              <a:gd name="connsiteX216" fmla="*/ 1128062 w 3063398"/>
              <a:gd name="connsiteY216" fmla="*/ 509578 h 2166462"/>
              <a:gd name="connsiteX217" fmla="*/ 1653824 w 3063398"/>
              <a:gd name="connsiteY217" fmla="*/ 511919 h 2166462"/>
              <a:gd name="connsiteX218" fmla="*/ 1658360 w 3063398"/>
              <a:gd name="connsiteY218" fmla="*/ 492816 h 2166462"/>
              <a:gd name="connsiteX219" fmla="*/ 1653824 w 3063398"/>
              <a:gd name="connsiteY219" fmla="*/ 511919 h 2166462"/>
              <a:gd name="connsiteX220" fmla="*/ 2171281 w 3063398"/>
              <a:gd name="connsiteY220" fmla="*/ 516739 h 2166462"/>
              <a:gd name="connsiteX221" fmla="*/ 2190945 w 3063398"/>
              <a:gd name="connsiteY221" fmla="*/ 508410 h 2166462"/>
              <a:gd name="connsiteX222" fmla="*/ 2187844 w 3063398"/>
              <a:gd name="connsiteY222" fmla="*/ 495481 h 2166462"/>
              <a:gd name="connsiteX223" fmla="*/ 2192555 w 3063398"/>
              <a:gd name="connsiteY223" fmla="*/ 483628 h 2166462"/>
              <a:gd name="connsiteX224" fmla="*/ 2207758 w 3063398"/>
              <a:gd name="connsiteY224" fmla="*/ 480590 h 2166462"/>
              <a:gd name="connsiteX225" fmla="*/ 2192555 w 3063398"/>
              <a:gd name="connsiteY225" fmla="*/ 483628 h 2166462"/>
              <a:gd name="connsiteX226" fmla="*/ 2187814 w 3063398"/>
              <a:gd name="connsiteY226" fmla="*/ 495351 h 2166462"/>
              <a:gd name="connsiteX227" fmla="*/ 2187844 w 3063398"/>
              <a:gd name="connsiteY227" fmla="*/ 495481 h 2166462"/>
              <a:gd name="connsiteX228" fmla="*/ 2187469 w 3063398"/>
              <a:gd name="connsiteY228" fmla="*/ 496427 h 2166462"/>
              <a:gd name="connsiteX229" fmla="*/ 2190945 w 3063398"/>
              <a:gd name="connsiteY229" fmla="*/ 508410 h 2166462"/>
              <a:gd name="connsiteX230" fmla="*/ 2149985 w 3063398"/>
              <a:gd name="connsiteY230" fmla="*/ 507944 h 2166462"/>
              <a:gd name="connsiteX231" fmla="*/ 2171281 w 3063398"/>
              <a:gd name="connsiteY231" fmla="*/ 516739 h 2166462"/>
              <a:gd name="connsiteX232" fmla="*/ 2438053 w 3063398"/>
              <a:gd name="connsiteY232" fmla="*/ 524886 h 2166462"/>
              <a:gd name="connsiteX233" fmla="*/ 2448230 w 3063398"/>
              <a:gd name="connsiteY233" fmla="*/ 519647 h 2166462"/>
              <a:gd name="connsiteX234" fmla="*/ 2426373 w 3063398"/>
              <a:gd name="connsiteY234" fmla="*/ 523716 h 2166462"/>
              <a:gd name="connsiteX235" fmla="*/ 2402453 w 3063398"/>
              <a:gd name="connsiteY235" fmla="*/ 514475 h 2166462"/>
              <a:gd name="connsiteX236" fmla="*/ 2426373 w 3063398"/>
              <a:gd name="connsiteY236" fmla="*/ 523716 h 2166462"/>
              <a:gd name="connsiteX237" fmla="*/ 2438053 w 3063398"/>
              <a:gd name="connsiteY237" fmla="*/ 524886 h 2166462"/>
              <a:gd name="connsiteX238" fmla="*/ 2321621 w 3063398"/>
              <a:gd name="connsiteY238" fmla="*/ 524957 h 2166462"/>
              <a:gd name="connsiteX239" fmla="*/ 2328065 w 3063398"/>
              <a:gd name="connsiteY239" fmla="*/ 515093 h 2166462"/>
              <a:gd name="connsiteX240" fmla="*/ 2341473 w 3063398"/>
              <a:gd name="connsiteY240" fmla="*/ 512340 h 2166462"/>
              <a:gd name="connsiteX241" fmla="*/ 2360349 w 3063398"/>
              <a:gd name="connsiteY241" fmla="*/ 497831 h 2166462"/>
              <a:gd name="connsiteX242" fmla="*/ 2341473 w 3063398"/>
              <a:gd name="connsiteY242" fmla="*/ 512340 h 2166462"/>
              <a:gd name="connsiteX243" fmla="*/ 2328989 w 3063398"/>
              <a:gd name="connsiteY243" fmla="*/ 513679 h 2166462"/>
              <a:gd name="connsiteX244" fmla="*/ 2328065 w 3063398"/>
              <a:gd name="connsiteY244" fmla="*/ 515093 h 2166462"/>
              <a:gd name="connsiteX245" fmla="*/ 2327933 w 3063398"/>
              <a:gd name="connsiteY245" fmla="*/ 515120 h 2166462"/>
              <a:gd name="connsiteX246" fmla="*/ 2321621 w 3063398"/>
              <a:gd name="connsiteY246" fmla="*/ 524957 h 2166462"/>
              <a:gd name="connsiteX247" fmla="*/ 2089400 w 3063398"/>
              <a:gd name="connsiteY247" fmla="*/ 539139 h 2166462"/>
              <a:gd name="connsiteX248" fmla="*/ 2120498 w 3063398"/>
              <a:gd name="connsiteY248" fmla="*/ 511150 h 2166462"/>
              <a:gd name="connsiteX249" fmla="*/ 2089400 w 3063398"/>
              <a:gd name="connsiteY249" fmla="*/ 539139 h 2166462"/>
              <a:gd name="connsiteX250" fmla="*/ 2257250 w 3063398"/>
              <a:gd name="connsiteY250" fmla="*/ 558102 h 2166462"/>
              <a:gd name="connsiteX251" fmla="*/ 2211940 w 3063398"/>
              <a:gd name="connsiteY251" fmla="*/ 511970 h 2166462"/>
              <a:gd name="connsiteX252" fmla="*/ 2257250 w 3063398"/>
              <a:gd name="connsiteY252" fmla="*/ 558102 h 2166462"/>
              <a:gd name="connsiteX253" fmla="*/ 1999159 w 3063398"/>
              <a:gd name="connsiteY253" fmla="*/ 559256 h 2166462"/>
              <a:gd name="connsiteX254" fmla="*/ 1971114 w 3063398"/>
              <a:gd name="connsiteY254" fmla="*/ 523396 h 2166462"/>
              <a:gd name="connsiteX255" fmla="*/ 1953679 w 3063398"/>
              <a:gd name="connsiteY255" fmla="*/ 498841 h 2166462"/>
              <a:gd name="connsiteX256" fmla="*/ 1971114 w 3063398"/>
              <a:gd name="connsiteY256" fmla="*/ 523396 h 2166462"/>
              <a:gd name="connsiteX257" fmla="*/ 1999159 w 3063398"/>
              <a:gd name="connsiteY257" fmla="*/ 559256 h 2166462"/>
              <a:gd name="connsiteX258" fmla="*/ 1511546 w 3063398"/>
              <a:gd name="connsiteY258" fmla="*/ 561226 h 2166462"/>
              <a:gd name="connsiteX259" fmla="*/ 1514994 w 3063398"/>
              <a:gd name="connsiteY259" fmla="*/ 530707 h 2166462"/>
              <a:gd name="connsiteX260" fmla="*/ 1511546 w 3063398"/>
              <a:gd name="connsiteY260" fmla="*/ 561226 h 2166462"/>
              <a:gd name="connsiteX261" fmla="*/ 748745 w 3063398"/>
              <a:gd name="connsiteY261" fmla="*/ 568362 h 2166462"/>
              <a:gd name="connsiteX262" fmla="*/ 749529 w 3063398"/>
              <a:gd name="connsiteY262" fmla="*/ 555346 h 2166462"/>
              <a:gd name="connsiteX263" fmla="*/ 749112 w 3063398"/>
              <a:gd name="connsiteY263" fmla="*/ 554727 h 2166462"/>
              <a:gd name="connsiteX264" fmla="*/ 749118 w 3063398"/>
              <a:gd name="connsiteY264" fmla="*/ 554547 h 2166462"/>
              <a:gd name="connsiteX265" fmla="*/ 742755 w 3063398"/>
              <a:gd name="connsiteY265" fmla="*/ 545099 h 2166462"/>
              <a:gd name="connsiteX266" fmla="*/ 735049 w 3063398"/>
              <a:gd name="connsiteY266" fmla="*/ 536466 h 2166462"/>
              <a:gd name="connsiteX267" fmla="*/ 731086 w 3063398"/>
              <a:gd name="connsiteY267" fmla="*/ 524759 h 2166462"/>
              <a:gd name="connsiteX268" fmla="*/ 734974 w 3063398"/>
              <a:gd name="connsiteY268" fmla="*/ 536381 h 2166462"/>
              <a:gd name="connsiteX269" fmla="*/ 735049 w 3063398"/>
              <a:gd name="connsiteY269" fmla="*/ 536466 h 2166462"/>
              <a:gd name="connsiteX270" fmla="*/ 735111 w 3063398"/>
              <a:gd name="connsiteY270" fmla="*/ 536647 h 2166462"/>
              <a:gd name="connsiteX271" fmla="*/ 743121 w 3063398"/>
              <a:gd name="connsiteY271" fmla="*/ 545808 h 2166462"/>
              <a:gd name="connsiteX272" fmla="*/ 749112 w 3063398"/>
              <a:gd name="connsiteY272" fmla="*/ 554727 h 2166462"/>
              <a:gd name="connsiteX273" fmla="*/ 1903182 w 3063398"/>
              <a:gd name="connsiteY273" fmla="*/ 577537 h 2166462"/>
              <a:gd name="connsiteX274" fmla="*/ 1917708 w 3063398"/>
              <a:gd name="connsiteY274" fmla="*/ 517363 h 2166462"/>
              <a:gd name="connsiteX275" fmla="*/ 1903182 w 3063398"/>
              <a:gd name="connsiteY275" fmla="*/ 577537 h 2166462"/>
              <a:gd name="connsiteX276" fmla="*/ 2100406 w 3063398"/>
              <a:gd name="connsiteY276" fmla="*/ 583771 h 2166462"/>
              <a:gd name="connsiteX277" fmla="*/ 2043962 w 3063398"/>
              <a:gd name="connsiteY277" fmla="*/ 562535 h 2166462"/>
              <a:gd name="connsiteX278" fmla="*/ 2019293 w 3063398"/>
              <a:gd name="connsiteY278" fmla="*/ 570446 h 2166462"/>
              <a:gd name="connsiteX279" fmla="*/ 1995598 w 3063398"/>
              <a:gd name="connsiteY279" fmla="*/ 580252 h 2166462"/>
              <a:gd name="connsiteX280" fmla="*/ 2019293 w 3063398"/>
              <a:gd name="connsiteY280" fmla="*/ 570446 h 2166462"/>
              <a:gd name="connsiteX281" fmla="*/ 2043962 w 3063398"/>
              <a:gd name="connsiteY281" fmla="*/ 562535 h 2166462"/>
              <a:gd name="connsiteX282" fmla="*/ 2100406 w 3063398"/>
              <a:gd name="connsiteY282" fmla="*/ 583771 h 2166462"/>
              <a:gd name="connsiteX283" fmla="*/ 2493017 w 3063398"/>
              <a:gd name="connsiteY283" fmla="*/ 601976 h 2166462"/>
              <a:gd name="connsiteX284" fmla="*/ 2409035 w 3063398"/>
              <a:gd name="connsiteY284" fmla="*/ 587733 h 2166462"/>
              <a:gd name="connsiteX285" fmla="*/ 2493017 w 3063398"/>
              <a:gd name="connsiteY285" fmla="*/ 601976 h 2166462"/>
              <a:gd name="connsiteX286" fmla="*/ 1861642 w 3063398"/>
              <a:gd name="connsiteY286" fmla="*/ 608507 h 2166462"/>
              <a:gd name="connsiteX287" fmla="*/ 1850976 w 3063398"/>
              <a:gd name="connsiteY287" fmla="*/ 592442 h 2166462"/>
              <a:gd name="connsiteX288" fmla="*/ 1868990 w 3063398"/>
              <a:gd name="connsiteY288" fmla="*/ 585562 h 2166462"/>
              <a:gd name="connsiteX289" fmla="*/ 1859252 w 3063398"/>
              <a:gd name="connsiteY289" fmla="*/ 587583 h 2166462"/>
              <a:gd name="connsiteX290" fmla="*/ 1850976 w 3063398"/>
              <a:gd name="connsiteY290" fmla="*/ 592442 h 2166462"/>
              <a:gd name="connsiteX291" fmla="*/ 1861642 w 3063398"/>
              <a:gd name="connsiteY291" fmla="*/ 608507 h 2166462"/>
              <a:gd name="connsiteX292" fmla="*/ 816945 w 3063398"/>
              <a:gd name="connsiteY292" fmla="*/ 617079 h 2166462"/>
              <a:gd name="connsiteX293" fmla="*/ 822097 w 3063398"/>
              <a:gd name="connsiteY293" fmla="*/ 599755 h 2166462"/>
              <a:gd name="connsiteX294" fmla="*/ 822132 w 3063398"/>
              <a:gd name="connsiteY294" fmla="*/ 599320 h 2166462"/>
              <a:gd name="connsiteX295" fmla="*/ 823589 w 3063398"/>
              <a:gd name="connsiteY295" fmla="*/ 594332 h 2166462"/>
              <a:gd name="connsiteX296" fmla="*/ 822754 w 3063398"/>
              <a:gd name="connsiteY296" fmla="*/ 591633 h 2166462"/>
              <a:gd name="connsiteX297" fmla="*/ 823032 w 3063398"/>
              <a:gd name="connsiteY297" fmla="*/ 588197 h 2166462"/>
              <a:gd name="connsiteX298" fmla="*/ 818802 w 3063398"/>
              <a:gd name="connsiteY298" fmla="*/ 578866 h 2166462"/>
              <a:gd name="connsiteX299" fmla="*/ 818767 w 3063398"/>
              <a:gd name="connsiteY299" fmla="*/ 578752 h 2166462"/>
              <a:gd name="connsiteX300" fmla="*/ 818735 w 3063398"/>
              <a:gd name="connsiteY300" fmla="*/ 578717 h 2166462"/>
              <a:gd name="connsiteX301" fmla="*/ 818630 w 3063398"/>
              <a:gd name="connsiteY301" fmla="*/ 578486 h 2166462"/>
              <a:gd name="connsiteX302" fmla="*/ 807776 w 3063398"/>
              <a:gd name="connsiteY302" fmla="*/ 566710 h 2166462"/>
              <a:gd name="connsiteX303" fmla="*/ 818735 w 3063398"/>
              <a:gd name="connsiteY303" fmla="*/ 578717 h 2166462"/>
              <a:gd name="connsiteX304" fmla="*/ 818802 w 3063398"/>
              <a:gd name="connsiteY304" fmla="*/ 578866 h 2166462"/>
              <a:gd name="connsiteX305" fmla="*/ 822754 w 3063398"/>
              <a:gd name="connsiteY305" fmla="*/ 591633 h 2166462"/>
              <a:gd name="connsiteX306" fmla="*/ 822132 w 3063398"/>
              <a:gd name="connsiteY306" fmla="*/ 599320 h 2166462"/>
              <a:gd name="connsiteX307" fmla="*/ 677083 w 3063398"/>
              <a:gd name="connsiteY307" fmla="*/ 629213 h 2166462"/>
              <a:gd name="connsiteX308" fmla="*/ 666247 w 3063398"/>
              <a:gd name="connsiteY308" fmla="*/ 598865 h 2166462"/>
              <a:gd name="connsiteX309" fmla="*/ 677083 w 3063398"/>
              <a:gd name="connsiteY309" fmla="*/ 629213 h 2166462"/>
              <a:gd name="connsiteX310" fmla="*/ 2307773 w 3063398"/>
              <a:gd name="connsiteY310" fmla="*/ 642268 h 2166462"/>
              <a:gd name="connsiteX311" fmla="*/ 2310134 w 3063398"/>
              <a:gd name="connsiteY311" fmla="*/ 600334 h 2166462"/>
              <a:gd name="connsiteX312" fmla="*/ 2351897 w 3063398"/>
              <a:gd name="connsiteY312" fmla="*/ 598291 h 2166462"/>
              <a:gd name="connsiteX313" fmla="*/ 2352586 w 3063398"/>
              <a:gd name="connsiteY313" fmla="*/ 597931 h 2166462"/>
              <a:gd name="connsiteX314" fmla="*/ 2352606 w 3063398"/>
              <a:gd name="connsiteY314" fmla="*/ 597926 h 2166462"/>
              <a:gd name="connsiteX315" fmla="*/ 2389877 w 3063398"/>
              <a:gd name="connsiteY315" fmla="*/ 578436 h 2166462"/>
              <a:gd name="connsiteX316" fmla="*/ 2352586 w 3063398"/>
              <a:gd name="connsiteY316" fmla="*/ 597931 h 2166462"/>
              <a:gd name="connsiteX317" fmla="*/ 2332443 w 3063398"/>
              <a:gd name="connsiteY317" fmla="*/ 602957 h 2166462"/>
              <a:gd name="connsiteX318" fmla="*/ 2310134 w 3063398"/>
              <a:gd name="connsiteY318" fmla="*/ 600334 h 2166462"/>
              <a:gd name="connsiteX319" fmla="*/ 2307773 w 3063398"/>
              <a:gd name="connsiteY319" fmla="*/ 642268 h 2166462"/>
              <a:gd name="connsiteX320" fmla="*/ 1103942 w 3063398"/>
              <a:gd name="connsiteY320" fmla="*/ 644155 h 2166462"/>
              <a:gd name="connsiteX321" fmla="*/ 1051398 w 3063398"/>
              <a:gd name="connsiteY321" fmla="*/ 630491 h 2166462"/>
              <a:gd name="connsiteX322" fmla="*/ 1103942 w 3063398"/>
              <a:gd name="connsiteY322" fmla="*/ 644155 h 2166462"/>
              <a:gd name="connsiteX323" fmla="*/ 967924 w 3063398"/>
              <a:gd name="connsiteY323" fmla="*/ 659101 h 2166462"/>
              <a:gd name="connsiteX324" fmla="*/ 970510 w 3063398"/>
              <a:gd name="connsiteY324" fmla="*/ 636212 h 2166462"/>
              <a:gd name="connsiteX325" fmla="*/ 967924 w 3063398"/>
              <a:gd name="connsiteY325" fmla="*/ 659101 h 2166462"/>
              <a:gd name="connsiteX326" fmla="*/ 1891863 w 3063398"/>
              <a:gd name="connsiteY326" fmla="*/ 667199 h 2166462"/>
              <a:gd name="connsiteX327" fmla="*/ 1918369 w 3063398"/>
              <a:gd name="connsiteY327" fmla="*/ 653551 h 2166462"/>
              <a:gd name="connsiteX328" fmla="*/ 1891863 w 3063398"/>
              <a:gd name="connsiteY328" fmla="*/ 667199 h 2166462"/>
              <a:gd name="connsiteX329" fmla="*/ 1262284 w 3063398"/>
              <a:gd name="connsiteY329" fmla="*/ 674452 h 2166462"/>
              <a:gd name="connsiteX330" fmla="*/ 1264636 w 3063398"/>
              <a:gd name="connsiteY330" fmla="*/ 673819 h 2166462"/>
              <a:gd name="connsiteX331" fmla="*/ 1269173 w 3063398"/>
              <a:gd name="connsiteY331" fmla="*/ 673150 h 2166462"/>
              <a:gd name="connsiteX332" fmla="*/ 1269856 w 3063398"/>
              <a:gd name="connsiteY332" fmla="*/ 672414 h 2166462"/>
              <a:gd name="connsiteX333" fmla="*/ 1272564 w 3063398"/>
              <a:gd name="connsiteY333" fmla="*/ 671685 h 2166462"/>
              <a:gd name="connsiteX334" fmla="*/ 1280340 w 3063398"/>
              <a:gd name="connsiteY334" fmla="*/ 661113 h 2166462"/>
              <a:gd name="connsiteX335" fmla="*/ 1269856 w 3063398"/>
              <a:gd name="connsiteY335" fmla="*/ 672414 h 2166462"/>
              <a:gd name="connsiteX336" fmla="*/ 1264636 w 3063398"/>
              <a:gd name="connsiteY336" fmla="*/ 673819 h 2166462"/>
              <a:gd name="connsiteX337" fmla="*/ 1262146 w 3063398"/>
              <a:gd name="connsiteY337" fmla="*/ 674186 h 2166462"/>
              <a:gd name="connsiteX338" fmla="*/ 1252803 w 3063398"/>
              <a:gd name="connsiteY338" fmla="*/ 668106 h 2166462"/>
              <a:gd name="connsiteX339" fmla="*/ 1262284 w 3063398"/>
              <a:gd name="connsiteY339" fmla="*/ 674452 h 2166462"/>
              <a:gd name="connsiteX340" fmla="*/ 1131125 w 3063398"/>
              <a:gd name="connsiteY340" fmla="*/ 687644 h 2166462"/>
              <a:gd name="connsiteX341" fmla="*/ 1173527 w 3063398"/>
              <a:gd name="connsiteY341" fmla="*/ 649044 h 2166462"/>
              <a:gd name="connsiteX342" fmla="*/ 1191428 w 3063398"/>
              <a:gd name="connsiteY342" fmla="*/ 632642 h 2166462"/>
              <a:gd name="connsiteX343" fmla="*/ 1173527 w 3063398"/>
              <a:gd name="connsiteY343" fmla="*/ 649044 h 2166462"/>
              <a:gd name="connsiteX344" fmla="*/ 1140368 w 3063398"/>
              <a:gd name="connsiteY344" fmla="*/ 653843 h 2166462"/>
              <a:gd name="connsiteX345" fmla="*/ 1131125 w 3063398"/>
              <a:gd name="connsiteY345" fmla="*/ 687644 h 2166462"/>
              <a:gd name="connsiteX346" fmla="*/ 1318770 w 3063398"/>
              <a:gd name="connsiteY346" fmla="*/ 689229 h 2166462"/>
              <a:gd name="connsiteX347" fmla="*/ 1328141 w 3063398"/>
              <a:gd name="connsiteY347" fmla="*/ 653542 h 2166462"/>
              <a:gd name="connsiteX348" fmla="*/ 1326050 w 3063398"/>
              <a:gd name="connsiteY348" fmla="*/ 645731 h 2166462"/>
              <a:gd name="connsiteX349" fmla="*/ 1326775 w 3063398"/>
              <a:gd name="connsiteY349" fmla="*/ 641395 h 2166462"/>
              <a:gd name="connsiteX350" fmla="*/ 1319504 w 3063398"/>
              <a:gd name="connsiteY350" fmla="*/ 621287 h 2166462"/>
              <a:gd name="connsiteX351" fmla="*/ 1319155 w 3063398"/>
              <a:gd name="connsiteY351" fmla="*/ 619982 h 2166462"/>
              <a:gd name="connsiteX352" fmla="*/ 1318918 w 3063398"/>
              <a:gd name="connsiteY352" fmla="*/ 619665 h 2166462"/>
              <a:gd name="connsiteX353" fmla="*/ 1318744 w 3063398"/>
              <a:gd name="connsiteY353" fmla="*/ 619183 h 2166462"/>
              <a:gd name="connsiteX354" fmla="*/ 1303414 w 3063398"/>
              <a:gd name="connsiteY354" fmla="*/ 598932 h 2166462"/>
              <a:gd name="connsiteX355" fmla="*/ 1294414 w 3063398"/>
              <a:gd name="connsiteY355" fmla="*/ 562847 h 2166462"/>
              <a:gd name="connsiteX356" fmla="*/ 1292609 w 3063398"/>
              <a:gd name="connsiteY356" fmla="*/ 520962 h 2166462"/>
              <a:gd name="connsiteX357" fmla="*/ 1292329 w 3063398"/>
              <a:gd name="connsiteY357" fmla="*/ 520669 h 2166462"/>
              <a:gd name="connsiteX358" fmla="*/ 1292243 w 3063398"/>
              <a:gd name="connsiteY358" fmla="*/ 520252 h 2166462"/>
              <a:gd name="connsiteX359" fmla="*/ 1260294 w 3063398"/>
              <a:gd name="connsiteY359" fmla="*/ 496582 h 2166462"/>
              <a:gd name="connsiteX360" fmla="*/ 1273265 w 3063398"/>
              <a:gd name="connsiteY360" fmla="*/ 465951 h 2166462"/>
              <a:gd name="connsiteX361" fmla="*/ 1260294 w 3063398"/>
              <a:gd name="connsiteY361" fmla="*/ 496582 h 2166462"/>
              <a:gd name="connsiteX362" fmla="*/ 1281864 w 3063398"/>
              <a:gd name="connsiteY362" fmla="*/ 509690 h 2166462"/>
              <a:gd name="connsiteX363" fmla="*/ 1292329 w 3063398"/>
              <a:gd name="connsiteY363" fmla="*/ 520669 h 2166462"/>
              <a:gd name="connsiteX364" fmla="*/ 1295588 w 3063398"/>
              <a:gd name="connsiteY364" fmla="*/ 536344 h 2166462"/>
              <a:gd name="connsiteX365" fmla="*/ 1294414 w 3063398"/>
              <a:gd name="connsiteY365" fmla="*/ 562847 h 2166462"/>
              <a:gd name="connsiteX366" fmla="*/ 1303414 w 3063398"/>
              <a:gd name="connsiteY366" fmla="*/ 598932 h 2166462"/>
              <a:gd name="connsiteX367" fmla="*/ 1318918 w 3063398"/>
              <a:gd name="connsiteY367" fmla="*/ 619665 h 2166462"/>
              <a:gd name="connsiteX368" fmla="*/ 1319504 w 3063398"/>
              <a:gd name="connsiteY368" fmla="*/ 621287 h 2166462"/>
              <a:gd name="connsiteX369" fmla="*/ 1326050 w 3063398"/>
              <a:gd name="connsiteY369" fmla="*/ 645731 h 2166462"/>
              <a:gd name="connsiteX370" fmla="*/ 2533155 w 3063398"/>
              <a:gd name="connsiteY370" fmla="*/ 693885 h 2166462"/>
              <a:gd name="connsiteX371" fmla="*/ 2543257 w 3063398"/>
              <a:gd name="connsiteY371" fmla="*/ 662335 h 2166462"/>
              <a:gd name="connsiteX372" fmla="*/ 2557468 w 3063398"/>
              <a:gd name="connsiteY372" fmla="*/ 645886 h 2166462"/>
              <a:gd name="connsiteX373" fmla="*/ 2561945 w 3063398"/>
              <a:gd name="connsiteY373" fmla="*/ 631290 h 2166462"/>
              <a:gd name="connsiteX374" fmla="*/ 2563106 w 3063398"/>
              <a:gd name="connsiteY374" fmla="*/ 629361 h 2166462"/>
              <a:gd name="connsiteX375" fmla="*/ 2562893 w 3063398"/>
              <a:gd name="connsiteY375" fmla="*/ 628197 h 2166462"/>
              <a:gd name="connsiteX376" fmla="*/ 2563084 w 3063398"/>
              <a:gd name="connsiteY376" fmla="*/ 627575 h 2166462"/>
              <a:gd name="connsiteX377" fmla="*/ 2555721 w 3063398"/>
              <a:gd name="connsiteY377" fmla="*/ 588851 h 2166462"/>
              <a:gd name="connsiteX378" fmla="*/ 2562893 w 3063398"/>
              <a:gd name="connsiteY378" fmla="*/ 628197 h 2166462"/>
              <a:gd name="connsiteX379" fmla="*/ 2561945 w 3063398"/>
              <a:gd name="connsiteY379" fmla="*/ 631290 h 2166462"/>
              <a:gd name="connsiteX380" fmla="*/ 2543257 w 3063398"/>
              <a:gd name="connsiteY380" fmla="*/ 662335 h 2166462"/>
              <a:gd name="connsiteX381" fmla="*/ 2533155 w 3063398"/>
              <a:gd name="connsiteY381" fmla="*/ 693885 h 2166462"/>
              <a:gd name="connsiteX382" fmla="*/ 1340966 w 3063398"/>
              <a:gd name="connsiteY382" fmla="*/ 713729 h 2166462"/>
              <a:gd name="connsiteX383" fmla="*/ 1330412 w 3063398"/>
              <a:gd name="connsiteY383" fmla="*/ 707188 h 2166462"/>
              <a:gd name="connsiteX384" fmla="*/ 1340966 w 3063398"/>
              <a:gd name="connsiteY384" fmla="*/ 713729 h 2166462"/>
              <a:gd name="connsiteX385" fmla="*/ 2033377 w 3063398"/>
              <a:gd name="connsiteY385" fmla="*/ 714094 h 2166462"/>
              <a:gd name="connsiteX386" fmla="*/ 2058963 w 3063398"/>
              <a:gd name="connsiteY386" fmla="*/ 703314 h 2166462"/>
              <a:gd name="connsiteX387" fmla="*/ 2033377 w 3063398"/>
              <a:gd name="connsiteY387" fmla="*/ 714094 h 2166462"/>
              <a:gd name="connsiteX388" fmla="*/ 2155740 w 3063398"/>
              <a:gd name="connsiteY388" fmla="*/ 742407 h 2166462"/>
              <a:gd name="connsiteX389" fmla="*/ 2203006 w 3063398"/>
              <a:gd name="connsiteY389" fmla="*/ 722560 h 2166462"/>
              <a:gd name="connsiteX390" fmla="*/ 2243797 w 3063398"/>
              <a:gd name="connsiteY390" fmla="*/ 708743 h 2166462"/>
              <a:gd name="connsiteX391" fmla="*/ 2287568 w 3063398"/>
              <a:gd name="connsiteY391" fmla="*/ 705367 h 2166462"/>
              <a:gd name="connsiteX392" fmla="*/ 2243797 w 3063398"/>
              <a:gd name="connsiteY392" fmla="*/ 708743 h 2166462"/>
              <a:gd name="connsiteX393" fmla="*/ 2203006 w 3063398"/>
              <a:gd name="connsiteY393" fmla="*/ 722560 h 2166462"/>
              <a:gd name="connsiteX394" fmla="*/ 2177121 w 3063398"/>
              <a:gd name="connsiteY394" fmla="*/ 738359 h 2166462"/>
              <a:gd name="connsiteX395" fmla="*/ 2154825 w 3063398"/>
              <a:gd name="connsiteY395" fmla="*/ 742036 h 2166462"/>
              <a:gd name="connsiteX396" fmla="*/ 2133893 w 3063398"/>
              <a:gd name="connsiteY396" fmla="*/ 733559 h 2166462"/>
              <a:gd name="connsiteX397" fmla="*/ 2111452 w 3063398"/>
              <a:gd name="connsiteY397" fmla="*/ 712216 h 2166462"/>
              <a:gd name="connsiteX398" fmla="*/ 2154665 w 3063398"/>
              <a:gd name="connsiteY398" fmla="*/ 742063 h 2166462"/>
              <a:gd name="connsiteX399" fmla="*/ 2154825 w 3063398"/>
              <a:gd name="connsiteY399" fmla="*/ 742036 h 2166462"/>
              <a:gd name="connsiteX400" fmla="*/ 647976 w 3063398"/>
              <a:gd name="connsiteY400" fmla="*/ 744801 h 2166462"/>
              <a:gd name="connsiteX401" fmla="*/ 653317 w 3063398"/>
              <a:gd name="connsiteY401" fmla="*/ 713307 h 2166462"/>
              <a:gd name="connsiteX402" fmla="*/ 660778 w 3063398"/>
              <a:gd name="connsiteY402" fmla="*/ 699886 h 2166462"/>
              <a:gd name="connsiteX403" fmla="*/ 653317 w 3063398"/>
              <a:gd name="connsiteY403" fmla="*/ 713307 h 2166462"/>
              <a:gd name="connsiteX404" fmla="*/ 647976 w 3063398"/>
              <a:gd name="connsiteY404" fmla="*/ 744801 h 2166462"/>
              <a:gd name="connsiteX405" fmla="*/ 1273726 w 3063398"/>
              <a:gd name="connsiteY405" fmla="*/ 745956 h 2166462"/>
              <a:gd name="connsiteX406" fmla="*/ 1235353 w 3063398"/>
              <a:gd name="connsiteY406" fmla="*/ 722600 h 2166462"/>
              <a:gd name="connsiteX407" fmla="*/ 1273726 w 3063398"/>
              <a:gd name="connsiteY407" fmla="*/ 745956 h 2166462"/>
              <a:gd name="connsiteX408" fmla="*/ 1161402 w 3063398"/>
              <a:gd name="connsiteY408" fmla="*/ 751097 h 2166462"/>
              <a:gd name="connsiteX409" fmla="*/ 1194450 w 3063398"/>
              <a:gd name="connsiteY409" fmla="*/ 726895 h 2166462"/>
              <a:gd name="connsiteX410" fmla="*/ 1161402 w 3063398"/>
              <a:gd name="connsiteY410" fmla="*/ 751097 h 2166462"/>
              <a:gd name="connsiteX411" fmla="*/ 2511000 w 3063398"/>
              <a:gd name="connsiteY411" fmla="*/ 753197 h 2166462"/>
              <a:gd name="connsiteX412" fmla="*/ 2503781 w 3063398"/>
              <a:gd name="connsiteY412" fmla="*/ 706614 h 2166462"/>
              <a:gd name="connsiteX413" fmla="*/ 2511000 w 3063398"/>
              <a:gd name="connsiteY413" fmla="*/ 753197 h 2166462"/>
              <a:gd name="connsiteX414" fmla="*/ 1649185 w 3063398"/>
              <a:gd name="connsiteY414" fmla="*/ 763411 h 2166462"/>
              <a:gd name="connsiteX415" fmla="*/ 1630027 w 3063398"/>
              <a:gd name="connsiteY415" fmla="*/ 754114 h 2166462"/>
              <a:gd name="connsiteX416" fmla="*/ 1649185 w 3063398"/>
              <a:gd name="connsiteY416" fmla="*/ 763411 h 2166462"/>
              <a:gd name="connsiteX417" fmla="*/ 790182 w 3063398"/>
              <a:gd name="connsiteY417" fmla="*/ 769783 h 2166462"/>
              <a:gd name="connsiteX418" fmla="*/ 819669 w 3063398"/>
              <a:gd name="connsiteY418" fmla="*/ 766576 h 2166462"/>
              <a:gd name="connsiteX419" fmla="*/ 790182 w 3063398"/>
              <a:gd name="connsiteY419" fmla="*/ 769783 h 2166462"/>
              <a:gd name="connsiteX420" fmla="*/ 1791459 w 3063398"/>
              <a:gd name="connsiteY420" fmla="*/ 773987 h 2166462"/>
              <a:gd name="connsiteX421" fmla="*/ 1792169 w 3063398"/>
              <a:gd name="connsiteY421" fmla="*/ 773622 h 2166462"/>
              <a:gd name="connsiteX422" fmla="*/ 1794839 w 3063398"/>
              <a:gd name="connsiteY422" fmla="*/ 757875 h 2166462"/>
              <a:gd name="connsiteX423" fmla="*/ 1142752 w 3063398"/>
              <a:gd name="connsiteY423" fmla="*/ 784653 h 2166462"/>
              <a:gd name="connsiteX424" fmla="*/ 1136620 w 3063398"/>
              <a:gd name="connsiteY424" fmla="*/ 768107 h 2166462"/>
              <a:gd name="connsiteX425" fmla="*/ 1140520 w 3063398"/>
              <a:gd name="connsiteY425" fmla="*/ 757059 h 2166462"/>
              <a:gd name="connsiteX426" fmla="*/ 1136603 w 3063398"/>
              <a:gd name="connsiteY426" fmla="*/ 768059 h 2166462"/>
              <a:gd name="connsiteX427" fmla="*/ 1136620 w 3063398"/>
              <a:gd name="connsiteY427" fmla="*/ 768107 h 2166462"/>
              <a:gd name="connsiteX428" fmla="*/ 1136258 w 3063398"/>
              <a:gd name="connsiteY428" fmla="*/ 769134 h 2166462"/>
              <a:gd name="connsiteX429" fmla="*/ 1142752 w 3063398"/>
              <a:gd name="connsiteY429" fmla="*/ 784653 h 2166462"/>
              <a:gd name="connsiteX430" fmla="*/ 2357250 w 3063398"/>
              <a:gd name="connsiteY430" fmla="*/ 798830 h 2166462"/>
              <a:gd name="connsiteX431" fmla="*/ 2369302 w 3063398"/>
              <a:gd name="connsiteY431" fmla="*/ 771067 h 2166462"/>
              <a:gd name="connsiteX432" fmla="*/ 2357250 w 3063398"/>
              <a:gd name="connsiteY432" fmla="*/ 798830 h 2166462"/>
              <a:gd name="connsiteX433" fmla="*/ 576483 w 3063398"/>
              <a:gd name="connsiteY433" fmla="*/ 819936 h 2166462"/>
              <a:gd name="connsiteX434" fmla="*/ 575918 w 3063398"/>
              <a:gd name="connsiteY434" fmla="*/ 772322 h 2166462"/>
              <a:gd name="connsiteX435" fmla="*/ 576483 w 3063398"/>
              <a:gd name="connsiteY435" fmla="*/ 819936 h 2166462"/>
              <a:gd name="connsiteX436" fmla="*/ 1308990 w 3063398"/>
              <a:gd name="connsiteY436" fmla="*/ 828398 h 2166462"/>
              <a:gd name="connsiteX437" fmla="*/ 1296374 w 3063398"/>
              <a:gd name="connsiteY437" fmla="*/ 808547 h 2166462"/>
              <a:gd name="connsiteX438" fmla="*/ 1281425 w 3063398"/>
              <a:gd name="connsiteY438" fmla="*/ 790366 h 2166462"/>
              <a:gd name="connsiteX439" fmla="*/ 1279035 w 3063398"/>
              <a:gd name="connsiteY439" fmla="*/ 780760 h 2166462"/>
              <a:gd name="connsiteX440" fmla="*/ 1287318 w 3063398"/>
              <a:gd name="connsiteY440" fmla="*/ 767701 h 2166462"/>
              <a:gd name="connsiteX441" fmla="*/ 1290822 w 3063398"/>
              <a:gd name="connsiteY441" fmla="*/ 741943 h 2166462"/>
              <a:gd name="connsiteX442" fmla="*/ 1293408 w 3063398"/>
              <a:gd name="connsiteY442" fmla="*/ 719055 h 2166462"/>
              <a:gd name="connsiteX443" fmla="*/ 1290822 w 3063398"/>
              <a:gd name="connsiteY443" fmla="*/ 741943 h 2166462"/>
              <a:gd name="connsiteX444" fmla="*/ 1287318 w 3063398"/>
              <a:gd name="connsiteY444" fmla="*/ 767701 h 2166462"/>
              <a:gd name="connsiteX445" fmla="*/ 1281154 w 3063398"/>
              <a:gd name="connsiteY445" fmla="*/ 790036 h 2166462"/>
              <a:gd name="connsiteX446" fmla="*/ 1281425 w 3063398"/>
              <a:gd name="connsiteY446" fmla="*/ 790366 h 2166462"/>
              <a:gd name="connsiteX447" fmla="*/ 1281519 w 3063398"/>
              <a:gd name="connsiteY447" fmla="*/ 790746 h 2166462"/>
              <a:gd name="connsiteX448" fmla="*/ 1296374 w 3063398"/>
              <a:gd name="connsiteY448" fmla="*/ 808547 h 2166462"/>
              <a:gd name="connsiteX449" fmla="*/ 1308990 w 3063398"/>
              <a:gd name="connsiteY449" fmla="*/ 828398 h 2166462"/>
              <a:gd name="connsiteX450" fmla="*/ 2744406 w 3063398"/>
              <a:gd name="connsiteY450" fmla="*/ 839005 h 2166462"/>
              <a:gd name="connsiteX451" fmla="*/ 2725941 w 3063398"/>
              <a:gd name="connsiteY451" fmla="*/ 807794 h 2166462"/>
              <a:gd name="connsiteX452" fmla="*/ 2744406 w 3063398"/>
              <a:gd name="connsiteY452" fmla="*/ 839005 h 2166462"/>
              <a:gd name="connsiteX453" fmla="*/ 1608419 w 3063398"/>
              <a:gd name="connsiteY453" fmla="*/ 839492 h 2166462"/>
              <a:gd name="connsiteX454" fmla="*/ 1615727 w 3063398"/>
              <a:gd name="connsiteY454" fmla="*/ 833334 h 2166462"/>
              <a:gd name="connsiteX455" fmla="*/ 1623904 w 3063398"/>
              <a:gd name="connsiteY455" fmla="*/ 825993 h 2166462"/>
              <a:gd name="connsiteX456" fmla="*/ 1633741 w 3063398"/>
              <a:gd name="connsiteY456" fmla="*/ 826454 h 2166462"/>
              <a:gd name="connsiteX457" fmla="*/ 1624326 w 3063398"/>
              <a:gd name="connsiteY457" fmla="*/ 825613 h 2166462"/>
              <a:gd name="connsiteX458" fmla="*/ 1623904 w 3063398"/>
              <a:gd name="connsiteY458" fmla="*/ 825993 h 2166462"/>
              <a:gd name="connsiteX459" fmla="*/ 1623616 w 3063398"/>
              <a:gd name="connsiteY459" fmla="*/ 825979 h 2166462"/>
              <a:gd name="connsiteX460" fmla="*/ 1615727 w 3063398"/>
              <a:gd name="connsiteY460" fmla="*/ 833334 h 2166462"/>
              <a:gd name="connsiteX461" fmla="*/ 1599606 w 3063398"/>
              <a:gd name="connsiteY461" fmla="*/ 839240 h 2166462"/>
              <a:gd name="connsiteX462" fmla="*/ 1608419 w 3063398"/>
              <a:gd name="connsiteY462" fmla="*/ 839492 h 2166462"/>
              <a:gd name="connsiteX463" fmla="*/ 1548262 w 3063398"/>
              <a:gd name="connsiteY463" fmla="*/ 846515 h 2166462"/>
              <a:gd name="connsiteX464" fmla="*/ 1550042 w 3063398"/>
              <a:gd name="connsiteY464" fmla="*/ 836017 h 2166462"/>
              <a:gd name="connsiteX465" fmla="*/ 1548262 w 3063398"/>
              <a:gd name="connsiteY465" fmla="*/ 846515 h 2166462"/>
              <a:gd name="connsiteX466" fmla="*/ 2332170 w 3063398"/>
              <a:gd name="connsiteY466" fmla="*/ 852463 h 2166462"/>
              <a:gd name="connsiteX467" fmla="*/ 2342605 w 3063398"/>
              <a:gd name="connsiteY467" fmla="*/ 843048 h 2166462"/>
              <a:gd name="connsiteX468" fmla="*/ 2343131 w 3063398"/>
              <a:gd name="connsiteY468" fmla="*/ 842552 h 2166462"/>
              <a:gd name="connsiteX469" fmla="*/ 2345245 w 3063398"/>
              <a:gd name="connsiteY469" fmla="*/ 840641 h 2166462"/>
              <a:gd name="connsiteX470" fmla="*/ 2360513 w 3063398"/>
              <a:gd name="connsiteY470" fmla="*/ 833078 h 2166462"/>
              <a:gd name="connsiteX471" fmla="*/ 2352043 w 3063398"/>
              <a:gd name="connsiteY471" fmla="*/ 834147 h 2166462"/>
              <a:gd name="connsiteX472" fmla="*/ 2343131 w 3063398"/>
              <a:gd name="connsiteY472" fmla="*/ 842552 h 2166462"/>
              <a:gd name="connsiteX473" fmla="*/ 1195974 w 3063398"/>
              <a:gd name="connsiteY473" fmla="*/ 855453 h 2166462"/>
              <a:gd name="connsiteX474" fmla="*/ 1181186 w 3063398"/>
              <a:gd name="connsiteY474" fmla="*/ 841997 h 2166462"/>
              <a:gd name="connsiteX475" fmla="*/ 1175864 w 3063398"/>
              <a:gd name="connsiteY475" fmla="*/ 833569 h 2166462"/>
              <a:gd name="connsiteX476" fmla="*/ 1177240 w 3063398"/>
              <a:gd name="connsiteY476" fmla="*/ 822995 h 2166462"/>
              <a:gd name="connsiteX477" fmla="*/ 1184912 w 3063398"/>
              <a:gd name="connsiteY477" fmla="*/ 806058 h 2166462"/>
              <a:gd name="connsiteX478" fmla="*/ 1175104 w 3063398"/>
              <a:gd name="connsiteY478" fmla="*/ 832366 h 2166462"/>
              <a:gd name="connsiteX479" fmla="*/ 1175864 w 3063398"/>
              <a:gd name="connsiteY479" fmla="*/ 833569 h 2166462"/>
              <a:gd name="connsiteX480" fmla="*/ 1175836 w 3063398"/>
              <a:gd name="connsiteY480" fmla="*/ 833786 h 2166462"/>
              <a:gd name="connsiteX481" fmla="*/ 1195974 w 3063398"/>
              <a:gd name="connsiteY481" fmla="*/ 855453 h 2166462"/>
              <a:gd name="connsiteX482" fmla="*/ 2392288 w 3063398"/>
              <a:gd name="connsiteY482" fmla="*/ 862227 h 2166462"/>
              <a:gd name="connsiteX483" fmla="*/ 2425464 w 3063398"/>
              <a:gd name="connsiteY483" fmla="*/ 768497 h 2166462"/>
              <a:gd name="connsiteX484" fmla="*/ 2392288 w 3063398"/>
              <a:gd name="connsiteY484" fmla="*/ 862227 h 2166462"/>
              <a:gd name="connsiteX485" fmla="*/ 1228611 w 3063398"/>
              <a:gd name="connsiteY485" fmla="*/ 876972 h 2166462"/>
              <a:gd name="connsiteX486" fmla="*/ 1279730 w 3063398"/>
              <a:gd name="connsiteY486" fmla="*/ 850650 h 2166462"/>
              <a:gd name="connsiteX487" fmla="*/ 1249418 w 3063398"/>
              <a:gd name="connsiteY487" fmla="*/ 854582 h 2166462"/>
              <a:gd name="connsiteX488" fmla="*/ 1228611 w 3063398"/>
              <a:gd name="connsiteY488" fmla="*/ 876972 h 2166462"/>
              <a:gd name="connsiteX489" fmla="*/ 2673719 w 3063398"/>
              <a:gd name="connsiteY489" fmla="*/ 901750 h 2166462"/>
              <a:gd name="connsiteX490" fmla="*/ 2660933 w 3063398"/>
              <a:gd name="connsiteY490" fmla="*/ 867615 h 2166462"/>
              <a:gd name="connsiteX491" fmla="*/ 2646947 w 3063398"/>
              <a:gd name="connsiteY491" fmla="*/ 812540 h 2166462"/>
              <a:gd name="connsiteX492" fmla="*/ 2660933 w 3063398"/>
              <a:gd name="connsiteY492" fmla="*/ 867615 h 2166462"/>
              <a:gd name="connsiteX493" fmla="*/ 2673719 w 3063398"/>
              <a:gd name="connsiteY493" fmla="*/ 901750 h 2166462"/>
              <a:gd name="connsiteX494" fmla="*/ 2486243 w 3063398"/>
              <a:gd name="connsiteY494" fmla="*/ 914448 h 2166462"/>
              <a:gd name="connsiteX495" fmla="*/ 2491171 w 3063398"/>
              <a:gd name="connsiteY495" fmla="*/ 908319 h 2166462"/>
              <a:gd name="connsiteX496" fmla="*/ 2490605 w 3063398"/>
              <a:gd name="connsiteY496" fmla="*/ 907412 h 2166462"/>
              <a:gd name="connsiteX497" fmla="*/ 2491150 w 3063398"/>
              <a:gd name="connsiteY497" fmla="*/ 906533 h 2166462"/>
              <a:gd name="connsiteX498" fmla="*/ 2486074 w 3063398"/>
              <a:gd name="connsiteY498" fmla="*/ 900164 h 2166462"/>
              <a:gd name="connsiteX499" fmla="*/ 2490605 w 3063398"/>
              <a:gd name="connsiteY499" fmla="*/ 907412 h 2166462"/>
              <a:gd name="connsiteX500" fmla="*/ 855723 w 3063398"/>
              <a:gd name="connsiteY500" fmla="*/ 915678 h 2166462"/>
              <a:gd name="connsiteX501" fmla="*/ 864158 w 3063398"/>
              <a:gd name="connsiteY501" fmla="*/ 904149 h 2166462"/>
              <a:gd name="connsiteX502" fmla="*/ 855723 w 3063398"/>
              <a:gd name="connsiteY502" fmla="*/ 915678 h 2166462"/>
              <a:gd name="connsiteX503" fmla="*/ 2432144 w 3063398"/>
              <a:gd name="connsiteY503" fmla="*/ 930329 h 2166462"/>
              <a:gd name="connsiteX504" fmla="*/ 2374443 w 3063398"/>
              <a:gd name="connsiteY504" fmla="*/ 883392 h 2166462"/>
              <a:gd name="connsiteX505" fmla="*/ 2432144 w 3063398"/>
              <a:gd name="connsiteY505" fmla="*/ 930329 h 2166462"/>
              <a:gd name="connsiteX506" fmla="*/ 1977365 w 3063398"/>
              <a:gd name="connsiteY506" fmla="*/ 940242 h 2166462"/>
              <a:gd name="connsiteX507" fmla="*/ 1988302 w 3063398"/>
              <a:gd name="connsiteY507" fmla="*/ 928921 h 2166462"/>
              <a:gd name="connsiteX508" fmla="*/ 1976330 w 3063398"/>
              <a:gd name="connsiteY508" fmla="*/ 939860 h 2166462"/>
              <a:gd name="connsiteX509" fmla="*/ 1965526 w 3063398"/>
              <a:gd name="connsiteY509" fmla="*/ 935859 h 2166462"/>
              <a:gd name="connsiteX510" fmla="*/ 1976289 w 3063398"/>
              <a:gd name="connsiteY510" fmla="*/ 939898 h 2166462"/>
              <a:gd name="connsiteX511" fmla="*/ 1976330 w 3063398"/>
              <a:gd name="connsiteY511" fmla="*/ 939860 h 2166462"/>
              <a:gd name="connsiteX512" fmla="*/ 1358072 w 3063398"/>
              <a:gd name="connsiteY512" fmla="*/ 951630 h 2166462"/>
              <a:gd name="connsiteX513" fmla="*/ 1360204 w 3063398"/>
              <a:gd name="connsiteY513" fmla="*/ 940652 h 2166462"/>
              <a:gd name="connsiteX514" fmla="*/ 1359800 w 3063398"/>
              <a:gd name="connsiteY514" fmla="*/ 940197 h 2166462"/>
              <a:gd name="connsiteX515" fmla="*/ 1359839 w 3063398"/>
              <a:gd name="connsiteY515" fmla="*/ 939943 h 2166462"/>
              <a:gd name="connsiteX516" fmla="*/ 1353084 w 3063398"/>
              <a:gd name="connsiteY516" fmla="*/ 932641 h 2166462"/>
              <a:gd name="connsiteX517" fmla="*/ 1359800 w 3063398"/>
              <a:gd name="connsiteY517" fmla="*/ 940197 h 2166462"/>
              <a:gd name="connsiteX518" fmla="*/ 738379 w 3063398"/>
              <a:gd name="connsiteY518" fmla="*/ 959332 h 2166462"/>
              <a:gd name="connsiteX519" fmla="*/ 755210 w 3063398"/>
              <a:gd name="connsiteY519" fmla="*/ 953061 h 2166462"/>
              <a:gd name="connsiteX520" fmla="*/ 720043 w 3063398"/>
              <a:gd name="connsiteY520" fmla="*/ 959192 h 2166462"/>
              <a:gd name="connsiteX521" fmla="*/ 738379 w 3063398"/>
              <a:gd name="connsiteY521" fmla="*/ 959332 h 2166462"/>
              <a:gd name="connsiteX522" fmla="*/ 2692523 w 3063398"/>
              <a:gd name="connsiteY522" fmla="*/ 961529 h 2166462"/>
              <a:gd name="connsiteX523" fmla="*/ 2699927 w 3063398"/>
              <a:gd name="connsiteY523" fmla="*/ 943346 h 2166462"/>
              <a:gd name="connsiteX524" fmla="*/ 2692523 w 3063398"/>
              <a:gd name="connsiteY524" fmla="*/ 961529 h 2166462"/>
              <a:gd name="connsiteX525" fmla="*/ 796339 w 3063398"/>
              <a:gd name="connsiteY525" fmla="*/ 967812 h 2166462"/>
              <a:gd name="connsiteX526" fmla="*/ 799674 w 3063398"/>
              <a:gd name="connsiteY526" fmla="*/ 927771 h 2166462"/>
              <a:gd name="connsiteX527" fmla="*/ 796339 w 3063398"/>
              <a:gd name="connsiteY527" fmla="*/ 967812 h 2166462"/>
              <a:gd name="connsiteX528" fmla="*/ 604045 w 3063398"/>
              <a:gd name="connsiteY528" fmla="*/ 975806 h 2166462"/>
              <a:gd name="connsiteX529" fmla="*/ 596077 w 3063398"/>
              <a:gd name="connsiteY529" fmla="*/ 946375 h 2166462"/>
              <a:gd name="connsiteX530" fmla="*/ 604045 w 3063398"/>
              <a:gd name="connsiteY530" fmla="*/ 975806 h 2166462"/>
              <a:gd name="connsiteX531" fmla="*/ 2508891 w 3063398"/>
              <a:gd name="connsiteY531" fmla="*/ 977039 h 2166462"/>
              <a:gd name="connsiteX532" fmla="*/ 2503257 w 3063398"/>
              <a:gd name="connsiteY532" fmla="*/ 963773 h 2166462"/>
              <a:gd name="connsiteX533" fmla="*/ 2503188 w 3063398"/>
              <a:gd name="connsiteY533" fmla="*/ 963752 h 2166462"/>
              <a:gd name="connsiteX534" fmla="*/ 2502891 w 3063398"/>
              <a:gd name="connsiteY534" fmla="*/ 963062 h 2166462"/>
              <a:gd name="connsiteX535" fmla="*/ 2487726 w 3063398"/>
              <a:gd name="connsiteY535" fmla="*/ 959195 h 2166462"/>
              <a:gd name="connsiteX536" fmla="*/ 2503188 w 3063398"/>
              <a:gd name="connsiteY536" fmla="*/ 963752 h 2166462"/>
              <a:gd name="connsiteX537" fmla="*/ 1694577 w 3063398"/>
              <a:gd name="connsiteY537" fmla="*/ 977167 h 2166462"/>
              <a:gd name="connsiteX538" fmla="*/ 1641171 w 3063398"/>
              <a:gd name="connsiteY538" fmla="*/ 971133 h 2166462"/>
              <a:gd name="connsiteX539" fmla="*/ 1694577 w 3063398"/>
              <a:gd name="connsiteY539" fmla="*/ 977167 h 2166462"/>
              <a:gd name="connsiteX540" fmla="*/ 1885147 w 3063398"/>
              <a:gd name="connsiteY540" fmla="*/ 984432 h 2166462"/>
              <a:gd name="connsiteX541" fmla="*/ 1893638 w 3063398"/>
              <a:gd name="connsiteY541" fmla="*/ 977664 h 2166462"/>
              <a:gd name="connsiteX542" fmla="*/ 1885147 w 3063398"/>
              <a:gd name="connsiteY542" fmla="*/ 984432 h 2166462"/>
              <a:gd name="connsiteX543" fmla="*/ 895635 w 3063398"/>
              <a:gd name="connsiteY543" fmla="*/ 988541 h 2166462"/>
              <a:gd name="connsiteX544" fmla="*/ 923564 w 3063398"/>
              <a:gd name="connsiteY544" fmla="*/ 986503 h 2166462"/>
              <a:gd name="connsiteX545" fmla="*/ 926090 w 3063398"/>
              <a:gd name="connsiteY545" fmla="*/ 986632 h 2166462"/>
              <a:gd name="connsiteX546" fmla="*/ 956503 w 3063398"/>
              <a:gd name="connsiteY546" fmla="*/ 981153 h 2166462"/>
              <a:gd name="connsiteX547" fmla="*/ 926800 w 3063398"/>
              <a:gd name="connsiteY547" fmla="*/ 986267 h 2166462"/>
              <a:gd name="connsiteX548" fmla="*/ 923564 w 3063398"/>
              <a:gd name="connsiteY548" fmla="*/ 986503 h 2166462"/>
              <a:gd name="connsiteX549" fmla="*/ 910753 w 3063398"/>
              <a:gd name="connsiteY549" fmla="*/ 985847 h 2166462"/>
              <a:gd name="connsiteX550" fmla="*/ 895635 w 3063398"/>
              <a:gd name="connsiteY550" fmla="*/ 988541 h 2166462"/>
              <a:gd name="connsiteX551" fmla="*/ 641444 w 3063398"/>
              <a:gd name="connsiteY551" fmla="*/ 997268 h 2166462"/>
              <a:gd name="connsiteX552" fmla="*/ 652465 w 3063398"/>
              <a:gd name="connsiteY552" fmla="*/ 962851 h 2166462"/>
              <a:gd name="connsiteX553" fmla="*/ 641444 w 3063398"/>
              <a:gd name="connsiteY553" fmla="*/ 997268 h 2166462"/>
              <a:gd name="connsiteX554" fmla="*/ 1937692 w 3063398"/>
              <a:gd name="connsiteY554" fmla="*/ 998096 h 2166462"/>
              <a:gd name="connsiteX555" fmla="*/ 1912853 w 3063398"/>
              <a:gd name="connsiteY555" fmla="*/ 991723 h 2166462"/>
              <a:gd name="connsiteX556" fmla="*/ 1937692 w 3063398"/>
              <a:gd name="connsiteY556" fmla="*/ 998096 h 2166462"/>
              <a:gd name="connsiteX557" fmla="*/ 1847225 w 3063398"/>
              <a:gd name="connsiteY557" fmla="*/ 999168 h 2166462"/>
              <a:gd name="connsiteX558" fmla="*/ 1814998 w 3063398"/>
              <a:gd name="connsiteY558" fmla="*/ 931929 h 2166462"/>
              <a:gd name="connsiteX559" fmla="*/ 1799321 w 3063398"/>
              <a:gd name="connsiteY559" fmla="*/ 920090 h 2166462"/>
              <a:gd name="connsiteX560" fmla="*/ 1797875 w 3063398"/>
              <a:gd name="connsiteY560" fmla="*/ 919590 h 2166462"/>
              <a:gd name="connsiteX561" fmla="*/ 1792506 w 3063398"/>
              <a:gd name="connsiteY561" fmla="*/ 915722 h 2166462"/>
              <a:gd name="connsiteX562" fmla="*/ 1789037 w 3063398"/>
              <a:gd name="connsiteY562" fmla="*/ 916536 h 2166462"/>
              <a:gd name="connsiteX563" fmla="*/ 1787666 w 3063398"/>
              <a:gd name="connsiteY563" fmla="*/ 916062 h 2166462"/>
              <a:gd name="connsiteX564" fmla="*/ 1783330 w 3063398"/>
              <a:gd name="connsiteY564" fmla="*/ 917875 h 2166462"/>
              <a:gd name="connsiteX565" fmla="*/ 1776278 w 3063398"/>
              <a:gd name="connsiteY565" fmla="*/ 919530 h 2166462"/>
              <a:gd name="connsiteX566" fmla="*/ 1763597 w 3063398"/>
              <a:gd name="connsiteY566" fmla="*/ 934443 h 2166462"/>
              <a:gd name="connsiteX567" fmla="*/ 1776826 w 3063398"/>
              <a:gd name="connsiteY567" fmla="*/ 920595 h 2166462"/>
              <a:gd name="connsiteX568" fmla="*/ 1783330 w 3063398"/>
              <a:gd name="connsiteY568" fmla="*/ 917875 h 2166462"/>
              <a:gd name="connsiteX569" fmla="*/ 1789037 w 3063398"/>
              <a:gd name="connsiteY569" fmla="*/ 916536 h 2166462"/>
              <a:gd name="connsiteX570" fmla="*/ 1797875 w 3063398"/>
              <a:gd name="connsiteY570" fmla="*/ 919590 h 2166462"/>
              <a:gd name="connsiteX571" fmla="*/ 1814998 w 3063398"/>
              <a:gd name="connsiteY571" fmla="*/ 931929 h 2166462"/>
              <a:gd name="connsiteX572" fmla="*/ 1847225 w 3063398"/>
              <a:gd name="connsiteY572" fmla="*/ 999168 h 2166462"/>
              <a:gd name="connsiteX573" fmla="*/ 1009103 w 3063398"/>
              <a:gd name="connsiteY573" fmla="*/ 999577 h 2166462"/>
              <a:gd name="connsiteX574" fmla="*/ 1023367 w 3063398"/>
              <a:gd name="connsiteY574" fmla="*/ 997623 h 2166462"/>
              <a:gd name="connsiteX575" fmla="*/ 1023712 w 3063398"/>
              <a:gd name="connsiteY575" fmla="*/ 997314 h 2166462"/>
              <a:gd name="connsiteX576" fmla="*/ 1024077 w 3063398"/>
              <a:gd name="connsiteY576" fmla="*/ 997257 h 2166462"/>
              <a:gd name="connsiteX577" fmla="*/ 1037503 w 3063398"/>
              <a:gd name="connsiteY577" fmla="*/ 984954 h 2166462"/>
              <a:gd name="connsiteX578" fmla="*/ 1023712 w 3063398"/>
              <a:gd name="connsiteY578" fmla="*/ 997314 h 2166462"/>
              <a:gd name="connsiteX579" fmla="*/ 1991098 w 3063398"/>
              <a:gd name="connsiteY579" fmla="*/ 1004129 h 2166462"/>
              <a:gd name="connsiteX580" fmla="*/ 1974751 w 3063398"/>
              <a:gd name="connsiteY580" fmla="*/ 990989 h 2166462"/>
              <a:gd name="connsiteX581" fmla="*/ 1951863 w 3063398"/>
              <a:gd name="connsiteY581" fmla="*/ 988403 h 2166462"/>
              <a:gd name="connsiteX582" fmla="*/ 1974751 w 3063398"/>
              <a:gd name="connsiteY582" fmla="*/ 990989 h 2166462"/>
              <a:gd name="connsiteX583" fmla="*/ 1991098 w 3063398"/>
              <a:gd name="connsiteY583" fmla="*/ 1004129 h 2166462"/>
              <a:gd name="connsiteX584" fmla="*/ 108223 w 3063398"/>
              <a:gd name="connsiteY584" fmla="*/ 1008350 h 2166462"/>
              <a:gd name="connsiteX585" fmla="*/ 109551 w 3063398"/>
              <a:gd name="connsiteY585" fmla="*/ 959761 h 2166462"/>
              <a:gd name="connsiteX586" fmla="*/ 108223 w 3063398"/>
              <a:gd name="connsiteY586" fmla="*/ 1008350 h 2166462"/>
              <a:gd name="connsiteX587" fmla="*/ 1888792 w 3063398"/>
              <a:gd name="connsiteY587" fmla="*/ 1010700 h 2166462"/>
              <a:gd name="connsiteX588" fmla="*/ 1889100 w 3063398"/>
              <a:gd name="connsiteY588" fmla="*/ 1010467 h 2166462"/>
              <a:gd name="connsiteX589" fmla="*/ 1890577 w 3063398"/>
              <a:gd name="connsiteY589" fmla="*/ 1010678 h 2166462"/>
              <a:gd name="connsiteX590" fmla="*/ 1906255 w 3063398"/>
              <a:gd name="connsiteY590" fmla="*/ 997516 h 2166462"/>
              <a:gd name="connsiteX591" fmla="*/ 1889100 w 3063398"/>
              <a:gd name="connsiteY591" fmla="*/ 1010467 h 2166462"/>
              <a:gd name="connsiteX592" fmla="*/ 1868276 w 3063398"/>
              <a:gd name="connsiteY592" fmla="*/ 1007490 h 2166462"/>
              <a:gd name="connsiteX593" fmla="*/ 1888792 w 3063398"/>
              <a:gd name="connsiteY593" fmla="*/ 1010700 h 2166462"/>
              <a:gd name="connsiteX594" fmla="*/ 1545476 w 3063398"/>
              <a:gd name="connsiteY594" fmla="*/ 1013221 h 2166462"/>
              <a:gd name="connsiteX595" fmla="*/ 1508246 w 3063398"/>
              <a:gd name="connsiteY595" fmla="*/ 1006043 h 2166462"/>
              <a:gd name="connsiteX596" fmla="*/ 1545476 w 3063398"/>
              <a:gd name="connsiteY596" fmla="*/ 1013221 h 2166462"/>
              <a:gd name="connsiteX597" fmla="*/ 514030 w 3063398"/>
              <a:gd name="connsiteY597" fmla="*/ 1014970 h 2166462"/>
              <a:gd name="connsiteX598" fmla="*/ 543235 w 3063398"/>
              <a:gd name="connsiteY598" fmla="*/ 987956 h 2166462"/>
              <a:gd name="connsiteX599" fmla="*/ 567173 w 3063398"/>
              <a:gd name="connsiteY599" fmla="*/ 990005 h 2166462"/>
              <a:gd name="connsiteX600" fmla="*/ 578689 w 3063398"/>
              <a:gd name="connsiteY600" fmla="*/ 995974 h 2166462"/>
              <a:gd name="connsiteX601" fmla="*/ 590156 w 3063398"/>
              <a:gd name="connsiteY601" fmla="*/ 1009304 h 2166462"/>
              <a:gd name="connsiteX602" fmla="*/ 567666 w 3063398"/>
              <a:gd name="connsiteY602" fmla="*/ 990047 h 2166462"/>
              <a:gd name="connsiteX603" fmla="*/ 567173 w 3063398"/>
              <a:gd name="connsiteY603" fmla="*/ 990005 h 2166462"/>
              <a:gd name="connsiteX604" fmla="*/ 566590 w 3063398"/>
              <a:gd name="connsiteY604" fmla="*/ 989703 h 2166462"/>
              <a:gd name="connsiteX605" fmla="*/ 543235 w 3063398"/>
              <a:gd name="connsiteY605" fmla="*/ 987956 h 2166462"/>
              <a:gd name="connsiteX606" fmla="*/ 521771 w 3063398"/>
              <a:gd name="connsiteY606" fmla="*/ 995115 h 2166462"/>
              <a:gd name="connsiteX607" fmla="*/ 514030 w 3063398"/>
              <a:gd name="connsiteY607" fmla="*/ 1014970 h 2166462"/>
              <a:gd name="connsiteX608" fmla="*/ 1223649 w 3063398"/>
              <a:gd name="connsiteY608" fmla="*/ 1020845 h 2166462"/>
              <a:gd name="connsiteX609" fmla="*/ 1258703 w 3063398"/>
              <a:gd name="connsiteY609" fmla="*/ 1005191 h 2166462"/>
              <a:gd name="connsiteX610" fmla="*/ 1223649 w 3063398"/>
              <a:gd name="connsiteY610" fmla="*/ 1020845 h 2166462"/>
              <a:gd name="connsiteX611" fmla="*/ 1314229 w 3063398"/>
              <a:gd name="connsiteY611" fmla="*/ 1029295 h 2166462"/>
              <a:gd name="connsiteX612" fmla="*/ 1302629 w 3063398"/>
              <a:gd name="connsiteY612" fmla="*/ 1009087 h 2166462"/>
              <a:gd name="connsiteX613" fmla="*/ 1302447 w 3063398"/>
              <a:gd name="connsiteY613" fmla="*/ 1006325 h 2166462"/>
              <a:gd name="connsiteX614" fmla="*/ 1304184 w 3063398"/>
              <a:gd name="connsiteY614" fmla="*/ 990260 h 2166462"/>
              <a:gd name="connsiteX615" fmla="*/ 1332540 w 3063398"/>
              <a:gd name="connsiteY615" fmla="*/ 967171 h 2166462"/>
              <a:gd name="connsiteX616" fmla="*/ 1304789 w 3063398"/>
              <a:gd name="connsiteY616" fmla="*/ 984661 h 2166462"/>
              <a:gd name="connsiteX617" fmla="*/ 1304184 w 3063398"/>
              <a:gd name="connsiteY617" fmla="*/ 990260 h 2166462"/>
              <a:gd name="connsiteX618" fmla="*/ 1301529 w 3063398"/>
              <a:gd name="connsiteY618" fmla="*/ 992421 h 2166462"/>
              <a:gd name="connsiteX619" fmla="*/ 1302447 w 3063398"/>
              <a:gd name="connsiteY619" fmla="*/ 1006325 h 2166462"/>
              <a:gd name="connsiteX620" fmla="*/ 1302225 w 3063398"/>
              <a:gd name="connsiteY620" fmla="*/ 1008381 h 2166462"/>
              <a:gd name="connsiteX621" fmla="*/ 1302629 w 3063398"/>
              <a:gd name="connsiteY621" fmla="*/ 1009087 h 2166462"/>
              <a:gd name="connsiteX622" fmla="*/ 1302636 w 3063398"/>
              <a:gd name="connsiteY622" fmla="*/ 1009179 h 2166462"/>
              <a:gd name="connsiteX623" fmla="*/ 1314229 w 3063398"/>
              <a:gd name="connsiteY623" fmla="*/ 1029295 h 2166462"/>
              <a:gd name="connsiteX624" fmla="*/ 2003305 w 3063398"/>
              <a:gd name="connsiteY624" fmla="*/ 1029581 h 2166462"/>
              <a:gd name="connsiteX625" fmla="*/ 2033951 w 3063398"/>
              <a:gd name="connsiteY625" fmla="*/ 1003622 h 2166462"/>
              <a:gd name="connsiteX626" fmla="*/ 1963674 w 3063398"/>
              <a:gd name="connsiteY626" fmla="*/ 1020646 h 2166462"/>
              <a:gd name="connsiteX627" fmla="*/ 2003305 w 3063398"/>
              <a:gd name="connsiteY627" fmla="*/ 1029581 h 2166462"/>
              <a:gd name="connsiteX628" fmla="*/ 2486593 w 3063398"/>
              <a:gd name="connsiteY628" fmla="*/ 1034330 h 2166462"/>
              <a:gd name="connsiteX629" fmla="*/ 2492416 w 3063398"/>
              <a:gd name="connsiteY629" fmla="*/ 1033428 h 2166462"/>
              <a:gd name="connsiteX630" fmla="*/ 2482836 w 3063398"/>
              <a:gd name="connsiteY630" fmla="*/ 1028779 h 2166462"/>
              <a:gd name="connsiteX631" fmla="*/ 2445325 w 3063398"/>
              <a:gd name="connsiteY631" fmla="*/ 997793 h 2166462"/>
              <a:gd name="connsiteX632" fmla="*/ 2482836 w 3063398"/>
              <a:gd name="connsiteY632" fmla="*/ 1028779 h 2166462"/>
              <a:gd name="connsiteX633" fmla="*/ 2486593 w 3063398"/>
              <a:gd name="connsiteY633" fmla="*/ 1034330 h 2166462"/>
              <a:gd name="connsiteX634" fmla="*/ 589520 w 3063398"/>
              <a:gd name="connsiteY634" fmla="*/ 1035980 h 2166462"/>
              <a:gd name="connsiteX635" fmla="*/ 594225 w 3063398"/>
              <a:gd name="connsiteY635" fmla="*/ 1031163 h 2166462"/>
              <a:gd name="connsiteX636" fmla="*/ 589520 w 3063398"/>
              <a:gd name="connsiteY636" fmla="*/ 1035980 h 2166462"/>
              <a:gd name="connsiteX637" fmla="*/ 1591478 w 3063398"/>
              <a:gd name="connsiteY637" fmla="*/ 1037438 h 2166462"/>
              <a:gd name="connsiteX638" fmla="*/ 1613167 w 3063398"/>
              <a:gd name="connsiteY638" fmla="*/ 1019086 h 2166462"/>
              <a:gd name="connsiteX639" fmla="*/ 1591478 w 3063398"/>
              <a:gd name="connsiteY639" fmla="*/ 1037438 h 2166462"/>
              <a:gd name="connsiteX640" fmla="*/ 720197 w 3063398"/>
              <a:gd name="connsiteY640" fmla="*/ 1052527 h 2166462"/>
              <a:gd name="connsiteX641" fmla="*/ 719915 w 3063398"/>
              <a:gd name="connsiteY641" fmla="*/ 1028720 h 2166462"/>
              <a:gd name="connsiteX642" fmla="*/ 721526 w 3063398"/>
              <a:gd name="connsiteY642" fmla="*/ 1003939 h 2166462"/>
              <a:gd name="connsiteX643" fmla="*/ 719915 w 3063398"/>
              <a:gd name="connsiteY643" fmla="*/ 1028720 h 2166462"/>
              <a:gd name="connsiteX644" fmla="*/ 720197 w 3063398"/>
              <a:gd name="connsiteY644" fmla="*/ 1052527 h 2166462"/>
              <a:gd name="connsiteX645" fmla="*/ 2515530 w 3063398"/>
              <a:gd name="connsiteY645" fmla="*/ 1055059 h 2166462"/>
              <a:gd name="connsiteX646" fmla="*/ 2522821 w 3063398"/>
              <a:gd name="connsiteY646" fmla="*/ 1027352 h 2166462"/>
              <a:gd name="connsiteX647" fmla="*/ 2502801 w 3063398"/>
              <a:gd name="connsiteY647" fmla="*/ 1025685 h 2166462"/>
              <a:gd name="connsiteX648" fmla="*/ 2522821 w 3063398"/>
              <a:gd name="connsiteY648" fmla="*/ 1027352 h 2166462"/>
              <a:gd name="connsiteX649" fmla="*/ 2515530 w 3063398"/>
              <a:gd name="connsiteY649" fmla="*/ 1055059 h 2166462"/>
              <a:gd name="connsiteX650" fmla="*/ 2559527 w 3063398"/>
              <a:gd name="connsiteY650" fmla="*/ 1070728 h 2166462"/>
              <a:gd name="connsiteX651" fmla="*/ 2549722 w 3063398"/>
              <a:gd name="connsiteY651" fmla="*/ 1047034 h 2166462"/>
              <a:gd name="connsiteX652" fmla="*/ 2559527 w 3063398"/>
              <a:gd name="connsiteY652" fmla="*/ 1070728 h 2166462"/>
              <a:gd name="connsiteX653" fmla="*/ 2643395 w 3063398"/>
              <a:gd name="connsiteY653" fmla="*/ 1075449 h 2166462"/>
              <a:gd name="connsiteX654" fmla="*/ 2666002 w 3063398"/>
              <a:gd name="connsiteY654" fmla="*/ 1054228 h 2166462"/>
              <a:gd name="connsiteX655" fmla="*/ 2643395 w 3063398"/>
              <a:gd name="connsiteY655" fmla="*/ 1075449 h 2166462"/>
              <a:gd name="connsiteX656" fmla="*/ 2591021 w 3063398"/>
              <a:gd name="connsiteY656" fmla="*/ 1076070 h 2166462"/>
              <a:gd name="connsiteX657" fmla="*/ 2584260 w 3063398"/>
              <a:gd name="connsiteY657" fmla="*/ 1068174 h 2166462"/>
              <a:gd name="connsiteX658" fmla="*/ 2582633 w 3063398"/>
              <a:gd name="connsiteY658" fmla="*/ 1067990 h 2166462"/>
              <a:gd name="connsiteX659" fmla="*/ 2582109 w 3063398"/>
              <a:gd name="connsiteY659" fmla="*/ 1067485 h 2166462"/>
              <a:gd name="connsiteX660" fmla="*/ 2571862 w 3063398"/>
              <a:gd name="connsiteY660" fmla="*/ 1066773 h 2166462"/>
              <a:gd name="connsiteX661" fmla="*/ 2582633 w 3063398"/>
              <a:gd name="connsiteY661" fmla="*/ 1067990 h 2166462"/>
              <a:gd name="connsiteX662" fmla="*/ 1623366 w 3063398"/>
              <a:gd name="connsiteY662" fmla="*/ 1076109 h 2166462"/>
              <a:gd name="connsiteX663" fmla="*/ 1652740 w 3063398"/>
              <a:gd name="connsiteY663" fmla="*/ 1063380 h 2166462"/>
              <a:gd name="connsiteX664" fmla="*/ 1623366 w 3063398"/>
              <a:gd name="connsiteY664" fmla="*/ 1076109 h 2166462"/>
              <a:gd name="connsiteX665" fmla="*/ 2067208 w 3063398"/>
              <a:gd name="connsiteY665" fmla="*/ 1077517 h 2166462"/>
              <a:gd name="connsiteX666" fmla="*/ 2058548 w 3063398"/>
              <a:gd name="connsiteY666" fmla="*/ 1070000 h 2166462"/>
              <a:gd name="connsiteX667" fmla="*/ 2067208 w 3063398"/>
              <a:gd name="connsiteY667" fmla="*/ 1077517 h 2166462"/>
              <a:gd name="connsiteX668" fmla="*/ 1196733 w 3063398"/>
              <a:gd name="connsiteY668" fmla="*/ 1080214 h 2166462"/>
              <a:gd name="connsiteX669" fmla="*/ 1208898 w 3063398"/>
              <a:gd name="connsiteY669" fmla="*/ 1061974 h 2166462"/>
              <a:gd name="connsiteX670" fmla="*/ 1196733 w 3063398"/>
              <a:gd name="connsiteY670" fmla="*/ 1080214 h 2166462"/>
              <a:gd name="connsiteX671" fmla="*/ 373066 w 3063398"/>
              <a:gd name="connsiteY671" fmla="*/ 1094738 h 2166462"/>
              <a:gd name="connsiteX672" fmla="*/ 360022 w 3063398"/>
              <a:gd name="connsiteY672" fmla="*/ 1078983 h 2166462"/>
              <a:gd name="connsiteX673" fmla="*/ 359844 w 3063398"/>
              <a:gd name="connsiteY673" fmla="*/ 1077637 h 2166462"/>
              <a:gd name="connsiteX674" fmla="*/ 358851 w 3063398"/>
              <a:gd name="connsiteY674" fmla="*/ 1056800 h 2166462"/>
              <a:gd name="connsiteX675" fmla="*/ 364646 w 3063398"/>
              <a:gd name="connsiteY675" fmla="*/ 1027216 h 2166462"/>
              <a:gd name="connsiteX676" fmla="*/ 358652 w 3063398"/>
              <a:gd name="connsiteY676" fmla="*/ 1052618 h 2166462"/>
              <a:gd name="connsiteX677" fmla="*/ 358851 w 3063398"/>
              <a:gd name="connsiteY677" fmla="*/ 1056800 h 2166462"/>
              <a:gd name="connsiteX678" fmla="*/ 357798 w 3063398"/>
              <a:gd name="connsiteY678" fmla="*/ 1062180 h 2166462"/>
              <a:gd name="connsiteX679" fmla="*/ 359844 w 3063398"/>
              <a:gd name="connsiteY679" fmla="*/ 1077637 h 2166462"/>
              <a:gd name="connsiteX680" fmla="*/ 359901 w 3063398"/>
              <a:gd name="connsiteY680" fmla="*/ 1078837 h 2166462"/>
              <a:gd name="connsiteX681" fmla="*/ 360022 w 3063398"/>
              <a:gd name="connsiteY681" fmla="*/ 1078983 h 2166462"/>
              <a:gd name="connsiteX682" fmla="*/ 360038 w 3063398"/>
              <a:gd name="connsiteY682" fmla="*/ 1079103 h 2166462"/>
              <a:gd name="connsiteX683" fmla="*/ 373066 w 3063398"/>
              <a:gd name="connsiteY683" fmla="*/ 1094738 h 2166462"/>
              <a:gd name="connsiteX684" fmla="*/ 1483618 w 3063398"/>
              <a:gd name="connsiteY684" fmla="*/ 1097766 h 2166462"/>
              <a:gd name="connsiteX685" fmla="*/ 1542532 w 3063398"/>
              <a:gd name="connsiteY685" fmla="*/ 1066234 h 2166462"/>
              <a:gd name="connsiteX686" fmla="*/ 1573184 w 3063398"/>
              <a:gd name="connsiteY686" fmla="*/ 1065506 h 2166462"/>
              <a:gd name="connsiteX687" fmla="*/ 1606214 w 3063398"/>
              <a:gd name="connsiteY687" fmla="*/ 1075361 h 2166462"/>
              <a:gd name="connsiteX688" fmla="*/ 1573774 w 3063398"/>
              <a:gd name="connsiteY688" fmla="*/ 1065491 h 2166462"/>
              <a:gd name="connsiteX689" fmla="*/ 1573184 w 3063398"/>
              <a:gd name="connsiteY689" fmla="*/ 1065506 h 2166462"/>
              <a:gd name="connsiteX690" fmla="*/ 1572299 w 3063398"/>
              <a:gd name="connsiteY690" fmla="*/ 1065241 h 2166462"/>
              <a:gd name="connsiteX691" fmla="*/ 1511280 w 3063398"/>
              <a:gd name="connsiteY691" fmla="*/ 1077423 h 2166462"/>
              <a:gd name="connsiteX692" fmla="*/ 1483618 w 3063398"/>
              <a:gd name="connsiteY692" fmla="*/ 1097766 h 2166462"/>
              <a:gd name="connsiteX693" fmla="*/ 692249 w 3063398"/>
              <a:gd name="connsiteY693" fmla="*/ 1105241 h 2166462"/>
              <a:gd name="connsiteX694" fmla="*/ 691797 w 3063398"/>
              <a:gd name="connsiteY694" fmla="*/ 1067150 h 2166462"/>
              <a:gd name="connsiteX695" fmla="*/ 692249 w 3063398"/>
              <a:gd name="connsiteY695" fmla="*/ 1105241 h 2166462"/>
              <a:gd name="connsiteX696" fmla="*/ 645610 w 3063398"/>
              <a:gd name="connsiteY696" fmla="*/ 1107699 h 2166462"/>
              <a:gd name="connsiteX697" fmla="*/ 645046 w 3063398"/>
              <a:gd name="connsiteY697" fmla="*/ 1060085 h 2166462"/>
              <a:gd name="connsiteX698" fmla="*/ 645610 w 3063398"/>
              <a:gd name="connsiteY698" fmla="*/ 1107699 h 2166462"/>
              <a:gd name="connsiteX699" fmla="*/ 2770625 w 3063398"/>
              <a:gd name="connsiteY699" fmla="*/ 1122514 h 2166462"/>
              <a:gd name="connsiteX700" fmla="*/ 2751000 w 3063398"/>
              <a:gd name="connsiteY700" fmla="*/ 1093245 h 2166462"/>
              <a:gd name="connsiteX701" fmla="*/ 2750860 w 3063398"/>
              <a:gd name="connsiteY701" fmla="*/ 1092929 h 2166462"/>
              <a:gd name="connsiteX702" fmla="*/ 2714832 w 3063398"/>
              <a:gd name="connsiteY702" fmla="*/ 995552 h 2166462"/>
              <a:gd name="connsiteX703" fmla="*/ 2697285 w 3063398"/>
              <a:gd name="connsiteY703" fmla="*/ 961473 h 2166462"/>
              <a:gd name="connsiteX704" fmla="*/ 2714832 w 3063398"/>
              <a:gd name="connsiteY704" fmla="*/ 995552 h 2166462"/>
              <a:gd name="connsiteX705" fmla="*/ 2737049 w 3063398"/>
              <a:gd name="connsiteY705" fmla="*/ 1061958 h 2166462"/>
              <a:gd name="connsiteX706" fmla="*/ 2750860 w 3063398"/>
              <a:gd name="connsiteY706" fmla="*/ 1092929 h 2166462"/>
              <a:gd name="connsiteX707" fmla="*/ 2750946 w 3063398"/>
              <a:gd name="connsiteY707" fmla="*/ 1093163 h 2166462"/>
              <a:gd name="connsiteX708" fmla="*/ 2751000 w 3063398"/>
              <a:gd name="connsiteY708" fmla="*/ 1093245 h 2166462"/>
              <a:gd name="connsiteX709" fmla="*/ 2751083 w 3063398"/>
              <a:gd name="connsiteY709" fmla="*/ 1093429 h 2166462"/>
              <a:gd name="connsiteX710" fmla="*/ 2770625 w 3063398"/>
              <a:gd name="connsiteY710" fmla="*/ 1122514 h 2166462"/>
              <a:gd name="connsiteX711" fmla="*/ 1668846 w 3063398"/>
              <a:gd name="connsiteY711" fmla="*/ 1136525 h 2166462"/>
              <a:gd name="connsiteX712" fmla="*/ 1660934 w 3063398"/>
              <a:gd name="connsiteY712" fmla="*/ 1111856 h 2166462"/>
              <a:gd name="connsiteX713" fmla="*/ 1656349 w 3063398"/>
              <a:gd name="connsiteY713" fmla="*/ 1106260 h 2166462"/>
              <a:gd name="connsiteX714" fmla="*/ 1654110 w 3063398"/>
              <a:gd name="connsiteY714" fmla="*/ 1098603 h 2166462"/>
              <a:gd name="connsiteX715" fmla="*/ 1656103 w 3063398"/>
              <a:gd name="connsiteY715" fmla="*/ 1105962 h 2166462"/>
              <a:gd name="connsiteX716" fmla="*/ 1656349 w 3063398"/>
              <a:gd name="connsiteY716" fmla="*/ 1106260 h 2166462"/>
              <a:gd name="connsiteX717" fmla="*/ 1656468 w 3063398"/>
              <a:gd name="connsiteY717" fmla="*/ 1106671 h 2166462"/>
              <a:gd name="connsiteX718" fmla="*/ 1660934 w 3063398"/>
              <a:gd name="connsiteY718" fmla="*/ 1111856 h 2166462"/>
              <a:gd name="connsiteX719" fmla="*/ 1668846 w 3063398"/>
              <a:gd name="connsiteY719" fmla="*/ 1136525 h 2166462"/>
              <a:gd name="connsiteX720" fmla="*/ 2551744 w 3063398"/>
              <a:gd name="connsiteY720" fmla="*/ 1157371 h 2166462"/>
              <a:gd name="connsiteX721" fmla="*/ 2565248 w 3063398"/>
              <a:gd name="connsiteY721" fmla="*/ 1151616 h 2166462"/>
              <a:gd name="connsiteX722" fmla="*/ 2536735 w 3063398"/>
              <a:gd name="connsiteY722" fmla="*/ 1156716 h 2166462"/>
              <a:gd name="connsiteX723" fmla="*/ 2563708 w 3063398"/>
              <a:gd name="connsiteY723" fmla="*/ 1102108 h 2166462"/>
              <a:gd name="connsiteX724" fmla="*/ 2536735 w 3063398"/>
              <a:gd name="connsiteY724" fmla="*/ 1156716 h 2166462"/>
              <a:gd name="connsiteX725" fmla="*/ 2551744 w 3063398"/>
              <a:gd name="connsiteY725" fmla="*/ 1157371 h 2166462"/>
              <a:gd name="connsiteX726" fmla="*/ 1574182 w 3063398"/>
              <a:gd name="connsiteY726" fmla="*/ 1185268 h 2166462"/>
              <a:gd name="connsiteX727" fmla="*/ 1577686 w 3063398"/>
              <a:gd name="connsiteY727" fmla="*/ 1159511 h 2166462"/>
              <a:gd name="connsiteX728" fmla="*/ 1574182 w 3063398"/>
              <a:gd name="connsiteY728" fmla="*/ 1185268 h 2166462"/>
              <a:gd name="connsiteX729" fmla="*/ 691372 w 3063398"/>
              <a:gd name="connsiteY729" fmla="*/ 1191922 h 2166462"/>
              <a:gd name="connsiteX730" fmla="*/ 679730 w 3063398"/>
              <a:gd name="connsiteY730" fmla="*/ 1173964 h 2166462"/>
              <a:gd name="connsiteX731" fmla="*/ 691372 w 3063398"/>
              <a:gd name="connsiteY731" fmla="*/ 1191922 h 2166462"/>
              <a:gd name="connsiteX732" fmla="*/ 1000919 w 3063398"/>
              <a:gd name="connsiteY732" fmla="*/ 1193015 h 2166462"/>
              <a:gd name="connsiteX733" fmla="*/ 1019966 w 3063398"/>
              <a:gd name="connsiteY733" fmla="*/ 1192789 h 2166462"/>
              <a:gd name="connsiteX734" fmla="*/ 1000919 w 3063398"/>
              <a:gd name="connsiteY734" fmla="*/ 1193015 h 2166462"/>
              <a:gd name="connsiteX735" fmla="*/ 2675268 w 3063398"/>
              <a:gd name="connsiteY735" fmla="*/ 1193170 h 2166462"/>
              <a:gd name="connsiteX736" fmla="*/ 2678977 w 3063398"/>
              <a:gd name="connsiteY736" fmla="*/ 1184674 h 2166462"/>
              <a:gd name="connsiteX737" fmla="*/ 2678581 w 3063398"/>
              <a:gd name="connsiteY737" fmla="*/ 1184048 h 2166462"/>
              <a:gd name="connsiteX738" fmla="*/ 2678611 w 3063398"/>
              <a:gd name="connsiteY738" fmla="*/ 1183965 h 2166462"/>
              <a:gd name="connsiteX739" fmla="*/ 2674124 w 3063398"/>
              <a:gd name="connsiteY739" fmla="*/ 1176993 h 2166462"/>
              <a:gd name="connsiteX740" fmla="*/ 2638449 w 3063398"/>
              <a:gd name="connsiteY740" fmla="*/ 1140272 h 2166462"/>
              <a:gd name="connsiteX741" fmla="*/ 2588773 w 3063398"/>
              <a:gd name="connsiteY741" fmla="*/ 1127526 h 2166462"/>
              <a:gd name="connsiteX742" fmla="*/ 2638449 w 3063398"/>
              <a:gd name="connsiteY742" fmla="*/ 1140272 h 2166462"/>
              <a:gd name="connsiteX743" fmla="*/ 2674124 w 3063398"/>
              <a:gd name="connsiteY743" fmla="*/ 1176993 h 2166462"/>
              <a:gd name="connsiteX744" fmla="*/ 2678581 w 3063398"/>
              <a:gd name="connsiteY744" fmla="*/ 1184048 h 2166462"/>
              <a:gd name="connsiteX745" fmla="*/ 939078 w 3063398"/>
              <a:gd name="connsiteY745" fmla="*/ 1198510 h 2166462"/>
              <a:gd name="connsiteX746" fmla="*/ 965640 w 3063398"/>
              <a:gd name="connsiteY746" fmla="*/ 1189623 h 2166462"/>
              <a:gd name="connsiteX747" fmla="*/ 950532 w 3063398"/>
              <a:gd name="connsiteY747" fmla="*/ 1190516 h 2166462"/>
              <a:gd name="connsiteX748" fmla="*/ 939078 w 3063398"/>
              <a:gd name="connsiteY748" fmla="*/ 1198510 h 2166462"/>
              <a:gd name="connsiteX749" fmla="*/ 404938 w 3063398"/>
              <a:gd name="connsiteY749" fmla="*/ 1212460 h 2166462"/>
              <a:gd name="connsiteX750" fmla="*/ 375015 w 3063398"/>
              <a:gd name="connsiteY750" fmla="*/ 1098524 h 2166462"/>
              <a:gd name="connsiteX751" fmla="*/ 404938 w 3063398"/>
              <a:gd name="connsiteY751" fmla="*/ 1212460 h 2166462"/>
              <a:gd name="connsiteX752" fmla="*/ 72728 w 3063398"/>
              <a:gd name="connsiteY752" fmla="*/ 1227826 h 2166462"/>
              <a:gd name="connsiteX753" fmla="*/ 67515 w 3063398"/>
              <a:gd name="connsiteY753" fmla="*/ 1189792 h 2166462"/>
              <a:gd name="connsiteX754" fmla="*/ 97525 w 3063398"/>
              <a:gd name="connsiteY754" fmla="*/ 1150386 h 2166462"/>
              <a:gd name="connsiteX755" fmla="*/ 67515 w 3063398"/>
              <a:gd name="connsiteY755" fmla="*/ 1189792 h 2166462"/>
              <a:gd name="connsiteX756" fmla="*/ 72728 w 3063398"/>
              <a:gd name="connsiteY756" fmla="*/ 1227826 h 2166462"/>
              <a:gd name="connsiteX757" fmla="*/ 1082466 w 3063398"/>
              <a:gd name="connsiteY757" fmla="*/ 1231922 h 2166462"/>
              <a:gd name="connsiteX758" fmla="*/ 1101248 w 3063398"/>
              <a:gd name="connsiteY758" fmla="*/ 1220398 h 2166462"/>
              <a:gd name="connsiteX759" fmla="*/ 1108009 w 3063398"/>
              <a:gd name="connsiteY759" fmla="*/ 1215512 h 2166462"/>
              <a:gd name="connsiteX760" fmla="*/ 1119262 w 3063398"/>
              <a:gd name="connsiteY760" fmla="*/ 1213518 h 2166462"/>
              <a:gd name="connsiteX761" fmla="*/ 1108449 w 3063398"/>
              <a:gd name="connsiteY761" fmla="*/ 1215194 h 2166462"/>
              <a:gd name="connsiteX762" fmla="*/ 1108009 w 3063398"/>
              <a:gd name="connsiteY762" fmla="*/ 1215512 h 2166462"/>
              <a:gd name="connsiteX763" fmla="*/ 1107738 w 3063398"/>
              <a:gd name="connsiteY763" fmla="*/ 1215559 h 2166462"/>
              <a:gd name="connsiteX764" fmla="*/ 1101248 w 3063398"/>
              <a:gd name="connsiteY764" fmla="*/ 1220398 h 2166462"/>
              <a:gd name="connsiteX765" fmla="*/ 1086438 w 3063398"/>
              <a:gd name="connsiteY765" fmla="*/ 1228923 h 2166462"/>
              <a:gd name="connsiteX766" fmla="*/ 1080604 w 3063398"/>
              <a:gd name="connsiteY766" fmla="*/ 1229944 h 2166462"/>
              <a:gd name="connsiteX767" fmla="*/ 1075351 w 3063398"/>
              <a:gd name="connsiteY767" fmla="*/ 1224364 h 2166462"/>
              <a:gd name="connsiteX768" fmla="*/ 1075305 w 3063398"/>
              <a:gd name="connsiteY768" fmla="*/ 1224277 h 2166462"/>
              <a:gd name="connsiteX769" fmla="*/ 1072510 w 3063398"/>
              <a:gd name="connsiteY769" fmla="*/ 1206452 h 2166462"/>
              <a:gd name="connsiteX770" fmla="*/ 1049396 w 3063398"/>
              <a:gd name="connsiteY770" fmla="*/ 1184821 h 2166462"/>
              <a:gd name="connsiteX771" fmla="*/ 1072510 w 3063398"/>
              <a:gd name="connsiteY771" fmla="*/ 1206452 h 2166462"/>
              <a:gd name="connsiteX772" fmla="*/ 1074763 w 3063398"/>
              <a:gd name="connsiteY772" fmla="*/ 1223257 h 2166462"/>
              <a:gd name="connsiteX773" fmla="*/ 1075305 w 3063398"/>
              <a:gd name="connsiteY773" fmla="*/ 1224277 h 2166462"/>
              <a:gd name="connsiteX774" fmla="*/ 1075311 w 3063398"/>
              <a:gd name="connsiteY774" fmla="*/ 1224322 h 2166462"/>
              <a:gd name="connsiteX775" fmla="*/ 1075351 w 3063398"/>
              <a:gd name="connsiteY775" fmla="*/ 1224364 h 2166462"/>
              <a:gd name="connsiteX776" fmla="*/ 1078508 w 3063398"/>
              <a:gd name="connsiteY776" fmla="*/ 1230311 h 2166462"/>
              <a:gd name="connsiteX777" fmla="*/ 1080604 w 3063398"/>
              <a:gd name="connsiteY777" fmla="*/ 1229944 h 2166462"/>
              <a:gd name="connsiteX778" fmla="*/ 917616 w 3063398"/>
              <a:gd name="connsiteY778" fmla="*/ 1235908 h 2166462"/>
              <a:gd name="connsiteX779" fmla="*/ 886929 w 3063398"/>
              <a:gd name="connsiteY779" fmla="*/ 1218176 h 2166462"/>
              <a:gd name="connsiteX780" fmla="*/ 883552 w 3063398"/>
              <a:gd name="connsiteY780" fmla="*/ 1205805 h 2166462"/>
              <a:gd name="connsiteX781" fmla="*/ 883309 w 3063398"/>
              <a:gd name="connsiteY781" fmla="*/ 1205590 h 2166462"/>
              <a:gd name="connsiteX782" fmla="*/ 883141 w 3063398"/>
              <a:gd name="connsiteY782" fmla="*/ 1205007 h 2166462"/>
              <a:gd name="connsiteX783" fmla="*/ 881245 w 3063398"/>
              <a:gd name="connsiteY783" fmla="*/ 1203768 h 2166462"/>
              <a:gd name="connsiteX784" fmla="*/ 875867 w 3063398"/>
              <a:gd name="connsiteY784" fmla="*/ 1199021 h 2166462"/>
              <a:gd name="connsiteX785" fmla="*/ 873488 w 3063398"/>
              <a:gd name="connsiteY785" fmla="*/ 1198702 h 2166462"/>
              <a:gd name="connsiteX786" fmla="*/ 870453 w 3063398"/>
              <a:gd name="connsiteY786" fmla="*/ 1196719 h 2166462"/>
              <a:gd name="connsiteX787" fmla="*/ 851422 w 3063398"/>
              <a:gd name="connsiteY787" fmla="*/ 1195739 h 2166462"/>
              <a:gd name="connsiteX788" fmla="*/ 785456 w 3063398"/>
              <a:gd name="connsiteY788" fmla="*/ 1174616 h 2166462"/>
              <a:gd name="connsiteX789" fmla="*/ 851422 w 3063398"/>
              <a:gd name="connsiteY789" fmla="*/ 1195739 h 2166462"/>
              <a:gd name="connsiteX790" fmla="*/ 873488 w 3063398"/>
              <a:gd name="connsiteY790" fmla="*/ 1198702 h 2166462"/>
              <a:gd name="connsiteX791" fmla="*/ 881245 w 3063398"/>
              <a:gd name="connsiteY791" fmla="*/ 1203768 h 2166462"/>
              <a:gd name="connsiteX792" fmla="*/ 883309 w 3063398"/>
              <a:gd name="connsiteY792" fmla="*/ 1205590 h 2166462"/>
              <a:gd name="connsiteX793" fmla="*/ 886929 w 3063398"/>
              <a:gd name="connsiteY793" fmla="*/ 1218176 h 2166462"/>
              <a:gd name="connsiteX794" fmla="*/ 917616 w 3063398"/>
              <a:gd name="connsiteY794" fmla="*/ 1235908 h 2166462"/>
              <a:gd name="connsiteX795" fmla="*/ 2880629 w 3063398"/>
              <a:gd name="connsiteY795" fmla="*/ 1243119 h 2166462"/>
              <a:gd name="connsiteX796" fmla="*/ 2886833 w 3063398"/>
              <a:gd name="connsiteY796" fmla="*/ 1203997 h 2166462"/>
              <a:gd name="connsiteX797" fmla="*/ 2898673 w 3063398"/>
              <a:gd name="connsiteY797" fmla="*/ 1198499 h 2166462"/>
              <a:gd name="connsiteX798" fmla="*/ 2898683 w 3063398"/>
              <a:gd name="connsiteY798" fmla="*/ 1198461 h 2166462"/>
              <a:gd name="connsiteX799" fmla="*/ 2899383 w 3063398"/>
              <a:gd name="connsiteY799" fmla="*/ 1198134 h 2166462"/>
              <a:gd name="connsiteX800" fmla="*/ 2901866 w 3063398"/>
              <a:gd name="connsiteY800" fmla="*/ 1186675 h 2166462"/>
              <a:gd name="connsiteX801" fmla="*/ 2898683 w 3063398"/>
              <a:gd name="connsiteY801" fmla="*/ 1198461 h 2166462"/>
              <a:gd name="connsiteX802" fmla="*/ 2886833 w 3063398"/>
              <a:gd name="connsiteY802" fmla="*/ 1203997 h 2166462"/>
              <a:gd name="connsiteX803" fmla="*/ 2880629 w 3063398"/>
              <a:gd name="connsiteY803" fmla="*/ 1243119 h 2166462"/>
              <a:gd name="connsiteX804" fmla="*/ 670248 w 3063398"/>
              <a:gd name="connsiteY804" fmla="*/ 1257889 h 2166462"/>
              <a:gd name="connsiteX805" fmla="*/ 664342 w 3063398"/>
              <a:gd name="connsiteY805" fmla="*/ 1241768 h 2166462"/>
              <a:gd name="connsiteX806" fmla="*/ 670248 w 3063398"/>
              <a:gd name="connsiteY806" fmla="*/ 1257889 h 2166462"/>
              <a:gd name="connsiteX807" fmla="*/ 406703 w 3063398"/>
              <a:gd name="connsiteY807" fmla="*/ 1281013 h 2166462"/>
              <a:gd name="connsiteX808" fmla="*/ 423573 w 3063398"/>
              <a:gd name="connsiteY808" fmla="*/ 1257955 h 2166462"/>
              <a:gd name="connsiteX809" fmla="*/ 388630 w 3063398"/>
              <a:gd name="connsiteY809" fmla="*/ 1241473 h 2166462"/>
              <a:gd name="connsiteX810" fmla="*/ 374280 w 3063398"/>
              <a:gd name="connsiteY810" fmla="*/ 1230508 h 2166462"/>
              <a:gd name="connsiteX811" fmla="*/ 369110 w 3063398"/>
              <a:gd name="connsiteY811" fmla="*/ 1225931 h 2166462"/>
              <a:gd name="connsiteX812" fmla="*/ 360079 w 3063398"/>
              <a:gd name="connsiteY812" fmla="*/ 1204419 h 2166462"/>
              <a:gd name="connsiteX813" fmla="*/ 368949 w 3063398"/>
              <a:gd name="connsiteY813" fmla="*/ 1225789 h 2166462"/>
              <a:gd name="connsiteX814" fmla="*/ 369110 w 3063398"/>
              <a:gd name="connsiteY814" fmla="*/ 1225931 h 2166462"/>
              <a:gd name="connsiteX815" fmla="*/ 369498 w 3063398"/>
              <a:gd name="connsiteY815" fmla="*/ 1226854 h 2166462"/>
              <a:gd name="connsiteX816" fmla="*/ 374280 w 3063398"/>
              <a:gd name="connsiteY816" fmla="*/ 1230508 h 2166462"/>
              <a:gd name="connsiteX817" fmla="*/ 384425 w 3063398"/>
              <a:gd name="connsiteY817" fmla="*/ 1239490 h 2166462"/>
              <a:gd name="connsiteX818" fmla="*/ 388630 w 3063398"/>
              <a:gd name="connsiteY818" fmla="*/ 1241473 h 2166462"/>
              <a:gd name="connsiteX819" fmla="*/ 394417 w 3063398"/>
              <a:gd name="connsiteY819" fmla="*/ 1245895 h 2166462"/>
              <a:gd name="connsiteX820" fmla="*/ 423573 w 3063398"/>
              <a:gd name="connsiteY820" fmla="*/ 1257955 h 2166462"/>
              <a:gd name="connsiteX821" fmla="*/ 406703 w 3063398"/>
              <a:gd name="connsiteY821" fmla="*/ 1281013 h 2166462"/>
              <a:gd name="connsiteX822" fmla="*/ 944444 w 3063398"/>
              <a:gd name="connsiteY822" fmla="*/ 1289685 h 2166462"/>
              <a:gd name="connsiteX823" fmla="*/ 959140 w 3063398"/>
              <a:gd name="connsiteY823" fmla="*/ 1283989 h 2166462"/>
              <a:gd name="connsiteX824" fmla="*/ 943896 w 3063398"/>
              <a:gd name="connsiteY824" fmla="*/ 1288619 h 2166462"/>
              <a:gd name="connsiteX825" fmla="*/ 933747 w 3063398"/>
              <a:gd name="connsiteY825" fmla="*/ 1286878 h 2166462"/>
              <a:gd name="connsiteX826" fmla="*/ 925663 w 3063398"/>
              <a:gd name="connsiteY826" fmla="*/ 1284757 h 2166462"/>
              <a:gd name="connsiteX827" fmla="*/ 896959 w 3063398"/>
              <a:gd name="connsiteY827" fmla="*/ 1260916 h 2166462"/>
              <a:gd name="connsiteX828" fmla="*/ 918985 w 3063398"/>
              <a:gd name="connsiteY828" fmla="*/ 1283005 h 2166462"/>
              <a:gd name="connsiteX829" fmla="*/ 925663 w 3063398"/>
              <a:gd name="connsiteY829" fmla="*/ 1284757 h 2166462"/>
              <a:gd name="connsiteX830" fmla="*/ 926777 w 3063398"/>
              <a:gd name="connsiteY830" fmla="*/ 1285682 h 2166462"/>
              <a:gd name="connsiteX831" fmla="*/ 933747 w 3063398"/>
              <a:gd name="connsiteY831" fmla="*/ 1286878 h 2166462"/>
              <a:gd name="connsiteX832" fmla="*/ 2456633 w 3063398"/>
              <a:gd name="connsiteY832" fmla="*/ 1302715 h 2166462"/>
              <a:gd name="connsiteX833" fmla="*/ 2465115 w 3063398"/>
              <a:gd name="connsiteY833" fmla="*/ 1301379 h 2166462"/>
              <a:gd name="connsiteX834" fmla="*/ 2447360 w 3063398"/>
              <a:gd name="connsiteY834" fmla="*/ 1297754 h 2166462"/>
              <a:gd name="connsiteX835" fmla="*/ 2445671 w 3063398"/>
              <a:gd name="connsiteY835" fmla="*/ 1296850 h 2166462"/>
              <a:gd name="connsiteX836" fmla="*/ 2426741 w 3063398"/>
              <a:gd name="connsiteY836" fmla="*/ 1278024 h 2166462"/>
              <a:gd name="connsiteX837" fmla="*/ 2433170 w 3063398"/>
              <a:gd name="connsiteY837" fmla="*/ 1257947 h 2166462"/>
              <a:gd name="connsiteX838" fmla="*/ 2426741 w 3063398"/>
              <a:gd name="connsiteY838" fmla="*/ 1278024 h 2166462"/>
              <a:gd name="connsiteX839" fmla="*/ 2440071 w 3063398"/>
              <a:gd name="connsiteY839" fmla="*/ 1293854 h 2166462"/>
              <a:gd name="connsiteX840" fmla="*/ 2445671 w 3063398"/>
              <a:gd name="connsiteY840" fmla="*/ 1296850 h 2166462"/>
              <a:gd name="connsiteX841" fmla="*/ 2446378 w 3063398"/>
              <a:gd name="connsiteY841" fmla="*/ 1297554 h 2166462"/>
              <a:gd name="connsiteX842" fmla="*/ 2447360 w 3063398"/>
              <a:gd name="connsiteY842" fmla="*/ 1297754 h 2166462"/>
              <a:gd name="connsiteX843" fmla="*/ 1572725 w 3063398"/>
              <a:gd name="connsiteY843" fmla="*/ 1303385 h 2166462"/>
              <a:gd name="connsiteX844" fmla="*/ 1517368 w 3063398"/>
              <a:gd name="connsiteY844" fmla="*/ 1293564 h 2166462"/>
              <a:gd name="connsiteX845" fmla="*/ 1572725 w 3063398"/>
              <a:gd name="connsiteY845" fmla="*/ 1303385 h 2166462"/>
              <a:gd name="connsiteX846" fmla="*/ 1415654 w 3063398"/>
              <a:gd name="connsiteY846" fmla="*/ 1310009 h 2166462"/>
              <a:gd name="connsiteX847" fmla="*/ 1434305 w 3063398"/>
              <a:gd name="connsiteY847" fmla="*/ 1276453 h 2166462"/>
              <a:gd name="connsiteX848" fmla="*/ 1415654 w 3063398"/>
              <a:gd name="connsiteY848" fmla="*/ 1310009 h 2166462"/>
              <a:gd name="connsiteX849" fmla="*/ 2873846 w 3063398"/>
              <a:gd name="connsiteY849" fmla="*/ 1313679 h 2166462"/>
              <a:gd name="connsiteX850" fmla="*/ 2854631 w 3063398"/>
              <a:gd name="connsiteY850" fmla="*/ 1299620 h 2166462"/>
              <a:gd name="connsiteX851" fmla="*/ 2873846 w 3063398"/>
              <a:gd name="connsiteY851" fmla="*/ 1313679 h 2166462"/>
              <a:gd name="connsiteX852" fmla="*/ 1293002 w 3063398"/>
              <a:gd name="connsiteY852" fmla="*/ 1327653 h 2166462"/>
              <a:gd name="connsiteX853" fmla="*/ 1301212 w 3063398"/>
              <a:gd name="connsiteY853" fmla="*/ 1297078 h 2166462"/>
              <a:gd name="connsiteX854" fmla="*/ 1293002 w 3063398"/>
              <a:gd name="connsiteY854" fmla="*/ 1327653 h 2166462"/>
              <a:gd name="connsiteX855" fmla="*/ 1604500 w 3063398"/>
              <a:gd name="connsiteY855" fmla="*/ 1332533 h 2166462"/>
              <a:gd name="connsiteX856" fmla="*/ 1618191 w 3063398"/>
              <a:gd name="connsiteY856" fmla="*/ 1321428 h 2166462"/>
              <a:gd name="connsiteX857" fmla="*/ 1630087 w 3063398"/>
              <a:gd name="connsiteY857" fmla="*/ 1321753 h 2166462"/>
              <a:gd name="connsiteX858" fmla="*/ 1618650 w 3063398"/>
              <a:gd name="connsiteY858" fmla="*/ 1321055 h 2166462"/>
              <a:gd name="connsiteX859" fmla="*/ 1618191 w 3063398"/>
              <a:gd name="connsiteY859" fmla="*/ 1321428 h 2166462"/>
              <a:gd name="connsiteX860" fmla="*/ 1617940 w 3063398"/>
              <a:gd name="connsiteY860" fmla="*/ 1321420 h 2166462"/>
              <a:gd name="connsiteX861" fmla="*/ 1604500 w 3063398"/>
              <a:gd name="connsiteY861" fmla="*/ 1332533 h 2166462"/>
              <a:gd name="connsiteX862" fmla="*/ 2666463 w 3063398"/>
              <a:gd name="connsiteY862" fmla="*/ 1334232 h 2166462"/>
              <a:gd name="connsiteX863" fmla="*/ 2668936 w 3063398"/>
              <a:gd name="connsiteY863" fmla="*/ 1301821 h 2166462"/>
              <a:gd name="connsiteX864" fmla="*/ 2666463 w 3063398"/>
              <a:gd name="connsiteY864" fmla="*/ 1334232 h 2166462"/>
              <a:gd name="connsiteX865" fmla="*/ 362578 w 3063398"/>
              <a:gd name="connsiteY865" fmla="*/ 1334871 h 2166462"/>
              <a:gd name="connsiteX866" fmla="*/ 356535 w 3063398"/>
              <a:gd name="connsiteY866" fmla="*/ 1327205 h 2166462"/>
              <a:gd name="connsiteX867" fmla="*/ 355638 w 3063398"/>
              <a:gd name="connsiteY867" fmla="*/ 1327061 h 2166462"/>
              <a:gd name="connsiteX868" fmla="*/ 355459 w 3063398"/>
              <a:gd name="connsiteY868" fmla="*/ 1326860 h 2166462"/>
              <a:gd name="connsiteX869" fmla="*/ 340551 w 3063398"/>
              <a:gd name="connsiteY869" fmla="*/ 1324655 h 2166462"/>
              <a:gd name="connsiteX870" fmla="*/ 355638 w 3063398"/>
              <a:gd name="connsiteY870" fmla="*/ 1327061 h 2166462"/>
              <a:gd name="connsiteX871" fmla="*/ 1078852 w 3063398"/>
              <a:gd name="connsiteY871" fmla="*/ 1339715 h 2166462"/>
              <a:gd name="connsiteX872" fmla="*/ 1118610 w 3063398"/>
              <a:gd name="connsiteY872" fmla="*/ 1319243 h 2166462"/>
              <a:gd name="connsiteX873" fmla="*/ 1078852 w 3063398"/>
              <a:gd name="connsiteY873" fmla="*/ 1339715 h 2166462"/>
              <a:gd name="connsiteX874" fmla="*/ 1062053 w 3063398"/>
              <a:gd name="connsiteY874" fmla="*/ 1288484 h 2166462"/>
              <a:gd name="connsiteX875" fmla="*/ 1078852 w 3063398"/>
              <a:gd name="connsiteY875" fmla="*/ 1339715 h 2166462"/>
              <a:gd name="connsiteX876" fmla="*/ 1953170 w 3063398"/>
              <a:gd name="connsiteY876" fmla="*/ 1339829 h 2166462"/>
              <a:gd name="connsiteX877" fmla="*/ 1936485 w 3063398"/>
              <a:gd name="connsiteY877" fmla="*/ 1298121 h 2166462"/>
              <a:gd name="connsiteX878" fmla="*/ 1953170 w 3063398"/>
              <a:gd name="connsiteY878" fmla="*/ 1339829 h 2166462"/>
              <a:gd name="connsiteX879" fmla="*/ 1745675 w 3063398"/>
              <a:gd name="connsiteY879" fmla="*/ 1350860 h 2166462"/>
              <a:gd name="connsiteX880" fmla="*/ 1668646 w 3063398"/>
              <a:gd name="connsiteY880" fmla="*/ 1280342 h 2166462"/>
              <a:gd name="connsiteX881" fmla="*/ 1587661 w 3063398"/>
              <a:gd name="connsiteY881" fmla="*/ 1197490 h 2166462"/>
              <a:gd name="connsiteX882" fmla="*/ 1668646 w 3063398"/>
              <a:gd name="connsiteY882" fmla="*/ 1280342 h 2166462"/>
              <a:gd name="connsiteX883" fmla="*/ 1745675 w 3063398"/>
              <a:gd name="connsiteY883" fmla="*/ 1350860 h 2166462"/>
              <a:gd name="connsiteX884" fmla="*/ 277099 w 3063398"/>
              <a:gd name="connsiteY884" fmla="*/ 1354932 h 2166462"/>
              <a:gd name="connsiteX885" fmla="*/ 268021 w 3063398"/>
              <a:gd name="connsiteY885" fmla="*/ 1352421 h 2166462"/>
              <a:gd name="connsiteX886" fmla="*/ 266601 w 3063398"/>
              <a:gd name="connsiteY886" fmla="*/ 1353152 h 2166462"/>
              <a:gd name="connsiteX887" fmla="*/ 277099 w 3063398"/>
              <a:gd name="connsiteY887" fmla="*/ 1354932 h 2166462"/>
              <a:gd name="connsiteX888" fmla="*/ 981899 w 3063398"/>
              <a:gd name="connsiteY888" fmla="*/ 1356103 h 2166462"/>
              <a:gd name="connsiteX889" fmla="*/ 1031181 w 3063398"/>
              <a:gd name="connsiteY889" fmla="*/ 1335519 h 2166462"/>
              <a:gd name="connsiteX890" fmla="*/ 981899 w 3063398"/>
              <a:gd name="connsiteY890" fmla="*/ 1356103 h 2166462"/>
              <a:gd name="connsiteX891" fmla="*/ 593357 w 3063398"/>
              <a:gd name="connsiteY891" fmla="*/ 1359756 h 2166462"/>
              <a:gd name="connsiteX892" fmla="*/ 570130 w 3063398"/>
              <a:gd name="connsiteY892" fmla="*/ 1328602 h 2166462"/>
              <a:gd name="connsiteX893" fmla="*/ 593357 w 3063398"/>
              <a:gd name="connsiteY893" fmla="*/ 1359756 h 2166462"/>
              <a:gd name="connsiteX894" fmla="*/ 2871655 w 3063398"/>
              <a:gd name="connsiteY894" fmla="*/ 1369897 h 2166462"/>
              <a:gd name="connsiteX895" fmla="*/ 2870625 w 3063398"/>
              <a:gd name="connsiteY895" fmla="*/ 1363243 h 2166462"/>
              <a:gd name="connsiteX896" fmla="*/ 2871655 w 3063398"/>
              <a:gd name="connsiteY896" fmla="*/ 1369897 h 2166462"/>
              <a:gd name="connsiteX897" fmla="*/ 1458322 w 3063398"/>
              <a:gd name="connsiteY897" fmla="*/ 1374266 h 2166462"/>
              <a:gd name="connsiteX898" fmla="*/ 1469511 w 3063398"/>
              <a:gd name="connsiteY898" fmla="*/ 1364014 h 2166462"/>
              <a:gd name="connsiteX899" fmla="*/ 1469468 w 3063398"/>
              <a:gd name="connsiteY899" fmla="*/ 1363320 h 2166462"/>
              <a:gd name="connsiteX900" fmla="*/ 1469855 w 3063398"/>
              <a:gd name="connsiteY900" fmla="*/ 1362939 h 2166462"/>
              <a:gd name="connsiteX901" fmla="*/ 1468481 w 3063398"/>
              <a:gd name="connsiteY901" fmla="*/ 1347479 h 2166462"/>
              <a:gd name="connsiteX902" fmla="*/ 1469468 w 3063398"/>
              <a:gd name="connsiteY902" fmla="*/ 1363320 h 2166462"/>
              <a:gd name="connsiteX903" fmla="*/ 2281821 w 3063398"/>
              <a:gd name="connsiteY903" fmla="*/ 1375697 h 2166462"/>
              <a:gd name="connsiteX904" fmla="*/ 2308778 w 3063398"/>
              <a:gd name="connsiteY904" fmla="*/ 1369902 h 2166462"/>
              <a:gd name="connsiteX905" fmla="*/ 2261107 w 3063398"/>
              <a:gd name="connsiteY905" fmla="*/ 1365704 h 2166462"/>
              <a:gd name="connsiteX906" fmla="*/ 2281821 w 3063398"/>
              <a:gd name="connsiteY906" fmla="*/ 1375697 h 2166462"/>
              <a:gd name="connsiteX907" fmla="*/ 2108911 w 3063398"/>
              <a:gd name="connsiteY907" fmla="*/ 1381795 h 2166462"/>
              <a:gd name="connsiteX908" fmla="*/ 2094233 w 3063398"/>
              <a:gd name="connsiteY908" fmla="*/ 1348634 h 2166462"/>
              <a:gd name="connsiteX909" fmla="*/ 2058855 w 3063398"/>
              <a:gd name="connsiteY909" fmla="*/ 1256669 h 2166462"/>
              <a:gd name="connsiteX910" fmla="*/ 2094233 w 3063398"/>
              <a:gd name="connsiteY910" fmla="*/ 1348634 h 2166462"/>
              <a:gd name="connsiteX911" fmla="*/ 2108911 w 3063398"/>
              <a:gd name="connsiteY911" fmla="*/ 1381795 h 2166462"/>
              <a:gd name="connsiteX912" fmla="*/ 2704200 w 3063398"/>
              <a:gd name="connsiteY912" fmla="*/ 1384263 h 2166462"/>
              <a:gd name="connsiteX913" fmla="*/ 2708706 w 3063398"/>
              <a:gd name="connsiteY913" fmla="*/ 1372662 h 2166462"/>
              <a:gd name="connsiteX914" fmla="*/ 2708267 w 3063398"/>
              <a:gd name="connsiteY914" fmla="*/ 1372171 h 2166462"/>
              <a:gd name="connsiteX915" fmla="*/ 2708340 w 3063398"/>
              <a:gd name="connsiteY915" fmla="*/ 1371952 h 2166462"/>
              <a:gd name="connsiteX916" fmla="*/ 2695314 w 3063398"/>
              <a:gd name="connsiteY916" fmla="*/ 1357701 h 2166462"/>
              <a:gd name="connsiteX917" fmla="*/ 2708267 w 3063398"/>
              <a:gd name="connsiteY917" fmla="*/ 1372171 h 2166462"/>
              <a:gd name="connsiteX918" fmla="*/ 345071 w 3063398"/>
              <a:gd name="connsiteY918" fmla="*/ 1384604 h 2166462"/>
              <a:gd name="connsiteX919" fmla="*/ 324035 w 3063398"/>
              <a:gd name="connsiteY919" fmla="*/ 1297231 h 2166462"/>
              <a:gd name="connsiteX920" fmla="*/ 345071 w 3063398"/>
              <a:gd name="connsiteY920" fmla="*/ 1384604 h 2166462"/>
              <a:gd name="connsiteX921" fmla="*/ 1232756 w 3063398"/>
              <a:gd name="connsiteY921" fmla="*/ 1387417 h 2166462"/>
              <a:gd name="connsiteX922" fmla="*/ 1252269 w 3063398"/>
              <a:gd name="connsiteY922" fmla="*/ 1346231 h 2166462"/>
              <a:gd name="connsiteX923" fmla="*/ 1232756 w 3063398"/>
              <a:gd name="connsiteY923" fmla="*/ 1387417 h 2166462"/>
              <a:gd name="connsiteX924" fmla="*/ 2650907 w 3063398"/>
              <a:gd name="connsiteY924" fmla="*/ 1387752 h 2166462"/>
              <a:gd name="connsiteX925" fmla="*/ 2640916 w 3063398"/>
              <a:gd name="connsiteY925" fmla="*/ 1380158 h 2166462"/>
              <a:gd name="connsiteX926" fmla="*/ 2640183 w 3063398"/>
              <a:gd name="connsiteY926" fmla="*/ 1366926 h 2166462"/>
              <a:gd name="connsiteX927" fmla="*/ 2640575 w 3063398"/>
              <a:gd name="connsiteY927" fmla="*/ 1379899 h 2166462"/>
              <a:gd name="connsiteX928" fmla="*/ 2640916 w 3063398"/>
              <a:gd name="connsiteY928" fmla="*/ 1380158 h 2166462"/>
              <a:gd name="connsiteX929" fmla="*/ 2640941 w 3063398"/>
              <a:gd name="connsiteY929" fmla="*/ 1380609 h 2166462"/>
              <a:gd name="connsiteX930" fmla="*/ 2650907 w 3063398"/>
              <a:gd name="connsiteY930" fmla="*/ 1387752 h 2166462"/>
              <a:gd name="connsiteX931" fmla="*/ 1102304 w 3063398"/>
              <a:gd name="connsiteY931" fmla="*/ 1389915 h 2166462"/>
              <a:gd name="connsiteX932" fmla="*/ 1046892 w 3063398"/>
              <a:gd name="connsiteY932" fmla="*/ 1375333 h 2166462"/>
              <a:gd name="connsiteX933" fmla="*/ 1102304 w 3063398"/>
              <a:gd name="connsiteY933" fmla="*/ 1389915 h 2166462"/>
              <a:gd name="connsiteX934" fmla="*/ 2516726 w 3063398"/>
              <a:gd name="connsiteY934" fmla="*/ 1396962 h 2166462"/>
              <a:gd name="connsiteX935" fmla="*/ 2494811 w 3063398"/>
              <a:gd name="connsiteY935" fmla="*/ 1396269 h 2166462"/>
              <a:gd name="connsiteX936" fmla="*/ 2516726 w 3063398"/>
              <a:gd name="connsiteY936" fmla="*/ 1396962 h 2166462"/>
              <a:gd name="connsiteX937" fmla="*/ 2071046 w 3063398"/>
              <a:gd name="connsiteY937" fmla="*/ 1401292 h 2166462"/>
              <a:gd name="connsiteX938" fmla="*/ 2056649 w 3063398"/>
              <a:gd name="connsiteY938" fmla="*/ 1391938 h 2166462"/>
              <a:gd name="connsiteX939" fmla="*/ 2042252 w 3063398"/>
              <a:gd name="connsiteY939" fmla="*/ 1382585 h 2166462"/>
              <a:gd name="connsiteX940" fmla="*/ 2056649 w 3063398"/>
              <a:gd name="connsiteY940" fmla="*/ 1391938 h 2166462"/>
              <a:gd name="connsiteX941" fmla="*/ 2071046 w 3063398"/>
              <a:gd name="connsiteY941" fmla="*/ 1401292 h 2166462"/>
              <a:gd name="connsiteX942" fmla="*/ 653009 w 3063398"/>
              <a:gd name="connsiteY942" fmla="*/ 1410480 h 2166462"/>
              <a:gd name="connsiteX943" fmla="*/ 614748 w 3063398"/>
              <a:gd name="connsiteY943" fmla="*/ 1396647 h 2166462"/>
              <a:gd name="connsiteX944" fmla="*/ 653009 w 3063398"/>
              <a:gd name="connsiteY944" fmla="*/ 1410480 h 2166462"/>
              <a:gd name="connsiteX945" fmla="*/ 2135007 w 3063398"/>
              <a:gd name="connsiteY945" fmla="*/ 1413867 h 2166462"/>
              <a:gd name="connsiteX946" fmla="*/ 2136401 w 3063398"/>
              <a:gd name="connsiteY946" fmla="*/ 1400875 h 2166462"/>
              <a:gd name="connsiteX947" fmla="*/ 2136268 w 3063398"/>
              <a:gd name="connsiteY947" fmla="*/ 1398475 h 2166462"/>
              <a:gd name="connsiteX948" fmla="*/ 2137310 w 3063398"/>
              <a:gd name="connsiteY948" fmla="*/ 1393482 h 2166462"/>
              <a:gd name="connsiteX949" fmla="*/ 2135644 w 3063398"/>
              <a:gd name="connsiteY949" fmla="*/ 1387192 h 2166462"/>
              <a:gd name="connsiteX950" fmla="*/ 2136268 w 3063398"/>
              <a:gd name="connsiteY950" fmla="*/ 1398475 h 2166462"/>
              <a:gd name="connsiteX951" fmla="*/ 2135691 w 3063398"/>
              <a:gd name="connsiteY951" fmla="*/ 1401240 h 2166462"/>
              <a:gd name="connsiteX952" fmla="*/ 2135007 w 3063398"/>
              <a:gd name="connsiteY952" fmla="*/ 1413867 h 2166462"/>
              <a:gd name="connsiteX953" fmla="*/ 1428369 w 3063398"/>
              <a:gd name="connsiteY953" fmla="*/ 1418433 h 2166462"/>
              <a:gd name="connsiteX954" fmla="*/ 1427224 w 3063398"/>
              <a:gd name="connsiteY954" fmla="*/ 1402256 h 2166462"/>
              <a:gd name="connsiteX955" fmla="*/ 1430785 w 3063398"/>
              <a:gd name="connsiteY955" fmla="*/ 1381260 h 2166462"/>
              <a:gd name="connsiteX956" fmla="*/ 1427224 w 3063398"/>
              <a:gd name="connsiteY956" fmla="*/ 1402256 h 2166462"/>
              <a:gd name="connsiteX957" fmla="*/ 1428369 w 3063398"/>
              <a:gd name="connsiteY957" fmla="*/ 1418433 h 2166462"/>
              <a:gd name="connsiteX958" fmla="*/ 445696 w 3063398"/>
              <a:gd name="connsiteY958" fmla="*/ 1436985 h 2166462"/>
              <a:gd name="connsiteX959" fmla="*/ 479012 w 3063398"/>
              <a:gd name="connsiteY959" fmla="*/ 1435400 h 2166462"/>
              <a:gd name="connsiteX960" fmla="*/ 415051 w 3063398"/>
              <a:gd name="connsiteY960" fmla="*/ 1422824 h 2166462"/>
              <a:gd name="connsiteX961" fmla="*/ 445696 w 3063398"/>
              <a:gd name="connsiteY961" fmla="*/ 1436985 h 2166462"/>
              <a:gd name="connsiteX962" fmla="*/ 959051 w 3063398"/>
              <a:gd name="connsiteY962" fmla="*/ 1437329 h 2166462"/>
              <a:gd name="connsiteX963" fmla="*/ 946263 w 3063398"/>
              <a:gd name="connsiteY963" fmla="*/ 1435261 h 2166462"/>
              <a:gd name="connsiteX964" fmla="*/ 937944 w 3063398"/>
              <a:gd name="connsiteY964" fmla="*/ 1424246 h 2166462"/>
              <a:gd name="connsiteX965" fmla="*/ 945335 w 3063398"/>
              <a:gd name="connsiteY965" fmla="*/ 1435111 h 2166462"/>
              <a:gd name="connsiteX966" fmla="*/ 946263 w 3063398"/>
              <a:gd name="connsiteY966" fmla="*/ 1435261 h 2166462"/>
              <a:gd name="connsiteX967" fmla="*/ 946410 w 3063398"/>
              <a:gd name="connsiteY967" fmla="*/ 1435456 h 2166462"/>
              <a:gd name="connsiteX968" fmla="*/ 959051 w 3063398"/>
              <a:gd name="connsiteY968" fmla="*/ 1437329 h 2166462"/>
              <a:gd name="connsiteX969" fmla="*/ 618124 w 3063398"/>
              <a:gd name="connsiteY969" fmla="*/ 1440418 h 2166462"/>
              <a:gd name="connsiteX970" fmla="*/ 614112 w 3063398"/>
              <a:gd name="connsiteY970" fmla="*/ 1423322 h 2166462"/>
              <a:gd name="connsiteX971" fmla="*/ 618124 w 3063398"/>
              <a:gd name="connsiteY971" fmla="*/ 1440418 h 2166462"/>
              <a:gd name="connsiteX972" fmla="*/ 2714570 w 3063398"/>
              <a:gd name="connsiteY972" fmla="*/ 1455571 h 2166462"/>
              <a:gd name="connsiteX973" fmla="*/ 2694380 w 3063398"/>
              <a:gd name="connsiteY973" fmla="*/ 1439620 h 2166462"/>
              <a:gd name="connsiteX974" fmla="*/ 2714570 w 3063398"/>
              <a:gd name="connsiteY974" fmla="*/ 1455571 h 2166462"/>
              <a:gd name="connsiteX975" fmla="*/ 509812 w 3063398"/>
              <a:gd name="connsiteY975" fmla="*/ 1462654 h 2166462"/>
              <a:gd name="connsiteX976" fmla="*/ 514461 w 3063398"/>
              <a:gd name="connsiteY976" fmla="*/ 1453075 h 2166462"/>
              <a:gd name="connsiteX977" fmla="*/ 507034 w 3063398"/>
              <a:gd name="connsiteY977" fmla="*/ 1439234 h 2166462"/>
              <a:gd name="connsiteX978" fmla="*/ 505975 w 3063398"/>
              <a:gd name="connsiteY978" fmla="*/ 1438917 h 2166462"/>
              <a:gd name="connsiteX979" fmla="*/ 505959 w 3063398"/>
              <a:gd name="connsiteY979" fmla="*/ 1438890 h 2166462"/>
              <a:gd name="connsiteX980" fmla="*/ 487560 w 3063398"/>
              <a:gd name="connsiteY980" fmla="*/ 1433393 h 2166462"/>
              <a:gd name="connsiteX981" fmla="*/ 505975 w 3063398"/>
              <a:gd name="connsiteY981" fmla="*/ 1438917 h 2166462"/>
              <a:gd name="connsiteX982" fmla="*/ 514461 w 3063398"/>
              <a:gd name="connsiteY982" fmla="*/ 1453075 h 2166462"/>
              <a:gd name="connsiteX983" fmla="*/ 509812 w 3063398"/>
              <a:gd name="connsiteY983" fmla="*/ 1462654 h 2166462"/>
              <a:gd name="connsiteX984" fmla="*/ 2636607 w 3063398"/>
              <a:gd name="connsiteY984" fmla="*/ 1466972 h 2166462"/>
              <a:gd name="connsiteX985" fmla="*/ 2644817 w 3063398"/>
              <a:gd name="connsiteY985" fmla="*/ 1436397 h 2166462"/>
              <a:gd name="connsiteX986" fmla="*/ 2665586 w 3063398"/>
              <a:gd name="connsiteY986" fmla="*/ 1420913 h 2166462"/>
              <a:gd name="connsiteX987" fmla="*/ 2644817 w 3063398"/>
              <a:gd name="connsiteY987" fmla="*/ 1436397 h 2166462"/>
              <a:gd name="connsiteX988" fmla="*/ 2636607 w 3063398"/>
              <a:gd name="connsiteY988" fmla="*/ 1466972 h 2166462"/>
              <a:gd name="connsiteX989" fmla="*/ 719794 w 3063398"/>
              <a:gd name="connsiteY989" fmla="*/ 1474642 h 2166462"/>
              <a:gd name="connsiteX990" fmla="*/ 726782 w 3063398"/>
              <a:gd name="connsiteY990" fmla="*/ 1473233 h 2166462"/>
              <a:gd name="connsiteX991" fmla="*/ 730433 w 3063398"/>
              <a:gd name="connsiteY991" fmla="*/ 1474207 h 2166462"/>
              <a:gd name="connsiteX992" fmla="*/ 747967 w 3063398"/>
              <a:gd name="connsiteY992" fmla="*/ 1468961 h 2166462"/>
              <a:gd name="connsiteX993" fmla="*/ 748555 w 3063398"/>
              <a:gd name="connsiteY993" fmla="*/ 1468843 h 2166462"/>
              <a:gd name="connsiteX994" fmla="*/ 748671 w 3063398"/>
              <a:gd name="connsiteY994" fmla="*/ 1468751 h 2166462"/>
              <a:gd name="connsiteX995" fmla="*/ 748821 w 3063398"/>
              <a:gd name="connsiteY995" fmla="*/ 1468706 h 2166462"/>
              <a:gd name="connsiteX996" fmla="*/ 764979 w 3063398"/>
              <a:gd name="connsiteY996" fmla="*/ 1455821 h 2166462"/>
              <a:gd name="connsiteX997" fmla="*/ 748671 w 3063398"/>
              <a:gd name="connsiteY997" fmla="*/ 1468751 h 2166462"/>
              <a:gd name="connsiteX998" fmla="*/ 747967 w 3063398"/>
              <a:gd name="connsiteY998" fmla="*/ 1468961 h 2166462"/>
              <a:gd name="connsiteX999" fmla="*/ 726782 w 3063398"/>
              <a:gd name="connsiteY999" fmla="*/ 1473233 h 2166462"/>
              <a:gd name="connsiteX1000" fmla="*/ 689827 w 3063398"/>
              <a:gd name="connsiteY1000" fmla="*/ 1463378 h 2166462"/>
              <a:gd name="connsiteX1001" fmla="*/ 646862 w 3063398"/>
              <a:gd name="connsiteY1001" fmla="*/ 1454363 h 2166462"/>
              <a:gd name="connsiteX1002" fmla="*/ 689827 w 3063398"/>
              <a:gd name="connsiteY1002" fmla="*/ 1463378 h 2166462"/>
              <a:gd name="connsiteX1003" fmla="*/ 719794 w 3063398"/>
              <a:gd name="connsiteY1003" fmla="*/ 1474642 h 2166462"/>
              <a:gd name="connsiteX1004" fmla="*/ 1120529 w 3063398"/>
              <a:gd name="connsiteY1004" fmla="*/ 1481131 h 2166462"/>
              <a:gd name="connsiteX1005" fmla="*/ 1120997 w 3063398"/>
              <a:gd name="connsiteY1005" fmla="*/ 1457018 h 2166462"/>
              <a:gd name="connsiteX1006" fmla="*/ 1120409 w 3063398"/>
              <a:gd name="connsiteY1006" fmla="*/ 1454904 h 2166462"/>
              <a:gd name="connsiteX1007" fmla="*/ 1120378 w 3063398"/>
              <a:gd name="connsiteY1007" fmla="*/ 1448275 h 2166462"/>
              <a:gd name="connsiteX1008" fmla="*/ 1114811 w 3063398"/>
              <a:gd name="connsiteY1008" fmla="*/ 1434792 h 2166462"/>
              <a:gd name="connsiteX1009" fmla="*/ 1114755 w 3063398"/>
              <a:gd name="connsiteY1009" fmla="*/ 1434591 h 2166462"/>
              <a:gd name="connsiteX1010" fmla="*/ 1114720 w 3063398"/>
              <a:gd name="connsiteY1010" fmla="*/ 1434572 h 2166462"/>
              <a:gd name="connsiteX1011" fmla="*/ 1114618 w 3063398"/>
              <a:gd name="connsiteY1011" fmla="*/ 1434325 h 2166462"/>
              <a:gd name="connsiteX1012" fmla="*/ 1096045 w 3063398"/>
              <a:gd name="connsiteY1012" fmla="*/ 1424277 h 2166462"/>
              <a:gd name="connsiteX1013" fmla="*/ 1114720 w 3063398"/>
              <a:gd name="connsiteY1013" fmla="*/ 1434572 h 2166462"/>
              <a:gd name="connsiteX1014" fmla="*/ 1114811 w 3063398"/>
              <a:gd name="connsiteY1014" fmla="*/ 1434792 h 2166462"/>
              <a:gd name="connsiteX1015" fmla="*/ 1120409 w 3063398"/>
              <a:gd name="connsiteY1015" fmla="*/ 1454904 h 2166462"/>
              <a:gd name="connsiteX1016" fmla="*/ 359566 w 3063398"/>
              <a:gd name="connsiteY1016" fmla="*/ 1482531 h 2166462"/>
              <a:gd name="connsiteX1017" fmla="*/ 375575 w 3063398"/>
              <a:gd name="connsiteY1017" fmla="*/ 1467103 h 2166462"/>
              <a:gd name="connsiteX1018" fmla="*/ 359566 w 3063398"/>
              <a:gd name="connsiteY1018" fmla="*/ 1482531 h 2166462"/>
              <a:gd name="connsiteX1019" fmla="*/ 1543206 w 3063398"/>
              <a:gd name="connsiteY1019" fmla="*/ 1488458 h 2166462"/>
              <a:gd name="connsiteX1020" fmla="*/ 1553012 w 3063398"/>
              <a:gd name="connsiteY1020" fmla="*/ 1488387 h 2166462"/>
              <a:gd name="connsiteX1021" fmla="*/ 1543061 w 3063398"/>
              <a:gd name="connsiteY1021" fmla="*/ 1487523 h 2166462"/>
              <a:gd name="connsiteX1022" fmla="*/ 1541278 w 3063398"/>
              <a:gd name="connsiteY1022" fmla="*/ 1484126 h 2166462"/>
              <a:gd name="connsiteX1023" fmla="*/ 1538568 w 3063398"/>
              <a:gd name="connsiteY1023" fmla="*/ 1478037 h 2166462"/>
              <a:gd name="connsiteX1024" fmla="*/ 1533627 w 3063398"/>
              <a:gd name="connsiteY1024" fmla="*/ 1460044 h 2166462"/>
              <a:gd name="connsiteX1025" fmla="*/ 1537581 w 3063398"/>
              <a:gd name="connsiteY1025" fmla="*/ 1475818 h 2166462"/>
              <a:gd name="connsiteX1026" fmla="*/ 1538568 w 3063398"/>
              <a:gd name="connsiteY1026" fmla="*/ 1478037 h 2166462"/>
              <a:gd name="connsiteX1027" fmla="*/ 1539102 w 3063398"/>
              <a:gd name="connsiteY1027" fmla="*/ 1479980 h 2166462"/>
              <a:gd name="connsiteX1028" fmla="*/ 1541278 w 3063398"/>
              <a:gd name="connsiteY1028" fmla="*/ 1484126 h 2166462"/>
              <a:gd name="connsiteX1029" fmla="*/ 797785 w 3063398"/>
              <a:gd name="connsiteY1029" fmla="*/ 1491624 h 2166462"/>
              <a:gd name="connsiteX1030" fmla="*/ 788898 w 3063398"/>
              <a:gd name="connsiteY1030" fmla="*/ 1465061 h 2166462"/>
              <a:gd name="connsiteX1031" fmla="*/ 797785 w 3063398"/>
              <a:gd name="connsiteY1031" fmla="*/ 1491624 h 2166462"/>
              <a:gd name="connsiteX1032" fmla="*/ 1287347 w 3063398"/>
              <a:gd name="connsiteY1032" fmla="*/ 1493441 h 2166462"/>
              <a:gd name="connsiteX1033" fmla="*/ 1303710 w 3063398"/>
              <a:gd name="connsiteY1033" fmla="*/ 1427530 h 2166462"/>
              <a:gd name="connsiteX1034" fmla="*/ 1287347 w 3063398"/>
              <a:gd name="connsiteY1034" fmla="*/ 1493441 h 2166462"/>
              <a:gd name="connsiteX1035" fmla="*/ 828303 w 3063398"/>
              <a:gd name="connsiteY1035" fmla="*/ 1495072 h 2166462"/>
              <a:gd name="connsiteX1036" fmla="*/ 882234 w 3063398"/>
              <a:gd name="connsiteY1036" fmla="*/ 1464908 h 2166462"/>
              <a:gd name="connsiteX1037" fmla="*/ 828303 w 3063398"/>
              <a:gd name="connsiteY1037" fmla="*/ 1495072 h 2166462"/>
              <a:gd name="connsiteX1038" fmla="*/ 1570277 w 3063398"/>
              <a:gd name="connsiteY1038" fmla="*/ 1498659 h 2166462"/>
              <a:gd name="connsiteX1039" fmla="*/ 1560585 w 3063398"/>
              <a:gd name="connsiteY1039" fmla="*/ 1484487 h 2166462"/>
              <a:gd name="connsiteX1040" fmla="*/ 1570277 w 3063398"/>
              <a:gd name="connsiteY1040" fmla="*/ 1498659 h 2166462"/>
              <a:gd name="connsiteX1041" fmla="*/ 1061838 w 3063398"/>
              <a:gd name="connsiteY1041" fmla="*/ 1511352 h 2166462"/>
              <a:gd name="connsiteX1042" fmla="*/ 1081632 w 3063398"/>
              <a:gd name="connsiteY1042" fmla="*/ 1493974 h 2166462"/>
              <a:gd name="connsiteX1043" fmla="*/ 1061838 w 3063398"/>
              <a:gd name="connsiteY1043" fmla="*/ 1511352 h 2166462"/>
              <a:gd name="connsiteX1044" fmla="*/ 2728547 w 3063398"/>
              <a:gd name="connsiteY1044" fmla="*/ 1519932 h 2166462"/>
              <a:gd name="connsiteX1045" fmla="*/ 2741978 w 3063398"/>
              <a:gd name="connsiteY1045" fmla="*/ 1518106 h 2166462"/>
              <a:gd name="connsiteX1046" fmla="*/ 2722820 w 3063398"/>
              <a:gd name="connsiteY1046" fmla="*/ 1508808 h 2166462"/>
              <a:gd name="connsiteX1047" fmla="*/ 2728547 w 3063398"/>
              <a:gd name="connsiteY1047" fmla="*/ 1519932 h 2166462"/>
              <a:gd name="connsiteX1048" fmla="*/ 1425824 w 3063398"/>
              <a:gd name="connsiteY1048" fmla="*/ 1525134 h 2166462"/>
              <a:gd name="connsiteX1049" fmla="*/ 1469893 w 3063398"/>
              <a:gd name="connsiteY1049" fmla="*/ 1466514 h 2166462"/>
              <a:gd name="connsiteX1050" fmla="*/ 1478340 w 3063398"/>
              <a:gd name="connsiteY1050" fmla="*/ 1456018 h 2166462"/>
              <a:gd name="connsiteX1051" fmla="*/ 1478858 w 3063398"/>
              <a:gd name="connsiteY1051" fmla="*/ 1452987 h 2166462"/>
              <a:gd name="connsiteX1052" fmla="*/ 1479834 w 3063398"/>
              <a:gd name="connsiteY1052" fmla="*/ 1451515 h 2166462"/>
              <a:gd name="connsiteX1053" fmla="*/ 1479890 w 3063398"/>
              <a:gd name="connsiteY1053" fmla="*/ 1446947 h 2166462"/>
              <a:gd name="connsiteX1054" fmla="*/ 1480344 w 3063398"/>
              <a:gd name="connsiteY1054" fmla="*/ 1444291 h 2166462"/>
              <a:gd name="connsiteX1055" fmla="*/ 1479929 w 3063398"/>
              <a:gd name="connsiteY1055" fmla="*/ 1443799 h 2166462"/>
              <a:gd name="connsiteX1056" fmla="*/ 1479933 w 3063398"/>
              <a:gd name="connsiteY1056" fmla="*/ 1443493 h 2166462"/>
              <a:gd name="connsiteX1057" fmla="*/ 1473340 w 3063398"/>
              <a:gd name="connsiteY1057" fmla="*/ 1435996 h 2166462"/>
              <a:gd name="connsiteX1058" fmla="*/ 1479929 w 3063398"/>
              <a:gd name="connsiteY1058" fmla="*/ 1443799 h 2166462"/>
              <a:gd name="connsiteX1059" fmla="*/ 1479890 w 3063398"/>
              <a:gd name="connsiteY1059" fmla="*/ 1446947 h 2166462"/>
              <a:gd name="connsiteX1060" fmla="*/ 1478858 w 3063398"/>
              <a:gd name="connsiteY1060" fmla="*/ 1452987 h 2166462"/>
              <a:gd name="connsiteX1061" fmla="*/ 1469893 w 3063398"/>
              <a:gd name="connsiteY1061" fmla="*/ 1466514 h 2166462"/>
              <a:gd name="connsiteX1062" fmla="*/ 1425824 w 3063398"/>
              <a:gd name="connsiteY1062" fmla="*/ 1525134 h 2166462"/>
              <a:gd name="connsiteX1063" fmla="*/ 310566 w 3063398"/>
              <a:gd name="connsiteY1063" fmla="*/ 1526923 h 2166462"/>
              <a:gd name="connsiteX1064" fmla="*/ 303063 w 3063398"/>
              <a:gd name="connsiteY1064" fmla="*/ 1506535 h 2166462"/>
              <a:gd name="connsiteX1065" fmla="*/ 302743 w 3063398"/>
              <a:gd name="connsiteY1065" fmla="*/ 1505947 h 2166462"/>
              <a:gd name="connsiteX1066" fmla="*/ 302697 w 3063398"/>
              <a:gd name="connsiteY1066" fmla="*/ 1505825 h 2166462"/>
              <a:gd name="connsiteX1067" fmla="*/ 291989 w 3063398"/>
              <a:gd name="connsiteY1067" fmla="*/ 1486190 h 2166462"/>
              <a:gd name="connsiteX1068" fmla="*/ 302743 w 3063398"/>
              <a:gd name="connsiteY1068" fmla="*/ 1505947 h 2166462"/>
              <a:gd name="connsiteX1069" fmla="*/ 1350616 w 3063398"/>
              <a:gd name="connsiteY1069" fmla="*/ 1527930 h 2166462"/>
              <a:gd name="connsiteX1070" fmla="*/ 1393469 w 3063398"/>
              <a:gd name="connsiteY1070" fmla="*/ 1527422 h 2166462"/>
              <a:gd name="connsiteX1071" fmla="*/ 1350616 w 3063398"/>
              <a:gd name="connsiteY1071" fmla="*/ 1527930 h 2166462"/>
              <a:gd name="connsiteX1072" fmla="*/ 2084099 w 3063398"/>
              <a:gd name="connsiteY1072" fmla="*/ 1538284 h 2166462"/>
              <a:gd name="connsiteX1073" fmla="*/ 2085977 w 3063398"/>
              <a:gd name="connsiteY1073" fmla="*/ 1519690 h 2166462"/>
              <a:gd name="connsiteX1074" fmla="*/ 2083026 w 3063398"/>
              <a:gd name="connsiteY1074" fmla="*/ 1505908 h 2166462"/>
              <a:gd name="connsiteX1075" fmla="*/ 2082987 w 3063398"/>
              <a:gd name="connsiteY1075" fmla="*/ 1504725 h 2166462"/>
              <a:gd name="connsiteX1076" fmla="*/ 2082692 w 3063398"/>
              <a:gd name="connsiteY1076" fmla="*/ 1504349 h 2166462"/>
              <a:gd name="connsiteX1077" fmla="*/ 2082622 w 3063398"/>
              <a:gd name="connsiteY1077" fmla="*/ 1504015 h 2166462"/>
              <a:gd name="connsiteX1078" fmla="*/ 2082103 w 3063398"/>
              <a:gd name="connsiteY1078" fmla="*/ 1503594 h 2166462"/>
              <a:gd name="connsiteX1079" fmla="*/ 2073104 w 3063398"/>
              <a:gd name="connsiteY1079" fmla="*/ 1492074 h 2166462"/>
              <a:gd name="connsiteX1080" fmla="*/ 2054853 w 3063398"/>
              <a:gd name="connsiteY1080" fmla="*/ 1481486 h 2166462"/>
              <a:gd name="connsiteX1081" fmla="*/ 2082103 w 3063398"/>
              <a:gd name="connsiteY1081" fmla="*/ 1503594 h 2166462"/>
              <a:gd name="connsiteX1082" fmla="*/ 2082692 w 3063398"/>
              <a:gd name="connsiteY1082" fmla="*/ 1504349 h 2166462"/>
              <a:gd name="connsiteX1083" fmla="*/ 2083026 w 3063398"/>
              <a:gd name="connsiteY1083" fmla="*/ 1505908 h 2166462"/>
              <a:gd name="connsiteX1084" fmla="*/ 405964 w 3063398"/>
              <a:gd name="connsiteY1084" fmla="*/ 1540078 h 2166462"/>
              <a:gd name="connsiteX1085" fmla="*/ 428457 w 3063398"/>
              <a:gd name="connsiteY1085" fmla="*/ 1509334 h 2166462"/>
              <a:gd name="connsiteX1086" fmla="*/ 448083 w 3063398"/>
              <a:gd name="connsiteY1086" fmla="*/ 1477672 h 2166462"/>
              <a:gd name="connsiteX1087" fmla="*/ 428457 w 3063398"/>
              <a:gd name="connsiteY1087" fmla="*/ 1509334 h 2166462"/>
              <a:gd name="connsiteX1088" fmla="*/ 405964 w 3063398"/>
              <a:gd name="connsiteY1088" fmla="*/ 1540078 h 2166462"/>
              <a:gd name="connsiteX1089" fmla="*/ 458361 w 3063398"/>
              <a:gd name="connsiteY1089" fmla="*/ 1541243 h 2166462"/>
              <a:gd name="connsiteX1090" fmla="*/ 468781 w 3063398"/>
              <a:gd name="connsiteY1090" fmla="*/ 1536477 h 2166462"/>
              <a:gd name="connsiteX1091" fmla="*/ 489258 w 3063398"/>
              <a:gd name="connsiteY1091" fmla="*/ 1521264 h 2166462"/>
              <a:gd name="connsiteX1092" fmla="*/ 500229 w 3063398"/>
              <a:gd name="connsiteY1092" fmla="*/ 1522979 h 2166462"/>
              <a:gd name="connsiteX1093" fmla="*/ 512552 w 3063398"/>
              <a:gd name="connsiteY1093" fmla="*/ 1533101 h 2166462"/>
              <a:gd name="connsiteX1094" fmla="*/ 489788 w 3063398"/>
              <a:gd name="connsiteY1094" fmla="*/ 1520870 h 2166462"/>
              <a:gd name="connsiteX1095" fmla="*/ 489258 w 3063398"/>
              <a:gd name="connsiteY1095" fmla="*/ 1521264 h 2166462"/>
              <a:gd name="connsiteX1096" fmla="*/ 489077 w 3063398"/>
              <a:gd name="connsiteY1096" fmla="*/ 1521236 h 2166462"/>
              <a:gd name="connsiteX1097" fmla="*/ 468781 w 3063398"/>
              <a:gd name="connsiteY1097" fmla="*/ 1536477 h 2166462"/>
              <a:gd name="connsiteX1098" fmla="*/ 444973 w 3063398"/>
              <a:gd name="connsiteY1098" fmla="*/ 1536759 h 2166462"/>
              <a:gd name="connsiteX1099" fmla="*/ 458361 w 3063398"/>
              <a:gd name="connsiteY1099" fmla="*/ 1541243 h 2166462"/>
              <a:gd name="connsiteX1100" fmla="*/ 555517 w 3063398"/>
              <a:gd name="connsiteY1100" fmla="*/ 1542116 h 2166462"/>
              <a:gd name="connsiteX1101" fmla="*/ 565676 w 3063398"/>
              <a:gd name="connsiteY1101" fmla="*/ 1515328 h 2166462"/>
              <a:gd name="connsiteX1102" fmla="*/ 555517 w 3063398"/>
              <a:gd name="connsiteY1102" fmla="*/ 1542116 h 2166462"/>
              <a:gd name="connsiteX1103" fmla="*/ 1319405 w 3063398"/>
              <a:gd name="connsiteY1103" fmla="*/ 1546396 h 2166462"/>
              <a:gd name="connsiteX1104" fmla="*/ 1283038 w 3063398"/>
              <a:gd name="connsiteY1104" fmla="*/ 1531588 h 2166462"/>
              <a:gd name="connsiteX1105" fmla="*/ 1262961 w 3063398"/>
              <a:gd name="connsiteY1105" fmla="*/ 1525159 h 2166462"/>
              <a:gd name="connsiteX1106" fmla="*/ 1252078 w 3063398"/>
              <a:gd name="connsiteY1106" fmla="*/ 1519245 h 2166462"/>
              <a:gd name="connsiteX1107" fmla="*/ 1251723 w 3063398"/>
              <a:gd name="connsiteY1107" fmla="*/ 1518146 h 2166462"/>
              <a:gd name="connsiteX1108" fmla="*/ 1250027 w 3063398"/>
              <a:gd name="connsiteY1108" fmla="*/ 1508119 h 2166462"/>
              <a:gd name="connsiteX1109" fmla="*/ 1253043 w 3063398"/>
              <a:gd name="connsiteY1109" fmla="*/ 1491942 h 2166462"/>
              <a:gd name="connsiteX1110" fmla="*/ 1249606 w 3063398"/>
              <a:gd name="connsiteY1110" fmla="*/ 1505628 h 2166462"/>
              <a:gd name="connsiteX1111" fmla="*/ 1250027 w 3063398"/>
              <a:gd name="connsiteY1111" fmla="*/ 1508119 h 2166462"/>
              <a:gd name="connsiteX1112" fmla="*/ 1249461 w 3063398"/>
              <a:gd name="connsiteY1112" fmla="*/ 1511153 h 2166462"/>
              <a:gd name="connsiteX1113" fmla="*/ 1251723 w 3063398"/>
              <a:gd name="connsiteY1113" fmla="*/ 1518146 h 2166462"/>
              <a:gd name="connsiteX1114" fmla="*/ 1251892 w 3063398"/>
              <a:gd name="connsiteY1114" fmla="*/ 1519145 h 2166462"/>
              <a:gd name="connsiteX1115" fmla="*/ 1252078 w 3063398"/>
              <a:gd name="connsiteY1115" fmla="*/ 1519245 h 2166462"/>
              <a:gd name="connsiteX1116" fmla="*/ 1252303 w 3063398"/>
              <a:gd name="connsiteY1116" fmla="*/ 1519943 h 2166462"/>
              <a:gd name="connsiteX1117" fmla="*/ 1262961 w 3063398"/>
              <a:gd name="connsiteY1117" fmla="*/ 1525159 h 2166462"/>
              <a:gd name="connsiteX1118" fmla="*/ 1283038 w 3063398"/>
              <a:gd name="connsiteY1118" fmla="*/ 1531588 h 2166462"/>
              <a:gd name="connsiteX1119" fmla="*/ 1319405 w 3063398"/>
              <a:gd name="connsiteY1119" fmla="*/ 1546396 h 2166462"/>
              <a:gd name="connsiteX1120" fmla="*/ 1493080 w 3063398"/>
              <a:gd name="connsiteY1120" fmla="*/ 1554576 h 2166462"/>
              <a:gd name="connsiteX1121" fmla="*/ 1506132 w 3063398"/>
              <a:gd name="connsiteY1121" fmla="*/ 1550849 h 2166462"/>
              <a:gd name="connsiteX1122" fmla="*/ 1484161 w 3063398"/>
              <a:gd name="connsiteY1122" fmla="*/ 1545395 h 2166462"/>
              <a:gd name="connsiteX1123" fmla="*/ 1493080 w 3063398"/>
              <a:gd name="connsiteY1123" fmla="*/ 1554576 h 2166462"/>
              <a:gd name="connsiteX1124" fmla="*/ 2104345 w 3063398"/>
              <a:gd name="connsiteY1124" fmla="*/ 1558998 h 2166462"/>
              <a:gd name="connsiteX1125" fmla="*/ 2227915 w 3063398"/>
              <a:gd name="connsiteY1125" fmla="*/ 1538485 h 2166462"/>
              <a:gd name="connsiteX1126" fmla="*/ 2104345 w 3063398"/>
              <a:gd name="connsiteY1126" fmla="*/ 1558998 h 2166462"/>
              <a:gd name="connsiteX1127" fmla="*/ 2962655 w 3063398"/>
              <a:gd name="connsiteY1127" fmla="*/ 1574541 h 2166462"/>
              <a:gd name="connsiteX1128" fmla="*/ 2968859 w 3063398"/>
              <a:gd name="connsiteY1128" fmla="*/ 1535418 h 2166462"/>
              <a:gd name="connsiteX1129" fmla="*/ 2962655 w 3063398"/>
              <a:gd name="connsiteY1129" fmla="*/ 1574541 h 2166462"/>
              <a:gd name="connsiteX1130" fmla="*/ 1018800 w 3063398"/>
              <a:gd name="connsiteY1130" fmla="*/ 1576626 h 2166462"/>
              <a:gd name="connsiteX1131" fmla="*/ 1018462 w 3063398"/>
              <a:gd name="connsiteY1131" fmla="*/ 1548058 h 2166462"/>
              <a:gd name="connsiteX1132" fmla="*/ 1018800 w 3063398"/>
              <a:gd name="connsiteY1132" fmla="*/ 1576626 h 2166462"/>
              <a:gd name="connsiteX1133" fmla="*/ 1627455 w 3063398"/>
              <a:gd name="connsiteY1133" fmla="*/ 1581794 h 2166462"/>
              <a:gd name="connsiteX1134" fmla="*/ 1572509 w 3063398"/>
              <a:gd name="connsiteY1134" fmla="*/ 1526253 h 2166462"/>
              <a:gd name="connsiteX1135" fmla="*/ 1627455 w 3063398"/>
              <a:gd name="connsiteY1135" fmla="*/ 1581794 h 2166462"/>
              <a:gd name="connsiteX1136" fmla="*/ 505429 w 3063398"/>
              <a:gd name="connsiteY1136" fmla="*/ 1595077 h 2166462"/>
              <a:gd name="connsiteX1137" fmla="*/ 519940 w 3063398"/>
              <a:gd name="connsiteY1137" fmla="*/ 1593967 h 2166462"/>
              <a:gd name="connsiteX1138" fmla="*/ 505695 w 3063398"/>
              <a:gd name="connsiteY1138" fmla="*/ 1594939 h 2166462"/>
              <a:gd name="connsiteX1139" fmla="*/ 503550 w 3063398"/>
              <a:gd name="connsiteY1139" fmla="*/ 1593603 h 2166462"/>
              <a:gd name="connsiteX1140" fmla="*/ 496084 w 3063398"/>
              <a:gd name="connsiteY1140" fmla="*/ 1587749 h 2166462"/>
              <a:gd name="connsiteX1141" fmla="*/ 490114 w 3063398"/>
              <a:gd name="connsiteY1141" fmla="*/ 1568606 h 2166462"/>
              <a:gd name="connsiteX1142" fmla="*/ 496657 w 3063398"/>
              <a:gd name="connsiteY1142" fmla="*/ 1558052 h 2166462"/>
              <a:gd name="connsiteX1143" fmla="*/ 490114 w 3063398"/>
              <a:gd name="connsiteY1143" fmla="*/ 1568606 h 2166462"/>
              <a:gd name="connsiteX1144" fmla="*/ 492789 w 3063398"/>
              <a:gd name="connsiteY1144" fmla="*/ 1585165 h 2166462"/>
              <a:gd name="connsiteX1145" fmla="*/ 496084 w 3063398"/>
              <a:gd name="connsiteY1145" fmla="*/ 1587749 h 2166462"/>
              <a:gd name="connsiteX1146" fmla="*/ 496550 w 3063398"/>
              <a:gd name="connsiteY1146" fmla="*/ 1589244 h 2166462"/>
              <a:gd name="connsiteX1147" fmla="*/ 503550 w 3063398"/>
              <a:gd name="connsiteY1147" fmla="*/ 1593603 h 2166462"/>
              <a:gd name="connsiteX1148" fmla="*/ 2077154 w 3063398"/>
              <a:gd name="connsiteY1148" fmla="*/ 1595155 h 2166462"/>
              <a:gd name="connsiteX1149" fmla="*/ 2112313 w 3063398"/>
              <a:gd name="connsiteY1149" fmla="*/ 1588428 h 2166462"/>
              <a:gd name="connsiteX1150" fmla="*/ 2135234 w 3063398"/>
              <a:gd name="connsiteY1150" fmla="*/ 1576364 h 2166462"/>
              <a:gd name="connsiteX1151" fmla="*/ 2139424 w 3063398"/>
              <a:gd name="connsiteY1151" fmla="*/ 1575045 h 2166462"/>
              <a:gd name="connsiteX1152" fmla="*/ 2159870 w 3063398"/>
              <a:gd name="connsiteY1152" fmla="*/ 1583103 h 2166462"/>
              <a:gd name="connsiteX1153" fmla="*/ 2139536 w 3063398"/>
              <a:gd name="connsiteY1153" fmla="*/ 1575010 h 2166462"/>
              <a:gd name="connsiteX1154" fmla="*/ 2139424 w 3063398"/>
              <a:gd name="connsiteY1154" fmla="*/ 1575045 h 2166462"/>
              <a:gd name="connsiteX1155" fmla="*/ 2138461 w 3063398"/>
              <a:gd name="connsiteY1155" fmla="*/ 1574666 h 2166462"/>
              <a:gd name="connsiteX1156" fmla="*/ 2135234 w 3063398"/>
              <a:gd name="connsiteY1156" fmla="*/ 1576364 h 2166462"/>
              <a:gd name="connsiteX1157" fmla="*/ 2127942 w 3063398"/>
              <a:gd name="connsiteY1157" fmla="*/ 1578659 h 2166462"/>
              <a:gd name="connsiteX1158" fmla="*/ 2112313 w 3063398"/>
              <a:gd name="connsiteY1158" fmla="*/ 1588428 h 2166462"/>
              <a:gd name="connsiteX1159" fmla="*/ 2053057 w 3063398"/>
              <a:gd name="connsiteY1159" fmla="*/ 1571035 h 2166462"/>
              <a:gd name="connsiteX1160" fmla="*/ 2019670 w 3063398"/>
              <a:gd name="connsiteY1160" fmla="*/ 1566668 h 2166462"/>
              <a:gd name="connsiteX1161" fmla="*/ 2053057 w 3063398"/>
              <a:gd name="connsiteY1161" fmla="*/ 1571035 h 2166462"/>
              <a:gd name="connsiteX1162" fmla="*/ 2077154 w 3063398"/>
              <a:gd name="connsiteY1162" fmla="*/ 1595155 h 2166462"/>
              <a:gd name="connsiteX1163" fmla="*/ 2729572 w 3063398"/>
              <a:gd name="connsiteY1163" fmla="*/ 1596351 h 2166462"/>
              <a:gd name="connsiteX1164" fmla="*/ 2746933 w 3063398"/>
              <a:gd name="connsiteY1164" fmla="*/ 1583332 h 2166462"/>
              <a:gd name="connsiteX1165" fmla="*/ 2752349 w 3063398"/>
              <a:gd name="connsiteY1165" fmla="*/ 1575914 h 2166462"/>
              <a:gd name="connsiteX1166" fmla="*/ 2756195 w 3063398"/>
              <a:gd name="connsiteY1166" fmla="*/ 1572463 h 2166462"/>
              <a:gd name="connsiteX1167" fmla="*/ 2752702 w 3063398"/>
              <a:gd name="connsiteY1167" fmla="*/ 1538933 h 2166462"/>
              <a:gd name="connsiteX1168" fmla="*/ 2755119 w 3063398"/>
              <a:gd name="connsiteY1168" fmla="*/ 1572119 h 2166462"/>
              <a:gd name="connsiteX1169" fmla="*/ 2752349 w 3063398"/>
              <a:gd name="connsiteY1169" fmla="*/ 1575914 h 2166462"/>
              <a:gd name="connsiteX1170" fmla="*/ 2024827 w 3063398"/>
              <a:gd name="connsiteY1170" fmla="*/ 1599942 h 2166462"/>
              <a:gd name="connsiteX1171" fmla="*/ 2018696 w 3063398"/>
              <a:gd name="connsiteY1171" fmla="*/ 1564775 h 2166462"/>
              <a:gd name="connsiteX1172" fmla="*/ 2024827 w 3063398"/>
              <a:gd name="connsiteY1172" fmla="*/ 1599942 h 2166462"/>
              <a:gd name="connsiteX1173" fmla="*/ 2938212 w 3063398"/>
              <a:gd name="connsiteY1173" fmla="*/ 1601497 h 2166462"/>
              <a:gd name="connsiteX1174" fmla="*/ 2940346 w 3063398"/>
              <a:gd name="connsiteY1174" fmla="*/ 1540518 h 2166462"/>
              <a:gd name="connsiteX1175" fmla="*/ 2986252 w 3063398"/>
              <a:gd name="connsiteY1175" fmla="*/ 1476162 h 2166462"/>
              <a:gd name="connsiteX1176" fmla="*/ 2940346 w 3063398"/>
              <a:gd name="connsiteY1176" fmla="*/ 1540518 h 2166462"/>
              <a:gd name="connsiteX1177" fmla="*/ 2938212 w 3063398"/>
              <a:gd name="connsiteY1177" fmla="*/ 1601497 h 2166462"/>
              <a:gd name="connsiteX1178" fmla="*/ 1661123 w 3063398"/>
              <a:gd name="connsiteY1178" fmla="*/ 1609968 h 2166462"/>
              <a:gd name="connsiteX1179" fmla="*/ 1651375 w 3063398"/>
              <a:gd name="connsiteY1179" fmla="*/ 1591034 h 2166462"/>
              <a:gd name="connsiteX1180" fmla="*/ 1661123 w 3063398"/>
              <a:gd name="connsiteY1180" fmla="*/ 1609968 h 2166462"/>
              <a:gd name="connsiteX1181" fmla="*/ 1130657 w 3063398"/>
              <a:gd name="connsiteY1181" fmla="*/ 1612444 h 2166462"/>
              <a:gd name="connsiteX1182" fmla="*/ 1127927 w 3063398"/>
              <a:gd name="connsiteY1182" fmla="*/ 1603072 h 2166462"/>
              <a:gd name="connsiteX1183" fmla="*/ 1127747 w 3063398"/>
              <a:gd name="connsiteY1183" fmla="*/ 1602967 h 2166462"/>
              <a:gd name="connsiteX1184" fmla="*/ 1127562 w 3063398"/>
              <a:gd name="connsiteY1184" fmla="*/ 1602362 h 2166462"/>
              <a:gd name="connsiteX1185" fmla="*/ 1118097 w 3063398"/>
              <a:gd name="connsiteY1185" fmla="*/ 1597355 h 2166462"/>
              <a:gd name="connsiteX1186" fmla="*/ 1017036 w 3063398"/>
              <a:gd name="connsiteY1186" fmla="*/ 1508073 h 2166462"/>
              <a:gd name="connsiteX1187" fmla="*/ 1118097 w 3063398"/>
              <a:gd name="connsiteY1187" fmla="*/ 1597355 h 2166462"/>
              <a:gd name="connsiteX1188" fmla="*/ 1127747 w 3063398"/>
              <a:gd name="connsiteY1188" fmla="*/ 1602967 h 2166462"/>
              <a:gd name="connsiteX1189" fmla="*/ 1713612 w 3063398"/>
              <a:gd name="connsiteY1189" fmla="*/ 1618869 h 2166462"/>
              <a:gd name="connsiteX1190" fmla="*/ 1701107 w 3063398"/>
              <a:gd name="connsiteY1190" fmla="*/ 1608540 h 2166462"/>
              <a:gd name="connsiteX1191" fmla="*/ 1713612 w 3063398"/>
              <a:gd name="connsiteY1191" fmla="*/ 1618869 h 2166462"/>
              <a:gd name="connsiteX1192" fmla="*/ 2326109 w 3063398"/>
              <a:gd name="connsiteY1192" fmla="*/ 1626849 h 2166462"/>
              <a:gd name="connsiteX1193" fmla="*/ 2380901 w 3063398"/>
              <a:gd name="connsiteY1193" fmla="*/ 1589055 h 2166462"/>
              <a:gd name="connsiteX1194" fmla="*/ 2326109 w 3063398"/>
              <a:gd name="connsiteY1194" fmla="*/ 1626849 h 2166462"/>
              <a:gd name="connsiteX1195" fmla="*/ 1990861 w 3063398"/>
              <a:gd name="connsiteY1195" fmla="*/ 1627012 h 2166462"/>
              <a:gd name="connsiteX1196" fmla="*/ 1980307 w 3063398"/>
              <a:gd name="connsiteY1196" fmla="*/ 1620470 h 2166462"/>
              <a:gd name="connsiteX1197" fmla="*/ 1990861 w 3063398"/>
              <a:gd name="connsiteY1197" fmla="*/ 1627012 h 2166462"/>
              <a:gd name="connsiteX1198" fmla="*/ 2120564 w 3063398"/>
              <a:gd name="connsiteY1198" fmla="*/ 1641666 h 2166462"/>
              <a:gd name="connsiteX1199" fmla="*/ 2122231 w 3063398"/>
              <a:gd name="connsiteY1199" fmla="*/ 1621645 h 2166462"/>
              <a:gd name="connsiteX1200" fmla="*/ 2120564 w 3063398"/>
              <a:gd name="connsiteY1200" fmla="*/ 1641666 h 2166462"/>
              <a:gd name="connsiteX1201" fmla="*/ 2158768 w 3063398"/>
              <a:gd name="connsiteY1201" fmla="*/ 1650737 h 2166462"/>
              <a:gd name="connsiteX1202" fmla="*/ 2147182 w 3063398"/>
              <a:gd name="connsiteY1202" fmla="*/ 1637541 h 2166462"/>
              <a:gd name="connsiteX1203" fmla="*/ 2158768 w 3063398"/>
              <a:gd name="connsiteY1203" fmla="*/ 1650737 h 2166462"/>
              <a:gd name="connsiteX1204" fmla="*/ 347370 w 3063398"/>
              <a:gd name="connsiteY1204" fmla="*/ 1658872 h 2166462"/>
              <a:gd name="connsiteX1205" fmla="*/ 353178 w 3063398"/>
              <a:gd name="connsiteY1205" fmla="*/ 1586421 h 2166462"/>
              <a:gd name="connsiteX1206" fmla="*/ 347370 w 3063398"/>
              <a:gd name="connsiteY1206" fmla="*/ 1658872 h 2166462"/>
              <a:gd name="connsiteX1207" fmla="*/ 2723651 w 3063398"/>
              <a:gd name="connsiteY1207" fmla="*/ 1659280 h 2166462"/>
              <a:gd name="connsiteX1208" fmla="*/ 2742696 w 3063398"/>
              <a:gd name="connsiteY1208" fmla="*/ 1659055 h 2166462"/>
              <a:gd name="connsiteX1209" fmla="*/ 2723651 w 3063398"/>
              <a:gd name="connsiteY1209" fmla="*/ 1659280 h 2166462"/>
              <a:gd name="connsiteX1210" fmla="*/ 2251297 w 3063398"/>
              <a:gd name="connsiteY1210" fmla="*/ 1662975 h 2166462"/>
              <a:gd name="connsiteX1211" fmla="*/ 2260196 w 3063398"/>
              <a:gd name="connsiteY1211" fmla="*/ 1660488 h 2166462"/>
              <a:gd name="connsiteX1212" fmla="*/ 2260247 w 3063398"/>
              <a:gd name="connsiteY1212" fmla="*/ 1660319 h 2166462"/>
              <a:gd name="connsiteX1213" fmla="*/ 2260906 w 3063398"/>
              <a:gd name="connsiteY1213" fmla="*/ 1660123 h 2166462"/>
              <a:gd name="connsiteX1214" fmla="*/ 2262600 w 3063398"/>
              <a:gd name="connsiteY1214" fmla="*/ 1652364 h 2166462"/>
              <a:gd name="connsiteX1215" fmla="*/ 2260247 w 3063398"/>
              <a:gd name="connsiteY1215" fmla="*/ 1660319 h 2166462"/>
              <a:gd name="connsiteX1216" fmla="*/ 1998943 w 3063398"/>
              <a:gd name="connsiteY1216" fmla="*/ 1665965 h 2166462"/>
              <a:gd name="connsiteX1217" fmla="*/ 2024642 w 3063398"/>
              <a:gd name="connsiteY1217" fmla="*/ 1664708 h 2166462"/>
              <a:gd name="connsiteX1218" fmla="*/ 1998943 w 3063398"/>
              <a:gd name="connsiteY1218" fmla="*/ 1665965 h 2166462"/>
              <a:gd name="connsiteX1219" fmla="*/ 1670518 w 3063398"/>
              <a:gd name="connsiteY1219" fmla="*/ 1679382 h 2166462"/>
              <a:gd name="connsiteX1220" fmla="*/ 1672176 w 3063398"/>
              <a:gd name="connsiteY1220" fmla="*/ 1668648 h 2166462"/>
              <a:gd name="connsiteX1221" fmla="*/ 1671811 w 3063398"/>
              <a:gd name="connsiteY1221" fmla="*/ 1667938 h 2166462"/>
              <a:gd name="connsiteX1222" fmla="*/ 1968650 w 3063398"/>
              <a:gd name="connsiteY1222" fmla="*/ 1681563 h 2166462"/>
              <a:gd name="connsiteX1223" fmla="*/ 1972267 w 3063398"/>
              <a:gd name="connsiteY1223" fmla="*/ 1665329 h 2166462"/>
              <a:gd name="connsiteX1224" fmla="*/ 1968650 w 3063398"/>
              <a:gd name="connsiteY1224" fmla="*/ 1681563 h 2166462"/>
              <a:gd name="connsiteX1225" fmla="*/ 2946801 w 3063398"/>
              <a:gd name="connsiteY1225" fmla="*/ 1683304 h 2166462"/>
              <a:gd name="connsiteX1226" fmla="*/ 2941419 w 3063398"/>
              <a:gd name="connsiteY1226" fmla="*/ 1630985 h 2166462"/>
              <a:gd name="connsiteX1227" fmla="*/ 2946801 w 3063398"/>
              <a:gd name="connsiteY1227" fmla="*/ 1683304 h 2166462"/>
              <a:gd name="connsiteX1228" fmla="*/ 803885 w 3063398"/>
              <a:gd name="connsiteY1228" fmla="*/ 1684891 h 2166462"/>
              <a:gd name="connsiteX1229" fmla="*/ 826153 w 3063398"/>
              <a:gd name="connsiteY1229" fmla="*/ 1635102 h 2166462"/>
              <a:gd name="connsiteX1230" fmla="*/ 803885 w 3063398"/>
              <a:gd name="connsiteY1230" fmla="*/ 1684891 h 2166462"/>
              <a:gd name="connsiteX1231" fmla="*/ 1071375 w 3063398"/>
              <a:gd name="connsiteY1231" fmla="*/ 1693269 h 2166462"/>
              <a:gd name="connsiteX1232" fmla="*/ 1071949 w 3063398"/>
              <a:gd name="connsiteY1232" fmla="*/ 1692863 h 2166462"/>
              <a:gd name="connsiteX1233" fmla="*/ 1072085 w 3063398"/>
              <a:gd name="connsiteY1233" fmla="*/ 1692904 h 2166462"/>
              <a:gd name="connsiteX1234" fmla="*/ 1083890 w 3063398"/>
              <a:gd name="connsiteY1234" fmla="*/ 1684430 h 2166462"/>
              <a:gd name="connsiteX1235" fmla="*/ 1071949 w 3063398"/>
              <a:gd name="connsiteY1235" fmla="*/ 1692863 h 2166462"/>
              <a:gd name="connsiteX1236" fmla="*/ 1057271 w 3063398"/>
              <a:gd name="connsiteY1236" fmla="*/ 1688555 h 2166462"/>
              <a:gd name="connsiteX1237" fmla="*/ 1071375 w 3063398"/>
              <a:gd name="connsiteY1237" fmla="*/ 1693269 h 2166462"/>
              <a:gd name="connsiteX1238" fmla="*/ 2764087 w 3063398"/>
              <a:gd name="connsiteY1238" fmla="*/ 1695945 h 2166462"/>
              <a:gd name="connsiteX1239" fmla="*/ 2774489 w 3063398"/>
              <a:gd name="connsiteY1239" fmla="*/ 1691188 h 2166462"/>
              <a:gd name="connsiteX1240" fmla="*/ 2787894 w 3063398"/>
              <a:gd name="connsiteY1240" fmla="*/ 1695664 h 2166462"/>
              <a:gd name="connsiteX1241" fmla="*/ 2774507 w 3063398"/>
              <a:gd name="connsiteY1241" fmla="*/ 1691179 h 2166462"/>
              <a:gd name="connsiteX1242" fmla="*/ 2774489 w 3063398"/>
              <a:gd name="connsiteY1242" fmla="*/ 1691188 h 2166462"/>
              <a:gd name="connsiteX1243" fmla="*/ 2773431 w 3063398"/>
              <a:gd name="connsiteY1243" fmla="*/ 1690835 h 2166462"/>
              <a:gd name="connsiteX1244" fmla="*/ 2764087 w 3063398"/>
              <a:gd name="connsiteY1244" fmla="*/ 1695945 h 2166462"/>
              <a:gd name="connsiteX1245" fmla="*/ 2431707 w 3063398"/>
              <a:gd name="connsiteY1245" fmla="*/ 1697028 h 2166462"/>
              <a:gd name="connsiteX1246" fmla="*/ 2459075 w 3063398"/>
              <a:gd name="connsiteY1246" fmla="*/ 1675750 h 2166462"/>
              <a:gd name="connsiteX1247" fmla="*/ 2444252 w 3063398"/>
              <a:gd name="connsiteY1247" fmla="*/ 1680688 h 2166462"/>
              <a:gd name="connsiteX1248" fmla="*/ 2431707 w 3063398"/>
              <a:gd name="connsiteY1248" fmla="*/ 1697028 h 2166462"/>
              <a:gd name="connsiteX1249" fmla="*/ 1629784 w 3063398"/>
              <a:gd name="connsiteY1249" fmla="*/ 1697961 h 2166462"/>
              <a:gd name="connsiteX1250" fmla="*/ 1619979 w 3063398"/>
              <a:gd name="connsiteY1250" fmla="*/ 1674267 h 2166462"/>
              <a:gd name="connsiteX1251" fmla="*/ 1628938 w 3063398"/>
              <a:gd name="connsiteY1251" fmla="*/ 1626540 h 2166462"/>
              <a:gd name="connsiteX1252" fmla="*/ 1619979 w 3063398"/>
              <a:gd name="connsiteY1252" fmla="*/ 1674267 h 2166462"/>
              <a:gd name="connsiteX1253" fmla="*/ 1629784 w 3063398"/>
              <a:gd name="connsiteY1253" fmla="*/ 1697961 h 2166462"/>
              <a:gd name="connsiteX1254" fmla="*/ 2335737 w 3063398"/>
              <a:gd name="connsiteY1254" fmla="*/ 1715904 h 2166462"/>
              <a:gd name="connsiteX1255" fmla="*/ 2336317 w 3063398"/>
              <a:gd name="connsiteY1255" fmla="*/ 1715487 h 2166462"/>
              <a:gd name="connsiteX1256" fmla="*/ 2336447 w 3063398"/>
              <a:gd name="connsiteY1256" fmla="*/ 1715538 h 2166462"/>
              <a:gd name="connsiteX1257" fmla="*/ 2362179 w 3063398"/>
              <a:gd name="connsiteY1257" fmla="*/ 1696900 h 2166462"/>
              <a:gd name="connsiteX1258" fmla="*/ 2336317 w 3063398"/>
              <a:gd name="connsiteY1258" fmla="*/ 1715487 h 2166462"/>
              <a:gd name="connsiteX1259" fmla="*/ 2314678 w 3063398"/>
              <a:gd name="connsiteY1259" fmla="*/ 1706987 h 2166462"/>
              <a:gd name="connsiteX1260" fmla="*/ 2318295 w 3063398"/>
              <a:gd name="connsiteY1260" fmla="*/ 1690753 h 2166462"/>
              <a:gd name="connsiteX1261" fmla="*/ 2314678 w 3063398"/>
              <a:gd name="connsiteY1261" fmla="*/ 1706987 h 2166462"/>
              <a:gd name="connsiteX1262" fmla="*/ 2335737 w 3063398"/>
              <a:gd name="connsiteY1262" fmla="*/ 1715904 h 2166462"/>
              <a:gd name="connsiteX1263" fmla="*/ 1041432 w 3063398"/>
              <a:gd name="connsiteY1263" fmla="*/ 1718268 h 2166462"/>
              <a:gd name="connsiteX1264" fmla="*/ 1046999 w 3063398"/>
              <a:gd name="connsiteY1264" fmla="*/ 1705821 h 2166462"/>
              <a:gd name="connsiteX1265" fmla="*/ 1041432 w 3063398"/>
              <a:gd name="connsiteY1265" fmla="*/ 1718268 h 2166462"/>
              <a:gd name="connsiteX1266" fmla="*/ 1719728 w 3063398"/>
              <a:gd name="connsiteY1266" fmla="*/ 1733087 h 2166462"/>
              <a:gd name="connsiteX1267" fmla="*/ 1710519 w 3063398"/>
              <a:gd name="connsiteY1267" fmla="*/ 1720598 h 2166462"/>
              <a:gd name="connsiteX1268" fmla="*/ 1709866 w 3063398"/>
              <a:gd name="connsiteY1268" fmla="*/ 1704631 h 2166462"/>
              <a:gd name="connsiteX1269" fmla="*/ 1724617 w 3063398"/>
              <a:gd name="connsiteY1269" fmla="*/ 1663502 h 2166462"/>
              <a:gd name="connsiteX1270" fmla="*/ 1735415 w 3063398"/>
              <a:gd name="connsiteY1270" fmla="*/ 1650458 h 2166462"/>
              <a:gd name="connsiteX1271" fmla="*/ 1736702 w 3063398"/>
              <a:gd name="connsiteY1271" fmla="*/ 1640457 h 2166462"/>
              <a:gd name="connsiteX1272" fmla="*/ 1737307 w 3063398"/>
              <a:gd name="connsiteY1272" fmla="*/ 1639303 h 2166462"/>
              <a:gd name="connsiteX1273" fmla="*/ 1736924 w 3063398"/>
              <a:gd name="connsiteY1273" fmla="*/ 1638735 h 2166462"/>
              <a:gd name="connsiteX1274" fmla="*/ 1736942 w 3063398"/>
              <a:gd name="connsiteY1274" fmla="*/ 1638594 h 2166462"/>
              <a:gd name="connsiteX1275" fmla="*/ 1722160 w 3063398"/>
              <a:gd name="connsiteY1275" fmla="*/ 1616863 h 2166462"/>
              <a:gd name="connsiteX1276" fmla="*/ 1736924 w 3063398"/>
              <a:gd name="connsiteY1276" fmla="*/ 1638735 h 2166462"/>
              <a:gd name="connsiteX1277" fmla="*/ 1736702 w 3063398"/>
              <a:gd name="connsiteY1277" fmla="*/ 1640457 h 2166462"/>
              <a:gd name="connsiteX1278" fmla="*/ 1724617 w 3063398"/>
              <a:gd name="connsiteY1278" fmla="*/ 1663502 h 2166462"/>
              <a:gd name="connsiteX1279" fmla="*/ 1709866 w 3063398"/>
              <a:gd name="connsiteY1279" fmla="*/ 1704631 h 2166462"/>
              <a:gd name="connsiteX1280" fmla="*/ 1709806 w 3063398"/>
              <a:gd name="connsiteY1280" fmla="*/ 1719632 h 2166462"/>
              <a:gd name="connsiteX1281" fmla="*/ 1710519 w 3063398"/>
              <a:gd name="connsiteY1281" fmla="*/ 1720598 h 2166462"/>
              <a:gd name="connsiteX1282" fmla="*/ 1710537 w 3063398"/>
              <a:gd name="connsiteY1282" fmla="*/ 1721052 h 2166462"/>
              <a:gd name="connsiteX1283" fmla="*/ 1719728 w 3063398"/>
              <a:gd name="connsiteY1283" fmla="*/ 1733087 h 2166462"/>
              <a:gd name="connsiteX1284" fmla="*/ 493065 w 3063398"/>
              <a:gd name="connsiteY1284" fmla="*/ 1737148 h 2166462"/>
              <a:gd name="connsiteX1285" fmla="*/ 458422 w 3063398"/>
              <a:gd name="connsiteY1285" fmla="*/ 1707082 h 2166462"/>
              <a:gd name="connsiteX1286" fmla="*/ 472310 w 3063398"/>
              <a:gd name="connsiteY1286" fmla="*/ 1673583 h 2166462"/>
              <a:gd name="connsiteX1287" fmla="*/ 458422 w 3063398"/>
              <a:gd name="connsiteY1287" fmla="*/ 1707082 h 2166462"/>
              <a:gd name="connsiteX1288" fmla="*/ 493065 w 3063398"/>
              <a:gd name="connsiteY1288" fmla="*/ 1737148 h 2166462"/>
              <a:gd name="connsiteX1289" fmla="*/ 1786556 w 3063398"/>
              <a:gd name="connsiteY1289" fmla="*/ 1746580 h 2166462"/>
              <a:gd name="connsiteX1290" fmla="*/ 1773190 w 3063398"/>
              <a:gd name="connsiteY1290" fmla="*/ 1743882 h 2166462"/>
              <a:gd name="connsiteX1291" fmla="*/ 1786556 w 3063398"/>
              <a:gd name="connsiteY1291" fmla="*/ 1746580 h 2166462"/>
              <a:gd name="connsiteX1292" fmla="*/ 2413282 w 3063398"/>
              <a:gd name="connsiteY1292" fmla="*/ 1749630 h 2166462"/>
              <a:gd name="connsiteX1293" fmla="*/ 2454185 w 3063398"/>
              <a:gd name="connsiteY1293" fmla="*/ 1745335 h 2166462"/>
              <a:gd name="connsiteX1294" fmla="*/ 2413282 w 3063398"/>
              <a:gd name="connsiteY1294" fmla="*/ 1749630 h 2166462"/>
              <a:gd name="connsiteX1295" fmla="*/ 1954237 w 3063398"/>
              <a:gd name="connsiteY1295" fmla="*/ 1751260 h 2166462"/>
              <a:gd name="connsiteX1296" fmla="*/ 1959293 w 3063398"/>
              <a:gd name="connsiteY1296" fmla="*/ 1732430 h 2166462"/>
              <a:gd name="connsiteX1297" fmla="*/ 1976844 w 3063398"/>
              <a:gd name="connsiteY1297" fmla="*/ 1730038 h 2166462"/>
              <a:gd name="connsiteX1298" fmla="*/ 1991990 w 3063398"/>
              <a:gd name="connsiteY1298" fmla="*/ 1722240 h 2166462"/>
              <a:gd name="connsiteX1299" fmla="*/ 1976844 w 3063398"/>
              <a:gd name="connsiteY1299" fmla="*/ 1730038 h 2166462"/>
              <a:gd name="connsiteX1300" fmla="*/ 1959368 w 3063398"/>
              <a:gd name="connsiteY1300" fmla="*/ 1732152 h 2166462"/>
              <a:gd name="connsiteX1301" fmla="*/ 1959293 w 3063398"/>
              <a:gd name="connsiteY1301" fmla="*/ 1732430 h 2166462"/>
              <a:gd name="connsiteX1302" fmla="*/ 1958659 w 3063398"/>
              <a:gd name="connsiteY1302" fmla="*/ 1732517 h 2166462"/>
              <a:gd name="connsiteX1303" fmla="*/ 1954237 w 3063398"/>
              <a:gd name="connsiteY1303" fmla="*/ 1751260 h 2166462"/>
              <a:gd name="connsiteX1304" fmla="*/ 1823842 w 3063398"/>
              <a:gd name="connsiteY1304" fmla="*/ 1758520 h 2166462"/>
              <a:gd name="connsiteX1305" fmla="*/ 1840544 w 3063398"/>
              <a:gd name="connsiteY1305" fmla="*/ 1721178 h 2166462"/>
              <a:gd name="connsiteX1306" fmla="*/ 1823842 w 3063398"/>
              <a:gd name="connsiteY1306" fmla="*/ 1758520 h 2166462"/>
              <a:gd name="connsiteX1307" fmla="*/ 2852476 w 3063398"/>
              <a:gd name="connsiteY1307" fmla="*/ 1760614 h 2166462"/>
              <a:gd name="connsiteX1308" fmla="*/ 2843420 w 3063398"/>
              <a:gd name="connsiteY1308" fmla="*/ 1719768 h 2166462"/>
              <a:gd name="connsiteX1309" fmla="*/ 2852476 w 3063398"/>
              <a:gd name="connsiteY1309" fmla="*/ 1760614 h 2166462"/>
              <a:gd name="connsiteX1310" fmla="*/ 2501050 w 3063398"/>
              <a:gd name="connsiteY1310" fmla="*/ 1761923 h 2166462"/>
              <a:gd name="connsiteX1311" fmla="*/ 2492749 w 3063398"/>
              <a:gd name="connsiteY1311" fmla="*/ 1755850 h 2166462"/>
              <a:gd name="connsiteX1312" fmla="*/ 2492277 w 3063398"/>
              <a:gd name="connsiteY1312" fmla="*/ 1744884 h 2166462"/>
              <a:gd name="connsiteX1313" fmla="*/ 2470942 w 3063398"/>
              <a:gd name="connsiteY1313" fmla="*/ 1712754 h 2166462"/>
              <a:gd name="connsiteX1314" fmla="*/ 2492277 w 3063398"/>
              <a:gd name="connsiteY1314" fmla="*/ 1744884 h 2166462"/>
              <a:gd name="connsiteX1315" fmla="*/ 2492403 w 3063398"/>
              <a:gd name="connsiteY1315" fmla="*/ 1755597 h 2166462"/>
              <a:gd name="connsiteX1316" fmla="*/ 2492749 w 3063398"/>
              <a:gd name="connsiteY1316" fmla="*/ 1755850 h 2166462"/>
              <a:gd name="connsiteX1317" fmla="*/ 2492769 w 3063398"/>
              <a:gd name="connsiteY1317" fmla="*/ 1756307 h 2166462"/>
              <a:gd name="connsiteX1318" fmla="*/ 2501050 w 3063398"/>
              <a:gd name="connsiteY1318" fmla="*/ 1761923 h 2166462"/>
              <a:gd name="connsiteX1319" fmla="*/ 1865254 w 3063398"/>
              <a:gd name="connsiteY1319" fmla="*/ 1770768 h 2166462"/>
              <a:gd name="connsiteX1320" fmla="*/ 1867413 w 3063398"/>
              <a:gd name="connsiteY1320" fmla="*/ 1768957 h 2166462"/>
              <a:gd name="connsiteX1321" fmla="*/ 1874624 w 3063398"/>
              <a:gd name="connsiteY1321" fmla="*/ 1764109 h 2166462"/>
              <a:gd name="connsiteX1322" fmla="*/ 1875470 w 3063398"/>
              <a:gd name="connsiteY1322" fmla="*/ 1762201 h 2166462"/>
              <a:gd name="connsiteX1323" fmla="*/ 1878134 w 3063398"/>
              <a:gd name="connsiteY1323" fmla="*/ 1759967 h 2166462"/>
              <a:gd name="connsiteX1324" fmla="*/ 1884597 w 3063398"/>
              <a:gd name="connsiteY1324" fmla="*/ 1741609 h 2166462"/>
              <a:gd name="connsiteX1325" fmla="*/ 1875470 w 3063398"/>
              <a:gd name="connsiteY1325" fmla="*/ 1762201 h 2166462"/>
              <a:gd name="connsiteX1326" fmla="*/ 1867413 w 3063398"/>
              <a:gd name="connsiteY1326" fmla="*/ 1768957 h 2166462"/>
              <a:gd name="connsiteX1327" fmla="*/ 1865116 w 3063398"/>
              <a:gd name="connsiteY1327" fmla="*/ 1770502 h 2166462"/>
              <a:gd name="connsiteX1328" fmla="*/ 1848737 w 3063398"/>
              <a:gd name="connsiteY1328" fmla="*/ 1769654 h 2166462"/>
              <a:gd name="connsiteX1329" fmla="*/ 1865254 w 3063398"/>
              <a:gd name="connsiteY1329" fmla="*/ 1770768 h 2166462"/>
              <a:gd name="connsiteX1330" fmla="*/ 614501 w 3063398"/>
              <a:gd name="connsiteY1330" fmla="*/ 1777616 h 2166462"/>
              <a:gd name="connsiteX1331" fmla="*/ 609818 w 3063398"/>
              <a:gd name="connsiteY1331" fmla="*/ 1774334 h 2166462"/>
              <a:gd name="connsiteX1332" fmla="*/ 602952 w 3063398"/>
              <a:gd name="connsiteY1332" fmla="*/ 1770481 h 2166462"/>
              <a:gd name="connsiteX1333" fmla="*/ 597981 w 3063398"/>
              <a:gd name="connsiteY1333" fmla="*/ 1767409 h 2166462"/>
              <a:gd name="connsiteX1334" fmla="*/ 577790 w 3063398"/>
              <a:gd name="connsiteY1334" fmla="*/ 1757363 h 2166462"/>
              <a:gd name="connsiteX1335" fmla="*/ 565494 w 3063398"/>
              <a:gd name="connsiteY1335" fmla="*/ 1751052 h 2166462"/>
              <a:gd name="connsiteX1336" fmla="*/ 515841 w 3063398"/>
              <a:gd name="connsiteY1336" fmla="*/ 1730212 h 2166462"/>
              <a:gd name="connsiteX1337" fmla="*/ 564419 w 3063398"/>
              <a:gd name="connsiteY1337" fmla="*/ 1750708 h 2166462"/>
              <a:gd name="connsiteX1338" fmla="*/ 577790 w 3063398"/>
              <a:gd name="connsiteY1338" fmla="*/ 1757363 h 2166462"/>
              <a:gd name="connsiteX1339" fmla="*/ 598658 w 3063398"/>
              <a:gd name="connsiteY1339" fmla="*/ 1768070 h 2166462"/>
              <a:gd name="connsiteX1340" fmla="*/ 602952 w 3063398"/>
              <a:gd name="connsiteY1340" fmla="*/ 1770481 h 2166462"/>
              <a:gd name="connsiteX1341" fmla="*/ 2022211 w 3063398"/>
              <a:gd name="connsiteY1341" fmla="*/ 1780932 h 2166462"/>
              <a:gd name="connsiteX1342" fmla="*/ 2021437 w 3063398"/>
              <a:gd name="connsiteY1342" fmla="*/ 1770926 h 2166462"/>
              <a:gd name="connsiteX1343" fmla="*/ 2020936 w 3063398"/>
              <a:gd name="connsiteY1343" fmla="*/ 1770258 h 2166462"/>
              <a:gd name="connsiteX1344" fmla="*/ 2020889 w 3063398"/>
              <a:gd name="connsiteY1344" fmla="*/ 1769861 h 2166462"/>
              <a:gd name="connsiteX1345" fmla="*/ 2015323 w 3063398"/>
              <a:gd name="connsiteY1345" fmla="*/ 1762323 h 2166462"/>
              <a:gd name="connsiteX1346" fmla="*/ 2009140 w 3063398"/>
              <a:gd name="connsiteY1346" fmla="*/ 1756125 h 2166462"/>
              <a:gd name="connsiteX1347" fmla="*/ 2005638 w 3063398"/>
              <a:gd name="connsiteY1347" fmla="*/ 1748746 h 2166462"/>
              <a:gd name="connsiteX1348" fmla="*/ 2013903 w 3063398"/>
              <a:gd name="connsiteY1348" fmla="*/ 1722933 h 2166462"/>
              <a:gd name="connsiteX1349" fmla="*/ 2037259 w 3063398"/>
              <a:gd name="connsiteY1349" fmla="*/ 1684560 h 2166462"/>
              <a:gd name="connsiteX1350" fmla="*/ 2013903 w 3063398"/>
              <a:gd name="connsiteY1350" fmla="*/ 1722933 h 2166462"/>
              <a:gd name="connsiteX1351" fmla="*/ 2005638 w 3063398"/>
              <a:gd name="connsiteY1351" fmla="*/ 1748746 h 2166462"/>
              <a:gd name="connsiteX1352" fmla="*/ 2009058 w 3063398"/>
              <a:gd name="connsiteY1352" fmla="*/ 1756042 h 2166462"/>
              <a:gd name="connsiteX1353" fmla="*/ 2009140 w 3063398"/>
              <a:gd name="connsiteY1353" fmla="*/ 1756125 h 2166462"/>
              <a:gd name="connsiteX1354" fmla="*/ 2009606 w 3063398"/>
              <a:gd name="connsiteY1354" fmla="*/ 1757107 h 2166462"/>
              <a:gd name="connsiteX1355" fmla="*/ 2016054 w 3063398"/>
              <a:gd name="connsiteY1355" fmla="*/ 1763742 h 2166462"/>
              <a:gd name="connsiteX1356" fmla="*/ 2020936 w 3063398"/>
              <a:gd name="connsiteY1356" fmla="*/ 1770258 h 2166462"/>
              <a:gd name="connsiteX1357" fmla="*/ 1316660 w 3063398"/>
              <a:gd name="connsiteY1357" fmla="*/ 1796913 h 2166462"/>
              <a:gd name="connsiteX1358" fmla="*/ 1301848 w 3063398"/>
              <a:gd name="connsiteY1358" fmla="*/ 1779786 h 2166462"/>
              <a:gd name="connsiteX1359" fmla="*/ 1301588 w 3063398"/>
              <a:gd name="connsiteY1359" fmla="*/ 1779232 h 2166462"/>
              <a:gd name="connsiteX1360" fmla="*/ 1275660 w 3063398"/>
              <a:gd name="connsiteY1360" fmla="*/ 1712635 h 2166462"/>
              <a:gd name="connsiteX1361" fmla="*/ 1249049 w 3063398"/>
              <a:gd name="connsiteY1361" fmla="*/ 1742397 h 2166462"/>
              <a:gd name="connsiteX1362" fmla="*/ 1232946 w 3063398"/>
              <a:gd name="connsiteY1362" fmla="*/ 1747428 h 2166462"/>
              <a:gd name="connsiteX1363" fmla="*/ 1213182 w 3063398"/>
              <a:gd name="connsiteY1363" fmla="*/ 1744805 h 2166462"/>
              <a:gd name="connsiteX1364" fmla="*/ 1184388 w 3063398"/>
              <a:gd name="connsiteY1364" fmla="*/ 1726098 h 2166462"/>
              <a:gd name="connsiteX1365" fmla="*/ 1213182 w 3063398"/>
              <a:gd name="connsiteY1365" fmla="*/ 1744805 h 2166462"/>
              <a:gd name="connsiteX1366" fmla="*/ 1248871 w 3063398"/>
              <a:gd name="connsiteY1366" fmla="*/ 1742596 h 2166462"/>
              <a:gd name="connsiteX1367" fmla="*/ 1249049 w 3063398"/>
              <a:gd name="connsiteY1367" fmla="*/ 1742397 h 2166462"/>
              <a:gd name="connsiteX1368" fmla="*/ 1249580 w 3063398"/>
              <a:gd name="connsiteY1368" fmla="*/ 1742230 h 2166462"/>
              <a:gd name="connsiteX1369" fmla="*/ 1275660 w 3063398"/>
              <a:gd name="connsiteY1369" fmla="*/ 1712635 h 2166462"/>
              <a:gd name="connsiteX1370" fmla="*/ 1292653 w 3063398"/>
              <a:gd name="connsiteY1370" fmla="*/ 1760173 h 2166462"/>
              <a:gd name="connsiteX1371" fmla="*/ 1301588 w 3063398"/>
              <a:gd name="connsiteY1371" fmla="*/ 1779232 h 2166462"/>
              <a:gd name="connsiteX1372" fmla="*/ 1301768 w 3063398"/>
              <a:gd name="connsiteY1372" fmla="*/ 1779694 h 2166462"/>
              <a:gd name="connsiteX1373" fmla="*/ 1301848 w 3063398"/>
              <a:gd name="connsiteY1373" fmla="*/ 1779786 h 2166462"/>
              <a:gd name="connsiteX1374" fmla="*/ 1302179 w 3063398"/>
              <a:gd name="connsiteY1374" fmla="*/ 1780492 h 2166462"/>
              <a:gd name="connsiteX1375" fmla="*/ 1316660 w 3063398"/>
              <a:gd name="connsiteY1375" fmla="*/ 1796913 h 2166462"/>
              <a:gd name="connsiteX1376" fmla="*/ 1597696 w 3063398"/>
              <a:gd name="connsiteY1376" fmla="*/ 1803106 h 2166462"/>
              <a:gd name="connsiteX1377" fmla="*/ 1602175 w 3063398"/>
              <a:gd name="connsiteY1377" fmla="*/ 1779243 h 2166462"/>
              <a:gd name="connsiteX1378" fmla="*/ 1597696 w 3063398"/>
              <a:gd name="connsiteY1378" fmla="*/ 1803106 h 2166462"/>
              <a:gd name="connsiteX1379" fmla="*/ 1924509 w 3063398"/>
              <a:gd name="connsiteY1379" fmla="*/ 1814472 h 2166462"/>
              <a:gd name="connsiteX1380" fmla="*/ 1932888 w 3063398"/>
              <a:gd name="connsiteY1380" fmla="*/ 1798181 h 2166462"/>
              <a:gd name="connsiteX1381" fmla="*/ 1924509 w 3063398"/>
              <a:gd name="connsiteY1381" fmla="*/ 1814472 h 2166462"/>
              <a:gd name="connsiteX1382" fmla="*/ 1843565 w 3063398"/>
              <a:gd name="connsiteY1382" fmla="*/ 1815432 h 2166462"/>
              <a:gd name="connsiteX1383" fmla="*/ 1836628 w 3063398"/>
              <a:gd name="connsiteY1383" fmla="*/ 1792656 h 2166462"/>
              <a:gd name="connsiteX1384" fmla="*/ 1843565 w 3063398"/>
              <a:gd name="connsiteY1384" fmla="*/ 1815432 h 2166462"/>
              <a:gd name="connsiteX1385" fmla="*/ 2329191 w 3063398"/>
              <a:gd name="connsiteY1385" fmla="*/ 1816581 h 2166462"/>
              <a:gd name="connsiteX1386" fmla="*/ 2332153 w 3063398"/>
              <a:gd name="connsiteY1386" fmla="*/ 1815355 h 2166462"/>
              <a:gd name="connsiteX1387" fmla="*/ 2325499 w 3063398"/>
              <a:gd name="connsiteY1387" fmla="*/ 1816386 h 2166462"/>
              <a:gd name="connsiteX1388" fmla="*/ 2329191 w 3063398"/>
              <a:gd name="connsiteY1388" fmla="*/ 1816581 h 2166462"/>
              <a:gd name="connsiteX1389" fmla="*/ 2966508 w 3063398"/>
              <a:gd name="connsiteY1389" fmla="*/ 1819265 h 2166462"/>
              <a:gd name="connsiteX1390" fmla="*/ 2981726 w 3063398"/>
              <a:gd name="connsiteY1390" fmla="*/ 1737178 h 2166462"/>
              <a:gd name="connsiteX1391" fmla="*/ 2966508 w 3063398"/>
              <a:gd name="connsiteY1391" fmla="*/ 1819265 h 2166462"/>
              <a:gd name="connsiteX1392" fmla="*/ 2394108 w 3063398"/>
              <a:gd name="connsiteY1392" fmla="*/ 1819383 h 2166462"/>
              <a:gd name="connsiteX1393" fmla="*/ 2417521 w 3063398"/>
              <a:gd name="connsiteY1393" fmla="*/ 1785771 h 2166462"/>
              <a:gd name="connsiteX1394" fmla="*/ 2394108 w 3063398"/>
              <a:gd name="connsiteY1394" fmla="*/ 1819383 h 2166462"/>
              <a:gd name="connsiteX1395" fmla="*/ 2776109 w 3063398"/>
              <a:gd name="connsiteY1395" fmla="*/ 1826284 h 2166462"/>
              <a:gd name="connsiteX1396" fmla="*/ 2792173 w 3063398"/>
              <a:gd name="connsiteY1396" fmla="*/ 1815618 h 2166462"/>
              <a:gd name="connsiteX1397" fmla="*/ 2781948 w 3063398"/>
              <a:gd name="connsiteY1397" fmla="*/ 1816691 h 2166462"/>
              <a:gd name="connsiteX1398" fmla="*/ 2776109 w 3063398"/>
              <a:gd name="connsiteY1398" fmla="*/ 1826284 h 2166462"/>
              <a:gd name="connsiteX1399" fmla="*/ 573645 w 3063398"/>
              <a:gd name="connsiteY1399" fmla="*/ 1836078 h 2166462"/>
              <a:gd name="connsiteX1400" fmla="*/ 610417 w 3063398"/>
              <a:gd name="connsiteY1400" fmla="*/ 1834809 h 2166462"/>
              <a:gd name="connsiteX1401" fmla="*/ 573008 w 3063398"/>
              <a:gd name="connsiteY1401" fmla="*/ 1835723 h 2166462"/>
              <a:gd name="connsiteX1402" fmla="*/ 538770 w 3063398"/>
              <a:gd name="connsiteY1402" fmla="*/ 1816610 h 2166462"/>
              <a:gd name="connsiteX1403" fmla="*/ 539294 w 3063398"/>
              <a:gd name="connsiteY1403" fmla="*/ 1780412 h 2166462"/>
              <a:gd name="connsiteX1404" fmla="*/ 538770 w 3063398"/>
              <a:gd name="connsiteY1404" fmla="*/ 1816610 h 2166462"/>
              <a:gd name="connsiteX1405" fmla="*/ 572569 w 3063398"/>
              <a:gd name="connsiteY1405" fmla="*/ 1835734 h 2166462"/>
              <a:gd name="connsiteX1406" fmla="*/ 573008 w 3063398"/>
              <a:gd name="connsiteY1406" fmla="*/ 1835723 h 2166462"/>
              <a:gd name="connsiteX1407" fmla="*/ 629575 w 3063398"/>
              <a:gd name="connsiteY1407" fmla="*/ 1844106 h 2166462"/>
              <a:gd name="connsiteX1408" fmla="*/ 634111 w 3063398"/>
              <a:gd name="connsiteY1408" fmla="*/ 1825004 h 2166462"/>
              <a:gd name="connsiteX1409" fmla="*/ 629575 w 3063398"/>
              <a:gd name="connsiteY1409" fmla="*/ 1844106 h 2166462"/>
              <a:gd name="connsiteX1410" fmla="*/ 334424 w 3063398"/>
              <a:gd name="connsiteY1410" fmla="*/ 1852366 h 2166462"/>
              <a:gd name="connsiteX1411" fmla="*/ 351084 w 3063398"/>
              <a:gd name="connsiteY1411" fmla="*/ 1731212 h 2166462"/>
              <a:gd name="connsiteX1412" fmla="*/ 334424 w 3063398"/>
              <a:gd name="connsiteY1412" fmla="*/ 1852366 h 2166462"/>
              <a:gd name="connsiteX1413" fmla="*/ 2409926 w 3063398"/>
              <a:gd name="connsiteY1413" fmla="*/ 1858244 h 2166462"/>
              <a:gd name="connsiteX1414" fmla="*/ 2417392 w 3063398"/>
              <a:gd name="connsiteY1414" fmla="*/ 1855299 h 2166462"/>
              <a:gd name="connsiteX1415" fmla="*/ 2403107 w 3063398"/>
              <a:gd name="connsiteY1415" fmla="*/ 1855468 h 2166462"/>
              <a:gd name="connsiteX1416" fmla="*/ 2409926 w 3063398"/>
              <a:gd name="connsiteY1416" fmla="*/ 1858244 h 2166462"/>
              <a:gd name="connsiteX1417" fmla="*/ 2461276 w 3063398"/>
              <a:gd name="connsiteY1417" fmla="*/ 1861445 h 2166462"/>
              <a:gd name="connsiteX1418" fmla="*/ 2489280 w 3063398"/>
              <a:gd name="connsiteY1418" fmla="*/ 1813493 h 2166462"/>
              <a:gd name="connsiteX1419" fmla="*/ 2461276 w 3063398"/>
              <a:gd name="connsiteY1419" fmla="*/ 1861445 h 2166462"/>
              <a:gd name="connsiteX1420" fmla="*/ 2015653 w 3063398"/>
              <a:gd name="connsiteY1420" fmla="*/ 1870536 h 2166462"/>
              <a:gd name="connsiteX1421" fmla="*/ 1953529 w 3063398"/>
              <a:gd name="connsiteY1421" fmla="*/ 1852225 h 2166462"/>
              <a:gd name="connsiteX1422" fmla="*/ 2015653 w 3063398"/>
              <a:gd name="connsiteY1422" fmla="*/ 1870536 h 2166462"/>
              <a:gd name="connsiteX1423" fmla="*/ 1915664 w 3063398"/>
              <a:gd name="connsiteY1423" fmla="*/ 1871722 h 2166462"/>
              <a:gd name="connsiteX1424" fmla="*/ 1923011 w 3063398"/>
              <a:gd name="connsiteY1424" fmla="*/ 1848776 h 2166462"/>
              <a:gd name="connsiteX1425" fmla="*/ 1915664 w 3063398"/>
              <a:gd name="connsiteY1425" fmla="*/ 1871722 h 2166462"/>
              <a:gd name="connsiteX1426" fmla="*/ 2031025 w 3063398"/>
              <a:gd name="connsiteY1426" fmla="*/ 1881783 h 2166462"/>
              <a:gd name="connsiteX1427" fmla="*/ 2021913 w 3063398"/>
              <a:gd name="connsiteY1427" fmla="*/ 1836176 h 2166462"/>
              <a:gd name="connsiteX1428" fmla="*/ 2020495 w 3063398"/>
              <a:gd name="connsiteY1428" fmla="*/ 1827025 h 2166462"/>
              <a:gd name="connsiteX1429" fmla="*/ 2020221 w 3063398"/>
              <a:gd name="connsiteY1429" fmla="*/ 1826821 h 2166462"/>
              <a:gd name="connsiteX1430" fmla="*/ 2020129 w 3063398"/>
              <a:gd name="connsiteY1430" fmla="*/ 1826316 h 2166462"/>
              <a:gd name="connsiteX1431" fmla="*/ 2011245 w 3063398"/>
              <a:gd name="connsiteY1431" fmla="*/ 1820111 h 2166462"/>
              <a:gd name="connsiteX1432" fmla="*/ 2020221 w 3063398"/>
              <a:gd name="connsiteY1432" fmla="*/ 1826821 h 2166462"/>
              <a:gd name="connsiteX1433" fmla="*/ 2021913 w 3063398"/>
              <a:gd name="connsiteY1433" fmla="*/ 1836176 h 2166462"/>
              <a:gd name="connsiteX1434" fmla="*/ 2031025 w 3063398"/>
              <a:gd name="connsiteY1434" fmla="*/ 1881783 h 2166462"/>
              <a:gd name="connsiteX1435" fmla="*/ 1526260 w 3063398"/>
              <a:gd name="connsiteY1435" fmla="*/ 1883004 h 2166462"/>
              <a:gd name="connsiteX1436" fmla="*/ 1520071 w 3063398"/>
              <a:gd name="connsiteY1436" fmla="*/ 1843076 h 2166462"/>
              <a:gd name="connsiteX1437" fmla="*/ 1499772 w 3063398"/>
              <a:gd name="connsiteY1437" fmla="*/ 1825288 h 2166462"/>
              <a:gd name="connsiteX1438" fmla="*/ 1489624 w 3063398"/>
              <a:gd name="connsiteY1438" fmla="*/ 1811629 h 2166462"/>
              <a:gd name="connsiteX1439" fmla="*/ 1488830 w 3063398"/>
              <a:gd name="connsiteY1439" fmla="*/ 1810392 h 2166462"/>
              <a:gd name="connsiteX1440" fmla="*/ 1485203 w 3063398"/>
              <a:gd name="connsiteY1440" fmla="*/ 1793964 h 2166462"/>
              <a:gd name="connsiteX1441" fmla="*/ 1488472 w 3063398"/>
              <a:gd name="connsiteY1441" fmla="*/ 1809833 h 2166462"/>
              <a:gd name="connsiteX1442" fmla="*/ 1488830 w 3063398"/>
              <a:gd name="connsiteY1442" fmla="*/ 1810392 h 2166462"/>
              <a:gd name="connsiteX1443" fmla="*/ 1488883 w 3063398"/>
              <a:gd name="connsiteY1443" fmla="*/ 1810632 h 2166462"/>
              <a:gd name="connsiteX1444" fmla="*/ 1489624 w 3063398"/>
              <a:gd name="connsiteY1444" fmla="*/ 1811629 h 2166462"/>
              <a:gd name="connsiteX1445" fmla="*/ 1496613 w 3063398"/>
              <a:gd name="connsiteY1445" fmla="*/ 1822520 h 2166462"/>
              <a:gd name="connsiteX1446" fmla="*/ 1499772 w 3063398"/>
              <a:gd name="connsiteY1446" fmla="*/ 1825288 h 2166462"/>
              <a:gd name="connsiteX1447" fmla="*/ 1502187 w 3063398"/>
              <a:gd name="connsiteY1447" fmla="*/ 1828539 h 2166462"/>
              <a:gd name="connsiteX1448" fmla="*/ 1520071 w 3063398"/>
              <a:gd name="connsiteY1448" fmla="*/ 1843076 h 2166462"/>
              <a:gd name="connsiteX1449" fmla="*/ 1526260 w 3063398"/>
              <a:gd name="connsiteY1449" fmla="*/ 1883004 h 2166462"/>
              <a:gd name="connsiteX1450" fmla="*/ 2707258 w 3063398"/>
              <a:gd name="connsiteY1450" fmla="*/ 1883293 h 2166462"/>
              <a:gd name="connsiteX1451" fmla="*/ 2717529 w 3063398"/>
              <a:gd name="connsiteY1451" fmla="*/ 1866028 h 2166462"/>
              <a:gd name="connsiteX1452" fmla="*/ 2707258 w 3063398"/>
              <a:gd name="connsiteY1452" fmla="*/ 1883293 h 2166462"/>
              <a:gd name="connsiteX1453" fmla="*/ 1293925 w 3063398"/>
              <a:gd name="connsiteY1453" fmla="*/ 1887662 h 2166462"/>
              <a:gd name="connsiteX1454" fmla="*/ 1317619 w 3063398"/>
              <a:gd name="connsiteY1454" fmla="*/ 1877857 h 2166462"/>
              <a:gd name="connsiteX1455" fmla="*/ 1333909 w 3063398"/>
              <a:gd name="connsiteY1455" fmla="*/ 1886236 h 2166462"/>
              <a:gd name="connsiteX1456" fmla="*/ 1317619 w 3063398"/>
              <a:gd name="connsiteY1456" fmla="*/ 1877857 h 2166462"/>
              <a:gd name="connsiteX1457" fmla="*/ 1293925 w 3063398"/>
              <a:gd name="connsiteY1457" fmla="*/ 1887662 h 2166462"/>
              <a:gd name="connsiteX1458" fmla="*/ 1895229 w 3063398"/>
              <a:gd name="connsiteY1458" fmla="*/ 1895417 h 2166462"/>
              <a:gd name="connsiteX1459" fmla="*/ 1916864 w 3063398"/>
              <a:gd name="connsiteY1459" fmla="*/ 1892661 h 2166462"/>
              <a:gd name="connsiteX1460" fmla="*/ 1883534 w 3063398"/>
              <a:gd name="connsiteY1460" fmla="*/ 1893056 h 2166462"/>
              <a:gd name="connsiteX1461" fmla="*/ 1895229 w 3063398"/>
              <a:gd name="connsiteY1461" fmla="*/ 1895417 h 2166462"/>
              <a:gd name="connsiteX1462" fmla="*/ 1837870 w 3063398"/>
              <a:gd name="connsiteY1462" fmla="*/ 1897407 h 2166462"/>
              <a:gd name="connsiteX1463" fmla="*/ 1848834 w 3063398"/>
              <a:gd name="connsiteY1463" fmla="*/ 1858228 h 2166462"/>
              <a:gd name="connsiteX1464" fmla="*/ 1837870 w 3063398"/>
              <a:gd name="connsiteY1464" fmla="*/ 1897407 h 2166462"/>
              <a:gd name="connsiteX1465" fmla="*/ 2041748 w 3063398"/>
              <a:gd name="connsiteY1465" fmla="*/ 1902610 h 2166462"/>
              <a:gd name="connsiteX1466" fmla="*/ 2055694 w 3063398"/>
              <a:gd name="connsiteY1466" fmla="*/ 1873872 h 2166462"/>
              <a:gd name="connsiteX1467" fmla="*/ 2061092 w 3063398"/>
              <a:gd name="connsiteY1467" fmla="*/ 1847140 h 2166462"/>
              <a:gd name="connsiteX1468" fmla="*/ 2055694 w 3063398"/>
              <a:gd name="connsiteY1468" fmla="*/ 1873872 h 2166462"/>
              <a:gd name="connsiteX1469" fmla="*/ 2041748 w 3063398"/>
              <a:gd name="connsiteY1469" fmla="*/ 1902610 h 2166462"/>
              <a:gd name="connsiteX1470" fmla="*/ 2585693 w 3063398"/>
              <a:gd name="connsiteY1470" fmla="*/ 1912354 h 2166462"/>
              <a:gd name="connsiteX1471" fmla="*/ 2546288 w 3063398"/>
              <a:gd name="connsiteY1471" fmla="*/ 1882343 h 2166462"/>
              <a:gd name="connsiteX1472" fmla="*/ 2585693 w 3063398"/>
              <a:gd name="connsiteY1472" fmla="*/ 1912354 h 2166462"/>
              <a:gd name="connsiteX1473" fmla="*/ 2349572 w 3063398"/>
              <a:gd name="connsiteY1473" fmla="*/ 1918962 h 2166462"/>
              <a:gd name="connsiteX1474" fmla="*/ 2374129 w 3063398"/>
              <a:gd name="connsiteY1474" fmla="*/ 1901528 h 2166462"/>
              <a:gd name="connsiteX1475" fmla="*/ 2359334 w 3063398"/>
              <a:gd name="connsiteY1475" fmla="*/ 1908846 h 2166462"/>
              <a:gd name="connsiteX1476" fmla="*/ 2349572 w 3063398"/>
              <a:gd name="connsiteY1476" fmla="*/ 1918962 h 2166462"/>
              <a:gd name="connsiteX1477" fmla="*/ 1112268 w 3063398"/>
              <a:gd name="connsiteY1477" fmla="*/ 1919222 h 2166462"/>
              <a:gd name="connsiteX1478" fmla="*/ 1139836 w 3063398"/>
              <a:gd name="connsiteY1478" fmla="*/ 1904728 h 2166462"/>
              <a:gd name="connsiteX1479" fmla="*/ 1075070 w 3063398"/>
              <a:gd name="connsiteY1479" fmla="*/ 1904542 h 2166462"/>
              <a:gd name="connsiteX1480" fmla="*/ 1112268 w 3063398"/>
              <a:gd name="connsiteY1480" fmla="*/ 1919222 h 2166462"/>
              <a:gd name="connsiteX1481" fmla="*/ 1485751 w 3063398"/>
              <a:gd name="connsiteY1481" fmla="*/ 1920628 h 2166462"/>
              <a:gd name="connsiteX1482" fmla="*/ 1489765 w 3063398"/>
              <a:gd name="connsiteY1482" fmla="*/ 1913267 h 2166462"/>
              <a:gd name="connsiteX1483" fmla="*/ 1498029 w 3063398"/>
              <a:gd name="connsiteY1483" fmla="*/ 1911911 h 2166462"/>
              <a:gd name="connsiteX1484" fmla="*/ 1490062 w 3063398"/>
              <a:gd name="connsiteY1484" fmla="*/ 1912720 h 2166462"/>
              <a:gd name="connsiteX1485" fmla="*/ 1489765 w 3063398"/>
              <a:gd name="connsiteY1485" fmla="*/ 1913267 h 2166462"/>
              <a:gd name="connsiteX1486" fmla="*/ 1488643 w 3063398"/>
              <a:gd name="connsiteY1486" fmla="*/ 1913451 h 2166462"/>
              <a:gd name="connsiteX1487" fmla="*/ 1485751 w 3063398"/>
              <a:gd name="connsiteY1487" fmla="*/ 1920628 h 2166462"/>
              <a:gd name="connsiteX1488" fmla="*/ 1220031 w 3063398"/>
              <a:gd name="connsiteY1488" fmla="*/ 1920920 h 2166462"/>
              <a:gd name="connsiteX1489" fmla="*/ 1212798 w 3063398"/>
              <a:gd name="connsiteY1489" fmla="*/ 1911744 h 2166462"/>
              <a:gd name="connsiteX1490" fmla="*/ 1208598 w 3063398"/>
              <a:gd name="connsiteY1490" fmla="*/ 1900460 h 2166462"/>
              <a:gd name="connsiteX1491" fmla="*/ 1208361 w 3063398"/>
              <a:gd name="connsiteY1491" fmla="*/ 1900099 h 2166462"/>
              <a:gd name="connsiteX1492" fmla="*/ 1208232 w 3063398"/>
              <a:gd name="connsiteY1492" fmla="*/ 1899750 h 2166462"/>
              <a:gd name="connsiteX1493" fmla="*/ 1187224 w 3063398"/>
              <a:gd name="connsiteY1493" fmla="*/ 1885117 h 2166462"/>
              <a:gd name="connsiteX1494" fmla="*/ 1201716 w 3063398"/>
              <a:gd name="connsiteY1494" fmla="*/ 1889931 h 2166462"/>
              <a:gd name="connsiteX1495" fmla="*/ 1208361 w 3063398"/>
              <a:gd name="connsiteY1495" fmla="*/ 1900099 h 2166462"/>
              <a:gd name="connsiteX1496" fmla="*/ 1212582 w 3063398"/>
              <a:gd name="connsiteY1496" fmla="*/ 1911470 h 2166462"/>
              <a:gd name="connsiteX1497" fmla="*/ 1212798 w 3063398"/>
              <a:gd name="connsiteY1497" fmla="*/ 1911744 h 2166462"/>
              <a:gd name="connsiteX1498" fmla="*/ 1212993 w 3063398"/>
              <a:gd name="connsiteY1498" fmla="*/ 1912268 h 2166462"/>
              <a:gd name="connsiteX1499" fmla="*/ 1220031 w 3063398"/>
              <a:gd name="connsiteY1499" fmla="*/ 1920920 h 2166462"/>
              <a:gd name="connsiteX1500" fmla="*/ 2209655 w 3063398"/>
              <a:gd name="connsiteY1500" fmla="*/ 1926335 h 2166462"/>
              <a:gd name="connsiteX1501" fmla="*/ 2172312 w 3063398"/>
              <a:gd name="connsiteY1501" fmla="*/ 1909634 h 2166462"/>
              <a:gd name="connsiteX1502" fmla="*/ 2162834 w 3063398"/>
              <a:gd name="connsiteY1502" fmla="*/ 1903437 h 2166462"/>
              <a:gd name="connsiteX1503" fmla="*/ 2162200 w 3063398"/>
              <a:gd name="connsiteY1503" fmla="*/ 1903846 h 2166462"/>
              <a:gd name="connsiteX1504" fmla="*/ 2162124 w 3063398"/>
              <a:gd name="connsiteY1504" fmla="*/ 1903802 h 2166462"/>
              <a:gd name="connsiteX1505" fmla="*/ 2151374 w 3063398"/>
              <a:gd name="connsiteY1505" fmla="*/ 1910834 h 2166462"/>
              <a:gd name="connsiteX1506" fmla="*/ 2162200 w 3063398"/>
              <a:gd name="connsiteY1506" fmla="*/ 1903846 h 2166462"/>
              <a:gd name="connsiteX1507" fmla="*/ 2172312 w 3063398"/>
              <a:gd name="connsiteY1507" fmla="*/ 1909634 h 2166462"/>
              <a:gd name="connsiteX1508" fmla="*/ 2209655 w 3063398"/>
              <a:gd name="connsiteY1508" fmla="*/ 1926335 h 2166462"/>
              <a:gd name="connsiteX1509" fmla="*/ 2701858 w 3063398"/>
              <a:gd name="connsiteY1509" fmla="*/ 1929936 h 2166462"/>
              <a:gd name="connsiteX1510" fmla="*/ 2772194 w 3063398"/>
              <a:gd name="connsiteY1510" fmla="*/ 1897761 h 2166462"/>
              <a:gd name="connsiteX1511" fmla="*/ 2783441 w 3063398"/>
              <a:gd name="connsiteY1511" fmla="*/ 1882390 h 2166462"/>
              <a:gd name="connsiteX1512" fmla="*/ 2772194 w 3063398"/>
              <a:gd name="connsiteY1512" fmla="*/ 1897761 h 2166462"/>
              <a:gd name="connsiteX1513" fmla="*/ 2673517 w 3063398"/>
              <a:gd name="connsiteY1513" fmla="*/ 1929409 h 2166462"/>
              <a:gd name="connsiteX1514" fmla="*/ 2701858 w 3063398"/>
              <a:gd name="connsiteY1514" fmla="*/ 1929936 h 2166462"/>
              <a:gd name="connsiteX1515" fmla="*/ 518267 w 3063398"/>
              <a:gd name="connsiteY1515" fmla="*/ 1934953 h 2166462"/>
              <a:gd name="connsiteX1516" fmla="*/ 503870 w 3063398"/>
              <a:gd name="connsiteY1516" fmla="*/ 1925599 h 2166462"/>
              <a:gd name="connsiteX1517" fmla="*/ 511274 w 3063398"/>
              <a:gd name="connsiteY1517" fmla="*/ 1907415 h 2166462"/>
              <a:gd name="connsiteX1518" fmla="*/ 503870 w 3063398"/>
              <a:gd name="connsiteY1518" fmla="*/ 1925599 h 2166462"/>
              <a:gd name="connsiteX1519" fmla="*/ 518267 w 3063398"/>
              <a:gd name="connsiteY1519" fmla="*/ 1934953 h 2166462"/>
              <a:gd name="connsiteX1520" fmla="*/ 552571 w 3063398"/>
              <a:gd name="connsiteY1520" fmla="*/ 1936450 h 2166462"/>
              <a:gd name="connsiteX1521" fmla="*/ 538231 w 3063398"/>
              <a:gd name="connsiteY1521" fmla="*/ 1931858 h 2166462"/>
              <a:gd name="connsiteX1522" fmla="*/ 552571 w 3063398"/>
              <a:gd name="connsiteY1522" fmla="*/ 1936450 h 2166462"/>
              <a:gd name="connsiteX1523" fmla="*/ 3001306 w 3063398"/>
              <a:gd name="connsiteY1523" fmla="*/ 1942667 h 2166462"/>
              <a:gd name="connsiteX1524" fmla="*/ 2985466 w 3063398"/>
              <a:gd name="connsiteY1524" fmla="*/ 1929810 h 2166462"/>
              <a:gd name="connsiteX1525" fmla="*/ 2985340 w 3063398"/>
              <a:gd name="connsiteY1525" fmla="*/ 1929498 h 2166462"/>
              <a:gd name="connsiteX1526" fmla="*/ 2979132 w 3063398"/>
              <a:gd name="connsiteY1526" fmla="*/ 1908922 h 2166462"/>
              <a:gd name="connsiteX1527" fmla="*/ 2979576 w 3063398"/>
              <a:gd name="connsiteY1527" fmla="*/ 1877208 h 2166462"/>
              <a:gd name="connsiteX1528" fmla="*/ 2974307 w 3063398"/>
              <a:gd name="connsiteY1528" fmla="*/ 1834411 h 2166462"/>
              <a:gd name="connsiteX1529" fmla="*/ 2979576 w 3063398"/>
              <a:gd name="connsiteY1529" fmla="*/ 1877208 h 2166462"/>
              <a:gd name="connsiteX1530" fmla="*/ 2977738 w 3063398"/>
              <a:gd name="connsiteY1530" fmla="*/ 1904301 h 2166462"/>
              <a:gd name="connsiteX1531" fmla="*/ 2979132 w 3063398"/>
              <a:gd name="connsiteY1531" fmla="*/ 1908922 h 2166462"/>
              <a:gd name="connsiteX1532" fmla="*/ 2979061 w 3063398"/>
              <a:gd name="connsiteY1532" fmla="*/ 1914002 h 2166462"/>
              <a:gd name="connsiteX1533" fmla="*/ 2985340 w 3063398"/>
              <a:gd name="connsiteY1533" fmla="*/ 1929498 h 2166462"/>
              <a:gd name="connsiteX1534" fmla="*/ 2985423 w 3063398"/>
              <a:gd name="connsiteY1534" fmla="*/ 1929775 h 2166462"/>
              <a:gd name="connsiteX1535" fmla="*/ 2985466 w 3063398"/>
              <a:gd name="connsiteY1535" fmla="*/ 1929810 h 2166462"/>
              <a:gd name="connsiteX1536" fmla="*/ 2985560 w 3063398"/>
              <a:gd name="connsiteY1536" fmla="*/ 1930041 h 2166462"/>
              <a:gd name="connsiteX1537" fmla="*/ 3001306 w 3063398"/>
              <a:gd name="connsiteY1537" fmla="*/ 1942667 h 2166462"/>
              <a:gd name="connsiteX1538" fmla="*/ 1728116 w 3063398"/>
              <a:gd name="connsiteY1538" fmla="*/ 1958710 h 2166462"/>
              <a:gd name="connsiteX1539" fmla="*/ 1733570 w 3063398"/>
              <a:gd name="connsiteY1539" fmla="*/ 1936739 h 2166462"/>
              <a:gd name="connsiteX1540" fmla="*/ 1728116 w 3063398"/>
              <a:gd name="connsiteY1540" fmla="*/ 1958710 h 2166462"/>
              <a:gd name="connsiteX1541" fmla="*/ 2832014 w 3063398"/>
              <a:gd name="connsiteY1541" fmla="*/ 1962769 h 2166462"/>
              <a:gd name="connsiteX1542" fmla="*/ 2841368 w 3063398"/>
              <a:gd name="connsiteY1542" fmla="*/ 1948372 h 2166462"/>
              <a:gd name="connsiteX1543" fmla="*/ 2890664 w 3063398"/>
              <a:gd name="connsiteY1543" fmla="*/ 1848737 h 2166462"/>
              <a:gd name="connsiteX1544" fmla="*/ 2841368 w 3063398"/>
              <a:gd name="connsiteY1544" fmla="*/ 1948372 h 2166462"/>
              <a:gd name="connsiteX1545" fmla="*/ 2832014 w 3063398"/>
              <a:gd name="connsiteY1545" fmla="*/ 1962769 h 2166462"/>
              <a:gd name="connsiteX1546" fmla="*/ 1965381 w 3063398"/>
              <a:gd name="connsiteY1546" fmla="*/ 1968279 h 2166462"/>
              <a:gd name="connsiteX1547" fmla="*/ 1977624 w 3063398"/>
              <a:gd name="connsiteY1547" fmla="*/ 1956586 h 2166462"/>
              <a:gd name="connsiteX1548" fmla="*/ 1977806 w 3063398"/>
              <a:gd name="connsiteY1548" fmla="*/ 1955675 h 2166462"/>
              <a:gd name="connsiteX1549" fmla="*/ 1977969 w 3063398"/>
              <a:gd name="connsiteY1549" fmla="*/ 1955511 h 2166462"/>
              <a:gd name="connsiteX1550" fmla="*/ 1981220 w 3063398"/>
              <a:gd name="connsiteY1550" fmla="*/ 1938566 h 2166462"/>
              <a:gd name="connsiteX1551" fmla="*/ 1977806 w 3063398"/>
              <a:gd name="connsiteY1551" fmla="*/ 1955675 h 2166462"/>
              <a:gd name="connsiteX1552" fmla="*/ 1602596 w 3063398"/>
              <a:gd name="connsiteY1552" fmla="*/ 1975436 h 2166462"/>
              <a:gd name="connsiteX1553" fmla="*/ 1638229 w 3063398"/>
              <a:gd name="connsiteY1553" fmla="*/ 1928345 h 2166462"/>
              <a:gd name="connsiteX1554" fmla="*/ 1607443 w 3063398"/>
              <a:gd name="connsiteY1554" fmla="*/ 1942401 h 2166462"/>
              <a:gd name="connsiteX1555" fmla="*/ 1602596 w 3063398"/>
              <a:gd name="connsiteY1555" fmla="*/ 1975436 h 2166462"/>
              <a:gd name="connsiteX1556" fmla="*/ 1000257 w 3063398"/>
              <a:gd name="connsiteY1556" fmla="*/ 1980789 h 2166462"/>
              <a:gd name="connsiteX1557" fmla="*/ 1012125 w 3063398"/>
              <a:gd name="connsiteY1557" fmla="*/ 1977672 h 2166462"/>
              <a:gd name="connsiteX1558" fmla="*/ 988261 w 3063398"/>
              <a:gd name="connsiteY1558" fmla="*/ 1973194 h 2166462"/>
              <a:gd name="connsiteX1559" fmla="*/ 960611 w 3063398"/>
              <a:gd name="connsiteY1559" fmla="*/ 1970664 h 2166462"/>
              <a:gd name="connsiteX1560" fmla="*/ 988261 w 3063398"/>
              <a:gd name="connsiteY1560" fmla="*/ 1973194 h 2166462"/>
              <a:gd name="connsiteX1561" fmla="*/ 1000257 w 3063398"/>
              <a:gd name="connsiteY1561" fmla="*/ 1980789 h 2166462"/>
              <a:gd name="connsiteX1562" fmla="*/ 1493140 w 3063398"/>
              <a:gd name="connsiteY1562" fmla="*/ 1981495 h 2166462"/>
              <a:gd name="connsiteX1563" fmla="*/ 1489278 w 3063398"/>
              <a:gd name="connsiteY1563" fmla="*/ 1975040 h 2166462"/>
              <a:gd name="connsiteX1564" fmla="*/ 1490781 w 3063398"/>
              <a:gd name="connsiteY1564" fmla="*/ 1970344 h 2166462"/>
              <a:gd name="connsiteX1565" fmla="*/ 1492644 w 3063398"/>
              <a:gd name="connsiteY1565" fmla="*/ 1966529 h 2166462"/>
              <a:gd name="connsiteX1566" fmla="*/ 1506167 w 3063398"/>
              <a:gd name="connsiteY1566" fmla="*/ 1955626 h 2166462"/>
              <a:gd name="connsiteX1567" fmla="*/ 1494417 w 3063398"/>
              <a:gd name="connsiteY1567" fmla="*/ 1962897 h 2166462"/>
              <a:gd name="connsiteX1568" fmla="*/ 1492644 w 3063398"/>
              <a:gd name="connsiteY1568" fmla="*/ 1966529 h 2166462"/>
              <a:gd name="connsiteX1569" fmla="*/ 1491780 w 3063398"/>
              <a:gd name="connsiteY1569" fmla="*/ 1967225 h 2166462"/>
              <a:gd name="connsiteX1570" fmla="*/ 1490781 w 3063398"/>
              <a:gd name="connsiteY1570" fmla="*/ 1970344 h 2166462"/>
              <a:gd name="connsiteX1571" fmla="*/ 1488843 w 3063398"/>
              <a:gd name="connsiteY1571" fmla="*/ 1974314 h 2166462"/>
              <a:gd name="connsiteX1572" fmla="*/ 1489278 w 3063398"/>
              <a:gd name="connsiteY1572" fmla="*/ 1975040 h 2166462"/>
              <a:gd name="connsiteX1573" fmla="*/ 1489255 w 3063398"/>
              <a:gd name="connsiteY1573" fmla="*/ 1975113 h 2166462"/>
              <a:gd name="connsiteX1574" fmla="*/ 1493140 w 3063398"/>
              <a:gd name="connsiteY1574" fmla="*/ 1981495 h 2166462"/>
              <a:gd name="connsiteX1575" fmla="*/ 2687505 w 3063398"/>
              <a:gd name="connsiteY1575" fmla="*/ 1984483 h 2166462"/>
              <a:gd name="connsiteX1576" fmla="*/ 2720834 w 3063398"/>
              <a:gd name="connsiteY1576" fmla="*/ 1984088 h 2166462"/>
              <a:gd name="connsiteX1577" fmla="*/ 2687505 w 3063398"/>
              <a:gd name="connsiteY1577" fmla="*/ 1984483 h 2166462"/>
              <a:gd name="connsiteX1578" fmla="*/ 1819639 w 3063398"/>
              <a:gd name="connsiteY1578" fmla="*/ 1992760 h 2166462"/>
              <a:gd name="connsiteX1579" fmla="*/ 1839917 w 3063398"/>
              <a:gd name="connsiteY1579" fmla="*/ 1989767 h 2166462"/>
              <a:gd name="connsiteX1580" fmla="*/ 1798491 w 3063398"/>
              <a:gd name="connsiteY1580" fmla="*/ 1990138 h 2166462"/>
              <a:gd name="connsiteX1581" fmla="*/ 1792751 w 3063398"/>
              <a:gd name="connsiteY1581" fmla="*/ 1989695 h 2166462"/>
              <a:gd name="connsiteX1582" fmla="*/ 1788374 w 3063398"/>
              <a:gd name="connsiteY1582" fmla="*/ 1989196 h 2166462"/>
              <a:gd name="connsiteX1583" fmla="*/ 1757023 w 3063398"/>
              <a:gd name="connsiteY1583" fmla="*/ 1986939 h 2166462"/>
              <a:gd name="connsiteX1584" fmla="*/ 1728172 w 3063398"/>
              <a:gd name="connsiteY1584" fmla="*/ 1963471 h 2166462"/>
              <a:gd name="connsiteX1585" fmla="*/ 1757023 w 3063398"/>
              <a:gd name="connsiteY1585" fmla="*/ 1986939 h 2166462"/>
              <a:gd name="connsiteX1586" fmla="*/ 1792751 w 3063398"/>
              <a:gd name="connsiteY1586" fmla="*/ 1989695 h 2166462"/>
              <a:gd name="connsiteX1587" fmla="*/ 685706 w 3063398"/>
              <a:gd name="connsiteY1587" fmla="*/ 1999636 h 2166462"/>
              <a:gd name="connsiteX1588" fmla="*/ 677879 w 3063398"/>
              <a:gd name="connsiteY1588" fmla="*/ 1991299 h 2166462"/>
              <a:gd name="connsiteX1589" fmla="*/ 682612 w 3063398"/>
              <a:gd name="connsiteY1589" fmla="*/ 1979672 h 2166462"/>
              <a:gd name="connsiteX1590" fmla="*/ 680325 w 3063398"/>
              <a:gd name="connsiteY1590" fmla="*/ 1947318 h 2166462"/>
              <a:gd name="connsiteX1591" fmla="*/ 682612 w 3063398"/>
              <a:gd name="connsiteY1591" fmla="*/ 1979672 h 2166462"/>
              <a:gd name="connsiteX1592" fmla="*/ 677749 w 3063398"/>
              <a:gd name="connsiteY1592" fmla="*/ 1991160 h 2166462"/>
              <a:gd name="connsiteX1593" fmla="*/ 677879 w 3063398"/>
              <a:gd name="connsiteY1593" fmla="*/ 1991299 h 2166462"/>
              <a:gd name="connsiteX1594" fmla="*/ 677060 w 3063398"/>
              <a:gd name="connsiteY1594" fmla="*/ 1993311 h 2166462"/>
              <a:gd name="connsiteX1595" fmla="*/ 685706 w 3063398"/>
              <a:gd name="connsiteY1595" fmla="*/ 1999636 h 2166462"/>
              <a:gd name="connsiteX1596" fmla="*/ 1659266 w 3063398"/>
              <a:gd name="connsiteY1596" fmla="*/ 2015718 h 2166462"/>
              <a:gd name="connsiteX1597" fmla="*/ 1658138 w 3063398"/>
              <a:gd name="connsiteY1597" fmla="*/ 1990849 h 2166462"/>
              <a:gd name="connsiteX1598" fmla="*/ 1659591 w 3063398"/>
              <a:gd name="connsiteY1598" fmla="*/ 1989419 h 2166462"/>
              <a:gd name="connsiteX1599" fmla="*/ 1677916 w 3063398"/>
              <a:gd name="connsiteY1599" fmla="*/ 1982163 h 2166462"/>
              <a:gd name="connsiteX1600" fmla="*/ 1686802 w 3063398"/>
              <a:gd name="connsiteY1600" fmla="*/ 1978486 h 2166462"/>
              <a:gd name="connsiteX1601" fmla="*/ 1686843 w 3063398"/>
              <a:gd name="connsiteY1601" fmla="*/ 1978403 h 2166462"/>
              <a:gd name="connsiteX1602" fmla="*/ 1687511 w 3063398"/>
              <a:gd name="connsiteY1602" fmla="*/ 1978121 h 2166462"/>
              <a:gd name="connsiteX1603" fmla="*/ 1692031 w 3063398"/>
              <a:gd name="connsiteY1603" fmla="*/ 1967709 h 2166462"/>
              <a:gd name="connsiteX1604" fmla="*/ 1686843 w 3063398"/>
              <a:gd name="connsiteY1604" fmla="*/ 1978403 h 2166462"/>
              <a:gd name="connsiteX1605" fmla="*/ 1677916 w 3063398"/>
              <a:gd name="connsiteY1605" fmla="*/ 1982163 h 2166462"/>
              <a:gd name="connsiteX1606" fmla="*/ 1664919 w 3063398"/>
              <a:gd name="connsiteY1606" fmla="*/ 1984177 h 2166462"/>
              <a:gd name="connsiteX1607" fmla="*/ 1659591 w 3063398"/>
              <a:gd name="connsiteY1607" fmla="*/ 1989419 h 2166462"/>
              <a:gd name="connsiteX1608" fmla="*/ 1657772 w 3063398"/>
              <a:gd name="connsiteY1608" fmla="*/ 1990140 h 2166462"/>
              <a:gd name="connsiteX1609" fmla="*/ 1659266 w 3063398"/>
              <a:gd name="connsiteY1609" fmla="*/ 2015718 h 2166462"/>
              <a:gd name="connsiteX1610" fmla="*/ 1626628 w 3063398"/>
              <a:gd name="connsiteY1610" fmla="*/ 1994199 h 2166462"/>
              <a:gd name="connsiteX1611" fmla="*/ 1659266 w 3063398"/>
              <a:gd name="connsiteY1611" fmla="*/ 2015718 h 2166462"/>
              <a:gd name="connsiteX1612" fmla="*/ 787871 w 3063398"/>
              <a:gd name="connsiteY1612" fmla="*/ 2021285 h 2166462"/>
              <a:gd name="connsiteX1613" fmla="*/ 802099 w 3063398"/>
              <a:gd name="connsiteY1613" fmla="*/ 2016354 h 2166462"/>
              <a:gd name="connsiteX1614" fmla="*/ 787871 w 3063398"/>
              <a:gd name="connsiteY1614" fmla="*/ 2021285 h 2166462"/>
              <a:gd name="connsiteX1615" fmla="*/ 1551816 w 3063398"/>
              <a:gd name="connsiteY1615" fmla="*/ 2030325 h 2166462"/>
              <a:gd name="connsiteX1616" fmla="*/ 1600815 w 3063398"/>
              <a:gd name="connsiteY1616" fmla="*/ 1985933 h 2166462"/>
              <a:gd name="connsiteX1617" fmla="*/ 1551816 w 3063398"/>
              <a:gd name="connsiteY1617" fmla="*/ 2030325 h 2166462"/>
              <a:gd name="connsiteX1618" fmla="*/ 593911 w 3063398"/>
              <a:gd name="connsiteY1618" fmla="*/ 2049298 h 2166462"/>
              <a:gd name="connsiteX1619" fmla="*/ 592710 w 3063398"/>
              <a:gd name="connsiteY1619" fmla="*/ 2028359 h 2166462"/>
              <a:gd name="connsiteX1620" fmla="*/ 593911 w 3063398"/>
              <a:gd name="connsiteY1620" fmla="*/ 2049298 h 2166462"/>
              <a:gd name="connsiteX1621" fmla="*/ 1449184 w 3063398"/>
              <a:gd name="connsiteY1621" fmla="*/ 2049638 h 2166462"/>
              <a:gd name="connsiteX1622" fmla="*/ 1454638 w 3063398"/>
              <a:gd name="connsiteY1622" fmla="*/ 2027667 h 2166462"/>
              <a:gd name="connsiteX1623" fmla="*/ 1449184 w 3063398"/>
              <a:gd name="connsiteY1623" fmla="*/ 2049638 h 2166462"/>
              <a:gd name="connsiteX1624" fmla="*/ 2596853 w 3063398"/>
              <a:gd name="connsiteY1624" fmla="*/ 2050322 h 2166462"/>
              <a:gd name="connsiteX1625" fmla="*/ 2595708 w 3063398"/>
              <a:gd name="connsiteY1625" fmla="*/ 2034144 h 2166462"/>
              <a:gd name="connsiteX1626" fmla="*/ 2656011 w 3063398"/>
              <a:gd name="connsiteY1626" fmla="*/ 1979141 h 2166462"/>
              <a:gd name="connsiteX1627" fmla="*/ 2629280 w 3063398"/>
              <a:gd name="connsiteY1627" fmla="*/ 1973744 h 2166462"/>
              <a:gd name="connsiteX1628" fmla="*/ 2591245 w 3063398"/>
              <a:gd name="connsiteY1628" fmla="*/ 1978957 h 2166462"/>
              <a:gd name="connsiteX1629" fmla="*/ 2559638 w 3063398"/>
              <a:gd name="connsiteY1629" fmla="*/ 1964093 h 2166462"/>
              <a:gd name="connsiteX1630" fmla="*/ 2591245 w 3063398"/>
              <a:gd name="connsiteY1630" fmla="*/ 1978957 h 2166462"/>
              <a:gd name="connsiteX1631" fmla="*/ 2629280 w 3063398"/>
              <a:gd name="connsiteY1631" fmla="*/ 1973744 h 2166462"/>
              <a:gd name="connsiteX1632" fmla="*/ 2656011 w 3063398"/>
              <a:gd name="connsiteY1632" fmla="*/ 1979141 h 2166462"/>
              <a:gd name="connsiteX1633" fmla="*/ 2595708 w 3063398"/>
              <a:gd name="connsiteY1633" fmla="*/ 2034144 h 2166462"/>
              <a:gd name="connsiteX1634" fmla="*/ 2596853 w 3063398"/>
              <a:gd name="connsiteY1634" fmla="*/ 2050322 h 2166462"/>
              <a:gd name="connsiteX1635" fmla="*/ 1523529 w 3063398"/>
              <a:gd name="connsiteY1635" fmla="*/ 2054471 h 2166462"/>
              <a:gd name="connsiteX1636" fmla="*/ 1529902 w 3063398"/>
              <a:gd name="connsiteY1636" fmla="*/ 2029632 h 2166462"/>
              <a:gd name="connsiteX1637" fmla="*/ 1523529 w 3063398"/>
              <a:gd name="connsiteY1637" fmla="*/ 2054471 h 2166462"/>
              <a:gd name="connsiteX1638" fmla="*/ 928353 w 3063398"/>
              <a:gd name="connsiteY1638" fmla="*/ 2061525 h 2166462"/>
              <a:gd name="connsiteX1639" fmla="*/ 927902 w 3063398"/>
              <a:gd name="connsiteY1639" fmla="*/ 2023434 h 2166462"/>
              <a:gd name="connsiteX1640" fmla="*/ 928353 w 3063398"/>
              <a:gd name="connsiteY1640" fmla="*/ 2061525 h 2166462"/>
              <a:gd name="connsiteX1641" fmla="*/ 1406613 w 3063398"/>
              <a:gd name="connsiteY1641" fmla="*/ 2073952 h 2166462"/>
              <a:gd name="connsiteX1642" fmla="*/ 1434038 w 3063398"/>
              <a:gd name="connsiteY1642" fmla="*/ 2057436 h 2166462"/>
              <a:gd name="connsiteX1643" fmla="*/ 1411012 w 3063398"/>
              <a:gd name="connsiteY1643" fmla="*/ 2063305 h 2166462"/>
              <a:gd name="connsiteX1644" fmla="*/ 1406613 w 3063398"/>
              <a:gd name="connsiteY1644" fmla="*/ 2073952 h 2166462"/>
              <a:gd name="connsiteX1645" fmla="*/ 1260041 w 3063398"/>
              <a:gd name="connsiteY1645" fmla="*/ 2082357 h 2166462"/>
              <a:gd name="connsiteX1646" fmla="*/ 1276106 w 3063398"/>
              <a:gd name="connsiteY1646" fmla="*/ 2071690 h 2166462"/>
              <a:gd name="connsiteX1647" fmla="*/ 1260041 w 3063398"/>
              <a:gd name="connsiteY1647" fmla="*/ 2082357 h 2166462"/>
              <a:gd name="connsiteX1648" fmla="*/ 1441174 w 3063398"/>
              <a:gd name="connsiteY1648" fmla="*/ 2086996 h 2166462"/>
              <a:gd name="connsiteX1649" fmla="*/ 1455315 w 3063398"/>
              <a:gd name="connsiteY1649" fmla="*/ 2084804 h 2166462"/>
              <a:gd name="connsiteX1650" fmla="*/ 1430477 w 3063398"/>
              <a:gd name="connsiteY1650" fmla="*/ 2078432 h 2166462"/>
              <a:gd name="connsiteX1651" fmla="*/ 1441174 w 3063398"/>
              <a:gd name="connsiteY1651" fmla="*/ 2086996 h 2166462"/>
              <a:gd name="connsiteX1652" fmla="*/ 1017266 w 3063398"/>
              <a:gd name="connsiteY1652" fmla="*/ 2089997 h 2166462"/>
              <a:gd name="connsiteX1653" fmla="*/ 1035167 w 3063398"/>
              <a:gd name="connsiteY1653" fmla="*/ 2073593 h 2166462"/>
              <a:gd name="connsiteX1654" fmla="*/ 1017266 w 3063398"/>
              <a:gd name="connsiteY1654" fmla="*/ 2089997 h 2166462"/>
              <a:gd name="connsiteX1655" fmla="*/ 1206682 w 3063398"/>
              <a:gd name="connsiteY1655" fmla="*/ 2090370 h 2166462"/>
              <a:gd name="connsiteX1656" fmla="*/ 1217244 w 3063398"/>
              <a:gd name="connsiteY1656" fmla="*/ 2087626 h 2166462"/>
              <a:gd name="connsiteX1657" fmla="*/ 1198143 w 3063398"/>
              <a:gd name="connsiteY1657" fmla="*/ 2083090 h 2166462"/>
              <a:gd name="connsiteX1658" fmla="*/ 1206682 w 3063398"/>
              <a:gd name="connsiteY1658" fmla="*/ 2090370 h 2166462"/>
              <a:gd name="connsiteX1659" fmla="*/ 2709854 w 3063398"/>
              <a:gd name="connsiteY1659" fmla="*/ 2102317 h 2166462"/>
              <a:gd name="connsiteX1660" fmla="*/ 2686626 w 3063398"/>
              <a:gd name="connsiteY1660" fmla="*/ 2071163 h 2166462"/>
              <a:gd name="connsiteX1661" fmla="*/ 2669063 w 3063398"/>
              <a:gd name="connsiteY1661" fmla="*/ 2045775 h 2166462"/>
              <a:gd name="connsiteX1662" fmla="*/ 2668143 w 3063398"/>
              <a:gd name="connsiteY1662" fmla="*/ 2045446 h 2166462"/>
              <a:gd name="connsiteX1663" fmla="*/ 2667623 w 3063398"/>
              <a:gd name="connsiteY1663" fmla="*/ 2044721 h 2166462"/>
              <a:gd name="connsiteX1664" fmla="*/ 2648140 w 3063398"/>
              <a:gd name="connsiteY1664" fmla="*/ 2038284 h 2166462"/>
              <a:gd name="connsiteX1665" fmla="*/ 2668143 w 3063398"/>
              <a:gd name="connsiteY1665" fmla="*/ 2045446 h 2166462"/>
              <a:gd name="connsiteX1666" fmla="*/ 2686626 w 3063398"/>
              <a:gd name="connsiteY1666" fmla="*/ 2071163 h 2166462"/>
              <a:gd name="connsiteX1667" fmla="*/ 2709854 w 3063398"/>
              <a:gd name="connsiteY1667" fmla="*/ 2102317 h 2166462"/>
              <a:gd name="connsiteX1668" fmla="*/ 733870 w 3063398"/>
              <a:gd name="connsiteY1668" fmla="*/ 2125737 h 2166462"/>
              <a:gd name="connsiteX1669" fmla="*/ 732669 w 3063398"/>
              <a:gd name="connsiteY1669" fmla="*/ 2104799 h 2166462"/>
              <a:gd name="connsiteX1670" fmla="*/ 733870 w 3063398"/>
              <a:gd name="connsiteY1670" fmla="*/ 2125737 h 2166462"/>
              <a:gd name="connsiteX1671" fmla="*/ 625332 w 3063398"/>
              <a:gd name="connsiteY1671" fmla="*/ 2128929 h 2166462"/>
              <a:gd name="connsiteX1672" fmla="*/ 588513 w 3063398"/>
              <a:gd name="connsiteY1672" fmla="*/ 2076030 h 2166462"/>
              <a:gd name="connsiteX1673" fmla="*/ 625332 w 3063398"/>
              <a:gd name="connsiteY1673" fmla="*/ 2128929 h 2166462"/>
              <a:gd name="connsiteX1674" fmla="*/ 808327 w 3063398"/>
              <a:gd name="connsiteY1674" fmla="*/ 2140093 h 2166462"/>
              <a:gd name="connsiteX1675" fmla="*/ 804696 w 3063398"/>
              <a:gd name="connsiteY1675" fmla="*/ 2124897 h 2166462"/>
              <a:gd name="connsiteX1676" fmla="*/ 804450 w 3063398"/>
              <a:gd name="connsiteY1676" fmla="*/ 2124665 h 2166462"/>
              <a:gd name="connsiteX1677" fmla="*/ 804330 w 3063398"/>
              <a:gd name="connsiteY1677" fmla="*/ 2124188 h 2166462"/>
              <a:gd name="connsiteX1678" fmla="*/ 791811 w 3063398"/>
              <a:gd name="connsiteY1678" fmla="*/ 2112669 h 2166462"/>
              <a:gd name="connsiteX1679" fmla="*/ 804450 w 3063398"/>
              <a:gd name="connsiteY1679" fmla="*/ 2124665 h 2166462"/>
              <a:gd name="connsiteX1680" fmla="*/ 2451296 w 3063398"/>
              <a:gd name="connsiteY1680" fmla="*/ 2144431 h 2166462"/>
              <a:gd name="connsiteX1681" fmla="*/ 2422446 w 3063398"/>
              <a:gd name="connsiteY1681" fmla="*/ 2120963 h 2166462"/>
              <a:gd name="connsiteX1682" fmla="*/ 2410176 w 3063398"/>
              <a:gd name="connsiteY1682" fmla="*/ 2121091 h 2166462"/>
              <a:gd name="connsiteX1683" fmla="*/ 2407237 w 3063398"/>
              <a:gd name="connsiteY1683" fmla="*/ 2121101 h 2166462"/>
              <a:gd name="connsiteX1684" fmla="*/ 2404942 w 3063398"/>
              <a:gd name="connsiteY1684" fmla="*/ 2120693 h 2166462"/>
              <a:gd name="connsiteX1685" fmla="*/ 2398472 w 3063398"/>
              <a:gd name="connsiteY1685" fmla="*/ 2121128 h 2166462"/>
              <a:gd name="connsiteX1686" fmla="*/ 2396598 w 3063398"/>
              <a:gd name="connsiteY1686" fmla="*/ 2121134 h 2166462"/>
              <a:gd name="connsiteX1687" fmla="*/ 2396462 w 3063398"/>
              <a:gd name="connsiteY1687" fmla="*/ 2121263 h 2166462"/>
              <a:gd name="connsiteX1688" fmla="*/ 2396332 w 3063398"/>
              <a:gd name="connsiteY1688" fmla="*/ 2121271 h 2166462"/>
              <a:gd name="connsiteX1689" fmla="*/ 2388254 w 3063398"/>
              <a:gd name="connsiteY1689" fmla="*/ 2128987 h 2166462"/>
              <a:gd name="connsiteX1690" fmla="*/ 2396462 w 3063398"/>
              <a:gd name="connsiteY1690" fmla="*/ 2121263 h 2166462"/>
              <a:gd name="connsiteX1691" fmla="*/ 2398472 w 3063398"/>
              <a:gd name="connsiteY1691" fmla="*/ 2121128 h 2166462"/>
              <a:gd name="connsiteX1692" fmla="*/ 2407237 w 3063398"/>
              <a:gd name="connsiteY1692" fmla="*/ 2121101 h 2166462"/>
              <a:gd name="connsiteX1693" fmla="*/ 2413755 w 3063398"/>
              <a:gd name="connsiteY1693" fmla="*/ 2122256 h 2166462"/>
              <a:gd name="connsiteX1694" fmla="*/ 2422446 w 3063398"/>
              <a:gd name="connsiteY1694" fmla="*/ 2120963 h 2166462"/>
              <a:gd name="connsiteX1695" fmla="*/ 2451296 w 3063398"/>
              <a:gd name="connsiteY1695" fmla="*/ 2144431 h 2166462"/>
              <a:gd name="connsiteX1696" fmla="*/ 1049379 w 3063398"/>
              <a:gd name="connsiteY1696" fmla="*/ 2147713 h 2166462"/>
              <a:gd name="connsiteX1697" fmla="*/ 1067394 w 3063398"/>
              <a:gd name="connsiteY1697" fmla="*/ 2140833 h 2166462"/>
              <a:gd name="connsiteX1698" fmla="*/ 1057655 w 3063398"/>
              <a:gd name="connsiteY1698" fmla="*/ 2142853 h 2166462"/>
              <a:gd name="connsiteX1699" fmla="*/ 1049379 w 3063398"/>
              <a:gd name="connsiteY1699" fmla="*/ 2147713 h 2166462"/>
              <a:gd name="connsiteX1700" fmla="*/ 2956157 w 3063398"/>
              <a:gd name="connsiteY1700" fmla="*/ 2165607 h 2166462"/>
              <a:gd name="connsiteX1701" fmla="*/ 2775931 w 3063398"/>
              <a:gd name="connsiteY1701" fmla="*/ 2165607 h 2166462"/>
              <a:gd name="connsiteX1702" fmla="*/ 2774379 w 3063398"/>
              <a:gd name="connsiteY1702" fmla="*/ 2162508 h 2166462"/>
              <a:gd name="connsiteX1703" fmla="*/ 2777940 w 3063398"/>
              <a:gd name="connsiteY1703" fmla="*/ 2141513 h 2166462"/>
              <a:gd name="connsiteX1704" fmla="*/ 2774379 w 3063398"/>
              <a:gd name="connsiteY1704" fmla="*/ 2162508 h 2166462"/>
              <a:gd name="connsiteX1705" fmla="*/ 2775687 w 3063398"/>
              <a:gd name="connsiteY1705" fmla="*/ 2165607 h 2166462"/>
              <a:gd name="connsiteX1706" fmla="*/ 2582882 w 3063398"/>
              <a:gd name="connsiteY1706" fmla="*/ 2165607 h 2166462"/>
              <a:gd name="connsiteX1707" fmla="*/ 2588684 w 3063398"/>
              <a:gd name="connsiteY1707" fmla="*/ 2164708 h 2166462"/>
              <a:gd name="connsiteX1708" fmla="*/ 2565795 w 3063398"/>
              <a:gd name="connsiteY1708" fmla="*/ 2162122 h 2166462"/>
              <a:gd name="connsiteX1709" fmla="*/ 2538507 w 3063398"/>
              <a:gd name="connsiteY1709" fmla="*/ 2152507 h 2166462"/>
              <a:gd name="connsiteX1710" fmla="*/ 2526774 w 3063398"/>
              <a:gd name="connsiteY1710" fmla="*/ 2143597 h 2166462"/>
              <a:gd name="connsiteX1711" fmla="*/ 2524054 w 3063398"/>
              <a:gd name="connsiteY1711" fmla="*/ 2141073 h 2166462"/>
              <a:gd name="connsiteX1712" fmla="*/ 2517730 w 3063398"/>
              <a:gd name="connsiteY1712" fmla="*/ 2124595 h 2166462"/>
              <a:gd name="connsiteX1713" fmla="*/ 2497710 w 3063398"/>
              <a:gd name="connsiteY1713" fmla="*/ 2122928 h 2166462"/>
              <a:gd name="connsiteX1714" fmla="*/ 2517730 w 3063398"/>
              <a:gd name="connsiteY1714" fmla="*/ 2124595 h 2166462"/>
              <a:gd name="connsiteX1715" fmla="*/ 2523891 w 3063398"/>
              <a:gd name="connsiteY1715" fmla="*/ 2140922 h 2166462"/>
              <a:gd name="connsiteX1716" fmla="*/ 2524054 w 3063398"/>
              <a:gd name="connsiteY1716" fmla="*/ 2141073 h 2166462"/>
              <a:gd name="connsiteX1717" fmla="*/ 2524302 w 3063398"/>
              <a:gd name="connsiteY1717" fmla="*/ 2141720 h 2166462"/>
              <a:gd name="connsiteX1718" fmla="*/ 2526774 w 3063398"/>
              <a:gd name="connsiteY1718" fmla="*/ 2143597 h 2166462"/>
              <a:gd name="connsiteX1719" fmla="*/ 2535071 w 3063398"/>
              <a:gd name="connsiteY1719" fmla="*/ 2151296 h 2166462"/>
              <a:gd name="connsiteX1720" fmla="*/ 2538507 w 3063398"/>
              <a:gd name="connsiteY1720" fmla="*/ 2152507 h 2166462"/>
              <a:gd name="connsiteX1721" fmla="*/ 2542277 w 3063398"/>
              <a:gd name="connsiteY1721" fmla="*/ 2155370 h 2166462"/>
              <a:gd name="connsiteX1722" fmla="*/ 2565795 w 3063398"/>
              <a:gd name="connsiteY1722" fmla="*/ 2162122 h 2166462"/>
              <a:gd name="connsiteX1723" fmla="*/ 2576678 w 3063398"/>
              <a:gd name="connsiteY1723" fmla="*/ 2165607 h 2166462"/>
              <a:gd name="connsiteX1724" fmla="*/ 1997582 w 3063398"/>
              <a:gd name="connsiteY1724" fmla="*/ 2165607 h 2166462"/>
              <a:gd name="connsiteX1725" fmla="*/ 1372599 w 3063398"/>
              <a:gd name="connsiteY1725" fmla="*/ 2165607 h 2166462"/>
              <a:gd name="connsiteX1726" fmla="*/ 1369739 w 3063398"/>
              <a:gd name="connsiteY1726" fmla="*/ 2157012 h 2166462"/>
              <a:gd name="connsiteX1727" fmla="*/ 1372067 w 3063398"/>
              <a:gd name="connsiteY1727" fmla="*/ 2132459 h 2166462"/>
              <a:gd name="connsiteX1728" fmla="*/ 1326475 w 3063398"/>
              <a:gd name="connsiteY1728" fmla="*/ 2062521 h 2166462"/>
              <a:gd name="connsiteX1729" fmla="*/ 1372067 w 3063398"/>
              <a:gd name="connsiteY1729" fmla="*/ 2132459 h 2166462"/>
              <a:gd name="connsiteX1730" fmla="*/ 1369029 w 3063398"/>
              <a:gd name="connsiteY1730" fmla="*/ 2157377 h 2166462"/>
              <a:gd name="connsiteX1731" fmla="*/ 1372069 w 3063398"/>
              <a:gd name="connsiteY1731" fmla="*/ 2165607 h 2166462"/>
              <a:gd name="connsiteX1732" fmla="*/ 449927 w 3063398"/>
              <a:gd name="connsiteY1732" fmla="*/ 2165607 h 2166462"/>
              <a:gd name="connsiteX1733" fmla="*/ 442379 w 3063398"/>
              <a:gd name="connsiteY1733" fmla="*/ 2151574 h 2166462"/>
              <a:gd name="connsiteX1734" fmla="*/ 420591 w 3063398"/>
              <a:gd name="connsiteY1734" fmla="*/ 2131355 h 2166462"/>
              <a:gd name="connsiteX1735" fmla="*/ 393464 w 3063398"/>
              <a:gd name="connsiteY1735" fmla="*/ 2092628 h 2166462"/>
              <a:gd name="connsiteX1736" fmla="*/ 383829 w 3063398"/>
              <a:gd name="connsiteY1736" fmla="*/ 2083218 h 2166462"/>
              <a:gd name="connsiteX1737" fmla="*/ 345286 w 3063398"/>
              <a:gd name="connsiteY1737" fmla="*/ 2045578 h 2166462"/>
              <a:gd name="connsiteX1738" fmla="*/ 317821 w 3063398"/>
              <a:gd name="connsiteY1738" fmla="*/ 1978282 h 2166462"/>
              <a:gd name="connsiteX1739" fmla="*/ 291669 w 3063398"/>
              <a:gd name="connsiteY1739" fmla="*/ 1941448 h 2166462"/>
              <a:gd name="connsiteX1740" fmla="*/ 330905 w 3063398"/>
              <a:gd name="connsiteY1740" fmla="*/ 1957174 h 2166462"/>
              <a:gd name="connsiteX1741" fmla="*/ 291669 w 3063398"/>
              <a:gd name="connsiteY1741" fmla="*/ 1941448 h 2166462"/>
              <a:gd name="connsiteX1742" fmla="*/ 236497 w 3063398"/>
              <a:gd name="connsiteY1742" fmla="*/ 1866861 h 2166462"/>
              <a:gd name="connsiteX1743" fmla="*/ 223373 w 3063398"/>
              <a:gd name="connsiteY1743" fmla="*/ 1804157 h 2166462"/>
              <a:gd name="connsiteX1744" fmla="*/ 196642 w 3063398"/>
              <a:gd name="connsiteY1744" fmla="*/ 1798760 h 2166462"/>
              <a:gd name="connsiteX1745" fmla="*/ 157874 w 3063398"/>
              <a:gd name="connsiteY1745" fmla="*/ 1742074 h 2166462"/>
              <a:gd name="connsiteX1746" fmla="*/ 128458 w 3063398"/>
              <a:gd name="connsiteY1746" fmla="*/ 1670991 h 2166462"/>
              <a:gd name="connsiteX1747" fmla="*/ 118710 w 3063398"/>
              <a:gd name="connsiteY1747" fmla="*/ 1652059 h 2166462"/>
              <a:gd name="connsiteX1748" fmla="*/ 106730 w 3063398"/>
              <a:gd name="connsiteY1748" fmla="*/ 1605532 h 2166462"/>
              <a:gd name="connsiteX1749" fmla="*/ 89069 w 3063398"/>
              <a:gd name="connsiteY1749" fmla="*/ 1561930 h 2166462"/>
              <a:gd name="connsiteX1750" fmla="*/ 59074 w 3063398"/>
              <a:gd name="connsiteY1750" fmla="*/ 1522285 h 2166462"/>
              <a:gd name="connsiteX1751" fmla="*/ 51219 w 3063398"/>
              <a:gd name="connsiteY1751" fmla="*/ 1502377 h 2166462"/>
              <a:gd name="connsiteX1752" fmla="*/ 29957 w 3063398"/>
              <a:gd name="connsiteY1752" fmla="*/ 1395959 h 2166462"/>
              <a:gd name="connsiteX1753" fmla="*/ 203 w 3063398"/>
              <a:gd name="connsiteY1753" fmla="*/ 1296308 h 2166462"/>
              <a:gd name="connsiteX1754" fmla="*/ 3877 w 3063398"/>
              <a:gd name="connsiteY1754" fmla="*/ 1284835 h 2166462"/>
              <a:gd name="connsiteX1755" fmla="*/ 17371 w 3063398"/>
              <a:gd name="connsiteY1755" fmla="*/ 1218006 h 2166462"/>
              <a:gd name="connsiteX1756" fmla="*/ 32928 w 3063398"/>
              <a:gd name="connsiteY1756" fmla="*/ 1164486 h 2166462"/>
              <a:gd name="connsiteX1757" fmla="*/ 31671 w 3063398"/>
              <a:gd name="connsiteY1757" fmla="*/ 1138786 h 2166462"/>
              <a:gd name="connsiteX1758" fmla="*/ 53431 w 3063398"/>
              <a:gd name="connsiteY1758" fmla="*/ 1046144 h 2166462"/>
              <a:gd name="connsiteX1759" fmla="*/ 76335 w 3063398"/>
              <a:gd name="connsiteY1759" fmla="*/ 969679 h 2166462"/>
              <a:gd name="connsiteX1760" fmla="*/ 94237 w 3063398"/>
              <a:gd name="connsiteY1760" fmla="*/ 953276 h 2166462"/>
              <a:gd name="connsiteX1761" fmla="*/ 94760 w 3063398"/>
              <a:gd name="connsiteY1761" fmla="*/ 917078 h 2166462"/>
              <a:gd name="connsiteX1762" fmla="*/ 122594 w 3063398"/>
              <a:gd name="connsiteY1762" fmla="*/ 854841 h 2166462"/>
              <a:gd name="connsiteX1763" fmla="*/ 155586 w 3063398"/>
              <a:gd name="connsiteY1763" fmla="*/ 825877 h 2166462"/>
              <a:gd name="connsiteX1764" fmla="*/ 176822 w 3063398"/>
              <a:gd name="connsiteY1764" fmla="*/ 769433 h 2166462"/>
              <a:gd name="connsiteX1765" fmla="*/ 210337 w 3063398"/>
              <a:gd name="connsiteY1765" fmla="*/ 704272 h 2166462"/>
              <a:gd name="connsiteX1766" fmla="*/ 284472 w 3063398"/>
              <a:gd name="connsiteY1766" fmla="*/ 611009 h 2166462"/>
              <a:gd name="connsiteX1767" fmla="*/ 296751 w 3063398"/>
              <a:gd name="connsiteY1767" fmla="*/ 602292 h 2166462"/>
              <a:gd name="connsiteX1768" fmla="*/ 333585 w 3063398"/>
              <a:gd name="connsiteY1768" fmla="*/ 576139 h 2166462"/>
              <a:gd name="connsiteX1769" fmla="*/ 406915 w 3063398"/>
              <a:gd name="connsiteY1769" fmla="*/ 495268 h 2166462"/>
              <a:gd name="connsiteX1770" fmla="*/ 474154 w 3063398"/>
              <a:gd name="connsiteY1770" fmla="*/ 463041 h 2166462"/>
              <a:gd name="connsiteX1771" fmla="*/ 557288 w 3063398"/>
              <a:gd name="connsiteY1771" fmla="*/ 405863 h 2166462"/>
              <a:gd name="connsiteX1772" fmla="*/ 598941 w 3063398"/>
              <a:gd name="connsiteY1772" fmla="*/ 384416 h 2166462"/>
              <a:gd name="connsiteX1773" fmla="*/ 653790 w 3063398"/>
              <a:gd name="connsiteY1773" fmla="*/ 351384 h 2166462"/>
              <a:gd name="connsiteX1774" fmla="*/ 676197 w 3063398"/>
              <a:gd name="connsiteY1774" fmla="*/ 323380 h 2166462"/>
              <a:gd name="connsiteX1775" fmla="*/ 712368 w 3063398"/>
              <a:gd name="connsiteY1775" fmla="*/ 311641 h 2166462"/>
              <a:gd name="connsiteX1776" fmla="*/ 766298 w 3063398"/>
              <a:gd name="connsiteY1776" fmla="*/ 281476 h 2166462"/>
              <a:gd name="connsiteX1777" fmla="*/ 796704 w 3063398"/>
              <a:gd name="connsiteY1777" fmla="*/ 275402 h 2166462"/>
              <a:gd name="connsiteX1778" fmla="*/ 841224 w 3063398"/>
              <a:gd name="connsiteY1778" fmla="*/ 254873 h 2166462"/>
              <a:gd name="connsiteX1779" fmla="*/ 888556 w 3063398"/>
              <a:gd name="connsiteY1779" fmla="*/ 230502 h 2166462"/>
              <a:gd name="connsiteX1780" fmla="*/ 938643 w 3063398"/>
              <a:gd name="connsiteY1780" fmla="*/ 197527 h 2166462"/>
              <a:gd name="connsiteX1781" fmla="*/ 971055 w 3063398"/>
              <a:gd name="connsiteY1781" fmla="*/ 200000 h 2166462"/>
              <a:gd name="connsiteX1782" fmla="*/ 1004215 w 3063398"/>
              <a:gd name="connsiteY1782" fmla="*/ 185320 h 2166462"/>
              <a:gd name="connsiteX1783" fmla="*/ 1050572 w 3063398"/>
              <a:gd name="connsiteY1783" fmla="*/ 159056 h 2166462"/>
              <a:gd name="connsiteX1784" fmla="*/ 1094005 w 3063398"/>
              <a:gd name="connsiteY1784" fmla="*/ 127111 h 2166462"/>
              <a:gd name="connsiteX1785" fmla="*/ 1113051 w 3063398"/>
              <a:gd name="connsiteY1785" fmla="*/ 126885 h 2166462"/>
              <a:gd name="connsiteX1786" fmla="*/ 1158602 w 3063398"/>
              <a:gd name="connsiteY1786" fmla="*/ 113011 h 2166462"/>
              <a:gd name="connsiteX1787" fmla="*/ 1182183 w 3063398"/>
              <a:gd name="connsiteY1787" fmla="*/ 93684 h 2166462"/>
              <a:gd name="connsiteX1788" fmla="*/ 1192794 w 3063398"/>
              <a:gd name="connsiteY1788" fmla="*/ 104987 h 2166462"/>
              <a:gd name="connsiteX1789" fmla="*/ 1267662 w 3063398"/>
              <a:gd name="connsiteY1789" fmla="*/ 73623 h 2166462"/>
              <a:gd name="connsiteX1790" fmla="*/ 1325662 w 3063398"/>
              <a:gd name="connsiteY1790" fmla="*/ 65315 h 2166462"/>
              <a:gd name="connsiteX1791" fmla="*/ 1386360 w 3063398"/>
              <a:gd name="connsiteY1791" fmla="*/ 43643 h 2166462"/>
              <a:gd name="connsiteX1792" fmla="*/ 1409530 w 3063398"/>
              <a:gd name="connsiteY1792" fmla="*/ 70036 h 2166462"/>
              <a:gd name="connsiteX1793" fmla="*/ 1386360 w 3063398"/>
              <a:gd name="connsiteY1793" fmla="*/ 43643 h 2166462"/>
              <a:gd name="connsiteX1794" fmla="*/ 1432024 w 3063398"/>
              <a:gd name="connsiteY1794" fmla="*/ 39292 h 2166462"/>
              <a:gd name="connsiteX1795" fmla="*/ 1545902 w 3063398"/>
              <a:gd name="connsiteY1795" fmla="*/ 4608 h 2166462"/>
              <a:gd name="connsiteX1796" fmla="*/ 1562998 w 3063398"/>
              <a:gd name="connsiteY1796" fmla="*/ 595 h 2166462"/>
              <a:gd name="connsiteX1797" fmla="*/ 1633670 w 3063398"/>
              <a:gd name="connsiteY1797" fmla="*/ 16902 h 2166462"/>
              <a:gd name="connsiteX1798" fmla="*/ 1715420 w 3063398"/>
              <a:gd name="connsiteY1798" fmla="*/ 3552 h 2166462"/>
              <a:gd name="connsiteX1799" fmla="*/ 1745020 w 3063398"/>
              <a:gd name="connsiteY1799" fmla="*/ 9867 h 2166462"/>
              <a:gd name="connsiteX1800" fmla="*/ 1841448 w 3063398"/>
              <a:gd name="connsiteY1800" fmla="*/ 29677 h 2166462"/>
              <a:gd name="connsiteX1801" fmla="*/ 1940407 w 3063398"/>
              <a:gd name="connsiteY1801" fmla="*/ 21838 h 2166462"/>
              <a:gd name="connsiteX1802" fmla="*/ 1990140 w 3063398"/>
              <a:gd name="connsiteY1802" fmla="*/ 39344 h 2166462"/>
              <a:gd name="connsiteX1803" fmla="*/ 2011135 w 3063398"/>
              <a:gd name="connsiteY1803" fmla="*/ 42905 h 2166462"/>
              <a:gd name="connsiteX1804" fmla="*/ 2064429 w 3063398"/>
              <a:gd name="connsiteY1804" fmla="*/ 39416 h 2166462"/>
              <a:gd name="connsiteX1805" fmla="*/ 2097872 w 3063398"/>
              <a:gd name="connsiteY1805" fmla="*/ 48544 h 2166462"/>
              <a:gd name="connsiteX1806" fmla="*/ 2201294 w 3063398"/>
              <a:gd name="connsiteY1806" fmla="*/ 95892 h 2166462"/>
              <a:gd name="connsiteX1807" fmla="*/ 2223321 w 3063398"/>
              <a:gd name="connsiteY1807" fmla="*/ 106107 h 2166462"/>
              <a:gd name="connsiteX1808" fmla="*/ 2284752 w 3063398"/>
              <a:gd name="connsiteY1808" fmla="*/ 146333 h 2166462"/>
              <a:gd name="connsiteX1809" fmla="*/ 2342058 w 3063398"/>
              <a:gd name="connsiteY1809" fmla="*/ 159940 h 2166462"/>
              <a:gd name="connsiteX1810" fmla="*/ 2357430 w 3063398"/>
              <a:gd name="connsiteY1810" fmla="*/ 171186 h 2166462"/>
              <a:gd name="connsiteX1811" fmla="*/ 2381632 w 3063398"/>
              <a:gd name="connsiteY1811" fmla="*/ 204235 h 2166462"/>
              <a:gd name="connsiteX1812" fmla="*/ 2467845 w 3063398"/>
              <a:gd name="connsiteY1812" fmla="*/ 246071 h 2166462"/>
              <a:gd name="connsiteX1813" fmla="*/ 2494859 w 3063398"/>
              <a:gd name="connsiteY1813" fmla="*/ 275276 h 2166462"/>
              <a:gd name="connsiteX1814" fmla="*/ 2513156 w 3063398"/>
              <a:gd name="connsiteY1814" fmla="*/ 292202 h 2166462"/>
              <a:gd name="connsiteX1815" fmla="*/ 2616804 w 3063398"/>
              <a:gd name="connsiteY1815" fmla="*/ 358595 h 2166462"/>
              <a:gd name="connsiteX1816" fmla="*/ 2622765 w 3063398"/>
              <a:gd name="connsiteY1816" fmla="*/ 379478 h 2166462"/>
              <a:gd name="connsiteX1817" fmla="*/ 2627753 w 3063398"/>
              <a:gd name="connsiteY1817" fmla="*/ 398467 h 2166462"/>
              <a:gd name="connsiteX1818" fmla="*/ 2682344 w 3063398"/>
              <a:gd name="connsiteY1818" fmla="*/ 504491 h 2166462"/>
              <a:gd name="connsiteX1819" fmla="*/ 2723755 w 3063398"/>
              <a:gd name="connsiteY1819" fmla="*/ 543049 h 2166462"/>
              <a:gd name="connsiteX1820" fmla="*/ 2732415 w 3063398"/>
              <a:gd name="connsiteY1820" fmla="*/ 550565 h 2166462"/>
              <a:gd name="connsiteX1821" fmla="*/ 2770378 w 3063398"/>
              <a:gd name="connsiteY1821" fmla="*/ 619642 h 2166462"/>
              <a:gd name="connsiteX1822" fmla="*/ 2816833 w 3063398"/>
              <a:gd name="connsiteY1822" fmla="*/ 681951 h 2166462"/>
              <a:gd name="connsiteX1823" fmla="*/ 2850148 w 3063398"/>
              <a:gd name="connsiteY1823" fmla="*/ 760606 h 2166462"/>
              <a:gd name="connsiteX1824" fmla="*/ 2861846 w 3063398"/>
              <a:gd name="connsiteY1824" fmla="*/ 783325 h 2166462"/>
              <a:gd name="connsiteX1825" fmla="*/ 2887869 w 3063398"/>
              <a:gd name="connsiteY1825" fmla="*/ 889688 h 2166462"/>
              <a:gd name="connsiteX1826" fmla="*/ 2916196 w 3063398"/>
              <a:gd name="connsiteY1826" fmla="*/ 949354 h 2166462"/>
              <a:gd name="connsiteX1827" fmla="*/ 2937475 w 3063398"/>
              <a:gd name="connsiteY1827" fmla="*/ 976722 h 2166462"/>
              <a:gd name="connsiteX1828" fmla="*/ 2974801 w 3063398"/>
              <a:gd name="connsiteY1828" fmla="*/ 1072473 h 2166462"/>
              <a:gd name="connsiteX1829" fmla="*/ 2975945 w 3063398"/>
              <a:gd name="connsiteY1829" fmla="*/ 1088651 h 2166462"/>
              <a:gd name="connsiteX1830" fmla="*/ 3000598 w 3063398"/>
              <a:gd name="connsiteY1830" fmla="*/ 1159790 h 2166462"/>
              <a:gd name="connsiteX1831" fmla="*/ 3001799 w 3063398"/>
              <a:gd name="connsiteY1831" fmla="*/ 1180729 h 2166462"/>
              <a:gd name="connsiteX1832" fmla="*/ 3040439 w 3063398"/>
              <a:gd name="connsiteY1832" fmla="*/ 1306942 h 2166462"/>
              <a:gd name="connsiteX1833" fmla="*/ 3025576 w 3063398"/>
              <a:gd name="connsiteY1833" fmla="*/ 1338548 h 2166462"/>
              <a:gd name="connsiteX1834" fmla="*/ 3026551 w 3063398"/>
              <a:gd name="connsiteY1834" fmla="*/ 1340441 h 2166462"/>
              <a:gd name="connsiteX1835" fmla="*/ 3024657 w 3063398"/>
              <a:gd name="connsiteY1835" fmla="*/ 1341416 h 2166462"/>
              <a:gd name="connsiteX1836" fmla="*/ 3019485 w 3063398"/>
              <a:gd name="connsiteY1836" fmla="*/ 1387193 h 2166462"/>
              <a:gd name="connsiteX1837" fmla="*/ 3034221 w 3063398"/>
              <a:gd name="connsiteY1837" fmla="*/ 1425115 h 2166462"/>
              <a:gd name="connsiteX1838" fmla="*/ 3046821 w 3063398"/>
              <a:gd name="connsiteY1838" fmla="*/ 1524017 h 2166462"/>
              <a:gd name="connsiteX1839" fmla="*/ 3055595 w 3063398"/>
              <a:gd name="connsiteY1839" fmla="*/ 1541057 h 2166462"/>
              <a:gd name="connsiteX1840" fmla="*/ 3051172 w 3063398"/>
              <a:gd name="connsiteY1840" fmla="*/ 1569682 h 2166462"/>
              <a:gd name="connsiteX1841" fmla="*/ 3043117 w 3063398"/>
              <a:gd name="connsiteY1841" fmla="*/ 1693591 h 2166462"/>
              <a:gd name="connsiteX1842" fmla="*/ 3051013 w 3063398"/>
              <a:gd name="connsiteY1842" fmla="*/ 1797311 h 2166462"/>
              <a:gd name="connsiteX1843" fmla="*/ 3040798 w 3063398"/>
              <a:gd name="connsiteY1843" fmla="*/ 1819338 h 2166462"/>
              <a:gd name="connsiteX1844" fmla="*/ 3021454 w 3063398"/>
              <a:gd name="connsiteY1844" fmla="*/ 1874807 h 2166462"/>
              <a:gd name="connsiteX1845" fmla="*/ 3027473 w 3063398"/>
              <a:gd name="connsiteY1845" fmla="*/ 1900451 h 2166462"/>
              <a:gd name="connsiteX1846" fmla="*/ 3022994 w 3063398"/>
              <a:gd name="connsiteY1846" fmla="*/ 1924314 h 2166462"/>
              <a:gd name="connsiteX1847" fmla="*/ 3017426 w 3063398"/>
              <a:gd name="connsiteY1847" fmla="*/ 1936761 h 2166462"/>
              <a:gd name="connsiteX1848" fmla="*/ 3022583 w 3063398"/>
              <a:gd name="connsiteY1848" fmla="*/ 1970035 h 2166462"/>
              <a:gd name="connsiteX1849" fmla="*/ 3002039 w 3063398"/>
              <a:gd name="connsiteY1849" fmla="*/ 2004565 h 2166462"/>
              <a:gd name="connsiteX1850" fmla="*/ 2987288 w 3063398"/>
              <a:gd name="connsiteY1850" fmla="*/ 2045694 h 2166462"/>
              <a:gd name="connsiteX1851" fmla="*/ 2974784 w 3063398"/>
              <a:gd name="connsiteY1851" fmla="*/ 2035365 h 2166462"/>
              <a:gd name="connsiteX1852" fmla="*/ 2959984 w 3063398"/>
              <a:gd name="connsiteY1852" fmla="*/ 2033911 h 2166462"/>
              <a:gd name="connsiteX1853" fmla="*/ 2959356 w 3063398"/>
              <a:gd name="connsiteY1853" fmla="*/ 2019357 h 2166462"/>
              <a:gd name="connsiteX1854" fmla="*/ 2961474 w 3063398"/>
              <a:gd name="connsiteY1854" fmla="*/ 2007189 h 2166462"/>
              <a:gd name="connsiteX1855" fmla="*/ 2961056 w 3063398"/>
              <a:gd name="connsiteY1855" fmla="*/ 2006865 h 2166462"/>
              <a:gd name="connsiteX1856" fmla="*/ 2961108 w 3063398"/>
              <a:gd name="connsiteY1856" fmla="*/ 2006480 h 2166462"/>
              <a:gd name="connsiteX1857" fmla="*/ 2951500 w 3063398"/>
              <a:gd name="connsiteY1857" fmla="*/ 1999450 h 2166462"/>
              <a:gd name="connsiteX1858" fmla="*/ 2961056 w 3063398"/>
              <a:gd name="connsiteY1858" fmla="*/ 2006865 h 2166462"/>
              <a:gd name="connsiteX1859" fmla="*/ 2959356 w 3063398"/>
              <a:gd name="connsiteY1859" fmla="*/ 2019357 h 2166462"/>
              <a:gd name="connsiteX1860" fmla="*/ 2959647 w 3063398"/>
              <a:gd name="connsiteY1860" fmla="*/ 2033878 h 2166462"/>
              <a:gd name="connsiteX1861" fmla="*/ 2959984 w 3063398"/>
              <a:gd name="connsiteY1861" fmla="*/ 2033911 h 2166462"/>
              <a:gd name="connsiteX1862" fmla="*/ 2960013 w 3063398"/>
              <a:gd name="connsiteY1862" fmla="*/ 2034589 h 2166462"/>
              <a:gd name="connsiteX1863" fmla="*/ 2974784 w 3063398"/>
              <a:gd name="connsiteY1863" fmla="*/ 2035365 h 2166462"/>
              <a:gd name="connsiteX1864" fmla="*/ 2987288 w 3063398"/>
              <a:gd name="connsiteY1864" fmla="*/ 2045694 h 2166462"/>
              <a:gd name="connsiteX1865" fmla="*/ 2967776 w 3063398"/>
              <a:gd name="connsiteY1865" fmla="*/ 2086879 h 2166462"/>
              <a:gd name="connsiteX1866" fmla="*/ 2939602 w 3063398"/>
              <a:gd name="connsiteY1866" fmla="*/ 2120548 h 2166462"/>
              <a:gd name="connsiteX1867" fmla="*/ 2967776 w 3063398"/>
              <a:gd name="connsiteY1867" fmla="*/ 2086879 h 2166462"/>
              <a:gd name="connsiteX1868" fmla="*/ 2973158 w 3063398"/>
              <a:gd name="connsiteY1868" fmla="*/ 2139198 h 2166462"/>
              <a:gd name="connsiteX1869" fmla="*/ 2973168 w 3063398"/>
              <a:gd name="connsiteY1869" fmla="*/ 2160152 h 2166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</a:cxnLst>
            <a:rect l="l" t="t" r="r" b="b"/>
            <a:pathLst>
              <a:path w="3063398" h="2166462">
                <a:moveTo>
                  <a:pt x="1716477" y="173069"/>
                </a:moveTo>
                <a:cubicBezTo>
                  <a:pt x="1731623" y="165270"/>
                  <a:pt x="1753480" y="161201"/>
                  <a:pt x="1733178" y="135726"/>
                </a:cubicBezTo>
                <a:cubicBezTo>
                  <a:pt x="1728360" y="131022"/>
                  <a:pt x="1770012" y="109575"/>
                  <a:pt x="1775804" y="116173"/>
                </a:cubicBezTo>
                <a:cubicBezTo>
                  <a:pt x="1773367" y="111440"/>
                  <a:pt x="1761506" y="115153"/>
                  <a:pt x="1750856" y="120636"/>
                </a:cubicBezTo>
                <a:cubicBezTo>
                  <a:pt x="1740207" y="126120"/>
                  <a:pt x="1730769" y="133374"/>
                  <a:pt x="1733178" y="135726"/>
                </a:cubicBezTo>
                <a:cubicBezTo>
                  <a:pt x="1753480" y="161201"/>
                  <a:pt x="1729729" y="166245"/>
                  <a:pt x="1716477" y="173069"/>
                </a:cubicBezTo>
                <a:close/>
                <a:moveTo>
                  <a:pt x="1883049" y="194786"/>
                </a:moveTo>
                <a:cubicBezTo>
                  <a:pt x="1888887" y="195074"/>
                  <a:pt x="1895771" y="193326"/>
                  <a:pt x="1904291" y="188939"/>
                </a:cubicBezTo>
                <a:cubicBezTo>
                  <a:pt x="1924198" y="181084"/>
                  <a:pt x="1946056" y="177014"/>
                  <a:pt x="1968888" y="174839"/>
                </a:cubicBezTo>
                <a:cubicBezTo>
                  <a:pt x="1946974" y="174146"/>
                  <a:pt x="1924198" y="181084"/>
                  <a:pt x="1904291" y="188939"/>
                </a:cubicBezTo>
                <a:cubicBezTo>
                  <a:pt x="1888170" y="194845"/>
                  <a:pt x="1876753" y="195932"/>
                  <a:pt x="1868092" y="188416"/>
                </a:cubicBezTo>
                <a:cubicBezTo>
                  <a:pt x="1872423" y="192174"/>
                  <a:pt x="1877212" y="194498"/>
                  <a:pt x="1883049" y="194786"/>
                </a:cubicBezTo>
                <a:close/>
                <a:moveTo>
                  <a:pt x="1503583" y="210831"/>
                </a:moveTo>
                <a:cubicBezTo>
                  <a:pt x="1526189" y="189610"/>
                  <a:pt x="1559463" y="184454"/>
                  <a:pt x="1586888" y="167938"/>
                </a:cubicBezTo>
                <a:cubicBezTo>
                  <a:pt x="1567739" y="179594"/>
                  <a:pt x="1543687" y="184343"/>
                  <a:pt x="1522934" y="196152"/>
                </a:cubicBezTo>
                <a:cubicBezTo>
                  <a:pt x="1516015" y="200089"/>
                  <a:pt x="1509464" y="204810"/>
                  <a:pt x="1503583" y="210831"/>
                </a:cubicBezTo>
                <a:close/>
                <a:moveTo>
                  <a:pt x="2141781" y="217554"/>
                </a:moveTo>
                <a:cubicBezTo>
                  <a:pt x="2132202" y="212905"/>
                  <a:pt x="2124516" y="207282"/>
                  <a:pt x="2117862" y="208313"/>
                </a:cubicBezTo>
                <a:cubicBezTo>
                  <a:pt x="2125491" y="209175"/>
                  <a:pt x="2134095" y="211930"/>
                  <a:pt x="2141781" y="217554"/>
                </a:cubicBezTo>
                <a:close/>
                <a:moveTo>
                  <a:pt x="1729489" y="226250"/>
                </a:moveTo>
                <a:cubicBezTo>
                  <a:pt x="1703619" y="213222"/>
                  <a:pt x="1676774" y="198302"/>
                  <a:pt x="1664045" y="168928"/>
                </a:cubicBezTo>
                <a:cubicBezTo>
                  <a:pt x="1675856" y="201170"/>
                  <a:pt x="1701726" y="214197"/>
                  <a:pt x="1729489" y="226250"/>
                </a:cubicBezTo>
                <a:close/>
                <a:moveTo>
                  <a:pt x="2039093" y="232105"/>
                </a:moveTo>
                <a:cubicBezTo>
                  <a:pt x="2023664" y="216096"/>
                  <a:pt x="1998826" y="209723"/>
                  <a:pt x="1984372" y="195609"/>
                </a:cubicBezTo>
                <a:cubicBezTo>
                  <a:pt x="1998826" y="209723"/>
                  <a:pt x="2021771" y="217071"/>
                  <a:pt x="2039093" y="232105"/>
                </a:cubicBezTo>
                <a:close/>
                <a:moveTo>
                  <a:pt x="1554686" y="263561"/>
                </a:moveTo>
                <a:cubicBezTo>
                  <a:pt x="1534722" y="266655"/>
                  <a:pt x="1528760" y="245772"/>
                  <a:pt x="1516256" y="235444"/>
                </a:cubicBezTo>
                <a:cubicBezTo>
                  <a:pt x="1526867" y="246747"/>
                  <a:pt x="1534722" y="266655"/>
                  <a:pt x="1554686" y="263561"/>
                </a:cubicBezTo>
                <a:close/>
                <a:moveTo>
                  <a:pt x="1640448" y="267307"/>
                </a:moveTo>
                <a:cubicBezTo>
                  <a:pt x="1643246" y="262274"/>
                  <a:pt x="1645914" y="257644"/>
                  <a:pt x="1646995" y="253284"/>
                </a:cubicBezTo>
                <a:lnTo>
                  <a:pt x="1646338" y="250546"/>
                </a:lnTo>
                <a:lnTo>
                  <a:pt x="1647128" y="248298"/>
                </a:lnTo>
                <a:lnTo>
                  <a:pt x="1644053" y="241020"/>
                </a:lnTo>
                <a:lnTo>
                  <a:pt x="1644019" y="240880"/>
                </a:lnTo>
                <a:lnTo>
                  <a:pt x="1643984" y="240857"/>
                </a:lnTo>
                <a:lnTo>
                  <a:pt x="1643882" y="240613"/>
                </a:lnTo>
                <a:cubicBezTo>
                  <a:pt x="1641590" y="238126"/>
                  <a:pt x="1637930" y="235669"/>
                  <a:pt x="1632423" y="233115"/>
                </a:cubicBezTo>
                <a:lnTo>
                  <a:pt x="1643984" y="240857"/>
                </a:lnTo>
                <a:lnTo>
                  <a:pt x="1644053" y="241020"/>
                </a:lnTo>
                <a:lnTo>
                  <a:pt x="1646338" y="250546"/>
                </a:lnTo>
                <a:close/>
                <a:moveTo>
                  <a:pt x="1679683" y="283032"/>
                </a:moveTo>
                <a:cubicBezTo>
                  <a:pt x="1672860" y="269780"/>
                  <a:pt x="1660525" y="273736"/>
                  <a:pt x="1651059" y="278610"/>
                </a:cubicBezTo>
                <a:cubicBezTo>
                  <a:pt x="1661500" y="275629"/>
                  <a:pt x="1673835" y="271673"/>
                  <a:pt x="1679683" y="283032"/>
                </a:cubicBezTo>
                <a:close/>
                <a:moveTo>
                  <a:pt x="2279790" y="290206"/>
                </a:moveTo>
                <a:cubicBezTo>
                  <a:pt x="2268261" y="281771"/>
                  <a:pt x="2244454" y="282053"/>
                  <a:pt x="2242391" y="268744"/>
                </a:cubicBezTo>
                <a:cubicBezTo>
                  <a:pt x="2245429" y="283946"/>
                  <a:pt x="2268261" y="281771"/>
                  <a:pt x="2279790" y="290206"/>
                </a:cubicBezTo>
                <a:close/>
                <a:moveTo>
                  <a:pt x="1147494" y="300769"/>
                </a:moveTo>
                <a:cubicBezTo>
                  <a:pt x="1133209" y="300938"/>
                  <a:pt x="1131090" y="282868"/>
                  <a:pt x="1120536" y="276326"/>
                </a:cubicBezTo>
                <a:cubicBezTo>
                  <a:pt x="1129197" y="283843"/>
                  <a:pt x="1132291" y="303807"/>
                  <a:pt x="1147494" y="300769"/>
                </a:cubicBezTo>
                <a:close/>
                <a:moveTo>
                  <a:pt x="1438222" y="321134"/>
                </a:moveTo>
                <a:cubicBezTo>
                  <a:pt x="1435354" y="320215"/>
                  <a:pt x="1430535" y="315510"/>
                  <a:pt x="1428642" y="316485"/>
                </a:cubicBezTo>
                <a:cubicBezTo>
                  <a:pt x="1430535" y="315510"/>
                  <a:pt x="1437247" y="319240"/>
                  <a:pt x="1438222" y="321134"/>
                </a:cubicBezTo>
                <a:close/>
                <a:moveTo>
                  <a:pt x="2045039" y="332037"/>
                </a:moveTo>
                <a:cubicBezTo>
                  <a:pt x="2042171" y="331119"/>
                  <a:pt x="2044983" y="327276"/>
                  <a:pt x="2044008" y="325383"/>
                </a:cubicBezTo>
                <a:cubicBezTo>
                  <a:pt x="2044983" y="327276"/>
                  <a:pt x="2043146" y="333012"/>
                  <a:pt x="2045039" y="332037"/>
                </a:cubicBezTo>
                <a:close/>
                <a:moveTo>
                  <a:pt x="1702886" y="332164"/>
                </a:moveTo>
                <a:cubicBezTo>
                  <a:pt x="1711956" y="334080"/>
                  <a:pt x="1720776" y="334928"/>
                  <a:pt x="1728837" y="331975"/>
                </a:cubicBezTo>
                <a:cubicBezTo>
                  <a:pt x="1712716" y="337881"/>
                  <a:pt x="1692582" y="326691"/>
                  <a:pt x="1675430" y="325942"/>
                </a:cubicBezTo>
                <a:cubicBezTo>
                  <a:pt x="1667800" y="325079"/>
                  <a:pt x="1660227" y="328979"/>
                  <a:pt x="1656328" y="321406"/>
                </a:cubicBezTo>
                <a:cubicBezTo>
                  <a:pt x="1652428" y="313833"/>
                  <a:pt x="1658052" y="306147"/>
                  <a:pt x="1662757" y="301329"/>
                </a:cubicBezTo>
                <a:cubicBezTo>
                  <a:pt x="1656159" y="307121"/>
                  <a:pt x="1652428" y="313833"/>
                  <a:pt x="1656328" y="321406"/>
                </a:cubicBezTo>
                <a:cubicBezTo>
                  <a:pt x="1658334" y="329954"/>
                  <a:pt x="1667800" y="325079"/>
                  <a:pt x="1675430" y="325942"/>
                </a:cubicBezTo>
                <a:cubicBezTo>
                  <a:pt x="1684493" y="327263"/>
                  <a:pt x="1693815" y="330248"/>
                  <a:pt x="1702886" y="332164"/>
                </a:cubicBezTo>
                <a:close/>
                <a:moveTo>
                  <a:pt x="1408961" y="343386"/>
                </a:moveTo>
                <a:cubicBezTo>
                  <a:pt x="1403111" y="332026"/>
                  <a:pt x="1394507" y="329271"/>
                  <a:pt x="1385040" y="334146"/>
                </a:cubicBezTo>
                <a:cubicBezTo>
                  <a:pt x="1395481" y="331164"/>
                  <a:pt x="1403111" y="332026"/>
                  <a:pt x="1408961" y="343386"/>
                </a:cubicBezTo>
                <a:close/>
                <a:moveTo>
                  <a:pt x="1736636" y="347122"/>
                </a:moveTo>
                <a:cubicBezTo>
                  <a:pt x="1744208" y="343223"/>
                  <a:pt x="1754650" y="340242"/>
                  <a:pt x="1746794" y="320334"/>
                </a:cubicBezTo>
                <a:cubicBezTo>
                  <a:pt x="1754650" y="340242"/>
                  <a:pt x="1743233" y="341329"/>
                  <a:pt x="1736636" y="347122"/>
                </a:cubicBezTo>
                <a:close/>
                <a:moveTo>
                  <a:pt x="1194136" y="356394"/>
                </a:moveTo>
                <a:cubicBezTo>
                  <a:pt x="1199829" y="357055"/>
                  <a:pt x="1206010" y="356268"/>
                  <a:pt x="1212880" y="353329"/>
                </a:cubicBezTo>
                <a:cubicBezTo>
                  <a:pt x="1205766" y="355794"/>
                  <a:pt x="1199463" y="356345"/>
                  <a:pt x="1193725" y="355595"/>
                </a:cubicBezTo>
                <a:lnTo>
                  <a:pt x="1187620" y="353449"/>
                </a:lnTo>
                <a:lnTo>
                  <a:pt x="1174422" y="347484"/>
                </a:lnTo>
                <a:lnTo>
                  <a:pt x="1150700" y="330256"/>
                </a:lnTo>
                <a:cubicBezTo>
                  <a:pt x="1165846" y="322457"/>
                  <a:pt x="1159997" y="311098"/>
                  <a:pt x="1153173" y="297845"/>
                </a:cubicBezTo>
                <a:cubicBezTo>
                  <a:pt x="1159022" y="309205"/>
                  <a:pt x="1164871" y="320564"/>
                  <a:pt x="1150700" y="330256"/>
                </a:cubicBezTo>
                <a:cubicBezTo>
                  <a:pt x="1157540" y="334818"/>
                  <a:pt x="1164130" y="340856"/>
                  <a:pt x="1171144" y="346002"/>
                </a:cubicBezTo>
                <a:lnTo>
                  <a:pt x="1174422" y="347484"/>
                </a:lnTo>
                <a:lnTo>
                  <a:pt x="1177959" y="350053"/>
                </a:lnTo>
                <a:lnTo>
                  <a:pt x="1187620" y="353449"/>
                </a:lnTo>
                <a:close/>
                <a:moveTo>
                  <a:pt x="1235854" y="363057"/>
                </a:moveTo>
                <a:cubicBezTo>
                  <a:pt x="1239683" y="364679"/>
                  <a:pt x="1243971" y="364866"/>
                  <a:pt x="1248216" y="361483"/>
                </a:cubicBezTo>
                <a:lnTo>
                  <a:pt x="1251141" y="343038"/>
                </a:lnTo>
                <a:lnTo>
                  <a:pt x="1268873" y="336475"/>
                </a:lnTo>
                <a:cubicBezTo>
                  <a:pt x="1279371" y="338255"/>
                  <a:pt x="1290843" y="341929"/>
                  <a:pt x="1304096" y="335105"/>
                </a:cubicBezTo>
                <a:cubicBezTo>
                  <a:pt x="1311182" y="330259"/>
                  <a:pt x="1318755" y="326360"/>
                  <a:pt x="1326722" y="325551"/>
                </a:cubicBezTo>
                <a:lnTo>
                  <a:pt x="1329062" y="325813"/>
                </a:lnTo>
                <a:lnTo>
                  <a:pt x="1351711" y="334540"/>
                </a:lnTo>
                <a:cubicBezTo>
                  <a:pt x="1347380" y="330782"/>
                  <a:pt x="1343125" y="328332"/>
                  <a:pt x="1338956" y="326923"/>
                </a:cubicBezTo>
                <a:lnTo>
                  <a:pt x="1329062" y="325813"/>
                </a:lnTo>
                <a:lnTo>
                  <a:pt x="1327432" y="325185"/>
                </a:lnTo>
                <a:cubicBezTo>
                  <a:pt x="1319702" y="325872"/>
                  <a:pt x="1312128" y="329771"/>
                  <a:pt x="1304096" y="335105"/>
                </a:cubicBezTo>
                <a:cubicBezTo>
                  <a:pt x="1290843" y="341929"/>
                  <a:pt x="1281264" y="337281"/>
                  <a:pt x="1268873" y="336475"/>
                </a:cubicBezTo>
                <a:cubicBezTo>
                  <a:pt x="1261732" y="336560"/>
                  <a:pt x="1255320" y="338065"/>
                  <a:pt x="1251318" y="341922"/>
                </a:cubicBezTo>
                <a:lnTo>
                  <a:pt x="1251141" y="343038"/>
                </a:lnTo>
                <a:lnTo>
                  <a:pt x="1250264" y="343362"/>
                </a:lnTo>
                <a:cubicBezTo>
                  <a:pt x="1246384" y="347456"/>
                  <a:pt x="1245264" y="353422"/>
                  <a:pt x="1248216" y="361483"/>
                </a:cubicBezTo>
                <a:cubicBezTo>
                  <a:pt x="1239725" y="368250"/>
                  <a:pt x="1232958" y="359758"/>
                  <a:pt x="1226247" y="356028"/>
                </a:cubicBezTo>
                <a:cubicBezTo>
                  <a:pt x="1228655" y="358380"/>
                  <a:pt x="1232025" y="361436"/>
                  <a:pt x="1235854" y="363057"/>
                </a:cubicBezTo>
                <a:close/>
                <a:moveTo>
                  <a:pt x="1977800" y="364264"/>
                </a:moveTo>
                <a:cubicBezTo>
                  <a:pt x="1976712" y="352848"/>
                  <a:pt x="1990078" y="355547"/>
                  <a:pt x="1997651" y="351647"/>
                </a:cubicBezTo>
                <a:cubicBezTo>
                  <a:pt x="2015665" y="344767"/>
                  <a:pt x="2020258" y="330426"/>
                  <a:pt x="2017163" y="310462"/>
                </a:cubicBezTo>
                <a:cubicBezTo>
                  <a:pt x="2016648" y="307136"/>
                  <a:pt x="2015172" y="303105"/>
                  <a:pt x="2012870" y="299799"/>
                </a:cubicBezTo>
                <a:lnTo>
                  <a:pt x="2012767" y="299727"/>
                </a:lnTo>
                <a:lnTo>
                  <a:pt x="2012504" y="299089"/>
                </a:lnTo>
                <a:cubicBezTo>
                  <a:pt x="2010325" y="296019"/>
                  <a:pt x="2007443" y="293910"/>
                  <a:pt x="2003628" y="293480"/>
                </a:cubicBezTo>
                <a:lnTo>
                  <a:pt x="2012767" y="299727"/>
                </a:lnTo>
                <a:lnTo>
                  <a:pt x="2017163" y="310462"/>
                </a:lnTo>
                <a:cubicBezTo>
                  <a:pt x="2019283" y="328533"/>
                  <a:pt x="2015665" y="344767"/>
                  <a:pt x="1997651" y="351647"/>
                </a:cubicBezTo>
                <a:cubicBezTo>
                  <a:pt x="1990078" y="355547"/>
                  <a:pt x="1975738" y="350954"/>
                  <a:pt x="1977800" y="364264"/>
                </a:cubicBezTo>
                <a:close/>
                <a:moveTo>
                  <a:pt x="1806615" y="385341"/>
                </a:moveTo>
                <a:cubicBezTo>
                  <a:pt x="1824516" y="368938"/>
                  <a:pt x="1847236" y="357240"/>
                  <a:pt x="1848790" y="327697"/>
                </a:cubicBezTo>
                <a:cubicBezTo>
                  <a:pt x="1849652" y="320067"/>
                  <a:pt x="1861986" y="316111"/>
                  <a:pt x="1868585" y="310318"/>
                </a:cubicBezTo>
                <a:cubicBezTo>
                  <a:pt x="1861012" y="314218"/>
                  <a:pt x="1850571" y="317199"/>
                  <a:pt x="1848790" y="327697"/>
                </a:cubicBezTo>
                <a:cubicBezTo>
                  <a:pt x="1846261" y="355346"/>
                  <a:pt x="1821648" y="368020"/>
                  <a:pt x="1806615" y="385341"/>
                </a:cubicBezTo>
                <a:close/>
                <a:moveTo>
                  <a:pt x="1931818" y="385732"/>
                </a:moveTo>
                <a:cubicBezTo>
                  <a:pt x="1936693" y="386479"/>
                  <a:pt x="1941870" y="386358"/>
                  <a:pt x="1947563" y="384623"/>
                </a:cubicBezTo>
                <a:lnTo>
                  <a:pt x="1919942" y="382246"/>
                </a:lnTo>
                <a:lnTo>
                  <a:pt x="1917885" y="381642"/>
                </a:lnTo>
                <a:cubicBezTo>
                  <a:pt x="1908915" y="378176"/>
                  <a:pt x="1900297" y="374230"/>
                  <a:pt x="1890314" y="375778"/>
                </a:cubicBezTo>
                <a:cubicBezTo>
                  <a:pt x="1899349" y="374718"/>
                  <a:pt x="1907968" y="378664"/>
                  <a:pt x="1917174" y="382008"/>
                </a:cubicBezTo>
                <a:lnTo>
                  <a:pt x="1919942" y="382246"/>
                </a:lnTo>
                <a:close/>
                <a:moveTo>
                  <a:pt x="1756189" y="389748"/>
                </a:moveTo>
                <a:cubicBezTo>
                  <a:pt x="1741905" y="389918"/>
                  <a:pt x="1734219" y="384294"/>
                  <a:pt x="1728370" y="372935"/>
                </a:cubicBezTo>
                <a:cubicBezTo>
                  <a:pt x="1733301" y="387163"/>
                  <a:pt x="1741905" y="389918"/>
                  <a:pt x="1756189" y="389748"/>
                </a:cubicBezTo>
                <a:close/>
                <a:moveTo>
                  <a:pt x="1082937" y="398680"/>
                </a:moveTo>
                <a:cubicBezTo>
                  <a:pt x="1079900" y="383478"/>
                  <a:pt x="1085523" y="375792"/>
                  <a:pt x="1099807" y="375623"/>
                </a:cubicBezTo>
                <a:cubicBezTo>
                  <a:pt x="1106232" y="375309"/>
                  <a:pt x="1110729" y="372993"/>
                  <a:pt x="1114216" y="369588"/>
                </a:cubicBezTo>
                <a:lnTo>
                  <a:pt x="1114239" y="369554"/>
                </a:lnTo>
                <a:lnTo>
                  <a:pt x="1114482" y="369451"/>
                </a:lnTo>
                <a:lnTo>
                  <a:pt x="1117756" y="364258"/>
                </a:lnTo>
                <a:lnTo>
                  <a:pt x="1122563" y="357019"/>
                </a:lnTo>
                <a:lnTo>
                  <a:pt x="1124948" y="352850"/>
                </a:lnTo>
                <a:lnTo>
                  <a:pt x="1127020" y="349565"/>
                </a:lnTo>
                <a:cubicBezTo>
                  <a:pt x="1130860" y="342605"/>
                  <a:pt x="1135296" y="336391"/>
                  <a:pt x="1143127" y="334155"/>
                </a:cubicBezTo>
                <a:cubicBezTo>
                  <a:pt x="1137433" y="335889"/>
                  <a:pt x="1133485" y="339270"/>
                  <a:pt x="1130364" y="343384"/>
                </a:cubicBezTo>
                <a:lnTo>
                  <a:pt x="1124948" y="352850"/>
                </a:lnTo>
                <a:lnTo>
                  <a:pt x="1117756" y="364258"/>
                </a:lnTo>
                <a:lnTo>
                  <a:pt x="1114239" y="369554"/>
                </a:lnTo>
                <a:lnTo>
                  <a:pt x="1099807" y="375623"/>
                </a:lnTo>
                <a:cubicBezTo>
                  <a:pt x="1083630" y="376767"/>
                  <a:pt x="1078925" y="381584"/>
                  <a:pt x="1082937" y="398680"/>
                </a:cubicBezTo>
                <a:close/>
                <a:moveTo>
                  <a:pt x="1277415" y="404233"/>
                </a:moveTo>
                <a:lnTo>
                  <a:pt x="1283609" y="374397"/>
                </a:lnTo>
                <a:cubicBezTo>
                  <a:pt x="1278014" y="384463"/>
                  <a:pt x="1275746" y="394015"/>
                  <a:pt x="1277049" y="403523"/>
                </a:cubicBezTo>
                <a:close/>
                <a:moveTo>
                  <a:pt x="943132" y="415576"/>
                </a:moveTo>
                <a:cubicBezTo>
                  <a:pt x="966021" y="418162"/>
                  <a:pt x="985872" y="405546"/>
                  <a:pt x="1007786" y="406239"/>
                </a:cubicBezTo>
                <a:cubicBezTo>
                  <a:pt x="1015415" y="407101"/>
                  <a:pt x="1021583" y="405123"/>
                  <a:pt x="1026180" y="401258"/>
                </a:cubicBezTo>
                <a:lnTo>
                  <a:pt x="1026288" y="401061"/>
                </a:lnTo>
                <a:lnTo>
                  <a:pt x="1026889" y="400893"/>
                </a:lnTo>
                <a:cubicBezTo>
                  <a:pt x="1031250" y="397151"/>
                  <a:pt x="1033804" y="391644"/>
                  <a:pt x="1035153" y="384961"/>
                </a:cubicBezTo>
                <a:lnTo>
                  <a:pt x="1026288" y="401061"/>
                </a:lnTo>
                <a:lnTo>
                  <a:pt x="1007786" y="406239"/>
                </a:lnTo>
                <a:cubicBezTo>
                  <a:pt x="984897" y="403652"/>
                  <a:pt x="966021" y="418162"/>
                  <a:pt x="943132" y="415576"/>
                </a:cubicBezTo>
                <a:close/>
                <a:moveTo>
                  <a:pt x="2134628" y="417645"/>
                </a:moveTo>
                <a:cubicBezTo>
                  <a:pt x="2135435" y="405255"/>
                  <a:pt x="2130616" y="400550"/>
                  <a:pt x="2124880" y="398713"/>
                </a:cubicBezTo>
                <a:cubicBezTo>
                  <a:pt x="2131591" y="402443"/>
                  <a:pt x="2134516" y="408123"/>
                  <a:pt x="2134628" y="417645"/>
                </a:cubicBezTo>
                <a:close/>
                <a:moveTo>
                  <a:pt x="1332762" y="423339"/>
                </a:moveTo>
                <a:cubicBezTo>
                  <a:pt x="1328919" y="420528"/>
                  <a:pt x="1329725" y="408137"/>
                  <a:pt x="1328694" y="401482"/>
                </a:cubicBezTo>
                <a:cubicBezTo>
                  <a:pt x="1343840" y="393683"/>
                  <a:pt x="1359904" y="383016"/>
                  <a:pt x="1376251" y="396157"/>
                </a:cubicBezTo>
                <a:cubicBezTo>
                  <a:pt x="1358930" y="381123"/>
                  <a:pt x="1343840" y="393683"/>
                  <a:pt x="1328694" y="401482"/>
                </a:cubicBezTo>
                <a:cubicBezTo>
                  <a:pt x="1326744" y="397696"/>
                  <a:pt x="1323820" y="392016"/>
                  <a:pt x="1320895" y="386336"/>
                </a:cubicBezTo>
                <a:cubicBezTo>
                  <a:pt x="1325112" y="380572"/>
                  <a:pt x="1331237" y="375023"/>
                  <a:pt x="1334601" y="367602"/>
                </a:cubicBezTo>
                <a:lnTo>
                  <a:pt x="1334441" y="365924"/>
                </a:lnTo>
                <a:lnTo>
                  <a:pt x="1336857" y="354539"/>
                </a:lnTo>
                <a:cubicBezTo>
                  <a:pt x="1336652" y="349780"/>
                  <a:pt x="1335158" y="344261"/>
                  <a:pt x="1331746" y="337635"/>
                </a:cubicBezTo>
                <a:lnTo>
                  <a:pt x="1334441" y="365924"/>
                </a:lnTo>
                <a:lnTo>
                  <a:pt x="1334236" y="366892"/>
                </a:lnTo>
                <a:cubicBezTo>
                  <a:pt x="1330750" y="374076"/>
                  <a:pt x="1324625" y="379625"/>
                  <a:pt x="1320895" y="386336"/>
                </a:cubicBezTo>
                <a:cubicBezTo>
                  <a:pt x="1323820" y="392016"/>
                  <a:pt x="1326744" y="397696"/>
                  <a:pt x="1326801" y="402457"/>
                </a:cubicBezTo>
                <a:cubicBezTo>
                  <a:pt x="1329725" y="408137"/>
                  <a:pt x="1327026" y="421503"/>
                  <a:pt x="1332762" y="423339"/>
                </a:cubicBezTo>
                <a:close/>
                <a:moveTo>
                  <a:pt x="2255034" y="451457"/>
                </a:moveTo>
                <a:lnTo>
                  <a:pt x="2252758" y="443121"/>
                </a:lnTo>
                <a:lnTo>
                  <a:pt x="2256757" y="436198"/>
                </a:lnTo>
                <a:cubicBezTo>
                  <a:pt x="2253917" y="437661"/>
                  <a:pt x="2252755" y="440056"/>
                  <a:pt x="2252670" y="442795"/>
                </a:cubicBezTo>
                <a:lnTo>
                  <a:pt x="2252758" y="443121"/>
                </a:lnTo>
                <a:lnTo>
                  <a:pt x="2252324" y="443871"/>
                </a:lnTo>
                <a:cubicBezTo>
                  <a:pt x="2251879" y="446496"/>
                  <a:pt x="2252625" y="449106"/>
                  <a:pt x="2255034" y="451457"/>
                </a:cubicBezTo>
                <a:close/>
                <a:moveTo>
                  <a:pt x="874282" y="472584"/>
                </a:moveTo>
                <a:cubicBezTo>
                  <a:pt x="877487" y="471832"/>
                  <a:pt x="881338" y="469064"/>
                  <a:pt x="883687" y="465258"/>
                </a:cubicBezTo>
                <a:lnTo>
                  <a:pt x="883784" y="461900"/>
                </a:lnTo>
                <a:lnTo>
                  <a:pt x="885090" y="460432"/>
                </a:lnTo>
                <a:lnTo>
                  <a:pt x="884060" y="452371"/>
                </a:lnTo>
                <a:lnTo>
                  <a:pt x="884079" y="451709"/>
                </a:lnTo>
                <a:lnTo>
                  <a:pt x="883963" y="451609"/>
                </a:lnTo>
                <a:lnTo>
                  <a:pt x="883942" y="451443"/>
                </a:lnTo>
                <a:cubicBezTo>
                  <a:pt x="882149" y="448324"/>
                  <a:pt x="878718" y="445151"/>
                  <a:pt x="872968" y="442123"/>
                </a:cubicBezTo>
                <a:lnTo>
                  <a:pt x="883963" y="451609"/>
                </a:lnTo>
                <a:lnTo>
                  <a:pt x="884060" y="452371"/>
                </a:lnTo>
                <a:lnTo>
                  <a:pt x="883784" y="461900"/>
                </a:lnTo>
                <a:close/>
                <a:moveTo>
                  <a:pt x="2158195" y="477368"/>
                </a:moveTo>
                <a:lnTo>
                  <a:pt x="2148135" y="473365"/>
                </a:lnTo>
                <a:lnTo>
                  <a:pt x="2145691" y="467040"/>
                </a:lnTo>
                <a:cubicBezTo>
                  <a:pt x="2144285" y="468962"/>
                  <a:pt x="2145504" y="471328"/>
                  <a:pt x="2148027" y="473322"/>
                </a:cubicBezTo>
                <a:lnTo>
                  <a:pt x="2148135" y="473365"/>
                </a:lnTo>
                <a:lnTo>
                  <a:pt x="2148393" y="474032"/>
                </a:lnTo>
                <a:cubicBezTo>
                  <a:pt x="2150795" y="475790"/>
                  <a:pt x="2154380" y="476937"/>
                  <a:pt x="2158195" y="477368"/>
                </a:cubicBezTo>
                <a:close/>
                <a:moveTo>
                  <a:pt x="2234547" y="490750"/>
                </a:moveTo>
                <a:cubicBezTo>
                  <a:pt x="2226690" y="470842"/>
                  <a:pt x="2221816" y="461376"/>
                  <a:pt x="2213212" y="458620"/>
                </a:cubicBezTo>
                <a:cubicBezTo>
                  <a:pt x="2218949" y="460457"/>
                  <a:pt x="2224798" y="471816"/>
                  <a:pt x="2234547" y="490750"/>
                </a:cubicBezTo>
                <a:close/>
                <a:moveTo>
                  <a:pt x="824081" y="496038"/>
                </a:moveTo>
                <a:cubicBezTo>
                  <a:pt x="838309" y="491107"/>
                  <a:pt x="848638" y="478603"/>
                  <a:pt x="860972" y="474647"/>
                </a:cubicBezTo>
                <a:cubicBezTo>
                  <a:pt x="846744" y="479578"/>
                  <a:pt x="836416" y="492081"/>
                  <a:pt x="824081" y="496038"/>
                </a:cubicBezTo>
                <a:close/>
                <a:moveTo>
                  <a:pt x="1539380" y="498989"/>
                </a:moveTo>
                <a:cubicBezTo>
                  <a:pt x="1549765" y="491246"/>
                  <a:pt x="1563075" y="489184"/>
                  <a:pt x="1575466" y="489990"/>
                </a:cubicBezTo>
                <a:cubicBezTo>
                  <a:pt x="1563075" y="489184"/>
                  <a:pt x="1551659" y="490272"/>
                  <a:pt x="1539380" y="498989"/>
                </a:cubicBezTo>
                <a:close/>
                <a:moveTo>
                  <a:pt x="1718533" y="507343"/>
                </a:moveTo>
                <a:cubicBezTo>
                  <a:pt x="1730812" y="498624"/>
                  <a:pt x="1739303" y="491857"/>
                  <a:pt x="1740053" y="474704"/>
                </a:cubicBezTo>
                <a:cubicBezTo>
                  <a:pt x="1740915" y="467075"/>
                  <a:pt x="1736040" y="457609"/>
                  <a:pt x="1748375" y="453653"/>
                </a:cubicBezTo>
                <a:cubicBezTo>
                  <a:pt x="1736040" y="457609"/>
                  <a:pt x="1739021" y="468050"/>
                  <a:pt x="1740053" y="474704"/>
                </a:cubicBezTo>
                <a:cubicBezTo>
                  <a:pt x="1740222" y="488989"/>
                  <a:pt x="1730812" y="498624"/>
                  <a:pt x="1718533" y="507343"/>
                </a:cubicBezTo>
                <a:close/>
                <a:moveTo>
                  <a:pt x="1052798" y="507613"/>
                </a:moveTo>
                <a:cubicBezTo>
                  <a:pt x="1064158" y="501764"/>
                  <a:pt x="1093645" y="498558"/>
                  <a:pt x="1100413" y="507049"/>
                </a:cubicBezTo>
                <a:cubicBezTo>
                  <a:pt x="1092670" y="496664"/>
                  <a:pt x="1065077" y="498896"/>
                  <a:pt x="1052798" y="507613"/>
                </a:cubicBezTo>
                <a:close/>
                <a:moveTo>
                  <a:pt x="1128062" y="509578"/>
                </a:moveTo>
                <a:cubicBezTo>
                  <a:pt x="1139366" y="498968"/>
                  <a:pt x="1152844" y="511189"/>
                  <a:pt x="1167072" y="506259"/>
                </a:cubicBezTo>
                <a:cubicBezTo>
                  <a:pt x="1154737" y="510215"/>
                  <a:pt x="1139366" y="498968"/>
                  <a:pt x="1128062" y="509578"/>
                </a:cubicBezTo>
                <a:close/>
                <a:moveTo>
                  <a:pt x="1653824" y="511919"/>
                </a:moveTo>
                <a:cubicBezTo>
                  <a:pt x="1655604" y="501421"/>
                  <a:pt x="1656466" y="493791"/>
                  <a:pt x="1658360" y="492816"/>
                </a:cubicBezTo>
                <a:cubicBezTo>
                  <a:pt x="1656466" y="493791"/>
                  <a:pt x="1654629" y="499528"/>
                  <a:pt x="1653824" y="511919"/>
                </a:cubicBezTo>
                <a:close/>
                <a:moveTo>
                  <a:pt x="2171281" y="516739"/>
                </a:moveTo>
                <a:cubicBezTo>
                  <a:pt x="2178179" y="516181"/>
                  <a:pt x="2184806" y="512769"/>
                  <a:pt x="2190945" y="508410"/>
                </a:cubicBezTo>
                <a:lnTo>
                  <a:pt x="2187844" y="495481"/>
                </a:lnTo>
                <a:lnTo>
                  <a:pt x="2192555" y="483628"/>
                </a:lnTo>
                <a:cubicBezTo>
                  <a:pt x="2198235" y="480703"/>
                  <a:pt x="2202997" y="480648"/>
                  <a:pt x="2207758" y="480590"/>
                </a:cubicBezTo>
                <a:cubicBezTo>
                  <a:pt x="2202997" y="480648"/>
                  <a:pt x="2197261" y="478810"/>
                  <a:pt x="2192555" y="483628"/>
                </a:cubicBezTo>
                <a:cubicBezTo>
                  <a:pt x="2188309" y="487012"/>
                  <a:pt x="2187405" y="491071"/>
                  <a:pt x="2187814" y="495351"/>
                </a:cubicBezTo>
                <a:lnTo>
                  <a:pt x="2187844" y="495481"/>
                </a:lnTo>
                <a:lnTo>
                  <a:pt x="2187469" y="496427"/>
                </a:lnTo>
                <a:cubicBezTo>
                  <a:pt x="2187518" y="500593"/>
                  <a:pt x="2188995" y="504624"/>
                  <a:pt x="2190945" y="508410"/>
                </a:cubicBezTo>
                <a:cubicBezTo>
                  <a:pt x="2177692" y="515234"/>
                  <a:pt x="2163464" y="520164"/>
                  <a:pt x="2149985" y="507944"/>
                </a:cubicBezTo>
                <a:cubicBezTo>
                  <a:pt x="2157212" y="515001"/>
                  <a:pt x="2164382" y="517297"/>
                  <a:pt x="2171281" y="516739"/>
                </a:cubicBezTo>
                <a:close/>
                <a:moveTo>
                  <a:pt x="2438053" y="524886"/>
                </a:moveTo>
                <a:cubicBezTo>
                  <a:pt x="2441847" y="523532"/>
                  <a:pt x="2445390" y="521109"/>
                  <a:pt x="2448230" y="519647"/>
                </a:cubicBezTo>
                <a:cubicBezTo>
                  <a:pt x="2439681" y="521653"/>
                  <a:pt x="2431190" y="528420"/>
                  <a:pt x="2426373" y="523716"/>
                </a:cubicBezTo>
                <a:cubicBezTo>
                  <a:pt x="2416736" y="514306"/>
                  <a:pt x="2408132" y="511551"/>
                  <a:pt x="2402453" y="514475"/>
                </a:cubicBezTo>
                <a:cubicBezTo>
                  <a:pt x="2408132" y="511551"/>
                  <a:pt x="2414843" y="515280"/>
                  <a:pt x="2426373" y="523716"/>
                </a:cubicBezTo>
                <a:cubicBezTo>
                  <a:pt x="2430215" y="526527"/>
                  <a:pt x="2434260" y="526241"/>
                  <a:pt x="2438053" y="524886"/>
                </a:cubicBezTo>
                <a:close/>
                <a:moveTo>
                  <a:pt x="2321621" y="524957"/>
                </a:moveTo>
                <a:lnTo>
                  <a:pt x="2328065" y="515093"/>
                </a:lnTo>
                <a:lnTo>
                  <a:pt x="2341473" y="512340"/>
                </a:lnTo>
                <a:cubicBezTo>
                  <a:pt x="2350020" y="510334"/>
                  <a:pt x="2358569" y="508328"/>
                  <a:pt x="2360349" y="497831"/>
                </a:cubicBezTo>
                <a:cubicBezTo>
                  <a:pt x="2360462" y="507353"/>
                  <a:pt x="2349046" y="508441"/>
                  <a:pt x="2341473" y="512340"/>
                </a:cubicBezTo>
                <a:cubicBezTo>
                  <a:pt x="2338146" y="512856"/>
                  <a:pt x="2333141" y="512439"/>
                  <a:pt x="2328989" y="513679"/>
                </a:cubicBezTo>
                <a:lnTo>
                  <a:pt x="2328065" y="515093"/>
                </a:lnTo>
                <a:lnTo>
                  <a:pt x="2327933" y="515120"/>
                </a:lnTo>
                <a:cubicBezTo>
                  <a:pt x="2323903" y="516596"/>
                  <a:pt x="2321077" y="519249"/>
                  <a:pt x="2321621" y="524957"/>
                </a:cubicBezTo>
                <a:close/>
                <a:moveTo>
                  <a:pt x="2089400" y="539139"/>
                </a:moveTo>
                <a:cubicBezTo>
                  <a:pt x="2093992" y="524798"/>
                  <a:pt x="2112063" y="522679"/>
                  <a:pt x="2120498" y="511150"/>
                </a:cubicBezTo>
                <a:cubicBezTo>
                  <a:pt x="2113956" y="521704"/>
                  <a:pt x="2094911" y="521930"/>
                  <a:pt x="2089400" y="539139"/>
                </a:cubicBezTo>
                <a:close/>
                <a:moveTo>
                  <a:pt x="2257250" y="558102"/>
                </a:moveTo>
                <a:cubicBezTo>
                  <a:pt x="2246526" y="537275"/>
                  <a:pt x="2233910" y="517424"/>
                  <a:pt x="2211940" y="511970"/>
                </a:cubicBezTo>
                <a:cubicBezTo>
                  <a:pt x="2234885" y="519318"/>
                  <a:pt x="2246526" y="537275"/>
                  <a:pt x="2257250" y="558102"/>
                </a:cubicBezTo>
                <a:close/>
                <a:moveTo>
                  <a:pt x="1999159" y="559256"/>
                </a:moveTo>
                <a:cubicBezTo>
                  <a:pt x="1998015" y="543078"/>
                  <a:pt x="1992166" y="531718"/>
                  <a:pt x="1971114" y="523396"/>
                </a:cubicBezTo>
                <a:cubicBezTo>
                  <a:pt x="1962510" y="520642"/>
                  <a:pt x="1960447" y="507332"/>
                  <a:pt x="1953679" y="498841"/>
                </a:cubicBezTo>
                <a:cubicBezTo>
                  <a:pt x="1960447" y="507332"/>
                  <a:pt x="1963484" y="522535"/>
                  <a:pt x="1971114" y="523396"/>
                </a:cubicBezTo>
                <a:cubicBezTo>
                  <a:pt x="1990272" y="532694"/>
                  <a:pt x="1998990" y="544972"/>
                  <a:pt x="1999159" y="559256"/>
                </a:cubicBezTo>
                <a:close/>
                <a:moveTo>
                  <a:pt x="1511546" y="561226"/>
                </a:moveTo>
                <a:cubicBezTo>
                  <a:pt x="1526692" y="553427"/>
                  <a:pt x="1520843" y="542067"/>
                  <a:pt x="1514994" y="530707"/>
                </a:cubicBezTo>
                <a:cubicBezTo>
                  <a:pt x="1519868" y="540174"/>
                  <a:pt x="1526692" y="553427"/>
                  <a:pt x="1511546" y="561226"/>
                </a:cubicBezTo>
                <a:close/>
                <a:moveTo>
                  <a:pt x="748745" y="568362"/>
                </a:moveTo>
                <a:cubicBezTo>
                  <a:pt x="750826" y="563099"/>
                  <a:pt x="750776" y="558933"/>
                  <a:pt x="749529" y="555346"/>
                </a:cubicBezTo>
                <a:lnTo>
                  <a:pt x="749112" y="554727"/>
                </a:lnTo>
                <a:lnTo>
                  <a:pt x="749118" y="554547"/>
                </a:lnTo>
                <a:cubicBezTo>
                  <a:pt x="747824" y="550872"/>
                  <a:pt x="745408" y="547924"/>
                  <a:pt x="742755" y="545099"/>
                </a:cubicBezTo>
                <a:lnTo>
                  <a:pt x="735049" y="536466"/>
                </a:lnTo>
                <a:lnTo>
                  <a:pt x="731086" y="524759"/>
                </a:lnTo>
                <a:cubicBezTo>
                  <a:pt x="731142" y="529521"/>
                  <a:pt x="732734" y="533193"/>
                  <a:pt x="734974" y="536381"/>
                </a:cubicBezTo>
                <a:lnTo>
                  <a:pt x="735049" y="536466"/>
                </a:lnTo>
                <a:lnTo>
                  <a:pt x="735111" y="536647"/>
                </a:lnTo>
                <a:cubicBezTo>
                  <a:pt x="737427" y="539983"/>
                  <a:pt x="740408" y="542864"/>
                  <a:pt x="743121" y="545808"/>
                </a:cubicBezTo>
                <a:lnTo>
                  <a:pt x="749112" y="554727"/>
                </a:lnTo>
                <a:close/>
                <a:moveTo>
                  <a:pt x="1903182" y="577537"/>
                </a:moveTo>
                <a:cubicBezTo>
                  <a:pt x="1889478" y="546269"/>
                  <a:pt x="1892233" y="537666"/>
                  <a:pt x="1917708" y="517363"/>
                </a:cubicBezTo>
                <a:cubicBezTo>
                  <a:pt x="1889365" y="536747"/>
                  <a:pt x="1888503" y="544376"/>
                  <a:pt x="1903182" y="577537"/>
                </a:cubicBezTo>
                <a:close/>
                <a:moveTo>
                  <a:pt x="2100406" y="583771"/>
                </a:moveTo>
                <a:cubicBezTo>
                  <a:pt x="2083140" y="573499"/>
                  <a:pt x="2062202" y="574700"/>
                  <a:pt x="2043962" y="562535"/>
                </a:cubicBezTo>
                <a:cubicBezTo>
                  <a:pt x="2036275" y="556912"/>
                  <a:pt x="2027784" y="563679"/>
                  <a:pt x="2019293" y="570446"/>
                </a:cubicBezTo>
                <a:cubicBezTo>
                  <a:pt x="2011719" y="574346"/>
                  <a:pt x="2010914" y="586737"/>
                  <a:pt x="1995598" y="580252"/>
                </a:cubicBezTo>
                <a:cubicBezTo>
                  <a:pt x="2010914" y="586737"/>
                  <a:pt x="2012694" y="576239"/>
                  <a:pt x="2019293" y="570446"/>
                </a:cubicBezTo>
                <a:cubicBezTo>
                  <a:pt x="2026865" y="566547"/>
                  <a:pt x="2037250" y="558805"/>
                  <a:pt x="2043962" y="562535"/>
                </a:cubicBezTo>
                <a:cubicBezTo>
                  <a:pt x="2062202" y="574700"/>
                  <a:pt x="2081247" y="574474"/>
                  <a:pt x="2100406" y="583771"/>
                </a:cubicBezTo>
                <a:close/>
                <a:moveTo>
                  <a:pt x="2493017" y="601976"/>
                </a:moveTo>
                <a:cubicBezTo>
                  <a:pt x="2462442" y="593766"/>
                  <a:pt x="2440246" y="569267"/>
                  <a:pt x="2409035" y="587733"/>
                </a:cubicBezTo>
                <a:cubicBezTo>
                  <a:pt x="2441221" y="571161"/>
                  <a:pt x="2462442" y="593766"/>
                  <a:pt x="2493017" y="601976"/>
                </a:cubicBezTo>
                <a:close/>
                <a:moveTo>
                  <a:pt x="1861642" y="608507"/>
                </a:moveTo>
                <a:cubicBezTo>
                  <a:pt x="1857799" y="605695"/>
                  <a:pt x="1855793" y="597147"/>
                  <a:pt x="1850976" y="592442"/>
                </a:cubicBezTo>
                <a:cubicBezTo>
                  <a:pt x="1856656" y="589518"/>
                  <a:pt x="1862335" y="586593"/>
                  <a:pt x="1868990" y="585562"/>
                </a:cubicBezTo>
                <a:cubicBezTo>
                  <a:pt x="1865176" y="585131"/>
                  <a:pt x="1862092" y="586120"/>
                  <a:pt x="1859252" y="587583"/>
                </a:cubicBezTo>
                <a:cubicBezTo>
                  <a:pt x="1856412" y="589045"/>
                  <a:pt x="1853816" y="590980"/>
                  <a:pt x="1850976" y="592442"/>
                </a:cubicBezTo>
                <a:cubicBezTo>
                  <a:pt x="1853900" y="598122"/>
                  <a:pt x="1855906" y="606670"/>
                  <a:pt x="1861642" y="608507"/>
                </a:cubicBezTo>
                <a:close/>
                <a:moveTo>
                  <a:pt x="816945" y="617079"/>
                </a:moveTo>
                <a:cubicBezTo>
                  <a:pt x="819241" y="609909"/>
                  <a:pt x="821021" y="604352"/>
                  <a:pt x="822097" y="599755"/>
                </a:cubicBezTo>
                <a:lnTo>
                  <a:pt x="822132" y="599320"/>
                </a:lnTo>
                <a:lnTo>
                  <a:pt x="823589" y="594332"/>
                </a:lnTo>
                <a:lnTo>
                  <a:pt x="822754" y="591633"/>
                </a:lnTo>
                <a:lnTo>
                  <a:pt x="823032" y="588197"/>
                </a:lnTo>
                <a:lnTo>
                  <a:pt x="818802" y="578866"/>
                </a:lnTo>
                <a:lnTo>
                  <a:pt x="818767" y="578752"/>
                </a:lnTo>
                <a:lnTo>
                  <a:pt x="818735" y="578717"/>
                </a:lnTo>
                <a:lnTo>
                  <a:pt x="818630" y="578486"/>
                </a:lnTo>
                <a:cubicBezTo>
                  <a:pt x="816149" y="575123"/>
                  <a:pt x="812593" y="571415"/>
                  <a:pt x="807776" y="566710"/>
                </a:cubicBezTo>
                <a:lnTo>
                  <a:pt x="818735" y="578717"/>
                </a:lnTo>
                <a:lnTo>
                  <a:pt x="818802" y="578866"/>
                </a:lnTo>
                <a:lnTo>
                  <a:pt x="822754" y="591633"/>
                </a:lnTo>
                <a:lnTo>
                  <a:pt x="822132" y="599320"/>
                </a:lnTo>
                <a:close/>
                <a:moveTo>
                  <a:pt x="677083" y="629213"/>
                </a:moveTo>
                <a:cubicBezTo>
                  <a:pt x="672209" y="619747"/>
                  <a:pt x="657868" y="615155"/>
                  <a:pt x="666247" y="598865"/>
                </a:cubicBezTo>
                <a:cubicBezTo>
                  <a:pt x="657868" y="615155"/>
                  <a:pt x="670316" y="620722"/>
                  <a:pt x="677083" y="629213"/>
                </a:cubicBezTo>
                <a:close/>
                <a:moveTo>
                  <a:pt x="2307773" y="642268"/>
                </a:moveTo>
                <a:cubicBezTo>
                  <a:pt x="2333361" y="631488"/>
                  <a:pt x="2306516" y="616567"/>
                  <a:pt x="2310134" y="600334"/>
                </a:cubicBezTo>
                <a:cubicBezTo>
                  <a:pt x="2325908" y="605385"/>
                  <a:pt x="2339218" y="603323"/>
                  <a:pt x="2351897" y="598291"/>
                </a:cubicBezTo>
                <a:lnTo>
                  <a:pt x="2352586" y="597931"/>
                </a:lnTo>
                <a:lnTo>
                  <a:pt x="2352606" y="597926"/>
                </a:lnTo>
                <a:cubicBezTo>
                  <a:pt x="2365522" y="592773"/>
                  <a:pt x="2377570" y="584773"/>
                  <a:pt x="2389877" y="578436"/>
                </a:cubicBezTo>
                <a:lnTo>
                  <a:pt x="2352586" y="597931"/>
                </a:lnTo>
                <a:lnTo>
                  <a:pt x="2332443" y="602957"/>
                </a:lnTo>
                <a:cubicBezTo>
                  <a:pt x="2325410" y="603546"/>
                  <a:pt x="2318021" y="602860"/>
                  <a:pt x="2310134" y="600334"/>
                </a:cubicBezTo>
                <a:cubicBezTo>
                  <a:pt x="2304623" y="617542"/>
                  <a:pt x="2333361" y="631488"/>
                  <a:pt x="2307773" y="642268"/>
                </a:cubicBezTo>
                <a:close/>
                <a:moveTo>
                  <a:pt x="1103942" y="644155"/>
                </a:moveTo>
                <a:cubicBezTo>
                  <a:pt x="1094250" y="629984"/>
                  <a:pt x="1081859" y="629178"/>
                  <a:pt x="1051398" y="630491"/>
                </a:cubicBezTo>
                <a:cubicBezTo>
                  <a:pt x="1079966" y="630152"/>
                  <a:pt x="1095225" y="631877"/>
                  <a:pt x="1103942" y="644155"/>
                </a:cubicBezTo>
                <a:close/>
                <a:moveTo>
                  <a:pt x="967924" y="659101"/>
                </a:moveTo>
                <a:cubicBezTo>
                  <a:pt x="964024" y="651527"/>
                  <a:pt x="964887" y="643898"/>
                  <a:pt x="970510" y="636212"/>
                </a:cubicBezTo>
                <a:cubicBezTo>
                  <a:pt x="962994" y="644873"/>
                  <a:pt x="964999" y="653421"/>
                  <a:pt x="967924" y="659101"/>
                </a:cubicBezTo>
                <a:close/>
                <a:moveTo>
                  <a:pt x="1891863" y="667199"/>
                </a:moveTo>
                <a:cubicBezTo>
                  <a:pt x="1900411" y="665192"/>
                  <a:pt x="1910908" y="666973"/>
                  <a:pt x="1918369" y="653551"/>
                </a:cubicBezTo>
                <a:cubicBezTo>
                  <a:pt x="1910908" y="666973"/>
                  <a:pt x="1899436" y="663299"/>
                  <a:pt x="1891863" y="667199"/>
                </a:cubicBezTo>
                <a:close/>
                <a:moveTo>
                  <a:pt x="1262284" y="674452"/>
                </a:moveTo>
                <a:lnTo>
                  <a:pt x="1264636" y="673819"/>
                </a:lnTo>
                <a:lnTo>
                  <a:pt x="1269173" y="673150"/>
                </a:lnTo>
                <a:lnTo>
                  <a:pt x="1269856" y="672414"/>
                </a:lnTo>
                <a:lnTo>
                  <a:pt x="1272564" y="671685"/>
                </a:lnTo>
                <a:cubicBezTo>
                  <a:pt x="1275434" y="669028"/>
                  <a:pt x="1277887" y="665070"/>
                  <a:pt x="1280340" y="661113"/>
                </a:cubicBezTo>
                <a:lnTo>
                  <a:pt x="1269856" y="672414"/>
                </a:lnTo>
                <a:lnTo>
                  <a:pt x="1264636" y="673819"/>
                </a:lnTo>
                <a:lnTo>
                  <a:pt x="1262146" y="674186"/>
                </a:lnTo>
                <a:cubicBezTo>
                  <a:pt x="1259474" y="673503"/>
                  <a:pt x="1256417" y="671635"/>
                  <a:pt x="1252803" y="668106"/>
                </a:cubicBezTo>
                <a:cubicBezTo>
                  <a:pt x="1256416" y="671634"/>
                  <a:pt x="1259535" y="673621"/>
                  <a:pt x="1262284" y="674452"/>
                </a:cubicBezTo>
                <a:close/>
                <a:moveTo>
                  <a:pt x="1131125" y="687644"/>
                </a:moveTo>
                <a:cubicBezTo>
                  <a:pt x="1131705" y="656207"/>
                  <a:pt x="1143927" y="642729"/>
                  <a:pt x="1173527" y="649044"/>
                </a:cubicBezTo>
                <a:cubicBezTo>
                  <a:pt x="1184999" y="652719"/>
                  <a:pt x="1189648" y="643139"/>
                  <a:pt x="1191428" y="632642"/>
                </a:cubicBezTo>
                <a:cubicBezTo>
                  <a:pt x="1189648" y="643139"/>
                  <a:pt x="1184024" y="650825"/>
                  <a:pt x="1173527" y="649044"/>
                </a:cubicBezTo>
                <a:cubicBezTo>
                  <a:pt x="1158727" y="645886"/>
                  <a:pt x="1147555" y="647447"/>
                  <a:pt x="1140368" y="653843"/>
                </a:cubicBezTo>
                <a:cubicBezTo>
                  <a:pt x="1133182" y="660238"/>
                  <a:pt x="1129982" y="671466"/>
                  <a:pt x="1131125" y="687644"/>
                </a:cubicBezTo>
                <a:close/>
                <a:moveTo>
                  <a:pt x="1318770" y="689229"/>
                </a:moveTo>
                <a:cubicBezTo>
                  <a:pt x="1325054" y="677012"/>
                  <a:pt x="1328127" y="665100"/>
                  <a:pt x="1328141" y="653542"/>
                </a:cubicBezTo>
                <a:lnTo>
                  <a:pt x="1326050" y="645731"/>
                </a:lnTo>
                <a:lnTo>
                  <a:pt x="1326775" y="641395"/>
                </a:lnTo>
                <a:lnTo>
                  <a:pt x="1319504" y="621287"/>
                </a:lnTo>
                <a:lnTo>
                  <a:pt x="1319155" y="619982"/>
                </a:lnTo>
                <a:lnTo>
                  <a:pt x="1318918" y="619665"/>
                </a:lnTo>
                <a:lnTo>
                  <a:pt x="1318744" y="619183"/>
                </a:lnTo>
                <a:cubicBezTo>
                  <a:pt x="1314820" y="612071"/>
                  <a:pt x="1309680" y="605287"/>
                  <a:pt x="1303414" y="598932"/>
                </a:cubicBezTo>
                <a:cubicBezTo>
                  <a:pt x="1292803" y="587629"/>
                  <a:pt x="1294584" y="577131"/>
                  <a:pt x="1294414" y="562847"/>
                </a:cubicBezTo>
                <a:cubicBezTo>
                  <a:pt x="1296053" y="540446"/>
                  <a:pt x="1296874" y="529245"/>
                  <a:pt x="1292609" y="520962"/>
                </a:cubicBezTo>
                <a:lnTo>
                  <a:pt x="1292329" y="520669"/>
                </a:lnTo>
                <a:lnTo>
                  <a:pt x="1292243" y="520252"/>
                </a:lnTo>
                <a:cubicBezTo>
                  <a:pt x="1287856" y="511732"/>
                  <a:pt x="1278505" y="506367"/>
                  <a:pt x="1260294" y="496582"/>
                </a:cubicBezTo>
                <a:cubicBezTo>
                  <a:pt x="1262075" y="486085"/>
                  <a:pt x="1273434" y="480236"/>
                  <a:pt x="1273265" y="465951"/>
                </a:cubicBezTo>
                <a:cubicBezTo>
                  <a:pt x="1274353" y="477367"/>
                  <a:pt x="1262075" y="486085"/>
                  <a:pt x="1260294" y="496582"/>
                </a:cubicBezTo>
                <a:cubicBezTo>
                  <a:pt x="1269643" y="501948"/>
                  <a:pt x="1276656" y="505972"/>
                  <a:pt x="1281864" y="509690"/>
                </a:cubicBezTo>
                <a:lnTo>
                  <a:pt x="1292329" y="520669"/>
                </a:lnTo>
                <a:lnTo>
                  <a:pt x="1295588" y="536344"/>
                </a:lnTo>
                <a:cubicBezTo>
                  <a:pt x="1295788" y="543127"/>
                  <a:pt x="1295234" y="551647"/>
                  <a:pt x="1294414" y="562847"/>
                </a:cubicBezTo>
                <a:cubicBezTo>
                  <a:pt x="1293609" y="575238"/>
                  <a:pt x="1292803" y="587629"/>
                  <a:pt x="1303414" y="598932"/>
                </a:cubicBezTo>
                <a:lnTo>
                  <a:pt x="1318918" y="619665"/>
                </a:lnTo>
                <a:lnTo>
                  <a:pt x="1319504" y="621287"/>
                </a:lnTo>
                <a:lnTo>
                  <a:pt x="1326050" y="645731"/>
                </a:lnTo>
                <a:close/>
                <a:moveTo>
                  <a:pt x="2533155" y="693885"/>
                </a:moveTo>
                <a:cubicBezTo>
                  <a:pt x="2529199" y="681550"/>
                  <a:pt x="2532873" y="670078"/>
                  <a:pt x="2543257" y="662335"/>
                </a:cubicBezTo>
                <a:cubicBezTo>
                  <a:pt x="2549626" y="657260"/>
                  <a:pt x="2554263" y="651728"/>
                  <a:pt x="2557468" y="645886"/>
                </a:cubicBezTo>
                <a:lnTo>
                  <a:pt x="2561945" y="631290"/>
                </a:lnTo>
                <a:lnTo>
                  <a:pt x="2563106" y="629361"/>
                </a:lnTo>
                <a:lnTo>
                  <a:pt x="2562893" y="628197"/>
                </a:lnTo>
                <a:lnTo>
                  <a:pt x="2563084" y="627575"/>
                </a:lnTo>
                <a:cubicBezTo>
                  <a:pt x="2564363" y="614940"/>
                  <a:pt x="2561110" y="601645"/>
                  <a:pt x="2555721" y="588851"/>
                </a:cubicBezTo>
                <a:lnTo>
                  <a:pt x="2562893" y="628197"/>
                </a:lnTo>
                <a:lnTo>
                  <a:pt x="2561945" y="631290"/>
                </a:lnTo>
                <a:lnTo>
                  <a:pt x="2543257" y="662335"/>
                </a:lnTo>
                <a:cubicBezTo>
                  <a:pt x="2530979" y="671053"/>
                  <a:pt x="2529199" y="681550"/>
                  <a:pt x="2533155" y="693885"/>
                </a:cubicBezTo>
                <a:close/>
                <a:moveTo>
                  <a:pt x="1340966" y="713729"/>
                </a:moveTo>
                <a:cubicBezTo>
                  <a:pt x="1339935" y="707075"/>
                  <a:pt x="1335174" y="707131"/>
                  <a:pt x="1330412" y="707188"/>
                </a:cubicBezTo>
                <a:cubicBezTo>
                  <a:pt x="1335174" y="707131"/>
                  <a:pt x="1340910" y="708968"/>
                  <a:pt x="1340966" y="713729"/>
                </a:cubicBezTo>
                <a:close/>
                <a:moveTo>
                  <a:pt x="2033377" y="714094"/>
                </a:moveTo>
                <a:cubicBezTo>
                  <a:pt x="2047717" y="718687"/>
                  <a:pt x="2052366" y="709107"/>
                  <a:pt x="2058963" y="703314"/>
                </a:cubicBezTo>
                <a:cubicBezTo>
                  <a:pt x="2051391" y="707214"/>
                  <a:pt x="2046742" y="716793"/>
                  <a:pt x="2033377" y="714094"/>
                </a:cubicBezTo>
                <a:close/>
                <a:moveTo>
                  <a:pt x="2155740" y="742407"/>
                </a:moveTo>
                <a:cubicBezTo>
                  <a:pt x="2170404" y="744138"/>
                  <a:pt x="2185564" y="737530"/>
                  <a:pt x="2203006" y="722560"/>
                </a:cubicBezTo>
                <a:cubicBezTo>
                  <a:pt x="2217178" y="712868"/>
                  <a:pt x="2229456" y="704151"/>
                  <a:pt x="2243797" y="708743"/>
                </a:cubicBezTo>
                <a:cubicBezTo>
                  <a:pt x="2260031" y="712360"/>
                  <a:pt x="2272422" y="713166"/>
                  <a:pt x="2287568" y="705367"/>
                </a:cubicBezTo>
                <a:cubicBezTo>
                  <a:pt x="2274315" y="712192"/>
                  <a:pt x="2260031" y="712360"/>
                  <a:pt x="2243797" y="708743"/>
                </a:cubicBezTo>
                <a:cubicBezTo>
                  <a:pt x="2226588" y="703233"/>
                  <a:pt x="2216204" y="710975"/>
                  <a:pt x="2203006" y="722560"/>
                </a:cubicBezTo>
                <a:cubicBezTo>
                  <a:pt x="2193568" y="729815"/>
                  <a:pt x="2185059" y="735095"/>
                  <a:pt x="2177121" y="738359"/>
                </a:cubicBezTo>
                <a:lnTo>
                  <a:pt x="2154825" y="742036"/>
                </a:lnTo>
                <a:lnTo>
                  <a:pt x="2133893" y="733559"/>
                </a:lnTo>
                <a:cubicBezTo>
                  <a:pt x="2126587" y="728526"/>
                  <a:pt x="2119181" y="721412"/>
                  <a:pt x="2111452" y="712216"/>
                </a:cubicBezTo>
                <a:cubicBezTo>
                  <a:pt x="2126909" y="730605"/>
                  <a:pt x="2140360" y="740447"/>
                  <a:pt x="2154665" y="742063"/>
                </a:cubicBezTo>
                <a:lnTo>
                  <a:pt x="2154825" y="742036"/>
                </a:lnTo>
                <a:close/>
                <a:moveTo>
                  <a:pt x="647976" y="744801"/>
                </a:moveTo>
                <a:cubicBezTo>
                  <a:pt x="656468" y="738033"/>
                  <a:pt x="659223" y="729428"/>
                  <a:pt x="653317" y="713307"/>
                </a:cubicBezTo>
                <a:cubicBezTo>
                  <a:pt x="652286" y="706653"/>
                  <a:pt x="655098" y="702810"/>
                  <a:pt x="660778" y="699886"/>
                </a:cubicBezTo>
                <a:cubicBezTo>
                  <a:pt x="655098" y="702810"/>
                  <a:pt x="651311" y="704760"/>
                  <a:pt x="653317" y="713307"/>
                </a:cubicBezTo>
                <a:cubicBezTo>
                  <a:pt x="659223" y="729428"/>
                  <a:pt x="654574" y="739008"/>
                  <a:pt x="647976" y="744801"/>
                </a:cubicBezTo>
                <a:close/>
                <a:moveTo>
                  <a:pt x="1273726" y="745956"/>
                </a:moveTo>
                <a:cubicBezTo>
                  <a:pt x="1267765" y="725073"/>
                  <a:pt x="1248718" y="725299"/>
                  <a:pt x="1235353" y="722600"/>
                </a:cubicBezTo>
                <a:cubicBezTo>
                  <a:pt x="1249693" y="727192"/>
                  <a:pt x="1268740" y="726966"/>
                  <a:pt x="1273726" y="745956"/>
                </a:cubicBezTo>
                <a:close/>
                <a:moveTo>
                  <a:pt x="1161402" y="751097"/>
                </a:moveTo>
                <a:cubicBezTo>
                  <a:pt x="1174712" y="749034"/>
                  <a:pt x="1181198" y="733719"/>
                  <a:pt x="1194450" y="726895"/>
                </a:cubicBezTo>
                <a:cubicBezTo>
                  <a:pt x="1183091" y="732744"/>
                  <a:pt x="1175630" y="746166"/>
                  <a:pt x="1161402" y="751097"/>
                </a:cubicBezTo>
                <a:close/>
                <a:moveTo>
                  <a:pt x="2511000" y="753197"/>
                </a:moveTo>
                <a:cubicBezTo>
                  <a:pt x="2507962" y="737994"/>
                  <a:pt x="2498271" y="723824"/>
                  <a:pt x="2503781" y="706614"/>
                </a:cubicBezTo>
                <a:cubicBezTo>
                  <a:pt x="2497295" y="721929"/>
                  <a:pt x="2507962" y="737994"/>
                  <a:pt x="2511000" y="753197"/>
                </a:cubicBezTo>
                <a:close/>
                <a:moveTo>
                  <a:pt x="1649185" y="763411"/>
                </a:moveTo>
                <a:cubicBezTo>
                  <a:pt x="1643393" y="756813"/>
                  <a:pt x="1634844" y="758820"/>
                  <a:pt x="1630027" y="754114"/>
                </a:cubicBezTo>
                <a:cubicBezTo>
                  <a:pt x="1636738" y="757845"/>
                  <a:pt x="1644368" y="758706"/>
                  <a:pt x="1649185" y="763411"/>
                </a:cubicBezTo>
                <a:close/>
                <a:moveTo>
                  <a:pt x="790182" y="769783"/>
                </a:moveTo>
                <a:cubicBezTo>
                  <a:pt x="799704" y="769670"/>
                  <a:pt x="810146" y="766689"/>
                  <a:pt x="819669" y="766576"/>
                </a:cubicBezTo>
                <a:cubicBezTo>
                  <a:pt x="809171" y="764795"/>
                  <a:pt x="799704" y="769670"/>
                  <a:pt x="790182" y="769783"/>
                </a:cubicBezTo>
                <a:close/>
                <a:moveTo>
                  <a:pt x="1791459" y="773987"/>
                </a:moveTo>
                <a:lnTo>
                  <a:pt x="1792169" y="773622"/>
                </a:lnTo>
                <a:cubicBezTo>
                  <a:pt x="1794980" y="769779"/>
                  <a:pt x="1795871" y="764530"/>
                  <a:pt x="1794839" y="757875"/>
                </a:cubicBezTo>
                <a:close/>
                <a:moveTo>
                  <a:pt x="1142752" y="784653"/>
                </a:moveTo>
                <a:lnTo>
                  <a:pt x="1136620" y="768107"/>
                </a:lnTo>
                <a:lnTo>
                  <a:pt x="1140520" y="757059"/>
                </a:lnTo>
                <a:cubicBezTo>
                  <a:pt x="1136733" y="759009"/>
                  <a:pt x="1135829" y="763067"/>
                  <a:pt x="1136603" y="768059"/>
                </a:cubicBezTo>
                <a:lnTo>
                  <a:pt x="1136620" y="768107"/>
                </a:lnTo>
                <a:lnTo>
                  <a:pt x="1136258" y="769134"/>
                </a:lnTo>
                <a:cubicBezTo>
                  <a:pt x="1137147" y="773767"/>
                  <a:pt x="1139827" y="778973"/>
                  <a:pt x="1142752" y="784653"/>
                </a:cubicBezTo>
                <a:close/>
                <a:moveTo>
                  <a:pt x="2357250" y="798830"/>
                </a:moveTo>
                <a:cubicBezTo>
                  <a:pt x="2348532" y="786553"/>
                  <a:pt x="2358917" y="778809"/>
                  <a:pt x="2369302" y="771067"/>
                </a:cubicBezTo>
                <a:cubicBezTo>
                  <a:pt x="2358917" y="778809"/>
                  <a:pt x="2347557" y="784659"/>
                  <a:pt x="2357250" y="798830"/>
                </a:cubicBezTo>
                <a:close/>
                <a:moveTo>
                  <a:pt x="576483" y="819936"/>
                </a:moveTo>
                <a:cubicBezTo>
                  <a:pt x="562891" y="798192"/>
                  <a:pt x="560829" y="784883"/>
                  <a:pt x="575918" y="772322"/>
                </a:cubicBezTo>
                <a:cubicBezTo>
                  <a:pt x="560829" y="784883"/>
                  <a:pt x="560998" y="799166"/>
                  <a:pt x="576483" y="819936"/>
                </a:cubicBezTo>
                <a:close/>
                <a:moveTo>
                  <a:pt x="1308990" y="828398"/>
                </a:moveTo>
                <a:cubicBezTo>
                  <a:pt x="1314558" y="815950"/>
                  <a:pt x="1301192" y="813252"/>
                  <a:pt x="1296374" y="808547"/>
                </a:cubicBezTo>
                <a:lnTo>
                  <a:pt x="1281425" y="790366"/>
                </a:lnTo>
                <a:lnTo>
                  <a:pt x="1279035" y="780760"/>
                </a:lnTo>
                <a:cubicBezTo>
                  <a:pt x="1279690" y="777018"/>
                  <a:pt x="1282140" y="772762"/>
                  <a:pt x="1287318" y="767701"/>
                </a:cubicBezTo>
                <a:cubicBezTo>
                  <a:pt x="1293917" y="761908"/>
                  <a:pt x="1292829" y="750492"/>
                  <a:pt x="1290822" y="741943"/>
                </a:cubicBezTo>
                <a:cubicBezTo>
                  <a:pt x="1289734" y="730528"/>
                  <a:pt x="1289622" y="721004"/>
                  <a:pt x="1293408" y="719055"/>
                </a:cubicBezTo>
                <a:cubicBezTo>
                  <a:pt x="1289622" y="721004"/>
                  <a:pt x="1288760" y="728635"/>
                  <a:pt x="1290822" y="741943"/>
                </a:cubicBezTo>
                <a:cubicBezTo>
                  <a:pt x="1290935" y="751466"/>
                  <a:pt x="1293917" y="761908"/>
                  <a:pt x="1287318" y="767701"/>
                </a:cubicBezTo>
                <a:cubicBezTo>
                  <a:pt x="1276474" y="776877"/>
                  <a:pt x="1277032" y="783775"/>
                  <a:pt x="1281154" y="790036"/>
                </a:cubicBezTo>
                <a:lnTo>
                  <a:pt x="1281425" y="790366"/>
                </a:lnTo>
                <a:lnTo>
                  <a:pt x="1281519" y="790746"/>
                </a:lnTo>
                <a:cubicBezTo>
                  <a:pt x="1285520" y="796770"/>
                  <a:pt x="1292962" y="801920"/>
                  <a:pt x="1296374" y="808547"/>
                </a:cubicBezTo>
                <a:cubicBezTo>
                  <a:pt x="1301192" y="813252"/>
                  <a:pt x="1312664" y="816926"/>
                  <a:pt x="1308990" y="828398"/>
                </a:cubicBezTo>
                <a:close/>
                <a:moveTo>
                  <a:pt x="2744406" y="839005"/>
                </a:moveTo>
                <a:cubicBezTo>
                  <a:pt x="2741425" y="828564"/>
                  <a:pt x="2738444" y="818123"/>
                  <a:pt x="2725941" y="807794"/>
                </a:cubicBezTo>
                <a:cubicBezTo>
                  <a:pt x="2735576" y="817204"/>
                  <a:pt x="2739532" y="829539"/>
                  <a:pt x="2744406" y="839005"/>
                </a:cubicBezTo>
                <a:close/>
                <a:moveTo>
                  <a:pt x="1608419" y="839492"/>
                </a:moveTo>
                <a:cubicBezTo>
                  <a:pt x="1611022" y="838152"/>
                  <a:pt x="1613374" y="835743"/>
                  <a:pt x="1615727" y="833334"/>
                </a:cubicBezTo>
                <a:lnTo>
                  <a:pt x="1623904" y="825993"/>
                </a:lnTo>
                <a:lnTo>
                  <a:pt x="1633741" y="826454"/>
                </a:lnTo>
                <a:cubicBezTo>
                  <a:pt x="1629898" y="823642"/>
                  <a:pt x="1627045" y="823914"/>
                  <a:pt x="1624326" y="825613"/>
                </a:cubicBezTo>
                <a:lnTo>
                  <a:pt x="1623904" y="825993"/>
                </a:lnTo>
                <a:lnTo>
                  <a:pt x="1623616" y="825979"/>
                </a:lnTo>
                <a:cubicBezTo>
                  <a:pt x="1620662" y="827800"/>
                  <a:pt x="1618080" y="830926"/>
                  <a:pt x="1615727" y="833334"/>
                </a:cubicBezTo>
                <a:cubicBezTo>
                  <a:pt x="1611022" y="838152"/>
                  <a:pt x="1605342" y="841077"/>
                  <a:pt x="1599606" y="839240"/>
                </a:cubicBezTo>
                <a:cubicBezTo>
                  <a:pt x="1602961" y="841105"/>
                  <a:pt x="1605815" y="840833"/>
                  <a:pt x="1608419" y="839492"/>
                </a:cubicBezTo>
                <a:close/>
                <a:moveTo>
                  <a:pt x="1548262" y="846515"/>
                </a:moveTo>
                <a:cubicBezTo>
                  <a:pt x="1551073" y="842672"/>
                  <a:pt x="1550042" y="836017"/>
                  <a:pt x="1550042" y="836017"/>
                </a:cubicBezTo>
                <a:cubicBezTo>
                  <a:pt x="1549123" y="838886"/>
                  <a:pt x="1551073" y="842672"/>
                  <a:pt x="1548262" y="846515"/>
                </a:cubicBezTo>
                <a:close/>
                <a:moveTo>
                  <a:pt x="2332170" y="852463"/>
                </a:moveTo>
                <a:cubicBezTo>
                  <a:pt x="2336430" y="850270"/>
                  <a:pt x="2339601" y="846616"/>
                  <a:pt x="2342605" y="843048"/>
                </a:cubicBezTo>
                <a:lnTo>
                  <a:pt x="2343131" y="842552"/>
                </a:lnTo>
                <a:lnTo>
                  <a:pt x="2345245" y="840641"/>
                </a:lnTo>
                <a:cubicBezTo>
                  <a:pt x="2349354" y="835830"/>
                  <a:pt x="2353830" y="831729"/>
                  <a:pt x="2360513" y="833078"/>
                </a:cubicBezTo>
                <a:cubicBezTo>
                  <a:pt x="2357171" y="832404"/>
                  <a:pt x="2354439" y="832913"/>
                  <a:pt x="2352043" y="834147"/>
                </a:cubicBezTo>
                <a:lnTo>
                  <a:pt x="2343131" y="842552"/>
                </a:lnTo>
                <a:close/>
                <a:moveTo>
                  <a:pt x="1195974" y="855453"/>
                </a:moveTo>
                <a:cubicBezTo>
                  <a:pt x="1189478" y="849816"/>
                  <a:pt x="1184607" y="845588"/>
                  <a:pt x="1181186" y="841997"/>
                </a:cubicBezTo>
                <a:lnTo>
                  <a:pt x="1175864" y="833569"/>
                </a:lnTo>
                <a:lnTo>
                  <a:pt x="1177240" y="822995"/>
                </a:lnTo>
                <a:cubicBezTo>
                  <a:pt x="1178811" y="818631"/>
                  <a:pt x="1181426" y="813243"/>
                  <a:pt x="1184912" y="806058"/>
                </a:cubicBezTo>
                <a:cubicBezTo>
                  <a:pt x="1177452" y="819481"/>
                  <a:pt x="1173722" y="826192"/>
                  <a:pt x="1175104" y="832366"/>
                </a:cubicBezTo>
                <a:lnTo>
                  <a:pt x="1175864" y="833569"/>
                </a:lnTo>
                <a:lnTo>
                  <a:pt x="1175836" y="833786"/>
                </a:lnTo>
                <a:cubicBezTo>
                  <a:pt x="1177218" y="839960"/>
                  <a:pt x="1183470" y="845124"/>
                  <a:pt x="1195974" y="855453"/>
                </a:cubicBezTo>
                <a:close/>
                <a:moveTo>
                  <a:pt x="2392288" y="862227"/>
                </a:moveTo>
                <a:cubicBezTo>
                  <a:pt x="2434859" y="837912"/>
                  <a:pt x="2447772" y="802519"/>
                  <a:pt x="2425464" y="768497"/>
                </a:cubicBezTo>
                <a:cubicBezTo>
                  <a:pt x="2446798" y="800626"/>
                  <a:pt x="2434859" y="837912"/>
                  <a:pt x="2392288" y="862227"/>
                </a:cubicBezTo>
                <a:close/>
                <a:moveTo>
                  <a:pt x="1228611" y="876972"/>
                </a:moveTo>
                <a:cubicBezTo>
                  <a:pt x="1239801" y="856838"/>
                  <a:pt x="1256841" y="848064"/>
                  <a:pt x="1279730" y="850650"/>
                </a:cubicBezTo>
                <a:cubicBezTo>
                  <a:pt x="1268286" y="849358"/>
                  <a:pt x="1258060" y="850431"/>
                  <a:pt x="1249418" y="854582"/>
                </a:cubicBezTo>
                <a:cubicBezTo>
                  <a:pt x="1240776" y="858732"/>
                  <a:pt x="1233719" y="865958"/>
                  <a:pt x="1228611" y="876972"/>
                </a:cubicBezTo>
                <a:close/>
                <a:moveTo>
                  <a:pt x="2673719" y="901750"/>
                </a:moveTo>
                <a:cubicBezTo>
                  <a:pt x="2663165" y="895208"/>
                  <a:pt x="2658290" y="885741"/>
                  <a:pt x="2660933" y="867615"/>
                </a:cubicBezTo>
                <a:cubicBezTo>
                  <a:pt x="2665469" y="848512"/>
                  <a:pt x="2650040" y="832504"/>
                  <a:pt x="2646947" y="812540"/>
                </a:cubicBezTo>
                <a:cubicBezTo>
                  <a:pt x="2649065" y="830611"/>
                  <a:pt x="2665469" y="848512"/>
                  <a:pt x="2660933" y="867615"/>
                </a:cubicBezTo>
                <a:cubicBezTo>
                  <a:pt x="2656397" y="886716"/>
                  <a:pt x="2663165" y="895208"/>
                  <a:pt x="2673719" y="901750"/>
                </a:cubicBezTo>
                <a:close/>
                <a:moveTo>
                  <a:pt x="2486243" y="914448"/>
                </a:moveTo>
                <a:cubicBezTo>
                  <a:pt x="2489083" y="912986"/>
                  <a:pt x="2490962" y="910821"/>
                  <a:pt x="2491171" y="908319"/>
                </a:cubicBezTo>
                <a:lnTo>
                  <a:pt x="2490605" y="907412"/>
                </a:lnTo>
                <a:lnTo>
                  <a:pt x="2491150" y="906533"/>
                </a:lnTo>
                <a:cubicBezTo>
                  <a:pt x="2491595" y="903909"/>
                  <a:pt x="2490376" y="901542"/>
                  <a:pt x="2486074" y="900164"/>
                </a:cubicBezTo>
                <a:lnTo>
                  <a:pt x="2490605" y="907412"/>
                </a:lnTo>
                <a:close/>
                <a:moveTo>
                  <a:pt x="855723" y="915678"/>
                </a:moveTo>
                <a:cubicBezTo>
                  <a:pt x="857560" y="909941"/>
                  <a:pt x="860315" y="901337"/>
                  <a:pt x="864158" y="904149"/>
                </a:cubicBezTo>
                <a:cubicBezTo>
                  <a:pt x="860315" y="901337"/>
                  <a:pt x="855666" y="910916"/>
                  <a:pt x="855723" y="915678"/>
                </a:cubicBezTo>
                <a:close/>
                <a:moveTo>
                  <a:pt x="2432144" y="930329"/>
                </a:moveTo>
                <a:cubicBezTo>
                  <a:pt x="2426988" y="897055"/>
                  <a:pt x="2403068" y="887814"/>
                  <a:pt x="2374443" y="883392"/>
                </a:cubicBezTo>
                <a:cubicBezTo>
                  <a:pt x="2401174" y="888789"/>
                  <a:pt x="2426988" y="897055"/>
                  <a:pt x="2432144" y="930329"/>
                </a:cubicBezTo>
                <a:close/>
                <a:moveTo>
                  <a:pt x="1977365" y="940242"/>
                </a:moveTo>
                <a:cubicBezTo>
                  <a:pt x="1980800" y="938774"/>
                  <a:pt x="1984085" y="934686"/>
                  <a:pt x="1988302" y="928921"/>
                </a:cubicBezTo>
                <a:lnTo>
                  <a:pt x="1976330" y="939860"/>
                </a:lnTo>
                <a:lnTo>
                  <a:pt x="1965526" y="935859"/>
                </a:lnTo>
                <a:cubicBezTo>
                  <a:pt x="1969398" y="941051"/>
                  <a:pt x="1972739" y="941726"/>
                  <a:pt x="1976289" y="939898"/>
                </a:cubicBezTo>
                <a:lnTo>
                  <a:pt x="1976330" y="939860"/>
                </a:lnTo>
                <a:close/>
                <a:moveTo>
                  <a:pt x="1358072" y="951630"/>
                </a:moveTo>
                <a:cubicBezTo>
                  <a:pt x="1359936" y="948275"/>
                  <a:pt x="1360841" y="944217"/>
                  <a:pt x="1360204" y="940652"/>
                </a:cubicBezTo>
                <a:lnTo>
                  <a:pt x="1359800" y="940197"/>
                </a:lnTo>
                <a:lnTo>
                  <a:pt x="1359839" y="939943"/>
                </a:lnTo>
                <a:cubicBezTo>
                  <a:pt x="1359323" y="936615"/>
                  <a:pt x="1357387" y="934019"/>
                  <a:pt x="1353084" y="932641"/>
                </a:cubicBezTo>
                <a:lnTo>
                  <a:pt x="1359800" y="940197"/>
                </a:lnTo>
                <a:close/>
                <a:moveTo>
                  <a:pt x="738379" y="959332"/>
                </a:moveTo>
                <a:cubicBezTo>
                  <a:pt x="744080" y="958193"/>
                  <a:pt x="749530" y="955986"/>
                  <a:pt x="755210" y="953061"/>
                </a:cubicBezTo>
                <a:cubicBezTo>
                  <a:pt x="745743" y="957935"/>
                  <a:pt x="733409" y="961891"/>
                  <a:pt x="720043" y="959192"/>
                </a:cubicBezTo>
                <a:cubicBezTo>
                  <a:pt x="726726" y="960542"/>
                  <a:pt x="732678" y="960471"/>
                  <a:pt x="738379" y="959332"/>
                </a:cubicBezTo>
                <a:close/>
                <a:moveTo>
                  <a:pt x="2692523" y="961529"/>
                </a:moveTo>
                <a:cubicBezTo>
                  <a:pt x="2686731" y="954931"/>
                  <a:pt x="2692354" y="947246"/>
                  <a:pt x="2699927" y="943346"/>
                </a:cubicBezTo>
                <a:cubicBezTo>
                  <a:pt x="2690461" y="948220"/>
                  <a:pt x="2686731" y="954931"/>
                  <a:pt x="2692523" y="961529"/>
                </a:cubicBezTo>
                <a:close/>
                <a:moveTo>
                  <a:pt x="796339" y="967812"/>
                </a:moveTo>
                <a:cubicBezTo>
                  <a:pt x="817165" y="957089"/>
                  <a:pt x="802711" y="942974"/>
                  <a:pt x="799674" y="927771"/>
                </a:cubicBezTo>
                <a:cubicBezTo>
                  <a:pt x="802711" y="942974"/>
                  <a:pt x="815271" y="958064"/>
                  <a:pt x="796339" y="967812"/>
                </a:cubicBezTo>
                <a:close/>
                <a:moveTo>
                  <a:pt x="604045" y="975806"/>
                </a:moveTo>
                <a:cubicBezTo>
                  <a:pt x="587811" y="972188"/>
                  <a:pt x="607606" y="954811"/>
                  <a:pt x="596077" y="946375"/>
                </a:cubicBezTo>
                <a:cubicBezTo>
                  <a:pt x="607606" y="954811"/>
                  <a:pt x="585918" y="973163"/>
                  <a:pt x="604045" y="975806"/>
                </a:cubicBezTo>
                <a:close/>
                <a:moveTo>
                  <a:pt x="2508891" y="977039"/>
                </a:moveTo>
                <a:cubicBezTo>
                  <a:pt x="2509294" y="970844"/>
                  <a:pt x="2507101" y="966584"/>
                  <a:pt x="2503257" y="963773"/>
                </a:cubicBezTo>
                <a:lnTo>
                  <a:pt x="2503188" y="963752"/>
                </a:lnTo>
                <a:lnTo>
                  <a:pt x="2502891" y="963062"/>
                </a:lnTo>
                <a:cubicBezTo>
                  <a:pt x="2499170" y="960488"/>
                  <a:pt x="2493922" y="959598"/>
                  <a:pt x="2487726" y="959195"/>
                </a:cubicBezTo>
                <a:lnTo>
                  <a:pt x="2503188" y="963752"/>
                </a:lnTo>
                <a:close/>
                <a:moveTo>
                  <a:pt x="1694577" y="977167"/>
                </a:moveTo>
                <a:cubicBezTo>
                  <a:pt x="1675531" y="977392"/>
                  <a:pt x="1657348" y="969989"/>
                  <a:pt x="1641171" y="971133"/>
                </a:cubicBezTo>
                <a:cubicBezTo>
                  <a:pt x="1657348" y="969989"/>
                  <a:pt x="1676506" y="979286"/>
                  <a:pt x="1694577" y="977167"/>
                </a:cubicBezTo>
                <a:close/>
                <a:moveTo>
                  <a:pt x="1885147" y="984432"/>
                </a:moveTo>
                <a:cubicBezTo>
                  <a:pt x="1890883" y="986269"/>
                  <a:pt x="1893694" y="982426"/>
                  <a:pt x="1893638" y="977664"/>
                </a:cubicBezTo>
                <a:cubicBezTo>
                  <a:pt x="1892720" y="980533"/>
                  <a:pt x="1889908" y="984375"/>
                  <a:pt x="1885147" y="984432"/>
                </a:cubicBezTo>
                <a:close/>
                <a:moveTo>
                  <a:pt x="895635" y="988541"/>
                </a:moveTo>
                <a:lnTo>
                  <a:pt x="923564" y="986503"/>
                </a:lnTo>
                <a:lnTo>
                  <a:pt x="926090" y="986632"/>
                </a:lnTo>
                <a:cubicBezTo>
                  <a:pt x="936337" y="987344"/>
                  <a:pt x="946577" y="987461"/>
                  <a:pt x="956503" y="981153"/>
                </a:cubicBezTo>
                <a:cubicBezTo>
                  <a:pt x="947524" y="986973"/>
                  <a:pt x="937284" y="986857"/>
                  <a:pt x="926800" y="986267"/>
                </a:cubicBezTo>
                <a:lnTo>
                  <a:pt x="923564" y="986503"/>
                </a:lnTo>
                <a:lnTo>
                  <a:pt x="910753" y="985847"/>
                </a:lnTo>
                <a:cubicBezTo>
                  <a:pt x="905664" y="985922"/>
                  <a:pt x="900612" y="986577"/>
                  <a:pt x="895635" y="988541"/>
                </a:cubicBezTo>
                <a:close/>
                <a:moveTo>
                  <a:pt x="641444" y="997268"/>
                </a:moveTo>
                <a:cubicBezTo>
                  <a:pt x="637432" y="980172"/>
                  <a:pt x="650685" y="973348"/>
                  <a:pt x="652465" y="962851"/>
                </a:cubicBezTo>
                <a:cubicBezTo>
                  <a:pt x="648792" y="974323"/>
                  <a:pt x="635539" y="981147"/>
                  <a:pt x="641444" y="997268"/>
                </a:cubicBezTo>
                <a:close/>
                <a:moveTo>
                  <a:pt x="1937692" y="998096"/>
                </a:moveTo>
                <a:cubicBezTo>
                  <a:pt x="1929949" y="987711"/>
                  <a:pt x="1920369" y="983062"/>
                  <a:pt x="1912853" y="991723"/>
                </a:cubicBezTo>
                <a:cubicBezTo>
                  <a:pt x="1918476" y="984037"/>
                  <a:pt x="1929949" y="987711"/>
                  <a:pt x="1937692" y="998096"/>
                </a:cubicBezTo>
                <a:close/>
                <a:moveTo>
                  <a:pt x="1847225" y="999168"/>
                </a:moveTo>
                <a:cubicBezTo>
                  <a:pt x="1843100" y="972549"/>
                  <a:pt x="1836163" y="949773"/>
                  <a:pt x="1814998" y="931929"/>
                </a:cubicBezTo>
                <a:cubicBezTo>
                  <a:pt x="1808746" y="926764"/>
                  <a:pt x="1803698" y="922776"/>
                  <a:pt x="1799321" y="920090"/>
                </a:cubicBezTo>
                <a:lnTo>
                  <a:pt x="1797875" y="919590"/>
                </a:lnTo>
                <a:lnTo>
                  <a:pt x="1792506" y="915722"/>
                </a:lnTo>
                <a:lnTo>
                  <a:pt x="1789037" y="916536"/>
                </a:lnTo>
                <a:lnTo>
                  <a:pt x="1787666" y="916062"/>
                </a:lnTo>
                <a:lnTo>
                  <a:pt x="1783330" y="917875"/>
                </a:lnTo>
                <a:lnTo>
                  <a:pt x="1776278" y="919530"/>
                </a:lnTo>
                <a:cubicBezTo>
                  <a:pt x="1772567" y="922789"/>
                  <a:pt x="1768518" y="927718"/>
                  <a:pt x="1763597" y="934443"/>
                </a:cubicBezTo>
                <a:cubicBezTo>
                  <a:pt x="1768761" y="928191"/>
                  <a:pt x="1772993" y="923617"/>
                  <a:pt x="1776826" y="920595"/>
                </a:cubicBezTo>
                <a:lnTo>
                  <a:pt x="1783330" y="917875"/>
                </a:lnTo>
                <a:lnTo>
                  <a:pt x="1789037" y="916536"/>
                </a:lnTo>
                <a:lnTo>
                  <a:pt x="1797875" y="919590"/>
                </a:lnTo>
                <a:lnTo>
                  <a:pt x="1814998" y="931929"/>
                </a:lnTo>
                <a:cubicBezTo>
                  <a:pt x="1834269" y="950748"/>
                  <a:pt x="1841206" y="973524"/>
                  <a:pt x="1847225" y="999168"/>
                </a:cubicBezTo>
                <a:close/>
                <a:moveTo>
                  <a:pt x="1009103" y="999577"/>
                </a:moveTo>
                <a:cubicBezTo>
                  <a:pt x="1013406" y="1000955"/>
                  <a:pt x="1018397" y="1000182"/>
                  <a:pt x="1023367" y="997623"/>
                </a:cubicBezTo>
                <a:lnTo>
                  <a:pt x="1023712" y="997314"/>
                </a:lnTo>
                <a:lnTo>
                  <a:pt x="1024077" y="997257"/>
                </a:lnTo>
                <a:cubicBezTo>
                  <a:pt x="1028810" y="994820"/>
                  <a:pt x="1033286" y="990719"/>
                  <a:pt x="1037503" y="984954"/>
                </a:cubicBezTo>
                <a:lnTo>
                  <a:pt x="1023712" y="997314"/>
                </a:lnTo>
                <a:close/>
                <a:moveTo>
                  <a:pt x="1991098" y="1004129"/>
                </a:moveTo>
                <a:cubicBezTo>
                  <a:pt x="1985362" y="1002293"/>
                  <a:pt x="1978651" y="998563"/>
                  <a:pt x="1974751" y="990989"/>
                </a:cubicBezTo>
                <a:cubicBezTo>
                  <a:pt x="1967009" y="980604"/>
                  <a:pt x="1959435" y="984504"/>
                  <a:pt x="1951863" y="988403"/>
                </a:cubicBezTo>
                <a:cubicBezTo>
                  <a:pt x="1959435" y="984504"/>
                  <a:pt x="1967984" y="982498"/>
                  <a:pt x="1974751" y="990989"/>
                </a:cubicBezTo>
                <a:cubicBezTo>
                  <a:pt x="1979626" y="1000456"/>
                  <a:pt x="1985362" y="1002293"/>
                  <a:pt x="1991098" y="1004129"/>
                </a:cubicBezTo>
                <a:close/>
                <a:moveTo>
                  <a:pt x="108223" y="1008350"/>
                </a:moveTo>
                <a:cubicBezTo>
                  <a:pt x="114708" y="993034"/>
                  <a:pt x="119245" y="973933"/>
                  <a:pt x="109551" y="959761"/>
                </a:cubicBezTo>
                <a:cubicBezTo>
                  <a:pt x="119245" y="973933"/>
                  <a:pt x="113734" y="991141"/>
                  <a:pt x="108223" y="1008350"/>
                </a:cubicBezTo>
                <a:close/>
                <a:moveTo>
                  <a:pt x="1888792" y="1010700"/>
                </a:moveTo>
                <a:lnTo>
                  <a:pt x="1889100" y="1010467"/>
                </a:lnTo>
                <a:lnTo>
                  <a:pt x="1890577" y="1010678"/>
                </a:lnTo>
                <a:cubicBezTo>
                  <a:pt x="1897117" y="1010005"/>
                  <a:pt x="1902553" y="1006608"/>
                  <a:pt x="1906255" y="997516"/>
                </a:cubicBezTo>
                <a:lnTo>
                  <a:pt x="1889100" y="1010467"/>
                </a:lnTo>
                <a:lnTo>
                  <a:pt x="1868276" y="1007490"/>
                </a:lnTo>
                <a:cubicBezTo>
                  <a:pt x="1875446" y="1009786"/>
                  <a:pt x="1882373" y="1011610"/>
                  <a:pt x="1888792" y="1010700"/>
                </a:cubicBezTo>
                <a:close/>
                <a:moveTo>
                  <a:pt x="1545476" y="1013221"/>
                </a:moveTo>
                <a:cubicBezTo>
                  <a:pt x="1533946" y="1004786"/>
                  <a:pt x="1520750" y="1016371"/>
                  <a:pt x="1508246" y="1006043"/>
                </a:cubicBezTo>
                <a:cubicBezTo>
                  <a:pt x="1520750" y="1016371"/>
                  <a:pt x="1532053" y="1005761"/>
                  <a:pt x="1545476" y="1013221"/>
                </a:cubicBezTo>
                <a:close/>
                <a:moveTo>
                  <a:pt x="514030" y="1014970"/>
                </a:moveTo>
                <a:cubicBezTo>
                  <a:pt x="517647" y="998736"/>
                  <a:pt x="524189" y="988181"/>
                  <a:pt x="543235" y="987956"/>
                </a:cubicBezTo>
                <a:lnTo>
                  <a:pt x="567173" y="990005"/>
                </a:lnTo>
                <a:lnTo>
                  <a:pt x="578689" y="995974"/>
                </a:lnTo>
                <a:cubicBezTo>
                  <a:pt x="582654" y="999096"/>
                  <a:pt x="586515" y="1003395"/>
                  <a:pt x="590156" y="1009304"/>
                </a:cubicBezTo>
                <a:cubicBezTo>
                  <a:pt x="582874" y="997486"/>
                  <a:pt x="575431" y="992336"/>
                  <a:pt x="567666" y="990047"/>
                </a:cubicBezTo>
                <a:lnTo>
                  <a:pt x="567173" y="990005"/>
                </a:lnTo>
                <a:lnTo>
                  <a:pt x="566590" y="989703"/>
                </a:lnTo>
                <a:cubicBezTo>
                  <a:pt x="558466" y="987299"/>
                  <a:pt x="550377" y="987871"/>
                  <a:pt x="543235" y="987956"/>
                </a:cubicBezTo>
                <a:cubicBezTo>
                  <a:pt x="533225" y="987121"/>
                  <a:pt x="526355" y="990060"/>
                  <a:pt x="521771" y="995115"/>
                </a:cubicBezTo>
                <a:cubicBezTo>
                  <a:pt x="517189" y="1000170"/>
                  <a:pt x="514893" y="1007340"/>
                  <a:pt x="514030" y="1014970"/>
                </a:cubicBezTo>
                <a:close/>
                <a:moveTo>
                  <a:pt x="1223649" y="1020845"/>
                </a:moveTo>
                <a:cubicBezTo>
                  <a:pt x="1237934" y="1020676"/>
                  <a:pt x="1252218" y="1020506"/>
                  <a:pt x="1258703" y="1005191"/>
                </a:cubicBezTo>
                <a:cubicBezTo>
                  <a:pt x="1253136" y="1017638"/>
                  <a:pt x="1239827" y="1019701"/>
                  <a:pt x="1223649" y="1020845"/>
                </a:cubicBezTo>
                <a:close/>
                <a:moveTo>
                  <a:pt x="1314229" y="1029295"/>
                </a:moveTo>
                <a:lnTo>
                  <a:pt x="1302629" y="1009087"/>
                </a:lnTo>
                <a:lnTo>
                  <a:pt x="1302447" y="1006325"/>
                </a:lnTo>
                <a:lnTo>
                  <a:pt x="1304184" y="990260"/>
                </a:lnTo>
                <a:lnTo>
                  <a:pt x="1332540" y="967171"/>
                </a:lnTo>
                <a:cubicBezTo>
                  <a:pt x="1319030" y="972332"/>
                  <a:pt x="1309811" y="977977"/>
                  <a:pt x="1304789" y="984661"/>
                </a:cubicBezTo>
                <a:lnTo>
                  <a:pt x="1304184" y="990260"/>
                </a:lnTo>
                <a:lnTo>
                  <a:pt x="1301529" y="992421"/>
                </a:lnTo>
                <a:lnTo>
                  <a:pt x="1302447" y="1006325"/>
                </a:lnTo>
                <a:lnTo>
                  <a:pt x="1302225" y="1008381"/>
                </a:lnTo>
                <a:lnTo>
                  <a:pt x="1302629" y="1009087"/>
                </a:lnTo>
                <a:lnTo>
                  <a:pt x="1302636" y="1009179"/>
                </a:lnTo>
                <a:cubicBezTo>
                  <a:pt x="1304777" y="1015299"/>
                  <a:pt x="1308666" y="1021981"/>
                  <a:pt x="1314229" y="1029295"/>
                </a:cubicBezTo>
                <a:close/>
                <a:moveTo>
                  <a:pt x="2003305" y="1029581"/>
                </a:moveTo>
                <a:cubicBezTo>
                  <a:pt x="2014700" y="1026708"/>
                  <a:pt x="2024597" y="1018019"/>
                  <a:pt x="2033951" y="1003622"/>
                </a:cubicBezTo>
                <a:cubicBezTo>
                  <a:pt x="2015244" y="1032416"/>
                  <a:pt x="1993386" y="1036484"/>
                  <a:pt x="1963674" y="1020646"/>
                </a:cubicBezTo>
                <a:cubicBezTo>
                  <a:pt x="1979018" y="1029512"/>
                  <a:pt x="1991910" y="1032454"/>
                  <a:pt x="2003305" y="1029581"/>
                </a:cubicBezTo>
                <a:close/>
                <a:moveTo>
                  <a:pt x="2486593" y="1034330"/>
                </a:moveTo>
                <a:cubicBezTo>
                  <a:pt x="2488385" y="1034904"/>
                  <a:pt x="2490522" y="1034402"/>
                  <a:pt x="2492416" y="1033428"/>
                </a:cubicBezTo>
                <a:cubicBezTo>
                  <a:pt x="2488629" y="1035377"/>
                  <a:pt x="2482893" y="1033540"/>
                  <a:pt x="2482836" y="1028779"/>
                </a:cubicBezTo>
                <a:cubicBezTo>
                  <a:pt x="2483473" y="1002103"/>
                  <a:pt x="2460640" y="1004279"/>
                  <a:pt x="2445325" y="997793"/>
                </a:cubicBezTo>
                <a:cubicBezTo>
                  <a:pt x="2458747" y="1005254"/>
                  <a:pt x="2481580" y="1003078"/>
                  <a:pt x="2482836" y="1028779"/>
                </a:cubicBezTo>
                <a:cubicBezTo>
                  <a:pt x="2483352" y="1032106"/>
                  <a:pt x="2484800" y="1033756"/>
                  <a:pt x="2486593" y="1034330"/>
                </a:cubicBezTo>
                <a:close/>
                <a:moveTo>
                  <a:pt x="589520" y="1035980"/>
                </a:moveTo>
                <a:cubicBezTo>
                  <a:pt x="593307" y="1034031"/>
                  <a:pt x="594225" y="1031163"/>
                  <a:pt x="594225" y="1031163"/>
                </a:cubicBezTo>
                <a:cubicBezTo>
                  <a:pt x="593250" y="1029269"/>
                  <a:pt x="591413" y="1035005"/>
                  <a:pt x="589520" y="1035980"/>
                </a:cubicBezTo>
                <a:close/>
                <a:moveTo>
                  <a:pt x="1591478" y="1037438"/>
                </a:moveTo>
                <a:cubicBezTo>
                  <a:pt x="1597046" y="1024991"/>
                  <a:pt x="1606569" y="1024878"/>
                  <a:pt x="1613167" y="1019086"/>
                </a:cubicBezTo>
                <a:cubicBezTo>
                  <a:pt x="1606569" y="1024878"/>
                  <a:pt x="1595152" y="1025966"/>
                  <a:pt x="1591478" y="1037438"/>
                </a:cubicBezTo>
                <a:close/>
                <a:moveTo>
                  <a:pt x="720197" y="1052527"/>
                </a:moveTo>
                <a:cubicBezTo>
                  <a:pt x="733450" y="1045703"/>
                  <a:pt x="739074" y="1038017"/>
                  <a:pt x="719915" y="1028720"/>
                </a:cubicBezTo>
                <a:cubicBezTo>
                  <a:pt x="706492" y="1021260"/>
                  <a:pt x="712978" y="1005945"/>
                  <a:pt x="721526" y="1003939"/>
                </a:cubicBezTo>
                <a:cubicBezTo>
                  <a:pt x="711085" y="1006920"/>
                  <a:pt x="706492" y="1021260"/>
                  <a:pt x="719915" y="1028720"/>
                </a:cubicBezTo>
                <a:cubicBezTo>
                  <a:pt x="737180" y="1038992"/>
                  <a:pt x="733450" y="1045703"/>
                  <a:pt x="720197" y="1052527"/>
                </a:cubicBezTo>
                <a:close/>
                <a:moveTo>
                  <a:pt x="2515530" y="1055059"/>
                </a:moveTo>
                <a:cubicBezTo>
                  <a:pt x="2512549" y="1044618"/>
                  <a:pt x="2533431" y="1038656"/>
                  <a:pt x="2522821" y="1027352"/>
                </a:cubicBezTo>
                <a:cubicBezTo>
                  <a:pt x="2516054" y="1018861"/>
                  <a:pt x="2509398" y="1019892"/>
                  <a:pt x="2502801" y="1025685"/>
                </a:cubicBezTo>
                <a:cubicBezTo>
                  <a:pt x="2510373" y="1021786"/>
                  <a:pt x="2517028" y="1020754"/>
                  <a:pt x="2522821" y="1027352"/>
                </a:cubicBezTo>
                <a:cubicBezTo>
                  <a:pt x="2532456" y="1036762"/>
                  <a:pt x="2511574" y="1042725"/>
                  <a:pt x="2515530" y="1055059"/>
                </a:cubicBezTo>
                <a:close/>
                <a:moveTo>
                  <a:pt x="2559527" y="1070728"/>
                </a:moveTo>
                <a:cubicBezTo>
                  <a:pt x="2528147" y="1074910"/>
                  <a:pt x="2561194" y="1050708"/>
                  <a:pt x="2549722" y="1047034"/>
                </a:cubicBezTo>
                <a:cubicBezTo>
                  <a:pt x="2559301" y="1051683"/>
                  <a:pt x="2526254" y="1075885"/>
                  <a:pt x="2559527" y="1070728"/>
                </a:cubicBezTo>
                <a:close/>
                <a:moveTo>
                  <a:pt x="2643395" y="1075449"/>
                </a:moveTo>
                <a:cubicBezTo>
                  <a:pt x="2648044" y="1065870"/>
                  <a:pt x="2656535" y="1059103"/>
                  <a:pt x="2666002" y="1054228"/>
                </a:cubicBezTo>
                <a:cubicBezTo>
                  <a:pt x="2655560" y="1057209"/>
                  <a:pt x="2646151" y="1066845"/>
                  <a:pt x="2643395" y="1075449"/>
                </a:cubicBezTo>
                <a:close/>
                <a:moveTo>
                  <a:pt x="2591021" y="1076070"/>
                </a:moveTo>
                <a:cubicBezTo>
                  <a:pt x="2590017" y="1071796"/>
                  <a:pt x="2587608" y="1069444"/>
                  <a:pt x="2584260" y="1068174"/>
                </a:cubicBezTo>
                <a:lnTo>
                  <a:pt x="2582633" y="1067990"/>
                </a:lnTo>
                <a:lnTo>
                  <a:pt x="2582109" y="1067485"/>
                </a:lnTo>
                <a:cubicBezTo>
                  <a:pt x="2578760" y="1066215"/>
                  <a:pt x="2575189" y="1066258"/>
                  <a:pt x="2571862" y="1066773"/>
                </a:cubicBezTo>
                <a:lnTo>
                  <a:pt x="2582633" y="1067990"/>
                </a:lnTo>
                <a:close/>
                <a:moveTo>
                  <a:pt x="1623366" y="1076109"/>
                </a:moveTo>
                <a:cubicBezTo>
                  <a:pt x="1634782" y="1075022"/>
                  <a:pt x="1651991" y="1080532"/>
                  <a:pt x="1652740" y="1063380"/>
                </a:cubicBezTo>
                <a:cubicBezTo>
                  <a:pt x="1651016" y="1078639"/>
                  <a:pt x="1633807" y="1073128"/>
                  <a:pt x="1623366" y="1076109"/>
                </a:cubicBezTo>
                <a:close/>
                <a:moveTo>
                  <a:pt x="2067208" y="1077517"/>
                </a:moveTo>
                <a:cubicBezTo>
                  <a:pt x="2064341" y="1076597"/>
                  <a:pt x="2059523" y="1071893"/>
                  <a:pt x="2058548" y="1070000"/>
                </a:cubicBezTo>
                <a:cubicBezTo>
                  <a:pt x="2060497" y="1073786"/>
                  <a:pt x="2065316" y="1078491"/>
                  <a:pt x="2067208" y="1077517"/>
                </a:cubicBezTo>
                <a:close/>
                <a:moveTo>
                  <a:pt x="1196733" y="1080214"/>
                </a:moveTo>
                <a:cubicBezTo>
                  <a:pt x="1200406" y="1068741"/>
                  <a:pt x="1204137" y="1062030"/>
                  <a:pt x="1208898" y="1061974"/>
                </a:cubicBezTo>
                <a:cubicBezTo>
                  <a:pt x="1202244" y="1063005"/>
                  <a:pt x="1199431" y="1066848"/>
                  <a:pt x="1196733" y="1080214"/>
                </a:cubicBezTo>
                <a:close/>
                <a:moveTo>
                  <a:pt x="373066" y="1094738"/>
                </a:moveTo>
                <a:lnTo>
                  <a:pt x="360022" y="1078983"/>
                </a:lnTo>
                <a:lnTo>
                  <a:pt x="359844" y="1077637"/>
                </a:lnTo>
                <a:lnTo>
                  <a:pt x="358851" y="1056800"/>
                </a:lnTo>
                <a:lnTo>
                  <a:pt x="364646" y="1027216"/>
                </a:lnTo>
                <a:cubicBezTo>
                  <a:pt x="363310" y="1035090"/>
                  <a:pt x="360378" y="1043786"/>
                  <a:pt x="358652" y="1052618"/>
                </a:cubicBezTo>
                <a:lnTo>
                  <a:pt x="358851" y="1056800"/>
                </a:lnTo>
                <a:lnTo>
                  <a:pt x="357798" y="1062180"/>
                </a:lnTo>
                <a:lnTo>
                  <a:pt x="359844" y="1077637"/>
                </a:lnTo>
                <a:lnTo>
                  <a:pt x="359901" y="1078837"/>
                </a:lnTo>
                <a:lnTo>
                  <a:pt x="360022" y="1078983"/>
                </a:lnTo>
                <a:lnTo>
                  <a:pt x="360038" y="1079103"/>
                </a:lnTo>
                <a:cubicBezTo>
                  <a:pt x="362290" y="1084568"/>
                  <a:pt x="366341" y="1089818"/>
                  <a:pt x="373066" y="1094738"/>
                </a:cubicBezTo>
                <a:close/>
                <a:moveTo>
                  <a:pt x="1483618" y="1097766"/>
                </a:moveTo>
                <a:cubicBezTo>
                  <a:pt x="1502466" y="1080876"/>
                  <a:pt x="1522102" y="1070167"/>
                  <a:pt x="1542532" y="1066234"/>
                </a:cubicBezTo>
                <a:lnTo>
                  <a:pt x="1573184" y="1065506"/>
                </a:lnTo>
                <a:lnTo>
                  <a:pt x="1606214" y="1075361"/>
                </a:lnTo>
                <a:cubicBezTo>
                  <a:pt x="1595201" y="1070253"/>
                  <a:pt x="1584388" y="1066988"/>
                  <a:pt x="1573774" y="1065491"/>
                </a:cubicBezTo>
                <a:lnTo>
                  <a:pt x="1573184" y="1065506"/>
                </a:lnTo>
                <a:lnTo>
                  <a:pt x="1572299" y="1065241"/>
                </a:lnTo>
                <a:cubicBezTo>
                  <a:pt x="1550507" y="1062315"/>
                  <a:pt x="1530291" y="1066811"/>
                  <a:pt x="1511280" y="1077423"/>
                </a:cubicBezTo>
                <a:cubicBezTo>
                  <a:pt x="1501774" y="1082730"/>
                  <a:pt x="1492569" y="1089565"/>
                  <a:pt x="1483618" y="1097766"/>
                </a:cubicBezTo>
                <a:close/>
                <a:moveTo>
                  <a:pt x="692249" y="1105241"/>
                </a:moveTo>
                <a:cubicBezTo>
                  <a:pt x="685425" y="1091988"/>
                  <a:pt x="684338" y="1080572"/>
                  <a:pt x="691797" y="1067150"/>
                </a:cubicBezTo>
                <a:cubicBezTo>
                  <a:pt x="683363" y="1078679"/>
                  <a:pt x="685425" y="1091988"/>
                  <a:pt x="692249" y="1105241"/>
                </a:cubicBezTo>
                <a:close/>
                <a:moveTo>
                  <a:pt x="645610" y="1107699"/>
                </a:moveTo>
                <a:cubicBezTo>
                  <a:pt x="644353" y="1081999"/>
                  <a:pt x="642291" y="1068689"/>
                  <a:pt x="645046" y="1060085"/>
                </a:cubicBezTo>
                <a:cubicBezTo>
                  <a:pt x="642291" y="1068689"/>
                  <a:pt x="642460" y="1082974"/>
                  <a:pt x="645610" y="1107699"/>
                </a:cubicBezTo>
                <a:close/>
                <a:moveTo>
                  <a:pt x="2770625" y="1122514"/>
                </a:moveTo>
                <a:lnTo>
                  <a:pt x="2751000" y="1093245"/>
                </a:lnTo>
                <a:lnTo>
                  <a:pt x="2750860" y="1092929"/>
                </a:lnTo>
                <a:lnTo>
                  <a:pt x="2714832" y="995552"/>
                </a:lnTo>
                <a:cubicBezTo>
                  <a:pt x="2709901" y="981324"/>
                  <a:pt x="2712600" y="967958"/>
                  <a:pt x="2697285" y="961473"/>
                </a:cubicBezTo>
                <a:cubicBezTo>
                  <a:pt x="2711682" y="970826"/>
                  <a:pt x="2710876" y="983217"/>
                  <a:pt x="2714832" y="995552"/>
                </a:cubicBezTo>
                <a:cubicBezTo>
                  <a:pt x="2722716" y="1017841"/>
                  <a:pt x="2728936" y="1040387"/>
                  <a:pt x="2737049" y="1061958"/>
                </a:cubicBezTo>
                <a:lnTo>
                  <a:pt x="2750860" y="1092929"/>
                </a:lnTo>
                <a:lnTo>
                  <a:pt x="2750946" y="1093163"/>
                </a:lnTo>
                <a:lnTo>
                  <a:pt x="2751000" y="1093245"/>
                </a:lnTo>
                <a:lnTo>
                  <a:pt x="2751083" y="1093429"/>
                </a:lnTo>
                <a:cubicBezTo>
                  <a:pt x="2756531" y="1103573"/>
                  <a:pt x="2762897" y="1113319"/>
                  <a:pt x="2770625" y="1122514"/>
                </a:cubicBezTo>
                <a:close/>
                <a:moveTo>
                  <a:pt x="1668846" y="1136525"/>
                </a:moveTo>
                <a:cubicBezTo>
                  <a:pt x="1671658" y="1132682"/>
                  <a:pt x="1667758" y="1125109"/>
                  <a:pt x="1660934" y="1111856"/>
                </a:cubicBezTo>
                <a:lnTo>
                  <a:pt x="1656349" y="1106260"/>
                </a:lnTo>
                <a:lnTo>
                  <a:pt x="1654110" y="1098603"/>
                </a:lnTo>
                <a:cubicBezTo>
                  <a:pt x="1653192" y="1101472"/>
                  <a:pt x="1654411" y="1103838"/>
                  <a:pt x="1656103" y="1105962"/>
                </a:cubicBezTo>
                <a:lnTo>
                  <a:pt x="1656349" y="1106260"/>
                </a:lnTo>
                <a:lnTo>
                  <a:pt x="1656468" y="1106671"/>
                </a:lnTo>
                <a:cubicBezTo>
                  <a:pt x="1658039" y="1108557"/>
                  <a:pt x="1659960" y="1109963"/>
                  <a:pt x="1660934" y="1111856"/>
                </a:cubicBezTo>
                <a:cubicBezTo>
                  <a:pt x="1666784" y="1123216"/>
                  <a:pt x="1670683" y="1130789"/>
                  <a:pt x="1668846" y="1136525"/>
                </a:cubicBezTo>
                <a:close/>
                <a:moveTo>
                  <a:pt x="2551744" y="1157371"/>
                </a:moveTo>
                <a:cubicBezTo>
                  <a:pt x="2556498" y="1156720"/>
                  <a:pt x="2561002" y="1155000"/>
                  <a:pt x="2565248" y="1151616"/>
                </a:cubicBezTo>
                <a:cubicBezTo>
                  <a:pt x="2556756" y="1158384"/>
                  <a:pt x="2549127" y="1157522"/>
                  <a:pt x="2536735" y="1156716"/>
                </a:cubicBezTo>
                <a:cubicBezTo>
                  <a:pt x="2545058" y="1135665"/>
                  <a:pt x="2549594" y="1116562"/>
                  <a:pt x="2563708" y="1102108"/>
                </a:cubicBezTo>
                <a:cubicBezTo>
                  <a:pt x="2548619" y="1114669"/>
                  <a:pt x="2545058" y="1135665"/>
                  <a:pt x="2536735" y="1156716"/>
                </a:cubicBezTo>
                <a:cubicBezTo>
                  <a:pt x="2541984" y="1157606"/>
                  <a:pt x="2546990" y="1158023"/>
                  <a:pt x="2551744" y="1157371"/>
                </a:cubicBezTo>
                <a:close/>
                <a:moveTo>
                  <a:pt x="1574182" y="1185268"/>
                </a:moveTo>
                <a:cubicBezTo>
                  <a:pt x="1570282" y="1177695"/>
                  <a:pt x="1571144" y="1170066"/>
                  <a:pt x="1577686" y="1159511"/>
                </a:cubicBezTo>
                <a:cubicBezTo>
                  <a:pt x="1569251" y="1171040"/>
                  <a:pt x="1570282" y="1177695"/>
                  <a:pt x="1574182" y="1185268"/>
                </a:cubicBezTo>
                <a:close/>
                <a:moveTo>
                  <a:pt x="691372" y="1191922"/>
                </a:moveTo>
                <a:cubicBezTo>
                  <a:pt x="693152" y="1181424"/>
                  <a:pt x="687359" y="1174826"/>
                  <a:pt x="679730" y="1173964"/>
                </a:cubicBezTo>
                <a:cubicBezTo>
                  <a:pt x="688334" y="1176719"/>
                  <a:pt x="692233" y="1184292"/>
                  <a:pt x="691372" y="1191922"/>
                </a:cubicBezTo>
                <a:close/>
                <a:moveTo>
                  <a:pt x="1000919" y="1193015"/>
                </a:moveTo>
                <a:cubicBezTo>
                  <a:pt x="1006600" y="1190090"/>
                  <a:pt x="1013254" y="1189059"/>
                  <a:pt x="1019966" y="1192789"/>
                </a:cubicBezTo>
                <a:cubicBezTo>
                  <a:pt x="1015148" y="1188085"/>
                  <a:pt x="1006600" y="1190090"/>
                  <a:pt x="1000919" y="1193015"/>
                </a:cubicBezTo>
                <a:close/>
                <a:moveTo>
                  <a:pt x="2675268" y="1193170"/>
                </a:moveTo>
                <a:cubicBezTo>
                  <a:pt x="2678108" y="1191708"/>
                  <a:pt x="2679256" y="1188123"/>
                  <a:pt x="2678977" y="1184674"/>
                </a:cubicBezTo>
                <a:lnTo>
                  <a:pt x="2678581" y="1184048"/>
                </a:lnTo>
                <a:lnTo>
                  <a:pt x="2678611" y="1183965"/>
                </a:lnTo>
                <a:cubicBezTo>
                  <a:pt x="2678211" y="1180278"/>
                  <a:pt x="2676505" y="1176965"/>
                  <a:pt x="2674124" y="1176993"/>
                </a:cubicBezTo>
                <a:cubicBezTo>
                  <a:pt x="2655021" y="1172457"/>
                  <a:pt x="2649059" y="1151575"/>
                  <a:pt x="2638449" y="1140272"/>
                </a:cubicBezTo>
                <a:cubicBezTo>
                  <a:pt x="2620153" y="1123345"/>
                  <a:pt x="2602944" y="1117834"/>
                  <a:pt x="2588773" y="1127526"/>
                </a:cubicBezTo>
                <a:cubicBezTo>
                  <a:pt x="2603919" y="1119728"/>
                  <a:pt x="2620153" y="1123345"/>
                  <a:pt x="2638449" y="1140272"/>
                </a:cubicBezTo>
                <a:cubicBezTo>
                  <a:pt x="2650034" y="1153468"/>
                  <a:pt x="2655021" y="1172457"/>
                  <a:pt x="2674124" y="1176993"/>
                </a:cubicBezTo>
                <a:lnTo>
                  <a:pt x="2678581" y="1184048"/>
                </a:lnTo>
                <a:close/>
                <a:moveTo>
                  <a:pt x="939078" y="1198510"/>
                </a:moveTo>
                <a:cubicBezTo>
                  <a:pt x="944702" y="1190824"/>
                  <a:pt x="956117" y="1189736"/>
                  <a:pt x="965640" y="1189623"/>
                </a:cubicBezTo>
                <a:cubicBezTo>
                  <a:pt x="960392" y="1188733"/>
                  <a:pt x="955157" y="1189034"/>
                  <a:pt x="950532" y="1190516"/>
                </a:cubicBezTo>
                <a:cubicBezTo>
                  <a:pt x="945906" y="1192000"/>
                  <a:pt x="941890" y="1194667"/>
                  <a:pt x="939078" y="1198510"/>
                </a:cubicBezTo>
                <a:close/>
                <a:moveTo>
                  <a:pt x="404938" y="1212460"/>
                </a:moveTo>
                <a:cubicBezTo>
                  <a:pt x="407299" y="1170525"/>
                  <a:pt x="374549" y="1139484"/>
                  <a:pt x="375015" y="1098524"/>
                </a:cubicBezTo>
                <a:cubicBezTo>
                  <a:pt x="371680" y="1138566"/>
                  <a:pt x="407299" y="1170525"/>
                  <a:pt x="404938" y="1212460"/>
                </a:cubicBezTo>
                <a:close/>
                <a:moveTo>
                  <a:pt x="72728" y="1227826"/>
                </a:moveTo>
                <a:cubicBezTo>
                  <a:pt x="64985" y="1217441"/>
                  <a:pt x="67684" y="1204076"/>
                  <a:pt x="67515" y="1189792"/>
                </a:cubicBezTo>
                <a:cubicBezTo>
                  <a:pt x="68208" y="1167878"/>
                  <a:pt x="80485" y="1159160"/>
                  <a:pt x="97525" y="1150386"/>
                </a:cubicBezTo>
                <a:cubicBezTo>
                  <a:pt x="79510" y="1157267"/>
                  <a:pt x="68208" y="1167878"/>
                  <a:pt x="67515" y="1189792"/>
                </a:cubicBezTo>
                <a:cubicBezTo>
                  <a:pt x="64816" y="1203157"/>
                  <a:pt x="64010" y="1215548"/>
                  <a:pt x="72728" y="1227826"/>
                </a:cubicBezTo>
                <a:close/>
                <a:moveTo>
                  <a:pt x="1082466" y="1231922"/>
                </a:moveTo>
                <a:cubicBezTo>
                  <a:pt x="1086284" y="1231023"/>
                  <a:pt x="1092039" y="1226937"/>
                  <a:pt x="1101248" y="1220398"/>
                </a:cubicBezTo>
                <a:lnTo>
                  <a:pt x="1108009" y="1215512"/>
                </a:lnTo>
                <a:lnTo>
                  <a:pt x="1119262" y="1213518"/>
                </a:lnTo>
                <a:cubicBezTo>
                  <a:pt x="1114014" y="1212627"/>
                  <a:pt x="1110930" y="1213617"/>
                  <a:pt x="1108449" y="1215194"/>
                </a:cubicBezTo>
                <a:lnTo>
                  <a:pt x="1108009" y="1215512"/>
                </a:lnTo>
                <a:lnTo>
                  <a:pt x="1107738" y="1215559"/>
                </a:lnTo>
                <a:cubicBezTo>
                  <a:pt x="1105021" y="1217259"/>
                  <a:pt x="1103141" y="1219424"/>
                  <a:pt x="1101248" y="1220398"/>
                </a:cubicBezTo>
                <a:cubicBezTo>
                  <a:pt x="1094865" y="1224284"/>
                  <a:pt x="1090078" y="1227198"/>
                  <a:pt x="1086438" y="1228923"/>
                </a:cubicBezTo>
                <a:lnTo>
                  <a:pt x="1080604" y="1229944"/>
                </a:lnTo>
                <a:lnTo>
                  <a:pt x="1075351" y="1224364"/>
                </a:lnTo>
                <a:lnTo>
                  <a:pt x="1075305" y="1224277"/>
                </a:lnTo>
                <a:lnTo>
                  <a:pt x="1072510" y="1206452"/>
                </a:lnTo>
                <a:cubicBezTo>
                  <a:pt x="1071366" y="1190275"/>
                  <a:pt x="1065573" y="1183677"/>
                  <a:pt x="1049396" y="1184821"/>
                </a:cubicBezTo>
                <a:cubicBezTo>
                  <a:pt x="1063680" y="1184652"/>
                  <a:pt x="1069473" y="1191250"/>
                  <a:pt x="1072510" y="1206452"/>
                </a:cubicBezTo>
                <a:cubicBezTo>
                  <a:pt x="1073312" y="1213824"/>
                  <a:pt x="1073913" y="1219354"/>
                  <a:pt x="1074763" y="1223257"/>
                </a:cubicBezTo>
                <a:lnTo>
                  <a:pt x="1075305" y="1224277"/>
                </a:lnTo>
                <a:lnTo>
                  <a:pt x="1075311" y="1224322"/>
                </a:lnTo>
                <a:lnTo>
                  <a:pt x="1075351" y="1224364"/>
                </a:lnTo>
                <a:lnTo>
                  <a:pt x="1078508" y="1230311"/>
                </a:lnTo>
                <a:lnTo>
                  <a:pt x="1080604" y="1229944"/>
                </a:lnTo>
                <a:close/>
                <a:moveTo>
                  <a:pt x="917616" y="1235908"/>
                </a:moveTo>
                <a:cubicBezTo>
                  <a:pt x="911766" y="1224548"/>
                  <a:pt x="889104" y="1241009"/>
                  <a:pt x="886929" y="1218176"/>
                </a:cubicBezTo>
                <a:cubicBezTo>
                  <a:pt x="886628" y="1212941"/>
                  <a:pt x="885449" y="1208908"/>
                  <a:pt x="883552" y="1205805"/>
                </a:cubicBezTo>
                <a:lnTo>
                  <a:pt x="883309" y="1205590"/>
                </a:lnTo>
                <a:lnTo>
                  <a:pt x="883141" y="1205007"/>
                </a:lnTo>
                <a:lnTo>
                  <a:pt x="881245" y="1203768"/>
                </a:lnTo>
                <a:lnTo>
                  <a:pt x="875867" y="1199021"/>
                </a:lnTo>
                <a:lnTo>
                  <a:pt x="873488" y="1198702"/>
                </a:lnTo>
                <a:lnTo>
                  <a:pt x="870453" y="1196719"/>
                </a:lnTo>
                <a:cubicBezTo>
                  <a:pt x="865037" y="1195578"/>
                  <a:pt x="858565" y="1195654"/>
                  <a:pt x="851422" y="1195739"/>
                </a:cubicBezTo>
                <a:cubicBezTo>
                  <a:pt x="827616" y="1196021"/>
                  <a:pt x="800135" y="1207776"/>
                  <a:pt x="785456" y="1174616"/>
                </a:cubicBezTo>
                <a:cubicBezTo>
                  <a:pt x="798242" y="1208751"/>
                  <a:pt x="827616" y="1196021"/>
                  <a:pt x="851422" y="1195739"/>
                </a:cubicBezTo>
                <a:lnTo>
                  <a:pt x="873488" y="1198702"/>
                </a:lnTo>
                <a:lnTo>
                  <a:pt x="881245" y="1203768"/>
                </a:lnTo>
                <a:lnTo>
                  <a:pt x="883309" y="1205590"/>
                </a:lnTo>
                <a:lnTo>
                  <a:pt x="886929" y="1218176"/>
                </a:lnTo>
                <a:cubicBezTo>
                  <a:pt x="887210" y="1241983"/>
                  <a:pt x="909873" y="1225523"/>
                  <a:pt x="917616" y="1235908"/>
                </a:cubicBezTo>
                <a:close/>
                <a:moveTo>
                  <a:pt x="2880629" y="1243119"/>
                </a:moveTo>
                <a:cubicBezTo>
                  <a:pt x="2893825" y="1231534"/>
                  <a:pt x="2866006" y="1214721"/>
                  <a:pt x="2886833" y="1203997"/>
                </a:cubicBezTo>
                <a:cubicBezTo>
                  <a:pt x="2890619" y="1202048"/>
                  <a:pt x="2895366" y="1200801"/>
                  <a:pt x="2898673" y="1198499"/>
                </a:cubicBezTo>
                <a:lnTo>
                  <a:pt x="2898683" y="1198461"/>
                </a:lnTo>
                <a:lnTo>
                  <a:pt x="2899383" y="1198134"/>
                </a:lnTo>
                <a:cubicBezTo>
                  <a:pt x="2902452" y="1195955"/>
                  <a:pt x="2903844" y="1192843"/>
                  <a:pt x="2901866" y="1186675"/>
                </a:cubicBezTo>
                <a:lnTo>
                  <a:pt x="2898683" y="1198461"/>
                </a:lnTo>
                <a:lnTo>
                  <a:pt x="2886833" y="1203997"/>
                </a:lnTo>
                <a:cubicBezTo>
                  <a:pt x="2865031" y="1212827"/>
                  <a:pt x="2893825" y="1231534"/>
                  <a:pt x="2880629" y="1243119"/>
                </a:cubicBezTo>
                <a:close/>
                <a:moveTo>
                  <a:pt x="670248" y="1257889"/>
                </a:moveTo>
                <a:cubicBezTo>
                  <a:pt x="675872" y="1250202"/>
                  <a:pt x="671054" y="1245497"/>
                  <a:pt x="664342" y="1241768"/>
                </a:cubicBezTo>
                <a:cubicBezTo>
                  <a:pt x="669160" y="1246472"/>
                  <a:pt x="673978" y="1251177"/>
                  <a:pt x="670248" y="1257889"/>
                </a:cubicBezTo>
                <a:close/>
                <a:moveTo>
                  <a:pt x="406703" y="1281013"/>
                </a:moveTo>
                <a:cubicBezTo>
                  <a:pt x="418119" y="1279925"/>
                  <a:pt x="419900" y="1269427"/>
                  <a:pt x="423573" y="1257955"/>
                </a:cubicBezTo>
                <a:lnTo>
                  <a:pt x="388630" y="1241473"/>
                </a:lnTo>
                <a:lnTo>
                  <a:pt x="374280" y="1230508"/>
                </a:lnTo>
                <a:lnTo>
                  <a:pt x="369110" y="1225931"/>
                </a:lnTo>
                <a:lnTo>
                  <a:pt x="360079" y="1204419"/>
                </a:lnTo>
                <a:cubicBezTo>
                  <a:pt x="361613" y="1213211"/>
                  <a:pt x="364730" y="1220139"/>
                  <a:pt x="368949" y="1225789"/>
                </a:cubicBezTo>
                <a:lnTo>
                  <a:pt x="369110" y="1225931"/>
                </a:lnTo>
                <a:lnTo>
                  <a:pt x="369498" y="1226854"/>
                </a:lnTo>
                <a:lnTo>
                  <a:pt x="374280" y="1230508"/>
                </a:lnTo>
                <a:lnTo>
                  <a:pt x="384425" y="1239490"/>
                </a:lnTo>
                <a:lnTo>
                  <a:pt x="388630" y="1241473"/>
                </a:lnTo>
                <a:lnTo>
                  <a:pt x="394417" y="1245895"/>
                </a:lnTo>
                <a:cubicBezTo>
                  <a:pt x="403974" y="1250419"/>
                  <a:pt x="414238" y="1253780"/>
                  <a:pt x="423573" y="1257955"/>
                </a:cubicBezTo>
                <a:cubicBezTo>
                  <a:pt x="421793" y="1268452"/>
                  <a:pt x="417144" y="1278032"/>
                  <a:pt x="406703" y="1281013"/>
                </a:cubicBezTo>
                <a:close/>
                <a:moveTo>
                  <a:pt x="944444" y="1289685"/>
                </a:moveTo>
                <a:cubicBezTo>
                  <a:pt x="949856" y="1289219"/>
                  <a:pt x="954894" y="1287373"/>
                  <a:pt x="959140" y="1283989"/>
                </a:cubicBezTo>
                <a:cubicBezTo>
                  <a:pt x="954650" y="1286899"/>
                  <a:pt x="949429" y="1288390"/>
                  <a:pt x="943896" y="1288619"/>
                </a:cubicBezTo>
                <a:lnTo>
                  <a:pt x="933747" y="1286878"/>
                </a:lnTo>
                <a:lnTo>
                  <a:pt x="925663" y="1284757"/>
                </a:lnTo>
                <a:lnTo>
                  <a:pt x="896959" y="1260916"/>
                </a:lnTo>
                <a:cubicBezTo>
                  <a:pt x="902787" y="1270490"/>
                  <a:pt x="910600" y="1278031"/>
                  <a:pt x="918985" y="1283005"/>
                </a:cubicBezTo>
                <a:lnTo>
                  <a:pt x="925663" y="1284757"/>
                </a:lnTo>
                <a:lnTo>
                  <a:pt x="926777" y="1285682"/>
                </a:lnTo>
                <a:lnTo>
                  <a:pt x="933747" y="1286878"/>
                </a:lnTo>
                <a:close/>
                <a:moveTo>
                  <a:pt x="2456633" y="1302715"/>
                </a:moveTo>
                <a:cubicBezTo>
                  <a:pt x="2460019" y="1303404"/>
                  <a:pt x="2462992" y="1303071"/>
                  <a:pt x="2465115" y="1301379"/>
                </a:cubicBezTo>
                <a:lnTo>
                  <a:pt x="2447360" y="1297754"/>
                </a:lnTo>
                <a:lnTo>
                  <a:pt x="2445671" y="1296850"/>
                </a:lnTo>
                <a:lnTo>
                  <a:pt x="2426741" y="1278024"/>
                </a:lnTo>
                <a:cubicBezTo>
                  <a:pt x="2419917" y="1264771"/>
                  <a:pt x="2431277" y="1258922"/>
                  <a:pt x="2433170" y="1257947"/>
                </a:cubicBezTo>
                <a:cubicBezTo>
                  <a:pt x="2429383" y="1259897"/>
                  <a:pt x="2419917" y="1264771"/>
                  <a:pt x="2426741" y="1278024"/>
                </a:cubicBezTo>
                <a:cubicBezTo>
                  <a:pt x="2429666" y="1283704"/>
                  <a:pt x="2434599" y="1289360"/>
                  <a:pt x="2440071" y="1293854"/>
                </a:cubicBezTo>
                <a:lnTo>
                  <a:pt x="2445671" y="1296850"/>
                </a:lnTo>
                <a:lnTo>
                  <a:pt x="2446378" y="1297554"/>
                </a:lnTo>
                <a:lnTo>
                  <a:pt x="2447360" y="1297754"/>
                </a:lnTo>
                <a:close/>
                <a:moveTo>
                  <a:pt x="1572725" y="1303385"/>
                </a:moveTo>
                <a:cubicBezTo>
                  <a:pt x="1556434" y="1295006"/>
                  <a:pt x="1535496" y="1296207"/>
                  <a:pt x="1517368" y="1293564"/>
                </a:cubicBezTo>
                <a:cubicBezTo>
                  <a:pt x="1536470" y="1298099"/>
                  <a:pt x="1555516" y="1297874"/>
                  <a:pt x="1572725" y="1303385"/>
                </a:cubicBezTo>
                <a:close/>
                <a:moveTo>
                  <a:pt x="1415654" y="1310009"/>
                </a:moveTo>
                <a:cubicBezTo>
                  <a:pt x="1422197" y="1299455"/>
                  <a:pt x="1423921" y="1284195"/>
                  <a:pt x="1434305" y="1276453"/>
                </a:cubicBezTo>
                <a:cubicBezTo>
                  <a:pt x="1423921" y="1284195"/>
                  <a:pt x="1419328" y="1298536"/>
                  <a:pt x="1415654" y="1310009"/>
                </a:cubicBezTo>
                <a:close/>
                <a:moveTo>
                  <a:pt x="2873846" y="1313679"/>
                </a:moveTo>
                <a:cubicBezTo>
                  <a:pt x="2863405" y="1316660"/>
                  <a:pt x="2857612" y="1310061"/>
                  <a:pt x="2854631" y="1299620"/>
                </a:cubicBezTo>
                <a:cubicBezTo>
                  <a:pt x="2855719" y="1311036"/>
                  <a:pt x="2863405" y="1316660"/>
                  <a:pt x="2873846" y="1313679"/>
                </a:cubicBezTo>
                <a:close/>
                <a:moveTo>
                  <a:pt x="1293002" y="1327653"/>
                </a:moveTo>
                <a:cubicBezTo>
                  <a:pt x="1297651" y="1318074"/>
                  <a:pt x="1286009" y="1300116"/>
                  <a:pt x="1301212" y="1297078"/>
                </a:cubicBezTo>
                <a:cubicBezTo>
                  <a:pt x="1286009" y="1300116"/>
                  <a:pt x="1296676" y="1316180"/>
                  <a:pt x="1293002" y="1327653"/>
                </a:cubicBezTo>
                <a:close/>
                <a:moveTo>
                  <a:pt x="1604500" y="1332533"/>
                </a:moveTo>
                <a:lnTo>
                  <a:pt x="1618191" y="1321428"/>
                </a:lnTo>
                <a:lnTo>
                  <a:pt x="1630087" y="1321753"/>
                </a:lnTo>
                <a:cubicBezTo>
                  <a:pt x="1626732" y="1319888"/>
                  <a:pt x="1622917" y="1319457"/>
                  <a:pt x="1618650" y="1321055"/>
                </a:cubicBezTo>
                <a:lnTo>
                  <a:pt x="1618191" y="1321428"/>
                </a:lnTo>
                <a:lnTo>
                  <a:pt x="1617940" y="1321420"/>
                </a:lnTo>
                <a:cubicBezTo>
                  <a:pt x="1613910" y="1322897"/>
                  <a:pt x="1609665" y="1326281"/>
                  <a:pt x="1604500" y="1332533"/>
                </a:cubicBezTo>
                <a:close/>
                <a:moveTo>
                  <a:pt x="2666463" y="1334232"/>
                </a:moveTo>
                <a:cubicBezTo>
                  <a:pt x="2660614" y="1322873"/>
                  <a:pt x="2662395" y="1312375"/>
                  <a:pt x="2668936" y="1301821"/>
                </a:cubicBezTo>
                <a:cubicBezTo>
                  <a:pt x="2659526" y="1311457"/>
                  <a:pt x="2660614" y="1322873"/>
                  <a:pt x="2666463" y="1334232"/>
                </a:cubicBezTo>
                <a:close/>
                <a:moveTo>
                  <a:pt x="362578" y="1334871"/>
                </a:moveTo>
                <a:cubicBezTo>
                  <a:pt x="362550" y="1332490"/>
                  <a:pt x="360371" y="1329421"/>
                  <a:pt x="356535" y="1327205"/>
                </a:cubicBezTo>
                <a:lnTo>
                  <a:pt x="355638" y="1327061"/>
                </a:lnTo>
                <a:lnTo>
                  <a:pt x="355459" y="1326860"/>
                </a:lnTo>
                <a:cubicBezTo>
                  <a:pt x="351265" y="1324529"/>
                  <a:pt x="345772" y="1323165"/>
                  <a:pt x="340551" y="1324655"/>
                </a:cubicBezTo>
                <a:lnTo>
                  <a:pt x="355638" y="1327061"/>
                </a:lnTo>
                <a:close/>
                <a:moveTo>
                  <a:pt x="1078852" y="1339715"/>
                </a:moveTo>
                <a:cubicBezTo>
                  <a:pt x="1097898" y="1339490"/>
                  <a:pt x="1108282" y="1331748"/>
                  <a:pt x="1118610" y="1319243"/>
                </a:cubicBezTo>
                <a:cubicBezTo>
                  <a:pt x="1107307" y="1329855"/>
                  <a:pt x="1097898" y="1339490"/>
                  <a:pt x="1078852" y="1339715"/>
                </a:cubicBezTo>
                <a:cubicBezTo>
                  <a:pt x="1071053" y="1324569"/>
                  <a:pt x="1085055" y="1300593"/>
                  <a:pt x="1062053" y="1288484"/>
                </a:cubicBezTo>
                <a:cubicBezTo>
                  <a:pt x="1083162" y="1301567"/>
                  <a:pt x="1069159" y="1325544"/>
                  <a:pt x="1078852" y="1339715"/>
                </a:cubicBezTo>
                <a:close/>
                <a:moveTo>
                  <a:pt x="1953170" y="1339829"/>
                </a:moveTo>
                <a:cubicBezTo>
                  <a:pt x="1950077" y="1319865"/>
                  <a:pt x="1947039" y="1304662"/>
                  <a:pt x="1936485" y="1298121"/>
                </a:cubicBezTo>
                <a:cubicBezTo>
                  <a:pt x="1945146" y="1305637"/>
                  <a:pt x="1950077" y="1319865"/>
                  <a:pt x="1953170" y="1339829"/>
                </a:cubicBezTo>
                <a:close/>
                <a:moveTo>
                  <a:pt x="1745675" y="1350860"/>
                </a:moveTo>
                <a:cubicBezTo>
                  <a:pt x="1714068" y="1335997"/>
                  <a:pt x="1692791" y="1308628"/>
                  <a:pt x="1668646" y="1280342"/>
                </a:cubicBezTo>
                <a:cubicBezTo>
                  <a:pt x="1643525" y="1250163"/>
                  <a:pt x="1621217" y="1216140"/>
                  <a:pt x="1587661" y="1197490"/>
                </a:cubicBezTo>
                <a:cubicBezTo>
                  <a:pt x="1622191" y="1218034"/>
                  <a:pt x="1643525" y="1250163"/>
                  <a:pt x="1668646" y="1280342"/>
                </a:cubicBezTo>
                <a:cubicBezTo>
                  <a:pt x="1690898" y="1309603"/>
                  <a:pt x="1714068" y="1335997"/>
                  <a:pt x="1745675" y="1350860"/>
                </a:cubicBezTo>
                <a:close/>
                <a:moveTo>
                  <a:pt x="277099" y="1354932"/>
                </a:moveTo>
                <a:cubicBezTo>
                  <a:pt x="274690" y="1352580"/>
                  <a:pt x="271822" y="1351662"/>
                  <a:pt x="268021" y="1352421"/>
                </a:cubicBezTo>
                <a:lnTo>
                  <a:pt x="266601" y="1353152"/>
                </a:lnTo>
                <a:cubicBezTo>
                  <a:pt x="270402" y="1352393"/>
                  <a:pt x="273744" y="1353068"/>
                  <a:pt x="277099" y="1354932"/>
                </a:cubicBezTo>
                <a:close/>
                <a:moveTo>
                  <a:pt x="981899" y="1356103"/>
                </a:moveTo>
                <a:cubicBezTo>
                  <a:pt x="997046" y="1348304"/>
                  <a:pt x="1019016" y="1353759"/>
                  <a:pt x="1031181" y="1335519"/>
                </a:cubicBezTo>
                <a:cubicBezTo>
                  <a:pt x="1018041" y="1351865"/>
                  <a:pt x="997046" y="1348304"/>
                  <a:pt x="981899" y="1356103"/>
                </a:cubicBezTo>
                <a:close/>
                <a:moveTo>
                  <a:pt x="593357" y="1359756"/>
                </a:moveTo>
                <a:cubicBezTo>
                  <a:pt x="601736" y="1343465"/>
                  <a:pt x="578791" y="1336118"/>
                  <a:pt x="570130" y="1328602"/>
                </a:cubicBezTo>
                <a:cubicBezTo>
                  <a:pt x="578791" y="1336118"/>
                  <a:pt x="599843" y="1344440"/>
                  <a:pt x="593357" y="1359756"/>
                </a:cubicBezTo>
                <a:close/>
                <a:moveTo>
                  <a:pt x="2871655" y="1369897"/>
                </a:moveTo>
                <a:cubicBezTo>
                  <a:pt x="2869762" y="1370872"/>
                  <a:pt x="2872574" y="1367029"/>
                  <a:pt x="2870625" y="1363243"/>
                </a:cubicBezTo>
                <a:cubicBezTo>
                  <a:pt x="2869706" y="1366111"/>
                  <a:pt x="2869762" y="1370872"/>
                  <a:pt x="2871655" y="1369897"/>
                </a:cubicBezTo>
                <a:close/>
                <a:moveTo>
                  <a:pt x="1458322" y="1374266"/>
                </a:moveTo>
                <a:cubicBezTo>
                  <a:pt x="1463056" y="1371829"/>
                  <a:pt x="1467302" y="1368446"/>
                  <a:pt x="1469511" y="1364014"/>
                </a:cubicBezTo>
                <a:lnTo>
                  <a:pt x="1469468" y="1363320"/>
                </a:lnTo>
                <a:lnTo>
                  <a:pt x="1469855" y="1362939"/>
                </a:lnTo>
                <a:cubicBezTo>
                  <a:pt x="1471706" y="1358393"/>
                  <a:pt x="1471406" y="1353159"/>
                  <a:pt x="1468481" y="1347479"/>
                </a:cubicBezTo>
                <a:lnTo>
                  <a:pt x="1469468" y="1363320"/>
                </a:lnTo>
                <a:close/>
                <a:moveTo>
                  <a:pt x="2281821" y="1375697"/>
                </a:moveTo>
                <a:cubicBezTo>
                  <a:pt x="2290276" y="1375835"/>
                  <a:pt x="2299770" y="1373342"/>
                  <a:pt x="2308778" y="1369902"/>
                </a:cubicBezTo>
                <a:cubicBezTo>
                  <a:pt x="2289788" y="1374889"/>
                  <a:pt x="2272693" y="1378901"/>
                  <a:pt x="2261107" y="1365704"/>
                </a:cubicBezTo>
                <a:cubicBezTo>
                  <a:pt x="2265953" y="1372790"/>
                  <a:pt x="2273367" y="1375559"/>
                  <a:pt x="2281821" y="1375697"/>
                </a:cubicBezTo>
                <a:close/>
                <a:moveTo>
                  <a:pt x="2108911" y="1381795"/>
                </a:moveTo>
                <a:cubicBezTo>
                  <a:pt x="2101225" y="1376171"/>
                  <a:pt x="2099107" y="1358100"/>
                  <a:pt x="2094233" y="1348634"/>
                </a:cubicBezTo>
                <a:cubicBezTo>
                  <a:pt x="2080528" y="1317366"/>
                  <a:pt x="2062118" y="1290917"/>
                  <a:pt x="2058855" y="1256669"/>
                </a:cubicBezTo>
                <a:cubicBezTo>
                  <a:pt x="2060225" y="1291892"/>
                  <a:pt x="2081503" y="1319260"/>
                  <a:pt x="2094233" y="1348634"/>
                </a:cubicBezTo>
                <a:cubicBezTo>
                  <a:pt x="2100082" y="1359993"/>
                  <a:pt x="2099332" y="1377146"/>
                  <a:pt x="2108911" y="1381795"/>
                </a:cubicBezTo>
                <a:close/>
                <a:moveTo>
                  <a:pt x="2704200" y="1384263"/>
                </a:moveTo>
                <a:cubicBezTo>
                  <a:pt x="2708934" y="1381826"/>
                  <a:pt x="2710311" y="1377523"/>
                  <a:pt x="2708706" y="1372662"/>
                </a:cubicBezTo>
                <a:lnTo>
                  <a:pt x="2708267" y="1372171"/>
                </a:lnTo>
                <a:lnTo>
                  <a:pt x="2708340" y="1371952"/>
                </a:lnTo>
                <a:cubicBezTo>
                  <a:pt x="2706858" y="1367326"/>
                  <a:pt x="2702513" y="1362378"/>
                  <a:pt x="2695314" y="1357701"/>
                </a:cubicBezTo>
                <a:lnTo>
                  <a:pt x="2708267" y="1372171"/>
                </a:lnTo>
                <a:close/>
                <a:moveTo>
                  <a:pt x="345071" y="1384604"/>
                </a:moveTo>
                <a:cubicBezTo>
                  <a:pt x="322932" y="1364866"/>
                  <a:pt x="313820" y="1319257"/>
                  <a:pt x="324035" y="1297231"/>
                </a:cubicBezTo>
                <a:cubicBezTo>
                  <a:pt x="311926" y="1320233"/>
                  <a:pt x="322932" y="1364866"/>
                  <a:pt x="345071" y="1384604"/>
                </a:cubicBezTo>
                <a:close/>
                <a:moveTo>
                  <a:pt x="1232756" y="1387417"/>
                </a:moveTo>
                <a:cubicBezTo>
                  <a:pt x="1223926" y="1365616"/>
                  <a:pt x="1253469" y="1367170"/>
                  <a:pt x="1252269" y="1346231"/>
                </a:cubicBezTo>
                <a:cubicBezTo>
                  <a:pt x="1253469" y="1367170"/>
                  <a:pt x="1222951" y="1363722"/>
                  <a:pt x="1232756" y="1387417"/>
                </a:cubicBezTo>
                <a:close/>
                <a:moveTo>
                  <a:pt x="2650907" y="1387752"/>
                </a:moveTo>
                <a:lnTo>
                  <a:pt x="2640916" y="1380158"/>
                </a:lnTo>
                <a:lnTo>
                  <a:pt x="2640183" y="1366926"/>
                </a:lnTo>
                <a:cubicBezTo>
                  <a:pt x="2638806" y="1371228"/>
                  <a:pt x="2638863" y="1375990"/>
                  <a:pt x="2640575" y="1379899"/>
                </a:cubicBezTo>
                <a:lnTo>
                  <a:pt x="2640916" y="1380158"/>
                </a:lnTo>
                <a:lnTo>
                  <a:pt x="2640941" y="1380609"/>
                </a:lnTo>
                <a:cubicBezTo>
                  <a:pt x="2642532" y="1384280"/>
                  <a:pt x="2645658" y="1386863"/>
                  <a:pt x="2650907" y="1387752"/>
                </a:cubicBezTo>
                <a:close/>
                <a:moveTo>
                  <a:pt x="1102304" y="1389915"/>
                </a:moveTo>
                <a:cubicBezTo>
                  <a:pt x="1085096" y="1384405"/>
                  <a:pt x="1066856" y="1372240"/>
                  <a:pt x="1046892" y="1375333"/>
                </a:cubicBezTo>
                <a:cubicBezTo>
                  <a:pt x="1067831" y="1374133"/>
                  <a:pt x="1085096" y="1384405"/>
                  <a:pt x="1102304" y="1389915"/>
                </a:cubicBezTo>
                <a:close/>
                <a:moveTo>
                  <a:pt x="2516726" y="1396962"/>
                </a:moveTo>
                <a:cubicBezTo>
                  <a:pt x="2507202" y="1397074"/>
                  <a:pt x="2499516" y="1391451"/>
                  <a:pt x="2494811" y="1396269"/>
                </a:cubicBezTo>
                <a:cubicBezTo>
                  <a:pt x="2500491" y="1393345"/>
                  <a:pt x="2510070" y="1397994"/>
                  <a:pt x="2516726" y="1396962"/>
                </a:cubicBezTo>
                <a:close/>
                <a:moveTo>
                  <a:pt x="2071046" y="1401292"/>
                </a:moveTo>
                <a:cubicBezTo>
                  <a:pt x="2072883" y="1395555"/>
                  <a:pt x="2068065" y="1390850"/>
                  <a:pt x="2056649" y="1391938"/>
                </a:cubicBezTo>
                <a:cubicBezTo>
                  <a:pt x="2049995" y="1392970"/>
                  <a:pt x="2042364" y="1392107"/>
                  <a:pt x="2042252" y="1382585"/>
                </a:cubicBezTo>
                <a:cubicBezTo>
                  <a:pt x="2042364" y="1392107"/>
                  <a:pt x="2048101" y="1393945"/>
                  <a:pt x="2056649" y="1391938"/>
                </a:cubicBezTo>
                <a:cubicBezTo>
                  <a:pt x="2068065" y="1390850"/>
                  <a:pt x="2070990" y="1396530"/>
                  <a:pt x="2071046" y="1401292"/>
                </a:cubicBezTo>
                <a:close/>
                <a:moveTo>
                  <a:pt x="653009" y="1410480"/>
                </a:moveTo>
                <a:cubicBezTo>
                  <a:pt x="644178" y="1388678"/>
                  <a:pt x="628057" y="1394584"/>
                  <a:pt x="614748" y="1396647"/>
                </a:cubicBezTo>
                <a:cubicBezTo>
                  <a:pt x="628057" y="1394584"/>
                  <a:pt x="645153" y="1390572"/>
                  <a:pt x="653009" y="1410480"/>
                </a:cubicBezTo>
                <a:close/>
                <a:moveTo>
                  <a:pt x="2135007" y="1413867"/>
                </a:moveTo>
                <a:cubicBezTo>
                  <a:pt x="2133545" y="1411028"/>
                  <a:pt x="2135152" y="1406009"/>
                  <a:pt x="2136401" y="1400875"/>
                </a:cubicBezTo>
                <a:lnTo>
                  <a:pt x="2136268" y="1398475"/>
                </a:lnTo>
                <a:lnTo>
                  <a:pt x="2137310" y="1393482"/>
                </a:lnTo>
                <a:cubicBezTo>
                  <a:pt x="2137475" y="1391039"/>
                  <a:pt x="2137091" y="1388842"/>
                  <a:pt x="2135644" y="1387192"/>
                </a:cubicBezTo>
                <a:lnTo>
                  <a:pt x="2136268" y="1398475"/>
                </a:lnTo>
                <a:lnTo>
                  <a:pt x="2135691" y="1401240"/>
                </a:lnTo>
                <a:cubicBezTo>
                  <a:pt x="2134205" y="1406496"/>
                  <a:pt x="2132599" y="1411515"/>
                  <a:pt x="2135007" y="1413867"/>
                </a:cubicBezTo>
                <a:close/>
                <a:moveTo>
                  <a:pt x="1428369" y="1418433"/>
                </a:moveTo>
                <a:cubicBezTo>
                  <a:pt x="1434048" y="1415509"/>
                  <a:pt x="1431124" y="1409829"/>
                  <a:pt x="1427224" y="1402256"/>
                </a:cubicBezTo>
                <a:cubicBezTo>
                  <a:pt x="1421375" y="1390896"/>
                  <a:pt x="1423212" y="1385159"/>
                  <a:pt x="1430785" y="1381260"/>
                </a:cubicBezTo>
                <a:cubicBezTo>
                  <a:pt x="1423212" y="1385159"/>
                  <a:pt x="1419482" y="1391871"/>
                  <a:pt x="1427224" y="1402256"/>
                </a:cubicBezTo>
                <a:cubicBezTo>
                  <a:pt x="1430149" y="1407935"/>
                  <a:pt x="1434048" y="1415509"/>
                  <a:pt x="1428369" y="1418433"/>
                </a:cubicBezTo>
                <a:close/>
                <a:moveTo>
                  <a:pt x="445696" y="1436985"/>
                </a:moveTo>
                <a:cubicBezTo>
                  <a:pt x="456438" y="1439239"/>
                  <a:pt x="467624" y="1438868"/>
                  <a:pt x="479012" y="1435400"/>
                </a:cubicBezTo>
                <a:cubicBezTo>
                  <a:pt x="455262" y="1440443"/>
                  <a:pt x="434266" y="1436882"/>
                  <a:pt x="415051" y="1422824"/>
                </a:cubicBezTo>
                <a:cubicBezTo>
                  <a:pt x="424659" y="1429853"/>
                  <a:pt x="434955" y="1434731"/>
                  <a:pt x="445696" y="1436985"/>
                </a:cubicBezTo>
                <a:close/>
                <a:moveTo>
                  <a:pt x="959051" y="1437329"/>
                </a:moveTo>
                <a:lnTo>
                  <a:pt x="946263" y="1435261"/>
                </a:lnTo>
                <a:lnTo>
                  <a:pt x="937944" y="1424246"/>
                </a:lnTo>
                <a:cubicBezTo>
                  <a:pt x="939894" y="1428032"/>
                  <a:pt x="942087" y="1432292"/>
                  <a:pt x="945335" y="1435111"/>
                </a:cubicBezTo>
                <a:lnTo>
                  <a:pt x="946263" y="1435261"/>
                </a:lnTo>
                <a:lnTo>
                  <a:pt x="946410" y="1435456"/>
                </a:lnTo>
                <a:cubicBezTo>
                  <a:pt x="949773" y="1437915"/>
                  <a:pt x="953832" y="1438820"/>
                  <a:pt x="959051" y="1437329"/>
                </a:cubicBezTo>
                <a:close/>
                <a:moveTo>
                  <a:pt x="618124" y="1440418"/>
                </a:moveTo>
                <a:cubicBezTo>
                  <a:pt x="610438" y="1434794"/>
                  <a:pt x="609406" y="1428139"/>
                  <a:pt x="614112" y="1423322"/>
                </a:cubicBezTo>
                <a:cubicBezTo>
                  <a:pt x="612274" y="1429058"/>
                  <a:pt x="610438" y="1434794"/>
                  <a:pt x="618124" y="1440418"/>
                </a:cubicBezTo>
                <a:close/>
                <a:moveTo>
                  <a:pt x="2714570" y="1455571"/>
                </a:moveTo>
                <a:cubicBezTo>
                  <a:pt x="2712507" y="1442262"/>
                  <a:pt x="2707746" y="1442319"/>
                  <a:pt x="2694380" y="1439620"/>
                </a:cubicBezTo>
                <a:cubicBezTo>
                  <a:pt x="2705852" y="1443294"/>
                  <a:pt x="2712507" y="1442262"/>
                  <a:pt x="2714570" y="1455571"/>
                </a:cubicBezTo>
                <a:close/>
                <a:moveTo>
                  <a:pt x="509812" y="1462654"/>
                </a:moveTo>
                <a:cubicBezTo>
                  <a:pt x="513598" y="1460705"/>
                  <a:pt x="515491" y="1459730"/>
                  <a:pt x="514461" y="1453075"/>
                </a:cubicBezTo>
                <a:cubicBezTo>
                  <a:pt x="515810" y="1446392"/>
                  <a:pt x="512426" y="1442146"/>
                  <a:pt x="507034" y="1439234"/>
                </a:cubicBezTo>
                <a:lnTo>
                  <a:pt x="505975" y="1438917"/>
                </a:lnTo>
                <a:lnTo>
                  <a:pt x="505959" y="1438890"/>
                </a:lnTo>
                <a:cubicBezTo>
                  <a:pt x="500925" y="1436092"/>
                  <a:pt x="494243" y="1434742"/>
                  <a:pt x="487560" y="1433393"/>
                </a:cubicBezTo>
                <a:lnTo>
                  <a:pt x="505975" y="1438917"/>
                </a:lnTo>
                <a:lnTo>
                  <a:pt x="514461" y="1453075"/>
                </a:lnTo>
                <a:cubicBezTo>
                  <a:pt x="514517" y="1457837"/>
                  <a:pt x="511705" y="1461679"/>
                  <a:pt x="509812" y="1462654"/>
                </a:cubicBezTo>
                <a:close/>
                <a:moveTo>
                  <a:pt x="2636607" y="1466972"/>
                </a:moveTo>
                <a:cubicBezTo>
                  <a:pt x="2628808" y="1451826"/>
                  <a:pt x="2636325" y="1443166"/>
                  <a:pt x="2644817" y="1436397"/>
                </a:cubicBezTo>
                <a:cubicBezTo>
                  <a:pt x="2652389" y="1432498"/>
                  <a:pt x="2663749" y="1426648"/>
                  <a:pt x="2665586" y="1420913"/>
                </a:cubicBezTo>
                <a:cubicBezTo>
                  <a:pt x="2663749" y="1426648"/>
                  <a:pt x="2651414" y="1430605"/>
                  <a:pt x="2644817" y="1436397"/>
                </a:cubicBezTo>
                <a:cubicBezTo>
                  <a:pt x="2636325" y="1443166"/>
                  <a:pt x="2627833" y="1449933"/>
                  <a:pt x="2636607" y="1466972"/>
                </a:cubicBezTo>
                <a:close/>
                <a:moveTo>
                  <a:pt x="719794" y="1474642"/>
                </a:moveTo>
                <a:lnTo>
                  <a:pt x="726782" y="1473233"/>
                </a:lnTo>
                <a:lnTo>
                  <a:pt x="730433" y="1474207"/>
                </a:lnTo>
                <a:lnTo>
                  <a:pt x="747967" y="1468961"/>
                </a:lnTo>
                <a:lnTo>
                  <a:pt x="748555" y="1468843"/>
                </a:lnTo>
                <a:lnTo>
                  <a:pt x="748671" y="1468751"/>
                </a:lnTo>
                <a:lnTo>
                  <a:pt x="748821" y="1468706"/>
                </a:lnTo>
                <a:cubicBezTo>
                  <a:pt x="754619" y="1465646"/>
                  <a:pt x="760044" y="1461356"/>
                  <a:pt x="764979" y="1455821"/>
                </a:cubicBezTo>
                <a:lnTo>
                  <a:pt x="748671" y="1468751"/>
                </a:lnTo>
                <a:lnTo>
                  <a:pt x="747967" y="1468961"/>
                </a:lnTo>
                <a:lnTo>
                  <a:pt x="726782" y="1473233"/>
                </a:lnTo>
                <a:lnTo>
                  <a:pt x="689827" y="1463378"/>
                </a:lnTo>
                <a:cubicBezTo>
                  <a:pt x="675430" y="1454024"/>
                  <a:pt x="664819" y="1442721"/>
                  <a:pt x="646862" y="1454363"/>
                </a:cubicBezTo>
                <a:cubicBezTo>
                  <a:pt x="665795" y="1444615"/>
                  <a:pt x="675430" y="1454024"/>
                  <a:pt x="689827" y="1463378"/>
                </a:cubicBezTo>
                <a:cubicBezTo>
                  <a:pt x="699549" y="1470049"/>
                  <a:pt x="709772" y="1473767"/>
                  <a:pt x="719794" y="1474642"/>
                </a:cubicBezTo>
                <a:close/>
                <a:moveTo>
                  <a:pt x="1120529" y="1481131"/>
                </a:moveTo>
                <a:cubicBezTo>
                  <a:pt x="1119369" y="1473645"/>
                  <a:pt x="1120742" y="1465191"/>
                  <a:pt x="1120997" y="1457018"/>
                </a:cubicBezTo>
                <a:lnTo>
                  <a:pt x="1120409" y="1454904"/>
                </a:lnTo>
                <a:lnTo>
                  <a:pt x="1120378" y="1448275"/>
                </a:lnTo>
                <a:lnTo>
                  <a:pt x="1114811" y="1434792"/>
                </a:lnTo>
                <a:lnTo>
                  <a:pt x="1114755" y="1434591"/>
                </a:lnTo>
                <a:lnTo>
                  <a:pt x="1114720" y="1434572"/>
                </a:lnTo>
                <a:lnTo>
                  <a:pt x="1114618" y="1434325"/>
                </a:lnTo>
                <a:cubicBezTo>
                  <a:pt x="1110938" y="1430231"/>
                  <a:pt x="1105123" y="1426788"/>
                  <a:pt x="1096045" y="1424277"/>
                </a:cubicBezTo>
                <a:lnTo>
                  <a:pt x="1114720" y="1434572"/>
                </a:lnTo>
                <a:lnTo>
                  <a:pt x="1114811" y="1434792"/>
                </a:lnTo>
                <a:lnTo>
                  <a:pt x="1120409" y="1454904"/>
                </a:lnTo>
                <a:close/>
                <a:moveTo>
                  <a:pt x="359566" y="1482531"/>
                </a:moveTo>
                <a:cubicBezTo>
                  <a:pt x="367139" y="1478632"/>
                  <a:pt x="370813" y="1467160"/>
                  <a:pt x="375575" y="1467103"/>
                </a:cubicBezTo>
                <a:cubicBezTo>
                  <a:pt x="367945" y="1466241"/>
                  <a:pt x="364271" y="1477713"/>
                  <a:pt x="359566" y="1482531"/>
                </a:cubicBezTo>
                <a:close/>
                <a:moveTo>
                  <a:pt x="1543206" y="1488458"/>
                </a:moveTo>
                <a:cubicBezTo>
                  <a:pt x="1545411" y="1489905"/>
                  <a:pt x="1548508" y="1490107"/>
                  <a:pt x="1553012" y="1488387"/>
                </a:cubicBezTo>
                <a:cubicBezTo>
                  <a:pt x="1548265" y="1489634"/>
                  <a:pt x="1545163" y="1489135"/>
                  <a:pt x="1543061" y="1487523"/>
                </a:cubicBezTo>
                <a:lnTo>
                  <a:pt x="1541278" y="1484126"/>
                </a:lnTo>
                <a:lnTo>
                  <a:pt x="1538568" y="1478037"/>
                </a:lnTo>
                <a:lnTo>
                  <a:pt x="1533627" y="1460044"/>
                </a:lnTo>
                <a:cubicBezTo>
                  <a:pt x="1535820" y="1464304"/>
                  <a:pt x="1536562" y="1470322"/>
                  <a:pt x="1537581" y="1475818"/>
                </a:cubicBezTo>
                <a:lnTo>
                  <a:pt x="1538568" y="1478037"/>
                </a:lnTo>
                <a:lnTo>
                  <a:pt x="1539102" y="1479980"/>
                </a:lnTo>
                <a:lnTo>
                  <a:pt x="1541278" y="1484126"/>
                </a:lnTo>
                <a:close/>
                <a:moveTo>
                  <a:pt x="797785" y="1491624"/>
                </a:moveTo>
                <a:cubicBezTo>
                  <a:pt x="785337" y="1486057"/>
                  <a:pt x="789011" y="1474583"/>
                  <a:pt x="788898" y="1465061"/>
                </a:cubicBezTo>
                <a:cubicBezTo>
                  <a:pt x="787117" y="1475559"/>
                  <a:pt x="783444" y="1487031"/>
                  <a:pt x="797785" y="1491624"/>
                </a:cubicBezTo>
                <a:close/>
                <a:moveTo>
                  <a:pt x="1287347" y="1493441"/>
                </a:moveTo>
                <a:cubicBezTo>
                  <a:pt x="1298764" y="1492352"/>
                  <a:pt x="1313290" y="1432178"/>
                  <a:pt x="1303710" y="1427530"/>
                </a:cubicBezTo>
                <a:cubicBezTo>
                  <a:pt x="1313290" y="1432178"/>
                  <a:pt x="1297789" y="1490459"/>
                  <a:pt x="1287347" y="1493441"/>
                </a:cubicBezTo>
                <a:close/>
                <a:moveTo>
                  <a:pt x="828303" y="1495072"/>
                </a:moveTo>
                <a:cubicBezTo>
                  <a:pt x="847236" y="1485323"/>
                  <a:pt x="869093" y="1481254"/>
                  <a:pt x="882234" y="1464908"/>
                </a:cubicBezTo>
                <a:cubicBezTo>
                  <a:pt x="868119" y="1479361"/>
                  <a:pt x="847236" y="1485323"/>
                  <a:pt x="828303" y="1495072"/>
                </a:cubicBezTo>
                <a:close/>
                <a:moveTo>
                  <a:pt x="1570277" y="1498659"/>
                </a:moveTo>
                <a:cubicBezTo>
                  <a:pt x="1569246" y="1492004"/>
                  <a:pt x="1562478" y="1483513"/>
                  <a:pt x="1560585" y="1484487"/>
                </a:cubicBezTo>
                <a:cubicBezTo>
                  <a:pt x="1560585" y="1484487"/>
                  <a:pt x="1567352" y="1492979"/>
                  <a:pt x="1570277" y="1498659"/>
                </a:cubicBezTo>
                <a:close/>
                <a:moveTo>
                  <a:pt x="1061838" y="1511352"/>
                </a:moveTo>
                <a:cubicBezTo>
                  <a:pt x="1065568" y="1504641"/>
                  <a:pt x="1076009" y="1501660"/>
                  <a:pt x="1081632" y="1493974"/>
                </a:cubicBezTo>
                <a:cubicBezTo>
                  <a:pt x="1076009" y="1501660"/>
                  <a:pt x="1064593" y="1502748"/>
                  <a:pt x="1061838" y="1511352"/>
                </a:cubicBezTo>
                <a:close/>
                <a:moveTo>
                  <a:pt x="2728547" y="1519932"/>
                </a:moveTo>
                <a:cubicBezTo>
                  <a:pt x="2732011" y="1520843"/>
                  <a:pt x="2736758" y="1519596"/>
                  <a:pt x="2741978" y="1518106"/>
                </a:cubicBezTo>
                <a:cubicBezTo>
                  <a:pt x="2731538" y="1521087"/>
                  <a:pt x="2724882" y="1522118"/>
                  <a:pt x="2722820" y="1508808"/>
                </a:cubicBezTo>
                <a:cubicBezTo>
                  <a:pt x="2722905" y="1515951"/>
                  <a:pt x="2725084" y="1519020"/>
                  <a:pt x="2728547" y="1519932"/>
                </a:cubicBezTo>
                <a:close/>
                <a:moveTo>
                  <a:pt x="1425824" y="1525134"/>
                </a:moveTo>
                <a:cubicBezTo>
                  <a:pt x="1445619" y="1507755"/>
                  <a:pt x="1455834" y="1485729"/>
                  <a:pt x="1469893" y="1466514"/>
                </a:cubicBezTo>
                <a:cubicBezTo>
                  <a:pt x="1472712" y="1463267"/>
                  <a:pt x="1476063" y="1459745"/>
                  <a:pt x="1478340" y="1456018"/>
                </a:cubicBezTo>
                <a:lnTo>
                  <a:pt x="1478858" y="1452987"/>
                </a:lnTo>
                <a:lnTo>
                  <a:pt x="1479834" y="1451515"/>
                </a:lnTo>
                <a:lnTo>
                  <a:pt x="1479890" y="1446947"/>
                </a:lnTo>
                <a:lnTo>
                  <a:pt x="1480344" y="1444291"/>
                </a:lnTo>
                <a:lnTo>
                  <a:pt x="1479929" y="1443799"/>
                </a:lnTo>
                <a:lnTo>
                  <a:pt x="1479933" y="1443493"/>
                </a:lnTo>
                <a:cubicBezTo>
                  <a:pt x="1478993" y="1440870"/>
                  <a:pt x="1476940" y="1438334"/>
                  <a:pt x="1473340" y="1435996"/>
                </a:cubicBezTo>
                <a:lnTo>
                  <a:pt x="1479929" y="1443799"/>
                </a:lnTo>
                <a:lnTo>
                  <a:pt x="1479890" y="1446947"/>
                </a:lnTo>
                <a:lnTo>
                  <a:pt x="1478858" y="1452987"/>
                </a:lnTo>
                <a:lnTo>
                  <a:pt x="1469893" y="1466514"/>
                </a:lnTo>
                <a:cubicBezTo>
                  <a:pt x="1455834" y="1485729"/>
                  <a:pt x="1444644" y="1505862"/>
                  <a:pt x="1425824" y="1525134"/>
                </a:cubicBezTo>
                <a:close/>
                <a:moveTo>
                  <a:pt x="310566" y="1526923"/>
                </a:moveTo>
                <a:cubicBezTo>
                  <a:pt x="307642" y="1521244"/>
                  <a:pt x="305650" y="1513886"/>
                  <a:pt x="303063" y="1506535"/>
                </a:cubicBezTo>
                <a:lnTo>
                  <a:pt x="302743" y="1505947"/>
                </a:lnTo>
                <a:lnTo>
                  <a:pt x="302697" y="1505825"/>
                </a:lnTo>
                <a:cubicBezTo>
                  <a:pt x="300232" y="1498711"/>
                  <a:pt x="297293" y="1491841"/>
                  <a:pt x="291989" y="1486190"/>
                </a:cubicBezTo>
                <a:lnTo>
                  <a:pt x="302743" y="1505947"/>
                </a:lnTo>
                <a:close/>
                <a:moveTo>
                  <a:pt x="1350616" y="1527930"/>
                </a:moveTo>
                <a:cubicBezTo>
                  <a:pt x="1364844" y="1522999"/>
                  <a:pt x="1378210" y="1525697"/>
                  <a:pt x="1393469" y="1527422"/>
                </a:cubicBezTo>
                <a:cubicBezTo>
                  <a:pt x="1377235" y="1523804"/>
                  <a:pt x="1363869" y="1521106"/>
                  <a:pt x="1350616" y="1527930"/>
                </a:cubicBezTo>
                <a:close/>
                <a:moveTo>
                  <a:pt x="2084099" y="1538284"/>
                </a:moveTo>
                <a:cubicBezTo>
                  <a:pt x="2085448" y="1531602"/>
                  <a:pt x="2086149" y="1525403"/>
                  <a:pt x="2085977" y="1519690"/>
                </a:cubicBezTo>
                <a:lnTo>
                  <a:pt x="2083026" y="1505908"/>
                </a:lnTo>
                <a:lnTo>
                  <a:pt x="2082987" y="1504725"/>
                </a:lnTo>
                <a:lnTo>
                  <a:pt x="2082692" y="1504349"/>
                </a:lnTo>
                <a:lnTo>
                  <a:pt x="2082622" y="1504015"/>
                </a:lnTo>
                <a:lnTo>
                  <a:pt x="2082103" y="1503594"/>
                </a:lnTo>
                <a:lnTo>
                  <a:pt x="2073104" y="1492074"/>
                </a:lnTo>
                <a:cubicBezTo>
                  <a:pt x="2068505" y="1488229"/>
                  <a:pt x="2062511" y="1484729"/>
                  <a:pt x="2054853" y="1481486"/>
                </a:cubicBezTo>
                <a:lnTo>
                  <a:pt x="2082103" y="1503594"/>
                </a:lnTo>
                <a:lnTo>
                  <a:pt x="2082692" y="1504349"/>
                </a:lnTo>
                <a:lnTo>
                  <a:pt x="2083026" y="1505908"/>
                </a:lnTo>
                <a:close/>
                <a:moveTo>
                  <a:pt x="405964" y="1540078"/>
                </a:moveTo>
                <a:cubicBezTo>
                  <a:pt x="408663" y="1526713"/>
                  <a:pt x="433501" y="1533085"/>
                  <a:pt x="428457" y="1509334"/>
                </a:cubicBezTo>
                <a:cubicBezTo>
                  <a:pt x="425421" y="1494132"/>
                  <a:pt x="437699" y="1485415"/>
                  <a:pt x="448083" y="1477672"/>
                </a:cubicBezTo>
                <a:cubicBezTo>
                  <a:pt x="435805" y="1486390"/>
                  <a:pt x="425421" y="1494132"/>
                  <a:pt x="428457" y="1509334"/>
                </a:cubicBezTo>
                <a:cubicBezTo>
                  <a:pt x="432526" y="1531192"/>
                  <a:pt x="408663" y="1526713"/>
                  <a:pt x="405964" y="1540078"/>
                </a:cubicBezTo>
                <a:close/>
                <a:moveTo>
                  <a:pt x="458361" y="1541243"/>
                </a:moveTo>
                <a:cubicBezTo>
                  <a:pt x="462168" y="1541079"/>
                  <a:pt x="465482" y="1539373"/>
                  <a:pt x="468781" y="1536477"/>
                </a:cubicBezTo>
                <a:lnTo>
                  <a:pt x="489258" y="1521264"/>
                </a:lnTo>
                <a:lnTo>
                  <a:pt x="500229" y="1522979"/>
                </a:lnTo>
                <a:cubicBezTo>
                  <a:pt x="504121" y="1524868"/>
                  <a:pt x="508207" y="1528152"/>
                  <a:pt x="512552" y="1533101"/>
                </a:cubicBezTo>
                <a:cubicBezTo>
                  <a:pt x="503863" y="1523204"/>
                  <a:pt x="496678" y="1519717"/>
                  <a:pt x="489788" y="1520870"/>
                </a:cubicBezTo>
                <a:lnTo>
                  <a:pt x="489258" y="1521264"/>
                </a:lnTo>
                <a:lnTo>
                  <a:pt x="489077" y="1521236"/>
                </a:lnTo>
                <a:cubicBezTo>
                  <a:pt x="481950" y="1522511"/>
                  <a:pt x="475351" y="1528303"/>
                  <a:pt x="468781" y="1536477"/>
                </a:cubicBezTo>
                <a:cubicBezTo>
                  <a:pt x="464075" y="1541295"/>
                  <a:pt x="455528" y="1543301"/>
                  <a:pt x="444973" y="1536759"/>
                </a:cubicBezTo>
                <a:cubicBezTo>
                  <a:pt x="450251" y="1540030"/>
                  <a:pt x="454553" y="1541407"/>
                  <a:pt x="458361" y="1541243"/>
                </a:cubicBezTo>
                <a:close/>
                <a:moveTo>
                  <a:pt x="555517" y="1542116"/>
                </a:moveTo>
                <a:cubicBezTo>
                  <a:pt x="561141" y="1534430"/>
                  <a:pt x="564871" y="1527718"/>
                  <a:pt x="565676" y="1515328"/>
                </a:cubicBezTo>
                <a:cubicBezTo>
                  <a:pt x="564871" y="1527718"/>
                  <a:pt x="562116" y="1536322"/>
                  <a:pt x="555517" y="1542116"/>
                </a:cubicBezTo>
                <a:close/>
                <a:moveTo>
                  <a:pt x="1319405" y="1546396"/>
                </a:moveTo>
                <a:cubicBezTo>
                  <a:pt x="1305121" y="1546565"/>
                  <a:pt x="1291755" y="1543866"/>
                  <a:pt x="1283038" y="1531588"/>
                </a:cubicBezTo>
                <a:cubicBezTo>
                  <a:pt x="1276270" y="1523096"/>
                  <a:pt x="1270591" y="1526021"/>
                  <a:pt x="1262961" y="1525159"/>
                </a:cubicBezTo>
                <a:lnTo>
                  <a:pt x="1252078" y="1519245"/>
                </a:lnTo>
                <a:lnTo>
                  <a:pt x="1251723" y="1518146"/>
                </a:lnTo>
                <a:lnTo>
                  <a:pt x="1250027" y="1508119"/>
                </a:lnTo>
                <a:lnTo>
                  <a:pt x="1253043" y="1491942"/>
                </a:lnTo>
                <a:cubicBezTo>
                  <a:pt x="1252376" y="1495879"/>
                  <a:pt x="1250514" y="1500767"/>
                  <a:pt x="1249606" y="1505628"/>
                </a:cubicBezTo>
                <a:lnTo>
                  <a:pt x="1250027" y="1508119"/>
                </a:lnTo>
                <a:lnTo>
                  <a:pt x="1249461" y="1511153"/>
                </a:lnTo>
                <a:lnTo>
                  <a:pt x="1251723" y="1518146"/>
                </a:lnTo>
                <a:lnTo>
                  <a:pt x="1251892" y="1519145"/>
                </a:lnTo>
                <a:lnTo>
                  <a:pt x="1252078" y="1519245"/>
                </a:lnTo>
                <a:lnTo>
                  <a:pt x="1252303" y="1519943"/>
                </a:lnTo>
                <a:cubicBezTo>
                  <a:pt x="1254357" y="1522404"/>
                  <a:pt x="1257712" y="1524269"/>
                  <a:pt x="1262961" y="1525159"/>
                </a:cubicBezTo>
                <a:cubicBezTo>
                  <a:pt x="1270591" y="1526021"/>
                  <a:pt x="1277245" y="1524990"/>
                  <a:pt x="1283038" y="1531588"/>
                </a:cubicBezTo>
                <a:cubicBezTo>
                  <a:pt x="1291755" y="1543866"/>
                  <a:pt x="1306096" y="1548458"/>
                  <a:pt x="1319405" y="1546396"/>
                </a:cubicBezTo>
                <a:close/>
                <a:moveTo>
                  <a:pt x="1493080" y="1554576"/>
                </a:moveTo>
                <a:cubicBezTo>
                  <a:pt x="1497138" y="1555480"/>
                  <a:pt x="1501886" y="1554233"/>
                  <a:pt x="1506132" y="1550849"/>
                </a:cubicBezTo>
                <a:cubicBezTo>
                  <a:pt x="1497640" y="1557617"/>
                  <a:pt x="1486167" y="1553944"/>
                  <a:pt x="1484161" y="1545395"/>
                </a:cubicBezTo>
                <a:cubicBezTo>
                  <a:pt x="1485651" y="1550616"/>
                  <a:pt x="1489021" y="1553671"/>
                  <a:pt x="1493080" y="1554576"/>
                </a:cubicBezTo>
                <a:close/>
                <a:moveTo>
                  <a:pt x="2104345" y="1558998"/>
                </a:moveTo>
                <a:cubicBezTo>
                  <a:pt x="2147197" y="1558490"/>
                  <a:pt x="2189075" y="1556089"/>
                  <a:pt x="2227915" y="1538485"/>
                </a:cubicBezTo>
                <a:cubicBezTo>
                  <a:pt x="2188101" y="1554196"/>
                  <a:pt x="2146222" y="1556597"/>
                  <a:pt x="2104345" y="1558998"/>
                </a:cubicBezTo>
                <a:close/>
                <a:moveTo>
                  <a:pt x="2962655" y="1574541"/>
                </a:moveTo>
                <a:cubicBezTo>
                  <a:pt x="2958700" y="1562206"/>
                  <a:pt x="2952794" y="1546085"/>
                  <a:pt x="2968859" y="1535418"/>
                </a:cubicBezTo>
                <a:cubicBezTo>
                  <a:pt x="2951819" y="1544192"/>
                  <a:pt x="2957725" y="1560312"/>
                  <a:pt x="2962655" y="1574541"/>
                </a:cubicBezTo>
                <a:close/>
                <a:moveTo>
                  <a:pt x="1018800" y="1576626"/>
                </a:moveTo>
                <a:cubicBezTo>
                  <a:pt x="1027291" y="1569859"/>
                  <a:pt x="1028154" y="1562229"/>
                  <a:pt x="1018462" y="1548058"/>
                </a:cubicBezTo>
                <a:cubicBezTo>
                  <a:pt x="1025286" y="1561310"/>
                  <a:pt x="1025398" y="1570834"/>
                  <a:pt x="1018800" y="1576626"/>
                </a:cubicBezTo>
                <a:close/>
                <a:moveTo>
                  <a:pt x="1627455" y="1581794"/>
                </a:moveTo>
                <a:cubicBezTo>
                  <a:pt x="1592175" y="1578402"/>
                  <a:pt x="1576747" y="1562394"/>
                  <a:pt x="1572509" y="1526253"/>
                </a:cubicBezTo>
                <a:cubicBezTo>
                  <a:pt x="1574854" y="1563369"/>
                  <a:pt x="1590282" y="1579377"/>
                  <a:pt x="1627455" y="1581794"/>
                </a:cubicBezTo>
                <a:close/>
                <a:moveTo>
                  <a:pt x="505429" y="1595077"/>
                </a:moveTo>
                <a:cubicBezTo>
                  <a:pt x="509427" y="1595937"/>
                  <a:pt x="514246" y="1595702"/>
                  <a:pt x="519940" y="1593967"/>
                </a:cubicBezTo>
                <a:cubicBezTo>
                  <a:pt x="514246" y="1595701"/>
                  <a:pt x="509546" y="1595876"/>
                  <a:pt x="505695" y="1594939"/>
                </a:cubicBezTo>
                <a:lnTo>
                  <a:pt x="503550" y="1593603"/>
                </a:lnTo>
                <a:lnTo>
                  <a:pt x="496084" y="1587749"/>
                </a:lnTo>
                <a:lnTo>
                  <a:pt x="490114" y="1568606"/>
                </a:lnTo>
                <a:cubicBezTo>
                  <a:pt x="490976" y="1560977"/>
                  <a:pt x="494763" y="1559027"/>
                  <a:pt x="496657" y="1558052"/>
                </a:cubicBezTo>
                <a:cubicBezTo>
                  <a:pt x="492870" y="1560002"/>
                  <a:pt x="490976" y="1560977"/>
                  <a:pt x="490114" y="1568606"/>
                </a:cubicBezTo>
                <a:cubicBezTo>
                  <a:pt x="489468" y="1574328"/>
                  <a:pt x="490298" y="1580300"/>
                  <a:pt x="492789" y="1585165"/>
                </a:cubicBezTo>
                <a:lnTo>
                  <a:pt x="496084" y="1587749"/>
                </a:lnTo>
                <a:lnTo>
                  <a:pt x="496550" y="1589244"/>
                </a:lnTo>
                <a:lnTo>
                  <a:pt x="503550" y="1593603"/>
                </a:lnTo>
                <a:close/>
                <a:moveTo>
                  <a:pt x="2077154" y="1595155"/>
                </a:moveTo>
                <a:cubicBezTo>
                  <a:pt x="2084561" y="1597329"/>
                  <a:pt x="2093812" y="1594362"/>
                  <a:pt x="2112313" y="1588428"/>
                </a:cubicBezTo>
                <a:lnTo>
                  <a:pt x="2135234" y="1576364"/>
                </a:lnTo>
                <a:lnTo>
                  <a:pt x="2139424" y="1575045"/>
                </a:lnTo>
                <a:lnTo>
                  <a:pt x="2159870" y="1583103"/>
                </a:lnTo>
                <a:cubicBezTo>
                  <a:pt x="2152185" y="1577480"/>
                  <a:pt x="2146434" y="1574453"/>
                  <a:pt x="2139536" y="1575010"/>
                </a:cubicBezTo>
                <a:lnTo>
                  <a:pt x="2139424" y="1575045"/>
                </a:lnTo>
                <a:lnTo>
                  <a:pt x="2138461" y="1574666"/>
                </a:lnTo>
                <a:lnTo>
                  <a:pt x="2135234" y="1576364"/>
                </a:lnTo>
                <a:lnTo>
                  <a:pt x="2127942" y="1578659"/>
                </a:lnTo>
                <a:cubicBezTo>
                  <a:pt x="2123533" y="1580855"/>
                  <a:pt x="2118453" y="1584070"/>
                  <a:pt x="2112313" y="1588428"/>
                </a:cubicBezTo>
                <a:cubicBezTo>
                  <a:pt x="2077203" y="1599321"/>
                  <a:pt x="2075310" y="1600296"/>
                  <a:pt x="2053057" y="1571035"/>
                </a:cubicBezTo>
                <a:cubicBezTo>
                  <a:pt x="2042390" y="1554970"/>
                  <a:pt x="2032923" y="1559845"/>
                  <a:pt x="2019670" y="1566668"/>
                </a:cubicBezTo>
                <a:cubicBezTo>
                  <a:pt x="2032923" y="1559845"/>
                  <a:pt x="2041472" y="1557838"/>
                  <a:pt x="2053057" y="1571035"/>
                </a:cubicBezTo>
                <a:cubicBezTo>
                  <a:pt x="2064184" y="1585665"/>
                  <a:pt x="2069747" y="1592981"/>
                  <a:pt x="2077154" y="1595155"/>
                </a:cubicBezTo>
                <a:close/>
                <a:moveTo>
                  <a:pt x="2729572" y="1596351"/>
                </a:moveTo>
                <a:cubicBezTo>
                  <a:pt x="2737131" y="1591261"/>
                  <a:pt x="2742797" y="1587146"/>
                  <a:pt x="2746933" y="1583332"/>
                </a:cubicBezTo>
                <a:lnTo>
                  <a:pt x="2752349" y="1575914"/>
                </a:lnTo>
                <a:lnTo>
                  <a:pt x="2756195" y="1572463"/>
                </a:lnTo>
                <a:cubicBezTo>
                  <a:pt x="2759438" y="1564806"/>
                  <a:pt x="2757661" y="1555541"/>
                  <a:pt x="2752702" y="1538933"/>
                </a:cubicBezTo>
                <a:cubicBezTo>
                  <a:pt x="2756227" y="1555082"/>
                  <a:pt x="2758004" y="1564347"/>
                  <a:pt x="2755119" y="1572119"/>
                </a:cubicBezTo>
                <a:lnTo>
                  <a:pt x="2752349" y="1575914"/>
                </a:lnTo>
                <a:close/>
                <a:moveTo>
                  <a:pt x="2024827" y="1599942"/>
                </a:moveTo>
                <a:cubicBezTo>
                  <a:pt x="2019953" y="1590475"/>
                  <a:pt x="2025464" y="1573266"/>
                  <a:pt x="2018696" y="1564775"/>
                </a:cubicBezTo>
                <a:cubicBezTo>
                  <a:pt x="2023570" y="1574241"/>
                  <a:pt x="2018060" y="1591450"/>
                  <a:pt x="2024827" y="1599942"/>
                </a:cubicBezTo>
                <a:close/>
                <a:moveTo>
                  <a:pt x="2938212" y="1601497"/>
                </a:moveTo>
                <a:cubicBezTo>
                  <a:pt x="2938905" y="1579584"/>
                  <a:pt x="2925314" y="1557840"/>
                  <a:pt x="2940346" y="1540518"/>
                </a:cubicBezTo>
                <a:cubicBezTo>
                  <a:pt x="2957274" y="1522222"/>
                  <a:pt x="2963646" y="1497383"/>
                  <a:pt x="2986252" y="1476162"/>
                </a:cubicBezTo>
                <a:cubicBezTo>
                  <a:pt x="2960778" y="1496464"/>
                  <a:pt x="2957274" y="1522222"/>
                  <a:pt x="2940346" y="1540518"/>
                </a:cubicBezTo>
                <a:cubicBezTo>
                  <a:pt x="2925314" y="1557840"/>
                  <a:pt x="2937012" y="1580559"/>
                  <a:pt x="2938212" y="1601497"/>
                </a:cubicBezTo>
                <a:close/>
                <a:moveTo>
                  <a:pt x="1661123" y="1609968"/>
                </a:moveTo>
                <a:cubicBezTo>
                  <a:pt x="1663879" y="1601362"/>
                  <a:pt x="1658086" y="1594765"/>
                  <a:pt x="1651375" y="1591034"/>
                </a:cubicBezTo>
                <a:cubicBezTo>
                  <a:pt x="1656192" y="1595740"/>
                  <a:pt x="1663879" y="1601362"/>
                  <a:pt x="1661123" y="1609968"/>
                </a:cubicBezTo>
                <a:close/>
                <a:moveTo>
                  <a:pt x="1130657" y="1612444"/>
                </a:moveTo>
                <a:cubicBezTo>
                  <a:pt x="1131089" y="1608630"/>
                  <a:pt x="1130099" y="1605546"/>
                  <a:pt x="1127927" y="1603072"/>
                </a:cubicBezTo>
                <a:lnTo>
                  <a:pt x="1127747" y="1602967"/>
                </a:lnTo>
                <a:lnTo>
                  <a:pt x="1127562" y="1602362"/>
                </a:lnTo>
                <a:cubicBezTo>
                  <a:pt x="1125268" y="1599651"/>
                  <a:pt x="1121912" y="1597785"/>
                  <a:pt x="1118097" y="1597355"/>
                </a:cubicBezTo>
                <a:cubicBezTo>
                  <a:pt x="1070313" y="1583635"/>
                  <a:pt x="1040375" y="1548750"/>
                  <a:pt x="1017036" y="1508073"/>
                </a:cubicBezTo>
                <a:cubicBezTo>
                  <a:pt x="1040375" y="1548750"/>
                  <a:pt x="1068420" y="1584610"/>
                  <a:pt x="1118097" y="1597355"/>
                </a:cubicBezTo>
                <a:lnTo>
                  <a:pt x="1127747" y="1602967"/>
                </a:lnTo>
                <a:close/>
                <a:moveTo>
                  <a:pt x="1713612" y="1618869"/>
                </a:moveTo>
                <a:cubicBezTo>
                  <a:pt x="1710687" y="1613189"/>
                  <a:pt x="1704895" y="1606590"/>
                  <a:pt x="1701107" y="1608540"/>
                </a:cubicBezTo>
                <a:cubicBezTo>
                  <a:pt x="1705870" y="1608484"/>
                  <a:pt x="1708794" y="1614164"/>
                  <a:pt x="1713612" y="1618869"/>
                </a:cubicBezTo>
                <a:close/>
                <a:moveTo>
                  <a:pt x="2326109" y="1626849"/>
                </a:moveTo>
                <a:cubicBezTo>
                  <a:pt x="2345042" y="1617100"/>
                  <a:pt x="2362944" y="1600696"/>
                  <a:pt x="2380901" y="1589055"/>
                </a:cubicBezTo>
                <a:cubicBezTo>
                  <a:pt x="2362944" y="1600696"/>
                  <a:pt x="2344067" y="1615207"/>
                  <a:pt x="2326109" y="1626849"/>
                </a:cubicBezTo>
                <a:close/>
                <a:moveTo>
                  <a:pt x="1990861" y="1627012"/>
                </a:moveTo>
                <a:cubicBezTo>
                  <a:pt x="1986100" y="1627068"/>
                  <a:pt x="1980364" y="1625231"/>
                  <a:pt x="1980307" y="1620470"/>
                </a:cubicBezTo>
                <a:cubicBezTo>
                  <a:pt x="1981338" y="1627125"/>
                  <a:pt x="1984206" y="1628043"/>
                  <a:pt x="1990861" y="1627012"/>
                </a:cubicBezTo>
                <a:close/>
                <a:moveTo>
                  <a:pt x="2120564" y="1641666"/>
                </a:moveTo>
                <a:cubicBezTo>
                  <a:pt x="2116721" y="1638854"/>
                  <a:pt x="2117582" y="1631225"/>
                  <a:pt x="2122231" y="1621645"/>
                </a:cubicBezTo>
                <a:cubicBezTo>
                  <a:pt x="2118557" y="1633118"/>
                  <a:pt x="2118614" y="1637880"/>
                  <a:pt x="2120564" y="1641666"/>
                </a:cubicBezTo>
                <a:close/>
                <a:moveTo>
                  <a:pt x="2158768" y="1650737"/>
                </a:moveTo>
                <a:cubicBezTo>
                  <a:pt x="2156762" y="1642189"/>
                  <a:pt x="2155730" y="1635535"/>
                  <a:pt x="2147182" y="1637541"/>
                </a:cubicBezTo>
                <a:cubicBezTo>
                  <a:pt x="2153837" y="1636510"/>
                  <a:pt x="2156762" y="1642189"/>
                  <a:pt x="2158768" y="1650737"/>
                </a:cubicBezTo>
                <a:close/>
                <a:moveTo>
                  <a:pt x="347370" y="1658872"/>
                </a:moveTo>
                <a:cubicBezTo>
                  <a:pt x="363208" y="1629160"/>
                  <a:pt x="365794" y="1606272"/>
                  <a:pt x="353178" y="1586421"/>
                </a:cubicBezTo>
                <a:cubicBezTo>
                  <a:pt x="363901" y="1607246"/>
                  <a:pt x="361315" y="1630135"/>
                  <a:pt x="347370" y="1658872"/>
                </a:cubicBezTo>
                <a:close/>
                <a:moveTo>
                  <a:pt x="2723651" y="1659280"/>
                </a:moveTo>
                <a:cubicBezTo>
                  <a:pt x="2729331" y="1656356"/>
                  <a:pt x="2735986" y="1655325"/>
                  <a:pt x="2742696" y="1659055"/>
                </a:cubicBezTo>
                <a:cubicBezTo>
                  <a:pt x="2737879" y="1654351"/>
                  <a:pt x="2729331" y="1656356"/>
                  <a:pt x="2723651" y="1659280"/>
                </a:cubicBezTo>
                <a:close/>
                <a:moveTo>
                  <a:pt x="2251297" y="1662975"/>
                </a:moveTo>
                <a:cubicBezTo>
                  <a:pt x="2255112" y="1663406"/>
                  <a:pt x="2258196" y="1662416"/>
                  <a:pt x="2260196" y="1660488"/>
                </a:cubicBezTo>
                <a:lnTo>
                  <a:pt x="2260247" y="1660319"/>
                </a:lnTo>
                <a:lnTo>
                  <a:pt x="2260906" y="1660123"/>
                </a:lnTo>
                <a:cubicBezTo>
                  <a:pt x="2262671" y="1658316"/>
                  <a:pt x="2263115" y="1655691"/>
                  <a:pt x="2262600" y="1652364"/>
                </a:cubicBezTo>
                <a:lnTo>
                  <a:pt x="2260247" y="1660319"/>
                </a:lnTo>
                <a:close/>
                <a:moveTo>
                  <a:pt x="1998943" y="1665965"/>
                </a:moveTo>
                <a:cubicBezTo>
                  <a:pt x="2013114" y="1656273"/>
                  <a:pt x="2018850" y="1658110"/>
                  <a:pt x="2024642" y="1664708"/>
                </a:cubicBezTo>
                <a:cubicBezTo>
                  <a:pt x="2018850" y="1658110"/>
                  <a:pt x="2012139" y="1654380"/>
                  <a:pt x="1998943" y="1665965"/>
                </a:cubicBezTo>
                <a:close/>
                <a:moveTo>
                  <a:pt x="1670518" y="1679382"/>
                </a:moveTo>
                <a:cubicBezTo>
                  <a:pt x="1670003" y="1676055"/>
                  <a:pt x="1671624" y="1672226"/>
                  <a:pt x="1672176" y="1668648"/>
                </a:cubicBezTo>
                <a:lnTo>
                  <a:pt x="1671811" y="1667938"/>
                </a:lnTo>
                <a:close/>
                <a:moveTo>
                  <a:pt x="1968650" y="1681563"/>
                </a:moveTo>
                <a:cubicBezTo>
                  <a:pt x="1967618" y="1674908"/>
                  <a:pt x="1963719" y="1667335"/>
                  <a:pt x="1972267" y="1665329"/>
                </a:cubicBezTo>
                <a:cubicBezTo>
                  <a:pt x="1961826" y="1668310"/>
                  <a:pt x="1965725" y="1675883"/>
                  <a:pt x="1968650" y="1681563"/>
                </a:cubicBezTo>
                <a:close/>
                <a:moveTo>
                  <a:pt x="2946801" y="1683304"/>
                </a:moveTo>
                <a:cubicBezTo>
                  <a:pt x="2939003" y="1668157"/>
                  <a:pt x="2934990" y="1651062"/>
                  <a:pt x="2941419" y="1630985"/>
                </a:cubicBezTo>
                <a:cubicBezTo>
                  <a:pt x="2933097" y="1652037"/>
                  <a:pt x="2937109" y="1669132"/>
                  <a:pt x="2946801" y="1683304"/>
                </a:cubicBezTo>
                <a:close/>
                <a:moveTo>
                  <a:pt x="803885" y="1684891"/>
                </a:moveTo>
                <a:cubicBezTo>
                  <a:pt x="804578" y="1662978"/>
                  <a:pt x="811982" y="1644794"/>
                  <a:pt x="826153" y="1635102"/>
                </a:cubicBezTo>
                <a:cubicBezTo>
                  <a:pt x="811982" y="1644794"/>
                  <a:pt x="803603" y="1661085"/>
                  <a:pt x="803885" y="1684891"/>
                </a:cubicBezTo>
                <a:close/>
                <a:moveTo>
                  <a:pt x="1071375" y="1693269"/>
                </a:moveTo>
                <a:lnTo>
                  <a:pt x="1071949" y="1692863"/>
                </a:lnTo>
                <a:lnTo>
                  <a:pt x="1072085" y="1692904"/>
                </a:lnTo>
                <a:cubicBezTo>
                  <a:pt x="1076603" y="1692374"/>
                  <a:pt x="1080619" y="1689707"/>
                  <a:pt x="1083890" y="1684430"/>
                </a:cubicBezTo>
                <a:lnTo>
                  <a:pt x="1071949" y="1692863"/>
                </a:lnTo>
                <a:lnTo>
                  <a:pt x="1057271" y="1688555"/>
                </a:lnTo>
                <a:cubicBezTo>
                  <a:pt x="1061601" y="1692314"/>
                  <a:pt x="1066621" y="1693921"/>
                  <a:pt x="1071375" y="1693269"/>
                </a:cubicBezTo>
                <a:close/>
                <a:moveTo>
                  <a:pt x="2764087" y="1695945"/>
                </a:moveTo>
                <a:lnTo>
                  <a:pt x="2774489" y="1691188"/>
                </a:lnTo>
                <a:lnTo>
                  <a:pt x="2787894" y="1695664"/>
                </a:lnTo>
                <a:cubicBezTo>
                  <a:pt x="2784051" y="1692852"/>
                  <a:pt x="2779032" y="1691245"/>
                  <a:pt x="2774507" y="1691179"/>
                </a:cubicBezTo>
                <a:lnTo>
                  <a:pt x="2774489" y="1691188"/>
                </a:lnTo>
                <a:lnTo>
                  <a:pt x="2773431" y="1690835"/>
                </a:lnTo>
                <a:cubicBezTo>
                  <a:pt x="2769265" y="1690884"/>
                  <a:pt x="2765953" y="1692590"/>
                  <a:pt x="2764087" y="1695945"/>
                </a:cubicBezTo>
                <a:close/>
                <a:moveTo>
                  <a:pt x="2431707" y="1697028"/>
                </a:moveTo>
                <a:cubicBezTo>
                  <a:pt x="2440142" y="1685499"/>
                  <a:pt x="2449553" y="1675863"/>
                  <a:pt x="2459075" y="1675750"/>
                </a:cubicBezTo>
                <a:cubicBezTo>
                  <a:pt x="2453827" y="1674861"/>
                  <a:pt x="2448850" y="1676825"/>
                  <a:pt x="2444252" y="1680688"/>
                </a:cubicBezTo>
                <a:cubicBezTo>
                  <a:pt x="2439655" y="1684553"/>
                  <a:pt x="2435438" y="1690316"/>
                  <a:pt x="2431707" y="1697028"/>
                </a:cubicBezTo>
                <a:close/>
                <a:moveTo>
                  <a:pt x="1629784" y="1697961"/>
                </a:moveTo>
                <a:cubicBezTo>
                  <a:pt x="1620205" y="1693312"/>
                  <a:pt x="1621985" y="1682814"/>
                  <a:pt x="1619979" y="1674267"/>
                </a:cubicBezTo>
                <a:cubicBezTo>
                  <a:pt x="1612986" y="1646729"/>
                  <a:pt x="1614766" y="1636232"/>
                  <a:pt x="1628938" y="1626540"/>
                </a:cubicBezTo>
                <a:cubicBezTo>
                  <a:pt x="1611898" y="1635314"/>
                  <a:pt x="1612986" y="1646729"/>
                  <a:pt x="1619979" y="1674267"/>
                </a:cubicBezTo>
                <a:cubicBezTo>
                  <a:pt x="1621985" y="1682814"/>
                  <a:pt x="1618312" y="1694287"/>
                  <a:pt x="1629784" y="1697961"/>
                </a:cubicBezTo>
                <a:close/>
                <a:moveTo>
                  <a:pt x="2335737" y="1715904"/>
                </a:moveTo>
                <a:lnTo>
                  <a:pt x="2336317" y="1715487"/>
                </a:lnTo>
                <a:lnTo>
                  <a:pt x="2336447" y="1715538"/>
                </a:lnTo>
                <a:cubicBezTo>
                  <a:pt x="2344522" y="1713777"/>
                  <a:pt x="2353257" y="1707482"/>
                  <a:pt x="2362179" y="1696900"/>
                </a:cubicBezTo>
                <a:lnTo>
                  <a:pt x="2336317" y="1715487"/>
                </a:lnTo>
                <a:lnTo>
                  <a:pt x="2314678" y="1706987"/>
                </a:lnTo>
                <a:cubicBezTo>
                  <a:pt x="2313647" y="1700332"/>
                  <a:pt x="2309748" y="1692759"/>
                  <a:pt x="2318295" y="1690753"/>
                </a:cubicBezTo>
                <a:cubicBezTo>
                  <a:pt x="2307854" y="1693734"/>
                  <a:pt x="2311753" y="1701307"/>
                  <a:pt x="2314678" y="1706987"/>
                </a:cubicBezTo>
                <a:cubicBezTo>
                  <a:pt x="2320958" y="1714532"/>
                  <a:pt x="2327899" y="1717545"/>
                  <a:pt x="2335737" y="1715904"/>
                </a:cubicBezTo>
                <a:close/>
                <a:moveTo>
                  <a:pt x="1041432" y="1718268"/>
                </a:moveTo>
                <a:cubicBezTo>
                  <a:pt x="1038507" y="1712588"/>
                  <a:pt x="1037476" y="1705934"/>
                  <a:pt x="1046999" y="1705821"/>
                </a:cubicBezTo>
                <a:cubicBezTo>
                  <a:pt x="1037476" y="1705934"/>
                  <a:pt x="1036614" y="1713563"/>
                  <a:pt x="1041432" y="1718268"/>
                </a:cubicBezTo>
                <a:close/>
                <a:moveTo>
                  <a:pt x="1719728" y="1733087"/>
                </a:moveTo>
                <a:lnTo>
                  <a:pt x="1710519" y="1720598"/>
                </a:lnTo>
                <a:lnTo>
                  <a:pt x="1709866" y="1704631"/>
                </a:lnTo>
                <a:cubicBezTo>
                  <a:pt x="1711590" y="1689372"/>
                  <a:pt x="1712339" y="1672219"/>
                  <a:pt x="1724617" y="1663502"/>
                </a:cubicBezTo>
                <a:cubicBezTo>
                  <a:pt x="1730040" y="1658914"/>
                  <a:pt x="1733500" y="1654587"/>
                  <a:pt x="1735415" y="1650458"/>
                </a:cubicBezTo>
                <a:lnTo>
                  <a:pt x="1736702" y="1640457"/>
                </a:lnTo>
                <a:lnTo>
                  <a:pt x="1737307" y="1639303"/>
                </a:lnTo>
                <a:lnTo>
                  <a:pt x="1736924" y="1638735"/>
                </a:lnTo>
                <a:lnTo>
                  <a:pt x="1736942" y="1638594"/>
                </a:lnTo>
                <a:cubicBezTo>
                  <a:pt x="1735423" y="1630992"/>
                  <a:pt x="1729387" y="1623921"/>
                  <a:pt x="1722160" y="1616863"/>
                </a:cubicBezTo>
                <a:lnTo>
                  <a:pt x="1736924" y="1638735"/>
                </a:lnTo>
                <a:lnTo>
                  <a:pt x="1736702" y="1640457"/>
                </a:lnTo>
                <a:lnTo>
                  <a:pt x="1724617" y="1663502"/>
                </a:lnTo>
                <a:cubicBezTo>
                  <a:pt x="1710446" y="1673194"/>
                  <a:pt x="1711590" y="1689372"/>
                  <a:pt x="1709866" y="1704631"/>
                </a:cubicBezTo>
                <a:cubicBezTo>
                  <a:pt x="1708976" y="1709879"/>
                  <a:pt x="1708559" y="1714885"/>
                  <a:pt x="1709806" y="1719632"/>
                </a:cubicBezTo>
                <a:lnTo>
                  <a:pt x="1710519" y="1720598"/>
                </a:lnTo>
                <a:lnTo>
                  <a:pt x="1710537" y="1721052"/>
                </a:lnTo>
                <a:cubicBezTo>
                  <a:pt x="1711784" y="1725800"/>
                  <a:pt x="1714450" y="1729816"/>
                  <a:pt x="1719728" y="1733087"/>
                </a:cubicBezTo>
                <a:close/>
                <a:moveTo>
                  <a:pt x="493065" y="1737148"/>
                </a:moveTo>
                <a:cubicBezTo>
                  <a:pt x="477806" y="1735425"/>
                  <a:pt x="469032" y="1718385"/>
                  <a:pt x="458422" y="1707082"/>
                </a:cubicBezTo>
                <a:cubicBezTo>
                  <a:pt x="448785" y="1697672"/>
                  <a:pt x="458082" y="1678513"/>
                  <a:pt x="472310" y="1673583"/>
                </a:cubicBezTo>
                <a:cubicBezTo>
                  <a:pt x="455214" y="1677595"/>
                  <a:pt x="447811" y="1695779"/>
                  <a:pt x="458422" y="1707082"/>
                </a:cubicBezTo>
                <a:cubicBezTo>
                  <a:pt x="469032" y="1718385"/>
                  <a:pt x="476887" y="1738293"/>
                  <a:pt x="493065" y="1737148"/>
                </a:cubicBezTo>
                <a:close/>
                <a:moveTo>
                  <a:pt x="1786556" y="1746580"/>
                </a:moveTo>
                <a:cubicBezTo>
                  <a:pt x="1781739" y="1741876"/>
                  <a:pt x="1776003" y="1740039"/>
                  <a:pt x="1773190" y="1743882"/>
                </a:cubicBezTo>
                <a:cubicBezTo>
                  <a:pt x="1774110" y="1741014"/>
                  <a:pt x="1779846" y="1742851"/>
                  <a:pt x="1786556" y="1746580"/>
                </a:cubicBezTo>
                <a:close/>
                <a:moveTo>
                  <a:pt x="2413282" y="1749630"/>
                </a:moveTo>
                <a:cubicBezTo>
                  <a:pt x="2425560" y="1740912"/>
                  <a:pt x="2440763" y="1737875"/>
                  <a:pt x="2454185" y="1745335"/>
                </a:cubicBezTo>
                <a:cubicBezTo>
                  <a:pt x="2440763" y="1737875"/>
                  <a:pt x="2427454" y="1739937"/>
                  <a:pt x="2413282" y="1749630"/>
                </a:cubicBezTo>
                <a:close/>
                <a:moveTo>
                  <a:pt x="1954237" y="1751260"/>
                </a:moveTo>
                <a:lnTo>
                  <a:pt x="1959293" y="1732430"/>
                </a:lnTo>
                <a:lnTo>
                  <a:pt x="1976844" y="1730038"/>
                </a:lnTo>
                <a:cubicBezTo>
                  <a:pt x="1985448" y="1732794"/>
                  <a:pt x="1989179" y="1726083"/>
                  <a:pt x="1991990" y="1722240"/>
                </a:cubicBezTo>
                <a:cubicBezTo>
                  <a:pt x="1986309" y="1725165"/>
                  <a:pt x="1984473" y="1730901"/>
                  <a:pt x="1976844" y="1730038"/>
                </a:cubicBezTo>
                <a:cubicBezTo>
                  <a:pt x="1968726" y="1728231"/>
                  <a:pt x="1963018" y="1728775"/>
                  <a:pt x="1959368" y="1732152"/>
                </a:cubicBezTo>
                <a:lnTo>
                  <a:pt x="1959293" y="1732430"/>
                </a:lnTo>
                <a:lnTo>
                  <a:pt x="1958659" y="1732517"/>
                </a:lnTo>
                <a:cubicBezTo>
                  <a:pt x="1954771" y="1736015"/>
                  <a:pt x="1953178" y="1742225"/>
                  <a:pt x="1954237" y="1751260"/>
                </a:cubicBezTo>
                <a:close/>
                <a:moveTo>
                  <a:pt x="1823842" y="1758520"/>
                </a:moveTo>
                <a:cubicBezTo>
                  <a:pt x="1825509" y="1738500"/>
                  <a:pt x="1831077" y="1726053"/>
                  <a:pt x="1840544" y="1721178"/>
                </a:cubicBezTo>
                <a:cubicBezTo>
                  <a:pt x="1831077" y="1726053"/>
                  <a:pt x="1823616" y="1739475"/>
                  <a:pt x="1823842" y="1758520"/>
                </a:cubicBezTo>
                <a:close/>
                <a:moveTo>
                  <a:pt x="2852476" y="1760614"/>
                </a:moveTo>
                <a:cubicBezTo>
                  <a:pt x="2860854" y="1744325"/>
                  <a:pt x="2855924" y="1730097"/>
                  <a:pt x="2843420" y="1719768"/>
                </a:cubicBezTo>
                <a:cubicBezTo>
                  <a:pt x="2854030" y="1731072"/>
                  <a:pt x="2858961" y="1745300"/>
                  <a:pt x="2852476" y="1760614"/>
                </a:cubicBezTo>
                <a:close/>
                <a:moveTo>
                  <a:pt x="2501050" y="1761923"/>
                </a:moveTo>
                <a:lnTo>
                  <a:pt x="2492749" y="1755850"/>
                </a:lnTo>
                <a:lnTo>
                  <a:pt x="2492277" y="1744884"/>
                </a:lnTo>
                <a:cubicBezTo>
                  <a:pt x="2498706" y="1724806"/>
                  <a:pt x="2489070" y="1715396"/>
                  <a:pt x="2470942" y="1712754"/>
                </a:cubicBezTo>
                <a:cubicBezTo>
                  <a:pt x="2488151" y="1718265"/>
                  <a:pt x="2496812" y="1725781"/>
                  <a:pt x="2492277" y="1744884"/>
                </a:cubicBezTo>
                <a:cubicBezTo>
                  <a:pt x="2491846" y="1748698"/>
                  <a:pt x="2491414" y="1752513"/>
                  <a:pt x="2492403" y="1755597"/>
                </a:cubicBezTo>
                <a:lnTo>
                  <a:pt x="2492749" y="1755850"/>
                </a:lnTo>
                <a:lnTo>
                  <a:pt x="2492769" y="1756307"/>
                </a:lnTo>
                <a:cubicBezTo>
                  <a:pt x="2493880" y="1759628"/>
                  <a:pt x="2496288" y="1761980"/>
                  <a:pt x="2501050" y="1761923"/>
                </a:cubicBezTo>
                <a:close/>
                <a:moveTo>
                  <a:pt x="1865254" y="1770768"/>
                </a:moveTo>
                <a:lnTo>
                  <a:pt x="1867413" y="1768957"/>
                </a:lnTo>
                <a:lnTo>
                  <a:pt x="1874624" y="1764109"/>
                </a:lnTo>
                <a:lnTo>
                  <a:pt x="1875470" y="1762201"/>
                </a:lnTo>
                <a:lnTo>
                  <a:pt x="1878134" y="1759967"/>
                </a:lnTo>
                <a:cubicBezTo>
                  <a:pt x="1880867" y="1754645"/>
                  <a:pt x="1882530" y="1748062"/>
                  <a:pt x="1884597" y="1741609"/>
                </a:cubicBezTo>
                <a:lnTo>
                  <a:pt x="1875470" y="1762201"/>
                </a:lnTo>
                <a:lnTo>
                  <a:pt x="1867413" y="1768957"/>
                </a:lnTo>
                <a:lnTo>
                  <a:pt x="1865116" y="1770502"/>
                </a:lnTo>
                <a:cubicBezTo>
                  <a:pt x="1860963" y="1771593"/>
                  <a:pt x="1855663" y="1771477"/>
                  <a:pt x="1848737" y="1769654"/>
                </a:cubicBezTo>
                <a:cubicBezTo>
                  <a:pt x="1855664" y="1771477"/>
                  <a:pt x="1861024" y="1771711"/>
                  <a:pt x="1865254" y="1770768"/>
                </a:cubicBezTo>
                <a:close/>
                <a:moveTo>
                  <a:pt x="614501" y="1777616"/>
                </a:moveTo>
                <a:cubicBezTo>
                  <a:pt x="614258" y="1777143"/>
                  <a:pt x="612578" y="1775987"/>
                  <a:pt x="609818" y="1774334"/>
                </a:cubicBezTo>
                <a:lnTo>
                  <a:pt x="602952" y="1770481"/>
                </a:lnTo>
                <a:lnTo>
                  <a:pt x="597981" y="1767409"/>
                </a:lnTo>
                <a:lnTo>
                  <a:pt x="577790" y="1757363"/>
                </a:lnTo>
                <a:lnTo>
                  <a:pt x="565494" y="1751052"/>
                </a:lnTo>
                <a:cubicBezTo>
                  <a:pt x="541424" y="1739195"/>
                  <a:pt x="517246" y="1728290"/>
                  <a:pt x="515841" y="1730212"/>
                </a:cubicBezTo>
                <a:cubicBezTo>
                  <a:pt x="516300" y="1728777"/>
                  <a:pt x="540234" y="1739209"/>
                  <a:pt x="564419" y="1750708"/>
                </a:cubicBezTo>
                <a:lnTo>
                  <a:pt x="577790" y="1757363"/>
                </a:lnTo>
                <a:lnTo>
                  <a:pt x="598658" y="1768070"/>
                </a:lnTo>
                <a:lnTo>
                  <a:pt x="602952" y="1770481"/>
                </a:lnTo>
                <a:close/>
                <a:moveTo>
                  <a:pt x="2022211" y="1780932"/>
                </a:moveTo>
                <a:cubicBezTo>
                  <a:pt x="2023115" y="1776874"/>
                  <a:pt x="2022660" y="1773665"/>
                  <a:pt x="2021437" y="1770926"/>
                </a:cubicBezTo>
                <a:lnTo>
                  <a:pt x="2020936" y="1770258"/>
                </a:lnTo>
                <a:lnTo>
                  <a:pt x="2020889" y="1769861"/>
                </a:lnTo>
                <a:cubicBezTo>
                  <a:pt x="2019544" y="1766886"/>
                  <a:pt x="2017492" y="1764499"/>
                  <a:pt x="2015323" y="1762323"/>
                </a:cubicBezTo>
                <a:lnTo>
                  <a:pt x="2009140" y="1756125"/>
                </a:lnTo>
                <a:lnTo>
                  <a:pt x="2005638" y="1748746"/>
                </a:lnTo>
                <a:cubicBezTo>
                  <a:pt x="2005525" y="1739223"/>
                  <a:pt x="2000594" y="1724996"/>
                  <a:pt x="2013903" y="1722933"/>
                </a:cubicBezTo>
                <a:cubicBezTo>
                  <a:pt x="2042472" y="1722594"/>
                  <a:pt x="2033641" y="1700793"/>
                  <a:pt x="2037259" y="1684560"/>
                </a:cubicBezTo>
                <a:cubicBezTo>
                  <a:pt x="2033641" y="1700793"/>
                  <a:pt x="2041498" y="1720701"/>
                  <a:pt x="2013903" y="1722933"/>
                </a:cubicBezTo>
                <a:cubicBezTo>
                  <a:pt x="1999619" y="1723102"/>
                  <a:pt x="2002657" y="1738305"/>
                  <a:pt x="2005638" y="1748746"/>
                </a:cubicBezTo>
                <a:cubicBezTo>
                  <a:pt x="2005910" y="1751600"/>
                  <a:pt x="2007247" y="1753905"/>
                  <a:pt x="2009058" y="1756042"/>
                </a:cubicBezTo>
                <a:lnTo>
                  <a:pt x="2009140" y="1756125"/>
                </a:lnTo>
                <a:lnTo>
                  <a:pt x="2009606" y="1757107"/>
                </a:lnTo>
                <a:cubicBezTo>
                  <a:pt x="2011539" y="1759480"/>
                  <a:pt x="2013886" y="1761566"/>
                  <a:pt x="2016054" y="1763742"/>
                </a:cubicBezTo>
                <a:lnTo>
                  <a:pt x="2020936" y="1770258"/>
                </a:lnTo>
                <a:close/>
                <a:moveTo>
                  <a:pt x="1316660" y="1796913"/>
                </a:moveTo>
                <a:lnTo>
                  <a:pt x="1301848" y="1779786"/>
                </a:lnTo>
                <a:lnTo>
                  <a:pt x="1301588" y="1779232"/>
                </a:lnTo>
                <a:lnTo>
                  <a:pt x="1275660" y="1712635"/>
                </a:lnTo>
                <a:lnTo>
                  <a:pt x="1249049" y="1742397"/>
                </a:lnTo>
                <a:lnTo>
                  <a:pt x="1232946" y="1747428"/>
                </a:lnTo>
                <a:cubicBezTo>
                  <a:pt x="1226910" y="1747916"/>
                  <a:pt x="1220352" y="1747101"/>
                  <a:pt x="1213182" y="1744805"/>
                </a:cubicBezTo>
                <a:cubicBezTo>
                  <a:pt x="1201709" y="1741131"/>
                  <a:pt x="1190237" y="1737458"/>
                  <a:pt x="1184388" y="1726098"/>
                </a:cubicBezTo>
                <a:cubicBezTo>
                  <a:pt x="1191211" y="1739350"/>
                  <a:pt x="1201709" y="1741131"/>
                  <a:pt x="1213182" y="1744805"/>
                </a:cubicBezTo>
                <a:cubicBezTo>
                  <a:pt x="1227523" y="1749397"/>
                  <a:pt x="1238938" y="1748310"/>
                  <a:pt x="1248871" y="1742596"/>
                </a:cubicBezTo>
                <a:lnTo>
                  <a:pt x="1249049" y="1742397"/>
                </a:lnTo>
                <a:lnTo>
                  <a:pt x="1249580" y="1742230"/>
                </a:lnTo>
                <a:cubicBezTo>
                  <a:pt x="1259751" y="1736395"/>
                  <a:pt x="1268199" y="1726057"/>
                  <a:pt x="1275660" y="1712635"/>
                </a:cubicBezTo>
                <a:cubicBezTo>
                  <a:pt x="1283000" y="1729215"/>
                  <a:pt x="1287242" y="1745594"/>
                  <a:pt x="1292653" y="1760173"/>
                </a:cubicBezTo>
                <a:lnTo>
                  <a:pt x="1301588" y="1779232"/>
                </a:lnTo>
                <a:lnTo>
                  <a:pt x="1301768" y="1779694"/>
                </a:lnTo>
                <a:lnTo>
                  <a:pt x="1301848" y="1779786"/>
                </a:lnTo>
                <a:lnTo>
                  <a:pt x="1302179" y="1780492"/>
                </a:lnTo>
                <a:cubicBezTo>
                  <a:pt x="1306003" y="1786683"/>
                  <a:pt x="1310652" y="1792223"/>
                  <a:pt x="1316660" y="1796913"/>
                </a:cubicBezTo>
                <a:close/>
                <a:moveTo>
                  <a:pt x="1597696" y="1803106"/>
                </a:moveTo>
                <a:cubicBezTo>
                  <a:pt x="1594715" y="1792666"/>
                  <a:pt x="1597470" y="1784061"/>
                  <a:pt x="1602175" y="1779243"/>
                </a:cubicBezTo>
                <a:cubicBezTo>
                  <a:pt x="1595577" y="1785036"/>
                  <a:pt x="1593740" y="1790772"/>
                  <a:pt x="1597696" y="1803106"/>
                </a:cubicBezTo>
                <a:close/>
                <a:moveTo>
                  <a:pt x="1924509" y="1814472"/>
                </a:moveTo>
                <a:cubicBezTo>
                  <a:pt x="1925371" y="1806842"/>
                  <a:pt x="1923365" y="1798295"/>
                  <a:pt x="1932888" y="1798181"/>
                </a:cubicBezTo>
                <a:cubicBezTo>
                  <a:pt x="1921472" y="1799269"/>
                  <a:pt x="1922503" y="1805924"/>
                  <a:pt x="1924509" y="1814472"/>
                </a:cubicBezTo>
                <a:close/>
                <a:moveTo>
                  <a:pt x="1843565" y="1815432"/>
                </a:moveTo>
                <a:cubicBezTo>
                  <a:pt x="1853893" y="1802927"/>
                  <a:pt x="1840527" y="1800228"/>
                  <a:pt x="1836628" y="1792656"/>
                </a:cubicBezTo>
                <a:cubicBezTo>
                  <a:pt x="1838634" y="1801203"/>
                  <a:pt x="1853893" y="1802927"/>
                  <a:pt x="1843565" y="1815432"/>
                </a:cubicBezTo>
                <a:close/>
                <a:moveTo>
                  <a:pt x="2329191" y="1816581"/>
                </a:moveTo>
                <a:cubicBezTo>
                  <a:pt x="2330504" y="1816803"/>
                  <a:pt x="2331694" y="1816789"/>
                  <a:pt x="2332153" y="1815355"/>
                </a:cubicBezTo>
                <a:cubicBezTo>
                  <a:pt x="2330260" y="1816330"/>
                  <a:pt x="2327392" y="1815412"/>
                  <a:pt x="2325499" y="1816386"/>
                </a:cubicBezTo>
                <a:cubicBezTo>
                  <a:pt x="2326445" y="1815899"/>
                  <a:pt x="2327879" y="1816358"/>
                  <a:pt x="2329191" y="1816581"/>
                </a:cubicBezTo>
                <a:close/>
                <a:moveTo>
                  <a:pt x="2966508" y="1819265"/>
                </a:moveTo>
                <a:cubicBezTo>
                  <a:pt x="2987222" y="1799019"/>
                  <a:pt x="2991588" y="1765633"/>
                  <a:pt x="2981726" y="1737178"/>
                </a:cubicBezTo>
                <a:cubicBezTo>
                  <a:pt x="2991588" y="1765633"/>
                  <a:pt x="2984354" y="1798101"/>
                  <a:pt x="2966508" y="1819265"/>
                </a:cubicBezTo>
                <a:close/>
                <a:moveTo>
                  <a:pt x="2394108" y="1819383"/>
                </a:moveTo>
                <a:cubicBezTo>
                  <a:pt x="2417746" y="1804817"/>
                  <a:pt x="2423426" y="1801892"/>
                  <a:pt x="2417521" y="1785771"/>
                </a:cubicBezTo>
                <a:cubicBezTo>
                  <a:pt x="2423426" y="1801892"/>
                  <a:pt x="2415853" y="1805791"/>
                  <a:pt x="2394108" y="1819383"/>
                </a:cubicBezTo>
                <a:close/>
                <a:moveTo>
                  <a:pt x="2776109" y="1826284"/>
                </a:moveTo>
                <a:cubicBezTo>
                  <a:pt x="2778864" y="1817679"/>
                  <a:pt x="2784544" y="1814755"/>
                  <a:pt x="2792173" y="1815618"/>
                </a:cubicBezTo>
                <a:cubicBezTo>
                  <a:pt x="2787871" y="1814240"/>
                  <a:pt x="2784544" y="1814755"/>
                  <a:pt x="2781948" y="1816691"/>
                </a:cubicBezTo>
                <a:cubicBezTo>
                  <a:pt x="2779351" y="1818627"/>
                  <a:pt x="2777486" y="1821982"/>
                  <a:pt x="2776109" y="1826284"/>
                </a:cubicBezTo>
                <a:close/>
                <a:moveTo>
                  <a:pt x="573645" y="1836078"/>
                </a:moveTo>
                <a:cubicBezTo>
                  <a:pt x="585935" y="1838433"/>
                  <a:pt x="598542" y="1837331"/>
                  <a:pt x="610417" y="1834809"/>
                </a:cubicBezTo>
                <a:lnTo>
                  <a:pt x="573008" y="1835723"/>
                </a:lnTo>
                <a:lnTo>
                  <a:pt x="538770" y="1816610"/>
                </a:lnTo>
                <a:cubicBezTo>
                  <a:pt x="529135" y="1807200"/>
                  <a:pt x="529940" y="1794808"/>
                  <a:pt x="539294" y="1780412"/>
                </a:cubicBezTo>
                <a:cubicBezTo>
                  <a:pt x="529940" y="1794808"/>
                  <a:pt x="528160" y="1805306"/>
                  <a:pt x="538770" y="1816610"/>
                </a:cubicBezTo>
                <a:cubicBezTo>
                  <a:pt x="549381" y="1827913"/>
                  <a:pt x="560637" y="1833494"/>
                  <a:pt x="572569" y="1835734"/>
                </a:cubicBezTo>
                <a:lnTo>
                  <a:pt x="573008" y="1835723"/>
                </a:lnTo>
                <a:close/>
                <a:moveTo>
                  <a:pt x="629575" y="1844106"/>
                </a:moveTo>
                <a:cubicBezTo>
                  <a:pt x="629519" y="1839345"/>
                  <a:pt x="639961" y="1836364"/>
                  <a:pt x="634111" y="1825004"/>
                </a:cubicBezTo>
                <a:cubicBezTo>
                  <a:pt x="638067" y="1837339"/>
                  <a:pt x="629519" y="1839345"/>
                  <a:pt x="629575" y="1844106"/>
                </a:cubicBezTo>
                <a:close/>
                <a:moveTo>
                  <a:pt x="334424" y="1852366"/>
                </a:moveTo>
                <a:cubicBezTo>
                  <a:pt x="366215" y="1802464"/>
                  <a:pt x="368970" y="1793860"/>
                  <a:pt x="351084" y="1731212"/>
                </a:cubicBezTo>
                <a:cubicBezTo>
                  <a:pt x="367077" y="1794834"/>
                  <a:pt x="366215" y="1802464"/>
                  <a:pt x="334424" y="1852366"/>
                </a:cubicBezTo>
                <a:close/>
                <a:moveTo>
                  <a:pt x="2409926" y="1858244"/>
                </a:moveTo>
                <a:cubicBezTo>
                  <a:pt x="2412429" y="1858453"/>
                  <a:pt x="2415040" y="1857707"/>
                  <a:pt x="2417392" y="1855299"/>
                </a:cubicBezTo>
                <a:cubicBezTo>
                  <a:pt x="2411713" y="1858223"/>
                  <a:pt x="2406950" y="1858279"/>
                  <a:pt x="2403107" y="1855468"/>
                </a:cubicBezTo>
                <a:cubicBezTo>
                  <a:pt x="2405029" y="1856874"/>
                  <a:pt x="2407424" y="1858036"/>
                  <a:pt x="2409926" y="1858244"/>
                </a:cubicBezTo>
                <a:close/>
                <a:moveTo>
                  <a:pt x="2461276" y="1861445"/>
                </a:moveTo>
                <a:cubicBezTo>
                  <a:pt x="2498279" y="1849578"/>
                  <a:pt x="2498279" y="1849578"/>
                  <a:pt x="2489280" y="1813493"/>
                </a:cubicBezTo>
                <a:cubicBezTo>
                  <a:pt x="2497304" y="1847685"/>
                  <a:pt x="2497304" y="1847685"/>
                  <a:pt x="2461276" y="1861445"/>
                </a:cubicBezTo>
                <a:close/>
                <a:moveTo>
                  <a:pt x="2015653" y="1870536"/>
                </a:moveTo>
                <a:cubicBezTo>
                  <a:pt x="1995520" y="1859346"/>
                  <a:pt x="1973662" y="1863415"/>
                  <a:pt x="1953529" y="1852225"/>
                </a:cubicBezTo>
                <a:cubicBezTo>
                  <a:pt x="1973662" y="1863415"/>
                  <a:pt x="1998387" y="1860265"/>
                  <a:pt x="2015653" y="1870536"/>
                </a:cubicBezTo>
                <a:close/>
                <a:moveTo>
                  <a:pt x="1915664" y="1871722"/>
                </a:moveTo>
                <a:cubicBezTo>
                  <a:pt x="1910790" y="1862255"/>
                  <a:pt x="1913544" y="1853650"/>
                  <a:pt x="1923011" y="1848776"/>
                </a:cubicBezTo>
                <a:cubicBezTo>
                  <a:pt x="1911651" y="1854625"/>
                  <a:pt x="1910790" y="1862255"/>
                  <a:pt x="1915664" y="1871722"/>
                </a:cubicBezTo>
                <a:close/>
                <a:moveTo>
                  <a:pt x="2031025" y="1881783"/>
                </a:moveTo>
                <a:cubicBezTo>
                  <a:pt x="2029881" y="1865606"/>
                  <a:pt x="2014508" y="1854359"/>
                  <a:pt x="2021913" y="1836176"/>
                </a:cubicBezTo>
                <a:cubicBezTo>
                  <a:pt x="2023778" y="1832820"/>
                  <a:pt x="2022789" y="1829737"/>
                  <a:pt x="2020495" y="1827025"/>
                </a:cubicBezTo>
                <a:lnTo>
                  <a:pt x="2020221" y="1826821"/>
                </a:lnTo>
                <a:lnTo>
                  <a:pt x="2020129" y="1826316"/>
                </a:lnTo>
                <a:cubicBezTo>
                  <a:pt x="2017957" y="1823841"/>
                  <a:pt x="2014602" y="1821975"/>
                  <a:pt x="2011245" y="1820111"/>
                </a:cubicBezTo>
                <a:lnTo>
                  <a:pt x="2020221" y="1826821"/>
                </a:lnTo>
                <a:lnTo>
                  <a:pt x="2021913" y="1836176"/>
                </a:lnTo>
                <a:cubicBezTo>
                  <a:pt x="2013534" y="1852466"/>
                  <a:pt x="2028906" y="1863712"/>
                  <a:pt x="2031025" y="1881783"/>
                </a:cubicBezTo>
                <a:close/>
                <a:moveTo>
                  <a:pt x="1526260" y="1883004"/>
                </a:moveTo>
                <a:cubicBezTo>
                  <a:pt x="1532744" y="1867689"/>
                  <a:pt x="1537337" y="1853348"/>
                  <a:pt x="1520071" y="1843076"/>
                </a:cubicBezTo>
                <a:lnTo>
                  <a:pt x="1499772" y="1825288"/>
                </a:lnTo>
                <a:lnTo>
                  <a:pt x="1489624" y="1811629"/>
                </a:lnTo>
                <a:lnTo>
                  <a:pt x="1488830" y="1810392"/>
                </a:lnTo>
                <a:lnTo>
                  <a:pt x="1485203" y="1793964"/>
                </a:lnTo>
                <a:cubicBezTo>
                  <a:pt x="1485274" y="1799915"/>
                  <a:pt x="1486467" y="1805140"/>
                  <a:pt x="1488472" y="1809833"/>
                </a:cubicBezTo>
                <a:lnTo>
                  <a:pt x="1488830" y="1810392"/>
                </a:lnTo>
                <a:lnTo>
                  <a:pt x="1488883" y="1810632"/>
                </a:lnTo>
                <a:lnTo>
                  <a:pt x="1489624" y="1811629"/>
                </a:lnTo>
                <a:lnTo>
                  <a:pt x="1496613" y="1822520"/>
                </a:lnTo>
                <a:lnTo>
                  <a:pt x="1499772" y="1825288"/>
                </a:lnTo>
                <a:lnTo>
                  <a:pt x="1502187" y="1828539"/>
                </a:lnTo>
                <a:cubicBezTo>
                  <a:pt x="1507682" y="1833624"/>
                  <a:pt x="1513942" y="1838148"/>
                  <a:pt x="1520071" y="1843076"/>
                </a:cubicBezTo>
                <a:cubicBezTo>
                  <a:pt x="1535444" y="1854322"/>
                  <a:pt x="1533719" y="1869582"/>
                  <a:pt x="1526260" y="1883004"/>
                </a:cubicBezTo>
                <a:close/>
                <a:moveTo>
                  <a:pt x="2707258" y="1883293"/>
                </a:moveTo>
                <a:cubicBezTo>
                  <a:pt x="2716668" y="1873657"/>
                  <a:pt x="2719479" y="1869814"/>
                  <a:pt x="2717529" y="1866028"/>
                </a:cubicBezTo>
                <a:cubicBezTo>
                  <a:pt x="2718504" y="1867921"/>
                  <a:pt x="2716668" y="1873657"/>
                  <a:pt x="2707258" y="1883293"/>
                </a:cubicBezTo>
                <a:close/>
                <a:moveTo>
                  <a:pt x="1293925" y="1887662"/>
                </a:moveTo>
                <a:cubicBezTo>
                  <a:pt x="1306316" y="1888468"/>
                  <a:pt x="1311021" y="1883651"/>
                  <a:pt x="1317619" y="1877857"/>
                </a:cubicBezTo>
                <a:cubicBezTo>
                  <a:pt x="1325192" y="1873958"/>
                  <a:pt x="1331903" y="1877688"/>
                  <a:pt x="1333909" y="1886236"/>
                </a:cubicBezTo>
                <a:cubicBezTo>
                  <a:pt x="1333797" y="1876713"/>
                  <a:pt x="1327085" y="1872983"/>
                  <a:pt x="1317619" y="1877857"/>
                </a:cubicBezTo>
                <a:cubicBezTo>
                  <a:pt x="1310046" y="1881756"/>
                  <a:pt x="1304423" y="1889443"/>
                  <a:pt x="1293925" y="1887662"/>
                </a:cubicBezTo>
                <a:close/>
                <a:moveTo>
                  <a:pt x="1895229" y="1895417"/>
                </a:moveTo>
                <a:cubicBezTo>
                  <a:pt x="1900701" y="1894995"/>
                  <a:pt x="1907829" y="1893720"/>
                  <a:pt x="1916864" y="1892661"/>
                </a:cubicBezTo>
                <a:cubicBezTo>
                  <a:pt x="1896900" y="1895754"/>
                  <a:pt x="1887377" y="1895867"/>
                  <a:pt x="1883534" y="1893056"/>
                </a:cubicBezTo>
                <a:cubicBezTo>
                  <a:pt x="1885943" y="1895408"/>
                  <a:pt x="1889758" y="1895839"/>
                  <a:pt x="1895229" y="1895417"/>
                </a:cubicBezTo>
                <a:close/>
                <a:moveTo>
                  <a:pt x="1837870" y="1897407"/>
                </a:moveTo>
                <a:cubicBezTo>
                  <a:pt x="1832883" y="1878418"/>
                  <a:pt x="1839425" y="1867863"/>
                  <a:pt x="1848834" y="1858228"/>
                </a:cubicBezTo>
                <a:cubicBezTo>
                  <a:pt x="1838450" y="1865970"/>
                  <a:pt x="1832883" y="1878418"/>
                  <a:pt x="1837870" y="1897407"/>
                </a:cubicBezTo>
                <a:close/>
                <a:moveTo>
                  <a:pt x="2041748" y="1902610"/>
                </a:moveTo>
                <a:cubicBezTo>
                  <a:pt x="2062687" y="1901409"/>
                  <a:pt x="2069229" y="1890855"/>
                  <a:pt x="2055694" y="1873872"/>
                </a:cubicBezTo>
                <a:cubicBezTo>
                  <a:pt x="2044109" y="1860676"/>
                  <a:pt x="2049732" y="1852989"/>
                  <a:pt x="2061092" y="1847140"/>
                </a:cubicBezTo>
                <a:cubicBezTo>
                  <a:pt x="2047839" y="1853964"/>
                  <a:pt x="2044109" y="1860676"/>
                  <a:pt x="2055694" y="1873872"/>
                </a:cubicBezTo>
                <a:cubicBezTo>
                  <a:pt x="2068254" y="1888962"/>
                  <a:pt x="2062687" y="1901409"/>
                  <a:pt x="2041748" y="1902610"/>
                </a:cubicBezTo>
                <a:close/>
                <a:moveTo>
                  <a:pt x="2585693" y="1912354"/>
                </a:moveTo>
                <a:cubicBezTo>
                  <a:pt x="2563780" y="1911661"/>
                  <a:pt x="2551276" y="1901332"/>
                  <a:pt x="2546288" y="1882343"/>
                </a:cubicBezTo>
                <a:cubicBezTo>
                  <a:pt x="2550358" y="1904201"/>
                  <a:pt x="2564754" y="1913554"/>
                  <a:pt x="2585693" y="1912354"/>
                </a:cubicBezTo>
                <a:close/>
                <a:moveTo>
                  <a:pt x="2349572" y="1918962"/>
                </a:moveTo>
                <a:cubicBezTo>
                  <a:pt x="2352328" y="1910358"/>
                  <a:pt x="2367531" y="1907320"/>
                  <a:pt x="2374129" y="1901528"/>
                </a:cubicBezTo>
                <a:cubicBezTo>
                  <a:pt x="2369883" y="1904912"/>
                  <a:pt x="2364190" y="1906645"/>
                  <a:pt x="2359334" y="1908846"/>
                </a:cubicBezTo>
                <a:cubicBezTo>
                  <a:pt x="2354479" y="1911046"/>
                  <a:pt x="2350463" y="1913713"/>
                  <a:pt x="2349572" y="1918962"/>
                </a:cubicBezTo>
                <a:close/>
                <a:moveTo>
                  <a:pt x="1112268" y="1919222"/>
                </a:moveTo>
                <a:cubicBezTo>
                  <a:pt x="1125247" y="1919425"/>
                  <a:pt x="1136621" y="1914766"/>
                  <a:pt x="1139836" y="1904728"/>
                </a:cubicBezTo>
                <a:cubicBezTo>
                  <a:pt x="1132432" y="1922911"/>
                  <a:pt x="1093366" y="1921469"/>
                  <a:pt x="1075070" y="1904542"/>
                </a:cubicBezTo>
                <a:cubicBezTo>
                  <a:pt x="1084705" y="1913953"/>
                  <a:pt x="1099289" y="1919018"/>
                  <a:pt x="1112268" y="1919222"/>
                </a:cubicBezTo>
                <a:close/>
                <a:moveTo>
                  <a:pt x="1485751" y="1920628"/>
                </a:moveTo>
                <a:lnTo>
                  <a:pt x="1489765" y="1913267"/>
                </a:lnTo>
                <a:lnTo>
                  <a:pt x="1498029" y="1911911"/>
                </a:lnTo>
                <a:cubicBezTo>
                  <a:pt x="1495161" y="1910993"/>
                  <a:pt x="1492308" y="1911265"/>
                  <a:pt x="1490062" y="1912720"/>
                </a:cubicBezTo>
                <a:lnTo>
                  <a:pt x="1489765" y="1913267"/>
                </a:lnTo>
                <a:lnTo>
                  <a:pt x="1488643" y="1913451"/>
                </a:lnTo>
                <a:cubicBezTo>
                  <a:pt x="1486398" y="1914906"/>
                  <a:pt x="1485236" y="1917301"/>
                  <a:pt x="1485751" y="1920628"/>
                </a:cubicBezTo>
                <a:close/>
                <a:moveTo>
                  <a:pt x="1220031" y="1920920"/>
                </a:moveTo>
                <a:lnTo>
                  <a:pt x="1212798" y="1911744"/>
                </a:lnTo>
                <a:lnTo>
                  <a:pt x="1208598" y="1900460"/>
                </a:lnTo>
                <a:lnTo>
                  <a:pt x="1208361" y="1900099"/>
                </a:lnTo>
                <a:lnTo>
                  <a:pt x="1208232" y="1899750"/>
                </a:lnTo>
                <a:cubicBezTo>
                  <a:pt x="1205164" y="1892048"/>
                  <a:pt x="1200562" y="1885436"/>
                  <a:pt x="1187224" y="1885117"/>
                </a:cubicBezTo>
                <a:cubicBezTo>
                  <a:pt x="1193893" y="1885277"/>
                  <a:pt x="1198439" y="1887128"/>
                  <a:pt x="1201716" y="1889931"/>
                </a:cubicBezTo>
                <a:lnTo>
                  <a:pt x="1208361" y="1900099"/>
                </a:lnTo>
                <a:lnTo>
                  <a:pt x="1212582" y="1911470"/>
                </a:lnTo>
                <a:lnTo>
                  <a:pt x="1212798" y="1911744"/>
                </a:lnTo>
                <a:lnTo>
                  <a:pt x="1212993" y="1912268"/>
                </a:lnTo>
                <a:cubicBezTo>
                  <a:pt x="1214615" y="1915925"/>
                  <a:pt x="1216676" y="1919056"/>
                  <a:pt x="1220031" y="1920920"/>
                </a:cubicBezTo>
                <a:close/>
                <a:moveTo>
                  <a:pt x="2209655" y="1926335"/>
                </a:moveTo>
                <a:cubicBezTo>
                  <a:pt x="2200019" y="1916925"/>
                  <a:pt x="2181086" y="1926674"/>
                  <a:pt x="2172312" y="1909634"/>
                </a:cubicBezTo>
                <a:cubicBezTo>
                  <a:pt x="2170335" y="1903467"/>
                  <a:pt x="2166749" y="1902319"/>
                  <a:pt x="2162834" y="1903437"/>
                </a:cubicBezTo>
                <a:lnTo>
                  <a:pt x="2162200" y="1903846"/>
                </a:lnTo>
                <a:lnTo>
                  <a:pt x="2162124" y="1903802"/>
                </a:lnTo>
                <a:cubicBezTo>
                  <a:pt x="2158445" y="1904798"/>
                  <a:pt x="2154673" y="1907939"/>
                  <a:pt x="2151374" y="1910834"/>
                </a:cubicBezTo>
                <a:lnTo>
                  <a:pt x="2162200" y="1903846"/>
                </a:lnTo>
                <a:lnTo>
                  <a:pt x="2172312" y="1909634"/>
                </a:lnTo>
                <a:cubicBezTo>
                  <a:pt x="2181086" y="1926674"/>
                  <a:pt x="2198126" y="1917899"/>
                  <a:pt x="2209655" y="1926335"/>
                </a:cubicBezTo>
                <a:close/>
                <a:moveTo>
                  <a:pt x="2701858" y="1929936"/>
                </a:moveTo>
                <a:cubicBezTo>
                  <a:pt x="2728045" y="1924536"/>
                  <a:pt x="2748701" y="1904469"/>
                  <a:pt x="2772194" y="1897761"/>
                </a:cubicBezTo>
                <a:cubicBezTo>
                  <a:pt x="2780742" y="1895756"/>
                  <a:pt x="2787340" y="1889962"/>
                  <a:pt x="2783441" y="1882390"/>
                </a:cubicBezTo>
                <a:cubicBezTo>
                  <a:pt x="2784471" y="1889044"/>
                  <a:pt x="2780742" y="1895756"/>
                  <a:pt x="2772194" y="1897761"/>
                </a:cubicBezTo>
                <a:cubicBezTo>
                  <a:pt x="2738001" y="1905787"/>
                  <a:pt x="2713615" y="1937505"/>
                  <a:pt x="2673517" y="1929409"/>
                </a:cubicBezTo>
                <a:cubicBezTo>
                  <a:pt x="2683785" y="1931906"/>
                  <a:pt x="2693129" y="1931736"/>
                  <a:pt x="2701858" y="1929936"/>
                </a:cubicBezTo>
                <a:close/>
                <a:moveTo>
                  <a:pt x="518267" y="1934953"/>
                </a:moveTo>
                <a:cubicBezTo>
                  <a:pt x="512530" y="1933115"/>
                  <a:pt x="506795" y="1931279"/>
                  <a:pt x="503870" y="1925599"/>
                </a:cubicBezTo>
                <a:cubicBezTo>
                  <a:pt x="502838" y="1918944"/>
                  <a:pt x="502726" y="1909422"/>
                  <a:pt x="511274" y="1907415"/>
                </a:cubicBezTo>
                <a:cubicBezTo>
                  <a:pt x="502726" y="1909422"/>
                  <a:pt x="499970" y="1918026"/>
                  <a:pt x="503870" y="1925599"/>
                </a:cubicBezTo>
                <a:cubicBezTo>
                  <a:pt x="504901" y="1932253"/>
                  <a:pt x="512530" y="1933115"/>
                  <a:pt x="518267" y="1934953"/>
                </a:cubicBezTo>
                <a:close/>
                <a:moveTo>
                  <a:pt x="552571" y="1936450"/>
                </a:moveTo>
                <a:cubicBezTo>
                  <a:pt x="546779" y="1929852"/>
                  <a:pt x="542018" y="1929909"/>
                  <a:pt x="538231" y="1931858"/>
                </a:cubicBezTo>
                <a:cubicBezTo>
                  <a:pt x="542993" y="1931802"/>
                  <a:pt x="547754" y="1931746"/>
                  <a:pt x="552571" y="1936450"/>
                </a:cubicBezTo>
                <a:close/>
                <a:moveTo>
                  <a:pt x="3001306" y="1942667"/>
                </a:moveTo>
                <a:lnTo>
                  <a:pt x="2985466" y="1929810"/>
                </a:lnTo>
                <a:lnTo>
                  <a:pt x="2985340" y="1929498"/>
                </a:lnTo>
                <a:lnTo>
                  <a:pt x="2979132" y="1908922"/>
                </a:lnTo>
                <a:lnTo>
                  <a:pt x="2979576" y="1877208"/>
                </a:lnTo>
                <a:cubicBezTo>
                  <a:pt x="2981301" y="1861949"/>
                  <a:pt x="2984000" y="1848583"/>
                  <a:pt x="2974307" y="1834411"/>
                </a:cubicBezTo>
                <a:cubicBezTo>
                  <a:pt x="2984000" y="1848583"/>
                  <a:pt x="2979407" y="1862924"/>
                  <a:pt x="2979576" y="1877208"/>
                </a:cubicBezTo>
                <a:cubicBezTo>
                  <a:pt x="2978607" y="1885791"/>
                  <a:pt x="2977379" y="1895181"/>
                  <a:pt x="2977738" y="1904301"/>
                </a:cubicBezTo>
                <a:lnTo>
                  <a:pt x="2979132" y="1908922"/>
                </a:lnTo>
                <a:lnTo>
                  <a:pt x="2979061" y="1914002"/>
                </a:lnTo>
                <a:lnTo>
                  <a:pt x="2985340" y="1929498"/>
                </a:lnTo>
                <a:lnTo>
                  <a:pt x="2985423" y="1929775"/>
                </a:lnTo>
                <a:lnTo>
                  <a:pt x="2985466" y="1929810"/>
                </a:lnTo>
                <a:lnTo>
                  <a:pt x="2985560" y="1930041"/>
                </a:lnTo>
                <a:cubicBezTo>
                  <a:pt x="2989071" y="1934895"/>
                  <a:pt x="2994121" y="1939181"/>
                  <a:pt x="3001306" y="1942667"/>
                </a:cubicBezTo>
                <a:close/>
                <a:moveTo>
                  <a:pt x="1728116" y="1958710"/>
                </a:moveTo>
                <a:cubicBezTo>
                  <a:pt x="1728979" y="1951080"/>
                  <a:pt x="1730759" y="1940582"/>
                  <a:pt x="1733570" y="1936739"/>
                </a:cubicBezTo>
                <a:cubicBezTo>
                  <a:pt x="1727891" y="1939664"/>
                  <a:pt x="1728004" y="1949186"/>
                  <a:pt x="1728116" y="1958710"/>
                </a:cubicBezTo>
                <a:close/>
                <a:moveTo>
                  <a:pt x="2832014" y="1962769"/>
                </a:moveTo>
                <a:cubicBezTo>
                  <a:pt x="2840561" y="1960764"/>
                  <a:pt x="2839531" y="1954108"/>
                  <a:pt x="2841368" y="1948372"/>
                </a:cubicBezTo>
                <a:cubicBezTo>
                  <a:pt x="2847570" y="1909250"/>
                  <a:pt x="2861460" y="1875751"/>
                  <a:pt x="2890664" y="1848737"/>
                </a:cubicBezTo>
                <a:cubicBezTo>
                  <a:pt x="2861460" y="1875751"/>
                  <a:pt x="2845677" y="1910225"/>
                  <a:pt x="2841368" y="1948372"/>
                </a:cubicBezTo>
                <a:cubicBezTo>
                  <a:pt x="2839531" y="1954108"/>
                  <a:pt x="2838668" y="1961738"/>
                  <a:pt x="2832014" y="1962769"/>
                </a:cubicBezTo>
                <a:close/>
                <a:moveTo>
                  <a:pt x="1965381" y="1968279"/>
                </a:moveTo>
                <a:cubicBezTo>
                  <a:pt x="1971061" y="1965354"/>
                  <a:pt x="1975063" y="1961497"/>
                  <a:pt x="1977624" y="1956586"/>
                </a:cubicBezTo>
                <a:lnTo>
                  <a:pt x="1977806" y="1955675"/>
                </a:lnTo>
                <a:lnTo>
                  <a:pt x="1977969" y="1955511"/>
                </a:lnTo>
                <a:cubicBezTo>
                  <a:pt x="1980888" y="1950714"/>
                  <a:pt x="1982251" y="1945222"/>
                  <a:pt x="1981220" y="1938566"/>
                </a:cubicBezTo>
                <a:lnTo>
                  <a:pt x="1977806" y="1955675"/>
                </a:lnTo>
                <a:close/>
                <a:moveTo>
                  <a:pt x="1602596" y="1975436"/>
                </a:moveTo>
                <a:cubicBezTo>
                  <a:pt x="1598471" y="1948817"/>
                  <a:pt x="1609717" y="1933445"/>
                  <a:pt x="1638229" y="1928345"/>
                </a:cubicBezTo>
                <a:cubicBezTo>
                  <a:pt x="1623486" y="1929949"/>
                  <a:pt x="1613302" y="1934593"/>
                  <a:pt x="1607443" y="1942401"/>
                </a:cubicBezTo>
                <a:cubicBezTo>
                  <a:pt x="1601583" y="1950209"/>
                  <a:pt x="1600047" y="1961180"/>
                  <a:pt x="1602596" y="1975436"/>
                </a:cubicBezTo>
                <a:close/>
                <a:moveTo>
                  <a:pt x="1000257" y="1980789"/>
                </a:moveTo>
                <a:cubicBezTo>
                  <a:pt x="1004795" y="1982045"/>
                  <a:pt x="1009313" y="1981515"/>
                  <a:pt x="1012125" y="1977672"/>
                </a:cubicBezTo>
                <a:cubicBezTo>
                  <a:pt x="1006501" y="1985358"/>
                  <a:pt x="995947" y="1978816"/>
                  <a:pt x="988261" y="1973194"/>
                </a:cubicBezTo>
                <a:cubicBezTo>
                  <a:pt x="978625" y="1963783"/>
                  <a:pt x="970021" y="1961027"/>
                  <a:pt x="960611" y="1970664"/>
                </a:cubicBezTo>
                <a:cubicBezTo>
                  <a:pt x="970996" y="1962921"/>
                  <a:pt x="979600" y="1965676"/>
                  <a:pt x="988261" y="1973194"/>
                </a:cubicBezTo>
                <a:cubicBezTo>
                  <a:pt x="991158" y="1976492"/>
                  <a:pt x="995718" y="1979533"/>
                  <a:pt x="1000257" y="1980789"/>
                </a:cubicBezTo>
                <a:close/>
                <a:moveTo>
                  <a:pt x="1493140" y="1981495"/>
                </a:moveTo>
                <a:lnTo>
                  <a:pt x="1489278" y="1975040"/>
                </a:lnTo>
                <a:lnTo>
                  <a:pt x="1490781" y="1970344"/>
                </a:lnTo>
                <a:lnTo>
                  <a:pt x="1492644" y="1966529"/>
                </a:lnTo>
                <a:lnTo>
                  <a:pt x="1506167" y="1955626"/>
                </a:lnTo>
                <a:cubicBezTo>
                  <a:pt x="1502252" y="1956744"/>
                  <a:pt x="1497820" y="1959475"/>
                  <a:pt x="1494417" y="1962897"/>
                </a:cubicBezTo>
                <a:lnTo>
                  <a:pt x="1492644" y="1966529"/>
                </a:lnTo>
                <a:lnTo>
                  <a:pt x="1491780" y="1967225"/>
                </a:lnTo>
                <a:lnTo>
                  <a:pt x="1490781" y="1970344"/>
                </a:lnTo>
                <a:lnTo>
                  <a:pt x="1488843" y="1974314"/>
                </a:lnTo>
                <a:lnTo>
                  <a:pt x="1489278" y="1975040"/>
                </a:lnTo>
                <a:lnTo>
                  <a:pt x="1489255" y="1975113"/>
                </a:lnTo>
                <a:cubicBezTo>
                  <a:pt x="1489343" y="1977612"/>
                  <a:pt x="1490501" y="1979860"/>
                  <a:pt x="1493140" y="1981495"/>
                </a:cubicBezTo>
                <a:close/>
                <a:moveTo>
                  <a:pt x="2687505" y="1984483"/>
                </a:moveTo>
                <a:cubicBezTo>
                  <a:pt x="2698920" y="1983395"/>
                  <a:pt x="2710336" y="1982307"/>
                  <a:pt x="2720834" y="1984088"/>
                </a:cubicBezTo>
                <a:cubicBezTo>
                  <a:pt x="2709361" y="1980414"/>
                  <a:pt x="2698920" y="1983395"/>
                  <a:pt x="2687505" y="1984483"/>
                </a:cubicBezTo>
                <a:close/>
                <a:moveTo>
                  <a:pt x="1819639" y="1992760"/>
                </a:moveTo>
                <a:cubicBezTo>
                  <a:pt x="1826500" y="1992783"/>
                  <a:pt x="1833276" y="1991989"/>
                  <a:pt x="1839917" y="1989767"/>
                </a:cubicBezTo>
                <a:cubicBezTo>
                  <a:pt x="1826148" y="1993263"/>
                  <a:pt x="1812323" y="1991998"/>
                  <a:pt x="1798491" y="1990138"/>
                </a:cubicBezTo>
                <a:lnTo>
                  <a:pt x="1792751" y="1989695"/>
                </a:lnTo>
                <a:lnTo>
                  <a:pt x="1788374" y="1989196"/>
                </a:lnTo>
                <a:cubicBezTo>
                  <a:pt x="1777880" y="1987540"/>
                  <a:pt x="1767371" y="1986102"/>
                  <a:pt x="1757023" y="1986939"/>
                </a:cubicBezTo>
                <a:cubicBezTo>
                  <a:pt x="1745607" y="1988027"/>
                  <a:pt x="1734996" y="1976724"/>
                  <a:pt x="1728172" y="1963471"/>
                </a:cubicBezTo>
                <a:cubicBezTo>
                  <a:pt x="1734996" y="1976724"/>
                  <a:pt x="1743714" y="1989002"/>
                  <a:pt x="1757023" y="1986939"/>
                </a:cubicBezTo>
                <a:lnTo>
                  <a:pt x="1792751" y="1989695"/>
                </a:lnTo>
                <a:close/>
                <a:moveTo>
                  <a:pt x="685706" y="1999636"/>
                </a:moveTo>
                <a:lnTo>
                  <a:pt x="677879" y="1991299"/>
                </a:lnTo>
                <a:lnTo>
                  <a:pt x="682612" y="1979672"/>
                </a:lnTo>
                <a:cubicBezTo>
                  <a:pt x="693916" y="1969062"/>
                  <a:pt x="688066" y="1957702"/>
                  <a:pt x="680325" y="1947318"/>
                </a:cubicBezTo>
                <a:cubicBezTo>
                  <a:pt x="686173" y="1958677"/>
                  <a:pt x="692941" y="1967169"/>
                  <a:pt x="682612" y="1979672"/>
                </a:cubicBezTo>
                <a:cubicBezTo>
                  <a:pt x="679314" y="1982569"/>
                  <a:pt x="677463" y="1987115"/>
                  <a:pt x="677749" y="1991160"/>
                </a:cubicBezTo>
                <a:lnTo>
                  <a:pt x="677879" y="1991299"/>
                </a:lnTo>
                <a:lnTo>
                  <a:pt x="677060" y="1993311"/>
                </a:lnTo>
                <a:cubicBezTo>
                  <a:pt x="677346" y="1997355"/>
                  <a:pt x="679998" y="2000180"/>
                  <a:pt x="685706" y="1999636"/>
                </a:cubicBezTo>
                <a:close/>
                <a:moveTo>
                  <a:pt x="1659266" y="2015718"/>
                </a:moveTo>
                <a:cubicBezTo>
                  <a:pt x="1656285" y="2005277"/>
                  <a:pt x="1655469" y="1996714"/>
                  <a:pt x="1658138" y="1990849"/>
                </a:cubicBezTo>
                <a:lnTo>
                  <a:pt x="1659591" y="1989419"/>
                </a:lnTo>
                <a:lnTo>
                  <a:pt x="1677916" y="1982163"/>
                </a:lnTo>
                <a:cubicBezTo>
                  <a:pt x="1681731" y="1982593"/>
                  <a:pt x="1684571" y="1981131"/>
                  <a:pt x="1686802" y="1978486"/>
                </a:cubicBezTo>
                <a:lnTo>
                  <a:pt x="1686843" y="1978403"/>
                </a:lnTo>
                <a:lnTo>
                  <a:pt x="1687511" y="1978121"/>
                </a:lnTo>
                <a:cubicBezTo>
                  <a:pt x="1689979" y="1975353"/>
                  <a:pt x="1691600" y="1971524"/>
                  <a:pt x="1692031" y="1967709"/>
                </a:cubicBezTo>
                <a:lnTo>
                  <a:pt x="1686843" y="1978403"/>
                </a:lnTo>
                <a:lnTo>
                  <a:pt x="1677916" y="1982163"/>
                </a:lnTo>
                <a:cubicBezTo>
                  <a:pt x="1672438" y="1981990"/>
                  <a:pt x="1668160" y="1982695"/>
                  <a:pt x="1664919" y="1984177"/>
                </a:cubicBezTo>
                <a:lnTo>
                  <a:pt x="1659591" y="1989419"/>
                </a:lnTo>
                <a:lnTo>
                  <a:pt x="1657772" y="1990140"/>
                </a:lnTo>
                <a:cubicBezTo>
                  <a:pt x="1654982" y="1995768"/>
                  <a:pt x="1655797" y="2004330"/>
                  <a:pt x="1659266" y="2015718"/>
                </a:cubicBezTo>
                <a:cubicBezTo>
                  <a:pt x="1643950" y="2009233"/>
                  <a:pt x="1632478" y="2005559"/>
                  <a:pt x="1626628" y="1994199"/>
                </a:cubicBezTo>
                <a:cubicBezTo>
                  <a:pt x="1632478" y="2005559"/>
                  <a:pt x="1642056" y="2010207"/>
                  <a:pt x="1659266" y="2015718"/>
                </a:cubicBezTo>
                <a:close/>
                <a:moveTo>
                  <a:pt x="787871" y="2021285"/>
                </a:moveTo>
                <a:cubicBezTo>
                  <a:pt x="791715" y="2024096"/>
                  <a:pt x="796420" y="2019278"/>
                  <a:pt x="802099" y="2016354"/>
                </a:cubicBezTo>
                <a:cubicBezTo>
                  <a:pt x="796420" y="2019278"/>
                  <a:pt x="790740" y="2022202"/>
                  <a:pt x="787871" y="2021285"/>
                </a:cubicBezTo>
                <a:close/>
                <a:moveTo>
                  <a:pt x="1551816" y="2030325"/>
                </a:moveTo>
                <a:cubicBezTo>
                  <a:pt x="1569774" y="2018684"/>
                  <a:pt x="1600236" y="2017370"/>
                  <a:pt x="1600815" y="1985933"/>
                </a:cubicBezTo>
                <a:cubicBezTo>
                  <a:pt x="1599260" y="2015476"/>
                  <a:pt x="1568799" y="2016791"/>
                  <a:pt x="1551816" y="2030325"/>
                </a:cubicBezTo>
                <a:close/>
                <a:moveTo>
                  <a:pt x="593911" y="2049298"/>
                </a:moveTo>
                <a:cubicBezTo>
                  <a:pt x="590011" y="2041725"/>
                  <a:pt x="588980" y="2035071"/>
                  <a:pt x="592710" y="2028359"/>
                </a:cubicBezTo>
                <a:cubicBezTo>
                  <a:pt x="587086" y="2036045"/>
                  <a:pt x="590986" y="2043618"/>
                  <a:pt x="593911" y="2049298"/>
                </a:cubicBezTo>
                <a:close/>
                <a:moveTo>
                  <a:pt x="1449184" y="2049638"/>
                </a:moveTo>
                <a:cubicBezTo>
                  <a:pt x="1447178" y="2041090"/>
                  <a:pt x="1444196" y="2030649"/>
                  <a:pt x="1454638" y="2027667"/>
                </a:cubicBezTo>
                <a:cubicBezTo>
                  <a:pt x="1444196" y="2030649"/>
                  <a:pt x="1444309" y="2040171"/>
                  <a:pt x="1449184" y="2049638"/>
                </a:cubicBezTo>
                <a:close/>
                <a:moveTo>
                  <a:pt x="2596853" y="2050322"/>
                </a:moveTo>
                <a:cubicBezTo>
                  <a:pt x="2592035" y="2045616"/>
                  <a:pt x="2595765" y="2038906"/>
                  <a:pt x="2595708" y="2034144"/>
                </a:cubicBezTo>
                <a:cubicBezTo>
                  <a:pt x="2602943" y="2001676"/>
                  <a:pt x="2631399" y="1991814"/>
                  <a:pt x="2656011" y="1979141"/>
                </a:cubicBezTo>
                <a:cubicBezTo>
                  <a:pt x="2650162" y="1967782"/>
                  <a:pt x="2639664" y="1966001"/>
                  <a:pt x="2629280" y="1973744"/>
                </a:cubicBezTo>
                <a:cubicBezTo>
                  <a:pt x="2616027" y="1980568"/>
                  <a:pt x="2602717" y="1982630"/>
                  <a:pt x="2591245" y="1978957"/>
                </a:cubicBezTo>
                <a:cubicBezTo>
                  <a:pt x="2579772" y="1975283"/>
                  <a:pt x="2565488" y="1975453"/>
                  <a:pt x="2559638" y="1964093"/>
                </a:cubicBezTo>
                <a:cubicBezTo>
                  <a:pt x="2563594" y="1976428"/>
                  <a:pt x="2579772" y="1975283"/>
                  <a:pt x="2591245" y="1978957"/>
                </a:cubicBezTo>
                <a:cubicBezTo>
                  <a:pt x="2603692" y="1984524"/>
                  <a:pt x="2618895" y="1981487"/>
                  <a:pt x="2629280" y="1973744"/>
                </a:cubicBezTo>
                <a:cubicBezTo>
                  <a:pt x="2640640" y="1967895"/>
                  <a:pt x="2648269" y="1968757"/>
                  <a:pt x="2656011" y="1979141"/>
                </a:cubicBezTo>
                <a:cubicBezTo>
                  <a:pt x="2629505" y="1992789"/>
                  <a:pt x="2601968" y="1999783"/>
                  <a:pt x="2595708" y="2034144"/>
                </a:cubicBezTo>
                <a:cubicBezTo>
                  <a:pt x="2593871" y="2039880"/>
                  <a:pt x="2590141" y="2046591"/>
                  <a:pt x="2596853" y="2050322"/>
                </a:cubicBezTo>
                <a:close/>
                <a:moveTo>
                  <a:pt x="1523529" y="2054471"/>
                </a:moveTo>
                <a:cubicBezTo>
                  <a:pt x="1520492" y="2039269"/>
                  <a:pt x="1524222" y="2032557"/>
                  <a:pt x="1529902" y="2029632"/>
                </a:cubicBezTo>
                <a:cubicBezTo>
                  <a:pt x="1522329" y="2033532"/>
                  <a:pt x="1520492" y="2039269"/>
                  <a:pt x="1523529" y="2054471"/>
                </a:cubicBezTo>
                <a:close/>
                <a:moveTo>
                  <a:pt x="928353" y="2061525"/>
                </a:moveTo>
                <a:cubicBezTo>
                  <a:pt x="917687" y="2045460"/>
                  <a:pt x="934726" y="2036687"/>
                  <a:pt x="927902" y="2023434"/>
                </a:cubicBezTo>
                <a:cubicBezTo>
                  <a:pt x="934726" y="2036687"/>
                  <a:pt x="915793" y="2046435"/>
                  <a:pt x="928353" y="2061525"/>
                </a:cubicBezTo>
                <a:close/>
                <a:moveTo>
                  <a:pt x="1406613" y="2073952"/>
                </a:moveTo>
                <a:cubicBezTo>
                  <a:pt x="1404607" y="2065405"/>
                  <a:pt x="1412181" y="2061505"/>
                  <a:pt x="1434038" y="2057436"/>
                </a:cubicBezTo>
                <a:cubicBezTo>
                  <a:pt x="1423110" y="2059471"/>
                  <a:pt x="1415508" y="2060990"/>
                  <a:pt x="1411012" y="2063305"/>
                </a:cubicBezTo>
                <a:cubicBezTo>
                  <a:pt x="1406515" y="2065621"/>
                  <a:pt x="1405123" y="2068732"/>
                  <a:pt x="1406613" y="2073952"/>
                </a:cubicBezTo>
                <a:close/>
                <a:moveTo>
                  <a:pt x="1260041" y="2082357"/>
                </a:moveTo>
                <a:cubicBezTo>
                  <a:pt x="1268645" y="2085112"/>
                  <a:pt x="1272376" y="2078401"/>
                  <a:pt x="1276106" y="2071690"/>
                </a:cubicBezTo>
                <a:cubicBezTo>
                  <a:pt x="1272376" y="2078401"/>
                  <a:pt x="1267670" y="2083219"/>
                  <a:pt x="1260041" y="2082357"/>
                </a:cubicBezTo>
                <a:close/>
                <a:moveTo>
                  <a:pt x="1441174" y="2086996"/>
                </a:moveTo>
                <a:cubicBezTo>
                  <a:pt x="1445821" y="2087298"/>
                  <a:pt x="1451041" y="2085807"/>
                  <a:pt x="1455315" y="2084804"/>
                </a:cubicBezTo>
                <a:cubicBezTo>
                  <a:pt x="1446767" y="2086810"/>
                  <a:pt x="1436326" y="2089792"/>
                  <a:pt x="1430477" y="2078432"/>
                </a:cubicBezTo>
                <a:cubicBezTo>
                  <a:pt x="1432455" y="2084599"/>
                  <a:pt x="1436527" y="2086694"/>
                  <a:pt x="1441174" y="2086996"/>
                </a:cubicBezTo>
                <a:close/>
                <a:moveTo>
                  <a:pt x="1017266" y="2089997"/>
                </a:moveTo>
                <a:cubicBezTo>
                  <a:pt x="1023863" y="2084203"/>
                  <a:pt x="1028512" y="2074624"/>
                  <a:pt x="1035167" y="2073593"/>
                </a:cubicBezTo>
                <a:cubicBezTo>
                  <a:pt x="1028512" y="2074624"/>
                  <a:pt x="1022889" y="2082310"/>
                  <a:pt x="1017266" y="2089997"/>
                </a:cubicBezTo>
                <a:close/>
                <a:moveTo>
                  <a:pt x="1206682" y="2090370"/>
                </a:moveTo>
                <a:cubicBezTo>
                  <a:pt x="1210145" y="2091282"/>
                  <a:pt x="1213945" y="2090523"/>
                  <a:pt x="1217244" y="2087626"/>
                </a:cubicBezTo>
                <a:cubicBezTo>
                  <a:pt x="1209672" y="2091526"/>
                  <a:pt x="1203936" y="2089689"/>
                  <a:pt x="1198143" y="2083090"/>
                </a:cubicBezTo>
                <a:cubicBezTo>
                  <a:pt x="1200093" y="2086877"/>
                  <a:pt x="1203219" y="2089459"/>
                  <a:pt x="1206682" y="2090370"/>
                </a:cubicBezTo>
                <a:close/>
                <a:moveTo>
                  <a:pt x="2709854" y="2102317"/>
                </a:moveTo>
                <a:cubicBezTo>
                  <a:pt x="2721963" y="2079316"/>
                  <a:pt x="2693450" y="2084416"/>
                  <a:pt x="2686626" y="2071163"/>
                </a:cubicBezTo>
                <a:cubicBezTo>
                  <a:pt x="2680777" y="2059804"/>
                  <a:pt x="2675200" y="2051298"/>
                  <a:pt x="2669063" y="2045775"/>
                </a:cubicBezTo>
                <a:lnTo>
                  <a:pt x="2668143" y="2045446"/>
                </a:lnTo>
                <a:lnTo>
                  <a:pt x="2667623" y="2044721"/>
                </a:lnTo>
                <a:cubicBezTo>
                  <a:pt x="2661248" y="2039320"/>
                  <a:pt x="2654796" y="2037254"/>
                  <a:pt x="2648140" y="2038284"/>
                </a:cubicBezTo>
                <a:lnTo>
                  <a:pt x="2668143" y="2045446"/>
                </a:lnTo>
                <a:lnTo>
                  <a:pt x="2686626" y="2071163"/>
                </a:lnTo>
                <a:cubicBezTo>
                  <a:pt x="2693450" y="2084416"/>
                  <a:pt x="2720070" y="2080291"/>
                  <a:pt x="2709854" y="2102317"/>
                </a:cubicBezTo>
                <a:close/>
                <a:moveTo>
                  <a:pt x="733870" y="2125737"/>
                </a:moveTo>
                <a:cubicBezTo>
                  <a:pt x="751771" y="2109334"/>
                  <a:pt x="743167" y="2106579"/>
                  <a:pt x="732669" y="2104799"/>
                </a:cubicBezTo>
                <a:cubicBezTo>
                  <a:pt x="741273" y="2107554"/>
                  <a:pt x="751771" y="2109334"/>
                  <a:pt x="733870" y="2125737"/>
                </a:cubicBezTo>
                <a:close/>
                <a:moveTo>
                  <a:pt x="625332" y="2128929"/>
                </a:moveTo>
                <a:cubicBezTo>
                  <a:pt x="617477" y="2109021"/>
                  <a:pt x="595450" y="2098806"/>
                  <a:pt x="588513" y="2076030"/>
                </a:cubicBezTo>
                <a:cubicBezTo>
                  <a:pt x="593557" y="2099781"/>
                  <a:pt x="615584" y="2109996"/>
                  <a:pt x="625332" y="2128929"/>
                </a:cubicBezTo>
                <a:close/>
                <a:moveTo>
                  <a:pt x="808327" y="2140093"/>
                </a:moveTo>
                <a:cubicBezTo>
                  <a:pt x="808272" y="2135332"/>
                  <a:pt x="807255" y="2129867"/>
                  <a:pt x="804696" y="2124897"/>
                </a:cubicBezTo>
                <a:lnTo>
                  <a:pt x="804450" y="2124665"/>
                </a:lnTo>
                <a:lnTo>
                  <a:pt x="804330" y="2124188"/>
                </a:lnTo>
                <a:cubicBezTo>
                  <a:pt x="801649" y="2118981"/>
                  <a:pt x="797549" y="2114506"/>
                  <a:pt x="791811" y="2112669"/>
                </a:cubicBezTo>
                <a:lnTo>
                  <a:pt x="804450" y="2124665"/>
                </a:lnTo>
                <a:close/>
                <a:moveTo>
                  <a:pt x="2451296" y="2144431"/>
                </a:moveTo>
                <a:cubicBezTo>
                  <a:pt x="2458587" y="2116724"/>
                  <a:pt x="2446139" y="2111158"/>
                  <a:pt x="2422446" y="2120963"/>
                </a:cubicBezTo>
                <a:cubicBezTo>
                  <a:pt x="2418896" y="2122791"/>
                  <a:pt x="2414645" y="2121948"/>
                  <a:pt x="2410176" y="2121091"/>
                </a:cubicBezTo>
                <a:lnTo>
                  <a:pt x="2407237" y="2121101"/>
                </a:lnTo>
                <a:lnTo>
                  <a:pt x="2404942" y="2120693"/>
                </a:lnTo>
                <a:lnTo>
                  <a:pt x="2398472" y="2121128"/>
                </a:lnTo>
                <a:lnTo>
                  <a:pt x="2396598" y="2121134"/>
                </a:lnTo>
                <a:lnTo>
                  <a:pt x="2396462" y="2121263"/>
                </a:lnTo>
                <a:lnTo>
                  <a:pt x="2396332" y="2121271"/>
                </a:lnTo>
                <a:cubicBezTo>
                  <a:pt x="2393532" y="2122376"/>
                  <a:pt x="2390822" y="2124671"/>
                  <a:pt x="2388254" y="2128987"/>
                </a:cubicBezTo>
                <a:lnTo>
                  <a:pt x="2396462" y="2121263"/>
                </a:lnTo>
                <a:lnTo>
                  <a:pt x="2398472" y="2121128"/>
                </a:lnTo>
                <a:lnTo>
                  <a:pt x="2407237" y="2121101"/>
                </a:lnTo>
                <a:lnTo>
                  <a:pt x="2413755" y="2122256"/>
                </a:lnTo>
                <a:cubicBezTo>
                  <a:pt x="2416691" y="2122579"/>
                  <a:pt x="2419606" y="2122425"/>
                  <a:pt x="2422446" y="2120963"/>
                </a:cubicBezTo>
                <a:cubicBezTo>
                  <a:pt x="2446139" y="2111158"/>
                  <a:pt x="2456694" y="2117699"/>
                  <a:pt x="2451296" y="2144431"/>
                </a:cubicBezTo>
                <a:close/>
                <a:moveTo>
                  <a:pt x="1049379" y="2147713"/>
                </a:moveTo>
                <a:cubicBezTo>
                  <a:pt x="1056034" y="2146682"/>
                  <a:pt x="1061657" y="2138995"/>
                  <a:pt x="1067394" y="2140833"/>
                </a:cubicBezTo>
                <a:cubicBezTo>
                  <a:pt x="1063580" y="2140402"/>
                  <a:pt x="1060495" y="2141390"/>
                  <a:pt x="1057655" y="2142853"/>
                </a:cubicBezTo>
                <a:cubicBezTo>
                  <a:pt x="1054815" y="2144315"/>
                  <a:pt x="1052219" y="2146250"/>
                  <a:pt x="1049379" y="2147713"/>
                </a:cubicBezTo>
                <a:close/>
                <a:moveTo>
                  <a:pt x="2956157" y="2165607"/>
                </a:moveTo>
                <a:lnTo>
                  <a:pt x="2775931" y="2165607"/>
                </a:lnTo>
                <a:lnTo>
                  <a:pt x="2774379" y="2162508"/>
                </a:lnTo>
                <a:cubicBezTo>
                  <a:pt x="2769561" y="2157802"/>
                  <a:pt x="2774210" y="2148223"/>
                  <a:pt x="2777940" y="2141513"/>
                </a:cubicBezTo>
                <a:cubicBezTo>
                  <a:pt x="2774210" y="2148223"/>
                  <a:pt x="2768586" y="2155909"/>
                  <a:pt x="2774379" y="2162508"/>
                </a:cubicBezTo>
                <a:lnTo>
                  <a:pt x="2775687" y="2165607"/>
                </a:lnTo>
                <a:lnTo>
                  <a:pt x="2582882" y="2165607"/>
                </a:lnTo>
                <a:lnTo>
                  <a:pt x="2588684" y="2164708"/>
                </a:lnTo>
                <a:cubicBezTo>
                  <a:pt x="2583979" y="2169526"/>
                  <a:pt x="2573425" y="2162984"/>
                  <a:pt x="2565795" y="2162122"/>
                </a:cubicBezTo>
                <a:lnTo>
                  <a:pt x="2538507" y="2152507"/>
                </a:lnTo>
                <a:lnTo>
                  <a:pt x="2526774" y="2143597"/>
                </a:lnTo>
                <a:lnTo>
                  <a:pt x="2524054" y="2141073"/>
                </a:lnTo>
                <a:lnTo>
                  <a:pt x="2517730" y="2124595"/>
                </a:lnTo>
                <a:cubicBezTo>
                  <a:pt x="2515724" y="2116047"/>
                  <a:pt x="2503389" y="2120003"/>
                  <a:pt x="2497710" y="2122928"/>
                </a:cubicBezTo>
                <a:cubicBezTo>
                  <a:pt x="2504364" y="2121897"/>
                  <a:pt x="2515724" y="2116047"/>
                  <a:pt x="2517730" y="2124595"/>
                </a:cubicBezTo>
                <a:cubicBezTo>
                  <a:pt x="2518762" y="2131250"/>
                  <a:pt x="2520908" y="2136582"/>
                  <a:pt x="2523891" y="2140922"/>
                </a:cubicBezTo>
                <a:lnTo>
                  <a:pt x="2524054" y="2141073"/>
                </a:lnTo>
                <a:lnTo>
                  <a:pt x="2524302" y="2141720"/>
                </a:lnTo>
                <a:lnTo>
                  <a:pt x="2526774" y="2143597"/>
                </a:lnTo>
                <a:lnTo>
                  <a:pt x="2535071" y="2151296"/>
                </a:lnTo>
                <a:lnTo>
                  <a:pt x="2538507" y="2152507"/>
                </a:lnTo>
                <a:lnTo>
                  <a:pt x="2542277" y="2155370"/>
                </a:lnTo>
                <a:cubicBezTo>
                  <a:pt x="2549454" y="2158298"/>
                  <a:pt x="2557556" y="2160077"/>
                  <a:pt x="2565795" y="2162122"/>
                </a:cubicBezTo>
                <a:lnTo>
                  <a:pt x="2576678" y="2165607"/>
                </a:lnTo>
                <a:lnTo>
                  <a:pt x="1997582" y="2165607"/>
                </a:lnTo>
                <a:lnTo>
                  <a:pt x="1372599" y="2165607"/>
                </a:lnTo>
                <a:lnTo>
                  <a:pt x="1369739" y="2157012"/>
                </a:lnTo>
                <a:cubicBezTo>
                  <a:pt x="1369884" y="2149152"/>
                  <a:pt x="1371692" y="2141035"/>
                  <a:pt x="1372067" y="2132459"/>
                </a:cubicBezTo>
                <a:cubicBezTo>
                  <a:pt x="1351821" y="2111746"/>
                  <a:pt x="1346721" y="2083234"/>
                  <a:pt x="1326475" y="2062521"/>
                </a:cubicBezTo>
                <a:cubicBezTo>
                  <a:pt x="1344827" y="2084209"/>
                  <a:pt x="1351821" y="2111746"/>
                  <a:pt x="1372067" y="2132459"/>
                </a:cubicBezTo>
                <a:cubicBezTo>
                  <a:pt x="1371692" y="2141035"/>
                  <a:pt x="1369411" y="2149396"/>
                  <a:pt x="1369029" y="2157377"/>
                </a:cubicBezTo>
                <a:lnTo>
                  <a:pt x="1372069" y="2165607"/>
                </a:lnTo>
                <a:lnTo>
                  <a:pt x="449927" y="2165607"/>
                </a:lnTo>
                <a:lnTo>
                  <a:pt x="442379" y="2151574"/>
                </a:lnTo>
                <a:cubicBezTo>
                  <a:pt x="435977" y="2143792"/>
                  <a:pt x="428277" y="2136978"/>
                  <a:pt x="420591" y="2131355"/>
                </a:cubicBezTo>
                <a:cubicBezTo>
                  <a:pt x="406194" y="2122001"/>
                  <a:pt x="387092" y="2117466"/>
                  <a:pt x="393464" y="2092628"/>
                </a:cubicBezTo>
                <a:cubicBezTo>
                  <a:pt x="392489" y="2090734"/>
                  <a:pt x="386697" y="2084136"/>
                  <a:pt x="383829" y="2083218"/>
                </a:cubicBezTo>
                <a:cubicBezTo>
                  <a:pt x="361859" y="2077764"/>
                  <a:pt x="356871" y="2058775"/>
                  <a:pt x="345286" y="2045578"/>
                </a:cubicBezTo>
                <a:cubicBezTo>
                  <a:pt x="329801" y="2024808"/>
                  <a:pt x="322864" y="2002033"/>
                  <a:pt x="317821" y="1978282"/>
                </a:cubicBezTo>
                <a:cubicBezTo>
                  <a:pt x="293039" y="1976671"/>
                  <a:pt x="300386" y="1953726"/>
                  <a:pt x="291669" y="1941448"/>
                </a:cubicBezTo>
                <a:cubicBezTo>
                  <a:pt x="309683" y="1934568"/>
                  <a:pt x="321213" y="1943003"/>
                  <a:pt x="330905" y="1957174"/>
                </a:cubicBezTo>
                <a:cubicBezTo>
                  <a:pt x="323106" y="1942028"/>
                  <a:pt x="310602" y="1931700"/>
                  <a:pt x="291669" y="1941448"/>
                </a:cubicBezTo>
                <a:cubicBezTo>
                  <a:pt x="262875" y="1922741"/>
                  <a:pt x="252039" y="1892392"/>
                  <a:pt x="236497" y="1866861"/>
                </a:cubicBezTo>
                <a:cubicBezTo>
                  <a:pt x="245738" y="1842941"/>
                  <a:pt x="234096" y="1824983"/>
                  <a:pt x="223373" y="1804157"/>
                </a:cubicBezTo>
                <a:cubicBezTo>
                  <a:pt x="215631" y="1793772"/>
                  <a:pt x="208001" y="1792910"/>
                  <a:pt x="196642" y="1798760"/>
                </a:cubicBezTo>
                <a:cubicBezTo>
                  <a:pt x="185918" y="1777933"/>
                  <a:pt x="172383" y="1760950"/>
                  <a:pt x="157874" y="1742074"/>
                </a:cubicBezTo>
                <a:cubicBezTo>
                  <a:pt x="144338" y="1725091"/>
                  <a:pt x="124035" y="1699616"/>
                  <a:pt x="128458" y="1670991"/>
                </a:cubicBezTo>
                <a:cubicBezTo>
                  <a:pt x="129320" y="1663361"/>
                  <a:pt x="123527" y="1656764"/>
                  <a:pt x="118710" y="1652059"/>
                </a:cubicBezTo>
                <a:cubicBezTo>
                  <a:pt x="107124" y="1638861"/>
                  <a:pt x="94620" y="1628534"/>
                  <a:pt x="106730" y="1605532"/>
                </a:cubicBezTo>
                <a:cubicBezTo>
                  <a:pt x="113271" y="1594978"/>
                  <a:pt x="98761" y="1576102"/>
                  <a:pt x="89069" y="1561930"/>
                </a:cubicBezTo>
                <a:cubicBezTo>
                  <a:pt x="77484" y="1548734"/>
                  <a:pt x="68766" y="1536456"/>
                  <a:pt x="59074" y="1522285"/>
                </a:cubicBezTo>
                <a:cubicBezTo>
                  <a:pt x="54256" y="1517580"/>
                  <a:pt x="47489" y="1509088"/>
                  <a:pt x="51219" y="1502377"/>
                </a:cubicBezTo>
                <a:cubicBezTo>
                  <a:pt x="68838" y="1462167"/>
                  <a:pt x="51235" y="1423326"/>
                  <a:pt x="29957" y="1395959"/>
                </a:cubicBezTo>
                <a:cubicBezTo>
                  <a:pt x="6730" y="1364804"/>
                  <a:pt x="20563" y="1326543"/>
                  <a:pt x="203" y="1296308"/>
                </a:cubicBezTo>
                <a:cubicBezTo>
                  <a:pt x="-772" y="1294414"/>
                  <a:pt x="1984" y="1285810"/>
                  <a:pt x="3877" y="1284835"/>
                </a:cubicBezTo>
                <a:cubicBezTo>
                  <a:pt x="28434" y="1267400"/>
                  <a:pt x="13811" y="1239001"/>
                  <a:pt x="17371" y="1218006"/>
                </a:cubicBezTo>
                <a:cubicBezTo>
                  <a:pt x="20014" y="1199879"/>
                  <a:pt x="9290" y="1179052"/>
                  <a:pt x="32928" y="1164486"/>
                </a:cubicBezTo>
                <a:cubicBezTo>
                  <a:pt x="39526" y="1158693"/>
                  <a:pt x="35570" y="1146359"/>
                  <a:pt x="31671" y="1138786"/>
                </a:cubicBezTo>
                <a:cubicBezTo>
                  <a:pt x="12173" y="1100920"/>
                  <a:pt x="42354" y="1075800"/>
                  <a:pt x="53431" y="1046144"/>
                </a:cubicBezTo>
                <a:cubicBezTo>
                  <a:pt x="59860" y="1026067"/>
                  <a:pt x="75699" y="996354"/>
                  <a:pt x="76335" y="969679"/>
                </a:cubicBezTo>
                <a:cubicBezTo>
                  <a:pt x="76223" y="960156"/>
                  <a:pt x="87638" y="959069"/>
                  <a:pt x="94237" y="953276"/>
                </a:cubicBezTo>
                <a:cubicBezTo>
                  <a:pt x="96017" y="942778"/>
                  <a:pt x="83513" y="932449"/>
                  <a:pt x="94760" y="917078"/>
                </a:cubicBezTo>
                <a:cubicBezTo>
                  <a:pt x="109793" y="899756"/>
                  <a:pt x="124826" y="882435"/>
                  <a:pt x="122594" y="854841"/>
                </a:cubicBezTo>
                <a:cubicBezTo>
                  <a:pt x="121450" y="838663"/>
                  <a:pt x="149157" y="845954"/>
                  <a:pt x="155586" y="825877"/>
                </a:cubicBezTo>
                <a:cubicBezTo>
                  <a:pt x="162989" y="807694"/>
                  <a:pt x="173262" y="790428"/>
                  <a:pt x="176822" y="769433"/>
                </a:cubicBezTo>
                <a:cubicBezTo>
                  <a:pt x="180327" y="743676"/>
                  <a:pt x="180963" y="717001"/>
                  <a:pt x="210337" y="704272"/>
                </a:cubicBezTo>
                <a:cubicBezTo>
                  <a:pt x="222221" y="662225"/>
                  <a:pt x="276433" y="655867"/>
                  <a:pt x="284472" y="611009"/>
                </a:cubicBezTo>
                <a:cubicBezTo>
                  <a:pt x="284416" y="606247"/>
                  <a:pt x="291014" y="600454"/>
                  <a:pt x="296751" y="602292"/>
                </a:cubicBezTo>
                <a:cubicBezTo>
                  <a:pt x="324513" y="614344"/>
                  <a:pt x="328992" y="590481"/>
                  <a:pt x="333585" y="576139"/>
                </a:cubicBezTo>
                <a:cubicBezTo>
                  <a:pt x="347418" y="537879"/>
                  <a:pt x="375704" y="513733"/>
                  <a:pt x="406915" y="495268"/>
                </a:cubicBezTo>
                <a:cubicBezTo>
                  <a:pt x="427740" y="484544"/>
                  <a:pt x="447536" y="467166"/>
                  <a:pt x="474154" y="463041"/>
                </a:cubicBezTo>
                <a:cubicBezTo>
                  <a:pt x="508346" y="455017"/>
                  <a:pt x="536688" y="435632"/>
                  <a:pt x="557288" y="405863"/>
                </a:cubicBezTo>
                <a:cubicBezTo>
                  <a:pt x="568536" y="390491"/>
                  <a:pt x="574102" y="378044"/>
                  <a:pt x="598941" y="384416"/>
                </a:cubicBezTo>
                <a:cubicBezTo>
                  <a:pt x="620911" y="389870"/>
                  <a:pt x="633882" y="359239"/>
                  <a:pt x="653790" y="351384"/>
                </a:cubicBezTo>
                <a:cubicBezTo>
                  <a:pt x="659844" y="339883"/>
                  <a:pt x="666873" y="330276"/>
                  <a:pt x="676197" y="323380"/>
                </a:cubicBezTo>
                <a:cubicBezTo>
                  <a:pt x="685521" y="316483"/>
                  <a:pt x="697138" y="312298"/>
                  <a:pt x="712368" y="311641"/>
                </a:cubicBezTo>
                <a:cubicBezTo>
                  <a:pt x="733307" y="310440"/>
                  <a:pt x="752184" y="295930"/>
                  <a:pt x="766298" y="281476"/>
                </a:cubicBezTo>
                <a:cubicBezTo>
                  <a:pt x="775709" y="271841"/>
                  <a:pt x="783281" y="267942"/>
                  <a:pt x="796704" y="275402"/>
                </a:cubicBezTo>
                <a:cubicBezTo>
                  <a:pt x="815863" y="284699"/>
                  <a:pt x="828028" y="266459"/>
                  <a:pt x="841224" y="254873"/>
                </a:cubicBezTo>
                <a:cubicBezTo>
                  <a:pt x="854421" y="243288"/>
                  <a:pt x="863774" y="228891"/>
                  <a:pt x="888556" y="230502"/>
                </a:cubicBezTo>
                <a:cubicBezTo>
                  <a:pt x="906683" y="233145"/>
                  <a:pt x="918735" y="205382"/>
                  <a:pt x="938643" y="197527"/>
                </a:cubicBezTo>
                <a:cubicBezTo>
                  <a:pt x="953677" y="180205"/>
                  <a:pt x="958438" y="180148"/>
                  <a:pt x="971055" y="200000"/>
                </a:cubicBezTo>
                <a:cubicBezTo>
                  <a:pt x="982414" y="194151"/>
                  <a:pt x="992856" y="191169"/>
                  <a:pt x="1004215" y="185320"/>
                </a:cubicBezTo>
                <a:cubicBezTo>
                  <a:pt x="1017412" y="173735"/>
                  <a:pt x="1032558" y="165936"/>
                  <a:pt x="1050572" y="159056"/>
                </a:cubicBezTo>
                <a:cubicBezTo>
                  <a:pt x="1068587" y="152175"/>
                  <a:pt x="1075991" y="133991"/>
                  <a:pt x="1094005" y="127111"/>
                </a:cubicBezTo>
                <a:cubicBezTo>
                  <a:pt x="1100491" y="111796"/>
                  <a:pt x="1107145" y="110764"/>
                  <a:pt x="1113051" y="126885"/>
                </a:cubicBezTo>
                <a:cubicBezTo>
                  <a:pt x="1132209" y="136183"/>
                  <a:pt x="1142425" y="114156"/>
                  <a:pt x="1158602" y="113011"/>
                </a:cubicBezTo>
                <a:cubicBezTo>
                  <a:pt x="1162276" y="101539"/>
                  <a:pt x="1172717" y="98558"/>
                  <a:pt x="1182183" y="93684"/>
                </a:cubicBezTo>
                <a:cubicBezTo>
                  <a:pt x="1191650" y="88810"/>
                  <a:pt x="1191763" y="98332"/>
                  <a:pt x="1192794" y="104987"/>
                </a:cubicBezTo>
                <a:cubicBezTo>
                  <a:pt x="1224287" y="110328"/>
                  <a:pt x="1241101" y="82509"/>
                  <a:pt x="1267662" y="73623"/>
                </a:cubicBezTo>
                <a:cubicBezTo>
                  <a:pt x="1283445" y="39149"/>
                  <a:pt x="1304667" y="61755"/>
                  <a:pt x="1325662" y="65315"/>
                </a:cubicBezTo>
                <a:cubicBezTo>
                  <a:pt x="1344594" y="55567"/>
                  <a:pt x="1363527" y="45818"/>
                  <a:pt x="1386360" y="43643"/>
                </a:cubicBezTo>
                <a:cubicBezTo>
                  <a:pt x="1391234" y="53109"/>
                  <a:pt x="1391459" y="72155"/>
                  <a:pt x="1409530" y="70036"/>
                </a:cubicBezTo>
                <a:cubicBezTo>
                  <a:pt x="1393352" y="71180"/>
                  <a:pt x="1394102" y="54028"/>
                  <a:pt x="1386360" y="43643"/>
                </a:cubicBezTo>
                <a:cubicBezTo>
                  <a:pt x="1401506" y="35844"/>
                  <a:pt x="1414646" y="19497"/>
                  <a:pt x="1432024" y="39292"/>
                </a:cubicBezTo>
                <a:cubicBezTo>
                  <a:pt x="1470977" y="31211"/>
                  <a:pt x="1514861" y="37358"/>
                  <a:pt x="1545902" y="4608"/>
                </a:cubicBezTo>
                <a:cubicBezTo>
                  <a:pt x="1551583" y="1683"/>
                  <a:pt x="1562023" y="-1298"/>
                  <a:pt x="1562998" y="595"/>
                </a:cubicBezTo>
                <a:cubicBezTo>
                  <a:pt x="1582327" y="24177"/>
                  <a:pt x="1610669" y="4793"/>
                  <a:pt x="1633670" y="16902"/>
                </a:cubicBezTo>
                <a:cubicBezTo>
                  <a:pt x="1662409" y="30847"/>
                  <a:pt x="1686852" y="3890"/>
                  <a:pt x="1715420" y="3552"/>
                </a:cubicBezTo>
                <a:cubicBezTo>
                  <a:pt x="1724943" y="3438"/>
                  <a:pt x="1734465" y="3325"/>
                  <a:pt x="1745020" y="9867"/>
                </a:cubicBezTo>
                <a:cubicBezTo>
                  <a:pt x="1772839" y="26681"/>
                  <a:pt x="1808175" y="34834"/>
                  <a:pt x="1841448" y="29677"/>
                </a:cubicBezTo>
                <a:cubicBezTo>
                  <a:pt x="1873803" y="27389"/>
                  <a:pt x="1907077" y="22233"/>
                  <a:pt x="1940407" y="21838"/>
                </a:cubicBezTo>
                <a:cubicBezTo>
                  <a:pt x="1961346" y="20637"/>
                  <a:pt x="1980278" y="10888"/>
                  <a:pt x="1990140" y="39344"/>
                </a:cubicBezTo>
                <a:cubicBezTo>
                  <a:pt x="1993064" y="45024"/>
                  <a:pt x="2004481" y="43936"/>
                  <a:pt x="2011135" y="42905"/>
                </a:cubicBezTo>
                <a:cubicBezTo>
                  <a:pt x="2029206" y="40786"/>
                  <a:pt x="2046359" y="41535"/>
                  <a:pt x="2064429" y="39416"/>
                </a:cubicBezTo>
                <a:cubicBezTo>
                  <a:pt x="2076819" y="40222"/>
                  <a:pt x="2092997" y="39078"/>
                  <a:pt x="2097872" y="48544"/>
                </a:cubicBezTo>
                <a:cubicBezTo>
                  <a:pt x="2123105" y="88246"/>
                  <a:pt x="2164983" y="85845"/>
                  <a:pt x="2201294" y="95892"/>
                </a:cubicBezTo>
                <a:cubicBezTo>
                  <a:pt x="2208923" y="96753"/>
                  <a:pt x="2220339" y="95666"/>
                  <a:pt x="2223321" y="106107"/>
                </a:cubicBezTo>
                <a:cubicBezTo>
                  <a:pt x="2234157" y="136456"/>
                  <a:pt x="2259913" y="139960"/>
                  <a:pt x="2284752" y="146333"/>
                </a:cubicBezTo>
                <a:cubicBezTo>
                  <a:pt x="2303854" y="150869"/>
                  <a:pt x="2322956" y="155404"/>
                  <a:pt x="2342058" y="159940"/>
                </a:cubicBezTo>
                <a:cubicBezTo>
                  <a:pt x="2349688" y="160801"/>
                  <a:pt x="2359210" y="160689"/>
                  <a:pt x="2357430" y="171186"/>
                </a:cubicBezTo>
                <a:cubicBezTo>
                  <a:pt x="2351976" y="193156"/>
                  <a:pt x="2373028" y="201479"/>
                  <a:pt x="2381632" y="204235"/>
                </a:cubicBezTo>
                <a:cubicBezTo>
                  <a:pt x="2411289" y="215311"/>
                  <a:pt x="2434459" y="241705"/>
                  <a:pt x="2467845" y="246071"/>
                </a:cubicBezTo>
                <a:cubicBezTo>
                  <a:pt x="2481211" y="248770"/>
                  <a:pt x="2503124" y="249462"/>
                  <a:pt x="2494859" y="275276"/>
                </a:cubicBezTo>
                <a:cubicBezTo>
                  <a:pt x="2492104" y="283880"/>
                  <a:pt x="2504551" y="289448"/>
                  <a:pt x="2513156" y="292202"/>
                </a:cubicBezTo>
                <a:cubicBezTo>
                  <a:pt x="2553310" y="305060"/>
                  <a:pt x="2584110" y="332315"/>
                  <a:pt x="2616804" y="358595"/>
                </a:cubicBezTo>
                <a:cubicBezTo>
                  <a:pt x="2624490" y="364219"/>
                  <a:pt x="2629307" y="368924"/>
                  <a:pt x="2622765" y="379478"/>
                </a:cubicBezTo>
                <a:cubicBezTo>
                  <a:pt x="2617142" y="387164"/>
                  <a:pt x="2621041" y="394737"/>
                  <a:pt x="2627753" y="398467"/>
                </a:cubicBezTo>
                <a:cubicBezTo>
                  <a:pt x="2664233" y="422798"/>
                  <a:pt x="2667608" y="466568"/>
                  <a:pt x="2682344" y="504491"/>
                </a:cubicBezTo>
                <a:cubicBezTo>
                  <a:pt x="2690200" y="524398"/>
                  <a:pt x="2696161" y="545281"/>
                  <a:pt x="2723755" y="543049"/>
                </a:cubicBezTo>
                <a:cubicBezTo>
                  <a:pt x="2728516" y="542992"/>
                  <a:pt x="2731384" y="543911"/>
                  <a:pt x="2732415" y="550565"/>
                </a:cubicBezTo>
                <a:cubicBezTo>
                  <a:pt x="2734648" y="578159"/>
                  <a:pt x="2764304" y="589236"/>
                  <a:pt x="2770378" y="619642"/>
                </a:cubicBezTo>
                <a:cubicBezTo>
                  <a:pt x="2775423" y="643393"/>
                  <a:pt x="2806054" y="656363"/>
                  <a:pt x="2816833" y="681951"/>
                </a:cubicBezTo>
                <a:cubicBezTo>
                  <a:pt x="2827613" y="707539"/>
                  <a:pt x="2850728" y="729169"/>
                  <a:pt x="2850148" y="760606"/>
                </a:cubicBezTo>
                <a:cubicBezTo>
                  <a:pt x="2849286" y="768235"/>
                  <a:pt x="2856054" y="776727"/>
                  <a:pt x="2861846" y="783325"/>
                </a:cubicBezTo>
                <a:cubicBezTo>
                  <a:pt x="2893621" y="812474"/>
                  <a:pt x="2892180" y="851540"/>
                  <a:pt x="2887869" y="889688"/>
                </a:cubicBezTo>
                <a:cubicBezTo>
                  <a:pt x="2884365" y="915444"/>
                  <a:pt x="2882754" y="940226"/>
                  <a:pt x="2916196" y="949354"/>
                </a:cubicBezTo>
                <a:cubicBezTo>
                  <a:pt x="2927669" y="953027"/>
                  <a:pt x="2936386" y="965305"/>
                  <a:pt x="2937475" y="976722"/>
                </a:cubicBezTo>
                <a:cubicBezTo>
                  <a:pt x="2939819" y="1013838"/>
                  <a:pt x="2959203" y="1042181"/>
                  <a:pt x="2974801" y="1072473"/>
                </a:cubicBezTo>
                <a:cubicBezTo>
                  <a:pt x="2986274" y="1076147"/>
                  <a:pt x="2979675" y="1081939"/>
                  <a:pt x="2975945" y="1088651"/>
                </a:cubicBezTo>
                <a:cubicBezTo>
                  <a:pt x="2980988" y="1112401"/>
                  <a:pt x="2985114" y="1139020"/>
                  <a:pt x="3000598" y="1159790"/>
                </a:cubicBezTo>
                <a:cubicBezTo>
                  <a:pt x="3015914" y="1166275"/>
                  <a:pt x="3016946" y="1172929"/>
                  <a:pt x="3001799" y="1180729"/>
                </a:cubicBezTo>
                <a:cubicBezTo>
                  <a:pt x="3020377" y="1221462"/>
                  <a:pt x="3032302" y="1263228"/>
                  <a:pt x="3040439" y="1306942"/>
                </a:cubicBezTo>
                <a:cubicBezTo>
                  <a:pt x="3045426" y="1325931"/>
                  <a:pt x="3033092" y="1329887"/>
                  <a:pt x="3025576" y="1338548"/>
                </a:cubicBezTo>
                <a:lnTo>
                  <a:pt x="3026551" y="1340441"/>
                </a:lnTo>
                <a:lnTo>
                  <a:pt x="3024657" y="1341416"/>
                </a:lnTo>
                <a:cubicBezTo>
                  <a:pt x="3027694" y="1356618"/>
                  <a:pt x="3025970" y="1371878"/>
                  <a:pt x="3019485" y="1387193"/>
                </a:cubicBezTo>
                <a:cubicBezTo>
                  <a:pt x="3024416" y="1401421"/>
                  <a:pt x="3028372" y="1413756"/>
                  <a:pt x="3034221" y="1425115"/>
                </a:cubicBezTo>
                <a:cubicBezTo>
                  <a:pt x="3052687" y="1456326"/>
                  <a:pt x="3057843" y="1489600"/>
                  <a:pt x="3046821" y="1524017"/>
                </a:cubicBezTo>
                <a:cubicBezTo>
                  <a:pt x="3051640" y="1528723"/>
                  <a:pt x="3056458" y="1533427"/>
                  <a:pt x="3055595" y="1541057"/>
                </a:cubicBezTo>
                <a:cubicBezTo>
                  <a:pt x="3069074" y="1553278"/>
                  <a:pt x="3063450" y="1560964"/>
                  <a:pt x="3051172" y="1569682"/>
                </a:cubicBezTo>
                <a:cubicBezTo>
                  <a:pt x="3061203" y="1612421"/>
                  <a:pt x="3050239" y="1651600"/>
                  <a:pt x="3043117" y="1693591"/>
                </a:cubicBezTo>
                <a:cubicBezTo>
                  <a:pt x="3057797" y="1726751"/>
                  <a:pt x="3038227" y="1763176"/>
                  <a:pt x="3051013" y="1797311"/>
                </a:cubicBezTo>
                <a:cubicBezTo>
                  <a:pt x="3053938" y="1802991"/>
                  <a:pt x="3047396" y="1813544"/>
                  <a:pt x="3040798" y="1819338"/>
                </a:cubicBezTo>
                <a:cubicBezTo>
                  <a:pt x="3020028" y="1834823"/>
                  <a:pt x="3023122" y="1854786"/>
                  <a:pt x="3021454" y="1874807"/>
                </a:cubicBezTo>
                <a:cubicBezTo>
                  <a:pt x="3027248" y="1881405"/>
                  <a:pt x="3027360" y="1890928"/>
                  <a:pt x="3027473" y="1900451"/>
                </a:cubicBezTo>
                <a:cubicBezTo>
                  <a:pt x="3034240" y="1908942"/>
                  <a:pt x="3037221" y="1919383"/>
                  <a:pt x="3022994" y="1924314"/>
                </a:cubicBezTo>
                <a:cubicBezTo>
                  <a:pt x="3025918" y="1929994"/>
                  <a:pt x="3020239" y="1932918"/>
                  <a:pt x="3017426" y="1936761"/>
                </a:cubicBezTo>
                <a:cubicBezTo>
                  <a:pt x="3021382" y="1949096"/>
                  <a:pt x="3028150" y="1957588"/>
                  <a:pt x="3022583" y="1970035"/>
                </a:cubicBezTo>
                <a:cubicBezTo>
                  <a:pt x="3037150" y="1993673"/>
                  <a:pt x="3000895" y="1988387"/>
                  <a:pt x="3002039" y="2004565"/>
                </a:cubicBezTo>
                <a:cubicBezTo>
                  <a:pt x="3003183" y="2020743"/>
                  <a:pt x="3007195" y="2037838"/>
                  <a:pt x="2987288" y="2045694"/>
                </a:cubicBezTo>
                <a:cubicBezTo>
                  <a:pt x="2984364" y="2040014"/>
                  <a:pt x="2981439" y="2034334"/>
                  <a:pt x="2974784" y="2035365"/>
                </a:cubicBezTo>
                <a:lnTo>
                  <a:pt x="2959984" y="2033911"/>
                </a:lnTo>
                <a:lnTo>
                  <a:pt x="2959356" y="2019357"/>
                </a:lnTo>
                <a:cubicBezTo>
                  <a:pt x="2960734" y="2015056"/>
                  <a:pt x="2962111" y="2010753"/>
                  <a:pt x="2961474" y="2007189"/>
                </a:cubicBezTo>
                <a:lnTo>
                  <a:pt x="2961056" y="2006865"/>
                </a:lnTo>
                <a:lnTo>
                  <a:pt x="2961108" y="2006480"/>
                </a:lnTo>
                <a:cubicBezTo>
                  <a:pt x="2960349" y="2002679"/>
                  <a:pt x="2957696" y="1999853"/>
                  <a:pt x="2951500" y="1999450"/>
                </a:cubicBezTo>
                <a:lnTo>
                  <a:pt x="2961056" y="2006865"/>
                </a:lnTo>
                <a:lnTo>
                  <a:pt x="2959356" y="2019357"/>
                </a:lnTo>
                <a:cubicBezTo>
                  <a:pt x="2957060" y="2026528"/>
                  <a:pt x="2957116" y="2031290"/>
                  <a:pt x="2959647" y="2033878"/>
                </a:cubicBezTo>
                <a:lnTo>
                  <a:pt x="2959984" y="2033911"/>
                </a:lnTo>
                <a:lnTo>
                  <a:pt x="2960013" y="2034589"/>
                </a:lnTo>
                <a:cubicBezTo>
                  <a:pt x="2962421" y="2036941"/>
                  <a:pt x="2967183" y="2036884"/>
                  <a:pt x="2974784" y="2035365"/>
                </a:cubicBezTo>
                <a:cubicBezTo>
                  <a:pt x="2979546" y="2035309"/>
                  <a:pt x="2984364" y="2040014"/>
                  <a:pt x="2987288" y="2045694"/>
                </a:cubicBezTo>
                <a:cubicBezTo>
                  <a:pt x="2979828" y="2059117"/>
                  <a:pt x="2975235" y="2073457"/>
                  <a:pt x="2967776" y="2086879"/>
                </a:cubicBezTo>
                <a:cubicBezTo>
                  <a:pt x="2954523" y="2093703"/>
                  <a:pt x="2947062" y="2107125"/>
                  <a:pt x="2939602" y="2120548"/>
                </a:cubicBezTo>
                <a:cubicBezTo>
                  <a:pt x="2947062" y="2107125"/>
                  <a:pt x="2955497" y="2095596"/>
                  <a:pt x="2967776" y="2086879"/>
                </a:cubicBezTo>
                <a:cubicBezTo>
                  <a:pt x="2969894" y="2104950"/>
                  <a:pt x="2971039" y="2121128"/>
                  <a:pt x="2973158" y="2139198"/>
                </a:cubicBezTo>
                <a:cubicBezTo>
                  <a:pt x="2974676" y="2146800"/>
                  <a:pt x="2975722" y="2154645"/>
                  <a:pt x="2973168" y="2160152"/>
                </a:cubicBezTo>
                <a:close/>
              </a:path>
            </a:pathLst>
          </a:custGeom>
        </p:spPr>
      </p:pic>
      <p:sp>
        <p:nvSpPr>
          <p:cNvPr id="3" name="Freeform 2029">
            <a:extLst>
              <a:ext uri="{FF2B5EF4-FFF2-40B4-BE49-F238E27FC236}">
                <a16:creationId xmlns:a16="http://schemas.microsoft.com/office/drawing/2014/main" id="{A9C062CF-4234-F42D-72DA-C6EE168F8E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6761225">
            <a:off x="8767536" y="452147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3"/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22481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799" y="323273"/>
            <a:ext cx="6998203" cy="2041823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112" name="Content Placeholder 111">
            <a:extLst>
              <a:ext uri="{FF2B5EF4-FFF2-40B4-BE49-F238E27FC236}">
                <a16:creationId xmlns:a16="http://schemas.microsoft.com/office/drawing/2014/main" id="{062BDF97-F99E-E826-1413-1FFFD878100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86282" y="2493377"/>
            <a:ext cx="6396038" cy="3425342"/>
          </a:xfrm>
        </p:spPr>
        <p:txBody>
          <a:bodyPr>
            <a:normAutofit/>
          </a:bodyPr>
          <a:lstStyle>
            <a:lvl1pPr marL="512064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800"/>
            </a:lvl1pPr>
            <a:lvl2pPr marL="8458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600"/>
            </a:lvl2pPr>
            <a:lvl3pPr marL="13030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400"/>
            </a:lvl3pPr>
            <a:lvl4pPr marL="17602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200"/>
            </a:lvl4pPr>
            <a:lvl5pPr marL="2217420" indent="-512064">
              <a:lnSpc>
                <a:spcPct val="150000"/>
              </a:lnSpc>
              <a:spcBef>
                <a:spcPts val="1200"/>
              </a:spcBef>
              <a:buClr>
                <a:schemeClr val="accent1">
                  <a:lumMod val="50000"/>
                </a:schemeClr>
              </a:buClr>
              <a:buFont typeface="+mj-lt"/>
              <a:buAutoNum type="arabicPeriod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3" name="Content Placeholder 109">
            <a:extLst>
              <a:ext uri="{FF2B5EF4-FFF2-40B4-BE49-F238E27FC236}">
                <a16:creationId xmlns:a16="http://schemas.microsoft.com/office/drawing/2014/main" id="{2E923B4A-034D-D9A6-D726-976742BD42F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445150" y="3646112"/>
            <a:ext cx="4007050" cy="2272606"/>
          </a:xfrm>
        </p:spPr>
        <p:txBody>
          <a:bodyPr lIns="0" tIns="0" rIns="0" anchor="t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2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1674" y="635693"/>
            <a:ext cx="10894246" cy="3493052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3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11673" y="4197984"/>
            <a:ext cx="7812868" cy="1892469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lnSpc>
                <a:spcPts val="3000"/>
              </a:lnSpc>
              <a:buNone/>
              <a:defRPr sz="3000" b="0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61A96B4-0F2E-DC83-F78F-281766958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193923" y="2706191"/>
            <a:ext cx="3885098" cy="4214439"/>
            <a:chOff x="7161956" y="2138031"/>
            <a:chExt cx="4401597" cy="477472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EFCD6C-E92F-00CD-D917-C6FA88541972}"/>
                </a:ext>
              </a:extLst>
            </p:cNvPr>
            <p:cNvGrpSpPr/>
            <p:nvPr/>
          </p:nvGrpSpPr>
          <p:grpSpPr>
            <a:xfrm>
              <a:off x="7161956" y="2138031"/>
              <a:ext cx="4401597" cy="4774722"/>
              <a:chOff x="7161956" y="2138031"/>
              <a:chExt cx="4401597" cy="4774722"/>
            </a:xfrm>
          </p:grpSpPr>
          <p:sp>
            <p:nvSpPr>
              <p:cNvPr id="7" name="Freeform 2031">
                <a:extLst>
                  <a:ext uri="{FF2B5EF4-FFF2-40B4-BE49-F238E27FC236}">
                    <a16:creationId xmlns:a16="http://schemas.microsoft.com/office/drawing/2014/main" id="{78C49F04-A568-333E-FFFB-0068EA5DD2C2}"/>
                  </a:ext>
                </a:extLst>
              </p:cNvPr>
              <p:cNvSpPr/>
              <p:nvPr/>
            </p:nvSpPr>
            <p:spPr>
              <a:xfrm>
                <a:off x="7681432" y="2138031"/>
                <a:ext cx="1087430" cy="4774722"/>
              </a:xfrm>
              <a:custGeom>
                <a:avLst/>
                <a:gdLst>
                  <a:gd name="connsiteX0" fmla="*/ 158732 w 1087430"/>
                  <a:gd name="connsiteY0" fmla="*/ 4741554 h 4774722"/>
                  <a:gd name="connsiteX1" fmla="*/ 163470 w 1087430"/>
                  <a:gd name="connsiteY1" fmla="*/ 4746292 h 4774722"/>
                  <a:gd name="connsiteX2" fmla="*/ 165839 w 1087430"/>
                  <a:gd name="connsiteY2" fmla="*/ 4758138 h 4774722"/>
                  <a:gd name="connsiteX3" fmla="*/ 163470 w 1087430"/>
                  <a:gd name="connsiteY3" fmla="*/ 4769984 h 4774722"/>
                  <a:gd name="connsiteX4" fmla="*/ 161101 w 1087430"/>
                  <a:gd name="connsiteY4" fmla="*/ 4774722 h 4774722"/>
                  <a:gd name="connsiteX5" fmla="*/ 151624 w 1087430"/>
                  <a:gd name="connsiteY5" fmla="*/ 4769984 h 4774722"/>
                  <a:gd name="connsiteX6" fmla="*/ 153993 w 1087430"/>
                  <a:gd name="connsiteY6" fmla="*/ 4743923 h 4774722"/>
                  <a:gd name="connsiteX7" fmla="*/ 158732 w 1087430"/>
                  <a:gd name="connsiteY7" fmla="*/ 4741554 h 4774722"/>
                  <a:gd name="connsiteX8" fmla="*/ 398013 w 1087430"/>
                  <a:gd name="connsiteY8" fmla="*/ 4736816 h 4774722"/>
                  <a:gd name="connsiteX9" fmla="*/ 412228 w 1087430"/>
                  <a:gd name="connsiteY9" fmla="*/ 4746292 h 4774722"/>
                  <a:gd name="connsiteX10" fmla="*/ 402752 w 1087430"/>
                  <a:gd name="connsiteY10" fmla="*/ 4758138 h 4774722"/>
                  <a:gd name="connsiteX11" fmla="*/ 393275 w 1087430"/>
                  <a:gd name="connsiteY11" fmla="*/ 4746292 h 4774722"/>
                  <a:gd name="connsiteX12" fmla="*/ 398013 w 1087430"/>
                  <a:gd name="connsiteY12" fmla="*/ 4736816 h 4774722"/>
                  <a:gd name="connsiteX13" fmla="*/ 559114 w 1087430"/>
                  <a:gd name="connsiteY13" fmla="*/ 4727339 h 4774722"/>
                  <a:gd name="connsiteX14" fmla="*/ 568591 w 1087430"/>
                  <a:gd name="connsiteY14" fmla="*/ 4734447 h 4774722"/>
                  <a:gd name="connsiteX15" fmla="*/ 568591 w 1087430"/>
                  <a:gd name="connsiteY15" fmla="*/ 4739185 h 4774722"/>
                  <a:gd name="connsiteX16" fmla="*/ 549638 w 1087430"/>
                  <a:gd name="connsiteY16" fmla="*/ 4762876 h 4774722"/>
                  <a:gd name="connsiteX17" fmla="*/ 540161 w 1087430"/>
                  <a:gd name="connsiteY17" fmla="*/ 4765246 h 4774722"/>
                  <a:gd name="connsiteX18" fmla="*/ 537792 w 1087430"/>
                  <a:gd name="connsiteY18" fmla="*/ 4760507 h 4774722"/>
                  <a:gd name="connsiteX19" fmla="*/ 544899 w 1087430"/>
                  <a:gd name="connsiteY19" fmla="*/ 4736816 h 4774722"/>
                  <a:gd name="connsiteX20" fmla="*/ 559114 w 1087430"/>
                  <a:gd name="connsiteY20" fmla="*/ 4727339 h 4774722"/>
                  <a:gd name="connsiteX21" fmla="*/ 537792 w 1087430"/>
                  <a:gd name="connsiteY21" fmla="*/ 4689434 h 4774722"/>
                  <a:gd name="connsiteX22" fmla="*/ 544899 w 1087430"/>
                  <a:gd name="connsiteY22" fmla="*/ 4698910 h 4774722"/>
                  <a:gd name="connsiteX23" fmla="*/ 535423 w 1087430"/>
                  <a:gd name="connsiteY23" fmla="*/ 4703648 h 4774722"/>
                  <a:gd name="connsiteX24" fmla="*/ 530685 w 1087430"/>
                  <a:gd name="connsiteY24" fmla="*/ 4696541 h 4774722"/>
                  <a:gd name="connsiteX25" fmla="*/ 537792 w 1087430"/>
                  <a:gd name="connsiteY25" fmla="*/ 4689434 h 4774722"/>
                  <a:gd name="connsiteX26" fmla="*/ 452503 w 1087430"/>
                  <a:gd name="connsiteY26" fmla="*/ 4677588 h 4774722"/>
                  <a:gd name="connsiteX27" fmla="*/ 466718 w 1087430"/>
                  <a:gd name="connsiteY27" fmla="*/ 4687064 h 4774722"/>
                  <a:gd name="connsiteX28" fmla="*/ 464349 w 1087430"/>
                  <a:gd name="connsiteY28" fmla="*/ 4703648 h 4774722"/>
                  <a:gd name="connsiteX29" fmla="*/ 452503 w 1087430"/>
                  <a:gd name="connsiteY29" fmla="*/ 4713125 h 4774722"/>
                  <a:gd name="connsiteX30" fmla="*/ 431181 w 1087430"/>
                  <a:gd name="connsiteY30" fmla="*/ 4701279 h 4774722"/>
                  <a:gd name="connsiteX31" fmla="*/ 435919 w 1087430"/>
                  <a:gd name="connsiteY31" fmla="*/ 4684695 h 4774722"/>
                  <a:gd name="connsiteX32" fmla="*/ 452503 w 1087430"/>
                  <a:gd name="connsiteY32" fmla="*/ 4677588 h 4774722"/>
                  <a:gd name="connsiteX33" fmla="*/ 447765 w 1087430"/>
                  <a:gd name="connsiteY33" fmla="*/ 4618360 h 4774722"/>
                  <a:gd name="connsiteX34" fmla="*/ 457242 w 1087430"/>
                  <a:gd name="connsiteY34" fmla="*/ 4630205 h 4774722"/>
                  <a:gd name="connsiteX35" fmla="*/ 450134 w 1087430"/>
                  <a:gd name="connsiteY35" fmla="*/ 4644420 h 4774722"/>
                  <a:gd name="connsiteX36" fmla="*/ 433550 w 1087430"/>
                  <a:gd name="connsiteY36" fmla="*/ 4632574 h 4774722"/>
                  <a:gd name="connsiteX37" fmla="*/ 447765 w 1087430"/>
                  <a:gd name="connsiteY37" fmla="*/ 4618360 h 4774722"/>
                  <a:gd name="connsiteX38" fmla="*/ 355369 w 1087430"/>
                  <a:gd name="connsiteY38" fmla="*/ 4601776 h 4774722"/>
                  <a:gd name="connsiteX39" fmla="*/ 364846 w 1087430"/>
                  <a:gd name="connsiteY39" fmla="*/ 4613621 h 4774722"/>
                  <a:gd name="connsiteX40" fmla="*/ 360107 w 1087430"/>
                  <a:gd name="connsiteY40" fmla="*/ 4627836 h 4774722"/>
                  <a:gd name="connsiteX41" fmla="*/ 353000 w 1087430"/>
                  <a:gd name="connsiteY41" fmla="*/ 4627836 h 4774722"/>
                  <a:gd name="connsiteX42" fmla="*/ 345893 w 1087430"/>
                  <a:gd name="connsiteY42" fmla="*/ 4608883 h 4774722"/>
                  <a:gd name="connsiteX43" fmla="*/ 355369 w 1087430"/>
                  <a:gd name="connsiteY43" fmla="*/ 4601776 h 4774722"/>
                  <a:gd name="connsiteX44" fmla="*/ 639665 w 1087430"/>
                  <a:gd name="connsiteY44" fmla="*/ 4585192 h 4774722"/>
                  <a:gd name="connsiteX45" fmla="*/ 653879 w 1087430"/>
                  <a:gd name="connsiteY45" fmla="*/ 4592299 h 4774722"/>
                  <a:gd name="connsiteX46" fmla="*/ 656248 w 1087430"/>
                  <a:gd name="connsiteY46" fmla="*/ 4599407 h 4774722"/>
                  <a:gd name="connsiteX47" fmla="*/ 656248 w 1087430"/>
                  <a:gd name="connsiteY47" fmla="*/ 4623098 h 4774722"/>
                  <a:gd name="connsiteX48" fmla="*/ 653879 w 1087430"/>
                  <a:gd name="connsiteY48" fmla="*/ 4627836 h 4774722"/>
                  <a:gd name="connsiteX49" fmla="*/ 649141 w 1087430"/>
                  <a:gd name="connsiteY49" fmla="*/ 4627836 h 4774722"/>
                  <a:gd name="connsiteX50" fmla="*/ 634926 w 1087430"/>
                  <a:gd name="connsiteY50" fmla="*/ 4594668 h 4774722"/>
                  <a:gd name="connsiteX51" fmla="*/ 639665 w 1087430"/>
                  <a:gd name="connsiteY51" fmla="*/ 4585192 h 4774722"/>
                  <a:gd name="connsiteX52" fmla="*/ 317463 w 1087430"/>
                  <a:gd name="connsiteY52" fmla="*/ 4578084 h 4774722"/>
                  <a:gd name="connsiteX53" fmla="*/ 326940 w 1087430"/>
                  <a:gd name="connsiteY53" fmla="*/ 4589930 h 4774722"/>
                  <a:gd name="connsiteX54" fmla="*/ 317463 w 1087430"/>
                  <a:gd name="connsiteY54" fmla="*/ 4594668 h 4774722"/>
                  <a:gd name="connsiteX55" fmla="*/ 310356 w 1087430"/>
                  <a:gd name="connsiteY55" fmla="*/ 4585192 h 4774722"/>
                  <a:gd name="connsiteX56" fmla="*/ 317463 w 1087430"/>
                  <a:gd name="connsiteY56" fmla="*/ 4578084 h 4774722"/>
                  <a:gd name="connsiteX57" fmla="*/ 393275 w 1087430"/>
                  <a:gd name="connsiteY57" fmla="*/ 4540178 h 4774722"/>
                  <a:gd name="connsiteX58" fmla="*/ 398013 w 1087430"/>
                  <a:gd name="connsiteY58" fmla="*/ 4540178 h 4774722"/>
                  <a:gd name="connsiteX59" fmla="*/ 398013 w 1087430"/>
                  <a:gd name="connsiteY59" fmla="*/ 4544917 h 4774722"/>
                  <a:gd name="connsiteX60" fmla="*/ 400383 w 1087430"/>
                  <a:gd name="connsiteY60" fmla="*/ 4554393 h 4774722"/>
                  <a:gd name="connsiteX61" fmla="*/ 393275 w 1087430"/>
                  <a:gd name="connsiteY61" fmla="*/ 4549655 h 4774722"/>
                  <a:gd name="connsiteX62" fmla="*/ 393275 w 1087430"/>
                  <a:gd name="connsiteY62" fmla="*/ 4540178 h 4774722"/>
                  <a:gd name="connsiteX63" fmla="*/ 642034 w 1087430"/>
                  <a:gd name="connsiteY63" fmla="*/ 4516487 h 4774722"/>
                  <a:gd name="connsiteX64" fmla="*/ 651510 w 1087430"/>
                  <a:gd name="connsiteY64" fmla="*/ 4523595 h 4774722"/>
                  <a:gd name="connsiteX65" fmla="*/ 651510 w 1087430"/>
                  <a:gd name="connsiteY65" fmla="*/ 4542547 h 4774722"/>
                  <a:gd name="connsiteX66" fmla="*/ 634926 w 1087430"/>
                  <a:gd name="connsiteY66" fmla="*/ 4540178 h 4774722"/>
                  <a:gd name="connsiteX67" fmla="*/ 627819 w 1087430"/>
                  <a:gd name="connsiteY67" fmla="*/ 4528333 h 4774722"/>
                  <a:gd name="connsiteX68" fmla="*/ 642034 w 1087430"/>
                  <a:gd name="connsiteY68" fmla="*/ 4516487 h 4774722"/>
                  <a:gd name="connsiteX69" fmla="*/ 472345 w 1087430"/>
                  <a:gd name="connsiteY69" fmla="*/ 4513526 h 4774722"/>
                  <a:gd name="connsiteX70" fmla="*/ 485671 w 1087430"/>
                  <a:gd name="connsiteY70" fmla="*/ 4521225 h 4774722"/>
                  <a:gd name="connsiteX71" fmla="*/ 476195 w 1087430"/>
                  <a:gd name="connsiteY71" fmla="*/ 4547286 h 4774722"/>
                  <a:gd name="connsiteX72" fmla="*/ 457242 w 1087430"/>
                  <a:gd name="connsiteY72" fmla="*/ 4547286 h 4774722"/>
                  <a:gd name="connsiteX73" fmla="*/ 428812 w 1087430"/>
                  <a:gd name="connsiteY73" fmla="*/ 4561500 h 4774722"/>
                  <a:gd name="connsiteX74" fmla="*/ 419336 w 1087430"/>
                  <a:gd name="connsiteY74" fmla="*/ 4578084 h 4774722"/>
                  <a:gd name="connsiteX75" fmla="*/ 409859 w 1087430"/>
                  <a:gd name="connsiteY75" fmla="*/ 4582823 h 4774722"/>
                  <a:gd name="connsiteX76" fmla="*/ 398013 w 1087430"/>
                  <a:gd name="connsiteY76" fmla="*/ 4570977 h 4774722"/>
                  <a:gd name="connsiteX77" fmla="*/ 402752 w 1087430"/>
                  <a:gd name="connsiteY77" fmla="*/ 4554393 h 4774722"/>
                  <a:gd name="connsiteX78" fmla="*/ 457242 w 1087430"/>
                  <a:gd name="connsiteY78" fmla="*/ 4516487 h 4774722"/>
                  <a:gd name="connsiteX79" fmla="*/ 472345 w 1087430"/>
                  <a:gd name="connsiteY79" fmla="*/ 4513526 h 4774722"/>
                  <a:gd name="connsiteX80" fmla="*/ 168208 w 1087430"/>
                  <a:gd name="connsiteY80" fmla="*/ 4502272 h 4774722"/>
                  <a:gd name="connsiteX81" fmla="*/ 170577 w 1087430"/>
                  <a:gd name="connsiteY81" fmla="*/ 4507010 h 4774722"/>
                  <a:gd name="connsiteX82" fmla="*/ 168208 w 1087430"/>
                  <a:gd name="connsiteY82" fmla="*/ 4511749 h 4774722"/>
                  <a:gd name="connsiteX83" fmla="*/ 165839 w 1087430"/>
                  <a:gd name="connsiteY83" fmla="*/ 4507010 h 4774722"/>
                  <a:gd name="connsiteX84" fmla="*/ 168208 w 1087430"/>
                  <a:gd name="connsiteY84" fmla="*/ 4502272 h 4774722"/>
                  <a:gd name="connsiteX85" fmla="*/ 589913 w 1087430"/>
                  <a:gd name="connsiteY85" fmla="*/ 4499903 h 4774722"/>
                  <a:gd name="connsiteX86" fmla="*/ 597020 w 1087430"/>
                  <a:gd name="connsiteY86" fmla="*/ 4511749 h 4774722"/>
                  <a:gd name="connsiteX87" fmla="*/ 592282 w 1087430"/>
                  <a:gd name="connsiteY87" fmla="*/ 4521225 h 4774722"/>
                  <a:gd name="connsiteX88" fmla="*/ 582805 w 1087430"/>
                  <a:gd name="connsiteY88" fmla="*/ 4518856 h 4774722"/>
                  <a:gd name="connsiteX89" fmla="*/ 578067 w 1087430"/>
                  <a:gd name="connsiteY89" fmla="*/ 4509380 h 4774722"/>
                  <a:gd name="connsiteX90" fmla="*/ 589913 w 1087430"/>
                  <a:gd name="connsiteY90" fmla="*/ 4499903 h 4774722"/>
                  <a:gd name="connsiteX91" fmla="*/ 447765 w 1087430"/>
                  <a:gd name="connsiteY91" fmla="*/ 4480950 h 4774722"/>
                  <a:gd name="connsiteX92" fmla="*/ 457242 w 1087430"/>
                  <a:gd name="connsiteY92" fmla="*/ 4483319 h 4774722"/>
                  <a:gd name="connsiteX93" fmla="*/ 452503 w 1087430"/>
                  <a:gd name="connsiteY93" fmla="*/ 4499903 h 4774722"/>
                  <a:gd name="connsiteX94" fmla="*/ 443027 w 1087430"/>
                  <a:gd name="connsiteY94" fmla="*/ 4495165 h 4774722"/>
                  <a:gd name="connsiteX95" fmla="*/ 447765 w 1087430"/>
                  <a:gd name="connsiteY95" fmla="*/ 4480950 h 4774722"/>
                  <a:gd name="connsiteX96" fmla="*/ 1080322 w 1087430"/>
                  <a:gd name="connsiteY96" fmla="*/ 4426460 h 4774722"/>
                  <a:gd name="connsiteX97" fmla="*/ 1085060 w 1087430"/>
                  <a:gd name="connsiteY97" fmla="*/ 4426460 h 4774722"/>
                  <a:gd name="connsiteX98" fmla="*/ 1087430 w 1087430"/>
                  <a:gd name="connsiteY98" fmla="*/ 4431198 h 4774722"/>
                  <a:gd name="connsiteX99" fmla="*/ 1082691 w 1087430"/>
                  <a:gd name="connsiteY99" fmla="*/ 4433568 h 4774722"/>
                  <a:gd name="connsiteX100" fmla="*/ 1080322 w 1087430"/>
                  <a:gd name="connsiteY100" fmla="*/ 4426460 h 4774722"/>
                  <a:gd name="connsiteX101" fmla="*/ 706000 w 1087430"/>
                  <a:gd name="connsiteY101" fmla="*/ 4426460 h 4774722"/>
                  <a:gd name="connsiteX102" fmla="*/ 710738 w 1087430"/>
                  <a:gd name="connsiteY102" fmla="*/ 4428830 h 4774722"/>
                  <a:gd name="connsiteX103" fmla="*/ 706000 w 1087430"/>
                  <a:gd name="connsiteY103" fmla="*/ 4431198 h 4774722"/>
                  <a:gd name="connsiteX104" fmla="*/ 706000 w 1087430"/>
                  <a:gd name="connsiteY104" fmla="*/ 4426460 h 4774722"/>
                  <a:gd name="connsiteX105" fmla="*/ 559114 w 1087430"/>
                  <a:gd name="connsiteY105" fmla="*/ 4424091 h 4774722"/>
                  <a:gd name="connsiteX106" fmla="*/ 578067 w 1087430"/>
                  <a:gd name="connsiteY106" fmla="*/ 4443044 h 4774722"/>
                  <a:gd name="connsiteX107" fmla="*/ 559114 w 1087430"/>
                  <a:gd name="connsiteY107" fmla="*/ 4452521 h 4774722"/>
                  <a:gd name="connsiteX108" fmla="*/ 547268 w 1087430"/>
                  <a:gd name="connsiteY108" fmla="*/ 4435937 h 4774722"/>
                  <a:gd name="connsiteX109" fmla="*/ 559114 w 1087430"/>
                  <a:gd name="connsiteY109" fmla="*/ 4424091 h 4774722"/>
                  <a:gd name="connsiteX110" fmla="*/ 319832 w 1087430"/>
                  <a:gd name="connsiteY110" fmla="*/ 4424091 h 4774722"/>
                  <a:gd name="connsiteX111" fmla="*/ 331678 w 1087430"/>
                  <a:gd name="connsiteY111" fmla="*/ 4443044 h 4774722"/>
                  <a:gd name="connsiteX112" fmla="*/ 319832 w 1087430"/>
                  <a:gd name="connsiteY112" fmla="*/ 4454890 h 4774722"/>
                  <a:gd name="connsiteX113" fmla="*/ 300879 w 1087430"/>
                  <a:gd name="connsiteY113" fmla="*/ 4435937 h 4774722"/>
                  <a:gd name="connsiteX114" fmla="*/ 319832 w 1087430"/>
                  <a:gd name="connsiteY114" fmla="*/ 4424091 h 4774722"/>
                  <a:gd name="connsiteX115" fmla="*/ 488040 w 1087430"/>
                  <a:gd name="connsiteY115" fmla="*/ 4405138 h 4774722"/>
                  <a:gd name="connsiteX116" fmla="*/ 504624 w 1087430"/>
                  <a:gd name="connsiteY116" fmla="*/ 4414615 h 4774722"/>
                  <a:gd name="connsiteX117" fmla="*/ 490409 w 1087430"/>
                  <a:gd name="connsiteY117" fmla="*/ 4459628 h 4774722"/>
                  <a:gd name="connsiteX118" fmla="*/ 473826 w 1087430"/>
                  <a:gd name="connsiteY118" fmla="*/ 4454890 h 4774722"/>
                  <a:gd name="connsiteX119" fmla="*/ 476195 w 1087430"/>
                  <a:gd name="connsiteY119" fmla="*/ 4414615 h 4774722"/>
                  <a:gd name="connsiteX120" fmla="*/ 488040 w 1087430"/>
                  <a:gd name="connsiteY120" fmla="*/ 4405138 h 4774722"/>
                  <a:gd name="connsiteX121" fmla="*/ 357738 w 1087430"/>
                  <a:gd name="connsiteY121" fmla="*/ 4388554 h 4774722"/>
                  <a:gd name="connsiteX122" fmla="*/ 362477 w 1087430"/>
                  <a:gd name="connsiteY122" fmla="*/ 4400400 h 4774722"/>
                  <a:gd name="connsiteX123" fmla="*/ 353000 w 1087430"/>
                  <a:gd name="connsiteY123" fmla="*/ 4402769 h 4774722"/>
                  <a:gd name="connsiteX124" fmla="*/ 348262 w 1087430"/>
                  <a:gd name="connsiteY124" fmla="*/ 4393293 h 4774722"/>
                  <a:gd name="connsiteX125" fmla="*/ 357738 w 1087430"/>
                  <a:gd name="connsiteY125" fmla="*/ 4388554 h 4774722"/>
                  <a:gd name="connsiteX126" fmla="*/ 130302 w 1087430"/>
                  <a:gd name="connsiteY126" fmla="*/ 4388554 h 4774722"/>
                  <a:gd name="connsiteX127" fmla="*/ 135040 w 1087430"/>
                  <a:gd name="connsiteY127" fmla="*/ 4390923 h 4774722"/>
                  <a:gd name="connsiteX128" fmla="*/ 130302 w 1087430"/>
                  <a:gd name="connsiteY128" fmla="*/ 4393293 h 4774722"/>
                  <a:gd name="connsiteX129" fmla="*/ 130302 w 1087430"/>
                  <a:gd name="connsiteY129" fmla="*/ 4388554 h 4774722"/>
                  <a:gd name="connsiteX130" fmla="*/ 677867 w 1087430"/>
                  <a:gd name="connsiteY130" fmla="*/ 4363975 h 4774722"/>
                  <a:gd name="connsiteX131" fmla="*/ 691785 w 1087430"/>
                  <a:gd name="connsiteY131" fmla="*/ 4364863 h 4774722"/>
                  <a:gd name="connsiteX132" fmla="*/ 698893 w 1087430"/>
                  <a:gd name="connsiteY132" fmla="*/ 4371970 h 4774722"/>
                  <a:gd name="connsiteX133" fmla="*/ 694154 w 1087430"/>
                  <a:gd name="connsiteY133" fmla="*/ 4381447 h 4774722"/>
                  <a:gd name="connsiteX134" fmla="*/ 682309 w 1087430"/>
                  <a:gd name="connsiteY134" fmla="*/ 4386185 h 4774722"/>
                  <a:gd name="connsiteX135" fmla="*/ 670463 w 1087430"/>
                  <a:gd name="connsiteY135" fmla="*/ 4386185 h 4774722"/>
                  <a:gd name="connsiteX136" fmla="*/ 665725 w 1087430"/>
                  <a:gd name="connsiteY136" fmla="*/ 4371970 h 4774722"/>
                  <a:gd name="connsiteX137" fmla="*/ 677867 w 1087430"/>
                  <a:gd name="connsiteY137" fmla="*/ 4363975 h 4774722"/>
                  <a:gd name="connsiteX138" fmla="*/ 345893 w 1087430"/>
                  <a:gd name="connsiteY138" fmla="*/ 4338803 h 4774722"/>
                  <a:gd name="connsiteX139" fmla="*/ 348262 w 1087430"/>
                  <a:gd name="connsiteY139" fmla="*/ 4350648 h 4774722"/>
                  <a:gd name="connsiteX140" fmla="*/ 343524 w 1087430"/>
                  <a:gd name="connsiteY140" fmla="*/ 4350648 h 4774722"/>
                  <a:gd name="connsiteX141" fmla="*/ 336416 w 1087430"/>
                  <a:gd name="connsiteY141" fmla="*/ 4341172 h 4774722"/>
                  <a:gd name="connsiteX142" fmla="*/ 345893 w 1087430"/>
                  <a:gd name="connsiteY142" fmla="*/ 4338803 h 4774722"/>
                  <a:gd name="connsiteX143" fmla="*/ 499886 w 1087430"/>
                  <a:gd name="connsiteY143" fmla="*/ 4326957 h 4774722"/>
                  <a:gd name="connsiteX144" fmla="*/ 511732 w 1087430"/>
                  <a:gd name="connsiteY144" fmla="*/ 4336433 h 4774722"/>
                  <a:gd name="connsiteX145" fmla="*/ 511732 w 1087430"/>
                  <a:gd name="connsiteY145" fmla="*/ 4348279 h 4774722"/>
                  <a:gd name="connsiteX146" fmla="*/ 502255 w 1087430"/>
                  <a:gd name="connsiteY146" fmla="*/ 4355386 h 4774722"/>
                  <a:gd name="connsiteX147" fmla="*/ 492779 w 1087430"/>
                  <a:gd name="connsiteY147" fmla="*/ 4350648 h 4774722"/>
                  <a:gd name="connsiteX148" fmla="*/ 490409 w 1087430"/>
                  <a:gd name="connsiteY148" fmla="*/ 4338803 h 4774722"/>
                  <a:gd name="connsiteX149" fmla="*/ 499886 w 1087430"/>
                  <a:gd name="connsiteY149" fmla="*/ 4326957 h 4774722"/>
                  <a:gd name="connsiteX150" fmla="*/ 187161 w 1087430"/>
                  <a:gd name="connsiteY150" fmla="*/ 4298528 h 4774722"/>
                  <a:gd name="connsiteX151" fmla="*/ 199007 w 1087430"/>
                  <a:gd name="connsiteY151" fmla="*/ 4298528 h 4774722"/>
                  <a:gd name="connsiteX152" fmla="*/ 203745 w 1087430"/>
                  <a:gd name="connsiteY152" fmla="*/ 4308004 h 4774722"/>
                  <a:gd name="connsiteX153" fmla="*/ 194268 w 1087430"/>
                  <a:gd name="connsiteY153" fmla="*/ 4315111 h 4774722"/>
                  <a:gd name="connsiteX154" fmla="*/ 184792 w 1087430"/>
                  <a:gd name="connsiteY154" fmla="*/ 4310373 h 4774722"/>
                  <a:gd name="connsiteX155" fmla="*/ 182423 w 1087430"/>
                  <a:gd name="connsiteY155" fmla="*/ 4300896 h 4774722"/>
                  <a:gd name="connsiteX156" fmla="*/ 187161 w 1087430"/>
                  <a:gd name="connsiteY156" fmla="*/ 4298528 h 4774722"/>
                  <a:gd name="connsiteX157" fmla="*/ 374322 w 1087430"/>
                  <a:gd name="connsiteY157" fmla="*/ 4284313 h 4774722"/>
                  <a:gd name="connsiteX158" fmla="*/ 379060 w 1087430"/>
                  <a:gd name="connsiteY158" fmla="*/ 4291420 h 4774722"/>
                  <a:gd name="connsiteX159" fmla="*/ 374322 w 1087430"/>
                  <a:gd name="connsiteY159" fmla="*/ 4293789 h 4774722"/>
                  <a:gd name="connsiteX160" fmla="*/ 369584 w 1087430"/>
                  <a:gd name="connsiteY160" fmla="*/ 4291420 h 4774722"/>
                  <a:gd name="connsiteX161" fmla="*/ 369584 w 1087430"/>
                  <a:gd name="connsiteY161" fmla="*/ 4286682 h 4774722"/>
                  <a:gd name="connsiteX162" fmla="*/ 374322 w 1087430"/>
                  <a:gd name="connsiteY162" fmla="*/ 4284313 h 4774722"/>
                  <a:gd name="connsiteX163" fmla="*/ 592282 w 1087430"/>
                  <a:gd name="connsiteY163" fmla="*/ 4274836 h 4774722"/>
                  <a:gd name="connsiteX164" fmla="*/ 594651 w 1087430"/>
                  <a:gd name="connsiteY164" fmla="*/ 4279574 h 4774722"/>
                  <a:gd name="connsiteX165" fmla="*/ 592282 w 1087430"/>
                  <a:gd name="connsiteY165" fmla="*/ 4284313 h 4774722"/>
                  <a:gd name="connsiteX166" fmla="*/ 589913 w 1087430"/>
                  <a:gd name="connsiteY166" fmla="*/ 4279574 h 4774722"/>
                  <a:gd name="connsiteX167" fmla="*/ 592282 w 1087430"/>
                  <a:gd name="connsiteY167" fmla="*/ 4274836 h 4774722"/>
                  <a:gd name="connsiteX168" fmla="*/ 544011 w 1087430"/>
                  <a:gd name="connsiteY168" fmla="*/ 4257660 h 4774722"/>
                  <a:gd name="connsiteX169" fmla="*/ 554376 w 1087430"/>
                  <a:gd name="connsiteY169" fmla="*/ 4267729 h 4774722"/>
                  <a:gd name="connsiteX170" fmla="*/ 535423 w 1087430"/>
                  <a:gd name="connsiteY170" fmla="*/ 4293789 h 4774722"/>
                  <a:gd name="connsiteX171" fmla="*/ 516470 w 1087430"/>
                  <a:gd name="connsiteY171" fmla="*/ 4277205 h 4774722"/>
                  <a:gd name="connsiteX172" fmla="*/ 528315 w 1087430"/>
                  <a:gd name="connsiteY172" fmla="*/ 4258252 h 4774722"/>
                  <a:gd name="connsiteX173" fmla="*/ 544011 w 1087430"/>
                  <a:gd name="connsiteY173" fmla="*/ 4257660 h 4774722"/>
                  <a:gd name="connsiteX174" fmla="*/ 495148 w 1087430"/>
                  <a:gd name="connsiteY174" fmla="*/ 4227454 h 4774722"/>
                  <a:gd name="connsiteX175" fmla="*/ 511732 w 1087430"/>
                  <a:gd name="connsiteY175" fmla="*/ 4234561 h 4774722"/>
                  <a:gd name="connsiteX176" fmla="*/ 509362 w 1087430"/>
                  <a:gd name="connsiteY176" fmla="*/ 4251145 h 4774722"/>
                  <a:gd name="connsiteX177" fmla="*/ 499886 w 1087430"/>
                  <a:gd name="connsiteY177" fmla="*/ 4258252 h 4774722"/>
                  <a:gd name="connsiteX178" fmla="*/ 452503 w 1087430"/>
                  <a:gd name="connsiteY178" fmla="*/ 4258252 h 4774722"/>
                  <a:gd name="connsiteX179" fmla="*/ 450134 w 1087430"/>
                  <a:gd name="connsiteY179" fmla="*/ 4253514 h 4774722"/>
                  <a:gd name="connsiteX180" fmla="*/ 450134 w 1087430"/>
                  <a:gd name="connsiteY180" fmla="*/ 4246406 h 4774722"/>
                  <a:gd name="connsiteX181" fmla="*/ 495148 w 1087430"/>
                  <a:gd name="connsiteY181" fmla="*/ 4227454 h 4774722"/>
                  <a:gd name="connsiteX182" fmla="*/ 383799 w 1087430"/>
                  <a:gd name="connsiteY182" fmla="*/ 4210870 h 4774722"/>
                  <a:gd name="connsiteX183" fmla="*/ 400383 w 1087430"/>
                  <a:gd name="connsiteY183" fmla="*/ 4225084 h 4774722"/>
                  <a:gd name="connsiteX184" fmla="*/ 383799 w 1087430"/>
                  <a:gd name="connsiteY184" fmla="*/ 4241668 h 4774722"/>
                  <a:gd name="connsiteX185" fmla="*/ 369584 w 1087430"/>
                  <a:gd name="connsiteY185" fmla="*/ 4227454 h 4774722"/>
                  <a:gd name="connsiteX186" fmla="*/ 383799 w 1087430"/>
                  <a:gd name="connsiteY186" fmla="*/ 4210870 h 4774722"/>
                  <a:gd name="connsiteX187" fmla="*/ 677571 w 1087430"/>
                  <a:gd name="connsiteY187" fmla="*/ 4203762 h 4774722"/>
                  <a:gd name="connsiteX188" fmla="*/ 687047 w 1087430"/>
                  <a:gd name="connsiteY188" fmla="*/ 4215608 h 4774722"/>
                  <a:gd name="connsiteX189" fmla="*/ 653879 w 1087430"/>
                  <a:gd name="connsiteY189" fmla="*/ 4232192 h 4774722"/>
                  <a:gd name="connsiteX190" fmla="*/ 649141 w 1087430"/>
                  <a:gd name="connsiteY190" fmla="*/ 4229823 h 4774722"/>
                  <a:gd name="connsiteX191" fmla="*/ 649141 w 1087430"/>
                  <a:gd name="connsiteY191" fmla="*/ 4222715 h 4774722"/>
                  <a:gd name="connsiteX192" fmla="*/ 677571 w 1087430"/>
                  <a:gd name="connsiteY192" fmla="*/ 4203762 h 4774722"/>
                  <a:gd name="connsiteX193" fmla="*/ 187161 w 1087430"/>
                  <a:gd name="connsiteY193" fmla="*/ 4137427 h 4774722"/>
                  <a:gd name="connsiteX194" fmla="*/ 196638 w 1087430"/>
                  <a:gd name="connsiteY194" fmla="*/ 4142165 h 4774722"/>
                  <a:gd name="connsiteX195" fmla="*/ 191899 w 1087430"/>
                  <a:gd name="connsiteY195" fmla="*/ 4151641 h 4774722"/>
                  <a:gd name="connsiteX196" fmla="*/ 182423 w 1087430"/>
                  <a:gd name="connsiteY196" fmla="*/ 4146903 h 4774722"/>
                  <a:gd name="connsiteX197" fmla="*/ 187161 w 1087430"/>
                  <a:gd name="connsiteY197" fmla="*/ 4137427 h 4774722"/>
                  <a:gd name="connsiteX198" fmla="*/ 412228 w 1087430"/>
                  <a:gd name="connsiteY198" fmla="*/ 4135058 h 4774722"/>
                  <a:gd name="connsiteX199" fmla="*/ 419336 w 1087430"/>
                  <a:gd name="connsiteY199" fmla="*/ 4146903 h 4774722"/>
                  <a:gd name="connsiteX200" fmla="*/ 409859 w 1087430"/>
                  <a:gd name="connsiteY200" fmla="*/ 4149272 h 4774722"/>
                  <a:gd name="connsiteX201" fmla="*/ 402752 w 1087430"/>
                  <a:gd name="connsiteY201" fmla="*/ 4139796 h 4774722"/>
                  <a:gd name="connsiteX202" fmla="*/ 412228 w 1087430"/>
                  <a:gd name="connsiteY202" fmla="*/ 4135058 h 4774722"/>
                  <a:gd name="connsiteX203" fmla="*/ 704816 w 1087430"/>
                  <a:gd name="connsiteY203" fmla="*/ 4130319 h 4774722"/>
                  <a:gd name="connsiteX204" fmla="*/ 708369 w 1087430"/>
                  <a:gd name="connsiteY204" fmla="*/ 4132689 h 4774722"/>
                  <a:gd name="connsiteX205" fmla="*/ 708369 w 1087430"/>
                  <a:gd name="connsiteY205" fmla="*/ 4137427 h 4774722"/>
                  <a:gd name="connsiteX206" fmla="*/ 703631 w 1087430"/>
                  <a:gd name="connsiteY206" fmla="*/ 4139796 h 4774722"/>
                  <a:gd name="connsiteX207" fmla="*/ 701262 w 1087430"/>
                  <a:gd name="connsiteY207" fmla="*/ 4135058 h 4774722"/>
                  <a:gd name="connsiteX208" fmla="*/ 704816 w 1087430"/>
                  <a:gd name="connsiteY208" fmla="*/ 4130319 h 4774722"/>
                  <a:gd name="connsiteX209" fmla="*/ 533054 w 1087430"/>
                  <a:gd name="connsiteY209" fmla="*/ 4127950 h 4774722"/>
                  <a:gd name="connsiteX210" fmla="*/ 542530 w 1087430"/>
                  <a:gd name="connsiteY210" fmla="*/ 4132689 h 4774722"/>
                  <a:gd name="connsiteX211" fmla="*/ 552007 w 1087430"/>
                  <a:gd name="connsiteY211" fmla="*/ 4163487 h 4774722"/>
                  <a:gd name="connsiteX212" fmla="*/ 547268 w 1087430"/>
                  <a:gd name="connsiteY212" fmla="*/ 4180071 h 4774722"/>
                  <a:gd name="connsiteX213" fmla="*/ 521208 w 1087430"/>
                  <a:gd name="connsiteY213" fmla="*/ 4194286 h 4774722"/>
                  <a:gd name="connsiteX214" fmla="*/ 485671 w 1087430"/>
                  <a:gd name="connsiteY214" fmla="*/ 4161118 h 4774722"/>
                  <a:gd name="connsiteX215" fmla="*/ 488040 w 1087430"/>
                  <a:gd name="connsiteY215" fmla="*/ 4149272 h 4774722"/>
                  <a:gd name="connsiteX216" fmla="*/ 533054 w 1087430"/>
                  <a:gd name="connsiteY216" fmla="*/ 4127950 h 4774722"/>
                  <a:gd name="connsiteX217" fmla="*/ 514101 w 1087430"/>
                  <a:gd name="connsiteY217" fmla="*/ 4068722 h 4774722"/>
                  <a:gd name="connsiteX218" fmla="*/ 523577 w 1087430"/>
                  <a:gd name="connsiteY218" fmla="*/ 4073460 h 4774722"/>
                  <a:gd name="connsiteX219" fmla="*/ 525946 w 1087430"/>
                  <a:gd name="connsiteY219" fmla="*/ 4085306 h 4774722"/>
                  <a:gd name="connsiteX220" fmla="*/ 514101 w 1087430"/>
                  <a:gd name="connsiteY220" fmla="*/ 4097152 h 4774722"/>
                  <a:gd name="connsiteX221" fmla="*/ 502255 w 1087430"/>
                  <a:gd name="connsiteY221" fmla="*/ 4092413 h 4774722"/>
                  <a:gd name="connsiteX222" fmla="*/ 514101 w 1087430"/>
                  <a:gd name="connsiteY222" fmla="*/ 4068722 h 4774722"/>
                  <a:gd name="connsiteX223" fmla="*/ 727322 w 1087430"/>
                  <a:gd name="connsiteY223" fmla="*/ 4066353 h 4774722"/>
                  <a:gd name="connsiteX224" fmla="*/ 741537 w 1087430"/>
                  <a:gd name="connsiteY224" fmla="*/ 4080568 h 4774722"/>
                  <a:gd name="connsiteX225" fmla="*/ 717846 w 1087430"/>
                  <a:gd name="connsiteY225" fmla="*/ 4106628 h 4774722"/>
                  <a:gd name="connsiteX226" fmla="*/ 706000 w 1087430"/>
                  <a:gd name="connsiteY226" fmla="*/ 4082937 h 4774722"/>
                  <a:gd name="connsiteX227" fmla="*/ 727322 w 1087430"/>
                  <a:gd name="connsiteY227" fmla="*/ 4066353 h 4774722"/>
                  <a:gd name="connsiteX228" fmla="*/ 656248 w 1087430"/>
                  <a:gd name="connsiteY228" fmla="*/ 4056876 h 4774722"/>
                  <a:gd name="connsiteX229" fmla="*/ 663356 w 1087430"/>
                  <a:gd name="connsiteY229" fmla="*/ 4068722 h 4774722"/>
                  <a:gd name="connsiteX230" fmla="*/ 653879 w 1087430"/>
                  <a:gd name="connsiteY230" fmla="*/ 4071091 h 4774722"/>
                  <a:gd name="connsiteX231" fmla="*/ 649141 w 1087430"/>
                  <a:gd name="connsiteY231" fmla="*/ 4061615 h 4774722"/>
                  <a:gd name="connsiteX232" fmla="*/ 656248 w 1087430"/>
                  <a:gd name="connsiteY232" fmla="*/ 4056876 h 4774722"/>
                  <a:gd name="connsiteX233" fmla="*/ 353000 w 1087430"/>
                  <a:gd name="connsiteY233" fmla="*/ 4035554 h 4774722"/>
                  <a:gd name="connsiteX234" fmla="*/ 374322 w 1087430"/>
                  <a:gd name="connsiteY234" fmla="*/ 4052138 h 4774722"/>
                  <a:gd name="connsiteX235" fmla="*/ 360107 w 1087430"/>
                  <a:gd name="connsiteY235" fmla="*/ 4068722 h 4774722"/>
                  <a:gd name="connsiteX236" fmla="*/ 341154 w 1087430"/>
                  <a:gd name="connsiteY236" fmla="*/ 4054507 h 4774722"/>
                  <a:gd name="connsiteX237" fmla="*/ 353000 w 1087430"/>
                  <a:gd name="connsiteY237" fmla="*/ 4035554 h 4774722"/>
                  <a:gd name="connsiteX238" fmla="*/ 180054 w 1087430"/>
                  <a:gd name="connsiteY238" fmla="*/ 4023709 h 4774722"/>
                  <a:gd name="connsiteX239" fmla="*/ 187161 w 1087430"/>
                  <a:gd name="connsiteY239" fmla="*/ 4033185 h 4774722"/>
                  <a:gd name="connsiteX240" fmla="*/ 182423 w 1087430"/>
                  <a:gd name="connsiteY240" fmla="*/ 4042662 h 4774722"/>
                  <a:gd name="connsiteX241" fmla="*/ 170577 w 1087430"/>
                  <a:gd name="connsiteY241" fmla="*/ 4045031 h 4774722"/>
                  <a:gd name="connsiteX242" fmla="*/ 158732 w 1087430"/>
                  <a:gd name="connsiteY242" fmla="*/ 4042662 h 4774722"/>
                  <a:gd name="connsiteX243" fmla="*/ 151624 w 1087430"/>
                  <a:gd name="connsiteY243" fmla="*/ 4033185 h 4774722"/>
                  <a:gd name="connsiteX244" fmla="*/ 156362 w 1087430"/>
                  <a:gd name="connsiteY244" fmla="*/ 4026078 h 4774722"/>
                  <a:gd name="connsiteX245" fmla="*/ 180054 w 1087430"/>
                  <a:gd name="connsiteY245" fmla="*/ 4023709 h 4774722"/>
                  <a:gd name="connsiteX246" fmla="*/ 728803 w 1087430"/>
                  <a:gd name="connsiteY246" fmla="*/ 3980472 h 4774722"/>
                  <a:gd name="connsiteX247" fmla="*/ 734430 w 1087430"/>
                  <a:gd name="connsiteY247" fmla="*/ 3981064 h 4774722"/>
                  <a:gd name="connsiteX248" fmla="*/ 746275 w 1087430"/>
                  <a:gd name="connsiteY248" fmla="*/ 4000017 h 4774722"/>
                  <a:gd name="connsiteX249" fmla="*/ 729691 w 1087430"/>
                  <a:gd name="connsiteY249" fmla="*/ 4016601 h 4774722"/>
                  <a:gd name="connsiteX250" fmla="*/ 717846 w 1087430"/>
                  <a:gd name="connsiteY250" fmla="*/ 4004756 h 4774722"/>
                  <a:gd name="connsiteX251" fmla="*/ 717846 w 1087430"/>
                  <a:gd name="connsiteY251" fmla="*/ 3997648 h 4774722"/>
                  <a:gd name="connsiteX252" fmla="*/ 724953 w 1087430"/>
                  <a:gd name="connsiteY252" fmla="*/ 3983434 h 4774722"/>
                  <a:gd name="connsiteX253" fmla="*/ 728803 w 1087430"/>
                  <a:gd name="connsiteY253" fmla="*/ 3980472 h 4774722"/>
                  <a:gd name="connsiteX254" fmla="*/ 533350 w 1087430"/>
                  <a:gd name="connsiteY254" fmla="*/ 3979584 h 4774722"/>
                  <a:gd name="connsiteX255" fmla="*/ 542530 w 1087430"/>
                  <a:gd name="connsiteY255" fmla="*/ 3981064 h 4774722"/>
                  <a:gd name="connsiteX256" fmla="*/ 549638 w 1087430"/>
                  <a:gd name="connsiteY256" fmla="*/ 3995279 h 4774722"/>
                  <a:gd name="connsiteX257" fmla="*/ 535423 w 1087430"/>
                  <a:gd name="connsiteY257" fmla="*/ 4035554 h 4774722"/>
                  <a:gd name="connsiteX258" fmla="*/ 509362 w 1087430"/>
                  <a:gd name="connsiteY258" fmla="*/ 4049769 h 4774722"/>
                  <a:gd name="connsiteX259" fmla="*/ 492779 w 1087430"/>
                  <a:gd name="connsiteY259" fmla="*/ 4033185 h 4774722"/>
                  <a:gd name="connsiteX260" fmla="*/ 495148 w 1087430"/>
                  <a:gd name="connsiteY260" fmla="*/ 4021339 h 4774722"/>
                  <a:gd name="connsiteX261" fmla="*/ 525946 w 1087430"/>
                  <a:gd name="connsiteY261" fmla="*/ 3983434 h 4774722"/>
                  <a:gd name="connsiteX262" fmla="*/ 533350 w 1087430"/>
                  <a:gd name="connsiteY262" fmla="*/ 3979584 h 4774722"/>
                  <a:gd name="connsiteX263" fmla="*/ 405121 w 1087430"/>
                  <a:gd name="connsiteY263" fmla="*/ 3959742 h 4774722"/>
                  <a:gd name="connsiteX264" fmla="*/ 409859 w 1087430"/>
                  <a:gd name="connsiteY264" fmla="*/ 3966850 h 4774722"/>
                  <a:gd name="connsiteX265" fmla="*/ 402752 w 1087430"/>
                  <a:gd name="connsiteY265" fmla="*/ 3973957 h 4774722"/>
                  <a:gd name="connsiteX266" fmla="*/ 395644 w 1087430"/>
                  <a:gd name="connsiteY266" fmla="*/ 3964480 h 4774722"/>
                  <a:gd name="connsiteX267" fmla="*/ 405121 w 1087430"/>
                  <a:gd name="connsiteY267" fmla="*/ 3959742 h 4774722"/>
                  <a:gd name="connsiteX268" fmla="*/ 161990 w 1087430"/>
                  <a:gd name="connsiteY268" fmla="*/ 3949970 h 4774722"/>
                  <a:gd name="connsiteX269" fmla="*/ 168208 w 1087430"/>
                  <a:gd name="connsiteY269" fmla="*/ 3950266 h 4774722"/>
                  <a:gd name="connsiteX270" fmla="*/ 165839 w 1087430"/>
                  <a:gd name="connsiteY270" fmla="*/ 3955004 h 4774722"/>
                  <a:gd name="connsiteX271" fmla="*/ 161101 w 1087430"/>
                  <a:gd name="connsiteY271" fmla="*/ 3955004 h 4774722"/>
                  <a:gd name="connsiteX272" fmla="*/ 161990 w 1087430"/>
                  <a:gd name="connsiteY272" fmla="*/ 3949970 h 4774722"/>
                  <a:gd name="connsiteX273" fmla="*/ 409859 w 1087430"/>
                  <a:gd name="connsiteY273" fmla="*/ 3933682 h 4774722"/>
                  <a:gd name="connsiteX274" fmla="*/ 414597 w 1087430"/>
                  <a:gd name="connsiteY274" fmla="*/ 3933682 h 4774722"/>
                  <a:gd name="connsiteX275" fmla="*/ 416966 w 1087430"/>
                  <a:gd name="connsiteY275" fmla="*/ 3938420 h 4774722"/>
                  <a:gd name="connsiteX276" fmla="*/ 412228 w 1087430"/>
                  <a:gd name="connsiteY276" fmla="*/ 3940789 h 4774722"/>
                  <a:gd name="connsiteX277" fmla="*/ 409859 w 1087430"/>
                  <a:gd name="connsiteY277" fmla="*/ 3933682 h 4774722"/>
                  <a:gd name="connsiteX278" fmla="*/ 492779 w 1087430"/>
                  <a:gd name="connsiteY278" fmla="*/ 3921836 h 4774722"/>
                  <a:gd name="connsiteX279" fmla="*/ 511732 w 1087430"/>
                  <a:gd name="connsiteY279" fmla="*/ 3936051 h 4774722"/>
                  <a:gd name="connsiteX280" fmla="*/ 497517 w 1087430"/>
                  <a:gd name="connsiteY280" fmla="*/ 3959742 h 4774722"/>
                  <a:gd name="connsiteX281" fmla="*/ 476195 w 1087430"/>
                  <a:gd name="connsiteY281" fmla="*/ 3943158 h 4774722"/>
                  <a:gd name="connsiteX282" fmla="*/ 492779 w 1087430"/>
                  <a:gd name="connsiteY282" fmla="*/ 3921836 h 4774722"/>
                  <a:gd name="connsiteX283" fmla="*/ 552007 w 1087430"/>
                  <a:gd name="connsiteY283" fmla="*/ 3876823 h 4774722"/>
                  <a:gd name="connsiteX284" fmla="*/ 563852 w 1087430"/>
                  <a:gd name="connsiteY284" fmla="*/ 3886299 h 4774722"/>
                  <a:gd name="connsiteX285" fmla="*/ 552007 w 1087430"/>
                  <a:gd name="connsiteY285" fmla="*/ 3898145 h 4774722"/>
                  <a:gd name="connsiteX286" fmla="*/ 542530 w 1087430"/>
                  <a:gd name="connsiteY286" fmla="*/ 3891037 h 4774722"/>
                  <a:gd name="connsiteX287" fmla="*/ 552007 w 1087430"/>
                  <a:gd name="connsiteY287" fmla="*/ 3876823 h 4774722"/>
                  <a:gd name="connsiteX288" fmla="*/ 601758 w 1087430"/>
                  <a:gd name="connsiteY288" fmla="*/ 3874454 h 4774722"/>
                  <a:gd name="connsiteX289" fmla="*/ 613604 w 1087430"/>
                  <a:gd name="connsiteY289" fmla="*/ 3883930 h 4774722"/>
                  <a:gd name="connsiteX290" fmla="*/ 599389 w 1087430"/>
                  <a:gd name="connsiteY290" fmla="*/ 3900514 h 4774722"/>
                  <a:gd name="connsiteX291" fmla="*/ 587544 w 1087430"/>
                  <a:gd name="connsiteY291" fmla="*/ 3891037 h 4774722"/>
                  <a:gd name="connsiteX292" fmla="*/ 601758 w 1087430"/>
                  <a:gd name="connsiteY292" fmla="*/ 3874454 h 4774722"/>
                  <a:gd name="connsiteX293" fmla="*/ 691785 w 1087430"/>
                  <a:gd name="connsiteY293" fmla="*/ 3864977 h 4774722"/>
                  <a:gd name="connsiteX294" fmla="*/ 708369 w 1087430"/>
                  <a:gd name="connsiteY294" fmla="*/ 3869715 h 4774722"/>
                  <a:gd name="connsiteX295" fmla="*/ 710738 w 1087430"/>
                  <a:gd name="connsiteY295" fmla="*/ 3883930 h 4774722"/>
                  <a:gd name="connsiteX296" fmla="*/ 694154 w 1087430"/>
                  <a:gd name="connsiteY296" fmla="*/ 3902883 h 4774722"/>
                  <a:gd name="connsiteX297" fmla="*/ 668094 w 1087430"/>
                  <a:gd name="connsiteY297" fmla="*/ 3898145 h 4774722"/>
                  <a:gd name="connsiteX298" fmla="*/ 665725 w 1087430"/>
                  <a:gd name="connsiteY298" fmla="*/ 3893407 h 4774722"/>
                  <a:gd name="connsiteX299" fmla="*/ 691785 w 1087430"/>
                  <a:gd name="connsiteY299" fmla="*/ 3864977 h 4774722"/>
                  <a:gd name="connsiteX300" fmla="*/ 182423 w 1087430"/>
                  <a:gd name="connsiteY300" fmla="*/ 3848393 h 4774722"/>
                  <a:gd name="connsiteX301" fmla="*/ 184792 w 1087430"/>
                  <a:gd name="connsiteY301" fmla="*/ 3853132 h 4774722"/>
                  <a:gd name="connsiteX302" fmla="*/ 180054 w 1087430"/>
                  <a:gd name="connsiteY302" fmla="*/ 3855500 h 4774722"/>
                  <a:gd name="connsiteX303" fmla="*/ 177685 w 1087430"/>
                  <a:gd name="connsiteY303" fmla="*/ 3850762 h 4774722"/>
                  <a:gd name="connsiteX304" fmla="*/ 182423 w 1087430"/>
                  <a:gd name="connsiteY304" fmla="*/ 3848393 h 4774722"/>
                  <a:gd name="connsiteX305" fmla="*/ 727322 w 1087430"/>
                  <a:gd name="connsiteY305" fmla="*/ 3836548 h 4774722"/>
                  <a:gd name="connsiteX306" fmla="*/ 739168 w 1087430"/>
                  <a:gd name="connsiteY306" fmla="*/ 3838917 h 4774722"/>
                  <a:gd name="connsiteX307" fmla="*/ 751013 w 1087430"/>
                  <a:gd name="connsiteY307" fmla="*/ 3862608 h 4774722"/>
                  <a:gd name="connsiteX308" fmla="*/ 751013 w 1087430"/>
                  <a:gd name="connsiteY308" fmla="*/ 3867346 h 4774722"/>
                  <a:gd name="connsiteX309" fmla="*/ 743906 w 1087430"/>
                  <a:gd name="connsiteY309" fmla="*/ 3874454 h 4774722"/>
                  <a:gd name="connsiteX310" fmla="*/ 734430 w 1087430"/>
                  <a:gd name="connsiteY310" fmla="*/ 3872085 h 4774722"/>
                  <a:gd name="connsiteX311" fmla="*/ 722584 w 1087430"/>
                  <a:gd name="connsiteY311" fmla="*/ 3853132 h 4774722"/>
                  <a:gd name="connsiteX312" fmla="*/ 727322 w 1087430"/>
                  <a:gd name="connsiteY312" fmla="*/ 3836548 h 4774722"/>
                  <a:gd name="connsiteX313" fmla="*/ 348262 w 1087430"/>
                  <a:gd name="connsiteY313" fmla="*/ 3817595 h 4774722"/>
                  <a:gd name="connsiteX314" fmla="*/ 357738 w 1087430"/>
                  <a:gd name="connsiteY314" fmla="*/ 3822333 h 4774722"/>
                  <a:gd name="connsiteX315" fmla="*/ 357738 w 1087430"/>
                  <a:gd name="connsiteY315" fmla="*/ 3838917 h 4774722"/>
                  <a:gd name="connsiteX316" fmla="*/ 341154 w 1087430"/>
                  <a:gd name="connsiteY316" fmla="*/ 3843655 h 4774722"/>
                  <a:gd name="connsiteX317" fmla="*/ 336416 w 1087430"/>
                  <a:gd name="connsiteY317" fmla="*/ 3836548 h 4774722"/>
                  <a:gd name="connsiteX318" fmla="*/ 348262 w 1087430"/>
                  <a:gd name="connsiteY318" fmla="*/ 3817595 h 4774722"/>
                  <a:gd name="connsiteX319" fmla="*/ 709850 w 1087430"/>
                  <a:gd name="connsiteY319" fmla="*/ 3805749 h 4774722"/>
                  <a:gd name="connsiteX320" fmla="*/ 713107 w 1087430"/>
                  <a:gd name="connsiteY320" fmla="*/ 3808118 h 4774722"/>
                  <a:gd name="connsiteX321" fmla="*/ 715477 w 1087430"/>
                  <a:gd name="connsiteY321" fmla="*/ 3812856 h 4774722"/>
                  <a:gd name="connsiteX322" fmla="*/ 710738 w 1087430"/>
                  <a:gd name="connsiteY322" fmla="*/ 3815225 h 4774722"/>
                  <a:gd name="connsiteX323" fmla="*/ 708369 w 1087430"/>
                  <a:gd name="connsiteY323" fmla="*/ 3810487 h 4774722"/>
                  <a:gd name="connsiteX324" fmla="*/ 709850 w 1087430"/>
                  <a:gd name="connsiteY324" fmla="*/ 3805749 h 4774722"/>
                  <a:gd name="connsiteX325" fmla="*/ 746275 w 1087430"/>
                  <a:gd name="connsiteY325" fmla="*/ 3784427 h 4774722"/>
                  <a:gd name="connsiteX326" fmla="*/ 760490 w 1087430"/>
                  <a:gd name="connsiteY326" fmla="*/ 3793903 h 4774722"/>
                  <a:gd name="connsiteX327" fmla="*/ 748644 w 1087430"/>
                  <a:gd name="connsiteY327" fmla="*/ 3805749 h 4774722"/>
                  <a:gd name="connsiteX328" fmla="*/ 734430 w 1087430"/>
                  <a:gd name="connsiteY328" fmla="*/ 3796272 h 4774722"/>
                  <a:gd name="connsiteX329" fmla="*/ 746275 w 1087430"/>
                  <a:gd name="connsiteY329" fmla="*/ 3784427 h 4774722"/>
                  <a:gd name="connsiteX330" fmla="*/ 570960 w 1087430"/>
                  <a:gd name="connsiteY330" fmla="*/ 3782058 h 4774722"/>
                  <a:gd name="connsiteX331" fmla="*/ 592282 w 1087430"/>
                  <a:gd name="connsiteY331" fmla="*/ 3791534 h 4774722"/>
                  <a:gd name="connsiteX332" fmla="*/ 592282 w 1087430"/>
                  <a:gd name="connsiteY332" fmla="*/ 3808118 h 4774722"/>
                  <a:gd name="connsiteX333" fmla="*/ 552007 w 1087430"/>
                  <a:gd name="connsiteY333" fmla="*/ 3843655 h 4774722"/>
                  <a:gd name="connsiteX334" fmla="*/ 547268 w 1087430"/>
                  <a:gd name="connsiteY334" fmla="*/ 3843655 h 4774722"/>
                  <a:gd name="connsiteX335" fmla="*/ 537792 w 1087430"/>
                  <a:gd name="connsiteY335" fmla="*/ 3838917 h 4774722"/>
                  <a:gd name="connsiteX336" fmla="*/ 535423 w 1087430"/>
                  <a:gd name="connsiteY336" fmla="*/ 3827071 h 4774722"/>
                  <a:gd name="connsiteX337" fmla="*/ 561483 w 1087430"/>
                  <a:gd name="connsiteY337" fmla="*/ 3786796 h 4774722"/>
                  <a:gd name="connsiteX338" fmla="*/ 570960 w 1087430"/>
                  <a:gd name="connsiteY338" fmla="*/ 3782058 h 4774722"/>
                  <a:gd name="connsiteX339" fmla="*/ 229805 w 1087430"/>
                  <a:gd name="connsiteY339" fmla="*/ 3760735 h 4774722"/>
                  <a:gd name="connsiteX340" fmla="*/ 234544 w 1087430"/>
                  <a:gd name="connsiteY340" fmla="*/ 3770212 h 4774722"/>
                  <a:gd name="connsiteX341" fmla="*/ 225067 w 1087430"/>
                  <a:gd name="connsiteY341" fmla="*/ 3774950 h 4774722"/>
                  <a:gd name="connsiteX342" fmla="*/ 220329 w 1087430"/>
                  <a:gd name="connsiteY342" fmla="*/ 3765474 h 4774722"/>
                  <a:gd name="connsiteX343" fmla="*/ 229805 w 1087430"/>
                  <a:gd name="connsiteY343" fmla="*/ 3760735 h 4774722"/>
                  <a:gd name="connsiteX344" fmla="*/ 187161 w 1087430"/>
                  <a:gd name="connsiteY344" fmla="*/ 3722829 h 4774722"/>
                  <a:gd name="connsiteX345" fmla="*/ 189530 w 1087430"/>
                  <a:gd name="connsiteY345" fmla="*/ 3727568 h 4774722"/>
                  <a:gd name="connsiteX346" fmla="*/ 184792 w 1087430"/>
                  <a:gd name="connsiteY346" fmla="*/ 3729937 h 4774722"/>
                  <a:gd name="connsiteX347" fmla="*/ 182423 w 1087430"/>
                  <a:gd name="connsiteY347" fmla="*/ 3725198 h 4774722"/>
                  <a:gd name="connsiteX348" fmla="*/ 187161 w 1087430"/>
                  <a:gd name="connsiteY348" fmla="*/ 3722829 h 4774722"/>
                  <a:gd name="connsiteX349" fmla="*/ 769967 w 1087430"/>
                  <a:gd name="connsiteY349" fmla="*/ 3710984 h 4774722"/>
                  <a:gd name="connsiteX350" fmla="*/ 779443 w 1087430"/>
                  <a:gd name="connsiteY350" fmla="*/ 3722829 h 4774722"/>
                  <a:gd name="connsiteX351" fmla="*/ 769967 w 1087430"/>
                  <a:gd name="connsiteY351" fmla="*/ 3727568 h 4774722"/>
                  <a:gd name="connsiteX352" fmla="*/ 762859 w 1087430"/>
                  <a:gd name="connsiteY352" fmla="*/ 3718091 h 4774722"/>
                  <a:gd name="connsiteX353" fmla="*/ 769967 w 1087430"/>
                  <a:gd name="connsiteY353" fmla="*/ 3710984 h 4774722"/>
                  <a:gd name="connsiteX354" fmla="*/ 383799 w 1087430"/>
                  <a:gd name="connsiteY354" fmla="*/ 3706246 h 4774722"/>
                  <a:gd name="connsiteX355" fmla="*/ 405121 w 1087430"/>
                  <a:gd name="connsiteY355" fmla="*/ 3713353 h 4774722"/>
                  <a:gd name="connsiteX356" fmla="*/ 409859 w 1087430"/>
                  <a:gd name="connsiteY356" fmla="*/ 3741783 h 4774722"/>
                  <a:gd name="connsiteX357" fmla="*/ 400383 w 1087430"/>
                  <a:gd name="connsiteY357" fmla="*/ 3746521 h 4774722"/>
                  <a:gd name="connsiteX358" fmla="*/ 386168 w 1087430"/>
                  <a:gd name="connsiteY358" fmla="*/ 3727568 h 4774722"/>
                  <a:gd name="connsiteX359" fmla="*/ 383799 w 1087430"/>
                  <a:gd name="connsiteY359" fmla="*/ 3706246 h 4774722"/>
                  <a:gd name="connsiteX360" fmla="*/ 530685 w 1087430"/>
                  <a:gd name="connsiteY360" fmla="*/ 3694400 h 4774722"/>
                  <a:gd name="connsiteX361" fmla="*/ 556745 w 1087430"/>
                  <a:gd name="connsiteY361" fmla="*/ 3708615 h 4774722"/>
                  <a:gd name="connsiteX362" fmla="*/ 559114 w 1087430"/>
                  <a:gd name="connsiteY362" fmla="*/ 3713353 h 4774722"/>
                  <a:gd name="connsiteX363" fmla="*/ 556745 w 1087430"/>
                  <a:gd name="connsiteY363" fmla="*/ 3718091 h 4774722"/>
                  <a:gd name="connsiteX364" fmla="*/ 528315 w 1087430"/>
                  <a:gd name="connsiteY364" fmla="*/ 3727568 h 4774722"/>
                  <a:gd name="connsiteX365" fmla="*/ 511732 w 1087430"/>
                  <a:gd name="connsiteY365" fmla="*/ 3706246 h 4774722"/>
                  <a:gd name="connsiteX366" fmla="*/ 530685 w 1087430"/>
                  <a:gd name="connsiteY366" fmla="*/ 3694400 h 4774722"/>
                  <a:gd name="connsiteX367" fmla="*/ 715477 w 1087430"/>
                  <a:gd name="connsiteY367" fmla="*/ 3692031 h 4774722"/>
                  <a:gd name="connsiteX368" fmla="*/ 732060 w 1087430"/>
                  <a:gd name="connsiteY368" fmla="*/ 3708615 h 4774722"/>
                  <a:gd name="connsiteX369" fmla="*/ 720215 w 1087430"/>
                  <a:gd name="connsiteY369" fmla="*/ 3720460 h 4774722"/>
                  <a:gd name="connsiteX370" fmla="*/ 701262 w 1087430"/>
                  <a:gd name="connsiteY370" fmla="*/ 3708615 h 4774722"/>
                  <a:gd name="connsiteX371" fmla="*/ 715477 w 1087430"/>
                  <a:gd name="connsiteY371" fmla="*/ 3692031 h 4774722"/>
                  <a:gd name="connsiteX372" fmla="*/ 369584 w 1087430"/>
                  <a:gd name="connsiteY372" fmla="*/ 3687293 h 4774722"/>
                  <a:gd name="connsiteX373" fmla="*/ 374322 w 1087430"/>
                  <a:gd name="connsiteY373" fmla="*/ 3687293 h 4774722"/>
                  <a:gd name="connsiteX374" fmla="*/ 386168 w 1087430"/>
                  <a:gd name="connsiteY374" fmla="*/ 3706246 h 4774722"/>
                  <a:gd name="connsiteX375" fmla="*/ 367215 w 1087430"/>
                  <a:gd name="connsiteY375" fmla="*/ 3696769 h 4774722"/>
                  <a:gd name="connsiteX376" fmla="*/ 369584 w 1087430"/>
                  <a:gd name="connsiteY376" fmla="*/ 3687293 h 4774722"/>
                  <a:gd name="connsiteX377" fmla="*/ 620711 w 1087430"/>
                  <a:gd name="connsiteY377" fmla="*/ 3682554 h 4774722"/>
                  <a:gd name="connsiteX378" fmla="*/ 627819 w 1087430"/>
                  <a:gd name="connsiteY378" fmla="*/ 3689661 h 4774722"/>
                  <a:gd name="connsiteX379" fmla="*/ 615973 w 1087430"/>
                  <a:gd name="connsiteY379" fmla="*/ 3696769 h 4774722"/>
                  <a:gd name="connsiteX380" fmla="*/ 611235 w 1087430"/>
                  <a:gd name="connsiteY380" fmla="*/ 3687293 h 4774722"/>
                  <a:gd name="connsiteX381" fmla="*/ 620711 w 1087430"/>
                  <a:gd name="connsiteY381" fmla="*/ 3682554 h 4774722"/>
                  <a:gd name="connsiteX382" fmla="*/ 568591 w 1087430"/>
                  <a:gd name="connsiteY382" fmla="*/ 3658863 h 4774722"/>
                  <a:gd name="connsiteX383" fmla="*/ 587544 w 1087430"/>
                  <a:gd name="connsiteY383" fmla="*/ 3677816 h 4774722"/>
                  <a:gd name="connsiteX384" fmla="*/ 573329 w 1087430"/>
                  <a:gd name="connsiteY384" fmla="*/ 3692031 h 4774722"/>
                  <a:gd name="connsiteX385" fmla="*/ 552007 w 1087430"/>
                  <a:gd name="connsiteY385" fmla="*/ 3677816 h 4774722"/>
                  <a:gd name="connsiteX386" fmla="*/ 568591 w 1087430"/>
                  <a:gd name="connsiteY386" fmla="*/ 3658863 h 4774722"/>
                  <a:gd name="connsiteX387" fmla="*/ 170577 w 1087430"/>
                  <a:gd name="connsiteY387" fmla="*/ 3654125 h 4774722"/>
                  <a:gd name="connsiteX388" fmla="*/ 175315 w 1087430"/>
                  <a:gd name="connsiteY388" fmla="*/ 3656494 h 4774722"/>
                  <a:gd name="connsiteX389" fmla="*/ 172946 w 1087430"/>
                  <a:gd name="connsiteY389" fmla="*/ 3665970 h 4774722"/>
                  <a:gd name="connsiteX390" fmla="*/ 165839 w 1087430"/>
                  <a:gd name="connsiteY390" fmla="*/ 3668339 h 4774722"/>
                  <a:gd name="connsiteX391" fmla="*/ 163470 w 1087430"/>
                  <a:gd name="connsiteY391" fmla="*/ 3663601 h 4774722"/>
                  <a:gd name="connsiteX392" fmla="*/ 170577 w 1087430"/>
                  <a:gd name="connsiteY392" fmla="*/ 3654125 h 4774722"/>
                  <a:gd name="connsiteX393" fmla="*/ 708369 w 1087430"/>
                  <a:gd name="connsiteY393" fmla="*/ 3639910 h 4774722"/>
                  <a:gd name="connsiteX394" fmla="*/ 720215 w 1087430"/>
                  <a:gd name="connsiteY394" fmla="*/ 3639910 h 4774722"/>
                  <a:gd name="connsiteX395" fmla="*/ 724953 w 1087430"/>
                  <a:gd name="connsiteY395" fmla="*/ 3649386 h 4774722"/>
                  <a:gd name="connsiteX396" fmla="*/ 715477 w 1087430"/>
                  <a:gd name="connsiteY396" fmla="*/ 3656494 h 4774722"/>
                  <a:gd name="connsiteX397" fmla="*/ 706000 w 1087430"/>
                  <a:gd name="connsiteY397" fmla="*/ 3651756 h 4774722"/>
                  <a:gd name="connsiteX398" fmla="*/ 703631 w 1087430"/>
                  <a:gd name="connsiteY398" fmla="*/ 3642279 h 4774722"/>
                  <a:gd name="connsiteX399" fmla="*/ 708369 w 1087430"/>
                  <a:gd name="connsiteY399" fmla="*/ 3639910 h 4774722"/>
                  <a:gd name="connsiteX400" fmla="*/ 168208 w 1087430"/>
                  <a:gd name="connsiteY400" fmla="*/ 3613849 h 4774722"/>
                  <a:gd name="connsiteX401" fmla="*/ 175315 w 1087430"/>
                  <a:gd name="connsiteY401" fmla="*/ 3620957 h 4774722"/>
                  <a:gd name="connsiteX402" fmla="*/ 172946 w 1087430"/>
                  <a:gd name="connsiteY402" fmla="*/ 3625695 h 4774722"/>
                  <a:gd name="connsiteX403" fmla="*/ 163470 w 1087430"/>
                  <a:gd name="connsiteY403" fmla="*/ 3620957 h 4774722"/>
                  <a:gd name="connsiteX404" fmla="*/ 163470 w 1087430"/>
                  <a:gd name="connsiteY404" fmla="*/ 3616219 h 4774722"/>
                  <a:gd name="connsiteX405" fmla="*/ 168208 w 1087430"/>
                  <a:gd name="connsiteY405" fmla="*/ 3613849 h 4774722"/>
                  <a:gd name="connsiteX406" fmla="*/ 800765 w 1087430"/>
                  <a:gd name="connsiteY406" fmla="*/ 3609111 h 4774722"/>
                  <a:gd name="connsiteX407" fmla="*/ 810242 w 1087430"/>
                  <a:gd name="connsiteY407" fmla="*/ 3613849 h 4774722"/>
                  <a:gd name="connsiteX408" fmla="*/ 805503 w 1087430"/>
                  <a:gd name="connsiteY408" fmla="*/ 3623326 h 4774722"/>
                  <a:gd name="connsiteX409" fmla="*/ 796027 w 1087430"/>
                  <a:gd name="connsiteY409" fmla="*/ 3618588 h 4774722"/>
                  <a:gd name="connsiteX410" fmla="*/ 800765 w 1087430"/>
                  <a:gd name="connsiteY410" fmla="*/ 3609111 h 4774722"/>
                  <a:gd name="connsiteX411" fmla="*/ 722584 w 1087430"/>
                  <a:gd name="connsiteY411" fmla="*/ 3597266 h 4774722"/>
                  <a:gd name="connsiteX412" fmla="*/ 734430 w 1087430"/>
                  <a:gd name="connsiteY412" fmla="*/ 3606742 h 4774722"/>
                  <a:gd name="connsiteX413" fmla="*/ 732060 w 1087430"/>
                  <a:gd name="connsiteY413" fmla="*/ 3613849 h 4774722"/>
                  <a:gd name="connsiteX414" fmla="*/ 727322 w 1087430"/>
                  <a:gd name="connsiteY414" fmla="*/ 3616219 h 4774722"/>
                  <a:gd name="connsiteX415" fmla="*/ 713107 w 1087430"/>
                  <a:gd name="connsiteY415" fmla="*/ 3606742 h 4774722"/>
                  <a:gd name="connsiteX416" fmla="*/ 713107 w 1087430"/>
                  <a:gd name="connsiteY416" fmla="*/ 3602004 h 4774722"/>
                  <a:gd name="connsiteX417" fmla="*/ 722584 w 1087430"/>
                  <a:gd name="connsiteY417" fmla="*/ 3597266 h 4774722"/>
                  <a:gd name="connsiteX418" fmla="*/ 566221 w 1087430"/>
                  <a:gd name="connsiteY418" fmla="*/ 3594896 h 4774722"/>
                  <a:gd name="connsiteX419" fmla="*/ 589913 w 1087430"/>
                  <a:gd name="connsiteY419" fmla="*/ 3594896 h 4774722"/>
                  <a:gd name="connsiteX420" fmla="*/ 597020 w 1087430"/>
                  <a:gd name="connsiteY420" fmla="*/ 3602004 h 4774722"/>
                  <a:gd name="connsiteX421" fmla="*/ 594651 w 1087430"/>
                  <a:gd name="connsiteY421" fmla="*/ 3613849 h 4774722"/>
                  <a:gd name="connsiteX422" fmla="*/ 578067 w 1087430"/>
                  <a:gd name="connsiteY422" fmla="*/ 3620957 h 4774722"/>
                  <a:gd name="connsiteX423" fmla="*/ 563852 w 1087430"/>
                  <a:gd name="connsiteY423" fmla="*/ 3606742 h 4774722"/>
                  <a:gd name="connsiteX424" fmla="*/ 566221 w 1087430"/>
                  <a:gd name="connsiteY424" fmla="*/ 3594896 h 4774722"/>
                  <a:gd name="connsiteX425" fmla="*/ 561483 w 1087430"/>
                  <a:gd name="connsiteY425" fmla="*/ 3564098 h 4774722"/>
                  <a:gd name="connsiteX426" fmla="*/ 568591 w 1087430"/>
                  <a:gd name="connsiteY426" fmla="*/ 3578313 h 4774722"/>
                  <a:gd name="connsiteX427" fmla="*/ 563852 w 1087430"/>
                  <a:gd name="connsiteY427" fmla="*/ 3594896 h 4774722"/>
                  <a:gd name="connsiteX428" fmla="*/ 552007 w 1087430"/>
                  <a:gd name="connsiteY428" fmla="*/ 3592527 h 4774722"/>
                  <a:gd name="connsiteX429" fmla="*/ 544899 w 1087430"/>
                  <a:gd name="connsiteY429" fmla="*/ 3587789 h 4774722"/>
                  <a:gd name="connsiteX430" fmla="*/ 544899 w 1087430"/>
                  <a:gd name="connsiteY430" fmla="*/ 3566467 h 4774722"/>
                  <a:gd name="connsiteX431" fmla="*/ 561483 w 1087430"/>
                  <a:gd name="connsiteY431" fmla="*/ 3564098 h 4774722"/>
                  <a:gd name="connsiteX432" fmla="*/ 630188 w 1087430"/>
                  <a:gd name="connsiteY432" fmla="*/ 3552252 h 4774722"/>
                  <a:gd name="connsiteX433" fmla="*/ 651510 w 1087430"/>
                  <a:gd name="connsiteY433" fmla="*/ 3568836 h 4774722"/>
                  <a:gd name="connsiteX434" fmla="*/ 634926 w 1087430"/>
                  <a:gd name="connsiteY434" fmla="*/ 3590158 h 4774722"/>
                  <a:gd name="connsiteX435" fmla="*/ 613604 w 1087430"/>
                  <a:gd name="connsiteY435" fmla="*/ 3573574 h 4774722"/>
                  <a:gd name="connsiteX436" fmla="*/ 630188 w 1087430"/>
                  <a:gd name="connsiteY436" fmla="*/ 3552252 h 4774722"/>
                  <a:gd name="connsiteX437" fmla="*/ 733541 w 1087430"/>
                  <a:gd name="connsiteY437" fmla="*/ 3539518 h 4774722"/>
                  <a:gd name="connsiteX438" fmla="*/ 741537 w 1087430"/>
                  <a:gd name="connsiteY438" fmla="*/ 3542776 h 4774722"/>
                  <a:gd name="connsiteX439" fmla="*/ 746275 w 1087430"/>
                  <a:gd name="connsiteY439" fmla="*/ 3552252 h 4774722"/>
                  <a:gd name="connsiteX440" fmla="*/ 736799 w 1087430"/>
                  <a:gd name="connsiteY440" fmla="*/ 3566467 h 4774722"/>
                  <a:gd name="connsiteX441" fmla="*/ 724953 w 1087430"/>
                  <a:gd name="connsiteY441" fmla="*/ 3556991 h 4774722"/>
                  <a:gd name="connsiteX442" fmla="*/ 727322 w 1087430"/>
                  <a:gd name="connsiteY442" fmla="*/ 3545145 h 4774722"/>
                  <a:gd name="connsiteX443" fmla="*/ 733541 w 1087430"/>
                  <a:gd name="connsiteY443" fmla="*/ 3539518 h 4774722"/>
                  <a:gd name="connsiteX444" fmla="*/ 421705 w 1087430"/>
                  <a:gd name="connsiteY444" fmla="*/ 3530930 h 4774722"/>
                  <a:gd name="connsiteX445" fmla="*/ 440658 w 1087430"/>
                  <a:gd name="connsiteY445" fmla="*/ 3545145 h 4774722"/>
                  <a:gd name="connsiteX446" fmla="*/ 426443 w 1087430"/>
                  <a:gd name="connsiteY446" fmla="*/ 3564098 h 4774722"/>
                  <a:gd name="connsiteX447" fmla="*/ 405121 w 1087430"/>
                  <a:gd name="connsiteY447" fmla="*/ 3547514 h 4774722"/>
                  <a:gd name="connsiteX448" fmla="*/ 421705 w 1087430"/>
                  <a:gd name="connsiteY448" fmla="*/ 3530930 h 4774722"/>
                  <a:gd name="connsiteX449" fmla="*/ 177685 w 1087430"/>
                  <a:gd name="connsiteY449" fmla="*/ 3516715 h 4774722"/>
                  <a:gd name="connsiteX450" fmla="*/ 180054 w 1087430"/>
                  <a:gd name="connsiteY450" fmla="*/ 3521454 h 4774722"/>
                  <a:gd name="connsiteX451" fmla="*/ 175315 w 1087430"/>
                  <a:gd name="connsiteY451" fmla="*/ 3521454 h 4774722"/>
                  <a:gd name="connsiteX452" fmla="*/ 177685 w 1087430"/>
                  <a:gd name="connsiteY452" fmla="*/ 3516715 h 4774722"/>
                  <a:gd name="connsiteX453" fmla="*/ 376691 w 1087430"/>
                  <a:gd name="connsiteY453" fmla="*/ 3511977 h 4774722"/>
                  <a:gd name="connsiteX454" fmla="*/ 388537 w 1087430"/>
                  <a:gd name="connsiteY454" fmla="*/ 3514346 h 4774722"/>
                  <a:gd name="connsiteX455" fmla="*/ 383799 w 1087430"/>
                  <a:gd name="connsiteY455" fmla="*/ 3523823 h 4774722"/>
                  <a:gd name="connsiteX456" fmla="*/ 371953 w 1087430"/>
                  <a:gd name="connsiteY456" fmla="*/ 3521454 h 4774722"/>
                  <a:gd name="connsiteX457" fmla="*/ 376691 w 1087430"/>
                  <a:gd name="connsiteY457" fmla="*/ 3511977 h 4774722"/>
                  <a:gd name="connsiteX458" fmla="*/ 772336 w 1087430"/>
                  <a:gd name="connsiteY458" fmla="*/ 3452749 h 4774722"/>
                  <a:gd name="connsiteX459" fmla="*/ 784181 w 1087430"/>
                  <a:gd name="connsiteY459" fmla="*/ 3462225 h 4774722"/>
                  <a:gd name="connsiteX460" fmla="*/ 779443 w 1087430"/>
                  <a:gd name="connsiteY460" fmla="*/ 3464594 h 4774722"/>
                  <a:gd name="connsiteX461" fmla="*/ 769967 w 1087430"/>
                  <a:gd name="connsiteY461" fmla="*/ 3457487 h 4774722"/>
                  <a:gd name="connsiteX462" fmla="*/ 772336 w 1087430"/>
                  <a:gd name="connsiteY462" fmla="*/ 3452749 h 4774722"/>
                  <a:gd name="connsiteX463" fmla="*/ 177685 w 1087430"/>
                  <a:gd name="connsiteY463" fmla="*/ 3450380 h 4774722"/>
                  <a:gd name="connsiteX464" fmla="*/ 187161 w 1087430"/>
                  <a:gd name="connsiteY464" fmla="*/ 3455118 h 4774722"/>
                  <a:gd name="connsiteX465" fmla="*/ 182423 w 1087430"/>
                  <a:gd name="connsiteY465" fmla="*/ 3464594 h 4774722"/>
                  <a:gd name="connsiteX466" fmla="*/ 172946 w 1087430"/>
                  <a:gd name="connsiteY466" fmla="*/ 3459856 h 4774722"/>
                  <a:gd name="connsiteX467" fmla="*/ 177685 w 1087430"/>
                  <a:gd name="connsiteY467" fmla="*/ 3450380 h 4774722"/>
                  <a:gd name="connsiteX468" fmla="*/ 727322 w 1087430"/>
                  <a:gd name="connsiteY468" fmla="*/ 3448011 h 4774722"/>
                  <a:gd name="connsiteX469" fmla="*/ 722584 w 1087430"/>
                  <a:gd name="connsiteY469" fmla="*/ 3469333 h 4774722"/>
                  <a:gd name="connsiteX470" fmla="*/ 713107 w 1087430"/>
                  <a:gd name="connsiteY470" fmla="*/ 3476440 h 4774722"/>
                  <a:gd name="connsiteX471" fmla="*/ 706000 w 1087430"/>
                  <a:gd name="connsiteY471" fmla="*/ 3464594 h 4774722"/>
                  <a:gd name="connsiteX472" fmla="*/ 710738 w 1087430"/>
                  <a:gd name="connsiteY472" fmla="*/ 3455118 h 4774722"/>
                  <a:gd name="connsiteX473" fmla="*/ 727322 w 1087430"/>
                  <a:gd name="connsiteY473" fmla="*/ 3448011 h 4774722"/>
                  <a:gd name="connsiteX474" fmla="*/ 416966 w 1087430"/>
                  <a:gd name="connsiteY474" fmla="*/ 3436165 h 4774722"/>
                  <a:gd name="connsiteX475" fmla="*/ 426443 w 1087430"/>
                  <a:gd name="connsiteY475" fmla="*/ 3450380 h 4774722"/>
                  <a:gd name="connsiteX476" fmla="*/ 421705 w 1087430"/>
                  <a:gd name="connsiteY476" fmla="*/ 3459856 h 4774722"/>
                  <a:gd name="connsiteX477" fmla="*/ 407490 w 1087430"/>
                  <a:gd name="connsiteY477" fmla="*/ 3445642 h 4774722"/>
                  <a:gd name="connsiteX478" fmla="*/ 416966 w 1087430"/>
                  <a:gd name="connsiteY478" fmla="*/ 3436165 h 4774722"/>
                  <a:gd name="connsiteX479" fmla="*/ 736799 w 1087430"/>
                  <a:gd name="connsiteY479" fmla="*/ 3426689 h 4774722"/>
                  <a:gd name="connsiteX480" fmla="*/ 741537 w 1087430"/>
                  <a:gd name="connsiteY480" fmla="*/ 3426689 h 4774722"/>
                  <a:gd name="connsiteX481" fmla="*/ 746275 w 1087430"/>
                  <a:gd name="connsiteY481" fmla="*/ 3436165 h 4774722"/>
                  <a:gd name="connsiteX482" fmla="*/ 729691 w 1087430"/>
                  <a:gd name="connsiteY482" fmla="*/ 3445642 h 4774722"/>
                  <a:gd name="connsiteX483" fmla="*/ 736799 w 1087430"/>
                  <a:gd name="connsiteY483" fmla="*/ 3426689 h 4774722"/>
                  <a:gd name="connsiteX484" fmla="*/ 566221 w 1087430"/>
                  <a:gd name="connsiteY484" fmla="*/ 3424319 h 4774722"/>
                  <a:gd name="connsiteX485" fmla="*/ 585174 w 1087430"/>
                  <a:gd name="connsiteY485" fmla="*/ 3438534 h 4774722"/>
                  <a:gd name="connsiteX486" fmla="*/ 580436 w 1087430"/>
                  <a:gd name="connsiteY486" fmla="*/ 3485917 h 4774722"/>
                  <a:gd name="connsiteX487" fmla="*/ 561483 w 1087430"/>
                  <a:gd name="connsiteY487" fmla="*/ 3495393 h 4774722"/>
                  <a:gd name="connsiteX488" fmla="*/ 547268 w 1087430"/>
                  <a:gd name="connsiteY488" fmla="*/ 3483547 h 4774722"/>
                  <a:gd name="connsiteX489" fmla="*/ 547268 w 1087430"/>
                  <a:gd name="connsiteY489" fmla="*/ 3478809 h 4774722"/>
                  <a:gd name="connsiteX490" fmla="*/ 552007 w 1087430"/>
                  <a:gd name="connsiteY490" fmla="*/ 3436165 h 4774722"/>
                  <a:gd name="connsiteX491" fmla="*/ 566221 w 1087430"/>
                  <a:gd name="connsiteY491" fmla="*/ 3424319 h 4774722"/>
                  <a:gd name="connsiteX492" fmla="*/ 371953 w 1087430"/>
                  <a:gd name="connsiteY492" fmla="*/ 3400628 h 4774722"/>
                  <a:gd name="connsiteX493" fmla="*/ 386168 w 1087430"/>
                  <a:gd name="connsiteY493" fmla="*/ 3417212 h 4774722"/>
                  <a:gd name="connsiteX494" fmla="*/ 369584 w 1087430"/>
                  <a:gd name="connsiteY494" fmla="*/ 3431427 h 4774722"/>
                  <a:gd name="connsiteX495" fmla="*/ 355369 w 1087430"/>
                  <a:gd name="connsiteY495" fmla="*/ 3414843 h 4774722"/>
                  <a:gd name="connsiteX496" fmla="*/ 371953 w 1087430"/>
                  <a:gd name="connsiteY496" fmla="*/ 3400628 h 4774722"/>
                  <a:gd name="connsiteX497" fmla="*/ 644403 w 1087430"/>
                  <a:gd name="connsiteY497" fmla="*/ 3395890 h 4774722"/>
                  <a:gd name="connsiteX498" fmla="*/ 646772 w 1087430"/>
                  <a:gd name="connsiteY498" fmla="*/ 3405366 h 4774722"/>
                  <a:gd name="connsiteX499" fmla="*/ 637295 w 1087430"/>
                  <a:gd name="connsiteY499" fmla="*/ 3410105 h 4774722"/>
                  <a:gd name="connsiteX500" fmla="*/ 634926 w 1087430"/>
                  <a:gd name="connsiteY500" fmla="*/ 3400628 h 4774722"/>
                  <a:gd name="connsiteX501" fmla="*/ 644403 w 1087430"/>
                  <a:gd name="connsiteY501" fmla="*/ 3395890 h 4774722"/>
                  <a:gd name="connsiteX502" fmla="*/ 663356 w 1087430"/>
                  <a:gd name="connsiteY502" fmla="*/ 3343769 h 4774722"/>
                  <a:gd name="connsiteX503" fmla="*/ 665725 w 1087430"/>
                  <a:gd name="connsiteY503" fmla="*/ 3346138 h 4774722"/>
                  <a:gd name="connsiteX504" fmla="*/ 663356 w 1087430"/>
                  <a:gd name="connsiteY504" fmla="*/ 3350876 h 4774722"/>
                  <a:gd name="connsiteX505" fmla="*/ 658618 w 1087430"/>
                  <a:gd name="connsiteY505" fmla="*/ 3348507 h 4774722"/>
                  <a:gd name="connsiteX506" fmla="*/ 663356 w 1087430"/>
                  <a:gd name="connsiteY506" fmla="*/ 3343769 h 4774722"/>
                  <a:gd name="connsiteX507" fmla="*/ 203745 w 1087430"/>
                  <a:gd name="connsiteY507" fmla="*/ 3339031 h 4774722"/>
                  <a:gd name="connsiteX508" fmla="*/ 215591 w 1087430"/>
                  <a:gd name="connsiteY508" fmla="*/ 3348507 h 4774722"/>
                  <a:gd name="connsiteX509" fmla="*/ 206114 w 1087430"/>
                  <a:gd name="connsiteY509" fmla="*/ 3353245 h 4774722"/>
                  <a:gd name="connsiteX510" fmla="*/ 201376 w 1087430"/>
                  <a:gd name="connsiteY510" fmla="*/ 3343769 h 4774722"/>
                  <a:gd name="connsiteX511" fmla="*/ 203745 w 1087430"/>
                  <a:gd name="connsiteY511" fmla="*/ 3339031 h 4774722"/>
                  <a:gd name="connsiteX512" fmla="*/ 784774 w 1087430"/>
                  <a:gd name="connsiteY512" fmla="*/ 3332812 h 4774722"/>
                  <a:gd name="connsiteX513" fmla="*/ 796027 w 1087430"/>
                  <a:gd name="connsiteY513" fmla="*/ 3341400 h 4774722"/>
                  <a:gd name="connsiteX514" fmla="*/ 791289 w 1087430"/>
                  <a:gd name="connsiteY514" fmla="*/ 3365091 h 4774722"/>
                  <a:gd name="connsiteX515" fmla="*/ 774705 w 1087430"/>
                  <a:gd name="connsiteY515" fmla="*/ 3362722 h 4774722"/>
                  <a:gd name="connsiteX516" fmla="*/ 765228 w 1087430"/>
                  <a:gd name="connsiteY516" fmla="*/ 3348507 h 4774722"/>
                  <a:gd name="connsiteX517" fmla="*/ 769967 w 1087430"/>
                  <a:gd name="connsiteY517" fmla="*/ 3336662 h 4774722"/>
                  <a:gd name="connsiteX518" fmla="*/ 784774 w 1087430"/>
                  <a:gd name="connsiteY518" fmla="*/ 3332812 h 4774722"/>
                  <a:gd name="connsiteX519" fmla="*/ 634926 w 1087430"/>
                  <a:gd name="connsiteY519" fmla="*/ 3308232 h 4774722"/>
                  <a:gd name="connsiteX520" fmla="*/ 639665 w 1087430"/>
                  <a:gd name="connsiteY520" fmla="*/ 3317708 h 4774722"/>
                  <a:gd name="connsiteX521" fmla="*/ 632557 w 1087430"/>
                  <a:gd name="connsiteY521" fmla="*/ 3324816 h 4774722"/>
                  <a:gd name="connsiteX522" fmla="*/ 625450 w 1087430"/>
                  <a:gd name="connsiteY522" fmla="*/ 3317708 h 4774722"/>
                  <a:gd name="connsiteX523" fmla="*/ 634926 w 1087430"/>
                  <a:gd name="connsiteY523" fmla="*/ 3308232 h 4774722"/>
                  <a:gd name="connsiteX524" fmla="*/ 400383 w 1087430"/>
                  <a:gd name="connsiteY524" fmla="*/ 3308232 h 4774722"/>
                  <a:gd name="connsiteX525" fmla="*/ 414597 w 1087430"/>
                  <a:gd name="connsiteY525" fmla="*/ 3315340 h 4774722"/>
                  <a:gd name="connsiteX526" fmla="*/ 407490 w 1087430"/>
                  <a:gd name="connsiteY526" fmla="*/ 3329554 h 4774722"/>
                  <a:gd name="connsiteX527" fmla="*/ 390906 w 1087430"/>
                  <a:gd name="connsiteY527" fmla="*/ 3327185 h 4774722"/>
                  <a:gd name="connsiteX528" fmla="*/ 386168 w 1087430"/>
                  <a:gd name="connsiteY528" fmla="*/ 3317708 h 4774722"/>
                  <a:gd name="connsiteX529" fmla="*/ 400383 w 1087430"/>
                  <a:gd name="connsiteY529" fmla="*/ 3308232 h 4774722"/>
                  <a:gd name="connsiteX530" fmla="*/ 751013 w 1087430"/>
                  <a:gd name="connsiteY530" fmla="*/ 3301125 h 4774722"/>
                  <a:gd name="connsiteX531" fmla="*/ 753383 w 1087430"/>
                  <a:gd name="connsiteY531" fmla="*/ 3305863 h 4774722"/>
                  <a:gd name="connsiteX532" fmla="*/ 746275 w 1087430"/>
                  <a:gd name="connsiteY532" fmla="*/ 3308232 h 4774722"/>
                  <a:gd name="connsiteX533" fmla="*/ 746275 w 1087430"/>
                  <a:gd name="connsiteY533" fmla="*/ 3303494 h 4774722"/>
                  <a:gd name="connsiteX534" fmla="*/ 751013 w 1087430"/>
                  <a:gd name="connsiteY534" fmla="*/ 3301125 h 4774722"/>
                  <a:gd name="connsiteX535" fmla="*/ 578067 w 1087430"/>
                  <a:gd name="connsiteY535" fmla="*/ 3301125 h 4774722"/>
                  <a:gd name="connsiteX536" fmla="*/ 606497 w 1087430"/>
                  <a:gd name="connsiteY536" fmla="*/ 3327185 h 4774722"/>
                  <a:gd name="connsiteX537" fmla="*/ 592282 w 1087430"/>
                  <a:gd name="connsiteY537" fmla="*/ 3343769 h 4774722"/>
                  <a:gd name="connsiteX538" fmla="*/ 563852 w 1087430"/>
                  <a:gd name="connsiteY538" fmla="*/ 3336662 h 4774722"/>
                  <a:gd name="connsiteX539" fmla="*/ 559114 w 1087430"/>
                  <a:gd name="connsiteY539" fmla="*/ 3315340 h 4774722"/>
                  <a:gd name="connsiteX540" fmla="*/ 578067 w 1087430"/>
                  <a:gd name="connsiteY540" fmla="*/ 3301125 h 4774722"/>
                  <a:gd name="connsiteX541" fmla="*/ 170577 w 1087430"/>
                  <a:gd name="connsiteY541" fmla="*/ 3286910 h 4774722"/>
                  <a:gd name="connsiteX542" fmla="*/ 172946 w 1087430"/>
                  <a:gd name="connsiteY542" fmla="*/ 3294017 h 4774722"/>
                  <a:gd name="connsiteX543" fmla="*/ 168208 w 1087430"/>
                  <a:gd name="connsiteY543" fmla="*/ 3294017 h 4774722"/>
                  <a:gd name="connsiteX544" fmla="*/ 165839 w 1087430"/>
                  <a:gd name="connsiteY544" fmla="*/ 3289279 h 4774722"/>
                  <a:gd name="connsiteX545" fmla="*/ 170577 w 1087430"/>
                  <a:gd name="connsiteY545" fmla="*/ 3286910 h 4774722"/>
                  <a:gd name="connsiteX546" fmla="*/ 618342 w 1087430"/>
                  <a:gd name="connsiteY546" fmla="*/ 3258480 h 4774722"/>
                  <a:gd name="connsiteX547" fmla="*/ 625450 w 1087430"/>
                  <a:gd name="connsiteY547" fmla="*/ 3270326 h 4774722"/>
                  <a:gd name="connsiteX548" fmla="*/ 615973 w 1087430"/>
                  <a:gd name="connsiteY548" fmla="*/ 3272695 h 4774722"/>
                  <a:gd name="connsiteX549" fmla="*/ 611235 w 1087430"/>
                  <a:gd name="connsiteY549" fmla="*/ 3265588 h 4774722"/>
                  <a:gd name="connsiteX550" fmla="*/ 618342 w 1087430"/>
                  <a:gd name="connsiteY550" fmla="*/ 3258480 h 4774722"/>
                  <a:gd name="connsiteX551" fmla="*/ 203745 w 1087430"/>
                  <a:gd name="connsiteY551" fmla="*/ 3258480 h 4774722"/>
                  <a:gd name="connsiteX552" fmla="*/ 208483 w 1087430"/>
                  <a:gd name="connsiteY552" fmla="*/ 3258480 h 4774722"/>
                  <a:gd name="connsiteX553" fmla="*/ 210852 w 1087430"/>
                  <a:gd name="connsiteY553" fmla="*/ 3263218 h 4774722"/>
                  <a:gd name="connsiteX554" fmla="*/ 206114 w 1087430"/>
                  <a:gd name="connsiteY554" fmla="*/ 3265588 h 4774722"/>
                  <a:gd name="connsiteX555" fmla="*/ 203745 w 1087430"/>
                  <a:gd name="connsiteY555" fmla="*/ 3258480 h 4774722"/>
                  <a:gd name="connsiteX556" fmla="*/ 414597 w 1087430"/>
                  <a:gd name="connsiteY556" fmla="*/ 3256111 h 4774722"/>
                  <a:gd name="connsiteX557" fmla="*/ 428812 w 1087430"/>
                  <a:gd name="connsiteY557" fmla="*/ 3270326 h 4774722"/>
                  <a:gd name="connsiteX558" fmla="*/ 412228 w 1087430"/>
                  <a:gd name="connsiteY558" fmla="*/ 3284541 h 4774722"/>
                  <a:gd name="connsiteX559" fmla="*/ 400383 w 1087430"/>
                  <a:gd name="connsiteY559" fmla="*/ 3272695 h 4774722"/>
                  <a:gd name="connsiteX560" fmla="*/ 414597 w 1087430"/>
                  <a:gd name="connsiteY560" fmla="*/ 3256111 h 4774722"/>
                  <a:gd name="connsiteX561" fmla="*/ 850517 w 1087430"/>
                  <a:gd name="connsiteY561" fmla="*/ 3244266 h 4774722"/>
                  <a:gd name="connsiteX562" fmla="*/ 859993 w 1087430"/>
                  <a:gd name="connsiteY562" fmla="*/ 3249004 h 4774722"/>
                  <a:gd name="connsiteX563" fmla="*/ 855255 w 1087430"/>
                  <a:gd name="connsiteY563" fmla="*/ 3258480 h 4774722"/>
                  <a:gd name="connsiteX564" fmla="*/ 845779 w 1087430"/>
                  <a:gd name="connsiteY564" fmla="*/ 3253742 h 4774722"/>
                  <a:gd name="connsiteX565" fmla="*/ 850517 w 1087430"/>
                  <a:gd name="connsiteY565" fmla="*/ 3244266 h 4774722"/>
                  <a:gd name="connsiteX566" fmla="*/ 414597 w 1087430"/>
                  <a:gd name="connsiteY566" fmla="*/ 3196883 h 4774722"/>
                  <a:gd name="connsiteX567" fmla="*/ 431181 w 1087430"/>
                  <a:gd name="connsiteY567" fmla="*/ 3211098 h 4774722"/>
                  <a:gd name="connsiteX568" fmla="*/ 416966 w 1087430"/>
                  <a:gd name="connsiteY568" fmla="*/ 3227682 h 4774722"/>
                  <a:gd name="connsiteX569" fmla="*/ 400383 w 1087430"/>
                  <a:gd name="connsiteY569" fmla="*/ 3213467 h 4774722"/>
                  <a:gd name="connsiteX570" fmla="*/ 414597 w 1087430"/>
                  <a:gd name="connsiteY570" fmla="*/ 3196883 h 4774722"/>
                  <a:gd name="connsiteX571" fmla="*/ 779443 w 1087430"/>
                  <a:gd name="connsiteY571" fmla="*/ 3173192 h 4774722"/>
                  <a:gd name="connsiteX572" fmla="*/ 791289 w 1087430"/>
                  <a:gd name="connsiteY572" fmla="*/ 3194514 h 4774722"/>
                  <a:gd name="connsiteX573" fmla="*/ 779443 w 1087430"/>
                  <a:gd name="connsiteY573" fmla="*/ 3208729 h 4774722"/>
                  <a:gd name="connsiteX574" fmla="*/ 753383 w 1087430"/>
                  <a:gd name="connsiteY574" fmla="*/ 3199252 h 4774722"/>
                  <a:gd name="connsiteX575" fmla="*/ 779443 w 1087430"/>
                  <a:gd name="connsiteY575" fmla="*/ 3173192 h 4774722"/>
                  <a:gd name="connsiteX576" fmla="*/ 597020 w 1087430"/>
                  <a:gd name="connsiteY576" fmla="*/ 3147131 h 4774722"/>
                  <a:gd name="connsiteX577" fmla="*/ 632557 w 1087430"/>
                  <a:gd name="connsiteY577" fmla="*/ 3154239 h 4774722"/>
                  <a:gd name="connsiteX578" fmla="*/ 632557 w 1087430"/>
                  <a:gd name="connsiteY578" fmla="*/ 3158977 h 4774722"/>
                  <a:gd name="connsiteX579" fmla="*/ 615973 w 1087430"/>
                  <a:gd name="connsiteY579" fmla="*/ 3180299 h 4774722"/>
                  <a:gd name="connsiteX580" fmla="*/ 592282 w 1087430"/>
                  <a:gd name="connsiteY580" fmla="*/ 3180299 h 4774722"/>
                  <a:gd name="connsiteX581" fmla="*/ 580436 w 1087430"/>
                  <a:gd name="connsiteY581" fmla="*/ 3161346 h 4774722"/>
                  <a:gd name="connsiteX582" fmla="*/ 597020 w 1087430"/>
                  <a:gd name="connsiteY582" fmla="*/ 3147131 h 4774722"/>
                  <a:gd name="connsiteX583" fmla="*/ 646772 w 1087430"/>
                  <a:gd name="connsiteY583" fmla="*/ 3132916 h 4774722"/>
                  <a:gd name="connsiteX584" fmla="*/ 651510 w 1087430"/>
                  <a:gd name="connsiteY584" fmla="*/ 3135286 h 4774722"/>
                  <a:gd name="connsiteX585" fmla="*/ 651510 w 1087430"/>
                  <a:gd name="connsiteY585" fmla="*/ 3147131 h 4774722"/>
                  <a:gd name="connsiteX586" fmla="*/ 634926 w 1087430"/>
                  <a:gd name="connsiteY586" fmla="*/ 3154239 h 4774722"/>
                  <a:gd name="connsiteX587" fmla="*/ 637295 w 1087430"/>
                  <a:gd name="connsiteY587" fmla="*/ 3137655 h 4774722"/>
                  <a:gd name="connsiteX588" fmla="*/ 646772 w 1087430"/>
                  <a:gd name="connsiteY588" fmla="*/ 3132916 h 4774722"/>
                  <a:gd name="connsiteX589" fmla="*/ 184792 w 1087430"/>
                  <a:gd name="connsiteY589" fmla="*/ 3113964 h 4774722"/>
                  <a:gd name="connsiteX590" fmla="*/ 189530 w 1087430"/>
                  <a:gd name="connsiteY590" fmla="*/ 3123440 h 4774722"/>
                  <a:gd name="connsiteX591" fmla="*/ 177685 w 1087430"/>
                  <a:gd name="connsiteY591" fmla="*/ 3130548 h 4774722"/>
                  <a:gd name="connsiteX592" fmla="*/ 172946 w 1087430"/>
                  <a:gd name="connsiteY592" fmla="*/ 3121071 h 4774722"/>
                  <a:gd name="connsiteX593" fmla="*/ 184792 w 1087430"/>
                  <a:gd name="connsiteY593" fmla="*/ 3113964 h 4774722"/>
                  <a:gd name="connsiteX594" fmla="*/ 805503 w 1087430"/>
                  <a:gd name="connsiteY594" fmla="*/ 3097380 h 4774722"/>
                  <a:gd name="connsiteX595" fmla="*/ 814980 w 1087430"/>
                  <a:gd name="connsiteY595" fmla="*/ 3106856 h 4774722"/>
                  <a:gd name="connsiteX596" fmla="*/ 805503 w 1087430"/>
                  <a:gd name="connsiteY596" fmla="*/ 3111594 h 4774722"/>
                  <a:gd name="connsiteX597" fmla="*/ 798396 w 1087430"/>
                  <a:gd name="connsiteY597" fmla="*/ 3104487 h 4774722"/>
                  <a:gd name="connsiteX598" fmla="*/ 805503 w 1087430"/>
                  <a:gd name="connsiteY598" fmla="*/ 3097380 h 4774722"/>
                  <a:gd name="connsiteX599" fmla="*/ 426443 w 1087430"/>
                  <a:gd name="connsiteY599" fmla="*/ 3068950 h 4774722"/>
                  <a:gd name="connsiteX600" fmla="*/ 443027 w 1087430"/>
                  <a:gd name="connsiteY600" fmla="*/ 3068950 h 4774722"/>
                  <a:gd name="connsiteX601" fmla="*/ 452503 w 1087430"/>
                  <a:gd name="connsiteY601" fmla="*/ 3085534 h 4774722"/>
                  <a:gd name="connsiteX602" fmla="*/ 424074 w 1087430"/>
                  <a:gd name="connsiteY602" fmla="*/ 3123440 h 4774722"/>
                  <a:gd name="connsiteX603" fmla="*/ 407490 w 1087430"/>
                  <a:gd name="connsiteY603" fmla="*/ 3125809 h 4774722"/>
                  <a:gd name="connsiteX604" fmla="*/ 395644 w 1087430"/>
                  <a:gd name="connsiteY604" fmla="*/ 3113964 h 4774722"/>
                  <a:gd name="connsiteX605" fmla="*/ 398013 w 1087430"/>
                  <a:gd name="connsiteY605" fmla="*/ 3099749 h 4774722"/>
                  <a:gd name="connsiteX606" fmla="*/ 426443 w 1087430"/>
                  <a:gd name="connsiteY606" fmla="*/ 3068950 h 4774722"/>
                  <a:gd name="connsiteX607" fmla="*/ 180054 w 1087430"/>
                  <a:gd name="connsiteY607" fmla="*/ 3052366 h 4774722"/>
                  <a:gd name="connsiteX608" fmla="*/ 184792 w 1087430"/>
                  <a:gd name="connsiteY608" fmla="*/ 3061843 h 4774722"/>
                  <a:gd name="connsiteX609" fmla="*/ 175315 w 1087430"/>
                  <a:gd name="connsiteY609" fmla="*/ 3066581 h 4774722"/>
                  <a:gd name="connsiteX610" fmla="*/ 168208 w 1087430"/>
                  <a:gd name="connsiteY610" fmla="*/ 3059474 h 4774722"/>
                  <a:gd name="connsiteX611" fmla="*/ 180054 w 1087430"/>
                  <a:gd name="connsiteY611" fmla="*/ 3052366 h 4774722"/>
                  <a:gd name="connsiteX612" fmla="*/ 625450 w 1087430"/>
                  <a:gd name="connsiteY612" fmla="*/ 3031044 h 4774722"/>
                  <a:gd name="connsiteX613" fmla="*/ 660987 w 1087430"/>
                  <a:gd name="connsiteY613" fmla="*/ 3049997 h 4774722"/>
                  <a:gd name="connsiteX614" fmla="*/ 656248 w 1087430"/>
                  <a:gd name="connsiteY614" fmla="*/ 3059474 h 4774722"/>
                  <a:gd name="connsiteX615" fmla="*/ 639665 w 1087430"/>
                  <a:gd name="connsiteY615" fmla="*/ 3064212 h 4774722"/>
                  <a:gd name="connsiteX616" fmla="*/ 625450 w 1087430"/>
                  <a:gd name="connsiteY616" fmla="*/ 3064212 h 4774722"/>
                  <a:gd name="connsiteX617" fmla="*/ 611235 w 1087430"/>
                  <a:gd name="connsiteY617" fmla="*/ 3047628 h 4774722"/>
                  <a:gd name="connsiteX618" fmla="*/ 620711 w 1087430"/>
                  <a:gd name="connsiteY618" fmla="*/ 3033413 h 4774722"/>
                  <a:gd name="connsiteX619" fmla="*/ 625450 w 1087430"/>
                  <a:gd name="connsiteY619" fmla="*/ 3031044 h 4774722"/>
                  <a:gd name="connsiteX620" fmla="*/ 713107 w 1087430"/>
                  <a:gd name="connsiteY620" fmla="*/ 3028675 h 4774722"/>
                  <a:gd name="connsiteX621" fmla="*/ 717846 w 1087430"/>
                  <a:gd name="connsiteY621" fmla="*/ 3040521 h 4774722"/>
                  <a:gd name="connsiteX622" fmla="*/ 708369 w 1087430"/>
                  <a:gd name="connsiteY622" fmla="*/ 3042890 h 4774722"/>
                  <a:gd name="connsiteX623" fmla="*/ 703631 w 1087430"/>
                  <a:gd name="connsiteY623" fmla="*/ 3033413 h 4774722"/>
                  <a:gd name="connsiteX624" fmla="*/ 713107 w 1087430"/>
                  <a:gd name="connsiteY624" fmla="*/ 3028675 h 4774722"/>
                  <a:gd name="connsiteX625" fmla="*/ 405121 w 1087430"/>
                  <a:gd name="connsiteY625" fmla="*/ 3012091 h 4774722"/>
                  <a:gd name="connsiteX626" fmla="*/ 409859 w 1087430"/>
                  <a:gd name="connsiteY626" fmla="*/ 3014460 h 4774722"/>
                  <a:gd name="connsiteX627" fmla="*/ 414597 w 1087430"/>
                  <a:gd name="connsiteY627" fmla="*/ 3023937 h 4774722"/>
                  <a:gd name="connsiteX628" fmla="*/ 407490 w 1087430"/>
                  <a:gd name="connsiteY628" fmla="*/ 3031044 h 4774722"/>
                  <a:gd name="connsiteX629" fmla="*/ 402752 w 1087430"/>
                  <a:gd name="connsiteY629" fmla="*/ 3031044 h 4774722"/>
                  <a:gd name="connsiteX630" fmla="*/ 393275 w 1087430"/>
                  <a:gd name="connsiteY630" fmla="*/ 3019199 h 4774722"/>
                  <a:gd name="connsiteX631" fmla="*/ 405121 w 1087430"/>
                  <a:gd name="connsiteY631" fmla="*/ 3012091 h 4774722"/>
                  <a:gd name="connsiteX632" fmla="*/ 833933 w 1087430"/>
                  <a:gd name="connsiteY632" fmla="*/ 3007353 h 4774722"/>
                  <a:gd name="connsiteX633" fmla="*/ 843409 w 1087430"/>
                  <a:gd name="connsiteY633" fmla="*/ 3012091 h 4774722"/>
                  <a:gd name="connsiteX634" fmla="*/ 838671 w 1087430"/>
                  <a:gd name="connsiteY634" fmla="*/ 3021568 h 4774722"/>
                  <a:gd name="connsiteX635" fmla="*/ 829195 w 1087430"/>
                  <a:gd name="connsiteY635" fmla="*/ 3016829 h 4774722"/>
                  <a:gd name="connsiteX636" fmla="*/ 833933 w 1087430"/>
                  <a:gd name="connsiteY636" fmla="*/ 3007353 h 4774722"/>
                  <a:gd name="connsiteX637" fmla="*/ 753383 w 1087430"/>
                  <a:gd name="connsiteY637" fmla="*/ 2959970 h 4774722"/>
                  <a:gd name="connsiteX638" fmla="*/ 765228 w 1087430"/>
                  <a:gd name="connsiteY638" fmla="*/ 2969447 h 4774722"/>
                  <a:gd name="connsiteX639" fmla="*/ 753383 w 1087430"/>
                  <a:gd name="connsiteY639" fmla="*/ 2981292 h 4774722"/>
                  <a:gd name="connsiteX640" fmla="*/ 741537 w 1087430"/>
                  <a:gd name="connsiteY640" fmla="*/ 2971816 h 4774722"/>
                  <a:gd name="connsiteX641" fmla="*/ 753383 w 1087430"/>
                  <a:gd name="connsiteY641" fmla="*/ 2959970 h 4774722"/>
                  <a:gd name="connsiteX642" fmla="*/ 663356 w 1087430"/>
                  <a:gd name="connsiteY642" fmla="*/ 2959970 h 4774722"/>
                  <a:gd name="connsiteX643" fmla="*/ 668094 w 1087430"/>
                  <a:gd name="connsiteY643" fmla="*/ 2964709 h 4774722"/>
                  <a:gd name="connsiteX644" fmla="*/ 663356 w 1087430"/>
                  <a:gd name="connsiteY644" fmla="*/ 2969447 h 4774722"/>
                  <a:gd name="connsiteX645" fmla="*/ 660987 w 1087430"/>
                  <a:gd name="connsiteY645" fmla="*/ 2964709 h 4774722"/>
                  <a:gd name="connsiteX646" fmla="*/ 663356 w 1087430"/>
                  <a:gd name="connsiteY646" fmla="*/ 2959970 h 4774722"/>
                  <a:gd name="connsiteX647" fmla="*/ 607681 w 1087430"/>
                  <a:gd name="connsiteY647" fmla="*/ 2943090 h 4774722"/>
                  <a:gd name="connsiteX648" fmla="*/ 615973 w 1087430"/>
                  <a:gd name="connsiteY648" fmla="*/ 2945756 h 4774722"/>
                  <a:gd name="connsiteX649" fmla="*/ 639665 w 1087430"/>
                  <a:gd name="connsiteY649" fmla="*/ 2981292 h 4774722"/>
                  <a:gd name="connsiteX650" fmla="*/ 634926 w 1087430"/>
                  <a:gd name="connsiteY650" fmla="*/ 2995507 h 4774722"/>
                  <a:gd name="connsiteX651" fmla="*/ 623081 w 1087430"/>
                  <a:gd name="connsiteY651" fmla="*/ 2995507 h 4774722"/>
                  <a:gd name="connsiteX652" fmla="*/ 592282 w 1087430"/>
                  <a:gd name="connsiteY652" fmla="*/ 2967078 h 4774722"/>
                  <a:gd name="connsiteX653" fmla="*/ 589913 w 1087430"/>
                  <a:gd name="connsiteY653" fmla="*/ 2959970 h 4774722"/>
                  <a:gd name="connsiteX654" fmla="*/ 599389 w 1087430"/>
                  <a:gd name="connsiteY654" fmla="*/ 2945756 h 4774722"/>
                  <a:gd name="connsiteX655" fmla="*/ 607681 w 1087430"/>
                  <a:gd name="connsiteY655" fmla="*/ 2943090 h 4774722"/>
                  <a:gd name="connsiteX656" fmla="*/ 120826 w 1087430"/>
                  <a:gd name="connsiteY656" fmla="*/ 2941017 h 4774722"/>
                  <a:gd name="connsiteX657" fmla="*/ 125564 w 1087430"/>
                  <a:gd name="connsiteY657" fmla="*/ 2952863 h 4774722"/>
                  <a:gd name="connsiteX658" fmla="*/ 116087 w 1087430"/>
                  <a:gd name="connsiteY658" fmla="*/ 2955232 h 4774722"/>
                  <a:gd name="connsiteX659" fmla="*/ 111349 w 1087430"/>
                  <a:gd name="connsiteY659" fmla="*/ 2945756 h 4774722"/>
                  <a:gd name="connsiteX660" fmla="*/ 120826 w 1087430"/>
                  <a:gd name="connsiteY660" fmla="*/ 2941017 h 4774722"/>
                  <a:gd name="connsiteX661" fmla="*/ 630188 w 1087430"/>
                  <a:gd name="connsiteY661" fmla="*/ 2919695 h 4774722"/>
                  <a:gd name="connsiteX662" fmla="*/ 637295 w 1087430"/>
                  <a:gd name="connsiteY662" fmla="*/ 2919695 h 4774722"/>
                  <a:gd name="connsiteX663" fmla="*/ 637295 w 1087430"/>
                  <a:gd name="connsiteY663" fmla="*/ 2924434 h 4774722"/>
                  <a:gd name="connsiteX664" fmla="*/ 632557 w 1087430"/>
                  <a:gd name="connsiteY664" fmla="*/ 2926802 h 4774722"/>
                  <a:gd name="connsiteX665" fmla="*/ 630188 w 1087430"/>
                  <a:gd name="connsiteY665" fmla="*/ 2919695 h 4774722"/>
                  <a:gd name="connsiteX666" fmla="*/ 855255 w 1087430"/>
                  <a:gd name="connsiteY666" fmla="*/ 2917326 h 4774722"/>
                  <a:gd name="connsiteX667" fmla="*/ 867101 w 1087430"/>
                  <a:gd name="connsiteY667" fmla="*/ 2917326 h 4774722"/>
                  <a:gd name="connsiteX668" fmla="*/ 874208 w 1087430"/>
                  <a:gd name="connsiteY668" fmla="*/ 2919695 h 4774722"/>
                  <a:gd name="connsiteX669" fmla="*/ 864732 w 1087430"/>
                  <a:gd name="connsiteY669" fmla="*/ 2955232 h 4774722"/>
                  <a:gd name="connsiteX670" fmla="*/ 848148 w 1087430"/>
                  <a:gd name="connsiteY670" fmla="*/ 2959970 h 4774722"/>
                  <a:gd name="connsiteX671" fmla="*/ 838671 w 1087430"/>
                  <a:gd name="connsiteY671" fmla="*/ 2952863 h 4774722"/>
                  <a:gd name="connsiteX672" fmla="*/ 855255 w 1087430"/>
                  <a:gd name="connsiteY672" fmla="*/ 2917326 h 4774722"/>
                  <a:gd name="connsiteX673" fmla="*/ 170577 w 1087430"/>
                  <a:gd name="connsiteY673" fmla="*/ 2903111 h 4774722"/>
                  <a:gd name="connsiteX674" fmla="*/ 175315 w 1087430"/>
                  <a:gd name="connsiteY674" fmla="*/ 2910219 h 4774722"/>
                  <a:gd name="connsiteX675" fmla="*/ 168208 w 1087430"/>
                  <a:gd name="connsiteY675" fmla="*/ 2917326 h 4774722"/>
                  <a:gd name="connsiteX676" fmla="*/ 161101 w 1087430"/>
                  <a:gd name="connsiteY676" fmla="*/ 2905480 h 4774722"/>
                  <a:gd name="connsiteX677" fmla="*/ 170577 w 1087430"/>
                  <a:gd name="connsiteY677" fmla="*/ 2903111 h 4774722"/>
                  <a:gd name="connsiteX678" fmla="*/ 374322 w 1087430"/>
                  <a:gd name="connsiteY678" fmla="*/ 2900742 h 4774722"/>
                  <a:gd name="connsiteX679" fmla="*/ 390906 w 1087430"/>
                  <a:gd name="connsiteY679" fmla="*/ 2917326 h 4774722"/>
                  <a:gd name="connsiteX680" fmla="*/ 374322 w 1087430"/>
                  <a:gd name="connsiteY680" fmla="*/ 2933910 h 4774722"/>
                  <a:gd name="connsiteX681" fmla="*/ 357738 w 1087430"/>
                  <a:gd name="connsiteY681" fmla="*/ 2917326 h 4774722"/>
                  <a:gd name="connsiteX682" fmla="*/ 374322 w 1087430"/>
                  <a:gd name="connsiteY682" fmla="*/ 2900742 h 4774722"/>
                  <a:gd name="connsiteX683" fmla="*/ 180054 w 1087430"/>
                  <a:gd name="connsiteY683" fmla="*/ 2848621 h 4774722"/>
                  <a:gd name="connsiteX684" fmla="*/ 191899 w 1087430"/>
                  <a:gd name="connsiteY684" fmla="*/ 2850990 h 4774722"/>
                  <a:gd name="connsiteX685" fmla="*/ 196638 w 1087430"/>
                  <a:gd name="connsiteY685" fmla="*/ 2860467 h 4774722"/>
                  <a:gd name="connsiteX686" fmla="*/ 182423 w 1087430"/>
                  <a:gd name="connsiteY686" fmla="*/ 2869944 h 4774722"/>
                  <a:gd name="connsiteX687" fmla="*/ 172946 w 1087430"/>
                  <a:gd name="connsiteY687" fmla="*/ 2865205 h 4774722"/>
                  <a:gd name="connsiteX688" fmla="*/ 172946 w 1087430"/>
                  <a:gd name="connsiteY688" fmla="*/ 2855729 h 4774722"/>
                  <a:gd name="connsiteX689" fmla="*/ 180054 w 1087430"/>
                  <a:gd name="connsiteY689" fmla="*/ 2848621 h 4774722"/>
                  <a:gd name="connsiteX690" fmla="*/ 864732 w 1087430"/>
                  <a:gd name="connsiteY690" fmla="*/ 2834407 h 4774722"/>
                  <a:gd name="connsiteX691" fmla="*/ 869470 w 1087430"/>
                  <a:gd name="connsiteY691" fmla="*/ 2836776 h 4774722"/>
                  <a:gd name="connsiteX692" fmla="*/ 871839 w 1087430"/>
                  <a:gd name="connsiteY692" fmla="*/ 2841514 h 4774722"/>
                  <a:gd name="connsiteX693" fmla="*/ 862362 w 1087430"/>
                  <a:gd name="connsiteY693" fmla="*/ 2848621 h 4774722"/>
                  <a:gd name="connsiteX694" fmla="*/ 857624 w 1087430"/>
                  <a:gd name="connsiteY694" fmla="*/ 2843883 h 4774722"/>
                  <a:gd name="connsiteX695" fmla="*/ 864732 w 1087430"/>
                  <a:gd name="connsiteY695" fmla="*/ 2834407 h 4774722"/>
                  <a:gd name="connsiteX696" fmla="*/ 687047 w 1087430"/>
                  <a:gd name="connsiteY696" fmla="*/ 2815454 h 4774722"/>
                  <a:gd name="connsiteX697" fmla="*/ 703631 w 1087430"/>
                  <a:gd name="connsiteY697" fmla="*/ 2855729 h 4774722"/>
                  <a:gd name="connsiteX698" fmla="*/ 663356 w 1087430"/>
                  <a:gd name="connsiteY698" fmla="*/ 2900742 h 4774722"/>
                  <a:gd name="connsiteX699" fmla="*/ 639665 w 1087430"/>
                  <a:gd name="connsiteY699" fmla="*/ 2903111 h 4774722"/>
                  <a:gd name="connsiteX700" fmla="*/ 634926 w 1087430"/>
                  <a:gd name="connsiteY700" fmla="*/ 2898373 h 4774722"/>
                  <a:gd name="connsiteX701" fmla="*/ 634926 w 1087430"/>
                  <a:gd name="connsiteY701" fmla="*/ 2891266 h 4774722"/>
                  <a:gd name="connsiteX702" fmla="*/ 665725 w 1087430"/>
                  <a:gd name="connsiteY702" fmla="*/ 2824930 h 4774722"/>
                  <a:gd name="connsiteX703" fmla="*/ 687047 w 1087430"/>
                  <a:gd name="connsiteY703" fmla="*/ 2815454 h 4774722"/>
                  <a:gd name="connsiteX704" fmla="*/ 459611 w 1087430"/>
                  <a:gd name="connsiteY704" fmla="*/ 2791762 h 4774722"/>
                  <a:gd name="connsiteX705" fmla="*/ 469087 w 1087430"/>
                  <a:gd name="connsiteY705" fmla="*/ 2803608 h 4774722"/>
                  <a:gd name="connsiteX706" fmla="*/ 457242 w 1087430"/>
                  <a:gd name="connsiteY706" fmla="*/ 2815454 h 4774722"/>
                  <a:gd name="connsiteX707" fmla="*/ 452503 w 1087430"/>
                  <a:gd name="connsiteY707" fmla="*/ 2815454 h 4774722"/>
                  <a:gd name="connsiteX708" fmla="*/ 443027 w 1087430"/>
                  <a:gd name="connsiteY708" fmla="*/ 2808346 h 4774722"/>
                  <a:gd name="connsiteX709" fmla="*/ 447765 w 1087430"/>
                  <a:gd name="connsiteY709" fmla="*/ 2794132 h 4774722"/>
                  <a:gd name="connsiteX710" fmla="*/ 459611 w 1087430"/>
                  <a:gd name="connsiteY710" fmla="*/ 2791762 h 4774722"/>
                  <a:gd name="connsiteX711" fmla="*/ 751013 w 1087430"/>
                  <a:gd name="connsiteY711" fmla="*/ 2777547 h 4774722"/>
                  <a:gd name="connsiteX712" fmla="*/ 760490 w 1087430"/>
                  <a:gd name="connsiteY712" fmla="*/ 2782286 h 4774722"/>
                  <a:gd name="connsiteX713" fmla="*/ 769967 w 1087430"/>
                  <a:gd name="connsiteY713" fmla="*/ 2822561 h 4774722"/>
                  <a:gd name="connsiteX714" fmla="*/ 753383 w 1087430"/>
                  <a:gd name="connsiteY714" fmla="*/ 2853360 h 4774722"/>
                  <a:gd name="connsiteX715" fmla="*/ 741537 w 1087430"/>
                  <a:gd name="connsiteY715" fmla="*/ 2855729 h 4774722"/>
                  <a:gd name="connsiteX716" fmla="*/ 734430 w 1087430"/>
                  <a:gd name="connsiteY716" fmla="*/ 2846252 h 4774722"/>
                  <a:gd name="connsiteX717" fmla="*/ 736799 w 1087430"/>
                  <a:gd name="connsiteY717" fmla="*/ 2834407 h 4774722"/>
                  <a:gd name="connsiteX718" fmla="*/ 739168 w 1087430"/>
                  <a:gd name="connsiteY718" fmla="*/ 2801239 h 4774722"/>
                  <a:gd name="connsiteX719" fmla="*/ 751013 w 1087430"/>
                  <a:gd name="connsiteY719" fmla="*/ 2777547 h 4774722"/>
                  <a:gd name="connsiteX720" fmla="*/ 182423 w 1087430"/>
                  <a:gd name="connsiteY720" fmla="*/ 2763333 h 4774722"/>
                  <a:gd name="connsiteX721" fmla="*/ 189530 w 1087430"/>
                  <a:gd name="connsiteY721" fmla="*/ 2775178 h 4774722"/>
                  <a:gd name="connsiteX722" fmla="*/ 180054 w 1087430"/>
                  <a:gd name="connsiteY722" fmla="*/ 2779917 h 4774722"/>
                  <a:gd name="connsiteX723" fmla="*/ 172946 w 1087430"/>
                  <a:gd name="connsiteY723" fmla="*/ 2770440 h 4774722"/>
                  <a:gd name="connsiteX724" fmla="*/ 182423 w 1087430"/>
                  <a:gd name="connsiteY724" fmla="*/ 2763333 h 4774722"/>
                  <a:gd name="connsiteX725" fmla="*/ 452503 w 1087430"/>
                  <a:gd name="connsiteY725" fmla="*/ 2749118 h 4774722"/>
                  <a:gd name="connsiteX726" fmla="*/ 464349 w 1087430"/>
                  <a:gd name="connsiteY726" fmla="*/ 2758595 h 4774722"/>
                  <a:gd name="connsiteX727" fmla="*/ 459611 w 1087430"/>
                  <a:gd name="connsiteY727" fmla="*/ 2763333 h 4774722"/>
                  <a:gd name="connsiteX728" fmla="*/ 450134 w 1087430"/>
                  <a:gd name="connsiteY728" fmla="*/ 2758595 h 4774722"/>
                  <a:gd name="connsiteX729" fmla="*/ 452503 w 1087430"/>
                  <a:gd name="connsiteY729" fmla="*/ 2749118 h 4774722"/>
                  <a:gd name="connsiteX730" fmla="*/ 850517 w 1087430"/>
                  <a:gd name="connsiteY730" fmla="*/ 2734903 h 4774722"/>
                  <a:gd name="connsiteX731" fmla="*/ 852886 w 1087430"/>
                  <a:gd name="connsiteY731" fmla="*/ 2739642 h 4774722"/>
                  <a:gd name="connsiteX732" fmla="*/ 848148 w 1087430"/>
                  <a:gd name="connsiteY732" fmla="*/ 2739642 h 4774722"/>
                  <a:gd name="connsiteX733" fmla="*/ 850517 w 1087430"/>
                  <a:gd name="connsiteY733" fmla="*/ 2734903 h 4774722"/>
                  <a:gd name="connsiteX734" fmla="*/ 625450 w 1087430"/>
                  <a:gd name="connsiteY734" fmla="*/ 2723058 h 4774722"/>
                  <a:gd name="connsiteX735" fmla="*/ 637295 w 1087430"/>
                  <a:gd name="connsiteY735" fmla="*/ 2732534 h 4774722"/>
                  <a:gd name="connsiteX736" fmla="*/ 632557 w 1087430"/>
                  <a:gd name="connsiteY736" fmla="*/ 2739642 h 4774722"/>
                  <a:gd name="connsiteX737" fmla="*/ 620711 w 1087430"/>
                  <a:gd name="connsiteY737" fmla="*/ 2732534 h 4774722"/>
                  <a:gd name="connsiteX738" fmla="*/ 625450 w 1087430"/>
                  <a:gd name="connsiteY738" fmla="*/ 2723058 h 4774722"/>
                  <a:gd name="connsiteX739" fmla="*/ 130302 w 1087430"/>
                  <a:gd name="connsiteY739" fmla="*/ 2718319 h 4774722"/>
                  <a:gd name="connsiteX740" fmla="*/ 142148 w 1087430"/>
                  <a:gd name="connsiteY740" fmla="*/ 2727796 h 4774722"/>
                  <a:gd name="connsiteX741" fmla="*/ 130302 w 1087430"/>
                  <a:gd name="connsiteY741" fmla="*/ 2742010 h 4774722"/>
                  <a:gd name="connsiteX742" fmla="*/ 120826 w 1087430"/>
                  <a:gd name="connsiteY742" fmla="*/ 2732534 h 4774722"/>
                  <a:gd name="connsiteX743" fmla="*/ 130302 w 1087430"/>
                  <a:gd name="connsiteY743" fmla="*/ 2718319 h 4774722"/>
                  <a:gd name="connsiteX744" fmla="*/ 679940 w 1087430"/>
                  <a:gd name="connsiteY744" fmla="*/ 2708843 h 4774722"/>
                  <a:gd name="connsiteX745" fmla="*/ 689416 w 1087430"/>
                  <a:gd name="connsiteY745" fmla="*/ 2713581 h 4774722"/>
                  <a:gd name="connsiteX746" fmla="*/ 682309 w 1087430"/>
                  <a:gd name="connsiteY746" fmla="*/ 2732534 h 4774722"/>
                  <a:gd name="connsiteX747" fmla="*/ 672832 w 1087430"/>
                  <a:gd name="connsiteY747" fmla="*/ 2727796 h 4774722"/>
                  <a:gd name="connsiteX748" fmla="*/ 679940 w 1087430"/>
                  <a:gd name="connsiteY748" fmla="*/ 2708843 h 4774722"/>
                  <a:gd name="connsiteX749" fmla="*/ 383799 w 1087430"/>
                  <a:gd name="connsiteY749" fmla="*/ 2696997 h 4774722"/>
                  <a:gd name="connsiteX750" fmla="*/ 400383 w 1087430"/>
                  <a:gd name="connsiteY750" fmla="*/ 2711212 h 4774722"/>
                  <a:gd name="connsiteX751" fmla="*/ 383799 w 1087430"/>
                  <a:gd name="connsiteY751" fmla="*/ 2727796 h 4774722"/>
                  <a:gd name="connsiteX752" fmla="*/ 369584 w 1087430"/>
                  <a:gd name="connsiteY752" fmla="*/ 2713581 h 4774722"/>
                  <a:gd name="connsiteX753" fmla="*/ 383799 w 1087430"/>
                  <a:gd name="connsiteY753" fmla="*/ 2696997 h 4774722"/>
                  <a:gd name="connsiteX754" fmla="*/ 663356 w 1087430"/>
                  <a:gd name="connsiteY754" fmla="*/ 2680413 h 4774722"/>
                  <a:gd name="connsiteX755" fmla="*/ 665725 w 1087430"/>
                  <a:gd name="connsiteY755" fmla="*/ 2680413 h 4774722"/>
                  <a:gd name="connsiteX756" fmla="*/ 660987 w 1087430"/>
                  <a:gd name="connsiteY756" fmla="*/ 2685152 h 4774722"/>
                  <a:gd name="connsiteX757" fmla="*/ 658618 w 1087430"/>
                  <a:gd name="connsiteY757" fmla="*/ 2682782 h 4774722"/>
                  <a:gd name="connsiteX758" fmla="*/ 663356 w 1087430"/>
                  <a:gd name="connsiteY758" fmla="*/ 2680413 h 4774722"/>
                  <a:gd name="connsiteX759" fmla="*/ 800765 w 1087430"/>
                  <a:gd name="connsiteY759" fmla="*/ 2673306 h 4774722"/>
                  <a:gd name="connsiteX760" fmla="*/ 812611 w 1087430"/>
                  <a:gd name="connsiteY760" fmla="*/ 2682782 h 4774722"/>
                  <a:gd name="connsiteX761" fmla="*/ 800765 w 1087430"/>
                  <a:gd name="connsiteY761" fmla="*/ 2699366 h 4774722"/>
                  <a:gd name="connsiteX762" fmla="*/ 791289 w 1087430"/>
                  <a:gd name="connsiteY762" fmla="*/ 2685152 h 4774722"/>
                  <a:gd name="connsiteX763" fmla="*/ 800765 w 1087430"/>
                  <a:gd name="connsiteY763" fmla="*/ 2673306 h 4774722"/>
                  <a:gd name="connsiteX764" fmla="*/ 457242 w 1087430"/>
                  <a:gd name="connsiteY764" fmla="*/ 2637769 h 4774722"/>
                  <a:gd name="connsiteX765" fmla="*/ 459611 w 1087430"/>
                  <a:gd name="connsiteY765" fmla="*/ 2647245 h 4774722"/>
                  <a:gd name="connsiteX766" fmla="*/ 450134 w 1087430"/>
                  <a:gd name="connsiteY766" fmla="*/ 2651984 h 4774722"/>
                  <a:gd name="connsiteX767" fmla="*/ 447765 w 1087430"/>
                  <a:gd name="connsiteY767" fmla="*/ 2642507 h 4774722"/>
                  <a:gd name="connsiteX768" fmla="*/ 457242 w 1087430"/>
                  <a:gd name="connsiteY768" fmla="*/ 2637769 h 4774722"/>
                  <a:gd name="connsiteX769" fmla="*/ 158436 w 1087430"/>
                  <a:gd name="connsiteY769" fmla="*/ 2625331 h 4774722"/>
                  <a:gd name="connsiteX770" fmla="*/ 168208 w 1087430"/>
                  <a:gd name="connsiteY770" fmla="*/ 2630662 h 4774722"/>
                  <a:gd name="connsiteX771" fmla="*/ 165839 w 1087430"/>
                  <a:gd name="connsiteY771" fmla="*/ 2644876 h 4774722"/>
                  <a:gd name="connsiteX772" fmla="*/ 144517 w 1087430"/>
                  <a:gd name="connsiteY772" fmla="*/ 2640138 h 4774722"/>
                  <a:gd name="connsiteX773" fmla="*/ 146886 w 1087430"/>
                  <a:gd name="connsiteY773" fmla="*/ 2630662 h 4774722"/>
                  <a:gd name="connsiteX774" fmla="*/ 158436 w 1087430"/>
                  <a:gd name="connsiteY774" fmla="*/ 2625331 h 4774722"/>
                  <a:gd name="connsiteX775" fmla="*/ 859993 w 1087430"/>
                  <a:gd name="connsiteY775" fmla="*/ 2609340 h 4774722"/>
                  <a:gd name="connsiteX776" fmla="*/ 869470 w 1087430"/>
                  <a:gd name="connsiteY776" fmla="*/ 2614078 h 4774722"/>
                  <a:gd name="connsiteX777" fmla="*/ 871839 w 1087430"/>
                  <a:gd name="connsiteY777" fmla="*/ 2637769 h 4774722"/>
                  <a:gd name="connsiteX778" fmla="*/ 862362 w 1087430"/>
                  <a:gd name="connsiteY778" fmla="*/ 2644876 h 4774722"/>
                  <a:gd name="connsiteX779" fmla="*/ 852886 w 1087430"/>
                  <a:gd name="connsiteY779" fmla="*/ 2640138 h 4774722"/>
                  <a:gd name="connsiteX780" fmla="*/ 850517 w 1087430"/>
                  <a:gd name="connsiteY780" fmla="*/ 2625923 h 4774722"/>
                  <a:gd name="connsiteX781" fmla="*/ 859993 w 1087430"/>
                  <a:gd name="connsiteY781" fmla="*/ 2609340 h 4774722"/>
                  <a:gd name="connsiteX782" fmla="*/ 796027 w 1087430"/>
                  <a:gd name="connsiteY782" fmla="*/ 2609340 h 4774722"/>
                  <a:gd name="connsiteX783" fmla="*/ 805503 w 1087430"/>
                  <a:gd name="connsiteY783" fmla="*/ 2614078 h 4774722"/>
                  <a:gd name="connsiteX784" fmla="*/ 800765 w 1087430"/>
                  <a:gd name="connsiteY784" fmla="*/ 2628293 h 4774722"/>
                  <a:gd name="connsiteX785" fmla="*/ 784181 w 1087430"/>
                  <a:gd name="connsiteY785" fmla="*/ 2625923 h 4774722"/>
                  <a:gd name="connsiteX786" fmla="*/ 784181 w 1087430"/>
                  <a:gd name="connsiteY786" fmla="*/ 2611708 h 4774722"/>
                  <a:gd name="connsiteX787" fmla="*/ 796027 w 1087430"/>
                  <a:gd name="connsiteY787" fmla="*/ 2609340 h 4774722"/>
                  <a:gd name="connsiteX788" fmla="*/ 693859 w 1087430"/>
                  <a:gd name="connsiteY788" fmla="*/ 2590090 h 4774722"/>
                  <a:gd name="connsiteX789" fmla="*/ 708369 w 1087430"/>
                  <a:gd name="connsiteY789" fmla="*/ 2595125 h 4774722"/>
                  <a:gd name="connsiteX790" fmla="*/ 715477 w 1087430"/>
                  <a:gd name="connsiteY790" fmla="*/ 2604601 h 4774722"/>
                  <a:gd name="connsiteX791" fmla="*/ 710738 w 1087430"/>
                  <a:gd name="connsiteY791" fmla="*/ 2614078 h 4774722"/>
                  <a:gd name="connsiteX792" fmla="*/ 665725 w 1087430"/>
                  <a:gd name="connsiteY792" fmla="*/ 2623554 h 4774722"/>
                  <a:gd name="connsiteX793" fmla="*/ 653879 w 1087430"/>
                  <a:gd name="connsiteY793" fmla="*/ 2611708 h 4774722"/>
                  <a:gd name="connsiteX794" fmla="*/ 663356 w 1087430"/>
                  <a:gd name="connsiteY794" fmla="*/ 2592756 h 4774722"/>
                  <a:gd name="connsiteX795" fmla="*/ 677571 w 1087430"/>
                  <a:gd name="connsiteY795" fmla="*/ 2590386 h 4774722"/>
                  <a:gd name="connsiteX796" fmla="*/ 693859 w 1087430"/>
                  <a:gd name="connsiteY796" fmla="*/ 2590090 h 4774722"/>
                  <a:gd name="connsiteX797" fmla="*/ 604128 w 1087430"/>
                  <a:gd name="connsiteY797" fmla="*/ 2585648 h 4774722"/>
                  <a:gd name="connsiteX798" fmla="*/ 620711 w 1087430"/>
                  <a:gd name="connsiteY798" fmla="*/ 2597494 h 4774722"/>
                  <a:gd name="connsiteX799" fmla="*/ 608866 w 1087430"/>
                  <a:gd name="connsiteY799" fmla="*/ 2614078 h 4774722"/>
                  <a:gd name="connsiteX800" fmla="*/ 592282 w 1087430"/>
                  <a:gd name="connsiteY800" fmla="*/ 2602232 h 4774722"/>
                  <a:gd name="connsiteX801" fmla="*/ 604128 w 1087430"/>
                  <a:gd name="connsiteY801" fmla="*/ 2585648 h 4774722"/>
                  <a:gd name="connsiteX802" fmla="*/ 749237 w 1087430"/>
                  <a:gd name="connsiteY802" fmla="*/ 2572322 h 4774722"/>
                  <a:gd name="connsiteX803" fmla="*/ 762859 w 1087430"/>
                  <a:gd name="connsiteY803" fmla="*/ 2576172 h 4774722"/>
                  <a:gd name="connsiteX804" fmla="*/ 762859 w 1087430"/>
                  <a:gd name="connsiteY804" fmla="*/ 2585648 h 4774722"/>
                  <a:gd name="connsiteX805" fmla="*/ 753383 w 1087430"/>
                  <a:gd name="connsiteY805" fmla="*/ 2592756 h 4774722"/>
                  <a:gd name="connsiteX806" fmla="*/ 739168 w 1087430"/>
                  <a:gd name="connsiteY806" fmla="*/ 2588017 h 4774722"/>
                  <a:gd name="connsiteX807" fmla="*/ 739168 w 1087430"/>
                  <a:gd name="connsiteY807" fmla="*/ 2580910 h 4774722"/>
                  <a:gd name="connsiteX808" fmla="*/ 749237 w 1087430"/>
                  <a:gd name="connsiteY808" fmla="*/ 2572322 h 4774722"/>
                  <a:gd name="connsiteX809" fmla="*/ 888423 w 1087430"/>
                  <a:gd name="connsiteY809" fmla="*/ 2557219 h 4774722"/>
                  <a:gd name="connsiteX810" fmla="*/ 890792 w 1087430"/>
                  <a:gd name="connsiteY810" fmla="*/ 2561957 h 4774722"/>
                  <a:gd name="connsiteX811" fmla="*/ 886054 w 1087430"/>
                  <a:gd name="connsiteY811" fmla="*/ 2561957 h 4774722"/>
                  <a:gd name="connsiteX812" fmla="*/ 888423 w 1087430"/>
                  <a:gd name="connsiteY812" fmla="*/ 2557219 h 4774722"/>
                  <a:gd name="connsiteX813" fmla="*/ 158732 w 1087430"/>
                  <a:gd name="connsiteY813" fmla="*/ 2552480 h 4774722"/>
                  <a:gd name="connsiteX814" fmla="*/ 170577 w 1087430"/>
                  <a:gd name="connsiteY814" fmla="*/ 2564326 h 4774722"/>
                  <a:gd name="connsiteX815" fmla="*/ 158732 w 1087430"/>
                  <a:gd name="connsiteY815" fmla="*/ 2580910 h 4774722"/>
                  <a:gd name="connsiteX816" fmla="*/ 142148 w 1087430"/>
                  <a:gd name="connsiteY816" fmla="*/ 2566695 h 4774722"/>
                  <a:gd name="connsiteX817" fmla="*/ 158732 w 1087430"/>
                  <a:gd name="connsiteY817" fmla="*/ 2552480 h 4774722"/>
                  <a:gd name="connsiteX818" fmla="*/ 722584 w 1087430"/>
                  <a:gd name="connsiteY818" fmla="*/ 2533528 h 4774722"/>
                  <a:gd name="connsiteX819" fmla="*/ 729691 w 1087430"/>
                  <a:gd name="connsiteY819" fmla="*/ 2533528 h 4774722"/>
                  <a:gd name="connsiteX820" fmla="*/ 727322 w 1087430"/>
                  <a:gd name="connsiteY820" fmla="*/ 2538266 h 4774722"/>
                  <a:gd name="connsiteX821" fmla="*/ 724953 w 1087430"/>
                  <a:gd name="connsiteY821" fmla="*/ 2538266 h 4774722"/>
                  <a:gd name="connsiteX822" fmla="*/ 722584 w 1087430"/>
                  <a:gd name="connsiteY822" fmla="*/ 2533528 h 4774722"/>
                  <a:gd name="connsiteX823" fmla="*/ 461980 w 1087430"/>
                  <a:gd name="connsiteY823" fmla="*/ 2531158 h 4774722"/>
                  <a:gd name="connsiteX824" fmla="*/ 473826 w 1087430"/>
                  <a:gd name="connsiteY824" fmla="*/ 2543004 h 4774722"/>
                  <a:gd name="connsiteX825" fmla="*/ 461980 w 1087430"/>
                  <a:gd name="connsiteY825" fmla="*/ 2552480 h 4774722"/>
                  <a:gd name="connsiteX826" fmla="*/ 450134 w 1087430"/>
                  <a:gd name="connsiteY826" fmla="*/ 2543004 h 4774722"/>
                  <a:gd name="connsiteX827" fmla="*/ 461980 w 1087430"/>
                  <a:gd name="connsiteY827" fmla="*/ 2531158 h 4774722"/>
                  <a:gd name="connsiteX828" fmla="*/ 419336 w 1087430"/>
                  <a:gd name="connsiteY828" fmla="*/ 2524051 h 4774722"/>
                  <a:gd name="connsiteX829" fmla="*/ 426443 w 1087430"/>
                  <a:gd name="connsiteY829" fmla="*/ 2535896 h 4774722"/>
                  <a:gd name="connsiteX830" fmla="*/ 416966 w 1087430"/>
                  <a:gd name="connsiteY830" fmla="*/ 2540635 h 4774722"/>
                  <a:gd name="connsiteX831" fmla="*/ 409859 w 1087430"/>
                  <a:gd name="connsiteY831" fmla="*/ 2531158 h 4774722"/>
                  <a:gd name="connsiteX832" fmla="*/ 419336 w 1087430"/>
                  <a:gd name="connsiteY832" fmla="*/ 2524051 h 4774722"/>
                  <a:gd name="connsiteX833" fmla="*/ 127933 w 1087430"/>
                  <a:gd name="connsiteY833" fmla="*/ 2505098 h 4774722"/>
                  <a:gd name="connsiteX834" fmla="*/ 132671 w 1087430"/>
                  <a:gd name="connsiteY834" fmla="*/ 2505098 h 4774722"/>
                  <a:gd name="connsiteX835" fmla="*/ 137409 w 1087430"/>
                  <a:gd name="connsiteY835" fmla="*/ 2509836 h 4774722"/>
                  <a:gd name="connsiteX836" fmla="*/ 137409 w 1087430"/>
                  <a:gd name="connsiteY836" fmla="*/ 2514574 h 4774722"/>
                  <a:gd name="connsiteX837" fmla="*/ 127933 w 1087430"/>
                  <a:gd name="connsiteY837" fmla="*/ 2514574 h 4774722"/>
                  <a:gd name="connsiteX838" fmla="*/ 127933 w 1087430"/>
                  <a:gd name="connsiteY838" fmla="*/ 2505098 h 4774722"/>
                  <a:gd name="connsiteX839" fmla="*/ 758121 w 1087430"/>
                  <a:gd name="connsiteY839" fmla="*/ 2481406 h 4774722"/>
                  <a:gd name="connsiteX840" fmla="*/ 760490 w 1087430"/>
                  <a:gd name="connsiteY840" fmla="*/ 2486145 h 4774722"/>
                  <a:gd name="connsiteX841" fmla="*/ 755752 w 1087430"/>
                  <a:gd name="connsiteY841" fmla="*/ 2488514 h 4774722"/>
                  <a:gd name="connsiteX842" fmla="*/ 755752 w 1087430"/>
                  <a:gd name="connsiteY842" fmla="*/ 2483776 h 4774722"/>
                  <a:gd name="connsiteX843" fmla="*/ 758121 w 1087430"/>
                  <a:gd name="connsiteY843" fmla="*/ 2481406 h 4774722"/>
                  <a:gd name="connsiteX844" fmla="*/ 642034 w 1087430"/>
                  <a:gd name="connsiteY844" fmla="*/ 2481406 h 4774722"/>
                  <a:gd name="connsiteX845" fmla="*/ 665725 w 1087430"/>
                  <a:gd name="connsiteY845" fmla="*/ 2488514 h 4774722"/>
                  <a:gd name="connsiteX846" fmla="*/ 677571 w 1087430"/>
                  <a:gd name="connsiteY846" fmla="*/ 2500360 h 4774722"/>
                  <a:gd name="connsiteX847" fmla="*/ 668094 w 1087430"/>
                  <a:gd name="connsiteY847" fmla="*/ 2514574 h 4774722"/>
                  <a:gd name="connsiteX848" fmla="*/ 644403 w 1087430"/>
                  <a:gd name="connsiteY848" fmla="*/ 2509836 h 4774722"/>
                  <a:gd name="connsiteX849" fmla="*/ 632557 w 1087430"/>
                  <a:gd name="connsiteY849" fmla="*/ 2488514 h 4774722"/>
                  <a:gd name="connsiteX850" fmla="*/ 642034 w 1087430"/>
                  <a:gd name="connsiteY850" fmla="*/ 2481406 h 4774722"/>
                  <a:gd name="connsiteX851" fmla="*/ 125564 w 1087430"/>
                  <a:gd name="connsiteY851" fmla="*/ 2452977 h 4774722"/>
                  <a:gd name="connsiteX852" fmla="*/ 130302 w 1087430"/>
                  <a:gd name="connsiteY852" fmla="*/ 2455346 h 4774722"/>
                  <a:gd name="connsiteX853" fmla="*/ 125564 w 1087430"/>
                  <a:gd name="connsiteY853" fmla="*/ 2460084 h 4774722"/>
                  <a:gd name="connsiteX854" fmla="*/ 120826 w 1087430"/>
                  <a:gd name="connsiteY854" fmla="*/ 2455346 h 4774722"/>
                  <a:gd name="connsiteX855" fmla="*/ 125564 w 1087430"/>
                  <a:gd name="connsiteY855" fmla="*/ 2452977 h 4774722"/>
                  <a:gd name="connsiteX856" fmla="*/ 419336 w 1087430"/>
                  <a:gd name="connsiteY856" fmla="*/ 2419809 h 4774722"/>
                  <a:gd name="connsiteX857" fmla="*/ 435919 w 1087430"/>
                  <a:gd name="connsiteY857" fmla="*/ 2434024 h 4774722"/>
                  <a:gd name="connsiteX858" fmla="*/ 424074 w 1087430"/>
                  <a:gd name="connsiteY858" fmla="*/ 2450608 h 4774722"/>
                  <a:gd name="connsiteX859" fmla="*/ 405121 w 1087430"/>
                  <a:gd name="connsiteY859" fmla="*/ 2434024 h 4774722"/>
                  <a:gd name="connsiteX860" fmla="*/ 419336 w 1087430"/>
                  <a:gd name="connsiteY860" fmla="*/ 2419809 h 4774722"/>
                  <a:gd name="connsiteX861" fmla="*/ 871839 w 1087430"/>
                  <a:gd name="connsiteY861" fmla="*/ 2417440 h 4774722"/>
                  <a:gd name="connsiteX862" fmla="*/ 869470 w 1087430"/>
                  <a:gd name="connsiteY862" fmla="*/ 2431655 h 4774722"/>
                  <a:gd name="connsiteX863" fmla="*/ 859993 w 1087430"/>
                  <a:gd name="connsiteY863" fmla="*/ 2434024 h 4774722"/>
                  <a:gd name="connsiteX864" fmla="*/ 857624 w 1087430"/>
                  <a:gd name="connsiteY864" fmla="*/ 2429286 h 4774722"/>
                  <a:gd name="connsiteX865" fmla="*/ 859993 w 1087430"/>
                  <a:gd name="connsiteY865" fmla="*/ 2426917 h 4774722"/>
                  <a:gd name="connsiteX866" fmla="*/ 871839 w 1087430"/>
                  <a:gd name="connsiteY866" fmla="*/ 2417440 h 4774722"/>
                  <a:gd name="connsiteX867" fmla="*/ 800765 w 1087430"/>
                  <a:gd name="connsiteY867" fmla="*/ 2407964 h 4774722"/>
                  <a:gd name="connsiteX868" fmla="*/ 814980 w 1087430"/>
                  <a:gd name="connsiteY868" fmla="*/ 2424548 h 4774722"/>
                  <a:gd name="connsiteX869" fmla="*/ 803134 w 1087430"/>
                  <a:gd name="connsiteY869" fmla="*/ 2436393 h 4774722"/>
                  <a:gd name="connsiteX870" fmla="*/ 788920 w 1087430"/>
                  <a:gd name="connsiteY870" fmla="*/ 2419809 h 4774722"/>
                  <a:gd name="connsiteX871" fmla="*/ 800765 w 1087430"/>
                  <a:gd name="connsiteY871" fmla="*/ 2407964 h 4774722"/>
                  <a:gd name="connsiteX872" fmla="*/ 651510 w 1087430"/>
                  <a:gd name="connsiteY872" fmla="*/ 2405594 h 4774722"/>
                  <a:gd name="connsiteX873" fmla="*/ 672832 w 1087430"/>
                  <a:gd name="connsiteY873" fmla="*/ 2424548 h 4774722"/>
                  <a:gd name="connsiteX874" fmla="*/ 651510 w 1087430"/>
                  <a:gd name="connsiteY874" fmla="*/ 2448239 h 4774722"/>
                  <a:gd name="connsiteX875" fmla="*/ 634926 w 1087430"/>
                  <a:gd name="connsiteY875" fmla="*/ 2426917 h 4774722"/>
                  <a:gd name="connsiteX876" fmla="*/ 651510 w 1087430"/>
                  <a:gd name="connsiteY876" fmla="*/ 2405594 h 4774722"/>
                  <a:gd name="connsiteX877" fmla="*/ 876577 w 1087430"/>
                  <a:gd name="connsiteY877" fmla="*/ 2398487 h 4774722"/>
                  <a:gd name="connsiteX878" fmla="*/ 881315 w 1087430"/>
                  <a:gd name="connsiteY878" fmla="*/ 2405594 h 4774722"/>
                  <a:gd name="connsiteX879" fmla="*/ 874208 w 1087430"/>
                  <a:gd name="connsiteY879" fmla="*/ 2412702 h 4774722"/>
                  <a:gd name="connsiteX880" fmla="*/ 874208 w 1087430"/>
                  <a:gd name="connsiteY880" fmla="*/ 2403225 h 4774722"/>
                  <a:gd name="connsiteX881" fmla="*/ 876577 w 1087430"/>
                  <a:gd name="connsiteY881" fmla="*/ 2398487 h 4774722"/>
                  <a:gd name="connsiteX882" fmla="*/ 625450 w 1087430"/>
                  <a:gd name="connsiteY882" fmla="*/ 2374796 h 4774722"/>
                  <a:gd name="connsiteX883" fmla="*/ 627819 w 1087430"/>
                  <a:gd name="connsiteY883" fmla="*/ 2384272 h 4774722"/>
                  <a:gd name="connsiteX884" fmla="*/ 618342 w 1087430"/>
                  <a:gd name="connsiteY884" fmla="*/ 2389011 h 4774722"/>
                  <a:gd name="connsiteX885" fmla="*/ 615973 w 1087430"/>
                  <a:gd name="connsiteY885" fmla="*/ 2384272 h 4774722"/>
                  <a:gd name="connsiteX886" fmla="*/ 625450 w 1087430"/>
                  <a:gd name="connsiteY886" fmla="*/ 2374796 h 4774722"/>
                  <a:gd name="connsiteX887" fmla="*/ 165839 w 1087430"/>
                  <a:gd name="connsiteY887" fmla="*/ 2374796 h 4774722"/>
                  <a:gd name="connsiteX888" fmla="*/ 175315 w 1087430"/>
                  <a:gd name="connsiteY888" fmla="*/ 2379534 h 4774722"/>
                  <a:gd name="connsiteX889" fmla="*/ 165839 w 1087430"/>
                  <a:gd name="connsiteY889" fmla="*/ 2393749 h 4774722"/>
                  <a:gd name="connsiteX890" fmla="*/ 153993 w 1087430"/>
                  <a:gd name="connsiteY890" fmla="*/ 2384272 h 4774722"/>
                  <a:gd name="connsiteX891" fmla="*/ 165839 w 1087430"/>
                  <a:gd name="connsiteY891" fmla="*/ 2374796 h 4774722"/>
                  <a:gd name="connsiteX892" fmla="*/ 774705 w 1087430"/>
                  <a:gd name="connsiteY892" fmla="*/ 2334521 h 4774722"/>
                  <a:gd name="connsiteX893" fmla="*/ 788920 w 1087430"/>
                  <a:gd name="connsiteY893" fmla="*/ 2343997 h 4774722"/>
                  <a:gd name="connsiteX894" fmla="*/ 777074 w 1087430"/>
                  <a:gd name="connsiteY894" fmla="*/ 2362950 h 4774722"/>
                  <a:gd name="connsiteX895" fmla="*/ 760490 w 1087430"/>
                  <a:gd name="connsiteY895" fmla="*/ 2348736 h 4774722"/>
                  <a:gd name="connsiteX896" fmla="*/ 774705 w 1087430"/>
                  <a:gd name="connsiteY896" fmla="*/ 2334521 h 4774722"/>
                  <a:gd name="connsiteX897" fmla="*/ 618342 w 1087430"/>
                  <a:gd name="connsiteY897" fmla="*/ 2306091 h 4774722"/>
                  <a:gd name="connsiteX898" fmla="*/ 646772 w 1087430"/>
                  <a:gd name="connsiteY898" fmla="*/ 2315568 h 4774722"/>
                  <a:gd name="connsiteX899" fmla="*/ 653879 w 1087430"/>
                  <a:gd name="connsiteY899" fmla="*/ 2322675 h 4774722"/>
                  <a:gd name="connsiteX900" fmla="*/ 644403 w 1087430"/>
                  <a:gd name="connsiteY900" fmla="*/ 2327413 h 4774722"/>
                  <a:gd name="connsiteX901" fmla="*/ 630188 w 1087430"/>
                  <a:gd name="connsiteY901" fmla="*/ 2329782 h 4774722"/>
                  <a:gd name="connsiteX902" fmla="*/ 615973 w 1087430"/>
                  <a:gd name="connsiteY902" fmla="*/ 2329782 h 4774722"/>
                  <a:gd name="connsiteX903" fmla="*/ 608866 w 1087430"/>
                  <a:gd name="connsiteY903" fmla="*/ 2315568 h 4774722"/>
                  <a:gd name="connsiteX904" fmla="*/ 618342 w 1087430"/>
                  <a:gd name="connsiteY904" fmla="*/ 2306091 h 4774722"/>
                  <a:gd name="connsiteX905" fmla="*/ 106611 w 1087430"/>
                  <a:gd name="connsiteY905" fmla="*/ 2303722 h 4774722"/>
                  <a:gd name="connsiteX906" fmla="*/ 120826 w 1087430"/>
                  <a:gd name="connsiteY906" fmla="*/ 2315568 h 4774722"/>
                  <a:gd name="connsiteX907" fmla="*/ 108980 w 1087430"/>
                  <a:gd name="connsiteY907" fmla="*/ 2332152 h 4774722"/>
                  <a:gd name="connsiteX908" fmla="*/ 92396 w 1087430"/>
                  <a:gd name="connsiteY908" fmla="*/ 2317937 h 4774722"/>
                  <a:gd name="connsiteX909" fmla="*/ 106611 w 1087430"/>
                  <a:gd name="connsiteY909" fmla="*/ 2303722 h 4774722"/>
                  <a:gd name="connsiteX910" fmla="*/ 433550 w 1087430"/>
                  <a:gd name="connsiteY910" fmla="*/ 2294246 h 4774722"/>
                  <a:gd name="connsiteX911" fmla="*/ 452503 w 1087430"/>
                  <a:gd name="connsiteY911" fmla="*/ 2313199 h 4774722"/>
                  <a:gd name="connsiteX912" fmla="*/ 435919 w 1087430"/>
                  <a:gd name="connsiteY912" fmla="*/ 2327413 h 4774722"/>
                  <a:gd name="connsiteX913" fmla="*/ 419336 w 1087430"/>
                  <a:gd name="connsiteY913" fmla="*/ 2308460 h 4774722"/>
                  <a:gd name="connsiteX914" fmla="*/ 433550 w 1087430"/>
                  <a:gd name="connsiteY914" fmla="*/ 2294246 h 4774722"/>
                  <a:gd name="connsiteX915" fmla="*/ 386168 w 1087430"/>
                  <a:gd name="connsiteY915" fmla="*/ 2284769 h 4774722"/>
                  <a:gd name="connsiteX916" fmla="*/ 402752 w 1087430"/>
                  <a:gd name="connsiteY916" fmla="*/ 2296615 h 4774722"/>
                  <a:gd name="connsiteX917" fmla="*/ 393275 w 1087430"/>
                  <a:gd name="connsiteY917" fmla="*/ 2315568 h 4774722"/>
                  <a:gd name="connsiteX918" fmla="*/ 371953 w 1087430"/>
                  <a:gd name="connsiteY918" fmla="*/ 2301353 h 4774722"/>
                  <a:gd name="connsiteX919" fmla="*/ 386168 w 1087430"/>
                  <a:gd name="connsiteY919" fmla="*/ 2284769 h 4774722"/>
                  <a:gd name="connsiteX920" fmla="*/ 876577 w 1087430"/>
                  <a:gd name="connsiteY920" fmla="*/ 2277662 h 4774722"/>
                  <a:gd name="connsiteX921" fmla="*/ 878946 w 1087430"/>
                  <a:gd name="connsiteY921" fmla="*/ 2287138 h 4774722"/>
                  <a:gd name="connsiteX922" fmla="*/ 864732 w 1087430"/>
                  <a:gd name="connsiteY922" fmla="*/ 2294246 h 4774722"/>
                  <a:gd name="connsiteX923" fmla="*/ 859993 w 1087430"/>
                  <a:gd name="connsiteY923" fmla="*/ 2291876 h 4774722"/>
                  <a:gd name="connsiteX924" fmla="*/ 857624 w 1087430"/>
                  <a:gd name="connsiteY924" fmla="*/ 2287138 h 4774722"/>
                  <a:gd name="connsiteX925" fmla="*/ 859993 w 1087430"/>
                  <a:gd name="connsiteY925" fmla="*/ 2280031 h 4774722"/>
                  <a:gd name="connsiteX926" fmla="*/ 876577 w 1087430"/>
                  <a:gd name="connsiteY926" fmla="*/ 2277662 h 4774722"/>
                  <a:gd name="connsiteX927" fmla="*/ 663356 w 1087430"/>
                  <a:gd name="connsiteY927" fmla="*/ 2242125 h 4774722"/>
                  <a:gd name="connsiteX928" fmla="*/ 672832 w 1087430"/>
                  <a:gd name="connsiteY928" fmla="*/ 2253970 h 4774722"/>
                  <a:gd name="connsiteX929" fmla="*/ 658618 w 1087430"/>
                  <a:gd name="connsiteY929" fmla="*/ 2261078 h 4774722"/>
                  <a:gd name="connsiteX930" fmla="*/ 653879 w 1087430"/>
                  <a:gd name="connsiteY930" fmla="*/ 2251601 h 4774722"/>
                  <a:gd name="connsiteX931" fmla="*/ 663356 w 1087430"/>
                  <a:gd name="connsiteY931" fmla="*/ 2242125 h 4774722"/>
                  <a:gd name="connsiteX932" fmla="*/ 438289 w 1087430"/>
                  <a:gd name="connsiteY932" fmla="*/ 2235017 h 4774722"/>
                  <a:gd name="connsiteX933" fmla="*/ 452503 w 1087430"/>
                  <a:gd name="connsiteY933" fmla="*/ 2242125 h 4774722"/>
                  <a:gd name="connsiteX934" fmla="*/ 447765 w 1087430"/>
                  <a:gd name="connsiteY934" fmla="*/ 2265816 h 4774722"/>
                  <a:gd name="connsiteX935" fmla="*/ 419336 w 1087430"/>
                  <a:gd name="connsiteY935" fmla="*/ 2253970 h 4774722"/>
                  <a:gd name="connsiteX936" fmla="*/ 438289 w 1087430"/>
                  <a:gd name="connsiteY936" fmla="*/ 2235017 h 4774722"/>
                  <a:gd name="connsiteX937" fmla="*/ 158732 w 1087430"/>
                  <a:gd name="connsiteY937" fmla="*/ 2230279 h 4774722"/>
                  <a:gd name="connsiteX938" fmla="*/ 165839 w 1087430"/>
                  <a:gd name="connsiteY938" fmla="*/ 2242125 h 4774722"/>
                  <a:gd name="connsiteX939" fmla="*/ 156362 w 1087430"/>
                  <a:gd name="connsiteY939" fmla="*/ 2244494 h 4774722"/>
                  <a:gd name="connsiteX940" fmla="*/ 149255 w 1087430"/>
                  <a:gd name="connsiteY940" fmla="*/ 2235017 h 4774722"/>
                  <a:gd name="connsiteX941" fmla="*/ 158732 w 1087430"/>
                  <a:gd name="connsiteY941" fmla="*/ 2230279 h 4774722"/>
                  <a:gd name="connsiteX942" fmla="*/ 895530 w 1087430"/>
                  <a:gd name="connsiteY942" fmla="*/ 2218434 h 4774722"/>
                  <a:gd name="connsiteX943" fmla="*/ 905007 w 1087430"/>
                  <a:gd name="connsiteY943" fmla="*/ 2220803 h 4774722"/>
                  <a:gd name="connsiteX944" fmla="*/ 902638 w 1087430"/>
                  <a:gd name="connsiteY944" fmla="*/ 2232648 h 4774722"/>
                  <a:gd name="connsiteX945" fmla="*/ 893161 w 1087430"/>
                  <a:gd name="connsiteY945" fmla="*/ 2227910 h 4774722"/>
                  <a:gd name="connsiteX946" fmla="*/ 895530 w 1087430"/>
                  <a:gd name="connsiteY946" fmla="*/ 2218434 h 4774722"/>
                  <a:gd name="connsiteX947" fmla="*/ 717846 w 1087430"/>
                  <a:gd name="connsiteY947" fmla="*/ 2204219 h 4774722"/>
                  <a:gd name="connsiteX948" fmla="*/ 722584 w 1087430"/>
                  <a:gd name="connsiteY948" fmla="*/ 2206588 h 4774722"/>
                  <a:gd name="connsiteX949" fmla="*/ 755752 w 1087430"/>
                  <a:gd name="connsiteY949" fmla="*/ 2213695 h 4774722"/>
                  <a:gd name="connsiteX950" fmla="*/ 769967 w 1087430"/>
                  <a:gd name="connsiteY950" fmla="*/ 2235017 h 4774722"/>
                  <a:gd name="connsiteX951" fmla="*/ 758121 w 1087430"/>
                  <a:gd name="connsiteY951" fmla="*/ 2242125 h 4774722"/>
                  <a:gd name="connsiteX952" fmla="*/ 706000 w 1087430"/>
                  <a:gd name="connsiteY952" fmla="*/ 2227910 h 4774722"/>
                  <a:gd name="connsiteX953" fmla="*/ 701262 w 1087430"/>
                  <a:gd name="connsiteY953" fmla="*/ 2218434 h 4774722"/>
                  <a:gd name="connsiteX954" fmla="*/ 717846 w 1087430"/>
                  <a:gd name="connsiteY954" fmla="*/ 2204219 h 4774722"/>
                  <a:gd name="connsiteX955" fmla="*/ 743906 w 1087430"/>
                  <a:gd name="connsiteY955" fmla="*/ 2175789 h 4774722"/>
                  <a:gd name="connsiteX956" fmla="*/ 751013 w 1087430"/>
                  <a:gd name="connsiteY956" fmla="*/ 2187635 h 4774722"/>
                  <a:gd name="connsiteX957" fmla="*/ 741537 w 1087430"/>
                  <a:gd name="connsiteY957" fmla="*/ 2190004 h 4774722"/>
                  <a:gd name="connsiteX958" fmla="*/ 736799 w 1087430"/>
                  <a:gd name="connsiteY958" fmla="*/ 2180527 h 4774722"/>
                  <a:gd name="connsiteX959" fmla="*/ 743906 w 1087430"/>
                  <a:gd name="connsiteY959" fmla="*/ 2175789 h 4774722"/>
                  <a:gd name="connsiteX960" fmla="*/ 125564 w 1087430"/>
                  <a:gd name="connsiteY960" fmla="*/ 2171051 h 4774722"/>
                  <a:gd name="connsiteX961" fmla="*/ 130302 w 1087430"/>
                  <a:gd name="connsiteY961" fmla="*/ 2175789 h 4774722"/>
                  <a:gd name="connsiteX962" fmla="*/ 125564 w 1087430"/>
                  <a:gd name="connsiteY962" fmla="*/ 2185266 h 4774722"/>
                  <a:gd name="connsiteX963" fmla="*/ 116087 w 1087430"/>
                  <a:gd name="connsiteY963" fmla="*/ 2180527 h 4774722"/>
                  <a:gd name="connsiteX964" fmla="*/ 116087 w 1087430"/>
                  <a:gd name="connsiteY964" fmla="*/ 2175789 h 4774722"/>
                  <a:gd name="connsiteX965" fmla="*/ 125564 w 1087430"/>
                  <a:gd name="connsiteY965" fmla="*/ 2171051 h 4774722"/>
                  <a:gd name="connsiteX966" fmla="*/ 424074 w 1087430"/>
                  <a:gd name="connsiteY966" fmla="*/ 2166313 h 4774722"/>
                  <a:gd name="connsiteX967" fmla="*/ 438289 w 1087430"/>
                  <a:gd name="connsiteY967" fmla="*/ 2173420 h 4774722"/>
                  <a:gd name="connsiteX968" fmla="*/ 426443 w 1087430"/>
                  <a:gd name="connsiteY968" fmla="*/ 2190004 h 4774722"/>
                  <a:gd name="connsiteX969" fmla="*/ 414597 w 1087430"/>
                  <a:gd name="connsiteY969" fmla="*/ 2178158 h 4774722"/>
                  <a:gd name="connsiteX970" fmla="*/ 424074 w 1087430"/>
                  <a:gd name="connsiteY970" fmla="*/ 2166313 h 4774722"/>
                  <a:gd name="connsiteX971" fmla="*/ 656248 w 1087430"/>
                  <a:gd name="connsiteY971" fmla="*/ 2147360 h 4774722"/>
                  <a:gd name="connsiteX972" fmla="*/ 698893 w 1087430"/>
                  <a:gd name="connsiteY972" fmla="*/ 2166313 h 4774722"/>
                  <a:gd name="connsiteX973" fmla="*/ 701262 w 1087430"/>
                  <a:gd name="connsiteY973" fmla="*/ 2171051 h 4774722"/>
                  <a:gd name="connsiteX974" fmla="*/ 679940 w 1087430"/>
                  <a:gd name="connsiteY974" fmla="*/ 2197111 h 4774722"/>
                  <a:gd name="connsiteX975" fmla="*/ 668094 w 1087430"/>
                  <a:gd name="connsiteY975" fmla="*/ 2192373 h 4774722"/>
                  <a:gd name="connsiteX976" fmla="*/ 663356 w 1087430"/>
                  <a:gd name="connsiteY976" fmla="*/ 2190004 h 4774722"/>
                  <a:gd name="connsiteX977" fmla="*/ 651510 w 1087430"/>
                  <a:gd name="connsiteY977" fmla="*/ 2152098 h 4774722"/>
                  <a:gd name="connsiteX978" fmla="*/ 656248 w 1087430"/>
                  <a:gd name="connsiteY978" fmla="*/ 2147360 h 4774722"/>
                  <a:gd name="connsiteX979" fmla="*/ 893161 w 1087430"/>
                  <a:gd name="connsiteY979" fmla="*/ 2121299 h 4774722"/>
                  <a:gd name="connsiteX980" fmla="*/ 897899 w 1087430"/>
                  <a:gd name="connsiteY980" fmla="*/ 2130776 h 4774722"/>
                  <a:gd name="connsiteX981" fmla="*/ 893161 w 1087430"/>
                  <a:gd name="connsiteY981" fmla="*/ 2140252 h 4774722"/>
                  <a:gd name="connsiteX982" fmla="*/ 888423 w 1087430"/>
                  <a:gd name="connsiteY982" fmla="*/ 2142621 h 4774722"/>
                  <a:gd name="connsiteX983" fmla="*/ 881315 w 1087430"/>
                  <a:gd name="connsiteY983" fmla="*/ 2133145 h 4774722"/>
                  <a:gd name="connsiteX984" fmla="*/ 883685 w 1087430"/>
                  <a:gd name="connsiteY984" fmla="*/ 2123668 h 4774722"/>
                  <a:gd name="connsiteX985" fmla="*/ 893161 w 1087430"/>
                  <a:gd name="connsiteY985" fmla="*/ 2121299 h 4774722"/>
                  <a:gd name="connsiteX986" fmla="*/ 785070 w 1087430"/>
                  <a:gd name="connsiteY986" fmla="*/ 2108565 h 4774722"/>
                  <a:gd name="connsiteX987" fmla="*/ 793658 w 1087430"/>
                  <a:gd name="connsiteY987" fmla="*/ 2114192 h 4774722"/>
                  <a:gd name="connsiteX988" fmla="*/ 781812 w 1087430"/>
                  <a:gd name="connsiteY988" fmla="*/ 2128407 h 4774722"/>
                  <a:gd name="connsiteX989" fmla="*/ 772336 w 1087430"/>
                  <a:gd name="connsiteY989" fmla="*/ 2121299 h 4774722"/>
                  <a:gd name="connsiteX990" fmla="*/ 774705 w 1087430"/>
                  <a:gd name="connsiteY990" fmla="*/ 2111823 h 4774722"/>
                  <a:gd name="connsiteX991" fmla="*/ 785070 w 1087430"/>
                  <a:gd name="connsiteY991" fmla="*/ 2108565 h 4774722"/>
                  <a:gd name="connsiteX992" fmla="*/ 137409 w 1087430"/>
                  <a:gd name="connsiteY992" fmla="*/ 2092870 h 4774722"/>
                  <a:gd name="connsiteX993" fmla="*/ 146886 w 1087430"/>
                  <a:gd name="connsiteY993" fmla="*/ 2095239 h 4774722"/>
                  <a:gd name="connsiteX994" fmla="*/ 144517 w 1087430"/>
                  <a:gd name="connsiteY994" fmla="*/ 2104715 h 4774722"/>
                  <a:gd name="connsiteX995" fmla="*/ 135040 w 1087430"/>
                  <a:gd name="connsiteY995" fmla="*/ 2097608 h 4774722"/>
                  <a:gd name="connsiteX996" fmla="*/ 137409 w 1087430"/>
                  <a:gd name="connsiteY996" fmla="*/ 2092870 h 4774722"/>
                  <a:gd name="connsiteX997" fmla="*/ 689416 w 1087430"/>
                  <a:gd name="connsiteY997" fmla="*/ 2090501 h 4774722"/>
                  <a:gd name="connsiteX998" fmla="*/ 706000 w 1087430"/>
                  <a:gd name="connsiteY998" fmla="*/ 2092870 h 4774722"/>
                  <a:gd name="connsiteX999" fmla="*/ 710738 w 1087430"/>
                  <a:gd name="connsiteY999" fmla="*/ 2102346 h 4774722"/>
                  <a:gd name="connsiteX1000" fmla="*/ 703631 w 1087430"/>
                  <a:gd name="connsiteY1000" fmla="*/ 2111823 h 4774722"/>
                  <a:gd name="connsiteX1001" fmla="*/ 694154 w 1087430"/>
                  <a:gd name="connsiteY1001" fmla="*/ 2107084 h 4774722"/>
                  <a:gd name="connsiteX1002" fmla="*/ 689416 w 1087430"/>
                  <a:gd name="connsiteY1002" fmla="*/ 2090501 h 4774722"/>
                  <a:gd name="connsiteX1003" fmla="*/ 675201 w 1087430"/>
                  <a:gd name="connsiteY1003" fmla="*/ 2040749 h 4774722"/>
                  <a:gd name="connsiteX1004" fmla="*/ 689416 w 1087430"/>
                  <a:gd name="connsiteY1004" fmla="*/ 2057333 h 4774722"/>
                  <a:gd name="connsiteX1005" fmla="*/ 689416 w 1087430"/>
                  <a:gd name="connsiteY1005" fmla="*/ 2088132 h 4774722"/>
                  <a:gd name="connsiteX1006" fmla="*/ 679940 w 1087430"/>
                  <a:gd name="connsiteY1006" fmla="*/ 2092870 h 4774722"/>
                  <a:gd name="connsiteX1007" fmla="*/ 668094 w 1087430"/>
                  <a:gd name="connsiteY1007" fmla="*/ 2092870 h 4774722"/>
                  <a:gd name="connsiteX1008" fmla="*/ 651510 w 1087430"/>
                  <a:gd name="connsiteY1008" fmla="*/ 2066809 h 4774722"/>
                  <a:gd name="connsiteX1009" fmla="*/ 658618 w 1087430"/>
                  <a:gd name="connsiteY1009" fmla="*/ 2045487 h 4774722"/>
                  <a:gd name="connsiteX1010" fmla="*/ 675201 w 1087430"/>
                  <a:gd name="connsiteY1010" fmla="*/ 2040749 h 4774722"/>
                  <a:gd name="connsiteX1011" fmla="*/ 778555 w 1087430"/>
                  <a:gd name="connsiteY1011" fmla="*/ 2039565 h 4774722"/>
                  <a:gd name="connsiteX1012" fmla="*/ 786550 w 1087430"/>
                  <a:gd name="connsiteY1012" fmla="*/ 2040749 h 4774722"/>
                  <a:gd name="connsiteX1013" fmla="*/ 796027 w 1087430"/>
                  <a:gd name="connsiteY1013" fmla="*/ 2052595 h 4774722"/>
                  <a:gd name="connsiteX1014" fmla="*/ 779443 w 1087430"/>
                  <a:gd name="connsiteY1014" fmla="*/ 2088132 h 4774722"/>
                  <a:gd name="connsiteX1015" fmla="*/ 767597 w 1087430"/>
                  <a:gd name="connsiteY1015" fmla="*/ 2088132 h 4774722"/>
                  <a:gd name="connsiteX1016" fmla="*/ 760490 w 1087430"/>
                  <a:gd name="connsiteY1016" fmla="*/ 2078655 h 4774722"/>
                  <a:gd name="connsiteX1017" fmla="*/ 772336 w 1087430"/>
                  <a:gd name="connsiteY1017" fmla="*/ 2045487 h 4774722"/>
                  <a:gd name="connsiteX1018" fmla="*/ 778555 w 1087430"/>
                  <a:gd name="connsiteY1018" fmla="*/ 2039565 h 4774722"/>
                  <a:gd name="connsiteX1019" fmla="*/ 407490 w 1087430"/>
                  <a:gd name="connsiteY1019" fmla="*/ 2024165 h 4774722"/>
                  <a:gd name="connsiteX1020" fmla="*/ 421705 w 1087430"/>
                  <a:gd name="connsiteY1020" fmla="*/ 2038380 h 4774722"/>
                  <a:gd name="connsiteX1021" fmla="*/ 405121 w 1087430"/>
                  <a:gd name="connsiteY1021" fmla="*/ 2052595 h 4774722"/>
                  <a:gd name="connsiteX1022" fmla="*/ 393275 w 1087430"/>
                  <a:gd name="connsiteY1022" fmla="*/ 2040749 h 4774722"/>
                  <a:gd name="connsiteX1023" fmla="*/ 407490 w 1087430"/>
                  <a:gd name="connsiteY1023" fmla="*/ 2024165 h 4774722"/>
                  <a:gd name="connsiteX1024" fmla="*/ 857624 w 1087430"/>
                  <a:gd name="connsiteY1024" fmla="*/ 2017058 h 4774722"/>
                  <a:gd name="connsiteX1025" fmla="*/ 862362 w 1087430"/>
                  <a:gd name="connsiteY1025" fmla="*/ 2019427 h 4774722"/>
                  <a:gd name="connsiteX1026" fmla="*/ 855255 w 1087430"/>
                  <a:gd name="connsiteY1026" fmla="*/ 2021796 h 4774722"/>
                  <a:gd name="connsiteX1027" fmla="*/ 857624 w 1087430"/>
                  <a:gd name="connsiteY1027" fmla="*/ 2017058 h 4774722"/>
                  <a:gd name="connsiteX1028" fmla="*/ 80550 w 1087430"/>
                  <a:gd name="connsiteY1028" fmla="*/ 2012319 h 4774722"/>
                  <a:gd name="connsiteX1029" fmla="*/ 92396 w 1087430"/>
                  <a:gd name="connsiteY1029" fmla="*/ 2021796 h 4774722"/>
                  <a:gd name="connsiteX1030" fmla="*/ 80550 w 1087430"/>
                  <a:gd name="connsiteY1030" fmla="*/ 2031272 h 4774722"/>
                  <a:gd name="connsiteX1031" fmla="*/ 73443 w 1087430"/>
                  <a:gd name="connsiteY1031" fmla="*/ 2024165 h 4774722"/>
                  <a:gd name="connsiteX1032" fmla="*/ 80550 w 1087430"/>
                  <a:gd name="connsiteY1032" fmla="*/ 2012319 h 4774722"/>
                  <a:gd name="connsiteX1033" fmla="*/ 405121 w 1087430"/>
                  <a:gd name="connsiteY1033" fmla="*/ 1974413 h 4774722"/>
                  <a:gd name="connsiteX1034" fmla="*/ 414597 w 1087430"/>
                  <a:gd name="connsiteY1034" fmla="*/ 1986259 h 4774722"/>
                  <a:gd name="connsiteX1035" fmla="*/ 405121 w 1087430"/>
                  <a:gd name="connsiteY1035" fmla="*/ 1990997 h 4774722"/>
                  <a:gd name="connsiteX1036" fmla="*/ 398013 w 1087430"/>
                  <a:gd name="connsiteY1036" fmla="*/ 1983890 h 4774722"/>
                  <a:gd name="connsiteX1037" fmla="*/ 405121 w 1087430"/>
                  <a:gd name="connsiteY1037" fmla="*/ 1974413 h 4774722"/>
                  <a:gd name="connsiteX1038" fmla="*/ 670463 w 1087430"/>
                  <a:gd name="connsiteY1038" fmla="*/ 1962568 h 4774722"/>
                  <a:gd name="connsiteX1039" fmla="*/ 703631 w 1087430"/>
                  <a:gd name="connsiteY1039" fmla="*/ 1983890 h 4774722"/>
                  <a:gd name="connsiteX1040" fmla="*/ 698893 w 1087430"/>
                  <a:gd name="connsiteY1040" fmla="*/ 2009950 h 4774722"/>
                  <a:gd name="connsiteX1041" fmla="*/ 677571 w 1087430"/>
                  <a:gd name="connsiteY1041" fmla="*/ 2007581 h 4774722"/>
                  <a:gd name="connsiteX1042" fmla="*/ 663356 w 1087430"/>
                  <a:gd name="connsiteY1042" fmla="*/ 1969675 h 4774722"/>
                  <a:gd name="connsiteX1043" fmla="*/ 670463 w 1087430"/>
                  <a:gd name="connsiteY1043" fmla="*/ 1962568 h 4774722"/>
                  <a:gd name="connsiteX1044" fmla="*/ 438289 w 1087430"/>
                  <a:gd name="connsiteY1044" fmla="*/ 1943615 h 4774722"/>
                  <a:gd name="connsiteX1045" fmla="*/ 447765 w 1087430"/>
                  <a:gd name="connsiteY1045" fmla="*/ 1950722 h 4774722"/>
                  <a:gd name="connsiteX1046" fmla="*/ 435919 w 1087430"/>
                  <a:gd name="connsiteY1046" fmla="*/ 1962568 h 4774722"/>
                  <a:gd name="connsiteX1047" fmla="*/ 424074 w 1087430"/>
                  <a:gd name="connsiteY1047" fmla="*/ 1950722 h 4774722"/>
                  <a:gd name="connsiteX1048" fmla="*/ 438289 w 1087430"/>
                  <a:gd name="connsiteY1048" fmla="*/ 1943615 h 4774722"/>
                  <a:gd name="connsiteX1049" fmla="*/ 833933 w 1087430"/>
                  <a:gd name="connsiteY1049" fmla="*/ 1912816 h 4774722"/>
                  <a:gd name="connsiteX1050" fmla="*/ 836302 w 1087430"/>
                  <a:gd name="connsiteY1050" fmla="*/ 1917554 h 4774722"/>
                  <a:gd name="connsiteX1051" fmla="*/ 831564 w 1087430"/>
                  <a:gd name="connsiteY1051" fmla="*/ 1917554 h 4774722"/>
                  <a:gd name="connsiteX1052" fmla="*/ 833933 w 1087430"/>
                  <a:gd name="connsiteY1052" fmla="*/ 1912816 h 4774722"/>
                  <a:gd name="connsiteX1053" fmla="*/ 120826 w 1087430"/>
                  <a:gd name="connsiteY1053" fmla="*/ 1910447 h 4774722"/>
                  <a:gd name="connsiteX1054" fmla="*/ 127933 w 1087430"/>
                  <a:gd name="connsiteY1054" fmla="*/ 1924662 h 4774722"/>
                  <a:gd name="connsiteX1055" fmla="*/ 116087 w 1087430"/>
                  <a:gd name="connsiteY1055" fmla="*/ 1934138 h 4774722"/>
                  <a:gd name="connsiteX1056" fmla="*/ 108980 w 1087430"/>
                  <a:gd name="connsiteY1056" fmla="*/ 1927031 h 4774722"/>
                  <a:gd name="connsiteX1057" fmla="*/ 108980 w 1087430"/>
                  <a:gd name="connsiteY1057" fmla="*/ 1922293 h 4774722"/>
                  <a:gd name="connsiteX1058" fmla="*/ 120826 w 1087430"/>
                  <a:gd name="connsiteY1058" fmla="*/ 1910447 h 4774722"/>
                  <a:gd name="connsiteX1059" fmla="*/ 454872 w 1087430"/>
                  <a:gd name="connsiteY1059" fmla="*/ 1908078 h 4774722"/>
                  <a:gd name="connsiteX1060" fmla="*/ 459611 w 1087430"/>
                  <a:gd name="connsiteY1060" fmla="*/ 1917554 h 4774722"/>
                  <a:gd name="connsiteX1061" fmla="*/ 457242 w 1087430"/>
                  <a:gd name="connsiteY1061" fmla="*/ 1922293 h 4774722"/>
                  <a:gd name="connsiteX1062" fmla="*/ 447765 w 1087430"/>
                  <a:gd name="connsiteY1062" fmla="*/ 1917554 h 4774722"/>
                  <a:gd name="connsiteX1063" fmla="*/ 443027 w 1087430"/>
                  <a:gd name="connsiteY1063" fmla="*/ 1912816 h 4774722"/>
                  <a:gd name="connsiteX1064" fmla="*/ 454872 w 1087430"/>
                  <a:gd name="connsiteY1064" fmla="*/ 1908078 h 4774722"/>
                  <a:gd name="connsiteX1065" fmla="*/ 696524 w 1087430"/>
                  <a:gd name="connsiteY1065" fmla="*/ 1893863 h 4774722"/>
                  <a:gd name="connsiteX1066" fmla="*/ 732060 w 1087430"/>
                  <a:gd name="connsiteY1066" fmla="*/ 1917554 h 4774722"/>
                  <a:gd name="connsiteX1067" fmla="*/ 734430 w 1087430"/>
                  <a:gd name="connsiteY1067" fmla="*/ 1927031 h 4774722"/>
                  <a:gd name="connsiteX1068" fmla="*/ 724953 w 1087430"/>
                  <a:gd name="connsiteY1068" fmla="*/ 1934138 h 4774722"/>
                  <a:gd name="connsiteX1069" fmla="*/ 689416 w 1087430"/>
                  <a:gd name="connsiteY1069" fmla="*/ 1927031 h 4774722"/>
                  <a:gd name="connsiteX1070" fmla="*/ 677571 w 1087430"/>
                  <a:gd name="connsiteY1070" fmla="*/ 1903340 h 4774722"/>
                  <a:gd name="connsiteX1071" fmla="*/ 696524 w 1087430"/>
                  <a:gd name="connsiteY1071" fmla="*/ 1893863 h 4774722"/>
                  <a:gd name="connsiteX1072" fmla="*/ 653879 w 1087430"/>
                  <a:gd name="connsiteY1072" fmla="*/ 1860695 h 4774722"/>
                  <a:gd name="connsiteX1073" fmla="*/ 658618 w 1087430"/>
                  <a:gd name="connsiteY1073" fmla="*/ 1870172 h 4774722"/>
                  <a:gd name="connsiteX1074" fmla="*/ 649141 w 1087430"/>
                  <a:gd name="connsiteY1074" fmla="*/ 1874910 h 4774722"/>
                  <a:gd name="connsiteX1075" fmla="*/ 644403 w 1087430"/>
                  <a:gd name="connsiteY1075" fmla="*/ 1872541 h 4774722"/>
                  <a:gd name="connsiteX1076" fmla="*/ 653879 w 1087430"/>
                  <a:gd name="connsiteY1076" fmla="*/ 1860695 h 4774722"/>
                  <a:gd name="connsiteX1077" fmla="*/ 111349 w 1087430"/>
                  <a:gd name="connsiteY1077" fmla="*/ 1855957 h 4774722"/>
                  <a:gd name="connsiteX1078" fmla="*/ 120826 w 1087430"/>
                  <a:gd name="connsiteY1078" fmla="*/ 1867803 h 4774722"/>
                  <a:gd name="connsiteX1079" fmla="*/ 104242 w 1087430"/>
                  <a:gd name="connsiteY1079" fmla="*/ 1882017 h 4774722"/>
                  <a:gd name="connsiteX1080" fmla="*/ 94765 w 1087430"/>
                  <a:gd name="connsiteY1080" fmla="*/ 1870172 h 4774722"/>
                  <a:gd name="connsiteX1081" fmla="*/ 111349 w 1087430"/>
                  <a:gd name="connsiteY1081" fmla="*/ 1855957 h 4774722"/>
                  <a:gd name="connsiteX1082" fmla="*/ 741537 w 1087430"/>
                  <a:gd name="connsiteY1082" fmla="*/ 1851219 h 4774722"/>
                  <a:gd name="connsiteX1083" fmla="*/ 777074 w 1087430"/>
                  <a:gd name="connsiteY1083" fmla="*/ 1863064 h 4774722"/>
                  <a:gd name="connsiteX1084" fmla="*/ 779443 w 1087430"/>
                  <a:gd name="connsiteY1084" fmla="*/ 1872541 h 4774722"/>
                  <a:gd name="connsiteX1085" fmla="*/ 774705 w 1087430"/>
                  <a:gd name="connsiteY1085" fmla="*/ 1874910 h 4774722"/>
                  <a:gd name="connsiteX1086" fmla="*/ 760490 w 1087430"/>
                  <a:gd name="connsiteY1086" fmla="*/ 1872541 h 4774722"/>
                  <a:gd name="connsiteX1087" fmla="*/ 739168 w 1087430"/>
                  <a:gd name="connsiteY1087" fmla="*/ 1867803 h 4774722"/>
                  <a:gd name="connsiteX1088" fmla="*/ 739168 w 1087430"/>
                  <a:gd name="connsiteY1088" fmla="*/ 1855957 h 4774722"/>
                  <a:gd name="connsiteX1089" fmla="*/ 741537 w 1087430"/>
                  <a:gd name="connsiteY1089" fmla="*/ 1851219 h 4774722"/>
                  <a:gd name="connsiteX1090" fmla="*/ 165839 w 1087430"/>
                  <a:gd name="connsiteY1090" fmla="*/ 1841742 h 4774722"/>
                  <a:gd name="connsiteX1091" fmla="*/ 170577 w 1087430"/>
                  <a:gd name="connsiteY1091" fmla="*/ 1851219 h 4774722"/>
                  <a:gd name="connsiteX1092" fmla="*/ 161101 w 1087430"/>
                  <a:gd name="connsiteY1092" fmla="*/ 1858326 h 4774722"/>
                  <a:gd name="connsiteX1093" fmla="*/ 153993 w 1087430"/>
                  <a:gd name="connsiteY1093" fmla="*/ 1851219 h 4774722"/>
                  <a:gd name="connsiteX1094" fmla="*/ 165839 w 1087430"/>
                  <a:gd name="connsiteY1094" fmla="*/ 1841742 h 4774722"/>
                  <a:gd name="connsiteX1095" fmla="*/ 684678 w 1087430"/>
                  <a:gd name="connsiteY1095" fmla="*/ 1754084 h 4774722"/>
                  <a:gd name="connsiteX1096" fmla="*/ 715477 w 1087430"/>
                  <a:gd name="connsiteY1096" fmla="*/ 1754084 h 4774722"/>
                  <a:gd name="connsiteX1097" fmla="*/ 732060 w 1087430"/>
                  <a:gd name="connsiteY1097" fmla="*/ 1763561 h 4774722"/>
                  <a:gd name="connsiteX1098" fmla="*/ 739168 w 1087430"/>
                  <a:gd name="connsiteY1098" fmla="*/ 1784883 h 4774722"/>
                  <a:gd name="connsiteX1099" fmla="*/ 727322 w 1087430"/>
                  <a:gd name="connsiteY1099" fmla="*/ 1791991 h 4774722"/>
                  <a:gd name="connsiteX1100" fmla="*/ 713107 w 1087430"/>
                  <a:gd name="connsiteY1100" fmla="*/ 1794360 h 4774722"/>
                  <a:gd name="connsiteX1101" fmla="*/ 696524 w 1087430"/>
                  <a:gd name="connsiteY1101" fmla="*/ 1791991 h 4774722"/>
                  <a:gd name="connsiteX1102" fmla="*/ 660987 w 1087430"/>
                  <a:gd name="connsiteY1102" fmla="*/ 1796729 h 4774722"/>
                  <a:gd name="connsiteX1103" fmla="*/ 649141 w 1087430"/>
                  <a:gd name="connsiteY1103" fmla="*/ 1794360 h 4774722"/>
                  <a:gd name="connsiteX1104" fmla="*/ 649141 w 1087430"/>
                  <a:gd name="connsiteY1104" fmla="*/ 1777776 h 4774722"/>
                  <a:gd name="connsiteX1105" fmla="*/ 663356 w 1087430"/>
                  <a:gd name="connsiteY1105" fmla="*/ 1765930 h 4774722"/>
                  <a:gd name="connsiteX1106" fmla="*/ 684678 w 1087430"/>
                  <a:gd name="connsiteY1106" fmla="*/ 1754084 h 4774722"/>
                  <a:gd name="connsiteX1107" fmla="*/ 431181 w 1087430"/>
                  <a:gd name="connsiteY1107" fmla="*/ 1746977 h 4774722"/>
                  <a:gd name="connsiteX1108" fmla="*/ 445396 w 1087430"/>
                  <a:gd name="connsiteY1108" fmla="*/ 1756454 h 4774722"/>
                  <a:gd name="connsiteX1109" fmla="*/ 443027 w 1087430"/>
                  <a:gd name="connsiteY1109" fmla="*/ 1768299 h 4774722"/>
                  <a:gd name="connsiteX1110" fmla="*/ 407490 w 1087430"/>
                  <a:gd name="connsiteY1110" fmla="*/ 1789621 h 4774722"/>
                  <a:gd name="connsiteX1111" fmla="*/ 393275 w 1087430"/>
                  <a:gd name="connsiteY1111" fmla="*/ 1775407 h 4774722"/>
                  <a:gd name="connsiteX1112" fmla="*/ 398013 w 1087430"/>
                  <a:gd name="connsiteY1112" fmla="*/ 1763561 h 4774722"/>
                  <a:gd name="connsiteX1113" fmla="*/ 431181 w 1087430"/>
                  <a:gd name="connsiteY1113" fmla="*/ 1746977 h 4774722"/>
                  <a:gd name="connsiteX1114" fmla="*/ 125564 w 1087430"/>
                  <a:gd name="connsiteY1114" fmla="*/ 1742239 h 4774722"/>
                  <a:gd name="connsiteX1115" fmla="*/ 132671 w 1087430"/>
                  <a:gd name="connsiteY1115" fmla="*/ 1742239 h 4774722"/>
                  <a:gd name="connsiteX1116" fmla="*/ 132671 w 1087430"/>
                  <a:gd name="connsiteY1116" fmla="*/ 1746977 h 4774722"/>
                  <a:gd name="connsiteX1117" fmla="*/ 127933 w 1087430"/>
                  <a:gd name="connsiteY1117" fmla="*/ 1749346 h 4774722"/>
                  <a:gd name="connsiteX1118" fmla="*/ 125564 w 1087430"/>
                  <a:gd name="connsiteY1118" fmla="*/ 1742239 h 4774722"/>
                  <a:gd name="connsiteX1119" fmla="*/ 883685 w 1087430"/>
                  <a:gd name="connsiteY1119" fmla="*/ 1737501 h 4774722"/>
                  <a:gd name="connsiteX1120" fmla="*/ 886054 w 1087430"/>
                  <a:gd name="connsiteY1120" fmla="*/ 1742239 h 4774722"/>
                  <a:gd name="connsiteX1121" fmla="*/ 881315 w 1087430"/>
                  <a:gd name="connsiteY1121" fmla="*/ 1739870 h 4774722"/>
                  <a:gd name="connsiteX1122" fmla="*/ 883685 w 1087430"/>
                  <a:gd name="connsiteY1122" fmla="*/ 1737501 h 4774722"/>
                  <a:gd name="connsiteX1123" fmla="*/ 779443 w 1087430"/>
                  <a:gd name="connsiteY1123" fmla="*/ 1725655 h 4774722"/>
                  <a:gd name="connsiteX1124" fmla="*/ 784181 w 1087430"/>
                  <a:gd name="connsiteY1124" fmla="*/ 1737501 h 4774722"/>
                  <a:gd name="connsiteX1125" fmla="*/ 774705 w 1087430"/>
                  <a:gd name="connsiteY1125" fmla="*/ 1739870 h 4774722"/>
                  <a:gd name="connsiteX1126" fmla="*/ 769967 w 1087430"/>
                  <a:gd name="connsiteY1126" fmla="*/ 1730393 h 4774722"/>
                  <a:gd name="connsiteX1127" fmla="*/ 779443 w 1087430"/>
                  <a:gd name="connsiteY1127" fmla="*/ 1725655 h 4774722"/>
                  <a:gd name="connsiteX1128" fmla="*/ 826826 w 1087430"/>
                  <a:gd name="connsiteY1128" fmla="*/ 1685380 h 4774722"/>
                  <a:gd name="connsiteX1129" fmla="*/ 841040 w 1087430"/>
                  <a:gd name="connsiteY1129" fmla="*/ 1692487 h 4774722"/>
                  <a:gd name="connsiteX1130" fmla="*/ 841040 w 1087430"/>
                  <a:gd name="connsiteY1130" fmla="*/ 1697225 h 4774722"/>
                  <a:gd name="connsiteX1131" fmla="*/ 826826 w 1087430"/>
                  <a:gd name="connsiteY1131" fmla="*/ 1701964 h 4774722"/>
                  <a:gd name="connsiteX1132" fmla="*/ 819718 w 1087430"/>
                  <a:gd name="connsiteY1132" fmla="*/ 1692487 h 4774722"/>
                  <a:gd name="connsiteX1133" fmla="*/ 826826 w 1087430"/>
                  <a:gd name="connsiteY1133" fmla="*/ 1685380 h 4774722"/>
                  <a:gd name="connsiteX1134" fmla="*/ 443027 w 1087430"/>
                  <a:gd name="connsiteY1134" fmla="*/ 1680641 h 4774722"/>
                  <a:gd name="connsiteX1135" fmla="*/ 457242 w 1087430"/>
                  <a:gd name="connsiteY1135" fmla="*/ 1690118 h 4774722"/>
                  <a:gd name="connsiteX1136" fmla="*/ 450134 w 1087430"/>
                  <a:gd name="connsiteY1136" fmla="*/ 1701964 h 4774722"/>
                  <a:gd name="connsiteX1137" fmla="*/ 431181 w 1087430"/>
                  <a:gd name="connsiteY1137" fmla="*/ 1697225 h 4774722"/>
                  <a:gd name="connsiteX1138" fmla="*/ 443027 w 1087430"/>
                  <a:gd name="connsiteY1138" fmla="*/ 1680641 h 4774722"/>
                  <a:gd name="connsiteX1139" fmla="*/ 118456 w 1087430"/>
                  <a:gd name="connsiteY1139" fmla="*/ 1671165 h 4774722"/>
                  <a:gd name="connsiteX1140" fmla="*/ 132671 w 1087430"/>
                  <a:gd name="connsiteY1140" fmla="*/ 1683011 h 4774722"/>
                  <a:gd name="connsiteX1141" fmla="*/ 120826 w 1087430"/>
                  <a:gd name="connsiteY1141" fmla="*/ 1694856 h 4774722"/>
                  <a:gd name="connsiteX1142" fmla="*/ 106611 w 1087430"/>
                  <a:gd name="connsiteY1142" fmla="*/ 1683011 h 4774722"/>
                  <a:gd name="connsiteX1143" fmla="*/ 118456 w 1087430"/>
                  <a:gd name="connsiteY1143" fmla="*/ 1671165 h 4774722"/>
                  <a:gd name="connsiteX1144" fmla="*/ 814980 w 1087430"/>
                  <a:gd name="connsiteY1144" fmla="*/ 1621413 h 4774722"/>
                  <a:gd name="connsiteX1145" fmla="*/ 824456 w 1087430"/>
                  <a:gd name="connsiteY1145" fmla="*/ 1626152 h 4774722"/>
                  <a:gd name="connsiteX1146" fmla="*/ 822087 w 1087430"/>
                  <a:gd name="connsiteY1146" fmla="*/ 1635628 h 4774722"/>
                  <a:gd name="connsiteX1147" fmla="*/ 812611 w 1087430"/>
                  <a:gd name="connsiteY1147" fmla="*/ 1640366 h 4774722"/>
                  <a:gd name="connsiteX1148" fmla="*/ 803134 w 1087430"/>
                  <a:gd name="connsiteY1148" fmla="*/ 1628521 h 4774722"/>
                  <a:gd name="connsiteX1149" fmla="*/ 814980 w 1087430"/>
                  <a:gd name="connsiteY1149" fmla="*/ 1621413 h 4774722"/>
                  <a:gd name="connsiteX1150" fmla="*/ 697116 w 1087430"/>
                  <a:gd name="connsiteY1150" fmla="*/ 1620525 h 4774722"/>
                  <a:gd name="connsiteX1151" fmla="*/ 706000 w 1087430"/>
                  <a:gd name="connsiteY1151" fmla="*/ 1623782 h 4774722"/>
                  <a:gd name="connsiteX1152" fmla="*/ 710738 w 1087430"/>
                  <a:gd name="connsiteY1152" fmla="*/ 1640366 h 4774722"/>
                  <a:gd name="connsiteX1153" fmla="*/ 696524 w 1087430"/>
                  <a:gd name="connsiteY1153" fmla="*/ 1673534 h 4774722"/>
                  <a:gd name="connsiteX1154" fmla="*/ 646772 w 1087430"/>
                  <a:gd name="connsiteY1154" fmla="*/ 1685380 h 4774722"/>
                  <a:gd name="connsiteX1155" fmla="*/ 642034 w 1087430"/>
                  <a:gd name="connsiteY1155" fmla="*/ 1680641 h 4774722"/>
                  <a:gd name="connsiteX1156" fmla="*/ 627819 w 1087430"/>
                  <a:gd name="connsiteY1156" fmla="*/ 1633259 h 4774722"/>
                  <a:gd name="connsiteX1157" fmla="*/ 642034 w 1087430"/>
                  <a:gd name="connsiteY1157" fmla="*/ 1626152 h 4774722"/>
                  <a:gd name="connsiteX1158" fmla="*/ 658618 w 1087430"/>
                  <a:gd name="connsiteY1158" fmla="*/ 1635628 h 4774722"/>
                  <a:gd name="connsiteX1159" fmla="*/ 679940 w 1087430"/>
                  <a:gd name="connsiteY1159" fmla="*/ 1630890 h 4774722"/>
                  <a:gd name="connsiteX1160" fmla="*/ 684678 w 1087430"/>
                  <a:gd name="connsiteY1160" fmla="*/ 1626152 h 4774722"/>
                  <a:gd name="connsiteX1161" fmla="*/ 697116 w 1087430"/>
                  <a:gd name="connsiteY1161" fmla="*/ 1620525 h 4774722"/>
                  <a:gd name="connsiteX1162" fmla="*/ 466126 w 1087430"/>
                  <a:gd name="connsiteY1162" fmla="*/ 1607199 h 4774722"/>
                  <a:gd name="connsiteX1163" fmla="*/ 473826 w 1087430"/>
                  <a:gd name="connsiteY1163" fmla="*/ 1607199 h 4774722"/>
                  <a:gd name="connsiteX1164" fmla="*/ 478564 w 1087430"/>
                  <a:gd name="connsiteY1164" fmla="*/ 1616675 h 4774722"/>
                  <a:gd name="connsiteX1165" fmla="*/ 466718 w 1087430"/>
                  <a:gd name="connsiteY1165" fmla="*/ 1623782 h 4774722"/>
                  <a:gd name="connsiteX1166" fmla="*/ 461980 w 1087430"/>
                  <a:gd name="connsiteY1166" fmla="*/ 1614306 h 4774722"/>
                  <a:gd name="connsiteX1167" fmla="*/ 466126 w 1087430"/>
                  <a:gd name="connsiteY1167" fmla="*/ 1607199 h 4774722"/>
                  <a:gd name="connsiteX1168" fmla="*/ 170577 w 1087430"/>
                  <a:gd name="connsiteY1168" fmla="*/ 1592984 h 4774722"/>
                  <a:gd name="connsiteX1169" fmla="*/ 175315 w 1087430"/>
                  <a:gd name="connsiteY1169" fmla="*/ 1602460 h 4774722"/>
                  <a:gd name="connsiteX1170" fmla="*/ 168208 w 1087430"/>
                  <a:gd name="connsiteY1170" fmla="*/ 1607199 h 4774722"/>
                  <a:gd name="connsiteX1171" fmla="*/ 158732 w 1087430"/>
                  <a:gd name="connsiteY1171" fmla="*/ 1600091 h 4774722"/>
                  <a:gd name="connsiteX1172" fmla="*/ 170577 w 1087430"/>
                  <a:gd name="connsiteY1172" fmla="*/ 1592984 h 4774722"/>
                  <a:gd name="connsiteX1173" fmla="*/ 878946 w 1087430"/>
                  <a:gd name="connsiteY1173" fmla="*/ 1585876 h 4774722"/>
                  <a:gd name="connsiteX1174" fmla="*/ 883685 w 1087430"/>
                  <a:gd name="connsiteY1174" fmla="*/ 1595353 h 4774722"/>
                  <a:gd name="connsiteX1175" fmla="*/ 878946 w 1087430"/>
                  <a:gd name="connsiteY1175" fmla="*/ 1597722 h 4774722"/>
                  <a:gd name="connsiteX1176" fmla="*/ 871839 w 1087430"/>
                  <a:gd name="connsiteY1176" fmla="*/ 1590615 h 4774722"/>
                  <a:gd name="connsiteX1177" fmla="*/ 878946 w 1087430"/>
                  <a:gd name="connsiteY1177" fmla="*/ 1585876 h 4774722"/>
                  <a:gd name="connsiteX1178" fmla="*/ 722584 w 1087430"/>
                  <a:gd name="connsiteY1178" fmla="*/ 1566923 h 4774722"/>
                  <a:gd name="connsiteX1179" fmla="*/ 727322 w 1087430"/>
                  <a:gd name="connsiteY1179" fmla="*/ 1571662 h 4774722"/>
                  <a:gd name="connsiteX1180" fmla="*/ 717846 w 1087430"/>
                  <a:gd name="connsiteY1180" fmla="*/ 1585876 h 4774722"/>
                  <a:gd name="connsiteX1181" fmla="*/ 710738 w 1087430"/>
                  <a:gd name="connsiteY1181" fmla="*/ 1578769 h 4774722"/>
                  <a:gd name="connsiteX1182" fmla="*/ 722584 w 1087430"/>
                  <a:gd name="connsiteY1182" fmla="*/ 1566923 h 4774722"/>
                  <a:gd name="connsiteX1183" fmla="*/ 829195 w 1087430"/>
                  <a:gd name="connsiteY1183" fmla="*/ 1562185 h 4774722"/>
                  <a:gd name="connsiteX1184" fmla="*/ 848148 w 1087430"/>
                  <a:gd name="connsiteY1184" fmla="*/ 1571662 h 4774722"/>
                  <a:gd name="connsiteX1185" fmla="*/ 836302 w 1087430"/>
                  <a:gd name="connsiteY1185" fmla="*/ 1588245 h 4774722"/>
                  <a:gd name="connsiteX1186" fmla="*/ 819718 w 1087430"/>
                  <a:gd name="connsiteY1186" fmla="*/ 1574031 h 4774722"/>
                  <a:gd name="connsiteX1187" fmla="*/ 829195 w 1087430"/>
                  <a:gd name="connsiteY1187" fmla="*/ 1562185 h 4774722"/>
                  <a:gd name="connsiteX1188" fmla="*/ 113718 w 1087430"/>
                  <a:gd name="connsiteY1188" fmla="*/ 1533756 h 4774722"/>
                  <a:gd name="connsiteX1189" fmla="*/ 118456 w 1087430"/>
                  <a:gd name="connsiteY1189" fmla="*/ 1552709 h 4774722"/>
                  <a:gd name="connsiteX1190" fmla="*/ 104242 w 1087430"/>
                  <a:gd name="connsiteY1190" fmla="*/ 1557447 h 4774722"/>
                  <a:gd name="connsiteX1191" fmla="*/ 97134 w 1087430"/>
                  <a:gd name="connsiteY1191" fmla="*/ 1547970 h 4774722"/>
                  <a:gd name="connsiteX1192" fmla="*/ 113718 w 1087430"/>
                  <a:gd name="connsiteY1192" fmla="*/ 1533756 h 4774722"/>
                  <a:gd name="connsiteX1193" fmla="*/ 684678 w 1087430"/>
                  <a:gd name="connsiteY1193" fmla="*/ 1519541 h 4774722"/>
                  <a:gd name="connsiteX1194" fmla="*/ 706000 w 1087430"/>
                  <a:gd name="connsiteY1194" fmla="*/ 1526648 h 4774722"/>
                  <a:gd name="connsiteX1195" fmla="*/ 706000 w 1087430"/>
                  <a:gd name="connsiteY1195" fmla="*/ 1555078 h 4774722"/>
                  <a:gd name="connsiteX1196" fmla="*/ 672832 w 1087430"/>
                  <a:gd name="connsiteY1196" fmla="*/ 1559816 h 4774722"/>
                  <a:gd name="connsiteX1197" fmla="*/ 665725 w 1087430"/>
                  <a:gd name="connsiteY1197" fmla="*/ 1550339 h 4774722"/>
                  <a:gd name="connsiteX1198" fmla="*/ 684678 w 1087430"/>
                  <a:gd name="connsiteY1198" fmla="*/ 1519541 h 4774722"/>
                  <a:gd name="connsiteX1199" fmla="*/ 438289 w 1087430"/>
                  <a:gd name="connsiteY1199" fmla="*/ 1498219 h 4774722"/>
                  <a:gd name="connsiteX1200" fmla="*/ 443027 w 1087430"/>
                  <a:gd name="connsiteY1200" fmla="*/ 1498219 h 4774722"/>
                  <a:gd name="connsiteX1201" fmla="*/ 461980 w 1087430"/>
                  <a:gd name="connsiteY1201" fmla="*/ 1533756 h 4774722"/>
                  <a:gd name="connsiteX1202" fmla="*/ 445396 w 1087430"/>
                  <a:gd name="connsiteY1202" fmla="*/ 1552709 h 4774722"/>
                  <a:gd name="connsiteX1203" fmla="*/ 433550 w 1087430"/>
                  <a:gd name="connsiteY1203" fmla="*/ 1543232 h 4774722"/>
                  <a:gd name="connsiteX1204" fmla="*/ 433550 w 1087430"/>
                  <a:gd name="connsiteY1204" fmla="*/ 1502957 h 4774722"/>
                  <a:gd name="connsiteX1205" fmla="*/ 438289 w 1087430"/>
                  <a:gd name="connsiteY1205" fmla="*/ 1498219 h 4774722"/>
                  <a:gd name="connsiteX1206" fmla="*/ 125564 w 1087430"/>
                  <a:gd name="connsiteY1206" fmla="*/ 1493480 h 4774722"/>
                  <a:gd name="connsiteX1207" fmla="*/ 125564 w 1087430"/>
                  <a:gd name="connsiteY1207" fmla="*/ 1500588 h 4774722"/>
                  <a:gd name="connsiteX1208" fmla="*/ 120826 w 1087430"/>
                  <a:gd name="connsiteY1208" fmla="*/ 1498219 h 4774722"/>
                  <a:gd name="connsiteX1209" fmla="*/ 120826 w 1087430"/>
                  <a:gd name="connsiteY1209" fmla="*/ 1495850 h 4774722"/>
                  <a:gd name="connsiteX1210" fmla="*/ 125564 w 1087430"/>
                  <a:gd name="connsiteY1210" fmla="*/ 1493480 h 4774722"/>
                  <a:gd name="connsiteX1211" fmla="*/ 672832 w 1087430"/>
                  <a:gd name="connsiteY1211" fmla="*/ 1479266 h 4774722"/>
                  <a:gd name="connsiteX1212" fmla="*/ 675201 w 1087430"/>
                  <a:gd name="connsiteY1212" fmla="*/ 1486373 h 4774722"/>
                  <a:gd name="connsiteX1213" fmla="*/ 670463 w 1087430"/>
                  <a:gd name="connsiteY1213" fmla="*/ 1486373 h 4774722"/>
                  <a:gd name="connsiteX1214" fmla="*/ 668094 w 1087430"/>
                  <a:gd name="connsiteY1214" fmla="*/ 1481635 h 4774722"/>
                  <a:gd name="connsiteX1215" fmla="*/ 672832 w 1087430"/>
                  <a:gd name="connsiteY1215" fmla="*/ 1479266 h 4774722"/>
                  <a:gd name="connsiteX1216" fmla="*/ 841040 w 1087430"/>
                  <a:gd name="connsiteY1216" fmla="*/ 1476897 h 4774722"/>
                  <a:gd name="connsiteX1217" fmla="*/ 843409 w 1087430"/>
                  <a:gd name="connsiteY1217" fmla="*/ 1481635 h 4774722"/>
                  <a:gd name="connsiteX1218" fmla="*/ 836302 w 1087430"/>
                  <a:gd name="connsiteY1218" fmla="*/ 1479266 h 4774722"/>
                  <a:gd name="connsiteX1219" fmla="*/ 841040 w 1087430"/>
                  <a:gd name="connsiteY1219" fmla="*/ 1476897 h 4774722"/>
                  <a:gd name="connsiteX1220" fmla="*/ 770263 w 1087430"/>
                  <a:gd name="connsiteY1220" fmla="*/ 1470678 h 4774722"/>
                  <a:gd name="connsiteX1221" fmla="*/ 769967 w 1087430"/>
                  <a:gd name="connsiteY1221" fmla="*/ 1472158 h 4774722"/>
                  <a:gd name="connsiteX1222" fmla="*/ 772336 w 1087430"/>
                  <a:gd name="connsiteY1222" fmla="*/ 1471684 h 4774722"/>
                  <a:gd name="connsiteX1223" fmla="*/ 772336 w 1087430"/>
                  <a:gd name="connsiteY1223" fmla="*/ 1486373 h 4774722"/>
                  <a:gd name="connsiteX1224" fmla="*/ 762859 w 1087430"/>
                  <a:gd name="connsiteY1224" fmla="*/ 1500588 h 4774722"/>
                  <a:gd name="connsiteX1225" fmla="*/ 753383 w 1087430"/>
                  <a:gd name="connsiteY1225" fmla="*/ 1498219 h 4774722"/>
                  <a:gd name="connsiteX1226" fmla="*/ 755752 w 1087430"/>
                  <a:gd name="connsiteY1226" fmla="*/ 1476897 h 4774722"/>
                  <a:gd name="connsiteX1227" fmla="*/ 426443 w 1087430"/>
                  <a:gd name="connsiteY1227" fmla="*/ 1441360 h 4774722"/>
                  <a:gd name="connsiteX1228" fmla="*/ 443027 w 1087430"/>
                  <a:gd name="connsiteY1228" fmla="*/ 1455574 h 4774722"/>
                  <a:gd name="connsiteX1229" fmla="*/ 428812 w 1087430"/>
                  <a:gd name="connsiteY1229" fmla="*/ 1469789 h 4774722"/>
                  <a:gd name="connsiteX1230" fmla="*/ 412228 w 1087430"/>
                  <a:gd name="connsiteY1230" fmla="*/ 1455574 h 4774722"/>
                  <a:gd name="connsiteX1231" fmla="*/ 426443 w 1087430"/>
                  <a:gd name="connsiteY1231" fmla="*/ 1441360 h 4774722"/>
                  <a:gd name="connsiteX1232" fmla="*/ 796027 w 1087430"/>
                  <a:gd name="connsiteY1232" fmla="*/ 1438991 h 4774722"/>
                  <a:gd name="connsiteX1233" fmla="*/ 805503 w 1087430"/>
                  <a:gd name="connsiteY1233" fmla="*/ 1453205 h 4774722"/>
                  <a:gd name="connsiteX1234" fmla="*/ 793658 w 1087430"/>
                  <a:gd name="connsiteY1234" fmla="*/ 1467420 h 4774722"/>
                  <a:gd name="connsiteX1235" fmla="*/ 772336 w 1087430"/>
                  <a:gd name="connsiteY1235" fmla="*/ 1471684 h 4774722"/>
                  <a:gd name="connsiteX1236" fmla="*/ 772336 w 1087430"/>
                  <a:gd name="connsiteY1236" fmla="*/ 1469789 h 4774722"/>
                  <a:gd name="connsiteX1237" fmla="*/ 770263 w 1087430"/>
                  <a:gd name="connsiteY1237" fmla="*/ 1470678 h 4774722"/>
                  <a:gd name="connsiteX1238" fmla="*/ 774705 w 1087430"/>
                  <a:gd name="connsiteY1238" fmla="*/ 1448467 h 4774722"/>
                  <a:gd name="connsiteX1239" fmla="*/ 796027 w 1087430"/>
                  <a:gd name="connsiteY1239" fmla="*/ 1438991 h 4774722"/>
                  <a:gd name="connsiteX1240" fmla="*/ 634926 w 1087430"/>
                  <a:gd name="connsiteY1240" fmla="*/ 1420037 h 4774722"/>
                  <a:gd name="connsiteX1241" fmla="*/ 639665 w 1087430"/>
                  <a:gd name="connsiteY1241" fmla="*/ 1429514 h 4774722"/>
                  <a:gd name="connsiteX1242" fmla="*/ 627819 w 1087430"/>
                  <a:gd name="connsiteY1242" fmla="*/ 1436621 h 4774722"/>
                  <a:gd name="connsiteX1243" fmla="*/ 625450 w 1087430"/>
                  <a:gd name="connsiteY1243" fmla="*/ 1427145 h 4774722"/>
                  <a:gd name="connsiteX1244" fmla="*/ 634926 w 1087430"/>
                  <a:gd name="connsiteY1244" fmla="*/ 1420037 h 4774722"/>
                  <a:gd name="connsiteX1245" fmla="*/ 717846 w 1087430"/>
                  <a:gd name="connsiteY1245" fmla="*/ 1417668 h 4774722"/>
                  <a:gd name="connsiteX1246" fmla="*/ 727322 w 1087430"/>
                  <a:gd name="connsiteY1246" fmla="*/ 1429514 h 4774722"/>
                  <a:gd name="connsiteX1247" fmla="*/ 710738 w 1087430"/>
                  <a:gd name="connsiteY1247" fmla="*/ 1443729 h 4774722"/>
                  <a:gd name="connsiteX1248" fmla="*/ 701262 w 1087430"/>
                  <a:gd name="connsiteY1248" fmla="*/ 1431883 h 4774722"/>
                  <a:gd name="connsiteX1249" fmla="*/ 717846 w 1087430"/>
                  <a:gd name="connsiteY1249" fmla="*/ 1417668 h 4774722"/>
                  <a:gd name="connsiteX1250" fmla="*/ 113718 w 1087430"/>
                  <a:gd name="connsiteY1250" fmla="*/ 1398715 h 4774722"/>
                  <a:gd name="connsiteX1251" fmla="*/ 116087 w 1087430"/>
                  <a:gd name="connsiteY1251" fmla="*/ 1403454 h 4774722"/>
                  <a:gd name="connsiteX1252" fmla="*/ 111349 w 1087430"/>
                  <a:gd name="connsiteY1252" fmla="*/ 1405823 h 4774722"/>
                  <a:gd name="connsiteX1253" fmla="*/ 108980 w 1087430"/>
                  <a:gd name="connsiteY1253" fmla="*/ 1401085 h 4774722"/>
                  <a:gd name="connsiteX1254" fmla="*/ 113718 w 1087430"/>
                  <a:gd name="connsiteY1254" fmla="*/ 1398715 h 4774722"/>
                  <a:gd name="connsiteX1255" fmla="*/ 788920 w 1087430"/>
                  <a:gd name="connsiteY1255" fmla="*/ 1386870 h 4774722"/>
                  <a:gd name="connsiteX1256" fmla="*/ 793658 w 1087430"/>
                  <a:gd name="connsiteY1256" fmla="*/ 1386870 h 4774722"/>
                  <a:gd name="connsiteX1257" fmla="*/ 796027 w 1087430"/>
                  <a:gd name="connsiteY1257" fmla="*/ 1391608 h 4774722"/>
                  <a:gd name="connsiteX1258" fmla="*/ 791289 w 1087430"/>
                  <a:gd name="connsiteY1258" fmla="*/ 1393977 h 4774722"/>
                  <a:gd name="connsiteX1259" fmla="*/ 788920 w 1087430"/>
                  <a:gd name="connsiteY1259" fmla="*/ 1386870 h 4774722"/>
                  <a:gd name="connsiteX1260" fmla="*/ 698893 w 1087430"/>
                  <a:gd name="connsiteY1260" fmla="*/ 1384501 h 4774722"/>
                  <a:gd name="connsiteX1261" fmla="*/ 708369 w 1087430"/>
                  <a:gd name="connsiteY1261" fmla="*/ 1393977 h 4774722"/>
                  <a:gd name="connsiteX1262" fmla="*/ 701262 w 1087430"/>
                  <a:gd name="connsiteY1262" fmla="*/ 1398715 h 4774722"/>
                  <a:gd name="connsiteX1263" fmla="*/ 696524 w 1087430"/>
                  <a:gd name="connsiteY1263" fmla="*/ 1389239 h 4774722"/>
                  <a:gd name="connsiteX1264" fmla="*/ 698893 w 1087430"/>
                  <a:gd name="connsiteY1264" fmla="*/ 1384501 h 4774722"/>
                  <a:gd name="connsiteX1265" fmla="*/ 90027 w 1087430"/>
                  <a:gd name="connsiteY1265" fmla="*/ 1358440 h 4774722"/>
                  <a:gd name="connsiteX1266" fmla="*/ 97134 w 1087430"/>
                  <a:gd name="connsiteY1266" fmla="*/ 1370286 h 4774722"/>
                  <a:gd name="connsiteX1267" fmla="*/ 87658 w 1087430"/>
                  <a:gd name="connsiteY1267" fmla="*/ 1375024 h 4774722"/>
                  <a:gd name="connsiteX1268" fmla="*/ 82919 w 1087430"/>
                  <a:gd name="connsiteY1268" fmla="*/ 1365548 h 4774722"/>
                  <a:gd name="connsiteX1269" fmla="*/ 90027 w 1087430"/>
                  <a:gd name="connsiteY1269" fmla="*/ 1358440 h 4774722"/>
                  <a:gd name="connsiteX1270" fmla="*/ 741537 w 1087430"/>
                  <a:gd name="connsiteY1270" fmla="*/ 1341856 h 4774722"/>
                  <a:gd name="connsiteX1271" fmla="*/ 753383 w 1087430"/>
                  <a:gd name="connsiteY1271" fmla="*/ 1356071 h 4774722"/>
                  <a:gd name="connsiteX1272" fmla="*/ 746275 w 1087430"/>
                  <a:gd name="connsiteY1272" fmla="*/ 1365548 h 4774722"/>
                  <a:gd name="connsiteX1273" fmla="*/ 729691 w 1087430"/>
                  <a:gd name="connsiteY1273" fmla="*/ 1351333 h 4774722"/>
                  <a:gd name="connsiteX1274" fmla="*/ 741537 w 1087430"/>
                  <a:gd name="connsiteY1274" fmla="*/ 1341856 h 4774722"/>
                  <a:gd name="connsiteX1275" fmla="*/ 810242 w 1087430"/>
                  <a:gd name="connsiteY1275" fmla="*/ 1325272 h 4774722"/>
                  <a:gd name="connsiteX1276" fmla="*/ 824456 w 1087430"/>
                  <a:gd name="connsiteY1276" fmla="*/ 1339487 h 4774722"/>
                  <a:gd name="connsiteX1277" fmla="*/ 814980 w 1087430"/>
                  <a:gd name="connsiteY1277" fmla="*/ 1351333 h 4774722"/>
                  <a:gd name="connsiteX1278" fmla="*/ 803134 w 1087430"/>
                  <a:gd name="connsiteY1278" fmla="*/ 1337118 h 4774722"/>
                  <a:gd name="connsiteX1279" fmla="*/ 810242 w 1087430"/>
                  <a:gd name="connsiteY1279" fmla="*/ 1325272 h 4774722"/>
                  <a:gd name="connsiteX1280" fmla="*/ 412228 w 1087430"/>
                  <a:gd name="connsiteY1280" fmla="*/ 1301581 h 4774722"/>
                  <a:gd name="connsiteX1281" fmla="*/ 421705 w 1087430"/>
                  <a:gd name="connsiteY1281" fmla="*/ 1311058 h 4774722"/>
                  <a:gd name="connsiteX1282" fmla="*/ 412228 w 1087430"/>
                  <a:gd name="connsiteY1282" fmla="*/ 1315796 h 4774722"/>
                  <a:gd name="connsiteX1283" fmla="*/ 405121 w 1087430"/>
                  <a:gd name="connsiteY1283" fmla="*/ 1308689 h 4774722"/>
                  <a:gd name="connsiteX1284" fmla="*/ 412228 w 1087430"/>
                  <a:gd name="connsiteY1284" fmla="*/ 1301581 h 4774722"/>
                  <a:gd name="connsiteX1285" fmla="*/ 710738 w 1087430"/>
                  <a:gd name="connsiteY1285" fmla="*/ 1266044 h 4774722"/>
                  <a:gd name="connsiteX1286" fmla="*/ 734430 w 1087430"/>
                  <a:gd name="connsiteY1286" fmla="*/ 1277890 h 4774722"/>
                  <a:gd name="connsiteX1287" fmla="*/ 736799 w 1087430"/>
                  <a:gd name="connsiteY1287" fmla="*/ 1292105 h 4774722"/>
                  <a:gd name="connsiteX1288" fmla="*/ 734430 w 1087430"/>
                  <a:gd name="connsiteY1288" fmla="*/ 1313427 h 4774722"/>
                  <a:gd name="connsiteX1289" fmla="*/ 720215 w 1087430"/>
                  <a:gd name="connsiteY1289" fmla="*/ 1318165 h 4774722"/>
                  <a:gd name="connsiteX1290" fmla="*/ 698893 w 1087430"/>
                  <a:gd name="connsiteY1290" fmla="*/ 1289735 h 4774722"/>
                  <a:gd name="connsiteX1291" fmla="*/ 710738 w 1087430"/>
                  <a:gd name="connsiteY1291" fmla="*/ 1266044 h 4774722"/>
                  <a:gd name="connsiteX1292" fmla="*/ 812611 w 1087430"/>
                  <a:gd name="connsiteY1292" fmla="*/ 1251829 h 4774722"/>
                  <a:gd name="connsiteX1293" fmla="*/ 817349 w 1087430"/>
                  <a:gd name="connsiteY1293" fmla="*/ 1256568 h 4774722"/>
                  <a:gd name="connsiteX1294" fmla="*/ 812611 w 1087430"/>
                  <a:gd name="connsiteY1294" fmla="*/ 1261306 h 4774722"/>
                  <a:gd name="connsiteX1295" fmla="*/ 810242 w 1087430"/>
                  <a:gd name="connsiteY1295" fmla="*/ 1256568 h 4774722"/>
                  <a:gd name="connsiteX1296" fmla="*/ 812611 w 1087430"/>
                  <a:gd name="connsiteY1296" fmla="*/ 1251829 h 4774722"/>
                  <a:gd name="connsiteX1297" fmla="*/ 92396 w 1087430"/>
                  <a:gd name="connsiteY1297" fmla="*/ 1244722 h 4774722"/>
                  <a:gd name="connsiteX1298" fmla="*/ 104242 w 1087430"/>
                  <a:gd name="connsiteY1298" fmla="*/ 1254199 h 4774722"/>
                  <a:gd name="connsiteX1299" fmla="*/ 101873 w 1087430"/>
                  <a:gd name="connsiteY1299" fmla="*/ 1258937 h 4774722"/>
                  <a:gd name="connsiteX1300" fmla="*/ 87658 w 1087430"/>
                  <a:gd name="connsiteY1300" fmla="*/ 1249460 h 4774722"/>
                  <a:gd name="connsiteX1301" fmla="*/ 92396 w 1087430"/>
                  <a:gd name="connsiteY1301" fmla="*/ 1244722 h 4774722"/>
                  <a:gd name="connsiteX1302" fmla="*/ 656248 w 1087430"/>
                  <a:gd name="connsiteY1302" fmla="*/ 1235246 h 4774722"/>
                  <a:gd name="connsiteX1303" fmla="*/ 665725 w 1087430"/>
                  <a:gd name="connsiteY1303" fmla="*/ 1247091 h 4774722"/>
                  <a:gd name="connsiteX1304" fmla="*/ 656248 w 1087430"/>
                  <a:gd name="connsiteY1304" fmla="*/ 1251829 h 4774722"/>
                  <a:gd name="connsiteX1305" fmla="*/ 649141 w 1087430"/>
                  <a:gd name="connsiteY1305" fmla="*/ 1242353 h 4774722"/>
                  <a:gd name="connsiteX1306" fmla="*/ 656248 w 1087430"/>
                  <a:gd name="connsiteY1306" fmla="*/ 1235246 h 4774722"/>
                  <a:gd name="connsiteX1307" fmla="*/ 450134 w 1087430"/>
                  <a:gd name="connsiteY1307" fmla="*/ 1235246 h 4774722"/>
                  <a:gd name="connsiteX1308" fmla="*/ 461980 w 1087430"/>
                  <a:gd name="connsiteY1308" fmla="*/ 1251829 h 4774722"/>
                  <a:gd name="connsiteX1309" fmla="*/ 450134 w 1087430"/>
                  <a:gd name="connsiteY1309" fmla="*/ 1263675 h 4774722"/>
                  <a:gd name="connsiteX1310" fmla="*/ 438289 w 1087430"/>
                  <a:gd name="connsiteY1310" fmla="*/ 1258937 h 4774722"/>
                  <a:gd name="connsiteX1311" fmla="*/ 450134 w 1087430"/>
                  <a:gd name="connsiteY1311" fmla="*/ 1235246 h 4774722"/>
                  <a:gd name="connsiteX1312" fmla="*/ 54490 w 1087430"/>
                  <a:gd name="connsiteY1312" fmla="*/ 1223400 h 4774722"/>
                  <a:gd name="connsiteX1313" fmla="*/ 61597 w 1087430"/>
                  <a:gd name="connsiteY1313" fmla="*/ 1225769 h 4774722"/>
                  <a:gd name="connsiteX1314" fmla="*/ 59228 w 1087430"/>
                  <a:gd name="connsiteY1314" fmla="*/ 1230507 h 4774722"/>
                  <a:gd name="connsiteX1315" fmla="*/ 54490 w 1087430"/>
                  <a:gd name="connsiteY1315" fmla="*/ 1228138 h 4774722"/>
                  <a:gd name="connsiteX1316" fmla="*/ 54490 w 1087430"/>
                  <a:gd name="connsiteY1316" fmla="*/ 1223400 h 4774722"/>
                  <a:gd name="connsiteX1317" fmla="*/ 748644 w 1087430"/>
                  <a:gd name="connsiteY1317" fmla="*/ 1211554 h 4774722"/>
                  <a:gd name="connsiteX1318" fmla="*/ 765228 w 1087430"/>
                  <a:gd name="connsiteY1318" fmla="*/ 1225769 h 4774722"/>
                  <a:gd name="connsiteX1319" fmla="*/ 751013 w 1087430"/>
                  <a:gd name="connsiteY1319" fmla="*/ 1239984 h 4774722"/>
                  <a:gd name="connsiteX1320" fmla="*/ 734430 w 1087430"/>
                  <a:gd name="connsiteY1320" fmla="*/ 1225769 h 4774722"/>
                  <a:gd name="connsiteX1321" fmla="*/ 748644 w 1087430"/>
                  <a:gd name="connsiteY1321" fmla="*/ 1211554 h 4774722"/>
                  <a:gd name="connsiteX1322" fmla="*/ 459019 w 1087430"/>
                  <a:gd name="connsiteY1322" fmla="*/ 1196451 h 4774722"/>
                  <a:gd name="connsiteX1323" fmla="*/ 464349 w 1087430"/>
                  <a:gd name="connsiteY1323" fmla="*/ 1204447 h 4774722"/>
                  <a:gd name="connsiteX1324" fmla="*/ 459611 w 1087430"/>
                  <a:gd name="connsiteY1324" fmla="*/ 1213923 h 4774722"/>
                  <a:gd name="connsiteX1325" fmla="*/ 445396 w 1087430"/>
                  <a:gd name="connsiteY1325" fmla="*/ 1206816 h 4774722"/>
                  <a:gd name="connsiteX1326" fmla="*/ 450134 w 1087430"/>
                  <a:gd name="connsiteY1326" fmla="*/ 1197339 h 4774722"/>
                  <a:gd name="connsiteX1327" fmla="*/ 459019 w 1087430"/>
                  <a:gd name="connsiteY1327" fmla="*/ 1196451 h 4774722"/>
                  <a:gd name="connsiteX1328" fmla="*/ 694154 w 1087430"/>
                  <a:gd name="connsiteY1328" fmla="*/ 1154695 h 4774722"/>
                  <a:gd name="connsiteX1329" fmla="*/ 729691 w 1087430"/>
                  <a:gd name="connsiteY1329" fmla="*/ 1164172 h 4774722"/>
                  <a:gd name="connsiteX1330" fmla="*/ 736799 w 1087430"/>
                  <a:gd name="connsiteY1330" fmla="*/ 1187863 h 4774722"/>
                  <a:gd name="connsiteX1331" fmla="*/ 715477 w 1087430"/>
                  <a:gd name="connsiteY1331" fmla="*/ 1204447 h 4774722"/>
                  <a:gd name="connsiteX1332" fmla="*/ 679940 w 1087430"/>
                  <a:gd name="connsiteY1332" fmla="*/ 1183125 h 4774722"/>
                  <a:gd name="connsiteX1333" fmla="*/ 677571 w 1087430"/>
                  <a:gd name="connsiteY1333" fmla="*/ 1171279 h 4774722"/>
                  <a:gd name="connsiteX1334" fmla="*/ 694154 w 1087430"/>
                  <a:gd name="connsiteY1334" fmla="*/ 1154695 h 4774722"/>
                  <a:gd name="connsiteX1335" fmla="*/ 762859 w 1087430"/>
                  <a:gd name="connsiteY1335" fmla="*/ 1138111 h 4774722"/>
                  <a:gd name="connsiteX1336" fmla="*/ 765228 w 1087430"/>
                  <a:gd name="connsiteY1336" fmla="*/ 1147588 h 4774722"/>
                  <a:gd name="connsiteX1337" fmla="*/ 755752 w 1087430"/>
                  <a:gd name="connsiteY1337" fmla="*/ 1152326 h 4774722"/>
                  <a:gd name="connsiteX1338" fmla="*/ 753383 w 1087430"/>
                  <a:gd name="connsiteY1338" fmla="*/ 1147588 h 4774722"/>
                  <a:gd name="connsiteX1339" fmla="*/ 753383 w 1087430"/>
                  <a:gd name="connsiteY1339" fmla="*/ 1142850 h 4774722"/>
                  <a:gd name="connsiteX1340" fmla="*/ 762859 w 1087430"/>
                  <a:gd name="connsiteY1340" fmla="*/ 1138111 h 4774722"/>
                  <a:gd name="connsiteX1341" fmla="*/ 94765 w 1087430"/>
                  <a:gd name="connsiteY1341" fmla="*/ 1126266 h 4774722"/>
                  <a:gd name="connsiteX1342" fmla="*/ 97134 w 1087430"/>
                  <a:gd name="connsiteY1342" fmla="*/ 1131004 h 4774722"/>
                  <a:gd name="connsiteX1343" fmla="*/ 92396 w 1087430"/>
                  <a:gd name="connsiteY1343" fmla="*/ 1131004 h 4774722"/>
                  <a:gd name="connsiteX1344" fmla="*/ 94765 w 1087430"/>
                  <a:gd name="connsiteY1344" fmla="*/ 1126266 h 4774722"/>
                  <a:gd name="connsiteX1345" fmla="*/ 435919 w 1087430"/>
                  <a:gd name="connsiteY1345" fmla="*/ 1109682 h 4774722"/>
                  <a:gd name="connsiteX1346" fmla="*/ 440658 w 1087430"/>
                  <a:gd name="connsiteY1346" fmla="*/ 1119158 h 4774722"/>
                  <a:gd name="connsiteX1347" fmla="*/ 431181 w 1087430"/>
                  <a:gd name="connsiteY1347" fmla="*/ 1123897 h 4774722"/>
                  <a:gd name="connsiteX1348" fmla="*/ 426443 w 1087430"/>
                  <a:gd name="connsiteY1348" fmla="*/ 1114420 h 4774722"/>
                  <a:gd name="connsiteX1349" fmla="*/ 435919 w 1087430"/>
                  <a:gd name="connsiteY1349" fmla="*/ 1109682 h 4774722"/>
                  <a:gd name="connsiteX1350" fmla="*/ 483302 w 1087430"/>
                  <a:gd name="connsiteY1350" fmla="*/ 1095467 h 4774722"/>
                  <a:gd name="connsiteX1351" fmla="*/ 492779 w 1087430"/>
                  <a:gd name="connsiteY1351" fmla="*/ 1100205 h 4774722"/>
                  <a:gd name="connsiteX1352" fmla="*/ 488040 w 1087430"/>
                  <a:gd name="connsiteY1352" fmla="*/ 1109682 h 4774722"/>
                  <a:gd name="connsiteX1353" fmla="*/ 478564 w 1087430"/>
                  <a:gd name="connsiteY1353" fmla="*/ 1104944 h 4774722"/>
                  <a:gd name="connsiteX1354" fmla="*/ 483302 w 1087430"/>
                  <a:gd name="connsiteY1354" fmla="*/ 1095467 h 4774722"/>
                  <a:gd name="connsiteX1355" fmla="*/ 682309 w 1087430"/>
                  <a:gd name="connsiteY1355" fmla="*/ 1064668 h 4774722"/>
                  <a:gd name="connsiteX1356" fmla="*/ 682309 w 1087430"/>
                  <a:gd name="connsiteY1356" fmla="*/ 1088360 h 4774722"/>
                  <a:gd name="connsiteX1357" fmla="*/ 670463 w 1087430"/>
                  <a:gd name="connsiteY1357" fmla="*/ 1097836 h 4774722"/>
                  <a:gd name="connsiteX1358" fmla="*/ 656248 w 1087430"/>
                  <a:gd name="connsiteY1358" fmla="*/ 1088360 h 4774722"/>
                  <a:gd name="connsiteX1359" fmla="*/ 660987 w 1087430"/>
                  <a:gd name="connsiteY1359" fmla="*/ 1071776 h 4774722"/>
                  <a:gd name="connsiteX1360" fmla="*/ 682309 w 1087430"/>
                  <a:gd name="connsiteY1360" fmla="*/ 1064668 h 4774722"/>
                  <a:gd name="connsiteX1361" fmla="*/ 71074 w 1087430"/>
                  <a:gd name="connsiteY1361" fmla="*/ 1062299 h 4774722"/>
                  <a:gd name="connsiteX1362" fmla="*/ 82919 w 1087430"/>
                  <a:gd name="connsiteY1362" fmla="*/ 1071776 h 4774722"/>
                  <a:gd name="connsiteX1363" fmla="*/ 75812 w 1087430"/>
                  <a:gd name="connsiteY1363" fmla="*/ 1083621 h 4774722"/>
                  <a:gd name="connsiteX1364" fmla="*/ 63966 w 1087430"/>
                  <a:gd name="connsiteY1364" fmla="*/ 1074145 h 4774722"/>
                  <a:gd name="connsiteX1365" fmla="*/ 71074 w 1087430"/>
                  <a:gd name="connsiteY1365" fmla="*/ 1062299 h 4774722"/>
                  <a:gd name="connsiteX1366" fmla="*/ 743906 w 1087430"/>
                  <a:gd name="connsiteY1366" fmla="*/ 1026762 h 4774722"/>
                  <a:gd name="connsiteX1367" fmla="*/ 751013 w 1087430"/>
                  <a:gd name="connsiteY1367" fmla="*/ 1033870 h 4774722"/>
                  <a:gd name="connsiteX1368" fmla="*/ 748644 w 1087430"/>
                  <a:gd name="connsiteY1368" fmla="*/ 1043346 h 4774722"/>
                  <a:gd name="connsiteX1369" fmla="*/ 732060 w 1087430"/>
                  <a:gd name="connsiteY1369" fmla="*/ 1048085 h 4774722"/>
                  <a:gd name="connsiteX1370" fmla="*/ 734430 w 1087430"/>
                  <a:gd name="connsiteY1370" fmla="*/ 1031501 h 4774722"/>
                  <a:gd name="connsiteX1371" fmla="*/ 743906 w 1087430"/>
                  <a:gd name="connsiteY1371" fmla="*/ 1026762 h 4774722"/>
                  <a:gd name="connsiteX1372" fmla="*/ 679940 w 1087430"/>
                  <a:gd name="connsiteY1372" fmla="*/ 1007809 h 4774722"/>
                  <a:gd name="connsiteX1373" fmla="*/ 691785 w 1087430"/>
                  <a:gd name="connsiteY1373" fmla="*/ 1010179 h 4774722"/>
                  <a:gd name="connsiteX1374" fmla="*/ 729691 w 1087430"/>
                  <a:gd name="connsiteY1374" fmla="*/ 1048085 h 4774722"/>
                  <a:gd name="connsiteX1375" fmla="*/ 729691 w 1087430"/>
                  <a:gd name="connsiteY1375" fmla="*/ 1055192 h 4774722"/>
                  <a:gd name="connsiteX1376" fmla="*/ 708369 w 1087430"/>
                  <a:gd name="connsiteY1376" fmla="*/ 1069407 h 4774722"/>
                  <a:gd name="connsiteX1377" fmla="*/ 679940 w 1087430"/>
                  <a:gd name="connsiteY1377" fmla="*/ 1062299 h 4774722"/>
                  <a:gd name="connsiteX1378" fmla="*/ 672832 w 1087430"/>
                  <a:gd name="connsiteY1378" fmla="*/ 1017286 h 4774722"/>
                  <a:gd name="connsiteX1379" fmla="*/ 679940 w 1087430"/>
                  <a:gd name="connsiteY1379" fmla="*/ 1007809 h 4774722"/>
                  <a:gd name="connsiteX1380" fmla="*/ 395644 w 1087430"/>
                  <a:gd name="connsiteY1380" fmla="*/ 988856 h 4774722"/>
                  <a:gd name="connsiteX1381" fmla="*/ 400383 w 1087430"/>
                  <a:gd name="connsiteY1381" fmla="*/ 998333 h 4774722"/>
                  <a:gd name="connsiteX1382" fmla="*/ 390906 w 1087430"/>
                  <a:gd name="connsiteY1382" fmla="*/ 1007809 h 4774722"/>
                  <a:gd name="connsiteX1383" fmla="*/ 383799 w 1087430"/>
                  <a:gd name="connsiteY1383" fmla="*/ 998333 h 4774722"/>
                  <a:gd name="connsiteX1384" fmla="*/ 395644 w 1087430"/>
                  <a:gd name="connsiteY1384" fmla="*/ 988856 h 4774722"/>
                  <a:gd name="connsiteX1385" fmla="*/ 781812 w 1087430"/>
                  <a:gd name="connsiteY1385" fmla="*/ 974642 h 4774722"/>
                  <a:gd name="connsiteX1386" fmla="*/ 786550 w 1087430"/>
                  <a:gd name="connsiteY1386" fmla="*/ 984118 h 4774722"/>
                  <a:gd name="connsiteX1387" fmla="*/ 772336 w 1087430"/>
                  <a:gd name="connsiteY1387" fmla="*/ 991225 h 4774722"/>
                  <a:gd name="connsiteX1388" fmla="*/ 767597 w 1087430"/>
                  <a:gd name="connsiteY1388" fmla="*/ 981749 h 4774722"/>
                  <a:gd name="connsiteX1389" fmla="*/ 781812 w 1087430"/>
                  <a:gd name="connsiteY1389" fmla="*/ 974642 h 4774722"/>
                  <a:gd name="connsiteX1390" fmla="*/ 649141 w 1087430"/>
                  <a:gd name="connsiteY1390" fmla="*/ 946212 h 4774722"/>
                  <a:gd name="connsiteX1391" fmla="*/ 658618 w 1087430"/>
                  <a:gd name="connsiteY1391" fmla="*/ 955689 h 4774722"/>
                  <a:gd name="connsiteX1392" fmla="*/ 656248 w 1087430"/>
                  <a:gd name="connsiteY1392" fmla="*/ 960427 h 4774722"/>
                  <a:gd name="connsiteX1393" fmla="*/ 644403 w 1087430"/>
                  <a:gd name="connsiteY1393" fmla="*/ 950950 h 4774722"/>
                  <a:gd name="connsiteX1394" fmla="*/ 649141 w 1087430"/>
                  <a:gd name="connsiteY1394" fmla="*/ 946212 h 4774722"/>
                  <a:gd name="connsiteX1395" fmla="*/ 698893 w 1087430"/>
                  <a:gd name="connsiteY1395" fmla="*/ 924890 h 4774722"/>
                  <a:gd name="connsiteX1396" fmla="*/ 720215 w 1087430"/>
                  <a:gd name="connsiteY1396" fmla="*/ 941474 h 4774722"/>
                  <a:gd name="connsiteX1397" fmla="*/ 703631 w 1087430"/>
                  <a:gd name="connsiteY1397" fmla="*/ 960427 h 4774722"/>
                  <a:gd name="connsiteX1398" fmla="*/ 679940 w 1087430"/>
                  <a:gd name="connsiteY1398" fmla="*/ 943843 h 4774722"/>
                  <a:gd name="connsiteX1399" fmla="*/ 698893 w 1087430"/>
                  <a:gd name="connsiteY1399" fmla="*/ 924890 h 4774722"/>
                  <a:gd name="connsiteX1400" fmla="*/ 49752 w 1087430"/>
                  <a:gd name="connsiteY1400" fmla="*/ 913044 h 4774722"/>
                  <a:gd name="connsiteX1401" fmla="*/ 56859 w 1087430"/>
                  <a:gd name="connsiteY1401" fmla="*/ 924890 h 4774722"/>
                  <a:gd name="connsiteX1402" fmla="*/ 47383 w 1087430"/>
                  <a:gd name="connsiteY1402" fmla="*/ 929628 h 4774722"/>
                  <a:gd name="connsiteX1403" fmla="*/ 42644 w 1087430"/>
                  <a:gd name="connsiteY1403" fmla="*/ 920152 h 4774722"/>
                  <a:gd name="connsiteX1404" fmla="*/ 49752 w 1087430"/>
                  <a:gd name="connsiteY1404" fmla="*/ 913044 h 4774722"/>
                  <a:gd name="connsiteX1405" fmla="*/ 450134 w 1087430"/>
                  <a:gd name="connsiteY1405" fmla="*/ 910675 h 4774722"/>
                  <a:gd name="connsiteX1406" fmla="*/ 454872 w 1087430"/>
                  <a:gd name="connsiteY1406" fmla="*/ 917783 h 4774722"/>
                  <a:gd name="connsiteX1407" fmla="*/ 445396 w 1087430"/>
                  <a:gd name="connsiteY1407" fmla="*/ 924890 h 4774722"/>
                  <a:gd name="connsiteX1408" fmla="*/ 440658 w 1087430"/>
                  <a:gd name="connsiteY1408" fmla="*/ 915413 h 4774722"/>
                  <a:gd name="connsiteX1409" fmla="*/ 450134 w 1087430"/>
                  <a:gd name="connsiteY1409" fmla="*/ 910675 h 4774722"/>
                  <a:gd name="connsiteX1410" fmla="*/ 767597 w 1087430"/>
                  <a:gd name="connsiteY1410" fmla="*/ 905937 h 4774722"/>
                  <a:gd name="connsiteX1411" fmla="*/ 779443 w 1087430"/>
                  <a:gd name="connsiteY1411" fmla="*/ 915413 h 4774722"/>
                  <a:gd name="connsiteX1412" fmla="*/ 774705 w 1087430"/>
                  <a:gd name="connsiteY1412" fmla="*/ 920152 h 4774722"/>
                  <a:gd name="connsiteX1413" fmla="*/ 765228 w 1087430"/>
                  <a:gd name="connsiteY1413" fmla="*/ 915413 h 4774722"/>
                  <a:gd name="connsiteX1414" fmla="*/ 767597 w 1087430"/>
                  <a:gd name="connsiteY1414" fmla="*/ 905937 h 4774722"/>
                  <a:gd name="connsiteX1415" fmla="*/ 111349 w 1087430"/>
                  <a:gd name="connsiteY1415" fmla="*/ 882246 h 4774722"/>
                  <a:gd name="connsiteX1416" fmla="*/ 116087 w 1087430"/>
                  <a:gd name="connsiteY1416" fmla="*/ 889353 h 4774722"/>
                  <a:gd name="connsiteX1417" fmla="*/ 108980 w 1087430"/>
                  <a:gd name="connsiteY1417" fmla="*/ 896460 h 4774722"/>
                  <a:gd name="connsiteX1418" fmla="*/ 101873 w 1087430"/>
                  <a:gd name="connsiteY1418" fmla="*/ 886984 h 4774722"/>
                  <a:gd name="connsiteX1419" fmla="*/ 111349 w 1087430"/>
                  <a:gd name="connsiteY1419" fmla="*/ 882246 h 4774722"/>
                  <a:gd name="connsiteX1420" fmla="*/ 469087 w 1087430"/>
                  <a:gd name="connsiteY1420" fmla="*/ 844340 h 4774722"/>
                  <a:gd name="connsiteX1421" fmla="*/ 473826 w 1087430"/>
                  <a:gd name="connsiteY1421" fmla="*/ 851447 h 4774722"/>
                  <a:gd name="connsiteX1422" fmla="*/ 466718 w 1087430"/>
                  <a:gd name="connsiteY1422" fmla="*/ 851447 h 4774722"/>
                  <a:gd name="connsiteX1423" fmla="*/ 464349 w 1087430"/>
                  <a:gd name="connsiteY1423" fmla="*/ 846709 h 4774722"/>
                  <a:gd name="connsiteX1424" fmla="*/ 469087 w 1087430"/>
                  <a:gd name="connsiteY1424" fmla="*/ 844340 h 4774722"/>
                  <a:gd name="connsiteX1425" fmla="*/ 857624 w 1087430"/>
                  <a:gd name="connsiteY1425" fmla="*/ 837232 h 4774722"/>
                  <a:gd name="connsiteX1426" fmla="*/ 862362 w 1087430"/>
                  <a:gd name="connsiteY1426" fmla="*/ 839601 h 4774722"/>
                  <a:gd name="connsiteX1427" fmla="*/ 857624 w 1087430"/>
                  <a:gd name="connsiteY1427" fmla="*/ 849078 h 4774722"/>
                  <a:gd name="connsiteX1428" fmla="*/ 850517 w 1087430"/>
                  <a:gd name="connsiteY1428" fmla="*/ 849078 h 4774722"/>
                  <a:gd name="connsiteX1429" fmla="*/ 848148 w 1087430"/>
                  <a:gd name="connsiteY1429" fmla="*/ 844340 h 4774722"/>
                  <a:gd name="connsiteX1430" fmla="*/ 857624 w 1087430"/>
                  <a:gd name="connsiteY1430" fmla="*/ 837232 h 4774722"/>
                  <a:gd name="connsiteX1431" fmla="*/ 758121 w 1087430"/>
                  <a:gd name="connsiteY1431" fmla="*/ 808803 h 4774722"/>
                  <a:gd name="connsiteX1432" fmla="*/ 774705 w 1087430"/>
                  <a:gd name="connsiteY1432" fmla="*/ 830125 h 4774722"/>
                  <a:gd name="connsiteX1433" fmla="*/ 743906 w 1087430"/>
                  <a:gd name="connsiteY1433" fmla="*/ 856185 h 4774722"/>
                  <a:gd name="connsiteX1434" fmla="*/ 696524 w 1087430"/>
                  <a:gd name="connsiteY1434" fmla="*/ 856185 h 4774722"/>
                  <a:gd name="connsiteX1435" fmla="*/ 691785 w 1087430"/>
                  <a:gd name="connsiteY1435" fmla="*/ 851447 h 4774722"/>
                  <a:gd name="connsiteX1436" fmla="*/ 689416 w 1087430"/>
                  <a:gd name="connsiteY1436" fmla="*/ 846709 h 4774722"/>
                  <a:gd name="connsiteX1437" fmla="*/ 734430 w 1087430"/>
                  <a:gd name="connsiteY1437" fmla="*/ 813541 h 4774722"/>
                  <a:gd name="connsiteX1438" fmla="*/ 758121 w 1087430"/>
                  <a:gd name="connsiteY1438" fmla="*/ 808803 h 4774722"/>
                  <a:gd name="connsiteX1439" fmla="*/ 668094 w 1087430"/>
                  <a:gd name="connsiteY1439" fmla="*/ 808803 h 4774722"/>
                  <a:gd name="connsiteX1440" fmla="*/ 672832 w 1087430"/>
                  <a:gd name="connsiteY1440" fmla="*/ 818279 h 4774722"/>
                  <a:gd name="connsiteX1441" fmla="*/ 665725 w 1087430"/>
                  <a:gd name="connsiteY1441" fmla="*/ 823017 h 4774722"/>
                  <a:gd name="connsiteX1442" fmla="*/ 658618 w 1087430"/>
                  <a:gd name="connsiteY1442" fmla="*/ 815910 h 4774722"/>
                  <a:gd name="connsiteX1443" fmla="*/ 668094 w 1087430"/>
                  <a:gd name="connsiteY1443" fmla="*/ 808803 h 4774722"/>
                  <a:gd name="connsiteX1444" fmla="*/ 433550 w 1087430"/>
                  <a:gd name="connsiteY1444" fmla="*/ 789850 h 4774722"/>
                  <a:gd name="connsiteX1445" fmla="*/ 438289 w 1087430"/>
                  <a:gd name="connsiteY1445" fmla="*/ 794588 h 4774722"/>
                  <a:gd name="connsiteX1446" fmla="*/ 435919 w 1087430"/>
                  <a:gd name="connsiteY1446" fmla="*/ 799326 h 4774722"/>
                  <a:gd name="connsiteX1447" fmla="*/ 431181 w 1087430"/>
                  <a:gd name="connsiteY1447" fmla="*/ 799326 h 4774722"/>
                  <a:gd name="connsiteX1448" fmla="*/ 428812 w 1087430"/>
                  <a:gd name="connsiteY1448" fmla="*/ 794588 h 4774722"/>
                  <a:gd name="connsiteX1449" fmla="*/ 433550 w 1087430"/>
                  <a:gd name="connsiteY1449" fmla="*/ 789850 h 4774722"/>
                  <a:gd name="connsiteX1450" fmla="*/ 732060 w 1087430"/>
                  <a:gd name="connsiteY1450" fmla="*/ 770897 h 4774722"/>
                  <a:gd name="connsiteX1451" fmla="*/ 741537 w 1087430"/>
                  <a:gd name="connsiteY1451" fmla="*/ 775635 h 4774722"/>
                  <a:gd name="connsiteX1452" fmla="*/ 739168 w 1087430"/>
                  <a:gd name="connsiteY1452" fmla="*/ 785111 h 4774722"/>
                  <a:gd name="connsiteX1453" fmla="*/ 729691 w 1087430"/>
                  <a:gd name="connsiteY1453" fmla="*/ 780373 h 4774722"/>
                  <a:gd name="connsiteX1454" fmla="*/ 732060 w 1087430"/>
                  <a:gd name="connsiteY1454" fmla="*/ 770897 h 4774722"/>
                  <a:gd name="connsiteX1455" fmla="*/ 68705 w 1087430"/>
                  <a:gd name="connsiteY1455" fmla="*/ 763789 h 4774722"/>
                  <a:gd name="connsiteX1456" fmla="*/ 92396 w 1087430"/>
                  <a:gd name="connsiteY1456" fmla="*/ 773266 h 4774722"/>
                  <a:gd name="connsiteX1457" fmla="*/ 97134 w 1087430"/>
                  <a:gd name="connsiteY1457" fmla="*/ 782742 h 4774722"/>
                  <a:gd name="connsiteX1458" fmla="*/ 87658 w 1087430"/>
                  <a:gd name="connsiteY1458" fmla="*/ 785111 h 4774722"/>
                  <a:gd name="connsiteX1459" fmla="*/ 61597 w 1087430"/>
                  <a:gd name="connsiteY1459" fmla="*/ 780373 h 4774722"/>
                  <a:gd name="connsiteX1460" fmla="*/ 54490 w 1087430"/>
                  <a:gd name="connsiteY1460" fmla="*/ 770897 h 4774722"/>
                  <a:gd name="connsiteX1461" fmla="*/ 68705 w 1087430"/>
                  <a:gd name="connsiteY1461" fmla="*/ 763789 h 4774722"/>
                  <a:gd name="connsiteX1462" fmla="*/ 715477 w 1087430"/>
                  <a:gd name="connsiteY1462" fmla="*/ 718776 h 4774722"/>
                  <a:gd name="connsiteX1463" fmla="*/ 722584 w 1087430"/>
                  <a:gd name="connsiteY1463" fmla="*/ 737729 h 4774722"/>
                  <a:gd name="connsiteX1464" fmla="*/ 706000 w 1087430"/>
                  <a:gd name="connsiteY1464" fmla="*/ 740098 h 4774722"/>
                  <a:gd name="connsiteX1465" fmla="*/ 701262 w 1087430"/>
                  <a:gd name="connsiteY1465" fmla="*/ 725883 h 4774722"/>
                  <a:gd name="connsiteX1466" fmla="*/ 715477 w 1087430"/>
                  <a:gd name="connsiteY1466" fmla="*/ 718776 h 4774722"/>
                  <a:gd name="connsiteX1467" fmla="*/ 613604 w 1087430"/>
                  <a:gd name="connsiteY1467" fmla="*/ 711668 h 4774722"/>
                  <a:gd name="connsiteX1468" fmla="*/ 625450 w 1087430"/>
                  <a:gd name="connsiteY1468" fmla="*/ 723514 h 4774722"/>
                  <a:gd name="connsiteX1469" fmla="*/ 613604 w 1087430"/>
                  <a:gd name="connsiteY1469" fmla="*/ 732991 h 4774722"/>
                  <a:gd name="connsiteX1470" fmla="*/ 601758 w 1087430"/>
                  <a:gd name="connsiteY1470" fmla="*/ 721145 h 4774722"/>
                  <a:gd name="connsiteX1471" fmla="*/ 613604 w 1087430"/>
                  <a:gd name="connsiteY1471" fmla="*/ 711668 h 4774722"/>
                  <a:gd name="connsiteX1472" fmla="*/ 850517 w 1087430"/>
                  <a:gd name="connsiteY1472" fmla="*/ 709299 h 4774722"/>
                  <a:gd name="connsiteX1473" fmla="*/ 848148 w 1087430"/>
                  <a:gd name="connsiteY1473" fmla="*/ 714038 h 4774722"/>
                  <a:gd name="connsiteX1474" fmla="*/ 843409 w 1087430"/>
                  <a:gd name="connsiteY1474" fmla="*/ 711668 h 4774722"/>
                  <a:gd name="connsiteX1475" fmla="*/ 850517 w 1087430"/>
                  <a:gd name="connsiteY1475" fmla="*/ 709299 h 4774722"/>
                  <a:gd name="connsiteX1476" fmla="*/ 400679 w 1087430"/>
                  <a:gd name="connsiteY1476" fmla="*/ 704857 h 4774722"/>
                  <a:gd name="connsiteX1477" fmla="*/ 412228 w 1087430"/>
                  <a:gd name="connsiteY1477" fmla="*/ 706930 h 4774722"/>
                  <a:gd name="connsiteX1478" fmla="*/ 419336 w 1087430"/>
                  <a:gd name="connsiteY1478" fmla="*/ 735360 h 4774722"/>
                  <a:gd name="connsiteX1479" fmla="*/ 398013 w 1087430"/>
                  <a:gd name="connsiteY1479" fmla="*/ 742467 h 4774722"/>
                  <a:gd name="connsiteX1480" fmla="*/ 386168 w 1087430"/>
                  <a:gd name="connsiteY1480" fmla="*/ 723514 h 4774722"/>
                  <a:gd name="connsiteX1481" fmla="*/ 390906 w 1087430"/>
                  <a:gd name="connsiteY1481" fmla="*/ 711668 h 4774722"/>
                  <a:gd name="connsiteX1482" fmla="*/ 400679 w 1087430"/>
                  <a:gd name="connsiteY1482" fmla="*/ 704857 h 4774722"/>
                  <a:gd name="connsiteX1483" fmla="*/ 677571 w 1087430"/>
                  <a:gd name="connsiteY1483" fmla="*/ 666655 h 4774722"/>
                  <a:gd name="connsiteX1484" fmla="*/ 696524 w 1087430"/>
                  <a:gd name="connsiteY1484" fmla="*/ 669024 h 4774722"/>
                  <a:gd name="connsiteX1485" fmla="*/ 703631 w 1087430"/>
                  <a:gd name="connsiteY1485" fmla="*/ 678501 h 4774722"/>
                  <a:gd name="connsiteX1486" fmla="*/ 698893 w 1087430"/>
                  <a:gd name="connsiteY1486" fmla="*/ 687977 h 4774722"/>
                  <a:gd name="connsiteX1487" fmla="*/ 663356 w 1087430"/>
                  <a:gd name="connsiteY1487" fmla="*/ 697454 h 4774722"/>
                  <a:gd name="connsiteX1488" fmla="*/ 649141 w 1087430"/>
                  <a:gd name="connsiteY1488" fmla="*/ 687977 h 4774722"/>
                  <a:gd name="connsiteX1489" fmla="*/ 653879 w 1087430"/>
                  <a:gd name="connsiteY1489" fmla="*/ 671393 h 4774722"/>
                  <a:gd name="connsiteX1490" fmla="*/ 677571 w 1087430"/>
                  <a:gd name="connsiteY1490" fmla="*/ 666655 h 4774722"/>
                  <a:gd name="connsiteX1491" fmla="*/ 118456 w 1087430"/>
                  <a:gd name="connsiteY1491" fmla="*/ 654809 h 4774722"/>
                  <a:gd name="connsiteX1492" fmla="*/ 116087 w 1087430"/>
                  <a:gd name="connsiteY1492" fmla="*/ 661917 h 4774722"/>
                  <a:gd name="connsiteX1493" fmla="*/ 113718 w 1087430"/>
                  <a:gd name="connsiteY1493" fmla="*/ 657179 h 4774722"/>
                  <a:gd name="connsiteX1494" fmla="*/ 118456 w 1087430"/>
                  <a:gd name="connsiteY1494" fmla="*/ 654809 h 4774722"/>
                  <a:gd name="connsiteX1495" fmla="*/ 758121 w 1087430"/>
                  <a:gd name="connsiteY1495" fmla="*/ 645333 h 4774722"/>
                  <a:gd name="connsiteX1496" fmla="*/ 767597 w 1087430"/>
                  <a:gd name="connsiteY1496" fmla="*/ 650071 h 4774722"/>
                  <a:gd name="connsiteX1497" fmla="*/ 758121 w 1087430"/>
                  <a:gd name="connsiteY1497" fmla="*/ 666655 h 4774722"/>
                  <a:gd name="connsiteX1498" fmla="*/ 748644 w 1087430"/>
                  <a:gd name="connsiteY1498" fmla="*/ 661917 h 4774722"/>
                  <a:gd name="connsiteX1499" fmla="*/ 758121 w 1087430"/>
                  <a:gd name="connsiteY1499" fmla="*/ 645333 h 4774722"/>
                  <a:gd name="connsiteX1500" fmla="*/ 431181 w 1087430"/>
                  <a:gd name="connsiteY1500" fmla="*/ 633487 h 4774722"/>
                  <a:gd name="connsiteX1501" fmla="*/ 454872 w 1087430"/>
                  <a:gd name="connsiteY1501" fmla="*/ 633487 h 4774722"/>
                  <a:gd name="connsiteX1502" fmla="*/ 464349 w 1087430"/>
                  <a:gd name="connsiteY1502" fmla="*/ 645333 h 4774722"/>
                  <a:gd name="connsiteX1503" fmla="*/ 454872 w 1087430"/>
                  <a:gd name="connsiteY1503" fmla="*/ 659548 h 4774722"/>
                  <a:gd name="connsiteX1504" fmla="*/ 438289 w 1087430"/>
                  <a:gd name="connsiteY1504" fmla="*/ 654809 h 4774722"/>
                  <a:gd name="connsiteX1505" fmla="*/ 431181 w 1087430"/>
                  <a:gd name="connsiteY1505" fmla="*/ 633487 h 4774722"/>
                  <a:gd name="connsiteX1506" fmla="*/ 431181 w 1087430"/>
                  <a:gd name="connsiteY1506" fmla="*/ 602689 h 4774722"/>
                  <a:gd name="connsiteX1507" fmla="*/ 435919 w 1087430"/>
                  <a:gd name="connsiteY1507" fmla="*/ 612165 h 4774722"/>
                  <a:gd name="connsiteX1508" fmla="*/ 433550 w 1087430"/>
                  <a:gd name="connsiteY1508" fmla="*/ 621642 h 4774722"/>
                  <a:gd name="connsiteX1509" fmla="*/ 426443 w 1087430"/>
                  <a:gd name="connsiteY1509" fmla="*/ 635856 h 4774722"/>
                  <a:gd name="connsiteX1510" fmla="*/ 409859 w 1087430"/>
                  <a:gd name="connsiteY1510" fmla="*/ 621642 h 4774722"/>
                  <a:gd name="connsiteX1511" fmla="*/ 414597 w 1087430"/>
                  <a:gd name="connsiteY1511" fmla="*/ 605058 h 4774722"/>
                  <a:gd name="connsiteX1512" fmla="*/ 431181 w 1087430"/>
                  <a:gd name="connsiteY1512" fmla="*/ 602689 h 4774722"/>
                  <a:gd name="connsiteX1513" fmla="*/ 748644 w 1087430"/>
                  <a:gd name="connsiteY1513" fmla="*/ 593212 h 4774722"/>
                  <a:gd name="connsiteX1514" fmla="*/ 805503 w 1087430"/>
                  <a:gd name="connsiteY1514" fmla="*/ 605058 h 4774722"/>
                  <a:gd name="connsiteX1515" fmla="*/ 807873 w 1087430"/>
                  <a:gd name="connsiteY1515" fmla="*/ 609796 h 4774722"/>
                  <a:gd name="connsiteX1516" fmla="*/ 805503 w 1087430"/>
                  <a:gd name="connsiteY1516" fmla="*/ 614534 h 4774722"/>
                  <a:gd name="connsiteX1517" fmla="*/ 788920 w 1087430"/>
                  <a:gd name="connsiteY1517" fmla="*/ 619272 h 4774722"/>
                  <a:gd name="connsiteX1518" fmla="*/ 755752 w 1087430"/>
                  <a:gd name="connsiteY1518" fmla="*/ 614534 h 4774722"/>
                  <a:gd name="connsiteX1519" fmla="*/ 743906 w 1087430"/>
                  <a:gd name="connsiteY1519" fmla="*/ 602689 h 4774722"/>
                  <a:gd name="connsiteX1520" fmla="*/ 748644 w 1087430"/>
                  <a:gd name="connsiteY1520" fmla="*/ 593212 h 4774722"/>
                  <a:gd name="connsiteX1521" fmla="*/ 618342 w 1087430"/>
                  <a:gd name="connsiteY1521" fmla="*/ 557675 h 4774722"/>
                  <a:gd name="connsiteX1522" fmla="*/ 623081 w 1087430"/>
                  <a:gd name="connsiteY1522" fmla="*/ 560044 h 4774722"/>
                  <a:gd name="connsiteX1523" fmla="*/ 623081 w 1087430"/>
                  <a:gd name="connsiteY1523" fmla="*/ 595581 h 4774722"/>
                  <a:gd name="connsiteX1524" fmla="*/ 613604 w 1087430"/>
                  <a:gd name="connsiteY1524" fmla="*/ 602689 h 4774722"/>
                  <a:gd name="connsiteX1525" fmla="*/ 604128 w 1087430"/>
                  <a:gd name="connsiteY1525" fmla="*/ 595581 h 4774722"/>
                  <a:gd name="connsiteX1526" fmla="*/ 604128 w 1087430"/>
                  <a:gd name="connsiteY1526" fmla="*/ 590843 h 4774722"/>
                  <a:gd name="connsiteX1527" fmla="*/ 606497 w 1087430"/>
                  <a:gd name="connsiteY1527" fmla="*/ 560044 h 4774722"/>
                  <a:gd name="connsiteX1528" fmla="*/ 618342 w 1087430"/>
                  <a:gd name="connsiteY1528" fmla="*/ 557675 h 4774722"/>
                  <a:gd name="connsiteX1529" fmla="*/ 47383 w 1087430"/>
                  <a:gd name="connsiteY1529" fmla="*/ 550568 h 4774722"/>
                  <a:gd name="connsiteX1530" fmla="*/ 61597 w 1087430"/>
                  <a:gd name="connsiteY1530" fmla="*/ 550568 h 4774722"/>
                  <a:gd name="connsiteX1531" fmla="*/ 66336 w 1087430"/>
                  <a:gd name="connsiteY1531" fmla="*/ 560044 h 4774722"/>
                  <a:gd name="connsiteX1532" fmla="*/ 56859 w 1087430"/>
                  <a:gd name="connsiteY1532" fmla="*/ 567152 h 4774722"/>
                  <a:gd name="connsiteX1533" fmla="*/ 42644 w 1087430"/>
                  <a:gd name="connsiteY1533" fmla="*/ 560044 h 4774722"/>
                  <a:gd name="connsiteX1534" fmla="*/ 47383 w 1087430"/>
                  <a:gd name="connsiteY1534" fmla="*/ 550568 h 4774722"/>
                  <a:gd name="connsiteX1535" fmla="*/ 788920 w 1087430"/>
                  <a:gd name="connsiteY1535" fmla="*/ 538722 h 4774722"/>
                  <a:gd name="connsiteX1536" fmla="*/ 793658 w 1087430"/>
                  <a:gd name="connsiteY1536" fmla="*/ 543460 h 4774722"/>
                  <a:gd name="connsiteX1537" fmla="*/ 772336 w 1087430"/>
                  <a:gd name="connsiteY1537" fmla="*/ 567152 h 4774722"/>
                  <a:gd name="connsiteX1538" fmla="*/ 765228 w 1087430"/>
                  <a:gd name="connsiteY1538" fmla="*/ 557675 h 4774722"/>
                  <a:gd name="connsiteX1539" fmla="*/ 788920 w 1087430"/>
                  <a:gd name="connsiteY1539" fmla="*/ 538722 h 4774722"/>
                  <a:gd name="connsiteX1540" fmla="*/ 715477 w 1087430"/>
                  <a:gd name="connsiteY1540" fmla="*/ 526877 h 4774722"/>
                  <a:gd name="connsiteX1541" fmla="*/ 729691 w 1087430"/>
                  <a:gd name="connsiteY1541" fmla="*/ 541091 h 4774722"/>
                  <a:gd name="connsiteX1542" fmla="*/ 717846 w 1087430"/>
                  <a:gd name="connsiteY1542" fmla="*/ 552937 h 4774722"/>
                  <a:gd name="connsiteX1543" fmla="*/ 703631 w 1087430"/>
                  <a:gd name="connsiteY1543" fmla="*/ 538722 h 4774722"/>
                  <a:gd name="connsiteX1544" fmla="*/ 715477 w 1087430"/>
                  <a:gd name="connsiteY1544" fmla="*/ 526877 h 4774722"/>
                  <a:gd name="connsiteX1545" fmla="*/ 11846 w 1087430"/>
                  <a:gd name="connsiteY1545" fmla="*/ 517400 h 4774722"/>
                  <a:gd name="connsiteX1546" fmla="*/ 16584 w 1087430"/>
                  <a:gd name="connsiteY1546" fmla="*/ 522138 h 4774722"/>
                  <a:gd name="connsiteX1547" fmla="*/ 18953 w 1087430"/>
                  <a:gd name="connsiteY1547" fmla="*/ 533984 h 4774722"/>
                  <a:gd name="connsiteX1548" fmla="*/ 7107 w 1087430"/>
                  <a:gd name="connsiteY1548" fmla="*/ 543460 h 4774722"/>
                  <a:gd name="connsiteX1549" fmla="*/ 0 w 1087430"/>
                  <a:gd name="connsiteY1549" fmla="*/ 533984 h 4774722"/>
                  <a:gd name="connsiteX1550" fmla="*/ 2369 w 1087430"/>
                  <a:gd name="connsiteY1550" fmla="*/ 522138 h 4774722"/>
                  <a:gd name="connsiteX1551" fmla="*/ 11846 w 1087430"/>
                  <a:gd name="connsiteY1551" fmla="*/ 517400 h 4774722"/>
                  <a:gd name="connsiteX1552" fmla="*/ 433550 w 1087430"/>
                  <a:gd name="connsiteY1552" fmla="*/ 510293 h 4774722"/>
                  <a:gd name="connsiteX1553" fmla="*/ 435919 w 1087430"/>
                  <a:gd name="connsiteY1553" fmla="*/ 517400 h 4774722"/>
                  <a:gd name="connsiteX1554" fmla="*/ 431181 w 1087430"/>
                  <a:gd name="connsiteY1554" fmla="*/ 517400 h 4774722"/>
                  <a:gd name="connsiteX1555" fmla="*/ 428812 w 1087430"/>
                  <a:gd name="connsiteY1555" fmla="*/ 512662 h 4774722"/>
                  <a:gd name="connsiteX1556" fmla="*/ 433550 w 1087430"/>
                  <a:gd name="connsiteY1556" fmla="*/ 510293 h 4774722"/>
                  <a:gd name="connsiteX1557" fmla="*/ 630188 w 1087430"/>
                  <a:gd name="connsiteY1557" fmla="*/ 484232 h 4774722"/>
                  <a:gd name="connsiteX1558" fmla="*/ 639665 w 1087430"/>
                  <a:gd name="connsiteY1558" fmla="*/ 503185 h 4774722"/>
                  <a:gd name="connsiteX1559" fmla="*/ 620711 w 1087430"/>
                  <a:gd name="connsiteY1559" fmla="*/ 512662 h 4774722"/>
                  <a:gd name="connsiteX1560" fmla="*/ 611235 w 1087430"/>
                  <a:gd name="connsiteY1560" fmla="*/ 493709 h 4774722"/>
                  <a:gd name="connsiteX1561" fmla="*/ 630188 w 1087430"/>
                  <a:gd name="connsiteY1561" fmla="*/ 484232 h 4774722"/>
                  <a:gd name="connsiteX1562" fmla="*/ 706000 w 1087430"/>
                  <a:gd name="connsiteY1562" fmla="*/ 462910 h 4774722"/>
                  <a:gd name="connsiteX1563" fmla="*/ 727322 w 1087430"/>
                  <a:gd name="connsiteY1563" fmla="*/ 472387 h 4774722"/>
                  <a:gd name="connsiteX1564" fmla="*/ 722584 w 1087430"/>
                  <a:gd name="connsiteY1564" fmla="*/ 488970 h 4774722"/>
                  <a:gd name="connsiteX1565" fmla="*/ 696524 w 1087430"/>
                  <a:gd name="connsiteY1565" fmla="*/ 493709 h 4774722"/>
                  <a:gd name="connsiteX1566" fmla="*/ 689416 w 1087430"/>
                  <a:gd name="connsiteY1566" fmla="*/ 484232 h 4774722"/>
                  <a:gd name="connsiteX1567" fmla="*/ 706000 w 1087430"/>
                  <a:gd name="connsiteY1567" fmla="*/ 462910 h 4774722"/>
                  <a:gd name="connsiteX1568" fmla="*/ 54490 w 1087430"/>
                  <a:gd name="connsiteY1568" fmla="*/ 434481 h 4774722"/>
                  <a:gd name="connsiteX1569" fmla="*/ 54490 w 1087430"/>
                  <a:gd name="connsiteY1569" fmla="*/ 441588 h 4774722"/>
                  <a:gd name="connsiteX1570" fmla="*/ 49752 w 1087430"/>
                  <a:gd name="connsiteY1570" fmla="*/ 441588 h 4774722"/>
                  <a:gd name="connsiteX1571" fmla="*/ 49752 w 1087430"/>
                  <a:gd name="connsiteY1571" fmla="*/ 436850 h 4774722"/>
                  <a:gd name="connsiteX1572" fmla="*/ 54490 w 1087430"/>
                  <a:gd name="connsiteY1572" fmla="*/ 434481 h 4774722"/>
                  <a:gd name="connsiteX1573" fmla="*/ 452503 w 1087430"/>
                  <a:gd name="connsiteY1573" fmla="*/ 432111 h 4774722"/>
                  <a:gd name="connsiteX1574" fmla="*/ 457242 w 1087430"/>
                  <a:gd name="connsiteY1574" fmla="*/ 439219 h 4774722"/>
                  <a:gd name="connsiteX1575" fmla="*/ 450134 w 1087430"/>
                  <a:gd name="connsiteY1575" fmla="*/ 439219 h 4774722"/>
                  <a:gd name="connsiteX1576" fmla="*/ 447765 w 1087430"/>
                  <a:gd name="connsiteY1576" fmla="*/ 434481 h 4774722"/>
                  <a:gd name="connsiteX1577" fmla="*/ 452503 w 1087430"/>
                  <a:gd name="connsiteY1577" fmla="*/ 432111 h 4774722"/>
                  <a:gd name="connsiteX1578" fmla="*/ 49752 w 1087430"/>
                  <a:gd name="connsiteY1578" fmla="*/ 403682 h 4774722"/>
                  <a:gd name="connsiteX1579" fmla="*/ 59228 w 1087430"/>
                  <a:gd name="connsiteY1579" fmla="*/ 403682 h 4774722"/>
                  <a:gd name="connsiteX1580" fmla="*/ 59228 w 1087430"/>
                  <a:gd name="connsiteY1580" fmla="*/ 413158 h 4774722"/>
                  <a:gd name="connsiteX1581" fmla="*/ 49752 w 1087430"/>
                  <a:gd name="connsiteY1581" fmla="*/ 408420 h 4774722"/>
                  <a:gd name="connsiteX1582" fmla="*/ 49752 w 1087430"/>
                  <a:gd name="connsiteY1582" fmla="*/ 403682 h 4774722"/>
                  <a:gd name="connsiteX1583" fmla="*/ 817349 w 1087430"/>
                  <a:gd name="connsiteY1583" fmla="*/ 375252 h 4774722"/>
                  <a:gd name="connsiteX1584" fmla="*/ 831564 w 1087430"/>
                  <a:gd name="connsiteY1584" fmla="*/ 387098 h 4774722"/>
                  <a:gd name="connsiteX1585" fmla="*/ 819718 w 1087430"/>
                  <a:gd name="connsiteY1585" fmla="*/ 415527 h 4774722"/>
                  <a:gd name="connsiteX1586" fmla="*/ 807873 w 1087430"/>
                  <a:gd name="connsiteY1586" fmla="*/ 420266 h 4774722"/>
                  <a:gd name="connsiteX1587" fmla="*/ 791289 w 1087430"/>
                  <a:gd name="connsiteY1587" fmla="*/ 406051 h 4774722"/>
                  <a:gd name="connsiteX1588" fmla="*/ 817349 w 1087430"/>
                  <a:gd name="connsiteY1588" fmla="*/ 375252 h 4774722"/>
                  <a:gd name="connsiteX1589" fmla="*/ 416966 w 1087430"/>
                  <a:gd name="connsiteY1589" fmla="*/ 375252 h 4774722"/>
                  <a:gd name="connsiteX1590" fmla="*/ 431181 w 1087430"/>
                  <a:gd name="connsiteY1590" fmla="*/ 384729 h 4774722"/>
                  <a:gd name="connsiteX1591" fmla="*/ 419336 w 1087430"/>
                  <a:gd name="connsiteY1591" fmla="*/ 403682 h 4774722"/>
                  <a:gd name="connsiteX1592" fmla="*/ 405121 w 1087430"/>
                  <a:gd name="connsiteY1592" fmla="*/ 396574 h 4774722"/>
                  <a:gd name="connsiteX1593" fmla="*/ 416966 w 1087430"/>
                  <a:gd name="connsiteY1593" fmla="*/ 375252 h 4774722"/>
                  <a:gd name="connsiteX1594" fmla="*/ 650326 w 1087430"/>
                  <a:gd name="connsiteY1594" fmla="*/ 337050 h 4774722"/>
                  <a:gd name="connsiteX1595" fmla="*/ 658618 w 1087430"/>
                  <a:gd name="connsiteY1595" fmla="*/ 339715 h 4774722"/>
                  <a:gd name="connsiteX1596" fmla="*/ 687047 w 1087430"/>
                  <a:gd name="connsiteY1596" fmla="*/ 370514 h 4774722"/>
                  <a:gd name="connsiteX1597" fmla="*/ 682309 w 1087430"/>
                  <a:gd name="connsiteY1597" fmla="*/ 398944 h 4774722"/>
                  <a:gd name="connsiteX1598" fmla="*/ 658618 w 1087430"/>
                  <a:gd name="connsiteY1598" fmla="*/ 394205 h 4774722"/>
                  <a:gd name="connsiteX1599" fmla="*/ 634926 w 1087430"/>
                  <a:gd name="connsiteY1599" fmla="*/ 353930 h 4774722"/>
                  <a:gd name="connsiteX1600" fmla="*/ 642034 w 1087430"/>
                  <a:gd name="connsiteY1600" fmla="*/ 339715 h 4774722"/>
                  <a:gd name="connsiteX1601" fmla="*/ 650326 w 1087430"/>
                  <a:gd name="connsiteY1601" fmla="*/ 337050 h 4774722"/>
                  <a:gd name="connsiteX1602" fmla="*/ 400383 w 1087430"/>
                  <a:gd name="connsiteY1602" fmla="*/ 325501 h 4774722"/>
                  <a:gd name="connsiteX1603" fmla="*/ 414597 w 1087430"/>
                  <a:gd name="connsiteY1603" fmla="*/ 330239 h 4774722"/>
                  <a:gd name="connsiteX1604" fmla="*/ 405121 w 1087430"/>
                  <a:gd name="connsiteY1604" fmla="*/ 342084 h 4774722"/>
                  <a:gd name="connsiteX1605" fmla="*/ 393275 w 1087430"/>
                  <a:gd name="connsiteY1605" fmla="*/ 332608 h 4774722"/>
                  <a:gd name="connsiteX1606" fmla="*/ 400383 w 1087430"/>
                  <a:gd name="connsiteY1606" fmla="*/ 325501 h 4774722"/>
                  <a:gd name="connsiteX1607" fmla="*/ 688232 w 1087430"/>
                  <a:gd name="connsiteY1607" fmla="*/ 305956 h 4774722"/>
                  <a:gd name="connsiteX1608" fmla="*/ 687047 w 1087430"/>
                  <a:gd name="connsiteY1608" fmla="*/ 306548 h 4774722"/>
                  <a:gd name="connsiteX1609" fmla="*/ 758121 w 1087430"/>
                  <a:gd name="connsiteY1609" fmla="*/ 316024 h 4774722"/>
                  <a:gd name="connsiteX1610" fmla="*/ 762859 w 1087430"/>
                  <a:gd name="connsiteY1610" fmla="*/ 325501 h 4774722"/>
                  <a:gd name="connsiteX1611" fmla="*/ 755752 w 1087430"/>
                  <a:gd name="connsiteY1611" fmla="*/ 332608 h 4774722"/>
                  <a:gd name="connsiteX1612" fmla="*/ 751013 w 1087430"/>
                  <a:gd name="connsiteY1612" fmla="*/ 334977 h 4774722"/>
                  <a:gd name="connsiteX1613" fmla="*/ 684678 w 1087430"/>
                  <a:gd name="connsiteY1613" fmla="*/ 325501 h 4774722"/>
                  <a:gd name="connsiteX1614" fmla="*/ 677571 w 1087430"/>
                  <a:gd name="connsiteY1614" fmla="*/ 316024 h 4774722"/>
                  <a:gd name="connsiteX1615" fmla="*/ 682309 w 1087430"/>
                  <a:gd name="connsiteY1615" fmla="*/ 308917 h 4774722"/>
                  <a:gd name="connsiteX1616" fmla="*/ 688232 w 1087430"/>
                  <a:gd name="connsiteY1616" fmla="*/ 305956 h 4774722"/>
                  <a:gd name="connsiteX1617" fmla="*/ 11846 w 1087430"/>
                  <a:gd name="connsiteY1617" fmla="*/ 275749 h 4774722"/>
                  <a:gd name="connsiteX1618" fmla="*/ 23691 w 1087430"/>
                  <a:gd name="connsiteY1618" fmla="*/ 282856 h 4774722"/>
                  <a:gd name="connsiteX1619" fmla="*/ 21322 w 1087430"/>
                  <a:gd name="connsiteY1619" fmla="*/ 292333 h 4774722"/>
                  <a:gd name="connsiteX1620" fmla="*/ 4738 w 1087430"/>
                  <a:gd name="connsiteY1620" fmla="*/ 294702 h 4774722"/>
                  <a:gd name="connsiteX1621" fmla="*/ 0 w 1087430"/>
                  <a:gd name="connsiteY1621" fmla="*/ 285225 h 4774722"/>
                  <a:gd name="connsiteX1622" fmla="*/ 11846 w 1087430"/>
                  <a:gd name="connsiteY1622" fmla="*/ 275749 h 4774722"/>
                  <a:gd name="connsiteX1623" fmla="*/ 767597 w 1087430"/>
                  <a:gd name="connsiteY1623" fmla="*/ 256796 h 4774722"/>
                  <a:gd name="connsiteX1624" fmla="*/ 772336 w 1087430"/>
                  <a:gd name="connsiteY1624" fmla="*/ 256796 h 4774722"/>
                  <a:gd name="connsiteX1625" fmla="*/ 772336 w 1087430"/>
                  <a:gd name="connsiteY1625" fmla="*/ 266272 h 4774722"/>
                  <a:gd name="connsiteX1626" fmla="*/ 762859 w 1087430"/>
                  <a:gd name="connsiteY1626" fmla="*/ 266272 h 4774722"/>
                  <a:gd name="connsiteX1627" fmla="*/ 767597 w 1087430"/>
                  <a:gd name="connsiteY1627" fmla="*/ 256796 h 4774722"/>
                  <a:gd name="connsiteX1628" fmla="*/ 90027 w 1087430"/>
                  <a:gd name="connsiteY1628" fmla="*/ 202306 h 4774722"/>
                  <a:gd name="connsiteX1629" fmla="*/ 101873 w 1087430"/>
                  <a:gd name="connsiteY1629" fmla="*/ 202306 h 4774722"/>
                  <a:gd name="connsiteX1630" fmla="*/ 111349 w 1087430"/>
                  <a:gd name="connsiteY1630" fmla="*/ 216521 h 4774722"/>
                  <a:gd name="connsiteX1631" fmla="*/ 97134 w 1087430"/>
                  <a:gd name="connsiteY1631" fmla="*/ 225997 h 4774722"/>
                  <a:gd name="connsiteX1632" fmla="*/ 85289 w 1087430"/>
                  <a:gd name="connsiteY1632" fmla="*/ 216521 h 4774722"/>
                  <a:gd name="connsiteX1633" fmla="*/ 90027 w 1087430"/>
                  <a:gd name="connsiteY1633" fmla="*/ 202306 h 4774722"/>
                  <a:gd name="connsiteX1634" fmla="*/ 639665 w 1087430"/>
                  <a:gd name="connsiteY1634" fmla="*/ 183353 h 4774722"/>
                  <a:gd name="connsiteX1635" fmla="*/ 644403 w 1087430"/>
                  <a:gd name="connsiteY1635" fmla="*/ 185722 h 4774722"/>
                  <a:gd name="connsiteX1636" fmla="*/ 684678 w 1087430"/>
                  <a:gd name="connsiteY1636" fmla="*/ 197568 h 4774722"/>
                  <a:gd name="connsiteX1637" fmla="*/ 701262 w 1087430"/>
                  <a:gd name="connsiteY1637" fmla="*/ 225997 h 4774722"/>
                  <a:gd name="connsiteX1638" fmla="*/ 679940 w 1087430"/>
                  <a:gd name="connsiteY1638" fmla="*/ 254427 h 4774722"/>
                  <a:gd name="connsiteX1639" fmla="*/ 668094 w 1087430"/>
                  <a:gd name="connsiteY1639" fmla="*/ 256796 h 4774722"/>
                  <a:gd name="connsiteX1640" fmla="*/ 627819 w 1087430"/>
                  <a:gd name="connsiteY1640" fmla="*/ 228366 h 4774722"/>
                  <a:gd name="connsiteX1641" fmla="*/ 620711 w 1087430"/>
                  <a:gd name="connsiteY1641" fmla="*/ 207044 h 4774722"/>
                  <a:gd name="connsiteX1642" fmla="*/ 639665 w 1087430"/>
                  <a:gd name="connsiteY1642" fmla="*/ 183353 h 4774722"/>
                  <a:gd name="connsiteX1643" fmla="*/ 793658 w 1087430"/>
                  <a:gd name="connsiteY1643" fmla="*/ 121756 h 4774722"/>
                  <a:gd name="connsiteX1644" fmla="*/ 800765 w 1087430"/>
                  <a:gd name="connsiteY1644" fmla="*/ 143078 h 4774722"/>
                  <a:gd name="connsiteX1645" fmla="*/ 791289 w 1087430"/>
                  <a:gd name="connsiteY1645" fmla="*/ 150185 h 4774722"/>
                  <a:gd name="connsiteX1646" fmla="*/ 784181 w 1087430"/>
                  <a:gd name="connsiteY1646" fmla="*/ 143078 h 4774722"/>
                  <a:gd name="connsiteX1647" fmla="*/ 793658 w 1087430"/>
                  <a:gd name="connsiteY1647" fmla="*/ 121756 h 4774722"/>
                  <a:gd name="connsiteX1648" fmla="*/ 33168 w 1087430"/>
                  <a:gd name="connsiteY1648" fmla="*/ 109910 h 4774722"/>
                  <a:gd name="connsiteX1649" fmla="*/ 47383 w 1087430"/>
                  <a:gd name="connsiteY1649" fmla="*/ 112279 h 4774722"/>
                  <a:gd name="connsiteX1650" fmla="*/ 52121 w 1087430"/>
                  <a:gd name="connsiteY1650" fmla="*/ 121756 h 4774722"/>
                  <a:gd name="connsiteX1651" fmla="*/ 47383 w 1087430"/>
                  <a:gd name="connsiteY1651" fmla="*/ 131232 h 4774722"/>
                  <a:gd name="connsiteX1652" fmla="*/ 18953 w 1087430"/>
                  <a:gd name="connsiteY1652" fmla="*/ 131232 h 4774722"/>
                  <a:gd name="connsiteX1653" fmla="*/ 18953 w 1087430"/>
                  <a:gd name="connsiteY1653" fmla="*/ 117017 h 4774722"/>
                  <a:gd name="connsiteX1654" fmla="*/ 33168 w 1087430"/>
                  <a:gd name="connsiteY1654" fmla="*/ 109910 h 4774722"/>
                  <a:gd name="connsiteX1655" fmla="*/ 687047 w 1087430"/>
                  <a:gd name="connsiteY1655" fmla="*/ 102803 h 4774722"/>
                  <a:gd name="connsiteX1656" fmla="*/ 701262 w 1087430"/>
                  <a:gd name="connsiteY1656" fmla="*/ 124125 h 4774722"/>
                  <a:gd name="connsiteX1657" fmla="*/ 689416 w 1087430"/>
                  <a:gd name="connsiteY1657" fmla="*/ 135970 h 4774722"/>
                  <a:gd name="connsiteX1658" fmla="*/ 670463 w 1087430"/>
                  <a:gd name="connsiteY1658" fmla="*/ 131232 h 4774722"/>
                  <a:gd name="connsiteX1659" fmla="*/ 668094 w 1087430"/>
                  <a:gd name="connsiteY1659" fmla="*/ 114648 h 4774722"/>
                  <a:gd name="connsiteX1660" fmla="*/ 687047 w 1087430"/>
                  <a:gd name="connsiteY1660" fmla="*/ 102803 h 4774722"/>
                  <a:gd name="connsiteX1661" fmla="*/ 803134 w 1087430"/>
                  <a:gd name="connsiteY1661" fmla="*/ 100434 h 4774722"/>
                  <a:gd name="connsiteX1662" fmla="*/ 807873 w 1087430"/>
                  <a:gd name="connsiteY1662" fmla="*/ 100434 h 4774722"/>
                  <a:gd name="connsiteX1663" fmla="*/ 812611 w 1087430"/>
                  <a:gd name="connsiteY1663" fmla="*/ 109910 h 4774722"/>
                  <a:gd name="connsiteX1664" fmla="*/ 796027 w 1087430"/>
                  <a:gd name="connsiteY1664" fmla="*/ 121756 h 4774722"/>
                  <a:gd name="connsiteX1665" fmla="*/ 803134 w 1087430"/>
                  <a:gd name="connsiteY1665" fmla="*/ 100434 h 4774722"/>
                  <a:gd name="connsiteX1666" fmla="*/ 599389 w 1087430"/>
                  <a:gd name="connsiteY1666" fmla="*/ 90957 h 4774722"/>
                  <a:gd name="connsiteX1667" fmla="*/ 615973 w 1087430"/>
                  <a:gd name="connsiteY1667" fmla="*/ 107541 h 4774722"/>
                  <a:gd name="connsiteX1668" fmla="*/ 604128 w 1087430"/>
                  <a:gd name="connsiteY1668" fmla="*/ 126494 h 4774722"/>
                  <a:gd name="connsiteX1669" fmla="*/ 585174 w 1087430"/>
                  <a:gd name="connsiteY1669" fmla="*/ 114648 h 4774722"/>
                  <a:gd name="connsiteX1670" fmla="*/ 599389 w 1087430"/>
                  <a:gd name="connsiteY1670" fmla="*/ 90957 h 4774722"/>
                  <a:gd name="connsiteX1671" fmla="*/ 722584 w 1087430"/>
                  <a:gd name="connsiteY1671" fmla="*/ 45944 h 4774722"/>
                  <a:gd name="connsiteX1672" fmla="*/ 724953 w 1087430"/>
                  <a:gd name="connsiteY1672" fmla="*/ 50682 h 4774722"/>
                  <a:gd name="connsiteX1673" fmla="*/ 720215 w 1087430"/>
                  <a:gd name="connsiteY1673" fmla="*/ 50682 h 4774722"/>
                  <a:gd name="connsiteX1674" fmla="*/ 722584 w 1087430"/>
                  <a:gd name="connsiteY1674" fmla="*/ 45944 h 4774722"/>
                  <a:gd name="connsiteX1675" fmla="*/ 11846 w 1087430"/>
                  <a:gd name="connsiteY1675" fmla="*/ 930 h 4774722"/>
                  <a:gd name="connsiteX1676" fmla="*/ 28430 w 1087430"/>
                  <a:gd name="connsiteY1676" fmla="*/ 5668 h 4774722"/>
                  <a:gd name="connsiteX1677" fmla="*/ 28430 w 1087430"/>
                  <a:gd name="connsiteY1677" fmla="*/ 15145 h 4774722"/>
                  <a:gd name="connsiteX1678" fmla="*/ 11846 w 1087430"/>
                  <a:gd name="connsiteY1678" fmla="*/ 19883 h 4774722"/>
                  <a:gd name="connsiteX1679" fmla="*/ 4738 w 1087430"/>
                  <a:gd name="connsiteY1679" fmla="*/ 10407 h 4774722"/>
                  <a:gd name="connsiteX1680" fmla="*/ 11846 w 1087430"/>
                  <a:gd name="connsiteY1680" fmla="*/ 930 h 4774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</a:cxnLst>
                <a:rect l="l" t="t" r="r" b="b"/>
                <a:pathLst>
                  <a:path w="1087430" h="4774722">
                    <a:moveTo>
                      <a:pt x="158732" y="4741554"/>
                    </a:moveTo>
                    <a:cubicBezTo>
                      <a:pt x="161101" y="4743923"/>
                      <a:pt x="163470" y="4743923"/>
                      <a:pt x="163470" y="4746292"/>
                    </a:cubicBezTo>
                    <a:cubicBezTo>
                      <a:pt x="163470" y="4748662"/>
                      <a:pt x="165839" y="4753400"/>
                      <a:pt x="165839" y="4758138"/>
                    </a:cubicBezTo>
                    <a:cubicBezTo>
                      <a:pt x="163470" y="4762876"/>
                      <a:pt x="163470" y="4765246"/>
                      <a:pt x="163470" y="4769984"/>
                    </a:cubicBezTo>
                    <a:cubicBezTo>
                      <a:pt x="163470" y="4772353"/>
                      <a:pt x="161101" y="4774722"/>
                      <a:pt x="161101" y="4774722"/>
                    </a:cubicBezTo>
                    <a:cubicBezTo>
                      <a:pt x="158732" y="4772353"/>
                      <a:pt x="153993" y="4772353"/>
                      <a:pt x="151624" y="4769984"/>
                    </a:cubicBezTo>
                    <a:cubicBezTo>
                      <a:pt x="144517" y="4760507"/>
                      <a:pt x="144517" y="4753400"/>
                      <a:pt x="153993" y="4743923"/>
                    </a:cubicBezTo>
                    <a:cubicBezTo>
                      <a:pt x="153993" y="4741554"/>
                      <a:pt x="156362" y="4741554"/>
                      <a:pt x="158732" y="4741554"/>
                    </a:cubicBezTo>
                    <a:close/>
                    <a:moveTo>
                      <a:pt x="398013" y="4736816"/>
                    </a:moveTo>
                    <a:cubicBezTo>
                      <a:pt x="400383" y="4734447"/>
                      <a:pt x="409859" y="4741554"/>
                      <a:pt x="412228" y="4746292"/>
                    </a:cubicBezTo>
                    <a:cubicBezTo>
                      <a:pt x="414597" y="4751031"/>
                      <a:pt x="407490" y="4758138"/>
                      <a:pt x="402752" y="4758138"/>
                    </a:cubicBezTo>
                    <a:cubicBezTo>
                      <a:pt x="398013" y="4758138"/>
                      <a:pt x="393275" y="4753400"/>
                      <a:pt x="393275" y="4746292"/>
                    </a:cubicBezTo>
                    <a:cubicBezTo>
                      <a:pt x="393275" y="4741554"/>
                      <a:pt x="395644" y="4739185"/>
                      <a:pt x="398013" y="4736816"/>
                    </a:cubicBezTo>
                    <a:close/>
                    <a:moveTo>
                      <a:pt x="559114" y="4727339"/>
                    </a:moveTo>
                    <a:cubicBezTo>
                      <a:pt x="561483" y="4729709"/>
                      <a:pt x="566221" y="4732078"/>
                      <a:pt x="568591" y="4734447"/>
                    </a:cubicBezTo>
                    <a:cubicBezTo>
                      <a:pt x="568591" y="4734447"/>
                      <a:pt x="568591" y="4739185"/>
                      <a:pt x="568591" y="4739185"/>
                    </a:cubicBezTo>
                    <a:cubicBezTo>
                      <a:pt x="563852" y="4746292"/>
                      <a:pt x="556745" y="4755769"/>
                      <a:pt x="549638" y="4762876"/>
                    </a:cubicBezTo>
                    <a:cubicBezTo>
                      <a:pt x="547268" y="4762876"/>
                      <a:pt x="542530" y="4762876"/>
                      <a:pt x="540161" y="4765246"/>
                    </a:cubicBezTo>
                    <a:cubicBezTo>
                      <a:pt x="540161" y="4765246"/>
                      <a:pt x="537792" y="4762876"/>
                      <a:pt x="537792" y="4760507"/>
                    </a:cubicBezTo>
                    <a:cubicBezTo>
                      <a:pt x="540161" y="4751031"/>
                      <a:pt x="540161" y="4743923"/>
                      <a:pt x="544899" y="4736816"/>
                    </a:cubicBezTo>
                    <a:cubicBezTo>
                      <a:pt x="547268" y="4732078"/>
                      <a:pt x="554376" y="4729709"/>
                      <a:pt x="559114" y="4727339"/>
                    </a:cubicBezTo>
                    <a:close/>
                    <a:moveTo>
                      <a:pt x="537792" y="4689434"/>
                    </a:moveTo>
                    <a:cubicBezTo>
                      <a:pt x="542530" y="4687064"/>
                      <a:pt x="547268" y="4694172"/>
                      <a:pt x="544899" y="4698910"/>
                    </a:cubicBezTo>
                    <a:cubicBezTo>
                      <a:pt x="542530" y="4701279"/>
                      <a:pt x="537792" y="4703648"/>
                      <a:pt x="535423" y="4703648"/>
                    </a:cubicBezTo>
                    <a:cubicBezTo>
                      <a:pt x="533054" y="4703648"/>
                      <a:pt x="533054" y="4698910"/>
                      <a:pt x="530685" y="4696541"/>
                    </a:cubicBezTo>
                    <a:cubicBezTo>
                      <a:pt x="533054" y="4694172"/>
                      <a:pt x="535423" y="4689434"/>
                      <a:pt x="537792" y="4689434"/>
                    </a:cubicBezTo>
                    <a:close/>
                    <a:moveTo>
                      <a:pt x="452503" y="4677588"/>
                    </a:moveTo>
                    <a:cubicBezTo>
                      <a:pt x="459611" y="4677588"/>
                      <a:pt x="466718" y="4679957"/>
                      <a:pt x="466718" y="4687064"/>
                    </a:cubicBezTo>
                    <a:cubicBezTo>
                      <a:pt x="469087" y="4691802"/>
                      <a:pt x="466718" y="4698910"/>
                      <a:pt x="464349" y="4703648"/>
                    </a:cubicBezTo>
                    <a:cubicBezTo>
                      <a:pt x="461980" y="4708386"/>
                      <a:pt x="454872" y="4710756"/>
                      <a:pt x="452503" y="4713125"/>
                    </a:cubicBezTo>
                    <a:cubicBezTo>
                      <a:pt x="443027" y="4713125"/>
                      <a:pt x="433550" y="4708386"/>
                      <a:pt x="431181" y="4701279"/>
                    </a:cubicBezTo>
                    <a:cubicBezTo>
                      <a:pt x="428812" y="4694172"/>
                      <a:pt x="431181" y="4689434"/>
                      <a:pt x="435919" y="4684695"/>
                    </a:cubicBezTo>
                    <a:cubicBezTo>
                      <a:pt x="440658" y="4679957"/>
                      <a:pt x="447765" y="4677588"/>
                      <a:pt x="452503" y="4677588"/>
                    </a:cubicBezTo>
                    <a:close/>
                    <a:moveTo>
                      <a:pt x="447765" y="4618360"/>
                    </a:moveTo>
                    <a:cubicBezTo>
                      <a:pt x="452503" y="4620729"/>
                      <a:pt x="457242" y="4623098"/>
                      <a:pt x="457242" y="4630205"/>
                    </a:cubicBezTo>
                    <a:cubicBezTo>
                      <a:pt x="457242" y="4634944"/>
                      <a:pt x="454872" y="4642051"/>
                      <a:pt x="450134" y="4644420"/>
                    </a:cubicBezTo>
                    <a:cubicBezTo>
                      <a:pt x="445396" y="4649158"/>
                      <a:pt x="433550" y="4642051"/>
                      <a:pt x="433550" y="4632574"/>
                    </a:cubicBezTo>
                    <a:cubicBezTo>
                      <a:pt x="433550" y="4625467"/>
                      <a:pt x="440658" y="4615990"/>
                      <a:pt x="447765" y="4618360"/>
                    </a:cubicBezTo>
                    <a:close/>
                    <a:moveTo>
                      <a:pt x="355369" y="4601776"/>
                    </a:moveTo>
                    <a:cubicBezTo>
                      <a:pt x="362477" y="4599407"/>
                      <a:pt x="369584" y="4606514"/>
                      <a:pt x="364846" y="4613621"/>
                    </a:cubicBezTo>
                    <a:cubicBezTo>
                      <a:pt x="364846" y="4618360"/>
                      <a:pt x="362477" y="4623098"/>
                      <a:pt x="360107" y="4627836"/>
                    </a:cubicBezTo>
                    <a:cubicBezTo>
                      <a:pt x="357738" y="4627836"/>
                      <a:pt x="355369" y="4627836"/>
                      <a:pt x="353000" y="4627836"/>
                    </a:cubicBezTo>
                    <a:cubicBezTo>
                      <a:pt x="345893" y="4625467"/>
                      <a:pt x="341154" y="4615990"/>
                      <a:pt x="345893" y="4608883"/>
                    </a:cubicBezTo>
                    <a:cubicBezTo>
                      <a:pt x="348262" y="4606514"/>
                      <a:pt x="353000" y="4601776"/>
                      <a:pt x="355369" y="4601776"/>
                    </a:cubicBezTo>
                    <a:close/>
                    <a:moveTo>
                      <a:pt x="639665" y="4585192"/>
                    </a:moveTo>
                    <a:cubicBezTo>
                      <a:pt x="644403" y="4580454"/>
                      <a:pt x="651510" y="4587561"/>
                      <a:pt x="653879" y="4592299"/>
                    </a:cubicBezTo>
                    <a:cubicBezTo>
                      <a:pt x="653879" y="4592299"/>
                      <a:pt x="653879" y="4594668"/>
                      <a:pt x="656248" y="4599407"/>
                    </a:cubicBezTo>
                    <a:cubicBezTo>
                      <a:pt x="656248" y="4606514"/>
                      <a:pt x="656248" y="4615990"/>
                      <a:pt x="656248" y="4623098"/>
                    </a:cubicBezTo>
                    <a:cubicBezTo>
                      <a:pt x="656248" y="4623098"/>
                      <a:pt x="653879" y="4625467"/>
                      <a:pt x="653879" y="4627836"/>
                    </a:cubicBezTo>
                    <a:cubicBezTo>
                      <a:pt x="651510" y="4627836"/>
                      <a:pt x="649141" y="4627836"/>
                      <a:pt x="649141" y="4627836"/>
                    </a:cubicBezTo>
                    <a:cubicBezTo>
                      <a:pt x="639665" y="4618360"/>
                      <a:pt x="634926" y="4608883"/>
                      <a:pt x="634926" y="4594668"/>
                    </a:cubicBezTo>
                    <a:cubicBezTo>
                      <a:pt x="634926" y="4592299"/>
                      <a:pt x="637295" y="4587561"/>
                      <a:pt x="639665" y="4585192"/>
                    </a:cubicBezTo>
                    <a:close/>
                    <a:moveTo>
                      <a:pt x="317463" y="4578084"/>
                    </a:moveTo>
                    <a:cubicBezTo>
                      <a:pt x="322201" y="4575715"/>
                      <a:pt x="326940" y="4582823"/>
                      <a:pt x="326940" y="4589930"/>
                    </a:cubicBezTo>
                    <a:cubicBezTo>
                      <a:pt x="324570" y="4594668"/>
                      <a:pt x="322201" y="4597037"/>
                      <a:pt x="317463" y="4594668"/>
                    </a:cubicBezTo>
                    <a:cubicBezTo>
                      <a:pt x="312725" y="4592299"/>
                      <a:pt x="312725" y="4587561"/>
                      <a:pt x="310356" y="4585192"/>
                    </a:cubicBezTo>
                    <a:cubicBezTo>
                      <a:pt x="312725" y="4582823"/>
                      <a:pt x="315094" y="4578084"/>
                      <a:pt x="317463" y="4578084"/>
                    </a:cubicBezTo>
                    <a:close/>
                    <a:moveTo>
                      <a:pt x="393275" y="4540178"/>
                    </a:moveTo>
                    <a:cubicBezTo>
                      <a:pt x="395644" y="4540178"/>
                      <a:pt x="398013" y="4540178"/>
                      <a:pt x="398013" y="4540178"/>
                    </a:cubicBezTo>
                    <a:cubicBezTo>
                      <a:pt x="400383" y="4540178"/>
                      <a:pt x="400383" y="4542547"/>
                      <a:pt x="398013" y="4544917"/>
                    </a:cubicBezTo>
                    <a:cubicBezTo>
                      <a:pt x="400383" y="4547286"/>
                      <a:pt x="400383" y="4552024"/>
                      <a:pt x="400383" y="4554393"/>
                    </a:cubicBezTo>
                    <a:cubicBezTo>
                      <a:pt x="398013" y="4554393"/>
                      <a:pt x="395644" y="4552024"/>
                      <a:pt x="393275" y="4549655"/>
                    </a:cubicBezTo>
                    <a:cubicBezTo>
                      <a:pt x="390906" y="4547286"/>
                      <a:pt x="393275" y="4542547"/>
                      <a:pt x="393275" y="4540178"/>
                    </a:cubicBezTo>
                    <a:close/>
                    <a:moveTo>
                      <a:pt x="642034" y="4516487"/>
                    </a:moveTo>
                    <a:cubicBezTo>
                      <a:pt x="646772" y="4516487"/>
                      <a:pt x="649141" y="4518856"/>
                      <a:pt x="651510" y="4523595"/>
                    </a:cubicBezTo>
                    <a:cubicBezTo>
                      <a:pt x="658618" y="4528333"/>
                      <a:pt x="658618" y="4537809"/>
                      <a:pt x="651510" y="4542547"/>
                    </a:cubicBezTo>
                    <a:cubicBezTo>
                      <a:pt x="644403" y="4544917"/>
                      <a:pt x="639665" y="4544917"/>
                      <a:pt x="634926" y="4540178"/>
                    </a:cubicBezTo>
                    <a:cubicBezTo>
                      <a:pt x="630188" y="4537809"/>
                      <a:pt x="630188" y="4530702"/>
                      <a:pt x="627819" y="4528333"/>
                    </a:cubicBezTo>
                    <a:cubicBezTo>
                      <a:pt x="630188" y="4518856"/>
                      <a:pt x="637295" y="4514118"/>
                      <a:pt x="642034" y="4516487"/>
                    </a:cubicBezTo>
                    <a:close/>
                    <a:moveTo>
                      <a:pt x="472345" y="4513526"/>
                    </a:moveTo>
                    <a:cubicBezTo>
                      <a:pt x="477380" y="4514711"/>
                      <a:pt x="482118" y="4517672"/>
                      <a:pt x="485671" y="4521225"/>
                    </a:cubicBezTo>
                    <a:cubicBezTo>
                      <a:pt x="490409" y="4530702"/>
                      <a:pt x="485671" y="4544917"/>
                      <a:pt x="476195" y="4547286"/>
                    </a:cubicBezTo>
                    <a:cubicBezTo>
                      <a:pt x="469087" y="4547286"/>
                      <a:pt x="464349" y="4547286"/>
                      <a:pt x="457242" y="4547286"/>
                    </a:cubicBezTo>
                    <a:cubicBezTo>
                      <a:pt x="438289" y="4544917"/>
                      <a:pt x="438289" y="4544917"/>
                      <a:pt x="428812" y="4561500"/>
                    </a:cubicBezTo>
                    <a:cubicBezTo>
                      <a:pt x="424074" y="4566239"/>
                      <a:pt x="424074" y="4573346"/>
                      <a:pt x="419336" y="4578084"/>
                    </a:cubicBezTo>
                    <a:cubicBezTo>
                      <a:pt x="419336" y="4580454"/>
                      <a:pt x="414597" y="4582823"/>
                      <a:pt x="409859" y="4582823"/>
                    </a:cubicBezTo>
                    <a:cubicBezTo>
                      <a:pt x="405121" y="4582823"/>
                      <a:pt x="398013" y="4575715"/>
                      <a:pt x="398013" y="4570977"/>
                    </a:cubicBezTo>
                    <a:cubicBezTo>
                      <a:pt x="398013" y="4566239"/>
                      <a:pt x="400383" y="4559132"/>
                      <a:pt x="402752" y="4554393"/>
                    </a:cubicBezTo>
                    <a:cubicBezTo>
                      <a:pt x="421705" y="4542547"/>
                      <a:pt x="438289" y="4528333"/>
                      <a:pt x="457242" y="4516487"/>
                    </a:cubicBezTo>
                    <a:cubicBezTo>
                      <a:pt x="461980" y="4512934"/>
                      <a:pt x="467311" y="4512342"/>
                      <a:pt x="472345" y="4513526"/>
                    </a:cubicBezTo>
                    <a:close/>
                    <a:moveTo>
                      <a:pt x="168208" y="4502272"/>
                    </a:moveTo>
                    <a:cubicBezTo>
                      <a:pt x="168208" y="4504642"/>
                      <a:pt x="170577" y="4504642"/>
                      <a:pt x="170577" y="4507010"/>
                    </a:cubicBezTo>
                    <a:cubicBezTo>
                      <a:pt x="170577" y="4509380"/>
                      <a:pt x="168208" y="4509380"/>
                      <a:pt x="168208" y="4511749"/>
                    </a:cubicBezTo>
                    <a:cubicBezTo>
                      <a:pt x="168208" y="4509380"/>
                      <a:pt x="165839" y="4509380"/>
                      <a:pt x="165839" y="4507010"/>
                    </a:cubicBezTo>
                    <a:cubicBezTo>
                      <a:pt x="165839" y="4507010"/>
                      <a:pt x="168208" y="4504642"/>
                      <a:pt x="168208" y="4502272"/>
                    </a:cubicBezTo>
                    <a:close/>
                    <a:moveTo>
                      <a:pt x="589913" y="4499903"/>
                    </a:moveTo>
                    <a:cubicBezTo>
                      <a:pt x="592282" y="4502272"/>
                      <a:pt x="594651" y="4507010"/>
                      <a:pt x="597020" y="4511749"/>
                    </a:cubicBezTo>
                    <a:cubicBezTo>
                      <a:pt x="597020" y="4514118"/>
                      <a:pt x="594651" y="4518856"/>
                      <a:pt x="592282" y="4521225"/>
                    </a:cubicBezTo>
                    <a:cubicBezTo>
                      <a:pt x="589913" y="4521225"/>
                      <a:pt x="585174" y="4521225"/>
                      <a:pt x="582805" y="4518856"/>
                    </a:cubicBezTo>
                    <a:cubicBezTo>
                      <a:pt x="580436" y="4516487"/>
                      <a:pt x="578067" y="4511749"/>
                      <a:pt x="578067" y="4509380"/>
                    </a:cubicBezTo>
                    <a:cubicBezTo>
                      <a:pt x="578067" y="4502272"/>
                      <a:pt x="582805" y="4497534"/>
                      <a:pt x="589913" y="4499903"/>
                    </a:cubicBezTo>
                    <a:close/>
                    <a:moveTo>
                      <a:pt x="447765" y="4480950"/>
                    </a:moveTo>
                    <a:cubicBezTo>
                      <a:pt x="452503" y="4478581"/>
                      <a:pt x="454872" y="4478581"/>
                      <a:pt x="457242" y="4483319"/>
                    </a:cubicBezTo>
                    <a:cubicBezTo>
                      <a:pt x="459611" y="4488058"/>
                      <a:pt x="457242" y="4492796"/>
                      <a:pt x="452503" y="4499903"/>
                    </a:cubicBezTo>
                    <a:cubicBezTo>
                      <a:pt x="447765" y="4499903"/>
                      <a:pt x="445396" y="4499903"/>
                      <a:pt x="443027" y="4495165"/>
                    </a:cubicBezTo>
                    <a:cubicBezTo>
                      <a:pt x="440658" y="4488058"/>
                      <a:pt x="443027" y="4483319"/>
                      <a:pt x="447765" y="4480950"/>
                    </a:cubicBezTo>
                    <a:close/>
                    <a:moveTo>
                      <a:pt x="1080322" y="4426460"/>
                    </a:moveTo>
                    <a:cubicBezTo>
                      <a:pt x="1080322" y="4424091"/>
                      <a:pt x="1082691" y="4426460"/>
                      <a:pt x="1085060" y="4426460"/>
                    </a:cubicBezTo>
                    <a:cubicBezTo>
                      <a:pt x="1085060" y="4426460"/>
                      <a:pt x="1085060" y="4428830"/>
                      <a:pt x="1087430" y="4431198"/>
                    </a:cubicBezTo>
                    <a:cubicBezTo>
                      <a:pt x="1085060" y="4431198"/>
                      <a:pt x="1085060" y="4433568"/>
                      <a:pt x="1082691" y="4433568"/>
                    </a:cubicBezTo>
                    <a:cubicBezTo>
                      <a:pt x="1077953" y="4431198"/>
                      <a:pt x="1075584" y="4428830"/>
                      <a:pt x="1080322" y="4426460"/>
                    </a:cubicBezTo>
                    <a:close/>
                    <a:moveTo>
                      <a:pt x="706000" y="4426460"/>
                    </a:moveTo>
                    <a:cubicBezTo>
                      <a:pt x="708369" y="4426460"/>
                      <a:pt x="708369" y="4428830"/>
                      <a:pt x="710738" y="4428830"/>
                    </a:cubicBezTo>
                    <a:cubicBezTo>
                      <a:pt x="708369" y="4428830"/>
                      <a:pt x="708369" y="4431198"/>
                      <a:pt x="706000" y="4431198"/>
                    </a:cubicBezTo>
                    <a:cubicBezTo>
                      <a:pt x="701262" y="4428830"/>
                      <a:pt x="701262" y="4426460"/>
                      <a:pt x="706000" y="4426460"/>
                    </a:cubicBezTo>
                    <a:close/>
                    <a:moveTo>
                      <a:pt x="559114" y="4424091"/>
                    </a:moveTo>
                    <a:cubicBezTo>
                      <a:pt x="570960" y="4426460"/>
                      <a:pt x="578067" y="4433568"/>
                      <a:pt x="578067" y="4443044"/>
                    </a:cubicBezTo>
                    <a:cubicBezTo>
                      <a:pt x="575698" y="4450152"/>
                      <a:pt x="568591" y="4454890"/>
                      <a:pt x="559114" y="4452521"/>
                    </a:cubicBezTo>
                    <a:cubicBezTo>
                      <a:pt x="549638" y="4452521"/>
                      <a:pt x="547268" y="4445413"/>
                      <a:pt x="547268" y="4435937"/>
                    </a:cubicBezTo>
                    <a:cubicBezTo>
                      <a:pt x="549638" y="4428830"/>
                      <a:pt x="554376" y="4424091"/>
                      <a:pt x="559114" y="4424091"/>
                    </a:cubicBezTo>
                    <a:close/>
                    <a:moveTo>
                      <a:pt x="319832" y="4424091"/>
                    </a:moveTo>
                    <a:cubicBezTo>
                      <a:pt x="329309" y="4426460"/>
                      <a:pt x="334047" y="4433568"/>
                      <a:pt x="331678" y="4443044"/>
                    </a:cubicBezTo>
                    <a:cubicBezTo>
                      <a:pt x="331678" y="4450152"/>
                      <a:pt x="324570" y="4454890"/>
                      <a:pt x="319832" y="4454890"/>
                    </a:cubicBezTo>
                    <a:cubicBezTo>
                      <a:pt x="307987" y="4454890"/>
                      <a:pt x="298510" y="4445413"/>
                      <a:pt x="300879" y="4435937"/>
                    </a:cubicBezTo>
                    <a:cubicBezTo>
                      <a:pt x="303248" y="4426460"/>
                      <a:pt x="310356" y="4421722"/>
                      <a:pt x="319832" y="4424091"/>
                    </a:cubicBezTo>
                    <a:close/>
                    <a:moveTo>
                      <a:pt x="488040" y="4405138"/>
                    </a:moveTo>
                    <a:cubicBezTo>
                      <a:pt x="495148" y="4405138"/>
                      <a:pt x="502255" y="4409876"/>
                      <a:pt x="504624" y="4414615"/>
                    </a:cubicBezTo>
                    <a:cubicBezTo>
                      <a:pt x="511732" y="4428830"/>
                      <a:pt x="504624" y="4447782"/>
                      <a:pt x="490409" y="4459628"/>
                    </a:cubicBezTo>
                    <a:cubicBezTo>
                      <a:pt x="485671" y="4461997"/>
                      <a:pt x="476195" y="4459628"/>
                      <a:pt x="473826" y="4454890"/>
                    </a:cubicBezTo>
                    <a:cubicBezTo>
                      <a:pt x="466718" y="4440675"/>
                      <a:pt x="466718" y="4426460"/>
                      <a:pt x="476195" y="4414615"/>
                    </a:cubicBezTo>
                    <a:cubicBezTo>
                      <a:pt x="478564" y="4409876"/>
                      <a:pt x="485671" y="4407507"/>
                      <a:pt x="488040" y="4405138"/>
                    </a:cubicBezTo>
                    <a:close/>
                    <a:moveTo>
                      <a:pt x="357738" y="4388554"/>
                    </a:moveTo>
                    <a:cubicBezTo>
                      <a:pt x="362477" y="4388554"/>
                      <a:pt x="367215" y="4395662"/>
                      <a:pt x="362477" y="4400400"/>
                    </a:cubicBezTo>
                    <a:cubicBezTo>
                      <a:pt x="360107" y="4402769"/>
                      <a:pt x="355369" y="4402769"/>
                      <a:pt x="353000" y="4402769"/>
                    </a:cubicBezTo>
                    <a:cubicBezTo>
                      <a:pt x="348262" y="4402769"/>
                      <a:pt x="348262" y="4398031"/>
                      <a:pt x="348262" y="4393293"/>
                    </a:cubicBezTo>
                    <a:cubicBezTo>
                      <a:pt x="350631" y="4390923"/>
                      <a:pt x="353000" y="4388554"/>
                      <a:pt x="357738" y="4388554"/>
                    </a:cubicBezTo>
                    <a:close/>
                    <a:moveTo>
                      <a:pt x="130302" y="4388554"/>
                    </a:moveTo>
                    <a:cubicBezTo>
                      <a:pt x="132671" y="4390923"/>
                      <a:pt x="132671" y="4390923"/>
                      <a:pt x="135040" y="4390923"/>
                    </a:cubicBezTo>
                    <a:cubicBezTo>
                      <a:pt x="132671" y="4390923"/>
                      <a:pt x="130302" y="4393293"/>
                      <a:pt x="130302" y="4393293"/>
                    </a:cubicBezTo>
                    <a:cubicBezTo>
                      <a:pt x="123195" y="4393293"/>
                      <a:pt x="125564" y="4390923"/>
                      <a:pt x="130302" y="4388554"/>
                    </a:cubicBezTo>
                    <a:close/>
                    <a:moveTo>
                      <a:pt x="677867" y="4363975"/>
                    </a:moveTo>
                    <a:cubicBezTo>
                      <a:pt x="682309" y="4362494"/>
                      <a:pt x="687047" y="4362494"/>
                      <a:pt x="691785" y="4364863"/>
                    </a:cubicBezTo>
                    <a:cubicBezTo>
                      <a:pt x="694154" y="4364863"/>
                      <a:pt x="696524" y="4369601"/>
                      <a:pt x="698893" y="4371970"/>
                    </a:cubicBezTo>
                    <a:cubicBezTo>
                      <a:pt x="698893" y="4374340"/>
                      <a:pt x="696524" y="4379078"/>
                      <a:pt x="694154" y="4381447"/>
                    </a:cubicBezTo>
                    <a:cubicBezTo>
                      <a:pt x="691785" y="4383816"/>
                      <a:pt x="687047" y="4386185"/>
                      <a:pt x="682309" y="4386185"/>
                    </a:cubicBezTo>
                    <a:cubicBezTo>
                      <a:pt x="677571" y="4386185"/>
                      <a:pt x="675201" y="4386185"/>
                      <a:pt x="670463" y="4386185"/>
                    </a:cubicBezTo>
                    <a:cubicBezTo>
                      <a:pt x="665725" y="4386185"/>
                      <a:pt x="660987" y="4376708"/>
                      <a:pt x="665725" y="4371970"/>
                    </a:cubicBezTo>
                    <a:cubicBezTo>
                      <a:pt x="669279" y="4368417"/>
                      <a:pt x="673425" y="4365455"/>
                      <a:pt x="677867" y="4363975"/>
                    </a:cubicBezTo>
                    <a:close/>
                    <a:moveTo>
                      <a:pt x="345893" y="4338803"/>
                    </a:moveTo>
                    <a:cubicBezTo>
                      <a:pt x="348262" y="4341172"/>
                      <a:pt x="348262" y="4345910"/>
                      <a:pt x="348262" y="4350648"/>
                    </a:cubicBezTo>
                    <a:cubicBezTo>
                      <a:pt x="348262" y="4350648"/>
                      <a:pt x="345893" y="4350648"/>
                      <a:pt x="343524" y="4350648"/>
                    </a:cubicBezTo>
                    <a:cubicBezTo>
                      <a:pt x="338785" y="4348279"/>
                      <a:pt x="336416" y="4345910"/>
                      <a:pt x="336416" y="4341172"/>
                    </a:cubicBezTo>
                    <a:cubicBezTo>
                      <a:pt x="338785" y="4336433"/>
                      <a:pt x="341154" y="4336433"/>
                      <a:pt x="345893" y="4338803"/>
                    </a:cubicBezTo>
                    <a:close/>
                    <a:moveTo>
                      <a:pt x="499886" y="4326957"/>
                    </a:moveTo>
                    <a:cubicBezTo>
                      <a:pt x="506993" y="4326957"/>
                      <a:pt x="511732" y="4329326"/>
                      <a:pt x="511732" y="4336433"/>
                    </a:cubicBezTo>
                    <a:cubicBezTo>
                      <a:pt x="514101" y="4341172"/>
                      <a:pt x="514101" y="4345910"/>
                      <a:pt x="511732" y="4348279"/>
                    </a:cubicBezTo>
                    <a:cubicBezTo>
                      <a:pt x="509362" y="4353017"/>
                      <a:pt x="504624" y="4355386"/>
                      <a:pt x="502255" y="4355386"/>
                    </a:cubicBezTo>
                    <a:cubicBezTo>
                      <a:pt x="499886" y="4355386"/>
                      <a:pt x="495148" y="4353017"/>
                      <a:pt x="492779" y="4350648"/>
                    </a:cubicBezTo>
                    <a:cubicBezTo>
                      <a:pt x="490409" y="4348279"/>
                      <a:pt x="490409" y="4343541"/>
                      <a:pt x="490409" y="4338803"/>
                    </a:cubicBezTo>
                    <a:cubicBezTo>
                      <a:pt x="490409" y="4331695"/>
                      <a:pt x="492779" y="4326957"/>
                      <a:pt x="499886" y="4326957"/>
                    </a:cubicBezTo>
                    <a:close/>
                    <a:moveTo>
                      <a:pt x="187161" y="4298528"/>
                    </a:moveTo>
                    <a:cubicBezTo>
                      <a:pt x="189530" y="4298528"/>
                      <a:pt x="194268" y="4298528"/>
                      <a:pt x="199007" y="4298528"/>
                    </a:cubicBezTo>
                    <a:cubicBezTo>
                      <a:pt x="201376" y="4300896"/>
                      <a:pt x="203745" y="4305635"/>
                      <a:pt x="203745" y="4308004"/>
                    </a:cubicBezTo>
                    <a:cubicBezTo>
                      <a:pt x="201376" y="4310373"/>
                      <a:pt x="196638" y="4312742"/>
                      <a:pt x="194268" y="4315111"/>
                    </a:cubicBezTo>
                    <a:cubicBezTo>
                      <a:pt x="191899" y="4312742"/>
                      <a:pt x="187161" y="4312742"/>
                      <a:pt x="184792" y="4310373"/>
                    </a:cubicBezTo>
                    <a:cubicBezTo>
                      <a:pt x="182423" y="4308004"/>
                      <a:pt x="182423" y="4303266"/>
                      <a:pt x="182423" y="4300896"/>
                    </a:cubicBezTo>
                    <a:cubicBezTo>
                      <a:pt x="182423" y="4300896"/>
                      <a:pt x="184792" y="4298528"/>
                      <a:pt x="187161" y="4298528"/>
                    </a:cubicBezTo>
                    <a:close/>
                    <a:moveTo>
                      <a:pt x="374322" y="4284313"/>
                    </a:moveTo>
                    <a:cubicBezTo>
                      <a:pt x="376691" y="4284313"/>
                      <a:pt x="376691" y="4286682"/>
                      <a:pt x="379060" y="4291420"/>
                    </a:cubicBezTo>
                    <a:cubicBezTo>
                      <a:pt x="376691" y="4291420"/>
                      <a:pt x="376691" y="4293789"/>
                      <a:pt x="374322" y="4293789"/>
                    </a:cubicBezTo>
                    <a:cubicBezTo>
                      <a:pt x="374322" y="4293789"/>
                      <a:pt x="371953" y="4291420"/>
                      <a:pt x="369584" y="4291420"/>
                    </a:cubicBezTo>
                    <a:cubicBezTo>
                      <a:pt x="369584" y="4289051"/>
                      <a:pt x="369584" y="4286682"/>
                      <a:pt x="369584" y="4286682"/>
                    </a:cubicBezTo>
                    <a:cubicBezTo>
                      <a:pt x="369584" y="4284313"/>
                      <a:pt x="371953" y="4284313"/>
                      <a:pt x="374322" y="4284313"/>
                    </a:cubicBezTo>
                    <a:close/>
                    <a:moveTo>
                      <a:pt x="592282" y="4274836"/>
                    </a:moveTo>
                    <a:cubicBezTo>
                      <a:pt x="592282" y="4277205"/>
                      <a:pt x="594651" y="4279574"/>
                      <a:pt x="594651" y="4279574"/>
                    </a:cubicBezTo>
                    <a:cubicBezTo>
                      <a:pt x="594651" y="4281943"/>
                      <a:pt x="592282" y="4281943"/>
                      <a:pt x="592282" y="4284313"/>
                    </a:cubicBezTo>
                    <a:cubicBezTo>
                      <a:pt x="592282" y="4281943"/>
                      <a:pt x="589913" y="4281943"/>
                      <a:pt x="589913" y="4279574"/>
                    </a:cubicBezTo>
                    <a:cubicBezTo>
                      <a:pt x="589913" y="4277205"/>
                      <a:pt x="592282" y="4277205"/>
                      <a:pt x="592282" y="4274836"/>
                    </a:cubicBezTo>
                    <a:close/>
                    <a:moveTo>
                      <a:pt x="544011" y="4257660"/>
                    </a:moveTo>
                    <a:cubicBezTo>
                      <a:pt x="548454" y="4259437"/>
                      <a:pt x="552007" y="4262991"/>
                      <a:pt x="554376" y="4267729"/>
                    </a:cubicBezTo>
                    <a:cubicBezTo>
                      <a:pt x="559114" y="4279574"/>
                      <a:pt x="547268" y="4293789"/>
                      <a:pt x="535423" y="4293789"/>
                    </a:cubicBezTo>
                    <a:cubicBezTo>
                      <a:pt x="525946" y="4293789"/>
                      <a:pt x="518839" y="4286682"/>
                      <a:pt x="516470" y="4277205"/>
                    </a:cubicBezTo>
                    <a:cubicBezTo>
                      <a:pt x="516470" y="4270098"/>
                      <a:pt x="521208" y="4260621"/>
                      <a:pt x="528315" y="4258252"/>
                    </a:cubicBezTo>
                    <a:cubicBezTo>
                      <a:pt x="534238" y="4255883"/>
                      <a:pt x="539569" y="4255883"/>
                      <a:pt x="544011" y="4257660"/>
                    </a:cubicBezTo>
                    <a:close/>
                    <a:moveTo>
                      <a:pt x="495148" y="4227454"/>
                    </a:moveTo>
                    <a:cubicBezTo>
                      <a:pt x="499886" y="4227454"/>
                      <a:pt x="506993" y="4232192"/>
                      <a:pt x="511732" y="4234561"/>
                    </a:cubicBezTo>
                    <a:cubicBezTo>
                      <a:pt x="516470" y="4236930"/>
                      <a:pt x="516470" y="4246406"/>
                      <a:pt x="509362" y="4251145"/>
                    </a:cubicBezTo>
                    <a:cubicBezTo>
                      <a:pt x="506993" y="4253514"/>
                      <a:pt x="502255" y="4258252"/>
                      <a:pt x="499886" y="4258252"/>
                    </a:cubicBezTo>
                    <a:cubicBezTo>
                      <a:pt x="483302" y="4255883"/>
                      <a:pt x="469087" y="4260621"/>
                      <a:pt x="452503" y="4258252"/>
                    </a:cubicBezTo>
                    <a:cubicBezTo>
                      <a:pt x="452503" y="4258252"/>
                      <a:pt x="450134" y="4255883"/>
                      <a:pt x="450134" y="4253514"/>
                    </a:cubicBezTo>
                    <a:cubicBezTo>
                      <a:pt x="450134" y="4251145"/>
                      <a:pt x="450134" y="4246406"/>
                      <a:pt x="450134" y="4246406"/>
                    </a:cubicBezTo>
                    <a:cubicBezTo>
                      <a:pt x="464349" y="4234561"/>
                      <a:pt x="478564" y="4229823"/>
                      <a:pt x="495148" y="4227454"/>
                    </a:cubicBezTo>
                    <a:close/>
                    <a:moveTo>
                      <a:pt x="383799" y="4210870"/>
                    </a:moveTo>
                    <a:cubicBezTo>
                      <a:pt x="390906" y="4210870"/>
                      <a:pt x="400383" y="4217977"/>
                      <a:pt x="400383" y="4225084"/>
                    </a:cubicBezTo>
                    <a:cubicBezTo>
                      <a:pt x="400383" y="4232192"/>
                      <a:pt x="390906" y="4239299"/>
                      <a:pt x="383799" y="4241668"/>
                    </a:cubicBezTo>
                    <a:cubicBezTo>
                      <a:pt x="376691" y="4241668"/>
                      <a:pt x="369584" y="4234561"/>
                      <a:pt x="369584" y="4227454"/>
                    </a:cubicBezTo>
                    <a:cubicBezTo>
                      <a:pt x="369584" y="4220346"/>
                      <a:pt x="376691" y="4210870"/>
                      <a:pt x="383799" y="4210870"/>
                    </a:cubicBezTo>
                    <a:close/>
                    <a:moveTo>
                      <a:pt x="677571" y="4203762"/>
                    </a:moveTo>
                    <a:cubicBezTo>
                      <a:pt x="682309" y="4201393"/>
                      <a:pt x="689416" y="4210870"/>
                      <a:pt x="687047" y="4215608"/>
                    </a:cubicBezTo>
                    <a:cubicBezTo>
                      <a:pt x="682309" y="4232192"/>
                      <a:pt x="670463" y="4236930"/>
                      <a:pt x="653879" y="4232192"/>
                    </a:cubicBezTo>
                    <a:cubicBezTo>
                      <a:pt x="651510" y="4232192"/>
                      <a:pt x="651510" y="4229823"/>
                      <a:pt x="649141" y="4229823"/>
                    </a:cubicBezTo>
                    <a:cubicBezTo>
                      <a:pt x="649141" y="4227454"/>
                      <a:pt x="649141" y="4225084"/>
                      <a:pt x="649141" y="4222715"/>
                    </a:cubicBezTo>
                    <a:cubicBezTo>
                      <a:pt x="656248" y="4213239"/>
                      <a:pt x="665725" y="4206131"/>
                      <a:pt x="677571" y="4203762"/>
                    </a:cubicBezTo>
                    <a:close/>
                    <a:moveTo>
                      <a:pt x="187161" y="4137427"/>
                    </a:moveTo>
                    <a:cubicBezTo>
                      <a:pt x="191899" y="4137427"/>
                      <a:pt x="194268" y="4137427"/>
                      <a:pt x="196638" y="4142165"/>
                    </a:cubicBezTo>
                    <a:cubicBezTo>
                      <a:pt x="196638" y="4146903"/>
                      <a:pt x="196638" y="4149272"/>
                      <a:pt x="191899" y="4151641"/>
                    </a:cubicBezTo>
                    <a:cubicBezTo>
                      <a:pt x="187161" y="4154011"/>
                      <a:pt x="182423" y="4151641"/>
                      <a:pt x="182423" y="4146903"/>
                    </a:cubicBezTo>
                    <a:cubicBezTo>
                      <a:pt x="182423" y="4142165"/>
                      <a:pt x="182423" y="4139796"/>
                      <a:pt x="187161" y="4137427"/>
                    </a:cubicBezTo>
                    <a:close/>
                    <a:moveTo>
                      <a:pt x="412228" y="4135058"/>
                    </a:moveTo>
                    <a:cubicBezTo>
                      <a:pt x="419336" y="4135058"/>
                      <a:pt x="424074" y="4142165"/>
                      <a:pt x="419336" y="4146903"/>
                    </a:cubicBezTo>
                    <a:cubicBezTo>
                      <a:pt x="416966" y="4149272"/>
                      <a:pt x="412228" y="4149272"/>
                      <a:pt x="409859" y="4149272"/>
                    </a:cubicBezTo>
                    <a:cubicBezTo>
                      <a:pt x="405121" y="4146903"/>
                      <a:pt x="402752" y="4144534"/>
                      <a:pt x="402752" y="4139796"/>
                    </a:cubicBezTo>
                    <a:cubicBezTo>
                      <a:pt x="405121" y="4139796"/>
                      <a:pt x="409859" y="4135058"/>
                      <a:pt x="412228" y="4135058"/>
                    </a:cubicBezTo>
                    <a:close/>
                    <a:moveTo>
                      <a:pt x="704816" y="4130319"/>
                    </a:moveTo>
                    <a:cubicBezTo>
                      <a:pt x="706000" y="4129727"/>
                      <a:pt x="707185" y="4130320"/>
                      <a:pt x="708369" y="4132689"/>
                    </a:cubicBezTo>
                    <a:cubicBezTo>
                      <a:pt x="710738" y="4132689"/>
                      <a:pt x="708369" y="4135058"/>
                      <a:pt x="708369" y="4137427"/>
                    </a:cubicBezTo>
                    <a:cubicBezTo>
                      <a:pt x="708369" y="4137427"/>
                      <a:pt x="706000" y="4137427"/>
                      <a:pt x="703631" y="4139796"/>
                    </a:cubicBezTo>
                    <a:cubicBezTo>
                      <a:pt x="703631" y="4137427"/>
                      <a:pt x="701262" y="4137427"/>
                      <a:pt x="701262" y="4135058"/>
                    </a:cubicBezTo>
                    <a:cubicBezTo>
                      <a:pt x="702447" y="4132689"/>
                      <a:pt x="703631" y="4130912"/>
                      <a:pt x="704816" y="4130319"/>
                    </a:cubicBezTo>
                    <a:close/>
                    <a:moveTo>
                      <a:pt x="533054" y="4127950"/>
                    </a:moveTo>
                    <a:cubicBezTo>
                      <a:pt x="535423" y="4125581"/>
                      <a:pt x="540161" y="4130319"/>
                      <a:pt x="542530" y="4132689"/>
                    </a:cubicBezTo>
                    <a:cubicBezTo>
                      <a:pt x="549638" y="4139796"/>
                      <a:pt x="549638" y="4151641"/>
                      <a:pt x="552007" y="4163487"/>
                    </a:cubicBezTo>
                    <a:cubicBezTo>
                      <a:pt x="549638" y="4168226"/>
                      <a:pt x="549638" y="4175333"/>
                      <a:pt x="547268" y="4180071"/>
                    </a:cubicBezTo>
                    <a:cubicBezTo>
                      <a:pt x="544899" y="4189548"/>
                      <a:pt x="528315" y="4196655"/>
                      <a:pt x="521208" y="4194286"/>
                    </a:cubicBezTo>
                    <a:cubicBezTo>
                      <a:pt x="506993" y="4184809"/>
                      <a:pt x="492779" y="4175333"/>
                      <a:pt x="485671" y="4161118"/>
                    </a:cubicBezTo>
                    <a:cubicBezTo>
                      <a:pt x="485671" y="4158749"/>
                      <a:pt x="485671" y="4151641"/>
                      <a:pt x="488040" y="4149272"/>
                    </a:cubicBezTo>
                    <a:cubicBezTo>
                      <a:pt x="499886" y="4135058"/>
                      <a:pt x="516470" y="4132689"/>
                      <a:pt x="533054" y="4127950"/>
                    </a:cubicBezTo>
                    <a:close/>
                    <a:moveTo>
                      <a:pt x="514101" y="4068722"/>
                    </a:moveTo>
                    <a:cubicBezTo>
                      <a:pt x="516470" y="4068722"/>
                      <a:pt x="521208" y="4071091"/>
                      <a:pt x="523577" y="4073460"/>
                    </a:cubicBezTo>
                    <a:cubicBezTo>
                      <a:pt x="525946" y="4078199"/>
                      <a:pt x="528315" y="4082937"/>
                      <a:pt x="525946" y="4085306"/>
                    </a:cubicBezTo>
                    <a:cubicBezTo>
                      <a:pt x="523577" y="4090044"/>
                      <a:pt x="516470" y="4092413"/>
                      <a:pt x="514101" y="4097152"/>
                    </a:cubicBezTo>
                    <a:cubicBezTo>
                      <a:pt x="509362" y="4094782"/>
                      <a:pt x="504624" y="4094782"/>
                      <a:pt x="502255" y="4092413"/>
                    </a:cubicBezTo>
                    <a:cubicBezTo>
                      <a:pt x="497517" y="4082937"/>
                      <a:pt x="504624" y="4068722"/>
                      <a:pt x="514101" y="4068722"/>
                    </a:cubicBezTo>
                    <a:close/>
                    <a:moveTo>
                      <a:pt x="727322" y="4066353"/>
                    </a:moveTo>
                    <a:cubicBezTo>
                      <a:pt x="729691" y="4063984"/>
                      <a:pt x="739168" y="4071091"/>
                      <a:pt x="741537" y="4080568"/>
                    </a:cubicBezTo>
                    <a:cubicBezTo>
                      <a:pt x="746275" y="4094782"/>
                      <a:pt x="732060" y="4108997"/>
                      <a:pt x="717846" y="4106628"/>
                    </a:cubicBezTo>
                    <a:cubicBezTo>
                      <a:pt x="706000" y="4104259"/>
                      <a:pt x="701262" y="4092413"/>
                      <a:pt x="706000" y="4082937"/>
                    </a:cubicBezTo>
                    <a:cubicBezTo>
                      <a:pt x="710738" y="4073460"/>
                      <a:pt x="715477" y="4068722"/>
                      <a:pt x="727322" y="4066353"/>
                    </a:cubicBezTo>
                    <a:close/>
                    <a:moveTo>
                      <a:pt x="656248" y="4056876"/>
                    </a:moveTo>
                    <a:cubicBezTo>
                      <a:pt x="663356" y="4056876"/>
                      <a:pt x="668094" y="4063984"/>
                      <a:pt x="663356" y="4068722"/>
                    </a:cubicBezTo>
                    <a:cubicBezTo>
                      <a:pt x="660987" y="4071091"/>
                      <a:pt x="656248" y="4071091"/>
                      <a:pt x="653879" y="4071091"/>
                    </a:cubicBezTo>
                    <a:cubicBezTo>
                      <a:pt x="649141" y="4071091"/>
                      <a:pt x="649141" y="4066353"/>
                      <a:pt x="649141" y="4061615"/>
                    </a:cubicBezTo>
                    <a:cubicBezTo>
                      <a:pt x="653879" y="4059246"/>
                      <a:pt x="656248" y="4054507"/>
                      <a:pt x="656248" y="4056876"/>
                    </a:cubicBezTo>
                    <a:close/>
                    <a:moveTo>
                      <a:pt x="353000" y="4035554"/>
                    </a:moveTo>
                    <a:cubicBezTo>
                      <a:pt x="362477" y="4033185"/>
                      <a:pt x="374322" y="4042662"/>
                      <a:pt x="374322" y="4052138"/>
                    </a:cubicBezTo>
                    <a:cubicBezTo>
                      <a:pt x="374322" y="4059246"/>
                      <a:pt x="367215" y="4066353"/>
                      <a:pt x="360107" y="4068722"/>
                    </a:cubicBezTo>
                    <a:cubicBezTo>
                      <a:pt x="350631" y="4068722"/>
                      <a:pt x="341154" y="4061615"/>
                      <a:pt x="341154" y="4054507"/>
                    </a:cubicBezTo>
                    <a:cubicBezTo>
                      <a:pt x="338785" y="4047400"/>
                      <a:pt x="345893" y="4037924"/>
                      <a:pt x="353000" y="4035554"/>
                    </a:cubicBezTo>
                    <a:close/>
                    <a:moveTo>
                      <a:pt x="180054" y="4023709"/>
                    </a:moveTo>
                    <a:cubicBezTo>
                      <a:pt x="182423" y="4023709"/>
                      <a:pt x="187161" y="4030816"/>
                      <a:pt x="187161" y="4033185"/>
                    </a:cubicBezTo>
                    <a:cubicBezTo>
                      <a:pt x="187161" y="4035554"/>
                      <a:pt x="184792" y="4040292"/>
                      <a:pt x="182423" y="4042662"/>
                    </a:cubicBezTo>
                    <a:cubicBezTo>
                      <a:pt x="180054" y="4045031"/>
                      <a:pt x="175315" y="4045031"/>
                      <a:pt x="170577" y="4045031"/>
                    </a:cubicBezTo>
                    <a:cubicBezTo>
                      <a:pt x="165839" y="4042662"/>
                      <a:pt x="161101" y="4045031"/>
                      <a:pt x="158732" y="4042662"/>
                    </a:cubicBezTo>
                    <a:cubicBezTo>
                      <a:pt x="153993" y="4040292"/>
                      <a:pt x="151624" y="4035554"/>
                      <a:pt x="151624" y="4033185"/>
                    </a:cubicBezTo>
                    <a:cubicBezTo>
                      <a:pt x="151624" y="4030816"/>
                      <a:pt x="153993" y="4026078"/>
                      <a:pt x="156362" y="4026078"/>
                    </a:cubicBezTo>
                    <a:cubicBezTo>
                      <a:pt x="163470" y="4023709"/>
                      <a:pt x="172946" y="4023709"/>
                      <a:pt x="180054" y="4023709"/>
                    </a:cubicBezTo>
                    <a:close/>
                    <a:moveTo>
                      <a:pt x="728803" y="3980472"/>
                    </a:moveTo>
                    <a:cubicBezTo>
                      <a:pt x="730876" y="3979880"/>
                      <a:pt x="733245" y="3979880"/>
                      <a:pt x="734430" y="3981064"/>
                    </a:cubicBezTo>
                    <a:cubicBezTo>
                      <a:pt x="741537" y="3983434"/>
                      <a:pt x="746275" y="3992910"/>
                      <a:pt x="746275" y="4000017"/>
                    </a:cubicBezTo>
                    <a:cubicBezTo>
                      <a:pt x="746275" y="4007125"/>
                      <a:pt x="739168" y="4014232"/>
                      <a:pt x="729691" y="4016601"/>
                    </a:cubicBezTo>
                    <a:cubicBezTo>
                      <a:pt x="724953" y="4016601"/>
                      <a:pt x="717846" y="4011863"/>
                      <a:pt x="717846" y="4004756"/>
                    </a:cubicBezTo>
                    <a:cubicBezTo>
                      <a:pt x="717846" y="4004756"/>
                      <a:pt x="717846" y="4002387"/>
                      <a:pt x="717846" y="3997648"/>
                    </a:cubicBezTo>
                    <a:cubicBezTo>
                      <a:pt x="720215" y="3995279"/>
                      <a:pt x="722584" y="3988172"/>
                      <a:pt x="724953" y="3983434"/>
                    </a:cubicBezTo>
                    <a:cubicBezTo>
                      <a:pt x="724953" y="3982249"/>
                      <a:pt x="726730" y="3981064"/>
                      <a:pt x="728803" y="3980472"/>
                    </a:cubicBezTo>
                    <a:close/>
                    <a:moveTo>
                      <a:pt x="533350" y="3979584"/>
                    </a:moveTo>
                    <a:cubicBezTo>
                      <a:pt x="536608" y="3979287"/>
                      <a:pt x="540161" y="3979880"/>
                      <a:pt x="542530" y="3981064"/>
                    </a:cubicBezTo>
                    <a:cubicBezTo>
                      <a:pt x="547268" y="3983434"/>
                      <a:pt x="549638" y="3988172"/>
                      <a:pt x="549638" y="3995279"/>
                    </a:cubicBezTo>
                    <a:cubicBezTo>
                      <a:pt x="547268" y="4009494"/>
                      <a:pt x="544899" y="4023709"/>
                      <a:pt x="535423" y="4035554"/>
                    </a:cubicBezTo>
                    <a:cubicBezTo>
                      <a:pt x="528315" y="4045031"/>
                      <a:pt x="521208" y="4047400"/>
                      <a:pt x="509362" y="4049769"/>
                    </a:cubicBezTo>
                    <a:cubicBezTo>
                      <a:pt x="502255" y="4047400"/>
                      <a:pt x="492779" y="4040292"/>
                      <a:pt x="492779" y="4033185"/>
                    </a:cubicBezTo>
                    <a:cubicBezTo>
                      <a:pt x="492779" y="4028447"/>
                      <a:pt x="492779" y="4023709"/>
                      <a:pt x="495148" y="4021339"/>
                    </a:cubicBezTo>
                    <a:cubicBezTo>
                      <a:pt x="504624" y="4007125"/>
                      <a:pt x="518839" y="3997648"/>
                      <a:pt x="525946" y="3983434"/>
                    </a:cubicBezTo>
                    <a:cubicBezTo>
                      <a:pt x="527131" y="3981065"/>
                      <a:pt x="530092" y="3979880"/>
                      <a:pt x="533350" y="3979584"/>
                    </a:cubicBezTo>
                    <a:close/>
                    <a:moveTo>
                      <a:pt x="405121" y="3959742"/>
                    </a:moveTo>
                    <a:cubicBezTo>
                      <a:pt x="407490" y="3959742"/>
                      <a:pt x="407490" y="3964480"/>
                      <a:pt x="409859" y="3966850"/>
                    </a:cubicBezTo>
                    <a:cubicBezTo>
                      <a:pt x="407490" y="3969219"/>
                      <a:pt x="405121" y="3973957"/>
                      <a:pt x="402752" y="3973957"/>
                    </a:cubicBezTo>
                    <a:cubicBezTo>
                      <a:pt x="398013" y="3976326"/>
                      <a:pt x="390906" y="3969219"/>
                      <a:pt x="395644" y="3964480"/>
                    </a:cubicBezTo>
                    <a:cubicBezTo>
                      <a:pt x="398013" y="3959742"/>
                      <a:pt x="400383" y="3957373"/>
                      <a:pt x="405121" y="3959742"/>
                    </a:cubicBezTo>
                    <a:close/>
                    <a:moveTo>
                      <a:pt x="161990" y="3949970"/>
                    </a:moveTo>
                    <a:cubicBezTo>
                      <a:pt x="162878" y="3949082"/>
                      <a:pt x="164655" y="3949082"/>
                      <a:pt x="168208" y="3950266"/>
                    </a:cubicBezTo>
                    <a:cubicBezTo>
                      <a:pt x="165839" y="3952635"/>
                      <a:pt x="165839" y="3955004"/>
                      <a:pt x="165839" y="3955004"/>
                    </a:cubicBezTo>
                    <a:cubicBezTo>
                      <a:pt x="163470" y="3957373"/>
                      <a:pt x="161101" y="3955004"/>
                      <a:pt x="161101" y="3955004"/>
                    </a:cubicBezTo>
                    <a:cubicBezTo>
                      <a:pt x="161101" y="3952635"/>
                      <a:pt x="161101" y="3950858"/>
                      <a:pt x="161990" y="3949970"/>
                    </a:cubicBezTo>
                    <a:close/>
                    <a:moveTo>
                      <a:pt x="409859" y="3933682"/>
                    </a:moveTo>
                    <a:cubicBezTo>
                      <a:pt x="409859" y="3931313"/>
                      <a:pt x="412228" y="3933682"/>
                      <a:pt x="414597" y="3933682"/>
                    </a:cubicBezTo>
                    <a:cubicBezTo>
                      <a:pt x="416966" y="3933682"/>
                      <a:pt x="416966" y="3936051"/>
                      <a:pt x="416966" y="3938420"/>
                    </a:cubicBezTo>
                    <a:cubicBezTo>
                      <a:pt x="414597" y="3938420"/>
                      <a:pt x="414597" y="3940789"/>
                      <a:pt x="412228" y="3940789"/>
                    </a:cubicBezTo>
                    <a:cubicBezTo>
                      <a:pt x="407490" y="3938420"/>
                      <a:pt x="405121" y="3936051"/>
                      <a:pt x="409859" y="3933682"/>
                    </a:cubicBezTo>
                    <a:close/>
                    <a:moveTo>
                      <a:pt x="492779" y="3921836"/>
                    </a:moveTo>
                    <a:cubicBezTo>
                      <a:pt x="499886" y="3921836"/>
                      <a:pt x="509362" y="3928944"/>
                      <a:pt x="511732" y="3936051"/>
                    </a:cubicBezTo>
                    <a:cubicBezTo>
                      <a:pt x="514101" y="3947897"/>
                      <a:pt x="506993" y="3957373"/>
                      <a:pt x="497517" y="3959742"/>
                    </a:cubicBezTo>
                    <a:cubicBezTo>
                      <a:pt x="488040" y="3959742"/>
                      <a:pt x="478564" y="3952635"/>
                      <a:pt x="476195" y="3943158"/>
                    </a:cubicBezTo>
                    <a:cubicBezTo>
                      <a:pt x="473826" y="3936051"/>
                      <a:pt x="483302" y="3924205"/>
                      <a:pt x="492779" y="3921836"/>
                    </a:cubicBezTo>
                    <a:close/>
                    <a:moveTo>
                      <a:pt x="552007" y="3876823"/>
                    </a:moveTo>
                    <a:cubicBezTo>
                      <a:pt x="556745" y="3874454"/>
                      <a:pt x="563852" y="3881561"/>
                      <a:pt x="563852" y="3886299"/>
                    </a:cubicBezTo>
                    <a:cubicBezTo>
                      <a:pt x="563852" y="3891037"/>
                      <a:pt x="559114" y="3898145"/>
                      <a:pt x="552007" y="3898145"/>
                    </a:cubicBezTo>
                    <a:cubicBezTo>
                      <a:pt x="547268" y="3895776"/>
                      <a:pt x="544899" y="3893407"/>
                      <a:pt x="542530" y="3891037"/>
                    </a:cubicBezTo>
                    <a:cubicBezTo>
                      <a:pt x="540161" y="3886299"/>
                      <a:pt x="547268" y="3876823"/>
                      <a:pt x="552007" y="3876823"/>
                    </a:cubicBezTo>
                    <a:close/>
                    <a:moveTo>
                      <a:pt x="601758" y="3874454"/>
                    </a:moveTo>
                    <a:cubicBezTo>
                      <a:pt x="606497" y="3872085"/>
                      <a:pt x="613604" y="3879192"/>
                      <a:pt x="613604" y="3883930"/>
                    </a:cubicBezTo>
                    <a:cubicBezTo>
                      <a:pt x="613604" y="3891037"/>
                      <a:pt x="608866" y="3898145"/>
                      <a:pt x="599389" y="3900514"/>
                    </a:cubicBezTo>
                    <a:cubicBezTo>
                      <a:pt x="594651" y="3902883"/>
                      <a:pt x="587544" y="3895776"/>
                      <a:pt x="587544" y="3891037"/>
                    </a:cubicBezTo>
                    <a:cubicBezTo>
                      <a:pt x="587544" y="3883930"/>
                      <a:pt x="594651" y="3874454"/>
                      <a:pt x="601758" y="3874454"/>
                    </a:cubicBezTo>
                    <a:close/>
                    <a:moveTo>
                      <a:pt x="691785" y="3864977"/>
                    </a:moveTo>
                    <a:cubicBezTo>
                      <a:pt x="698893" y="3862608"/>
                      <a:pt x="703631" y="3864977"/>
                      <a:pt x="708369" y="3869715"/>
                    </a:cubicBezTo>
                    <a:cubicBezTo>
                      <a:pt x="713107" y="3874454"/>
                      <a:pt x="713107" y="3881561"/>
                      <a:pt x="710738" y="3883930"/>
                    </a:cubicBezTo>
                    <a:cubicBezTo>
                      <a:pt x="706000" y="3891037"/>
                      <a:pt x="698893" y="3898145"/>
                      <a:pt x="694154" y="3902883"/>
                    </a:cubicBezTo>
                    <a:cubicBezTo>
                      <a:pt x="687047" y="3909990"/>
                      <a:pt x="675201" y="3907622"/>
                      <a:pt x="668094" y="3898145"/>
                    </a:cubicBezTo>
                    <a:cubicBezTo>
                      <a:pt x="668094" y="3898145"/>
                      <a:pt x="665725" y="3895776"/>
                      <a:pt x="665725" y="3893407"/>
                    </a:cubicBezTo>
                    <a:cubicBezTo>
                      <a:pt x="668094" y="3879192"/>
                      <a:pt x="677571" y="3869715"/>
                      <a:pt x="691785" y="3864977"/>
                    </a:cubicBezTo>
                    <a:close/>
                    <a:moveTo>
                      <a:pt x="182423" y="3848393"/>
                    </a:moveTo>
                    <a:cubicBezTo>
                      <a:pt x="184792" y="3848393"/>
                      <a:pt x="184792" y="3850762"/>
                      <a:pt x="184792" y="3853132"/>
                    </a:cubicBezTo>
                    <a:cubicBezTo>
                      <a:pt x="182423" y="3855500"/>
                      <a:pt x="182423" y="3855500"/>
                      <a:pt x="180054" y="3855500"/>
                    </a:cubicBezTo>
                    <a:cubicBezTo>
                      <a:pt x="177685" y="3855500"/>
                      <a:pt x="177685" y="3853132"/>
                      <a:pt x="177685" y="3850762"/>
                    </a:cubicBezTo>
                    <a:cubicBezTo>
                      <a:pt x="180054" y="3850762"/>
                      <a:pt x="182423" y="3848393"/>
                      <a:pt x="182423" y="3848393"/>
                    </a:cubicBezTo>
                    <a:close/>
                    <a:moveTo>
                      <a:pt x="727322" y="3836548"/>
                    </a:moveTo>
                    <a:cubicBezTo>
                      <a:pt x="732060" y="3836548"/>
                      <a:pt x="736799" y="3836548"/>
                      <a:pt x="739168" y="3838917"/>
                    </a:cubicBezTo>
                    <a:cubicBezTo>
                      <a:pt x="751013" y="3848393"/>
                      <a:pt x="753383" y="3853132"/>
                      <a:pt x="751013" y="3862608"/>
                    </a:cubicBezTo>
                    <a:cubicBezTo>
                      <a:pt x="751013" y="3862608"/>
                      <a:pt x="751013" y="3864977"/>
                      <a:pt x="751013" y="3867346"/>
                    </a:cubicBezTo>
                    <a:cubicBezTo>
                      <a:pt x="748644" y="3869715"/>
                      <a:pt x="746275" y="3874454"/>
                      <a:pt x="743906" y="3874454"/>
                    </a:cubicBezTo>
                    <a:cubicBezTo>
                      <a:pt x="741537" y="3876823"/>
                      <a:pt x="736799" y="3874454"/>
                      <a:pt x="734430" y="3872085"/>
                    </a:cubicBezTo>
                    <a:cubicBezTo>
                      <a:pt x="729691" y="3867346"/>
                      <a:pt x="727322" y="3860239"/>
                      <a:pt x="722584" y="3853132"/>
                    </a:cubicBezTo>
                    <a:cubicBezTo>
                      <a:pt x="720215" y="3846024"/>
                      <a:pt x="722584" y="3836548"/>
                      <a:pt x="727322" y="3836548"/>
                    </a:cubicBezTo>
                    <a:close/>
                    <a:moveTo>
                      <a:pt x="348262" y="3817595"/>
                    </a:moveTo>
                    <a:cubicBezTo>
                      <a:pt x="350631" y="3817595"/>
                      <a:pt x="355369" y="3819963"/>
                      <a:pt x="357738" y="3822333"/>
                    </a:cubicBezTo>
                    <a:cubicBezTo>
                      <a:pt x="362477" y="3827071"/>
                      <a:pt x="362477" y="3834178"/>
                      <a:pt x="357738" y="3838917"/>
                    </a:cubicBezTo>
                    <a:cubicBezTo>
                      <a:pt x="353000" y="3843655"/>
                      <a:pt x="345893" y="3846024"/>
                      <a:pt x="341154" y="3843655"/>
                    </a:cubicBezTo>
                    <a:cubicBezTo>
                      <a:pt x="338785" y="3841286"/>
                      <a:pt x="336416" y="3836548"/>
                      <a:pt x="336416" y="3836548"/>
                    </a:cubicBezTo>
                    <a:cubicBezTo>
                      <a:pt x="334047" y="3827071"/>
                      <a:pt x="341154" y="3817595"/>
                      <a:pt x="348262" y="3817595"/>
                    </a:cubicBezTo>
                    <a:close/>
                    <a:moveTo>
                      <a:pt x="709850" y="3805749"/>
                    </a:moveTo>
                    <a:cubicBezTo>
                      <a:pt x="710738" y="3805157"/>
                      <a:pt x="711923" y="3805749"/>
                      <a:pt x="713107" y="3808118"/>
                    </a:cubicBezTo>
                    <a:cubicBezTo>
                      <a:pt x="713107" y="3810487"/>
                      <a:pt x="713107" y="3812856"/>
                      <a:pt x="715477" y="3812856"/>
                    </a:cubicBezTo>
                    <a:cubicBezTo>
                      <a:pt x="713107" y="3815225"/>
                      <a:pt x="713107" y="3815225"/>
                      <a:pt x="710738" y="3815225"/>
                    </a:cubicBezTo>
                    <a:cubicBezTo>
                      <a:pt x="708369" y="3812856"/>
                      <a:pt x="708369" y="3812856"/>
                      <a:pt x="708369" y="3810487"/>
                    </a:cubicBezTo>
                    <a:cubicBezTo>
                      <a:pt x="708369" y="3808118"/>
                      <a:pt x="708961" y="3806342"/>
                      <a:pt x="709850" y="3805749"/>
                    </a:cubicBezTo>
                    <a:close/>
                    <a:moveTo>
                      <a:pt x="746275" y="3784427"/>
                    </a:moveTo>
                    <a:cubicBezTo>
                      <a:pt x="751013" y="3784427"/>
                      <a:pt x="758121" y="3789165"/>
                      <a:pt x="760490" y="3793903"/>
                    </a:cubicBezTo>
                    <a:cubicBezTo>
                      <a:pt x="760490" y="3801011"/>
                      <a:pt x="755752" y="3805749"/>
                      <a:pt x="748644" y="3805749"/>
                    </a:cubicBezTo>
                    <a:cubicBezTo>
                      <a:pt x="741537" y="3805749"/>
                      <a:pt x="734430" y="3801011"/>
                      <a:pt x="734430" y="3796272"/>
                    </a:cubicBezTo>
                    <a:cubicBezTo>
                      <a:pt x="734430" y="3791534"/>
                      <a:pt x="739168" y="3784427"/>
                      <a:pt x="746275" y="3784427"/>
                    </a:cubicBezTo>
                    <a:close/>
                    <a:moveTo>
                      <a:pt x="570960" y="3782058"/>
                    </a:moveTo>
                    <a:cubicBezTo>
                      <a:pt x="580436" y="3782058"/>
                      <a:pt x="587544" y="3784427"/>
                      <a:pt x="592282" y="3791534"/>
                    </a:cubicBezTo>
                    <a:cubicBezTo>
                      <a:pt x="594651" y="3796272"/>
                      <a:pt x="597020" y="3803380"/>
                      <a:pt x="592282" y="3808118"/>
                    </a:cubicBezTo>
                    <a:cubicBezTo>
                      <a:pt x="582805" y="3824702"/>
                      <a:pt x="568591" y="3834178"/>
                      <a:pt x="552007" y="3843655"/>
                    </a:cubicBezTo>
                    <a:cubicBezTo>
                      <a:pt x="552007" y="3843655"/>
                      <a:pt x="549638" y="3843655"/>
                      <a:pt x="547268" y="3843655"/>
                    </a:cubicBezTo>
                    <a:cubicBezTo>
                      <a:pt x="544899" y="3843655"/>
                      <a:pt x="540161" y="3841286"/>
                      <a:pt x="537792" y="3838917"/>
                    </a:cubicBezTo>
                    <a:cubicBezTo>
                      <a:pt x="535423" y="3834178"/>
                      <a:pt x="533054" y="3829440"/>
                      <a:pt x="535423" y="3827071"/>
                    </a:cubicBezTo>
                    <a:cubicBezTo>
                      <a:pt x="542530" y="3812856"/>
                      <a:pt x="552007" y="3801011"/>
                      <a:pt x="561483" y="3786796"/>
                    </a:cubicBezTo>
                    <a:cubicBezTo>
                      <a:pt x="561483" y="3784427"/>
                      <a:pt x="568591" y="3784427"/>
                      <a:pt x="570960" y="3782058"/>
                    </a:cubicBezTo>
                    <a:close/>
                    <a:moveTo>
                      <a:pt x="229805" y="3760735"/>
                    </a:moveTo>
                    <a:cubicBezTo>
                      <a:pt x="232175" y="3760735"/>
                      <a:pt x="234544" y="3765474"/>
                      <a:pt x="234544" y="3770212"/>
                    </a:cubicBezTo>
                    <a:cubicBezTo>
                      <a:pt x="232175" y="3774950"/>
                      <a:pt x="229805" y="3777319"/>
                      <a:pt x="225067" y="3774950"/>
                    </a:cubicBezTo>
                    <a:cubicBezTo>
                      <a:pt x="220329" y="3772581"/>
                      <a:pt x="217960" y="3770212"/>
                      <a:pt x="220329" y="3765474"/>
                    </a:cubicBezTo>
                    <a:cubicBezTo>
                      <a:pt x="222698" y="3760735"/>
                      <a:pt x="225067" y="3758366"/>
                      <a:pt x="229805" y="3760735"/>
                    </a:cubicBezTo>
                    <a:close/>
                    <a:moveTo>
                      <a:pt x="187161" y="3722829"/>
                    </a:moveTo>
                    <a:cubicBezTo>
                      <a:pt x="187161" y="3722829"/>
                      <a:pt x="189530" y="3725198"/>
                      <a:pt x="189530" y="3727568"/>
                    </a:cubicBezTo>
                    <a:cubicBezTo>
                      <a:pt x="189530" y="3729937"/>
                      <a:pt x="187161" y="3729937"/>
                      <a:pt x="184792" y="3729937"/>
                    </a:cubicBezTo>
                    <a:cubicBezTo>
                      <a:pt x="182423" y="3729937"/>
                      <a:pt x="182423" y="3727568"/>
                      <a:pt x="182423" y="3725198"/>
                    </a:cubicBezTo>
                    <a:cubicBezTo>
                      <a:pt x="182423" y="3722829"/>
                      <a:pt x="184792" y="3722829"/>
                      <a:pt x="187161" y="3722829"/>
                    </a:cubicBezTo>
                    <a:close/>
                    <a:moveTo>
                      <a:pt x="769967" y="3710984"/>
                    </a:moveTo>
                    <a:cubicBezTo>
                      <a:pt x="777074" y="3708615"/>
                      <a:pt x="781812" y="3715722"/>
                      <a:pt x="779443" y="3722829"/>
                    </a:cubicBezTo>
                    <a:cubicBezTo>
                      <a:pt x="777074" y="3727568"/>
                      <a:pt x="774705" y="3729937"/>
                      <a:pt x="769967" y="3727568"/>
                    </a:cubicBezTo>
                    <a:cubicBezTo>
                      <a:pt x="765228" y="3725198"/>
                      <a:pt x="765228" y="3720460"/>
                      <a:pt x="762859" y="3718091"/>
                    </a:cubicBezTo>
                    <a:cubicBezTo>
                      <a:pt x="765228" y="3715722"/>
                      <a:pt x="767597" y="3710984"/>
                      <a:pt x="769967" y="3710984"/>
                    </a:cubicBezTo>
                    <a:close/>
                    <a:moveTo>
                      <a:pt x="383799" y="3706246"/>
                    </a:moveTo>
                    <a:cubicBezTo>
                      <a:pt x="393275" y="3706246"/>
                      <a:pt x="400383" y="3706246"/>
                      <a:pt x="405121" y="3713353"/>
                    </a:cubicBezTo>
                    <a:cubicBezTo>
                      <a:pt x="412228" y="3722829"/>
                      <a:pt x="412228" y="3732306"/>
                      <a:pt x="409859" y="3741783"/>
                    </a:cubicBezTo>
                    <a:cubicBezTo>
                      <a:pt x="407490" y="3746521"/>
                      <a:pt x="405121" y="3748890"/>
                      <a:pt x="400383" y="3746521"/>
                    </a:cubicBezTo>
                    <a:cubicBezTo>
                      <a:pt x="393275" y="3744151"/>
                      <a:pt x="388537" y="3737044"/>
                      <a:pt x="386168" y="3727568"/>
                    </a:cubicBezTo>
                    <a:cubicBezTo>
                      <a:pt x="383799" y="3720460"/>
                      <a:pt x="383799" y="3713353"/>
                      <a:pt x="383799" y="3706246"/>
                    </a:cubicBezTo>
                    <a:close/>
                    <a:moveTo>
                      <a:pt x="530685" y="3694400"/>
                    </a:moveTo>
                    <a:cubicBezTo>
                      <a:pt x="540161" y="3699138"/>
                      <a:pt x="547268" y="3703876"/>
                      <a:pt x="556745" y="3708615"/>
                    </a:cubicBezTo>
                    <a:cubicBezTo>
                      <a:pt x="559114" y="3708615"/>
                      <a:pt x="559114" y="3710984"/>
                      <a:pt x="559114" y="3713353"/>
                    </a:cubicBezTo>
                    <a:cubicBezTo>
                      <a:pt x="559114" y="3715722"/>
                      <a:pt x="559114" y="3718091"/>
                      <a:pt x="556745" y="3718091"/>
                    </a:cubicBezTo>
                    <a:cubicBezTo>
                      <a:pt x="547268" y="3722829"/>
                      <a:pt x="537792" y="3725198"/>
                      <a:pt x="528315" y="3727568"/>
                    </a:cubicBezTo>
                    <a:cubicBezTo>
                      <a:pt x="521208" y="3729937"/>
                      <a:pt x="506993" y="3715722"/>
                      <a:pt x="511732" y="3706246"/>
                    </a:cubicBezTo>
                    <a:cubicBezTo>
                      <a:pt x="514101" y="3696769"/>
                      <a:pt x="523577" y="3692031"/>
                      <a:pt x="530685" y="3694400"/>
                    </a:cubicBezTo>
                    <a:close/>
                    <a:moveTo>
                      <a:pt x="715477" y="3692031"/>
                    </a:moveTo>
                    <a:cubicBezTo>
                      <a:pt x="722584" y="3692031"/>
                      <a:pt x="729691" y="3701507"/>
                      <a:pt x="732060" y="3708615"/>
                    </a:cubicBezTo>
                    <a:cubicBezTo>
                      <a:pt x="732060" y="3713353"/>
                      <a:pt x="727322" y="3718091"/>
                      <a:pt x="720215" y="3720460"/>
                    </a:cubicBezTo>
                    <a:cubicBezTo>
                      <a:pt x="708369" y="3722829"/>
                      <a:pt x="701262" y="3718091"/>
                      <a:pt x="701262" y="3708615"/>
                    </a:cubicBezTo>
                    <a:cubicBezTo>
                      <a:pt x="701262" y="3701507"/>
                      <a:pt x="708369" y="3692031"/>
                      <a:pt x="715477" y="3692031"/>
                    </a:cubicBezTo>
                    <a:close/>
                    <a:moveTo>
                      <a:pt x="369584" y="3687293"/>
                    </a:moveTo>
                    <a:cubicBezTo>
                      <a:pt x="369584" y="3687293"/>
                      <a:pt x="371953" y="3687293"/>
                      <a:pt x="374322" y="3687293"/>
                    </a:cubicBezTo>
                    <a:cubicBezTo>
                      <a:pt x="381430" y="3692031"/>
                      <a:pt x="381430" y="3699138"/>
                      <a:pt x="386168" y="3706246"/>
                    </a:cubicBezTo>
                    <a:cubicBezTo>
                      <a:pt x="379060" y="3703876"/>
                      <a:pt x="371953" y="3703876"/>
                      <a:pt x="367215" y="3696769"/>
                    </a:cubicBezTo>
                    <a:cubicBezTo>
                      <a:pt x="364846" y="3692031"/>
                      <a:pt x="364846" y="3689661"/>
                      <a:pt x="369584" y="3687293"/>
                    </a:cubicBezTo>
                    <a:close/>
                    <a:moveTo>
                      <a:pt x="620711" y="3682554"/>
                    </a:moveTo>
                    <a:cubicBezTo>
                      <a:pt x="625450" y="3684923"/>
                      <a:pt x="627819" y="3687293"/>
                      <a:pt x="627819" y="3689661"/>
                    </a:cubicBezTo>
                    <a:cubicBezTo>
                      <a:pt x="627819" y="3696769"/>
                      <a:pt x="620711" y="3701507"/>
                      <a:pt x="615973" y="3696769"/>
                    </a:cubicBezTo>
                    <a:cubicBezTo>
                      <a:pt x="613604" y="3696769"/>
                      <a:pt x="611235" y="3689661"/>
                      <a:pt x="611235" y="3687293"/>
                    </a:cubicBezTo>
                    <a:cubicBezTo>
                      <a:pt x="611235" y="3682554"/>
                      <a:pt x="615973" y="3682554"/>
                      <a:pt x="620711" y="3682554"/>
                    </a:cubicBezTo>
                    <a:close/>
                    <a:moveTo>
                      <a:pt x="568591" y="3658863"/>
                    </a:moveTo>
                    <a:cubicBezTo>
                      <a:pt x="578067" y="3658863"/>
                      <a:pt x="587544" y="3668339"/>
                      <a:pt x="587544" y="3677816"/>
                    </a:cubicBezTo>
                    <a:cubicBezTo>
                      <a:pt x="587544" y="3684923"/>
                      <a:pt x="580436" y="3692031"/>
                      <a:pt x="573329" y="3692031"/>
                    </a:cubicBezTo>
                    <a:cubicBezTo>
                      <a:pt x="563852" y="3694400"/>
                      <a:pt x="552007" y="3687293"/>
                      <a:pt x="552007" y="3677816"/>
                    </a:cubicBezTo>
                    <a:cubicBezTo>
                      <a:pt x="549638" y="3668339"/>
                      <a:pt x="559114" y="3658863"/>
                      <a:pt x="568591" y="3658863"/>
                    </a:cubicBezTo>
                    <a:close/>
                    <a:moveTo>
                      <a:pt x="170577" y="3654125"/>
                    </a:moveTo>
                    <a:cubicBezTo>
                      <a:pt x="170577" y="3654125"/>
                      <a:pt x="175315" y="3654125"/>
                      <a:pt x="175315" y="3656494"/>
                    </a:cubicBezTo>
                    <a:cubicBezTo>
                      <a:pt x="177685" y="3658863"/>
                      <a:pt x="177685" y="3663601"/>
                      <a:pt x="172946" y="3665970"/>
                    </a:cubicBezTo>
                    <a:cubicBezTo>
                      <a:pt x="172946" y="3668339"/>
                      <a:pt x="170577" y="3668339"/>
                      <a:pt x="165839" y="3668339"/>
                    </a:cubicBezTo>
                    <a:cubicBezTo>
                      <a:pt x="165839" y="3668339"/>
                      <a:pt x="163470" y="3665970"/>
                      <a:pt x="163470" y="3663601"/>
                    </a:cubicBezTo>
                    <a:cubicBezTo>
                      <a:pt x="165839" y="3658863"/>
                      <a:pt x="168208" y="3656494"/>
                      <a:pt x="170577" y="3654125"/>
                    </a:cubicBezTo>
                    <a:close/>
                    <a:moveTo>
                      <a:pt x="708369" y="3639910"/>
                    </a:moveTo>
                    <a:cubicBezTo>
                      <a:pt x="713107" y="3639910"/>
                      <a:pt x="715477" y="3637541"/>
                      <a:pt x="720215" y="3639910"/>
                    </a:cubicBezTo>
                    <a:cubicBezTo>
                      <a:pt x="724953" y="3639910"/>
                      <a:pt x="727322" y="3644648"/>
                      <a:pt x="724953" y="3649386"/>
                    </a:cubicBezTo>
                    <a:cubicBezTo>
                      <a:pt x="722584" y="3651756"/>
                      <a:pt x="717846" y="3654125"/>
                      <a:pt x="715477" y="3656494"/>
                    </a:cubicBezTo>
                    <a:cubicBezTo>
                      <a:pt x="710738" y="3654125"/>
                      <a:pt x="708369" y="3654125"/>
                      <a:pt x="706000" y="3651756"/>
                    </a:cubicBezTo>
                    <a:cubicBezTo>
                      <a:pt x="703631" y="3649386"/>
                      <a:pt x="703631" y="3644648"/>
                      <a:pt x="703631" y="3642279"/>
                    </a:cubicBezTo>
                    <a:cubicBezTo>
                      <a:pt x="703631" y="3642279"/>
                      <a:pt x="706000" y="3639910"/>
                      <a:pt x="708369" y="3639910"/>
                    </a:cubicBezTo>
                    <a:close/>
                    <a:moveTo>
                      <a:pt x="168208" y="3613849"/>
                    </a:moveTo>
                    <a:cubicBezTo>
                      <a:pt x="172946" y="3613849"/>
                      <a:pt x="175315" y="3616219"/>
                      <a:pt x="175315" y="3620957"/>
                    </a:cubicBezTo>
                    <a:cubicBezTo>
                      <a:pt x="175315" y="3623326"/>
                      <a:pt x="172946" y="3625695"/>
                      <a:pt x="172946" y="3625695"/>
                    </a:cubicBezTo>
                    <a:cubicBezTo>
                      <a:pt x="170577" y="3625695"/>
                      <a:pt x="165839" y="3623326"/>
                      <a:pt x="163470" y="3620957"/>
                    </a:cubicBezTo>
                    <a:cubicBezTo>
                      <a:pt x="163470" y="3618588"/>
                      <a:pt x="163470" y="3616219"/>
                      <a:pt x="163470" y="3616219"/>
                    </a:cubicBezTo>
                    <a:cubicBezTo>
                      <a:pt x="163470" y="3613849"/>
                      <a:pt x="165839" y="3613849"/>
                      <a:pt x="168208" y="3613849"/>
                    </a:cubicBezTo>
                    <a:close/>
                    <a:moveTo>
                      <a:pt x="800765" y="3609111"/>
                    </a:moveTo>
                    <a:cubicBezTo>
                      <a:pt x="805503" y="3609111"/>
                      <a:pt x="807873" y="3609111"/>
                      <a:pt x="810242" y="3613849"/>
                    </a:cubicBezTo>
                    <a:cubicBezTo>
                      <a:pt x="810242" y="3618588"/>
                      <a:pt x="810242" y="3620957"/>
                      <a:pt x="805503" y="3623326"/>
                    </a:cubicBezTo>
                    <a:cubicBezTo>
                      <a:pt x="800765" y="3623326"/>
                      <a:pt x="798396" y="3623326"/>
                      <a:pt x="796027" y="3618588"/>
                    </a:cubicBezTo>
                    <a:cubicBezTo>
                      <a:pt x="796027" y="3616219"/>
                      <a:pt x="796027" y="3611481"/>
                      <a:pt x="800765" y="3609111"/>
                    </a:cubicBezTo>
                    <a:close/>
                    <a:moveTo>
                      <a:pt x="722584" y="3597266"/>
                    </a:moveTo>
                    <a:cubicBezTo>
                      <a:pt x="727322" y="3597266"/>
                      <a:pt x="734430" y="3599635"/>
                      <a:pt x="734430" y="3606742"/>
                    </a:cubicBezTo>
                    <a:cubicBezTo>
                      <a:pt x="734430" y="3609111"/>
                      <a:pt x="732060" y="3613849"/>
                      <a:pt x="732060" y="3613849"/>
                    </a:cubicBezTo>
                    <a:cubicBezTo>
                      <a:pt x="732060" y="3616219"/>
                      <a:pt x="729691" y="3616219"/>
                      <a:pt x="727322" y="3616219"/>
                    </a:cubicBezTo>
                    <a:cubicBezTo>
                      <a:pt x="720215" y="3616219"/>
                      <a:pt x="715477" y="3613849"/>
                      <a:pt x="713107" y="3606742"/>
                    </a:cubicBezTo>
                    <a:cubicBezTo>
                      <a:pt x="713107" y="3604373"/>
                      <a:pt x="713107" y="3602004"/>
                      <a:pt x="713107" y="3602004"/>
                    </a:cubicBezTo>
                    <a:cubicBezTo>
                      <a:pt x="715477" y="3599635"/>
                      <a:pt x="720215" y="3597266"/>
                      <a:pt x="722584" y="3597266"/>
                    </a:cubicBezTo>
                    <a:close/>
                    <a:moveTo>
                      <a:pt x="566221" y="3594896"/>
                    </a:moveTo>
                    <a:cubicBezTo>
                      <a:pt x="573329" y="3594896"/>
                      <a:pt x="582805" y="3594896"/>
                      <a:pt x="589913" y="3594896"/>
                    </a:cubicBezTo>
                    <a:cubicBezTo>
                      <a:pt x="592282" y="3594896"/>
                      <a:pt x="597020" y="3599635"/>
                      <a:pt x="597020" y="3602004"/>
                    </a:cubicBezTo>
                    <a:cubicBezTo>
                      <a:pt x="597020" y="3606742"/>
                      <a:pt x="594651" y="3611481"/>
                      <a:pt x="594651" y="3613849"/>
                    </a:cubicBezTo>
                    <a:cubicBezTo>
                      <a:pt x="589913" y="3616219"/>
                      <a:pt x="582805" y="3618588"/>
                      <a:pt x="578067" y="3620957"/>
                    </a:cubicBezTo>
                    <a:cubicBezTo>
                      <a:pt x="570960" y="3623326"/>
                      <a:pt x="563852" y="3616219"/>
                      <a:pt x="563852" y="3606742"/>
                    </a:cubicBezTo>
                    <a:cubicBezTo>
                      <a:pt x="563852" y="3602004"/>
                      <a:pt x="566221" y="3599635"/>
                      <a:pt x="566221" y="3594896"/>
                    </a:cubicBezTo>
                    <a:close/>
                    <a:moveTo>
                      <a:pt x="561483" y="3564098"/>
                    </a:moveTo>
                    <a:cubicBezTo>
                      <a:pt x="566221" y="3566467"/>
                      <a:pt x="568591" y="3571205"/>
                      <a:pt x="568591" y="3578313"/>
                    </a:cubicBezTo>
                    <a:cubicBezTo>
                      <a:pt x="568591" y="3583051"/>
                      <a:pt x="566221" y="3590158"/>
                      <a:pt x="563852" y="3594896"/>
                    </a:cubicBezTo>
                    <a:cubicBezTo>
                      <a:pt x="559114" y="3594896"/>
                      <a:pt x="554376" y="3594896"/>
                      <a:pt x="552007" y="3592527"/>
                    </a:cubicBezTo>
                    <a:cubicBezTo>
                      <a:pt x="549638" y="3592527"/>
                      <a:pt x="544899" y="3590158"/>
                      <a:pt x="544899" y="3587789"/>
                    </a:cubicBezTo>
                    <a:cubicBezTo>
                      <a:pt x="537792" y="3583051"/>
                      <a:pt x="540161" y="3571205"/>
                      <a:pt x="544899" y="3566467"/>
                    </a:cubicBezTo>
                    <a:cubicBezTo>
                      <a:pt x="549638" y="3561729"/>
                      <a:pt x="556745" y="3561729"/>
                      <a:pt x="561483" y="3564098"/>
                    </a:cubicBezTo>
                    <a:close/>
                    <a:moveTo>
                      <a:pt x="630188" y="3552252"/>
                    </a:moveTo>
                    <a:cubicBezTo>
                      <a:pt x="639665" y="3552252"/>
                      <a:pt x="649141" y="3559359"/>
                      <a:pt x="651510" y="3568836"/>
                    </a:cubicBezTo>
                    <a:cubicBezTo>
                      <a:pt x="651510" y="3578313"/>
                      <a:pt x="644403" y="3587789"/>
                      <a:pt x="634926" y="3590158"/>
                    </a:cubicBezTo>
                    <a:cubicBezTo>
                      <a:pt x="625450" y="3592527"/>
                      <a:pt x="615973" y="3585420"/>
                      <a:pt x="613604" y="3573574"/>
                    </a:cubicBezTo>
                    <a:cubicBezTo>
                      <a:pt x="613604" y="3564098"/>
                      <a:pt x="620711" y="3554621"/>
                      <a:pt x="630188" y="3552252"/>
                    </a:cubicBezTo>
                    <a:close/>
                    <a:moveTo>
                      <a:pt x="733541" y="3539518"/>
                    </a:moveTo>
                    <a:cubicBezTo>
                      <a:pt x="736207" y="3539222"/>
                      <a:pt x="739168" y="3540407"/>
                      <a:pt x="741537" y="3542776"/>
                    </a:cubicBezTo>
                    <a:cubicBezTo>
                      <a:pt x="743906" y="3545145"/>
                      <a:pt x="746275" y="3547514"/>
                      <a:pt x="746275" y="3552252"/>
                    </a:cubicBezTo>
                    <a:cubicBezTo>
                      <a:pt x="748644" y="3556991"/>
                      <a:pt x="743906" y="3564098"/>
                      <a:pt x="736799" y="3566467"/>
                    </a:cubicBezTo>
                    <a:cubicBezTo>
                      <a:pt x="732060" y="3568836"/>
                      <a:pt x="724953" y="3564098"/>
                      <a:pt x="724953" y="3556991"/>
                    </a:cubicBezTo>
                    <a:cubicBezTo>
                      <a:pt x="724953" y="3552252"/>
                      <a:pt x="724953" y="3547514"/>
                      <a:pt x="727322" y="3545145"/>
                    </a:cubicBezTo>
                    <a:cubicBezTo>
                      <a:pt x="728506" y="3541591"/>
                      <a:pt x="730876" y="3539814"/>
                      <a:pt x="733541" y="3539518"/>
                    </a:cubicBezTo>
                    <a:close/>
                    <a:moveTo>
                      <a:pt x="421705" y="3530930"/>
                    </a:moveTo>
                    <a:cubicBezTo>
                      <a:pt x="431181" y="3530930"/>
                      <a:pt x="438289" y="3538037"/>
                      <a:pt x="440658" y="3545145"/>
                    </a:cubicBezTo>
                    <a:cubicBezTo>
                      <a:pt x="443027" y="3552252"/>
                      <a:pt x="435919" y="3561729"/>
                      <a:pt x="426443" y="3564098"/>
                    </a:cubicBezTo>
                    <a:cubicBezTo>
                      <a:pt x="416966" y="3566467"/>
                      <a:pt x="405121" y="3556991"/>
                      <a:pt x="405121" y="3547514"/>
                    </a:cubicBezTo>
                    <a:cubicBezTo>
                      <a:pt x="405121" y="3540407"/>
                      <a:pt x="412228" y="3530930"/>
                      <a:pt x="421705" y="3530930"/>
                    </a:cubicBezTo>
                    <a:close/>
                    <a:moveTo>
                      <a:pt x="177685" y="3516715"/>
                    </a:moveTo>
                    <a:cubicBezTo>
                      <a:pt x="177685" y="3519084"/>
                      <a:pt x="180054" y="3521454"/>
                      <a:pt x="180054" y="3521454"/>
                    </a:cubicBezTo>
                    <a:cubicBezTo>
                      <a:pt x="180054" y="3528561"/>
                      <a:pt x="177685" y="3526192"/>
                      <a:pt x="175315" y="3521454"/>
                    </a:cubicBezTo>
                    <a:cubicBezTo>
                      <a:pt x="175315" y="3519084"/>
                      <a:pt x="177685" y="3519084"/>
                      <a:pt x="177685" y="3516715"/>
                    </a:cubicBezTo>
                    <a:close/>
                    <a:moveTo>
                      <a:pt x="376691" y="3511977"/>
                    </a:moveTo>
                    <a:cubicBezTo>
                      <a:pt x="381430" y="3509608"/>
                      <a:pt x="383799" y="3514346"/>
                      <a:pt x="388537" y="3514346"/>
                    </a:cubicBezTo>
                    <a:cubicBezTo>
                      <a:pt x="386168" y="3516715"/>
                      <a:pt x="386168" y="3521454"/>
                      <a:pt x="383799" y="3523823"/>
                    </a:cubicBezTo>
                    <a:cubicBezTo>
                      <a:pt x="379060" y="3526192"/>
                      <a:pt x="376691" y="3526192"/>
                      <a:pt x="371953" y="3521454"/>
                    </a:cubicBezTo>
                    <a:cubicBezTo>
                      <a:pt x="371953" y="3516715"/>
                      <a:pt x="371953" y="3511977"/>
                      <a:pt x="376691" y="3511977"/>
                    </a:cubicBezTo>
                    <a:close/>
                    <a:moveTo>
                      <a:pt x="772336" y="3452749"/>
                    </a:moveTo>
                    <a:cubicBezTo>
                      <a:pt x="777074" y="3448011"/>
                      <a:pt x="786550" y="3455118"/>
                      <a:pt x="784181" y="3462225"/>
                    </a:cubicBezTo>
                    <a:cubicBezTo>
                      <a:pt x="784181" y="3462225"/>
                      <a:pt x="781812" y="3464594"/>
                      <a:pt x="779443" y="3464594"/>
                    </a:cubicBezTo>
                    <a:cubicBezTo>
                      <a:pt x="774705" y="3464594"/>
                      <a:pt x="769967" y="3462225"/>
                      <a:pt x="769967" y="3457487"/>
                    </a:cubicBezTo>
                    <a:cubicBezTo>
                      <a:pt x="772336" y="3455118"/>
                      <a:pt x="772336" y="3452749"/>
                      <a:pt x="772336" y="3452749"/>
                    </a:cubicBezTo>
                    <a:close/>
                    <a:moveTo>
                      <a:pt x="177685" y="3450380"/>
                    </a:moveTo>
                    <a:cubicBezTo>
                      <a:pt x="180054" y="3450380"/>
                      <a:pt x="184792" y="3450380"/>
                      <a:pt x="187161" y="3455118"/>
                    </a:cubicBezTo>
                    <a:cubicBezTo>
                      <a:pt x="189530" y="3459856"/>
                      <a:pt x="189530" y="3464594"/>
                      <a:pt x="182423" y="3464594"/>
                    </a:cubicBezTo>
                    <a:cubicBezTo>
                      <a:pt x="180054" y="3464594"/>
                      <a:pt x="175315" y="3464594"/>
                      <a:pt x="172946" y="3459856"/>
                    </a:cubicBezTo>
                    <a:cubicBezTo>
                      <a:pt x="172946" y="3457487"/>
                      <a:pt x="172946" y="3452749"/>
                      <a:pt x="177685" y="3450380"/>
                    </a:cubicBezTo>
                    <a:close/>
                    <a:moveTo>
                      <a:pt x="727322" y="3448011"/>
                    </a:moveTo>
                    <a:cubicBezTo>
                      <a:pt x="724953" y="3455118"/>
                      <a:pt x="724953" y="3462225"/>
                      <a:pt x="722584" y="3469333"/>
                    </a:cubicBezTo>
                    <a:cubicBezTo>
                      <a:pt x="722584" y="3474071"/>
                      <a:pt x="717846" y="3476440"/>
                      <a:pt x="713107" y="3476440"/>
                    </a:cubicBezTo>
                    <a:cubicBezTo>
                      <a:pt x="710738" y="3478809"/>
                      <a:pt x="703631" y="3471702"/>
                      <a:pt x="706000" y="3464594"/>
                    </a:cubicBezTo>
                    <a:cubicBezTo>
                      <a:pt x="708369" y="3459856"/>
                      <a:pt x="710738" y="3455118"/>
                      <a:pt x="710738" y="3455118"/>
                    </a:cubicBezTo>
                    <a:cubicBezTo>
                      <a:pt x="715477" y="3450380"/>
                      <a:pt x="722584" y="3450380"/>
                      <a:pt x="727322" y="3448011"/>
                    </a:cubicBezTo>
                    <a:close/>
                    <a:moveTo>
                      <a:pt x="416966" y="3436165"/>
                    </a:moveTo>
                    <a:cubicBezTo>
                      <a:pt x="424074" y="3438534"/>
                      <a:pt x="426443" y="3443272"/>
                      <a:pt x="426443" y="3450380"/>
                    </a:cubicBezTo>
                    <a:cubicBezTo>
                      <a:pt x="426443" y="3452749"/>
                      <a:pt x="424074" y="3457487"/>
                      <a:pt x="421705" y="3459856"/>
                    </a:cubicBezTo>
                    <a:cubicBezTo>
                      <a:pt x="416966" y="3462225"/>
                      <a:pt x="407490" y="3452749"/>
                      <a:pt x="407490" y="3445642"/>
                    </a:cubicBezTo>
                    <a:cubicBezTo>
                      <a:pt x="407490" y="3438534"/>
                      <a:pt x="414597" y="3433796"/>
                      <a:pt x="416966" y="3436165"/>
                    </a:cubicBezTo>
                    <a:close/>
                    <a:moveTo>
                      <a:pt x="736799" y="3426689"/>
                    </a:moveTo>
                    <a:cubicBezTo>
                      <a:pt x="736799" y="3426689"/>
                      <a:pt x="739168" y="3426689"/>
                      <a:pt x="741537" y="3426689"/>
                    </a:cubicBezTo>
                    <a:cubicBezTo>
                      <a:pt x="746275" y="3429057"/>
                      <a:pt x="748644" y="3431427"/>
                      <a:pt x="746275" y="3436165"/>
                    </a:cubicBezTo>
                    <a:cubicBezTo>
                      <a:pt x="743906" y="3443272"/>
                      <a:pt x="736799" y="3445642"/>
                      <a:pt x="729691" y="3445642"/>
                    </a:cubicBezTo>
                    <a:cubicBezTo>
                      <a:pt x="729691" y="3438534"/>
                      <a:pt x="729691" y="3431427"/>
                      <a:pt x="736799" y="3426689"/>
                    </a:cubicBezTo>
                    <a:close/>
                    <a:moveTo>
                      <a:pt x="566221" y="3424319"/>
                    </a:moveTo>
                    <a:cubicBezTo>
                      <a:pt x="573329" y="3424319"/>
                      <a:pt x="585174" y="3433796"/>
                      <a:pt x="585174" y="3438534"/>
                    </a:cubicBezTo>
                    <a:cubicBezTo>
                      <a:pt x="587544" y="3455118"/>
                      <a:pt x="582805" y="3469333"/>
                      <a:pt x="580436" y="3485917"/>
                    </a:cubicBezTo>
                    <a:cubicBezTo>
                      <a:pt x="580436" y="3493024"/>
                      <a:pt x="568591" y="3497762"/>
                      <a:pt x="561483" y="3495393"/>
                    </a:cubicBezTo>
                    <a:cubicBezTo>
                      <a:pt x="554376" y="3493024"/>
                      <a:pt x="549638" y="3488286"/>
                      <a:pt x="547268" y="3483547"/>
                    </a:cubicBezTo>
                    <a:lnTo>
                      <a:pt x="547268" y="3478809"/>
                    </a:lnTo>
                    <a:cubicBezTo>
                      <a:pt x="549638" y="3455118"/>
                      <a:pt x="549638" y="3445642"/>
                      <a:pt x="552007" y="3436165"/>
                    </a:cubicBezTo>
                    <a:cubicBezTo>
                      <a:pt x="554376" y="3431427"/>
                      <a:pt x="561483" y="3424319"/>
                      <a:pt x="566221" y="3424319"/>
                    </a:cubicBezTo>
                    <a:close/>
                    <a:moveTo>
                      <a:pt x="371953" y="3400628"/>
                    </a:moveTo>
                    <a:cubicBezTo>
                      <a:pt x="379060" y="3400628"/>
                      <a:pt x="386168" y="3407735"/>
                      <a:pt x="386168" y="3417212"/>
                    </a:cubicBezTo>
                    <a:cubicBezTo>
                      <a:pt x="386168" y="3424319"/>
                      <a:pt x="379060" y="3431427"/>
                      <a:pt x="369584" y="3431427"/>
                    </a:cubicBezTo>
                    <a:cubicBezTo>
                      <a:pt x="362477" y="3433796"/>
                      <a:pt x="355369" y="3424319"/>
                      <a:pt x="355369" y="3414843"/>
                    </a:cubicBezTo>
                    <a:cubicBezTo>
                      <a:pt x="355369" y="3407735"/>
                      <a:pt x="364846" y="3400628"/>
                      <a:pt x="371953" y="3400628"/>
                    </a:cubicBezTo>
                    <a:close/>
                    <a:moveTo>
                      <a:pt x="644403" y="3395890"/>
                    </a:moveTo>
                    <a:cubicBezTo>
                      <a:pt x="644403" y="3398259"/>
                      <a:pt x="646772" y="3402997"/>
                      <a:pt x="646772" y="3405366"/>
                    </a:cubicBezTo>
                    <a:cubicBezTo>
                      <a:pt x="644403" y="3407735"/>
                      <a:pt x="639665" y="3407735"/>
                      <a:pt x="637295" y="3410105"/>
                    </a:cubicBezTo>
                    <a:cubicBezTo>
                      <a:pt x="634926" y="3410105"/>
                      <a:pt x="632557" y="3405366"/>
                      <a:pt x="634926" y="3400628"/>
                    </a:cubicBezTo>
                    <a:cubicBezTo>
                      <a:pt x="637295" y="3398259"/>
                      <a:pt x="642034" y="3398259"/>
                      <a:pt x="644403" y="3395890"/>
                    </a:cubicBezTo>
                    <a:close/>
                    <a:moveTo>
                      <a:pt x="663356" y="3343769"/>
                    </a:moveTo>
                    <a:cubicBezTo>
                      <a:pt x="663356" y="3343769"/>
                      <a:pt x="665725" y="3346138"/>
                      <a:pt x="665725" y="3346138"/>
                    </a:cubicBezTo>
                    <a:cubicBezTo>
                      <a:pt x="663356" y="3346138"/>
                      <a:pt x="663356" y="3348507"/>
                      <a:pt x="663356" y="3350876"/>
                    </a:cubicBezTo>
                    <a:cubicBezTo>
                      <a:pt x="660987" y="3348507"/>
                      <a:pt x="658618" y="3348507"/>
                      <a:pt x="658618" y="3348507"/>
                    </a:cubicBezTo>
                    <a:cubicBezTo>
                      <a:pt x="656248" y="3346138"/>
                      <a:pt x="658618" y="3343769"/>
                      <a:pt x="663356" y="3343769"/>
                    </a:cubicBezTo>
                    <a:close/>
                    <a:moveTo>
                      <a:pt x="203745" y="3339031"/>
                    </a:moveTo>
                    <a:cubicBezTo>
                      <a:pt x="208483" y="3336662"/>
                      <a:pt x="217960" y="3343769"/>
                      <a:pt x="215591" y="3348507"/>
                    </a:cubicBezTo>
                    <a:cubicBezTo>
                      <a:pt x="213222" y="3353245"/>
                      <a:pt x="210852" y="3355615"/>
                      <a:pt x="206114" y="3353245"/>
                    </a:cubicBezTo>
                    <a:cubicBezTo>
                      <a:pt x="203745" y="3350876"/>
                      <a:pt x="203745" y="3346138"/>
                      <a:pt x="201376" y="3343769"/>
                    </a:cubicBezTo>
                    <a:cubicBezTo>
                      <a:pt x="201376" y="3341400"/>
                      <a:pt x="201376" y="3339031"/>
                      <a:pt x="203745" y="3339031"/>
                    </a:cubicBezTo>
                    <a:close/>
                    <a:moveTo>
                      <a:pt x="784774" y="3332812"/>
                    </a:moveTo>
                    <a:cubicBezTo>
                      <a:pt x="789512" y="3333700"/>
                      <a:pt x="793658" y="3336662"/>
                      <a:pt x="796027" y="3341400"/>
                    </a:cubicBezTo>
                    <a:cubicBezTo>
                      <a:pt x="798396" y="3348507"/>
                      <a:pt x="796027" y="3362722"/>
                      <a:pt x="791289" y="3365091"/>
                    </a:cubicBezTo>
                    <a:cubicBezTo>
                      <a:pt x="786550" y="3365091"/>
                      <a:pt x="779443" y="3365091"/>
                      <a:pt x="774705" y="3362722"/>
                    </a:cubicBezTo>
                    <a:cubicBezTo>
                      <a:pt x="769967" y="3360353"/>
                      <a:pt x="767597" y="3353245"/>
                      <a:pt x="765228" y="3348507"/>
                    </a:cubicBezTo>
                    <a:cubicBezTo>
                      <a:pt x="767597" y="3343769"/>
                      <a:pt x="767597" y="3339031"/>
                      <a:pt x="769967" y="3336662"/>
                    </a:cubicBezTo>
                    <a:cubicBezTo>
                      <a:pt x="774705" y="3333108"/>
                      <a:pt x="780036" y="3331923"/>
                      <a:pt x="784774" y="3332812"/>
                    </a:cubicBezTo>
                    <a:close/>
                    <a:moveTo>
                      <a:pt x="634926" y="3308232"/>
                    </a:moveTo>
                    <a:cubicBezTo>
                      <a:pt x="637295" y="3310601"/>
                      <a:pt x="639665" y="3315340"/>
                      <a:pt x="639665" y="3317708"/>
                    </a:cubicBezTo>
                    <a:cubicBezTo>
                      <a:pt x="639665" y="3320078"/>
                      <a:pt x="634926" y="3322447"/>
                      <a:pt x="632557" y="3324816"/>
                    </a:cubicBezTo>
                    <a:cubicBezTo>
                      <a:pt x="630188" y="3322447"/>
                      <a:pt x="625450" y="3320078"/>
                      <a:pt x="625450" y="3317708"/>
                    </a:cubicBezTo>
                    <a:cubicBezTo>
                      <a:pt x="625450" y="3312970"/>
                      <a:pt x="632557" y="3305863"/>
                      <a:pt x="634926" y="3308232"/>
                    </a:cubicBezTo>
                    <a:close/>
                    <a:moveTo>
                      <a:pt x="400383" y="3308232"/>
                    </a:moveTo>
                    <a:cubicBezTo>
                      <a:pt x="405121" y="3308232"/>
                      <a:pt x="409859" y="3310601"/>
                      <a:pt x="414597" y="3315340"/>
                    </a:cubicBezTo>
                    <a:cubicBezTo>
                      <a:pt x="416966" y="3317708"/>
                      <a:pt x="412228" y="3327185"/>
                      <a:pt x="407490" y="3329554"/>
                    </a:cubicBezTo>
                    <a:cubicBezTo>
                      <a:pt x="400383" y="3331923"/>
                      <a:pt x="395644" y="3331923"/>
                      <a:pt x="390906" y="3327185"/>
                    </a:cubicBezTo>
                    <a:cubicBezTo>
                      <a:pt x="388537" y="3324816"/>
                      <a:pt x="388537" y="3320078"/>
                      <a:pt x="386168" y="3317708"/>
                    </a:cubicBezTo>
                    <a:cubicBezTo>
                      <a:pt x="388537" y="3310601"/>
                      <a:pt x="393275" y="3305863"/>
                      <a:pt x="400383" y="3308232"/>
                    </a:cubicBezTo>
                    <a:close/>
                    <a:moveTo>
                      <a:pt x="751013" y="3301125"/>
                    </a:moveTo>
                    <a:cubicBezTo>
                      <a:pt x="751013" y="3303494"/>
                      <a:pt x="753383" y="3303494"/>
                      <a:pt x="753383" y="3305863"/>
                    </a:cubicBezTo>
                    <a:cubicBezTo>
                      <a:pt x="753383" y="3310601"/>
                      <a:pt x="751013" y="3312970"/>
                      <a:pt x="746275" y="3308232"/>
                    </a:cubicBezTo>
                    <a:cubicBezTo>
                      <a:pt x="746275" y="3308232"/>
                      <a:pt x="746275" y="3305863"/>
                      <a:pt x="746275" y="3303494"/>
                    </a:cubicBezTo>
                    <a:cubicBezTo>
                      <a:pt x="746275" y="3303494"/>
                      <a:pt x="748644" y="3301125"/>
                      <a:pt x="751013" y="3301125"/>
                    </a:cubicBezTo>
                    <a:close/>
                    <a:moveTo>
                      <a:pt x="578067" y="3301125"/>
                    </a:moveTo>
                    <a:cubicBezTo>
                      <a:pt x="589913" y="3301125"/>
                      <a:pt x="604128" y="3312970"/>
                      <a:pt x="606497" y="3327185"/>
                    </a:cubicBezTo>
                    <a:cubicBezTo>
                      <a:pt x="608866" y="3334292"/>
                      <a:pt x="599389" y="3343769"/>
                      <a:pt x="592282" y="3343769"/>
                    </a:cubicBezTo>
                    <a:cubicBezTo>
                      <a:pt x="582805" y="3346138"/>
                      <a:pt x="570960" y="3343769"/>
                      <a:pt x="563852" y="3336662"/>
                    </a:cubicBezTo>
                    <a:cubicBezTo>
                      <a:pt x="559114" y="3331923"/>
                      <a:pt x="556745" y="3324816"/>
                      <a:pt x="559114" y="3315340"/>
                    </a:cubicBezTo>
                    <a:cubicBezTo>
                      <a:pt x="563852" y="3305863"/>
                      <a:pt x="570960" y="3301125"/>
                      <a:pt x="578067" y="3301125"/>
                    </a:cubicBezTo>
                    <a:close/>
                    <a:moveTo>
                      <a:pt x="170577" y="3286910"/>
                    </a:moveTo>
                    <a:cubicBezTo>
                      <a:pt x="175315" y="3286910"/>
                      <a:pt x="175315" y="3289279"/>
                      <a:pt x="172946" y="3294017"/>
                    </a:cubicBezTo>
                    <a:cubicBezTo>
                      <a:pt x="172946" y="3294017"/>
                      <a:pt x="170577" y="3294017"/>
                      <a:pt x="168208" y="3294017"/>
                    </a:cubicBezTo>
                    <a:cubicBezTo>
                      <a:pt x="168208" y="3291648"/>
                      <a:pt x="165839" y="3291648"/>
                      <a:pt x="165839" y="3289279"/>
                    </a:cubicBezTo>
                    <a:cubicBezTo>
                      <a:pt x="168208" y="3289279"/>
                      <a:pt x="168208" y="3286910"/>
                      <a:pt x="170577" y="3286910"/>
                    </a:cubicBezTo>
                    <a:close/>
                    <a:moveTo>
                      <a:pt x="618342" y="3258480"/>
                    </a:moveTo>
                    <a:cubicBezTo>
                      <a:pt x="623081" y="3258480"/>
                      <a:pt x="627819" y="3265588"/>
                      <a:pt x="625450" y="3270326"/>
                    </a:cubicBezTo>
                    <a:cubicBezTo>
                      <a:pt x="623081" y="3275064"/>
                      <a:pt x="620711" y="3277433"/>
                      <a:pt x="615973" y="3272695"/>
                    </a:cubicBezTo>
                    <a:cubicBezTo>
                      <a:pt x="613604" y="3272695"/>
                      <a:pt x="613604" y="3267957"/>
                      <a:pt x="611235" y="3265588"/>
                    </a:cubicBezTo>
                    <a:cubicBezTo>
                      <a:pt x="613604" y="3263218"/>
                      <a:pt x="615973" y="3258480"/>
                      <a:pt x="618342" y="3258480"/>
                    </a:cubicBezTo>
                    <a:close/>
                    <a:moveTo>
                      <a:pt x="203745" y="3258480"/>
                    </a:moveTo>
                    <a:cubicBezTo>
                      <a:pt x="203745" y="3256111"/>
                      <a:pt x="206114" y="3258480"/>
                      <a:pt x="208483" y="3258480"/>
                    </a:cubicBezTo>
                    <a:cubicBezTo>
                      <a:pt x="210852" y="3258480"/>
                      <a:pt x="210852" y="3260850"/>
                      <a:pt x="210852" y="3263218"/>
                    </a:cubicBezTo>
                    <a:cubicBezTo>
                      <a:pt x="208483" y="3263218"/>
                      <a:pt x="208483" y="3265588"/>
                      <a:pt x="206114" y="3265588"/>
                    </a:cubicBezTo>
                    <a:cubicBezTo>
                      <a:pt x="199007" y="3265588"/>
                      <a:pt x="199007" y="3263218"/>
                      <a:pt x="203745" y="3258480"/>
                    </a:cubicBezTo>
                    <a:close/>
                    <a:moveTo>
                      <a:pt x="414597" y="3256111"/>
                    </a:moveTo>
                    <a:cubicBezTo>
                      <a:pt x="421705" y="3253742"/>
                      <a:pt x="428812" y="3263218"/>
                      <a:pt x="428812" y="3270326"/>
                    </a:cubicBezTo>
                    <a:cubicBezTo>
                      <a:pt x="426443" y="3279803"/>
                      <a:pt x="419336" y="3284541"/>
                      <a:pt x="412228" y="3284541"/>
                    </a:cubicBezTo>
                    <a:cubicBezTo>
                      <a:pt x="407490" y="3284541"/>
                      <a:pt x="400383" y="3277433"/>
                      <a:pt x="400383" y="3272695"/>
                    </a:cubicBezTo>
                    <a:cubicBezTo>
                      <a:pt x="400383" y="3265588"/>
                      <a:pt x="407490" y="3258480"/>
                      <a:pt x="414597" y="3256111"/>
                    </a:cubicBezTo>
                    <a:close/>
                    <a:moveTo>
                      <a:pt x="850517" y="3244266"/>
                    </a:moveTo>
                    <a:cubicBezTo>
                      <a:pt x="855255" y="3241896"/>
                      <a:pt x="857624" y="3244266"/>
                      <a:pt x="859993" y="3249004"/>
                    </a:cubicBezTo>
                    <a:cubicBezTo>
                      <a:pt x="859993" y="3251373"/>
                      <a:pt x="859993" y="3256111"/>
                      <a:pt x="855255" y="3258480"/>
                    </a:cubicBezTo>
                    <a:cubicBezTo>
                      <a:pt x="852886" y="3258480"/>
                      <a:pt x="848148" y="3258480"/>
                      <a:pt x="845779" y="3253742"/>
                    </a:cubicBezTo>
                    <a:cubicBezTo>
                      <a:pt x="845779" y="3249004"/>
                      <a:pt x="845779" y="3246635"/>
                      <a:pt x="850517" y="3244266"/>
                    </a:cubicBezTo>
                    <a:close/>
                    <a:moveTo>
                      <a:pt x="414597" y="3196883"/>
                    </a:moveTo>
                    <a:cubicBezTo>
                      <a:pt x="421705" y="3196883"/>
                      <a:pt x="431181" y="3203990"/>
                      <a:pt x="431181" y="3211098"/>
                    </a:cubicBezTo>
                    <a:cubicBezTo>
                      <a:pt x="431181" y="3218205"/>
                      <a:pt x="424074" y="3227682"/>
                      <a:pt x="416966" y="3227682"/>
                    </a:cubicBezTo>
                    <a:cubicBezTo>
                      <a:pt x="409859" y="3230051"/>
                      <a:pt x="400383" y="3220574"/>
                      <a:pt x="400383" y="3213467"/>
                    </a:cubicBezTo>
                    <a:cubicBezTo>
                      <a:pt x="400383" y="3206360"/>
                      <a:pt x="407490" y="3196883"/>
                      <a:pt x="414597" y="3196883"/>
                    </a:cubicBezTo>
                    <a:close/>
                    <a:moveTo>
                      <a:pt x="779443" y="3173192"/>
                    </a:moveTo>
                    <a:cubicBezTo>
                      <a:pt x="788920" y="3173192"/>
                      <a:pt x="796027" y="3185038"/>
                      <a:pt x="791289" y="3194514"/>
                    </a:cubicBezTo>
                    <a:cubicBezTo>
                      <a:pt x="786550" y="3199252"/>
                      <a:pt x="784181" y="3203990"/>
                      <a:pt x="779443" y="3208729"/>
                    </a:cubicBezTo>
                    <a:cubicBezTo>
                      <a:pt x="769967" y="3218205"/>
                      <a:pt x="755752" y="3211098"/>
                      <a:pt x="753383" y="3199252"/>
                    </a:cubicBezTo>
                    <a:cubicBezTo>
                      <a:pt x="751013" y="3185038"/>
                      <a:pt x="765228" y="3170823"/>
                      <a:pt x="779443" y="3173192"/>
                    </a:cubicBezTo>
                    <a:close/>
                    <a:moveTo>
                      <a:pt x="597020" y="3147131"/>
                    </a:moveTo>
                    <a:cubicBezTo>
                      <a:pt x="608866" y="3149501"/>
                      <a:pt x="620711" y="3151870"/>
                      <a:pt x="632557" y="3154239"/>
                    </a:cubicBezTo>
                    <a:cubicBezTo>
                      <a:pt x="632557" y="3154239"/>
                      <a:pt x="632557" y="3156608"/>
                      <a:pt x="632557" y="3158977"/>
                    </a:cubicBezTo>
                    <a:cubicBezTo>
                      <a:pt x="630188" y="3173192"/>
                      <a:pt x="625450" y="3180299"/>
                      <a:pt x="615973" y="3180299"/>
                    </a:cubicBezTo>
                    <a:cubicBezTo>
                      <a:pt x="608866" y="3182668"/>
                      <a:pt x="599389" y="3182668"/>
                      <a:pt x="592282" y="3180299"/>
                    </a:cubicBezTo>
                    <a:cubicBezTo>
                      <a:pt x="585174" y="3177930"/>
                      <a:pt x="580436" y="3168453"/>
                      <a:pt x="580436" y="3161346"/>
                    </a:cubicBezTo>
                    <a:cubicBezTo>
                      <a:pt x="580436" y="3154239"/>
                      <a:pt x="589913" y="3144762"/>
                      <a:pt x="597020" y="3147131"/>
                    </a:cubicBezTo>
                    <a:close/>
                    <a:moveTo>
                      <a:pt x="646772" y="3132916"/>
                    </a:moveTo>
                    <a:cubicBezTo>
                      <a:pt x="649141" y="3130548"/>
                      <a:pt x="651510" y="3132916"/>
                      <a:pt x="651510" y="3135286"/>
                    </a:cubicBezTo>
                    <a:cubicBezTo>
                      <a:pt x="651510" y="3140024"/>
                      <a:pt x="651510" y="3144762"/>
                      <a:pt x="651510" y="3147131"/>
                    </a:cubicBezTo>
                    <a:cubicBezTo>
                      <a:pt x="646772" y="3151870"/>
                      <a:pt x="639665" y="3151870"/>
                      <a:pt x="634926" y="3154239"/>
                    </a:cubicBezTo>
                    <a:cubicBezTo>
                      <a:pt x="634926" y="3149501"/>
                      <a:pt x="634926" y="3142393"/>
                      <a:pt x="637295" y="3137655"/>
                    </a:cubicBezTo>
                    <a:cubicBezTo>
                      <a:pt x="637295" y="3135286"/>
                      <a:pt x="642034" y="3132916"/>
                      <a:pt x="646772" y="3132916"/>
                    </a:cubicBezTo>
                    <a:close/>
                    <a:moveTo>
                      <a:pt x="184792" y="3113964"/>
                    </a:moveTo>
                    <a:cubicBezTo>
                      <a:pt x="189530" y="3113964"/>
                      <a:pt x="189530" y="3118702"/>
                      <a:pt x="189530" y="3123440"/>
                    </a:cubicBezTo>
                    <a:cubicBezTo>
                      <a:pt x="189530" y="3128178"/>
                      <a:pt x="182423" y="3132916"/>
                      <a:pt x="177685" y="3130548"/>
                    </a:cubicBezTo>
                    <a:cubicBezTo>
                      <a:pt x="175315" y="3128178"/>
                      <a:pt x="175315" y="3123440"/>
                      <a:pt x="172946" y="3121071"/>
                    </a:cubicBezTo>
                    <a:cubicBezTo>
                      <a:pt x="172946" y="3116333"/>
                      <a:pt x="180054" y="3111594"/>
                      <a:pt x="184792" y="3113964"/>
                    </a:cubicBezTo>
                    <a:close/>
                    <a:moveTo>
                      <a:pt x="805503" y="3097380"/>
                    </a:moveTo>
                    <a:cubicBezTo>
                      <a:pt x="810242" y="3097380"/>
                      <a:pt x="817349" y="3104487"/>
                      <a:pt x="814980" y="3106856"/>
                    </a:cubicBezTo>
                    <a:cubicBezTo>
                      <a:pt x="812611" y="3109225"/>
                      <a:pt x="807873" y="3111594"/>
                      <a:pt x="805503" y="3111594"/>
                    </a:cubicBezTo>
                    <a:cubicBezTo>
                      <a:pt x="803134" y="3111594"/>
                      <a:pt x="800765" y="3106856"/>
                      <a:pt x="798396" y="3104487"/>
                    </a:cubicBezTo>
                    <a:cubicBezTo>
                      <a:pt x="800765" y="3102118"/>
                      <a:pt x="803134" y="3097380"/>
                      <a:pt x="805503" y="3097380"/>
                    </a:cubicBezTo>
                    <a:close/>
                    <a:moveTo>
                      <a:pt x="426443" y="3068950"/>
                    </a:moveTo>
                    <a:cubicBezTo>
                      <a:pt x="431181" y="3066581"/>
                      <a:pt x="438289" y="3068950"/>
                      <a:pt x="443027" y="3068950"/>
                    </a:cubicBezTo>
                    <a:cubicBezTo>
                      <a:pt x="445396" y="3068950"/>
                      <a:pt x="452503" y="3080796"/>
                      <a:pt x="452503" y="3085534"/>
                    </a:cubicBezTo>
                    <a:cubicBezTo>
                      <a:pt x="445396" y="3099749"/>
                      <a:pt x="435919" y="3111594"/>
                      <a:pt x="424074" y="3123440"/>
                    </a:cubicBezTo>
                    <a:cubicBezTo>
                      <a:pt x="419336" y="3125809"/>
                      <a:pt x="412228" y="3128178"/>
                      <a:pt x="407490" y="3125809"/>
                    </a:cubicBezTo>
                    <a:cubicBezTo>
                      <a:pt x="402752" y="3123440"/>
                      <a:pt x="398013" y="3118702"/>
                      <a:pt x="395644" y="3113964"/>
                    </a:cubicBezTo>
                    <a:cubicBezTo>
                      <a:pt x="395644" y="3106856"/>
                      <a:pt x="395644" y="3102118"/>
                      <a:pt x="398013" y="3099749"/>
                    </a:cubicBezTo>
                    <a:cubicBezTo>
                      <a:pt x="405121" y="3087903"/>
                      <a:pt x="414597" y="3076058"/>
                      <a:pt x="426443" y="3068950"/>
                    </a:cubicBezTo>
                    <a:close/>
                    <a:moveTo>
                      <a:pt x="180054" y="3052366"/>
                    </a:moveTo>
                    <a:cubicBezTo>
                      <a:pt x="184792" y="3054736"/>
                      <a:pt x="187161" y="3057104"/>
                      <a:pt x="184792" y="3061843"/>
                    </a:cubicBezTo>
                    <a:cubicBezTo>
                      <a:pt x="184792" y="3064212"/>
                      <a:pt x="180054" y="3064212"/>
                      <a:pt x="175315" y="3066581"/>
                    </a:cubicBezTo>
                    <a:cubicBezTo>
                      <a:pt x="172946" y="3064212"/>
                      <a:pt x="168208" y="3061843"/>
                      <a:pt x="168208" y="3059474"/>
                    </a:cubicBezTo>
                    <a:cubicBezTo>
                      <a:pt x="168208" y="3054736"/>
                      <a:pt x="175315" y="3049997"/>
                      <a:pt x="180054" y="3052366"/>
                    </a:cubicBezTo>
                    <a:close/>
                    <a:moveTo>
                      <a:pt x="625450" y="3031044"/>
                    </a:moveTo>
                    <a:cubicBezTo>
                      <a:pt x="642034" y="3031044"/>
                      <a:pt x="653879" y="3038151"/>
                      <a:pt x="660987" y="3049997"/>
                    </a:cubicBezTo>
                    <a:cubicBezTo>
                      <a:pt x="663356" y="3054736"/>
                      <a:pt x="660987" y="3057104"/>
                      <a:pt x="656248" y="3059474"/>
                    </a:cubicBezTo>
                    <a:cubicBezTo>
                      <a:pt x="649141" y="3061843"/>
                      <a:pt x="644403" y="3061843"/>
                      <a:pt x="639665" y="3064212"/>
                    </a:cubicBezTo>
                    <a:cubicBezTo>
                      <a:pt x="632557" y="3064212"/>
                      <a:pt x="630188" y="3064212"/>
                      <a:pt x="625450" y="3064212"/>
                    </a:cubicBezTo>
                    <a:cubicBezTo>
                      <a:pt x="618342" y="3064212"/>
                      <a:pt x="608866" y="3054736"/>
                      <a:pt x="611235" y="3047628"/>
                    </a:cubicBezTo>
                    <a:cubicBezTo>
                      <a:pt x="613604" y="3042890"/>
                      <a:pt x="618342" y="3038151"/>
                      <a:pt x="620711" y="3033413"/>
                    </a:cubicBezTo>
                    <a:cubicBezTo>
                      <a:pt x="620711" y="3031044"/>
                      <a:pt x="623081" y="3031044"/>
                      <a:pt x="625450" y="3031044"/>
                    </a:cubicBezTo>
                    <a:close/>
                    <a:moveTo>
                      <a:pt x="713107" y="3028675"/>
                    </a:moveTo>
                    <a:cubicBezTo>
                      <a:pt x="720215" y="3026306"/>
                      <a:pt x="724953" y="3035782"/>
                      <a:pt x="717846" y="3040521"/>
                    </a:cubicBezTo>
                    <a:cubicBezTo>
                      <a:pt x="715477" y="3042890"/>
                      <a:pt x="710738" y="3042890"/>
                      <a:pt x="708369" y="3042890"/>
                    </a:cubicBezTo>
                    <a:cubicBezTo>
                      <a:pt x="703631" y="3042890"/>
                      <a:pt x="703631" y="3038151"/>
                      <a:pt x="703631" y="3033413"/>
                    </a:cubicBezTo>
                    <a:cubicBezTo>
                      <a:pt x="708369" y="3031044"/>
                      <a:pt x="710738" y="3028675"/>
                      <a:pt x="713107" y="3028675"/>
                    </a:cubicBezTo>
                    <a:close/>
                    <a:moveTo>
                      <a:pt x="405121" y="3012091"/>
                    </a:moveTo>
                    <a:cubicBezTo>
                      <a:pt x="407490" y="3012091"/>
                      <a:pt x="409859" y="3012091"/>
                      <a:pt x="409859" y="3014460"/>
                    </a:cubicBezTo>
                    <a:cubicBezTo>
                      <a:pt x="412228" y="3016829"/>
                      <a:pt x="414597" y="3021568"/>
                      <a:pt x="414597" y="3023937"/>
                    </a:cubicBezTo>
                    <a:cubicBezTo>
                      <a:pt x="414597" y="3026306"/>
                      <a:pt x="409859" y="3028675"/>
                      <a:pt x="407490" y="3031044"/>
                    </a:cubicBezTo>
                    <a:cubicBezTo>
                      <a:pt x="407490" y="3031044"/>
                      <a:pt x="405121" y="3031044"/>
                      <a:pt x="402752" y="3031044"/>
                    </a:cubicBezTo>
                    <a:cubicBezTo>
                      <a:pt x="395644" y="3031044"/>
                      <a:pt x="390906" y="3023937"/>
                      <a:pt x="393275" y="3019199"/>
                    </a:cubicBezTo>
                    <a:cubicBezTo>
                      <a:pt x="395644" y="3012091"/>
                      <a:pt x="400383" y="3009722"/>
                      <a:pt x="405121" y="3012091"/>
                    </a:cubicBezTo>
                    <a:close/>
                    <a:moveTo>
                      <a:pt x="833933" y="3007353"/>
                    </a:moveTo>
                    <a:cubicBezTo>
                      <a:pt x="838671" y="3004984"/>
                      <a:pt x="843409" y="3007353"/>
                      <a:pt x="843409" y="3012091"/>
                    </a:cubicBezTo>
                    <a:cubicBezTo>
                      <a:pt x="843409" y="3016829"/>
                      <a:pt x="843409" y="3019199"/>
                      <a:pt x="838671" y="3021568"/>
                    </a:cubicBezTo>
                    <a:cubicBezTo>
                      <a:pt x="833933" y="3021568"/>
                      <a:pt x="831564" y="3021568"/>
                      <a:pt x="829195" y="3016829"/>
                    </a:cubicBezTo>
                    <a:cubicBezTo>
                      <a:pt x="829195" y="3014460"/>
                      <a:pt x="829195" y="3009722"/>
                      <a:pt x="833933" y="3007353"/>
                    </a:cubicBezTo>
                    <a:close/>
                    <a:moveTo>
                      <a:pt x="753383" y="2959970"/>
                    </a:moveTo>
                    <a:cubicBezTo>
                      <a:pt x="758121" y="2959970"/>
                      <a:pt x="765228" y="2964709"/>
                      <a:pt x="765228" y="2969447"/>
                    </a:cubicBezTo>
                    <a:cubicBezTo>
                      <a:pt x="765228" y="2976554"/>
                      <a:pt x="760490" y="2981292"/>
                      <a:pt x="753383" y="2981292"/>
                    </a:cubicBezTo>
                    <a:cubicBezTo>
                      <a:pt x="748644" y="2981292"/>
                      <a:pt x="741537" y="2976554"/>
                      <a:pt x="741537" y="2971816"/>
                    </a:cubicBezTo>
                    <a:cubicBezTo>
                      <a:pt x="741537" y="2967078"/>
                      <a:pt x="746275" y="2959970"/>
                      <a:pt x="753383" y="2959970"/>
                    </a:cubicBezTo>
                    <a:close/>
                    <a:moveTo>
                      <a:pt x="663356" y="2959970"/>
                    </a:moveTo>
                    <a:cubicBezTo>
                      <a:pt x="665725" y="2957601"/>
                      <a:pt x="668094" y="2959970"/>
                      <a:pt x="668094" y="2964709"/>
                    </a:cubicBezTo>
                    <a:cubicBezTo>
                      <a:pt x="668094" y="2964709"/>
                      <a:pt x="665725" y="2967078"/>
                      <a:pt x="663356" y="2969447"/>
                    </a:cubicBezTo>
                    <a:cubicBezTo>
                      <a:pt x="663356" y="2967078"/>
                      <a:pt x="660987" y="2967078"/>
                      <a:pt x="660987" y="2964709"/>
                    </a:cubicBezTo>
                    <a:cubicBezTo>
                      <a:pt x="663356" y="2962339"/>
                      <a:pt x="663356" y="2959970"/>
                      <a:pt x="663356" y="2959970"/>
                    </a:cubicBezTo>
                    <a:close/>
                    <a:moveTo>
                      <a:pt x="607681" y="2943090"/>
                    </a:moveTo>
                    <a:cubicBezTo>
                      <a:pt x="611235" y="2943387"/>
                      <a:pt x="614789" y="2944571"/>
                      <a:pt x="615973" y="2945756"/>
                    </a:cubicBezTo>
                    <a:cubicBezTo>
                      <a:pt x="625450" y="2957601"/>
                      <a:pt x="627819" y="2971816"/>
                      <a:pt x="639665" y="2981292"/>
                    </a:cubicBezTo>
                    <a:cubicBezTo>
                      <a:pt x="642034" y="2983662"/>
                      <a:pt x="639665" y="2993138"/>
                      <a:pt x="634926" y="2995507"/>
                    </a:cubicBezTo>
                    <a:cubicBezTo>
                      <a:pt x="630188" y="2997876"/>
                      <a:pt x="625450" y="2997876"/>
                      <a:pt x="623081" y="2995507"/>
                    </a:cubicBezTo>
                    <a:cubicBezTo>
                      <a:pt x="613604" y="2986031"/>
                      <a:pt x="601758" y="2976554"/>
                      <a:pt x="592282" y="2967078"/>
                    </a:cubicBezTo>
                    <a:cubicBezTo>
                      <a:pt x="592282" y="2964709"/>
                      <a:pt x="592282" y="2962339"/>
                      <a:pt x="589913" y="2959970"/>
                    </a:cubicBezTo>
                    <a:cubicBezTo>
                      <a:pt x="592282" y="2955232"/>
                      <a:pt x="594651" y="2950494"/>
                      <a:pt x="599389" y="2945756"/>
                    </a:cubicBezTo>
                    <a:cubicBezTo>
                      <a:pt x="600574" y="2943387"/>
                      <a:pt x="604128" y="2942794"/>
                      <a:pt x="607681" y="2943090"/>
                    </a:cubicBezTo>
                    <a:close/>
                    <a:moveTo>
                      <a:pt x="120826" y="2941017"/>
                    </a:moveTo>
                    <a:cubicBezTo>
                      <a:pt x="127933" y="2941017"/>
                      <a:pt x="132671" y="2950494"/>
                      <a:pt x="125564" y="2952863"/>
                    </a:cubicBezTo>
                    <a:cubicBezTo>
                      <a:pt x="123195" y="2955232"/>
                      <a:pt x="118456" y="2955232"/>
                      <a:pt x="116087" y="2955232"/>
                    </a:cubicBezTo>
                    <a:cubicBezTo>
                      <a:pt x="111349" y="2955232"/>
                      <a:pt x="111349" y="2950494"/>
                      <a:pt x="111349" y="2945756"/>
                    </a:cubicBezTo>
                    <a:cubicBezTo>
                      <a:pt x="116087" y="2945756"/>
                      <a:pt x="118456" y="2941017"/>
                      <a:pt x="120826" y="2941017"/>
                    </a:cubicBezTo>
                    <a:close/>
                    <a:moveTo>
                      <a:pt x="630188" y="2919695"/>
                    </a:moveTo>
                    <a:cubicBezTo>
                      <a:pt x="630188" y="2919695"/>
                      <a:pt x="632557" y="2919695"/>
                      <a:pt x="637295" y="2919695"/>
                    </a:cubicBezTo>
                    <a:cubicBezTo>
                      <a:pt x="637295" y="2922064"/>
                      <a:pt x="637295" y="2922064"/>
                      <a:pt x="637295" y="2924434"/>
                    </a:cubicBezTo>
                    <a:cubicBezTo>
                      <a:pt x="634926" y="2926802"/>
                      <a:pt x="634926" y="2926802"/>
                      <a:pt x="632557" y="2926802"/>
                    </a:cubicBezTo>
                    <a:cubicBezTo>
                      <a:pt x="627819" y="2924434"/>
                      <a:pt x="625450" y="2922064"/>
                      <a:pt x="630188" y="2919695"/>
                    </a:cubicBezTo>
                    <a:close/>
                    <a:moveTo>
                      <a:pt x="855255" y="2917326"/>
                    </a:moveTo>
                    <a:cubicBezTo>
                      <a:pt x="857624" y="2914957"/>
                      <a:pt x="862362" y="2917326"/>
                      <a:pt x="867101" y="2917326"/>
                    </a:cubicBezTo>
                    <a:cubicBezTo>
                      <a:pt x="869470" y="2917326"/>
                      <a:pt x="871839" y="2919695"/>
                      <a:pt x="874208" y="2919695"/>
                    </a:cubicBezTo>
                    <a:cubicBezTo>
                      <a:pt x="874208" y="2931541"/>
                      <a:pt x="871839" y="2943386"/>
                      <a:pt x="864732" y="2955232"/>
                    </a:cubicBezTo>
                    <a:cubicBezTo>
                      <a:pt x="862362" y="2959970"/>
                      <a:pt x="852886" y="2962339"/>
                      <a:pt x="848148" y="2959970"/>
                    </a:cubicBezTo>
                    <a:cubicBezTo>
                      <a:pt x="843409" y="2959970"/>
                      <a:pt x="841040" y="2955232"/>
                      <a:pt x="838671" y="2952863"/>
                    </a:cubicBezTo>
                    <a:cubicBezTo>
                      <a:pt x="836302" y="2938648"/>
                      <a:pt x="841040" y="2924434"/>
                      <a:pt x="855255" y="2917326"/>
                    </a:cubicBezTo>
                    <a:close/>
                    <a:moveTo>
                      <a:pt x="170577" y="2903111"/>
                    </a:moveTo>
                    <a:cubicBezTo>
                      <a:pt x="172946" y="2903111"/>
                      <a:pt x="172946" y="2907849"/>
                      <a:pt x="175315" y="2910219"/>
                    </a:cubicBezTo>
                    <a:cubicBezTo>
                      <a:pt x="172946" y="2912588"/>
                      <a:pt x="170577" y="2917326"/>
                      <a:pt x="168208" y="2917326"/>
                    </a:cubicBezTo>
                    <a:cubicBezTo>
                      <a:pt x="163470" y="2917326"/>
                      <a:pt x="158732" y="2910219"/>
                      <a:pt x="161101" y="2905480"/>
                    </a:cubicBezTo>
                    <a:cubicBezTo>
                      <a:pt x="163470" y="2900742"/>
                      <a:pt x="165839" y="2900742"/>
                      <a:pt x="170577" y="2903111"/>
                    </a:cubicBezTo>
                    <a:close/>
                    <a:moveTo>
                      <a:pt x="374322" y="2900742"/>
                    </a:moveTo>
                    <a:cubicBezTo>
                      <a:pt x="381430" y="2900742"/>
                      <a:pt x="390906" y="2910219"/>
                      <a:pt x="390906" y="2917326"/>
                    </a:cubicBezTo>
                    <a:cubicBezTo>
                      <a:pt x="390906" y="2924434"/>
                      <a:pt x="383799" y="2933910"/>
                      <a:pt x="374322" y="2933910"/>
                    </a:cubicBezTo>
                    <a:cubicBezTo>
                      <a:pt x="367215" y="2933910"/>
                      <a:pt x="357738" y="2926802"/>
                      <a:pt x="357738" y="2917326"/>
                    </a:cubicBezTo>
                    <a:cubicBezTo>
                      <a:pt x="360107" y="2910219"/>
                      <a:pt x="367215" y="2900742"/>
                      <a:pt x="374322" y="2900742"/>
                    </a:cubicBezTo>
                    <a:close/>
                    <a:moveTo>
                      <a:pt x="180054" y="2848621"/>
                    </a:moveTo>
                    <a:cubicBezTo>
                      <a:pt x="184792" y="2848621"/>
                      <a:pt x="189530" y="2848621"/>
                      <a:pt x="191899" y="2850990"/>
                    </a:cubicBezTo>
                    <a:cubicBezTo>
                      <a:pt x="194268" y="2853360"/>
                      <a:pt x="196638" y="2858098"/>
                      <a:pt x="196638" y="2860467"/>
                    </a:cubicBezTo>
                    <a:cubicBezTo>
                      <a:pt x="194268" y="2867574"/>
                      <a:pt x="189530" y="2869944"/>
                      <a:pt x="182423" y="2869944"/>
                    </a:cubicBezTo>
                    <a:cubicBezTo>
                      <a:pt x="180054" y="2869944"/>
                      <a:pt x="175315" y="2867574"/>
                      <a:pt x="172946" y="2865205"/>
                    </a:cubicBezTo>
                    <a:cubicBezTo>
                      <a:pt x="172946" y="2862836"/>
                      <a:pt x="170577" y="2858098"/>
                      <a:pt x="172946" y="2855729"/>
                    </a:cubicBezTo>
                    <a:cubicBezTo>
                      <a:pt x="175315" y="2850990"/>
                      <a:pt x="177685" y="2850990"/>
                      <a:pt x="180054" y="2848621"/>
                    </a:cubicBezTo>
                    <a:close/>
                    <a:moveTo>
                      <a:pt x="864732" y="2834407"/>
                    </a:moveTo>
                    <a:cubicBezTo>
                      <a:pt x="867101" y="2834407"/>
                      <a:pt x="869470" y="2834407"/>
                      <a:pt x="869470" y="2836776"/>
                    </a:cubicBezTo>
                    <a:cubicBezTo>
                      <a:pt x="871839" y="2836776"/>
                      <a:pt x="871839" y="2839145"/>
                      <a:pt x="871839" y="2841514"/>
                    </a:cubicBezTo>
                    <a:cubicBezTo>
                      <a:pt x="869470" y="2846252"/>
                      <a:pt x="867101" y="2848621"/>
                      <a:pt x="862362" y="2848621"/>
                    </a:cubicBezTo>
                    <a:cubicBezTo>
                      <a:pt x="859993" y="2848621"/>
                      <a:pt x="859993" y="2846252"/>
                      <a:pt x="857624" y="2843883"/>
                    </a:cubicBezTo>
                    <a:cubicBezTo>
                      <a:pt x="859993" y="2839145"/>
                      <a:pt x="862362" y="2836776"/>
                      <a:pt x="864732" y="2834407"/>
                    </a:cubicBezTo>
                    <a:close/>
                    <a:moveTo>
                      <a:pt x="687047" y="2815454"/>
                    </a:moveTo>
                    <a:cubicBezTo>
                      <a:pt x="706000" y="2820192"/>
                      <a:pt x="715477" y="2839145"/>
                      <a:pt x="703631" y="2855729"/>
                    </a:cubicBezTo>
                    <a:cubicBezTo>
                      <a:pt x="691785" y="2869944"/>
                      <a:pt x="677571" y="2886527"/>
                      <a:pt x="663356" y="2900742"/>
                    </a:cubicBezTo>
                    <a:cubicBezTo>
                      <a:pt x="656248" y="2907849"/>
                      <a:pt x="646772" y="2907849"/>
                      <a:pt x="639665" y="2903111"/>
                    </a:cubicBezTo>
                    <a:cubicBezTo>
                      <a:pt x="637295" y="2900742"/>
                      <a:pt x="637295" y="2900742"/>
                      <a:pt x="634926" y="2898373"/>
                    </a:cubicBezTo>
                    <a:cubicBezTo>
                      <a:pt x="634926" y="2896004"/>
                      <a:pt x="634926" y="2893635"/>
                      <a:pt x="634926" y="2891266"/>
                    </a:cubicBezTo>
                    <a:cubicBezTo>
                      <a:pt x="649141" y="2869944"/>
                      <a:pt x="660987" y="2848621"/>
                      <a:pt x="665725" y="2824930"/>
                    </a:cubicBezTo>
                    <a:cubicBezTo>
                      <a:pt x="668094" y="2817823"/>
                      <a:pt x="679940" y="2813084"/>
                      <a:pt x="687047" y="2815454"/>
                    </a:cubicBezTo>
                    <a:close/>
                    <a:moveTo>
                      <a:pt x="459611" y="2791762"/>
                    </a:moveTo>
                    <a:cubicBezTo>
                      <a:pt x="466718" y="2791762"/>
                      <a:pt x="471456" y="2798870"/>
                      <a:pt x="469087" y="2803608"/>
                    </a:cubicBezTo>
                    <a:cubicBezTo>
                      <a:pt x="466718" y="2810715"/>
                      <a:pt x="461980" y="2815454"/>
                      <a:pt x="457242" y="2815454"/>
                    </a:cubicBezTo>
                    <a:cubicBezTo>
                      <a:pt x="454872" y="2815454"/>
                      <a:pt x="452503" y="2815454"/>
                      <a:pt x="452503" y="2815454"/>
                    </a:cubicBezTo>
                    <a:cubicBezTo>
                      <a:pt x="447765" y="2813084"/>
                      <a:pt x="445396" y="2810715"/>
                      <a:pt x="443027" y="2808346"/>
                    </a:cubicBezTo>
                    <a:cubicBezTo>
                      <a:pt x="438289" y="2803608"/>
                      <a:pt x="443027" y="2796500"/>
                      <a:pt x="447765" y="2794132"/>
                    </a:cubicBezTo>
                    <a:cubicBezTo>
                      <a:pt x="452503" y="2791762"/>
                      <a:pt x="454872" y="2791762"/>
                      <a:pt x="459611" y="2791762"/>
                    </a:cubicBezTo>
                    <a:close/>
                    <a:moveTo>
                      <a:pt x="751013" y="2777547"/>
                    </a:moveTo>
                    <a:cubicBezTo>
                      <a:pt x="753383" y="2777547"/>
                      <a:pt x="760490" y="2779917"/>
                      <a:pt x="760490" y="2782286"/>
                    </a:cubicBezTo>
                    <a:cubicBezTo>
                      <a:pt x="765228" y="2796500"/>
                      <a:pt x="769967" y="2808346"/>
                      <a:pt x="769967" y="2822561"/>
                    </a:cubicBezTo>
                    <a:cubicBezTo>
                      <a:pt x="769967" y="2834407"/>
                      <a:pt x="765228" y="2846252"/>
                      <a:pt x="753383" y="2853360"/>
                    </a:cubicBezTo>
                    <a:cubicBezTo>
                      <a:pt x="751013" y="2855729"/>
                      <a:pt x="746275" y="2855729"/>
                      <a:pt x="741537" y="2855729"/>
                    </a:cubicBezTo>
                    <a:cubicBezTo>
                      <a:pt x="739168" y="2853360"/>
                      <a:pt x="734430" y="2848621"/>
                      <a:pt x="734430" y="2846252"/>
                    </a:cubicBezTo>
                    <a:cubicBezTo>
                      <a:pt x="734430" y="2841514"/>
                      <a:pt x="734430" y="2836776"/>
                      <a:pt x="736799" y="2834407"/>
                    </a:cubicBezTo>
                    <a:cubicBezTo>
                      <a:pt x="743906" y="2824930"/>
                      <a:pt x="743906" y="2813084"/>
                      <a:pt x="739168" y="2801239"/>
                    </a:cubicBezTo>
                    <a:cubicBezTo>
                      <a:pt x="734430" y="2789393"/>
                      <a:pt x="741537" y="2779917"/>
                      <a:pt x="751013" y="2777547"/>
                    </a:cubicBezTo>
                    <a:close/>
                    <a:moveTo>
                      <a:pt x="182423" y="2763333"/>
                    </a:moveTo>
                    <a:cubicBezTo>
                      <a:pt x="187161" y="2763333"/>
                      <a:pt x="194268" y="2770440"/>
                      <a:pt x="189530" y="2775178"/>
                    </a:cubicBezTo>
                    <a:cubicBezTo>
                      <a:pt x="187161" y="2777547"/>
                      <a:pt x="182423" y="2779917"/>
                      <a:pt x="180054" y="2779917"/>
                    </a:cubicBezTo>
                    <a:cubicBezTo>
                      <a:pt x="175315" y="2779917"/>
                      <a:pt x="175315" y="2775178"/>
                      <a:pt x="172946" y="2770440"/>
                    </a:cubicBezTo>
                    <a:cubicBezTo>
                      <a:pt x="177685" y="2768071"/>
                      <a:pt x="180054" y="2763333"/>
                      <a:pt x="182423" y="2763333"/>
                    </a:cubicBezTo>
                    <a:close/>
                    <a:moveTo>
                      <a:pt x="452503" y="2749118"/>
                    </a:moveTo>
                    <a:cubicBezTo>
                      <a:pt x="457242" y="2746749"/>
                      <a:pt x="466718" y="2753856"/>
                      <a:pt x="464349" y="2758595"/>
                    </a:cubicBezTo>
                    <a:cubicBezTo>
                      <a:pt x="464349" y="2760964"/>
                      <a:pt x="461980" y="2760964"/>
                      <a:pt x="459611" y="2763333"/>
                    </a:cubicBezTo>
                    <a:cubicBezTo>
                      <a:pt x="457242" y="2760964"/>
                      <a:pt x="452503" y="2760964"/>
                      <a:pt x="450134" y="2758595"/>
                    </a:cubicBezTo>
                    <a:cubicBezTo>
                      <a:pt x="447765" y="2756225"/>
                      <a:pt x="450134" y="2751487"/>
                      <a:pt x="452503" y="2749118"/>
                    </a:cubicBezTo>
                    <a:close/>
                    <a:moveTo>
                      <a:pt x="850517" y="2734903"/>
                    </a:moveTo>
                    <a:cubicBezTo>
                      <a:pt x="850517" y="2737272"/>
                      <a:pt x="852886" y="2739642"/>
                      <a:pt x="852886" y="2739642"/>
                    </a:cubicBezTo>
                    <a:cubicBezTo>
                      <a:pt x="850517" y="2744380"/>
                      <a:pt x="850517" y="2744380"/>
                      <a:pt x="848148" y="2739642"/>
                    </a:cubicBezTo>
                    <a:cubicBezTo>
                      <a:pt x="848148" y="2737272"/>
                      <a:pt x="850517" y="2737272"/>
                      <a:pt x="850517" y="2734903"/>
                    </a:cubicBezTo>
                    <a:close/>
                    <a:moveTo>
                      <a:pt x="625450" y="2723058"/>
                    </a:moveTo>
                    <a:cubicBezTo>
                      <a:pt x="627819" y="2720688"/>
                      <a:pt x="634926" y="2727796"/>
                      <a:pt x="637295" y="2732534"/>
                    </a:cubicBezTo>
                    <a:cubicBezTo>
                      <a:pt x="634926" y="2734903"/>
                      <a:pt x="634926" y="2739642"/>
                      <a:pt x="632557" y="2739642"/>
                    </a:cubicBezTo>
                    <a:cubicBezTo>
                      <a:pt x="627819" y="2742010"/>
                      <a:pt x="620711" y="2739642"/>
                      <a:pt x="620711" y="2732534"/>
                    </a:cubicBezTo>
                    <a:cubicBezTo>
                      <a:pt x="620711" y="2730165"/>
                      <a:pt x="623081" y="2725427"/>
                      <a:pt x="625450" y="2723058"/>
                    </a:cubicBezTo>
                    <a:close/>
                    <a:moveTo>
                      <a:pt x="130302" y="2718319"/>
                    </a:moveTo>
                    <a:cubicBezTo>
                      <a:pt x="137409" y="2718319"/>
                      <a:pt x="142148" y="2723058"/>
                      <a:pt x="142148" y="2727796"/>
                    </a:cubicBezTo>
                    <a:cubicBezTo>
                      <a:pt x="142148" y="2737272"/>
                      <a:pt x="137409" y="2746749"/>
                      <a:pt x="130302" y="2742010"/>
                    </a:cubicBezTo>
                    <a:cubicBezTo>
                      <a:pt x="125564" y="2739642"/>
                      <a:pt x="123195" y="2734903"/>
                      <a:pt x="120826" y="2732534"/>
                    </a:cubicBezTo>
                    <a:cubicBezTo>
                      <a:pt x="120826" y="2725427"/>
                      <a:pt x="125564" y="2720688"/>
                      <a:pt x="130302" y="2718319"/>
                    </a:cubicBezTo>
                    <a:close/>
                    <a:moveTo>
                      <a:pt x="679940" y="2708843"/>
                    </a:moveTo>
                    <a:cubicBezTo>
                      <a:pt x="682309" y="2708843"/>
                      <a:pt x="687047" y="2711212"/>
                      <a:pt x="689416" y="2713581"/>
                    </a:cubicBezTo>
                    <a:cubicBezTo>
                      <a:pt x="694154" y="2720688"/>
                      <a:pt x="689416" y="2730165"/>
                      <a:pt x="682309" y="2732534"/>
                    </a:cubicBezTo>
                    <a:cubicBezTo>
                      <a:pt x="679940" y="2730165"/>
                      <a:pt x="675201" y="2730165"/>
                      <a:pt x="672832" y="2727796"/>
                    </a:cubicBezTo>
                    <a:cubicBezTo>
                      <a:pt x="668094" y="2718319"/>
                      <a:pt x="670463" y="2708843"/>
                      <a:pt x="679940" y="2708843"/>
                    </a:cubicBezTo>
                    <a:close/>
                    <a:moveTo>
                      <a:pt x="383799" y="2696997"/>
                    </a:moveTo>
                    <a:cubicBezTo>
                      <a:pt x="390906" y="2694628"/>
                      <a:pt x="400383" y="2704105"/>
                      <a:pt x="400383" y="2711212"/>
                    </a:cubicBezTo>
                    <a:cubicBezTo>
                      <a:pt x="398013" y="2718319"/>
                      <a:pt x="390906" y="2725427"/>
                      <a:pt x="383799" y="2727796"/>
                    </a:cubicBezTo>
                    <a:cubicBezTo>
                      <a:pt x="379060" y="2730165"/>
                      <a:pt x="369584" y="2720688"/>
                      <a:pt x="369584" y="2713581"/>
                    </a:cubicBezTo>
                    <a:cubicBezTo>
                      <a:pt x="367215" y="2706474"/>
                      <a:pt x="376691" y="2696997"/>
                      <a:pt x="383799" y="2696997"/>
                    </a:cubicBezTo>
                    <a:close/>
                    <a:moveTo>
                      <a:pt x="663356" y="2680413"/>
                    </a:moveTo>
                    <a:cubicBezTo>
                      <a:pt x="665725" y="2680413"/>
                      <a:pt x="668094" y="2680413"/>
                      <a:pt x="665725" y="2680413"/>
                    </a:cubicBezTo>
                    <a:cubicBezTo>
                      <a:pt x="668094" y="2682782"/>
                      <a:pt x="665725" y="2685152"/>
                      <a:pt x="660987" y="2685152"/>
                    </a:cubicBezTo>
                    <a:cubicBezTo>
                      <a:pt x="660987" y="2685152"/>
                      <a:pt x="658618" y="2682782"/>
                      <a:pt x="658618" y="2682782"/>
                    </a:cubicBezTo>
                    <a:cubicBezTo>
                      <a:pt x="660987" y="2682782"/>
                      <a:pt x="660987" y="2680413"/>
                      <a:pt x="663356" y="2680413"/>
                    </a:cubicBezTo>
                    <a:close/>
                    <a:moveTo>
                      <a:pt x="800765" y="2673306"/>
                    </a:moveTo>
                    <a:cubicBezTo>
                      <a:pt x="805503" y="2670937"/>
                      <a:pt x="812611" y="2675675"/>
                      <a:pt x="812611" y="2682782"/>
                    </a:cubicBezTo>
                    <a:cubicBezTo>
                      <a:pt x="814980" y="2694628"/>
                      <a:pt x="807873" y="2701735"/>
                      <a:pt x="800765" y="2699366"/>
                    </a:cubicBezTo>
                    <a:cubicBezTo>
                      <a:pt x="796027" y="2696997"/>
                      <a:pt x="791289" y="2692259"/>
                      <a:pt x="791289" y="2685152"/>
                    </a:cubicBezTo>
                    <a:cubicBezTo>
                      <a:pt x="791289" y="2680413"/>
                      <a:pt x="793658" y="2675675"/>
                      <a:pt x="800765" y="2673306"/>
                    </a:cubicBezTo>
                    <a:close/>
                    <a:moveTo>
                      <a:pt x="457242" y="2637769"/>
                    </a:moveTo>
                    <a:cubicBezTo>
                      <a:pt x="457242" y="2640138"/>
                      <a:pt x="459611" y="2644876"/>
                      <a:pt x="459611" y="2647245"/>
                    </a:cubicBezTo>
                    <a:cubicBezTo>
                      <a:pt x="459611" y="2649615"/>
                      <a:pt x="452503" y="2651984"/>
                      <a:pt x="450134" y="2651984"/>
                    </a:cubicBezTo>
                    <a:cubicBezTo>
                      <a:pt x="445396" y="2649615"/>
                      <a:pt x="443027" y="2644876"/>
                      <a:pt x="447765" y="2642507"/>
                    </a:cubicBezTo>
                    <a:cubicBezTo>
                      <a:pt x="450134" y="2640138"/>
                      <a:pt x="454872" y="2640138"/>
                      <a:pt x="457242" y="2637769"/>
                    </a:cubicBezTo>
                    <a:close/>
                    <a:moveTo>
                      <a:pt x="158436" y="2625331"/>
                    </a:moveTo>
                    <a:cubicBezTo>
                      <a:pt x="162286" y="2625331"/>
                      <a:pt x="165839" y="2627108"/>
                      <a:pt x="168208" y="2630662"/>
                    </a:cubicBezTo>
                    <a:cubicBezTo>
                      <a:pt x="172946" y="2635400"/>
                      <a:pt x="170577" y="2642507"/>
                      <a:pt x="165839" y="2644876"/>
                    </a:cubicBezTo>
                    <a:cubicBezTo>
                      <a:pt x="158732" y="2649615"/>
                      <a:pt x="149255" y="2644876"/>
                      <a:pt x="144517" y="2640138"/>
                    </a:cubicBezTo>
                    <a:cubicBezTo>
                      <a:pt x="144517" y="2637769"/>
                      <a:pt x="144517" y="2633031"/>
                      <a:pt x="146886" y="2630662"/>
                    </a:cubicBezTo>
                    <a:cubicBezTo>
                      <a:pt x="150440" y="2627108"/>
                      <a:pt x="154586" y="2625331"/>
                      <a:pt x="158436" y="2625331"/>
                    </a:cubicBezTo>
                    <a:close/>
                    <a:moveTo>
                      <a:pt x="859993" y="2609340"/>
                    </a:moveTo>
                    <a:cubicBezTo>
                      <a:pt x="864732" y="2609340"/>
                      <a:pt x="869470" y="2611708"/>
                      <a:pt x="869470" y="2614078"/>
                    </a:cubicBezTo>
                    <a:cubicBezTo>
                      <a:pt x="871839" y="2621185"/>
                      <a:pt x="871839" y="2630662"/>
                      <a:pt x="871839" y="2637769"/>
                    </a:cubicBezTo>
                    <a:cubicBezTo>
                      <a:pt x="871839" y="2640138"/>
                      <a:pt x="864732" y="2644876"/>
                      <a:pt x="862362" y="2644876"/>
                    </a:cubicBezTo>
                    <a:cubicBezTo>
                      <a:pt x="859993" y="2644876"/>
                      <a:pt x="855255" y="2642507"/>
                      <a:pt x="852886" y="2640138"/>
                    </a:cubicBezTo>
                    <a:cubicBezTo>
                      <a:pt x="850517" y="2635400"/>
                      <a:pt x="850517" y="2628293"/>
                      <a:pt x="850517" y="2625923"/>
                    </a:cubicBezTo>
                    <a:cubicBezTo>
                      <a:pt x="850517" y="2614078"/>
                      <a:pt x="855255" y="2609340"/>
                      <a:pt x="859993" y="2609340"/>
                    </a:cubicBezTo>
                    <a:close/>
                    <a:moveTo>
                      <a:pt x="796027" y="2609340"/>
                    </a:moveTo>
                    <a:cubicBezTo>
                      <a:pt x="798396" y="2609340"/>
                      <a:pt x="803134" y="2611708"/>
                      <a:pt x="805503" y="2614078"/>
                    </a:cubicBezTo>
                    <a:cubicBezTo>
                      <a:pt x="807873" y="2616447"/>
                      <a:pt x="805503" y="2625923"/>
                      <a:pt x="800765" y="2628293"/>
                    </a:cubicBezTo>
                    <a:cubicBezTo>
                      <a:pt x="796027" y="2630662"/>
                      <a:pt x="788920" y="2630662"/>
                      <a:pt x="784181" y="2625923"/>
                    </a:cubicBezTo>
                    <a:cubicBezTo>
                      <a:pt x="779443" y="2623554"/>
                      <a:pt x="779443" y="2614078"/>
                      <a:pt x="784181" y="2611708"/>
                    </a:cubicBezTo>
                    <a:cubicBezTo>
                      <a:pt x="786550" y="2609340"/>
                      <a:pt x="791289" y="2609340"/>
                      <a:pt x="796027" y="2609340"/>
                    </a:cubicBezTo>
                    <a:close/>
                    <a:moveTo>
                      <a:pt x="693859" y="2590090"/>
                    </a:moveTo>
                    <a:cubicBezTo>
                      <a:pt x="698893" y="2590387"/>
                      <a:pt x="703631" y="2591571"/>
                      <a:pt x="708369" y="2595125"/>
                    </a:cubicBezTo>
                    <a:cubicBezTo>
                      <a:pt x="713107" y="2597494"/>
                      <a:pt x="715477" y="2602232"/>
                      <a:pt x="715477" y="2604601"/>
                    </a:cubicBezTo>
                    <a:cubicBezTo>
                      <a:pt x="715477" y="2606970"/>
                      <a:pt x="713107" y="2611708"/>
                      <a:pt x="710738" y="2614078"/>
                    </a:cubicBezTo>
                    <a:cubicBezTo>
                      <a:pt x="698893" y="2623554"/>
                      <a:pt x="682309" y="2625923"/>
                      <a:pt x="665725" y="2623554"/>
                    </a:cubicBezTo>
                    <a:cubicBezTo>
                      <a:pt x="660987" y="2623554"/>
                      <a:pt x="656248" y="2618816"/>
                      <a:pt x="653879" y="2611708"/>
                    </a:cubicBezTo>
                    <a:cubicBezTo>
                      <a:pt x="651510" y="2604601"/>
                      <a:pt x="656248" y="2595125"/>
                      <a:pt x="663356" y="2592756"/>
                    </a:cubicBezTo>
                    <a:cubicBezTo>
                      <a:pt x="668094" y="2592756"/>
                      <a:pt x="672832" y="2590386"/>
                      <a:pt x="677571" y="2590386"/>
                    </a:cubicBezTo>
                    <a:cubicBezTo>
                      <a:pt x="683494" y="2590386"/>
                      <a:pt x="688824" y="2589794"/>
                      <a:pt x="693859" y="2590090"/>
                    </a:cubicBezTo>
                    <a:close/>
                    <a:moveTo>
                      <a:pt x="604128" y="2585648"/>
                    </a:moveTo>
                    <a:cubicBezTo>
                      <a:pt x="611235" y="2583279"/>
                      <a:pt x="620711" y="2590386"/>
                      <a:pt x="620711" y="2597494"/>
                    </a:cubicBezTo>
                    <a:cubicBezTo>
                      <a:pt x="623081" y="2604601"/>
                      <a:pt x="615973" y="2614078"/>
                      <a:pt x="608866" y="2614078"/>
                    </a:cubicBezTo>
                    <a:cubicBezTo>
                      <a:pt x="601758" y="2614078"/>
                      <a:pt x="592282" y="2609340"/>
                      <a:pt x="592282" y="2602232"/>
                    </a:cubicBezTo>
                    <a:cubicBezTo>
                      <a:pt x="592282" y="2595125"/>
                      <a:pt x="597020" y="2585648"/>
                      <a:pt x="604128" y="2585648"/>
                    </a:cubicBezTo>
                    <a:close/>
                    <a:moveTo>
                      <a:pt x="749237" y="2572322"/>
                    </a:moveTo>
                    <a:cubicBezTo>
                      <a:pt x="753975" y="2571433"/>
                      <a:pt x="759305" y="2572618"/>
                      <a:pt x="762859" y="2576172"/>
                    </a:cubicBezTo>
                    <a:cubicBezTo>
                      <a:pt x="762859" y="2578541"/>
                      <a:pt x="765228" y="2583279"/>
                      <a:pt x="762859" y="2585648"/>
                    </a:cubicBezTo>
                    <a:cubicBezTo>
                      <a:pt x="760490" y="2590386"/>
                      <a:pt x="755752" y="2592756"/>
                      <a:pt x="753383" y="2592756"/>
                    </a:cubicBezTo>
                    <a:cubicBezTo>
                      <a:pt x="748644" y="2592756"/>
                      <a:pt x="743906" y="2590386"/>
                      <a:pt x="739168" y="2588017"/>
                    </a:cubicBezTo>
                    <a:cubicBezTo>
                      <a:pt x="739168" y="2585648"/>
                      <a:pt x="739168" y="2583279"/>
                      <a:pt x="739168" y="2580910"/>
                    </a:cubicBezTo>
                    <a:cubicBezTo>
                      <a:pt x="740353" y="2576172"/>
                      <a:pt x="744499" y="2573210"/>
                      <a:pt x="749237" y="2572322"/>
                    </a:cubicBezTo>
                    <a:close/>
                    <a:moveTo>
                      <a:pt x="888423" y="2557219"/>
                    </a:moveTo>
                    <a:cubicBezTo>
                      <a:pt x="888423" y="2559588"/>
                      <a:pt x="890792" y="2559588"/>
                      <a:pt x="890792" y="2561957"/>
                    </a:cubicBezTo>
                    <a:cubicBezTo>
                      <a:pt x="890792" y="2569064"/>
                      <a:pt x="888423" y="2569064"/>
                      <a:pt x="886054" y="2561957"/>
                    </a:cubicBezTo>
                    <a:cubicBezTo>
                      <a:pt x="886054" y="2559588"/>
                      <a:pt x="888423" y="2559588"/>
                      <a:pt x="888423" y="2557219"/>
                    </a:cubicBezTo>
                    <a:close/>
                    <a:moveTo>
                      <a:pt x="158732" y="2552480"/>
                    </a:moveTo>
                    <a:cubicBezTo>
                      <a:pt x="163470" y="2552480"/>
                      <a:pt x="168208" y="2557219"/>
                      <a:pt x="170577" y="2564326"/>
                    </a:cubicBezTo>
                    <a:cubicBezTo>
                      <a:pt x="172946" y="2573803"/>
                      <a:pt x="165839" y="2580910"/>
                      <a:pt x="158732" y="2580910"/>
                    </a:cubicBezTo>
                    <a:cubicBezTo>
                      <a:pt x="149255" y="2580910"/>
                      <a:pt x="142148" y="2573803"/>
                      <a:pt x="142148" y="2566695"/>
                    </a:cubicBezTo>
                    <a:cubicBezTo>
                      <a:pt x="142148" y="2559588"/>
                      <a:pt x="149255" y="2552480"/>
                      <a:pt x="158732" y="2552480"/>
                    </a:cubicBezTo>
                    <a:close/>
                    <a:moveTo>
                      <a:pt x="722584" y="2533528"/>
                    </a:moveTo>
                    <a:cubicBezTo>
                      <a:pt x="724953" y="2528789"/>
                      <a:pt x="727322" y="2528789"/>
                      <a:pt x="729691" y="2533528"/>
                    </a:cubicBezTo>
                    <a:cubicBezTo>
                      <a:pt x="729691" y="2535896"/>
                      <a:pt x="727322" y="2535896"/>
                      <a:pt x="727322" y="2538266"/>
                    </a:cubicBezTo>
                    <a:cubicBezTo>
                      <a:pt x="724953" y="2538266"/>
                      <a:pt x="722584" y="2540635"/>
                      <a:pt x="724953" y="2538266"/>
                    </a:cubicBezTo>
                    <a:cubicBezTo>
                      <a:pt x="722584" y="2535896"/>
                      <a:pt x="722584" y="2535896"/>
                      <a:pt x="722584" y="2533528"/>
                    </a:cubicBezTo>
                    <a:close/>
                    <a:moveTo>
                      <a:pt x="461980" y="2531158"/>
                    </a:moveTo>
                    <a:cubicBezTo>
                      <a:pt x="466718" y="2533528"/>
                      <a:pt x="471456" y="2538266"/>
                      <a:pt x="473826" y="2543004"/>
                    </a:cubicBezTo>
                    <a:cubicBezTo>
                      <a:pt x="473826" y="2547742"/>
                      <a:pt x="469087" y="2554850"/>
                      <a:pt x="461980" y="2552480"/>
                    </a:cubicBezTo>
                    <a:cubicBezTo>
                      <a:pt x="457242" y="2552480"/>
                      <a:pt x="450134" y="2547742"/>
                      <a:pt x="450134" y="2543004"/>
                    </a:cubicBezTo>
                    <a:cubicBezTo>
                      <a:pt x="450134" y="2538266"/>
                      <a:pt x="457242" y="2531158"/>
                      <a:pt x="461980" y="2531158"/>
                    </a:cubicBezTo>
                    <a:close/>
                    <a:moveTo>
                      <a:pt x="419336" y="2524051"/>
                    </a:moveTo>
                    <a:cubicBezTo>
                      <a:pt x="426443" y="2524051"/>
                      <a:pt x="431181" y="2531158"/>
                      <a:pt x="426443" y="2535896"/>
                    </a:cubicBezTo>
                    <a:cubicBezTo>
                      <a:pt x="426443" y="2540635"/>
                      <a:pt x="419336" y="2540635"/>
                      <a:pt x="416966" y="2540635"/>
                    </a:cubicBezTo>
                    <a:cubicBezTo>
                      <a:pt x="412228" y="2538266"/>
                      <a:pt x="409859" y="2535896"/>
                      <a:pt x="409859" y="2531158"/>
                    </a:cubicBezTo>
                    <a:cubicBezTo>
                      <a:pt x="412228" y="2526420"/>
                      <a:pt x="414597" y="2524051"/>
                      <a:pt x="419336" y="2524051"/>
                    </a:cubicBezTo>
                    <a:close/>
                    <a:moveTo>
                      <a:pt x="127933" y="2505098"/>
                    </a:moveTo>
                    <a:cubicBezTo>
                      <a:pt x="127933" y="2502729"/>
                      <a:pt x="130302" y="2505098"/>
                      <a:pt x="132671" y="2505098"/>
                    </a:cubicBezTo>
                    <a:cubicBezTo>
                      <a:pt x="135040" y="2505098"/>
                      <a:pt x="137409" y="2507467"/>
                      <a:pt x="137409" y="2509836"/>
                    </a:cubicBezTo>
                    <a:cubicBezTo>
                      <a:pt x="137409" y="2509836"/>
                      <a:pt x="137409" y="2514574"/>
                      <a:pt x="137409" y="2514574"/>
                    </a:cubicBezTo>
                    <a:cubicBezTo>
                      <a:pt x="135040" y="2519313"/>
                      <a:pt x="130302" y="2519313"/>
                      <a:pt x="127933" y="2514574"/>
                    </a:cubicBezTo>
                    <a:cubicBezTo>
                      <a:pt x="123195" y="2509836"/>
                      <a:pt x="125564" y="2507467"/>
                      <a:pt x="127933" y="2505098"/>
                    </a:cubicBezTo>
                    <a:close/>
                    <a:moveTo>
                      <a:pt x="758121" y="2481406"/>
                    </a:moveTo>
                    <a:cubicBezTo>
                      <a:pt x="758121" y="2483776"/>
                      <a:pt x="760490" y="2483776"/>
                      <a:pt x="760490" y="2486145"/>
                    </a:cubicBezTo>
                    <a:cubicBezTo>
                      <a:pt x="760490" y="2490883"/>
                      <a:pt x="758121" y="2490883"/>
                      <a:pt x="755752" y="2488514"/>
                    </a:cubicBezTo>
                    <a:cubicBezTo>
                      <a:pt x="755752" y="2488514"/>
                      <a:pt x="755752" y="2486145"/>
                      <a:pt x="755752" y="2483776"/>
                    </a:cubicBezTo>
                    <a:cubicBezTo>
                      <a:pt x="755752" y="2481406"/>
                      <a:pt x="758121" y="2481406"/>
                      <a:pt x="758121" y="2481406"/>
                    </a:cubicBezTo>
                    <a:close/>
                    <a:moveTo>
                      <a:pt x="642034" y="2481406"/>
                    </a:moveTo>
                    <a:cubicBezTo>
                      <a:pt x="651510" y="2483776"/>
                      <a:pt x="658618" y="2486145"/>
                      <a:pt x="665725" y="2488514"/>
                    </a:cubicBezTo>
                    <a:cubicBezTo>
                      <a:pt x="672832" y="2488514"/>
                      <a:pt x="675201" y="2493252"/>
                      <a:pt x="677571" y="2500360"/>
                    </a:cubicBezTo>
                    <a:cubicBezTo>
                      <a:pt x="677571" y="2505098"/>
                      <a:pt x="672832" y="2512205"/>
                      <a:pt x="668094" y="2514574"/>
                    </a:cubicBezTo>
                    <a:cubicBezTo>
                      <a:pt x="660987" y="2516943"/>
                      <a:pt x="651510" y="2516943"/>
                      <a:pt x="644403" y="2509836"/>
                    </a:cubicBezTo>
                    <a:cubicBezTo>
                      <a:pt x="637295" y="2502729"/>
                      <a:pt x="634926" y="2495621"/>
                      <a:pt x="632557" y="2488514"/>
                    </a:cubicBezTo>
                    <a:cubicBezTo>
                      <a:pt x="637295" y="2486145"/>
                      <a:pt x="639665" y="2481406"/>
                      <a:pt x="642034" y="2481406"/>
                    </a:cubicBezTo>
                    <a:close/>
                    <a:moveTo>
                      <a:pt x="125564" y="2452977"/>
                    </a:moveTo>
                    <a:cubicBezTo>
                      <a:pt x="127933" y="2455346"/>
                      <a:pt x="130302" y="2455346"/>
                      <a:pt x="130302" y="2455346"/>
                    </a:cubicBezTo>
                    <a:cubicBezTo>
                      <a:pt x="132671" y="2457715"/>
                      <a:pt x="130302" y="2460084"/>
                      <a:pt x="125564" y="2460084"/>
                    </a:cubicBezTo>
                    <a:cubicBezTo>
                      <a:pt x="123195" y="2460084"/>
                      <a:pt x="123195" y="2457715"/>
                      <a:pt x="120826" y="2455346"/>
                    </a:cubicBezTo>
                    <a:cubicBezTo>
                      <a:pt x="123195" y="2455346"/>
                      <a:pt x="123195" y="2452977"/>
                      <a:pt x="125564" y="2452977"/>
                    </a:cubicBezTo>
                    <a:close/>
                    <a:moveTo>
                      <a:pt x="419336" y="2419809"/>
                    </a:moveTo>
                    <a:cubicBezTo>
                      <a:pt x="426443" y="2419809"/>
                      <a:pt x="435919" y="2426917"/>
                      <a:pt x="435919" y="2434024"/>
                    </a:cubicBezTo>
                    <a:cubicBezTo>
                      <a:pt x="438289" y="2441131"/>
                      <a:pt x="431181" y="2450608"/>
                      <a:pt x="424074" y="2450608"/>
                    </a:cubicBezTo>
                    <a:cubicBezTo>
                      <a:pt x="414597" y="2450608"/>
                      <a:pt x="407490" y="2445870"/>
                      <a:pt x="405121" y="2434024"/>
                    </a:cubicBezTo>
                    <a:cubicBezTo>
                      <a:pt x="402752" y="2426917"/>
                      <a:pt x="412228" y="2419809"/>
                      <a:pt x="419336" y="2419809"/>
                    </a:cubicBezTo>
                    <a:close/>
                    <a:moveTo>
                      <a:pt x="871839" y="2417440"/>
                    </a:moveTo>
                    <a:cubicBezTo>
                      <a:pt x="871839" y="2422178"/>
                      <a:pt x="871839" y="2426917"/>
                      <a:pt x="869470" y="2431655"/>
                    </a:cubicBezTo>
                    <a:cubicBezTo>
                      <a:pt x="867101" y="2431655"/>
                      <a:pt x="862362" y="2434024"/>
                      <a:pt x="859993" y="2434024"/>
                    </a:cubicBezTo>
                    <a:cubicBezTo>
                      <a:pt x="859993" y="2434024"/>
                      <a:pt x="857624" y="2431655"/>
                      <a:pt x="857624" y="2429286"/>
                    </a:cubicBezTo>
                    <a:cubicBezTo>
                      <a:pt x="857624" y="2426917"/>
                      <a:pt x="857624" y="2424548"/>
                      <a:pt x="859993" y="2426917"/>
                    </a:cubicBezTo>
                    <a:cubicBezTo>
                      <a:pt x="862362" y="2424548"/>
                      <a:pt x="867101" y="2419809"/>
                      <a:pt x="871839" y="2417440"/>
                    </a:cubicBezTo>
                    <a:close/>
                    <a:moveTo>
                      <a:pt x="800765" y="2407964"/>
                    </a:moveTo>
                    <a:cubicBezTo>
                      <a:pt x="810242" y="2410333"/>
                      <a:pt x="817349" y="2417440"/>
                      <a:pt x="814980" y="2424548"/>
                    </a:cubicBezTo>
                    <a:cubicBezTo>
                      <a:pt x="814980" y="2431655"/>
                      <a:pt x="807873" y="2436393"/>
                      <a:pt x="803134" y="2436393"/>
                    </a:cubicBezTo>
                    <a:cubicBezTo>
                      <a:pt x="796027" y="2436393"/>
                      <a:pt x="788920" y="2429286"/>
                      <a:pt x="788920" y="2419809"/>
                    </a:cubicBezTo>
                    <a:cubicBezTo>
                      <a:pt x="788920" y="2412702"/>
                      <a:pt x="796027" y="2407964"/>
                      <a:pt x="800765" y="2407964"/>
                    </a:cubicBezTo>
                    <a:close/>
                    <a:moveTo>
                      <a:pt x="651510" y="2405594"/>
                    </a:moveTo>
                    <a:cubicBezTo>
                      <a:pt x="660987" y="2405594"/>
                      <a:pt x="670463" y="2415071"/>
                      <a:pt x="672832" y="2424548"/>
                    </a:cubicBezTo>
                    <a:cubicBezTo>
                      <a:pt x="675201" y="2436393"/>
                      <a:pt x="663356" y="2448239"/>
                      <a:pt x="651510" y="2448239"/>
                    </a:cubicBezTo>
                    <a:cubicBezTo>
                      <a:pt x="642034" y="2448239"/>
                      <a:pt x="634926" y="2438762"/>
                      <a:pt x="634926" y="2426917"/>
                    </a:cubicBezTo>
                    <a:cubicBezTo>
                      <a:pt x="634926" y="2417440"/>
                      <a:pt x="642034" y="2405594"/>
                      <a:pt x="651510" y="2405594"/>
                    </a:cubicBezTo>
                    <a:close/>
                    <a:moveTo>
                      <a:pt x="876577" y="2398487"/>
                    </a:moveTo>
                    <a:cubicBezTo>
                      <a:pt x="881315" y="2398487"/>
                      <a:pt x="883685" y="2400856"/>
                      <a:pt x="881315" y="2405594"/>
                    </a:cubicBezTo>
                    <a:cubicBezTo>
                      <a:pt x="878946" y="2407964"/>
                      <a:pt x="876577" y="2410333"/>
                      <a:pt x="874208" y="2412702"/>
                    </a:cubicBezTo>
                    <a:cubicBezTo>
                      <a:pt x="874208" y="2410333"/>
                      <a:pt x="874208" y="2405594"/>
                      <a:pt x="874208" y="2403225"/>
                    </a:cubicBezTo>
                    <a:cubicBezTo>
                      <a:pt x="874208" y="2400856"/>
                      <a:pt x="876577" y="2398487"/>
                      <a:pt x="876577" y="2398487"/>
                    </a:cubicBezTo>
                    <a:close/>
                    <a:moveTo>
                      <a:pt x="625450" y="2374796"/>
                    </a:moveTo>
                    <a:cubicBezTo>
                      <a:pt x="627819" y="2377165"/>
                      <a:pt x="630188" y="2381903"/>
                      <a:pt x="627819" y="2384272"/>
                    </a:cubicBezTo>
                    <a:cubicBezTo>
                      <a:pt x="625450" y="2386642"/>
                      <a:pt x="620711" y="2386642"/>
                      <a:pt x="618342" y="2389011"/>
                    </a:cubicBezTo>
                    <a:cubicBezTo>
                      <a:pt x="618342" y="2389011"/>
                      <a:pt x="615973" y="2386642"/>
                      <a:pt x="615973" y="2384272"/>
                    </a:cubicBezTo>
                    <a:cubicBezTo>
                      <a:pt x="613604" y="2379534"/>
                      <a:pt x="620711" y="2372427"/>
                      <a:pt x="625450" y="2374796"/>
                    </a:cubicBezTo>
                    <a:close/>
                    <a:moveTo>
                      <a:pt x="165839" y="2374796"/>
                    </a:moveTo>
                    <a:cubicBezTo>
                      <a:pt x="168208" y="2374796"/>
                      <a:pt x="172946" y="2377165"/>
                      <a:pt x="175315" y="2379534"/>
                    </a:cubicBezTo>
                    <a:cubicBezTo>
                      <a:pt x="177685" y="2384272"/>
                      <a:pt x="172946" y="2391380"/>
                      <a:pt x="165839" y="2393749"/>
                    </a:cubicBezTo>
                    <a:cubicBezTo>
                      <a:pt x="161101" y="2393749"/>
                      <a:pt x="153993" y="2389011"/>
                      <a:pt x="153993" y="2384272"/>
                    </a:cubicBezTo>
                    <a:cubicBezTo>
                      <a:pt x="153993" y="2379534"/>
                      <a:pt x="158732" y="2374796"/>
                      <a:pt x="165839" y="2374796"/>
                    </a:cubicBezTo>
                    <a:close/>
                    <a:moveTo>
                      <a:pt x="774705" y="2334521"/>
                    </a:moveTo>
                    <a:cubicBezTo>
                      <a:pt x="781812" y="2334521"/>
                      <a:pt x="786550" y="2339259"/>
                      <a:pt x="788920" y="2343997"/>
                    </a:cubicBezTo>
                    <a:cubicBezTo>
                      <a:pt x="788920" y="2353474"/>
                      <a:pt x="784181" y="2362950"/>
                      <a:pt x="777074" y="2362950"/>
                    </a:cubicBezTo>
                    <a:cubicBezTo>
                      <a:pt x="769967" y="2362950"/>
                      <a:pt x="762859" y="2355843"/>
                      <a:pt x="760490" y="2348736"/>
                    </a:cubicBezTo>
                    <a:cubicBezTo>
                      <a:pt x="758121" y="2341628"/>
                      <a:pt x="765228" y="2334521"/>
                      <a:pt x="774705" y="2334521"/>
                    </a:cubicBezTo>
                    <a:close/>
                    <a:moveTo>
                      <a:pt x="618342" y="2306091"/>
                    </a:moveTo>
                    <a:cubicBezTo>
                      <a:pt x="630188" y="2303722"/>
                      <a:pt x="637295" y="2310829"/>
                      <a:pt x="646772" y="2315568"/>
                    </a:cubicBezTo>
                    <a:cubicBezTo>
                      <a:pt x="649141" y="2315568"/>
                      <a:pt x="651510" y="2320306"/>
                      <a:pt x="653879" y="2322675"/>
                    </a:cubicBezTo>
                    <a:cubicBezTo>
                      <a:pt x="651510" y="2325044"/>
                      <a:pt x="649141" y="2327413"/>
                      <a:pt x="644403" y="2327413"/>
                    </a:cubicBezTo>
                    <a:cubicBezTo>
                      <a:pt x="642034" y="2327413"/>
                      <a:pt x="637295" y="2329782"/>
                      <a:pt x="630188" y="2329782"/>
                    </a:cubicBezTo>
                    <a:cubicBezTo>
                      <a:pt x="627819" y="2329782"/>
                      <a:pt x="620711" y="2329782"/>
                      <a:pt x="615973" y="2329782"/>
                    </a:cubicBezTo>
                    <a:cubicBezTo>
                      <a:pt x="613604" y="2329782"/>
                      <a:pt x="606497" y="2317937"/>
                      <a:pt x="608866" y="2315568"/>
                    </a:cubicBezTo>
                    <a:cubicBezTo>
                      <a:pt x="611235" y="2310829"/>
                      <a:pt x="615973" y="2306091"/>
                      <a:pt x="618342" y="2306091"/>
                    </a:cubicBezTo>
                    <a:close/>
                    <a:moveTo>
                      <a:pt x="106611" y="2303722"/>
                    </a:moveTo>
                    <a:cubicBezTo>
                      <a:pt x="113718" y="2306091"/>
                      <a:pt x="118456" y="2310829"/>
                      <a:pt x="120826" y="2315568"/>
                    </a:cubicBezTo>
                    <a:cubicBezTo>
                      <a:pt x="123195" y="2322675"/>
                      <a:pt x="118456" y="2332152"/>
                      <a:pt x="108980" y="2332152"/>
                    </a:cubicBezTo>
                    <a:cubicBezTo>
                      <a:pt x="101873" y="2332152"/>
                      <a:pt x="92396" y="2327413"/>
                      <a:pt x="92396" y="2317937"/>
                    </a:cubicBezTo>
                    <a:cubicBezTo>
                      <a:pt x="92396" y="2310829"/>
                      <a:pt x="99503" y="2303722"/>
                      <a:pt x="106611" y="2303722"/>
                    </a:cubicBezTo>
                    <a:close/>
                    <a:moveTo>
                      <a:pt x="433550" y="2294246"/>
                    </a:moveTo>
                    <a:cubicBezTo>
                      <a:pt x="443027" y="2294246"/>
                      <a:pt x="452503" y="2303722"/>
                      <a:pt x="452503" y="2313199"/>
                    </a:cubicBezTo>
                    <a:cubicBezTo>
                      <a:pt x="450134" y="2317937"/>
                      <a:pt x="443027" y="2327413"/>
                      <a:pt x="435919" y="2327413"/>
                    </a:cubicBezTo>
                    <a:cubicBezTo>
                      <a:pt x="428812" y="2327413"/>
                      <a:pt x="419336" y="2317937"/>
                      <a:pt x="419336" y="2308460"/>
                    </a:cubicBezTo>
                    <a:cubicBezTo>
                      <a:pt x="419336" y="2303722"/>
                      <a:pt x="426443" y="2294246"/>
                      <a:pt x="433550" y="2294246"/>
                    </a:cubicBezTo>
                    <a:close/>
                    <a:moveTo>
                      <a:pt x="386168" y="2284769"/>
                    </a:moveTo>
                    <a:cubicBezTo>
                      <a:pt x="393275" y="2284769"/>
                      <a:pt x="400383" y="2289507"/>
                      <a:pt x="402752" y="2296615"/>
                    </a:cubicBezTo>
                    <a:cubicBezTo>
                      <a:pt x="405121" y="2306091"/>
                      <a:pt x="400383" y="2313199"/>
                      <a:pt x="393275" y="2315568"/>
                    </a:cubicBezTo>
                    <a:cubicBezTo>
                      <a:pt x="383799" y="2317937"/>
                      <a:pt x="371953" y="2310829"/>
                      <a:pt x="371953" y="2301353"/>
                    </a:cubicBezTo>
                    <a:cubicBezTo>
                      <a:pt x="371953" y="2294246"/>
                      <a:pt x="379060" y="2284769"/>
                      <a:pt x="386168" y="2284769"/>
                    </a:cubicBezTo>
                    <a:close/>
                    <a:moveTo>
                      <a:pt x="876577" y="2277662"/>
                    </a:moveTo>
                    <a:cubicBezTo>
                      <a:pt x="881315" y="2280031"/>
                      <a:pt x="881315" y="2282400"/>
                      <a:pt x="878946" y="2287138"/>
                    </a:cubicBezTo>
                    <a:cubicBezTo>
                      <a:pt x="876577" y="2291876"/>
                      <a:pt x="871839" y="2296615"/>
                      <a:pt x="864732" y="2294246"/>
                    </a:cubicBezTo>
                    <a:cubicBezTo>
                      <a:pt x="862362" y="2294246"/>
                      <a:pt x="859993" y="2294246"/>
                      <a:pt x="859993" y="2291876"/>
                    </a:cubicBezTo>
                    <a:cubicBezTo>
                      <a:pt x="857624" y="2291876"/>
                      <a:pt x="857624" y="2289507"/>
                      <a:pt x="857624" y="2287138"/>
                    </a:cubicBezTo>
                    <a:cubicBezTo>
                      <a:pt x="857624" y="2284769"/>
                      <a:pt x="857624" y="2284769"/>
                      <a:pt x="859993" y="2280031"/>
                    </a:cubicBezTo>
                    <a:cubicBezTo>
                      <a:pt x="864732" y="2275292"/>
                      <a:pt x="869470" y="2275292"/>
                      <a:pt x="876577" y="2277662"/>
                    </a:cubicBezTo>
                    <a:close/>
                    <a:moveTo>
                      <a:pt x="663356" y="2242125"/>
                    </a:moveTo>
                    <a:cubicBezTo>
                      <a:pt x="670463" y="2242125"/>
                      <a:pt x="675201" y="2249232"/>
                      <a:pt x="672832" y="2253970"/>
                    </a:cubicBezTo>
                    <a:cubicBezTo>
                      <a:pt x="672832" y="2261078"/>
                      <a:pt x="665725" y="2263447"/>
                      <a:pt x="658618" y="2261078"/>
                    </a:cubicBezTo>
                    <a:cubicBezTo>
                      <a:pt x="656248" y="2258709"/>
                      <a:pt x="653879" y="2253970"/>
                      <a:pt x="653879" y="2251601"/>
                    </a:cubicBezTo>
                    <a:cubicBezTo>
                      <a:pt x="651510" y="2246863"/>
                      <a:pt x="656248" y="2242125"/>
                      <a:pt x="663356" y="2242125"/>
                    </a:cubicBezTo>
                    <a:close/>
                    <a:moveTo>
                      <a:pt x="438289" y="2235017"/>
                    </a:moveTo>
                    <a:cubicBezTo>
                      <a:pt x="443027" y="2235017"/>
                      <a:pt x="447765" y="2237386"/>
                      <a:pt x="452503" y="2242125"/>
                    </a:cubicBezTo>
                    <a:cubicBezTo>
                      <a:pt x="461980" y="2249232"/>
                      <a:pt x="457242" y="2261078"/>
                      <a:pt x="447765" y="2265816"/>
                    </a:cubicBezTo>
                    <a:cubicBezTo>
                      <a:pt x="435919" y="2272923"/>
                      <a:pt x="421705" y="2265816"/>
                      <a:pt x="419336" y="2253970"/>
                    </a:cubicBezTo>
                    <a:cubicBezTo>
                      <a:pt x="419336" y="2244494"/>
                      <a:pt x="428812" y="2232648"/>
                      <a:pt x="438289" y="2235017"/>
                    </a:cubicBezTo>
                    <a:close/>
                    <a:moveTo>
                      <a:pt x="158732" y="2230279"/>
                    </a:moveTo>
                    <a:cubicBezTo>
                      <a:pt x="165839" y="2230279"/>
                      <a:pt x="170577" y="2237386"/>
                      <a:pt x="165839" y="2242125"/>
                    </a:cubicBezTo>
                    <a:cubicBezTo>
                      <a:pt x="163470" y="2244494"/>
                      <a:pt x="158732" y="2244494"/>
                      <a:pt x="156362" y="2244494"/>
                    </a:cubicBezTo>
                    <a:cubicBezTo>
                      <a:pt x="151624" y="2242125"/>
                      <a:pt x="151624" y="2239756"/>
                      <a:pt x="149255" y="2235017"/>
                    </a:cubicBezTo>
                    <a:cubicBezTo>
                      <a:pt x="153993" y="2235017"/>
                      <a:pt x="156362" y="2230279"/>
                      <a:pt x="158732" y="2230279"/>
                    </a:cubicBezTo>
                    <a:close/>
                    <a:moveTo>
                      <a:pt x="895530" y="2218434"/>
                    </a:moveTo>
                    <a:cubicBezTo>
                      <a:pt x="900269" y="2216064"/>
                      <a:pt x="902638" y="2216064"/>
                      <a:pt x="905007" y="2220803"/>
                    </a:cubicBezTo>
                    <a:cubicBezTo>
                      <a:pt x="907376" y="2225541"/>
                      <a:pt x="905007" y="2227910"/>
                      <a:pt x="902638" y="2232648"/>
                    </a:cubicBezTo>
                    <a:cubicBezTo>
                      <a:pt x="897899" y="2232648"/>
                      <a:pt x="895530" y="2232648"/>
                      <a:pt x="893161" y="2227910"/>
                    </a:cubicBezTo>
                    <a:cubicBezTo>
                      <a:pt x="890792" y="2223172"/>
                      <a:pt x="890792" y="2220803"/>
                      <a:pt x="895530" y="2218434"/>
                    </a:cubicBezTo>
                    <a:close/>
                    <a:moveTo>
                      <a:pt x="717846" y="2204219"/>
                    </a:moveTo>
                    <a:cubicBezTo>
                      <a:pt x="717846" y="2206588"/>
                      <a:pt x="720215" y="2206588"/>
                      <a:pt x="722584" y="2206588"/>
                    </a:cubicBezTo>
                    <a:cubicBezTo>
                      <a:pt x="732060" y="2216064"/>
                      <a:pt x="743906" y="2216064"/>
                      <a:pt x="755752" y="2213695"/>
                    </a:cubicBezTo>
                    <a:cubicBezTo>
                      <a:pt x="765228" y="2211326"/>
                      <a:pt x="774705" y="2225541"/>
                      <a:pt x="769967" y="2235017"/>
                    </a:cubicBezTo>
                    <a:cubicBezTo>
                      <a:pt x="767597" y="2239756"/>
                      <a:pt x="762859" y="2244494"/>
                      <a:pt x="758121" y="2242125"/>
                    </a:cubicBezTo>
                    <a:cubicBezTo>
                      <a:pt x="739168" y="2239756"/>
                      <a:pt x="722584" y="2235017"/>
                      <a:pt x="706000" y="2227910"/>
                    </a:cubicBezTo>
                    <a:cubicBezTo>
                      <a:pt x="703631" y="2227910"/>
                      <a:pt x="703631" y="2220803"/>
                      <a:pt x="701262" y="2218434"/>
                    </a:cubicBezTo>
                    <a:cubicBezTo>
                      <a:pt x="701262" y="2211326"/>
                      <a:pt x="710738" y="2201850"/>
                      <a:pt x="717846" y="2204219"/>
                    </a:cubicBezTo>
                    <a:close/>
                    <a:moveTo>
                      <a:pt x="743906" y="2175789"/>
                    </a:moveTo>
                    <a:cubicBezTo>
                      <a:pt x="751013" y="2175789"/>
                      <a:pt x="753383" y="2182897"/>
                      <a:pt x="751013" y="2187635"/>
                    </a:cubicBezTo>
                    <a:cubicBezTo>
                      <a:pt x="748644" y="2190004"/>
                      <a:pt x="743906" y="2192373"/>
                      <a:pt x="741537" y="2190004"/>
                    </a:cubicBezTo>
                    <a:cubicBezTo>
                      <a:pt x="739168" y="2187635"/>
                      <a:pt x="739168" y="2182897"/>
                      <a:pt x="736799" y="2180527"/>
                    </a:cubicBezTo>
                    <a:cubicBezTo>
                      <a:pt x="739168" y="2180527"/>
                      <a:pt x="741537" y="2175789"/>
                      <a:pt x="743906" y="2175789"/>
                    </a:cubicBezTo>
                    <a:close/>
                    <a:moveTo>
                      <a:pt x="125564" y="2171051"/>
                    </a:moveTo>
                    <a:cubicBezTo>
                      <a:pt x="127933" y="2173420"/>
                      <a:pt x="130302" y="2175789"/>
                      <a:pt x="130302" y="2175789"/>
                    </a:cubicBezTo>
                    <a:cubicBezTo>
                      <a:pt x="127933" y="2178158"/>
                      <a:pt x="127933" y="2182897"/>
                      <a:pt x="125564" y="2185266"/>
                    </a:cubicBezTo>
                    <a:cubicBezTo>
                      <a:pt x="123195" y="2187635"/>
                      <a:pt x="118456" y="2185266"/>
                      <a:pt x="116087" y="2180527"/>
                    </a:cubicBezTo>
                    <a:cubicBezTo>
                      <a:pt x="113718" y="2180527"/>
                      <a:pt x="116087" y="2175789"/>
                      <a:pt x="116087" y="2175789"/>
                    </a:cubicBezTo>
                    <a:cubicBezTo>
                      <a:pt x="118456" y="2173420"/>
                      <a:pt x="123195" y="2173420"/>
                      <a:pt x="125564" y="2171051"/>
                    </a:cubicBezTo>
                    <a:close/>
                    <a:moveTo>
                      <a:pt x="424074" y="2166313"/>
                    </a:moveTo>
                    <a:cubicBezTo>
                      <a:pt x="428812" y="2163944"/>
                      <a:pt x="435919" y="2168682"/>
                      <a:pt x="438289" y="2173420"/>
                    </a:cubicBezTo>
                    <a:cubicBezTo>
                      <a:pt x="440658" y="2180527"/>
                      <a:pt x="433550" y="2190004"/>
                      <a:pt x="426443" y="2190004"/>
                    </a:cubicBezTo>
                    <a:cubicBezTo>
                      <a:pt x="421705" y="2190004"/>
                      <a:pt x="414597" y="2182897"/>
                      <a:pt x="414597" y="2178158"/>
                    </a:cubicBezTo>
                    <a:cubicBezTo>
                      <a:pt x="414597" y="2171051"/>
                      <a:pt x="419336" y="2163944"/>
                      <a:pt x="424074" y="2166313"/>
                    </a:cubicBezTo>
                    <a:close/>
                    <a:moveTo>
                      <a:pt x="656248" y="2147360"/>
                    </a:moveTo>
                    <a:cubicBezTo>
                      <a:pt x="672832" y="2147360"/>
                      <a:pt x="687047" y="2154467"/>
                      <a:pt x="698893" y="2166313"/>
                    </a:cubicBezTo>
                    <a:cubicBezTo>
                      <a:pt x="701262" y="2166313"/>
                      <a:pt x="701262" y="2168682"/>
                      <a:pt x="701262" y="2171051"/>
                    </a:cubicBezTo>
                    <a:cubicBezTo>
                      <a:pt x="701262" y="2180527"/>
                      <a:pt x="691785" y="2194742"/>
                      <a:pt x="679940" y="2197111"/>
                    </a:cubicBezTo>
                    <a:cubicBezTo>
                      <a:pt x="675201" y="2197111"/>
                      <a:pt x="670463" y="2194742"/>
                      <a:pt x="668094" y="2192373"/>
                    </a:cubicBezTo>
                    <a:cubicBezTo>
                      <a:pt x="665725" y="2190004"/>
                      <a:pt x="663356" y="2187635"/>
                      <a:pt x="663356" y="2190004"/>
                    </a:cubicBezTo>
                    <a:cubicBezTo>
                      <a:pt x="665725" y="2175789"/>
                      <a:pt x="658618" y="2163944"/>
                      <a:pt x="651510" y="2152098"/>
                    </a:cubicBezTo>
                    <a:cubicBezTo>
                      <a:pt x="653879" y="2149729"/>
                      <a:pt x="656248" y="2147360"/>
                      <a:pt x="656248" y="2147360"/>
                    </a:cubicBezTo>
                    <a:close/>
                    <a:moveTo>
                      <a:pt x="893161" y="2121299"/>
                    </a:moveTo>
                    <a:cubicBezTo>
                      <a:pt x="895530" y="2121299"/>
                      <a:pt x="897899" y="2128407"/>
                      <a:pt x="897899" y="2130776"/>
                    </a:cubicBezTo>
                    <a:cubicBezTo>
                      <a:pt x="897899" y="2133145"/>
                      <a:pt x="895530" y="2137883"/>
                      <a:pt x="893161" y="2140252"/>
                    </a:cubicBezTo>
                    <a:cubicBezTo>
                      <a:pt x="893161" y="2142621"/>
                      <a:pt x="888423" y="2142621"/>
                      <a:pt x="888423" y="2142621"/>
                    </a:cubicBezTo>
                    <a:cubicBezTo>
                      <a:pt x="886054" y="2140252"/>
                      <a:pt x="883685" y="2135514"/>
                      <a:pt x="881315" y="2133145"/>
                    </a:cubicBezTo>
                    <a:cubicBezTo>
                      <a:pt x="881315" y="2128407"/>
                      <a:pt x="881315" y="2123668"/>
                      <a:pt x="883685" y="2123668"/>
                    </a:cubicBezTo>
                    <a:cubicBezTo>
                      <a:pt x="886054" y="2121299"/>
                      <a:pt x="890792" y="2118930"/>
                      <a:pt x="893161" y="2121299"/>
                    </a:cubicBezTo>
                    <a:close/>
                    <a:moveTo>
                      <a:pt x="785070" y="2108565"/>
                    </a:moveTo>
                    <a:cubicBezTo>
                      <a:pt x="788920" y="2108861"/>
                      <a:pt x="792474" y="2110638"/>
                      <a:pt x="793658" y="2114192"/>
                    </a:cubicBezTo>
                    <a:cubicBezTo>
                      <a:pt x="796027" y="2118930"/>
                      <a:pt x="788920" y="2128407"/>
                      <a:pt x="781812" y="2128407"/>
                    </a:cubicBezTo>
                    <a:cubicBezTo>
                      <a:pt x="777074" y="2126038"/>
                      <a:pt x="772336" y="2123668"/>
                      <a:pt x="772336" y="2121299"/>
                    </a:cubicBezTo>
                    <a:cubicBezTo>
                      <a:pt x="769967" y="2118930"/>
                      <a:pt x="772336" y="2114192"/>
                      <a:pt x="774705" y="2111823"/>
                    </a:cubicBezTo>
                    <a:cubicBezTo>
                      <a:pt x="777074" y="2109454"/>
                      <a:pt x="781220" y="2108269"/>
                      <a:pt x="785070" y="2108565"/>
                    </a:cubicBezTo>
                    <a:close/>
                    <a:moveTo>
                      <a:pt x="137409" y="2092870"/>
                    </a:moveTo>
                    <a:cubicBezTo>
                      <a:pt x="139779" y="2090501"/>
                      <a:pt x="144517" y="2090501"/>
                      <a:pt x="146886" y="2095239"/>
                    </a:cubicBezTo>
                    <a:cubicBezTo>
                      <a:pt x="151624" y="2097608"/>
                      <a:pt x="149255" y="2102346"/>
                      <a:pt x="144517" y="2104715"/>
                    </a:cubicBezTo>
                    <a:cubicBezTo>
                      <a:pt x="142148" y="2104715"/>
                      <a:pt x="137409" y="2099977"/>
                      <a:pt x="135040" y="2097608"/>
                    </a:cubicBezTo>
                    <a:cubicBezTo>
                      <a:pt x="137409" y="2095239"/>
                      <a:pt x="137409" y="2092870"/>
                      <a:pt x="137409" y="2092870"/>
                    </a:cubicBezTo>
                    <a:close/>
                    <a:moveTo>
                      <a:pt x="689416" y="2090501"/>
                    </a:moveTo>
                    <a:cubicBezTo>
                      <a:pt x="694154" y="2090501"/>
                      <a:pt x="701262" y="2090501"/>
                      <a:pt x="706000" y="2092870"/>
                    </a:cubicBezTo>
                    <a:cubicBezTo>
                      <a:pt x="710738" y="2092870"/>
                      <a:pt x="713107" y="2097608"/>
                      <a:pt x="710738" y="2102346"/>
                    </a:cubicBezTo>
                    <a:cubicBezTo>
                      <a:pt x="710738" y="2104715"/>
                      <a:pt x="706000" y="2107084"/>
                      <a:pt x="703631" y="2111823"/>
                    </a:cubicBezTo>
                    <a:cubicBezTo>
                      <a:pt x="701262" y="2114192"/>
                      <a:pt x="696524" y="2111823"/>
                      <a:pt x="694154" y="2107084"/>
                    </a:cubicBezTo>
                    <a:cubicBezTo>
                      <a:pt x="691785" y="2102346"/>
                      <a:pt x="691785" y="2095239"/>
                      <a:pt x="689416" y="2090501"/>
                    </a:cubicBezTo>
                    <a:close/>
                    <a:moveTo>
                      <a:pt x="675201" y="2040749"/>
                    </a:moveTo>
                    <a:cubicBezTo>
                      <a:pt x="682309" y="2043118"/>
                      <a:pt x="689416" y="2050225"/>
                      <a:pt x="689416" y="2057333"/>
                    </a:cubicBezTo>
                    <a:cubicBezTo>
                      <a:pt x="691785" y="2069178"/>
                      <a:pt x="689416" y="2078655"/>
                      <a:pt x="689416" y="2088132"/>
                    </a:cubicBezTo>
                    <a:cubicBezTo>
                      <a:pt x="687047" y="2090501"/>
                      <a:pt x="682309" y="2092870"/>
                      <a:pt x="679940" y="2092870"/>
                    </a:cubicBezTo>
                    <a:cubicBezTo>
                      <a:pt x="675201" y="2095239"/>
                      <a:pt x="670463" y="2095239"/>
                      <a:pt x="668094" y="2092870"/>
                    </a:cubicBezTo>
                    <a:cubicBezTo>
                      <a:pt x="660987" y="2085762"/>
                      <a:pt x="656248" y="2076286"/>
                      <a:pt x="651510" y="2066809"/>
                    </a:cubicBezTo>
                    <a:cubicBezTo>
                      <a:pt x="649141" y="2062071"/>
                      <a:pt x="653879" y="2050225"/>
                      <a:pt x="658618" y="2045487"/>
                    </a:cubicBezTo>
                    <a:cubicBezTo>
                      <a:pt x="663356" y="2040749"/>
                      <a:pt x="668094" y="2038380"/>
                      <a:pt x="675201" y="2040749"/>
                    </a:cubicBezTo>
                    <a:close/>
                    <a:moveTo>
                      <a:pt x="778555" y="2039565"/>
                    </a:moveTo>
                    <a:cubicBezTo>
                      <a:pt x="781220" y="2038380"/>
                      <a:pt x="784181" y="2038380"/>
                      <a:pt x="786550" y="2040749"/>
                    </a:cubicBezTo>
                    <a:cubicBezTo>
                      <a:pt x="788920" y="2045487"/>
                      <a:pt x="793658" y="2050225"/>
                      <a:pt x="796027" y="2052595"/>
                    </a:cubicBezTo>
                    <a:cubicBezTo>
                      <a:pt x="793658" y="2069178"/>
                      <a:pt x="786550" y="2081024"/>
                      <a:pt x="779443" y="2088132"/>
                    </a:cubicBezTo>
                    <a:cubicBezTo>
                      <a:pt x="774705" y="2090501"/>
                      <a:pt x="769967" y="2090501"/>
                      <a:pt x="767597" y="2088132"/>
                    </a:cubicBezTo>
                    <a:cubicBezTo>
                      <a:pt x="762859" y="2085762"/>
                      <a:pt x="760490" y="2081024"/>
                      <a:pt x="760490" y="2078655"/>
                    </a:cubicBezTo>
                    <a:cubicBezTo>
                      <a:pt x="762859" y="2066809"/>
                      <a:pt x="767597" y="2057333"/>
                      <a:pt x="772336" y="2045487"/>
                    </a:cubicBezTo>
                    <a:cubicBezTo>
                      <a:pt x="773521" y="2043118"/>
                      <a:pt x="775890" y="2040749"/>
                      <a:pt x="778555" y="2039565"/>
                    </a:cubicBezTo>
                    <a:close/>
                    <a:moveTo>
                      <a:pt x="407490" y="2024165"/>
                    </a:moveTo>
                    <a:cubicBezTo>
                      <a:pt x="414597" y="2021796"/>
                      <a:pt x="421705" y="2028903"/>
                      <a:pt x="421705" y="2038380"/>
                    </a:cubicBezTo>
                    <a:cubicBezTo>
                      <a:pt x="421705" y="2047856"/>
                      <a:pt x="412228" y="2054964"/>
                      <a:pt x="405121" y="2052595"/>
                    </a:cubicBezTo>
                    <a:cubicBezTo>
                      <a:pt x="400383" y="2050225"/>
                      <a:pt x="393275" y="2045487"/>
                      <a:pt x="393275" y="2040749"/>
                    </a:cubicBezTo>
                    <a:cubicBezTo>
                      <a:pt x="393275" y="2033642"/>
                      <a:pt x="400383" y="2026534"/>
                      <a:pt x="407490" y="2024165"/>
                    </a:cubicBezTo>
                    <a:close/>
                    <a:moveTo>
                      <a:pt x="857624" y="2017058"/>
                    </a:moveTo>
                    <a:cubicBezTo>
                      <a:pt x="859993" y="2017058"/>
                      <a:pt x="862362" y="2019427"/>
                      <a:pt x="862362" y="2019427"/>
                    </a:cubicBezTo>
                    <a:cubicBezTo>
                      <a:pt x="862362" y="2024165"/>
                      <a:pt x="859993" y="2024165"/>
                      <a:pt x="855255" y="2021796"/>
                    </a:cubicBezTo>
                    <a:cubicBezTo>
                      <a:pt x="857624" y="2019427"/>
                      <a:pt x="857624" y="2017058"/>
                      <a:pt x="857624" y="2017058"/>
                    </a:cubicBezTo>
                    <a:close/>
                    <a:moveTo>
                      <a:pt x="80550" y="2012319"/>
                    </a:moveTo>
                    <a:cubicBezTo>
                      <a:pt x="85289" y="2012319"/>
                      <a:pt x="92396" y="2017058"/>
                      <a:pt x="92396" y="2021796"/>
                    </a:cubicBezTo>
                    <a:cubicBezTo>
                      <a:pt x="92396" y="2026534"/>
                      <a:pt x="85289" y="2033642"/>
                      <a:pt x="80550" y="2031272"/>
                    </a:cubicBezTo>
                    <a:cubicBezTo>
                      <a:pt x="78181" y="2031272"/>
                      <a:pt x="75812" y="2026534"/>
                      <a:pt x="73443" y="2024165"/>
                    </a:cubicBezTo>
                    <a:cubicBezTo>
                      <a:pt x="73443" y="2019427"/>
                      <a:pt x="75812" y="2012319"/>
                      <a:pt x="80550" y="2012319"/>
                    </a:cubicBezTo>
                    <a:close/>
                    <a:moveTo>
                      <a:pt x="405121" y="1974413"/>
                    </a:moveTo>
                    <a:cubicBezTo>
                      <a:pt x="409859" y="1974413"/>
                      <a:pt x="416966" y="1981521"/>
                      <a:pt x="414597" y="1986259"/>
                    </a:cubicBezTo>
                    <a:cubicBezTo>
                      <a:pt x="412228" y="1988628"/>
                      <a:pt x="407490" y="1990997"/>
                      <a:pt x="405121" y="1990997"/>
                    </a:cubicBezTo>
                    <a:cubicBezTo>
                      <a:pt x="400383" y="1990997"/>
                      <a:pt x="398013" y="1988628"/>
                      <a:pt x="398013" y="1983890"/>
                    </a:cubicBezTo>
                    <a:cubicBezTo>
                      <a:pt x="398013" y="1979152"/>
                      <a:pt x="400383" y="1976782"/>
                      <a:pt x="405121" y="1974413"/>
                    </a:cubicBezTo>
                    <a:close/>
                    <a:moveTo>
                      <a:pt x="670463" y="1962568"/>
                    </a:moveTo>
                    <a:cubicBezTo>
                      <a:pt x="675201" y="1962568"/>
                      <a:pt x="698893" y="1979152"/>
                      <a:pt x="703631" y="1983890"/>
                    </a:cubicBezTo>
                    <a:cubicBezTo>
                      <a:pt x="710738" y="1988628"/>
                      <a:pt x="706000" y="2005212"/>
                      <a:pt x="698893" y="2009950"/>
                    </a:cubicBezTo>
                    <a:cubicBezTo>
                      <a:pt x="694154" y="2014688"/>
                      <a:pt x="682309" y="2012319"/>
                      <a:pt x="677571" y="2007581"/>
                    </a:cubicBezTo>
                    <a:cubicBezTo>
                      <a:pt x="670463" y="1998105"/>
                      <a:pt x="665725" y="1983890"/>
                      <a:pt x="663356" y="1969675"/>
                    </a:cubicBezTo>
                    <a:cubicBezTo>
                      <a:pt x="665725" y="1967306"/>
                      <a:pt x="668094" y="1962568"/>
                      <a:pt x="670463" y="1962568"/>
                    </a:cubicBezTo>
                    <a:close/>
                    <a:moveTo>
                      <a:pt x="438289" y="1943615"/>
                    </a:moveTo>
                    <a:cubicBezTo>
                      <a:pt x="443027" y="1945984"/>
                      <a:pt x="445396" y="1948353"/>
                      <a:pt x="447765" y="1950722"/>
                    </a:cubicBezTo>
                    <a:cubicBezTo>
                      <a:pt x="447765" y="1957830"/>
                      <a:pt x="440658" y="1962568"/>
                      <a:pt x="435919" y="1962568"/>
                    </a:cubicBezTo>
                    <a:cubicBezTo>
                      <a:pt x="428812" y="1962568"/>
                      <a:pt x="421705" y="1955460"/>
                      <a:pt x="424074" y="1950722"/>
                    </a:cubicBezTo>
                    <a:cubicBezTo>
                      <a:pt x="424074" y="1945984"/>
                      <a:pt x="431181" y="1941246"/>
                      <a:pt x="438289" y="1943615"/>
                    </a:cubicBezTo>
                    <a:close/>
                    <a:moveTo>
                      <a:pt x="833933" y="1912816"/>
                    </a:moveTo>
                    <a:cubicBezTo>
                      <a:pt x="833933" y="1915185"/>
                      <a:pt x="836302" y="1917554"/>
                      <a:pt x="836302" y="1917554"/>
                    </a:cubicBezTo>
                    <a:cubicBezTo>
                      <a:pt x="833933" y="1922293"/>
                      <a:pt x="831564" y="1922293"/>
                      <a:pt x="831564" y="1917554"/>
                    </a:cubicBezTo>
                    <a:cubicBezTo>
                      <a:pt x="831564" y="1915185"/>
                      <a:pt x="833933" y="1915185"/>
                      <a:pt x="833933" y="1912816"/>
                    </a:cubicBezTo>
                    <a:close/>
                    <a:moveTo>
                      <a:pt x="120826" y="1910447"/>
                    </a:moveTo>
                    <a:cubicBezTo>
                      <a:pt x="125564" y="1910447"/>
                      <a:pt x="127933" y="1917554"/>
                      <a:pt x="127933" y="1924662"/>
                    </a:cubicBezTo>
                    <a:cubicBezTo>
                      <a:pt x="127933" y="1931769"/>
                      <a:pt x="120826" y="1936507"/>
                      <a:pt x="116087" y="1934138"/>
                    </a:cubicBezTo>
                    <a:cubicBezTo>
                      <a:pt x="111349" y="1934138"/>
                      <a:pt x="108980" y="1929400"/>
                      <a:pt x="108980" y="1927031"/>
                    </a:cubicBezTo>
                    <a:cubicBezTo>
                      <a:pt x="108980" y="1927031"/>
                      <a:pt x="108980" y="1924662"/>
                      <a:pt x="108980" y="1922293"/>
                    </a:cubicBezTo>
                    <a:cubicBezTo>
                      <a:pt x="108980" y="1915185"/>
                      <a:pt x="116087" y="1910447"/>
                      <a:pt x="120826" y="1910447"/>
                    </a:cubicBezTo>
                    <a:close/>
                    <a:moveTo>
                      <a:pt x="454872" y="1908078"/>
                    </a:moveTo>
                    <a:cubicBezTo>
                      <a:pt x="459611" y="1908078"/>
                      <a:pt x="461980" y="1912816"/>
                      <a:pt x="459611" y="1917554"/>
                    </a:cubicBezTo>
                    <a:cubicBezTo>
                      <a:pt x="459611" y="1919923"/>
                      <a:pt x="457242" y="1922293"/>
                      <a:pt x="457242" y="1922293"/>
                    </a:cubicBezTo>
                    <a:cubicBezTo>
                      <a:pt x="454872" y="1922293"/>
                      <a:pt x="450134" y="1919923"/>
                      <a:pt x="447765" y="1917554"/>
                    </a:cubicBezTo>
                    <a:cubicBezTo>
                      <a:pt x="447765" y="1915185"/>
                      <a:pt x="447765" y="1912816"/>
                      <a:pt x="443027" y="1912816"/>
                    </a:cubicBezTo>
                    <a:cubicBezTo>
                      <a:pt x="447765" y="1910447"/>
                      <a:pt x="452503" y="1908078"/>
                      <a:pt x="454872" y="1908078"/>
                    </a:cubicBezTo>
                    <a:close/>
                    <a:moveTo>
                      <a:pt x="696524" y="1893863"/>
                    </a:moveTo>
                    <a:cubicBezTo>
                      <a:pt x="708369" y="1900970"/>
                      <a:pt x="720215" y="1908078"/>
                      <a:pt x="732060" y="1917554"/>
                    </a:cubicBezTo>
                    <a:cubicBezTo>
                      <a:pt x="734430" y="1917554"/>
                      <a:pt x="736799" y="1924662"/>
                      <a:pt x="734430" y="1927031"/>
                    </a:cubicBezTo>
                    <a:cubicBezTo>
                      <a:pt x="732060" y="1929400"/>
                      <a:pt x="727322" y="1929400"/>
                      <a:pt x="724953" y="1934138"/>
                    </a:cubicBezTo>
                    <a:cubicBezTo>
                      <a:pt x="713107" y="1931769"/>
                      <a:pt x="701262" y="1929400"/>
                      <a:pt x="689416" y="1927031"/>
                    </a:cubicBezTo>
                    <a:cubicBezTo>
                      <a:pt x="679940" y="1927031"/>
                      <a:pt x="672832" y="1912816"/>
                      <a:pt x="677571" y="1903340"/>
                    </a:cubicBezTo>
                    <a:cubicBezTo>
                      <a:pt x="679940" y="1896232"/>
                      <a:pt x="691785" y="1889125"/>
                      <a:pt x="696524" y="1893863"/>
                    </a:cubicBezTo>
                    <a:close/>
                    <a:moveTo>
                      <a:pt x="653879" y="1860695"/>
                    </a:moveTo>
                    <a:cubicBezTo>
                      <a:pt x="658618" y="1863064"/>
                      <a:pt x="660987" y="1867803"/>
                      <a:pt x="658618" y="1870172"/>
                    </a:cubicBezTo>
                    <a:cubicBezTo>
                      <a:pt x="656248" y="1874910"/>
                      <a:pt x="653879" y="1874910"/>
                      <a:pt x="649141" y="1874910"/>
                    </a:cubicBezTo>
                    <a:cubicBezTo>
                      <a:pt x="646772" y="1874910"/>
                      <a:pt x="644403" y="1874910"/>
                      <a:pt x="644403" y="1872541"/>
                    </a:cubicBezTo>
                    <a:cubicBezTo>
                      <a:pt x="642034" y="1865434"/>
                      <a:pt x="649141" y="1858326"/>
                      <a:pt x="653879" y="1860695"/>
                    </a:cubicBezTo>
                    <a:close/>
                    <a:moveTo>
                      <a:pt x="111349" y="1855957"/>
                    </a:moveTo>
                    <a:cubicBezTo>
                      <a:pt x="116087" y="1855957"/>
                      <a:pt x="120826" y="1863064"/>
                      <a:pt x="120826" y="1867803"/>
                    </a:cubicBezTo>
                    <a:cubicBezTo>
                      <a:pt x="118456" y="1877279"/>
                      <a:pt x="111349" y="1884386"/>
                      <a:pt x="104242" y="1882017"/>
                    </a:cubicBezTo>
                    <a:cubicBezTo>
                      <a:pt x="99503" y="1882017"/>
                      <a:pt x="94765" y="1874910"/>
                      <a:pt x="94765" y="1870172"/>
                    </a:cubicBezTo>
                    <a:cubicBezTo>
                      <a:pt x="94765" y="1860695"/>
                      <a:pt x="104242" y="1855957"/>
                      <a:pt x="111349" y="1855957"/>
                    </a:cubicBezTo>
                    <a:close/>
                    <a:moveTo>
                      <a:pt x="741537" y="1851219"/>
                    </a:moveTo>
                    <a:cubicBezTo>
                      <a:pt x="755752" y="1848850"/>
                      <a:pt x="765228" y="1858326"/>
                      <a:pt x="777074" y="1863064"/>
                    </a:cubicBezTo>
                    <a:cubicBezTo>
                      <a:pt x="779443" y="1863064"/>
                      <a:pt x="779443" y="1870172"/>
                      <a:pt x="779443" y="1872541"/>
                    </a:cubicBezTo>
                    <a:cubicBezTo>
                      <a:pt x="779443" y="1872541"/>
                      <a:pt x="777074" y="1874910"/>
                      <a:pt x="774705" y="1874910"/>
                    </a:cubicBezTo>
                    <a:cubicBezTo>
                      <a:pt x="769967" y="1874910"/>
                      <a:pt x="767597" y="1872541"/>
                      <a:pt x="760490" y="1872541"/>
                    </a:cubicBezTo>
                    <a:cubicBezTo>
                      <a:pt x="753383" y="1872541"/>
                      <a:pt x="743906" y="1874910"/>
                      <a:pt x="739168" y="1867803"/>
                    </a:cubicBezTo>
                    <a:cubicBezTo>
                      <a:pt x="736799" y="1865434"/>
                      <a:pt x="739168" y="1860695"/>
                      <a:pt x="739168" y="1855957"/>
                    </a:cubicBezTo>
                    <a:cubicBezTo>
                      <a:pt x="739168" y="1853588"/>
                      <a:pt x="741537" y="1851219"/>
                      <a:pt x="741537" y="1851219"/>
                    </a:cubicBezTo>
                    <a:close/>
                    <a:moveTo>
                      <a:pt x="165839" y="1841742"/>
                    </a:moveTo>
                    <a:cubicBezTo>
                      <a:pt x="170577" y="1841742"/>
                      <a:pt x="172946" y="1846480"/>
                      <a:pt x="170577" y="1851219"/>
                    </a:cubicBezTo>
                    <a:cubicBezTo>
                      <a:pt x="168208" y="1855957"/>
                      <a:pt x="163470" y="1855957"/>
                      <a:pt x="161101" y="1858326"/>
                    </a:cubicBezTo>
                    <a:cubicBezTo>
                      <a:pt x="156362" y="1855957"/>
                      <a:pt x="153993" y="1853588"/>
                      <a:pt x="153993" y="1851219"/>
                    </a:cubicBezTo>
                    <a:cubicBezTo>
                      <a:pt x="153993" y="1844111"/>
                      <a:pt x="158732" y="1839373"/>
                      <a:pt x="165839" y="1841742"/>
                    </a:cubicBezTo>
                    <a:close/>
                    <a:moveTo>
                      <a:pt x="684678" y="1754084"/>
                    </a:moveTo>
                    <a:cubicBezTo>
                      <a:pt x="696524" y="1749346"/>
                      <a:pt x="706000" y="1749346"/>
                      <a:pt x="715477" y="1754084"/>
                    </a:cubicBezTo>
                    <a:cubicBezTo>
                      <a:pt x="720215" y="1756454"/>
                      <a:pt x="727322" y="1761192"/>
                      <a:pt x="732060" y="1763561"/>
                    </a:cubicBezTo>
                    <a:cubicBezTo>
                      <a:pt x="739168" y="1768299"/>
                      <a:pt x="741537" y="1777776"/>
                      <a:pt x="739168" y="1784883"/>
                    </a:cubicBezTo>
                    <a:cubicBezTo>
                      <a:pt x="736799" y="1789621"/>
                      <a:pt x="734430" y="1794360"/>
                      <a:pt x="727322" y="1791991"/>
                    </a:cubicBezTo>
                    <a:cubicBezTo>
                      <a:pt x="722584" y="1791991"/>
                      <a:pt x="717846" y="1794360"/>
                      <a:pt x="713107" y="1794360"/>
                    </a:cubicBezTo>
                    <a:cubicBezTo>
                      <a:pt x="708369" y="1794360"/>
                      <a:pt x="701262" y="1794360"/>
                      <a:pt x="696524" y="1791991"/>
                    </a:cubicBezTo>
                    <a:cubicBezTo>
                      <a:pt x="682309" y="1787252"/>
                      <a:pt x="672832" y="1791991"/>
                      <a:pt x="660987" y="1796729"/>
                    </a:cubicBezTo>
                    <a:cubicBezTo>
                      <a:pt x="656248" y="1799098"/>
                      <a:pt x="651510" y="1796729"/>
                      <a:pt x="649141" y="1794360"/>
                    </a:cubicBezTo>
                    <a:cubicBezTo>
                      <a:pt x="644403" y="1791991"/>
                      <a:pt x="644403" y="1780145"/>
                      <a:pt x="649141" y="1777776"/>
                    </a:cubicBezTo>
                    <a:cubicBezTo>
                      <a:pt x="653879" y="1773038"/>
                      <a:pt x="658618" y="1768299"/>
                      <a:pt x="663356" y="1765930"/>
                    </a:cubicBezTo>
                    <a:cubicBezTo>
                      <a:pt x="670463" y="1761192"/>
                      <a:pt x="677571" y="1758823"/>
                      <a:pt x="684678" y="1754084"/>
                    </a:cubicBezTo>
                    <a:close/>
                    <a:moveTo>
                      <a:pt x="431181" y="1746977"/>
                    </a:moveTo>
                    <a:cubicBezTo>
                      <a:pt x="435919" y="1746977"/>
                      <a:pt x="443027" y="1751715"/>
                      <a:pt x="445396" y="1756454"/>
                    </a:cubicBezTo>
                    <a:cubicBezTo>
                      <a:pt x="445396" y="1761192"/>
                      <a:pt x="445396" y="1765930"/>
                      <a:pt x="443027" y="1768299"/>
                    </a:cubicBezTo>
                    <a:cubicBezTo>
                      <a:pt x="433550" y="1777776"/>
                      <a:pt x="421705" y="1784883"/>
                      <a:pt x="407490" y="1789621"/>
                    </a:cubicBezTo>
                    <a:cubicBezTo>
                      <a:pt x="402752" y="1791991"/>
                      <a:pt x="393275" y="1782514"/>
                      <a:pt x="393275" y="1775407"/>
                    </a:cubicBezTo>
                    <a:cubicBezTo>
                      <a:pt x="395644" y="1773038"/>
                      <a:pt x="395644" y="1768299"/>
                      <a:pt x="398013" y="1763561"/>
                    </a:cubicBezTo>
                    <a:cubicBezTo>
                      <a:pt x="409859" y="1756454"/>
                      <a:pt x="419336" y="1751715"/>
                      <a:pt x="431181" y="1746977"/>
                    </a:cubicBezTo>
                    <a:close/>
                    <a:moveTo>
                      <a:pt x="125564" y="1742239"/>
                    </a:moveTo>
                    <a:cubicBezTo>
                      <a:pt x="125564" y="1742239"/>
                      <a:pt x="127933" y="1742239"/>
                      <a:pt x="132671" y="1742239"/>
                    </a:cubicBezTo>
                    <a:cubicBezTo>
                      <a:pt x="132671" y="1744608"/>
                      <a:pt x="132671" y="1744608"/>
                      <a:pt x="132671" y="1746977"/>
                    </a:cubicBezTo>
                    <a:cubicBezTo>
                      <a:pt x="130302" y="1749346"/>
                      <a:pt x="130302" y="1749346"/>
                      <a:pt x="127933" y="1749346"/>
                    </a:cubicBezTo>
                    <a:cubicBezTo>
                      <a:pt x="123195" y="1746977"/>
                      <a:pt x="120826" y="1744608"/>
                      <a:pt x="125564" y="1742239"/>
                    </a:cubicBezTo>
                    <a:close/>
                    <a:moveTo>
                      <a:pt x="883685" y="1737501"/>
                    </a:moveTo>
                    <a:cubicBezTo>
                      <a:pt x="888423" y="1735131"/>
                      <a:pt x="888423" y="1737501"/>
                      <a:pt x="886054" y="1742239"/>
                    </a:cubicBezTo>
                    <a:cubicBezTo>
                      <a:pt x="883685" y="1739870"/>
                      <a:pt x="881315" y="1739870"/>
                      <a:pt x="881315" y="1739870"/>
                    </a:cubicBezTo>
                    <a:cubicBezTo>
                      <a:pt x="881315" y="1739870"/>
                      <a:pt x="881315" y="1735131"/>
                      <a:pt x="883685" y="1737501"/>
                    </a:cubicBezTo>
                    <a:close/>
                    <a:moveTo>
                      <a:pt x="779443" y="1725655"/>
                    </a:moveTo>
                    <a:cubicBezTo>
                      <a:pt x="784181" y="1725655"/>
                      <a:pt x="788920" y="1732762"/>
                      <a:pt x="784181" y="1737501"/>
                    </a:cubicBezTo>
                    <a:cubicBezTo>
                      <a:pt x="781812" y="1739870"/>
                      <a:pt x="777074" y="1739870"/>
                      <a:pt x="774705" y="1739870"/>
                    </a:cubicBezTo>
                    <a:cubicBezTo>
                      <a:pt x="769967" y="1739870"/>
                      <a:pt x="769967" y="1735131"/>
                      <a:pt x="769967" y="1730393"/>
                    </a:cubicBezTo>
                    <a:cubicBezTo>
                      <a:pt x="774705" y="1730393"/>
                      <a:pt x="777074" y="1725655"/>
                      <a:pt x="779443" y="1725655"/>
                    </a:cubicBezTo>
                    <a:close/>
                    <a:moveTo>
                      <a:pt x="826826" y="1685380"/>
                    </a:moveTo>
                    <a:cubicBezTo>
                      <a:pt x="833933" y="1683011"/>
                      <a:pt x="838671" y="1687749"/>
                      <a:pt x="841040" y="1692487"/>
                    </a:cubicBezTo>
                    <a:cubicBezTo>
                      <a:pt x="841040" y="1692487"/>
                      <a:pt x="841040" y="1694856"/>
                      <a:pt x="841040" y="1697225"/>
                    </a:cubicBezTo>
                    <a:cubicBezTo>
                      <a:pt x="838671" y="1701964"/>
                      <a:pt x="831564" y="1704333"/>
                      <a:pt x="826826" y="1701964"/>
                    </a:cubicBezTo>
                    <a:cubicBezTo>
                      <a:pt x="822087" y="1699595"/>
                      <a:pt x="822087" y="1694856"/>
                      <a:pt x="819718" y="1692487"/>
                    </a:cubicBezTo>
                    <a:cubicBezTo>
                      <a:pt x="822087" y="1690118"/>
                      <a:pt x="824456" y="1685380"/>
                      <a:pt x="826826" y="1685380"/>
                    </a:cubicBezTo>
                    <a:close/>
                    <a:moveTo>
                      <a:pt x="443027" y="1680641"/>
                    </a:moveTo>
                    <a:cubicBezTo>
                      <a:pt x="450134" y="1680641"/>
                      <a:pt x="454872" y="1685380"/>
                      <a:pt x="457242" y="1690118"/>
                    </a:cubicBezTo>
                    <a:cubicBezTo>
                      <a:pt x="457242" y="1694856"/>
                      <a:pt x="452503" y="1701964"/>
                      <a:pt x="450134" y="1701964"/>
                    </a:cubicBezTo>
                    <a:cubicBezTo>
                      <a:pt x="440658" y="1704333"/>
                      <a:pt x="435919" y="1701964"/>
                      <a:pt x="431181" y="1697225"/>
                    </a:cubicBezTo>
                    <a:cubicBezTo>
                      <a:pt x="426443" y="1692487"/>
                      <a:pt x="435919" y="1680641"/>
                      <a:pt x="443027" y="1680641"/>
                    </a:cubicBezTo>
                    <a:close/>
                    <a:moveTo>
                      <a:pt x="118456" y="1671165"/>
                    </a:moveTo>
                    <a:cubicBezTo>
                      <a:pt x="123195" y="1671165"/>
                      <a:pt x="130302" y="1675903"/>
                      <a:pt x="132671" y="1683011"/>
                    </a:cubicBezTo>
                    <a:cubicBezTo>
                      <a:pt x="132671" y="1687749"/>
                      <a:pt x="125564" y="1694856"/>
                      <a:pt x="120826" y="1694856"/>
                    </a:cubicBezTo>
                    <a:cubicBezTo>
                      <a:pt x="113718" y="1694856"/>
                      <a:pt x="106611" y="1687749"/>
                      <a:pt x="106611" y="1683011"/>
                    </a:cubicBezTo>
                    <a:cubicBezTo>
                      <a:pt x="106611" y="1678272"/>
                      <a:pt x="113718" y="1671165"/>
                      <a:pt x="118456" y="1671165"/>
                    </a:cubicBezTo>
                    <a:close/>
                    <a:moveTo>
                      <a:pt x="814980" y="1621413"/>
                    </a:moveTo>
                    <a:cubicBezTo>
                      <a:pt x="817349" y="1621413"/>
                      <a:pt x="822087" y="1623782"/>
                      <a:pt x="824456" y="1626152"/>
                    </a:cubicBezTo>
                    <a:cubicBezTo>
                      <a:pt x="824456" y="1628521"/>
                      <a:pt x="824456" y="1633259"/>
                      <a:pt x="822087" y="1635628"/>
                    </a:cubicBezTo>
                    <a:cubicBezTo>
                      <a:pt x="819718" y="1637997"/>
                      <a:pt x="814980" y="1640366"/>
                      <a:pt x="812611" y="1640366"/>
                    </a:cubicBezTo>
                    <a:cubicBezTo>
                      <a:pt x="805503" y="1640366"/>
                      <a:pt x="800765" y="1635628"/>
                      <a:pt x="803134" y="1628521"/>
                    </a:cubicBezTo>
                    <a:cubicBezTo>
                      <a:pt x="805503" y="1626152"/>
                      <a:pt x="810242" y="1623782"/>
                      <a:pt x="814980" y="1621413"/>
                    </a:cubicBezTo>
                    <a:close/>
                    <a:moveTo>
                      <a:pt x="697116" y="1620525"/>
                    </a:moveTo>
                    <a:cubicBezTo>
                      <a:pt x="700670" y="1620229"/>
                      <a:pt x="703631" y="1621413"/>
                      <a:pt x="706000" y="1623782"/>
                    </a:cubicBezTo>
                    <a:cubicBezTo>
                      <a:pt x="710738" y="1628521"/>
                      <a:pt x="713107" y="1633259"/>
                      <a:pt x="710738" y="1640366"/>
                    </a:cubicBezTo>
                    <a:cubicBezTo>
                      <a:pt x="706000" y="1649843"/>
                      <a:pt x="701262" y="1661689"/>
                      <a:pt x="696524" y="1673534"/>
                    </a:cubicBezTo>
                    <a:cubicBezTo>
                      <a:pt x="687047" y="1690118"/>
                      <a:pt x="660987" y="1694856"/>
                      <a:pt x="646772" y="1685380"/>
                    </a:cubicBezTo>
                    <a:cubicBezTo>
                      <a:pt x="644403" y="1683011"/>
                      <a:pt x="642034" y="1683011"/>
                      <a:pt x="642034" y="1680641"/>
                    </a:cubicBezTo>
                    <a:cubicBezTo>
                      <a:pt x="634926" y="1664058"/>
                      <a:pt x="627819" y="1649843"/>
                      <a:pt x="627819" y="1633259"/>
                    </a:cubicBezTo>
                    <a:cubicBezTo>
                      <a:pt x="627819" y="1630890"/>
                      <a:pt x="637295" y="1623782"/>
                      <a:pt x="642034" y="1626152"/>
                    </a:cubicBezTo>
                    <a:cubicBezTo>
                      <a:pt x="649141" y="1628521"/>
                      <a:pt x="653879" y="1633259"/>
                      <a:pt x="658618" y="1635628"/>
                    </a:cubicBezTo>
                    <a:cubicBezTo>
                      <a:pt x="668094" y="1640366"/>
                      <a:pt x="670463" y="1637997"/>
                      <a:pt x="679940" y="1630890"/>
                    </a:cubicBezTo>
                    <a:cubicBezTo>
                      <a:pt x="682309" y="1628521"/>
                      <a:pt x="682309" y="1628521"/>
                      <a:pt x="684678" y="1626152"/>
                    </a:cubicBezTo>
                    <a:cubicBezTo>
                      <a:pt x="689416" y="1622598"/>
                      <a:pt x="693562" y="1620821"/>
                      <a:pt x="697116" y="1620525"/>
                    </a:cubicBezTo>
                    <a:close/>
                    <a:moveTo>
                      <a:pt x="466126" y="1607199"/>
                    </a:moveTo>
                    <a:cubicBezTo>
                      <a:pt x="468495" y="1606014"/>
                      <a:pt x="471457" y="1606014"/>
                      <a:pt x="473826" y="1607199"/>
                    </a:cubicBezTo>
                    <a:cubicBezTo>
                      <a:pt x="478564" y="1609568"/>
                      <a:pt x="480933" y="1611937"/>
                      <a:pt x="478564" y="1616675"/>
                    </a:cubicBezTo>
                    <a:cubicBezTo>
                      <a:pt x="476195" y="1623782"/>
                      <a:pt x="471456" y="1626152"/>
                      <a:pt x="466718" y="1623782"/>
                    </a:cubicBezTo>
                    <a:cubicBezTo>
                      <a:pt x="461980" y="1621413"/>
                      <a:pt x="461980" y="1619044"/>
                      <a:pt x="461980" y="1614306"/>
                    </a:cubicBezTo>
                    <a:cubicBezTo>
                      <a:pt x="461980" y="1610753"/>
                      <a:pt x="463757" y="1608383"/>
                      <a:pt x="466126" y="1607199"/>
                    </a:cubicBezTo>
                    <a:close/>
                    <a:moveTo>
                      <a:pt x="170577" y="1592984"/>
                    </a:moveTo>
                    <a:cubicBezTo>
                      <a:pt x="175315" y="1595353"/>
                      <a:pt x="177685" y="1597722"/>
                      <a:pt x="175315" y="1602460"/>
                    </a:cubicBezTo>
                    <a:cubicBezTo>
                      <a:pt x="175315" y="1604829"/>
                      <a:pt x="170577" y="1604829"/>
                      <a:pt x="168208" y="1607199"/>
                    </a:cubicBezTo>
                    <a:cubicBezTo>
                      <a:pt x="165839" y="1604829"/>
                      <a:pt x="161101" y="1602460"/>
                      <a:pt x="158732" y="1600091"/>
                    </a:cubicBezTo>
                    <a:cubicBezTo>
                      <a:pt x="158732" y="1595353"/>
                      <a:pt x="165839" y="1590615"/>
                      <a:pt x="170577" y="1592984"/>
                    </a:cubicBezTo>
                    <a:close/>
                    <a:moveTo>
                      <a:pt x="878946" y="1585876"/>
                    </a:moveTo>
                    <a:cubicBezTo>
                      <a:pt x="881315" y="1588245"/>
                      <a:pt x="883685" y="1592984"/>
                      <a:pt x="883685" y="1595353"/>
                    </a:cubicBezTo>
                    <a:cubicBezTo>
                      <a:pt x="883685" y="1595353"/>
                      <a:pt x="881315" y="1597722"/>
                      <a:pt x="878946" y="1597722"/>
                    </a:cubicBezTo>
                    <a:cubicBezTo>
                      <a:pt x="874208" y="1597722"/>
                      <a:pt x="871839" y="1595353"/>
                      <a:pt x="871839" y="1590615"/>
                    </a:cubicBezTo>
                    <a:cubicBezTo>
                      <a:pt x="871839" y="1585876"/>
                      <a:pt x="874208" y="1583507"/>
                      <a:pt x="878946" y="1585876"/>
                    </a:cubicBezTo>
                    <a:close/>
                    <a:moveTo>
                      <a:pt x="722584" y="1566923"/>
                    </a:moveTo>
                    <a:cubicBezTo>
                      <a:pt x="724953" y="1566923"/>
                      <a:pt x="727322" y="1569293"/>
                      <a:pt x="727322" y="1571662"/>
                    </a:cubicBezTo>
                    <a:cubicBezTo>
                      <a:pt x="729691" y="1578769"/>
                      <a:pt x="727322" y="1583507"/>
                      <a:pt x="717846" y="1585876"/>
                    </a:cubicBezTo>
                    <a:cubicBezTo>
                      <a:pt x="713107" y="1585876"/>
                      <a:pt x="710738" y="1583507"/>
                      <a:pt x="710738" y="1578769"/>
                    </a:cubicBezTo>
                    <a:cubicBezTo>
                      <a:pt x="710738" y="1571662"/>
                      <a:pt x="717846" y="1564554"/>
                      <a:pt x="722584" y="1566923"/>
                    </a:cubicBezTo>
                    <a:close/>
                    <a:moveTo>
                      <a:pt x="829195" y="1562185"/>
                    </a:moveTo>
                    <a:cubicBezTo>
                      <a:pt x="836302" y="1559816"/>
                      <a:pt x="845779" y="1564554"/>
                      <a:pt x="848148" y="1571662"/>
                    </a:cubicBezTo>
                    <a:cubicBezTo>
                      <a:pt x="850517" y="1578769"/>
                      <a:pt x="843409" y="1585876"/>
                      <a:pt x="836302" y="1588245"/>
                    </a:cubicBezTo>
                    <a:cubicBezTo>
                      <a:pt x="829195" y="1588245"/>
                      <a:pt x="819718" y="1581138"/>
                      <a:pt x="819718" y="1574031"/>
                    </a:cubicBezTo>
                    <a:cubicBezTo>
                      <a:pt x="817349" y="1566923"/>
                      <a:pt x="822087" y="1562185"/>
                      <a:pt x="829195" y="1562185"/>
                    </a:cubicBezTo>
                    <a:close/>
                    <a:moveTo>
                      <a:pt x="113718" y="1533756"/>
                    </a:moveTo>
                    <a:cubicBezTo>
                      <a:pt x="120826" y="1536125"/>
                      <a:pt x="123195" y="1545601"/>
                      <a:pt x="118456" y="1552709"/>
                    </a:cubicBezTo>
                    <a:cubicBezTo>
                      <a:pt x="116087" y="1557447"/>
                      <a:pt x="108980" y="1559816"/>
                      <a:pt x="104242" y="1557447"/>
                    </a:cubicBezTo>
                    <a:cubicBezTo>
                      <a:pt x="101873" y="1555078"/>
                      <a:pt x="99503" y="1550339"/>
                      <a:pt x="97134" y="1547970"/>
                    </a:cubicBezTo>
                    <a:cubicBezTo>
                      <a:pt x="97134" y="1538494"/>
                      <a:pt x="106611" y="1529017"/>
                      <a:pt x="113718" y="1533756"/>
                    </a:cubicBezTo>
                    <a:close/>
                    <a:moveTo>
                      <a:pt x="684678" y="1519541"/>
                    </a:moveTo>
                    <a:cubicBezTo>
                      <a:pt x="689416" y="1517172"/>
                      <a:pt x="701262" y="1521910"/>
                      <a:pt x="706000" y="1526648"/>
                    </a:cubicBezTo>
                    <a:cubicBezTo>
                      <a:pt x="713107" y="1536125"/>
                      <a:pt x="713107" y="1545601"/>
                      <a:pt x="706000" y="1555078"/>
                    </a:cubicBezTo>
                    <a:cubicBezTo>
                      <a:pt x="696524" y="1564554"/>
                      <a:pt x="682309" y="1566923"/>
                      <a:pt x="672832" y="1559816"/>
                    </a:cubicBezTo>
                    <a:cubicBezTo>
                      <a:pt x="670463" y="1557447"/>
                      <a:pt x="668094" y="1552709"/>
                      <a:pt x="665725" y="1550339"/>
                    </a:cubicBezTo>
                    <a:cubicBezTo>
                      <a:pt x="663356" y="1538494"/>
                      <a:pt x="672832" y="1524279"/>
                      <a:pt x="684678" y="1519541"/>
                    </a:cubicBezTo>
                    <a:close/>
                    <a:moveTo>
                      <a:pt x="438289" y="1498219"/>
                    </a:moveTo>
                    <a:cubicBezTo>
                      <a:pt x="438289" y="1498219"/>
                      <a:pt x="443027" y="1498219"/>
                      <a:pt x="443027" y="1498219"/>
                    </a:cubicBezTo>
                    <a:cubicBezTo>
                      <a:pt x="447765" y="1510064"/>
                      <a:pt x="454872" y="1521910"/>
                      <a:pt x="461980" y="1533756"/>
                    </a:cubicBezTo>
                    <a:cubicBezTo>
                      <a:pt x="466718" y="1543232"/>
                      <a:pt x="457242" y="1552709"/>
                      <a:pt x="445396" y="1552709"/>
                    </a:cubicBezTo>
                    <a:cubicBezTo>
                      <a:pt x="440658" y="1552709"/>
                      <a:pt x="433550" y="1547970"/>
                      <a:pt x="433550" y="1543232"/>
                    </a:cubicBezTo>
                    <a:cubicBezTo>
                      <a:pt x="431181" y="1531387"/>
                      <a:pt x="438289" y="1517172"/>
                      <a:pt x="433550" y="1502957"/>
                    </a:cubicBezTo>
                    <a:cubicBezTo>
                      <a:pt x="433550" y="1500588"/>
                      <a:pt x="435919" y="1500588"/>
                      <a:pt x="438289" y="1498219"/>
                    </a:cubicBezTo>
                    <a:close/>
                    <a:moveTo>
                      <a:pt x="125564" y="1493480"/>
                    </a:moveTo>
                    <a:cubicBezTo>
                      <a:pt x="130302" y="1495850"/>
                      <a:pt x="130302" y="1498219"/>
                      <a:pt x="125564" y="1500588"/>
                    </a:cubicBezTo>
                    <a:cubicBezTo>
                      <a:pt x="123195" y="1500588"/>
                      <a:pt x="123195" y="1498219"/>
                      <a:pt x="120826" y="1498219"/>
                    </a:cubicBezTo>
                    <a:cubicBezTo>
                      <a:pt x="120826" y="1495850"/>
                      <a:pt x="120826" y="1493480"/>
                      <a:pt x="120826" y="1495850"/>
                    </a:cubicBezTo>
                    <a:cubicBezTo>
                      <a:pt x="123195" y="1493480"/>
                      <a:pt x="123195" y="1493480"/>
                      <a:pt x="125564" y="1493480"/>
                    </a:cubicBezTo>
                    <a:close/>
                    <a:moveTo>
                      <a:pt x="672832" y="1479266"/>
                    </a:moveTo>
                    <a:cubicBezTo>
                      <a:pt x="677571" y="1481635"/>
                      <a:pt x="679940" y="1484004"/>
                      <a:pt x="675201" y="1486373"/>
                    </a:cubicBezTo>
                    <a:cubicBezTo>
                      <a:pt x="672832" y="1488742"/>
                      <a:pt x="670463" y="1486373"/>
                      <a:pt x="670463" y="1486373"/>
                    </a:cubicBezTo>
                    <a:cubicBezTo>
                      <a:pt x="668094" y="1484004"/>
                      <a:pt x="668094" y="1484004"/>
                      <a:pt x="668094" y="1481635"/>
                    </a:cubicBezTo>
                    <a:cubicBezTo>
                      <a:pt x="670463" y="1479266"/>
                      <a:pt x="670463" y="1479266"/>
                      <a:pt x="672832" y="1479266"/>
                    </a:cubicBezTo>
                    <a:close/>
                    <a:moveTo>
                      <a:pt x="841040" y="1476897"/>
                    </a:moveTo>
                    <a:cubicBezTo>
                      <a:pt x="843409" y="1479266"/>
                      <a:pt x="843409" y="1481635"/>
                      <a:pt x="843409" y="1481635"/>
                    </a:cubicBezTo>
                    <a:cubicBezTo>
                      <a:pt x="841040" y="1484004"/>
                      <a:pt x="838671" y="1481635"/>
                      <a:pt x="836302" y="1479266"/>
                    </a:cubicBezTo>
                    <a:cubicBezTo>
                      <a:pt x="838671" y="1476897"/>
                      <a:pt x="841040" y="1476897"/>
                      <a:pt x="841040" y="1476897"/>
                    </a:cubicBezTo>
                    <a:close/>
                    <a:moveTo>
                      <a:pt x="770263" y="1470678"/>
                    </a:moveTo>
                    <a:lnTo>
                      <a:pt x="769967" y="1472158"/>
                    </a:lnTo>
                    <a:lnTo>
                      <a:pt x="772336" y="1471684"/>
                    </a:lnTo>
                    <a:lnTo>
                      <a:pt x="772336" y="1486373"/>
                    </a:lnTo>
                    <a:cubicBezTo>
                      <a:pt x="772336" y="1493480"/>
                      <a:pt x="769967" y="1498219"/>
                      <a:pt x="762859" y="1500588"/>
                    </a:cubicBezTo>
                    <a:cubicBezTo>
                      <a:pt x="760490" y="1502957"/>
                      <a:pt x="755752" y="1502957"/>
                      <a:pt x="753383" y="1498219"/>
                    </a:cubicBezTo>
                    <a:cubicBezTo>
                      <a:pt x="748644" y="1491111"/>
                      <a:pt x="748644" y="1481635"/>
                      <a:pt x="755752" y="1476897"/>
                    </a:cubicBezTo>
                    <a:close/>
                    <a:moveTo>
                      <a:pt x="426443" y="1441360"/>
                    </a:moveTo>
                    <a:cubicBezTo>
                      <a:pt x="433550" y="1441360"/>
                      <a:pt x="440658" y="1448467"/>
                      <a:pt x="443027" y="1455574"/>
                    </a:cubicBezTo>
                    <a:cubicBezTo>
                      <a:pt x="445396" y="1460313"/>
                      <a:pt x="435919" y="1469789"/>
                      <a:pt x="428812" y="1469789"/>
                    </a:cubicBezTo>
                    <a:cubicBezTo>
                      <a:pt x="421705" y="1469789"/>
                      <a:pt x="412228" y="1462682"/>
                      <a:pt x="412228" y="1455574"/>
                    </a:cubicBezTo>
                    <a:cubicBezTo>
                      <a:pt x="412228" y="1448467"/>
                      <a:pt x="419336" y="1438991"/>
                      <a:pt x="426443" y="1441360"/>
                    </a:cubicBezTo>
                    <a:close/>
                    <a:moveTo>
                      <a:pt x="796027" y="1438991"/>
                    </a:moveTo>
                    <a:cubicBezTo>
                      <a:pt x="803134" y="1441360"/>
                      <a:pt x="805503" y="1446098"/>
                      <a:pt x="805503" y="1453205"/>
                    </a:cubicBezTo>
                    <a:cubicBezTo>
                      <a:pt x="805503" y="1460313"/>
                      <a:pt x="800765" y="1465051"/>
                      <a:pt x="793658" y="1467420"/>
                    </a:cubicBezTo>
                    <a:lnTo>
                      <a:pt x="772336" y="1471684"/>
                    </a:lnTo>
                    <a:lnTo>
                      <a:pt x="772336" y="1469789"/>
                    </a:lnTo>
                    <a:lnTo>
                      <a:pt x="770263" y="1470678"/>
                    </a:lnTo>
                    <a:lnTo>
                      <a:pt x="774705" y="1448467"/>
                    </a:lnTo>
                    <a:cubicBezTo>
                      <a:pt x="777074" y="1441360"/>
                      <a:pt x="788920" y="1436621"/>
                      <a:pt x="796027" y="1438991"/>
                    </a:cubicBezTo>
                    <a:close/>
                    <a:moveTo>
                      <a:pt x="634926" y="1420037"/>
                    </a:moveTo>
                    <a:cubicBezTo>
                      <a:pt x="634926" y="1424776"/>
                      <a:pt x="639665" y="1427145"/>
                      <a:pt x="639665" y="1429514"/>
                    </a:cubicBezTo>
                    <a:cubicBezTo>
                      <a:pt x="639665" y="1436621"/>
                      <a:pt x="632557" y="1441360"/>
                      <a:pt x="627819" y="1436621"/>
                    </a:cubicBezTo>
                    <a:cubicBezTo>
                      <a:pt x="625450" y="1434252"/>
                      <a:pt x="625450" y="1429514"/>
                      <a:pt x="625450" y="1427145"/>
                    </a:cubicBezTo>
                    <a:cubicBezTo>
                      <a:pt x="625450" y="1422407"/>
                      <a:pt x="630188" y="1420037"/>
                      <a:pt x="634926" y="1420037"/>
                    </a:cubicBezTo>
                    <a:close/>
                    <a:moveTo>
                      <a:pt x="717846" y="1417668"/>
                    </a:moveTo>
                    <a:cubicBezTo>
                      <a:pt x="724953" y="1417668"/>
                      <a:pt x="729691" y="1424776"/>
                      <a:pt x="727322" y="1429514"/>
                    </a:cubicBezTo>
                    <a:cubicBezTo>
                      <a:pt x="727322" y="1438991"/>
                      <a:pt x="717846" y="1443729"/>
                      <a:pt x="710738" y="1443729"/>
                    </a:cubicBezTo>
                    <a:cubicBezTo>
                      <a:pt x="706000" y="1443729"/>
                      <a:pt x="701262" y="1436621"/>
                      <a:pt x="701262" y="1431883"/>
                    </a:cubicBezTo>
                    <a:cubicBezTo>
                      <a:pt x="701262" y="1422407"/>
                      <a:pt x="710738" y="1415299"/>
                      <a:pt x="717846" y="1417668"/>
                    </a:cubicBezTo>
                    <a:close/>
                    <a:moveTo>
                      <a:pt x="113718" y="1398715"/>
                    </a:moveTo>
                    <a:cubicBezTo>
                      <a:pt x="116087" y="1401085"/>
                      <a:pt x="116087" y="1401085"/>
                      <a:pt x="116087" y="1403454"/>
                    </a:cubicBezTo>
                    <a:cubicBezTo>
                      <a:pt x="116087" y="1405823"/>
                      <a:pt x="113718" y="1405823"/>
                      <a:pt x="111349" y="1405823"/>
                    </a:cubicBezTo>
                    <a:cubicBezTo>
                      <a:pt x="108980" y="1405823"/>
                      <a:pt x="108980" y="1403454"/>
                      <a:pt x="108980" y="1401085"/>
                    </a:cubicBezTo>
                    <a:cubicBezTo>
                      <a:pt x="108980" y="1398715"/>
                      <a:pt x="111349" y="1398715"/>
                      <a:pt x="113718" y="1398715"/>
                    </a:cubicBezTo>
                    <a:close/>
                    <a:moveTo>
                      <a:pt x="788920" y="1386870"/>
                    </a:moveTo>
                    <a:cubicBezTo>
                      <a:pt x="791289" y="1384501"/>
                      <a:pt x="793658" y="1386870"/>
                      <a:pt x="793658" y="1386870"/>
                    </a:cubicBezTo>
                    <a:cubicBezTo>
                      <a:pt x="796027" y="1389239"/>
                      <a:pt x="796027" y="1389239"/>
                      <a:pt x="796027" y="1391608"/>
                    </a:cubicBezTo>
                    <a:cubicBezTo>
                      <a:pt x="793658" y="1391608"/>
                      <a:pt x="793658" y="1393977"/>
                      <a:pt x="791289" y="1393977"/>
                    </a:cubicBezTo>
                    <a:cubicBezTo>
                      <a:pt x="786550" y="1391608"/>
                      <a:pt x="784181" y="1389239"/>
                      <a:pt x="788920" y="1386870"/>
                    </a:cubicBezTo>
                    <a:close/>
                    <a:moveTo>
                      <a:pt x="698893" y="1384501"/>
                    </a:moveTo>
                    <a:cubicBezTo>
                      <a:pt x="703631" y="1382131"/>
                      <a:pt x="710738" y="1389239"/>
                      <a:pt x="708369" y="1393977"/>
                    </a:cubicBezTo>
                    <a:cubicBezTo>
                      <a:pt x="708369" y="1396346"/>
                      <a:pt x="703631" y="1398715"/>
                      <a:pt x="701262" y="1398715"/>
                    </a:cubicBezTo>
                    <a:cubicBezTo>
                      <a:pt x="698893" y="1396346"/>
                      <a:pt x="698893" y="1391608"/>
                      <a:pt x="696524" y="1389239"/>
                    </a:cubicBezTo>
                    <a:cubicBezTo>
                      <a:pt x="696524" y="1386870"/>
                      <a:pt x="696524" y="1384501"/>
                      <a:pt x="698893" y="1384501"/>
                    </a:cubicBezTo>
                    <a:close/>
                    <a:moveTo>
                      <a:pt x="90027" y="1358440"/>
                    </a:moveTo>
                    <a:cubicBezTo>
                      <a:pt x="94765" y="1358440"/>
                      <a:pt x="99503" y="1365548"/>
                      <a:pt x="97134" y="1370286"/>
                    </a:cubicBezTo>
                    <a:cubicBezTo>
                      <a:pt x="94765" y="1372655"/>
                      <a:pt x="90027" y="1375024"/>
                      <a:pt x="87658" y="1375024"/>
                    </a:cubicBezTo>
                    <a:cubicBezTo>
                      <a:pt x="85289" y="1372655"/>
                      <a:pt x="85289" y="1367917"/>
                      <a:pt x="82919" y="1365548"/>
                    </a:cubicBezTo>
                    <a:cubicBezTo>
                      <a:pt x="85289" y="1363178"/>
                      <a:pt x="87658" y="1360809"/>
                      <a:pt x="90027" y="1358440"/>
                    </a:cubicBezTo>
                    <a:close/>
                    <a:moveTo>
                      <a:pt x="741537" y="1341856"/>
                    </a:moveTo>
                    <a:cubicBezTo>
                      <a:pt x="748644" y="1344225"/>
                      <a:pt x="751013" y="1348964"/>
                      <a:pt x="753383" y="1356071"/>
                    </a:cubicBezTo>
                    <a:cubicBezTo>
                      <a:pt x="751013" y="1358440"/>
                      <a:pt x="748644" y="1363178"/>
                      <a:pt x="746275" y="1365548"/>
                    </a:cubicBezTo>
                    <a:cubicBezTo>
                      <a:pt x="739168" y="1367917"/>
                      <a:pt x="729691" y="1358440"/>
                      <a:pt x="729691" y="1351333"/>
                    </a:cubicBezTo>
                    <a:cubicBezTo>
                      <a:pt x="729691" y="1344225"/>
                      <a:pt x="736799" y="1339487"/>
                      <a:pt x="741537" y="1341856"/>
                    </a:cubicBezTo>
                    <a:close/>
                    <a:moveTo>
                      <a:pt x="810242" y="1325272"/>
                    </a:moveTo>
                    <a:cubicBezTo>
                      <a:pt x="814980" y="1320534"/>
                      <a:pt x="824456" y="1330011"/>
                      <a:pt x="824456" y="1339487"/>
                    </a:cubicBezTo>
                    <a:cubicBezTo>
                      <a:pt x="826826" y="1346595"/>
                      <a:pt x="822087" y="1351333"/>
                      <a:pt x="814980" y="1351333"/>
                    </a:cubicBezTo>
                    <a:cubicBezTo>
                      <a:pt x="807873" y="1351333"/>
                      <a:pt x="803134" y="1346595"/>
                      <a:pt x="803134" y="1337118"/>
                    </a:cubicBezTo>
                    <a:cubicBezTo>
                      <a:pt x="803134" y="1334749"/>
                      <a:pt x="805503" y="1327641"/>
                      <a:pt x="810242" y="1325272"/>
                    </a:cubicBezTo>
                    <a:close/>
                    <a:moveTo>
                      <a:pt x="412228" y="1301581"/>
                    </a:moveTo>
                    <a:cubicBezTo>
                      <a:pt x="416966" y="1299212"/>
                      <a:pt x="424074" y="1306319"/>
                      <a:pt x="421705" y="1311058"/>
                    </a:cubicBezTo>
                    <a:cubicBezTo>
                      <a:pt x="419336" y="1313427"/>
                      <a:pt x="414597" y="1315796"/>
                      <a:pt x="412228" y="1315796"/>
                    </a:cubicBezTo>
                    <a:cubicBezTo>
                      <a:pt x="409859" y="1315796"/>
                      <a:pt x="407490" y="1311058"/>
                      <a:pt x="405121" y="1308689"/>
                    </a:cubicBezTo>
                    <a:cubicBezTo>
                      <a:pt x="407490" y="1306319"/>
                      <a:pt x="409859" y="1301581"/>
                      <a:pt x="412228" y="1301581"/>
                    </a:cubicBezTo>
                    <a:close/>
                    <a:moveTo>
                      <a:pt x="710738" y="1266044"/>
                    </a:moveTo>
                    <a:cubicBezTo>
                      <a:pt x="720215" y="1261306"/>
                      <a:pt x="732060" y="1268413"/>
                      <a:pt x="734430" y="1277890"/>
                    </a:cubicBezTo>
                    <a:cubicBezTo>
                      <a:pt x="734430" y="1280259"/>
                      <a:pt x="734430" y="1284997"/>
                      <a:pt x="736799" y="1292105"/>
                    </a:cubicBezTo>
                    <a:cubicBezTo>
                      <a:pt x="736799" y="1296843"/>
                      <a:pt x="736799" y="1306319"/>
                      <a:pt x="734430" y="1313427"/>
                    </a:cubicBezTo>
                    <a:cubicBezTo>
                      <a:pt x="732060" y="1318165"/>
                      <a:pt x="722584" y="1320534"/>
                      <a:pt x="720215" y="1318165"/>
                    </a:cubicBezTo>
                    <a:cubicBezTo>
                      <a:pt x="710738" y="1311058"/>
                      <a:pt x="703631" y="1301581"/>
                      <a:pt x="698893" y="1289735"/>
                    </a:cubicBezTo>
                    <a:cubicBezTo>
                      <a:pt x="694154" y="1282628"/>
                      <a:pt x="701262" y="1270783"/>
                      <a:pt x="710738" y="1266044"/>
                    </a:cubicBezTo>
                    <a:close/>
                    <a:moveTo>
                      <a:pt x="812611" y="1251829"/>
                    </a:moveTo>
                    <a:cubicBezTo>
                      <a:pt x="814980" y="1249460"/>
                      <a:pt x="817349" y="1251829"/>
                      <a:pt x="817349" y="1256568"/>
                    </a:cubicBezTo>
                    <a:cubicBezTo>
                      <a:pt x="817349" y="1258937"/>
                      <a:pt x="814980" y="1258937"/>
                      <a:pt x="812611" y="1261306"/>
                    </a:cubicBezTo>
                    <a:cubicBezTo>
                      <a:pt x="812611" y="1258937"/>
                      <a:pt x="810242" y="1258937"/>
                      <a:pt x="810242" y="1256568"/>
                    </a:cubicBezTo>
                    <a:cubicBezTo>
                      <a:pt x="812611" y="1254199"/>
                      <a:pt x="812611" y="1251829"/>
                      <a:pt x="812611" y="1251829"/>
                    </a:cubicBezTo>
                    <a:close/>
                    <a:moveTo>
                      <a:pt x="92396" y="1244722"/>
                    </a:moveTo>
                    <a:cubicBezTo>
                      <a:pt x="101873" y="1242353"/>
                      <a:pt x="106611" y="1247091"/>
                      <a:pt x="104242" y="1254199"/>
                    </a:cubicBezTo>
                    <a:cubicBezTo>
                      <a:pt x="104242" y="1256568"/>
                      <a:pt x="104242" y="1258937"/>
                      <a:pt x="101873" y="1258937"/>
                    </a:cubicBezTo>
                    <a:cubicBezTo>
                      <a:pt x="97134" y="1261306"/>
                      <a:pt x="90027" y="1254199"/>
                      <a:pt x="87658" y="1249460"/>
                    </a:cubicBezTo>
                    <a:cubicBezTo>
                      <a:pt x="87658" y="1247091"/>
                      <a:pt x="90027" y="1244722"/>
                      <a:pt x="92396" y="1244722"/>
                    </a:cubicBezTo>
                    <a:close/>
                    <a:moveTo>
                      <a:pt x="656248" y="1235246"/>
                    </a:moveTo>
                    <a:cubicBezTo>
                      <a:pt x="663356" y="1235246"/>
                      <a:pt x="668094" y="1242353"/>
                      <a:pt x="665725" y="1247091"/>
                    </a:cubicBezTo>
                    <a:cubicBezTo>
                      <a:pt x="663356" y="1251829"/>
                      <a:pt x="660987" y="1254199"/>
                      <a:pt x="656248" y="1251829"/>
                    </a:cubicBezTo>
                    <a:cubicBezTo>
                      <a:pt x="651510" y="1249460"/>
                      <a:pt x="651510" y="1244722"/>
                      <a:pt x="649141" y="1242353"/>
                    </a:cubicBezTo>
                    <a:cubicBezTo>
                      <a:pt x="651510" y="1239984"/>
                      <a:pt x="653879" y="1235246"/>
                      <a:pt x="656248" y="1235246"/>
                    </a:cubicBezTo>
                    <a:close/>
                    <a:moveTo>
                      <a:pt x="450134" y="1235246"/>
                    </a:moveTo>
                    <a:cubicBezTo>
                      <a:pt x="459611" y="1235246"/>
                      <a:pt x="466718" y="1247091"/>
                      <a:pt x="461980" y="1251829"/>
                    </a:cubicBezTo>
                    <a:cubicBezTo>
                      <a:pt x="459611" y="1256568"/>
                      <a:pt x="454872" y="1258937"/>
                      <a:pt x="450134" y="1263675"/>
                    </a:cubicBezTo>
                    <a:cubicBezTo>
                      <a:pt x="445396" y="1261306"/>
                      <a:pt x="440658" y="1261306"/>
                      <a:pt x="438289" y="1258937"/>
                    </a:cubicBezTo>
                    <a:cubicBezTo>
                      <a:pt x="433550" y="1249460"/>
                      <a:pt x="440658" y="1237615"/>
                      <a:pt x="450134" y="1235246"/>
                    </a:cubicBezTo>
                    <a:close/>
                    <a:moveTo>
                      <a:pt x="54490" y="1223400"/>
                    </a:moveTo>
                    <a:cubicBezTo>
                      <a:pt x="55675" y="1222808"/>
                      <a:pt x="58044" y="1223400"/>
                      <a:pt x="61597" y="1225769"/>
                    </a:cubicBezTo>
                    <a:cubicBezTo>
                      <a:pt x="59228" y="1228138"/>
                      <a:pt x="59228" y="1230507"/>
                      <a:pt x="59228" y="1230507"/>
                    </a:cubicBezTo>
                    <a:cubicBezTo>
                      <a:pt x="56859" y="1230507"/>
                      <a:pt x="54490" y="1228138"/>
                      <a:pt x="54490" y="1228138"/>
                    </a:cubicBezTo>
                    <a:cubicBezTo>
                      <a:pt x="53306" y="1225769"/>
                      <a:pt x="53306" y="1223992"/>
                      <a:pt x="54490" y="1223400"/>
                    </a:cubicBezTo>
                    <a:close/>
                    <a:moveTo>
                      <a:pt x="748644" y="1211554"/>
                    </a:moveTo>
                    <a:cubicBezTo>
                      <a:pt x="758121" y="1211554"/>
                      <a:pt x="765228" y="1218662"/>
                      <a:pt x="765228" y="1225769"/>
                    </a:cubicBezTo>
                    <a:cubicBezTo>
                      <a:pt x="765228" y="1232876"/>
                      <a:pt x="755752" y="1242353"/>
                      <a:pt x="751013" y="1239984"/>
                    </a:cubicBezTo>
                    <a:cubicBezTo>
                      <a:pt x="743906" y="1239984"/>
                      <a:pt x="734430" y="1232876"/>
                      <a:pt x="734430" y="1225769"/>
                    </a:cubicBezTo>
                    <a:cubicBezTo>
                      <a:pt x="732060" y="1218662"/>
                      <a:pt x="741537" y="1211554"/>
                      <a:pt x="748644" y="1211554"/>
                    </a:cubicBezTo>
                    <a:close/>
                    <a:moveTo>
                      <a:pt x="459019" y="1196451"/>
                    </a:moveTo>
                    <a:cubicBezTo>
                      <a:pt x="461980" y="1197932"/>
                      <a:pt x="464349" y="1200893"/>
                      <a:pt x="464349" y="1204447"/>
                    </a:cubicBezTo>
                    <a:cubicBezTo>
                      <a:pt x="464349" y="1206816"/>
                      <a:pt x="461980" y="1211554"/>
                      <a:pt x="459611" y="1213923"/>
                    </a:cubicBezTo>
                    <a:cubicBezTo>
                      <a:pt x="454872" y="1218662"/>
                      <a:pt x="447765" y="1213923"/>
                      <a:pt x="445396" y="1206816"/>
                    </a:cubicBezTo>
                    <a:cubicBezTo>
                      <a:pt x="447765" y="1204447"/>
                      <a:pt x="447765" y="1199709"/>
                      <a:pt x="450134" y="1197339"/>
                    </a:cubicBezTo>
                    <a:cubicBezTo>
                      <a:pt x="452503" y="1194970"/>
                      <a:pt x="456057" y="1194970"/>
                      <a:pt x="459019" y="1196451"/>
                    </a:cubicBezTo>
                    <a:close/>
                    <a:moveTo>
                      <a:pt x="694154" y="1154695"/>
                    </a:moveTo>
                    <a:cubicBezTo>
                      <a:pt x="706000" y="1157064"/>
                      <a:pt x="717846" y="1159433"/>
                      <a:pt x="729691" y="1164172"/>
                    </a:cubicBezTo>
                    <a:cubicBezTo>
                      <a:pt x="736799" y="1166541"/>
                      <a:pt x="741537" y="1176017"/>
                      <a:pt x="736799" y="1187863"/>
                    </a:cubicBezTo>
                    <a:cubicBezTo>
                      <a:pt x="734430" y="1197339"/>
                      <a:pt x="724953" y="1206816"/>
                      <a:pt x="715477" y="1204447"/>
                    </a:cubicBezTo>
                    <a:cubicBezTo>
                      <a:pt x="701262" y="1202078"/>
                      <a:pt x="689416" y="1194970"/>
                      <a:pt x="679940" y="1183125"/>
                    </a:cubicBezTo>
                    <a:cubicBezTo>
                      <a:pt x="677571" y="1180756"/>
                      <a:pt x="677571" y="1176017"/>
                      <a:pt x="677571" y="1171279"/>
                    </a:cubicBezTo>
                    <a:cubicBezTo>
                      <a:pt x="677571" y="1164172"/>
                      <a:pt x="689416" y="1152326"/>
                      <a:pt x="694154" y="1154695"/>
                    </a:cubicBezTo>
                    <a:close/>
                    <a:moveTo>
                      <a:pt x="762859" y="1138111"/>
                    </a:moveTo>
                    <a:cubicBezTo>
                      <a:pt x="767597" y="1138111"/>
                      <a:pt x="769967" y="1142850"/>
                      <a:pt x="765228" y="1147588"/>
                    </a:cubicBezTo>
                    <a:cubicBezTo>
                      <a:pt x="762859" y="1149957"/>
                      <a:pt x="758121" y="1149957"/>
                      <a:pt x="755752" y="1152326"/>
                    </a:cubicBezTo>
                    <a:cubicBezTo>
                      <a:pt x="755752" y="1152326"/>
                      <a:pt x="755752" y="1149957"/>
                      <a:pt x="753383" y="1147588"/>
                    </a:cubicBezTo>
                    <a:cubicBezTo>
                      <a:pt x="753383" y="1145219"/>
                      <a:pt x="753383" y="1142850"/>
                      <a:pt x="753383" y="1142850"/>
                    </a:cubicBezTo>
                    <a:cubicBezTo>
                      <a:pt x="755752" y="1140481"/>
                      <a:pt x="760490" y="1138111"/>
                      <a:pt x="762859" y="1138111"/>
                    </a:cubicBezTo>
                    <a:close/>
                    <a:moveTo>
                      <a:pt x="94765" y="1126266"/>
                    </a:moveTo>
                    <a:cubicBezTo>
                      <a:pt x="94765" y="1128635"/>
                      <a:pt x="97134" y="1128635"/>
                      <a:pt x="97134" y="1131004"/>
                    </a:cubicBezTo>
                    <a:cubicBezTo>
                      <a:pt x="94765" y="1135742"/>
                      <a:pt x="92396" y="1135742"/>
                      <a:pt x="92396" y="1131004"/>
                    </a:cubicBezTo>
                    <a:cubicBezTo>
                      <a:pt x="92396" y="1128635"/>
                      <a:pt x="94765" y="1128635"/>
                      <a:pt x="94765" y="1126266"/>
                    </a:cubicBezTo>
                    <a:close/>
                    <a:moveTo>
                      <a:pt x="435919" y="1109682"/>
                    </a:moveTo>
                    <a:cubicBezTo>
                      <a:pt x="440658" y="1112051"/>
                      <a:pt x="443027" y="1114420"/>
                      <a:pt x="440658" y="1119158"/>
                    </a:cubicBezTo>
                    <a:cubicBezTo>
                      <a:pt x="438289" y="1121527"/>
                      <a:pt x="433550" y="1123897"/>
                      <a:pt x="431181" y="1123897"/>
                    </a:cubicBezTo>
                    <a:cubicBezTo>
                      <a:pt x="426443" y="1123897"/>
                      <a:pt x="426443" y="1119158"/>
                      <a:pt x="426443" y="1114420"/>
                    </a:cubicBezTo>
                    <a:cubicBezTo>
                      <a:pt x="428812" y="1109682"/>
                      <a:pt x="431181" y="1107313"/>
                      <a:pt x="435919" y="1109682"/>
                    </a:cubicBezTo>
                    <a:close/>
                    <a:moveTo>
                      <a:pt x="483302" y="1095467"/>
                    </a:moveTo>
                    <a:cubicBezTo>
                      <a:pt x="488040" y="1095467"/>
                      <a:pt x="490409" y="1095467"/>
                      <a:pt x="492779" y="1100205"/>
                    </a:cubicBezTo>
                    <a:cubicBezTo>
                      <a:pt x="495148" y="1102574"/>
                      <a:pt x="492779" y="1107313"/>
                      <a:pt x="488040" y="1109682"/>
                    </a:cubicBezTo>
                    <a:cubicBezTo>
                      <a:pt x="483302" y="1112051"/>
                      <a:pt x="480933" y="1109682"/>
                      <a:pt x="478564" y="1104944"/>
                    </a:cubicBezTo>
                    <a:cubicBezTo>
                      <a:pt x="476195" y="1100205"/>
                      <a:pt x="478564" y="1097836"/>
                      <a:pt x="483302" y="1095467"/>
                    </a:cubicBezTo>
                    <a:close/>
                    <a:moveTo>
                      <a:pt x="682309" y="1064668"/>
                    </a:moveTo>
                    <a:cubicBezTo>
                      <a:pt x="682309" y="1071776"/>
                      <a:pt x="682309" y="1081252"/>
                      <a:pt x="682309" y="1088360"/>
                    </a:cubicBezTo>
                    <a:cubicBezTo>
                      <a:pt x="682309" y="1093098"/>
                      <a:pt x="675201" y="1097836"/>
                      <a:pt x="670463" y="1097836"/>
                    </a:cubicBezTo>
                    <a:cubicBezTo>
                      <a:pt x="663356" y="1097836"/>
                      <a:pt x="658618" y="1093098"/>
                      <a:pt x="656248" y="1088360"/>
                    </a:cubicBezTo>
                    <a:cubicBezTo>
                      <a:pt x="653879" y="1083621"/>
                      <a:pt x="656248" y="1076514"/>
                      <a:pt x="660987" y="1071776"/>
                    </a:cubicBezTo>
                    <a:cubicBezTo>
                      <a:pt x="668094" y="1069407"/>
                      <a:pt x="675201" y="1067037"/>
                      <a:pt x="682309" y="1064668"/>
                    </a:cubicBezTo>
                    <a:close/>
                    <a:moveTo>
                      <a:pt x="71074" y="1062299"/>
                    </a:moveTo>
                    <a:cubicBezTo>
                      <a:pt x="78181" y="1059930"/>
                      <a:pt x="82919" y="1064668"/>
                      <a:pt x="82919" y="1071776"/>
                    </a:cubicBezTo>
                    <a:cubicBezTo>
                      <a:pt x="82919" y="1076514"/>
                      <a:pt x="80550" y="1083621"/>
                      <a:pt x="75812" y="1083621"/>
                    </a:cubicBezTo>
                    <a:cubicBezTo>
                      <a:pt x="71074" y="1083621"/>
                      <a:pt x="63966" y="1078883"/>
                      <a:pt x="63966" y="1074145"/>
                    </a:cubicBezTo>
                    <a:cubicBezTo>
                      <a:pt x="61597" y="1069407"/>
                      <a:pt x="66336" y="1062299"/>
                      <a:pt x="71074" y="1062299"/>
                    </a:cubicBezTo>
                    <a:close/>
                    <a:moveTo>
                      <a:pt x="743906" y="1026762"/>
                    </a:moveTo>
                    <a:cubicBezTo>
                      <a:pt x="746275" y="1029131"/>
                      <a:pt x="748644" y="1031501"/>
                      <a:pt x="751013" y="1033870"/>
                    </a:cubicBezTo>
                    <a:cubicBezTo>
                      <a:pt x="753383" y="1038608"/>
                      <a:pt x="753383" y="1043346"/>
                      <a:pt x="748644" y="1043346"/>
                    </a:cubicBezTo>
                    <a:cubicBezTo>
                      <a:pt x="743906" y="1045715"/>
                      <a:pt x="736799" y="1045715"/>
                      <a:pt x="732060" y="1048085"/>
                    </a:cubicBezTo>
                    <a:cubicBezTo>
                      <a:pt x="732060" y="1043346"/>
                      <a:pt x="732060" y="1036239"/>
                      <a:pt x="734430" y="1031501"/>
                    </a:cubicBezTo>
                    <a:cubicBezTo>
                      <a:pt x="734430" y="1026762"/>
                      <a:pt x="739168" y="1024393"/>
                      <a:pt x="743906" y="1026762"/>
                    </a:cubicBezTo>
                    <a:close/>
                    <a:moveTo>
                      <a:pt x="679940" y="1007809"/>
                    </a:moveTo>
                    <a:cubicBezTo>
                      <a:pt x="684678" y="1007809"/>
                      <a:pt x="689416" y="1007809"/>
                      <a:pt x="691785" y="1010179"/>
                    </a:cubicBezTo>
                    <a:cubicBezTo>
                      <a:pt x="706000" y="1022024"/>
                      <a:pt x="717846" y="1036239"/>
                      <a:pt x="729691" y="1048085"/>
                    </a:cubicBezTo>
                    <a:cubicBezTo>
                      <a:pt x="729691" y="1050454"/>
                      <a:pt x="729691" y="1052823"/>
                      <a:pt x="729691" y="1055192"/>
                    </a:cubicBezTo>
                    <a:cubicBezTo>
                      <a:pt x="727322" y="1071776"/>
                      <a:pt x="722584" y="1074145"/>
                      <a:pt x="708369" y="1069407"/>
                    </a:cubicBezTo>
                    <a:cubicBezTo>
                      <a:pt x="698893" y="1067037"/>
                      <a:pt x="689416" y="1064668"/>
                      <a:pt x="679940" y="1062299"/>
                    </a:cubicBezTo>
                    <a:cubicBezTo>
                      <a:pt x="670463" y="1048085"/>
                      <a:pt x="672832" y="1033870"/>
                      <a:pt x="672832" y="1017286"/>
                    </a:cubicBezTo>
                    <a:cubicBezTo>
                      <a:pt x="672832" y="1012548"/>
                      <a:pt x="677571" y="1010179"/>
                      <a:pt x="679940" y="1007809"/>
                    </a:cubicBezTo>
                    <a:close/>
                    <a:moveTo>
                      <a:pt x="395644" y="988856"/>
                    </a:moveTo>
                    <a:cubicBezTo>
                      <a:pt x="398013" y="991225"/>
                      <a:pt x="400383" y="995964"/>
                      <a:pt x="400383" y="998333"/>
                    </a:cubicBezTo>
                    <a:cubicBezTo>
                      <a:pt x="400383" y="1003071"/>
                      <a:pt x="393275" y="1010179"/>
                      <a:pt x="390906" y="1007809"/>
                    </a:cubicBezTo>
                    <a:cubicBezTo>
                      <a:pt x="386168" y="1005440"/>
                      <a:pt x="386168" y="1000702"/>
                      <a:pt x="383799" y="998333"/>
                    </a:cubicBezTo>
                    <a:cubicBezTo>
                      <a:pt x="383799" y="991225"/>
                      <a:pt x="390906" y="986487"/>
                      <a:pt x="395644" y="988856"/>
                    </a:cubicBezTo>
                    <a:close/>
                    <a:moveTo>
                      <a:pt x="781812" y="974642"/>
                    </a:moveTo>
                    <a:cubicBezTo>
                      <a:pt x="786550" y="977011"/>
                      <a:pt x="788920" y="979380"/>
                      <a:pt x="786550" y="984118"/>
                    </a:cubicBezTo>
                    <a:cubicBezTo>
                      <a:pt x="784181" y="991225"/>
                      <a:pt x="779443" y="993595"/>
                      <a:pt x="772336" y="991225"/>
                    </a:cubicBezTo>
                    <a:cubicBezTo>
                      <a:pt x="767597" y="988856"/>
                      <a:pt x="767597" y="986487"/>
                      <a:pt x="767597" y="981749"/>
                    </a:cubicBezTo>
                    <a:cubicBezTo>
                      <a:pt x="769967" y="974642"/>
                      <a:pt x="777074" y="972272"/>
                      <a:pt x="781812" y="974642"/>
                    </a:cubicBezTo>
                    <a:close/>
                    <a:moveTo>
                      <a:pt x="649141" y="946212"/>
                    </a:moveTo>
                    <a:cubicBezTo>
                      <a:pt x="656248" y="943843"/>
                      <a:pt x="660987" y="948581"/>
                      <a:pt x="658618" y="955689"/>
                    </a:cubicBezTo>
                    <a:cubicBezTo>
                      <a:pt x="658618" y="958058"/>
                      <a:pt x="656248" y="958058"/>
                      <a:pt x="656248" y="960427"/>
                    </a:cubicBezTo>
                    <a:cubicBezTo>
                      <a:pt x="649141" y="962796"/>
                      <a:pt x="644403" y="955689"/>
                      <a:pt x="644403" y="950950"/>
                    </a:cubicBezTo>
                    <a:cubicBezTo>
                      <a:pt x="646772" y="948581"/>
                      <a:pt x="646772" y="946212"/>
                      <a:pt x="649141" y="946212"/>
                    </a:cubicBezTo>
                    <a:close/>
                    <a:moveTo>
                      <a:pt x="698893" y="924890"/>
                    </a:moveTo>
                    <a:cubicBezTo>
                      <a:pt x="708369" y="924890"/>
                      <a:pt x="720215" y="931997"/>
                      <a:pt x="720215" y="941474"/>
                    </a:cubicBezTo>
                    <a:cubicBezTo>
                      <a:pt x="720215" y="950950"/>
                      <a:pt x="710738" y="960427"/>
                      <a:pt x="703631" y="960427"/>
                    </a:cubicBezTo>
                    <a:cubicBezTo>
                      <a:pt x="694154" y="960427"/>
                      <a:pt x="682309" y="953319"/>
                      <a:pt x="679940" y="943843"/>
                    </a:cubicBezTo>
                    <a:cubicBezTo>
                      <a:pt x="677571" y="936735"/>
                      <a:pt x="687047" y="927259"/>
                      <a:pt x="698893" y="924890"/>
                    </a:cubicBezTo>
                    <a:close/>
                    <a:moveTo>
                      <a:pt x="49752" y="913044"/>
                    </a:moveTo>
                    <a:cubicBezTo>
                      <a:pt x="54490" y="913044"/>
                      <a:pt x="59228" y="920152"/>
                      <a:pt x="56859" y="924890"/>
                    </a:cubicBezTo>
                    <a:cubicBezTo>
                      <a:pt x="54490" y="927259"/>
                      <a:pt x="49752" y="929628"/>
                      <a:pt x="47383" y="929628"/>
                    </a:cubicBezTo>
                    <a:cubicBezTo>
                      <a:pt x="45013" y="927259"/>
                      <a:pt x="45013" y="922521"/>
                      <a:pt x="42644" y="920152"/>
                    </a:cubicBezTo>
                    <a:cubicBezTo>
                      <a:pt x="45013" y="917783"/>
                      <a:pt x="47383" y="913044"/>
                      <a:pt x="49752" y="913044"/>
                    </a:cubicBezTo>
                    <a:close/>
                    <a:moveTo>
                      <a:pt x="450134" y="910675"/>
                    </a:moveTo>
                    <a:cubicBezTo>
                      <a:pt x="450134" y="913044"/>
                      <a:pt x="454872" y="915413"/>
                      <a:pt x="454872" y="917783"/>
                    </a:cubicBezTo>
                    <a:cubicBezTo>
                      <a:pt x="457242" y="924890"/>
                      <a:pt x="447765" y="929628"/>
                      <a:pt x="445396" y="924890"/>
                    </a:cubicBezTo>
                    <a:cubicBezTo>
                      <a:pt x="443027" y="922521"/>
                      <a:pt x="440658" y="917783"/>
                      <a:pt x="440658" y="915413"/>
                    </a:cubicBezTo>
                    <a:cubicBezTo>
                      <a:pt x="443027" y="913044"/>
                      <a:pt x="447765" y="913044"/>
                      <a:pt x="450134" y="910675"/>
                    </a:cubicBezTo>
                    <a:close/>
                    <a:moveTo>
                      <a:pt x="767597" y="905937"/>
                    </a:moveTo>
                    <a:cubicBezTo>
                      <a:pt x="772336" y="903568"/>
                      <a:pt x="781812" y="910675"/>
                      <a:pt x="779443" y="915413"/>
                    </a:cubicBezTo>
                    <a:cubicBezTo>
                      <a:pt x="779443" y="917783"/>
                      <a:pt x="777074" y="917783"/>
                      <a:pt x="774705" y="920152"/>
                    </a:cubicBezTo>
                    <a:cubicBezTo>
                      <a:pt x="769967" y="920152"/>
                      <a:pt x="765228" y="920152"/>
                      <a:pt x="765228" y="915413"/>
                    </a:cubicBezTo>
                    <a:cubicBezTo>
                      <a:pt x="762859" y="913044"/>
                      <a:pt x="762859" y="908306"/>
                      <a:pt x="767597" y="905937"/>
                    </a:cubicBezTo>
                    <a:close/>
                    <a:moveTo>
                      <a:pt x="111349" y="882246"/>
                    </a:moveTo>
                    <a:cubicBezTo>
                      <a:pt x="113718" y="882246"/>
                      <a:pt x="113718" y="886984"/>
                      <a:pt x="116087" y="889353"/>
                    </a:cubicBezTo>
                    <a:cubicBezTo>
                      <a:pt x="113718" y="891722"/>
                      <a:pt x="111349" y="896460"/>
                      <a:pt x="108980" y="896460"/>
                    </a:cubicBezTo>
                    <a:cubicBezTo>
                      <a:pt x="104242" y="898829"/>
                      <a:pt x="99503" y="891722"/>
                      <a:pt x="101873" y="886984"/>
                    </a:cubicBezTo>
                    <a:cubicBezTo>
                      <a:pt x="104242" y="884615"/>
                      <a:pt x="106611" y="882246"/>
                      <a:pt x="111349" y="882246"/>
                    </a:cubicBezTo>
                    <a:close/>
                    <a:moveTo>
                      <a:pt x="469087" y="844340"/>
                    </a:moveTo>
                    <a:cubicBezTo>
                      <a:pt x="476195" y="844340"/>
                      <a:pt x="476195" y="846709"/>
                      <a:pt x="473826" y="851447"/>
                    </a:cubicBezTo>
                    <a:cubicBezTo>
                      <a:pt x="471456" y="851447"/>
                      <a:pt x="469087" y="851447"/>
                      <a:pt x="466718" y="851447"/>
                    </a:cubicBezTo>
                    <a:cubicBezTo>
                      <a:pt x="466718" y="851447"/>
                      <a:pt x="464349" y="849078"/>
                      <a:pt x="464349" y="846709"/>
                    </a:cubicBezTo>
                    <a:cubicBezTo>
                      <a:pt x="466718" y="846709"/>
                      <a:pt x="466718" y="844340"/>
                      <a:pt x="469087" y="844340"/>
                    </a:cubicBezTo>
                    <a:close/>
                    <a:moveTo>
                      <a:pt x="857624" y="837232"/>
                    </a:moveTo>
                    <a:cubicBezTo>
                      <a:pt x="859993" y="834863"/>
                      <a:pt x="862362" y="837232"/>
                      <a:pt x="862362" y="839601"/>
                    </a:cubicBezTo>
                    <a:cubicBezTo>
                      <a:pt x="864732" y="844340"/>
                      <a:pt x="862362" y="846709"/>
                      <a:pt x="857624" y="849078"/>
                    </a:cubicBezTo>
                    <a:cubicBezTo>
                      <a:pt x="855255" y="849078"/>
                      <a:pt x="852886" y="849078"/>
                      <a:pt x="850517" y="849078"/>
                    </a:cubicBezTo>
                    <a:cubicBezTo>
                      <a:pt x="848148" y="849078"/>
                      <a:pt x="848148" y="844340"/>
                      <a:pt x="848148" y="844340"/>
                    </a:cubicBezTo>
                    <a:cubicBezTo>
                      <a:pt x="850517" y="841970"/>
                      <a:pt x="855255" y="839601"/>
                      <a:pt x="857624" y="837232"/>
                    </a:cubicBezTo>
                    <a:close/>
                    <a:moveTo>
                      <a:pt x="758121" y="808803"/>
                    </a:moveTo>
                    <a:cubicBezTo>
                      <a:pt x="767597" y="808803"/>
                      <a:pt x="777074" y="820648"/>
                      <a:pt x="774705" y="830125"/>
                    </a:cubicBezTo>
                    <a:cubicBezTo>
                      <a:pt x="769967" y="841970"/>
                      <a:pt x="755752" y="856185"/>
                      <a:pt x="743906" y="856185"/>
                    </a:cubicBezTo>
                    <a:cubicBezTo>
                      <a:pt x="727322" y="849078"/>
                      <a:pt x="713107" y="858554"/>
                      <a:pt x="696524" y="856185"/>
                    </a:cubicBezTo>
                    <a:cubicBezTo>
                      <a:pt x="694154" y="856185"/>
                      <a:pt x="691785" y="853816"/>
                      <a:pt x="691785" y="851447"/>
                    </a:cubicBezTo>
                    <a:cubicBezTo>
                      <a:pt x="689416" y="851447"/>
                      <a:pt x="689416" y="846709"/>
                      <a:pt x="689416" y="846709"/>
                    </a:cubicBezTo>
                    <a:cubicBezTo>
                      <a:pt x="701262" y="832494"/>
                      <a:pt x="713107" y="820648"/>
                      <a:pt x="734430" y="813541"/>
                    </a:cubicBezTo>
                    <a:cubicBezTo>
                      <a:pt x="741537" y="808803"/>
                      <a:pt x="751013" y="808803"/>
                      <a:pt x="758121" y="808803"/>
                    </a:cubicBezTo>
                    <a:close/>
                    <a:moveTo>
                      <a:pt x="668094" y="808803"/>
                    </a:moveTo>
                    <a:cubicBezTo>
                      <a:pt x="672832" y="811172"/>
                      <a:pt x="675201" y="815910"/>
                      <a:pt x="672832" y="818279"/>
                    </a:cubicBezTo>
                    <a:cubicBezTo>
                      <a:pt x="672832" y="820648"/>
                      <a:pt x="668094" y="820648"/>
                      <a:pt x="665725" y="823017"/>
                    </a:cubicBezTo>
                    <a:cubicBezTo>
                      <a:pt x="663356" y="820648"/>
                      <a:pt x="658618" y="818279"/>
                      <a:pt x="658618" y="815910"/>
                    </a:cubicBezTo>
                    <a:cubicBezTo>
                      <a:pt x="656248" y="811172"/>
                      <a:pt x="663356" y="806434"/>
                      <a:pt x="668094" y="808803"/>
                    </a:cubicBezTo>
                    <a:close/>
                    <a:moveTo>
                      <a:pt x="433550" y="789850"/>
                    </a:moveTo>
                    <a:cubicBezTo>
                      <a:pt x="435919" y="789850"/>
                      <a:pt x="435919" y="792219"/>
                      <a:pt x="438289" y="794588"/>
                    </a:cubicBezTo>
                    <a:cubicBezTo>
                      <a:pt x="438289" y="794588"/>
                      <a:pt x="435919" y="796957"/>
                      <a:pt x="435919" y="799326"/>
                    </a:cubicBezTo>
                    <a:cubicBezTo>
                      <a:pt x="433550" y="799326"/>
                      <a:pt x="431181" y="799326"/>
                      <a:pt x="431181" y="799326"/>
                    </a:cubicBezTo>
                    <a:cubicBezTo>
                      <a:pt x="428812" y="799326"/>
                      <a:pt x="428812" y="796957"/>
                      <a:pt x="428812" y="794588"/>
                    </a:cubicBezTo>
                    <a:cubicBezTo>
                      <a:pt x="431181" y="792219"/>
                      <a:pt x="431181" y="792219"/>
                      <a:pt x="433550" y="789850"/>
                    </a:cubicBezTo>
                    <a:close/>
                    <a:moveTo>
                      <a:pt x="732060" y="770897"/>
                    </a:moveTo>
                    <a:cubicBezTo>
                      <a:pt x="734430" y="768527"/>
                      <a:pt x="739168" y="770897"/>
                      <a:pt x="741537" y="775635"/>
                    </a:cubicBezTo>
                    <a:cubicBezTo>
                      <a:pt x="746275" y="780373"/>
                      <a:pt x="743906" y="782742"/>
                      <a:pt x="739168" y="785111"/>
                    </a:cubicBezTo>
                    <a:cubicBezTo>
                      <a:pt x="734430" y="785111"/>
                      <a:pt x="732060" y="785111"/>
                      <a:pt x="729691" y="780373"/>
                    </a:cubicBezTo>
                    <a:cubicBezTo>
                      <a:pt x="727322" y="775635"/>
                      <a:pt x="727322" y="770897"/>
                      <a:pt x="732060" y="770897"/>
                    </a:cubicBezTo>
                    <a:close/>
                    <a:moveTo>
                      <a:pt x="68705" y="763789"/>
                    </a:moveTo>
                    <a:cubicBezTo>
                      <a:pt x="78181" y="766158"/>
                      <a:pt x="85289" y="768527"/>
                      <a:pt x="92396" y="773266"/>
                    </a:cubicBezTo>
                    <a:cubicBezTo>
                      <a:pt x="94765" y="773266"/>
                      <a:pt x="97134" y="780373"/>
                      <a:pt x="97134" y="782742"/>
                    </a:cubicBezTo>
                    <a:cubicBezTo>
                      <a:pt x="97134" y="787481"/>
                      <a:pt x="92396" y="787481"/>
                      <a:pt x="87658" y="785111"/>
                    </a:cubicBezTo>
                    <a:cubicBezTo>
                      <a:pt x="75812" y="780373"/>
                      <a:pt x="68705" y="780373"/>
                      <a:pt x="61597" y="780373"/>
                    </a:cubicBezTo>
                    <a:cubicBezTo>
                      <a:pt x="56859" y="778004"/>
                      <a:pt x="54490" y="775635"/>
                      <a:pt x="54490" y="770897"/>
                    </a:cubicBezTo>
                    <a:cubicBezTo>
                      <a:pt x="54490" y="766158"/>
                      <a:pt x="63966" y="761420"/>
                      <a:pt x="68705" y="763789"/>
                    </a:cubicBezTo>
                    <a:close/>
                    <a:moveTo>
                      <a:pt x="715477" y="718776"/>
                    </a:moveTo>
                    <a:cubicBezTo>
                      <a:pt x="722584" y="721145"/>
                      <a:pt x="724953" y="730621"/>
                      <a:pt x="722584" y="737729"/>
                    </a:cubicBezTo>
                    <a:cubicBezTo>
                      <a:pt x="720215" y="742467"/>
                      <a:pt x="713107" y="744836"/>
                      <a:pt x="706000" y="740098"/>
                    </a:cubicBezTo>
                    <a:cubicBezTo>
                      <a:pt x="701262" y="737729"/>
                      <a:pt x="698893" y="730621"/>
                      <a:pt x="701262" y="725883"/>
                    </a:cubicBezTo>
                    <a:cubicBezTo>
                      <a:pt x="703631" y="721145"/>
                      <a:pt x="710738" y="716407"/>
                      <a:pt x="715477" y="718776"/>
                    </a:cubicBezTo>
                    <a:close/>
                    <a:moveTo>
                      <a:pt x="613604" y="711668"/>
                    </a:moveTo>
                    <a:cubicBezTo>
                      <a:pt x="620711" y="711668"/>
                      <a:pt x="625450" y="718776"/>
                      <a:pt x="625450" y="723514"/>
                    </a:cubicBezTo>
                    <a:cubicBezTo>
                      <a:pt x="625450" y="728252"/>
                      <a:pt x="620711" y="732991"/>
                      <a:pt x="613604" y="732991"/>
                    </a:cubicBezTo>
                    <a:cubicBezTo>
                      <a:pt x="606497" y="730621"/>
                      <a:pt x="601758" y="728252"/>
                      <a:pt x="601758" y="721145"/>
                    </a:cubicBezTo>
                    <a:cubicBezTo>
                      <a:pt x="601758" y="716407"/>
                      <a:pt x="606497" y="711668"/>
                      <a:pt x="613604" y="711668"/>
                    </a:cubicBezTo>
                    <a:close/>
                    <a:moveTo>
                      <a:pt x="850517" y="709299"/>
                    </a:moveTo>
                    <a:cubicBezTo>
                      <a:pt x="848148" y="711668"/>
                      <a:pt x="848148" y="714038"/>
                      <a:pt x="848148" y="714038"/>
                    </a:cubicBezTo>
                    <a:cubicBezTo>
                      <a:pt x="845779" y="714038"/>
                      <a:pt x="843409" y="714038"/>
                      <a:pt x="843409" y="711668"/>
                    </a:cubicBezTo>
                    <a:cubicBezTo>
                      <a:pt x="843409" y="706930"/>
                      <a:pt x="845779" y="706930"/>
                      <a:pt x="850517" y="709299"/>
                    </a:cubicBezTo>
                    <a:close/>
                    <a:moveTo>
                      <a:pt x="400679" y="704857"/>
                    </a:moveTo>
                    <a:cubicBezTo>
                      <a:pt x="404529" y="703969"/>
                      <a:pt x="408675" y="704561"/>
                      <a:pt x="412228" y="706930"/>
                    </a:cubicBezTo>
                    <a:cubicBezTo>
                      <a:pt x="419336" y="714038"/>
                      <a:pt x="424074" y="725883"/>
                      <a:pt x="419336" y="735360"/>
                    </a:cubicBezTo>
                    <a:cubicBezTo>
                      <a:pt x="416966" y="740098"/>
                      <a:pt x="405121" y="744836"/>
                      <a:pt x="398013" y="742467"/>
                    </a:cubicBezTo>
                    <a:cubicBezTo>
                      <a:pt x="390906" y="740098"/>
                      <a:pt x="386168" y="730621"/>
                      <a:pt x="386168" y="723514"/>
                    </a:cubicBezTo>
                    <a:cubicBezTo>
                      <a:pt x="388537" y="718776"/>
                      <a:pt x="388537" y="714038"/>
                      <a:pt x="390906" y="711668"/>
                    </a:cubicBezTo>
                    <a:cubicBezTo>
                      <a:pt x="393275" y="708115"/>
                      <a:pt x="396829" y="705746"/>
                      <a:pt x="400679" y="704857"/>
                    </a:cubicBezTo>
                    <a:close/>
                    <a:moveTo>
                      <a:pt x="677571" y="666655"/>
                    </a:moveTo>
                    <a:cubicBezTo>
                      <a:pt x="684678" y="666655"/>
                      <a:pt x="691785" y="669024"/>
                      <a:pt x="696524" y="669024"/>
                    </a:cubicBezTo>
                    <a:cubicBezTo>
                      <a:pt x="701262" y="671393"/>
                      <a:pt x="703631" y="673762"/>
                      <a:pt x="703631" y="678501"/>
                    </a:cubicBezTo>
                    <a:cubicBezTo>
                      <a:pt x="703631" y="680870"/>
                      <a:pt x="701262" y="687977"/>
                      <a:pt x="698893" y="687977"/>
                    </a:cubicBezTo>
                    <a:cubicBezTo>
                      <a:pt x="687047" y="692715"/>
                      <a:pt x="675201" y="695085"/>
                      <a:pt x="663356" y="697454"/>
                    </a:cubicBezTo>
                    <a:cubicBezTo>
                      <a:pt x="658618" y="699823"/>
                      <a:pt x="651510" y="695085"/>
                      <a:pt x="649141" y="687977"/>
                    </a:cubicBezTo>
                    <a:cubicBezTo>
                      <a:pt x="646772" y="680870"/>
                      <a:pt x="649141" y="673762"/>
                      <a:pt x="653879" y="671393"/>
                    </a:cubicBezTo>
                    <a:cubicBezTo>
                      <a:pt x="663356" y="669024"/>
                      <a:pt x="670463" y="669024"/>
                      <a:pt x="677571" y="666655"/>
                    </a:cubicBezTo>
                    <a:close/>
                    <a:moveTo>
                      <a:pt x="118456" y="654809"/>
                    </a:moveTo>
                    <a:cubicBezTo>
                      <a:pt x="123195" y="659548"/>
                      <a:pt x="120826" y="661917"/>
                      <a:pt x="116087" y="661917"/>
                    </a:cubicBezTo>
                    <a:cubicBezTo>
                      <a:pt x="116087" y="661917"/>
                      <a:pt x="116087" y="659548"/>
                      <a:pt x="113718" y="657179"/>
                    </a:cubicBezTo>
                    <a:cubicBezTo>
                      <a:pt x="116087" y="654809"/>
                      <a:pt x="118456" y="654809"/>
                      <a:pt x="118456" y="654809"/>
                    </a:cubicBezTo>
                    <a:close/>
                    <a:moveTo>
                      <a:pt x="758121" y="645333"/>
                    </a:moveTo>
                    <a:cubicBezTo>
                      <a:pt x="762859" y="645333"/>
                      <a:pt x="765228" y="647702"/>
                      <a:pt x="767597" y="650071"/>
                    </a:cubicBezTo>
                    <a:cubicBezTo>
                      <a:pt x="769967" y="657179"/>
                      <a:pt x="765228" y="666655"/>
                      <a:pt x="758121" y="666655"/>
                    </a:cubicBezTo>
                    <a:cubicBezTo>
                      <a:pt x="755752" y="666655"/>
                      <a:pt x="751013" y="664286"/>
                      <a:pt x="748644" y="661917"/>
                    </a:cubicBezTo>
                    <a:cubicBezTo>
                      <a:pt x="743906" y="657179"/>
                      <a:pt x="748644" y="647702"/>
                      <a:pt x="758121" y="645333"/>
                    </a:cubicBezTo>
                    <a:close/>
                    <a:moveTo>
                      <a:pt x="431181" y="633487"/>
                    </a:moveTo>
                    <a:cubicBezTo>
                      <a:pt x="440658" y="633487"/>
                      <a:pt x="447765" y="633487"/>
                      <a:pt x="454872" y="633487"/>
                    </a:cubicBezTo>
                    <a:cubicBezTo>
                      <a:pt x="459611" y="633487"/>
                      <a:pt x="464349" y="640595"/>
                      <a:pt x="464349" y="645333"/>
                    </a:cubicBezTo>
                    <a:cubicBezTo>
                      <a:pt x="464349" y="652440"/>
                      <a:pt x="459611" y="657179"/>
                      <a:pt x="454872" y="659548"/>
                    </a:cubicBezTo>
                    <a:cubicBezTo>
                      <a:pt x="450134" y="661917"/>
                      <a:pt x="440658" y="659548"/>
                      <a:pt x="438289" y="654809"/>
                    </a:cubicBezTo>
                    <a:cubicBezTo>
                      <a:pt x="433550" y="647702"/>
                      <a:pt x="431181" y="640595"/>
                      <a:pt x="431181" y="633487"/>
                    </a:cubicBezTo>
                    <a:close/>
                    <a:moveTo>
                      <a:pt x="431181" y="602689"/>
                    </a:moveTo>
                    <a:cubicBezTo>
                      <a:pt x="433550" y="605058"/>
                      <a:pt x="433550" y="609796"/>
                      <a:pt x="435919" y="612165"/>
                    </a:cubicBezTo>
                    <a:cubicBezTo>
                      <a:pt x="438289" y="612165"/>
                      <a:pt x="435919" y="614534"/>
                      <a:pt x="433550" y="621642"/>
                    </a:cubicBezTo>
                    <a:cubicBezTo>
                      <a:pt x="431181" y="626380"/>
                      <a:pt x="428812" y="631118"/>
                      <a:pt x="426443" y="635856"/>
                    </a:cubicBezTo>
                    <a:cubicBezTo>
                      <a:pt x="419336" y="633487"/>
                      <a:pt x="414597" y="628749"/>
                      <a:pt x="409859" y="621642"/>
                    </a:cubicBezTo>
                    <a:cubicBezTo>
                      <a:pt x="407490" y="616903"/>
                      <a:pt x="409859" y="609796"/>
                      <a:pt x="414597" y="605058"/>
                    </a:cubicBezTo>
                    <a:cubicBezTo>
                      <a:pt x="419336" y="600319"/>
                      <a:pt x="426443" y="600319"/>
                      <a:pt x="431181" y="602689"/>
                    </a:cubicBezTo>
                    <a:close/>
                    <a:moveTo>
                      <a:pt x="748644" y="593212"/>
                    </a:moveTo>
                    <a:cubicBezTo>
                      <a:pt x="767597" y="593212"/>
                      <a:pt x="786550" y="595581"/>
                      <a:pt x="805503" y="605058"/>
                    </a:cubicBezTo>
                    <a:cubicBezTo>
                      <a:pt x="807873" y="605058"/>
                      <a:pt x="807873" y="607427"/>
                      <a:pt x="807873" y="609796"/>
                    </a:cubicBezTo>
                    <a:cubicBezTo>
                      <a:pt x="807873" y="612165"/>
                      <a:pt x="807873" y="614534"/>
                      <a:pt x="805503" y="614534"/>
                    </a:cubicBezTo>
                    <a:cubicBezTo>
                      <a:pt x="800765" y="614534"/>
                      <a:pt x="793658" y="616903"/>
                      <a:pt x="788920" y="619272"/>
                    </a:cubicBezTo>
                    <a:cubicBezTo>
                      <a:pt x="777074" y="626380"/>
                      <a:pt x="765228" y="621642"/>
                      <a:pt x="755752" y="614534"/>
                    </a:cubicBezTo>
                    <a:cubicBezTo>
                      <a:pt x="751013" y="609796"/>
                      <a:pt x="748644" y="607427"/>
                      <a:pt x="743906" y="602689"/>
                    </a:cubicBezTo>
                    <a:cubicBezTo>
                      <a:pt x="746275" y="597950"/>
                      <a:pt x="748644" y="590843"/>
                      <a:pt x="748644" y="593212"/>
                    </a:cubicBezTo>
                    <a:close/>
                    <a:moveTo>
                      <a:pt x="618342" y="557675"/>
                    </a:moveTo>
                    <a:cubicBezTo>
                      <a:pt x="620711" y="555306"/>
                      <a:pt x="623081" y="557675"/>
                      <a:pt x="623081" y="560044"/>
                    </a:cubicBezTo>
                    <a:cubicBezTo>
                      <a:pt x="627819" y="571890"/>
                      <a:pt x="625450" y="583736"/>
                      <a:pt x="623081" y="595581"/>
                    </a:cubicBezTo>
                    <a:cubicBezTo>
                      <a:pt x="620711" y="600319"/>
                      <a:pt x="618342" y="602689"/>
                      <a:pt x="613604" y="602689"/>
                    </a:cubicBezTo>
                    <a:cubicBezTo>
                      <a:pt x="608866" y="600319"/>
                      <a:pt x="606497" y="597950"/>
                      <a:pt x="604128" y="595581"/>
                    </a:cubicBezTo>
                    <a:cubicBezTo>
                      <a:pt x="604128" y="593212"/>
                      <a:pt x="604128" y="590843"/>
                      <a:pt x="604128" y="590843"/>
                    </a:cubicBezTo>
                    <a:cubicBezTo>
                      <a:pt x="604128" y="578997"/>
                      <a:pt x="604128" y="569521"/>
                      <a:pt x="606497" y="560044"/>
                    </a:cubicBezTo>
                    <a:cubicBezTo>
                      <a:pt x="608866" y="557675"/>
                      <a:pt x="613604" y="555306"/>
                      <a:pt x="618342" y="557675"/>
                    </a:cubicBezTo>
                    <a:close/>
                    <a:moveTo>
                      <a:pt x="47383" y="550568"/>
                    </a:moveTo>
                    <a:cubicBezTo>
                      <a:pt x="54490" y="545830"/>
                      <a:pt x="59228" y="545830"/>
                      <a:pt x="61597" y="550568"/>
                    </a:cubicBezTo>
                    <a:cubicBezTo>
                      <a:pt x="63966" y="552937"/>
                      <a:pt x="66336" y="557675"/>
                      <a:pt x="66336" y="560044"/>
                    </a:cubicBezTo>
                    <a:cubicBezTo>
                      <a:pt x="63966" y="562413"/>
                      <a:pt x="61597" y="567152"/>
                      <a:pt x="56859" y="567152"/>
                    </a:cubicBezTo>
                    <a:cubicBezTo>
                      <a:pt x="52121" y="569521"/>
                      <a:pt x="45013" y="567152"/>
                      <a:pt x="42644" y="560044"/>
                    </a:cubicBezTo>
                    <a:cubicBezTo>
                      <a:pt x="42644" y="557675"/>
                      <a:pt x="42644" y="552937"/>
                      <a:pt x="47383" y="550568"/>
                    </a:cubicBezTo>
                    <a:close/>
                    <a:moveTo>
                      <a:pt x="788920" y="538722"/>
                    </a:moveTo>
                    <a:cubicBezTo>
                      <a:pt x="791289" y="538722"/>
                      <a:pt x="793658" y="541091"/>
                      <a:pt x="793658" y="543460"/>
                    </a:cubicBezTo>
                    <a:cubicBezTo>
                      <a:pt x="798396" y="555306"/>
                      <a:pt x="784181" y="567152"/>
                      <a:pt x="772336" y="567152"/>
                    </a:cubicBezTo>
                    <a:cubicBezTo>
                      <a:pt x="769967" y="562413"/>
                      <a:pt x="765228" y="560044"/>
                      <a:pt x="765228" y="557675"/>
                    </a:cubicBezTo>
                    <a:cubicBezTo>
                      <a:pt x="762859" y="545830"/>
                      <a:pt x="777074" y="533984"/>
                      <a:pt x="788920" y="538722"/>
                    </a:cubicBezTo>
                    <a:close/>
                    <a:moveTo>
                      <a:pt x="715477" y="526877"/>
                    </a:moveTo>
                    <a:cubicBezTo>
                      <a:pt x="722584" y="524507"/>
                      <a:pt x="732060" y="533984"/>
                      <a:pt x="729691" y="541091"/>
                    </a:cubicBezTo>
                    <a:cubicBezTo>
                      <a:pt x="727322" y="548199"/>
                      <a:pt x="722584" y="552937"/>
                      <a:pt x="717846" y="552937"/>
                    </a:cubicBezTo>
                    <a:cubicBezTo>
                      <a:pt x="710738" y="552937"/>
                      <a:pt x="701262" y="545830"/>
                      <a:pt x="703631" y="538722"/>
                    </a:cubicBezTo>
                    <a:cubicBezTo>
                      <a:pt x="706000" y="531615"/>
                      <a:pt x="708369" y="526877"/>
                      <a:pt x="715477" y="526877"/>
                    </a:cubicBezTo>
                    <a:close/>
                    <a:moveTo>
                      <a:pt x="11846" y="517400"/>
                    </a:moveTo>
                    <a:cubicBezTo>
                      <a:pt x="14215" y="517400"/>
                      <a:pt x="16584" y="519769"/>
                      <a:pt x="16584" y="522138"/>
                    </a:cubicBezTo>
                    <a:cubicBezTo>
                      <a:pt x="18953" y="526877"/>
                      <a:pt x="18953" y="529246"/>
                      <a:pt x="18953" y="533984"/>
                    </a:cubicBezTo>
                    <a:cubicBezTo>
                      <a:pt x="18953" y="541091"/>
                      <a:pt x="11846" y="545830"/>
                      <a:pt x="7107" y="543460"/>
                    </a:cubicBezTo>
                    <a:cubicBezTo>
                      <a:pt x="4738" y="541091"/>
                      <a:pt x="2369" y="536353"/>
                      <a:pt x="0" y="533984"/>
                    </a:cubicBezTo>
                    <a:cubicBezTo>
                      <a:pt x="0" y="529246"/>
                      <a:pt x="0" y="524507"/>
                      <a:pt x="2369" y="522138"/>
                    </a:cubicBezTo>
                    <a:cubicBezTo>
                      <a:pt x="2369" y="519769"/>
                      <a:pt x="7107" y="517400"/>
                      <a:pt x="11846" y="517400"/>
                    </a:cubicBezTo>
                    <a:close/>
                    <a:moveTo>
                      <a:pt x="433550" y="510293"/>
                    </a:moveTo>
                    <a:cubicBezTo>
                      <a:pt x="438289" y="510293"/>
                      <a:pt x="440658" y="515031"/>
                      <a:pt x="435919" y="517400"/>
                    </a:cubicBezTo>
                    <a:cubicBezTo>
                      <a:pt x="435919" y="519769"/>
                      <a:pt x="433550" y="517400"/>
                      <a:pt x="431181" y="517400"/>
                    </a:cubicBezTo>
                    <a:cubicBezTo>
                      <a:pt x="428812" y="517400"/>
                      <a:pt x="428812" y="515031"/>
                      <a:pt x="428812" y="512662"/>
                    </a:cubicBezTo>
                    <a:cubicBezTo>
                      <a:pt x="431181" y="512662"/>
                      <a:pt x="433550" y="510293"/>
                      <a:pt x="433550" y="510293"/>
                    </a:cubicBezTo>
                    <a:close/>
                    <a:moveTo>
                      <a:pt x="630188" y="484232"/>
                    </a:moveTo>
                    <a:cubicBezTo>
                      <a:pt x="639665" y="486601"/>
                      <a:pt x="642034" y="496078"/>
                      <a:pt x="639665" y="503185"/>
                    </a:cubicBezTo>
                    <a:cubicBezTo>
                      <a:pt x="634926" y="512662"/>
                      <a:pt x="627819" y="515031"/>
                      <a:pt x="620711" y="512662"/>
                    </a:cubicBezTo>
                    <a:cubicBezTo>
                      <a:pt x="611235" y="507923"/>
                      <a:pt x="608866" y="500816"/>
                      <a:pt x="611235" y="493709"/>
                    </a:cubicBezTo>
                    <a:cubicBezTo>
                      <a:pt x="613604" y="484232"/>
                      <a:pt x="623081" y="481863"/>
                      <a:pt x="630188" y="484232"/>
                    </a:cubicBezTo>
                    <a:close/>
                    <a:moveTo>
                      <a:pt x="706000" y="462910"/>
                    </a:moveTo>
                    <a:cubicBezTo>
                      <a:pt x="715477" y="460541"/>
                      <a:pt x="722584" y="465279"/>
                      <a:pt x="727322" y="472387"/>
                    </a:cubicBezTo>
                    <a:cubicBezTo>
                      <a:pt x="729691" y="479494"/>
                      <a:pt x="727322" y="484232"/>
                      <a:pt x="722584" y="488970"/>
                    </a:cubicBezTo>
                    <a:cubicBezTo>
                      <a:pt x="715477" y="498447"/>
                      <a:pt x="706000" y="500816"/>
                      <a:pt x="696524" y="493709"/>
                    </a:cubicBezTo>
                    <a:cubicBezTo>
                      <a:pt x="694154" y="491340"/>
                      <a:pt x="691785" y="486601"/>
                      <a:pt x="689416" y="484232"/>
                    </a:cubicBezTo>
                    <a:cubicBezTo>
                      <a:pt x="687047" y="474756"/>
                      <a:pt x="696524" y="465279"/>
                      <a:pt x="706000" y="462910"/>
                    </a:cubicBezTo>
                    <a:close/>
                    <a:moveTo>
                      <a:pt x="54490" y="434481"/>
                    </a:moveTo>
                    <a:cubicBezTo>
                      <a:pt x="59228" y="436850"/>
                      <a:pt x="59228" y="439219"/>
                      <a:pt x="54490" y="441588"/>
                    </a:cubicBezTo>
                    <a:cubicBezTo>
                      <a:pt x="54490" y="443957"/>
                      <a:pt x="52121" y="441588"/>
                      <a:pt x="49752" y="441588"/>
                    </a:cubicBezTo>
                    <a:cubicBezTo>
                      <a:pt x="49752" y="439219"/>
                      <a:pt x="49752" y="436850"/>
                      <a:pt x="49752" y="436850"/>
                    </a:cubicBezTo>
                    <a:cubicBezTo>
                      <a:pt x="49752" y="434481"/>
                      <a:pt x="52121" y="434481"/>
                      <a:pt x="54490" y="434481"/>
                    </a:cubicBezTo>
                    <a:close/>
                    <a:moveTo>
                      <a:pt x="452503" y="432111"/>
                    </a:moveTo>
                    <a:cubicBezTo>
                      <a:pt x="459611" y="432111"/>
                      <a:pt x="459611" y="434481"/>
                      <a:pt x="457242" y="439219"/>
                    </a:cubicBezTo>
                    <a:cubicBezTo>
                      <a:pt x="457242" y="441588"/>
                      <a:pt x="452503" y="441588"/>
                      <a:pt x="450134" y="439219"/>
                    </a:cubicBezTo>
                    <a:cubicBezTo>
                      <a:pt x="450134" y="439219"/>
                      <a:pt x="447765" y="436850"/>
                      <a:pt x="447765" y="434481"/>
                    </a:cubicBezTo>
                    <a:cubicBezTo>
                      <a:pt x="450134" y="434481"/>
                      <a:pt x="450134" y="432111"/>
                      <a:pt x="452503" y="432111"/>
                    </a:cubicBezTo>
                    <a:close/>
                    <a:moveTo>
                      <a:pt x="49752" y="403682"/>
                    </a:moveTo>
                    <a:cubicBezTo>
                      <a:pt x="52121" y="401313"/>
                      <a:pt x="56859" y="401313"/>
                      <a:pt x="59228" y="403682"/>
                    </a:cubicBezTo>
                    <a:cubicBezTo>
                      <a:pt x="63966" y="406051"/>
                      <a:pt x="63966" y="410789"/>
                      <a:pt x="59228" y="413158"/>
                    </a:cubicBezTo>
                    <a:cubicBezTo>
                      <a:pt x="56859" y="413158"/>
                      <a:pt x="52121" y="410789"/>
                      <a:pt x="49752" y="408420"/>
                    </a:cubicBezTo>
                    <a:cubicBezTo>
                      <a:pt x="47383" y="406051"/>
                      <a:pt x="47383" y="403682"/>
                      <a:pt x="49752" y="403682"/>
                    </a:cubicBezTo>
                    <a:close/>
                    <a:moveTo>
                      <a:pt x="817349" y="375252"/>
                    </a:moveTo>
                    <a:cubicBezTo>
                      <a:pt x="822087" y="375252"/>
                      <a:pt x="829195" y="382360"/>
                      <a:pt x="831564" y="387098"/>
                    </a:cubicBezTo>
                    <a:cubicBezTo>
                      <a:pt x="831564" y="398944"/>
                      <a:pt x="826826" y="408420"/>
                      <a:pt x="819718" y="415527"/>
                    </a:cubicBezTo>
                    <a:cubicBezTo>
                      <a:pt x="814980" y="417897"/>
                      <a:pt x="812611" y="417897"/>
                      <a:pt x="807873" y="420266"/>
                    </a:cubicBezTo>
                    <a:cubicBezTo>
                      <a:pt x="800765" y="420266"/>
                      <a:pt x="791289" y="413158"/>
                      <a:pt x="791289" y="406051"/>
                    </a:cubicBezTo>
                    <a:cubicBezTo>
                      <a:pt x="793658" y="389467"/>
                      <a:pt x="803134" y="379991"/>
                      <a:pt x="817349" y="375252"/>
                    </a:cubicBezTo>
                    <a:close/>
                    <a:moveTo>
                      <a:pt x="416966" y="375252"/>
                    </a:moveTo>
                    <a:cubicBezTo>
                      <a:pt x="421705" y="375252"/>
                      <a:pt x="428812" y="379991"/>
                      <a:pt x="431181" y="384729"/>
                    </a:cubicBezTo>
                    <a:cubicBezTo>
                      <a:pt x="433550" y="391836"/>
                      <a:pt x="428812" y="401313"/>
                      <a:pt x="419336" y="403682"/>
                    </a:cubicBezTo>
                    <a:cubicBezTo>
                      <a:pt x="412228" y="406051"/>
                      <a:pt x="405121" y="401313"/>
                      <a:pt x="405121" y="396574"/>
                    </a:cubicBezTo>
                    <a:cubicBezTo>
                      <a:pt x="402752" y="389467"/>
                      <a:pt x="407490" y="379991"/>
                      <a:pt x="416966" y="375252"/>
                    </a:cubicBezTo>
                    <a:close/>
                    <a:moveTo>
                      <a:pt x="650326" y="337050"/>
                    </a:moveTo>
                    <a:cubicBezTo>
                      <a:pt x="653880" y="336754"/>
                      <a:pt x="657433" y="337346"/>
                      <a:pt x="658618" y="339715"/>
                    </a:cubicBezTo>
                    <a:cubicBezTo>
                      <a:pt x="668094" y="349192"/>
                      <a:pt x="677571" y="361038"/>
                      <a:pt x="687047" y="370514"/>
                    </a:cubicBezTo>
                    <a:cubicBezTo>
                      <a:pt x="694154" y="379991"/>
                      <a:pt x="689416" y="394205"/>
                      <a:pt x="682309" y="398944"/>
                    </a:cubicBezTo>
                    <a:cubicBezTo>
                      <a:pt x="675201" y="403682"/>
                      <a:pt x="663356" y="398944"/>
                      <a:pt x="658618" y="394205"/>
                    </a:cubicBezTo>
                    <a:cubicBezTo>
                      <a:pt x="646772" y="382360"/>
                      <a:pt x="639665" y="368145"/>
                      <a:pt x="634926" y="353930"/>
                    </a:cubicBezTo>
                    <a:cubicBezTo>
                      <a:pt x="639665" y="346823"/>
                      <a:pt x="639665" y="342084"/>
                      <a:pt x="642034" y="339715"/>
                    </a:cubicBezTo>
                    <a:cubicBezTo>
                      <a:pt x="643219" y="338531"/>
                      <a:pt x="646772" y="337346"/>
                      <a:pt x="650326" y="337050"/>
                    </a:cubicBezTo>
                    <a:close/>
                    <a:moveTo>
                      <a:pt x="400383" y="325501"/>
                    </a:moveTo>
                    <a:cubicBezTo>
                      <a:pt x="405121" y="323131"/>
                      <a:pt x="412228" y="325501"/>
                      <a:pt x="414597" y="330239"/>
                    </a:cubicBezTo>
                    <a:cubicBezTo>
                      <a:pt x="416966" y="332608"/>
                      <a:pt x="409859" y="342084"/>
                      <a:pt x="405121" y="342084"/>
                    </a:cubicBezTo>
                    <a:cubicBezTo>
                      <a:pt x="398013" y="342084"/>
                      <a:pt x="393275" y="337346"/>
                      <a:pt x="393275" y="332608"/>
                    </a:cubicBezTo>
                    <a:cubicBezTo>
                      <a:pt x="395644" y="330239"/>
                      <a:pt x="398013" y="327870"/>
                      <a:pt x="400383" y="325501"/>
                    </a:cubicBezTo>
                    <a:close/>
                    <a:moveTo>
                      <a:pt x="688232" y="305956"/>
                    </a:moveTo>
                    <a:cubicBezTo>
                      <a:pt x="689416" y="305363"/>
                      <a:pt x="689416" y="305363"/>
                      <a:pt x="687047" y="306548"/>
                    </a:cubicBezTo>
                    <a:cubicBezTo>
                      <a:pt x="720215" y="299440"/>
                      <a:pt x="739168" y="308917"/>
                      <a:pt x="758121" y="316024"/>
                    </a:cubicBezTo>
                    <a:cubicBezTo>
                      <a:pt x="762859" y="316024"/>
                      <a:pt x="765228" y="320762"/>
                      <a:pt x="762859" y="325501"/>
                    </a:cubicBezTo>
                    <a:cubicBezTo>
                      <a:pt x="762859" y="327870"/>
                      <a:pt x="758121" y="330239"/>
                      <a:pt x="755752" y="332608"/>
                    </a:cubicBezTo>
                    <a:cubicBezTo>
                      <a:pt x="755752" y="334977"/>
                      <a:pt x="753383" y="334977"/>
                      <a:pt x="751013" y="334977"/>
                    </a:cubicBezTo>
                    <a:cubicBezTo>
                      <a:pt x="729691" y="332608"/>
                      <a:pt x="706000" y="330239"/>
                      <a:pt x="684678" y="325501"/>
                    </a:cubicBezTo>
                    <a:cubicBezTo>
                      <a:pt x="682309" y="325501"/>
                      <a:pt x="677571" y="318393"/>
                      <a:pt x="677571" y="316024"/>
                    </a:cubicBezTo>
                    <a:cubicBezTo>
                      <a:pt x="677571" y="313655"/>
                      <a:pt x="679940" y="308917"/>
                      <a:pt x="682309" y="308917"/>
                    </a:cubicBezTo>
                    <a:cubicBezTo>
                      <a:pt x="684678" y="307733"/>
                      <a:pt x="687047" y="306548"/>
                      <a:pt x="688232" y="305956"/>
                    </a:cubicBezTo>
                    <a:close/>
                    <a:moveTo>
                      <a:pt x="11846" y="275749"/>
                    </a:moveTo>
                    <a:cubicBezTo>
                      <a:pt x="16584" y="275749"/>
                      <a:pt x="23691" y="278118"/>
                      <a:pt x="23691" y="282856"/>
                    </a:cubicBezTo>
                    <a:cubicBezTo>
                      <a:pt x="26060" y="287595"/>
                      <a:pt x="26060" y="289964"/>
                      <a:pt x="21322" y="292333"/>
                    </a:cubicBezTo>
                    <a:cubicBezTo>
                      <a:pt x="16584" y="294702"/>
                      <a:pt x="9477" y="294702"/>
                      <a:pt x="4738" y="294702"/>
                    </a:cubicBezTo>
                    <a:cubicBezTo>
                      <a:pt x="2369" y="294702"/>
                      <a:pt x="2369" y="287595"/>
                      <a:pt x="0" y="285225"/>
                    </a:cubicBezTo>
                    <a:cubicBezTo>
                      <a:pt x="0" y="280487"/>
                      <a:pt x="4738" y="275749"/>
                      <a:pt x="11846" y="275749"/>
                    </a:cubicBezTo>
                    <a:close/>
                    <a:moveTo>
                      <a:pt x="767597" y="256796"/>
                    </a:moveTo>
                    <a:cubicBezTo>
                      <a:pt x="769967" y="256796"/>
                      <a:pt x="772336" y="256796"/>
                      <a:pt x="772336" y="256796"/>
                    </a:cubicBezTo>
                    <a:cubicBezTo>
                      <a:pt x="774705" y="259165"/>
                      <a:pt x="774705" y="263903"/>
                      <a:pt x="772336" y="266272"/>
                    </a:cubicBezTo>
                    <a:cubicBezTo>
                      <a:pt x="769967" y="271011"/>
                      <a:pt x="765228" y="271011"/>
                      <a:pt x="762859" y="266272"/>
                    </a:cubicBezTo>
                    <a:cubicBezTo>
                      <a:pt x="762859" y="263903"/>
                      <a:pt x="765228" y="259165"/>
                      <a:pt x="767597" y="256796"/>
                    </a:cubicBezTo>
                    <a:close/>
                    <a:moveTo>
                      <a:pt x="90027" y="202306"/>
                    </a:moveTo>
                    <a:cubicBezTo>
                      <a:pt x="94765" y="199937"/>
                      <a:pt x="99503" y="199937"/>
                      <a:pt x="101873" y="202306"/>
                    </a:cubicBezTo>
                    <a:cubicBezTo>
                      <a:pt x="108980" y="204675"/>
                      <a:pt x="111349" y="209413"/>
                      <a:pt x="111349" y="216521"/>
                    </a:cubicBezTo>
                    <a:cubicBezTo>
                      <a:pt x="111349" y="221259"/>
                      <a:pt x="104242" y="225997"/>
                      <a:pt x="97134" y="225997"/>
                    </a:cubicBezTo>
                    <a:cubicBezTo>
                      <a:pt x="92396" y="223628"/>
                      <a:pt x="87658" y="221259"/>
                      <a:pt x="85289" y="216521"/>
                    </a:cubicBezTo>
                    <a:cubicBezTo>
                      <a:pt x="80550" y="211782"/>
                      <a:pt x="85289" y="204675"/>
                      <a:pt x="90027" y="202306"/>
                    </a:cubicBezTo>
                    <a:close/>
                    <a:moveTo>
                      <a:pt x="639665" y="183353"/>
                    </a:moveTo>
                    <a:cubicBezTo>
                      <a:pt x="642034" y="183353"/>
                      <a:pt x="644403" y="183353"/>
                      <a:pt x="644403" y="185722"/>
                    </a:cubicBezTo>
                    <a:cubicBezTo>
                      <a:pt x="656248" y="195199"/>
                      <a:pt x="668094" y="197568"/>
                      <a:pt x="684678" y="197568"/>
                    </a:cubicBezTo>
                    <a:cubicBezTo>
                      <a:pt x="696524" y="197568"/>
                      <a:pt x="703631" y="214152"/>
                      <a:pt x="701262" y="225997"/>
                    </a:cubicBezTo>
                    <a:cubicBezTo>
                      <a:pt x="696524" y="237843"/>
                      <a:pt x="689416" y="247319"/>
                      <a:pt x="679940" y="254427"/>
                    </a:cubicBezTo>
                    <a:cubicBezTo>
                      <a:pt x="677571" y="256796"/>
                      <a:pt x="672832" y="259165"/>
                      <a:pt x="668094" y="256796"/>
                    </a:cubicBezTo>
                    <a:cubicBezTo>
                      <a:pt x="651510" y="252058"/>
                      <a:pt x="637295" y="244950"/>
                      <a:pt x="627819" y="228366"/>
                    </a:cubicBezTo>
                    <a:cubicBezTo>
                      <a:pt x="625450" y="223628"/>
                      <a:pt x="623081" y="211782"/>
                      <a:pt x="620711" y="207044"/>
                    </a:cubicBezTo>
                    <a:cubicBezTo>
                      <a:pt x="618342" y="192829"/>
                      <a:pt x="632557" y="180984"/>
                      <a:pt x="639665" y="183353"/>
                    </a:cubicBezTo>
                    <a:close/>
                    <a:moveTo>
                      <a:pt x="793658" y="121756"/>
                    </a:moveTo>
                    <a:cubicBezTo>
                      <a:pt x="796027" y="128863"/>
                      <a:pt x="803134" y="133601"/>
                      <a:pt x="800765" y="143078"/>
                    </a:cubicBezTo>
                    <a:cubicBezTo>
                      <a:pt x="798396" y="147816"/>
                      <a:pt x="793658" y="150185"/>
                      <a:pt x="791289" y="150185"/>
                    </a:cubicBezTo>
                    <a:cubicBezTo>
                      <a:pt x="788920" y="150185"/>
                      <a:pt x="784181" y="145447"/>
                      <a:pt x="784181" y="143078"/>
                    </a:cubicBezTo>
                    <a:cubicBezTo>
                      <a:pt x="784181" y="133601"/>
                      <a:pt x="788920" y="126494"/>
                      <a:pt x="793658" y="121756"/>
                    </a:cubicBezTo>
                    <a:close/>
                    <a:moveTo>
                      <a:pt x="33168" y="109910"/>
                    </a:moveTo>
                    <a:cubicBezTo>
                      <a:pt x="40275" y="109910"/>
                      <a:pt x="45013" y="109910"/>
                      <a:pt x="47383" y="112279"/>
                    </a:cubicBezTo>
                    <a:cubicBezTo>
                      <a:pt x="49752" y="114648"/>
                      <a:pt x="52121" y="119387"/>
                      <a:pt x="52121" y="121756"/>
                    </a:cubicBezTo>
                    <a:cubicBezTo>
                      <a:pt x="52121" y="124125"/>
                      <a:pt x="49752" y="128863"/>
                      <a:pt x="47383" y="131232"/>
                    </a:cubicBezTo>
                    <a:cubicBezTo>
                      <a:pt x="37906" y="135970"/>
                      <a:pt x="28430" y="135970"/>
                      <a:pt x="18953" y="131232"/>
                    </a:cubicBezTo>
                    <a:cubicBezTo>
                      <a:pt x="14215" y="128863"/>
                      <a:pt x="14215" y="119387"/>
                      <a:pt x="18953" y="117017"/>
                    </a:cubicBezTo>
                    <a:cubicBezTo>
                      <a:pt x="23691" y="112279"/>
                      <a:pt x="28430" y="112279"/>
                      <a:pt x="33168" y="109910"/>
                    </a:cubicBezTo>
                    <a:close/>
                    <a:moveTo>
                      <a:pt x="687047" y="102803"/>
                    </a:moveTo>
                    <a:cubicBezTo>
                      <a:pt x="698893" y="102803"/>
                      <a:pt x="706000" y="114648"/>
                      <a:pt x="701262" y="124125"/>
                    </a:cubicBezTo>
                    <a:cubicBezTo>
                      <a:pt x="698893" y="128863"/>
                      <a:pt x="694154" y="133601"/>
                      <a:pt x="689416" y="135970"/>
                    </a:cubicBezTo>
                    <a:cubicBezTo>
                      <a:pt x="684678" y="138340"/>
                      <a:pt x="677571" y="135970"/>
                      <a:pt x="670463" y="131232"/>
                    </a:cubicBezTo>
                    <a:cubicBezTo>
                      <a:pt x="668094" y="126494"/>
                      <a:pt x="665725" y="121756"/>
                      <a:pt x="668094" y="114648"/>
                    </a:cubicBezTo>
                    <a:cubicBezTo>
                      <a:pt x="672832" y="107541"/>
                      <a:pt x="677571" y="102803"/>
                      <a:pt x="687047" y="102803"/>
                    </a:cubicBezTo>
                    <a:close/>
                    <a:moveTo>
                      <a:pt x="803134" y="100434"/>
                    </a:moveTo>
                    <a:cubicBezTo>
                      <a:pt x="803134" y="100434"/>
                      <a:pt x="805503" y="100434"/>
                      <a:pt x="807873" y="100434"/>
                    </a:cubicBezTo>
                    <a:cubicBezTo>
                      <a:pt x="812611" y="102803"/>
                      <a:pt x="814980" y="105172"/>
                      <a:pt x="812611" y="109910"/>
                    </a:cubicBezTo>
                    <a:cubicBezTo>
                      <a:pt x="810242" y="119387"/>
                      <a:pt x="803134" y="119387"/>
                      <a:pt x="796027" y="121756"/>
                    </a:cubicBezTo>
                    <a:cubicBezTo>
                      <a:pt x="796027" y="114648"/>
                      <a:pt x="796027" y="105172"/>
                      <a:pt x="803134" y="100434"/>
                    </a:cubicBezTo>
                    <a:close/>
                    <a:moveTo>
                      <a:pt x="599389" y="90957"/>
                    </a:moveTo>
                    <a:cubicBezTo>
                      <a:pt x="606497" y="90957"/>
                      <a:pt x="613604" y="100434"/>
                      <a:pt x="615973" y="107541"/>
                    </a:cubicBezTo>
                    <a:cubicBezTo>
                      <a:pt x="618342" y="114648"/>
                      <a:pt x="611235" y="124125"/>
                      <a:pt x="604128" y="126494"/>
                    </a:cubicBezTo>
                    <a:cubicBezTo>
                      <a:pt x="597020" y="128863"/>
                      <a:pt x="587544" y="121756"/>
                      <a:pt x="585174" y="114648"/>
                    </a:cubicBezTo>
                    <a:cubicBezTo>
                      <a:pt x="582805" y="105172"/>
                      <a:pt x="589913" y="90957"/>
                      <a:pt x="599389" y="90957"/>
                    </a:cubicBezTo>
                    <a:close/>
                    <a:moveTo>
                      <a:pt x="722584" y="45944"/>
                    </a:moveTo>
                    <a:cubicBezTo>
                      <a:pt x="722584" y="48313"/>
                      <a:pt x="724953" y="48313"/>
                      <a:pt x="724953" y="50682"/>
                    </a:cubicBezTo>
                    <a:cubicBezTo>
                      <a:pt x="722584" y="57789"/>
                      <a:pt x="720215" y="57789"/>
                      <a:pt x="720215" y="50682"/>
                    </a:cubicBezTo>
                    <a:cubicBezTo>
                      <a:pt x="720215" y="48313"/>
                      <a:pt x="722584" y="48313"/>
                      <a:pt x="722584" y="45944"/>
                    </a:cubicBezTo>
                    <a:close/>
                    <a:moveTo>
                      <a:pt x="11846" y="930"/>
                    </a:moveTo>
                    <a:cubicBezTo>
                      <a:pt x="18953" y="-1439"/>
                      <a:pt x="26060" y="930"/>
                      <a:pt x="28430" y="5668"/>
                    </a:cubicBezTo>
                    <a:cubicBezTo>
                      <a:pt x="30799" y="8038"/>
                      <a:pt x="30799" y="12776"/>
                      <a:pt x="28430" y="15145"/>
                    </a:cubicBezTo>
                    <a:cubicBezTo>
                      <a:pt x="26060" y="22252"/>
                      <a:pt x="18953" y="22252"/>
                      <a:pt x="11846" y="19883"/>
                    </a:cubicBezTo>
                    <a:cubicBezTo>
                      <a:pt x="7107" y="17514"/>
                      <a:pt x="7107" y="12776"/>
                      <a:pt x="4738" y="10407"/>
                    </a:cubicBezTo>
                    <a:cubicBezTo>
                      <a:pt x="7107" y="5668"/>
                      <a:pt x="9477" y="3299"/>
                      <a:pt x="11846" y="93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E254DA10-28AD-8B4C-E407-D17A184908BA}"/>
                  </a:ext>
                </a:extLst>
              </p:cNvPr>
              <p:cNvGrpSpPr/>
              <p:nvPr/>
            </p:nvGrpSpPr>
            <p:grpSpPr>
              <a:xfrm>
                <a:off x="7161956" y="3046052"/>
                <a:ext cx="4401597" cy="3811948"/>
                <a:chOff x="7161956" y="3046052"/>
                <a:chExt cx="4401597" cy="3811948"/>
              </a:xfrm>
            </p:grpSpPr>
            <p:sp>
              <p:nvSpPr>
                <p:cNvPr id="10" name="Freeform 2037">
                  <a:extLst>
                    <a:ext uri="{FF2B5EF4-FFF2-40B4-BE49-F238E27FC236}">
                      <a16:creationId xmlns:a16="http://schemas.microsoft.com/office/drawing/2014/main" id="{C7E4E26B-9348-A15A-6DF6-E06DBBABDA74}"/>
                    </a:ext>
                  </a:extLst>
                </p:cNvPr>
                <p:cNvSpPr/>
                <p:nvPr/>
              </p:nvSpPr>
              <p:spPr>
                <a:xfrm>
                  <a:off x="7504763" y="3092515"/>
                  <a:ext cx="3223440" cy="3149464"/>
                </a:xfrm>
                <a:custGeom>
                  <a:avLst/>
                  <a:gdLst>
                    <a:gd name="connsiteX0" fmla="*/ 3181442 w 3223440"/>
                    <a:gd name="connsiteY0" fmla="*/ 2012365 h 3149464"/>
                    <a:gd name="connsiteX1" fmla="*/ 3181442 w 3223440"/>
                    <a:gd name="connsiteY1" fmla="*/ 2000519 h 3149464"/>
                    <a:gd name="connsiteX2" fmla="*/ 3181442 w 3223440"/>
                    <a:gd name="connsiteY2" fmla="*/ 2000519 h 3149464"/>
                    <a:gd name="connsiteX3" fmla="*/ 3216979 w 3223440"/>
                    <a:gd name="connsiteY3" fmla="*/ 1860741 h 3149464"/>
                    <a:gd name="connsiteX4" fmla="*/ 3212241 w 3223440"/>
                    <a:gd name="connsiteY4" fmla="*/ 1829942 h 3149464"/>
                    <a:gd name="connsiteX5" fmla="*/ 3169597 w 3223440"/>
                    <a:gd name="connsiteY5" fmla="*/ 1709117 h 3149464"/>
                    <a:gd name="connsiteX6" fmla="*/ 3174335 w 3223440"/>
                    <a:gd name="connsiteY6" fmla="*/ 1737546 h 3149464"/>
                    <a:gd name="connsiteX7" fmla="*/ 3169597 w 3223440"/>
                    <a:gd name="connsiteY7" fmla="*/ 1709117 h 3149464"/>
                    <a:gd name="connsiteX8" fmla="*/ 3169597 w 3223440"/>
                    <a:gd name="connsiteY8" fmla="*/ 1709117 h 3149464"/>
                    <a:gd name="connsiteX9" fmla="*/ 3169597 w 3223440"/>
                    <a:gd name="connsiteY9" fmla="*/ 1694902 h 3149464"/>
                    <a:gd name="connsiteX10" fmla="*/ 3169597 w 3223440"/>
                    <a:gd name="connsiteY10" fmla="*/ 1694902 h 3149464"/>
                    <a:gd name="connsiteX11" fmla="*/ 3171966 w 3223440"/>
                    <a:gd name="connsiteY11" fmla="*/ 1692533 h 3149464"/>
                    <a:gd name="connsiteX12" fmla="*/ 3176704 w 3223440"/>
                    <a:gd name="connsiteY12" fmla="*/ 1659365 h 3149464"/>
                    <a:gd name="connsiteX13" fmla="*/ 3117476 w 3223440"/>
                    <a:gd name="connsiteY13" fmla="*/ 1706748 h 3149464"/>
                    <a:gd name="connsiteX14" fmla="*/ 3117476 w 3223440"/>
                    <a:gd name="connsiteY14" fmla="*/ 1706748 h 3149464"/>
                    <a:gd name="connsiteX15" fmla="*/ 3117476 w 3223440"/>
                    <a:gd name="connsiteY15" fmla="*/ 1711486 h 3149464"/>
                    <a:gd name="connsiteX16" fmla="*/ 3117476 w 3223440"/>
                    <a:gd name="connsiteY16" fmla="*/ 1706748 h 3149464"/>
                    <a:gd name="connsiteX17" fmla="*/ 3117476 w 3223440"/>
                    <a:gd name="connsiteY17" fmla="*/ 1694902 h 3149464"/>
                    <a:gd name="connsiteX18" fmla="*/ 3117476 w 3223440"/>
                    <a:gd name="connsiteY18" fmla="*/ 1706748 h 3149464"/>
                    <a:gd name="connsiteX19" fmla="*/ 3176704 w 3223440"/>
                    <a:gd name="connsiteY19" fmla="*/ 1659365 h 3149464"/>
                    <a:gd name="connsiteX20" fmla="*/ 3162489 w 3223440"/>
                    <a:gd name="connsiteY20" fmla="*/ 1585922 h 3149464"/>
                    <a:gd name="connsiteX21" fmla="*/ 3167227 w 3223440"/>
                    <a:gd name="connsiteY21" fmla="*/ 1533801 h 3149464"/>
                    <a:gd name="connsiteX22" fmla="*/ 3167227 w 3223440"/>
                    <a:gd name="connsiteY22" fmla="*/ 1462727 h 3149464"/>
                    <a:gd name="connsiteX23" fmla="*/ 3150644 w 3223440"/>
                    <a:gd name="connsiteY23" fmla="*/ 1301627 h 3149464"/>
                    <a:gd name="connsiteX24" fmla="*/ 3141167 w 3223440"/>
                    <a:gd name="connsiteY24" fmla="*/ 1247137 h 3149464"/>
                    <a:gd name="connsiteX25" fmla="*/ 3124583 w 3223440"/>
                    <a:gd name="connsiteY25" fmla="*/ 1159479 h 3149464"/>
                    <a:gd name="connsiteX26" fmla="*/ 3124583 w 3223440"/>
                    <a:gd name="connsiteY26" fmla="*/ 1133419 h 3149464"/>
                    <a:gd name="connsiteX27" fmla="*/ 3065355 w 3223440"/>
                    <a:gd name="connsiteY27" fmla="*/ 972318 h 3149464"/>
                    <a:gd name="connsiteX28" fmla="*/ 3060617 w 3223440"/>
                    <a:gd name="connsiteY28" fmla="*/ 943889 h 3149464"/>
                    <a:gd name="connsiteX29" fmla="*/ 3036925 w 3223440"/>
                    <a:gd name="connsiteY29" fmla="*/ 887029 h 3149464"/>
                    <a:gd name="connsiteX30" fmla="*/ 3036925 w 3223440"/>
                    <a:gd name="connsiteY30" fmla="*/ 887029 h 3149464"/>
                    <a:gd name="connsiteX31" fmla="*/ 3032187 w 3223440"/>
                    <a:gd name="connsiteY31" fmla="*/ 870446 h 3149464"/>
                    <a:gd name="connsiteX32" fmla="*/ 3032187 w 3223440"/>
                    <a:gd name="connsiteY32" fmla="*/ 870446 h 3149464"/>
                    <a:gd name="connsiteX33" fmla="*/ 3003758 w 3223440"/>
                    <a:gd name="connsiteY33" fmla="*/ 804110 h 3149464"/>
                    <a:gd name="connsiteX34" fmla="*/ 3003758 w 3223440"/>
                    <a:gd name="connsiteY34" fmla="*/ 804110 h 3149464"/>
                    <a:gd name="connsiteX35" fmla="*/ 2999020 w 3223440"/>
                    <a:gd name="connsiteY35" fmla="*/ 797003 h 3149464"/>
                    <a:gd name="connsiteX36" fmla="*/ 2999020 w 3223440"/>
                    <a:gd name="connsiteY36" fmla="*/ 797003 h 3149464"/>
                    <a:gd name="connsiteX37" fmla="*/ 2982435 w 3223440"/>
                    <a:gd name="connsiteY37" fmla="*/ 768573 h 3149464"/>
                    <a:gd name="connsiteX38" fmla="*/ 2949268 w 3223440"/>
                    <a:gd name="connsiteY38" fmla="*/ 721191 h 3149464"/>
                    <a:gd name="connsiteX39" fmla="*/ 2939791 w 3223440"/>
                    <a:gd name="connsiteY39" fmla="*/ 695130 h 3149464"/>
                    <a:gd name="connsiteX40" fmla="*/ 2939791 w 3223440"/>
                    <a:gd name="connsiteY40" fmla="*/ 695130 h 3149464"/>
                    <a:gd name="connsiteX41" fmla="*/ 2861610 w 3223440"/>
                    <a:gd name="connsiteY41" fmla="*/ 579043 h 3149464"/>
                    <a:gd name="connsiteX42" fmla="*/ 2837919 w 3223440"/>
                    <a:gd name="connsiteY42" fmla="*/ 543506 h 3149464"/>
                    <a:gd name="connsiteX43" fmla="*/ 2778691 w 3223440"/>
                    <a:gd name="connsiteY43" fmla="*/ 465325 h 3149464"/>
                    <a:gd name="connsiteX44" fmla="*/ 2778691 w 3223440"/>
                    <a:gd name="connsiteY44" fmla="*/ 465325 h 3149464"/>
                    <a:gd name="connsiteX45" fmla="*/ 2643650 w 3223440"/>
                    <a:gd name="connsiteY45" fmla="*/ 318439 h 3149464"/>
                    <a:gd name="connsiteX46" fmla="*/ 2643650 w 3223440"/>
                    <a:gd name="connsiteY46" fmla="*/ 344499 h 3149464"/>
                    <a:gd name="connsiteX47" fmla="*/ 2643650 w 3223440"/>
                    <a:gd name="connsiteY47" fmla="*/ 344499 h 3149464"/>
                    <a:gd name="connsiteX48" fmla="*/ 2643650 w 3223440"/>
                    <a:gd name="connsiteY48" fmla="*/ 318439 h 3149464"/>
                    <a:gd name="connsiteX49" fmla="*/ 2610482 w 3223440"/>
                    <a:gd name="connsiteY49" fmla="*/ 306593 h 3149464"/>
                    <a:gd name="connsiteX50" fmla="*/ 2610482 w 3223440"/>
                    <a:gd name="connsiteY50" fmla="*/ 306593 h 3149464"/>
                    <a:gd name="connsiteX51" fmla="*/ 2610482 w 3223440"/>
                    <a:gd name="connsiteY51" fmla="*/ 306593 h 3149464"/>
                    <a:gd name="connsiteX52" fmla="*/ 2541778 w 3223440"/>
                    <a:gd name="connsiteY52" fmla="*/ 259211 h 3149464"/>
                    <a:gd name="connsiteX53" fmla="*/ 2541778 w 3223440"/>
                    <a:gd name="connsiteY53" fmla="*/ 259211 h 3149464"/>
                    <a:gd name="connsiteX54" fmla="*/ 2541778 w 3223440"/>
                    <a:gd name="connsiteY54" fmla="*/ 259211 h 3149464"/>
                    <a:gd name="connsiteX55" fmla="*/ 2541778 w 3223440"/>
                    <a:gd name="connsiteY55" fmla="*/ 259211 h 3149464"/>
                    <a:gd name="connsiteX56" fmla="*/ 2541778 w 3223440"/>
                    <a:gd name="connsiteY56" fmla="*/ 259211 h 3149464"/>
                    <a:gd name="connsiteX57" fmla="*/ 2515717 w 3223440"/>
                    <a:gd name="connsiteY57" fmla="*/ 242627 h 3149464"/>
                    <a:gd name="connsiteX58" fmla="*/ 2510979 w 3223440"/>
                    <a:gd name="connsiteY58" fmla="*/ 237888 h 3149464"/>
                    <a:gd name="connsiteX59" fmla="*/ 2510979 w 3223440"/>
                    <a:gd name="connsiteY59" fmla="*/ 237888 h 3149464"/>
                    <a:gd name="connsiteX60" fmla="*/ 2489657 w 3223440"/>
                    <a:gd name="connsiteY60" fmla="*/ 216566 h 3149464"/>
                    <a:gd name="connsiteX61" fmla="*/ 2437536 w 3223440"/>
                    <a:gd name="connsiteY61" fmla="*/ 197613 h 3149464"/>
                    <a:gd name="connsiteX62" fmla="*/ 2359355 w 3223440"/>
                    <a:gd name="connsiteY62" fmla="*/ 128909 h 3149464"/>
                    <a:gd name="connsiteX63" fmla="*/ 2359355 w 3223440"/>
                    <a:gd name="connsiteY63" fmla="*/ 126540 h 3149464"/>
                    <a:gd name="connsiteX64" fmla="*/ 2356986 w 3223440"/>
                    <a:gd name="connsiteY64" fmla="*/ 126540 h 3149464"/>
                    <a:gd name="connsiteX65" fmla="*/ 2285912 w 3223440"/>
                    <a:gd name="connsiteY65" fmla="*/ 107586 h 3149464"/>
                    <a:gd name="connsiteX66" fmla="*/ 2250375 w 3223440"/>
                    <a:gd name="connsiteY66" fmla="*/ 98110 h 3149464"/>
                    <a:gd name="connsiteX67" fmla="*/ 2285912 w 3223440"/>
                    <a:gd name="connsiteY67" fmla="*/ 107586 h 3149464"/>
                    <a:gd name="connsiteX68" fmla="*/ 2356986 w 3223440"/>
                    <a:gd name="connsiteY68" fmla="*/ 126540 h 3149464"/>
                    <a:gd name="connsiteX69" fmla="*/ 2186409 w 3223440"/>
                    <a:gd name="connsiteY69" fmla="*/ 67311 h 3149464"/>
                    <a:gd name="connsiteX70" fmla="*/ 2193516 w 3223440"/>
                    <a:gd name="connsiteY70" fmla="*/ 74419 h 3149464"/>
                    <a:gd name="connsiteX71" fmla="*/ 2186409 w 3223440"/>
                    <a:gd name="connsiteY71" fmla="*/ 67311 h 3149464"/>
                    <a:gd name="connsiteX72" fmla="*/ 2176932 w 3223440"/>
                    <a:gd name="connsiteY72" fmla="*/ 64942 h 3149464"/>
                    <a:gd name="connsiteX73" fmla="*/ 2117704 w 3223440"/>
                    <a:gd name="connsiteY73" fmla="*/ 50727 h 3149464"/>
                    <a:gd name="connsiteX74" fmla="*/ 1958972 w 3223440"/>
                    <a:gd name="connsiteY74" fmla="*/ 8083 h 3149464"/>
                    <a:gd name="connsiteX75" fmla="*/ 1916328 w 3223440"/>
                    <a:gd name="connsiteY75" fmla="*/ 17560 h 3149464"/>
                    <a:gd name="connsiteX76" fmla="*/ 1916328 w 3223440"/>
                    <a:gd name="connsiteY76" fmla="*/ 17560 h 3149464"/>
                    <a:gd name="connsiteX77" fmla="*/ 1902113 w 3223440"/>
                    <a:gd name="connsiteY77" fmla="*/ 19929 h 3149464"/>
                    <a:gd name="connsiteX78" fmla="*/ 1868946 w 3223440"/>
                    <a:gd name="connsiteY78" fmla="*/ 17560 h 3149464"/>
                    <a:gd name="connsiteX79" fmla="*/ 1859469 w 3223440"/>
                    <a:gd name="connsiteY79" fmla="*/ 31774 h 3149464"/>
                    <a:gd name="connsiteX80" fmla="*/ 1868946 w 3223440"/>
                    <a:gd name="connsiteY80" fmla="*/ 17560 h 3149464"/>
                    <a:gd name="connsiteX81" fmla="*/ 1790764 w 3223440"/>
                    <a:gd name="connsiteY81" fmla="*/ 12821 h 3149464"/>
                    <a:gd name="connsiteX82" fmla="*/ 1719690 w 3223440"/>
                    <a:gd name="connsiteY82" fmla="*/ 24667 h 3149464"/>
                    <a:gd name="connsiteX83" fmla="*/ 1665201 w 3223440"/>
                    <a:gd name="connsiteY83" fmla="*/ 27036 h 3149464"/>
                    <a:gd name="connsiteX84" fmla="*/ 1598865 w 3223440"/>
                    <a:gd name="connsiteY84" fmla="*/ 22298 h 3149464"/>
                    <a:gd name="connsiteX85" fmla="*/ 1556221 w 3223440"/>
                    <a:gd name="connsiteY85" fmla="*/ 27036 h 3149464"/>
                    <a:gd name="connsiteX86" fmla="*/ 1404597 w 3223440"/>
                    <a:gd name="connsiteY86" fmla="*/ 31774 h 3149464"/>
                    <a:gd name="connsiteX87" fmla="*/ 1376167 w 3223440"/>
                    <a:gd name="connsiteY87" fmla="*/ 29405 h 3149464"/>
                    <a:gd name="connsiteX88" fmla="*/ 1376167 w 3223440"/>
                    <a:gd name="connsiteY88" fmla="*/ 29405 h 3149464"/>
                    <a:gd name="connsiteX89" fmla="*/ 1359583 w 3223440"/>
                    <a:gd name="connsiteY89" fmla="*/ 29405 h 3149464"/>
                    <a:gd name="connsiteX90" fmla="*/ 1359583 w 3223440"/>
                    <a:gd name="connsiteY90" fmla="*/ 55466 h 3149464"/>
                    <a:gd name="connsiteX91" fmla="*/ 1309832 w 3223440"/>
                    <a:gd name="connsiteY91" fmla="*/ 64942 h 3149464"/>
                    <a:gd name="connsiteX92" fmla="*/ 1290878 w 3223440"/>
                    <a:gd name="connsiteY92" fmla="*/ 79157 h 3149464"/>
                    <a:gd name="connsiteX93" fmla="*/ 1255341 w 3223440"/>
                    <a:gd name="connsiteY93" fmla="*/ 98110 h 3149464"/>
                    <a:gd name="connsiteX94" fmla="*/ 1290878 w 3223440"/>
                    <a:gd name="connsiteY94" fmla="*/ 79157 h 3149464"/>
                    <a:gd name="connsiteX95" fmla="*/ 1309832 w 3223440"/>
                    <a:gd name="connsiteY95" fmla="*/ 64942 h 3149464"/>
                    <a:gd name="connsiteX96" fmla="*/ 1359583 w 3223440"/>
                    <a:gd name="connsiteY96" fmla="*/ 55466 h 3149464"/>
                    <a:gd name="connsiteX97" fmla="*/ 1359583 w 3223440"/>
                    <a:gd name="connsiteY97" fmla="*/ 29405 h 3149464"/>
                    <a:gd name="connsiteX98" fmla="*/ 1342999 w 3223440"/>
                    <a:gd name="connsiteY98" fmla="*/ 22298 h 3149464"/>
                    <a:gd name="connsiteX99" fmla="*/ 1342999 w 3223440"/>
                    <a:gd name="connsiteY99" fmla="*/ 22298 h 3149464"/>
                    <a:gd name="connsiteX100" fmla="*/ 1314570 w 3223440"/>
                    <a:gd name="connsiteY100" fmla="*/ 29405 h 3149464"/>
                    <a:gd name="connsiteX101" fmla="*/ 1328784 w 3223440"/>
                    <a:gd name="connsiteY101" fmla="*/ 29405 h 3149464"/>
                    <a:gd name="connsiteX102" fmla="*/ 1314570 w 3223440"/>
                    <a:gd name="connsiteY102" fmla="*/ 29405 h 3149464"/>
                    <a:gd name="connsiteX103" fmla="*/ 1283771 w 3223440"/>
                    <a:gd name="connsiteY103" fmla="*/ 34144 h 3149464"/>
                    <a:gd name="connsiteX104" fmla="*/ 1245865 w 3223440"/>
                    <a:gd name="connsiteY104" fmla="*/ 36513 h 3149464"/>
                    <a:gd name="connsiteX105" fmla="*/ 1245865 w 3223440"/>
                    <a:gd name="connsiteY105" fmla="*/ 36513 h 3149464"/>
                    <a:gd name="connsiteX106" fmla="*/ 1198482 w 3223440"/>
                    <a:gd name="connsiteY106" fmla="*/ 53097 h 3149464"/>
                    <a:gd name="connsiteX107" fmla="*/ 1172422 w 3223440"/>
                    <a:gd name="connsiteY107" fmla="*/ 55466 h 3149464"/>
                    <a:gd name="connsiteX108" fmla="*/ 1179529 w 3223440"/>
                    <a:gd name="connsiteY108" fmla="*/ 60204 h 3149464"/>
                    <a:gd name="connsiteX109" fmla="*/ 1172422 w 3223440"/>
                    <a:gd name="connsiteY109" fmla="*/ 55466 h 3149464"/>
                    <a:gd name="connsiteX110" fmla="*/ 1146362 w 3223440"/>
                    <a:gd name="connsiteY110" fmla="*/ 60204 h 3149464"/>
                    <a:gd name="connsiteX111" fmla="*/ 1139254 w 3223440"/>
                    <a:gd name="connsiteY111" fmla="*/ 57835 h 3149464"/>
                    <a:gd name="connsiteX112" fmla="*/ 971046 w 3223440"/>
                    <a:gd name="connsiteY112" fmla="*/ 138385 h 3149464"/>
                    <a:gd name="connsiteX113" fmla="*/ 985261 w 3223440"/>
                    <a:gd name="connsiteY113" fmla="*/ 138385 h 3149464"/>
                    <a:gd name="connsiteX114" fmla="*/ 971046 w 3223440"/>
                    <a:gd name="connsiteY114" fmla="*/ 138385 h 3149464"/>
                    <a:gd name="connsiteX115" fmla="*/ 956831 w 3223440"/>
                    <a:gd name="connsiteY115" fmla="*/ 143123 h 3149464"/>
                    <a:gd name="connsiteX116" fmla="*/ 944986 w 3223440"/>
                    <a:gd name="connsiteY116" fmla="*/ 143123 h 3149464"/>
                    <a:gd name="connsiteX117" fmla="*/ 840744 w 3223440"/>
                    <a:gd name="connsiteY117" fmla="*/ 192875 h 3149464"/>
                    <a:gd name="connsiteX118" fmla="*/ 790993 w 3223440"/>
                    <a:gd name="connsiteY118" fmla="*/ 228412 h 3149464"/>
                    <a:gd name="connsiteX119" fmla="*/ 790993 w 3223440"/>
                    <a:gd name="connsiteY119" fmla="*/ 228412 h 3149464"/>
                    <a:gd name="connsiteX120" fmla="*/ 783885 w 3223440"/>
                    <a:gd name="connsiteY120" fmla="*/ 233150 h 3149464"/>
                    <a:gd name="connsiteX121" fmla="*/ 783885 w 3223440"/>
                    <a:gd name="connsiteY121" fmla="*/ 233150 h 3149464"/>
                    <a:gd name="connsiteX122" fmla="*/ 736503 w 3223440"/>
                    <a:gd name="connsiteY122" fmla="*/ 275794 h 3149464"/>
                    <a:gd name="connsiteX123" fmla="*/ 736503 w 3223440"/>
                    <a:gd name="connsiteY123" fmla="*/ 275794 h 3149464"/>
                    <a:gd name="connsiteX124" fmla="*/ 731764 w 3223440"/>
                    <a:gd name="connsiteY124" fmla="*/ 278164 h 3149464"/>
                    <a:gd name="connsiteX125" fmla="*/ 731764 w 3223440"/>
                    <a:gd name="connsiteY125" fmla="*/ 278164 h 3149464"/>
                    <a:gd name="connsiteX126" fmla="*/ 665429 w 3223440"/>
                    <a:gd name="connsiteY126" fmla="*/ 313701 h 3149464"/>
                    <a:gd name="connsiteX127" fmla="*/ 632261 w 3223440"/>
                    <a:gd name="connsiteY127" fmla="*/ 339761 h 3149464"/>
                    <a:gd name="connsiteX128" fmla="*/ 558818 w 3223440"/>
                    <a:gd name="connsiteY128" fmla="*/ 486647 h 3149464"/>
                    <a:gd name="connsiteX129" fmla="*/ 556449 w 3223440"/>
                    <a:gd name="connsiteY129" fmla="*/ 500862 h 3149464"/>
                    <a:gd name="connsiteX130" fmla="*/ 549341 w 3223440"/>
                    <a:gd name="connsiteY130" fmla="*/ 590889 h 3149464"/>
                    <a:gd name="connsiteX131" fmla="*/ 549341 w 3223440"/>
                    <a:gd name="connsiteY131" fmla="*/ 590889 h 3149464"/>
                    <a:gd name="connsiteX132" fmla="*/ 542234 w 3223440"/>
                    <a:gd name="connsiteY132" fmla="*/ 595627 h 3149464"/>
                    <a:gd name="connsiteX133" fmla="*/ 506697 w 3223440"/>
                    <a:gd name="connsiteY133" fmla="*/ 614580 h 3149464"/>
                    <a:gd name="connsiteX134" fmla="*/ 428516 w 3223440"/>
                    <a:gd name="connsiteY134" fmla="*/ 697499 h 3149464"/>
                    <a:gd name="connsiteX135" fmla="*/ 428516 w 3223440"/>
                    <a:gd name="connsiteY135" fmla="*/ 697499 h 3149464"/>
                    <a:gd name="connsiteX136" fmla="*/ 392979 w 3223440"/>
                    <a:gd name="connsiteY136" fmla="*/ 718821 h 3149464"/>
                    <a:gd name="connsiteX137" fmla="*/ 385872 w 3223440"/>
                    <a:gd name="connsiteY137" fmla="*/ 721191 h 3149464"/>
                    <a:gd name="connsiteX138" fmla="*/ 234248 w 3223440"/>
                    <a:gd name="connsiteY138" fmla="*/ 856231 h 3149464"/>
                    <a:gd name="connsiteX139" fmla="*/ 212925 w 3223440"/>
                    <a:gd name="connsiteY139" fmla="*/ 875184 h 3149464"/>
                    <a:gd name="connsiteX140" fmla="*/ 139482 w 3223440"/>
                    <a:gd name="connsiteY140" fmla="*/ 927305 h 3149464"/>
                    <a:gd name="connsiteX141" fmla="*/ 77885 w 3223440"/>
                    <a:gd name="connsiteY141" fmla="*/ 1031546 h 3149464"/>
                    <a:gd name="connsiteX142" fmla="*/ 37610 w 3223440"/>
                    <a:gd name="connsiteY142" fmla="*/ 1100251 h 3149464"/>
                    <a:gd name="connsiteX143" fmla="*/ 25764 w 3223440"/>
                    <a:gd name="connsiteY143" fmla="*/ 1123942 h 3149464"/>
                    <a:gd name="connsiteX144" fmla="*/ 21026 w 3223440"/>
                    <a:gd name="connsiteY144" fmla="*/ 1176063 h 3149464"/>
                    <a:gd name="connsiteX145" fmla="*/ 37610 w 3223440"/>
                    <a:gd name="connsiteY145" fmla="*/ 1235291 h 3149464"/>
                    <a:gd name="connsiteX146" fmla="*/ 37610 w 3223440"/>
                    <a:gd name="connsiteY146" fmla="*/ 1235291 h 3149464"/>
                    <a:gd name="connsiteX147" fmla="*/ 37610 w 3223440"/>
                    <a:gd name="connsiteY147" fmla="*/ 1247137 h 3149464"/>
                    <a:gd name="connsiteX148" fmla="*/ 37610 w 3223440"/>
                    <a:gd name="connsiteY148" fmla="*/ 1247137 h 3149464"/>
                    <a:gd name="connsiteX149" fmla="*/ 37610 w 3223440"/>
                    <a:gd name="connsiteY149" fmla="*/ 1247137 h 3149464"/>
                    <a:gd name="connsiteX150" fmla="*/ 2073 w 3223440"/>
                    <a:gd name="connsiteY150" fmla="*/ 1363224 h 3149464"/>
                    <a:gd name="connsiteX151" fmla="*/ 39979 w 3223440"/>
                    <a:gd name="connsiteY151" fmla="*/ 1434298 h 3149464"/>
                    <a:gd name="connsiteX152" fmla="*/ 47086 w 3223440"/>
                    <a:gd name="connsiteY152" fmla="*/ 1450882 h 3149464"/>
                    <a:gd name="connsiteX153" fmla="*/ 37610 w 3223440"/>
                    <a:gd name="connsiteY153" fmla="*/ 1484049 h 3149464"/>
                    <a:gd name="connsiteX154" fmla="*/ 42348 w 3223440"/>
                    <a:gd name="connsiteY154" fmla="*/ 1538539 h 3149464"/>
                    <a:gd name="connsiteX155" fmla="*/ 49456 w 3223440"/>
                    <a:gd name="connsiteY155" fmla="*/ 1531432 h 3149464"/>
                    <a:gd name="connsiteX156" fmla="*/ 42348 w 3223440"/>
                    <a:gd name="connsiteY156" fmla="*/ 1538539 h 3149464"/>
                    <a:gd name="connsiteX157" fmla="*/ 42348 w 3223440"/>
                    <a:gd name="connsiteY157" fmla="*/ 1564600 h 3149464"/>
                    <a:gd name="connsiteX158" fmla="*/ 39979 w 3223440"/>
                    <a:gd name="connsiteY158" fmla="*/ 1595398 h 3149464"/>
                    <a:gd name="connsiteX159" fmla="*/ 39979 w 3223440"/>
                    <a:gd name="connsiteY159" fmla="*/ 1614351 h 3149464"/>
                    <a:gd name="connsiteX160" fmla="*/ 54194 w 3223440"/>
                    <a:gd name="connsiteY160" fmla="*/ 1671211 h 3149464"/>
                    <a:gd name="connsiteX161" fmla="*/ 61301 w 3223440"/>
                    <a:gd name="connsiteY161" fmla="*/ 1773083 h 3149464"/>
                    <a:gd name="connsiteX162" fmla="*/ 61301 w 3223440"/>
                    <a:gd name="connsiteY162" fmla="*/ 1820465 h 3149464"/>
                    <a:gd name="connsiteX163" fmla="*/ 80254 w 3223440"/>
                    <a:gd name="connsiteY163" fmla="*/ 1896278 h 3149464"/>
                    <a:gd name="connsiteX164" fmla="*/ 137113 w 3223440"/>
                    <a:gd name="connsiteY164" fmla="*/ 1974459 h 3149464"/>
                    <a:gd name="connsiteX165" fmla="*/ 141852 w 3223440"/>
                    <a:gd name="connsiteY165" fmla="*/ 1988674 h 3149464"/>
                    <a:gd name="connsiteX166" fmla="*/ 141852 w 3223440"/>
                    <a:gd name="connsiteY166" fmla="*/ 1988674 h 3149464"/>
                    <a:gd name="connsiteX167" fmla="*/ 208187 w 3223440"/>
                    <a:gd name="connsiteY167" fmla="*/ 2142667 h 3149464"/>
                    <a:gd name="connsiteX168" fmla="*/ 208187 w 3223440"/>
                    <a:gd name="connsiteY168" fmla="*/ 2142667 h 3149464"/>
                    <a:gd name="connsiteX169" fmla="*/ 215294 w 3223440"/>
                    <a:gd name="connsiteY169" fmla="*/ 2168728 h 3149464"/>
                    <a:gd name="connsiteX170" fmla="*/ 272154 w 3223440"/>
                    <a:gd name="connsiteY170" fmla="*/ 2282445 h 3149464"/>
                    <a:gd name="connsiteX171" fmla="*/ 302952 w 3223440"/>
                    <a:gd name="connsiteY171" fmla="*/ 2336935 h 3149464"/>
                    <a:gd name="connsiteX172" fmla="*/ 359811 w 3223440"/>
                    <a:gd name="connsiteY172" fmla="*/ 2424593 h 3149464"/>
                    <a:gd name="connsiteX173" fmla="*/ 376395 w 3223440"/>
                    <a:gd name="connsiteY173" fmla="*/ 2453023 h 3149464"/>
                    <a:gd name="connsiteX174" fmla="*/ 442731 w 3223440"/>
                    <a:gd name="connsiteY174" fmla="*/ 2533573 h 3149464"/>
                    <a:gd name="connsiteX175" fmla="*/ 483006 w 3223440"/>
                    <a:gd name="connsiteY175" fmla="*/ 2564372 h 3149464"/>
                    <a:gd name="connsiteX176" fmla="*/ 468791 w 3223440"/>
                    <a:gd name="connsiteY176" fmla="*/ 2500405 h 3149464"/>
                    <a:gd name="connsiteX177" fmla="*/ 466422 w 3223440"/>
                    <a:gd name="connsiteY177" fmla="*/ 2474345 h 3149464"/>
                    <a:gd name="connsiteX178" fmla="*/ 466422 w 3223440"/>
                    <a:gd name="connsiteY178" fmla="*/ 2467237 h 3149464"/>
                    <a:gd name="connsiteX179" fmla="*/ 466422 w 3223440"/>
                    <a:gd name="connsiteY179" fmla="*/ 2467237 h 3149464"/>
                    <a:gd name="connsiteX180" fmla="*/ 461684 w 3223440"/>
                    <a:gd name="connsiteY180" fmla="*/ 2450654 h 3149464"/>
                    <a:gd name="connsiteX181" fmla="*/ 466422 w 3223440"/>
                    <a:gd name="connsiteY181" fmla="*/ 2467237 h 3149464"/>
                    <a:gd name="connsiteX182" fmla="*/ 466422 w 3223440"/>
                    <a:gd name="connsiteY182" fmla="*/ 2474345 h 3149464"/>
                    <a:gd name="connsiteX183" fmla="*/ 468791 w 3223440"/>
                    <a:gd name="connsiteY183" fmla="*/ 2500405 h 3149464"/>
                    <a:gd name="connsiteX184" fmla="*/ 483006 w 3223440"/>
                    <a:gd name="connsiteY184" fmla="*/ 2564372 h 3149464"/>
                    <a:gd name="connsiteX185" fmla="*/ 558818 w 3223440"/>
                    <a:gd name="connsiteY185" fmla="*/ 2644922 h 3149464"/>
                    <a:gd name="connsiteX186" fmla="*/ 641737 w 3223440"/>
                    <a:gd name="connsiteY186" fmla="*/ 2659137 h 3149464"/>
                    <a:gd name="connsiteX187" fmla="*/ 641737 w 3223440"/>
                    <a:gd name="connsiteY187" fmla="*/ 2659137 h 3149464"/>
                    <a:gd name="connsiteX188" fmla="*/ 648845 w 3223440"/>
                    <a:gd name="connsiteY188" fmla="*/ 2659137 h 3149464"/>
                    <a:gd name="connsiteX189" fmla="*/ 674905 w 3223440"/>
                    <a:gd name="connsiteY189" fmla="*/ 2661506 h 3149464"/>
                    <a:gd name="connsiteX190" fmla="*/ 648845 w 3223440"/>
                    <a:gd name="connsiteY190" fmla="*/ 2659137 h 3149464"/>
                    <a:gd name="connsiteX191" fmla="*/ 648845 w 3223440"/>
                    <a:gd name="connsiteY191" fmla="*/ 2675721 h 3149464"/>
                    <a:gd name="connsiteX192" fmla="*/ 665429 w 3223440"/>
                    <a:gd name="connsiteY192" fmla="*/ 2692304 h 3149464"/>
                    <a:gd name="connsiteX193" fmla="*/ 717550 w 3223440"/>
                    <a:gd name="connsiteY193" fmla="*/ 2732580 h 3149464"/>
                    <a:gd name="connsiteX194" fmla="*/ 741241 w 3223440"/>
                    <a:gd name="connsiteY194" fmla="*/ 2751533 h 3149464"/>
                    <a:gd name="connsiteX195" fmla="*/ 786254 w 3223440"/>
                    <a:gd name="connsiteY195" fmla="*/ 2810761 h 3149464"/>
                    <a:gd name="connsiteX196" fmla="*/ 852590 w 3223440"/>
                    <a:gd name="connsiteY196" fmla="*/ 2862882 h 3149464"/>
                    <a:gd name="connsiteX197" fmla="*/ 890496 w 3223440"/>
                    <a:gd name="connsiteY197" fmla="*/ 2879466 h 3149464"/>
                    <a:gd name="connsiteX198" fmla="*/ 890496 w 3223440"/>
                    <a:gd name="connsiteY198" fmla="*/ 2879466 h 3149464"/>
                    <a:gd name="connsiteX199" fmla="*/ 895234 w 3223440"/>
                    <a:gd name="connsiteY199" fmla="*/ 2881835 h 3149464"/>
                    <a:gd name="connsiteX200" fmla="*/ 890496 w 3223440"/>
                    <a:gd name="connsiteY200" fmla="*/ 2879466 h 3149464"/>
                    <a:gd name="connsiteX201" fmla="*/ 852590 w 3223440"/>
                    <a:gd name="connsiteY201" fmla="*/ 2862882 h 3149464"/>
                    <a:gd name="connsiteX202" fmla="*/ 786254 w 3223440"/>
                    <a:gd name="connsiteY202" fmla="*/ 2810761 h 3149464"/>
                    <a:gd name="connsiteX203" fmla="*/ 741241 w 3223440"/>
                    <a:gd name="connsiteY203" fmla="*/ 2751533 h 3149464"/>
                    <a:gd name="connsiteX204" fmla="*/ 717550 w 3223440"/>
                    <a:gd name="connsiteY204" fmla="*/ 2732580 h 3149464"/>
                    <a:gd name="connsiteX205" fmla="*/ 665429 w 3223440"/>
                    <a:gd name="connsiteY205" fmla="*/ 2692304 h 3149464"/>
                    <a:gd name="connsiteX206" fmla="*/ 648845 w 3223440"/>
                    <a:gd name="connsiteY206" fmla="*/ 2675721 h 3149464"/>
                    <a:gd name="connsiteX207" fmla="*/ 603831 w 3223440"/>
                    <a:gd name="connsiteY207" fmla="*/ 2668613 h 3149464"/>
                    <a:gd name="connsiteX208" fmla="*/ 648845 w 3223440"/>
                    <a:gd name="connsiteY208" fmla="*/ 2675721 h 3149464"/>
                    <a:gd name="connsiteX209" fmla="*/ 648845 w 3223440"/>
                    <a:gd name="connsiteY209" fmla="*/ 2659137 h 3149464"/>
                    <a:gd name="connsiteX210" fmla="*/ 641737 w 3223440"/>
                    <a:gd name="connsiteY210" fmla="*/ 2659137 h 3149464"/>
                    <a:gd name="connsiteX211" fmla="*/ 558818 w 3223440"/>
                    <a:gd name="connsiteY211" fmla="*/ 2644922 h 3149464"/>
                    <a:gd name="connsiteX212" fmla="*/ 558818 w 3223440"/>
                    <a:gd name="connsiteY212" fmla="*/ 2644922 h 3149464"/>
                    <a:gd name="connsiteX213" fmla="*/ 580140 w 3223440"/>
                    <a:gd name="connsiteY213" fmla="*/ 2670982 h 3149464"/>
                    <a:gd name="connsiteX214" fmla="*/ 580140 w 3223440"/>
                    <a:gd name="connsiteY214" fmla="*/ 2670982 h 3149464"/>
                    <a:gd name="connsiteX215" fmla="*/ 622784 w 3223440"/>
                    <a:gd name="connsiteY215" fmla="*/ 2718365 h 3149464"/>
                    <a:gd name="connsiteX216" fmla="*/ 622784 w 3223440"/>
                    <a:gd name="connsiteY216" fmla="*/ 2718365 h 3149464"/>
                    <a:gd name="connsiteX217" fmla="*/ 689120 w 3223440"/>
                    <a:gd name="connsiteY217" fmla="*/ 2789439 h 3149464"/>
                    <a:gd name="connsiteX218" fmla="*/ 691489 w 3223440"/>
                    <a:gd name="connsiteY218" fmla="*/ 2791808 h 3149464"/>
                    <a:gd name="connsiteX219" fmla="*/ 705704 w 3223440"/>
                    <a:gd name="connsiteY219" fmla="*/ 2791808 h 3149464"/>
                    <a:gd name="connsiteX220" fmla="*/ 691489 w 3223440"/>
                    <a:gd name="connsiteY220" fmla="*/ 2791808 h 3149464"/>
                    <a:gd name="connsiteX221" fmla="*/ 719919 w 3223440"/>
                    <a:gd name="connsiteY221" fmla="*/ 2806023 h 3149464"/>
                    <a:gd name="connsiteX222" fmla="*/ 724657 w 3223440"/>
                    <a:gd name="connsiteY222" fmla="*/ 2815499 h 3149464"/>
                    <a:gd name="connsiteX223" fmla="*/ 731764 w 3223440"/>
                    <a:gd name="connsiteY223" fmla="*/ 2817868 h 3149464"/>
                    <a:gd name="connsiteX224" fmla="*/ 724657 w 3223440"/>
                    <a:gd name="connsiteY224" fmla="*/ 2815499 h 3149464"/>
                    <a:gd name="connsiteX225" fmla="*/ 736503 w 3223440"/>
                    <a:gd name="connsiteY225" fmla="*/ 2834452 h 3149464"/>
                    <a:gd name="connsiteX226" fmla="*/ 757825 w 3223440"/>
                    <a:gd name="connsiteY226" fmla="*/ 2853405 h 3149464"/>
                    <a:gd name="connsiteX227" fmla="*/ 807576 w 3223440"/>
                    <a:gd name="connsiteY227" fmla="*/ 2886573 h 3149464"/>
                    <a:gd name="connsiteX228" fmla="*/ 817053 w 3223440"/>
                    <a:gd name="connsiteY228" fmla="*/ 2893680 h 3149464"/>
                    <a:gd name="connsiteX229" fmla="*/ 935509 w 3223440"/>
                    <a:gd name="connsiteY229" fmla="*/ 2969492 h 3149464"/>
                    <a:gd name="connsiteX230" fmla="*/ 1037382 w 3223440"/>
                    <a:gd name="connsiteY230" fmla="*/ 3028720 h 3149464"/>
                    <a:gd name="connsiteX231" fmla="*/ 1143993 w 3223440"/>
                    <a:gd name="connsiteY231" fmla="*/ 3078472 h 3149464"/>
                    <a:gd name="connsiteX232" fmla="*/ 1260080 w 3223440"/>
                    <a:gd name="connsiteY232" fmla="*/ 3116378 h 3149464"/>
                    <a:gd name="connsiteX233" fmla="*/ 1335892 w 3223440"/>
                    <a:gd name="connsiteY233" fmla="*/ 3137700 h 3149464"/>
                    <a:gd name="connsiteX234" fmla="*/ 1392751 w 3223440"/>
                    <a:gd name="connsiteY234" fmla="*/ 3147177 h 3149464"/>
                    <a:gd name="connsiteX235" fmla="*/ 1421180 w 3223440"/>
                    <a:gd name="connsiteY235" fmla="*/ 3142439 h 3149464"/>
                    <a:gd name="connsiteX236" fmla="*/ 1568066 w 3223440"/>
                    <a:gd name="connsiteY236" fmla="*/ 3128224 h 3149464"/>
                    <a:gd name="connsiteX237" fmla="*/ 1677046 w 3223440"/>
                    <a:gd name="connsiteY237" fmla="*/ 3109271 h 3149464"/>
                    <a:gd name="connsiteX238" fmla="*/ 1710214 w 3223440"/>
                    <a:gd name="connsiteY238" fmla="*/ 3111640 h 3149464"/>
                    <a:gd name="connsiteX239" fmla="*/ 1795503 w 3223440"/>
                    <a:gd name="connsiteY239" fmla="*/ 3104533 h 3149464"/>
                    <a:gd name="connsiteX240" fmla="*/ 1847623 w 3223440"/>
                    <a:gd name="connsiteY240" fmla="*/ 3090318 h 3149464"/>
                    <a:gd name="connsiteX241" fmla="*/ 1937650 w 3223440"/>
                    <a:gd name="connsiteY241" fmla="*/ 3080842 h 3149464"/>
                    <a:gd name="connsiteX242" fmla="*/ 1937650 w 3223440"/>
                    <a:gd name="connsiteY242" fmla="*/ 3080842 h 3149464"/>
                    <a:gd name="connsiteX243" fmla="*/ 1970818 w 3223440"/>
                    <a:gd name="connsiteY243" fmla="*/ 3050043 h 3149464"/>
                    <a:gd name="connsiteX244" fmla="*/ 1947127 w 3223440"/>
                    <a:gd name="connsiteY244" fmla="*/ 3035828 h 3149464"/>
                    <a:gd name="connsiteX245" fmla="*/ 1970818 w 3223440"/>
                    <a:gd name="connsiteY245" fmla="*/ 3050043 h 3149464"/>
                    <a:gd name="connsiteX246" fmla="*/ 1937650 w 3223440"/>
                    <a:gd name="connsiteY246" fmla="*/ 3080842 h 3149464"/>
                    <a:gd name="connsiteX247" fmla="*/ 1937650 w 3223440"/>
                    <a:gd name="connsiteY247" fmla="*/ 3080842 h 3149464"/>
                    <a:gd name="connsiteX248" fmla="*/ 1980294 w 3223440"/>
                    <a:gd name="connsiteY248" fmla="*/ 3078472 h 3149464"/>
                    <a:gd name="connsiteX249" fmla="*/ 2011093 w 3223440"/>
                    <a:gd name="connsiteY249" fmla="*/ 3059519 h 3149464"/>
                    <a:gd name="connsiteX250" fmla="*/ 2086905 w 3223440"/>
                    <a:gd name="connsiteY250" fmla="*/ 3028720 h 3149464"/>
                    <a:gd name="connsiteX251" fmla="*/ 2110597 w 3223440"/>
                    <a:gd name="connsiteY251" fmla="*/ 3021613 h 3149464"/>
                    <a:gd name="connsiteX252" fmla="*/ 2110597 w 3223440"/>
                    <a:gd name="connsiteY252" fmla="*/ 3012137 h 3149464"/>
                    <a:gd name="connsiteX253" fmla="*/ 2110597 w 3223440"/>
                    <a:gd name="connsiteY253" fmla="*/ 3021613 h 3149464"/>
                    <a:gd name="connsiteX254" fmla="*/ 2162717 w 3223440"/>
                    <a:gd name="connsiteY254" fmla="*/ 3007398 h 3149464"/>
                    <a:gd name="connsiteX255" fmla="*/ 2162717 w 3223440"/>
                    <a:gd name="connsiteY255" fmla="*/ 3002660 h 3149464"/>
                    <a:gd name="connsiteX256" fmla="*/ 2162717 w 3223440"/>
                    <a:gd name="connsiteY256" fmla="*/ 3007398 h 3149464"/>
                    <a:gd name="connsiteX257" fmla="*/ 2169825 w 3223440"/>
                    <a:gd name="connsiteY257" fmla="*/ 3009768 h 3149464"/>
                    <a:gd name="connsiteX258" fmla="*/ 2383046 w 3223440"/>
                    <a:gd name="connsiteY258" fmla="*/ 2917372 h 3149464"/>
                    <a:gd name="connsiteX259" fmla="*/ 2399630 w 3223440"/>
                    <a:gd name="connsiteY259" fmla="*/ 2903157 h 3149464"/>
                    <a:gd name="connsiteX260" fmla="*/ 2423321 w 3223440"/>
                    <a:gd name="connsiteY260" fmla="*/ 2886573 h 3149464"/>
                    <a:gd name="connsiteX261" fmla="*/ 2508610 w 3223440"/>
                    <a:gd name="connsiteY261" fmla="*/ 2824976 h 3149464"/>
                    <a:gd name="connsiteX262" fmla="*/ 2574946 w 3223440"/>
                    <a:gd name="connsiteY262" fmla="*/ 2782331 h 3149464"/>
                    <a:gd name="connsiteX263" fmla="*/ 2574946 w 3223440"/>
                    <a:gd name="connsiteY263" fmla="*/ 2782331 h 3149464"/>
                    <a:gd name="connsiteX264" fmla="*/ 2596268 w 3223440"/>
                    <a:gd name="connsiteY264" fmla="*/ 2765748 h 3149464"/>
                    <a:gd name="connsiteX265" fmla="*/ 2650758 w 3223440"/>
                    <a:gd name="connsiteY265" fmla="*/ 2732580 h 3149464"/>
                    <a:gd name="connsiteX266" fmla="*/ 2721831 w 3223440"/>
                    <a:gd name="connsiteY266" fmla="*/ 2678090 h 3149464"/>
                    <a:gd name="connsiteX267" fmla="*/ 2809489 w 3223440"/>
                    <a:gd name="connsiteY267" fmla="*/ 2583325 h 3149464"/>
                    <a:gd name="connsiteX268" fmla="*/ 2811858 w 3223440"/>
                    <a:gd name="connsiteY268" fmla="*/ 2580956 h 3149464"/>
                    <a:gd name="connsiteX269" fmla="*/ 2911362 w 3223440"/>
                    <a:gd name="connsiteY269" fmla="*/ 2490929 h 3149464"/>
                    <a:gd name="connsiteX270" fmla="*/ 2980066 w 3223440"/>
                    <a:gd name="connsiteY270" fmla="*/ 2370103 h 3149464"/>
                    <a:gd name="connsiteX271" fmla="*/ 2984805 w 3223440"/>
                    <a:gd name="connsiteY271" fmla="*/ 2353519 h 3149464"/>
                    <a:gd name="connsiteX272" fmla="*/ 2984805 w 3223440"/>
                    <a:gd name="connsiteY272" fmla="*/ 2353519 h 3149464"/>
                    <a:gd name="connsiteX273" fmla="*/ 3077200 w 3223440"/>
                    <a:gd name="connsiteY273" fmla="*/ 2249278 h 3149464"/>
                    <a:gd name="connsiteX274" fmla="*/ 3070093 w 3223440"/>
                    <a:gd name="connsiteY274" fmla="*/ 2254016 h 3149464"/>
                    <a:gd name="connsiteX275" fmla="*/ 2984805 w 3223440"/>
                    <a:gd name="connsiteY275" fmla="*/ 2310875 h 3149464"/>
                    <a:gd name="connsiteX276" fmla="*/ 2937422 w 3223440"/>
                    <a:gd name="connsiteY276" fmla="*/ 2355888 h 3149464"/>
                    <a:gd name="connsiteX277" fmla="*/ 2871086 w 3223440"/>
                    <a:gd name="connsiteY277" fmla="*/ 2457761 h 3149464"/>
                    <a:gd name="connsiteX278" fmla="*/ 2828442 w 3223440"/>
                    <a:gd name="connsiteY278" fmla="*/ 2493298 h 3149464"/>
                    <a:gd name="connsiteX279" fmla="*/ 2828442 w 3223440"/>
                    <a:gd name="connsiteY279" fmla="*/ 2493298 h 3149464"/>
                    <a:gd name="connsiteX280" fmla="*/ 2823704 w 3223440"/>
                    <a:gd name="connsiteY280" fmla="*/ 2519358 h 3149464"/>
                    <a:gd name="connsiteX281" fmla="*/ 2828442 w 3223440"/>
                    <a:gd name="connsiteY281" fmla="*/ 2493298 h 3149464"/>
                    <a:gd name="connsiteX282" fmla="*/ 2828442 w 3223440"/>
                    <a:gd name="connsiteY282" fmla="*/ 2493298 h 3149464"/>
                    <a:gd name="connsiteX283" fmla="*/ 2828442 w 3223440"/>
                    <a:gd name="connsiteY283" fmla="*/ 2493298 h 3149464"/>
                    <a:gd name="connsiteX284" fmla="*/ 2828442 w 3223440"/>
                    <a:gd name="connsiteY284" fmla="*/ 2493298 h 3149464"/>
                    <a:gd name="connsiteX285" fmla="*/ 2871086 w 3223440"/>
                    <a:gd name="connsiteY285" fmla="*/ 2457761 h 3149464"/>
                    <a:gd name="connsiteX286" fmla="*/ 2937422 w 3223440"/>
                    <a:gd name="connsiteY286" fmla="*/ 2355888 h 3149464"/>
                    <a:gd name="connsiteX287" fmla="*/ 2984805 w 3223440"/>
                    <a:gd name="connsiteY287" fmla="*/ 2310875 h 3149464"/>
                    <a:gd name="connsiteX288" fmla="*/ 3070093 w 3223440"/>
                    <a:gd name="connsiteY288" fmla="*/ 2254016 h 3149464"/>
                    <a:gd name="connsiteX289" fmla="*/ 3077200 w 3223440"/>
                    <a:gd name="connsiteY289" fmla="*/ 2249278 h 3149464"/>
                    <a:gd name="connsiteX290" fmla="*/ 3084308 w 3223440"/>
                    <a:gd name="connsiteY290" fmla="*/ 2242170 h 3149464"/>
                    <a:gd name="connsiteX291" fmla="*/ 3093785 w 3223440"/>
                    <a:gd name="connsiteY291" fmla="*/ 2225586 h 3149464"/>
                    <a:gd name="connsiteX292" fmla="*/ 3103261 w 3223440"/>
                    <a:gd name="connsiteY292" fmla="*/ 2206633 h 3149464"/>
                    <a:gd name="connsiteX293" fmla="*/ 3124583 w 3223440"/>
                    <a:gd name="connsiteY293" fmla="*/ 2154513 h 3149464"/>
                    <a:gd name="connsiteX294" fmla="*/ 3103261 w 3223440"/>
                    <a:gd name="connsiteY294" fmla="*/ 2142667 h 3149464"/>
                    <a:gd name="connsiteX295" fmla="*/ 3124583 w 3223440"/>
                    <a:gd name="connsiteY295" fmla="*/ 2154513 h 3149464"/>
                    <a:gd name="connsiteX296" fmla="*/ 3179073 w 3223440"/>
                    <a:gd name="connsiteY296" fmla="*/ 2050271 h 3149464"/>
                    <a:gd name="connsiteX297" fmla="*/ 3174335 w 3223440"/>
                    <a:gd name="connsiteY297" fmla="*/ 2040794 h 3149464"/>
                    <a:gd name="connsiteX298" fmla="*/ 3136429 w 3223440"/>
                    <a:gd name="connsiteY298" fmla="*/ 2081069 h 3149464"/>
                    <a:gd name="connsiteX299" fmla="*/ 3136429 w 3223440"/>
                    <a:gd name="connsiteY299" fmla="*/ 2081069 h 3149464"/>
                    <a:gd name="connsiteX300" fmla="*/ 3098523 w 3223440"/>
                    <a:gd name="connsiteY300" fmla="*/ 2062117 h 3149464"/>
                    <a:gd name="connsiteX301" fmla="*/ 3136429 w 3223440"/>
                    <a:gd name="connsiteY301" fmla="*/ 2081069 h 3149464"/>
                    <a:gd name="connsiteX302" fmla="*/ 3174335 w 3223440"/>
                    <a:gd name="connsiteY302" fmla="*/ 2040794 h 3149464"/>
                    <a:gd name="connsiteX303" fmla="*/ 3174335 w 3223440"/>
                    <a:gd name="connsiteY303" fmla="*/ 2024211 h 3149464"/>
                    <a:gd name="connsiteX304" fmla="*/ 3181442 w 3223440"/>
                    <a:gd name="connsiteY304" fmla="*/ 2012365 h 3149464"/>
                    <a:gd name="connsiteX305" fmla="*/ 2994281 w 3223440"/>
                    <a:gd name="connsiteY305" fmla="*/ 2360627 h 3149464"/>
                    <a:gd name="connsiteX306" fmla="*/ 2984805 w 3223440"/>
                    <a:gd name="connsiteY306" fmla="*/ 2365365 h 3149464"/>
                    <a:gd name="connsiteX307" fmla="*/ 2994281 w 3223440"/>
                    <a:gd name="connsiteY307" fmla="*/ 2360627 h 3149464"/>
                    <a:gd name="connsiteX308" fmla="*/ 3110368 w 3223440"/>
                    <a:gd name="connsiteY308" fmla="*/ 2213741 h 3149464"/>
                    <a:gd name="connsiteX309" fmla="*/ 3107999 w 3223440"/>
                    <a:gd name="connsiteY309" fmla="*/ 2204264 h 3149464"/>
                    <a:gd name="connsiteX310" fmla="*/ 3110368 w 3223440"/>
                    <a:gd name="connsiteY310" fmla="*/ 2213741 h 3149464"/>
                    <a:gd name="connsiteX311" fmla="*/ 3131690 w 3223440"/>
                    <a:gd name="connsiteY311" fmla="*/ 1659365 h 3149464"/>
                    <a:gd name="connsiteX312" fmla="*/ 3122214 w 3223440"/>
                    <a:gd name="connsiteY312" fmla="*/ 1685425 h 3149464"/>
                    <a:gd name="connsiteX313" fmla="*/ 3131690 w 3223440"/>
                    <a:gd name="connsiteY313" fmla="*/ 1659365 h 3149464"/>
                    <a:gd name="connsiteX314" fmla="*/ 3131690 w 3223440"/>
                    <a:gd name="connsiteY314" fmla="*/ 1659365 h 3149464"/>
                    <a:gd name="connsiteX315" fmla="*/ 3131690 w 3223440"/>
                    <a:gd name="connsiteY315" fmla="*/ 1659365 h 3149464"/>
                    <a:gd name="connsiteX316" fmla="*/ 3129322 w 3223440"/>
                    <a:gd name="connsiteY316" fmla="*/ 1609613 h 3149464"/>
                    <a:gd name="connsiteX317" fmla="*/ 3129322 w 3223440"/>
                    <a:gd name="connsiteY317" fmla="*/ 1609613 h 3149464"/>
                    <a:gd name="connsiteX318" fmla="*/ 3136429 w 3223440"/>
                    <a:gd name="connsiteY318" fmla="*/ 1619090 h 3149464"/>
                    <a:gd name="connsiteX319" fmla="*/ 3129322 w 3223440"/>
                    <a:gd name="connsiteY319" fmla="*/ 1609613 h 3149464"/>
                    <a:gd name="connsiteX320" fmla="*/ 3103261 w 3223440"/>
                    <a:gd name="connsiteY320" fmla="*/ 1377439 h 3149464"/>
                    <a:gd name="connsiteX321" fmla="*/ 3103261 w 3223440"/>
                    <a:gd name="connsiteY321" fmla="*/ 1391654 h 3149464"/>
                    <a:gd name="connsiteX322" fmla="*/ 3103261 w 3223440"/>
                    <a:gd name="connsiteY322" fmla="*/ 1377439 h 3149464"/>
                    <a:gd name="connsiteX323" fmla="*/ 3103261 w 3223440"/>
                    <a:gd name="connsiteY323" fmla="*/ 1370331 h 3149464"/>
                    <a:gd name="connsiteX324" fmla="*/ 3103261 w 3223440"/>
                    <a:gd name="connsiteY324" fmla="*/ 1377439 h 3149464"/>
                    <a:gd name="connsiteX325" fmla="*/ 3112737 w 3223440"/>
                    <a:gd name="connsiteY325" fmla="*/ 1514848 h 3149464"/>
                    <a:gd name="connsiteX326" fmla="*/ 3122214 w 3223440"/>
                    <a:gd name="connsiteY326" fmla="*/ 1439036 h 3149464"/>
                    <a:gd name="connsiteX327" fmla="*/ 3112737 w 3223440"/>
                    <a:gd name="connsiteY327" fmla="*/ 1514848 h 3149464"/>
                    <a:gd name="connsiteX328" fmla="*/ 3115107 w 3223440"/>
                    <a:gd name="connsiteY328" fmla="*/ 1545647 h 3149464"/>
                    <a:gd name="connsiteX329" fmla="*/ 3134060 w 3223440"/>
                    <a:gd name="connsiteY329" fmla="*/ 1559862 h 3149464"/>
                    <a:gd name="connsiteX330" fmla="*/ 3115107 w 3223440"/>
                    <a:gd name="connsiteY330" fmla="*/ 1545647 h 3149464"/>
                    <a:gd name="connsiteX331" fmla="*/ 3112737 w 3223440"/>
                    <a:gd name="connsiteY331" fmla="*/ 1514848 h 3149464"/>
                    <a:gd name="connsiteX332" fmla="*/ 3100892 w 3223440"/>
                    <a:gd name="connsiteY332" fmla="*/ 1514848 h 3149464"/>
                    <a:gd name="connsiteX333" fmla="*/ 3112737 w 3223440"/>
                    <a:gd name="connsiteY333" fmla="*/ 1514848 h 3149464"/>
                    <a:gd name="connsiteX334" fmla="*/ 3112737 w 3223440"/>
                    <a:gd name="connsiteY334" fmla="*/ 1763607 h 3149464"/>
                    <a:gd name="connsiteX335" fmla="*/ 3119845 w 3223440"/>
                    <a:gd name="connsiteY335" fmla="*/ 1751761 h 3149464"/>
                    <a:gd name="connsiteX336" fmla="*/ 3112737 w 3223440"/>
                    <a:gd name="connsiteY336" fmla="*/ 1763607 h 3149464"/>
                    <a:gd name="connsiteX337" fmla="*/ 3112737 w 3223440"/>
                    <a:gd name="connsiteY337" fmla="*/ 1796774 h 3149464"/>
                    <a:gd name="connsiteX338" fmla="*/ 3112737 w 3223440"/>
                    <a:gd name="connsiteY338" fmla="*/ 1796774 h 3149464"/>
                    <a:gd name="connsiteX339" fmla="*/ 3112737 w 3223440"/>
                    <a:gd name="connsiteY339" fmla="*/ 1763607 h 3149464"/>
                    <a:gd name="connsiteX340" fmla="*/ 3119845 w 3223440"/>
                    <a:gd name="connsiteY340" fmla="*/ 1713855 h 3149464"/>
                    <a:gd name="connsiteX341" fmla="*/ 3119845 w 3223440"/>
                    <a:gd name="connsiteY341" fmla="*/ 1713855 h 3149464"/>
                    <a:gd name="connsiteX342" fmla="*/ 3112737 w 3223440"/>
                    <a:gd name="connsiteY342" fmla="*/ 1763607 h 3149464"/>
                    <a:gd name="connsiteX343" fmla="*/ 3074832 w 3223440"/>
                    <a:gd name="connsiteY343" fmla="*/ 1661734 h 3149464"/>
                    <a:gd name="connsiteX344" fmla="*/ 3067724 w 3223440"/>
                    <a:gd name="connsiteY344" fmla="*/ 1671211 h 3149464"/>
                    <a:gd name="connsiteX345" fmla="*/ 3074832 w 3223440"/>
                    <a:gd name="connsiteY345" fmla="*/ 1661734 h 3149464"/>
                    <a:gd name="connsiteX346" fmla="*/ 3096154 w 3223440"/>
                    <a:gd name="connsiteY346" fmla="*/ 1659365 h 3149464"/>
                    <a:gd name="connsiteX347" fmla="*/ 3096154 w 3223440"/>
                    <a:gd name="connsiteY347" fmla="*/ 1654627 h 3149464"/>
                    <a:gd name="connsiteX348" fmla="*/ 3096154 w 3223440"/>
                    <a:gd name="connsiteY348" fmla="*/ 1659365 h 3149464"/>
                    <a:gd name="connsiteX349" fmla="*/ 3103261 w 3223440"/>
                    <a:gd name="connsiteY349" fmla="*/ 1666472 h 3149464"/>
                    <a:gd name="connsiteX350" fmla="*/ 3096154 w 3223440"/>
                    <a:gd name="connsiteY350" fmla="*/ 1659365 h 3149464"/>
                    <a:gd name="connsiteX351" fmla="*/ 3074832 w 3223440"/>
                    <a:gd name="connsiteY351" fmla="*/ 1661734 h 3149464"/>
                    <a:gd name="connsiteX352" fmla="*/ 3091415 w 3223440"/>
                    <a:gd name="connsiteY352" fmla="*/ 1901016 h 3149464"/>
                    <a:gd name="connsiteX353" fmla="*/ 3089046 w 3223440"/>
                    <a:gd name="connsiteY353" fmla="*/ 1915231 h 3149464"/>
                    <a:gd name="connsiteX354" fmla="*/ 3086677 w 3223440"/>
                    <a:gd name="connsiteY354" fmla="*/ 1919969 h 3149464"/>
                    <a:gd name="connsiteX355" fmla="*/ 3089046 w 3223440"/>
                    <a:gd name="connsiteY355" fmla="*/ 1915231 h 3149464"/>
                    <a:gd name="connsiteX356" fmla="*/ 3091415 w 3223440"/>
                    <a:gd name="connsiteY356" fmla="*/ 1901016 h 3149464"/>
                    <a:gd name="connsiteX357" fmla="*/ 3084308 w 3223440"/>
                    <a:gd name="connsiteY357" fmla="*/ 1675949 h 3149464"/>
                    <a:gd name="connsiteX358" fmla="*/ 3084308 w 3223440"/>
                    <a:gd name="connsiteY358" fmla="*/ 1675949 h 3149464"/>
                    <a:gd name="connsiteX359" fmla="*/ 3081939 w 3223440"/>
                    <a:gd name="connsiteY359" fmla="*/ 1685425 h 3149464"/>
                    <a:gd name="connsiteX360" fmla="*/ 3084308 w 3223440"/>
                    <a:gd name="connsiteY360" fmla="*/ 1675949 h 3149464"/>
                    <a:gd name="connsiteX361" fmla="*/ 3084308 w 3223440"/>
                    <a:gd name="connsiteY361" fmla="*/ 1675949 h 3149464"/>
                    <a:gd name="connsiteX362" fmla="*/ 2999020 w 3223440"/>
                    <a:gd name="connsiteY362" fmla="*/ 1953137 h 3149464"/>
                    <a:gd name="connsiteX363" fmla="*/ 2996650 w 3223440"/>
                    <a:gd name="connsiteY363" fmla="*/ 1948399 h 3149464"/>
                    <a:gd name="connsiteX364" fmla="*/ 2994281 w 3223440"/>
                    <a:gd name="connsiteY364" fmla="*/ 1943660 h 3149464"/>
                    <a:gd name="connsiteX365" fmla="*/ 2987174 w 3223440"/>
                    <a:gd name="connsiteY365" fmla="*/ 1948399 h 3149464"/>
                    <a:gd name="connsiteX366" fmla="*/ 2987174 w 3223440"/>
                    <a:gd name="connsiteY366" fmla="*/ 1948399 h 3149464"/>
                    <a:gd name="connsiteX367" fmla="*/ 2994281 w 3223440"/>
                    <a:gd name="connsiteY367" fmla="*/ 1943660 h 3149464"/>
                    <a:gd name="connsiteX368" fmla="*/ 2996650 w 3223440"/>
                    <a:gd name="connsiteY368" fmla="*/ 1948399 h 3149464"/>
                    <a:gd name="connsiteX369" fmla="*/ 2999020 w 3223440"/>
                    <a:gd name="connsiteY369" fmla="*/ 1953137 h 3149464"/>
                    <a:gd name="connsiteX370" fmla="*/ 2999020 w 3223440"/>
                    <a:gd name="connsiteY370" fmla="*/ 1953137 h 3149464"/>
                    <a:gd name="connsiteX371" fmla="*/ 2994281 w 3223440"/>
                    <a:gd name="connsiteY371" fmla="*/ 1960244 h 3149464"/>
                    <a:gd name="connsiteX372" fmla="*/ 2999020 w 3223440"/>
                    <a:gd name="connsiteY372" fmla="*/ 1953137 h 3149464"/>
                    <a:gd name="connsiteX373" fmla="*/ 2999020 w 3223440"/>
                    <a:gd name="connsiteY373" fmla="*/ 1953137 h 3149464"/>
                    <a:gd name="connsiteX374" fmla="*/ 2999020 w 3223440"/>
                    <a:gd name="connsiteY374" fmla="*/ 1976828 h 3149464"/>
                    <a:gd name="connsiteX375" fmla="*/ 2996650 w 3223440"/>
                    <a:gd name="connsiteY375" fmla="*/ 1981566 h 3149464"/>
                    <a:gd name="connsiteX376" fmla="*/ 3003758 w 3223440"/>
                    <a:gd name="connsiteY376" fmla="*/ 1988674 h 3149464"/>
                    <a:gd name="connsiteX377" fmla="*/ 3003758 w 3223440"/>
                    <a:gd name="connsiteY377" fmla="*/ 1988674 h 3149464"/>
                    <a:gd name="connsiteX378" fmla="*/ 2996650 w 3223440"/>
                    <a:gd name="connsiteY378" fmla="*/ 1981566 h 3149464"/>
                    <a:gd name="connsiteX379" fmla="*/ 2999020 w 3223440"/>
                    <a:gd name="connsiteY379" fmla="*/ 1976828 h 3149464"/>
                    <a:gd name="connsiteX380" fmla="*/ 2970590 w 3223440"/>
                    <a:gd name="connsiteY380" fmla="*/ 1799143 h 3149464"/>
                    <a:gd name="connsiteX381" fmla="*/ 3013234 w 3223440"/>
                    <a:gd name="connsiteY381" fmla="*/ 1801513 h 3149464"/>
                    <a:gd name="connsiteX382" fmla="*/ 3013234 w 3223440"/>
                    <a:gd name="connsiteY382" fmla="*/ 1801513 h 3149464"/>
                    <a:gd name="connsiteX383" fmla="*/ 2970590 w 3223440"/>
                    <a:gd name="connsiteY383" fmla="*/ 1799143 h 3149464"/>
                    <a:gd name="connsiteX384" fmla="*/ 2982435 w 3223440"/>
                    <a:gd name="connsiteY384" fmla="*/ 1908123 h 3149464"/>
                    <a:gd name="connsiteX385" fmla="*/ 2961113 w 3223440"/>
                    <a:gd name="connsiteY385" fmla="*/ 1898647 h 3149464"/>
                    <a:gd name="connsiteX386" fmla="*/ 2982435 w 3223440"/>
                    <a:gd name="connsiteY386" fmla="*/ 1908123 h 3149464"/>
                    <a:gd name="connsiteX387" fmla="*/ 2982435 w 3223440"/>
                    <a:gd name="connsiteY387" fmla="*/ 1135788 h 3149464"/>
                    <a:gd name="connsiteX388" fmla="*/ 2982435 w 3223440"/>
                    <a:gd name="connsiteY388" fmla="*/ 1159479 h 3149464"/>
                    <a:gd name="connsiteX389" fmla="*/ 2982435 w 3223440"/>
                    <a:gd name="connsiteY389" fmla="*/ 1159479 h 3149464"/>
                    <a:gd name="connsiteX390" fmla="*/ 2982435 w 3223440"/>
                    <a:gd name="connsiteY390" fmla="*/ 1159479 h 3149464"/>
                    <a:gd name="connsiteX391" fmla="*/ 2982435 w 3223440"/>
                    <a:gd name="connsiteY391" fmla="*/ 1135788 h 3149464"/>
                    <a:gd name="connsiteX392" fmla="*/ 2894778 w 3223440"/>
                    <a:gd name="connsiteY392" fmla="*/ 1126311 h 3149464"/>
                    <a:gd name="connsiteX393" fmla="*/ 2852133 w 3223440"/>
                    <a:gd name="connsiteY393" fmla="*/ 1128680 h 3149464"/>
                    <a:gd name="connsiteX394" fmla="*/ 2830811 w 3223440"/>
                    <a:gd name="connsiteY394" fmla="*/ 1112097 h 3149464"/>
                    <a:gd name="connsiteX395" fmla="*/ 2833181 w 3223440"/>
                    <a:gd name="connsiteY395" fmla="*/ 1104989 h 3149464"/>
                    <a:gd name="connsiteX396" fmla="*/ 2830811 w 3223440"/>
                    <a:gd name="connsiteY396" fmla="*/ 1112097 h 3149464"/>
                    <a:gd name="connsiteX397" fmla="*/ 2852133 w 3223440"/>
                    <a:gd name="connsiteY397" fmla="*/ 1128680 h 3149464"/>
                    <a:gd name="connsiteX398" fmla="*/ 2894778 w 3223440"/>
                    <a:gd name="connsiteY398" fmla="*/ 1126311 h 3149464"/>
                    <a:gd name="connsiteX399" fmla="*/ 2982435 w 3223440"/>
                    <a:gd name="connsiteY399" fmla="*/ 1135788 h 3149464"/>
                    <a:gd name="connsiteX400" fmla="*/ 2982435 w 3223440"/>
                    <a:gd name="connsiteY400" fmla="*/ 1135788 h 3149464"/>
                    <a:gd name="connsiteX401" fmla="*/ 2982435 w 3223440"/>
                    <a:gd name="connsiteY401" fmla="*/ 1135788 h 3149464"/>
                    <a:gd name="connsiteX402" fmla="*/ 3032187 w 3223440"/>
                    <a:gd name="connsiteY402" fmla="*/ 1166587 h 3149464"/>
                    <a:gd name="connsiteX403" fmla="*/ 3034556 w 3223440"/>
                    <a:gd name="connsiteY403" fmla="*/ 1176063 h 3149464"/>
                    <a:gd name="connsiteX404" fmla="*/ 3032187 w 3223440"/>
                    <a:gd name="connsiteY404" fmla="*/ 1166587 h 3149464"/>
                    <a:gd name="connsiteX405" fmla="*/ 2982435 w 3223440"/>
                    <a:gd name="connsiteY405" fmla="*/ 1135788 h 3149464"/>
                    <a:gd name="connsiteX406" fmla="*/ 2887670 w 3223440"/>
                    <a:gd name="connsiteY406" fmla="*/ 1998150 h 3149464"/>
                    <a:gd name="connsiteX407" fmla="*/ 2887670 w 3223440"/>
                    <a:gd name="connsiteY407" fmla="*/ 1998150 h 3149464"/>
                    <a:gd name="connsiteX408" fmla="*/ 2897147 w 3223440"/>
                    <a:gd name="connsiteY408" fmla="*/ 2014734 h 3149464"/>
                    <a:gd name="connsiteX409" fmla="*/ 2892409 w 3223440"/>
                    <a:gd name="connsiteY409" fmla="*/ 2026580 h 3149464"/>
                    <a:gd name="connsiteX410" fmla="*/ 2897147 w 3223440"/>
                    <a:gd name="connsiteY410" fmla="*/ 2014734 h 3149464"/>
                    <a:gd name="connsiteX411" fmla="*/ 2887670 w 3223440"/>
                    <a:gd name="connsiteY411" fmla="*/ 1998150 h 3149464"/>
                    <a:gd name="connsiteX412" fmla="*/ 2930315 w 3223440"/>
                    <a:gd name="connsiteY412" fmla="*/ 2102392 h 3149464"/>
                    <a:gd name="connsiteX413" fmla="*/ 2932684 w 3223440"/>
                    <a:gd name="connsiteY413" fmla="*/ 2102392 h 3149464"/>
                    <a:gd name="connsiteX414" fmla="*/ 2930315 w 3223440"/>
                    <a:gd name="connsiteY414" fmla="*/ 2102392 h 3149464"/>
                    <a:gd name="connsiteX415" fmla="*/ 2892409 w 3223440"/>
                    <a:gd name="connsiteY415" fmla="*/ 2090546 h 3149464"/>
                    <a:gd name="connsiteX416" fmla="*/ 2930315 w 3223440"/>
                    <a:gd name="connsiteY416" fmla="*/ 2102392 h 3149464"/>
                    <a:gd name="connsiteX417" fmla="*/ 2901885 w 3223440"/>
                    <a:gd name="connsiteY417" fmla="*/ 1893909 h 3149464"/>
                    <a:gd name="connsiteX418" fmla="*/ 2913731 w 3223440"/>
                    <a:gd name="connsiteY418" fmla="*/ 1893909 h 3149464"/>
                    <a:gd name="connsiteX419" fmla="*/ 2932684 w 3223440"/>
                    <a:gd name="connsiteY419" fmla="*/ 1893909 h 3149464"/>
                    <a:gd name="connsiteX420" fmla="*/ 2913731 w 3223440"/>
                    <a:gd name="connsiteY420" fmla="*/ 1893909 h 3149464"/>
                    <a:gd name="connsiteX421" fmla="*/ 2901885 w 3223440"/>
                    <a:gd name="connsiteY421" fmla="*/ 1893909 h 3149464"/>
                    <a:gd name="connsiteX422" fmla="*/ 2899516 w 3223440"/>
                    <a:gd name="connsiteY422" fmla="*/ 1808620 h 3149464"/>
                    <a:gd name="connsiteX423" fmla="*/ 2887670 w 3223440"/>
                    <a:gd name="connsiteY423" fmla="*/ 1782560 h 3149464"/>
                    <a:gd name="connsiteX424" fmla="*/ 2899516 w 3223440"/>
                    <a:gd name="connsiteY424" fmla="*/ 1720962 h 3149464"/>
                    <a:gd name="connsiteX425" fmla="*/ 2897147 w 3223440"/>
                    <a:gd name="connsiteY425" fmla="*/ 1694902 h 3149464"/>
                    <a:gd name="connsiteX426" fmla="*/ 2885301 w 3223440"/>
                    <a:gd name="connsiteY426" fmla="*/ 1692533 h 3149464"/>
                    <a:gd name="connsiteX427" fmla="*/ 2897147 w 3223440"/>
                    <a:gd name="connsiteY427" fmla="*/ 1694902 h 3149464"/>
                    <a:gd name="connsiteX428" fmla="*/ 2899516 w 3223440"/>
                    <a:gd name="connsiteY428" fmla="*/ 1720962 h 3149464"/>
                    <a:gd name="connsiteX429" fmla="*/ 2887670 w 3223440"/>
                    <a:gd name="connsiteY429" fmla="*/ 1782560 h 3149464"/>
                    <a:gd name="connsiteX430" fmla="*/ 2899516 w 3223440"/>
                    <a:gd name="connsiteY430" fmla="*/ 1808620 h 3149464"/>
                    <a:gd name="connsiteX431" fmla="*/ 2942160 w 3223440"/>
                    <a:gd name="connsiteY431" fmla="*/ 1815727 h 3149464"/>
                    <a:gd name="connsiteX432" fmla="*/ 2899516 w 3223440"/>
                    <a:gd name="connsiteY432" fmla="*/ 1808620 h 3149464"/>
                    <a:gd name="connsiteX433" fmla="*/ 2802382 w 3223440"/>
                    <a:gd name="connsiteY433" fmla="*/ 2434070 h 3149464"/>
                    <a:gd name="connsiteX434" fmla="*/ 2792905 w 3223440"/>
                    <a:gd name="connsiteY434" fmla="*/ 2434070 h 3149464"/>
                    <a:gd name="connsiteX435" fmla="*/ 2792905 w 3223440"/>
                    <a:gd name="connsiteY435" fmla="*/ 2405640 h 3149464"/>
                    <a:gd name="connsiteX436" fmla="*/ 2792905 w 3223440"/>
                    <a:gd name="connsiteY436" fmla="*/ 2434070 h 3149464"/>
                    <a:gd name="connsiteX437" fmla="*/ 2802382 w 3223440"/>
                    <a:gd name="connsiteY437" fmla="*/ 2434070 h 3149464"/>
                    <a:gd name="connsiteX438" fmla="*/ 2807120 w 3223440"/>
                    <a:gd name="connsiteY438" fmla="*/ 2424593 h 3149464"/>
                    <a:gd name="connsiteX439" fmla="*/ 2802382 w 3223440"/>
                    <a:gd name="connsiteY439" fmla="*/ 2434070 h 3149464"/>
                    <a:gd name="connsiteX440" fmla="*/ 2807120 w 3223440"/>
                    <a:gd name="connsiteY440" fmla="*/ 2453023 h 3149464"/>
                    <a:gd name="connsiteX441" fmla="*/ 2802382 w 3223440"/>
                    <a:gd name="connsiteY441" fmla="*/ 2434070 h 3149464"/>
                    <a:gd name="connsiteX442" fmla="*/ 2783429 w 3223440"/>
                    <a:gd name="connsiteY442" fmla="*/ 2365365 h 3149464"/>
                    <a:gd name="connsiteX443" fmla="*/ 2764476 w 3223440"/>
                    <a:gd name="connsiteY443" fmla="*/ 2315613 h 3149464"/>
                    <a:gd name="connsiteX444" fmla="*/ 2764476 w 3223440"/>
                    <a:gd name="connsiteY444" fmla="*/ 2313244 h 3149464"/>
                    <a:gd name="connsiteX445" fmla="*/ 2764476 w 3223440"/>
                    <a:gd name="connsiteY445" fmla="*/ 2315613 h 3149464"/>
                    <a:gd name="connsiteX446" fmla="*/ 2783429 w 3223440"/>
                    <a:gd name="connsiteY446" fmla="*/ 2365365 h 3149464"/>
                    <a:gd name="connsiteX447" fmla="*/ 2797644 w 3223440"/>
                    <a:gd name="connsiteY447" fmla="*/ 2393795 h 3149464"/>
                    <a:gd name="connsiteX448" fmla="*/ 2783429 w 3223440"/>
                    <a:gd name="connsiteY448" fmla="*/ 2365365 h 3149464"/>
                    <a:gd name="connsiteX449" fmla="*/ 2790536 w 3223440"/>
                    <a:gd name="connsiteY449" fmla="*/ 2436439 h 3149464"/>
                    <a:gd name="connsiteX450" fmla="*/ 2783429 w 3223440"/>
                    <a:gd name="connsiteY450" fmla="*/ 2448284 h 3149464"/>
                    <a:gd name="connsiteX451" fmla="*/ 2764476 w 3223440"/>
                    <a:gd name="connsiteY451" fmla="*/ 2460130 h 3149464"/>
                    <a:gd name="connsiteX452" fmla="*/ 2783429 w 3223440"/>
                    <a:gd name="connsiteY452" fmla="*/ 2448284 h 3149464"/>
                    <a:gd name="connsiteX453" fmla="*/ 2790536 w 3223440"/>
                    <a:gd name="connsiteY453" fmla="*/ 2436439 h 3149464"/>
                    <a:gd name="connsiteX454" fmla="*/ 2653127 w 3223440"/>
                    <a:gd name="connsiteY454" fmla="*/ 2495667 h 3149464"/>
                    <a:gd name="connsiteX455" fmla="*/ 2603375 w 3223440"/>
                    <a:gd name="connsiteY455" fmla="*/ 2505144 h 3149464"/>
                    <a:gd name="connsiteX456" fmla="*/ 2565469 w 3223440"/>
                    <a:gd name="connsiteY456" fmla="*/ 2498036 h 3149464"/>
                    <a:gd name="connsiteX457" fmla="*/ 2525194 w 3223440"/>
                    <a:gd name="connsiteY457" fmla="*/ 2519358 h 3149464"/>
                    <a:gd name="connsiteX458" fmla="*/ 2503872 w 3223440"/>
                    <a:gd name="connsiteY458" fmla="*/ 2535942 h 3149464"/>
                    <a:gd name="connsiteX459" fmla="*/ 2477811 w 3223440"/>
                    <a:gd name="connsiteY459" fmla="*/ 2516989 h 3149464"/>
                    <a:gd name="connsiteX460" fmla="*/ 2475442 w 3223440"/>
                    <a:gd name="connsiteY460" fmla="*/ 2509882 h 3149464"/>
                    <a:gd name="connsiteX461" fmla="*/ 2477811 w 3223440"/>
                    <a:gd name="connsiteY461" fmla="*/ 2516989 h 3149464"/>
                    <a:gd name="connsiteX462" fmla="*/ 2503872 w 3223440"/>
                    <a:gd name="connsiteY462" fmla="*/ 2535942 h 3149464"/>
                    <a:gd name="connsiteX463" fmla="*/ 2525194 w 3223440"/>
                    <a:gd name="connsiteY463" fmla="*/ 2519358 h 3149464"/>
                    <a:gd name="connsiteX464" fmla="*/ 2565469 w 3223440"/>
                    <a:gd name="connsiteY464" fmla="*/ 2498036 h 3149464"/>
                    <a:gd name="connsiteX465" fmla="*/ 2603375 w 3223440"/>
                    <a:gd name="connsiteY465" fmla="*/ 2505144 h 3149464"/>
                    <a:gd name="connsiteX466" fmla="*/ 2653127 w 3223440"/>
                    <a:gd name="connsiteY466" fmla="*/ 2495667 h 3149464"/>
                    <a:gd name="connsiteX467" fmla="*/ 2695771 w 3223440"/>
                    <a:gd name="connsiteY467" fmla="*/ 2471976 h 3149464"/>
                    <a:gd name="connsiteX468" fmla="*/ 2714724 w 3223440"/>
                    <a:gd name="connsiteY468" fmla="*/ 2464868 h 3149464"/>
                    <a:gd name="connsiteX469" fmla="*/ 2764476 w 3223440"/>
                    <a:gd name="connsiteY469" fmla="*/ 2424593 h 3149464"/>
                    <a:gd name="connsiteX470" fmla="*/ 2764476 w 3223440"/>
                    <a:gd name="connsiteY470" fmla="*/ 2424593 h 3149464"/>
                    <a:gd name="connsiteX471" fmla="*/ 2714724 w 3223440"/>
                    <a:gd name="connsiteY471" fmla="*/ 2464868 h 3149464"/>
                    <a:gd name="connsiteX472" fmla="*/ 2695771 w 3223440"/>
                    <a:gd name="connsiteY472" fmla="*/ 2471976 h 3149464"/>
                    <a:gd name="connsiteX473" fmla="*/ 2653127 w 3223440"/>
                    <a:gd name="connsiteY473" fmla="*/ 2495667 h 3149464"/>
                    <a:gd name="connsiteX474" fmla="*/ 2688664 w 3223440"/>
                    <a:gd name="connsiteY474" fmla="*/ 2519358 h 3149464"/>
                    <a:gd name="connsiteX475" fmla="*/ 2672080 w 3223440"/>
                    <a:gd name="connsiteY475" fmla="*/ 2528835 h 3149464"/>
                    <a:gd name="connsiteX476" fmla="*/ 2660234 w 3223440"/>
                    <a:gd name="connsiteY476" fmla="*/ 2531204 h 3149464"/>
                    <a:gd name="connsiteX477" fmla="*/ 2672080 w 3223440"/>
                    <a:gd name="connsiteY477" fmla="*/ 2528835 h 3149464"/>
                    <a:gd name="connsiteX478" fmla="*/ 2688664 w 3223440"/>
                    <a:gd name="connsiteY478" fmla="*/ 2519358 h 3149464"/>
                    <a:gd name="connsiteX479" fmla="*/ 2627066 w 3223440"/>
                    <a:gd name="connsiteY479" fmla="*/ 2559634 h 3149464"/>
                    <a:gd name="connsiteX480" fmla="*/ 2622328 w 3223440"/>
                    <a:gd name="connsiteY480" fmla="*/ 2585694 h 3149464"/>
                    <a:gd name="connsiteX481" fmla="*/ 2622328 w 3223440"/>
                    <a:gd name="connsiteY481" fmla="*/ 2592801 h 3149464"/>
                    <a:gd name="connsiteX482" fmla="*/ 2622328 w 3223440"/>
                    <a:gd name="connsiteY482" fmla="*/ 2585694 h 3149464"/>
                    <a:gd name="connsiteX483" fmla="*/ 2627066 w 3223440"/>
                    <a:gd name="connsiteY483" fmla="*/ 2559634 h 3149464"/>
                    <a:gd name="connsiteX484" fmla="*/ 2596268 w 3223440"/>
                    <a:gd name="connsiteY484" fmla="*/ 2595170 h 3149464"/>
                    <a:gd name="connsiteX485" fmla="*/ 2515717 w 3223440"/>
                    <a:gd name="connsiteY485" fmla="*/ 2595170 h 3149464"/>
                    <a:gd name="connsiteX486" fmla="*/ 2494395 w 3223440"/>
                    <a:gd name="connsiteY486" fmla="*/ 2592801 h 3149464"/>
                    <a:gd name="connsiteX487" fmla="*/ 2515717 w 3223440"/>
                    <a:gd name="connsiteY487" fmla="*/ 2595170 h 3149464"/>
                    <a:gd name="connsiteX488" fmla="*/ 2596268 w 3223440"/>
                    <a:gd name="connsiteY488" fmla="*/ 2595170 h 3149464"/>
                    <a:gd name="connsiteX489" fmla="*/ 2596268 w 3223440"/>
                    <a:gd name="connsiteY489" fmla="*/ 2588063 h 3149464"/>
                    <a:gd name="connsiteX490" fmla="*/ 2596268 w 3223440"/>
                    <a:gd name="connsiteY490" fmla="*/ 2595170 h 3149464"/>
                    <a:gd name="connsiteX491" fmla="*/ 2622328 w 3223440"/>
                    <a:gd name="connsiteY491" fmla="*/ 2595170 h 3149464"/>
                    <a:gd name="connsiteX492" fmla="*/ 2622328 w 3223440"/>
                    <a:gd name="connsiteY492" fmla="*/ 2595170 h 3149464"/>
                    <a:gd name="connsiteX493" fmla="*/ 2596268 w 3223440"/>
                    <a:gd name="connsiteY493" fmla="*/ 2595170 h 3149464"/>
                    <a:gd name="connsiteX494" fmla="*/ 2598637 w 3223440"/>
                    <a:gd name="connsiteY494" fmla="*/ 2644922 h 3149464"/>
                    <a:gd name="connsiteX495" fmla="*/ 2579684 w 3223440"/>
                    <a:gd name="connsiteY495" fmla="*/ 2652029 h 3149464"/>
                    <a:gd name="connsiteX496" fmla="*/ 2598637 w 3223440"/>
                    <a:gd name="connsiteY496" fmla="*/ 2644922 h 3149464"/>
                    <a:gd name="connsiteX497" fmla="*/ 2418583 w 3223440"/>
                    <a:gd name="connsiteY497" fmla="*/ 2654399 h 3149464"/>
                    <a:gd name="connsiteX498" fmla="*/ 2397261 w 3223440"/>
                    <a:gd name="connsiteY498" fmla="*/ 2656768 h 3149464"/>
                    <a:gd name="connsiteX499" fmla="*/ 2418583 w 3223440"/>
                    <a:gd name="connsiteY499" fmla="*/ 2654399 h 3149464"/>
                    <a:gd name="connsiteX500" fmla="*/ 2477811 w 3223440"/>
                    <a:gd name="connsiteY500" fmla="*/ 2663875 h 3149464"/>
                    <a:gd name="connsiteX501" fmla="*/ 2484919 w 3223440"/>
                    <a:gd name="connsiteY501" fmla="*/ 2668613 h 3149464"/>
                    <a:gd name="connsiteX502" fmla="*/ 2477811 w 3223440"/>
                    <a:gd name="connsiteY502" fmla="*/ 2663875 h 3149464"/>
                    <a:gd name="connsiteX503" fmla="*/ 2418583 w 3223440"/>
                    <a:gd name="connsiteY503" fmla="*/ 2654399 h 3149464"/>
                    <a:gd name="connsiteX504" fmla="*/ 2456489 w 3223440"/>
                    <a:gd name="connsiteY504" fmla="*/ 2796546 h 3149464"/>
                    <a:gd name="connsiteX505" fmla="*/ 2451751 w 3223440"/>
                    <a:gd name="connsiteY505" fmla="*/ 2808392 h 3149464"/>
                    <a:gd name="connsiteX506" fmla="*/ 2456489 w 3223440"/>
                    <a:gd name="connsiteY506" fmla="*/ 2796546 h 3149464"/>
                    <a:gd name="connsiteX507" fmla="*/ 2456489 w 3223440"/>
                    <a:gd name="connsiteY507" fmla="*/ 2796546 h 3149464"/>
                    <a:gd name="connsiteX508" fmla="*/ 2383046 w 3223440"/>
                    <a:gd name="connsiteY508" fmla="*/ 2851036 h 3149464"/>
                    <a:gd name="connsiteX509" fmla="*/ 2328556 w 3223440"/>
                    <a:gd name="connsiteY509" fmla="*/ 2867620 h 3149464"/>
                    <a:gd name="connsiteX510" fmla="*/ 2276435 w 3223440"/>
                    <a:gd name="connsiteY510" fmla="*/ 2884204 h 3149464"/>
                    <a:gd name="connsiteX511" fmla="*/ 2240899 w 3223440"/>
                    <a:gd name="connsiteY511" fmla="*/ 2900788 h 3149464"/>
                    <a:gd name="connsiteX512" fmla="*/ 2224315 w 3223440"/>
                    <a:gd name="connsiteY512" fmla="*/ 2903157 h 3149464"/>
                    <a:gd name="connsiteX513" fmla="*/ 2214838 w 3223440"/>
                    <a:gd name="connsiteY513" fmla="*/ 2919741 h 3149464"/>
                    <a:gd name="connsiteX514" fmla="*/ 2214838 w 3223440"/>
                    <a:gd name="connsiteY514" fmla="*/ 2919741 h 3149464"/>
                    <a:gd name="connsiteX515" fmla="*/ 2198254 w 3223440"/>
                    <a:gd name="connsiteY515" fmla="*/ 2919741 h 3149464"/>
                    <a:gd name="connsiteX516" fmla="*/ 2214838 w 3223440"/>
                    <a:gd name="connsiteY516" fmla="*/ 2919741 h 3149464"/>
                    <a:gd name="connsiteX517" fmla="*/ 2224315 w 3223440"/>
                    <a:gd name="connsiteY517" fmla="*/ 2903157 h 3149464"/>
                    <a:gd name="connsiteX518" fmla="*/ 2240899 w 3223440"/>
                    <a:gd name="connsiteY518" fmla="*/ 2900788 h 3149464"/>
                    <a:gd name="connsiteX519" fmla="*/ 2240899 w 3223440"/>
                    <a:gd name="connsiteY519" fmla="*/ 2886573 h 3149464"/>
                    <a:gd name="connsiteX520" fmla="*/ 2240899 w 3223440"/>
                    <a:gd name="connsiteY520" fmla="*/ 2900788 h 3149464"/>
                    <a:gd name="connsiteX521" fmla="*/ 2276435 w 3223440"/>
                    <a:gd name="connsiteY521" fmla="*/ 2884204 h 3149464"/>
                    <a:gd name="connsiteX522" fmla="*/ 2276435 w 3223440"/>
                    <a:gd name="connsiteY522" fmla="*/ 2874727 h 3149464"/>
                    <a:gd name="connsiteX523" fmla="*/ 2276435 w 3223440"/>
                    <a:gd name="connsiteY523" fmla="*/ 2884204 h 3149464"/>
                    <a:gd name="connsiteX524" fmla="*/ 2328556 w 3223440"/>
                    <a:gd name="connsiteY524" fmla="*/ 2867620 h 3149464"/>
                    <a:gd name="connsiteX525" fmla="*/ 2383046 w 3223440"/>
                    <a:gd name="connsiteY525" fmla="*/ 2851036 h 3149464"/>
                    <a:gd name="connsiteX526" fmla="*/ 2383046 w 3223440"/>
                    <a:gd name="connsiteY526" fmla="*/ 2851036 h 3149464"/>
                    <a:gd name="connsiteX527" fmla="*/ 2383046 w 3223440"/>
                    <a:gd name="connsiteY527" fmla="*/ 2851036 h 3149464"/>
                    <a:gd name="connsiteX528" fmla="*/ 2172194 w 3223440"/>
                    <a:gd name="connsiteY528" fmla="*/ 2753902 h 3149464"/>
                    <a:gd name="connsiteX529" fmla="*/ 2127181 w 3223440"/>
                    <a:gd name="connsiteY529" fmla="*/ 2758640 h 3149464"/>
                    <a:gd name="connsiteX530" fmla="*/ 2098751 w 3223440"/>
                    <a:gd name="connsiteY530" fmla="*/ 2746794 h 3149464"/>
                    <a:gd name="connsiteX531" fmla="*/ 2096382 w 3223440"/>
                    <a:gd name="connsiteY531" fmla="*/ 2737318 h 3149464"/>
                    <a:gd name="connsiteX532" fmla="*/ 2098751 w 3223440"/>
                    <a:gd name="connsiteY532" fmla="*/ 2746794 h 3149464"/>
                    <a:gd name="connsiteX533" fmla="*/ 2127181 w 3223440"/>
                    <a:gd name="connsiteY533" fmla="*/ 2758640 h 3149464"/>
                    <a:gd name="connsiteX534" fmla="*/ 2172194 w 3223440"/>
                    <a:gd name="connsiteY534" fmla="*/ 2753902 h 3149464"/>
                    <a:gd name="connsiteX535" fmla="*/ 2224315 w 3223440"/>
                    <a:gd name="connsiteY535" fmla="*/ 2770486 h 3149464"/>
                    <a:gd name="connsiteX536" fmla="*/ 2224315 w 3223440"/>
                    <a:gd name="connsiteY536" fmla="*/ 2770486 h 3149464"/>
                    <a:gd name="connsiteX537" fmla="*/ 2224315 w 3223440"/>
                    <a:gd name="connsiteY537" fmla="*/ 2770486 h 3149464"/>
                    <a:gd name="connsiteX538" fmla="*/ 2207731 w 3223440"/>
                    <a:gd name="connsiteY538" fmla="*/ 2794177 h 3149464"/>
                    <a:gd name="connsiteX539" fmla="*/ 2224315 w 3223440"/>
                    <a:gd name="connsiteY539" fmla="*/ 2770486 h 3149464"/>
                    <a:gd name="connsiteX540" fmla="*/ 2172194 w 3223440"/>
                    <a:gd name="connsiteY540" fmla="*/ 2753902 h 3149464"/>
                    <a:gd name="connsiteX541" fmla="*/ 2198254 w 3223440"/>
                    <a:gd name="connsiteY541" fmla="*/ 2827345 h 3149464"/>
                    <a:gd name="connsiteX542" fmla="*/ 2198254 w 3223440"/>
                    <a:gd name="connsiteY542" fmla="*/ 2848667 h 3149464"/>
                    <a:gd name="connsiteX543" fmla="*/ 2195885 w 3223440"/>
                    <a:gd name="connsiteY543" fmla="*/ 2862882 h 3149464"/>
                    <a:gd name="connsiteX544" fmla="*/ 2198254 w 3223440"/>
                    <a:gd name="connsiteY544" fmla="*/ 2848667 h 3149464"/>
                    <a:gd name="connsiteX545" fmla="*/ 2198254 w 3223440"/>
                    <a:gd name="connsiteY545" fmla="*/ 2827345 h 3149464"/>
                    <a:gd name="connsiteX546" fmla="*/ 2122442 w 3223440"/>
                    <a:gd name="connsiteY546" fmla="*/ 2917372 h 3149464"/>
                    <a:gd name="connsiteX547" fmla="*/ 2124811 w 3223440"/>
                    <a:gd name="connsiteY547" fmla="*/ 2907895 h 3149464"/>
                    <a:gd name="connsiteX548" fmla="*/ 2122442 w 3223440"/>
                    <a:gd name="connsiteY548" fmla="*/ 2917372 h 3149464"/>
                    <a:gd name="connsiteX549" fmla="*/ 2157979 w 3223440"/>
                    <a:gd name="connsiteY549" fmla="*/ 2917372 h 3149464"/>
                    <a:gd name="connsiteX550" fmla="*/ 2136657 w 3223440"/>
                    <a:gd name="connsiteY550" fmla="*/ 2938694 h 3149464"/>
                    <a:gd name="connsiteX551" fmla="*/ 2115335 w 3223440"/>
                    <a:gd name="connsiteY551" fmla="*/ 2950540 h 3149464"/>
                    <a:gd name="connsiteX552" fmla="*/ 2136657 w 3223440"/>
                    <a:gd name="connsiteY552" fmla="*/ 2938694 h 3149464"/>
                    <a:gd name="connsiteX553" fmla="*/ 2157979 w 3223440"/>
                    <a:gd name="connsiteY553" fmla="*/ 2917372 h 3149464"/>
                    <a:gd name="connsiteX554" fmla="*/ 2122442 w 3223440"/>
                    <a:gd name="connsiteY554" fmla="*/ 2917372 h 3149464"/>
                    <a:gd name="connsiteX555" fmla="*/ 2136657 w 3223440"/>
                    <a:gd name="connsiteY555" fmla="*/ 2900788 h 3149464"/>
                    <a:gd name="connsiteX556" fmla="*/ 2148503 w 3223440"/>
                    <a:gd name="connsiteY556" fmla="*/ 2896050 h 3149464"/>
                    <a:gd name="connsiteX557" fmla="*/ 2153241 w 3223440"/>
                    <a:gd name="connsiteY557" fmla="*/ 2893680 h 3149464"/>
                    <a:gd name="connsiteX558" fmla="*/ 2148503 w 3223440"/>
                    <a:gd name="connsiteY558" fmla="*/ 2896050 h 3149464"/>
                    <a:gd name="connsiteX559" fmla="*/ 2136657 w 3223440"/>
                    <a:gd name="connsiteY559" fmla="*/ 2900788 h 3149464"/>
                    <a:gd name="connsiteX560" fmla="*/ 1883160 w 3223440"/>
                    <a:gd name="connsiteY560" fmla="*/ 2415117 h 3149464"/>
                    <a:gd name="connsiteX561" fmla="*/ 1899744 w 3223440"/>
                    <a:gd name="connsiteY561" fmla="*/ 2429332 h 3149464"/>
                    <a:gd name="connsiteX562" fmla="*/ 1925805 w 3223440"/>
                    <a:gd name="connsiteY562" fmla="*/ 2450654 h 3149464"/>
                    <a:gd name="connsiteX563" fmla="*/ 1899744 w 3223440"/>
                    <a:gd name="connsiteY563" fmla="*/ 2429332 h 3149464"/>
                    <a:gd name="connsiteX564" fmla="*/ 1883160 w 3223440"/>
                    <a:gd name="connsiteY564" fmla="*/ 2415117 h 3149464"/>
                    <a:gd name="connsiteX565" fmla="*/ 1897375 w 3223440"/>
                    <a:gd name="connsiteY565" fmla="*/ 2595170 h 3149464"/>
                    <a:gd name="connsiteX566" fmla="*/ 1890268 w 3223440"/>
                    <a:gd name="connsiteY566" fmla="*/ 2592801 h 3149464"/>
                    <a:gd name="connsiteX567" fmla="*/ 1897375 w 3223440"/>
                    <a:gd name="connsiteY567" fmla="*/ 2595170 h 3149464"/>
                    <a:gd name="connsiteX568" fmla="*/ 1897375 w 3223440"/>
                    <a:gd name="connsiteY568" fmla="*/ 2595170 h 3149464"/>
                    <a:gd name="connsiteX569" fmla="*/ 1859469 w 3223440"/>
                    <a:gd name="connsiteY569" fmla="*/ 2602278 h 3149464"/>
                    <a:gd name="connsiteX570" fmla="*/ 1849992 w 3223440"/>
                    <a:gd name="connsiteY570" fmla="*/ 2604647 h 3149464"/>
                    <a:gd name="connsiteX571" fmla="*/ 1859469 w 3223440"/>
                    <a:gd name="connsiteY571" fmla="*/ 2602278 h 3149464"/>
                    <a:gd name="connsiteX572" fmla="*/ 1876053 w 3223440"/>
                    <a:gd name="connsiteY572" fmla="*/ 2588063 h 3149464"/>
                    <a:gd name="connsiteX573" fmla="*/ 1859469 w 3223440"/>
                    <a:gd name="connsiteY573" fmla="*/ 2602278 h 3149464"/>
                    <a:gd name="connsiteX574" fmla="*/ 1876053 w 3223440"/>
                    <a:gd name="connsiteY574" fmla="*/ 2841560 h 3149464"/>
                    <a:gd name="connsiteX575" fmla="*/ 1871315 w 3223440"/>
                    <a:gd name="connsiteY575" fmla="*/ 2851036 h 3149464"/>
                    <a:gd name="connsiteX576" fmla="*/ 1876053 w 3223440"/>
                    <a:gd name="connsiteY576" fmla="*/ 2841560 h 3149464"/>
                    <a:gd name="connsiteX577" fmla="*/ 1876053 w 3223440"/>
                    <a:gd name="connsiteY577" fmla="*/ 2841560 h 3149464"/>
                    <a:gd name="connsiteX578" fmla="*/ 1821563 w 3223440"/>
                    <a:gd name="connsiteY578" fmla="*/ 2310875 h 3149464"/>
                    <a:gd name="connsiteX579" fmla="*/ 1786026 w 3223440"/>
                    <a:gd name="connsiteY579" fmla="*/ 2294291 h 3149464"/>
                    <a:gd name="connsiteX580" fmla="*/ 1750489 w 3223440"/>
                    <a:gd name="connsiteY580" fmla="*/ 2294291 h 3149464"/>
                    <a:gd name="connsiteX581" fmla="*/ 1712583 w 3223440"/>
                    <a:gd name="connsiteY581" fmla="*/ 2325090 h 3149464"/>
                    <a:gd name="connsiteX582" fmla="*/ 1684154 w 3223440"/>
                    <a:gd name="connsiteY582" fmla="*/ 2348781 h 3149464"/>
                    <a:gd name="connsiteX583" fmla="*/ 1712583 w 3223440"/>
                    <a:gd name="connsiteY583" fmla="*/ 2325090 h 3149464"/>
                    <a:gd name="connsiteX584" fmla="*/ 1750489 w 3223440"/>
                    <a:gd name="connsiteY584" fmla="*/ 2294291 h 3149464"/>
                    <a:gd name="connsiteX585" fmla="*/ 1750489 w 3223440"/>
                    <a:gd name="connsiteY585" fmla="*/ 2294291 h 3149464"/>
                    <a:gd name="connsiteX586" fmla="*/ 1724429 w 3223440"/>
                    <a:gd name="connsiteY586" fmla="*/ 2270600 h 3149464"/>
                    <a:gd name="connsiteX587" fmla="*/ 1691261 w 3223440"/>
                    <a:gd name="connsiteY587" fmla="*/ 2272969 h 3149464"/>
                    <a:gd name="connsiteX588" fmla="*/ 1653355 w 3223440"/>
                    <a:gd name="connsiteY588" fmla="*/ 2242170 h 3149464"/>
                    <a:gd name="connsiteX589" fmla="*/ 1605972 w 3223440"/>
                    <a:gd name="connsiteY589" fmla="*/ 2251647 h 3149464"/>
                    <a:gd name="connsiteX590" fmla="*/ 1579912 w 3223440"/>
                    <a:gd name="connsiteY590" fmla="*/ 2265862 h 3149464"/>
                    <a:gd name="connsiteX591" fmla="*/ 1605972 w 3223440"/>
                    <a:gd name="connsiteY591" fmla="*/ 2251647 h 3149464"/>
                    <a:gd name="connsiteX592" fmla="*/ 1653355 w 3223440"/>
                    <a:gd name="connsiteY592" fmla="*/ 2242170 h 3149464"/>
                    <a:gd name="connsiteX593" fmla="*/ 1691261 w 3223440"/>
                    <a:gd name="connsiteY593" fmla="*/ 2272969 h 3149464"/>
                    <a:gd name="connsiteX594" fmla="*/ 1724429 w 3223440"/>
                    <a:gd name="connsiteY594" fmla="*/ 2270600 h 3149464"/>
                    <a:gd name="connsiteX595" fmla="*/ 1750489 w 3223440"/>
                    <a:gd name="connsiteY595" fmla="*/ 2294291 h 3149464"/>
                    <a:gd name="connsiteX596" fmla="*/ 1786026 w 3223440"/>
                    <a:gd name="connsiteY596" fmla="*/ 2294291 h 3149464"/>
                    <a:gd name="connsiteX597" fmla="*/ 1826301 w 3223440"/>
                    <a:gd name="connsiteY597" fmla="*/ 2251647 h 3149464"/>
                    <a:gd name="connsiteX598" fmla="*/ 1826301 w 3223440"/>
                    <a:gd name="connsiteY598" fmla="*/ 2251647 h 3149464"/>
                    <a:gd name="connsiteX599" fmla="*/ 1786026 w 3223440"/>
                    <a:gd name="connsiteY599" fmla="*/ 2294291 h 3149464"/>
                    <a:gd name="connsiteX600" fmla="*/ 1821563 w 3223440"/>
                    <a:gd name="connsiteY600" fmla="*/ 2310875 h 3149464"/>
                    <a:gd name="connsiteX601" fmla="*/ 1821563 w 3223440"/>
                    <a:gd name="connsiteY601" fmla="*/ 2310875 h 3149464"/>
                    <a:gd name="connsiteX602" fmla="*/ 1835778 w 3223440"/>
                    <a:gd name="connsiteY602" fmla="*/ 2327459 h 3149464"/>
                    <a:gd name="connsiteX603" fmla="*/ 1928174 w 3223440"/>
                    <a:gd name="connsiteY603" fmla="*/ 2317982 h 3149464"/>
                    <a:gd name="connsiteX604" fmla="*/ 1932912 w 3223440"/>
                    <a:gd name="connsiteY604" fmla="*/ 2315613 h 3149464"/>
                    <a:gd name="connsiteX605" fmla="*/ 2020570 w 3223440"/>
                    <a:gd name="connsiteY605" fmla="*/ 2256385 h 3149464"/>
                    <a:gd name="connsiteX606" fmla="*/ 2103489 w 3223440"/>
                    <a:gd name="connsiteY606" fmla="*/ 2242170 h 3149464"/>
                    <a:gd name="connsiteX607" fmla="*/ 2129550 w 3223440"/>
                    <a:gd name="connsiteY607" fmla="*/ 2246908 h 3149464"/>
                    <a:gd name="connsiteX608" fmla="*/ 2179301 w 3223440"/>
                    <a:gd name="connsiteY608" fmla="*/ 2244540 h 3149464"/>
                    <a:gd name="connsiteX609" fmla="*/ 2186409 w 3223440"/>
                    <a:gd name="connsiteY609" fmla="*/ 2206633 h 3149464"/>
                    <a:gd name="connsiteX610" fmla="*/ 2195885 w 3223440"/>
                    <a:gd name="connsiteY610" fmla="*/ 2246908 h 3149464"/>
                    <a:gd name="connsiteX611" fmla="*/ 2212469 w 3223440"/>
                    <a:gd name="connsiteY611" fmla="*/ 2254016 h 3149464"/>
                    <a:gd name="connsiteX612" fmla="*/ 2212469 w 3223440"/>
                    <a:gd name="connsiteY612" fmla="*/ 2254016 h 3149464"/>
                    <a:gd name="connsiteX613" fmla="*/ 2212469 w 3223440"/>
                    <a:gd name="connsiteY613" fmla="*/ 2254016 h 3149464"/>
                    <a:gd name="connsiteX614" fmla="*/ 2195885 w 3223440"/>
                    <a:gd name="connsiteY614" fmla="*/ 2246908 h 3149464"/>
                    <a:gd name="connsiteX615" fmla="*/ 2186409 w 3223440"/>
                    <a:gd name="connsiteY615" fmla="*/ 2206633 h 3149464"/>
                    <a:gd name="connsiteX616" fmla="*/ 2179301 w 3223440"/>
                    <a:gd name="connsiteY616" fmla="*/ 2244540 h 3149464"/>
                    <a:gd name="connsiteX617" fmla="*/ 2179301 w 3223440"/>
                    <a:gd name="connsiteY617" fmla="*/ 2244540 h 3149464"/>
                    <a:gd name="connsiteX618" fmla="*/ 2129550 w 3223440"/>
                    <a:gd name="connsiteY618" fmla="*/ 2246908 h 3149464"/>
                    <a:gd name="connsiteX619" fmla="*/ 2129550 w 3223440"/>
                    <a:gd name="connsiteY619" fmla="*/ 2246908 h 3149464"/>
                    <a:gd name="connsiteX620" fmla="*/ 2103489 w 3223440"/>
                    <a:gd name="connsiteY620" fmla="*/ 2242170 h 3149464"/>
                    <a:gd name="connsiteX621" fmla="*/ 2020570 w 3223440"/>
                    <a:gd name="connsiteY621" fmla="*/ 2256385 h 3149464"/>
                    <a:gd name="connsiteX622" fmla="*/ 1932912 w 3223440"/>
                    <a:gd name="connsiteY622" fmla="*/ 2315613 h 3149464"/>
                    <a:gd name="connsiteX623" fmla="*/ 1928174 w 3223440"/>
                    <a:gd name="connsiteY623" fmla="*/ 2317982 h 3149464"/>
                    <a:gd name="connsiteX624" fmla="*/ 1835778 w 3223440"/>
                    <a:gd name="connsiteY624" fmla="*/ 2327459 h 3149464"/>
                    <a:gd name="connsiteX625" fmla="*/ 1821563 w 3223440"/>
                    <a:gd name="connsiteY625" fmla="*/ 2310875 h 3149464"/>
                    <a:gd name="connsiteX626" fmla="*/ 1828670 w 3223440"/>
                    <a:gd name="connsiteY626" fmla="*/ 2588063 h 3149464"/>
                    <a:gd name="connsiteX627" fmla="*/ 1821563 w 3223440"/>
                    <a:gd name="connsiteY627" fmla="*/ 2585694 h 3149464"/>
                    <a:gd name="connsiteX628" fmla="*/ 1821563 w 3223440"/>
                    <a:gd name="connsiteY628" fmla="*/ 2585694 h 3149464"/>
                    <a:gd name="connsiteX629" fmla="*/ 1821563 w 3223440"/>
                    <a:gd name="connsiteY629" fmla="*/ 2585694 h 3149464"/>
                    <a:gd name="connsiteX630" fmla="*/ 1828670 w 3223440"/>
                    <a:gd name="connsiteY630" fmla="*/ 2588063 h 3149464"/>
                    <a:gd name="connsiteX631" fmla="*/ 1575174 w 3223440"/>
                    <a:gd name="connsiteY631" fmla="*/ 2573848 h 3149464"/>
                    <a:gd name="connsiteX632" fmla="*/ 1575174 w 3223440"/>
                    <a:gd name="connsiteY632" fmla="*/ 2566741 h 3149464"/>
                    <a:gd name="connsiteX633" fmla="*/ 1575174 w 3223440"/>
                    <a:gd name="connsiteY633" fmla="*/ 2573848 h 3149464"/>
                    <a:gd name="connsiteX634" fmla="*/ 1553852 w 3223440"/>
                    <a:gd name="connsiteY634" fmla="*/ 2564372 h 3149464"/>
                    <a:gd name="connsiteX635" fmla="*/ 1575174 w 3223440"/>
                    <a:gd name="connsiteY635" fmla="*/ 2573848 h 3149464"/>
                    <a:gd name="connsiteX636" fmla="*/ 1563328 w 3223440"/>
                    <a:gd name="connsiteY636" fmla="*/ 2543049 h 3149464"/>
                    <a:gd name="connsiteX637" fmla="*/ 1575174 w 3223440"/>
                    <a:gd name="connsiteY637" fmla="*/ 2559634 h 3149464"/>
                    <a:gd name="connsiteX638" fmla="*/ 1563328 w 3223440"/>
                    <a:gd name="connsiteY638" fmla="*/ 2543049 h 3149464"/>
                    <a:gd name="connsiteX639" fmla="*/ 1579912 w 3223440"/>
                    <a:gd name="connsiteY639" fmla="*/ 2746794 h 3149464"/>
                    <a:gd name="connsiteX640" fmla="*/ 1579912 w 3223440"/>
                    <a:gd name="connsiteY640" fmla="*/ 2746794 h 3149464"/>
                    <a:gd name="connsiteX641" fmla="*/ 1579912 w 3223440"/>
                    <a:gd name="connsiteY641" fmla="*/ 2746794 h 3149464"/>
                    <a:gd name="connsiteX642" fmla="*/ 1558590 w 3223440"/>
                    <a:gd name="connsiteY642" fmla="*/ 2739687 h 3149464"/>
                    <a:gd name="connsiteX643" fmla="*/ 1579912 w 3223440"/>
                    <a:gd name="connsiteY643" fmla="*/ 2746794 h 3149464"/>
                    <a:gd name="connsiteX644" fmla="*/ 1579912 w 3223440"/>
                    <a:gd name="connsiteY644" fmla="*/ 2746794 h 3149464"/>
                    <a:gd name="connsiteX645" fmla="*/ 1579912 w 3223440"/>
                    <a:gd name="connsiteY645" fmla="*/ 2746794 h 3149464"/>
                    <a:gd name="connsiteX646" fmla="*/ 1579912 w 3223440"/>
                    <a:gd name="connsiteY646" fmla="*/ 2770486 h 3149464"/>
                    <a:gd name="connsiteX647" fmla="*/ 1589388 w 3223440"/>
                    <a:gd name="connsiteY647" fmla="*/ 2794177 h 3149464"/>
                    <a:gd name="connsiteX648" fmla="*/ 1615449 w 3223440"/>
                    <a:gd name="connsiteY648" fmla="*/ 2801284 h 3149464"/>
                    <a:gd name="connsiteX649" fmla="*/ 1641509 w 3223440"/>
                    <a:gd name="connsiteY649" fmla="*/ 2794177 h 3149464"/>
                    <a:gd name="connsiteX650" fmla="*/ 1615449 w 3223440"/>
                    <a:gd name="connsiteY650" fmla="*/ 2801284 h 3149464"/>
                    <a:gd name="connsiteX651" fmla="*/ 1615449 w 3223440"/>
                    <a:gd name="connsiteY651" fmla="*/ 2801284 h 3149464"/>
                    <a:gd name="connsiteX652" fmla="*/ 1589388 w 3223440"/>
                    <a:gd name="connsiteY652" fmla="*/ 2791808 h 3149464"/>
                    <a:gd name="connsiteX653" fmla="*/ 1579912 w 3223440"/>
                    <a:gd name="connsiteY653" fmla="*/ 2768116 h 3149464"/>
                    <a:gd name="connsiteX654" fmla="*/ 1579912 w 3223440"/>
                    <a:gd name="connsiteY654" fmla="*/ 2746794 h 3149464"/>
                    <a:gd name="connsiteX655" fmla="*/ 1594127 w 3223440"/>
                    <a:gd name="connsiteY655" fmla="*/ 2732580 h 3149464"/>
                    <a:gd name="connsiteX656" fmla="*/ 1591758 w 3223440"/>
                    <a:gd name="connsiteY656" fmla="*/ 2744425 h 3149464"/>
                    <a:gd name="connsiteX657" fmla="*/ 1594127 w 3223440"/>
                    <a:gd name="connsiteY657" fmla="*/ 2732580 h 3149464"/>
                    <a:gd name="connsiteX658" fmla="*/ 1589388 w 3223440"/>
                    <a:gd name="connsiteY658" fmla="*/ 2713627 h 3149464"/>
                    <a:gd name="connsiteX659" fmla="*/ 1603603 w 3223440"/>
                    <a:gd name="connsiteY659" fmla="*/ 2666244 h 3149464"/>
                    <a:gd name="connsiteX660" fmla="*/ 1589388 w 3223440"/>
                    <a:gd name="connsiteY660" fmla="*/ 2713627 h 3149464"/>
                    <a:gd name="connsiteX661" fmla="*/ 1594127 w 3223440"/>
                    <a:gd name="connsiteY661" fmla="*/ 2732580 h 3149464"/>
                    <a:gd name="connsiteX662" fmla="*/ 1587019 w 3223440"/>
                    <a:gd name="connsiteY662" fmla="*/ 2514620 h 3149464"/>
                    <a:gd name="connsiteX663" fmla="*/ 1587019 w 3223440"/>
                    <a:gd name="connsiteY663" fmla="*/ 2514620 h 3149464"/>
                    <a:gd name="connsiteX664" fmla="*/ 1587019 w 3223440"/>
                    <a:gd name="connsiteY664" fmla="*/ 2514620 h 3149464"/>
                    <a:gd name="connsiteX665" fmla="*/ 1558590 w 3223440"/>
                    <a:gd name="connsiteY665" fmla="*/ 2509882 h 3149464"/>
                    <a:gd name="connsiteX666" fmla="*/ 1549113 w 3223440"/>
                    <a:gd name="connsiteY666" fmla="*/ 2512251 h 3149464"/>
                    <a:gd name="connsiteX667" fmla="*/ 1558590 w 3223440"/>
                    <a:gd name="connsiteY667" fmla="*/ 2509882 h 3149464"/>
                    <a:gd name="connsiteX668" fmla="*/ 1587019 w 3223440"/>
                    <a:gd name="connsiteY668" fmla="*/ 2514620 h 3149464"/>
                    <a:gd name="connsiteX669" fmla="*/ 1587019 w 3223440"/>
                    <a:gd name="connsiteY669" fmla="*/ 2514620 h 3149464"/>
                    <a:gd name="connsiteX670" fmla="*/ 1587019 w 3223440"/>
                    <a:gd name="connsiteY670" fmla="*/ 2514620 h 3149464"/>
                    <a:gd name="connsiteX671" fmla="*/ 1655724 w 3223440"/>
                    <a:gd name="connsiteY671" fmla="*/ 2490929 h 3149464"/>
                    <a:gd name="connsiteX672" fmla="*/ 1622556 w 3223440"/>
                    <a:gd name="connsiteY672" fmla="*/ 2455392 h 3149464"/>
                    <a:gd name="connsiteX673" fmla="*/ 1601234 w 3223440"/>
                    <a:gd name="connsiteY673" fmla="*/ 2422224 h 3149464"/>
                    <a:gd name="connsiteX674" fmla="*/ 1622556 w 3223440"/>
                    <a:gd name="connsiteY674" fmla="*/ 2455392 h 3149464"/>
                    <a:gd name="connsiteX675" fmla="*/ 1655724 w 3223440"/>
                    <a:gd name="connsiteY675" fmla="*/ 2490929 h 3149464"/>
                    <a:gd name="connsiteX676" fmla="*/ 1688892 w 3223440"/>
                    <a:gd name="connsiteY676" fmla="*/ 2500405 h 3149464"/>
                    <a:gd name="connsiteX677" fmla="*/ 1703107 w 3223440"/>
                    <a:gd name="connsiteY677" fmla="*/ 2469607 h 3149464"/>
                    <a:gd name="connsiteX678" fmla="*/ 1707845 w 3223440"/>
                    <a:gd name="connsiteY678" fmla="*/ 2445915 h 3149464"/>
                    <a:gd name="connsiteX679" fmla="*/ 1703107 w 3223440"/>
                    <a:gd name="connsiteY679" fmla="*/ 2469607 h 3149464"/>
                    <a:gd name="connsiteX680" fmla="*/ 1688892 w 3223440"/>
                    <a:gd name="connsiteY680" fmla="*/ 2500405 h 3149464"/>
                    <a:gd name="connsiteX681" fmla="*/ 1705476 w 3223440"/>
                    <a:gd name="connsiteY681" fmla="*/ 2521727 h 3149464"/>
                    <a:gd name="connsiteX682" fmla="*/ 1688892 w 3223440"/>
                    <a:gd name="connsiteY682" fmla="*/ 2500405 h 3149464"/>
                    <a:gd name="connsiteX683" fmla="*/ 1655724 w 3223440"/>
                    <a:gd name="connsiteY683" fmla="*/ 2490929 h 3149464"/>
                    <a:gd name="connsiteX684" fmla="*/ 1587019 w 3223440"/>
                    <a:gd name="connsiteY684" fmla="*/ 2514620 h 3149464"/>
                    <a:gd name="connsiteX685" fmla="*/ 1553852 w 3223440"/>
                    <a:gd name="connsiteY685" fmla="*/ 2533573 h 3149464"/>
                    <a:gd name="connsiteX686" fmla="*/ 1553852 w 3223440"/>
                    <a:gd name="connsiteY686" fmla="*/ 2533573 h 3149464"/>
                    <a:gd name="connsiteX687" fmla="*/ 1553852 w 3223440"/>
                    <a:gd name="connsiteY687" fmla="*/ 2533573 h 3149464"/>
                    <a:gd name="connsiteX688" fmla="*/ 1553852 w 3223440"/>
                    <a:gd name="connsiteY688" fmla="*/ 2533573 h 3149464"/>
                    <a:gd name="connsiteX689" fmla="*/ 1537268 w 3223440"/>
                    <a:gd name="connsiteY689" fmla="*/ 2744425 h 3149464"/>
                    <a:gd name="connsiteX690" fmla="*/ 1537268 w 3223440"/>
                    <a:gd name="connsiteY690" fmla="*/ 2744425 h 3149464"/>
                    <a:gd name="connsiteX691" fmla="*/ 1537268 w 3223440"/>
                    <a:gd name="connsiteY691" fmla="*/ 2730211 h 3149464"/>
                    <a:gd name="connsiteX692" fmla="*/ 1542006 w 3223440"/>
                    <a:gd name="connsiteY692" fmla="*/ 2713627 h 3149464"/>
                    <a:gd name="connsiteX693" fmla="*/ 1537268 w 3223440"/>
                    <a:gd name="connsiteY693" fmla="*/ 2711258 h 3149464"/>
                    <a:gd name="connsiteX694" fmla="*/ 1542006 w 3223440"/>
                    <a:gd name="connsiteY694" fmla="*/ 2713627 h 3149464"/>
                    <a:gd name="connsiteX695" fmla="*/ 1537268 w 3223440"/>
                    <a:gd name="connsiteY695" fmla="*/ 2730211 h 3149464"/>
                    <a:gd name="connsiteX696" fmla="*/ 1537268 w 3223440"/>
                    <a:gd name="connsiteY696" fmla="*/ 2744425 h 3149464"/>
                    <a:gd name="connsiteX697" fmla="*/ 1492254 w 3223440"/>
                    <a:gd name="connsiteY697" fmla="*/ 2448284 h 3149464"/>
                    <a:gd name="connsiteX698" fmla="*/ 1492254 w 3223440"/>
                    <a:gd name="connsiteY698" fmla="*/ 2455392 h 3149464"/>
                    <a:gd name="connsiteX699" fmla="*/ 1459086 w 3223440"/>
                    <a:gd name="connsiteY699" fmla="*/ 2479083 h 3149464"/>
                    <a:gd name="connsiteX700" fmla="*/ 1449610 w 3223440"/>
                    <a:gd name="connsiteY700" fmla="*/ 2479083 h 3149464"/>
                    <a:gd name="connsiteX701" fmla="*/ 1449610 w 3223440"/>
                    <a:gd name="connsiteY701" fmla="*/ 2479083 h 3149464"/>
                    <a:gd name="connsiteX702" fmla="*/ 1440134 w 3223440"/>
                    <a:gd name="connsiteY702" fmla="*/ 2533573 h 3149464"/>
                    <a:gd name="connsiteX703" fmla="*/ 1354845 w 3223440"/>
                    <a:gd name="connsiteY703" fmla="*/ 2588063 h 3149464"/>
                    <a:gd name="connsiteX704" fmla="*/ 1333523 w 3223440"/>
                    <a:gd name="connsiteY704" fmla="*/ 2590432 h 3149464"/>
                    <a:gd name="connsiteX705" fmla="*/ 1274295 w 3223440"/>
                    <a:gd name="connsiteY705" fmla="*/ 2599909 h 3149464"/>
                    <a:gd name="connsiteX706" fmla="*/ 1257711 w 3223440"/>
                    <a:gd name="connsiteY706" fmla="*/ 2633076 h 3149464"/>
                    <a:gd name="connsiteX707" fmla="*/ 1245865 w 3223440"/>
                    <a:gd name="connsiteY707" fmla="*/ 2661506 h 3149464"/>
                    <a:gd name="connsiteX708" fmla="*/ 1224543 w 3223440"/>
                    <a:gd name="connsiteY708" fmla="*/ 2697043 h 3149464"/>
                    <a:gd name="connsiteX709" fmla="*/ 1236388 w 3223440"/>
                    <a:gd name="connsiteY709" fmla="*/ 2739687 h 3149464"/>
                    <a:gd name="connsiteX710" fmla="*/ 1215066 w 3223440"/>
                    <a:gd name="connsiteY710" fmla="*/ 2758640 h 3149464"/>
                    <a:gd name="connsiteX711" fmla="*/ 1234019 w 3223440"/>
                    <a:gd name="connsiteY711" fmla="*/ 2777593 h 3149464"/>
                    <a:gd name="connsiteX712" fmla="*/ 1215066 w 3223440"/>
                    <a:gd name="connsiteY712" fmla="*/ 2758640 h 3149464"/>
                    <a:gd name="connsiteX713" fmla="*/ 1215066 w 3223440"/>
                    <a:gd name="connsiteY713" fmla="*/ 2758640 h 3149464"/>
                    <a:gd name="connsiteX714" fmla="*/ 1189006 w 3223440"/>
                    <a:gd name="connsiteY714" fmla="*/ 2751533 h 3149464"/>
                    <a:gd name="connsiteX715" fmla="*/ 1189006 w 3223440"/>
                    <a:gd name="connsiteY715" fmla="*/ 2751533 h 3149464"/>
                    <a:gd name="connsiteX716" fmla="*/ 1181899 w 3223440"/>
                    <a:gd name="connsiteY716" fmla="*/ 2739687 h 3149464"/>
                    <a:gd name="connsiteX717" fmla="*/ 1189006 w 3223440"/>
                    <a:gd name="connsiteY717" fmla="*/ 2751533 h 3149464"/>
                    <a:gd name="connsiteX718" fmla="*/ 1215066 w 3223440"/>
                    <a:gd name="connsiteY718" fmla="*/ 2758640 h 3149464"/>
                    <a:gd name="connsiteX719" fmla="*/ 1236388 w 3223440"/>
                    <a:gd name="connsiteY719" fmla="*/ 2739687 h 3149464"/>
                    <a:gd name="connsiteX720" fmla="*/ 1224543 w 3223440"/>
                    <a:gd name="connsiteY720" fmla="*/ 2697043 h 3149464"/>
                    <a:gd name="connsiteX721" fmla="*/ 1245865 w 3223440"/>
                    <a:gd name="connsiteY721" fmla="*/ 2661506 h 3149464"/>
                    <a:gd name="connsiteX722" fmla="*/ 1257711 w 3223440"/>
                    <a:gd name="connsiteY722" fmla="*/ 2633076 h 3149464"/>
                    <a:gd name="connsiteX723" fmla="*/ 1274295 w 3223440"/>
                    <a:gd name="connsiteY723" fmla="*/ 2599909 h 3149464"/>
                    <a:gd name="connsiteX724" fmla="*/ 1333523 w 3223440"/>
                    <a:gd name="connsiteY724" fmla="*/ 2590432 h 3149464"/>
                    <a:gd name="connsiteX725" fmla="*/ 1354845 w 3223440"/>
                    <a:gd name="connsiteY725" fmla="*/ 2588063 h 3149464"/>
                    <a:gd name="connsiteX726" fmla="*/ 1440134 w 3223440"/>
                    <a:gd name="connsiteY726" fmla="*/ 2533573 h 3149464"/>
                    <a:gd name="connsiteX727" fmla="*/ 1449610 w 3223440"/>
                    <a:gd name="connsiteY727" fmla="*/ 2479083 h 3149464"/>
                    <a:gd name="connsiteX728" fmla="*/ 1449610 w 3223440"/>
                    <a:gd name="connsiteY728" fmla="*/ 2479083 h 3149464"/>
                    <a:gd name="connsiteX729" fmla="*/ 1459086 w 3223440"/>
                    <a:gd name="connsiteY729" fmla="*/ 2479083 h 3149464"/>
                    <a:gd name="connsiteX730" fmla="*/ 1492254 w 3223440"/>
                    <a:gd name="connsiteY730" fmla="*/ 2455392 h 3149464"/>
                    <a:gd name="connsiteX731" fmla="*/ 1492254 w 3223440"/>
                    <a:gd name="connsiteY731" fmla="*/ 2448284 h 3149464"/>
                    <a:gd name="connsiteX732" fmla="*/ 1475670 w 3223440"/>
                    <a:gd name="connsiteY732" fmla="*/ 2408009 h 3149464"/>
                    <a:gd name="connsiteX733" fmla="*/ 1475670 w 3223440"/>
                    <a:gd name="connsiteY733" fmla="*/ 2408009 h 3149464"/>
                    <a:gd name="connsiteX734" fmla="*/ 1475670 w 3223440"/>
                    <a:gd name="connsiteY734" fmla="*/ 2408009 h 3149464"/>
                    <a:gd name="connsiteX735" fmla="*/ 1492254 w 3223440"/>
                    <a:gd name="connsiteY735" fmla="*/ 2448284 h 3149464"/>
                    <a:gd name="connsiteX736" fmla="*/ 1589388 w 3223440"/>
                    <a:gd name="connsiteY736" fmla="*/ 2434070 h 3149464"/>
                    <a:gd name="connsiteX737" fmla="*/ 1589388 w 3223440"/>
                    <a:gd name="connsiteY737" fmla="*/ 2434070 h 3149464"/>
                    <a:gd name="connsiteX738" fmla="*/ 1492254 w 3223440"/>
                    <a:gd name="connsiteY738" fmla="*/ 2448284 h 3149464"/>
                    <a:gd name="connsiteX739" fmla="*/ 1456717 w 3223440"/>
                    <a:gd name="connsiteY739" fmla="*/ 2713627 h 3149464"/>
                    <a:gd name="connsiteX740" fmla="*/ 1456717 w 3223440"/>
                    <a:gd name="connsiteY740" fmla="*/ 2725472 h 3149464"/>
                    <a:gd name="connsiteX741" fmla="*/ 1459086 w 3223440"/>
                    <a:gd name="connsiteY741" fmla="*/ 2730211 h 3149464"/>
                    <a:gd name="connsiteX742" fmla="*/ 1456717 w 3223440"/>
                    <a:gd name="connsiteY742" fmla="*/ 2725472 h 3149464"/>
                    <a:gd name="connsiteX743" fmla="*/ 1456717 w 3223440"/>
                    <a:gd name="connsiteY743" fmla="*/ 2713627 h 3149464"/>
                    <a:gd name="connsiteX744" fmla="*/ 1454348 w 3223440"/>
                    <a:gd name="connsiteY744" fmla="*/ 2794177 h 3149464"/>
                    <a:gd name="connsiteX745" fmla="*/ 1454348 w 3223440"/>
                    <a:gd name="connsiteY745" fmla="*/ 2794177 h 3149464"/>
                    <a:gd name="connsiteX746" fmla="*/ 1449610 w 3223440"/>
                    <a:gd name="connsiteY746" fmla="*/ 2796546 h 3149464"/>
                    <a:gd name="connsiteX747" fmla="*/ 1449610 w 3223440"/>
                    <a:gd name="connsiteY747" fmla="*/ 2796546 h 3149464"/>
                    <a:gd name="connsiteX748" fmla="*/ 1454348 w 3223440"/>
                    <a:gd name="connsiteY748" fmla="*/ 2794177 h 3149464"/>
                    <a:gd name="connsiteX749" fmla="*/ 1454348 w 3223440"/>
                    <a:gd name="connsiteY749" fmla="*/ 2794177 h 3149464"/>
                    <a:gd name="connsiteX750" fmla="*/ 1451979 w 3223440"/>
                    <a:gd name="connsiteY750" fmla="*/ 2604647 h 3149464"/>
                    <a:gd name="connsiteX751" fmla="*/ 1463825 w 3223440"/>
                    <a:gd name="connsiteY751" fmla="*/ 2583325 h 3149464"/>
                    <a:gd name="connsiteX752" fmla="*/ 1468563 w 3223440"/>
                    <a:gd name="connsiteY752" fmla="*/ 2564372 h 3149464"/>
                    <a:gd name="connsiteX753" fmla="*/ 1463825 w 3223440"/>
                    <a:gd name="connsiteY753" fmla="*/ 2583325 h 3149464"/>
                    <a:gd name="connsiteX754" fmla="*/ 1451979 w 3223440"/>
                    <a:gd name="connsiteY754" fmla="*/ 2604647 h 3149464"/>
                    <a:gd name="connsiteX755" fmla="*/ 1466194 w 3223440"/>
                    <a:gd name="connsiteY755" fmla="*/ 2481452 h 3149464"/>
                    <a:gd name="connsiteX756" fmla="*/ 1492254 w 3223440"/>
                    <a:gd name="connsiteY756" fmla="*/ 2464868 h 3149464"/>
                    <a:gd name="connsiteX757" fmla="*/ 1466194 w 3223440"/>
                    <a:gd name="connsiteY757" fmla="*/ 2481452 h 3149464"/>
                    <a:gd name="connsiteX758" fmla="*/ 1475670 w 3223440"/>
                    <a:gd name="connsiteY758" fmla="*/ 2701781 h 3149464"/>
                    <a:gd name="connsiteX759" fmla="*/ 1492254 w 3223440"/>
                    <a:gd name="connsiteY759" fmla="*/ 2687566 h 3149464"/>
                    <a:gd name="connsiteX760" fmla="*/ 1475670 w 3223440"/>
                    <a:gd name="connsiteY760" fmla="*/ 2701781 h 3149464"/>
                    <a:gd name="connsiteX761" fmla="*/ 1463825 w 3223440"/>
                    <a:gd name="connsiteY761" fmla="*/ 2708888 h 3149464"/>
                    <a:gd name="connsiteX762" fmla="*/ 1475670 w 3223440"/>
                    <a:gd name="connsiteY762" fmla="*/ 2701781 h 3149464"/>
                    <a:gd name="connsiteX763" fmla="*/ 1485147 w 3223440"/>
                    <a:gd name="connsiteY763" fmla="*/ 2652029 h 3149464"/>
                    <a:gd name="connsiteX764" fmla="*/ 1468563 w 3223440"/>
                    <a:gd name="connsiteY764" fmla="*/ 2649660 h 3149464"/>
                    <a:gd name="connsiteX765" fmla="*/ 1485147 w 3223440"/>
                    <a:gd name="connsiteY765" fmla="*/ 2652029 h 3149464"/>
                    <a:gd name="connsiteX766" fmla="*/ 1496992 w 3223440"/>
                    <a:gd name="connsiteY766" fmla="*/ 2656768 h 3149464"/>
                    <a:gd name="connsiteX767" fmla="*/ 1485147 w 3223440"/>
                    <a:gd name="connsiteY767" fmla="*/ 2652029 h 3149464"/>
                    <a:gd name="connsiteX768" fmla="*/ 1480409 w 3223440"/>
                    <a:gd name="connsiteY768" fmla="*/ 2519358 h 3149464"/>
                    <a:gd name="connsiteX769" fmla="*/ 1511207 w 3223440"/>
                    <a:gd name="connsiteY769" fmla="*/ 2498036 h 3149464"/>
                    <a:gd name="connsiteX770" fmla="*/ 1511207 w 3223440"/>
                    <a:gd name="connsiteY770" fmla="*/ 2498036 h 3149464"/>
                    <a:gd name="connsiteX771" fmla="*/ 1480409 w 3223440"/>
                    <a:gd name="connsiteY771" fmla="*/ 2519358 h 3149464"/>
                    <a:gd name="connsiteX772" fmla="*/ 1504100 w 3223440"/>
                    <a:gd name="connsiteY772" fmla="*/ 2720734 h 3149464"/>
                    <a:gd name="connsiteX773" fmla="*/ 1513576 w 3223440"/>
                    <a:gd name="connsiteY773" fmla="*/ 2723103 h 3149464"/>
                    <a:gd name="connsiteX774" fmla="*/ 1504100 w 3223440"/>
                    <a:gd name="connsiteY774" fmla="*/ 2720734 h 3149464"/>
                    <a:gd name="connsiteX775" fmla="*/ 1501731 w 3223440"/>
                    <a:gd name="connsiteY775" fmla="*/ 2718365 h 3149464"/>
                    <a:gd name="connsiteX776" fmla="*/ 1504100 w 3223440"/>
                    <a:gd name="connsiteY776" fmla="*/ 2720734 h 3149464"/>
                    <a:gd name="connsiteX777" fmla="*/ 1513576 w 3223440"/>
                    <a:gd name="connsiteY777" fmla="*/ 2680459 h 3149464"/>
                    <a:gd name="connsiteX778" fmla="*/ 1518315 w 3223440"/>
                    <a:gd name="connsiteY778" fmla="*/ 2680459 h 3149464"/>
                    <a:gd name="connsiteX779" fmla="*/ 1511207 w 3223440"/>
                    <a:gd name="connsiteY779" fmla="*/ 2668613 h 3149464"/>
                    <a:gd name="connsiteX780" fmla="*/ 1518315 w 3223440"/>
                    <a:gd name="connsiteY780" fmla="*/ 2680459 h 3149464"/>
                    <a:gd name="connsiteX781" fmla="*/ 1513576 w 3223440"/>
                    <a:gd name="connsiteY781" fmla="*/ 2680459 h 3149464"/>
                    <a:gd name="connsiteX782" fmla="*/ 1392751 w 3223440"/>
                    <a:gd name="connsiteY782" fmla="*/ 2701781 h 3149464"/>
                    <a:gd name="connsiteX783" fmla="*/ 1392751 w 3223440"/>
                    <a:gd name="connsiteY783" fmla="*/ 2701781 h 3149464"/>
                    <a:gd name="connsiteX784" fmla="*/ 1397489 w 3223440"/>
                    <a:gd name="connsiteY784" fmla="*/ 2682828 h 3149464"/>
                    <a:gd name="connsiteX785" fmla="*/ 1392751 w 3223440"/>
                    <a:gd name="connsiteY785" fmla="*/ 2701781 h 3149464"/>
                    <a:gd name="connsiteX786" fmla="*/ 1392751 w 3223440"/>
                    <a:gd name="connsiteY786" fmla="*/ 2701781 h 3149464"/>
                    <a:gd name="connsiteX787" fmla="*/ 1361952 w 3223440"/>
                    <a:gd name="connsiteY787" fmla="*/ 2616492 h 3149464"/>
                    <a:gd name="connsiteX788" fmla="*/ 1352476 w 3223440"/>
                    <a:gd name="connsiteY788" fmla="*/ 2611754 h 3149464"/>
                    <a:gd name="connsiteX789" fmla="*/ 1361952 w 3223440"/>
                    <a:gd name="connsiteY789" fmla="*/ 2616492 h 3149464"/>
                    <a:gd name="connsiteX790" fmla="*/ 1369060 w 3223440"/>
                    <a:gd name="connsiteY790" fmla="*/ 2623600 h 3149464"/>
                    <a:gd name="connsiteX791" fmla="*/ 1361952 w 3223440"/>
                    <a:gd name="connsiteY791" fmla="*/ 2616492 h 3149464"/>
                    <a:gd name="connsiteX792" fmla="*/ 1369060 w 3223440"/>
                    <a:gd name="connsiteY792" fmla="*/ 2723103 h 3149464"/>
                    <a:gd name="connsiteX793" fmla="*/ 1369060 w 3223440"/>
                    <a:gd name="connsiteY793" fmla="*/ 2723103 h 3149464"/>
                    <a:gd name="connsiteX794" fmla="*/ 1364321 w 3223440"/>
                    <a:gd name="connsiteY794" fmla="*/ 2720734 h 3149464"/>
                    <a:gd name="connsiteX795" fmla="*/ 1369060 w 3223440"/>
                    <a:gd name="connsiteY795" fmla="*/ 2723103 h 3149464"/>
                    <a:gd name="connsiteX796" fmla="*/ 1369060 w 3223440"/>
                    <a:gd name="connsiteY796" fmla="*/ 2723103 h 3149464"/>
                    <a:gd name="connsiteX797" fmla="*/ 1324046 w 3223440"/>
                    <a:gd name="connsiteY797" fmla="*/ 2898418 h 3149464"/>
                    <a:gd name="connsiteX798" fmla="*/ 1324046 w 3223440"/>
                    <a:gd name="connsiteY798" fmla="*/ 2884204 h 3149464"/>
                    <a:gd name="connsiteX799" fmla="*/ 1324046 w 3223440"/>
                    <a:gd name="connsiteY799" fmla="*/ 2879466 h 3149464"/>
                    <a:gd name="connsiteX800" fmla="*/ 1324046 w 3223440"/>
                    <a:gd name="connsiteY800" fmla="*/ 2884204 h 3149464"/>
                    <a:gd name="connsiteX801" fmla="*/ 1324046 w 3223440"/>
                    <a:gd name="connsiteY801" fmla="*/ 2898418 h 3149464"/>
                    <a:gd name="connsiteX802" fmla="*/ 1319308 w 3223440"/>
                    <a:gd name="connsiteY802" fmla="*/ 2848667 h 3149464"/>
                    <a:gd name="connsiteX803" fmla="*/ 1314570 w 3223440"/>
                    <a:gd name="connsiteY803" fmla="*/ 2846298 h 3149464"/>
                    <a:gd name="connsiteX804" fmla="*/ 1319308 w 3223440"/>
                    <a:gd name="connsiteY804" fmla="*/ 2848667 h 3149464"/>
                    <a:gd name="connsiteX805" fmla="*/ 1326415 w 3223440"/>
                    <a:gd name="connsiteY805" fmla="*/ 2851036 h 3149464"/>
                    <a:gd name="connsiteX806" fmla="*/ 1319308 w 3223440"/>
                    <a:gd name="connsiteY806" fmla="*/ 2848667 h 3149464"/>
                    <a:gd name="connsiteX807" fmla="*/ 1316939 w 3223440"/>
                    <a:gd name="connsiteY807" fmla="*/ 2829714 h 3149464"/>
                    <a:gd name="connsiteX808" fmla="*/ 1314570 w 3223440"/>
                    <a:gd name="connsiteY808" fmla="*/ 2846298 h 3149464"/>
                    <a:gd name="connsiteX809" fmla="*/ 1316939 w 3223440"/>
                    <a:gd name="connsiteY809" fmla="*/ 2829714 h 3149464"/>
                    <a:gd name="connsiteX810" fmla="*/ 1314570 w 3223440"/>
                    <a:gd name="connsiteY810" fmla="*/ 2808392 h 3149464"/>
                    <a:gd name="connsiteX811" fmla="*/ 1309832 w 3223440"/>
                    <a:gd name="connsiteY811" fmla="*/ 2806023 h 3149464"/>
                    <a:gd name="connsiteX812" fmla="*/ 1314570 w 3223440"/>
                    <a:gd name="connsiteY812" fmla="*/ 2808392 h 3149464"/>
                    <a:gd name="connsiteX813" fmla="*/ 1316939 w 3223440"/>
                    <a:gd name="connsiteY813" fmla="*/ 2829714 h 3149464"/>
                    <a:gd name="connsiteX814" fmla="*/ 1309832 w 3223440"/>
                    <a:gd name="connsiteY814" fmla="*/ 2922110 h 3149464"/>
                    <a:gd name="connsiteX815" fmla="*/ 1288509 w 3223440"/>
                    <a:gd name="connsiteY815" fmla="*/ 2948170 h 3149464"/>
                    <a:gd name="connsiteX816" fmla="*/ 1288509 w 3223440"/>
                    <a:gd name="connsiteY816" fmla="*/ 2948170 h 3149464"/>
                    <a:gd name="connsiteX817" fmla="*/ 1309832 w 3223440"/>
                    <a:gd name="connsiteY817" fmla="*/ 2922110 h 3149464"/>
                    <a:gd name="connsiteX818" fmla="*/ 1286140 w 3223440"/>
                    <a:gd name="connsiteY818" fmla="*/ 2744425 h 3149464"/>
                    <a:gd name="connsiteX819" fmla="*/ 1288509 w 3223440"/>
                    <a:gd name="connsiteY819" fmla="*/ 2746794 h 3149464"/>
                    <a:gd name="connsiteX820" fmla="*/ 1300355 w 3223440"/>
                    <a:gd name="connsiteY820" fmla="*/ 2749164 h 3149464"/>
                    <a:gd name="connsiteX821" fmla="*/ 1288509 w 3223440"/>
                    <a:gd name="connsiteY821" fmla="*/ 2746794 h 3149464"/>
                    <a:gd name="connsiteX822" fmla="*/ 1286140 w 3223440"/>
                    <a:gd name="connsiteY822" fmla="*/ 2744425 h 3149464"/>
                    <a:gd name="connsiteX823" fmla="*/ 1302724 w 3223440"/>
                    <a:gd name="connsiteY823" fmla="*/ 2699412 h 3149464"/>
                    <a:gd name="connsiteX824" fmla="*/ 1302724 w 3223440"/>
                    <a:gd name="connsiteY824" fmla="*/ 2699412 h 3149464"/>
                    <a:gd name="connsiteX825" fmla="*/ 1314570 w 3223440"/>
                    <a:gd name="connsiteY825" fmla="*/ 2715996 h 3149464"/>
                    <a:gd name="connsiteX826" fmla="*/ 1302724 w 3223440"/>
                    <a:gd name="connsiteY826" fmla="*/ 2699412 h 3149464"/>
                    <a:gd name="connsiteX827" fmla="*/ 1312201 w 3223440"/>
                    <a:gd name="connsiteY827" fmla="*/ 2697043 h 3149464"/>
                    <a:gd name="connsiteX828" fmla="*/ 1314570 w 3223440"/>
                    <a:gd name="connsiteY828" fmla="*/ 2680459 h 3149464"/>
                    <a:gd name="connsiteX829" fmla="*/ 1288509 w 3223440"/>
                    <a:gd name="connsiteY829" fmla="*/ 2670982 h 3149464"/>
                    <a:gd name="connsiteX830" fmla="*/ 1276664 w 3223440"/>
                    <a:gd name="connsiteY830" fmla="*/ 2670982 h 3149464"/>
                    <a:gd name="connsiteX831" fmla="*/ 1288509 w 3223440"/>
                    <a:gd name="connsiteY831" fmla="*/ 2670982 h 3149464"/>
                    <a:gd name="connsiteX832" fmla="*/ 1314570 w 3223440"/>
                    <a:gd name="connsiteY832" fmla="*/ 2680459 h 3149464"/>
                    <a:gd name="connsiteX833" fmla="*/ 1312201 w 3223440"/>
                    <a:gd name="connsiteY833" fmla="*/ 2697043 h 3149464"/>
                    <a:gd name="connsiteX834" fmla="*/ 1305093 w 3223440"/>
                    <a:gd name="connsiteY834" fmla="*/ 2993184 h 3149464"/>
                    <a:gd name="connsiteX835" fmla="*/ 1345368 w 3223440"/>
                    <a:gd name="connsiteY835" fmla="*/ 2995553 h 3149464"/>
                    <a:gd name="connsiteX836" fmla="*/ 1305093 w 3223440"/>
                    <a:gd name="connsiteY836" fmla="*/ 2993184 h 3149464"/>
                    <a:gd name="connsiteX837" fmla="*/ 1279033 w 3223440"/>
                    <a:gd name="connsiteY837" fmla="*/ 2986076 h 3149464"/>
                    <a:gd name="connsiteX838" fmla="*/ 1305093 w 3223440"/>
                    <a:gd name="connsiteY838" fmla="*/ 2993184 h 3149464"/>
                    <a:gd name="connsiteX839" fmla="*/ 1328784 w 3223440"/>
                    <a:gd name="connsiteY839" fmla="*/ 2723103 h 3149464"/>
                    <a:gd name="connsiteX840" fmla="*/ 1328784 w 3223440"/>
                    <a:gd name="connsiteY840" fmla="*/ 2723103 h 3149464"/>
                    <a:gd name="connsiteX841" fmla="*/ 1328784 w 3223440"/>
                    <a:gd name="connsiteY841" fmla="*/ 2723103 h 3149464"/>
                    <a:gd name="connsiteX842" fmla="*/ 1328784 w 3223440"/>
                    <a:gd name="connsiteY842" fmla="*/ 2723103 h 3149464"/>
                    <a:gd name="connsiteX843" fmla="*/ 1342999 w 3223440"/>
                    <a:gd name="connsiteY843" fmla="*/ 2734949 h 3149464"/>
                    <a:gd name="connsiteX844" fmla="*/ 1347738 w 3223440"/>
                    <a:gd name="connsiteY844" fmla="*/ 2723103 h 3149464"/>
                    <a:gd name="connsiteX845" fmla="*/ 1347738 w 3223440"/>
                    <a:gd name="connsiteY845" fmla="*/ 2723103 h 3149464"/>
                    <a:gd name="connsiteX846" fmla="*/ 1342999 w 3223440"/>
                    <a:gd name="connsiteY846" fmla="*/ 2734949 h 3149464"/>
                    <a:gd name="connsiteX847" fmla="*/ 1352476 w 3223440"/>
                    <a:gd name="connsiteY847" fmla="*/ 2877096 h 3149464"/>
                    <a:gd name="connsiteX848" fmla="*/ 1359583 w 3223440"/>
                    <a:gd name="connsiteY848" fmla="*/ 2877096 h 3149464"/>
                    <a:gd name="connsiteX849" fmla="*/ 1352476 w 3223440"/>
                    <a:gd name="connsiteY849" fmla="*/ 2877096 h 3149464"/>
                    <a:gd name="connsiteX850" fmla="*/ 1345368 w 3223440"/>
                    <a:gd name="connsiteY850" fmla="*/ 2877096 h 3149464"/>
                    <a:gd name="connsiteX851" fmla="*/ 1352476 w 3223440"/>
                    <a:gd name="connsiteY851" fmla="*/ 2877096 h 3149464"/>
                    <a:gd name="connsiteX852" fmla="*/ 1392751 w 3223440"/>
                    <a:gd name="connsiteY852" fmla="*/ 2751533 h 3149464"/>
                    <a:gd name="connsiteX853" fmla="*/ 1369060 w 3223440"/>
                    <a:gd name="connsiteY853" fmla="*/ 2770486 h 3149464"/>
                    <a:gd name="connsiteX854" fmla="*/ 1392751 w 3223440"/>
                    <a:gd name="connsiteY854" fmla="*/ 2751533 h 3149464"/>
                    <a:gd name="connsiteX855" fmla="*/ 1397489 w 3223440"/>
                    <a:gd name="connsiteY855" fmla="*/ 2630707 h 3149464"/>
                    <a:gd name="connsiteX856" fmla="*/ 1378536 w 3223440"/>
                    <a:gd name="connsiteY856" fmla="*/ 2628338 h 3149464"/>
                    <a:gd name="connsiteX857" fmla="*/ 1397489 w 3223440"/>
                    <a:gd name="connsiteY857" fmla="*/ 2630707 h 3149464"/>
                    <a:gd name="connsiteX858" fmla="*/ 1411704 w 3223440"/>
                    <a:gd name="connsiteY858" fmla="*/ 2628338 h 3149464"/>
                    <a:gd name="connsiteX859" fmla="*/ 1397489 w 3223440"/>
                    <a:gd name="connsiteY859" fmla="*/ 2630707 h 3149464"/>
                    <a:gd name="connsiteX860" fmla="*/ 1399858 w 3223440"/>
                    <a:gd name="connsiteY860" fmla="*/ 2730211 h 3149464"/>
                    <a:gd name="connsiteX861" fmla="*/ 1399858 w 3223440"/>
                    <a:gd name="connsiteY861" fmla="*/ 2730211 h 3149464"/>
                    <a:gd name="connsiteX862" fmla="*/ 1433026 w 3223440"/>
                    <a:gd name="connsiteY862" fmla="*/ 2753902 h 3149464"/>
                    <a:gd name="connsiteX863" fmla="*/ 1435395 w 3223440"/>
                    <a:gd name="connsiteY863" fmla="*/ 2770486 h 3149464"/>
                    <a:gd name="connsiteX864" fmla="*/ 1433026 w 3223440"/>
                    <a:gd name="connsiteY864" fmla="*/ 2753902 h 3149464"/>
                    <a:gd name="connsiteX865" fmla="*/ 1399858 w 3223440"/>
                    <a:gd name="connsiteY865" fmla="*/ 2730211 h 3149464"/>
                    <a:gd name="connsiteX866" fmla="*/ 1399858 w 3223440"/>
                    <a:gd name="connsiteY866" fmla="*/ 2730211 h 3149464"/>
                    <a:gd name="connsiteX867" fmla="*/ 1399858 w 3223440"/>
                    <a:gd name="connsiteY867" fmla="*/ 2730211 h 3149464"/>
                    <a:gd name="connsiteX868" fmla="*/ 1399858 w 3223440"/>
                    <a:gd name="connsiteY868" fmla="*/ 2730211 h 3149464"/>
                    <a:gd name="connsiteX869" fmla="*/ 1399858 w 3223440"/>
                    <a:gd name="connsiteY869" fmla="*/ 2730211 h 3149464"/>
                    <a:gd name="connsiteX870" fmla="*/ 1260080 w 3223440"/>
                    <a:gd name="connsiteY870" fmla="*/ 2820238 h 3149464"/>
                    <a:gd name="connsiteX871" fmla="*/ 1243496 w 3223440"/>
                    <a:gd name="connsiteY871" fmla="*/ 2820238 h 3149464"/>
                    <a:gd name="connsiteX872" fmla="*/ 1129778 w 3223440"/>
                    <a:gd name="connsiteY872" fmla="*/ 2798915 h 3149464"/>
                    <a:gd name="connsiteX873" fmla="*/ 1049227 w 3223440"/>
                    <a:gd name="connsiteY873" fmla="*/ 2782331 h 3149464"/>
                    <a:gd name="connsiteX874" fmla="*/ 1046858 w 3223440"/>
                    <a:gd name="connsiteY874" fmla="*/ 2770486 h 3149464"/>
                    <a:gd name="connsiteX875" fmla="*/ 1037382 w 3223440"/>
                    <a:gd name="connsiteY875" fmla="*/ 2770486 h 3149464"/>
                    <a:gd name="connsiteX876" fmla="*/ 1037382 w 3223440"/>
                    <a:gd name="connsiteY876" fmla="*/ 2770486 h 3149464"/>
                    <a:gd name="connsiteX877" fmla="*/ 1030274 w 3223440"/>
                    <a:gd name="connsiteY877" fmla="*/ 2777593 h 3149464"/>
                    <a:gd name="connsiteX878" fmla="*/ 1037382 w 3223440"/>
                    <a:gd name="connsiteY878" fmla="*/ 2770486 h 3149464"/>
                    <a:gd name="connsiteX879" fmla="*/ 1037382 w 3223440"/>
                    <a:gd name="connsiteY879" fmla="*/ 2770486 h 3149464"/>
                    <a:gd name="connsiteX880" fmla="*/ 1046858 w 3223440"/>
                    <a:gd name="connsiteY880" fmla="*/ 2770486 h 3149464"/>
                    <a:gd name="connsiteX881" fmla="*/ 1108456 w 3223440"/>
                    <a:gd name="connsiteY881" fmla="*/ 2749164 h 3149464"/>
                    <a:gd name="connsiteX882" fmla="*/ 1148731 w 3223440"/>
                    <a:gd name="connsiteY882" fmla="*/ 2739687 h 3149464"/>
                    <a:gd name="connsiteX883" fmla="*/ 1184268 w 3223440"/>
                    <a:gd name="connsiteY883" fmla="*/ 2730211 h 3149464"/>
                    <a:gd name="connsiteX884" fmla="*/ 1181899 w 3223440"/>
                    <a:gd name="connsiteY884" fmla="*/ 2725472 h 3149464"/>
                    <a:gd name="connsiteX885" fmla="*/ 1184268 w 3223440"/>
                    <a:gd name="connsiteY885" fmla="*/ 2730211 h 3149464"/>
                    <a:gd name="connsiteX886" fmla="*/ 1184268 w 3223440"/>
                    <a:gd name="connsiteY886" fmla="*/ 2730211 h 3149464"/>
                    <a:gd name="connsiteX887" fmla="*/ 1184268 w 3223440"/>
                    <a:gd name="connsiteY887" fmla="*/ 2730211 h 3149464"/>
                    <a:gd name="connsiteX888" fmla="*/ 1184268 w 3223440"/>
                    <a:gd name="connsiteY888" fmla="*/ 2730211 h 3149464"/>
                    <a:gd name="connsiteX889" fmla="*/ 1148731 w 3223440"/>
                    <a:gd name="connsiteY889" fmla="*/ 2739687 h 3149464"/>
                    <a:gd name="connsiteX890" fmla="*/ 1148731 w 3223440"/>
                    <a:gd name="connsiteY890" fmla="*/ 2739687 h 3149464"/>
                    <a:gd name="connsiteX891" fmla="*/ 1108456 w 3223440"/>
                    <a:gd name="connsiteY891" fmla="*/ 2749164 h 3149464"/>
                    <a:gd name="connsiteX892" fmla="*/ 1046858 w 3223440"/>
                    <a:gd name="connsiteY892" fmla="*/ 2770486 h 3149464"/>
                    <a:gd name="connsiteX893" fmla="*/ 1049227 w 3223440"/>
                    <a:gd name="connsiteY893" fmla="*/ 2782331 h 3149464"/>
                    <a:gd name="connsiteX894" fmla="*/ 1129778 w 3223440"/>
                    <a:gd name="connsiteY894" fmla="*/ 2798915 h 3149464"/>
                    <a:gd name="connsiteX895" fmla="*/ 1243496 w 3223440"/>
                    <a:gd name="connsiteY895" fmla="*/ 2820238 h 3149464"/>
                    <a:gd name="connsiteX896" fmla="*/ 1264818 w 3223440"/>
                    <a:gd name="connsiteY896" fmla="*/ 2784701 h 3149464"/>
                    <a:gd name="connsiteX897" fmla="*/ 1250603 w 3223440"/>
                    <a:gd name="connsiteY897" fmla="*/ 2782331 h 3149464"/>
                    <a:gd name="connsiteX898" fmla="*/ 1264818 w 3223440"/>
                    <a:gd name="connsiteY898" fmla="*/ 2784701 h 3149464"/>
                    <a:gd name="connsiteX899" fmla="*/ 1243496 w 3223440"/>
                    <a:gd name="connsiteY899" fmla="*/ 2820238 h 3149464"/>
                    <a:gd name="connsiteX900" fmla="*/ 1260080 w 3223440"/>
                    <a:gd name="connsiteY900" fmla="*/ 2820238 h 3149464"/>
                    <a:gd name="connsiteX901" fmla="*/ 1262449 w 3223440"/>
                    <a:gd name="connsiteY901" fmla="*/ 2869989 h 3149464"/>
                    <a:gd name="connsiteX902" fmla="*/ 1260080 w 3223440"/>
                    <a:gd name="connsiteY902" fmla="*/ 2820238 h 3149464"/>
                    <a:gd name="connsiteX903" fmla="*/ 1098979 w 3223440"/>
                    <a:gd name="connsiteY903" fmla="*/ 2962385 h 3149464"/>
                    <a:gd name="connsiteX904" fmla="*/ 1075288 w 3223440"/>
                    <a:gd name="connsiteY904" fmla="*/ 2962385 h 3149464"/>
                    <a:gd name="connsiteX905" fmla="*/ 1098979 w 3223440"/>
                    <a:gd name="connsiteY905" fmla="*/ 2962385 h 3149464"/>
                    <a:gd name="connsiteX906" fmla="*/ 1098979 w 3223440"/>
                    <a:gd name="connsiteY906" fmla="*/ 2962385 h 3149464"/>
                    <a:gd name="connsiteX907" fmla="*/ 1072919 w 3223440"/>
                    <a:gd name="connsiteY907" fmla="*/ 2962385 h 3149464"/>
                    <a:gd name="connsiteX908" fmla="*/ 1072919 w 3223440"/>
                    <a:gd name="connsiteY908" fmla="*/ 2962385 h 3149464"/>
                    <a:gd name="connsiteX909" fmla="*/ 1072919 w 3223440"/>
                    <a:gd name="connsiteY909" fmla="*/ 2962385 h 3149464"/>
                    <a:gd name="connsiteX910" fmla="*/ 1072919 w 3223440"/>
                    <a:gd name="connsiteY910" fmla="*/ 2962385 h 3149464"/>
                    <a:gd name="connsiteX911" fmla="*/ 1072919 w 3223440"/>
                    <a:gd name="connsiteY911" fmla="*/ 2962385 h 3149464"/>
                    <a:gd name="connsiteX912" fmla="*/ 1016060 w 3223440"/>
                    <a:gd name="connsiteY912" fmla="*/ 2746794 h 3149464"/>
                    <a:gd name="connsiteX913" fmla="*/ 892865 w 3223440"/>
                    <a:gd name="connsiteY913" fmla="*/ 2756271 h 3149464"/>
                    <a:gd name="connsiteX914" fmla="*/ 1016060 w 3223440"/>
                    <a:gd name="connsiteY914" fmla="*/ 2746794 h 3149464"/>
                    <a:gd name="connsiteX915" fmla="*/ 1037382 w 3223440"/>
                    <a:gd name="connsiteY915" fmla="*/ 2761009 h 3149464"/>
                    <a:gd name="connsiteX916" fmla="*/ 1016060 w 3223440"/>
                    <a:gd name="connsiteY916" fmla="*/ 2746794 h 3149464"/>
                    <a:gd name="connsiteX917" fmla="*/ 1030274 w 3223440"/>
                    <a:gd name="connsiteY917" fmla="*/ 2777593 h 3149464"/>
                    <a:gd name="connsiteX918" fmla="*/ 997107 w 3223440"/>
                    <a:gd name="connsiteY918" fmla="*/ 2791808 h 3149464"/>
                    <a:gd name="connsiteX919" fmla="*/ 997107 w 3223440"/>
                    <a:gd name="connsiteY919" fmla="*/ 2791808 h 3149464"/>
                    <a:gd name="connsiteX920" fmla="*/ 1030274 w 3223440"/>
                    <a:gd name="connsiteY920" fmla="*/ 2777593 h 3149464"/>
                    <a:gd name="connsiteX921" fmla="*/ 975784 w 3223440"/>
                    <a:gd name="connsiteY921" fmla="*/ 2377210 h 3149464"/>
                    <a:gd name="connsiteX922" fmla="*/ 935509 w 3223440"/>
                    <a:gd name="connsiteY922" fmla="*/ 2410378 h 3149464"/>
                    <a:gd name="connsiteX923" fmla="*/ 864435 w 3223440"/>
                    <a:gd name="connsiteY923" fmla="*/ 2379580 h 3149464"/>
                    <a:gd name="connsiteX924" fmla="*/ 850221 w 3223440"/>
                    <a:gd name="connsiteY924" fmla="*/ 2362996 h 3149464"/>
                    <a:gd name="connsiteX925" fmla="*/ 864435 w 3223440"/>
                    <a:gd name="connsiteY925" fmla="*/ 2379580 h 3149464"/>
                    <a:gd name="connsiteX926" fmla="*/ 935509 w 3223440"/>
                    <a:gd name="connsiteY926" fmla="*/ 2410378 h 3149464"/>
                    <a:gd name="connsiteX927" fmla="*/ 975784 w 3223440"/>
                    <a:gd name="connsiteY927" fmla="*/ 2377210 h 3149464"/>
                    <a:gd name="connsiteX928" fmla="*/ 975784 w 3223440"/>
                    <a:gd name="connsiteY928" fmla="*/ 2377210 h 3149464"/>
                    <a:gd name="connsiteX929" fmla="*/ 975784 w 3223440"/>
                    <a:gd name="connsiteY929" fmla="*/ 2360627 h 3149464"/>
                    <a:gd name="connsiteX930" fmla="*/ 982892 w 3223440"/>
                    <a:gd name="connsiteY930" fmla="*/ 2355888 h 3149464"/>
                    <a:gd name="connsiteX931" fmla="*/ 975784 w 3223440"/>
                    <a:gd name="connsiteY931" fmla="*/ 2360627 h 3149464"/>
                    <a:gd name="connsiteX932" fmla="*/ 975784 w 3223440"/>
                    <a:gd name="connsiteY932" fmla="*/ 2377210 h 3149464"/>
                    <a:gd name="connsiteX933" fmla="*/ 1098979 w 3223440"/>
                    <a:gd name="connsiteY933" fmla="*/ 2377210 h 3149464"/>
                    <a:gd name="connsiteX934" fmla="*/ 1179529 w 3223440"/>
                    <a:gd name="connsiteY934" fmla="*/ 2391425 h 3149464"/>
                    <a:gd name="connsiteX935" fmla="*/ 1205590 w 3223440"/>
                    <a:gd name="connsiteY935" fmla="*/ 2384318 h 3149464"/>
                    <a:gd name="connsiteX936" fmla="*/ 1269556 w 3223440"/>
                    <a:gd name="connsiteY936" fmla="*/ 2384318 h 3149464"/>
                    <a:gd name="connsiteX937" fmla="*/ 1269556 w 3223440"/>
                    <a:gd name="connsiteY937" fmla="*/ 2384318 h 3149464"/>
                    <a:gd name="connsiteX938" fmla="*/ 1205590 w 3223440"/>
                    <a:gd name="connsiteY938" fmla="*/ 2384318 h 3149464"/>
                    <a:gd name="connsiteX939" fmla="*/ 1179529 w 3223440"/>
                    <a:gd name="connsiteY939" fmla="*/ 2391425 h 3149464"/>
                    <a:gd name="connsiteX940" fmla="*/ 1098979 w 3223440"/>
                    <a:gd name="connsiteY940" fmla="*/ 2377210 h 3149464"/>
                    <a:gd name="connsiteX941" fmla="*/ 975784 w 3223440"/>
                    <a:gd name="connsiteY941" fmla="*/ 2377210 h 3149464"/>
                    <a:gd name="connsiteX942" fmla="*/ 1058704 w 3223440"/>
                    <a:gd name="connsiteY942" fmla="*/ 2516989 h 3149464"/>
                    <a:gd name="connsiteX943" fmla="*/ 1049227 w 3223440"/>
                    <a:gd name="connsiteY943" fmla="*/ 2535942 h 3149464"/>
                    <a:gd name="connsiteX944" fmla="*/ 1049227 w 3223440"/>
                    <a:gd name="connsiteY944" fmla="*/ 2535942 h 3149464"/>
                    <a:gd name="connsiteX945" fmla="*/ 1058704 w 3223440"/>
                    <a:gd name="connsiteY945" fmla="*/ 2516989 h 3149464"/>
                    <a:gd name="connsiteX946" fmla="*/ 987630 w 3223440"/>
                    <a:gd name="connsiteY946" fmla="*/ 2552526 h 3149464"/>
                    <a:gd name="connsiteX947" fmla="*/ 997107 w 3223440"/>
                    <a:gd name="connsiteY947" fmla="*/ 2543049 h 3149464"/>
                    <a:gd name="connsiteX948" fmla="*/ 987630 w 3223440"/>
                    <a:gd name="connsiteY948" fmla="*/ 2552526 h 3149464"/>
                    <a:gd name="connsiteX949" fmla="*/ 933140 w 3223440"/>
                    <a:gd name="connsiteY949" fmla="*/ 2543049 h 3149464"/>
                    <a:gd name="connsiteX950" fmla="*/ 987630 w 3223440"/>
                    <a:gd name="connsiteY950" fmla="*/ 2552526 h 3149464"/>
                    <a:gd name="connsiteX951" fmla="*/ 975784 w 3223440"/>
                    <a:gd name="connsiteY951" fmla="*/ 2481452 h 3149464"/>
                    <a:gd name="connsiteX952" fmla="*/ 975784 w 3223440"/>
                    <a:gd name="connsiteY952" fmla="*/ 2467237 h 3149464"/>
                    <a:gd name="connsiteX953" fmla="*/ 975784 w 3223440"/>
                    <a:gd name="connsiteY953" fmla="*/ 2457761 h 3149464"/>
                    <a:gd name="connsiteX954" fmla="*/ 975784 w 3223440"/>
                    <a:gd name="connsiteY954" fmla="*/ 2467237 h 3149464"/>
                    <a:gd name="connsiteX955" fmla="*/ 975784 w 3223440"/>
                    <a:gd name="connsiteY955" fmla="*/ 2481452 h 3149464"/>
                    <a:gd name="connsiteX956" fmla="*/ 824160 w 3223440"/>
                    <a:gd name="connsiteY956" fmla="*/ 2607016 h 3149464"/>
                    <a:gd name="connsiteX957" fmla="*/ 760194 w 3223440"/>
                    <a:gd name="connsiteY957" fmla="*/ 2635446 h 3149464"/>
                    <a:gd name="connsiteX958" fmla="*/ 764932 w 3223440"/>
                    <a:gd name="connsiteY958" fmla="*/ 2637814 h 3149464"/>
                    <a:gd name="connsiteX959" fmla="*/ 764932 w 3223440"/>
                    <a:gd name="connsiteY959" fmla="*/ 2637814 h 3149464"/>
                    <a:gd name="connsiteX960" fmla="*/ 760194 w 3223440"/>
                    <a:gd name="connsiteY960" fmla="*/ 2635446 h 3149464"/>
                    <a:gd name="connsiteX961" fmla="*/ 760194 w 3223440"/>
                    <a:gd name="connsiteY961" fmla="*/ 2635446 h 3149464"/>
                    <a:gd name="connsiteX962" fmla="*/ 736503 w 3223440"/>
                    <a:gd name="connsiteY962" fmla="*/ 2614123 h 3149464"/>
                    <a:gd name="connsiteX963" fmla="*/ 731764 w 3223440"/>
                    <a:gd name="connsiteY963" fmla="*/ 2621231 h 3149464"/>
                    <a:gd name="connsiteX964" fmla="*/ 736503 w 3223440"/>
                    <a:gd name="connsiteY964" fmla="*/ 2614123 h 3149464"/>
                    <a:gd name="connsiteX965" fmla="*/ 760194 w 3223440"/>
                    <a:gd name="connsiteY965" fmla="*/ 2635446 h 3149464"/>
                    <a:gd name="connsiteX966" fmla="*/ 824160 w 3223440"/>
                    <a:gd name="connsiteY966" fmla="*/ 2607016 h 3149464"/>
                    <a:gd name="connsiteX967" fmla="*/ 845482 w 3223440"/>
                    <a:gd name="connsiteY967" fmla="*/ 2569110 h 3149464"/>
                    <a:gd name="connsiteX968" fmla="*/ 859697 w 3223440"/>
                    <a:gd name="connsiteY968" fmla="*/ 2557264 h 3149464"/>
                    <a:gd name="connsiteX969" fmla="*/ 881019 w 3223440"/>
                    <a:gd name="connsiteY969" fmla="*/ 2514620 h 3149464"/>
                    <a:gd name="connsiteX970" fmla="*/ 885758 w 3223440"/>
                    <a:gd name="connsiteY970" fmla="*/ 2505144 h 3149464"/>
                    <a:gd name="connsiteX971" fmla="*/ 881019 w 3223440"/>
                    <a:gd name="connsiteY971" fmla="*/ 2514620 h 3149464"/>
                    <a:gd name="connsiteX972" fmla="*/ 859697 w 3223440"/>
                    <a:gd name="connsiteY972" fmla="*/ 2557264 h 3149464"/>
                    <a:gd name="connsiteX973" fmla="*/ 845482 w 3223440"/>
                    <a:gd name="connsiteY973" fmla="*/ 2569110 h 3149464"/>
                    <a:gd name="connsiteX974" fmla="*/ 824160 w 3223440"/>
                    <a:gd name="connsiteY974" fmla="*/ 2607016 h 3149464"/>
                    <a:gd name="connsiteX975" fmla="*/ 672536 w 3223440"/>
                    <a:gd name="connsiteY975" fmla="*/ 2455392 h 3149464"/>
                    <a:gd name="connsiteX976" fmla="*/ 670167 w 3223440"/>
                    <a:gd name="connsiteY976" fmla="*/ 2469607 h 3149464"/>
                    <a:gd name="connsiteX977" fmla="*/ 658321 w 3223440"/>
                    <a:gd name="connsiteY977" fmla="*/ 2471976 h 3149464"/>
                    <a:gd name="connsiteX978" fmla="*/ 670167 w 3223440"/>
                    <a:gd name="connsiteY978" fmla="*/ 2469607 h 3149464"/>
                    <a:gd name="connsiteX979" fmla="*/ 672536 w 3223440"/>
                    <a:gd name="connsiteY979" fmla="*/ 2455392 h 3149464"/>
                    <a:gd name="connsiteX980" fmla="*/ 686751 w 3223440"/>
                    <a:gd name="connsiteY980" fmla="*/ 2426962 h 3149464"/>
                    <a:gd name="connsiteX981" fmla="*/ 717550 w 3223440"/>
                    <a:gd name="connsiteY981" fmla="*/ 2412747 h 3149464"/>
                    <a:gd name="connsiteX982" fmla="*/ 745979 w 3223440"/>
                    <a:gd name="connsiteY982" fmla="*/ 2384318 h 3149464"/>
                    <a:gd name="connsiteX983" fmla="*/ 736503 w 3223440"/>
                    <a:gd name="connsiteY983" fmla="*/ 2360627 h 3149464"/>
                    <a:gd name="connsiteX984" fmla="*/ 727026 w 3223440"/>
                    <a:gd name="connsiteY984" fmla="*/ 2327459 h 3149464"/>
                    <a:gd name="connsiteX985" fmla="*/ 727026 w 3223440"/>
                    <a:gd name="connsiteY985" fmla="*/ 2327459 h 3149464"/>
                    <a:gd name="connsiteX986" fmla="*/ 736503 w 3223440"/>
                    <a:gd name="connsiteY986" fmla="*/ 2360627 h 3149464"/>
                    <a:gd name="connsiteX987" fmla="*/ 753086 w 3223440"/>
                    <a:gd name="connsiteY987" fmla="*/ 2339305 h 3149464"/>
                    <a:gd name="connsiteX988" fmla="*/ 750717 w 3223440"/>
                    <a:gd name="connsiteY988" fmla="*/ 2334566 h 3149464"/>
                    <a:gd name="connsiteX989" fmla="*/ 753086 w 3223440"/>
                    <a:gd name="connsiteY989" fmla="*/ 2339305 h 3149464"/>
                    <a:gd name="connsiteX990" fmla="*/ 736503 w 3223440"/>
                    <a:gd name="connsiteY990" fmla="*/ 2360627 h 3149464"/>
                    <a:gd name="connsiteX991" fmla="*/ 745979 w 3223440"/>
                    <a:gd name="connsiteY991" fmla="*/ 2384318 h 3149464"/>
                    <a:gd name="connsiteX992" fmla="*/ 717550 w 3223440"/>
                    <a:gd name="connsiteY992" fmla="*/ 2412747 h 3149464"/>
                    <a:gd name="connsiteX993" fmla="*/ 686751 w 3223440"/>
                    <a:gd name="connsiteY993" fmla="*/ 2426962 h 3149464"/>
                    <a:gd name="connsiteX994" fmla="*/ 672536 w 3223440"/>
                    <a:gd name="connsiteY994" fmla="*/ 2455392 h 3149464"/>
                    <a:gd name="connsiteX995" fmla="*/ 833637 w 3223440"/>
                    <a:gd name="connsiteY995" fmla="*/ 2332197 h 3149464"/>
                    <a:gd name="connsiteX996" fmla="*/ 833637 w 3223440"/>
                    <a:gd name="connsiteY996" fmla="*/ 2332197 h 3149464"/>
                    <a:gd name="connsiteX997" fmla="*/ 745979 w 3223440"/>
                    <a:gd name="connsiteY997" fmla="*/ 2322721 h 3149464"/>
                    <a:gd name="connsiteX998" fmla="*/ 745979 w 3223440"/>
                    <a:gd name="connsiteY998" fmla="*/ 2322721 h 3149464"/>
                    <a:gd name="connsiteX999" fmla="*/ 833637 w 3223440"/>
                    <a:gd name="connsiteY999" fmla="*/ 2332197 h 3149464"/>
                    <a:gd name="connsiteX1000" fmla="*/ 760194 w 3223440"/>
                    <a:gd name="connsiteY1000" fmla="*/ 2272969 h 3149464"/>
                    <a:gd name="connsiteX1001" fmla="*/ 774409 w 3223440"/>
                    <a:gd name="connsiteY1001" fmla="*/ 2291922 h 3149464"/>
                    <a:gd name="connsiteX1002" fmla="*/ 779147 w 3223440"/>
                    <a:gd name="connsiteY1002" fmla="*/ 2299030 h 3149464"/>
                    <a:gd name="connsiteX1003" fmla="*/ 779147 w 3223440"/>
                    <a:gd name="connsiteY1003" fmla="*/ 2299030 h 3149464"/>
                    <a:gd name="connsiteX1004" fmla="*/ 774409 w 3223440"/>
                    <a:gd name="connsiteY1004" fmla="*/ 2291922 h 3149464"/>
                    <a:gd name="connsiteX1005" fmla="*/ 760194 w 3223440"/>
                    <a:gd name="connsiteY1005" fmla="*/ 2272969 h 3149464"/>
                    <a:gd name="connsiteX1006" fmla="*/ 738872 w 3223440"/>
                    <a:gd name="connsiteY1006" fmla="*/ 1910492 h 3149464"/>
                    <a:gd name="connsiteX1007" fmla="*/ 700966 w 3223440"/>
                    <a:gd name="connsiteY1007" fmla="*/ 1948399 h 3149464"/>
                    <a:gd name="connsiteX1008" fmla="*/ 620415 w 3223440"/>
                    <a:gd name="connsiteY1008" fmla="*/ 1948399 h 3149464"/>
                    <a:gd name="connsiteX1009" fmla="*/ 580140 w 3223440"/>
                    <a:gd name="connsiteY1009" fmla="*/ 1929445 h 3149464"/>
                    <a:gd name="connsiteX1010" fmla="*/ 620415 w 3223440"/>
                    <a:gd name="connsiteY1010" fmla="*/ 1948399 h 3149464"/>
                    <a:gd name="connsiteX1011" fmla="*/ 700966 w 3223440"/>
                    <a:gd name="connsiteY1011" fmla="*/ 1948399 h 3149464"/>
                    <a:gd name="connsiteX1012" fmla="*/ 738872 w 3223440"/>
                    <a:gd name="connsiteY1012" fmla="*/ 1910492 h 3149464"/>
                    <a:gd name="connsiteX1013" fmla="*/ 757825 w 3223440"/>
                    <a:gd name="connsiteY1013" fmla="*/ 1896278 h 3149464"/>
                    <a:gd name="connsiteX1014" fmla="*/ 760194 w 3223440"/>
                    <a:gd name="connsiteY1014" fmla="*/ 1896278 h 3149464"/>
                    <a:gd name="connsiteX1015" fmla="*/ 757825 w 3223440"/>
                    <a:gd name="connsiteY1015" fmla="*/ 1896278 h 3149464"/>
                    <a:gd name="connsiteX1016" fmla="*/ 738872 w 3223440"/>
                    <a:gd name="connsiteY1016" fmla="*/ 1910492 h 3149464"/>
                    <a:gd name="connsiteX1017" fmla="*/ 745979 w 3223440"/>
                    <a:gd name="connsiteY1017" fmla="*/ 2073962 h 3149464"/>
                    <a:gd name="connsiteX1018" fmla="*/ 727026 w 3223440"/>
                    <a:gd name="connsiteY1018" fmla="*/ 2090546 h 3149464"/>
                    <a:gd name="connsiteX1019" fmla="*/ 719919 w 3223440"/>
                    <a:gd name="connsiteY1019" fmla="*/ 2097654 h 3149464"/>
                    <a:gd name="connsiteX1020" fmla="*/ 727026 w 3223440"/>
                    <a:gd name="connsiteY1020" fmla="*/ 2090546 h 3149464"/>
                    <a:gd name="connsiteX1021" fmla="*/ 745979 w 3223440"/>
                    <a:gd name="connsiteY1021" fmla="*/ 2073962 h 3149464"/>
                    <a:gd name="connsiteX1022" fmla="*/ 655952 w 3223440"/>
                    <a:gd name="connsiteY1022" fmla="*/ 2036056 h 3149464"/>
                    <a:gd name="connsiteX1023" fmla="*/ 651214 w 3223440"/>
                    <a:gd name="connsiteY1023" fmla="*/ 2028949 h 3149464"/>
                    <a:gd name="connsiteX1024" fmla="*/ 639368 w 3223440"/>
                    <a:gd name="connsiteY1024" fmla="*/ 2012365 h 3149464"/>
                    <a:gd name="connsiteX1025" fmla="*/ 651214 w 3223440"/>
                    <a:gd name="connsiteY1025" fmla="*/ 2028949 h 3149464"/>
                    <a:gd name="connsiteX1026" fmla="*/ 655952 w 3223440"/>
                    <a:gd name="connsiteY1026" fmla="*/ 2036056 h 3149464"/>
                    <a:gd name="connsiteX1027" fmla="*/ 568294 w 3223440"/>
                    <a:gd name="connsiteY1027" fmla="*/ 2104761 h 3149464"/>
                    <a:gd name="connsiteX1028" fmla="*/ 525650 w 3223440"/>
                    <a:gd name="connsiteY1028" fmla="*/ 2081069 h 3149464"/>
                    <a:gd name="connsiteX1029" fmla="*/ 483006 w 3223440"/>
                    <a:gd name="connsiteY1029" fmla="*/ 2069224 h 3149464"/>
                    <a:gd name="connsiteX1030" fmla="*/ 464053 w 3223440"/>
                    <a:gd name="connsiteY1030" fmla="*/ 2036056 h 3149464"/>
                    <a:gd name="connsiteX1031" fmla="*/ 449838 w 3223440"/>
                    <a:gd name="connsiteY1031" fmla="*/ 2012365 h 3149464"/>
                    <a:gd name="connsiteX1032" fmla="*/ 437992 w 3223440"/>
                    <a:gd name="connsiteY1032" fmla="*/ 1988674 h 3149464"/>
                    <a:gd name="connsiteX1033" fmla="*/ 437992 w 3223440"/>
                    <a:gd name="connsiteY1033" fmla="*/ 1988674 h 3149464"/>
                    <a:gd name="connsiteX1034" fmla="*/ 449838 w 3223440"/>
                    <a:gd name="connsiteY1034" fmla="*/ 2012365 h 3149464"/>
                    <a:gd name="connsiteX1035" fmla="*/ 464053 w 3223440"/>
                    <a:gd name="connsiteY1035" fmla="*/ 2036056 h 3149464"/>
                    <a:gd name="connsiteX1036" fmla="*/ 483006 w 3223440"/>
                    <a:gd name="connsiteY1036" fmla="*/ 2069224 h 3149464"/>
                    <a:gd name="connsiteX1037" fmla="*/ 525650 w 3223440"/>
                    <a:gd name="connsiteY1037" fmla="*/ 2081069 h 3149464"/>
                    <a:gd name="connsiteX1038" fmla="*/ 568294 w 3223440"/>
                    <a:gd name="connsiteY1038" fmla="*/ 2104761 h 3149464"/>
                    <a:gd name="connsiteX1039" fmla="*/ 568294 w 3223440"/>
                    <a:gd name="connsiteY1039" fmla="*/ 2118976 h 3149464"/>
                    <a:gd name="connsiteX1040" fmla="*/ 563556 w 3223440"/>
                    <a:gd name="connsiteY1040" fmla="*/ 2123714 h 3149464"/>
                    <a:gd name="connsiteX1041" fmla="*/ 568294 w 3223440"/>
                    <a:gd name="connsiteY1041" fmla="*/ 2118976 h 3149464"/>
                    <a:gd name="connsiteX1042" fmla="*/ 568294 w 3223440"/>
                    <a:gd name="connsiteY1042" fmla="*/ 2104761 h 3149464"/>
                    <a:gd name="connsiteX1043" fmla="*/ 468791 w 3223440"/>
                    <a:gd name="connsiteY1043" fmla="*/ 2121345 h 3149464"/>
                    <a:gd name="connsiteX1044" fmla="*/ 473529 w 3223440"/>
                    <a:gd name="connsiteY1044" fmla="*/ 2116606 h 3149464"/>
                    <a:gd name="connsiteX1045" fmla="*/ 468791 w 3223440"/>
                    <a:gd name="connsiteY1045" fmla="*/ 2121345 h 3149464"/>
                    <a:gd name="connsiteX1046" fmla="*/ 492482 w 3223440"/>
                    <a:gd name="connsiteY1046" fmla="*/ 2161620 h 3149464"/>
                    <a:gd name="connsiteX1047" fmla="*/ 492482 w 3223440"/>
                    <a:gd name="connsiteY1047" fmla="*/ 2161620 h 3149464"/>
                    <a:gd name="connsiteX1048" fmla="*/ 492482 w 3223440"/>
                    <a:gd name="connsiteY1048" fmla="*/ 2161620 h 3149464"/>
                    <a:gd name="connsiteX1049" fmla="*/ 468791 w 3223440"/>
                    <a:gd name="connsiteY1049" fmla="*/ 2121345 h 3149464"/>
                    <a:gd name="connsiteX1050" fmla="*/ 447469 w 3223440"/>
                    <a:gd name="connsiteY1050" fmla="*/ 2095284 h 3149464"/>
                    <a:gd name="connsiteX1051" fmla="*/ 447469 w 3223440"/>
                    <a:gd name="connsiteY1051" fmla="*/ 2095284 h 3149464"/>
                    <a:gd name="connsiteX1052" fmla="*/ 440362 w 3223440"/>
                    <a:gd name="connsiteY1052" fmla="*/ 2102392 h 3149464"/>
                    <a:gd name="connsiteX1053" fmla="*/ 447469 w 3223440"/>
                    <a:gd name="connsiteY1053" fmla="*/ 2095284 h 3149464"/>
                    <a:gd name="connsiteX1054" fmla="*/ 447469 w 3223440"/>
                    <a:gd name="connsiteY1054" fmla="*/ 2095284 h 3149464"/>
                    <a:gd name="connsiteX1055" fmla="*/ 374026 w 3223440"/>
                    <a:gd name="connsiteY1055" fmla="*/ 2111868 h 3149464"/>
                    <a:gd name="connsiteX1056" fmla="*/ 397717 w 3223440"/>
                    <a:gd name="connsiteY1056" fmla="*/ 2104761 h 3149464"/>
                    <a:gd name="connsiteX1057" fmla="*/ 407194 w 3223440"/>
                    <a:gd name="connsiteY1057" fmla="*/ 2104761 h 3149464"/>
                    <a:gd name="connsiteX1058" fmla="*/ 397717 w 3223440"/>
                    <a:gd name="connsiteY1058" fmla="*/ 2104761 h 3149464"/>
                    <a:gd name="connsiteX1059" fmla="*/ 374026 w 3223440"/>
                    <a:gd name="connsiteY1059" fmla="*/ 2111868 h 3149464"/>
                    <a:gd name="connsiteX1060" fmla="*/ 374026 w 3223440"/>
                    <a:gd name="connsiteY1060" fmla="*/ 2111868 h 3149464"/>
                    <a:gd name="connsiteX1061" fmla="*/ 374026 w 3223440"/>
                    <a:gd name="connsiteY1061" fmla="*/ 2111868 h 3149464"/>
                    <a:gd name="connsiteX1062" fmla="*/ 366919 w 3223440"/>
                    <a:gd name="connsiteY1062" fmla="*/ 1503003 h 3149464"/>
                    <a:gd name="connsiteX1063" fmla="*/ 362180 w 3223440"/>
                    <a:gd name="connsiteY1063" fmla="*/ 1623828 h 3149464"/>
                    <a:gd name="connsiteX1064" fmla="*/ 279261 w 3223440"/>
                    <a:gd name="connsiteY1064" fmla="*/ 1656996 h 3149464"/>
                    <a:gd name="connsiteX1065" fmla="*/ 279261 w 3223440"/>
                    <a:gd name="connsiteY1065" fmla="*/ 1656996 h 3149464"/>
                    <a:gd name="connsiteX1066" fmla="*/ 279261 w 3223440"/>
                    <a:gd name="connsiteY1066" fmla="*/ 1656996 h 3149464"/>
                    <a:gd name="connsiteX1067" fmla="*/ 362180 w 3223440"/>
                    <a:gd name="connsiteY1067" fmla="*/ 1623828 h 3149464"/>
                    <a:gd name="connsiteX1068" fmla="*/ 366919 w 3223440"/>
                    <a:gd name="connsiteY1068" fmla="*/ 1503003 h 3149464"/>
                    <a:gd name="connsiteX1069" fmla="*/ 400086 w 3223440"/>
                    <a:gd name="connsiteY1069" fmla="*/ 1455620 h 3149464"/>
                    <a:gd name="connsiteX1070" fmla="*/ 400086 w 3223440"/>
                    <a:gd name="connsiteY1070" fmla="*/ 1455620 h 3149464"/>
                    <a:gd name="connsiteX1071" fmla="*/ 400086 w 3223440"/>
                    <a:gd name="connsiteY1071" fmla="*/ 1455620 h 3149464"/>
                    <a:gd name="connsiteX1072" fmla="*/ 366919 w 3223440"/>
                    <a:gd name="connsiteY1072" fmla="*/ 1503003 h 3149464"/>
                    <a:gd name="connsiteX1073" fmla="*/ 371657 w 3223440"/>
                    <a:gd name="connsiteY1073" fmla="*/ 1678318 h 3149464"/>
                    <a:gd name="connsiteX1074" fmla="*/ 369288 w 3223440"/>
                    <a:gd name="connsiteY1074" fmla="*/ 1683056 h 3149464"/>
                    <a:gd name="connsiteX1075" fmla="*/ 371657 w 3223440"/>
                    <a:gd name="connsiteY1075" fmla="*/ 1678318 h 3149464"/>
                    <a:gd name="connsiteX1076" fmla="*/ 371657 w 3223440"/>
                    <a:gd name="connsiteY1076" fmla="*/ 1678318 h 3149464"/>
                    <a:gd name="connsiteX1077" fmla="*/ 371657 w 3223440"/>
                    <a:gd name="connsiteY1077" fmla="*/ 1678318 h 3149464"/>
                    <a:gd name="connsiteX1078" fmla="*/ 310060 w 3223440"/>
                    <a:gd name="connsiteY1078" fmla="*/ 1960244 h 3149464"/>
                    <a:gd name="connsiteX1079" fmla="*/ 295845 w 3223440"/>
                    <a:gd name="connsiteY1079" fmla="*/ 1962613 h 3149464"/>
                    <a:gd name="connsiteX1080" fmla="*/ 279261 w 3223440"/>
                    <a:gd name="connsiteY1080" fmla="*/ 1964982 h 3149464"/>
                    <a:gd name="connsiteX1081" fmla="*/ 295845 w 3223440"/>
                    <a:gd name="connsiteY1081" fmla="*/ 1962613 h 3149464"/>
                    <a:gd name="connsiteX1082" fmla="*/ 310060 w 3223440"/>
                    <a:gd name="connsiteY1082" fmla="*/ 1960244 h 3149464"/>
                    <a:gd name="connsiteX1083" fmla="*/ 210556 w 3223440"/>
                    <a:gd name="connsiteY1083" fmla="*/ 1353747 h 3149464"/>
                    <a:gd name="connsiteX1084" fmla="*/ 210556 w 3223440"/>
                    <a:gd name="connsiteY1084" fmla="*/ 1353747 h 3149464"/>
                    <a:gd name="connsiteX1085" fmla="*/ 210556 w 3223440"/>
                    <a:gd name="connsiteY1085" fmla="*/ 1353747 h 3149464"/>
                    <a:gd name="connsiteX1086" fmla="*/ 250831 w 3223440"/>
                    <a:gd name="connsiteY1086" fmla="*/ 1396392 h 3149464"/>
                    <a:gd name="connsiteX1087" fmla="*/ 274523 w 3223440"/>
                    <a:gd name="connsiteY1087" fmla="*/ 1405868 h 3149464"/>
                    <a:gd name="connsiteX1088" fmla="*/ 279261 w 3223440"/>
                    <a:gd name="connsiteY1088" fmla="*/ 1403499 h 3149464"/>
                    <a:gd name="connsiteX1089" fmla="*/ 274523 w 3223440"/>
                    <a:gd name="connsiteY1089" fmla="*/ 1405868 h 3149464"/>
                    <a:gd name="connsiteX1090" fmla="*/ 250831 w 3223440"/>
                    <a:gd name="connsiteY1090" fmla="*/ 1396392 h 3149464"/>
                    <a:gd name="connsiteX1091" fmla="*/ 210556 w 3223440"/>
                    <a:gd name="connsiteY1091" fmla="*/ 1353747 h 3149464"/>
                    <a:gd name="connsiteX1092" fmla="*/ 215294 w 3223440"/>
                    <a:gd name="connsiteY1092" fmla="*/ 1732808 h 3149464"/>
                    <a:gd name="connsiteX1093" fmla="*/ 215294 w 3223440"/>
                    <a:gd name="connsiteY1093" fmla="*/ 1732808 h 3149464"/>
                    <a:gd name="connsiteX1094" fmla="*/ 212925 w 3223440"/>
                    <a:gd name="connsiteY1094" fmla="*/ 1728070 h 3149464"/>
                    <a:gd name="connsiteX1095" fmla="*/ 215294 w 3223440"/>
                    <a:gd name="connsiteY1095" fmla="*/ 1732808 h 3149464"/>
                    <a:gd name="connsiteX1096" fmla="*/ 215294 w 3223440"/>
                    <a:gd name="connsiteY1096" fmla="*/ 1732808 h 3149464"/>
                    <a:gd name="connsiteX1097" fmla="*/ 220033 w 3223440"/>
                    <a:gd name="connsiteY1097" fmla="*/ 1216338 h 3149464"/>
                    <a:gd name="connsiteX1098" fmla="*/ 220033 w 3223440"/>
                    <a:gd name="connsiteY1098" fmla="*/ 1216338 h 3149464"/>
                    <a:gd name="connsiteX1099" fmla="*/ 220033 w 3223440"/>
                    <a:gd name="connsiteY1099" fmla="*/ 1216338 h 3149464"/>
                    <a:gd name="connsiteX1100" fmla="*/ 250831 w 3223440"/>
                    <a:gd name="connsiteY1100" fmla="*/ 1209231 h 3149464"/>
                    <a:gd name="connsiteX1101" fmla="*/ 220033 w 3223440"/>
                    <a:gd name="connsiteY1101" fmla="*/ 1216338 h 3149464"/>
                    <a:gd name="connsiteX1102" fmla="*/ 236617 w 3223440"/>
                    <a:gd name="connsiteY1102" fmla="*/ 1346640 h 3149464"/>
                    <a:gd name="connsiteX1103" fmla="*/ 231878 w 3223440"/>
                    <a:gd name="connsiteY1103" fmla="*/ 1332425 h 3149464"/>
                    <a:gd name="connsiteX1104" fmla="*/ 231878 w 3223440"/>
                    <a:gd name="connsiteY1104" fmla="*/ 1327687 h 3149464"/>
                    <a:gd name="connsiteX1105" fmla="*/ 231878 w 3223440"/>
                    <a:gd name="connsiteY1105" fmla="*/ 1332425 h 3149464"/>
                    <a:gd name="connsiteX1106" fmla="*/ 236617 w 3223440"/>
                    <a:gd name="connsiteY1106" fmla="*/ 1346640 h 3149464"/>
                    <a:gd name="connsiteX1107" fmla="*/ 269784 w 3223440"/>
                    <a:gd name="connsiteY1107" fmla="*/ 1192647 h 3149464"/>
                    <a:gd name="connsiteX1108" fmla="*/ 260308 w 3223440"/>
                    <a:gd name="connsiteY1108" fmla="*/ 1195016 h 3149464"/>
                    <a:gd name="connsiteX1109" fmla="*/ 269784 w 3223440"/>
                    <a:gd name="connsiteY1109" fmla="*/ 1192647 h 3149464"/>
                    <a:gd name="connsiteX1110" fmla="*/ 269784 w 3223440"/>
                    <a:gd name="connsiteY1110" fmla="*/ 1192647 h 3149464"/>
                    <a:gd name="connsiteX1111" fmla="*/ 269784 w 3223440"/>
                    <a:gd name="connsiteY1111" fmla="*/ 1192647 h 3149464"/>
                    <a:gd name="connsiteX1112" fmla="*/ 276892 w 3223440"/>
                    <a:gd name="connsiteY1112" fmla="*/ 1346640 h 3149464"/>
                    <a:gd name="connsiteX1113" fmla="*/ 269784 w 3223440"/>
                    <a:gd name="connsiteY1113" fmla="*/ 1351378 h 3149464"/>
                    <a:gd name="connsiteX1114" fmla="*/ 269784 w 3223440"/>
                    <a:gd name="connsiteY1114" fmla="*/ 1351378 h 3149464"/>
                    <a:gd name="connsiteX1115" fmla="*/ 276892 w 3223440"/>
                    <a:gd name="connsiteY1115" fmla="*/ 1346640 h 3149464"/>
                    <a:gd name="connsiteX1116" fmla="*/ 269784 w 3223440"/>
                    <a:gd name="connsiteY1116" fmla="*/ 1142895 h 3149464"/>
                    <a:gd name="connsiteX1117" fmla="*/ 262677 w 3223440"/>
                    <a:gd name="connsiteY1117" fmla="*/ 1142895 h 3149464"/>
                    <a:gd name="connsiteX1118" fmla="*/ 262677 w 3223440"/>
                    <a:gd name="connsiteY1118" fmla="*/ 1142895 h 3149464"/>
                    <a:gd name="connsiteX1119" fmla="*/ 267415 w 3223440"/>
                    <a:gd name="connsiteY1119" fmla="*/ 1171325 h 3149464"/>
                    <a:gd name="connsiteX1120" fmla="*/ 262677 w 3223440"/>
                    <a:gd name="connsiteY1120" fmla="*/ 1142895 h 3149464"/>
                    <a:gd name="connsiteX1121" fmla="*/ 262677 w 3223440"/>
                    <a:gd name="connsiteY1121" fmla="*/ 1142895 h 3149464"/>
                    <a:gd name="connsiteX1122" fmla="*/ 201080 w 3223440"/>
                    <a:gd name="connsiteY1122" fmla="*/ 1166587 h 3149464"/>
                    <a:gd name="connsiteX1123" fmla="*/ 262677 w 3223440"/>
                    <a:gd name="connsiteY1123" fmla="*/ 1142895 h 3149464"/>
                    <a:gd name="connsiteX1124" fmla="*/ 269784 w 3223440"/>
                    <a:gd name="connsiteY1124" fmla="*/ 1142895 h 3149464"/>
                    <a:gd name="connsiteX1125" fmla="*/ 288737 w 3223440"/>
                    <a:gd name="connsiteY1125" fmla="*/ 1102620 h 3149464"/>
                    <a:gd name="connsiteX1126" fmla="*/ 269784 w 3223440"/>
                    <a:gd name="connsiteY1126" fmla="*/ 1142895 h 3149464"/>
                    <a:gd name="connsiteX1127" fmla="*/ 151328 w 3223440"/>
                    <a:gd name="connsiteY1127" fmla="*/ 1223445 h 3149464"/>
                    <a:gd name="connsiteX1128" fmla="*/ 160805 w 3223440"/>
                    <a:gd name="connsiteY1128" fmla="*/ 1176063 h 3149464"/>
                    <a:gd name="connsiteX1129" fmla="*/ 167912 w 3223440"/>
                    <a:gd name="connsiteY1129" fmla="*/ 1159479 h 3149464"/>
                    <a:gd name="connsiteX1130" fmla="*/ 167912 w 3223440"/>
                    <a:gd name="connsiteY1130" fmla="*/ 1154741 h 3149464"/>
                    <a:gd name="connsiteX1131" fmla="*/ 167912 w 3223440"/>
                    <a:gd name="connsiteY1131" fmla="*/ 1159479 h 3149464"/>
                    <a:gd name="connsiteX1132" fmla="*/ 160805 w 3223440"/>
                    <a:gd name="connsiteY1132" fmla="*/ 1176063 h 3149464"/>
                    <a:gd name="connsiteX1133" fmla="*/ 151328 w 3223440"/>
                    <a:gd name="connsiteY1133" fmla="*/ 1223445 h 3149464"/>
                    <a:gd name="connsiteX1134" fmla="*/ 125268 w 3223440"/>
                    <a:gd name="connsiteY1134" fmla="*/ 1320580 h 3149464"/>
                    <a:gd name="connsiteX1135" fmla="*/ 125268 w 3223440"/>
                    <a:gd name="connsiteY1135" fmla="*/ 1320580 h 3149464"/>
                    <a:gd name="connsiteX1136" fmla="*/ 151328 w 3223440"/>
                    <a:gd name="connsiteY1136" fmla="*/ 1223445 h 3149464"/>
                    <a:gd name="connsiteX1137" fmla="*/ 170281 w 3223440"/>
                    <a:gd name="connsiteY1137" fmla="*/ 1457989 h 3149464"/>
                    <a:gd name="connsiteX1138" fmla="*/ 167912 w 3223440"/>
                    <a:gd name="connsiteY1138" fmla="*/ 1412976 h 3149464"/>
                    <a:gd name="connsiteX1139" fmla="*/ 170281 w 3223440"/>
                    <a:gd name="connsiteY1139" fmla="*/ 1457989 h 3149464"/>
                    <a:gd name="connsiteX1140" fmla="*/ 141852 w 3223440"/>
                    <a:gd name="connsiteY1140" fmla="*/ 1384546 h 3149464"/>
                    <a:gd name="connsiteX1141" fmla="*/ 165543 w 3223440"/>
                    <a:gd name="connsiteY1141" fmla="*/ 1384546 h 3149464"/>
                    <a:gd name="connsiteX1142" fmla="*/ 165543 w 3223440"/>
                    <a:gd name="connsiteY1142" fmla="*/ 1384546 h 3149464"/>
                    <a:gd name="connsiteX1143" fmla="*/ 141852 w 3223440"/>
                    <a:gd name="connsiteY1143" fmla="*/ 1384546 h 3149464"/>
                    <a:gd name="connsiteX1144" fmla="*/ 141852 w 3223440"/>
                    <a:gd name="connsiteY1144" fmla="*/ 1384546 h 3149464"/>
                    <a:gd name="connsiteX1145" fmla="*/ 184496 w 3223440"/>
                    <a:gd name="connsiteY1145" fmla="*/ 1505372 h 3149464"/>
                    <a:gd name="connsiteX1146" fmla="*/ 184496 w 3223440"/>
                    <a:gd name="connsiteY1146" fmla="*/ 1505372 h 3149464"/>
                    <a:gd name="connsiteX1147" fmla="*/ 184496 w 3223440"/>
                    <a:gd name="connsiteY1147" fmla="*/ 1505372 h 3149464"/>
                    <a:gd name="connsiteX1148" fmla="*/ 160805 w 3223440"/>
                    <a:gd name="connsiteY1148" fmla="*/ 1495895 h 3149464"/>
                    <a:gd name="connsiteX1149" fmla="*/ 184496 w 3223440"/>
                    <a:gd name="connsiteY1149" fmla="*/ 1505372 h 3149464"/>
                    <a:gd name="connsiteX1150" fmla="*/ 182127 w 3223440"/>
                    <a:gd name="connsiteY1150" fmla="*/ 1133419 h 3149464"/>
                    <a:gd name="connsiteX1151" fmla="*/ 167912 w 3223440"/>
                    <a:gd name="connsiteY1151" fmla="*/ 1145264 h 3149464"/>
                    <a:gd name="connsiteX1152" fmla="*/ 182127 w 3223440"/>
                    <a:gd name="connsiteY1152" fmla="*/ 1133419 h 3149464"/>
                    <a:gd name="connsiteX1153" fmla="*/ 227140 w 3223440"/>
                    <a:gd name="connsiteY1153" fmla="*/ 1069452 h 3149464"/>
                    <a:gd name="connsiteX1154" fmla="*/ 250831 w 3223440"/>
                    <a:gd name="connsiteY1154" fmla="*/ 1048130 h 3149464"/>
                    <a:gd name="connsiteX1155" fmla="*/ 326643 w 3223440"/>
                    <a:gd name="connsiteY1155" fmla="*/ 920197 h 3149464"/>
                    <a:gd name="connsiteX1156" fmla="*/ 333751 w 3223440"/>
                    <a:gd name="connsiteY1156" fmla="*/ 908352 h 3149464"/>
                    <a:gd name="connsiteX1157" fmla="*/ 326643 w 3223440"/>
                    <a:gd name="connsiteY1157" fmla="*/ 920197 h 3149464"/>
                    <a:gd name="connsiteX1158" fmla="*/ 250831 w 3223440"/>
                    <a:gd name="connsiteY1158" fmla="*/ 1048130 h 3149464"/>
                    <a:gd name="connsiteX1159" fmla="*/ 227140 w 3223440"/>
                    <a:gd name="connsiteY1159" fmla="*/ 1069452 h 3149464"/>
                    <a:gd name="connsiteX1160" fmla="*/ 182127 w 3223440"/>
                    <a:gd name="connsiteY1160" fmla="*/ 1133419 h 3149464"/>
                    <a:gd name="connsiteX1161" fmla="*/ 738872 w 3223440"/>
                    <a:gd name="connsiteY1161" fmla="*/ 640640 h 3149464"/>
                    <a:gd name="connsiteX1162" fmla="*/ 755456 w 3223440"/>
                    <a:gd name="connsiteY1162" fmla="*/ 621687 h 3149464"/>
                    <a:gd name="connsiteX1163" fmla="*/ 762563 w 3223440"/>
                    <a:gd name="connsiteY1163" fmla="*/ 619318 h 3149464"/>
                    <a:gd name="connsiteX1164" fmla="*/ 755456 w 3223440"/>
                    <a:gd name="connsiteY1164" fmla="*/ 621687 h 3149464"/>
                    <a:gd name="connsiteX1165" fmla="*/ 738872 w 3223440"/>
                    <a:gd name="connsiteY1165" fmla="*/ 640640 h 3149464"/>
                    <a:gd name="connsiteX1166" fmla="*/ 710442 w 3223440"/>
                    <a:gd name="connsiteY1166" fmla="*/ 676177 h 3149464"/>
                    <a:gd name="connsiteX1167" fmla="*/ 691489 w 3223440"/>
                    <a:gd name="connsiteY1167" fmla="*/ 690392 h 3149464"/>
                    <a:gd name="connsiteX1168" fmla="*/ 691489 w 3223440"/>
                    <a:gd name="connsiteY1168" fmla="*/ 690392 h 3149464"/>
                    <a:gd name="connsiteX1169" fmla="*/ 691489 w 3223440"/>
                    <a:gd name="connsiteY1169" fmla="*/ 690392 h 3149464"/>
                    <a:gd name="connsiteX1170" fmla="*/ 691489 w 3223440"/>
                    <a:gd name="connsiteY1170" fmla="*/ 690392 h 3149464"/>
                    <a:gd name="connsiteX1171" fmla="*/ 710442 w 3223440"/>
                    <a:gd name="connsiteY1171" fmla="*/ 676177 h 3149464"/>
                    <a:gd name="connsiteX1172" fmla="*/ 738872 w 3223440"/>
                    <a:gd name="connsiteY1172" fmla="*/ 640640 h 3149464"/>
                    <a:gd name="connsiteX1173" fmla="*/ 734133 w 3223440"/>
                    <a:gd name="connsiteY1173" fmla="*/ 562459 h 3149464"/>
                    <a:gd name="connsiteX1174" fmla="*/ 734133 w 3223440"/>
                    <a:gd name="connsiteY1174" fmla="*/ 562459 h 3149464"/>
                    <a:gd name="connsiteX1175" fmla="*/ 734133 w 3223440"/>
                    <a:gd name="connsiteY1175" fmla="*/ 562459 h 3149464"/>
                    <a:gd name="connsiteX1176" fmla="*/ 755456 w 3223440"/>
                    <a:gd name="connsiteY1176" fmla="*/ 557721 h 3149464"/>
                    <a:gd name="connsiteX1177" fmla="*/ 734133 w 3223440"/>
                    <a:gd name="connsiteY1177" fmla="*/ 562459 h 3149464"/>
                    <a:gd name="connsiteX1178" fmla="*/ 734133 w 3223440"/>
                    <a:gd name="connsiteY1178" fmla="*/ 562459 h 3149464"/>
                    <a:gd name="connsiteX1179" fmla="*/ 871543 w 3223440"/>
                    <a:gd name="connsiteY1179" fmla="*/ 441633 h 3149464"/>
                    <a:gd name="connsiteX1180" fmla="*/ 862066 w 3223440"/>
                    <a:gd name="connsiteY1180" fmla="*/ 394251 h 3149464"/>
                    <a:gd name="connsiteX1181" fmla="*/ 918925 w 3223440"/>
                    <a:gd name="connsiteY1181" fmla="*/ 320808 h 3149464"/>
                    <a:gd name="connsiteX1182" fmla="*/ 918925 w 3223440"/>
                    <a:gd name="connsiteY1182" fmla="*/ 320808 h 3149464"/>
                    <a:gd name="connsiteX1183" fmla="*/ 862066 w 3223440"/>
                    <a:gd name="connsiteY1183" fmla="*/ 394251 h 3149464"/>
                    <a:gd name="connsiteX1184" fmla="*/ 871543 w 3223440"/>
                    <a:gd name="connsiteY1184" fmla="*/ 441633 h 3149464"/>
                    <a:gd name="connsiteX1185" fmla="*/ 876281 w 3223440"/>
                    <a:gd name="connsiteY1185" fmla="*/ 455848 h 3149464"/>
                    <a:gd name="connsiteX1186" fmla="*/ 852590 w 3223440"/>
                    <a:gd name="connsiteY1186" fmla="*/ 519815 h 3149464"/>
                    <a:gd name="connsiteX1187" fmla="*/ 814684 w 3223440"/>
                    <a:gd name="connsiteY1187" fmla="*/ 548244 h 3149464"/>
                    <a:gd name="connsiteX1188" fmla="*/ 774409 w 3223440"/>
                    <a:gd name="connsiteY1188" fmla="*/ 555352 h 3149464"/>
                    <a:gd name="connsiteX1189" fmla="*/ 814684 w 3223440"/>
                    <a:gd name="connsiteY1189" fmla="*/ 548244 h 3149464"/>
                    <a:gd name="connsiteX1190" fmla="*/ 852590 w 3223440"/>
                    <a:gd name="connsiteY1190" fmla="*/ 519815 h 3149464"/>
                    <a:gd name="connsiteX1191" fmla="*/ 876281 w 3223440"/>
                    <a:gd name="connsiteY1191" fmla="*/ 455848 h 3149464"/>
                    <a:gd name="connsiteX1192" fmla="*/ 871543 w 3223440"/>
                    <a:gd name="connsiteY1192" fmla="*/ 441633 h 3149464"/>
                    <a:gd name="connsiteX1193" fmla="*/ 952093 w 3223440"/>
                    <a:gd name="connsiteY1193" fmla="*/ 683285 h 3149464"/>
                    <a:gd name="connsiteX1194" fmla="*/ 942617 w 3223440"/>
                    <a:gd name="connsiteY1194" fmla="*/ 683285 h 3149464"/>
                    <a:gd name="connsiteX1195" fmla="*/ 928402 w 3223440"/>
                    <a:gd name="connsiteY1195" fmla="*/ 683285 h 3149464"/>
                    <a:gd name="connsiteX1196" fmla="*/ 942617 w 3223440"/>
                    <a:gd name="connsiteY1196" fmla="*/ 683285 h 3149464"/>
                    <a:gd name="connsiteX1197" fmla="*/ 947355 w 3223440"/>
                    <a:gd name="connsiteY1197" fmla="*/ 678546 h 3149464"/>
                    <a:gd name="connsiteX1198" fmla="*/ 942617 w 3223440"/>
                    <a:gd name="connsiteY1198" fmla="*/ 683285 h 3149464"/>
                    <a:gd name="connsiteX1199" fmla="*/ 952093 w 3223440"/>
                    <a:gd name="connsiteY1199" fmla="*/ 683285 h 3149464"/>
                    <a:gd name="connsiteX1200" fmla="*/ 968677 w 3223440"/>
                    <a:gd name="connsiteY1200" fmla="*/ 827801 h 3149464"/>
                    <a:gd name="connsiteX1201" fmla="*/ 968677 w 3223440"/>
                    <a:gd name="connsiteY1201" fmla="*/ 827801 h 3149464"/>
                    <a:gd name="connsiteX1202" fmla="*/ 966308 w 3223440"/>
                    <a:gd name="connsiteY1202" fmla="*/ 811217 h 3149464"/>
                    <a:gd name="connsiteX1203" fmla="*/ 968677 w 3223440"/>
                    <a:gd name="connsiteY1203" fmla="*/ 827801 h 3149464"/>
                    <a:gd name="connsiteX1204" fmla="*/ 968677 w 3223440"/>
                    <a:gd name="connsiteY1204" fmla="*/ 827801 h 3149464"/>
                    <a:gd name="connsiteX1205" fmla="*/ 987630 w 3223440"/>
                    <a:gd name="connsiteY1205" fmla="*/ 851493 h 3149464"/>
                    <a:gd name="connsiteX1206" fmla="*/ 1008952 w 3223440"/>
                    <a:gd name="connsiteY1206" fmla="*/ 879922 h 3149464"/>
                    <a:gd name="connsiteX1207" fmla="*/ 1032643 w 3223440"/>
                    <a:gd name="connsiteY1207" fmla="*/ 903613 h 3149464"/>
                    <a:gd name="connsiteX1208" fmla="*/ 1039751 w 3223440"/>
                    <a:gd name="connsiteY1208" fmla="*/ 901244 h 3149464"/>
                    <a:gd name="connsiteX1209" fmla="*/ 1032643 w 3223440"/>
                    <a:gd name="connsiteY1209" fmla="*/ 903613 h 3149464"/>
                    <a:gd name="connsiteX1210" fmla="*/ 1008952 w 3223440"/>
                    <a:gd name="connsiteY1210" fmla="*/ 879922 h 3149464"/>
                    <a:gd name="connsiteX1211" fmla="*/ 987630 w 3223440"/>
                    <a:gd name="connsiteY1211" fmla="*/ 851493 h 3149464"/>
                    <a:gd name="connsiteX1212" fmla="*/ 968677 w 3223440"/>
                    <a:gd name="connsiteY1212" fmla="*/ 827801 h 3149464"/>
                    <a:gd name="connsiteX1213" fmla="*/ 885758 w 3223440"/>
                    <a:gd name="connsiteY1213" fmla="*/ 818325 h 3149464"/>
                    <a:gd name="connsiteX1214" fmla="*/ 857328 w 3223440"/>
                    <a:gd name="connsiteY1214" fmla="*/ 801741 h 3149464"/>
                    <a:gd name="connsiteX1215" fmla="*/ 845482 w 3223440"/>
                    <a:gd name="connsiteY1215" fmla="*/ 787526 h 3149464"/>
                    <a:gd name="connsiteX1216" fmla="*/ 857328 w 3223440"/>
                    <a:gd name="connsiteY1216" fmla="*/ 801741 h 3149464"/>
                    <a:gd name="connsiteX1217" fmla="*/ 885758 w 3223440"/>
                    <a:gd name="connsiteY1217" fmla="*/ 818325 h 3149464"/>
                    <a:gd name="connsiteX1218" fmla="*/ 968677 w 3223440"/>
                    <a:gd name="connsiteY1218" fmla="*/ 827801 h 3149464"/>
                    <a:gd name="connsiteX1219" fmla="*/ 973415 w 3223440"/>
                    <a:gd name="connsiteY1219" fmla="*/ 588519 h 3149464"/>
                    <a:gd name="connsiteX1220" fmla="*/ 952093 w 3223440"/>
                    <a:gd name="connsiteY1220" fmla="*/ 581412 h 3149464"/>
                    <a:gd name="connsiteX1221" fmla="*/ 973415 w 3223440"/>
                    <a:gd name="connsiteY1221" fmla="*/ 588519 h 3149464"/>
                    <a:gd name="connsiteX1222" fmla="*/ 985261 w 3223440"/>
                    <a:gd name="connsiteY1222" fmla="*/ 593258 h 3149464"/>
                    <a:gd name="connsiteX1223" fmla="*/ 973415 w 3223440"/>
                    <a:gd name="connsiteY1223" fmla="*/ 588519 h 3149464"/>
                    <a:gd name="connsiteX1224" fmla="*/ 975784 w 3223440"/>
                    <a:gd name="connsiteY1224" fmla="*/ 723560 h 3149464"/>
                    <a:gd name="connsiteX1225" fmla="*/ 956831 w 3223440"/>
                    <a:gd name="connsiteY1225" fmla="*/ 690392 h 3149464"/>
                    <a:gd name="connsiteX1226" fmla="*/ 956831 w 3223440"/>
                    <a:gd name="connsiteY1226" fmla="*/ 690392 h 3149464"/>
                    <a:gd name="connsiteX1227" fmla="*/ 975784 w 3223440"/>
                    <a:gd name="connsiteY1227" fmla="*/ 723560 h 3149464"/>
                    <a:gd name="connsiteX1228" fmla="*/ 966308 w 3223440"/>
                    <a:gd name="connsiteY1228" fmla="*/ 780419 h 3149464"/>
                    <a:gd name="connsiteX1229" fmla="*/ 973415 w 3223440"/>
                    <a:gd name="connsiteY1229" fmla="*/ 768573 h 3149464"/>
                    <a:gd name="connsiteX1230" fmla="*/ 985261 w 3223440"/>
                    <a:gd name="connsiteY1230" fmla="*/ 725929 h 3149464"/>
                    <a:gd name="connsiteX1231" fmla="*/ 1011321 w 3223440"/>
                    <a:gd name="connsiteY1231" fmla="*/ 725929 h 3149464"/>
                    <a:gd name="connsiteX1232" fmla="*/ 1027905 w 3223440"/>
                    <a:gd name="connsiteY1232" fmla="*/ 692761 h 3149464"/>
                    <a:gd name="connsiteX1233" fmla="*/ 992368 w 3223440"/>
                    <a:gd name="connsiteY1233" fmla="*/ 697499 h 3149464"/>
                    <a:gd name="connsiteX1234" fmla="*/ 1027905 w 3223440"/>
                    <a:gd name="connsiteY1234" fmla="*/ 692761 h 3149464"/>
                    <a:gd name="connsiteX1235" fmla="*/ 1035013 w 3223440"/>
                    <a:gd name="connsiteY1235" fmla="*/ 690392 h 3149464"/>
                    <a:gd name="connsiteX1236" fmla="*/ 1027905 w 3223440"/>
                    <a:gd name="connsiteY1236" fmla="*/ 692761 h 3149464"/>
                    <a:gd name="connsiteX1237" fmla="*/ 1027905 w 3223440"/>
                    <a:gd name="connsiteY1237" fmla="*/ 692761 h 3149464"/>
                    <a:gd name="connsiteX1238" fmla="*/ 1011321 w 3223440"/>
                    <a:gd name="connsiteY1238" fmla="*/ 725929 h 3149464"/>
                    <a:gd name="connsiteX1239" fmla="*/ 985261 w 3223440"/>
                    <a:gd name="connsiteY1239" fmla="*/ 725929 h 3149464"/>
                    <a:gd name="connsiteX1240" fmla="*/ 973415 w 3223440"/>
                    <a:gd name="connsiteY1240" fmla="*/ 768573 h 3149464"/>
                    <a:gd name="connsiteX1241" fmla="*/ 966308 w 3223440"/>
                    <a:gd name="connsiteY1241" fmla="*/ 780419 h 3149464"/>
                    <a:gd name="connsiteX1242" fmla="*/ 952093 w 3223440"/>
                    <a:gd name="connsiteY1242" fmla="*/ 794633 h 3149464"/>
                    <a:gd name="connsiteX1243" fmla="*/ 966308 w 3223440"/>
                    <a:gd name="connsiteY1243" fmla="*/ 780419 h 3149464"/>
                    <a:gd name="connsiteX1244" fmla="*/ 1101348 w 3223440"/>
                    <a:gd name="connsiteY1244" fmla="*/ 332654 h 3149464"/>
                    <a:gd name="connsiteX1245" fmla="*/ 1120301 w 3223440"/>
                    <a:gd name="connsiteY1245" fmla="*/ 327915 h 3149464"/>
                    <a:gd name="connsiteX1246" fmla="*/ 1101348 w 3223440"/>
                    <a:gd name="connsiteY1246" fmla="*/ 332654 h 3149464"/>
                    <a:gd name="connsiteX1247" fmla="*/ 1096610 w 3223440"/>
                    <a:gd name="connsiteY1247" fmla="*/ 368190 h 3149464"/>
                    <a:gd name="connsiteX1248" fmla="*/ 1080026 w 3223440"/>
                    <a:gd name="connsiteY1248" fmla="*/ 417942 h 3149464"/>
                    <a:gd name="connsiteX1249" fmla="*/ 1089503 w 3223440"/>
                    <a:gd name="connsiteY1249" fmla="*/ 455848 h 3149464"/>
                    <a:gd name="connsiteX1250" fmla="*/ 1103717 w 3223440"/>
                    <a:gd name="connsiteY1250" fmla="*/ 465325 h 3149464"/>
                    <a:gd name="connsiteX1251" fmla="*/ 1098979 w 3223440"/>
                    <a:gd name="connsiteY1251" fmla="*/ 470063 h 3149464"/>
                    <a:gd name="connsiteX1252" fmla="*/ 1103717 w 3223440"/>
                    <a:gd name="connsiteY1252" fmla="*/ 465325 h 3149464"/>
                    <a:gd name="connsiteX1253" fmla="*/ 1089503 w 3223440"/>
                    <a:gd name="connsiteY1253" fmla="*/ 455848 h 3149464"/>
                    <a:gd name="connsiteX1254" fmla="*/ 1089503 w 3223440"/>
                    <a:gd name="connsiteY1254" fmla="*/ 455848 h 3149464"/>
                    <a:gd name="connsiteX1255" fmla="*/ 1089503 w 3223440"/>
                    <a:gd name="connsiteY1255" fmla="*/ 455848 h 3149464"/>
                    <a:gd name="connsiteX1256" fmla="*/ 1080026 w 3223440"/>
                    <a:gd name="connsiteY1256" fmla="*/ 417942 h 3149464"/>
                    <a:gd name="connsiteX1257" fmla="*/ 1096610 w 3223440"/>
                    <a:gd name="connsiteY1257" fmla="*/ 368190 h 3149464"/>
                    <a:gd name="connsiteX1258" fmla="*/ 1101348 w 3223440"/>
                    <a:gd name="connsiteY1258" fmla="*/ 332654 h 3149464"/>
                    <a:gd name="connsiteX1259" fmla="*/ 1186637 w 3223440"/>
                    <a:gd name="connsiteY1259" fmla="*/ 548244 h 3149464"/>
                    <a:gd name="connsiteX1260" fmla="*/ 1186637 w 3223440"/>
                    <a:gd name="connsiteY1260" fmla="*/ 548244 h 3149464"/>
                    <a:gd name="connsiteX1261" fmla="*/ 1236388 w 3223440"/>
                    <a:gd name="connsiteY1261" fmla="*/ 593258 h 3149464"/>
                    <a:gd name="connsiteX1262" fmla="*/ 1198482 w 3223440"/>
                    <a:gd name="connsiteY1262" fmla="*/ 621687 h 3149464"/>
                    <a:gd name="connsiteX1263" fmla="*/ 1167684 w 3223440"/>
                    <a:gd name="connsiteY1263" fmla="*/ 673808 h 3149464"/>
                    <a:gd name="connsiteX1264" fmla="*/ 1167684 w 3223440"/>
                    <a:gd name="connsiteY1264" fmla="*/ 673808 h 3149464"/>
                    <a:gd name="connsiteX1265" fmla="*/ 1198482 w 3223440"/>
                    <a:gd name="connsiteY1265" fmla="*/ 621687 h 3149464"/>
                    <a:gd name="connsiteX1266" fmla="*/ 1236388 w 3223440"/>
                    <a:gd name="connsiteY1266" fmla="*/ 593258 h 3149464"/>
                    <a:gd name="connsiteX1267" fmla="*/ 1186637 w 3223440"/>
                    <a:gd name="connsiteY1267" fmla="*/ 548244 h 3149464"/>
                    <a:gd name="connsiteX1268" fmla="*/ 1250603 w 3223440"/>
                    <a:gd name="connsiteY1268" fmla="*/ 678546 h 3149464"/>
                    <a:gd name="connsiteX1269" fmla="*/ 1241127 w 3223440"/>
                    <a:gd name="connsiteY1269" fmla="*/ 650117 h 3149464"/>
                    <a:gd name="connsiteX1270" fmla="*/ 1250603 w 3223440"/>
                    <a:gd name="connsiteY1270" fmla="*/ 678546 h 3149464"/>
                    <a:gd name="connsiteX1271" fmla="*/ 1250603 w 3223440"/>
                    <a:gd name="connsiteY1271" fmla="*/ 690392 h 3149464"/>
                    <a:gd name="connsiteX1272" fmla="*/ 1250603 w 3223440"/>
                    <a:gd name="connsiteY1272" fmla="*/ 690392 h 3149464"/>
                    <a:gd name="connsiteX1273" fmla="*/ 1250603 w 3223440"/>
                    <a:gd name="connsiteY1273" fmla="*/ 690392 h 3149464"/>
                    <a:gd name="connsiteX1274" fmla="*/ 1250603 w 3223440"/>
                    <a:gd name="connsiteY1274" fmla="*/ 690392 h 3149464"/>
                    <a:gd name="connsiteX1275" fmla="*/ 1238758 w 3223440"/>
                    <a:gd name="connsiteY1275" fmla="*/ 688023 h 3149464"/>
                    <a:gd name="connsiteX1276" fmla="*/ 1250603 w 3223440"/>
                    <a:gd name="connsiteY1276" fmla="*/ 690392 h 3149464"/>
                    <a:gd name="connsiteX1277" fmla="*/ 1250603 w 3223440"/>
                    <a:gd name="connsiteY1277" fmla="*/ 678546 h 3149464"/>
                    <a:gd name="connsiteX1278" fmla="*/ 1276664 w 3223440"/>
                    <a:gd name="connsiteY1278" fmla="*/ 834909 h 3149464"/>
                    <a:gd name="connsiteX1279" fmla="*/ 1288509 w 3223440"/>
                    <a:gd name="connsiteY1279" fmla="*/ 834909 h 3149464"/>
                    <a:gd name="connsiteX1280" fmla="*/ 1293248 w 3223440"/>
                    <a:gd name="connsiteY1280" fmla="*/ 827801 h 3149464"/>
                    <a:gd name="connsiteX1281" fmla="*/ 1288509 w 3223440"/>
                    <a:gd name="connsiteY1281" fmla="*/ 834909 h 3149464"/>
                    <a:gd name="connsiteX1282" fmla="*/ 1276664 w 3223440"/>
                    <a:gd name="connsiteY1282" fmla="*/ 834909 h 3149464"/>
                    <a:gd name="connsiteX1283" fmla="*/ 1212697 w 3223440"/>
                    <a:gd name="connsiteY1283" fmla="*/ 761466 h 3149464"/>
                    <a:gd name="connsiteX1284" fmla="*/ 1212697 w 3223440"/>
                    <a:gd name="connsiteY1284" fmla="*/ 754358 h 3149464"/>
                    <a:gd name="connsiteX1285" fmla="*/ 1212697 w 3223440"/>
                    <a:gd name="connsiteY1285" fmla="*/ 761466 h 3149464"/>
                    <a:gd name="connsiteX1286" fmla="*/ 1276664 w 3223440"/>
                    <a:gd name="connsiteY1286" fmla="*/ 834909 h 3149464"/>
                    <a:gd name="connsiteX1287" fmla="*/ 1257711 w 3223440"/>
                    <a:gd name="connsiteY1287" fmla="*/ 271056 h 3149464"/>
                    <a:gd name="connsiteX1288" fmla="*/ 1262449 w 3223440"/>
                    <a:gd name="connsiteY1288" fmla="*/ 271056 h 3149464"/>
                    <a:gd name="connsiteX1289" fmla="*/ 1257711 w 3223440"/>
                    <a:gd name="connsiteY1289" fmla="*/ 271056 h 3149464"/>
                    <a:gd name="connsiteX1290" fmla="*/ 1257711 w 3223440"/>
                    <a:gd name="connsiteY1290" fmla="*/ 271056 h 3149464"/>
                    <a:gd name="connsiteX1291" fmla="*/ 1274295 w 3223440"/>
                    <a:gd name="connsiteY1291" fmla="*/ 403727 h 3149464"/>
                    <a:gd name="connsiteX1292" fmla="*/ 1269556 w 3223440"/>
                    <a:gd name="connsiteY1292" fmla="*/ 382405 h 3149464"/>
                    <a:gd name="connsiteX1293" fmla="*/ 1264818 w 3223440"/>
                    <a:gd name="connsiteY1293" fmla="*/ 356345 h 3149464"/>
                    <a:gd name="connsiteX1294" fmla="*/ 1269556 w 3223440"/>
                    <a:gd name="connsiteY1294" fmla="*/ 382405 h 3149464"/>
                    <a:gd name="connsiteX1295" fmla="*/ 1274295 w 3223440"/>
                    <a:gd name="connsiteY1295" fmla="*/ 403727 h 3149464"/>
                    <a:gd name="connsiteX1296" fmla="*/ 1288509 w 3223440"/>
                    <a:gd name="connsiteY1296" fmla="*/ 427419 h 3149464"/>
                    <a:gd name="connsiteX1297" fmla="*/ 1283771 w 3223440"/>
                    <a:gd name="connsiteY1297" fmla="*/ 420311 h 3149464"/>
                    <a:gd name="connsiteX1298" fmla="*/ 1288509 w 3223440"/>
                    <a:gd name="connsiteY1298" fmla="*/ 427419 h 3149464"/>
                    <a:gd name="connsiteX1299" fmla="*/ 1264818 w 3223440"/>
                    <a:gd name="connsiteY1299" fmla="*/ 470063 h 3149464"/>
                    <a:gd name="connsiteX1300" fmla="*/ 1264818 w 3223440"/>
                    <a:gd name="connsiteY1300" fmla="*/ 470063 h 3149464"/>
                    <a:gd name="connsiteX1301" fmla="*/ 1288509 w 3223440"/>
                    <a:gd name="connsiteY1301" fmla="*/ 427419 h 3149464"/>
                    <a:gd name="connsiteX1302" fmla="*/ 1297986 w 3223440"/>
                    <a:gd name="connsiteY1302" fmla="*/ 595627 h 3149464"/>
                    <a:gd name="connsiteX1303" fmla="*/ 1279033 w 3223440"/>
                    <a:gd name="connsiteY1303" fmla="*/ 619318 h 3149464"/>
                    <a:gd name="connsiteX1304" fmla="*/ 1279033 w 3223440"/>
                    <a:gd name="connsiteY1304" fmla="*/ 635902 h 3149464"/>
                    <a:gd name="connsiteX1305" fmla="*/ 1279033 w 3223440"/>
                    <a:gd name="connsiteY1305" fmla="*/ 635902 h 3149464"/>
                    <a:gd name="connsiteX1306" fmla="*/ 1279033 w 3223440"/>
                    <a:gd name="connsiteY1306" fmla="*/ 635902 h 3149464"/>
                    <a:gd name="connsiteX1307" fmla="*/ 1279033 w 3223440"/>
                    <a:gd name="connsiteY1307" fmla="*/ 619318 h 3149464"/>
                    <a:gd name="connsiteX1308" fmla="*/ 1297986 w 3223440"/>
                    <a:gd name="connsiteY1308" fmla="*/ 595627 h 3149464"/>
                    <a:gd name="connsiteX1309" fmla="*/ 1309832 w 3223440"/>
                    <a:gd name="connsiteY1309" fmla="*/ 579043 h 3149464"/>
                    <a:gd name="connsiteX1310" fmla="*/ 1354845 w 3223440"/>
                    <a:gd name="connsiteY1310" fmla="*/ 569566 h 3149464"/>
                    <a:gd name="connsiteX1311" fmla="*/ 1352476 w 3223440"/>
                    <a:gd name="connsiteY1311" fmla="*/ 555352 h 3149464"/>
                    <a:gd name="connsiteX1312" fmla="*/ 1354845 w 3223440"/>
                    <a:gd name="connsiteY1312" fmla="*/ 569566 h 3149464"/>
                    <a:gd name="connsiteX1313" fmla="*/ 1309832 w 3223440"/>
                    <a:gd name="connsiteY1313" fmla="*/ 579043 h 3149464"/>
                    <a:gd name="connsiteX1314" fmla="*/ 1305093 w 3223440"/>
                    <a:gd name="connsiteY1314" fmla="*/ 574305 h 3149464"/>
                    <a:gd name="connsiteX1315" fmla="*/ 1309832 w 3223440"/>
                    <a:gd name="connsiteY1315" fmla="*/ 579043 h 3149464"/>
                    <a:gd name="connsiteX1316" fmla="*/ 1302724 w 3223440"/>
                    <a:gd name="connsiteY1316" fmla="*/ 365821 h 3149464"/>
                    <a:gd name="connsiteX1317" fmla="*/ 1312201 w 3223440"/>
                    <a:gd name="connsiteY1317" fmla="*/ 368190 h 3149464"/>
                    <a:gd name="connsiteX1318" fmla="*/ 1312201 w 3223440"/>
                    <a:gd name="connsiteY1318" fmla="*/ 368190 h 3149464"/>
                    <a:gd name="connsiteX1319" fmla="*/ 1312201 w 3223440"/>
                    <a:gd name="connsiteY1319" fmla="*/ 368190 h 3149464"/>
                    <a:gd name="connsiteX1320" fmla="*/ 1302724 w 3223440"/>
                    <a:gd name="connsiteY1320" fmla="*/ 365821 h 3149464"/>
                    <a:gd name="connsiteX1321" fmla="*/ 1544375 w 3223440"/>
                    <a:gd name="connsiteY1321" fmla="*/ 425050 h 3149464"/>
                    <a:gd name="connsiteX1322" fmla="*/ 1544375 w 3223440"/>
                    <a:gd name="connsiteY1322" fmla="*/ 425050 h 3149464"/>
                    <a:gd name="connsiteX1323" fmla="*/ 1570436 w 3223440"/>
                    <a:gd name="connsiteY1323" fmla="*/ 417942 h 3149464"/>
                    <a:gd name="connsiteX1324" fmla="*/ 1565697 w 3223440"/>
                    <a:gd name="connsiteY1324" fmla="*/ 344499 h 3149464"/>
                    <a:gd name="connsiteX1325" fmla="*/ 1570436 w 3223440"/>
                    <a:gd name="connsiteY1325" fmla="*/ 313701 h 3149464"/>
                    <a:gd name="connsiteX1326" fmla="*/ 1587019 w 3223440"/>
                    <a:gd name="connsiteY1326" fmla="*/ 280533 h 3149464"/>
                    <a:gd name="connsiteX1327" fmla="*/ 1591758 w 3223440"/>
                    <a:gd name="connsiteY1327" fmla="*/ 273425 h 3149464"/>
                    <a:gd name="connsiteX1328" fmla="*/ 1601234 w 3223440"/>
                    <a:gd name="connsiteY1328" fmla="*/ 261580 h 3149464"/>
                    <a:gd name="connsiteX1329" fmla="*/ 1591758 w 3223440"/>
                    <a:gd name="connsiteY1329" fmla="*/ 273425 h 3149464"/>
                    <a:gd name="connsiteX1330" fmla="*/ 1587019 w 3223440"/>
                    <a:gd name="connsiteY1330" fmla="*/ 280533 h 3149464"/>
                    <a:gd name="connsiteX1331" fmla="*/ 1603603 w 3223440"/>
                    <a:gd name="connsiteY1331" fmla="*/ 280533 h 3149464"/>
                    <a:gd name="connsiteX1332" fmla="*/ 1603603 w 3223440"/>
                    <a:gd name="connsiteY1332" fmla="*/ 280533 h 3149464"/>
                    <a:gd name="connsiteX1333" fmla="*/ 1587019 w 3223440"/>
                    <a:gd name="connsiteY1333" fmla="*/ 280533 h 3149464"/>
                    <a:gd name="connsiteX1334" fmla="*/ 1570436 w 3223440"/>
                    <a:gd name="connsiteY1334" fmla="*/ 313701 h 3149464"/>
                    <a:gd name="connsiteX1335" fmla="*/ 1565697 w 3223440"/>
                    <a:gd name="connsiteY1335" fmla="*/ 344499 h 3149464"/>
                    <a:gd name="connsiteX1336" fmla="*/ 1570436 w 3223440"/>
                    <a:gd name="connsiteY1336" fmla="*/ 417942 h 3149464"/>
                    <a:gd name="connsiteX1337" fmla="*/ 1613080 w 3223440"/>
                    <a:gd name="connsiteY1337" fmla="*/ 396620 h 3149464"/>
                    <a:gd name="connsiteX1338" fmla="*/ 1613080 w 3223440"/>
                    <a:gd name="connsiteY1338" fmla="*/ 384774 h 3149464"/>
                    <a:gd name="connsiteX1339" fmla="*/ 1613080 w 3223440"/>
                    <a:gd name="connsiteY1339" fmla="*/ 396620 h 3149464"/>
                    <a:gd name="connsiteX1340" fmla="*/ 1570436 w 3223440"/>
                    <a:gd name="connsiteY1340" fmla="*/ 417942 h 3149464"/>
                    <a:gd name="connsiteX1341" fmla="*/ 1544375 w 3223440"/>
                    <a:gd name="connsiteY1341" fmla="*/ 425050 h 3149464"/>
                    <a:gd name="connsiteX1342" fmla="*/ 1475670 w 3223440"/>
                    <a:gd name="connsiteY1342" fmla="*/ 432157 h 3149464"/>
                    <a:gd name="connsiteX1343" fmla="*/ 1449610 w 3223440"/>
                    <a:gd name="connsiteY1343" fmla="*/ 425050 h 3149464"/>
                    <a:gd name="connsiteX1344" fmla="*/ 1449610 w 3223440"/>
                    <a:gd name="connsiteY1344" fmla="*/ 425050 h 3149464"/>
                    <a:gd name="connsiteX1345" fmla="*/ 1475670 w 3223440"/>
                    <a:gd name="connsiteY1345" fmla="*/ 432157 h 3149464"/>
                    <a:gd name="connsiteX1346" fmla="*/ 1515946 w 3223440"/>
                    <a:gd name="connsiteY1346" fmla="*/ 410835 h 3149464"/>
                    <a:gd name="connsiteX1347" fmla="*/ 1475670 w 3223440"/>
                    <a:gd name="connsiteY1347" fmla="*/ 432157 h 3149464"/>
                    <a:gd name="connsiteX1348" fmla="*/ 1544375 w 3223440"/>
                    <a:gd name="connsiteY1348" fmla="*/ 425050 h 3149464"/>
                    <a:gd name="connsiteX1349" fmla="*/ 1700738 w 3223440"/>
                    <a:gd name="connsiteY1349" fmla="*/ 467694 h 3149464"/>
                    <a:gd name="connsiteX1350" fmla="*/ 1700738 w 3223440"/>
                    <a:gd name="connsiteY1350" fmla="*/ 467694 h 3149464"/>
                    <a:gd name="connsiteX1351" fmla="*/ 1693630 w 3223440"/>
                    <a:gd name="connsiteY1351" fmla="*/ 422680 h 3149464"/>
                    <a:gd name="connsiteX1352" fmla="*/ 1650986 w 3223440"/>
                    <a:gd name="connsiteY1352" fmla="*/ 408466 h 3149464"/>
                    <a:gd name="connsiteX1353" fmla="*/ 1643878 w 3223440"/>
                    <a:gd name="connsiteY1353" fmla="*/ 406096 h 3149464"/>
                    <a:gd name="connsiteX1354" fmla="*/ 1632033 w 3223440"/>
                    <a:gd name="connsiteY1354" fmla="*/ 382405 h 3149464"/>
                    <a:gd name="connsiteX1355" fmla="*/ 1632033 w 3223440"/>
                    <a:gd name="connsiteY1355" fmla="*/ 382405 h 3149464"/>
                    <a:gd name="connsiteX1356" fmla="*/ 1643878 w 3223440"/>
                    <a:gd name="connsiteY1356" fmla="*/ 406096 h 3149464"/>
                    <a:gd name="connsiteX1357" fmla="*/ 1650986 w 3223440"/>
                    <a:gd name="connsiteY1357" fmla="*/ 408466 h 3149464"/>
                    <a:gd name="connsiteX1358" fmla="*/ 1693630 w 3223440"/>
                    <a:gd name="connsiteY1358" fmla="*/ 422680 h 3149464"/>
                    <a:gd name="connsiteX1359" fmla="*/ 1700738 w 3223440"/>
                    <a:gd name="connsiteY1359" fmla="*/ 467694 h 3149464"/>
                    <a:gd name="connsiteX1360" fmla="*/ 1700738 w 3223440"/>
                    <a:gd name="connsiteY1360" fmla="*/ 619318 h 3149464"/>
                    <a:gd name="connsiteX1361" fmla="*/ 1688892 w 3223440"/>
                    <a:gd name="connsiteY1361" fmla="*/ 673808 h 3149464"/>
                    <a:gd name="connsiteX1362" fmla="*/ 1688892 w 3223440"/>
                    <a:gd name="connsiteY1362" fmla="*/ 678546 h 3149464"/>
                    <a:gd name="connsiteX1363" fmla="*/ 1688892 w 3223440"/>
                    <a:gd name="connsiteY1363" fmla="*/ 673808 h 3149464"/>
                    <a:gd name="connsiteX1364" fmla="*/ 1700738 w 3223440"/>
                    <a:gd name="connsiteY1364" fmla="*/ 619318 h 3149464"/>
                    <a:gd name="connsiteX1365" fmla="*/ 1700738 w 3223440"/>
                    <a:gd name="connsiteY1365" fmla="*/ 581412 h 3149464"/>
                    <a:gd name="connsiteX1366" fmla="*/ 1688892 w 3223440"/>
                    <a:gd name="connsiteY1366" fmla="*/ 557721 h 3149464"/>
                    <a:gd name="connsiteX1367" fmla="*/ 1582281 w 3223440"/>
                    <a:gd name="connsiteY1367" fmla="*/ 557721 h 3149464"/>
                    <a:gd name="connsiteX1368" fmla="*/ 1563328 w 3223440"/>
                    <a:gd name="connsiteY1368" fmla="*/ 564828 h 3149464"/>
                    <a:gd name="connsiteX1369" fmla="*/ 1582281 w 3223440"/>
                    <a:gd name="connsiteY1369" fmla="*/ 557721 h 3149464"/>
                    <a:gd name="connsiteX1370" fmla="*/ 1688892 w 3223440"/>
                    <a:gd name="connsiteY1370" fmla="*/ 557721 h 3149464"/>
                    <a:gd name="connsiteX1371" fmla="*/ 1700738 w 3223440"/>
                    <a:gd name="connsiteY1371" fmla="*/ 581412 h 3149464"/>
                    <a:gd name="connsiteX1372" fmla="*/ 1700738 w 3223440"/>
                    <a:gd name="connsiteY1372" fmla="*/ 619318 h 3149464"/>
                    <a:gd name="connsiteX1373" fmla="*/ 1793133 w 3223440"/>
                    <a:gd name="connsiteY1373" fmla="*/ 242627 h 3149464"/>
                    <a:gd name="connsiteX1374" fmla="*/ 1816825 w 3223440"/>
                    <a:gd name="connsiteY1374" fmla="*/ 237888 h 3149464"/>
                    <a:gd name="connsiteX1375" fmla="*/ 1793133 w 3223440"/>
                    <a:gd name="connsiteY1375" fmla="*/ 242627 h 3149464"/>
                    <a:gd name="connsiteX1376" fmla="*/ 1759966 w 3223440"/>
                    <a:gd name="connsiteY1376" fmla="*/ 254472 h 3149464"/>
                    <a:gd name="connsiteX1377" fmla="*/ 1793133 w 3223440"/>
                    <a:gd name="connsiteY1377" fmla="*/ 242627 h 3149464"/>
                    <a:gd name="connsiteX1378" fmla="*/ 1786026 w 3223440"/>
                    <a:gd name="connsiteY1378" fmla="*/ 88634 h 3149464"/>
                    <a:gd name="connsiteX1379" fmla="*/ 1804979 w 3223440"/>
                    <a:gd name="connsiteY1379" fmla="*/ 79157 h 3149464"/>
                    <a:gd name="connsiteX1380" fmla="*/ 1786026 w 3223440"/>
                    <a:gd name="connsiteY1380" fmla="*/ 88634 h 3149464"/>
                    <a:gd name="connsiteX1381" fmla="*/ 1786026 w 3223440"/>
                    <a:gd name="connsiteY1381" fmla="*/ 88634 h 3149464"/>
                    <a:gd name="connsiteX1382" fmla="*/ 1759966 w 3223440"/>
                    <a:gd name="connsiteY1382" fmla="*/ 72050 h 3149464"/>
                    <a:gd name="connsiteX1383" fmla="*/ 1752858 w 3223440"/>
                    <a:gd name="connsiteY1383" fmla="*/ 72050 h 3149464"/>
                    <a:gd name="connsiteX1384" fmla="*/ 1759966 w 3223440"/>
                    <a:gd name="connsiteY1384" fmla="*/ 72050 h 3149464"/>
                    <a:gd name="connsiteX1385" fmla="*/ 1759966 w 3223440"/>
                    <a:gd name="connsiteY1385" fmla="*/ 72050 h 3149464"/>
                    <a:gd name="connsiteX1386" fmla="*/ 1793133 w 3223440"/>
                    <a:gd name="connsiteY1386" fmla="*/ 377667 h 3149464"/>
                    <a:gd name="connsiteX1387" fmla="*/ 1861838 w 3223440"/>
                    <a:gd name="connsiteY1387" fmla="*/ 406096 h 3149464"/>
                    <a:gd name="connsiteX1388" fmla="*/ 1866576 w 3223440"/>
                    <a:gd name="connsiteY1388" fmla="*/ 408466 h 3149464"/>
                    <a:gd name="connsiteX1389" fmla="*/ 1861838 w 3223440"/>
                    <a:gd name="connsiteY1389" fmla="*/ 406096 h 3149464"/>
                    <a:gd name="connsiteX1390" fmla="*/ 1793133 w 3223440"/>
                    <a:gd name="connsiteY1390" fmla="*/ 377667 h 3149464"/>
                    <a:gd name="connsiteX1391" fmla="*/ 1743382 w 3223440"/>
                    <a:gd name="connsiteY1391" fmla="*/ 320808 h 3149464"/>
                    <a:gd name="connsiteX1392" fmla="*/ 1743382 w 3223440"/>
                    <a:gd name="connsiteY1392" fmla="*/ 320808 h 3149464"/>
                    <a:gd name="connsiteX1393" fmla="*/ 1793133 w 3223440"/>
                    <a:gd name="connsiteY1393" fmla="*/ 377667 h 3149464"/>
                    <a:gd name="connsiteX1394" fmla="*/ 2335664 w 3223440"/>
                    <a:gd name="connsiteY1394" fmla="*/ 425050 h 3149464"/>
                    <a:gd name="connsiteX1395" fmla="*/ 2340402 w 3223440"/>
                    <a:gd name="connsiteY1395" fmla="*/ 427419 h 3149464"/>
                    <a:gd name="connsiteX1396" fmla="*/ 2335664 w 3223440"/>
                    <a:gd name="connsiteY1396" fmla="*/ 425050 h 3149464"/>
                    <a:gd name="connsiteX1397" fmla="*/ 2295389 w 3223440"/>
                    <a:gd name="connsiteY1397" fmla="*/ 375298 h 3149464"/>
                    <a:gd name="connsiteX1398" fmla="*/ 2262221 w 3223440"/>
                    <a:gd name="connsiteY1398" fmla="*/ 342130 h 3149464"/>
                    <a:gd name="connsiteX1399" fmla="*/ 2205362 w 3223440"/>
                    <a:gd name="connsiteY1399" fmla="*/ 290009 h 3149464"/>
                    <a:gd name="connsiteX1400" fmla="*/ 2184039 w 3223440"/>
                    <a:gd name="connsiteY1400" fmla="*/ 273425 h 3149464"/>
                    <a:gd name="connsiteX1401" fmla="*/ 2205362 w 3223440"/>
                    <a:gd name="connsiteY1401" fmla="*/ 290009 h 3149464"/>
                    <a:gd name="connsiteX1402" fmla="*/ 2262221 w 3223440"/>
                    <a:gd name="connsiteY1402" fmla="*/ 342130 h 3149464"/>
                    <a:gd name="connsiteX1403" fmla="*/ 2295389 w 3223440"/>
                    <a:gd name="connsiteY1403" fmla="*/ 375298 h 3149464"/>
                    <a:gd name="connsiteX1404" fmla="*/ 2335664 w 3223440"/>
                    <a:gd name="connsiteY1404" fmla="*/ 425050 h 3149464"/>
                    <a:gd name="connsiteX1405" fmla="*/ 2328556 w 3223440"/>
                    <a:gd name="connsiteY1405" fmla="*/ 247365 h 3149464"/>
                    <a:gd name="connsiteX1406" fmla="*/ 2354617 w 3223440"/>
                    <a:gd name="connsiteY1406" fmla="*/ 252103 h 3149464"/>
                    <a:gd name="connsiteX1407" fmla="*/ 2328556 w 3223440"/>
                    <a:gd name="connsiteY1407" fmla="*/ 247365 h 3149464"/>
                    <a:gd name="connsiteX1408" fmla="*/ 2328556 w 3223440"/>
                    <a:gd name="connsiteY1408" fmla="*/ 247365 h 3149464"/>
                    <a:gd name="connsiteX1409" fmla="*/ 2470704 w 3223440"/>
                    <a:gd name="connsiteY1409" fmla="*/ 458217 h 3149464"/>
                    <a:gd name="connsiteX1410" fmla="*/ 2492026 w 3223440"/>
                    <a:gd name="connsiteY1410" fmla="*/ 446372 h 3149464"/>
                    <a:gd name="connsiteX1411" fmla="*/ 2525194 w 3223440"/>
                    <a:gd name="connsiteY1411" fmla="*/ 448741 h 3149464"/>
                    <a:gd name="connsiteX1412" fmla="*/ 2532301 w 3223440"/>
                    <a:gd name="connsiteY1412" fmla="*/ 455848 h 3149464"/>
                    <a:gd name="connsiteX1413" fmla="*/ 2525194 w 3223440"/>
                    <a:gd name="connsiteY1413" fmla="*/ 448741 h 3149464"/>
                    <a:gd name="connsiteX1414" fmla="*/ 2492026 w 3223440"/>
                    <a:gd name="connsiteY1414" fmla="*/ 446372 h 3149464"/>
                    <a:gd name="connsiteX1415" fmla="*/ 2470704 w 3223440"/>
                    <a:gd name="connsiteY1415" fmla="*/ 458217 h 3149464"/>
                    <a:gd name="connsiteX1416" fmla="*/ 2387785 w 3223440"/>
                    <a:gd name="connsiteY1416" fmla="*/ 472432 h 3149464"/>
                    <a:gd name="connsiteX1417" fmla="*/ 2380677 w 3223440"/>
                    <a:gd name="connsiteY1417" fmla="*/ 470063 h 3149464"/>
                    <a:gd name="connsiteX1418" fmla="*/ 2290650 w 3223440"/>
                    <a:gd name="connsiteY1418" fmla="*/ 455848 h 3149464"/>
                    <a:gd name="connsiteX1419" fmla="*/ 2293019 w 3223440"/>
                    <a:gd name="connsiteY1419" fmla="*/ 460586 h 3149464"/>
                    <a:gd name="connsiteX1420" fmla="*/ 2290650 w 3223440"/>
                    <a:gd name="connsiteY1420" fmla="*/ 455848 h 3149464"/>
                    <a:gd name="connsiteX1421" fmla="*/ 2380677 w 3223440"/>
                    <a:gd name="connsiteY1421" fmla="*/ 470063 h 3149464"/>
                    <a:gd name="connsiteX1422" fmla="*/ 2387785 w 3223440"/>
                    <a:gd name="connsiteY1422" fmla="*/ 472432 h 3149464"/>
                    <a:gd name="connsiteX1423" fmla="*/ 2470704 w 3223440"/>
                    <a:gd name="connsiteY1423" fmla="*/ 458217 h 3149464"/>
                    <a:gd name="connsiteX1424" fmla="*/ 2397261 w 3223440"/>
                    <a:gd name="connsiteY1424" fmla="*/ 294748 h 3149464"/>
                    <a:gd name="connsiteX1425" fmla="*/ 2413845 w 3223440"/>
                    <a:gd name="connsiteY1425" fmla="*/ 297117 h 3149464"/>
                    <a:gd name="connsiteX1426" fmla="*/ 2413845 w 3223440"/>
                    <a:gd name="connsiteY1426" fmla="*/ 297117 h 3149464"/>
                    <a:gd name="connsiteX1427" fmla="*/ 2397261 w 3223440"/>
                    <a:gd name="connsiteY1427" fmla="*/ 294748 h 3149464"/>
                    <a:gd name="connsiteX1428" fmla="*/ 2518087 w 3223440"/>
                    <a:gd name="connsiteY1428" fmla="*/ 327915 h 3149464"/>
                    <a:gd name="connsiteX1429" fmla="*/ 2518087 w 3223440"/>
                    <a:gd name="connsiteY1429" fmla="*/ 327915 h 3149464"/>
                    <a:gd name="connsiteX1430" fmla="*/ 2515717 w 3223440"/>
                    <a:gd name="connsiteY1430" fmla="*/ 330284 h 3149464"/>
                    <a:gd name="connsiteX1431" fmla="*/ 2513348 w 3223440"/>
                    <a:gd name="connsiteY1431" fmla="*/ 335023 h 3149464"/>
                    <a:gd name="connsiteX1432" fmla="*/ 2515717 w 3223440"/>
                    <a:gd name="connsiteY1432" fmla="*/ 330284 h 3149464"/>
                    <a:gd name="connsiteX1433" fmla="*/ 2518087 w 3223440"/>
                    <a:gd name="connsiteY1433" fmla="*/ 327915 h 3149464"/>
                    <a:gd name="connsiteX1434" fmla="*/ 2508610 w 3223440"/>
                    <a:gd name="connsiteY1434" fmla="*/ 304224 h 3149464"/>
                    <a:gd name="connsiteX1435" fmla="*/ 2494395 w 3223440"/>
                    <a:gd name="connsiteY1435" fmla="*/ 299486 h 3149464"/>
                    <a:gd name="connsiteX1436" fmla="*/ 2508610 w 3223440"/>
                    <a:gd name="connsiteY1436" fmla="*/ 304224 h 3149464"/>
                    <a:gd name="connsiteX1437" fmla="*/ 2520456 w 3223440"/>
                    <a:gd name="connsiteY1437" fmla="*/ 304224 h 3149464"/>
                    <a:gd name="connsiteX1438" fmla="*/ 2508610 w 3223440"/>
                    <a:gd name="connsiteY1438" fmla="*/ 304224 h 3149464"/>
                    <a:gd name="connsiteX1439" fmla="*/ 2518087 w 3223440"/>
                    <a:gd name="connsiteY1439" fmla="*/ 327915 h 3149464"/>
                    <a:gd name="connsiteX1440" fmla="*/ 2508610 w 3223440"/>
                    <a:gd name="connsiteY1440" fmla="*/ 342130 h 3149464"/>
                    <a:gd name="connsiteX1441" fmla="*/ 2484919 w 3223440"/>
                    <a:gd name="connsiteY1441" fmla="*/ 361083 h 3149464"/>
                    <a:gd name="connsiteX1442" fmla="*/ 2449382 w 3223440"/>
                    <a:gd name="connsiteY1442" fmla="*/ 327915 h 3149464"/>
                    <a:gd name="connsiteX1443" fmla="*/ 2413845 w 3223440"/>
                    <a:gd name="connsiteY1443" fmla="*/ 306593 h 3149464"/>
                    <a:gd name="connsiteX1444" fmla="*/ 2413845 w 3223440"/>
                    <a:gd name="connsiteY1444" fmla="*/ 306593 h 3149464"/>
                    <a:gd name="connsiteX1445" fmla="*/ 2449382 w 3223440"/>
                    <a:gd name="connsiteY1445" fmla="*/ 327915 h 3149464"/>
                    <a:gd name="connsiteX1446" fmla="*/ 2484919 w 3223440"/>
                    <a:gd name="connsiteY1446" fmla="*/ 361083 h 3149464"/>
                    <a:gd name="connsiteX1447" fmla="*/ 2508610 w 3223440"/>
                    <a:gd name="connsiteY1447" fmla="*/ 342130 h 3149464"/>
                    <a:gd name="connsiteX1448" fmla="*/ 2584422 w 3223440"/>
                    <a:gd name="connsiteY1448" fmla="*/ 474801 h 3149464"/>
                    <a:gd name="connsiteX1449" fmla="*/ 2541778 w 3223440"/>
                    <a:gd name="connsiteY1449" fmla="*/ 415573 h 3149464"/>
                    <a:gd name="connsiteX1450" fmla="*/ 2537040 w 3223440"/>
                    <a:gd name="connsiteY1450" fmla="*/ 410835 h 3149464"/>
                    <a:gd name="connsiteX1451" fmla="*/ 2541778 w 3223440"/>
                    <a:gd name="connsiteY1451" fmla="*/ 415573 h 3149464"/>
                    <a:gd name="connsiteX1452" fmla="*/ 2584422 w 3223440"/>
                    <a:gd name="connsiteY1452" fmla="*/ 474801 h 3149464"/>
                    <a:gd name="connsiteX1453" fmla="*/ 2582053 w 3223440"/>
                    <a:gd name="connsiteY1453" fmla="*/ 489016 h 3149464"/>
                    <a:gd name="connsiteX1454" fmla="*/ 2555992 w 3223440"/>
                    <a:gd name="connsiteY1454" fmla="*/ 517446 h 3149464"/>
                    <a:gd name="connsiteX1455" fmla="*/ 2520456 w 3223440"/>
                    <a:gd name="connsiteY1455" fmla="*/ 524553 h 3149464"/>
                    <a:gd name="connsiteX1456" fmla="*/ 2456489 w 3223440"/>
                    <a:gd name="connsiteY1456" fmla="*/ 491385 h 3149464"/>
                    <a:gd name="connsiteX1457" fmla="*/ 2456489 w 3223440"/>
                    <a:gd name="connsiteY1457" fmla="*/ 491385 h 3149464"/>
                    <a:gd name="connsiteX1458" fmla="*/ 2520456 w 3223440"/>
                    <a:gd name="connsiteY1458" fmla="*/ 524553 h 3149464"/>
                    <a:gd name="connsiteX1459" fmla="*/ 2555992 w 3223440"/>
                    <a:gd name="connsiteY1459" fmla="*/ 517446 h 3149464"/>
                    <a:gd name="connsiteX1460" fmla="*/ 2582053 w 3223440"/>
                    <a:gd name="connsiteY1460" fmla="*/ 489016 h 3149464"/>
                    <a:gd name="connsiteX1461" fmla="*/ 2584422 w 3223440"/>
                    <a:gd name="connsiteY1461" fmla="*/ 474801 h 3149464"/>
                    <a:gd name="connsiteX1462" fmla="*/ 2669711 w 3223440"/>
                    <a:gd name="connsiteY1462" fmla="*/ 526922 h 3149464"/>
                    <a:gd name="connsiteX1463" fmla="*/ 2695771 w 3223440"/>
                    <a:gd name="connsiteY1463" fmla="*/ 548244 h 3149464"/>
                    <a:gd name="connsiteX1464" fmla="*/ 2669711 w 3223440"/>
                    <a:gd name="connsiteY1464" fmla="*/ 526922 h 3149464"/>
                    <a:gd name="connsiteX1465" fmla="*/ 2655496 w 3223440"/>
                    <a:gd name="connsiteY1465" fmla="*/ 465325 h 3149464"/>
                    <a:gd name="connsiteX1466" fmla="*/ 2655496 w 3223440"/>
                    <a:gd name="connsiteY1466" fmla="*/ 465325 h 3149464"/>
                    <a:gd name="connsiteX1467" fmla="*/ 2669711 w 3223440"/>
                    <a:gd name="connsiteY1467" fmla="*/ 526922 h 3149464"/>
                    <a:gd name="connsiteX1468" fmla="*/ 2736046 w 3223440"/>
                    <a:gd name="connsiteY1468" fmla="*/ 673808 h 3149464"/>
                    <a:gd name="connsiteX1469" fmla="*/ 2743154 w 3223440"/>
                    <a:gd name="connsiteY1469" fmla="*/ 650117 h 3149464"/>
                    <a:gd name="connsiteX1470" fmla="*/ 2736046 w 3223440"/>
                    <a:gd name="connsiteY1470" fmla="*/ 643009 h 3149464"/>
                    <a:gd name="connsiteX1471" fmla="*/ 2743154 w 3223440"/>
                    <a:gd name="connsiteY1471" fmla="*/ 650117 h 3149464"/>
                    <a:gd name="connsiteX1472" fmla="*/ 2736046 w 3223440"/>
                    <a:gd name="connsiteY1472" fmla="*/ 673808 h 3149464"/>
                    <a:gd name="connsiteX1473" fmla="*/ 2624697 w 3223440"/>
                    <a:gd name="connsiteY1473" fmla="*/ 695130 h 3149464"/>
                    <a:gd name="connsiteX1474" fmla="*/ 2534670 w 3223440"/>
                    <a:gd name="connsiteY1474" fmla="*/ 676177 h 3149464"/>
                    <a:gd name="connsiteX1475" fmla="*/ 2489657 w 3223440"/>
                    <a:gd name="connsiteY1475" fmla="*/ 683285 h 3149464"/>
                    <a:gd name="connsiteX1476" fmla="*/ 2489657 w 3223440"/>
                    <a:gd name="connsiteY1476" fmla="*/ 690392 h 3149464"/>
                    <a:gd name="connsiteX1477" fmla="*/ 2489657 w 3223440"/>
                    <a:gd name="connsiteY1477" fmla="*/ 690392 h 3149464"/>
                    <a:gd name="connsiteX1478" fmla="*/ 2482550 w 3223440"/>
                    <a:gd name="connsiteY1478" fmla="*/ 699868 h 3149464"/>
                    <a:gd name="connsiteX1479" fmla="*/ 2489657 w 3223440"/>
                    <a:gd name="connsiteY1479" fmla="*/ 690392 h 3149464"/>
                    <a:gd name="connsiteX1480" fmla="*/ 2489657 w 3223440"/>
                    <a:gd name="connsiteY1480" fmla="*/ 683285 h 3149464"/>
                    <a:gd name="connsiteX1481" fmla="*/ 2534670 w 3223440"/>
                    <a:gd name="connsiteY1481" fmla="*/ 676177 h 3149464"/>
                    <a:gd name="connsiteX1482" fmla="*/ 2624697 w 3223440"/>
                    <a:gd name="connsiteY1482" fmla="*/ 695130 h 3149464"/>
                    <a:gd name="connsiteX1483" fmla="*/ 2736046 w 3223440"/>
                    <a:gd name="connsiteY1483" fmla="*/ 673808 h 3149464"/>
                    <a:gd name="connsiteX1484" fmla="*/ 2719462 w 3223440"/>
                    <a:gd name="connsiteY1484" fmla="*/ 567197 h 3149464"/>
                    <a:gd name="connsiteX1485" fmla="*/ 2736046 w 3223440"/>
                    <a:gd name="connsiteY1485" fmla="*/ 590889 h 3149464"/>
                    <a:gd name="connsiteX1486" fmla="*/ 2736046 w 3223440"/>
                    <a:gd name="connsiteY1486" fmla="*/ 590889 h 3149464"/>
                    <a:gd name="connsiteX1487" fmla="*/ 2719462 w 3223440"/>
                    <a:gd name="connsiteY1487" fmla="*/ 567197 h 3149464"/>
                    <a:gd name="connsiteX1488" fmla="*/ 2792905 w 3223440"/>
                    <a:gd name="connsiteY1488" fmla="*/ 659593 h 3149464"/>
                    <a:gd name="connsiteX1489" fmla="*/ 2807120 w 3223440"/>
                    <a:gd name="connsiteY1489" fmla="*/ 695130 h 3149464"/>
                    <a:gd name="connsiteX1490" fmla="*/ 2792905 w 3223440"/>
                    <a:gd name="connsiteY1490" fmla="*/ 659593 h 3149464"/>
                    <a:gd name="connsiteX1491" fmla="*/ 2792905 w 3223440"/>
                    <a:gd name="connsiteY1491" fmla="*/ 643009 h 3149464"/>
                    <a:gd name="connsiteX1492" fmla="*/ 2769214 w 3223440"/>
                    <a:gd name="connsiteY1492" fmla="*/ 607472 h 3149464"/>
                    <a:gd name="connsiteX1493" fmla="*/ 2792905 w 3223440"/>
                    <a:gd name="connsiteY1493" fmla="*/ 643009 h 3149464"/>
                    <a:gd name="connsiteX1494" fmla="*/ 2792905 w 3223440"/>
                    <a:gd name="connsiteY1494" fmla="*/ 643009 h 3149464"/>
                    <a:gd name="connsiteX1495" fmla="*/ 2792905 w 3223440"/>
                    <a:gd name="connsiteY1495" fmla="*/ 659593 h 3149464"/>
                    <a:gd name="connsiteX1496" fmla="*/ 2818966 w 3223440"/>
                    <a:gd name="connsiteY1496" fmla="*/ 716452 h 3149464"/>
                    <a:gd name="connsiteX1497" fmla="*/ 2821335 w 3223440"/>
                    <a:gd name="connsiteY1497" fmla="*/ 737774 h 3149464"/>
                    <a:gd name="connsiteX1498" fmla="*/ 2818966 w 3223440"/>
                    <a:gd name="connsiteY1498" fmla="*/ 716452 h 3149464"/>
                    <a:gd name="connsiteX1499" fmla="*/ 2818966 w 3223440"/>
                    <a:gd name="connsiteY1499" fmla="*/ 699868 h 3149464"/>
                    <a:gd name="connsiteX1500" fmla="*/ 2818966 w 3223440"/>
                    <a:gd name="connsiteY1500" fmla="*/ 699868 h 3149464"/>
                    <a:gd name="connsiteX1501" fmla="*/ 2818966 w 3223440"/>
                    <a:gd name="connsiteY1501" fmla="*/ 699868 h 3149464"/>
                    <a:gd name="connsiteX1502" fmla="*/ 2818966 w 3223440"/>
                    <a:gd name="connsiteY1502" fmla="*/ 699868 h 3149464"/>
                    <a:gd name="connsiteX1503" fmla="*/ 2818966 w 3223440"/>
                    <a:gd name="connsiteY1503" fmla="*/ 716452 h 3149464"/>
                    <a:gd name="connsiteX1504" fmla="*/ 2833181 w 3223440"/>
                    <a:gd name="connsiteY1504" fmla="*/ 775681 h 3149464"/>
                    <a:gd name="connsiteX1505" fmla="*/ 2816596 w 3223440"/>
                    <a:gd name="connsiteY1505" fmla="*/ 782788 h 3149464"/>
                    <a:gd name="connsiteX1506" fmla="*/ 2797644 w 3223440"/>
                    <a:gd name="connsiteY1506" fmla="*/ 787526 h 3149464"/>
                    <a:gd name="connsiteX1507" fmla="*/ 2816596 w 3223440"/>
                    <a:gd name="connsiteY1507" fmla="*/ 782788 h 3149464"/>
                    <a:gd name="connsiteX1508" fmla="*/ 2833181 w 3223440"/>
                    <a:gd name="connsiteY1508" fmla="*/ 775681 h 3149464"/>
                    <a:gd name="connsiteX1509" fmla="*/ 2826073 w 3223440"/>
                    <a:gd name="connsiteY1509" fmla="*/ 846754 h 3149464"/>
                    <a:gd name="connsiteX1510" fmla="*/ 2809489 w 3223440"/>
                    <a:gd name="connsiteY1510" fmla="*/ 830170 h 3149464"/>
                    <a:gd name="connsiteX1511" fmla="*/ 2807120 w 3223440"/>
                    <a:gd name="connsiteY1511" fmla="*/ 827801 h 3149464"/>
                    <a:gd name="connsiteX1512" fmla="*/ 2809489 w 3223440"/>
                    <a:gd name="connsiteY1512" fmla="*/ 830170 h 3149464"/>
                    <a:gd name="connsiteX1513" fmla="*/ 2826073 w 3223440"/>
                    <a:gd name="connsiteY1513" fmla="*/ 846754 h 3149464"/>
                    <a:gd name="connsiteX1514" fmla="*/ 2785798 w 3223440"/>
                    <a:gd name="connsiteY1514" fmla="*/ 827801 h 3149464"/>
                    <a:gd name="connsiteX1515" fmla="*/ 2785798 w 3223440"/>
                    <a:gd name="connsiteY1515" fmla="*/ 827801 h 3149464"/>
                    <a:gd name="connsiteX1516" fmla="*/ 2785798 w 3223440"/>
                    <a:gd name="connsiteY1516" fmla="*/ 827801 h 3149464"/>
                    <a:gd name="connsiteX1517" fmla="*/ 2771583 w 3223440"/>
                    <a:gd name="connsiteY1517" fmla="*/ 797003 h 3149464"/>
                    <a:gd name="connsiteX1518" fmla="*/ 2785798 w 3223440"/>
                    <a:gd name="connsiteY1518" fmla="*/ 827801 h 3149464"/>
                    <a:gd name="connsiteX1519" fmla="*/ 2802382 w 3223440"/>
                    <a:gd name="connsiteY1519" fmla="*/ 903613 h 3149464"/>
                    <a:gd name="connsiteX1520" fmla="*/ 2809489 w 3223440"/>
                    <a:gd name="connsiteY1520" fmla="*/ 924935 h 3149464"/>
                    <a:gd name="connsiteX1521" fmla="*/ 2816596 w 3223440"/>
                    <a:gd name="connsiteY1521" fmla="*/ 924935 h 3149464"/>
                    <a:gd name="connsiteX1522" fmla="*/ 2882932 w 3223440"/>
                    <a:gd name="connsiteY1522" fmla="*/ 946258 h 3149464"/>
                    <a:gd name="connsiteX1523" fmla="*/ 2882932 w 3223440"/>
                    <a:gd name="connsiteY1523" fmla="*/ 946258 h 3149464"/>
                    <a:gd name="connsiteX1524" fmla="*/ 2816596 w 3223440"/>
                    <a:gd name="connsiteY1524" fmla="*/ 924935 h 3149464"/>
                    <a:gd name="connsiteX1525" fmla="*/ 2816596 w 3223440"/>
                    <a:gd name="connsiteY1525" fmla="*/ 924935 h 3149464"/>
                    <a:gd name="connsiteX1526" fmla="*/ 2816596 w 3223440"/>
                    <a:gd name="connsiteY1526" fmla="*/ 924935 h 3149464"/>
                    <a:gd name="connsiteX1527" fmla="*/ 2816596 w 3223440"/>
                    <a:gd name="connsiteY1527" fmla="*/ 924935 h 3149464"/>
                    <a:gd name="connsiteX1528" fmla="*/ 2816596 w 3223440"/>
                    <a:gd name="connsiteY1528" fmla="*/ 924935 h 3149464"/>
                    <a:gd name="connsiteX1529" fmla="*/ 2809489 w 3223440"/>
                    <a:gd name="connsiteY1529" fmla="*/ 924935 h 3149464"/>
                    <a:gd name="connsiteX1530" fmla="*/ 2781060 w 3223440"/>
                    <a:gd name="connsiteY1530" fmla="*/ 929674 h 3149464"/>
                    <a:gd name="connsiteX1531" fmla="*/ 2669711 w 3223440"/>
                    <a:gd name="connsiteY1531" fmla="*/ 927305 h 3149464"/>
                    <a:gd name="connsiteX1532" fmla="*/ 2646019 w 3223440"/>
                    <a:gd name="connsiteY1532" fmla="*/ 927305 h 3149464"/>
                    <a:gd name="connsiteX1533" fmla="*/ 2567838 w 3223440"/>
                    <a:gd name="connsiteY1533" fmla="*/ 929674 h 3149464"/>
                    <a:gd name="connsiteX1534" fmla="*/ 2515717 w 3223440"/>
                    <a:gd name="connsiteY1534" fmla="*/ 939150 h 3149464"/>
                    <a:gd name="connsiteX1535" fmla="*/ 2454120 w 3223440"/>
                    <a:gd name="connsiteY1535" fmla="*/ 950996 h 3149464"/>
                    <a:gd name="connsiteX1536" fmla="*/ 2515717 w 3223440"/>
                    <a:gd name="connsiteY1536" fmla="*/ 939150 h 3149464"/>
                    <a:gd name="connsiteX1537" fmla="*/ 2567838 w 3223440"/>
                    <a:gd name="connsiteY1537" fmla="*/ 929674 h 3149464"/>
                    <a:gd name="connsiteX1538" fmla="*/ 2646019 w 3223440"/>
                    <a:gd name="connsiteY1538" fmla="*/ 927305 h 3149464"/>
                    <a:gd name="connsiteX1539" fmla="*/ 2669711 w 3223440"/>
                    <a:gd name="connsiteY1539" fmla="*/ 927305 h 3149464"/>
                    <a:gd name="connsiteX1540" fmla="*/ 2781060 w 3223440"/>
                    <a:gd name="connsiteY1540" fmla="*/ 929674 h 3149464"/>
                    <a:gd name="connsiteX1541" fmla="*/ 2809489 w 3223440"/>
                    <a:gd name="connsiteY1541" fmla="*/ 924935 h 3149464"/>
                    <a:gd name="connsiteX1542" fmla="*/ 2809489 w 3223440"/>
                    <a:gd name="connsiteY1542" fmla="*/ 924935 h 3149464"/>
                    <a:gd name="connsiteX1543" fmla="*/ 2802382 w 3223440"/>
                    <a:gd name="connsiteY1543" fmla="*/ 903613 h 3149464"/>
                    <a:gd name="connsiteX1544" fmla="*/ 2700509 w 3223440"/>
                    <a:gd name="connsiteY1544" fmla="*/ 891768 h 3149464"/>
                    <a:gd name="connsiteX1545" fmla="*/ 2655496 w 3223440"/>
                    <a:gd name="connsiteY1545" fmla="*/ 884660 h 3149464"/>
                    <a:gd name="connsiteX1546" fmla="*/ 2619959 w 3223440"/>
                    <a:gd name="connsiteY1546" fmla="*/ 865707 h 3149464"/>
                    <a:gd name="connsiteX1547" fmla="*/ 2593899 w 3223440"/>
                    <a:gd name="connsiteY1547" fmla="*/ 863338 h 3149464"/>
                    <a:gd name="connsiteX1548" fmla="*/ 2619959 w 3223440"/>
                    <a:gd name="connsiteY1548" fmla="*/ 865707 h 3149464"/>
                    <a:gd name="connsiteX1549" fmla="*/ 2655496 w 3223440"/>
                    <a:gd name="connsiteY1549" fmla="*/ 884660 h 3149464"/>
                    <a:gd name="connsiteX1550" fmla="*/ 2700509 w 3223440"/>
                    <a:gd name="connsiteY1550" fmla="*/ 891768 h 3149464"/>
                    <a:gd name="connsiteX1551" fmla="*/ 2802382 w 3223440"/>
                    <a:gd name="connsiteY1551" fmla="*/ 903613 h 3149464"/>
                    <a:gd name="connsiteX1552" fmla="*/ 2861610 w 3223440"/>
                    <a:gd name="connsiteY1552" fmla="*/ 747251 h 3149464"/>
                    <a:gd name="connsiteX1553" fmla="*/ 2861610 w 3223440"/>
                    <a:gd name="connsiteY1553" fmla="*/ 747251 h 3149464"/>
                    <a:gd name="connsiteX1554" fmla="*/ 2861610 w 3223440"/>
                    <a:gd name="connsiteY1554" fmla="*/ 747251 h 3149464"/>
                    <a:gd name="connsiteX1555" fmla="*/ 2861610 w 3223440"/>
                    <a:gd name="connsiteY1555" fmla="*/ 747251 h 3149464"/>
                    <a:gd name="connsiteX1556" fmla="*/ 2861610 w 3223440"/>
                    <a:gd name="connsiteY1556" fmla="*/ 747251 h 3149464"/>
                    <a:gd name="connsiteX1557" fmla="*/ 2861610 w 3223440"/>
                    <a:gd name="connsiteY1557" fmla="*/ 747251 h 3149464"/>
                    <a:gd name="connsiteX1558" fmla="*/ 2904254 w 3223440"/>
                    <a:gd name="connsiteY1558" fmla="*/ 1062345 h 3149464"/>
                    <a:gd name="connsiteX1559" fmla="*/ 2880563 w 3223440"/>
                    <a:gd name="connsiteY1559" fmla="*/ 1052868 h 3149464"/>
                    <a:gd name="connsiteX1560" fmla="*/ 2826073 w 3223440"/>
                    <a:gd name="connsiteY1560" fmla="*/ 1036285 h 3149464"/>
                    <a:gd name="connsiteX1561" fmla="*/ 2802382 w 3223440"/>
                    <a:gd name="connsiteY1561" fmla="*/ 1024439 h 3149464"/>
                    <a:gd name="connsiteX1562" fmla="*/ 2785798 w 3223440"/>
                    <a:gd name="connsiteY1562" fmla="*/ 993640 h 3149464"/>
                    <a:gd name="connsiteX1563" fmla="*/ 2802382 w 3223440"/>
                    <a:gd name="connsiteY1563" fmla="*/ 1024439 h 3149464"/>
                    <a:gd name="connsiteX1564" fmla="*/ 2826073 w 3223440"/>
                    <a:gd name="connsiteY1564" fmla="*/ 1036285 h 3149464"/>
                    <a:gd name="connsiteX1565" fmla="*/ 2880563 w 3223440"/>
                    <a:gd name="connsiteY1565" fmla="*/ 1052868 h 3149464"/>
                    <a:gd name="connsiteX1566" fmla="*/ 2904254 w 3223440"/>
                    <a:gd name="connsiteY1566" fmla="*/ 1062345 h 3149464"/>
                    <a:gd name="connsiteX1567" fmla="*/ 2927946 w 3223440"/>
                    <a:gd name="connsiteY1567" fmla="*/ 1081298 h 3149464"/>
                    <a:gd name="connsiteX1568" fmla="*/ 2925576 w 3223440"/>
                    <a:gd name="connsiteY1568" fmla="*/ 1097882 h 3149464"/>
                    <a:gd name="connsiteX1569" fmla="*/ 2927946 w 3223440"/>
                    <a:gd name="connsiteY1569" fmla="*/ 1081298 h 3149464"/>
                    <a:gd name="connsiteX1570" fmla="*/ 2904254 w 3223440"/>
                    <a:gd name="connsiteY1570" fmla="*/ 1062345 h 3149464"/>
                    <a:gd name="connsiteX1571" fmla="*/ 2847395 w 3223440"/>
                    <a:gd name="connsiteY1571" fmla="*/ 1199754 h 3149464"/>
                    <a:gd name="connsiteX1572" fmla="*/ 2840288 w 3223440"/>
                    <a:gd name="connsiteY1572" fmla="*/ 1190278 h 3149464"/>
                    <a:gd name="connsiteX1573" fmla="*/ 2847395 w 3223440"/>
                    <a:gd name="connsiteY1573" fmla="*/ 1199754 h 3149464"/>
                    <a:gd name="connsiteX1574" fmla="*/ 2847395 w 3223440"/>
                    <a:gd name="connsiteY1574" fmla="*/ 1244768 h 3149464"/>
                    <a:gd name="connsiteX1575" fmla="*/ 2828442 w 3223440"/>
                    <a:gd name="connsiteY1575" fmla="*/ 1240029 h 3149464"/>
                    <a:gd name="connsiteX1576" fmla="*/ 2833181 w 3223440"/>
                    <a:gd name="connsiteY1576" fmla="*/ 1287412 h 3149464"/>
                    <a:gd name="connsiteX1577" fmla="*/ 2840288 w 3223440"/>
                    <a:gd name="connsiteY1577" fmla="*/ 1296889 h 3149464"/>
                    <a:gd name="connsiteX1578" fmla="*/ 2913731 w 3223440"/>
                    <a:gd name="connsiteY1578" fmla="*/ 1346640 h 3149464"/>
                    <a:gd name="connsiteX1579" fmla="*/ 2916100 w 3223440"/>
                    <a:gd name="connsiteY1579" fmla="*/ 1367962 h 3149464"/>
                    <a:gd name="connsiteX1580" fmla="*/ 2892409 w 3223440"/>
                    <a:gd name="connsiteY1580" fmla="*/ 1398761 h 3149464"/>
                    <a:gd name="connsiteX1581" fmla="*/ 2892409 w 3223440"/>
                    <a:gd name="connsiteY1581" fmla="*/ 1398761 h 3149464"/>
                    <a:gd name="connsiteX1582" fmla="*/ 2916100 w 3223440"/>
                    <a:gd name="connsiteY1582" fmla="*/ 1367962 h 3149464"/>
                    <a:gd name="connsiteX1583" fmla="*/ 2913731 w 3223440"/>
                    <a:gd name="connsiteY1583" fmla="*/ 1346640 h 3149464"/>
                    <a:gd name="connsiteX1584" fmla="*/ 2840288 w 3223440"/>
                    <a:gd name="connsiteY1584" fmla="*/ 1296889 h 3149464"/>
                    <a:gd name="connsiteX1585" fmla="*/ 2833181 w 3223440"/>
                    <a:gd name="connsiteY1585" fmla="*/ 1287412 h 3149464"/>
                    <a:gd name="connsiteX1586" fmla="*/ 2828442 w 3223440"/>
                    <a:gd name="connsiteY1586" fmla="*/ 1240029 h 3149464"/>
                    <a:gd name="connsiteX1587" fmla="*/ 2828442 w 3223440"/>
                    <a:gd name="connsiteY1587" fmla="*/ 1240029 h 3149464"/>
                    <a:gd name="connsiteX1588" fmla="*/ 2828442 w 3223440"/>
                    <a:gd name="connsiteY1588" fmla="*/ 1240029 h 3149464"/>
                    <a:gd name="connsiteX1589" fmla="*/ 2847395 w 3223440"/>
                    <a:gd name="connsiteY1589" fmla="*/ 1244768 h 3149464"/>
                    <a:gd name="connsiteX1590" fmla="*/ 2854503 w 3223440"/>
                    <a:gd name="connsiteY1590" fmla="*/ 1183170 h 3149464"/>
                    <a:gd name="connsiteX1591" fmla="*/ 2854503 w 3223440"/>
                    <a:gd name="connsiteY1591" fmla="*/ 1183170 h 3149464"/>
                    <a:gd name="connsiteX1592" fmla="*/ 2854503 w 3223440"/>
                    <a:gd name="connsiteY1592" fmla="*/ 1159479 h 3149464"/>
                    <a:gd name="connsiteX1593" fmla="*/ 2854503 w 3223440"/>
                    <a:gd name="connsiteY1593" fmla="*/ 1159479 h 3149464"/>
                    <a:gd name="connsiteX1594" fmla="*/ 2854503 w 3223440"/>
                    <a:gd name="connsiteY1594" fmla="*/ 1183170 h 3149464"/>
                    <a:gd name="connsiteX1595" fmla="*/ 2880563 w 3223440"/>
                    <a:gd name="connsiteY1595" fmla="*/ 1185539 h 3149464"/>
                    <a:gd name="connsiteX1596" fmla="*/ 2854503 w 3223440"/>
                    <a:gd name="connsiteY1596" fmla="*/ 1183170 h 3149464"/>
                    <a:gd name="connsiteX1597" fmla="*/ 2899516 w 3223440"/>
                    <a:gd name="connsiteY1597" fmla="*/ 1263721 h 3149464"/>
                    <a:gd name="connsiteX1598" fmla="*/ 2899516 w 3223440"/>
                    <a:gd name="connsiteY1598" fmla="*/ 1263721 h 3149464"/>
                    <a:gd name="connsiteX1599" fmla="*/ 2878194 w 3223440"/>
                    <a:gd name="connsiteY1599" fmla="*/ 1263721 h 3149464"/>
                    <a:gd name="connsiteX1600" fmla="*/ 2899516 w 3223440"/>
                    <a:gd name="connsiteY1600" fmla="*/ 1263721 h 3149464"/>
                    <a:gd name="connsiteX1601" fmla="*/ 2861610 w 3223440"/>
                    <a:gd name="connsiteY1601" fmla="*/ 1209231 h 3149464"/>
                    <a:gd name="connsiteX1602" fmla="*/ 2856872 w 3223440"/>
                    <a:gd name="connsiteY1602" fmla="*/ 1218707 h 3149464"/>
                    <a:gd name="connsiteX1603" fmla="*/ 2854503 w 3223440"/>
                    <a:gd name="connsiteY1603" fmla="*/ 1221076 h 3149464"/>
                    <a:gd name="connsiteX1604" fmla="*/ 2856872 w 3223440"/>
                    <a:gd name="connsiteY1604" fmla="*/ 1218707 h 3149464"/>
                    <a:gd name="connsiteX1605" fmla="*/ 2861610 w 3223440"/>
                    <a:gd name="connsiteY1605" fmla="*/ 1209231 h 3149464"/>
                    <a:gd name="connsiteX1606" fmla="*/ 2852133 w 3223440"/>
                    <a:gd name="connsiteY1606" fmla="*/ 1702009 h 3149464"/>
                    <a:gd name="connsiteX1607" fmla="*/ 2752630 w 3223440"/>
                    <a:gd name="connsiteY1607" fmla="*/ 1690163 h 3149464"/>
                    <a:gd name="connsiteX1608" fmla="*/ 2738416 w 3223440"/>
                    <a:gd name="connsiteY1608" fmla="*/ 1692533 h 3149464"/>
                    <a:gd name="connsiteX1609" fmla="*/ 2752630 w 3223440"/>
                    <a:gd name="connsiteY1609" fmla="*/ 1690163 h 3149464"/>
                    <a:gd name="connsiteX1610" fmla="*/ 2852133 w 3223440"/>
                    <a:gd name="connsiteY1610" fmla="*/ 1702009 h 3149464"/>
                    <a:gd name="connsiteX1611" fmla="*/ 2863979 w 3223440"/>
                    <a:gd name="connsiteY1611" fmla="*/ 1704378 h 3149464"/>
                    <a:gd name="connsiteX1612" fmla="*/ 2852133 w 3223440"/>
                    <a:gd name="connsiteY1612" fmla="*/ 1702009 h 3149464"/>
                    <a:gd name="connsiteX1613" fmla="*/ 2852133 w 3223440"/>
                    <a:gd name="connsiteY1613" fmla="*/ 1912862 h 3149464"/>
                    <a:gd name="connsiteX1614" fmla="*/ 2823704 w 3223440"/>
                    <a:gd name="connsiteY1614" fmla="*/ 1919969 h 3149464"/>
                    <a:gd name="connsiteX1615" fmla="*/ 2852133 w 3223440"/>
                    <a:gd name="connsiteY1615" fmla="*/ 1912862 h 3149464"/>
                    <a:gd name="connsiteX1616" fmla="*/ 2702879 w 3223440"/>
                    <a:gd name="connsiteY1616" fmla="*/ 1981566 h 3149464"/>
                    <a:gd name="connsiteX1617" fmla="*/ 2662603 w 3223440"/>
                    <a:gd name="connsiteY1617" fmla="*/ 1981566 h 3149464"/>
                    <a:gd name="connsiteX1618" fmla="*/ 2662603 w 3223440"/>
                    <a:gd name="connsiteY1618" fmla="*/ 1981566 h 3149464"/>
                    <a:gd name="connsiteX1619" fmla="*/ 2662603 w 3223440"/>
                    <a:gd name="connsiteY1619" fmla="*/ 1981566 h 3149464"/>
                    <a:gd name="connsiteX1620" fmla="*/ 2702879 w 3223440"/>
                    <a:gd name="connsiteY1620" fmla="*/ 1981566 h 3149464"/>
                    <a:gd name="connsiteX1621" fmla="*/ 2792905 w 3223440"/>
                    <a:gd name="connsiteY1621" fmla="*/ 1986304 h 3149464"/>
                    <a:gd name="connsiteX1622" fmla="*/ 2795274 w 3223440"/>
                    <a:gd name="connsiteY1622" fmla="*/ 1983935 h 3149464"/>
                    <a:gd name="connsiteX1623" fmla="*/ 2792905 w 3223440"/>
                    <a:gd name="connsiteY1623" fmla="*/ 1986304 h 3149464"/>
                    <a:gd name="connsiteX1624" fmla="*/ 2702879 w 3223440"/>
                    <a:gd name="connsiteY1624" fmla="*/ 1981566 h 3149464"/>
                    <a:gd name="connsiteX1625" fmla="*/ 2773952 w 3223440"/>
                    <a:gd name="connsiteY1625" fmla="*/ 2040794 h 3149464"/>
                    <a:gd name="connsiteX1626" fmla="*/ 2773952 w 3223440"/>
                    <a:gd name="connsiteY1626" fmla="*/ 2040794 h 3149464"/>
                    <a:gd name="connsiteX1627" fmla="*/ 2757368 w 3223440"/>
                    <a:gd name="connsiteY1627" fmla="*/ 2024211 h 3149464"/>
                    <a:gd name="connsiteX1628" fmla="*/ 2773952 w 3223440"/>
                    <a:gd name="connsiteY1628" fmla="*/ 2040794 h 3149464"/>
                    <a:gd name="connsiteX1629" fmla="*/ 2563100 w 3223440"/>
                    <a:gd name="connsiteY1629" fmla="*/ 1820465 h 3149464"/>
                    <a:gd name="connsiteX1630" fmla="*/ 2551254 w 3223440"/>
                    <a:gd name="connsiteY1630" fmla="*/ 1827573 h 3149464"/>
                    <a:gd name="connsiteX1631" fmla="*/ 2525194 w 3223440"/>
                    <a:gd name="connsiteY1631" fmla="*/ 1822835 h 3149464"/>
                    <a:gd name="connsiteX1632" fmla="*/ 2551254 w 3223440"/>
                    <a:gd name="connsiteY1632" fmla="*/ 1827573 h 3149464"/>
                    <a:gd name="connsiteX1633" fmla="*/ 2563100 w 3223440"/>
                    <a:gd name="connsiteY1633" fmla="*/ 1820465 h 3149464"/>
                    <a:gd name="connsiteX1634" fmla="*/ 2603375 w 3223440"/>
                    <a:gd name="connsiteY1634" fmla="*/ 1801513 h 3149464"/>
                    <a:gd name="connsiteX1635" fmla="*/ 2617590 w 3223440"/>
                    <a:gd name="connsiteY1635" fmla="*/ 1803882 h 3149464"/>
                    <a:gd name="connsiteX1636" fmla="*/ 2603375 w 3223440"/>
                    <a:gd name="connsiteY1636" fmla="*/ 1801513 h 3149464"/>
                    <a:gd name="connsiteX1637" fmla="*/ 2563100 w 3223440"/>
                    <a:gd name="connsiteY1637" fmla="*/ 1820465 h 3149464"/>
                    <a:gd name="connsiteX1638" fmla="*/ 2574946 w 3223440"/>
                    <a:gd name="connsiteY1638" fmla="*/ 2002889 h 3149464"/>
                    <a:gd name="connsiteX1639" fmla="*/ 2567838 w 3223440"/>
                    <a:gd name="connsiteY1639" fmla="*/ 1995781 h 3149464"/>
                    <a:gd name="connsiteX1640" fmla="*/ 2565469 w 3223440"/>
                    <a:gd name="connsiteY1640" fmla="*/ 1993412 h 3149464"/>
                    <a:gd name="connsiteX1641" fmla="*/ 2567838 w 3223440"/>
                    <a:gd name="connsiteY1641" fmla="*/ 1995781 h 3149464"/>
                    <a:gd name="connsiteX1642" fmla="*/ 2574946 w 3223440"/>
                    <a:gd name="connsiteY1642" fmla="*/ 2002889 h 3149464"/>
                    <a:gd name="connsiteX1643" fmla="*/ 2558362 w 3223440"/>
                    <a:gd name="connsiteY1643" fmla="*/ 2028949 h 3149464"/>
                    <a:gd name="connsiteX1644" fmla="*/ 2548885 w 3223440"/>
                    <a:gd name="connsiteY1644" fmla="*/ 2024211 h 3149464"/>
                    <a:gd name="connsiteX1645" fmla="*/ 2546516 w 3223440"/>
                    <a:gd name="connsiteY1645" fmla="*/ 2024211 h 3149464"/>
                    <a:gd name="connsiteX1646" fmla="*/ 2548885 w 3223440"/>
                    <a:gd name="connsiteY1646" fmla="*/ 2024211 h 3149464"/>
                    <a:gd name="connsiteX1647" fmla="*/ 2558362 w 3223440"/>
                    <a:gd name="connsiteY1647" fmla="*/ 2028949 h 3149464"/>
                    <a:gd name="connsiteX1648" fmla="*/ 2518087 w 3223440"/>
                    <a:gd name="connsiteY1648" fmla="*/ 2142667 h 3149464"/>
                    <a:gd name="connsiteX1649" fmla="*/ 2518087 w 3223440"/>
                    <a:gd name="connsiteY1649" fmla="*/ 2142667 h 3149464"/>
                    <a:gd name="connsiteX1650" fmla="*/ 2492026 w 3223440"/>
                    <a:gd name="connsiteY1650" fmla="*/ 2142667 h 3149464"/>
                    <a:gd name="connsiteX1651" fmla="*/ 2492026 w 3223440"/>
                    <a:gd name="connsiteY1651" fmla="*/ 2142667 h 3149464"/>
                    <a:gd name="connsiteX1652" fmla="*/ 2518087 w 3223440"/>
                    <a:gd name="connsiteY1652" fmla="*/ 2142667 h 3149464"/>
                    <a:gd name="connsiteX1653" fmla="*/ 2492026 w 3223440"/>
                    <a:gd name="connsiteY1653" fmla="*/ 2135560 h 3149464"/>
                    <a:gd name="connsiteX1654" fmla="*/ 2492026 w 3223440"/>
                    <a:gd name="connsiteY1654" fmla="*/ 2135560 h 3149464"/>
                    <a:gd name="connsiteX1655" fmla="*/ 2513348 w 3223440"/>
                    <a:gd name="connsiteY1655" fmla="*/ 2133191 h 3149464"/>
                    <a:gd name="connsiteX1656" fmla="*/ 2492026 w 3223440"/>
                    <a:gd name="connsiteY1656" fmla="*/ 2135560 h 3149464"/>
                    <a:gd name="connsiteX1657" fmla="*/ 2496764 w 3223440"/>
                    <a:gd name="connsiteY1657" fmla="*/ 1927076 h 3149464"/>
                    <a:gd name="connsiteX1658" fmla="*/ 2484919 w 3223440"/>
                    <a:gd name="connsiteY1658" fmla="*/ 1936553 h 3149464"/>
                    <a:gd name="connsiteX1659" fmla="*/ 2496764 w 3223440"/>
                    <a:gd name="connsiteY1659" fmla="*/ 1927076 h 3149464"/>
                    <a:gd name="connsiteX1660" fmla="*/ 2518087 w 3223440"/>
                    <a:gd name="connsiteY1660" fmla="*/ 1924707 h 3149464"/>
                    <a:gd name="connsiteX1661" fmla="*/ 2532301 w 3223440"/>
                    <a:gd name="connsiteY1661" fmla="*/ 1912862 h 3149464"/>
                    <a:gd name="connsiteX1662" fmla="*/ 2532301 w 3223440"/>
                    <a:gd name="connsiteY1662" fmla="*/ 1912862 h 3149464"/>
                    <a:gd name="connsiteX1663" fmla="*/ 2518087 w 3223440"/>
                    <a:gd name="connsiteY1663" fmla="*/ 1924707 h 3149464"/>
                    <a:gd name="connsiteX1664" fmla="*/ 2496764 w 3223440"/>
                    <a:gd name="connsiteY1664" fmla="*/ 1927076 h 3149464"/>
                    <a:gd name="connsiteX1665" fmla="*/ 2240899 w 3223440"/>
                    <a:gd name="connsiteY1665" fmla="*/ 2862882 h 3149464"/>
                    <a:gd name="connsiteX1666" fmla="*/ 2243268 w 3223440"/>
                    <a:gd name="connsiteY1666" fmla="*/ 2869989 h 3149464"/>
                    <a:gd name="connsiteX1667" fmla="*/ 2295389 w 3223440"/>
                    <a:gd name="connsiteY1667" fmla="*/ 2813130 h 3149464"/>
                    <a:gd name="connsiteX1668" fmla="*/ 2295389 w 3223440"/>
                    <a:gd name="connsiteY1668" fmla="*/ 2813130 h 3149464"/>
                    <a:gd name="connsiteX1669" fmla="*/ 2295389 w 3223440"/>
                    <a:gd name="connsiteY1669" fmla="*/ 2813130 h 3149464"/>
                    <a:gd name="connsiteX1670" fmla="*/ 2243268 w 3223440"/>
                    <a:gd name="connsiteY1670" fmla="*/ 2869989 h 3149464"/>
                    <a:gd name="connsiteX1671" fmla="*/ 2243268 w 3223440"/>
                    <a:gd name="connsiteY1671" fmla="*/ 2877096 h 3149464"/>
                    <a:gd name="connsiteX1672" fmla="*/ 2243268 w 3223440"/>
                    <a:gd name="connsiteY1672" fmla="*/ 2877096 h 3149464"/>
                    <a:gd name="connsiteX1673" fmla="*/ 2236160 w 3223440"/>
                    <a:gd name="connsiteY1673" fmla="*/ 2877096 h 3149464"/>
                    <a:gd name="connsiteX1674" fmla="*/ 2243268 w 3223440"/>
                    <a:gd name="connsiteY1674" fmla="*/ 2877096 h 3149464"/>
                    <a:gd name="connsiteX1675" fmla="*/ 2243268 w 3223440"/>
                    <a:gd name="connsiteY1675" fmla="*/ 2869989 h 3149464"/>
                    <a:gd name="connsiteX1676" fmla="*/ 2240899 w 3223440"/>
                    <a:gd name="connsiteY1676" fmla="*/ 2862882 h 3149464"/>
                    <a:gd name="connsiteX1677" fmla="*/ 2304865 w 3223440"/>
                    <a:gd name="connsiteY1677" fmla="*/ 2843929 h 3149464"/>
                    <a:gd name="connsiteX1678" fmla="*/ 2290650 w 3223440"/>
                    <a:gd name="connsiteY1678" fmla="*/ 2858143 h 3149464"/>
                    <a:gd name="connsiteX1679" fmla="*/ 2285912 w 3223440"/>
                    <a:gd name="connsiteY1679" fmla="*/ 2862882 h 3149464"/>
                    <a:gd name="connsiteX1680" fmla="*/ 2290650 w 3223440"/>
                    <a:gd name="connsiteY1680" fmla="*/ 2858143 h 3149464"/>
                    <a:gd name="connsiteX1681" fmla="*/ 2304865 w 3223440"/>
                    <a:gd name="connsiteY1681" fmla="*/ 2843929 h 3149464"/>
                    <a:gd name="connsiteX1682" fmla="*/ 2297758 w 3223440"/>
                    <a:gd name="connsiteY1682" fmla="*/ 2813130 h 3149464"/>
                    <a:gd name="connsiteX1683" fmla="*/ 2311972 w 3223440"/>
                    <a:gd name="connsiteY1683" fmla="*/ 2813130 h 3149464"/>
                    <a:gd name="connsiteX1684" fmla="*/ 2311972 w 3223440"/>
                    <a:gd name="connsiteY1684" fmla="*/ 2813130 h 3149464"/>
                    <a:gd name="connsiteX1685" fmla="*/ 2311972 w 3223440"/>
                    <a:gd name="connsiteY1685" fmla="*/ 2813130 h 3149464"/>
                    <a:gd name="connsiteX1686" fmla="*/ 2297758 w 3223440"/>
                    <a:gd name="connsiteY1686" fmla="*/ 2813130 h 3149464"/>
                    <a:gd name="connsiteX1687" fmla="*/ 2224315 w 3223440"/>
                    <a:gd name="connsiteY1687" fmla="*/ 2573848 h 3149464"/>
                    <a:gd name="connsiteX1688" fmla="*/ 2219576 w 3223440"/>
                    <a:gd name="connsiteY1688" fmla="*/ 2573848 h 3149464"/>
                    <a:gd name="connsiteX1689" fmla="*/ 2202993 w 3223440"/>
                    <a:gd name="connsiteY1689" fmla="*/ 2564372 h 3149464"/>
                    <a:gd name="connsiteX1690" fmla="*/ 2219576 w 3223440"/>
                    <a:gd name="connsiteY1690" fmla="*/ 2573848 h 3149464"/>
                    <a:gd name="connsiteX1691" fmla="*/ 2224315 w 3223440"/>
                    <a:gd name="connsiteY1691" fmla="*/ 2573848 h 3149464"/>
                    <a:gd name="connsiteX1692" fmla="*/ 2221946 w 3223440"/>
                    <a:gd name="connsiteY1692" fmla="*/ 2514620 h 3149464"/>
                    <a:gd name="connsiteX1693" fmla="*/ 2229053 w 3223440"/>
                    <a:gd name="connsiteY1693" fmla="*/ 2516989 h 3149464"/>
                    <a:gd name="connsiteX1694" fmla="*/ 2276435 w 3223440"/>
                    <a:gd name="connsiteY1694" fmla="*/ 2533573 h 3149464"/>
                    <a:gd name="connsiteX1695" fmla="*/ 2297758 w 3223440"/>
                    <a:gd name="connsiteY1695" fmla="*/ 2540680 h 3149464"/>
                    <a:gd name="connsiteX1696" fmla="*/ 2276435 w 3223440"/>
                    <a:gd name="connsiteY1696" fmla="*/ 2533573 h 3149464"/>
                    <a:gd name="connsiteX1697" fmla="*/ 2229053 w 3223440"/>
                    <a:gd name="connsiteY1697" fmla="*/ 2516989 h 3149464"/>
                    <a:gd name="connsiteX1698" fmla="*/ 2221946 w 3223440"/>
                    <a:gd name="connsiteY1698" fmla="*/ 2514620 h 3149464"/>
                    <a:gd name="connsiteX1699" fmla="*/ 2155610 w 3223440"/>
                    <a:gd name="connsiteY1699" fmla="*/ 1948399 h 3149464"/>
                    <a:gd name="connsiteX1700" fmla="*/ 2139026 w 3223440"/>
                    <a:gd name="connsiteY1700" fmla="*/ 1929445 h 3149464"/>
                    <a:gd name="connsiteX1701" fmla="*/ 2155610 w 3223440"/>
                    <a:gd name="connsiteY1701" fmla="*/ 1948399 h 3149464"/>
                    <a:gd name="connsiteX1702" fmla="*/ 2238529 w 3223440"/>
                    <a:gd name="connsiteY1702" fmla="*/ 1950767 h 3149464"/>
                    <a:gd name="connsiteX1703" fmla="*/ 2271697 w 3223440"/>
                    <a:gd name="connsiteY1703" fmla="*/ 1934184 h 3149464"/>
                    <a:gd name="connsiteX1704" fmla="*/ 2238529 w 3223440"/>
                    <a:gd name="connsiteY1704" fmla="*/ 1950767 h 3149464"/>
                    <a:gd name="connsiteX1705" fmla="*/ 2155610 w 3223440"/>
                    <a:gd name="connsiteY1705" fmla="*/ 1948399 h 3149464"/>
                    <a:gd name="connsiteX1706" fmla="*/ 2202993 w 3223440"/>
                    <a:gd name="connsiteY1706" fmla="*/ 2031318 h 3149464"/>
                    <a:gd name="connsiteX1707" fmla="*/ 2198254 w 3223440"/>
                    <a:gd name="connsiteY1707" fmla="*/ 2021841 h 3149464"/>
                    <a:gd name="connsiteX1708" fmla="*/ 2186409 w 3223440"/>
                    <a:gd name="connsiteY1708" fmla="*/ 2005257 h 3149464"/>
                    <a:gd name="connsiteX1709" fmla="*/ 2198254 w 3223440"/>
                    <a:gd name="connsiteY1709" fmla="*/ 2021841 h 3149464"/>
                    <a:gd name="connsiteX1710" fmla="*/ 2202993 w 3223440"/>
                    <a:gd name="connsiteY1710" fmla="*/ 2031318 h 3149464"/>
                    <a:gd name="connsiteX1711" fmla="*/ 2124811 w 3223440"/>
                    <a:gd name="connsiteY1711" fmla="*/ 2111868 h 3149464"/>
                    <a:gd name="connsiteX1712" fmla="*/ 2091644 w 3223440"/>
                    <a:gd name="connsiteY1712" fmla="*/ 2078701 h 3149464"/>
                    <a:gd name="connsiteX1713" fmla="*/ 2124811 w 3223440"/>
                    <a:gd name="connsiteY1713" fmla="*/ 2111868 h 3149464"/>
                    <a:gd name="connsiteX1714" fmla="*/ 2124811 w 3223440"/>
                    <a:gd name="connsiteY1714" fmla="*/ 2130821 h 3149464"/>
                    <a:gd name="connsiteX1715" fmla="*/ 2117704 w 3223440"/>
                    <a:gd name="connsiteY1715" fmla="*/ 2133191 h 3149464"/>
                    <a:gd name="connsiteX1716" fmla="*/ 2124811 w 3223440"/>
                    <a:gd name="connsiteY1716" fmla="*/ 2130821 h 3149464"/>
                    <a:gd name="connsiteX1717" fmla="*/ 2124811 w 3223440"/>
                    <a:gd name="connsiteY1717" fmla="*/ 2111868 h 3149464"/>
                    <a:gd name="connsiteX1718" fmla="*/ 1958972 w 3223440"/>
                    <a:gd name="connsiteY1718" fmla="*/ 2031318 h 3149464"/>
                    <a:gd name="connsiteX1719" fmla="*/ 1958972 w 3223440"/>
                    <a:gd name="connsiteY1719" fmla="*/ 2031318 h 3149464"/>
                    <a:gd name="connsiteX1720" fmla="*/ 1958972 w 3223440"/>
                    <a:gd name="connsiteY1720" fmla="*/ 2031318 h 3149464"/>
                    <a:gd name="connsiteX1721" fmla="*/ 1961342 w 3223440"/>
                    <a:gd name="connsiteY1721" fmla="*/ 2033687 h 3149464"/>
                    <a:gd name="connsiteX1722" fmla="*/ 1958972 w 3223440"/>
                    <a:gd name="connsiteY1722" fmla="*/ 2036056 h 3149464"/>
                    <a:gd name="connsiteX1723" fmla="*/ 1961342 w 3223440"/>
                    <a:gd name="connsiteY1723" fmla="*/ 2033687 h 3149464"/>
                    <a:gd name="connsiteX1724" fmla="*/ 1958972 w 3223440"/>
                    <a:gd name="connsiteY1724" fmla="*/ 2031318 h 3149464"/>
                    <a:gd name="connsiteX1725" fmla="*/ 1949496 w 3223440"/>
                    <a:gd name="connsiteY1725" fmla="*/ 1675949 h 3149464"/>
                    <a:gd name="connsiteX1726" fmla="*/ 1949496 w 3223440"/>
                    <a:gd name="connsiteY1726" fmla="*/ 1692533 h 3149464"/>
                    <a:gd name="connsiteX1727" fmla="*/ 1949496 w 3223440"/>
                    <a:gd name="connsiteY1727" fmla="*/ 1692533 h 3149464"/>
                    <a:gd name="connsiteX1728" fmla="*/ 1937650 w 3223440"/>
                    <a:gd name="connsiteY1728" fmla="*/ 1742285 h 3149464"/>
                    <a:gd name="connsiteX1729" fmla="*/ 1942388 w 3223440"/>
                    <a:gd name="connsiteY1729" fmla="*/ 1780190 h 3149464"/>
                    <a:gd name="connsiteX1730" fmla="*/ 1925805 w 3223440"/>
                    <a:gd name="connsiteY1730" fmla="*/ 1803882 h 3149464"/>
                    <a:gd name="connsiteX1731" fmla="*/ 1942388 w 3223440"/>
                    <a:gd name="connsiteY1731" fmla="*/ 1829942 h 3149464"/>
                    <a:gd name="connsiteX1732" fmla="*/ 1925805 w 3223440"/>
                    <a:gd name="connsiteY1732" fmla="*/ 1803882 h 3149464"/>
                    <a:gd name="connsiteX1733" fmla="*/ 1925805 w 3223440"/>
                    <a:gd name="connsiteY1733" fmla="*/ 1803882 h 3149464"/>
                    <a:gd name="connsiteX1734" fmla="*/ 1942388 w 3223440"/>
                    <a:gd name="connsiteY1734" fmla="*/ 1780190 h 3149464"/>
                    <a:gd name="connsiteX1735" fmla="*/ 1925805 w 3223440"/>
                    <a:gd name="connsiteY1735" fmla="*/ 1777821 h 3149464"/>
                    <a:gd name="connsiteX1736" fmla="*/ 1942388 w 3223440"/>
                    <a:gd name="connsiteY1736" fmla="*/ 1780190 h 3149464"/>
                    <a:gd name="connsiteX1737" fmla="*/ 1937650 w 3223440"/>
                    <a:gd name="connsiteY1737" fmla="*/ 1742285 h 3149464"/>
                    <a:gd name="connsiteX1738" fmla="*/ 1949496 w 3223440"/>
                    <a:gd name="connsiteY1738" fmla="*/ 1692533 h 3149464"/>
                    <a:gd name="connsiteX1739" fmla="*/ 1949496 w 3223440"/>
                    <a:gd name="connsiteY1739" fmla="*/ 1675949 h 3149464"/>
                    <a:gd name="connsiteX1740" fmla="*/ 1958972 w 3223440"/>
                    <a:gd name="connsiteY1740" fmla="*/ 1668841 h 3149464"/>
                    <a:gd name="connsiteX1741" fmla="*/ 1949496 w 3223440"/>
                    <a:gd name="connsiteY1741" fmla="*/ 1675949 h 3149464"/>
                    <a:gd name="connsiteX1742" fmla="*/ 1966080 w 3223440"/>
                    <a:gd name="connsiteY1742" fmla="*/ 1675949 h 3149464"/>
                    <a:gd name="connsiteX1743" fmla="*/ 1966080 w 3223440"/>
                    <a:gd name="connsiteY1743" fmla="*/ 1675949 h 3149464"/>
                    <a:gd name="connsiteX1744" fmla="*/ 1973187 w 3223440"/>
                    <a:gd name="connsiteY1744" fmla="*/ 1675949 h 3149464"/>
                    <a:gd name="connsiteX1745" fmla="*/ 1982664 w 3223440"/>
                    <a:gd name="connsiteY1745" fmla="*/ 1675949 h 3149464"/>
                    <a:gd name="connsiteX1746" fmla="*/ 1973187 w 3223440"/>
                    <a:gd name="connsiteY1746" fmla="*/ 1675949 h 3149464"/>
                    <a:gd name="connsiteX1747" fmla="*/ 1973187 w 3223440"/>
                    <a:gd name="connsiteY1747" fmla="*/ 1675949 h 3149464"/>
                    <a:gd name="connsiteX1748" fmla="*/ 1963711 w 3223440"/>
                    <a:gd name="connsiteY1748" fmla="*/ 1675949 h 3149464"/>
                    <a:gd name="connsiteX1749" fmla="*/ 1949496 w 3223440"/>
                    <a:gd name="connsiteY1749" fmla="*/ 1675949 h 3149464"/>
                    <a:gd name="connsiteX1750" fmla="*/ 1852362 w 3223440"/>
                    <a:gd name="connsiteY1750" fmla="*/ 2216110 h 3149464"/>
                    <a:gd name="connsiteX1751" fmla="*/ 1828670 w 3223440"/>
                    <a:gd name="connsiteY1751" fmla="*/ 2206633 h 3149464"/>
                    <a:gd name="connsiteX1752" fmla="*/ 1852362 w 3223440"/>
                    <a:gd name="connsiteY1752" fmla="*/ 2216110 h 3149464"/>
                    <a:gd name="connsiteX1753" fmla="*/ 1890268 w 3223440"/>
                    <a:gd name="connsiteY1753" fmla="*/ 2239801 h 3149464"/>
                    <a:gd name="connsiteX1754" fmla="*/ 1890268 w 3223440"/>
                    <a:gd name="connsiteY1754" fmla="*/ 2239801 h 3149464"/>
                    <a:gd name="connsiteX1755" fmla="*/ 1852362 w 3223440"/>
                    <a:gd name="connsiteY1755" fmla="*/ 2216110 h 3149464"/>
                    <a:gd name="connsiteX1756" fmla="*/ 1866576 w 3223440"/>
                    <a:gd name="connsiteY1756" fmla="*/ 2301398 h 3149464"/>
                    <a:gd name="connsiteX1757" fmla="*/ 1866576 w 3223440"/>
                    <a:gd name="connsiteY1757" fmla="*/ 2301398 h 3149464"/>
                    <a:gd name="connsiteX1758" fmla="*/ 1854731 w 3223440"/>
                    <a:gd name="connsiteY1758" fmla="*/ 2299030 h 3149464"/>
                    <a:gd name="connsiteX1759" fmla="*/ 1866576 w 3223440"/>
                    <a:gd name="connsiteY1759" fmla="*/ 2301398 h 3149464"/>
                    <a:gd name="connsiteX1760" fmla="*/ 1686523 w 3223440"/>
                    <a:gd name="connsiteY1760" fmla="*/ 1863110 h 3149464"/>
                    <a:gd name="connsiteX1761" fmla="*/ 1660462 w 3223440"/>
                    <a:gd name="connsiteY1761" fmla="*/ 1858372 h 3149464"/>
                    <a:gd name="connsiteX1762" fmla="*/ 1634402 w 3223440"/>
                    <a:gd name="connsiteY1762" fmla="*/ 1825204 h 3149464"/>
                    <a:gd name="connsiteX1763" fmla="*/ 1634402 w 3223440"/>
                    <a:gd name="connsiteY1763" fmla="*/ 1818097 h 3149464"/>
                    <a:gd name="connsiteX1764" fmla="*/ 1634402 w 3223440"/>
                    <a:gd name="connsiteY1764" fmla="*/ 1825204 h 3149464"/>
                    <a:gd name="connsiteX1765" fmla="*/ 1660462 w 3223440"/>
                    <a:gd name="connsiteY1765" fmla="*/ 1858372 h 3149464"/>
                    <a:gd name="connsiteX1766" fmla="*/ 1686523 w 3223440"/>
                    <a:gd name="connsiteY1766" fmla="*/ 1863110 h 3149464"/>
                    <a:gd name="connsiteX1767" fmla="*/ 1707845 w 3223440"/>
                    <a:gd name="connsiteY1767" fmla="*/ 1893909 h 3149464"/>
                    <a:gd name="connsiteX1768" fmla="*/ 1703107 w 3223440"/>
                    <a:gd name="connsiteY1768" fmla="*/ 1910492 h 3149464"/>
                    <a:gd name="connsiteX1769" fmla="*/ 1707845 w 3223440"/>
                    <a:gd name="connsiteY1769" fmla="*/ 1893909 h 3149464"/>
                    <a:gd name="connsiteX1770" fmla="*/ 1686523 w 3223440"/>
                    <a:gd name="connsiteY1770" fmla="*/ 1863110 h 3149464"/>
                    <a:gd name="connsiteX1771" fmla="*/ 1700738 w 3223440"/>
                    <a:gd name="connsiteY1771" fmla="*/ 1981566 h 3149464"/>
                    <a:gd name="connsiteX1772" fmla="*/ 1700738 w 3223440"/>
                    <a:gd name="connsiteY1772" fmla="*/ 1981566 h 3149464"/>
                    <a:gd name="connsiteX1773" fmla="*/ 1660462 w 3223440"/>
                    <a:gd name="connsiteY1773" fmla="*/ 1929445 h 3149464"/>
                    <a:gd name="connsiteX1774" fmla="*/ 1660462 w 3223440"/>
                    <a:gd name="connsiteY1774" fmla="*/ 1929445 h 3149464"/>
                    <a:gd name="connsiteX1775" fmla="*/ 1700738 w 3223440"/>
                    <a:gd name="connsiteY1775" fmla="*/ 1981566 h 3149464"/>
                    <a:gd name="connsiteX1776" fmla="*/ 1653355 w 3223440"/>
                    <a:gd name="connsiteY1776" fmla="*/ 2199526 h 3149464"/>
                    <a:gd name="connsiteX1777" fmla="*/ 1653355 w 3223440"/>
                    <a:gd name="connsiteY1777" fmla="*/ 2218479 h 3149464"/>
                    <a:gd name="connsiteX1778" fmla="*/ 1653355 w 3223440"/>
                    <a:gd name="connsiteY1778" fmla="*/ 2218479 h 3149464"/>
                    <a:gd name="connsiteX1779" fmla="*/ 1653355 w 3223440"/>
                    <a:gd name="connsiteY1779" fmla="*/ 2199526 h 3149464"/>
                    <a:gd name="connsiteX1780" fmla="*/ 1634402 w 3223440"/>
                    <a:gd name="connsiteY1780" fmla="*/ 2168728 h 3149464"/>
                    <a:gd name="connsiteX1781" fmla="*/ 1632033 w 3223440"/>
                    <a:gd name="connsiteY1781" fmla="*/ 2149774 h 3149464"/>
                    <a:gd name="connsiteX1782" fmla="*/ 1632033 w 3223440"/>
                    <a:gd name="connsiteY1782" fmla="*/ 2149774 h 3149464"/>
                    <a:gd name="connsiteX1783" fmla="*/ 1634402 w 3223440"/>
                    <a:gd name="connsiteY1783" fmla="*/ 2168728 h 3149464"/>
                    <a:gd name="connsiteX1784" fmla="*/ 1587019 w 3223440"/>
                    <a:gd name="connsiteY1784" fmla="*/ 2140298 h 3149464"/>
                    <a:gd name="connsiteX1785" fmla="*/ 1587019 w 3223440"/>
                    <a:gd name="connsiteY1785" fmla="*/ 2140298 h 3149464"/>
                    <a:gd name="connsiteX1786" fmla="*/ 1650986 w 3223440"/>
                    <a:gd name="connsiteY1786" fmla="*/ 2083439 h 3149464"/>
                    <a:gd name="connsiteX1787" fmla="*/ 1650986 w 3223440"/>
                    <a:gd name="connsiteY1787" fmla="*/ 2083439 h 3149464"/>
                    <a:gd name="connsiteX1788" fmla="*/ 1587019 w 3223440"/>
                    <a:gd name="connsiteY1788" fmla="*/ 2140298 h 3149464"/>
                    <a:gd name="connsiteX1789" fmla="*/ 1627294 w 3223440"/>
                    <a:gd name="connsiteY1789" fmla="*/ 2379580 h 3149464"/>
                    <a:gd name="connsiteX1790" fmla="*/ 1622556 w 3223440"/>
                    <a:gd name="connsiteY1790" fmla="*/ 2367734 h 3149464"/>
                    <a:gd name="connsiteX1791" fmla="*/ 1605972 w 3223440"/>
                    <a:gd name="connsiteY1791" fmla="*/ 2372472 h 3149464"/>
                    <a:gd name="connsiteX1792" fmla="*/ 1605972 w 3223440"/>
                    <a:gd name="connsiteY1792" fmla="*/ 2386687 h 3149464"/>
                    <a:gd name="connsiteX1793" fmla="*/ 1605972 w 3223440"/>
                    <a:gd name="connsiteY1793" fmla="*/ 2372472 h 3149464"/>
                    <a:gd name="connsiteX1794" fmla="*/ 1622556 w 3223440"/>
                    <a:gd name="connsiteY1794" fmla="*/ 2367734 h 3149464"/>
                    <a:gd name="connsiteX1795" fmla="*/ 1632033 w 3223440"/>
                    <a:gd name="connsiteY1795" fmla="*/ 2367734 h 3149464"/>
                    <a:gd name="connsiteX1796" fmla="*/ 1643878 w 3223440"/>
                    <a:gd name="connsiteY1796" fmla="*/ 2344043 h 3149464"/>
                    <a:gd name="connsiteX1797" fmla="*/ 1632033 w 3223440"/>
                    <a:gd name="connsiteY1797" fmla="*/ 2367734 h 3149464"/>
                    <a:gd name="connsiteX1798" fmla="*/ 1622556 w 3223440"/>
                    <a:gd name="connsiteY1798" fmla="*/ 2367734 h 3149464"/>
                    <a:gd name="connsiteX1799" fmla="*/ 1627294 w 3223440"/>
                    <a:gd name="connsiteY1799" fmla="*/ 2379580 h 3149464"/>
                    <a:gd name="connsiteX1800" fmla="*/ 1605972 w 3223440"/>
                    <a:gd name="connsiteY1800" fmla="*/ 2400902 h 3149464"/>
                    <a:gd name="connsiteX1801" fmla="*/ 1605972 w 3223440"/>
                    <a:gd name="connsiteY1801" fmla="*/ 2400902 h 3149464"/>
                    <a:gd name="connsiteX1802" fmla="*/ 1605972 w 3223440"/>
                    <a:gd name="connsiteY1802" fmla="*/ 2400902 h 3149464"/>
                    <a:gd name="connsiteX1803" fmla="*/ 1511207 w 3223440"/>
                    <a:gd name="connsiteY1803" fmla="*/ 2403271 h 3149464"/>
                    <a:gd name="connsiteX1804" fmla="*/ 1478040 w 3223440"/>
                    <a:gd name="connsiteY1804" fmla="*/ 2400902 h 3149464"/>
                    <a:gd name="connsiteX1805" fmla="*/ 1478040 w 3223440"/>
                    <a:gd name="connsiteY1805" fmla="*/ 2400902 h 3149464"/>
                    <a:gd name="connsiteX1806" fmla="*/ 1511207 w 3223440"/>
                    <a:gd name="connsiteY1806" fmla="*/ 2403271 h 3149464"/>
                    <a:gd name="connsiteX1807" fmla="*/ 1605972 w 3223440"/>
                    <a:gd name="connsiteY1807" fmla="*/ 2400902 h 3149464"/>
                    <a:gd name="connsiteX1808" fmla="*/ 1359583 w 3223440"/>
                    <a:gd name="connsiteY1808" fmla="*/ 2424593 h 3149464"/>
                    <a:gd name="connsiteX1809" fmla="*/ 1366690 w 3223440"/>
                    <a:gd name="connsiteY1809" fmla="*/ 2391425 h 3149464"/>
                    <a:gd name="connsiteX1810" fmla="*/ 1390382 w 3223440"/>
                    <a:gd name="connsiteY1810" fmla="*/ 2329828 h 3149464"/>
                    <a:gd name="connsiteX1811" fmla="*/ 1390382 w 3223440"/>
                    <a:gd name="connsiteY1811" fmla="*/ 2329828 h 3149464"/>
                    <a:gd name="connsiteX1812" fmla="*/ 1366690 w 3223440"/>
                    <a:gd name="connsiteY1812" fmla="*/ 2391425 h 3149464"/>
                    <a:gd name="connsiteX1813" fmla="*/ 1359583 w 3223440"/>
                    <a:gd name="connsiteY1813" fmla="*/ 2424593 h 3149464"/>
                    <a:gd name="connsiteX1814" fmla="*/ 1390382 w 3223440"/>
                    <a:gd name="connsiteY1814" fmla="*/ 2327459 h 3149464"/>
                    <a:gd name="connsiteX1815" fmla="*/ 1390382 w 3223440"/>
                    <a:gd name="connsiteY1815" fmla="*/ 2327459 h 3149464"/>
                    <a:gd name="connsiteX1816" fmla="*/ 1397489 w 3223440"/>
                    <a:gd name="connsiteY1816" fmla="*/ 2320352 h 3149464"/>
                    <a:gd name="connsiteX1817" fmla="*/ 1390382 w 3223440"/>
                    <a:gd name="connsiteY1817" fmla="*/ 2327459 h 3149464"/>
                    <a:gd name="connsiteX1818" fmla="*/ 1404597 w 3223440"/>
                    <a:gd name="connsiteY1818" fmla="*/ 2500405 h 3149464"/>
                    <a:gd name="connsiteX1819" fmla="*/ 1406966 w 3223440"/>
                    <a:gd name="connsiteY1819" fmla="*/ 2481452 h 3149464"/>
                    <a:gd name="connsiteX1820" fmla="*/ 1430657 w 3223440"/>
                    <a:gd name="connsiteY1820" fmla="*/ 2462499 h 3149464"/>
                    <a:gd name="connsiteX1821" fmla="*/ 1440134 w 3223440"/>
                    <a:gd name="connsiteY1821" fmla="*/ 2462499 h 3149464"/>
                    <a:gd name="connsiteX1822" fmla="*/ 1430657 w 3223440"/>
                    <a:gd name="connsiteY1822" fmla="*/ 2462499 h 3149464"/>
                    <a:gd name="connsiteX1823" fmla="*/ 1406966 w 3223440"/>
                    <a:gd name="connsiteY1823" fmla="*/ 2481452 h 3149464"/>
                    <a:gd name="connsiteX1824" fmla="*/ 1404597 w 3223440"/>
                    <a:gd name="connsiteY1824" fmla="*/ 2500405 h 3149464"/>
                    <a:gd name="connsiteX1825" fmla="*/ 1388013 w 3223440"/>
                    <a:gd name="connsiteY1825" fmla="*/ 2519358 h 3149464"/>
                    <a:gd name="connsiteX1826" fmla="*/ 1404597 w 3223440"/>
                    <a:gd name="connsiteY1826" fmla="*/ 2500405 h 3149464"/>
                    <a:gd name="connsiteX1827" fmla="*/ 1402227 w 3223440"/>
                    <a:gd name="connsiteY1827" fmla="*/ 2294291 h 3149464"/>
                    <a:gd name="connsiteX1828" fmla="*/ 1371429 w 3223440"/>
                    <a:gd name="connsiteY1828" fmla="*/ 2303768 h 3149464"/>
                    <a:gd name="connsiteX1829" fmla="*/ 1354845 w 3223440"/>
                    <a:gd name="connsiteY1829" fmla="*/ 2317982 h 3149464"/>
                    <a:gd name="connsiteX1830" fmla="*/ 1354845 w 3223440"/>
                    <a:gd name="connsiteY1830" fmla="*/ 2317982 h 3149464"/>
                    <a:gd name="connsiteX1831" fmla="*/ 1371429 w 3223440"/>
                    <a:gd name="connsiteY1831" fmla="*/ 2303768 h 3149464"/>
                    <a:gd name="connsiteX1832" fmla="*/ 1402227 w 3223440"/>
                    <a:gd name="connsiteY1832" fmla="*/ 2294291 h 3149464"/>
                    <a:gd name="connsiteX1833" fmla="*/ 1463825 w 3223440"/>
                    <a:gd name="connsiteY1833" fmla="*/ 2275338 h 3149464"/>
                    <a:gd name="connsiteX1834" fmla="*/ 1482778 w 3223440"/>
                    <a:gd name="connsiteY1834" fmla="*/ 2258754 h 3149464"/>
                    <a:gd name="connsiteX1835" fmla="*/ 1482778 w 3223440"/>
                    <a:gd name="connsiteY1835" fmla="*/ 2220848 h 3149464"/>
                    <a:gd name="connsiteX1836" fmla="*/ 1482778 w 3223440"/>
                    <a:gd name="connsiteY1836" fmla="*/ 2213741 h 3149464"/>
                    <a:gd name="connsiteX1837" fmla="*/ 1482778 w 3223440"/>
                    <a:gd name="connsiteY1837" fmla="*/ 2220848 h 3149464"/>
                    <a:gd name="connsiteX1838" fmla="*/ 1482778 w 3223440"/>
                    <a:gd name="connsiteY1838" fmla="*/ 2258754 h 3149464"/>
                    <a:gd name="connsiteX1839" fmla="*/ 1463825 w 3223440"/>
                    <a:gd name="connsiteY1839" fmla="*/ 2275338 h 3149464"/>
                    <a:gd name="connsiteX1840" fmla="*/ 1402227 w 3223440"/>
                    <a:gd name="connsiteY1840" fmla="*/ 2294291 h 3149464"/>
                    <a:gd name="connsiteX1841" fmla="*/ 1335892 w 3223440"/>
                    <a:gd name="connsiteY1841" fmla="*/ 2213741 h 3149464"/>
                    <a:gd name="connsiteX1842" fmla="*/ 1361952 w 3223440"/>
                    <a:gd name="connsiteY1842" fmla="*/ 2173466 h 3149464"/>
                    <a:gd name="connsiteX1843" fmla="*/ 1369060 w 3223440"/>
                    <a:gd name="connsiteY1843" fmla="*/ 2154513 h 3149464"/>
                    <a:gd name="connsiteX1844" fmla="*/ 1406966 w 3223440"/>
                    <a:gd name="connsiteY1844" fmla="*/ 2135560 h 3149464"/>
                    <a:gd name="connsiteX1845" fmla="*/ 1425919 w 3223440"/>
                    <a:gd name="connsiteY1845" fmla="*/ 2100023 h 3149464"/>
                    <a:gd name="connsiteX1846" fmla="*/ 1425919 w 3223440"/>
                    <a:gd name="connsiteY1846" fmla="*/ 2100023 h 3149464"/>
                    <a:gd name="connsiteX1847" fmla="*/ 1406966 w 3223440"/>
                    <a:gd name="connsiteY1847" fmla="*/ 2135560 h 3149464"/>
                    <a:gd name="connsiteX1848" fmla="*/ 1369060 w 3223440"/>
                    <a:gd name="connsiteY1848" fmla="*/ 2154513 h 3149464"/>
                    <a:gd name="connsiteX1849" fmla="*/ 1361952 w 3223440"/>
                    <a:gd name="connsiteY1849" fmla="*/ 2173466 h 3149464"/>
                    <a:gd name="connsiteX1850" fmla="*/ 1335892 w 3223440"/>
                    <a:gd name="connsiteY1850" fmla="*/ 2213741 h 3149464"/>
                    <a:gd name="connsiteX1851" fmla="*/ 1352476 w 3223440"/>
                    <a:gd name="connsiteY1851" fmla="*/ 2498036 h 3149464"/>
                    <a:gd name="connsiteX1852" fmla="*/ 1347738 w 3223440"/>
                    <a:gd name="connsiteY1852" fmla="*/ 2498036 h 3149464"/>
                    <a:gd name="connsiteX1853" fmla="*/ 1340630 w 3223440"/>
                    <a:gd name="connsiteY1853" fmla="*/ 2498036 h 3149464"/>
                    <a:gd name="connsiteX1854" fmla="*/ 1347738 w 3223440"/>
                    <a:gd name="connsiteY1854" fmla="*/ 2498036 h 3149464"/>
                    <a:gd name="connsiteX1855" fmla="*/ 1352476 w 3223440"/>
                    <a:gd name="connsiteY1855" fmla="*/ 2498036 h 3149464"/>
                    <a:gd name="connsiteX1856" fmla="*/ 1286140 w 3223440"/>
                    <a:gd name="connsiteY1856" fmla="*/ 2225586 h 3149464"/>
                    <a:gd name="connsiteX1857" fmla="*/ 1267187 w 3223440"/>
                    <a:gd name="connsiteY1857" fmla="*/ 2237432 h 3149464"/>
                    <a:gd name="connsiteX1858" fmla="*/ 1283771 w 3223440"/>
                    <a:gd name="connsiteY1858" fmla="*/ 2261123 h 3149464"/>
                    <a:gd name="connsiteX1859" fmla="*/ 1286140 w 3223440"/>
                    <a:gd name="connsiteY1859" fmla="*/ 2280076 h 3149464"/>
                    <a:gd name="connsiteX1860" fmla="*/ 1279033 w 3223440"/>
                    <a:gd name="connsiteY1860" fmla="*/ 2282445 h 3149464"/>
                    <a:gd name="connsiteX1861" fmla="*/ 1286140 w 3223440"/>
                    <a:gd name="connsiteY1861" fmla="*/ 2280076 h 3149464"/>
                    <a:gd name="connsiteX1862" fmla="*/ 1283771 w 3223440"/>
                    <a:gd name="connsiteY1862" fmla="*/ 2261123 h 3149464"/>
                    <a:gd name="connsiteX1863" fmla="*/ 1267187 w 3223440"/>
                    <a:gd name="connsiteY1863" fmla="*/ 2237432 h 3149464"/>
                    <a:gd name="connsiteX1864" fmla="*/ 1286140 w 3223440"/>
                    <a:gd name="connsiteY1864" fmla="*/ 2225586 h 3149464"/>
                    <a:gd name="connsiteX1865" fmla="*/ 1312201 w 3223440"/>
                    <a:gd name="connsiteY1865" fmla="*/ 2201895 h 3149464"/>
                    <a:gd name="connsiteX1866" fmla="*/ 1286140 w 3223440"/>
                    <a:gd name="connsiteY1866" fmla="*/ 2225586 h 3149464"/>
                    <a:gd name="connsiteX1867" fmla="*/ 1307462 w 3223440"/>
                    <a:gd name="connsiteY1867" fmla="*/ 2453023 h 3149464"/>
                    <a:gd name="connsiteX1868" fmla="*/ 1290878 w 3223440"/>
                    <a:gd name="connsiteY1868" fmla="*/ 2448284 h 3149464"/>
                    <a:gd name="connsiteX1869" fmla="*/ 1281402 w 3223440"/>
                    <a:gd name="connsiteY1869" fmla="*/ 2445915 h 3149464"/>
                    <a:gd name="connsiteX1870" fmla="*/ 1290878 w 3223440"/>
                    <a:gd name="connsiteY1870" fmla="*/ 2448284 h 3149464"/>
                    <a:gd name="connsiteX1871" fmla="*/ 1307462 w 3223440"/>
                    <a:gd name="connsiteY1871" fmla="*/ 2453023 h 3149464"/>
                    <a:gd name="connsiteX1872" fmla="*/ 1236388 w 3223440"/>
                    <a:gd name="connsiteY1872" fmla="*/ 2161620 h 3149464"/>
                    <a:gd name="connsiteX1873" fmla="*/ 1231650 w 3223440"/>
                    <a:gd name="connsiteY1873" fmla="*/ 2166358 h 3149464"/>
                    <a:gd name="connsiteX1874" fmla="*/ 1191375 w 3223440"/>
                    <a:gd name="connsiteY1874" fmla="*/ 2178204 h 3149464"/>
                    <a:gd name="connsiteX1875" fmla="*/ 1231650 w 3223440"/>
                    <a:gd name="connsiteY1875" fmla="*/ 2166358 h 3149464"/>
                    <a:gd name="connsiteX1876" fmla="*/ 1236388 w 3223440"/>
                    <a:gd name="connsiteY1876" fmla="*/ 2161620 h 3149464"/>
                    <a:gd name="connsiteX1877" fmla="*/ 1274295 w 3223440"/>
                    <a:gd name="connsiteY1877" fmla="*/ 2142667 h 3149464"/>
                    <a:gd name="connsiteX1878" fmla="*/ 1290878 w 3223440"/>
                    <a:gd name="connsiteY1878" fmla="*/ 2135560 h 3149464"/>
                    <a:gd name="connsiteX1879" fmla="*/ 1290878 w 3223440"/>
                    <a:gd name="connsiteY1879" fmla="*/ 2128452 h 3149464"/>
                    <a:gd name="connsiteX1880" fmla="*/ 1290878 w 3223440"/>
                    <a:gd name="connsiteY1880" fmla="*/ 2135560 h 3149464"/>
                    <a:gd name="connsiteX1881" fmla="*/ 1274295 w 3223440"/>
                    <a:gd name="connsiteY1881" fmla="*/ 2142667 h 3149464"/>
                    <a:gd name="connsiteX1882" fmla="*/ 1236388 w 3223440"/>
                    <a:gd name="connsiteY1882" fmla="*/ 2161620 h 3149464"/>
                    <a:gd name="connsiteX1883" fmla="*/ 1243496 w 3223440"/>
                    <a:gd name="connsiteY1883" fmla="*/ 2291922 h 3149464"/>
                    <a:gd name="connsiteX1884" fmla="*/ 1226912 w 3223440"/>
                    <a:gd name="connsiteY1884" fmla="*/ 2246908 h 3149464"/>
                    <a:gd name="connsiteX1885" fmla="*/ 1226912 w 3223440"/>
                    <a:gd name="connsiteY1885" fmla="*/ 2246908 h 3149464"/>
                    <a:gd name="connsiteX1886" fmla="*/ 1243496 w 3223440"/>
                    <a:gd name="connsiteY1886" fmla="*/ 2291922 h 3149464"/>
                    <a:gd name="connsiteX1887" fmla="*/ 1039751 w 3223440"/>
                    <a:gd name="connsiteY1887" fmla="*/ 2173466 h 3149464"/>
                    <a:gd name="connsiteX1888" fmla="*/ 1035013 w 3223440"/>
                    <a:gd name="connsiteY1888" fmla="*/ 2173466 h 3149464"/>
                    <a:gd name="connsiteX1889" fmla="*/ 1023167 w 3223440"/>
                    <a:gd name="connsiteY1889" fmla="*/ 2171096 h 3149464"/>
                    <a:gd name="connsiteX1890" fmla="*/ 1035013 w 3223440"/>
                    <a:gd name="connsiteY1890" fmla="*/ 2173466 h 3149464"/>
                    <a:gd name="connsiteX1891" fmla="*/ 1039751 w 3223440"/>
                    <a:gd name="connsiteY1891" fmla="*/ 2173466 h 3149464"/>
                    <a:gd name="connsiteX1892" fmla="*/ 1158207 w 3223440"/>
                    <a:gd name="connsiteY1892" fmla="*/ 2154513 h 3149464"/>
                    <a:gd name="connsiteX1893" fmla="*/ 1170053 w 3223440"/>
                    <a:gd name="connsiteY1893" fmla="*/ 2156882 h 3149464"/>
                    <a:gd name="connsiteX1894" fmla="*/ 1158207 w 3223440"/>
                    <a:gd name="connsiteY1894" fmla="*/ 2154513 h 3149464"/>
                    <a:gd name="connsiteX1895" fmla="*/ 1039751 w 3223440"/>
                    <a:gd name="connsiteY1895" fmla="*/ 2173466 h 3149464"/>
                    <a:gd name="connsiteX1896" fmla="*/ 1044489 w 3223440"/>
                    <a:gd name="connsiteY1896" fmla="*/ 2244540 h 3149464"/>
                    <a:gd name="connsiteX1897" fmla="*/ 1039751 w 3223440"/>
                    <a:gd name="connsiteY1897" fmla="*/ 2225586 h 3149464"/>
                    <a:gd name="connsiteX1898" fmla="*/ 1030274 w 3223440"/>
                    <a:gd name="connsiteY1898" fmla="*/ 2192419 h 3149464"/>
                    <a:gd name="connsiteX1899" fmla="*/ 1039751 w 3223440"/>
                    <a:gd name="connsiteY1899" fmla="*/ 2225586 h 3149464"/>
                    <a:gd name="connsiteX1900" fmla="*/ 1044489 w 3223440"/>
                    <a:gd name="connsiteY1900" fmla="*/ 2244540 h 3149464"/>
                    <a:gd name="connsiteX1901" fmla="*/ 994737 w 3223440"/>
                    <a:gd name="connsiteY1901" fmla="*/ 2310875 h 3149464"/>
                    <a:gd name="connsiteX1902" fmla="*/ 997107 w 3223440"/>
                    <a:gd name="connsiteY1902" fmla="*/ 2320352 h 3149464"/>
                    <a:gd name="connsiteX1903" fmla="*/ 994737 w 3223440"/>
                    <a:gd name="connsiteY1903" fmla="*/ 2310875 h 3149464"/>
                    <a:gd name="connsiteX1904" fmla="*/ 994737 w 3223440"/>
                    <a:gd name="connsiteY1904" fmla="*/ 2294291 h 3149464"/>
                    <a:gd name="connsiteX1905" fmla="*/ 985261 w 3223440"/>
                    <a:gd name="connsiteY1905" fmla="*/ 2294291 h 3149464"/>
                    <a:gd name="connsiteX1906" fmla="*/ 985261 w 3223440"/>
                    <a:gd name="connsiteY1906" fmla="*/ 2294291 h 3149464"/>
                    <a:gd name="connsiteX1907" fmla="*/ 968677 w 3223440"/>
                    <a:gd name="connsiteY1907" fmla="*/ 2287184 h 3149464"/>
                    <a:gd name="connsiteX1908" fmla="*/ 968677 w 3223440"/>
                    <a:gd name="connsiteY1908" fmla="*/ 2287184 h 3149464"/>
                    <a:gd name="connsiteX1909" fmla="*/ 968677 w 3223440"/>
                    <a:gd name="connsiteY1909" fmla="*/ 2287184 h 3149464"/>
                    <a:gd name="connsiteX1910" fmla="*/ 985261 w 3223440"/>
                    <a:gd name="connsiteY1910" fmla="*/ 2294291 h 3149464"/>
                    <a:gd name="connsiteX1911" fmla="*/ 994737 w 3223440"/>
                    <a:gd name="connsiteY1911" fmla="*/ 2294291 h 3149464"/>
                    <a:gd name="connsiteX1912" fmla="*/ 1025536 w 3223440"/>
                    <a:gd name="connsiteY1912" fmla="*/ 2291922 h 3149464"/>
                    <a:gd name="connsiteX1913" fmla="*/ 994737 w 3223440"/>
                    <a:gd name="connsiteY1913" fmla="*/ 2294291 h 3149464"/>
                    <a:gd name="connsiteX1914" fmla="*/ 994737 w 3223440"/>
                    <a:gd name="connsiteY1914" fmla="*/ 2310875 h 3149464"/>
                    <a:gd name="connsiteX1915" fmla="*/ 949724 w 3223440"/>
                    <a:gd name="connsiteY1915" fmla="*/ 1962613 h 3149464"/>
                    <a:gd name="connsiteX1916" fmla="*/ 973415 w 3223440"/>
                    <a:gd name="connsiteY1916" fmla="*/ 1969721 h 3149464"/>
                    <a:gd name="connsiteX1917" fmla="*/ 1008952 w 3223440"/>
                    <a:gd name="connsiteY1917" fmla="*/ 1957875 h 3149464"/>
                    <a:gd name="connsiteX1918" fmla="*/ 1046858 w 3223440"/>
                    <a:gd name="connsiteY1918" fmla="*/ 1938922 h 3149464"/>
                    <a:gd name="connsiteX1919" fmla="*/ 1056335 w 3223440"/>
                    <a:gd name="connsiteY1919" fmla="*/ 1931815 h 3149464"/>
                    <a:gd name="connsiteX1920" fmla="*/ 1056335 w 3223440"/>
                    <a:gd name="connsiteY1920" fmla="*/ 1931815 h 3149464"/>
                    <a:gd name="connsiteX1921" fmla="*/ 1056335 w 3223440"/>
                    <a:gd name="connsiteY1921" fmla="*/ 1931815 h 3149464"/>
                    <a:gd name="connsiteX1922" fmla="*/ 1046858 w 3223440"/>
                    <a:gd name="connsiteY1922" fmla="*/ 1938922 h 3149464"/>
                    <a:gd name="connsiteX1923" fmla="*/ 1049227 w 3223440"/>
                    <a:gd name="connsiteY1923" fmla="*/ 1950767 h 3149464"/>
                    <a:gd name="connsiteX1924" fmla="*/ 1046858 w 3223440"/>
                    <a:gd name="connsiteY1924" fmla="*/ 1938922 h 3149464"/>
                    <a:gd name="connsiteX1925" fmla="*/ 1008952 w 3223440"/>
                    <a:gd name="connsiteY1925" fmla="*/ 1957875 h 3149464"/>
                    <a:gd name="connsiteX1926" fmla="*/ 973415 w 3223440"/>
                    <a:gd name="connsiteY1926" fmla="*/ 1969721 h 3149464"/>
                    <a:gd name="connsiteX1927" fmla="*/ 949724 w 3223440"/>
                    <a:gd name="connsiteY1927" fmla="*/ 1962613 h 3149464"/>
                    <a:gd name="connsiteX1928" fmla="*/ 968677 w 3223440"/>
                    <a:gd name="connsiteY1928" fmla="*/ 2287184 h 3149464"/>
                    <a:gd name="connsiteX1929" fmla="*/ 968677 w 3223440"/>
                    <a:gd name="connsiteY1929" fmla="*/ 2287184 h 3149464"/>
                    <a:gd name="connsiteX1930" fmla="*/ 968677 w 3223440"/>
                    <a:gd name="connsiteY1930" fmla="*/ 2287184 h 3149464"/>
                    <a:gd name="connsiteX1931" fmla="*/ 968677 w 3223440"/>
                    <a:gd name="connsiteY1931" fmla="*/ 2287184 h 3149464"/>
                    <a:gd name="connsiteX1932" fmla="*/ 750717 w 3223440"/>
                    <a:gd name="connsiteY1932" fmla="*/ 1815727 h 3149464"/>
                    <a:gd name="connsiteX1933" fmla="*/ 719919 w 3223440"/>
                    <a:gd name="connsiteY1933" fmla="*/ 1803882 h 3149464"/>
                    <a:gd name="connsiteX1934" fmla="*/ 719919 w 3223440"/>
                    <a:gd name="connsiteY1934" fmla="*/ 1803882 h 3149464"/>
                    <a:gd name="connsiteX1935" fmla="*/ 750717 w 3223440"/>
                    <a:gd name="connsiteY1935" fmla="*/ 1815727 h 3149464"/>
                    <a:gd name="connsiteX1936" fmla="*/ 809946 w 3223440"/>
                    <a:gd name="connsiteY1936" fmla="*/ 1839419 h 3149464"/>
                    <a:gd name="connsiteX1937" fmla="*/ 812315 w 3223440"/>
                    <a:gd name="connsiteY1937" fmla="*/ 1839419 h 3149464"/>
                    <a:gd name="connsiteX1938" fmla="*/ 817053 w 3223440"/>
                    <a:gd name="connsiteY1938" fmla="*/ 1841788 h 3149464"/>
                    <a:gd name="connsiteX1939" fmla="*/ 819422 w 3223440"/>
                    <a:gd name="connsiteY1939" fmla="*/ 1844157 h 3149464"/>
                    <a:gd name="connsiteX1940" fmla="*/ 817053 w 3223440"/>
                    <a:gd name="connsiteY1940" fmla="*/ 1841788 h 3149464"/>
                    <a:gd name="connsiteX1941" fmla="*/ 812315 w 3223440"/>
                    <a:gd name="connsiteY1941" fmla="*/ 1839419 h 3149464"/>
                    <a:gd name="connsiteX1942" fmla="*/ 809946 w 3223440"/>
                    <a:gd name="connsiteY1942" fmla="*/ 1839419 h 3149464"/>
                    <a:gd name="connsiteX1943" fmla="*/ 750717 w 3223440"/>
                    <a:gd name="connsiteY1943" fmla="*/ 1815727 h 3149464"/>
                    <a:gd name="connsiteX1944" fmla="*/ 750717 w 3223440"/>
                    <a:gd name="connsiteY1944" fmla="*/ 1874955 h 3149464"/>
                    <a:gd name="connsiteX1945" fmla="*/ 745979 w 3223440"/>
                    <a:gd name="connsiteY1945" fmla="*/ 1863110 h 3149464"/>
                    <a:gd name="connsiteX1946" fmla="*/ 750717 w 3223440"/>
                    <a:gd name="connsiteY1946" fmla="*/ 1874955 h 3149464"/>
                    <a:gd name="connsiteX1947" fmla="*/ 698597 w 3223440"/>
                    <a:gd name="connsiteY1947" fmla="*/ 1728070 h 3149464"/>
                    <a:gd name="connsiteX1948" fmla="*/ 693858 w 3223440"/>
                    <a:gd name="connsiteY1948" fmla="*/ 1725700 h 3149464"/>
                    <a:gd name="connsiteX1949" fmla="*/ 698597 w 3223440"/>
                    <a:gd name="connsiteY1949" fmla="*/ 1728070 h 3149464"/>
                    <a:gd name="connsiteX1950" fmla="*/ 731764 w 3223440"/>
                    <a:gd name="connsiteY1950" fmla="*/ 1763607 h 3149464"/>
                    <a:gd name="connsiteX1951" fmla="*/ 738872 w 3223440"/>
                    <a:gd name="connsiteY1951" fmla="*/ 1770714 h 3149464"/>
                    <a:gd name="connsiteX1952" fmla="*/ 743610 w 3223440"/>
                    <a:gd name="connsiteY1952" fmla="*/ 1770714 h 3149464"/>
                    <a:gd name="connsiteX1953" fmla="*/ 738872 w 3223440"/>
                    <a:gd name="connsiteY1953" fmla="*/ 1770714 h 3149464"/>
                    <a:gd name="connsiteX1954" fmla="*/ 731764 w 3223440"/>
                    <a:gd name="connsiteY1954" fmla="*/ 1763607 h 3149464"/>
                    <a:gd name="connsiteX1955" fmla="*/ 698597 w 3223440"/>
                    <a:gd name="connsiteY1955" fmla="*/ 1728070 h 3149464"/>
                    <a:gd name="connsiteX1956" fmla="*/ 708073 w 3223440"/>
                    <a:gd name="connsiteY1956" fmla="*/ 1853633 h 3149464"/>
                    <a:gd name="connsiteX1957" fmla="*/ 700966 w 3223440"/>
                    <a:gd name="connsiteY1957" fmla="*/ 1834680 h 3149464"/>
                    <a:gd name="connsiteX1958" fmla="*/ 700966 w 3223440"/>
                    <a:gd name="connsiteY1958" fmla="*/ 1803882 h 3149464"/>
                    <a:gd name="connsiteX1959" fmla="*/ 700966 w 3223440"/>
                    <a:gd name="connsiteY1959" fmla="*/ 1803882 h 3149464"/>
                    <a:gd name="connsiteX1960" fmla="*/ 700966 w 3223440"/>
                    <a:gd name="connsiteY1960" fmla="*/ 1834680 h 3149464"/>
                    <a:gd name="connsiteX1961" fmla="*/ 708073 w 3223440"/>
                    <a:gd name="connsiteY1961" fmla="*/ 1853633 h 3149464"/>
                    <a:gd name="connsiteX1962" fmla="*/ 653583 w 3223440"/>
                    <a:gd name="connsiteY1962" fmla="*/ 1367962 h 3149464"/>
                    <a:gd name="connsiteX1963" fmla="*/ 651214 w 3223440"/>
                    <a:gd name="connsiteY1963" fmla="*/ 1353747 h 3149464"/>
                    <a:gd name="connsiteX1964" fmla="*/ 653583 w 3223440"/>
                    <a:gd name="connsiteY1964" fmla="*/ 1367962 h 3149464"/>
                    <a:gd name="connsiteX1965" fmla="*/ 682013 w 3223440"/>
                    <a:gd name="connsiteY1965" fmla="*/ 1405868 h 3149464"/>
                    <a:gd name="connsiteX1966" fmla="*/ 724657 w 3223440"/>
                    <a:gd name="connsiteY1966" fmla="*/ 1439036 h 3149464"/>
                    <a:gd name="connsiteX1967" fmla="*/ 736503 w 3223440"/>
                    <a:gd name="connsiteY1967" fmla="*/ 1462727 h 3149464"/>
                    <a:gd name="connsiteX1968" fmla="*/ 724657 w 3223440"/>
                    <a:gd name="connsiteY1968" fmla="*/ 1439036 h 3149464"/>
                    <a:gd name="connsiteX1969" fmla="*/ 682013 w 3223440"/>
                    <a:gd name="connsiteY1969" fmla="*/ 1405868 h 3149464"/>
                    <a:gd name="connsiteX1970" fmla="*/ 653583 w 3223440"/>
                    <a:gd name="connsiteY1970" fmla="*/ 1367962 h 3149464"/>
                    <a:gd name="connsiteX1971" fmla="*/ 663060 w 3223440"/>
                    <a:gd name="connsiteY1971" fmla="*/ 1706748 h 3149464"/>
                    <a:gd name="connsiteX1972" fmla="*/ 646476 w 3223440"/>
                    <a:gd name="connsiteY1972" fmla="*/ 1685425 h 3149464"/>
                    <a:gd name="connsiteX1973" fmla="*/ 639368 w 3223440"/>
                    <a:gd name="connsiteY1973" fmla="*/ 1678318 h 3149464"/>
                    <a:gd name="connsiteX1974" fmla="*/ 646476 w 3223440"/>
                    <a:gd name="connsiteY1974" fmla="*/ 1685425 h 3149464"/>
                    <a:gd name="connsiteX1975" fmla="*/ 663060 w 3223440"/>
                    <a:gd name="connsiteY1975" fmla="*/ 1706748 h 3149464"/>
                    <a:gd name="connsiteX1976" fmla="*/ 760194 w 3223440"/>
                    <a:gd name="connsiteY1976" fmla="*/ 1749392 h 3149464"/>
                    <a:gd name="connsiteX1977" fmla="*/ 760194 w 3223440"/>
                    <a:gd name="connsiteY1977" fmla="*/ 1749392 h 3149464"/>
                    <a:gd name="connsiteX1978" fmla="*/ 769670 w 3223440"/>
                    <a:gd name="connsiteY1978" fmla="*/ 1749392 h 3149464"/>
                    <a:gd name="connsiteX1979" fmla="*/ 760194 w 3223440"/>
                    <a:gd name="connsiteY1979" fmla="*/ 1749392 h 3149464"/>
                    <a:gd name="connsiteX1980" fmla="*/ 783885 w 3223440"/>
                    <a:gd name="connsiteY1980" fmla="*/ 1479311 h 3149464"/>
                    <a:gd name="connsiteX1981" fmla="*/ 783885 w 3223440"/>
                    <a:gd name="connsiteY1981" fmla="*/ 1479311 h 3149464"/>
                    <a:gd name="connsiteX1982" fmla="*/ 786254 w 3223440"/>
                    <a:gd name="connsiteY1982" fmla="*/ 1481680 h 3149464"/>
                    <a:gd name="connsiteX1983" fmla="*/ 783885 w 3223440"/>
                    <a:gd name="connsiteY1983" fmla="*/ 1484049 h 3149464"/>
                    <a:gd name="connsiteX1984" fmla="*/ 783885 w 3223440"/>
                    <a:gd name="connsiteY1984" fmla="*/ 1484049 h 3149464"/>
                    <a:gd name="connsiteX1985" fmla="*/ 786254 w 3223440"/>
                    <a:gd name="connsiteY1985" fmla="*/ 1481680 h 3149464"/>
                    <a:gd name="connsiteX1986" fmla="*/ 783885 w 3223440"/>
                    <a:gd name="connsiteY1986" fmla="*/ 1479311 h 3149464"/>
                    <a:gd name="connsiteX1987" fmla="*/ 712811 w 3223440"/>
                    <a:gd name="connsiteY1987" fmla="*/ 1244768 h 3149464"/>
                    <a:gd name="connsiteX1988" fmla="*/ 750717 w 3223440"/>
                    <a:gd name="connsiteY1988" fmla="*/ 1244768 h 3149464"/>
                    <a:gd name="connsiteX1989" fmla="*/ 793362 w 3223440"/>
                    <a:gd name="connsiteY1989" fmla="*/ 1258982 h 3149464"/>
                    <a:gd name="connsiteX1990" fmla="*/ 821791 w 3223440"/>
                    <a:gd name="connsiteY1990" fmla="*/ 1327687 h 3149464"/>
                    <a:gd name="connsiteX1991" fmla="*/ 817053 w 3223440"/>
                    <a:gd name="connsiteY1991" fmla="*/ 1341902 h 3149464"/>
                    <a:gd name="connsiteX1992" fmla="*/ 821791 w 3223440"/>
                    <a:gd name="connsiteY1992" fmla="*/ 1327687 h 3149464"/>
                    <a:gd name="connsiteX1993" fmla="*/ 793362 w 3223440"/>
                    <a:gd name="connsiteY1993" fmla="*/ 1258982 h 3149464"/>
                    <a:gd name="connsiteX1994" fmla="*/ 750717 w 3223440"/>
                    <a:gd name="connsiteY1994" fmla="*/ 1244768 h 3149464"/>
                    <a:gd name="connsiteX1995" fmla="*/ 712811 w 3223440"/>
                    <a:gd name="connsiteY1995" fmla="*/ 1244768 h 3149464"/>
                    <a:gd name="connsiteX1996" fmla="*/ 686751 w 3223440"/>
                    <a:gd name="connsiteY1996" fmla="*/ 1247137 h 3149464"/>
                    <a:gd name="connsiteX1997" fmla="*/ 712811 w 3223440"/>
                    <a:gd name="connsiteY1997" fmla="*/ 1244768 h 3149464"/>
                    <a:gd name="connsiteX1998" fmla="*/ 679644 w 3223440"/>
                    <a:gd name="connsiteY1998" fmla="*/ 818325 h 3149464"/>
                    <a:gd name="connsiteX1999" fmla="*/ 700966 w 3223440"/>
                    <a:gd name="connsiteY1999" fmla="*/ 818325 h 3149464"/>
                    <a:gd name="connsiteX2000" fmla="*/ 710442 w 3223440"/>
                    <a:gd name="connsiteY2000" fmla="*/ 806479 h 3149464"/>
                    <a:gd name="connsiteX2001" fmla="*/ 700966 w 3223440"/>
                    <a:gd name="connsiteY2001" fmla="*/ 818325 h 3149464"/>
                    <a:gd name="connsiteX2002" fmla="*/ 679644 w 3223440"/>
                    <a:gd name="connsiteY2002" fmla="*/ 818325 h 3149464"/>
                    <a:gd name="connsiteX2003" fmla="*/ 959201 w 3223440"/>
                    <a:gd name="connsiteY2003" fmla="*/ 1038654 h 3149464"/>
                    <a:gd name="connsiteX2004" fmla="*/ 956831 w 3223440"/>
                    <a:gd name="connsiteY2004" fmla="*/ 1048130 h 3149464"/>
                    <a:gd name="connsiteX2005" fmla="*/ 959201 w 3223440"/>
                    <a:gd name="connsiteY2005" fmla="*/ 1038654 h 3149464"/>
                    <a:gd name="connsiteX2006" fmla="*/ 954462 w 3223440"/>
                    <a:gd name="connsiteY2006" fmla="*/ 1014962 h 3149464"/>
                    <a:gd name="connsiteX2007" fmla="*/ 959201 w 3223440"/>
                    <a:gd name="connsiteY2007" fmla="*/ 1005486 h 3149464"/>
                    <a:gd name="connsiteX2008" fmla="*/ 954462 w 3223440"/>
                    <a:gd name="connsiteY2008" fmla="*/ 1014962 h 3149464"/>
                    <a:gd name="connsiteX2009" fmla="*/ 959201 w 3223440"/>
                    <a:gd name="connsiteY2009" fmla="*/ 1038654 h 3149464"/>
                    <a:gd name="connsiteX2010" fmla="*/ 959201 w 3223440"/>
                    <a:gd name="connsiteY2010" fmla="*/ 1086036 h 3149464"/>
                    <a:gd name="connsiteX2011" fmla="*/ 942617 w 3223440"/>
                    <a:gd name="connsiteY2011" fmla="*/ 1081298 h 3149464"/>
                    <a:gd name="connsiteX2012" fmla="*/ 937878 w 3223440"/>
                    <a:gd name="connsiteY2012" fmla="*/ 1078929 h 3149464"/>
                    <a:gd name="connsiteX2013" fmla="*/ 942617 w 3223440"/>
                    <a:gd name="connsiteY2013" fmla="*/ 1081298 h 3149464"/>
                    <a:gd name="connsiteX2014" fmla="*/ 959201 w 3223440"/>
                    <a:gd name="connsiteY2014" fmla="*/ 1086036 h 3149464"/>
                    <a:gd name="connsiteX2015" fmla="*/ 921295 w 3223440"/>
                    <a:gd name="connsiteY2015" fmla="*/ 958103 h 3149464"/>
                    <a:gd name="connsiteX2016" fmla="*/ 966308 w 3223440"/>
                    <a:gd name="connsiteY2016" fmla="*/ 941519 h 3149464"/>
                    <a:gd name="connsiteX2017" fmla="*/ 999476 w 3223440"/>
                    <a:gd name="connsiteY2017" fmla="*/ 929674 h 3149464"/>
                    <a:gd name="connsiteX2018" fmla="*/ 966308 w 3223440"/>
                    <a:gd name="connsiteY2018" fmla="*/ 941519 h 3149464"/>
                    <a:gd name="connsiteX2019" fmla="*/ 921295 w 3223440"/>
                    <a:gd name="connsiteY2019" fmla="*/ 958103 h 3149464"/>
                    <a:gd name="connsiteX2020" fmla="*/ 930771 w 3223440"/>
                    <a:gd name="connsiteY2020" fmla="*/ 1071821 h 3149464"/>
                    <a:gd name="connsiteX2021" fmla="*/ 926033 w 3223440"/>
                    <a:gd name="connsiteY2021" fmla="*/ 1057607 h 3149464"/>
                    <a:gd name="connsiteX2022" fmla="*/ 935509 w 3223440"/>
                    <a:gd name="connsiteY2022" fmla="*/ 1048130 h 3149464"/>
                    <a:gd name="connsiteX2023" fmla="*/ 926033 w 3223440"/>
                    <a:gd name="connsiteY2023" fmla="*/ 1057607 h 3149464"/>
                    <a:gd name="connsiteX2024" fmla="*/ 930771 w 3223440"/>
                    <a:gd name="connsiteY2024" fmla="*/ 1071821 h 3149464"/>
                    <a:gd name="connsiteX2025" fmla="*/ 942617 w 3223440"/>
                    <a:gd name="connsiteY2025" fmla="*/ 1202123 h 3149464"/>
                    <a:gd name="connsiteX2026" fmla="*/ 1030274 w 3223440"/>
                    <a:gd name="connsiteY2026" fmla="*/ 1216338 h 3149464"/>
                    <a:gd name="connsiteX2027" fmla="*/ 1061073 w 3223440"/>
                    <a:gd name="connsiteY2027" fmla="*/ 1218707 h 3149464"/>
                    <a:gd name="connsiteX2028" fmla="*/ 1151100 w 3223440"/>
                    <a:gd name="connsiteY2028" fmla="*/ 1247137 h 3149464"/>
                    <a:gd name="connsiteX2029" fmla="*/ 1141623 w 3223440"/>
                    <a:gd name="connsiteY2029" fmla="*/ 1216338 h 3149464"/>
                    <a:gd name="connsiteX2030" fmla="*/ 1151100 w 3223440"/>
                    <a:gd name="connsiteY2030" fmla="*/ 1249506 h 3149464"/>
                    <a:gd name="connsiteX2031" fmla="*/ 1061073 w 3223440"/>
                    <a:gd name="connsiteY2031" fmla="*/ 1221076 h 3149464"/>
                    <a:gd name="connsiteX2032" fmla="*/ 1030274 w 3223440"/>
                    <a:gd name="connsiteY2032" fmla="*/ 1218707 h 3149464"/>
                    <a:gd name="connsiteX2033" fmla="*/ 942617 w 3223440"/>
                    <a:gd name="connsiteY2033" fmla="*/ 1202123 h 3149464"/>
                    <a:gd name="connsiteX2034" fmla="*/ 899972 w 3223440"/>
                    <a:gd name="connsiteY2034" fmla="*/ 1199754 h 3149464"/>
                    <a:gd name="connsiteX2035" fmla="*/ 899972 w 3223440"/>
                    <a:gd name="connsiteY2035" fmla="*/ 1199754 h 3149464"/>
                    <a:gd name="connsiteX2036" fmla="*/ 942617 w 3223440"/>
                    <a:gd name="connsiteY2036" fmla="*/ 1202123 h 3149464"/>
                    <a:gd name="connsiteX2037" fmla="*/ 1151100 w 3223440"/>
                    <a:gd name="connsiteY2037" fmla="*/ 714083 h 3149464"/>
                    <a:gd name="connsiteX2038" fmla="*/ 1170053 w 3223440"/>
                    <a:gd name="connsiteY2038" fmla="*/ 737774 h 3149464"/>
                    <a:gd name="connsiteX2039" fmla="*/ 1151100 w 3223440"/>
                    <a:gd name="connsiteY2039" fmla="*/ 714083 h 3149464"/>
                    <a:gd name="connsiteX2040" fmla="*/ 1139254 w 3223440"/>
                    <a:gd name="connsiteY2040" fmla="*/ 702237 h 3149464"/>
                    <a:gd name="connsiteX2041" fmla="*/ 1151100 w 3223440"/>
                    <a:gd name="connsiteY2041" fmla="*/ 714083 h 3149464"/>
                    <a:gd name="connsiteX2042" fmla="*/ 1148731 w 3223440"/>
                    <a:gd name="connsiteY2042" fmla="*/ 692761 h 3149464"/>
                    <a:gd name="connsiteX2043" fmla="*/ 1165315 w 3223440"/>
                    <a:gd name="connsiteY2043" fmla="*/ 676177 h 3149464"/>
                    <a:gd name="connsiteX2044" fmla="*/ 1165315 w 3223440"/>
                    <a:gd name="connsiteY2044" fmla="*/ 676177 h 3149464"/>
                    <a:gd name="connsiteX2045" fmla="*/ 1165315 w 3223440"/>
                    <a:gd name="connsiteY2045" fmla="*/ 676177 h 3149464"/>
                    <a:gd name="connsiteX2046" fmla="*/ 1184268 w 3223440"/>
                    <a:gd name="connsiteY2046" fmla="*/ 673808 h 3149464"/>
                    <a:gd name="connsiteX2047" fmla="*/ 1165315 w 3223440"/>
                    <a:gd name="connsiteY2047" fmla="*/ 676177 h 3149464"/>
                    <a:gd name="connsiteX2048" fmla="*/ 1148731 w 3223440"/>
                    <a:gd name="connsiteY2048" fmla="*/ 692761 h 3149464"/>
                    <a:gd name="connsiteX2049" fmla="*/ 1148731 w 3223440"/>
                    <a:gd name="connsiteY2049" fmla="*/ 804110 h 3149464"/>
                    <a:gd name="connsiteX2050" fmla="*/ 1170053 w 3223440"/>
                    <a:gd name="connsiteY2050" fmla="*/ 794633 h 3149464"/>
                    <a:gd name="connsiteX2051" fmla="*/ 1186637 w 3223440"/>
                    <a:gd name="connsiteY2051" fmla="*/ 744882 h 3149464"/>
                    <a:gd name="connsiteX2052" fmla="*/ 1170053 w 3223440"/>
                    <a:gd name="connsiteY2052" fmla="*/ 794633 h 3149464"/>
                    <a:gd name="connsiteX2053" fmla="*/ 1148731 w 3223440"/>
                    <a:gd name="connsiteY2053" fmla="*/ 804110 h 3149464"/>
                    <a:gd name="connsiteX2054" fmla="*/ 1165315 w 3223440"/>
                    <a:gd name="connsiteY2054" fmla="*/ 827801 h 3149464"/>
                    <a:gd name="connsiteX2055" fmla="*/ 1165315 w 3223440"/>
                    <a:gd name="connsiteY2055" fmla="*/ 827801 h 3149464"/>
                    <a:gd name="connsiteX2056" fmla="*/ 1165315 w 3223440"/>
                    <a:gd name="connsiteY2056" fmla="*/ 827801 h 3149464"/>
                    <a:gd name="connsiteX2057" fmla="*/ 1148731 w 3223440"/>
                    <a:gd name="connsiteY2057" fmla="*/ 804110 h 3149464"/>
                    <a:gd name="connsiteX2058" fmla="*/ 1132147 w 3223440"/>
                    <a:gd name="connsiteY2058" fmla="*/ 804110 h 3149464"/>
                    <a:gd name="connsiteX2059" fmla="*/ 1046858 w 3223440"/>
                    <a:gd name="connsiteY2059" fmla="*/ 756727 h 3149464"/>
                    <a:gd name="connsiteX2060" fmla="*/ 1046858 w 3223440"/>
                    <a:gd name="connsiteY2060" fmla="*/ 749620 h 3149464"/>
                    <a:gd name="connsiteX2061" fmla="*/ 1046858 w 3223440"/>
                    <a:gd name="connsiteY2061" fmla="*/ 740144 h 3149464"/>
                    <a:gd name="connsiteX2062" fmla="*/ 1046858 w 3223440"/>
                    <a:gd name="connsiteY2062" fmla="*/ 749620 h 3149464"/>
                    <a:gd name="connsiteX2063" fmla="*/ 1046858 w 3223440"/>
                    <a:gd name="connsiteY2063" fmla="*/ 756727 h 3149464"/>
                    <a:gd name="connsiteX2064" fmla="*/ 1046858 w 3223440"/>
                    <a:gd name="connsiteY2064" fmla="*/ 756727 h 3149464"/>
                    <a:gd name="connsiteX2065" fmla="*/ 1132147 w 3223440"/>
                    <a:gd name="connsiteY2065" fmla="*/ 804110 h 3149464"/>
                    <a:gd name="connsiteX2066" fmla="*/ 1148731 w 3223440"/>
                    <a:gd name="connsiteY2066" fmla="*/ 804110 h 3149464"/>
                    <a:gd name="connsiteX2067" fmla="*/ 1245865 w 3223440"/>
                    <a:gd name="connsiteY2067" fmla="*/ 917828 h 3149464"/>
                    <a:gd name="connsiteX2068" fmla="*/ 1269556 w 3223440"/>
                    <a:gd name="connsiteY2068" fmla="*/ 924935 h 3149464"/>
                    <a:gd name="connsiteX2069" fmla="*/ 1321677 w 3223440"/>
                    <a:gd name="connsiteY2069" fmla="*/ 941519 h 3149464"/>
                    <a:gd name="connsiteX2070" fmla="*/ 1328784 w 3223440"/>
                    <a:gd name="connsiteY2070" fmla="*/ 920197 h 3149464"/>
                    <a:gd name="connsiteX2071" fmla="*/ 1321677 w 3223440"/>
                    <a:gd name="connsiteY2071" fmla="*/ 941519 h 3149464"/>
                    <a:gd name="connsiteX2072" fmla="*/ 1321677 w 3223440"/>
                    <a:gd name="connsiteY2072" fmla="*/ 941519 h 3149464"/>
                    <a:gd name="connsiteX2073" fmla="*/ 1321677 w 3223440"/>
                    <a:gd name="connsiteY2073" fmla="*/ 941519 h 3149464"/>
                    <a:gd name="connsiteX2074" fmla="*/ 1269556 w 3223440"/>
                    <a:gd name="connsiteY2074" fmla="*/ 924935 h 3149464"/>
                    <a:gd name="connsiteX2075" fmla="*/ 1269556 w 3223440"/>
                    <a:gd name="connsiteY2075" fmla="*/ 924935 h 3149464"/>
                    <a:gd name="connsiteX2076" fmla="*/ 1245865 w 3223440"/>
                    <a:gd name="connsiteY2076" fmla="*/ 917828 h 3149464"/>
                    <a:gd name="connsiteX2077" fmla="*/ 1155838 w 3223440"/>
                    <a:gd name="connsiteY2077" fmla="*/ 887029 h 3149464"/>
                    <a:gd name="connsiteX2078" fmla="*/ 1101348 w 3223440"/>
                    <a:gd name="connsiteY2078" fmla="*/ 924935 h 3149464"/>
                    <a:gd name="connsiteX2079" fmla="*/ 1070549 w 3223440"/>
                    <a:gd name="connsiteY2079" fmla="*/ 924935 h 3149464"/>
                    <a:gd name="connsiteX2080" fmla="*/ 1058704 w 3223440"/>
                    <a:gd name="connsiteY2080" fmla="*/ 936781 h 3149464"/>
                    <a:gd name="connsiteX2081" fmla="*/ 1058704 w 3223440"/>
                    <a:gd name="connsiteY2081" fmla="*/ 936781 h 3149464"/>
                    <a:gd name="connsiteX2082" fmla="*/ 1070549 w 3223440"/>
                    <a:gd name="connsiteY2082" fmla="*/ 924935 h 3149464"/>
                    <a:gd name="connsiteX2083" fmla="*/ 1061073 w 3223440"/>
                    <a:gd name="connsiteY2083" fmla="*/ 910721 h 3149464"/>
                    <a:gd name="connsiteX2084" fmla="*/ 1070549 w 3223440"/>
                    <a:gd name="connsiteY2084" fmla="*/ 924935 h 3149464"/>
                    <a:gd name="connsiteX2085" fmla="*/ 1070549 w 3223440"/>
                    <a:gd name="connsiteY2085" fmla="*/ 924935 h 3149464"/>
                    <a:gd name="connsiteX2086" fmla="*/ 1101348 w 3223440"/>
                    <a:gd name="connsiteY2086" fmla="*/ 924935 h 3149464"/>
                    <a:gd name="connsiteX2087" fmla="*/ 1155838 w 3223440"/>
                    <a:gd name="connsiteY2087" fmla="*/ 887029 h 3149464"/>
                    <a:gd name="connsiteX2088" fmla="*/ 1245865 w 3223440"/>
                    <a:gd name="connsiteY2088" fmla="*/ 917828 h 3149464"/>
                    <a:gd name="connsiteX2089" fmla="*/ 1198482 w 3223440"/>
                    <a:gd name="connsiteY2089" fmla="*/ 794633 h 3149464"/>
                    <a:gd name="connsiteX2090" fmla="*/ 1198482 w 3223440"/>
                    <a:gd name="connsiteY2090" fmla="*/ 794633 h 3149464"/>
                    <a:gd name="connsiteX2091" fmla="*/ 1203221 w 3223440"/>
                    <a:gd name="connsiteY2091" fmla="*/ 801741 h 3149464"/>
                    <a:gd name="connsiteX2092" fmla="*/ 1198482 w 3223440"/>
                    <a:gd name="connsiteY2092" fmla="*/ 794633 h 3149464"/>
                    <a:gd name="connsiteX2093" fmla="*/ 1252972 w 3223440"/>
                    <a:gd name="connsiteY2093" fmla="*/ 860969 h 3149464"/>
                    <a:gd name="connsiteX2094" fmla="*/ 1262449 w 3223440"/>
                    <a:gd name="connsiteY2094" fmla="*/ 868076 h 3149464"/>
                    <a:gd name="connsiteX2095" fmla="*/ 1316939 w 3223440"/>
                    <a:gd name="connsiteY2095" fmla="*/ 863338 h 3149464"/>
                    <a:gd name="connsiteX2096" fmla="*/ 1316939 w 3223440"/>
                    <a:gd name="connsiteY2096" fmla="*/ 863338 h 3149464"/>
                    <a:gd name="connsiteX2097" fmla="*/ 1262449 w 3223440"/>
                    <a:gd name="connsiteY2097" fmla="*/ 868076 h 3149464"/>
                    <a:gd name="connsiteX2098" fmla="*/ 1248234 w 3223440"/>
                    <a:gd name="connsiteY2098" fmla="*/ 872815 h 3149464"/>
                    <a:gd name="connsiteX2099" fmla="*/ 1231650 w 3223440"/>
                    <a:gd name="connsiteY2099" fmla="*/ 877553 h 3149464"/>
                    <a:gd name="connsiteX2100" fmla="*/ 1231650 w 3223440"/>
                    <a:gd name="connsiteY2100" fmla="*/ 877553 h 3149464"/>
                    <a:gd name="connsiteX2101" fmla="*/ 1248234 w 3223440"/>
                    <a:gd name="connsiteY2101" fmla="*/ 872815 h 3149464"/>
                    <a:gd name="connsiteX2102" fmla="*/ 1262449 w 3223440"/>
                    <a:gd name="connsiteY2102" fmla="*/ 868076 h 3149464"/>
                    <a:gd name="connsiteX2103" fmla="*/ 1252972 w 3223440"/>
                    <a:gd name="connsiteY2103" fmla="*/ 860969 h 3149464"/>
                    <a:gd name="connsiteX2104" fmla="*/ 1648617 w 3223440"/>
                    <a:gd name="connsiteY2104" fmla="*/ 650117 h 3149464"/>
                    <a:gd name="connsiteX2105" fmla="*/ 1634402 w 3223440"/>
                    <a:gd name="connsiteY2105" fmla="*/ 676177 h 3149464"/>
                    <a:gd name="connsiteX2106" fmla="*/ 1591758 w 3223440"/>
                    <a:gd name="connsiteY2106" fmla="*/ 692761 h 3149464"/>
                    <a:gd name="connsiteX2107" fmla="*/ 1591758 w 3223440"/>
                    <a:gd name="connsiteY2107" fmla="*/ 692761 h 3149464"/>
                    <a:gd name="connsiteX2108" fmla="*/ 1634402 w 3223440"/>
                    <a:gd name="connsiteY2108" fmla="*/ 676177 h 3149464"/>
                    <a:gd name="connsiteX2109" fmla="*/ 1648617 w 3223440"/>
                    <a:gd name="connsiteY2109" fmla="*/ 650117 h 3149464"/>
                    <a:gd name="connsiteX2110" fmla="*/ 1596496 w 3223440"/>
                    <a:gd name="connsiteY2110" fmla="*/ 797003 h 3149464"/>
                    <a:gd name="connsiteX2111" fmla="*/ 1655724 w 3223440"/>
                    <a:gd name="connsiteY2111" fmla="*/ 787526 h 3149464"/>
                    <a:gd name="connsiteX2112" fmla="*/ 1710214 w 3223440"/>
                    <a:gd name="connsiteY2112" fmla="*/ 804110 h 3149464"/>
                    <a:gd name="connsiteX2113" fmla="*/ 1790764 w 3223440"/>
                    <a:gd name="connsiteY2113" fmla="*/ 799372 h 3149464"/>
                    <a:gd name="connsiteX2114" fmla="*/ 1807348 w 3223440"/>
                    <a:gd name="connsiteY2114" fmla="*/ 797003 h 3149464"/>
                    <a:gd name="connsiteX2115" fmla="*/ 1840516 w 3223440"/>
                    <a:gd name="connsiteY2115" fmla="*/ 808848 h 3149464"/>
                    <a:gd name="connsiteX2116" fmla="*/ 1807348 w 3223440"/>
                    <a:gd name="connsiteY2116" fmla="*/ 797003 h 3149464"/>
                    <a:gd name="connsiteX2117" fmla="*/ 1790764 w 3223440"/>
                    <a:gd name="connsiteY2117" fmla="*/ 799372 h 3149464"/>
                    <a:gd name="connsiteX2118" fmla="*/ 1710214 w 3223440"/>
                    <a:gd name="connsiteY2118" fmla="*/ 804110 h 3149464"/>
                    <a:gd name="connsiteX2119" fmla="*/ 1655724 w 3223440"/>
                    <a:gd name="connsiteY2119" fmla="*/ 787526 h 3149464"/>
                    <a:gd name="connsiteX2120" fmla="*/ 1596496 w 3223440"/>
                    <a:gd name="connsiteY2120" fmla="*/ 797003 h 3149464"/>
                    <a:gd name="connsiteX2121" fmla="*/ 1575174 w 3223440"/>
                    <a:gd name="connsiteY2121" fmla="*/ 782788 h 3149464"/>
                    <a:gd name="connsiteX2122" fmla="*/ 1596496 w 3223440"/>
                    <a:gd name="connsiteY2122" fmla="*/ 797003 h 3149464"/>
                    <a:gd name="connsiteX2123" fmla="*/ 1653355 w 3223440"/>
                    <a:gd name="connsiteY2123" fmla="*/ 740144 h 3149464"/>
                    <a:gd name="connsiteX2124" fmla="*/ 1658093 w 3223440"/>
                    <a:gd name="connsiteY2124" fmla="*/ 763835 h 3149464"/>
                    <a:gd name="connsiteX2125" fmla="*/ 1658093 w 3223440"/>
                    <a:gd name="connsiteY2125" fmla="*/ 763835 h 3149464"/>
                    <a:gd name="connsiteX2126" fmla="*/ 1653355 w 3223440"/>
                    <a:gd name="connsiteY2126" fmla="*/ 740144 h 3149464"/>
                    <a:gd name="connsiteX2127" fmla="*/ 1698368 w 3223440"/>
                    <a:gd name="connsiteY2127" fmla="*/ 690392 h 3149464"/>
                    <a:gd name="connsiteX2128" fmla="*/ 1660462 w 3223440"/>
                    <a:gd name="connsiteY2128" fmla="*/ 680915 h 3149464"/>
                    <a:gd name="connsiteX2129" fmla="*/ 1662831 w 3223440"/>
                    <a:gd name="connsiteY2129" fmla="*/ 678546 h 3149464"/>
                    <a:gd name="connsiteX2130" fmla="*/ 1660462 w 3223440"/>
                    <a:gd name="connsiteY2130" fmla="*/ 680915 h 3149464"/>
                    <a:gd name="connsiteX2131" fmla="*/ 1698368 w 3223440"/>
                    <a:gd name="connsiteY2131" fmla="*/ 690392 h 3149464"/>
                    <a:gd name="connsiteX2132" fmla="*/ 1800241 w 3223440"/>
                    <a:gd name="connsiteY2132" fmla="*/ 612211 h 3149464"/>
                    <a:gd name="connsiteX2133" fmla="*/ 1812086 w 3223440"/>
                    <a:gd name="connsiteY2133" fmla="*/ 609842 h 3149464"/>
                    <a:gd name="connsiteX2134" fmla="*/ 1857100 w 3223440"/>
                    <a:gd name="connsiteY2134" fmla="*/ 595627 h 3149464"/>
                    <a:gd name="connsiteX2135" fmla="*/ 1812086 w 3223440"/>
                    <a:gd name="connsiteY2135" fmla="*/ 609842 h 3149464"/>
                    <a:gd name="connsiteX2136" fmla="*/ 1800241 w 3223440"/>
                    <a:gd name="connsiteY2136" fmla="*/ 612211 h 3149464"/>
                    <a:gd name="connsiteX2137" fmla="*/ 1904482 w 3223440"/>
                    <a:gd name="connsiteY2137" fmla="*/ 1067083 h 3149464"/>
                    <a:gd name="connsiteX2138" fmla="*/ 1838147 w 3223440"/>
                    <a:gd name="connsiteY2138" fmla="*/ 1135788 h 3149464"/>
                    <a:gd name="connsiteX2139" fmla="*/ 1904482 w 3223440"/>
                    <a:gd name="connsiteY2139" fmla="*/ 1067083 h 3149464"/>
                    <a:gd name="connsiteX2140" fmla="*/ 1871315 w 3223440"/>
                    <a:gd name="connsiteY2140" fmla="*/ 922566 h 3149464"/>
                    <a:gd name="connsiteX2141" fmla="*/ 1883160 w 3223440"/>
                    <a:gd name="connsiteY2141" fmla="*/ 910721 h 3149464"/>
                    <a:gd name="connsiteX2142" fmla="*/ 1890268 w 3223440"/>
                    <a:gd name="connsiteY2142" fmla="*/ 903613 h 3149464"/>
                    <a:gd name="connsiteX2143" fmla="*/ 1883160 w 3223440"/>
                    <a:gd name="connsiteY2143" fmla="*/ 910721 h 3149464"/>
                    <a:gd name="connsiteX2144" fmla="*/ 1871315 w 3223440"/>
                    <a:gd name="connsiteY2144" fmla="*/ 922566 h 3149464"/>
                    <a:gd name="connsiteX2145" fmla="*/ 1887898 w 3223440"/>
                    <a:gd name="connsiteY2145" fmla="*/ 896506 h 3149464"/>
                    <a:gd name="connsiteX2146" fmla="*/ 1887898 w 3223440"/>
                    <a:gd name="connsiteY2146" fmla="*/ 891768 h 3149464"/>
                    <a:gd name="connsiteX2147" fmla="*/ 1887898 w 3223440"/>
                    <a:gd name="connsiteY2147" fmla="*/ 891768 h 3149464"/>
                    <a:gd name="connsiteX2148" fmla="*/ 1887898 w 3223440"/>
                    <a:gd name="connsiteY2148" fmla="*/ 896506 h 3149464"/>
                    <a:gd name="connsiteX2149" fmla="*/ 1930543 w 3223440"/>
                    <a:gd name="connsiteY2149" fmla="*/ 1010224 h 3149464"/>
                    <a:gd name="connsiteX2150" fmla="*/ 1942388 w 3223440"/>
                    <a:gd name="connsiteY2150" fmla="*/ 1029177 h 3149464"/>
                    <a:gd name="connsiteX2151" fmla="*/ 1916328 w 3223440"/>
                    <a:gd name="connsiteY2151" fmla="*/ 1043392 h 3149464"/>
                    <a:gd name="connsiteX2152" fmla="*/ 1942388 w 3223440"/>
                    <a:gd name="connsiteY2152" fmla="*/ 1029177 h 3149464"/>
                    <a:gd name="connsiteX2153" fmla="*/ 1930543 w 3223440"/>
                    <a:gd name="connsiteY2153" fmla="*/ 1010224 h 3149464"/>
                    <a:gd name="connsiteX2154" fmla="*/ 1975556 w 3223440"/>
                    <a:gd name="connsiteY2154" fmla="*/ 891768 h 3149464"/>
                    <a:gd name="connsiteX2155" fmla="*/ 1975556 w 3223440"/>
                    <a:gd name="connsiteY2155" fmla="*/ 851493 h 3149464"/>
                    <a:gd name="connsiteX2156" fmla="*/ 1975556 w 3223440"/>
                    <a:gd name="connsiteY2156" fmla="*/ 851493 h 3149464"/>
                    <a:gd name="connsiteX2157" fmla="*/ 1975556 w 3223440"/>
                    <a:gd name="connsiteY2157" fmla="*/ 851493 h 3149464"/>
                    <a:gd name="connsiteX2158" fmla="*/ 1975556 w 3223440"/>
                    <a:gd name="connsiteY2158" fmla="*/ 891768 h 3149464"/>
                    <a:gd name="connsiteX2159" fmla="*/ 1975556 w 3223440"/>
                    <a:gd name="connsiteY2159" fmla="*/ 908352 h 3149464"/>
                    <a:gd name="connsiteX2160" fmla="*/ 1989771 w 3223440"/>
                    <a:gd name="connsiteY2160" fmla="*/ 913090 h 3149464"/>
                    <a:gd name="connsiteX2161" fmla="*/ 1975556 w 3223440"/>
                    <a:gd name="connsiteY2161" fmla="*/ 908352 h 3149464"/>
                    <a:gd name="connsiteX2162" fmla="*/ 1975556 w 3223440"/>
                    <a:gd name="connsiteY2162" fmla="*/ 908352 h 3149464"/>
                    <a:gd name="connsiteX2163" fmla="*/ 1975556 w 3223440"/>
                    <a:gd name="connsiteY2163" fmla="*/ 891768 h 3149464"/>
                    <a:gd name="connsiteX2164" fmla="*/ 1975556 w 3223440"/>
                    <a:gd name="connsiteY2164" fmla="*/ 891768 h 3149464"/>
                    <a:gd name="connsiteX2165" fmla="*/ 1940019 w 3223440"/>
                    <a:gd name="connsiteY2165" fmla="*/ 891768 h 3149464"/>
                    <a:gd name="connsiteX2166" fmla="*/ 1932912 w 3223440"/>
                    <a:gd name="connsiteY2166" fmla="*/ 891768 h 3149464"/>
                    <a:gd name="connsiteX2167" fmla="*/ 1940019 w 3223440"/>
                    <a:gd name="connsiteY2167" fmla="*/ 891768 h 3149464"/>
                    <a:gd name="connsiteX2168" fmla="*/ 1954234 w 3223440"/>
                    <a:gd name="connsiteY2168" fmla="*/ 865707 h 3149464"/>
                    <a:gd name="connsiteX2169" fmla="*/ 1940019 w 3223440"/>
                    <a:gd name="connsiteY2169" fmla="*/ 891768 h 3149464"/>
                    <a:gd name="connsiteX2170" fmla="*/ 1975556 w 3223440"/>
                    <a:gd name="connsiteY2170" fmla="*/ 891768 h 3149464"/>
                    <a:gd name="connsiteX2171" fmla="*/ 2001617 w 3223440"/>
                    <a:gd name="connsiteY2171" fmla="*/ 1150003 h 3149464"/>
                    <a:gd name="connsiteX2172" fmla="*/ 2018200 w 3223440"/>
                    <a:gd name="connsiteY2172" fmla="*/ 1112097 h 3149464"/>
                    <a:gd name="connsiteX2173" fmla="*/ 2001617 w 3223440"/>
                    <a:gd name="connsiteY2173" fmla="*/ 1150003 h 3149464"/>
                    <a:gd name="connsiteX2174" fmla="*/ 1987402 w 3223440"/>
                    <a:gd name="connsiteY2174" fmla="*/ 1176063 h 3149464"/>
                    <a:gd name="connsiteX2175" fmla="*/ 2001617 w 3223440"/>
                    <a:gd name="connsiteY2175" fmla="*/ 1150003 h 3149464"/>
                    <a:gd name="connsiteX2176" fmla="*/ 1996878 w 3223440"/>
                    <a:gd name="connsiteY2176" fmla="*/ 1012593 h 3149464"/>
                    <a:gd name="connsiteX2177" fmla="*/ 2001617 w 3223440"/>
                    <a:gd name="connsiteY2177" fmla="*/ 1012593 h 3149464"/>
                    <a:gd name="connsiteX2178" fmla="*/ 2008724 w 3223440"/>
                    <a:gd name="connsiteY2178" fmla="*/ 998378 h 3149464"/>
                    <a:gd name="connsiteX2179" fmla="*/ 2001617 w 3223440"/>
                    <a:gd name="connsiteY2179" fmla="*/ 1012593 h 3149464"/>
                    <a:gd name="connsiteX2180" fmla="*/ 1996878 w 3223440"/>
                    <a:gd name="connsiteY2180" fmla="*/ 1012593 h 3149464"/>
                    <a:gd name="connsiteX2181" fmla="*/ 1940019 w 3223440"/>
                    <a:gd name="connsiteY2181" fmla="*/ 1240029 h 3149464"/>
                    <a:gd name="connsiteX2182" fmla="*/ 1973187 w 3223440"/>
                    <a:gd name="connsiteY2182" fmla="*/ 1237660 h 3149464"/>
                    <a:gd name="connsiteX2183" fmla="*/ 2027677 w 3223440"/>
                    <a:gd name="connsiteY2183" fmla="*/ 1235291 h 3149464"/>
                    <a:gd name="connsiteX2184" fmla="*/ 2044261 w 3223440"/>
                    <a:gd name="connsiteY2184" fmla="*/ 1244768 h 3149464"/>
                    <a:gd name="connsiteX2185" fmla="*/ 2044261 w 3223440"/>
                    <a:gd name="connsiteY2185" fmla="*/ 1244768 h 3149464"/>
                    <a:gd name="connsiteX2186" fmla="*/ 2027677 w 3223440"/>
                    <a:gd name="connsiteY2186" fmla="*/ 1235291 h 3149464"/>
                    <a:gd name="connsiteX2187" fmla="*/ 1973187 w 3223440"/>
                    <a:gd name="connsiteY2187" fmla="*/ 1237660 h 3149464"/>
                    <a:gd name="connsiteX2188" fmla="*/ 1940019 w 3223440"/>
                    <a:gd name="connsiteY2188" fmla="*/ 1240029 h 3149464"/>
                    <a:gd name="connsiteX2189" fmla="*/ 1906852 w 3223440"/>
                    <a:gd name="connsiteY2189" fmla="*/ 1240029 h 3149464"/>
                    <a:gd name="connsiteX2190" fmla="*/ 1940019 w 3223440"/>
                    <a:gd name="connsiteY2190" fmla="*/ 1240029 h 3149464"/>
                    <a:gd name="connsiteX2191" fmla="*/ 2217207 w 3223440"/>
                    <a:gd name="connsiteY2191" fmla="*/ 804110 h 3149464"/>
                    <a:gd name="connsiteX2192" fmla="*/ 2217207 w 3223440"/>
                    <a:gd name="connsiteY2192" fmla="*/ 804110 h 3149464"/>
                    <a:gd name="connsiteX2193" fmla="*/ 2217207 w 3223440"/>
                    <a:gd name="connsiteY2193" fmla="*/ 804110 h 3149464"/>
                    <a:gd name="connsiteX2194" fmla="*/ 2148503 w 3223440"/>
                    <a:gd name="connsiteY2194" fmla="*/ 804110 h 3149464"/>
                    <a:gd name="connsiteX2195" fmla="*/ 2148503 w 3223440"/>
                    <a:gd name="connsiteY2195" fmla="*/ 811217 h 3149464"/>
                    <a:gd name="connsiteX2196" fmla="*/ 2193516 w 3223440"/>
                    <a:gd name="connsiteY2196" fmla="*/ 830170 h 3149464"/>
                    <a:gd name="connsiteX2197" fmla="*/ 2264590 w 3223440"/>
                    <a:gd name="connsiteY2197" fmla="*/ 868076 h 3149464"/>
                    <a:gd name="connsiteX2198" fmla="*/ 2290650 w 3223440"/>
                    <a:gd name="connsiteY2198" fmla="*/ 910721 h 3149464"/>
                    <a:gd name="connsiteX2199" fmla="*/ 2300127 w 3223440"/>
                    <a:gd name="connsiteY2199" fmla="*/ 972318 h 3149464"/>
                    <a:gd name="connsiteX2200" fmla="*/ 2302496 w 3223440"/>
                    <a:gd name="connsiteY2200" fmla="*/ 996009 h 3149464"/>
                    <a:gd name="connsiteX2201" fmla="*/ 2345140 w 3223440"/>
                    <a:gd name="connsiteY2201" fmla="*/ 1012593 h 3149464"/>
                    <a:gd name="connsiteX2202" fmla="*/ 2411476 w 3223440"/>
                    <a:gd name="connsiteY2202" fmla="*/ 979425 h 3149464"/>
                    <a:gd name="connsiteX2203" fmla="*/ 2461227 w 3223440"/>
                    <a:gd name="connsiteY2203" fmla="*/ 988902 h 3149464"/>
                    <a:gd name="connsiteX2204" fmla="*/ 2503872 w 3223440"/>
                    <a:gd name="connsiteY2204" fmla="*/ 991271 h 3149464"/>
                    <a:gd name="connsiteX2205" fmla="*/ 2510979 w 3223440"/>
                    <a:gd name="connsiteY2205" fmla="*/ 998378 h 3149464"/>
                    <a:gd name="connsiteX2206" fmla="*/ 2503872 w 3223440"/>
                    <a:gd name="connsiteY2206" fmla="*/ 991271 h 3149464"/>
                    <a:gd name="connsiteX2207" fmla="*/ 2461227 w 3223440"/>
                    <a:gd name="connsiteY2207" fmla="*/ 988902 h 3149464"/>
                    <a:gd name="connsiteX2208" fmla="*/ 2411476 w 3223440"/>
                    <a:gd name="connsiteY2208" fmla="*/ 979425 h 3149464"/>
                    <a:gd name="connsiteX2209" fmla="*/ 2345140 w 3223440"/>
                    <a:gd name="connsiteY2209" fmla="*/ 1012593 h 3149464"/>
                    <a:gd name="connsiteX2210" fmla="*/ 2345140 w 3223440"/>
                    <a:gd name="connsiteY2210" fmla="*/ 1012593 h 3149464"/>
                    <a:gd name="connsiteX2211" fmla="*/ 2302496 w 3223440"/>
                    <a:gd name="connsiteY2211" fmla="*/ 996009 h 3149464"/>
                    <a:gd name="connsiteX2212" fmla="*/ 2302496 w 3223440"/>
                    <a:gd name="connsiteY2212" fmla="*/ 996009 h 3149464"/>
                    <a:gd name="connsiteX2213" fmla="*/ 2302496 w 3223440"/>
                    <a:gd name="connsiteY2213" fmla="*/ 996009 h 3149464"/>
                    <a:gd name="connsiteX2214" fmla="*/ 2300127 w 3223440"/>
                    <a:gd name="connsiteY2214" fmla="*/ 972318 h 3149464"/>
                    <a:gd name="connsiteX2215" fmla="*/ 2290650 w 3223440"/>
                    <a:gd name="connsiteY2215" fmla="*/ 910721 h 3149464"/>
                    <a:gd name="connsiteX2216" fmla="*/ 2264590 w 3223440"/>
                    <a:gd name="connsiteY2216" fmla="*/ 868076 h 3149464"/>
                    <a:gd name="connsiteX2217" fmla="*/ 2193516 w 3223440"/>
                    <a:gd name="connsiteY2217" fmla="*/ 830170 h 3149464"/>
                    <a:gd name="connsiteX2218" fmla="*/ 2148503 w 3223440"/>
                    <a:gd name="connsiteY2218" fmla="*/ 811217 h 3149464"/>
                    <a:gd name="connsiteX2219" fmla="*/ 2148503 w 3223440"/>
                    <a:gd name="connsiteY2219" fmla="*/ 811217 h 3149464"/>
                    <a:gd name="connsiteX2220" fmla="*/ 2148503 w 3223440"/>
                    <a:gd name="connsiteY2220" fmla="*/ 811217 h 3149464"/>
                    <a:gd name="connsiteX2221" fmla="*/ 2148503 w 3223440"/>
                    <a:gd name="connsiteY2221" fmla="*/ 804110 h 3149464"/>
                    <a:gd name="connsiteX2222" fmla="*/ 2096382 w 3223440"/>
                    <a:gd name="connsiteY2222" fmla="*/ 780419 h 3149464"/>
                    <a:gd name="connsiteX2223" fmla="*/ 2086905 w 3223440"/>
                    <a:gd name="connsiteY2223" fmla="*/ 804110 h 3149464"/>
                    <a:gd name="connsiteX2224" fmla="*/ 2086905 w 3223440"/>
                    <a:gd name="connsiteY2224" fmla="*/ 804110 h 3149464"/>
                    <a:gd name="connsiteX2225" fmla="*/ 2082167 w 3223440"/>
                    <a:gd name="connsiteY2225" fmla="*/ 804110 h 3149464"/>
                    <a:gd name="connsiteX2226" fmla="*/ 2086905 w 3223440"/>
                    <a:gd name="connsiteY2226" fmla="*/ 804110 h 3149464"/>
                    <a:gd name="connsiteX2227" fmla="*/ 2096382 w 3223440"/>
                    <a:gd name="connsiteY2227" fmla="*/ 780419 h 3149464"/>
                    <a:gd name="connsiteX2228" fmla="*/ 2096382 w 3223440"/>
                    <a:gd name="connsiteY2228" fmla="*/ 780419 h 3149464"/>
                    <a:gd name="connsiteX2229" fmla="*/ 2022939 w 3223440"/>
                    <a:gd name="connsiteY2229" fmla="*/ 785157 h 3149464"/>
                    <a:gd name="connsiteX2230" fmla="*/ 2020570 w 3223440"/>
                    <a:gd name="connsiteY2230" fmla="*/ 787526 h 3149464"/>
                    <a:gd name="connsiteX2231" fmla="*/ 2022939 w 3223440"/>
                    <a:gd name="connsiteY2231" fmla="*/ 785157 h 3149464"/>
                    <a:gd name="connsiteX2232" fmla="*/ 2096382 w 3223440"/>
                    <a:gd name="connsiteY2232" fmla="*/ 780419 h 3149464"/>
                    <a:gd name="connsiteX2233" fmla="*/ 2148503 w 3223440"/>
                    <a:gd name="connsiteY2233" fmla="*/ 804110 h 3149464"/>
                    <a:gd name="connsiteX2234" fmla="*/ 2217207 w 3223440"/>
                    <a:gd name="connsiteY2234" fmla="*/ 804110 h 3149464"/>
                    <a:gd name="connsiteX2235" fmla="*/ 2184039 w 3223440"/>
                    <a:gd name="connsiteY2235" fmla="*/ 669070 h 3149464"/>
                    <a:gd name="connsiteX2236" fmla="*/ 2188778 w 3223440"/>
                    <a:gd name="connsiteY2236" fmla="*/ 654855 h 3149464"/>
                    <a:gd name="connsiteX2237" fmla="*/ 2184039 w 3223440"/>
                    <a:gd name="connsiteY2237" fmla="*/ 669070 h 3149464"/>
                    <a:gd name="connsiteX2238" fmla="*/ 2217207 w 3223440"/>
                    <a:gd name="connsiteY2238" fmla="*/ 576674 h 3149464"/>
                    <a:gd name="connsiteX2239" fmla="*/ 2217207 w 3223440"/>
                    <a:gd name="connsiteY2239" fmla="*/ 576674 h 3149464"/>
                    <a:gd name="connsiteX2240" fmla="*/ 2221946 w 3223440"/>
                    <a:gd name="connsiteY2240" fmla="*/ 581412 h 3149464"/>
                    <a:gd name="connsiteX2241" fmla="*/ 2217207 w 3223440"/>
                    <a:gd name="connsiteY2241" fmla="*/ 576674 h 3149464"/>
                    <a:gd name="connsiteX2242" fmla="*/ 2257483 w 3223440"/>
                    <a:gd name="connsiteY2242" fmla="*/ 792264 h 3149464"/>
                    <a:gd name="connsiteX2243" fmla="*/ 2264590 w 3223440"/>
                    <a:gd name="connsiteY2243" fmla="*/ 775681 h 3149464"/>
                    <a:gd name="connsiteX2244" fmla="*/ 2274066 w 3223440"/>
                    <a:gd name="connsiteY2244" fmla="*/ 775681 h 3149464"/>
                    <a:gd name="connsiteX2245" fmla="*/ 2264590 w 3223440"/>
                    <a:gd name="connsiteY2245" fmla="*/ 775681 h 3149464"/>
                    <a:gd name="connsiteX2246" fmla="*/ 2257483 w 3223440"/>
                    <a:gd name="connsiteY2246" fmla="*/ 792264 h 3149464"/>
                    <a:gd name="connsiteX2247" fmla="*/ 2248006 w 3223440"/>
                    <a:gd name="connsiteY2247" fmla="*/ 818325 h 3149464"/>
                    <a:gd name="connsiteX2248" fmla="*/ 2229053 w 3223440"/>
                    <a:gd name="connsiteY2248" fmla="*/ 815956 h 3149464"/>
                    <a:gd name="connsiteX2249" fmla="*/ 2248006 w 3223440"/>
                    <a:gd name="connsiteY2249" fmla="*/ 818325 h 3149464"/>
                    <a:gd name="connsiteX2250" fmla="*/ 2257483 w 3223440"/>
                    <a:gd name="connsiteY2250" fmla="*/ 792264 h 3149464"/>
                    <a:gd name="connsiteX2251" fmla="*/ 2383046 w 3223440"/>
                    <a:gd name="connsiteY2251" fmla="*/ 567197 h 3149464"/>
                    <a:gd name="connsiteX2252" fmla="*/ 2378308 w 3223440"/>
                    <a:gd name="connsiteY2252" fmla="*/ 560090 h 3149464"/>
                    <a:gd name="connsiteX2253" fmla="*/ 2383046 w 3223440"/>
                    <a:gd name="connsiteY2253" fmla="*/ 567197 h 3149464"/>
                    <a:gd name="connsiteX2254" fmla="*/ 2368831 w 3223440"/>
                    <a:gd name="connsiteY2254" fmla="*/ 593258 h 3149464"/>
                    <a:gd name="connsiteX2255" fmla="*/ 2345140 w 3223440"/>
                    <a:gd name="connsiteY2255" fmla="*/ 600365 h 3149464"/>
                    <a:gd name="connsiteX2256" fmla="*/ 2340402 w 3223440"/>
                    <a:gd name="connsiteY2256" fmla="*/ 614580 h 3149464"/>
                    <a:gd name="connsiteX2257" fmla="*/ 2345140 w 3223440"/>
                    <a:gd name="connsiteY2257" fmla="*/ 600365 h 3149464"/>
                    <a:gd name="connsiteX2258" fmla="*/ 2368831 w 3223440"/>
                    <a:gd name="connsiteY2258" fmla="*/ 593258 h 3149464"/>
                    <a:gd name="connsiteX2259" fmla="*/ 2383046 w 3223440"/>
                    <a:gd name="connsiteY2259" fmla="*/ 567197 h 3149464"/>
                    <a:gd name="connsiteX2260" fmla="*/ 2368831 w 3223440"/>
                    <a:gd name="connsiteY2260" fmla="*/ 737774 h 3149464"/>
                    <a:gd name="connsiteX2261" fmla="*/ 2387785 w 3223440"/>
                    <a:gd name="connsiteY2261" fmla="*/ 744882 h 3149464"/>
                    <a:gd name="connsiteX2262" fmla="*/ 2413845 w 3223440"/>
                    <a:gd name="connsiteY2262" fmla="*/ 780419 h 3149464"/>
                    <a:gd name="connsiteX2263" fmla="*/ 2444643 w 3223440"/>
                    <a:gd name="connsiteY2263" fmla="*/ 818325 h 3149464"/>
                    <a:gd name="connsiteX2264" fmla="*/ 2539409 w 3223440"/>
                    <a:gd name="connsiteY2264" fmla="*/ 839647 h 3149464"/>
                    <a:gd name="connsiteX2265" fmla="*/ 2555992 w 3223440"/>
                    <a:gd name="connsiteY2265" fmla="*/ 884660 h 3149464"/>
                    <a:gd name="connsiteX2266" fmla="*/ 2563100 w 3223440"/>
                    <a:gd name="connsiteY2266" fmla="*/ 905983 h 3149464"/>
                    <a:gd name="connsiteX2267" fmla="*/ 2584422 w 3223440"/>
                    <a:gd name="connsiteY2267" fmla="*/ 905983 h 3149464"/>
                    <a:gd name="connsiteX2268" fmla="*/ 2584422 w 3223440"/>
                    <a:gd name="connsiteY2268" fmla="*/ 905983 h 3149464"/>
                    <a:gd name="connsiteX2269" fmla="*/ 2584422 w 3223440"/>
                    <a:gd name="connsiteY2269" fmla="*/ 905983 h 3149464"/>
                    <a:gd name="connsiteX2270" fmla="*/ 2563100 w 3223440"/>
                    <a:gd name="connsiteY2270" fmla="*/ 905983 h 3149464"/>
                    <a:gd name="connsiteX2271" fmla="*/ 2555992 w 3223440"/>
                    <a:gd name="connsiteY2271" fmla="*/ 884660 h 3149464"/>
                    <a:gd name="connsiteX2272" fmla="*/ 2539409 w 3223440"/>
                    <a:gd name="connsiteY2272" fmla="*/ 839647 h 3149464"/>
                    <a:gd name="connsiteX2273" fmla="*/ 2444643 w 3223440"/>
                    <a:gd name="connsiteY2273" fmla="*/ 818325 h 3149464"/>
                    <a:gd name="connsiteX2274" fmla="*/ 2413845 w 3223440"/>
                    <a:gd name="connsiteY2274" fmla="*/ 780419 h 3149464"/>
                    <a:gd name="connsiteX2275" fmla="*/ 2387785 w 3223440"/>
                    <a:gd name="connsiteY2275" fmla="*/ 744882 h 3149464"/>
                    <a:gd name="connsiteX2276" fmla="*/ 2368831 w 3223440"/>
                    <a:gd name="connsiteY2276" fmla="*/ 737774 h 3149464"/>
                    <a:gd name="connsiteX2277" fmla="*/ 2316711 w 3223440"/>
                    <a:gd name="connsiteY2277" fmla="*/ 744882 h 3149464"/>
                    <a:gd name="connsiteX2278" fmla="*/ 2368831 w 3223440"/>
                    <a:gd name="connsiteY2278" fmla="*/ 737774 h 3149464"/>
                    <a:gd name="connsiteX2279" fmla="*/ 2525194 w 3223440"/>
                    <a:gd name="connsiteY2279" fmla="*/ 770942 h 3149464"/>
                    <a:gd name="connsiteX2280" fmla="*/ 2534670 w 3223440"/>
                    <a:gd name="connsiteY2280" fmla="*/ 749620 h 3149464"/>
                    <a:gd name="connsiteX2281" fmla="*/ 2544147 w 3223440"/>
                    <a:gd name="connsiteY2281" fmla="*/ 723560 h 3149464"/>
                    <a:gd name="connsiteX2282" fmla="*/ 2544147 w 3223440"/>
                    <a:gd name="connsiteY2282" fmla="*/ 723560 h 3149464"/>
                    <a:gd name="connsiteX2283" fmla="*/ 2534670 w 3223440"/>
                    <a:gd name="connsiteY2283" fmla="*/ 749620 h 3149464"/>
                    <a:gd name="connsiteX2284" fmla="*/ 2525194 w 3223440"/>
                    <a:gd name="connsiteY2284" fmla="*/ 770942 h 3149464"/>
                    <a:gd name="connsiteX2285" fmla="*/ 2527563 w 3223440"/>
                    <a:gd name="connsiteY2285" fmla="*/ 723560 h 3149464"/>
                    <a:gd name="connsiteX2286" fmla="*/ 2508610 w 3223440"/>
                    <a:gd name="connsiteY2286" fmla="*/ 692761 h 3149464"/>
                    <a:gd name="connsiteX2287" fmla="*/ 2527563 w 3223440"/>
                    <a:gd name="connsiteY2287" fmla="*/ 723560 h 3149464"/>
                    <a:gd name="connsiteX2288" fmla="*/ 2527563 w 3223440"/>
                    <a:gd name="connsiteY2288" fmla="*/ 723560 h 3149464"/>
                    <a:gd name="connsiteX2289" fmla="*/ 2579684 w 3223440"/>
                    <a:gd name="connsiteY2289" fmla="*/ 735405 h 3149464"/>
                    <a:gd name="connsiteX2290" fmla="*/ 2617590 w 3223440"/>
                    <a:gd name="connsiteY2290" fmla="*/ 806479 h 3149464"/>
                    <a:gd name="connsiteX2291" fmla="*/ 2617590 w 3223440"/>
                    <a:gd name="connsiteY2291" fmla="*/ 806479 h 3149464"/>
                    <a:gd name="connsiteX2292" fmla="*/ 2579684 w 3223440"/>
                    <a:gd name="connsiteY2292" fmla="*/ 735405 h 3149464"/>
                    <a:gd name="connsiteX2293" fmla="*/ 2420952 w 3223440"/>
                    <a:gd name="connsiteY2293" fmla="*/ 889399 h 3149464"/>
                    <a:gd name="connsiteX2294" fmla="*/ 2432798 w 3223440"/>
                    <a:gd name="connsiteY2294" fmla="*/ 896506 h 3149464"/>
                    <a:gd name="connsiteX2295" fmla="*/ 2420952 w 3223440"/>
                    <a:gd name="connsiteY2295" fmla="*/ 889399 h 3149464"/>
                    <a:gd name="connsiteX2296" fmla="*/ 2428060 w 3223440"/>
                    <a:gd name="connsiteY2296" fmla="*/ 932043 h 3149464"/>
                    <a:gd name="connsiteX2297" fmla="*/ 2413845 w 3223440"/>
                    <a:gd name="connsiteY2297" fmla="*/ 922566 h 3149464"/>
                    <a:gd name="connsiteX2298" fmla="*/ 2428060 w 3223440"/>
                    <a:gd name="connsiteY2298" fmla="*/ 932043 h 3149464"/>
                    <a:gd name="connsiteX2299" fmla="*/ 2375939 w 3223440"/>
                    <a:gd name="connsiteY2299" fmla="*/ 846754 h 3149464"/>
                    <a:gd name="connsiteX2300" fmla="*/ 2333295 w 3223440"/>
                    <a:gd name="connsiteY2300" fmla="*/ 842016 h 3149464"/>
                    <a:gd name="connsiteX2301" fmla="*/ 2323818 w 3223440"/>
                    <a:gd name="connsiteY2301" fmla="*/ 839647 h 3149464"/>
                    <a:gd name="connsiteX2302" fmla="*/ 2333295 w 3223440"/>
                    <a:gd name="connsiteY2302" fmla="*/ 842016 h 3149464"/>
                    <a:gd name="connsiteX2303" fmla="*/ 2375939 w 3223440"/>
                    <a:gd name="connsiteY2303" fmla="*/ 846754 h 3149464"/>
                    <a:gd name="connsiteX2304" fmla="*/ 2499133 w 3223440"/>
                    <a:gd name="connsiteY2304" fmla="*/ 858600 h 3149464"/>
                    <a:gd name="connsiteX2305" fmla="*/ 2499133 w 3223440"/>
                    <a:gd name="connsiteY2305" fmla="*/ 858600 h 3149464"/>
                    <a:gd name="connsiteX2306" fmla="*/ 2375939 w 3223440"/>
                    <a:gd name="connsiteY2306" fmla="*/ 846754 h 3149464"/>
                    <a:gd name="connsiteX2307" fmla="*/ 2356986 w 3223440"/>
                    <a:gd name="connsiteY2307" fmla="*/ 882291 h 3149464"/>
                    <a:gd name="connsiteX2308" fmla="*/ 2368831 w 3223440"/>
                    <a:gd name="connsiteY2308" fmla="*/ 875184 h 3149464"/>
                    <a:gd name="connsiteX2309" fmla="*/ 2368831 w 3223440"/>
                    <a:gd name="connsiteY2309" fmla="*/ 875184 h 3149464"/>
                    <a:gd name="connsiteX2310" fmla="*/ 2356986 w 3223440"/>
                    <a:gd name="connsiteY2310" fmla="*/ 882291 h 3149464"/>
                    <a:gd name="connsiteX2311" fmla="*/ 2295389 w 3223440"/>
                    <a:gd name="connsiteY2311" fmla="*/ 858600 h 3149464"/>
                    <a:gd name="connsiteX2312" fmla="*/ 2295389 w 3223440"/>
                    <a:gd name="connsiteY2312" fmla="*/ 858600 h 3149464"/>
                    <a:gd name="connsiteX2313" fmla="*/ 2356986 w 3223440"/>
                    <a:gd name="connsiteY2313" fmla="*/ 882291 h 3149464"/>
                    <a:gd name="connsiteX2314" fmla="*/ 2281174 w 3223440"/>
                    <a:gd name="connsiteY2314" fmla="*/ 759097 h 3149464"/>
                    <a:gd name="connsiteX2315" fmla="*/ 2262221 w 3223440"/>
                    <a:gd name="connsiteY2315" fmla="*/ 759097 h 3149464"/>
                    <a:gd name="connsiteX2316" fmla="*/ 2281174 w 3223440"/>
                    <a:gd name="connsiteY2316" fmla="*/ 759097 h 3149464"/>
                    <a:gd name="connsiteX2317" fmla="*/ 2297758 w 3223440"/>
                    <a:gd name="connsiteY2317" fmla="*/ 756727 h 3149464"/>
                    <a:gd name="connsiteX2318" fmla="*/ 2281174 w 3223440"/>
                    <a:gd name="connsiteY2318" fmla="*/ 759097 h 3149464"/>
                    <a:gd name="connsiteX2319" fmla="*/ 2681556 w 3223440"/>
                    <a:gd name="connsiteY2319" fmla="*/ 1043392 h 3149464"/>
                    <a:gd name="connsiteX2320" fmla="*/ 2669711 w 3223440"/>
                    <a:gd name="connsiteY2320" fmla="*/ 1041023 h 3149464"/>
                    <a:gd name="connsiteX2321" fmla="*/ 2681556 w 3223440"/>
                    <a:gd name="connsiteY2321" fmla="*/ 1043392 h 3149464"/>
                    <a:gd name="connsiteX2322" fmla="*/ 2702879 w 3223440"/>
                    <a:gd name="connsiteY2322" fmla="*/ 1048130 h 3149464"/>
                    <a:gd name="connsiteX2323" fmla="*/ 2705248 w 3223440"/>
                    <a:gd name="connsiteY2323" fmla="*/ 1036285 h 3149464"/>
                    <a:gd name="connsiteX2324" fmla="*/ 2702879 w 3223440"/>
                    <a:gd name="connsiteY2324" fmla="*/ 1048130 h 3149464"/>
                    <a:gd name="connsiteX2325" fmla="*/ 2681556 w 3223440"/>
                    <a:gd name="connsiteY2325" fmla="*/ 1043392 h 3149464"/>
                    <a:gd name="connsiteX2326" fmla="*/ 2698140 w 3223440"/>
                    <a:gd name="connsiteY2326" fmla="*/ 1270828 h 3149464"/>
                    <a:gd name="connsiteX2327" fmla="*/ 2676818 w 3223440"/>
                    <a:gd name="connsiteY2327" fmla="*/ 1275566 h 3149464"/>
                    <a:gd name="connsiteX2328" fmla="*/ 2698140 w 3223440"/>
                    <a:gd name="connsiteY2328" fmla="*/ 1270828 h 3149464"/>
                    <a:gd name="connsiteX2329" fmla="*/ 2712355 w 3223440"/>
                    <a:gd name="connsiteY2329" fmla="*/ 1398761 h 3149464"/>
                    <a:gd name="connsiteX2330" fmla="*/ 2745523 w 3223440"/>
                    <a:gd name="connsiteY2330" fmla="*/ 1377439 h 3149464"/>
                    <a:gd name="connsiteX2331" fmla="*/ 2752630 w 3223440"/>
                    <a:gd name="connsiteY2331" fmla="*/ 1363224 h 3149464"/>
                    <a:gd name="connsiteX2332" fmla="*/ 2773952 w 3223440"/>
                    <a:gd name="connsiteY2332" fmla="*/ 1363224 h 3149464"/>
                    <a:gd name="connsiteX2333" fmla="*/ 2752630 w 3223440"/>
                    <a:gd name="connsiteY2333" fmla="*/ 1363224 h 3149464"/>
                    <a:gd name="connsiteX2334" fmla="*/ 2745523 w 3223440"/>
                    <a:gd name="connsiteY2334" fmla="*/ 1377439 h 3149464"/>
                    <a:gd name="connsiteX2335" fmla="*/ 2712355 w 3223440"/>
                    <a:gd name="connsiteY2335" fmla="*/ 1398761 h 3149464"/>
                    <a:gd name="connsiteX2336" fmla="*/ 2664972 w 3223440"/>
                    <a:gd name="connsiteY2336" fmla="*/ 1375070 h 3149464"/>
                    <a:gd name="connsiteX2337" fmla="*/ 2648389 w 3223440"/>
                    <a:gd name="connsiteY2337" fmla="*/ 1356117 h 3149464"/>
                    <a:gd name="connsiteX2338" fmla="*/ 2664972 w 3223440"/>
                    <a:gd name="connsiteY2338" fmla="*/ 1375070 h 3149464"/>
                    <a:gd name="connsiteX2339" fmla="*/ 2712355 w 3223440"/>
                    <a:gd name="connsiteY2339" fmla="*/ 1398761 h 3149464"/>
                    <a:gd name="connsiteX2340" fmla="*/ 2802382 w 3223440"/>
                    <a:gd name="connsiteY2340" fmla="*/ 948627 h 3149464"/>
                    <a:gd name="connsiteX2341" fmla="*/ 2733677 w 3223440"/>
                    <a:gd name="connsiteY2341" fmla="*/ 986533 h 3149464"/>
                    <a:gd name="connsiteX2342" fmla="*/ 2717093 w 3223440"/>
                    <a:gd name="connsiteY2342" fmla="*/ 1007855 h 3149464"/>
                    <a:gd name="connsiteX2343" fmla="*/ 2714724 w 3223440"/>
                    <a:gd name="connsiteY2343" fmla="*/ 1012593 h 3149464"/>
                    <a:gd name="connsiteX2344" fmla="*/ 2717093 w 3223440"/>
                    <a:gd name="connsiteY2344" fmla="*/ 1007855 h 3149464"/>
                    <a:gd name="connsiteX2345" fmla="*/ 2733677 w 3223440"/>
                    <a:gd name="connsiteY2345" fmla="*/ 986533 h 3149464"/>
                    <a:gd name="connsiteX2346" fmla="*/ 2802382 w 3223440"/>
                    <a:gd name="connsiteY2346" fmla="*/ 948627 h 3149464"/>
                    <a:gd name="connsiteX2347" fmla="*/ 2802382 w 3223440"/>
                    <a:gd name="connsiteY2347" fmla="*/ 948627 h 3149464"/>
                    <a:gd name="connsiteX2348" fmla="*/ 2807120 w 3223440"/>
                    <a:gd name="connsiteY2348" fmla="*/ 974687 h 3149464"/>
                    <a:gd name="connsiteX2349" fmla="*/ 2802382 w 3223440"/>
                    <a:gd name="connsiteY2349" fmla="*/ 948627 h 3149464"/>
                    <a:gd name="connsiteX2350" fmla="*/ 2818966 w 3223440"/>
                    <a:gd name="connsiteY2350" fmla="*/ 1367962 h 3149464"/>
                    <a:gd name="connsiteX2351" fmla="*/ 2818966 w 3223440"/>
                    <a:gd name="connsiteY2351" fmla="*/ 1367962 h 3149464"/>
                    <a:gd name="connsiteX2352" fmla="*/ 2859241 w 3223440"/>
                    <a:gd name="connsiteY2352" fmla="*/ 1351378 h 3149464"/>
                    <a:gd name="connsiteX2353" fmla="*/ 2818966 w 3223440"/>
                    <a:gd name="connsiteY2353" fmla="*/ 1367962 h 3149464"/>
                    <a:gd name="connsiteX2354" fmla="*/ 2788167 w 3223440"/>
                    <a:gd name="connsiteY2354" fmla="*/ 1431929 h 3149464"/>
                    <a:gd name="connsiteX2355" fmla="*/ 2814228 w 3223440"/>
                    <a:gd name="connsiteY2355" fmla="*/ 1446143 h 3149464"/>
                    <a:gd name="connsiteX2356" fmla="*/ 2826073 w 3223440"/>
                    <a:gd name="connsiteY2356" fmla="*/ 1469835 h 3149464"/>
                    <a:gd name="connsiteX2357" fmla="*/ 2814228 w 3223440"/>
                    <a:gd name="connsiteY2357" fmla="*/ 1486419 h 3149464"/>
                    <a:gd name="connsiteX2358" fmla="*/ 2826073 w 3223440"/>
                    <a:gd name="connsiteY2358" fmla="*/ 1469835 h 3149464"/>
                    <a:gd name="connsiteX2359" fmla="*/ 2814228 w 3223440"/>
                    <a:gd name="connsiteY2359" fmla="*/ 1446143 h 3149464"/>
                    <a:gd name="connsiteX2360" fmla="*/ 2788167 w 3223440"/>
                    <a:gd name="connsiteY2360" fmla="*/ 1431929 h 3149464"/>
                    <a:gd name="connsiteX2361" fmla="*/ 2818966 w 3223440"/>
                    <a:gd name="connsiteY2361" fmla="*/ 1367962 h 3149464"/>
                    <a:gd name="connsiteX2362" fmla="*/ 2792905 w 3223440"/>
                    <a:gd name="connsiteY2362" fmla="*/ 1562231 h 3149464"/>
                    <a:gd name="connsiteX2363" fmla="*/ 2788167 w 3223440"/>
                    <a:gd name="connsiteY2363" fmla="*/ 1607244 h 3149464"/>
                    <a:gd name="connsiteX2364" fmla="*/ 2792905 w 3223440"/>
                    <a:gd name="connsiteY2364" fmla="*/ 1562231 h 3149464"/>
                    <a:gd name="connsiteX2365" fmla="*/ 2797644 w 3223440"/>
                    <a:gd name="connsiteY2365" fmla="*/ 1507741 h 3149464"/>
                    <a:gd name="connsiteX2366" fmla="*/ 2797644 w 3223440"/>
                    <a:gd name="connsiteY2366" fmla="*/ 1507741 h 3149464"/>
                    <a:gd name="connsiteX2367" fmla="*/ 2792905 w 3223440"/>
                    <a:gd name="connsiteY2367" fmla="*/ 1562231 h 3149464"/>
                    <a:gd name="connsiteX2368" fmla="*/ 2740784 w 3223440"/>
                    <a:gd name="connsiteY2368" fmla="*/ 1555123 h 3149464"/>
                    <a:gd name="connsiteX2369" fmla="*/ 2714724 w 3223440"/>
                    <a:gd name="connsiteY2369" fmla="*/ 1602506 h 3149464"/>
                    <a:gd name="connsiteX2370" fmla="*/ 2660234 w 3223440"/>
                    <a:gd name="connsiteY2370" fmla="*/ 1635674 h 3149464"/>
                    <a:gd name="connsiteX2371" fmla="*/ 2650758 w 3223440"/>
                    <a:gd name="connsiteY2371" fmla="*/ 1642781 h 3149464"/>
                    <a:gd name="connsiteX2372" fmla="*/ 2610482 w 3223440"/>
                    <a:gd name="connsiteY2372" fmla="*/ 1673580 h 3149464"/>
                    <a:gd name="connsiteX2373" fmla="*/ 2619959 w 3223440"/>
                    <a:gd name="connsiteY2373" fmla="*/ 1706748 h 3149464"/>
                    <a:gd name="connsiteX2374" fmla="*/ 2655496 w 3223440"/>
                    <a:gd name="connsiteY2374" fmla="*/ 1694902 h 3149464"/>
                    <a:gd name="connsiteX2375" fmla="*/ 2619959 w 3223440"/>
                    <a:gd name="connsiteY2375" fmla="*/ 1706748 h 3149464"/>
                    <a:gd name="connsiteX2376" fmla="*/ 2605744 w 3223440"/>
                    <a:gd name="connsiteY2376" fmla="*/ 1730439 h 3149464"/>
                    <a:gd name="connsiteX2377" fmla="*/ 2589160 w 3223440"/>
                    <a:gd name="connsiteY2377" fmla="*/ 1735177 h 3149464"/>
                    <a:gd name="connsiteX2378" fmla="*/ 2605744 w 3223440"/>
                    <a:gd name="connsiteY2378" fmla="*/ 1730439 h 3149464"/>
                    <a:gd name="connsiteX2379" fmla="*/ 2619959 w 3223440"/>
                    <a:gd name="connsiteY2379" fmla="*/ 1706748 h 3149464"/>
                    <a:gd name="connsiteX2380" fmla="*/ 2610482 w 3223440"/>
                    <a:gd name="connsiteY2380" fmla="*/ 1673580 h 3149464"/>
                    <a:gd name="connsiteX2381" fmla="*/ 2610482 w 3223440"/>
                    <a:gd name="connsiteY2381" fmla="*/ 1666472 h 3149464"/>
                    <a:gd name="connsiteX2382" fmla="*/ 2610482 w 3223440"/>
                    <a:gd name="connsiteY2382" fmla="*/ 1666472 h 3149464"/>
                    <a:gd name="connsiteX2383" fmla="*/ 2610482 w 3223440"/>
                    <a:gd name="connsiteY2383" fmla="*/ 1666472 h 3149464"/>
                    <a:gd name="connsiteX2384" fmla="*/ 2610482 w 3223440"/>
                    <a:gd name="connsiteY2384" fmla="*/ 1673580 h 3149464"/>
                    <a:gd name="connsiteX2385" fmla="*/ 2610482 w 3223440"/>
                    <a:gd name="connsiteY2385" fmla="*/ 1673580 h 3149464"/>
                    <a:gd name="connsiteX2386" fmla="*/ 2650758 w 3223440"/>
                    <a:gd name="connsiteY2386" fmla="*/ 1642781 h 3149464"/>
                    <a:gd name="connsiteX2387" fmla="*/ 2660234 w 3223440"/>
                    <a:gd name="connsiteY2387" fmla="*/ 1635674 h 3149464"/>
                    <a:gd name="connsiteX2388" fmla="*/ 2714724 w 3223440"/>
                    <a:gd name="connsiteY2388" fmla="*/ 1600137 h 3149464"/>
                    <a:gd name="connsiteX2389" fmla="*/ 2714724 w 3223440"/>
                    <a:gd name="connsiteY2389" fmla="*/ 1600137 h 3149464"/>
                    <a:gd name="connsiteX2390" fmla="*/ 2740784 w 3223440"/>
                    <a:gd name="connsiteY2390" fmla="*/ 1555123 h 3149464"/>
                    <a:gd name="connsiteX2391" fmla="*/ 2750261 w 3223440"/>
                    <a:gd name="connsiteY2391" fmla="*/ 1512479 h 3149464"/>
                    <a:gd name="connsiteX2392" fmla="*/ 2788167 w 3223440"/>
                    <a:gd name="connsiteY2392" fmla="*/ 1491157 h 3149464"/>
                    <a:gd name="connsiteX2393" fmla="*/ 2750261 w 3223440"/>
                    <a:gd name="connsiteY2393" fmla="*/ 1512479 h 3149464"/>
                    <a:gd name="connsiteX2394" fmla="*/ 2740784 w 3223440"/>
                    <a:gd name="connsiteY2394" fmla="*/ 1555123 h 3149464"/>
                    <a:gd name="connsiteX2395" fmla="*/ 2731308 w 3223440"/>
                    <a:gd name="connsiteY2395" fmla="*/ 1694902 h 3149464"/>
                    <a:gd name="connsiteX2396" fmla="*/ 2724201 w 3223440"/>
                    <a:gd name="connsiteY2396" fmla="*/ 1697271 h 3149464"/>
                    <a:gd name="connsiteX2397" fmla="*/ 2714724 w 3223440"/>
                    <a:gd name="connsiteY2397" fmla="*/ 1699640 h 3149464"/>
                    <a:gd name="connsiteX2398" fmla="*/ 2724201 w 3223440"/>
                    <a:gd name="connsiteY2398" fmla="*/ 1697271 h 3149464"/>
                    <a:gd name="connsiteX2399" fmla="*/ 2731308 w 3223440"/>
                    <a:gd name="connsiteY2399" fmla="*/ 1694902 h 3149464"/>
                    <a:gd name="connsiteX2400" fmla="*/ 2707617 w 3223440"/>
                    <a:gd name="connsiteY2400" fmla="*/ 1673580 h 3149464"/>
                    <a:gd name="connsiteX2401" fmla="*/ 2712355 w 3223440"/>
                    <a:gd name="connsiteY2401" fmla="*/ 1664103 h 3149464"/>
                    <a:gd name="connsiteX2402" fmla="*/ 2714724 w 3223440"/>
                    <a:gd name="connsiteY2402" fmla="*/ 1659365 h 3149464"/>
                    <a:gd name="connsiteX2403" fmla="*/ 2712355 w 3223440"/>
                    <a:gd name="connsiteY2403" fmla="*/ 1664103 h 3149464"/>
                    <a:gd name="connsiteX2404" fmla="*/ 2707617 w 3223440"/>
                    <a:gd name="connsiteY2404" fmla="*/ 1673580 h 3149464"/>
                    <a:gd name="connsiteX2405" fmla="*/ 2709986 w 3223440"/>
                    <a:gd name="connsiteY2405" fmla="*/ 1723331 h 3149464"/>
                    <a:gd name="connsiteX2406" fmla="*/ 2698140 w 3223440"/>
                    <a:gd name="connsiteY2406" fmla="*/ 1725700 h 3149464"/>
                    <a:gd name="connsiteX2407" fmla="*/ 2691033 w 3223440"/>
                    <a:gd name="connsiteY2407" fmla="*/ 1728070 h 3149464"/>
                    <a:gd name="connsiteX2408" fmla="*/ 2698140 w 3223440"/>
                    <a:gd name="connsiteY2408" fmla="*/ 1725700 h 3149464"/>
                    <a:gd name="connsiteX2409" fmla="*/ 2709986 w 3223440"/>
                    <a:gd name="connsiteY2409" fmla="*/ 1723331 h 3149464"/>
                    <a:gd name="connsiteX2410" fmla="*/ 2624697 w 3223440"/>
                    <a:gd name="connsiteY2410" fmla="*/ 1803882 h 3149464"/>
                    <a:gd name="connsiteX2411" fmla="*/ 2638912 w 3223440"/>
                    <a:gd name="connsiteY2411" fmla="*/ 1796774 h 3149464"/>
                    <a:gd name="connsiteX2412" fmla="*/ 2638912 w 3223440"/>
                    <a:gd name="connsiteY2412" fmla="*/ 1796774 h 3149464"/>
                    <a:gd name="connsiteX2413" fmla="*/ 2648389 w 3223440"/>
                    <a:gd name="connsiteY2413" fmla="*/ 1787298 h 3149464"/>
                    <a:gd name="connsiteX2414" fmla="*/ 2638912 w 3223440"/>
                    <a:gd name="connsiteY2414" fmla="*/ 1796774 h 3149464"/>
                    <a:gd name="connsiteX2415" fmla="*/ 2624697 w 3223440"/>
                    <a:gd name="connsiteY2415" fmla="*/ 1803882 h 3149464"/>
                    <a:gd name="connsiteX2416" fmla="*/ 2624697 w 3223440"/>
                    <a:gd name="connsiteY2416" fmla="*/ 1934184 h 3149464"/>
                    <a:gd name="connsiteX2417" fmla="*/ 2603375 w 3223440"/>
                    <a:gd name="connsiteY2417" fmla="*/ 1934184 h 3149464"/>
                    <a:gd name="connsiteX2418" fmla="*/ 2603375 w 3223440"/>
                    <a:gd name="connsiteY2418" fmla="*/ 1934184 h 3149464"/>
                    <a:gd name="connsiteX2419" fmla="*/ 2624697 w 3223440"/>
                    <a:gd name="connsiteY2419" fmla="*/ 1934184 h 3149464"/>
                    <a:gd name="connsiteX2420" fmla="*/ 2494395 w 3223440"/>
                    <a:gd name="connsiteY2420" fmla="*/ 1420083 h 3149464"/>
                    <a:gd name="connsiteX2421" fmla="*/ 2494395 w 3223440"/>
                    <a:gd name="connsiteY2421" fmla="*/ 1420083 h 3149464"/>
                    <a:gd name="connsiteX2422" fmla="*/ 2494395 w 3223440"/>
                    <a:gd name="connsiteY2422" fmla="*/ 1420083 h 3149464"/>
                    <a:gd name="connsiteX2423" fmla="*/ 2496764 w 3223440"/>
                    <a:gd name="connsiteY2423" fmla="*/ 1420083 h 3149464"/>
                    <a:gd name="connsiteX2424" fmla="*/ 2494395 w 3223440"/>
                    <a:gd name="connsiteY2424" fmla="*/ 1420083 h 3149464"/>
                    <a:gd name="connsiteX2425" fmla="*/ 2508610 w 3223440"/>
                    <a:gd name="connsiteY2425" fmla="*/ 1474573 h 3149464"/>
                    <a:gd name="connsiteX2426" fmla="*/ 2494395 w 3223440"/>
                    <a:gd name="connsiteY2426" fmla="*/ 1472204 h 3149464"/>
                    <a:gd name="connsiteX2427" fmla="*/ 2494395 w 3223440"/>
                    <a:gd name="connsiteY2427" fmla="*/ 1472204 h 3149464"/>
                    <a:gd name="connsiteX2428" fmla="*/ 2508610 w 3223440"/>
                    <a:gd name="connsiteY2428" fmla="*/ 1474573 h 3149464"/>
                    <a:gd name="connsiteX2429" fmla="*/ 2501503 w 3223440"/>
                    <a:gd name="connsiteY2429" fmla="*/ 1728070 h 3149464"/>
                    <a:gd name="connsiteX2430" fmla="*/ 2541778 w 3223440"/>
                    <a:gd name="connsiteY2430" fmla="*/ 1709117 h 3149464"/>
                    <a:gd name="connsiteX2431" fmla="*/ 2577315 w 3223440"/>
                    <a:gd name="connsiteY2431" fmla="*/ 1702009 h 3149464"/>
                    <a:gd name="connsiteX2432" fmla="*/ 2582053 w 3223440"/>
                    <a:gd name="connsiteY2432" fmla="*/ 1704378 h 3149464"/>
                    <a:gd name="connsiteX2433" fmla="*/ 2577315 w 3223440"/>
                    <a:gd name="connsiteY2433" fmla="*/ 1702009 h 3149464"/>
                    <a:gd name="connsiteX2434" fmla="*/ 2541778 w 3223440"/>
                    <a:gd name="connsiteY2434" fmla="*/ 1709117 h 3149464"/>
                    <a:gd name="connsiteX2435" fmla="*/ 2501503 w 3223440"/>
                    <a:gd name="connsiteY2435" fmla="*/ 1728070 h 3149464"/>
                    <a:gd name="connsiteX2436" fmla="*/ 2489657 w 3223440"/>
                    <a:gd name="connsiteY2436" fmla="*/ 1730439 h 3149464"/>
                    <a:gd name="connsiteX2437" fmla="*/ 2489657 w 3223440"/>
                    <a:gd name="connsiteY2437" fmla="*/ 1730439 h 3149464"/>
                    <a:gd name="connsiteX2438" fmla="*/ 2501503 w 3223440"/>
                    <a:gd name="connsiteY2438" fmla="*/ 1728070 h 3149464"/>
                    <a:gd name="connsiteX2439" fmla="*/ 2555992 w 3223440"/>
                    <a:gd name="connsiteY2439" fmla="*/ 1325318 h 3149464"/>
                    <a:gd name="connsiteX2440" fmla="*/ 2515717 w 3223440"/>
                    <a:gd name="connsiteY2440" fmla="*/ 1332425 h 3149464"/>
                    <a:gd name="connsiteX2441" fmla="*/ 2510979 w 3223440"/>
                    <a:gd name="connsiteY2441" fmla="*/ 1334795 h 3149464"/>
                    <a:gd name="connsiteX2442" fmla="*/ 2515717 w 3223440"/>
                    <a:gd name="connsiteY2442" fmla="*/ 1332425 h 3149464"/>
                    <a:gd name="connsiteX2443" fmla="*/ 2555992 w 3223440"/>
                    <a:gd name="connsiteY2443" fmla="*/ 1325318 h 3149464"/>
                    <a:gd name="connsiteX2444" fmla="*/ 2534670 w 3223440"/>
                    <a:gd name="connsiteY2444" fmla="*/ 1256613 h 3149464"/>
                    <a:gd name="connsiteX2445" fmla="*/ 2525194 w 3223440"/>
                    <a:gd name="connsiteY2445" fmla="*/ 1261352 h 3149464"/>
                    <a:gd name="connsiteX2446" fmla="*/ 2534670 w 3223440"/>
                    <a:gd name="connsiteY2446" fmla="*/ 1256613 h 3149464"/>
                    <a:gd name="connsiteX2447" fmla="*/ 2544147 w 3223440"/>
                    <a:gd name="connsiteY2447" fmla="*/ 1249506 h 3149464"/>
                    <a:gd name="connsiteX2448" fmla="*/ 2534670 w 3223440"/>
                    <a:gd name="connsiteY2448" fmla="*/ 1256613 h 3149464"/>
                    <a:gd name="connsiteX2449" fmla="*/ 2548885 w 3223440"/>
                    <a:gd name="connsiteY2449" fmla="*/ 1372701 h 3149464"/>
                    <a:gd name="connsiteX2450" fmla="*/ 2527563 w 3223440"/>
                    <a:gd name="connsiteY2450" fmla="*/ 1370331 h 3149464"/>
                    <a:gd name="connsiteX2451" fmla="*/ 2520456 w 3223440"/>
                    <a:gd name="connsiteY2451" fmla="*/ 1370331 h 3149464"/>
                    <a:gd name="connsiteX2452" fmla="*/ 2527563 w 3223440"/>
                    <a:gd name="connsiteY2452" fmla="*/ 1370331 h 3149464"/>
                    <a:gd name="connsiteX2453" fmla="*/ 2548885 w 3223440"/>
                    <a:gd name="connsiteY2453" fmla="*/ 1372701 h 3149464"/>
                    <a:gd name="connsiteX2454" fmla="*/ 2565469 w 3223440"/>
                    <a:gd name="connsiteY2454" fmla="*/ 1645150 h 3149464"/>
                    <a:gd name="connsiteX2455" fmla="*/ 2555992 w 3223440"/>
                    <a:gd name="connsiteY2455" fmla="*/ 1638043 h 3149464"/>
                    <a:gd name="connsiteX2456" fmla="*/ 2565469 w 3223440"/>
                    <a:gd name="connsiteY2456" fmla="*/ 1645150 h 3149464"/>
                    <a:gd name="connsiteX2457" fmla="*/ 2598637 w 3223440"/>
                    <a:gd name="connsiteY2457" fmla="*/ 1666472 h 3149464"/>
                    <a:gd name="connsiteX2458" fmla="*/ 2565469 w 3223440"/>
                    <a:gd name="connsiteY2458" fmla="*/ 1645150 h 3149464"/>
                    <a:gd name="connsiteX2459" fmla="*/ 2577315 w 3223440"/>
                    <a:gd name="connsiteY2459" fmla="*/ 1313472 h 3149464"/>
                    <a:gd name="connsiteX2460" fmla="*/ 2591529 w 3223440"/>
                    <a:gd name="connsiteY2460" fmla="*/ 1313472 h 3149464"/>
                    <a:gd name="connsiteX2461" fmla="*/ 2577315 w 3223440"/>
                    <a:gd name="connsiteY2461" fmla="*/ 1313472 h 3149464"/>
                    <a:gd name="connsiteX2462" fmla="*/ 2565469 w 3223440"/>
                    <a:gd name="connsiteY2462" fmla="*/ 1327687 h 3149464"/>
                    <a:gd name="connsiteX2463" fmla="*/ 2577315 w 3223440"/>
                    <a:gd name="connsiteY2463" fmla="*/ 1313472 h 3149464"/>
                    <a:gd name="connsiteX2464" fmla="*/ 2577315 w 3223440"/>
                    <a:gd name="connsiteY2464" fmla="*/ 1313472 h 3149464"/>
                    <a:gd name="connsiteX2465" fmla="*/ 2586791 w 3223440"/>
                    <a:gd name="connsiteY2465" fmla="*/ 1249506 h 3149464"/>
                    <a:gd name="connsiteX2466" fmla="*/ 2596268 w 3223440"/>
                    <a:gd name="connsiteY2466" fmla="*/ 1256613 h 3149464"/>
                    <a:gd name="connsiteX2467" fmla="*/ 2646019 w 3223440"/>
                    <a:gd name="connsiteY2467" fmla="*/ 1285043 h 3149464"/>
                    <a:gd name="connsiteX2468" fmla="*/ 2596268 w 3223440"/>
                    <a:gd name="connsiteY2468" fmla="*/ 1256613 h 3149464"/>
                    <a:gd name="connsiteX2469" fmla="*/ 2586791 w 3223440"/>
                    <a:gd name="connsiteY2469" fmla="*/ 1249506 h 3149464"/>
                    <a:gd name="connsiteX2470" fmla="*/ 2560731 w 3223440"/>
                    <a:gd name="connsiteY2470" fmla="*/ 1296889 h 3149464"/>
                    <a:gd name="connsiteX2471" fmla="*/ 2570207 w 3223440"/>
                    <a:gd name="connsiteY2471" fmla="*/ 1303996 h 3149464"/>
                    <a:gd name="connsiteX2472" fmla="*/ 2560731 w 3223440"/>
                    <a:gd name="connsiteY2472" fmla="*/ 1296889 h 3149464"/>
                    <a:gd name="connsiteX2473" fmla="*/ 2757368 w 3223440"/>
                    <a:gd name="connsiteY2473" fmla="*/ 1436667 h 3149464"/>
                    <a:gd name="connsiteX2474" fmla="*/ 2757368 w 3223440"/>
                    <a:gd name="connsiteY2474" fmla="*/ 1436667 h 3149464"/>
                    <a:gd name="connsiteX2475" fmla="*/ 2757368 w 3223440"/>
                    <a:gd name="connsiteY2475" fmla="*/ 1436667 h 3149464"/>
                    <a:gd name="connsiteX2476" fmla="*/ 2757368 w 3223440"/>
                    <a:gd name="connsiteY2476" fmla="*/ 1436667 h 3149464"/>
                    <a:gd name="connsiteX2477" fmla="*/ 2762107 w 3223440"/>
                    <a:gd name="connsiteY2477" fmla="*/ 1439036 h 3149464"/>
                    <a:gd name="connsiteX2478" fmla="*/ 2781060 w 3223440"/>
                    <a:gd name="connsiteY2478" fmla="*/ 1455620 h 3149464"/>
                    <a:gd name="connsiteX2479" fmla="*/ 2762107 w 3223440"/>
                    <a:gd name="connsiteY2479" fmla="*/ 1439036 h 3149464"/>
                    <a:gd name="connsiteX2480" fmla="*/ 2781060 w 3223440"/>
                    <a:gd name="connsiteY2480" fmla="*/ 1365593 h 3149464"/>
                    <a:gd name="connsiteX2481" fmla="*/ 2783429 w 3223440"/>
                    <a:gd name="connsiteY2481" fmla="*/ 1370331 h 3149464"/>
                    <a:gd name="connsiteX2482" fmla="*/ 2783429 w 3223440"/>
                    <a:gd name="connsiteY2482" fmla="*/ 1370331 h 3149464"/>
                    <a:gd name="connsiteX2483" fmla="*/ 2781060 w 3223440"/>
                    <a:gd name="connsiteY2483" fmla="*/ 1365593 h 3149464"/>
                    <a:gd name="connsiteX2484" fmla="*/ 2790536 w 3223440"/>
                    <a:gd name="connsiteY2484" fmla="*/ 1330056 h 3149464"/>
                    <a:gd name="connsiteX2485" fmla="*/ 2778691 w 3223440"/>
                    <a:gd name="connsiteY2485" fmla="*/ 1330056 h 3149464"/>
                    <a:gd name="connsiteX2486" fmla="*/ 2790536 w 3223440"/>
                    <a:gd name="connsiteY2486" fmla="*/ 1330056 h 3149464"/>
                    <a:gd name="connsiteX2487" fmla="*/ 2809489 w 3223440"/>
                    <a:gd name="connsiteY2487" fmla="*/ 1327687 h 3149464"/>
                    <a:gd name="connsiteX2488" fmla="*/ 2790536 w 3223440"/>
                    <a:gd name="connsiteY2488" fmla="*/ 1330056 h 3149464"/>
                    <a:gd name="connsiteX2489" fmla="*/ 2776321 w 3223440"/>
                    <a:gd name="connsiteY2489" fmla="*/ 1223445 h 3149464"/>
                    <a:gd name="connsiteX2490" fmla="*/ 2764476 w 3223440"/>
                    <a:gd name="connsiteY2490" fmla="*/ 1206862 h 3149464"/>
                    <a:gd name="connsiteX2491" fmla="*/ 2776321 w 3223440"/>
                    <a:gd name="connsiteY2491" fmla="*/ 1223445 h 3149464"/>
                    <a:gd name="connsiteX2492" fmla="*/ 2629436 w 3223440"/>
                    <a:gd name="connsiteY2492" fmla="*/ 1344271 h 3149464"/>
                    <a:gd name="connsiteX2493" fmla="*/ 2629436 w 3223440"/>
                    <a:gd name="connsiteY2493" fmla="*/ 1344271 h 3149464"/>
                    <a:gd name="connsiteX2494" fmla="*/ 2646019 w 3223440"/>
                    <a:gd name="connsiteY2494" fmla="*/ 1344271 h 3149464"/>
                    <a:gd name="connsiteX2495" fmla="*/ 2646019 w 3223440"/>
                    <a:gd name="connsiteY2495" fmla="*/ 1344271 h 3149464"/>
                    <a:gd name="connsiteX2496" fmla="*/ 2629436 w 3223440"/>
                    <a:gd name="connsiteY2496" fmla="*/ 1344271 h 3149464"/>
                    <a:gd name="connsiteX2497" fmla="*/ 2667342 w 3223440"/>
                    <a:gd name="connsiteY2497" fmla="*/ 1294519 h 3149464"/>
                    <a:gd name="connsiteX2498" fmla="*/ 2619959 w 3223440"/>
                    <a:gd name="connsiteY2498" fmla="*/ 1325318 h 3149464"/>
                    <a:gd name="connsiteX2499" fmla="*/ 2619959 w 3223440"/>
                    <a:gd name="connsiteY2499" fmla="*/ 1325318 h 3149464"/>
                    <a:gd name="connsiteX2500" fmla="*/ 2608114 w 3223440"/>
                    <a:gd name="connsiteY2500" fmla="*/ 1322949 h 3149464"/>
                    <a:gd name="connsiteX2501" fmla="*/ 2619959 w 3223440"/>
                    <a:gd name="connsiteY2501" fmla="*/ 1325318 h 3149464"/>
                    <a:gd name="connsiteX2502" fmla="*/ 2667342 w 3223440"/>
                    <a:gd name="connsiteY2502" fmla="*/ 1294519 h 3149464"/>
                    <a:gd name="connsiteX2503" fmla="*/ 2667342 w 3223440"/>
                    <a:gd name="connsiteY2503" fmla="*/ 1045761 h 3149464"/>
                    <a:gd name="connsiteX2504" fmla="*/ 2667342 w 3223440"/>
                    <a:gd name="connsiteY2504" fmla="*/ 1045761 h 3149464"/>
                    <a:gd name="connsiteX2505" fmla="*/ 2669711 w 3223440"/>
                    <a:gd name="connsiteY2505" fmla="*/ 1043392 h 3149464"/>
                    <a:gd name="connsiteX2506" fmla="*/ 2667342 w 3223440"/>
                    <a:gd name="connsiteY2506" fmla="*/ 1045761 h 3149464"/>
                    <a:gd name="connsiteX2507" fmla="*/ 2615221 w 3223440"/>
                    <a:gd name="connsiteY2507" fmla="*/ 1057607 h 3149464"/>
                    <a:gd name="connsiteX2508" fmla="*/ 2570207 w 3223440"/>
                    <a:gd name="connsiteY2508" fmla="*/ 1045761 h 3149464"/>
                    <a:gd name="connsiteX2509" fmla="*/ 2525194 w 3223440"/>
                    <a:gd name="connsiteY2509" fmla="*/ 1069452 h 3149464"/>
                    <a:gd name="connsiteX2510" fmla="*/ 2570207 w 3223440"/>
                    <a:gd name="connsiteY2510" fmla="*/ 1045761 h 3149464"/>
                    <a:gd name="connsiteX2511" fmla="*/ 2615221 w 3223440"/>
                    <a:gd name="connsiteY2511" fmla="*/ 1057607 h 3149464"/>
                    <a:gd name="connsiteX2512" fmla="*/ 2664972 w 3223440"/>
                    <a:gd name="connsiteY2512" fmla="*/ 1050499 h 3149464"/>
                    <a:gd name="connsiteX2513" fmla="*/ 2615221 w 3223440"/>
                    <a:gd name="connsiteY2513" fmla="*/ 1057607 h 3149464"/>
                    <a:gd name="connsiteX2514" fmla="*/ 2529932 w 3223440"/>
                    <a:gd name="connsiteY2514" fmla="*/ 1296889 h 3149464"/>
                    <a:gd name="connsiteX2515" fmla="*/ 2518087 w 3223440"/>
                    <a:gd name="connsiteY2515" fmla="*/ 1299258 h 3149464"/>
                    <a:gd name="connsiteX2516" fmla="*/ 2473073 w 3223440"/>
                    <a:gd name="connsiteY2516" fmla="*/ 1296889 h 3149464"/>
                    <a:gd name="connsiteX2517" fmla="*/ 2518087 w 3223440"/>
                    <a:gd name="connsiteY2517" fmla="*/ 1299258 h 3149464"/>
                    <a:gd name="connsiteX2518" fmla="*/ 2529932 w 3223440"/>
                    <a:gd name="connsiteY2518" fmla="*/ 1296889 h 3149464"/>
                    <a:gd name="connsiteX2519" fmla="*/ 2401999 w 3223440"/>
                    <a:gd name="connsiteY2519" fmla="*/ 1768345 h 3149464"/>
                    <a:gd name="connsiteX2520" fmla="*/ 2392523 w 3223440"/>
                    <a:gd name="connsiteY2520" fmla="*/ 1784929 h 3149464"/>
                    <a:gd name="connsiteX2521" fmla="*/ 2385415 w 3223440"/>
                    <a:gd name="connsiteY2521" fmla="*/ 1782560 h 3149464"/>
                    <a:gd name="connsiteX2522" fmla="*/ 2392523 w 3223440"/>
                    <a:gd name="connsiteY2522" fmla="*/ 1784929 h 3149464"/>
                    <a:gd name="connsiteX2523" fmla="*/ 2401999 w 3223440"/>
                    <a:gd name="connsiteY2523" fmla="*/ 1768345 h 3149464"/>
                    <a:gd name="connsiteX2524" fmla="*/ 2404368 w 3223440"/>
                    <a:gd name="connsiteY2524" fmla="*/ 1758868 h 3149464"/>
                    <a:gd name="connsiteX2525" fmla="*/ 2473073 w 3223440"/>
                    <a:gd name="connsiteY2525" fmla="*/ 1718593 h 3149464"/>
                    <a:gd name="connsiteX2526" fmla="*/ 2404368 w 3223440"/>
                    <a:gd name="connsiteY2526" fmla="*/ 1758868 h 3149464"/>
                    <a:gd name="connsiteX2527" fmla="*/ 2401999 w 3223440"/>
                    <a:gd name="connsiteY2527" fmla="*/ 1768345 h 3149464"/>
                    <a:gd name="connsiteX2528" fmla="*/ 2366462 w 3223440"/>
                    <a:gd name="connsiteY2528" fmla="*/ 1649888 h 3149464"/>
                    <a:gd name="connsiteX2529" fmla="*/ 2356986 w 3223440"/>
                    <a:gd name="connsiteY2529" fmla="*/ 1645150 h 3149464"/>
                    <a:gd name="connsiteX2530" fmla="*/ 2397261 w 3223440"/>
                    <a:gd name="connsiteY2530" fmla="*/ 1623828 h 3149464"/>
                    <a:gd name="connsiteX2531" fmla="*/ 2430429 w 3223440"/>
                    <a:gd name="connsiteY2531" fmla="*/ 1585922 h 3149464"/>
                    <a:gd name="connsiteX2532" fmla="*/ 2418583 w 3223440"/>
                    <a:gd name="connsiteY2532" fmla="*/ 1576445 h 3149464"/>
                    <a:gd name="connsiteX2533" fmla="*/ 2430429 w 3223440"/>
                    <a:gd name="connsiteY2533" fmla="*/ 1585922 h 3149464"/>
                    <a:gd name="connsiteX2534" fmla="*/ 2397261 w 3223440"/>
                    <a:gd name="connsiteY2534" fmla="*/ 1623828 h 3149464"/>
                    <a:gd name="connsiteX2535" fmla="*/ 2356986 w 3223440"/>
                    <a:gd name="connsiteY2535" fmla="*/ 1645150 h 3149464"/>
                    <a:gd name="connsiteX2536" fmla="*/ 2366462 w 3223440"/>
                    <a:gd name="connsiteY2536" fmla="*/ 1649888 h 3149464"/>
                    <a:gd name="connsiteX2537" fmla="*/ 2285912 w 3223440"/>
                    <a:gd name="connsiteY2537" fmla="*/ 1716224 h 3149464"/>
                    <a:gd name="connsiteX2538" fmla="*/ 2285912 w 3223440"/>
                    <a:gd name="connsiteY2538" fmla="*/ 1699640 h 3149464"/>
                    <a:gd name="connsiteX2539" fmla="*/ 2281174 w 3223440"/>
                    <a:gd name="connsiteY2539" fmla="*/ 1699640 h 3149464"/>
                    <a:gd name="connsiteX2540" fmla="*/ 2285912 w 3223440"/>
                    <a:gd name="connsiteY2540" fmla="*/ 1699640 h 3149464"/>
                    <a:gd name="connsiteX2541" fmla="*/ 2314341 w 3223440"/>
                    <a:gd name="connsiteY2541" fmla="*/ 1694902 h 3149464"/>
                    <a:gd name="connsiteX2542" fmla="*/ 2285912 w 3223440"/>
                    <a:gd name="connsiteY2542" fmla="*/ 1699640 h 3149464"/>
                    <a:gd name="connsiteX2543" fmla="*/ 2285912 w 3223440"/>
                    <a:gd name="connsiteY2543" fmla="*/ 1716224 h 3149464"/>
                    <a:gd name="connsiteX2544" fmla="*/ 2326187 w 3223440"/>
                    <a:gd name="connsiteY2544" fmla="*/ 1737546 h 3149464"/>
                    <a:gd name="connsiteX2545" fmla="*/ 2283543 w 3223440"/>
                    <a:gd name="connsiteY2545" fmla="*/ 1747023 h 3149464"/>
                    <a:gd name="connsiteX2546" fmla="*/ 2326187 w 3223440"/>
                    <a:gd name="connsiteY2546" fmla="*/ 1737546 h 3149464"/>
                    <a:gd name="connsiteX2547" fmla="*/ 2285912 w 3223440"/>
                    <a:gd name="connsiteY2547" fmla="*/ 1716224 h 3149464"/>
                    <a:gd name="connsiteX2548" fmla="*/ 2252744 w 3223440"/>
                    <a:gd name="connsiteY2548" fmla="*/ 1711486 h 3149464"/>
                    <a:gd name="connsiteX2549" fmla="*/ 2252744 w 3223440"/>
                    <a:gd name="connsiteY2549" fmla="*/ 1711486 h 3149464"/>
                    <a:gd name="connsiteX2550" fmla="*/ 2248006 w 3223440"/>
                    <a:gd name="connsiteY2550" fmla="*/ 1671211 h 3149464"/>
                    <a:gd name="connsiteX2551" fmla="*/ 2257483 w 3223440"/>
                    <a:gd name="connsiteY2551" fmla="*/ 1668841 h 3149464"/>
                    <a:gd name="connsiteX2552" fmla="*/ 2248006 w 3223440"/>
                    <a:gd name="connsiteY2552" fmla="*/ 1671211 h 3149464"/>
                    <a:gd name="connsiteX2553" fmla="*/ 2252744 w 3223440"/>
                    <a:gd name="connsiteY2553" fmla="*/ 1711486 h 3149464"/>
                    <a:gd name="connsiteX2554" fmla="*/ 2255113 w 3223440"/>
                    <a:gd name="connsiteY2554" fmla="*/ 1609613 h 3149464"/>
                    <a:gd name="connsiteX2555" fmla="*/ 2229053 w 3223440"/>
                    <a:gd name="connsiteY2555" fmla="*/ 1611983 h 3149464"/>
                    <a:gd name="connsiteX2556" fmla="*/ 2210100 w 3223440"/>
                    <a:gd name="connsiteY2556" fmla="*/ 1638043 h 3149464"/>
                    <a:gd name="connsiteX2557" fmla="*/ 2217207 w 3223440"/>
                    <a:gd name="connsiteY2557" fmla="*/ 1649888 h 3149464"/>
                    <a:gd name="connsiteX2558" fmla="*/ 2210100 w 3223440"/>
                    <a:gd name="connsiteY2558" fmla="*/ 1638043 h 3149464"/>
                    <a:gd name="connsiteX2559" fmla="*/ 2229053 w 3223440"/>
                    <a:gd name="connsiteY2559" fmla="*/ 1611983 h 3149464"/>
                    <a:gd name="connsiteX2560" fmla="*/ 2255113 w 3223440"/>
                    <a:gd name="connsiteY2560" fmla="*/ 1609613 h 3149464"/>
                    <a:gd name="connsiteX2561" fmla="*/ 2269328 w 3223440"/>
                    <a:gd name="connsiteY2561" fmla="*/ 1585922 h 3149464"/>
                    <a:gd name="connsiteX2562" fmla="*/ 2264590 w 3223440"/>
                    <a:gd name="connsiteY2562" fmla="*/ 1559862 h 3149464"/>
                    <a:gd name="connsiteX2563" fmla="*/ 2255113 w 3223440"/>
                    <a:gd name="connsiteY2563" fmla="*/ 1529063 h 3149464"/>
                    <a:gd name="connsiteX2564" fmla="*/ 2264590 w 3223440"/>
                    <a:gd name="connsiteY2564" fmla="*/ 1559862 h 3149464"/>
                    <a:gd name="connsiteX2565" fmla="*/ 2269328 w 3223440"/>
                    <a:gd name="connsiteY2565" fmla="*/ 1585922 h 3149464"/>
                    <a:gd name="connsiteX2566" fmla="*/ 2255113 w 3223440"/>
                    <a:gd name="connsiteY2566" fmla="*/ 1609613 h 3149464"/>
                    <a:gd name="connsiteX2567" fmla="*/ 2274066 w 3223440"/>
                    <a:gd name="connsiteY2567" fmla="*/ 1647519 h 3149464"/>
                    <a:gd name="connsiteX2568" fmla="*/ 2259852 w 3223440"/>
                    <a:gd name="connsiteY2568" fmla="*/ 1635674 h 3149464"/>
                    <a:gd name="connsiteX2569" fmla="*/ 2274066 w 3223440"/>
                    <a:gd name="connsiteY2569" fmla="*/ 1647519 h 3149464"/>
                    <a:gd name="connsiteX2570" fmla="*/ 2252744 w 3223440"/>
                    <a:gd name="connsiteY2570" fmla="*/ 1495895 h 3149464"/>
                    <a:gd name="connsiteX2571" fmla="*/ 2207731 w 3223440"/>
                    <a:gd name="connsiteY2571" fmla="*/ 1521956 h 3149464"/>
                    <a:gd name="connsiteX2572" fmla="*/ 2214838 w 3223440"/>
                    <a:gd name="connsiteY2572" fmla="*/ 1526694 h 3149464"/>
                    <a:gd name="connsiteX2573" fmla="*/ 2207731 w 3223440"/>
                    <a:gd name="connsiteY2573" fmla="*/ 1521956 h 3149464"/>
                    <a:gd name="connsiteX2574" fmla="*/ 2207731 w 3223440"/>
                    <a:gd name="connsiteY2574" fmla="*/ 1521956 h 3149464"/>
                    <a:gd name="connsiteX2575" fmla="*/ 2252744 w 3223440"/>
                    <a:gd name="connsiteY2575" fmla="*/ 1495895 h 3149464"/>
                    <a:gd name="connsiteX2576" fmla="*/ 2281174 w 3223440"/>
                    <a:gd name="connsiteY2576" fmla="*/ 1476942 h 3149464"/>
                    <a:gd name="connsiteX2577" fmla="*/ 2269328 w 3223440"/>
                    <a:gd name="connsiteY2577" fmla="*/ 1434298 h 3149464"/>
                    <a:gd name="connsiteX2578" fmla="*/ 2281174 w 3223440"/>
                    <a:gd name="connsiteY2578" fmla="*/ 1476942 h 3149464"/>
                    <a:gd name="connsiteX2579" fmla="*/ 2252744 w 3223440"/>
                    <a:gd name="connsiteY2579" fmla="*/ 1495895 h 3149464"/>
                    <a:gd name="connsiteX2580" fmla="*/ 2176932 w 3223440"/>
                    <a:gd name="connsiteY2580" fmla="*/ 1526694 h 3149464"/>
                    <a:gd name="connsiteX2581" fmla="*/ 2176932 w 3223440"/>
                    <a:gd name="connsiteY2581" fmla="*/ 1519586 h 3149464"/>
                    <a:gd name="connsiteX2582" fmla="*/ 2188778 w 3223440"/>
                    <a:gd name="connsiteY2582" fmla="*/ 1521956 h 3149464"/>
                    <a:gd name="connsiteX2583" fmla="*/ 2176932 w 3223440"/>
                    <a:gd name="connsiteY2583" fmla="*/ 1519586 h 3149464"/>
                    <a:gd name="connsiteX2584" fmla="*/ 2176932 w 3223440"/>
                    <a:gd name="connsiteY2584" fmla="*/ 1526694 h 3149464"/>
                    <a:gd name="connsiteX2585" fmla="*/ 2124811 w 3223440"/>
                    <a:gd name="connsiteY2585" fmla="*/ 1308734 h 3149464"/>
                    <a:gd name="connsiteX2586" fmla="*/ 2181670 w 3223440"/>
                    <a:gd name="connsiteY2586" fmla="*/ 1306365 h 3149464"/>
                    <a:gd name="connsiteX2587" fmla="*/ 2124811 w 3223440"/>
                    <a:gd name="connsiteY2587" fmla="*/ 1308734 h 3149464"/>
                    <a:gd name="connsiteX2588" fmla="*/ 2169825 w 3223440"/>
                    <a:gd name="connsiteY2588" fmla="*/ 1704378 h 3149464"/>
                    <a:gd name="connsiteX2589" fmla="*/ 2122442 w 3223440"/>
                    <a:gd name="connsiteY2589" fmla="*/ 1699640 h 3149464"/>
                    <a:gd name="connsiteX2590" fmla="*/ 2122442 w 3223440"/>
                    <a:gd name="connsiteY2590" fmla="*/ 1699640 h 3149464"/>
                    <a:gd name="connsiteX2591" fmla="*/ 2122442 w 3223440"/>
                    <a:gd name="connsiteY2591" fmla="*/ 1699640 h 3149464"/>
                    <a:gd name="connsiteX2592" fmla="*/ 2169825 w 3223440"/>
                    <a:gd name="connsiteY2592" fmla="*/ 1704378 h 3149464"/>
                    <a:gd name="connsiteX2593" fmla="*/ 2193516 w 3223440"/>
                    <a:gd name="connsiteY2593" fmla="*/ 1747023 h 3149464"/>
                    <a:gd name="connsiteX2594" fmla="*/ 2200623 w 3223440"/>
                    <a:gd name="connsiteY2594" fmla="*/ 1761237 h 3149464"/>
                    <a:gd name="connsiteX2595" fmla="*/ 2193516 w 3223440"/>
                    <a:gd name="connsiteY2595" fmla="*/ 1747023 h 3149464"/>
                    <a:gd name="connsiteX2596" fmla="*/ 2186409 w 3223440"/>
                    <a:gd name="connsiteY2596" fmla="*/ 1735177 h 3149464"/>
                    <a:gd name="connsiteX2597" fmla="*/ 2193516 w 3223440"/>
                    <a:gd name="connsiteY2597" fmla="*/ 1747023 h 3149464"/>
                    <a:gd name="connsiteX2598" fmla="*/ 2200623 w 3223440"/>
                    <a:gd name="connsiteY2598" fmla="*/ 1346640 h 3149464"/>
                    <a:gd name="connsiteX2599" fmla="*/ 2186409 w 3223440"/>
                    <a:gd name="connsiteY2599" fmla="*/ 1377439 h 3149464"/>
                    <a:gd name="connsiteX2600" fmla="*/ 2200623 w 3223440"/>
                    <a:gd name="connsiteY2600" fmla="*/ 1346640 h 3149464"/>
                    <a:gd name="connsiteX2601" fmla="*/ 2224315 w 3223440"/>
                    <a:gd name="connsiteY2601" fmla="*/ 1327687 h 3149464"/>
                    <a:gd name="connsiteX2602" fmla="*/ 2200623 w 3223440"/>
                    <a:gd name="connsiteY2602" fmla="*/ 1346640 h 3149464"/>
                    <a:gd name="connsiteX2603" fmla="*/ 2195885 w 3223440"/>
                    <a:gd name="connsiteY2603" fmla="*/ 1069452 h 3149464"/>
                    <a:gd name="connsiteX2604" fmla="*/ 2191147 w 3223440"/>
                    <a:gd name="connsiteY2604" fmla="*/ 1055237 h 3149464"/>
                    <a:gd name="connsiteX2605" fmla="*/ 2195885 w 3223440"/>
                    <a:gd name="connsiteY2605" fmla="*/ 1043392 h 3149464"/>
                    <a:gd name="connsiteX2606" fmla="*/ 2193516 w 3223440"/>
                    <a:gd name="connsiteY2606" fmla="*/ 1055237 h 3149464"/>
                    <a:gd name="connsiteX2607" fmla="*/ 2195885 w 3223440"/>
                    <a:gd name="connsiteY2607" fmla="*/ 1069452 h 3149464"/>
                    <a:gd name="connsiteX2608" fmla="*/ 2214838 w 3223440"/>
                    <a:gd name="connsiteY2608" fmla="*/ 1093143 h 3149464"/>
                    <a:gd name="connsiteX2609" fmla="*/ 2191147 w 3223440"/>
                    <a:gd name="connsiteY2609" fmla="*/ 1116835 h 3149464"/>
                    <a:gd name="connsiteX2610" fmla="*/ 2184039 w 3223440"/>
                    <a:gd name="connsiteY2610" fmla="*/ 1121573 h 3149464"/>
                    <a:gd name="connsiteX2611" fmla="*/ 2191147 w 3223440"/>
                    <a:gd name="connsiteY2611" fmla="*/ 1116835 h 3149464"/>
                    <a:gd name="connsiteX2612" fmla="*/ 2214838 w 3223440"/>
                    <a:gd name="connsiteY2612" fmla="*/ 1093143 h 3149464"/>
                    <a:gd name="connsiteX2613" fmla="*/ 2195885 w 3223440"/>
                    <a:gd name="connsiteY2613" fmla="*/ 1069452 h 3149464"/>
                    <a:gd name="connsiteX2614" fmla="*/ 2221946 w 3223440"/>
                    <a:gd name="connsiteY2614" fmla="*/ 1180801 h 3149464"/>
                    <a:gd name="connsiteX2615" fmla="*/ 2233791 w 3223440"/>
                    <a:gd name="connsiteY2615" fmla="*/ 1173694 h 3149464"/>
                    <a:gd name="connsiteX2616" fmla="*/ 2221946 w 3223440"/>
                    <a:gd name="connsiteY2616" fmla="*/ 1180801 h 3149464"/>
                    <a:gd name="connsiteX2617" fmla="*/ 2304865 w 3223440"/>
                    <a:gd name="connsiteY2617" fmla="*/ 1602506 h 3149464"/>
                    <a:gd name="connsiteX2618" fmla="*/ 2340402 w 3223440"/>
                    <a:gd name="connsiteY2618" fmla="*/ 1623828 h 3149464"/>
                    <a:gd name="connsiteX2619" fmla="*/ 2304865 w 3223440"/>
                    <a:gd name="connsiteY2619" fmla="*/ 1602506 h 3149464"/>
                    <a:gd name="connsiteX2620" fmla="*/ 2302496 w 3223440"/>
                    <a:gd name="connsiteY2620" fmla="*/ 1332425 h 3149464"/>
                    <a:gd name="connsiteX2621" fmla="*/ 2226684 w 3223440"/>
                    <a:gd name="connsiteY2621" fmla="*/ 1320580 h 3149464"/>
                    <a:gd name="connsiteX2622" fmla="*/ 2226684 w 3223440"/>
                    <a:gd name="connsiteY2622" fmla="*/ 1320580 h 3149464"/>
                    <a:gd name="connsiteX2623" fmla="*/ 2226684 w 3223440"/>
                    <a:gd name="connsiteY2623" fmla="*/ 1320580 h 3149464"/>
                    <a:gd name="connsiteX2624" fmla="*/ 2236160 w 3223440"/>
                    <a:gd name="connsiteY2624" fmla="*/ 1263721 h 3149464"/>
                    <a:gd name="connsiteX2625" fmla="*/ 2259852 w 3223440"/>
                    <a:gd name="connsiteY2625" fmla="*/ 1244768 h 3149464"/>
                    <a:gd name="connsiteX2626" fmla="*/ 2340402 w 3223440"/>
                    <a:gd name="connsiteY2626" fmla="*/ 1237660 h 3149464"/>
                    <a:gd name="connsiteX2627" fmla="*/ 2354617 w 3223440"/>
                    <a:gd name="connsiteY2627" fmla="*/ 1228184 h 3149464"/>
                    <a:gd name="connsiteX2628" fmla="*/ 2340402 w 3223440"/>
                    <a:gd name="connsiteY2628" fmla="*/ 1237660 h 3149464"/>
                    <a:gd name="connsiteX2629" fmla="*/ 2259852 w 3223440"/>
                    <a:gd name="connsiteY2629" fmla="*/ 1244768 h 3149464"/>
                    <a:gd name="connsiteX2630" fmla="*/ 2236160 w 3223440"/>
                    <a:gd name="connsiteY2630" fmla="*/ 1263721 h 3149464"/>
                    <a:gd name="connsiteX2631" fmla="*/ 2226684 w 3223440"/>
                    <a:gd name="connsiteY2631" fmla="*/ 1320580 h 3149464"/>
                    <a:gd name="connsiteX2632" fmla="*/ 2302496 w 3223440"/>
                    <a:gd name="connsiteY2632" fmla="*/ 1332425 h 3149464"/>
                    <a:gd name="connsiteX2633" fmla="*/ 2347509 w 3223440"/>
                    <a:gd name="connsiteY2633" fmla="*/ 1341902 h 3149464"/>
                    <a:gd name="connsiteX2634" fmla="*/ 2378308 w 3223440"/>
                    <a:gd name="connsiteY2634" fmla="*/ 1339533 h 3149464"/>
                    <a:gd name="connsiteX2635" fmla="*/ 2378308 w 3223440"/>
                    <a:gd name="connsiteY2635" fmla="*/ 1339533 h 3149464"/>
                    <a:gd name="connsiteX2636" fmla="*/ 2378308 w 3223440"/>
                    <a:gd name="connsiteY2636" fmla="*/ 1339533 h 3149464"/>
                    <a:gd name="connsiteX2637" fmla="*/ 2347509 w 3223440"/>
                    <a:gd name="connsiteY2637" fmla="*/ 1341902 h 3149464"/>
                    <a:gd name="connsiteX2638" fmla="*/ 2302496 w 3223440"/>
                    <a:gd name="connsiteY2638" fmla="*/ 1332425 h 3149464"/>
                    <a:gd name="connsiteX2639" fmla="*/ 2283543 w 3223440"/>
                    <a:gd name="connsiteY2639" fmla="*/ 1157110 h 3149464"/>
                    <a:gd name="connsiteX2640" fmla="*/ 2283543 w 3223440"/>
                    <a:gd name="connsiteY2640" fmla="*/ 1157110 h 3149464"/>
                    <a:gd name="connsiteX2641" fmla="*/ 2295389 w 3223440"/>
                    <a:gd name="connsiteY2641" fmla="*/ 1195016 h 3149464"/>
                    <a:gd name="connsiteX2642" fmla="*/ 2269328 w 3223440"/>
                    <a:gd name="connsiteY2642" fmla="*/ 1197385 h 3149464"/>
                    <a:gd name="connsiteX2643" fmla="*/ 2295389 w 3223440"/>
                    <a:gd name="connsiteY2643" fmla="*/ 1195016 h 3149464"/>
                    <a:gd name="connsiteX2644" fmla="*/ 2283543 w 3223440"/>
                    <a:gd name="connsiteY2644" fmla="*/ 1157110 h 3149464"/>
                    <a:gd name="connsiteX2645" fmla="*/ 2361724 w 3223440"/>
                    <a:gd name="connsiteY2645" fmla="*/ 1014962 h 3149464"/>
                    <a:gd name="connsiteX2646" fmla="*/ 2361724 w 3223440"/>
                    <a:gd name="connsiteY2646" fmla="*/ 1014962 h 3149464"/>
                    <a:gd name="connsiteX2647" fmla="*/ 2359355 w 3223440"/>
                    <a:gd name="connsiteY2647" fmla="*/ 1029177 h 3149464"/>
                    <a:gd name="connsiteX2648" fmla="*/ 2319080 w 3223440"/>
                    <a:gd name="connsiteY2648" fmla="*/ 1086036 h 3149464"/>
                    <a:gd name="connsiteX2649" fmla="*/ 2319080 w 3223440"/>
                    <a:gd name="connsiteY2649" fmla="*/ 1086036 h 3149464"/>
                    <a:gd name="connsiteX2650" fmla="*/ 2359355 w 3223440"/>
                    <a:gd name="connsiteY2650" fmla="*/ 1029177 h 3149464"/>
                    <a:gd name="connsiteX2651" fmla="*/ 2361724 w 3223440"/>
                    <a:gd name="connsiteY2651" fmla="*/ 1014962 h 3149464"/>
                    <a:gd name="connsiteX2652" fmla="*/ 2338033 w 3223440"/>
                    <a:gd name="connsiteY2652" fmla="*/ 1159479 h 3149464"/>
                    <a:gd name="connsiteX2653" fmla="*/ 2373570 w 3223440"/>
                    <a:gd name="connsiteY2653" fmla="*/ 1154741 h 3149464"/>
                    <a:gd name="connsiteX2654" fmla="*/ 2373570 w 3223440"/>
                    <a:gd name="connsiteY2654" fmla="*/ 1154741 h 3149464"/>
                    <a:gd name="connsiteX2655" fmla="*/ 2338033 w 3223440"/>
                    <a:gd name="connsiteY2655" fmla="*/ 1159479 h 3149464"/>
                    <a:gd name="connsiteX2656" fmla="*/ 2316711 w 3223440"/>
                    <a:gd name="connsiteY2656" fmla="*/ 1171325 h 3149464"/>
                    <a:gd name="connsiteX2657" fmla="*/ 2314341 w 3223440"/>
                    <a:gd name="connsiteY2657" fmla="*/ 1178432 h 3149464"/>
                    <a:gd name="connsiteX2658" fmla="*/ 2316711 w 3223440"/>
                    <a:gd name="connsiteY2658" fmla="*/ 1171325 h 3149464"/>
                    <a:gd name="connsiteX2659" fmla="*/ 2338033 w 3223440"/>
                    <a:gd name="connsiteY2659" fmla="*/ 1159479 h 3149464"/>
                    <a:gd name="connsiteX2660" fmla="*/ 2404368 w 3223440"/>
                    <a:gd name="connsiteY2660" fmla="*/ 1033915 h 3149464"/>
                    <a:gd name="connsiteX2661" fmla="*/ 2409107 w 3223440"/>
                    <a:gd name="connsiteY2661" fmla="*/ 1041023 h 3149464"/>
                    <a:gd name="connsiteX2662" fmla="*/ 2390154 w 3223440"/>
                    <a:gd name="connsiteY2662" fmla="*/ 1062345 h 3149464"/>
                    <a:gd name="connsiteX2663" fmla="*/ 2409107 w 3223440"/>
                    <a:gd name="connsiteY2663" fmla="*/ 1041023 h 3149464"/>
                    <a:gd name="connsiteX2664" fmla="*/ 2404368 w 3223440"/>
                    <a:gd name="connsiteY2664" fmla="*/ 1033915 h 3149464"/>
                    <a:gd name="connsiteX2665" fmla="*/ 2425691 w 3223440"/>
                    <a:gd name="connsiteY2665" fmla="*/ 1204493 h 3149464"/>
                    <a:gd name="connsiteX2666" fmla="*/ 2404368 w 3223440"/>
                    <a:gd name="connsiteY2666" fmla="*/ 1206862 h 3149464"/>
                    <a:gd name="connsiteX2667" fmla="*/ 2392523 w 3223440"/>
                    <a:gd name="connsiteY2667" fmla="*/ 1209231 h 3149464"/>
                    <a:gd name="connsiteX2668" fmla="*/ 2404368 w 3223440"/>
                    <a:gd name="connsiteY2668" fmla="*/ 1206862 h 3149464"/>
                    <a:gd name="connsiteX2669" fmla="*/ 2425691 w 3223440"/>
                    <a:gd name="connsiteY2669" fmla="*/ 1204493 h 3149464"/>
                    <a:gd name="connsiteX2670" fmla="*/ 2418583 w 3223440"/>
                    <a:gd name="connsiteY2670" fmla="*/ 1256613 h 3149464"/>
                    <a:gd name="connsiteX2671" fmla="*/ 2454120 w 3223440"/>
                    <a:gd name="connsiteY2671" fmla="*/ 1273197 h 3149464"/>
                    <a:gd name="connsiteX2672" fmla="*/ 2456489 w 3223440"/>
                    <a:gd name="connsiteY2672" fmla="*/ 1275566 h 3149464"/>
                    <a:gd name="connsiteX2673" fmla="*/ 2454120 w 3223440"/>
                    <a:gd name="connsiteY2673" fmla="*/ 1273197 h 3149464"/>
                    <a:gd name="connsiteX2674" fmla="*/ 2418583 w 3223440"/>
                    <a:gd name="connsiteY2674" fmla="*/ 1256613 h 3149464"/>
                    <a:gd name="connsiteX2675" fmla="*/ 2378308 w 3223440"/>
                    <a:gd name="connsiteY2675" fmla="*/ 1261352 h 3149464"/>
                    <a:gd name="connsiteX2676" fmla="*/ 2359355 w 3223440"/>
                    <a:gd name="connsiteY2676" fmla="*/ 1282674 h 3149464"/>
                    <a:gd name="connsiteX2677" fmla="*/ 2361724 w 3223440"/>
                    <a:gd name="connsiteY2677" fmla="*/ 1287412 h 3149464"/>
                    <a:gd name="connsiteX2678" fmla="*/ 2359355 w 3223440"/>
                    <a:gd name="connsiteY2678" fmla="*/ 1282674 h 3149464"/>
                    <a:gd name="connsiteX2679" fmla="*/ 2378308 w 3223440"/>
                    <a:gd name="connsiteY2679" fmla="*/ 1261352 h 3149464"/>
                    <a:gd name="connsiteX2680" fmla="*/ 2418583 w 3223440"/>
                    <a:gd name="connsiteY2680" fmla="*/ 1256613 h 3149464"/>
                    <a:gd name="connsiteX2681" fmla="*/ 2437536 w 3223440"/>
                    <a:gd name="connsiteY2681" fmla="*/ 1100251 h 3149464"/>
                    <a:gd name="connsiteX2682" fmla="*/ 2456489 w 3223440"/>
                    <a:gd name="connsiteY2682" fmla="*/ 1097882 h 3149464"/>
                    <a:gd name="connsiteX2683" fmla="*/ 2437536 w 3223440"/>
                    <a:gd name="connsiteY2683" fmla="*/ 1100251 h 3149464"/>
                    <a:gd name="connsiteX2684" fmla="*/ 2430429 w 3223440"/>
                    <a:gd name="connsiteY2684" fmla="*/ 1370331 h 3149464"/>
                    <a:gd name="connsiteX2685" fmla="*/ 2387785 w 3223440"/>
                    <a:gd name="connsiteY2685" fmla="*/ 1325318 h 3149464"/>
                    <a:gd name="connsiteX2686" fmla="*/ 2401999 w 3223440"/>
                    <a:gd name="connsiteY2686" fmla="*/ 1320580 h 3149464"/>
                    <a:gd name="connsiteX2687" fmla="*/ 2430429 w 3223440"/>
                    <a:gd name="connsiteY2687" fmla="*/ 1296889 h 3149464"/>
                    <a:gd name="connsiteX2688" fmla="*/ 2430429 w 3223440"/>
                    <a:gd name="connsiteY2688" fmla="*/ 1296889 h 3149464"/>
                    <a:gd name="connsiteX2689" fmla="*/ 2401999 w 3223440"/>
                    <a:gd name="connsiteY2689" fmla="*/ 1320580 h 3149464"/>
                    <a:gd name="connsiteX2690" fmla="*/ 2387785 w 3223440"/>
                    <a:gd name="connsiteY2690" fmla="*/ 1325318 h 3149464"/>
                    <a:gd name="connsiteX2691" fmla="*/ 2430429 w 3223440"/>
                    <a:gd name="connsiteY2691" fmla="*/ 1370331 h 3149464"/>
                    <a:gd name="connsiteX2692" fmla="*/ 2435167 w 3223440"/>
                    <a:gd name="connsiteY2692" fmla="*/ 1379808 h 3149464"/>
                    <a:gd name="connsiteX2693" fmla="*/ 2423321 w 3223440"/>
                    <a:gd name="connsiteY2693" fmla="*/ 1386915 h 3149464"/>
                    <a:gd name="connsiteX2694" fmla="*/ 2435167 w 3223440"/>
                    <a:gd name="connsiteY2694" fmla="*/ 1379808 h 3149464"/>
                    <a:gd name="connsiteX2695" fmla="*/ 2430429 w 3223440"/>
                    <a:gd name="connsiteY2695" fmla="*/ 1370331 h 3149464"/>
                    <a:gd name="connsiteX2696" fmla="*/ 2420952 w 3223440"/>
                    <a:gd name="connsiteY2696" fmla="*/ 1417714 h 3149464"/>
                    <a:gd name="connsiteX2697" fmla="*/ 2401999 w 3223440"/>
                    <a:gd name="connsiteY2697" fmla="*/ 1427191 h 3149464"/>
                    <a:gd name="connsiteX2698" fmla="*/ 2420952 w 3223440"/>
                    <a:gd name="connsiteY2698" fmla="*/ 1417714 h 3149464"/>
                    <a:gd name="connsiteX2699" fmla="*/ 2423321 w 3223440"/>
                    <a:gd name="connsiteY2699" fmla="*/ 1408237 h 3149464"/>
                    <a:gd name="connsiteX2700" fmla="*/ 2420952 w 3223440"/>
                    <a:gd name="connsiteY2700" fmla="*/ 1417714 h 3149464"/>
                    <a:gd name="connsiteX2701" fmla="*/ 2420952 w 3223440"/>
                    <a:gd name="connsiteY2701" fmla="*/ 1514848 h 3149464"/>
                    <a:gd name="connsiteX2702" fmla="*/ 2413845 w 3223440"/>
                    <a:gd name="connsiteY2702" fmla="*/ 1495895 h 3149464"/>
                    <a:gd name="connsiteX2703" fmla="*/ 2413845 w 3223440"/>
                    <a:gd name="connsiteY2703" fmla="*/ 1495895 h 3149464"/>
                    <a:gd name="connsiteX2704" fmla="*/ 2420952 w 3223440"/>
                    <a:gd name="connsiteY2704" fmla="*/ 1514848 h 3149464"/>
                    <a:gd name="connsiteX2705" fmla="*/ 2383046 w 3223440"/>
                    <a:gd name="connsiteY2705" fmla="*/ 1431929 h 3149464"/>
                    <a:gd name="connsiteX2706" fmla="*/ 2380677 w 3223440"/>
                    <a:gd name="connsiteY2706" fmla="*/ 1446143 h 3149464"/>
                    <a:gd name="connsiteX2707" fmla="*/ 2364093 w 3223440"/>
                    <a:gd name="connsiteY2707" fmla="*/ 1457989 h 3149464"/>
                    <a:gd name="connsiteX2708" fmla="*/ 2380677 w 3223440"/>
                    <a:gd name="connsiteY2708" fmla="*/ 1446143 h 3149464"/>
                    <a:gd name="connsiteX2709" fmla="*/ 2383046 w 3223440"/>
                    <a:gd name="connsiteY2709" fmla="*/ 1431929 h 3149464"/>
                    <a:gd name="connsiteX2710" fmla="*/ 2387785 w 3223440"/>
                    <a:gd name="connsiteY2710" fmla="*/ 1420083 h 3149464"/>
                    <a:gd name="connsiteX2711" fmla="*/ 2383046 w 3223440"/>
                    <a:gd name="connsiteY2711" fmla="*/ 1431929 h 3149464"/>
                    <a:gd name="connsiteX2712" fmla="*/ 2387785 w 3223440"/>
                    <a:gd name="connsiteY2712" fmla="*/ 1488788 h 3149464"/>
                    <a:gd name="connsiteX2713" fmla="*/ 2387785 w 3223440"/>
                    <a:gd name="connsiteY2713" fmla="*/ 1488788 h 3149464"/>
                    <a:gd name="connsiteX2714" fmla="*/ 2380677 w 3223440"/>
                    <a:gd name="connsiteY2714" fmla="*/ 1474573 h 3149464"/>
                    <a:gd name="connsiteX2715" fmla="*/ 2371201 w 3223440"/>
                    <a:gd name="connsiteY2715" fmla="*/ 1467466 h 3149464"/>
                    <a:gd name="connsiteX2716" fmla="*/ 2380677 w 3223440"/>
                    <a:gd name="connsiteY2716" fmla="*/ 1474573 h 3149464"/>
                    <a:gd name="connsiteX2717" fmla="*/ 2387785 w 3223440"/>
                    <a:gd name="connsiteY2717" fmla="*/ 1488788 h 3149464"/>
                    <a:gd name="connsiteX2718" fmla="*/ 2435167 w 3223440"/>
                    <a:gd name="connsiteY2718" fmla="*/ 1706748 h 3149464"/>
                    <a:gd name="connsiteX2719" fmla="*/ 2444643 w 3223440"/>
                    <a:gd name="connsiteY2719" fmla="*/ 1699640 h 3149464"/>
                    <a:gd name="connsiteX2720" fmla="*/ 2444643 w 3223440"/>
                    <a:gd name="connsiteY2720" fmla="*/ 1699640 h 3149464"/>
                    <a:gd name="connsiteX2721" fmla="*/ 2435167 w 3223440"/>
                    <a:gd name="connsiteY2721" fmla="*/ 1706748 h 3149464"/>
                    <a:gd name="connsiteX2722" fmla="*/ 2428060 w 3223440"/>
                    <a:gd name="connsiteY2722" fmla="*/ 1702009 h 3149464"/>
                    <a:gd name="connsiteX2723" fmla="*/ 2428060 w 3223440"/>
                    <a:gd name="connsiteY2723" fmla="*/ 1697271 h 3149464"/>
                    <a:gd name="connsiteX2724" fmla="*/ 2428060 w 3223440"/>
                    <a:gd name="connsiteY2724" fmla="*/ 1702009 h 3149464"/>
                    <a:gd name="connsiteX2725" fmla="*/ 2435167 w 3223440"/>
                    <a:gd name="connsiteY2725" fmla="*/ 1706748 h 3149464"/>
                    <a:gd name="connsiteX2726" fmla="*/ 2468335 w 3223440"/>
                    <a:gd name="connsiteY2726" fmla="*/ 1566969 h 3149464"/>
                    <a:gd name="connsiteX2727" fmla="*/ 2458858 w 3223440"/>
                    <a:gd name="connsiteY2727" fmla="*/ 1600137 h 3149464"/>
                    <a:gd name="connsiteX2728" fmla="*/ 2456489 w 3223440"/>
                    <a:gd name="connsiteY2728" fmla="*/ 1621459 h 3149464"/>
                    <a:gd name="connsiteX2729" fmla="*/ 2458858 w 3223440"/>
                    <a:gd name="connsiteY2729" fmla="*/ 1600137 h 3149464"/>
                    <a:gd name="connsiteX2730" fmla="*/ 2468335 w 3223440"/>
                    <a:gd name="connsiteY2730" fmla="*/ 1566969 h 3149464"/>
                    <a:gd name="connsiteX2731" fmla="*/ 2468335 w 3223440"/>
                    <a:gd name="connsiteY2731" fmla="*/ 1514848 h 3149464"/>
                    <a:gd name="connsiteX2732" fmla="*/ 2439905 w 3223440"/>
                    <a:gd name="connsiteY2732" fmla="*/ 1538539 h 3149464"/>
                    <a:gd name="connsiteX2733" fmla="*/ 2423321 w 3223440"/>
                    <a:gd name="connsiteY2733" fmla="*/ 1538539 h 3149464"/>
                    <a:gd name="connsiteX2734" fmla="*/ 2430429 w 3223440"/>
                    <a:gd name="connsiteY2734" fmla="*/ 1550385 h 3149464"/>
                    <a:gd name="connsiteX2735" fmla="*/ 2423321 w 3223440"/>
                    <a:gd name="connsiteY2735" fmla="*/ 1538539 h 3149464"/>
                    <a:gd name="connsiteX2736" fmla="*/ 2423321 w 3223440"/>
                    <a:gd name="connsiteY2736" fmla="*/ 1538539 h 3149464"/>
                    <a:gd name="connsiteX2737" fmla="*/ 2368831 w 3223440"/>
                    <a:gd name="connsiteY2737" fmla="*/ 1555123 h 3149464"/>
                    <a:gd name="connsiteX2738" fmla="*/ 2383046 w 3223440"/>
                    <a:gd name="connsiteY2738" fmla="*/ 1566969 h 3149464"/>
                    <a:gd name="connsiteX2739" fmla="*/ 2368831 w 3223440"/>
                    <a:gd name="connsiteY2739" fmla="*/ 1555123 h 3149464"/>
                    <a:gd name="connsiteX2740" fmla="*/ 2423321 w 3223440"/>
                    <a:gd name="connsiteY2740" fmla="*/ 1538539 h 3149464"/>
                    <a:gd name="connsiteX2741" fmla="*/ 2439905 w 3223440"/>
                    <a:gd name="connsiteY2741" fmla="*/ 1538539 h 3149464"/>
                    <a:gd name="connsiteX2742" fmla="*/ 2428060 w 3223440"/>
                    <a:gd name="connsiteY2742" fmla="*/ 1519586 h 3149464"/>
                    <a:gd name="connsiteX2743" fmla="*/ 2423321 w 3223440"/>
                    <a:gd name="connsiteY2743" fmla="*/ 1514848 h 3149464"/>
                    <a:gd name="connsiteX2744" fmla="*/ 2428060 w 3223440"/>
                    <a:gd name="connsiteY2744" fmla="*/ 1519586 h 3149464"/>
                    <a:gd name="connsiteX2745" fmla="*/ 2439905 w 3223440"/>
                    <a:gd name="connsiteY2745" fmla="*/ 1538539 h 3149464"/>
                    <a:gd name="connsiteX2746" fmla="*/ 2468335 w 3223440"/>
                    <a:gd name="connsiteY2746" fmla="*/ 1514848 h 3149464"/>
                    <a:gd name="connsiteX2747" fmla="*/ 2470704 w 3223440"/>
                    <a:gd name="connsiteY2747" fmla="*/ 1495895 h 3149464"/>
                    <a:gd name="connsiteX2748" fmla="*/ 2468335 w 3223440"/>
                    <a:gd name="connsiteY2748" fmla="*/ 1493526 h 3149464"/>
                    <a:gd name="connsiteX2749" fmla="*/ 2470704 w 3223440"/>
                    <a:gd name="connsiteY2749" fmla="*/ 1495895 h 3149464"/>
                    <a:gd name="connsiteX2750" fmla="*/ 2468335 w 3223440"/>
                    <a:gd name="connsiteY2750" fmla="*/ 1514848 h 3149464"/>
                    <a:gd name="connsiteX2751" fmla="*/ 2458858 w 3223440"/>
                    <a:gd name="connsiteY2751" fmla="*/ 1204493 h 3149464"/>
                    <a:gd name="connsiteX2752" fmla="*/ 2484919 w 3223440"/>
                    <a:gd name="connsiteY2752" fmla="*/ 1218707 h 3149464"/>
                    <a:gd name="connsiteX2753" fmla="*/ 2489657 w 3223440"/>
                    <a:gd name="connsiteY2753" fmla="*/ 1228184 h 3149464"/>
                    <a:gd name="connsiteX2754" fmla="*/ 2484919 w 3223440"/>
                    <a:gd name="connsiteY2754" fmla="*/ 1218707 h 3149464"/>
                    <a:gd name="connsiteX2755" fmla="*/ 2458858 w 3223440"/>
                    <a:gd name="connsiteY2755" fmla="*/ 1204493 h 3149464"/>
                    <a:gd name="connsiteX2756" fmla="*/ 2525194 w 3223440"/>
                    <a:gd name="connsiteY2756" fmla="*/ 1069452 h 3149464"/>
                    <a:gd name="connsiteX2757" fmla="*/ 2503872 w 3223440"/>
                    <a:gd name="connsiteY2757" fmla="*/ 1083667 h 3149464"/>
                    <a:gd name="connsiteX2758" fmla="*/ 2477811 w 3223440"/>
                    <a:gd name="connsiteY2758" fmla="*/ 1059976 h 3149464"/>
                    <a:gd name="connsiteX2759" fmla="*/ 2480180 w 3223440"/>
                    <a:gd name="connsiteY2759" fmla="*/ 1050499 h 3149464"/>
                    <a:gd name="connsiteX2760" fmla="*/ 2477811 w 3223440"/>
                    <a:gd name="connsiteY2760" fmla="*/ 1059976 h 3149464"/>
                    <a:gd name="connsiteX2761" fmla="*/ 2503872 w 3223440"/>
                    <a:gd name="connsiteY2761" fmla="*/ 1083667 h 3149464"/>
                    <a:gd name="connsiteX2762" fmla="*/ 2525194 w 3223440"/>
                    <a:gd name="connsiteY2762" fmla="*/ 1069452 h 3149464"/>
                    <a:gd name="connsiteX2763" fmla="*/ 2525194 w 3223440"/>
                    <a:gd name="connsiteY2763" fmla="*/ 1069452 h 3149464"/>
                    <a:gd name="connsiteX2764" fmla="*/ 2506241 w 3223440"/>
                    <a:gd name="connsiteY2764" fmla="*/ 1031546 h 3149464"/>
                    <a:gd name="connsiteX2765" fmla="*/ 2508610 w 3223440"/>
                    <a:gd name="connsiteY2765" fmla="*/ 1043392 h 3149464"/>
                    <a:gd name="connsiteX2766" fmla="*/ 2506241 w 3223440"/>
                    <a:gd name="connsiteY2766" fmla="*/ 1031546 h 3149464"/>
                    <a:gd name="connsiteX2767" fmla="*/ 2503872 w 3223440"/>
                    <a:gd name="connsiteY2767" fmla="*/ 1022070 h 3149464"/>
                    <a:gd name="connsiteX2768" fmla="*/ 2506241 w 3223440"/>
                    <a:gd name="connsiteY2768" fmla="*/ 1031546 h 3149464"/>
                    <a:gd name="connsiteX2769" fmla="*/ 2105858 w 3223440"/>
                    <a:gd name="connsiteY2769" fmla="*/ 842016 h 3149464"/>
                    <a:gd name="connsiteX2770" fmla="*/ 2070321 w 3223440"/>
                    <a:gd name="connsiteY2770" fmla="*/ 834909 h 3149464"/>
                    <a:gd name="connsiteX2771" fmla="*/ 2105858 w 3223440"/>
                    <a:gd name="connsiteY2771" fmla="*/ 842016 h 3149464"/>
                    <a:gd name="connsiteX2772" fmla="*/ 2117704 w 3223440"/>
                    <a:gd name="connsiteY2772" fmla="*/ 844385 h 3149464"/>
                    <a:gd name="connsiteX2773" fmla="*/ 2105858 w 3223440"/>
                    <a:gd name="connsiteY2773" fmla="*/ 842016 h 3149464"/>
                    <a:gd name="connsiteX2774" fmla="*/ 2110597 w 3223440"/>
                    <a:gd name="connsiteY2774" fmla="*/ 1692533 h 3149464"/>
                    <a:gd name="connsiteX2775" fmla="*/ 2079798 w 3223440"/>
                    <a:gd name="connsiteY2775" fmla="*/ 1699640 h 3149464"/>
                    <a:gd name="connsiteX2776" fmla="*/ 2039523 w 3223440"/>
                    <a:gd name="connsiteY2776" fmla="*/ 1706748 h 3149464"/>
                    <a:gd name="connsiteX2777" fmla="*/ 2079798 w 3223440"/>
                    <a:gd name="connsiteY2777" fmla="*/ 1699640 h 3149464"/>
                    <a:gd name="connsiteX2778" fmla="*/ 2110597 w 3223440"/>
                    <a:gd name="connsiteY2778" fmla="*/ 1692533 h 3149464"/>
                    <a:gd name="connsiteX2779" fmla="*/ 2060845 w 3223440"/>
                    <a:gd name="connsiteY2779" fmla="*/ 842016 h 3149464"/>
                    <a:gd name="connsiteX2780" fmla="*/ 2060845 w 3223440"/>
                    <a:gd name="connsiteY2780" fmla="*/ 842016 h 3149464"/>
                    <a:gd name="connsiteX2781" fmla="*/ 2037154 w 3223440"/>
                    <a:gd name="connsiteY2781" fmla="*/ 837278 h 3149464"/>
                    <a:gd name="connsiteX2782" fmla="*/ 2037154 w 3223440"/>
                    <a:gd name="connsiteY2782" fmla="*/ 837278 h 3149464"/>
                    <a:gd name="connsiteX2783" fmla="*/ 2037154 w 3223440"/>
                    <a:gd name="connsiteY2783" fmla="*/ 837278 h 3149464"/>
                    <a:gd name="connsiteX2784" fmla="*/ 2060845 w 3223440"/>
                    <a:gd name="connsiteY2784" fmla="*/ 842016 h 3149464"/>
                    <a:gd name="connsiteX2785" fmla="*/ 2053737 w 3223440"/>
                    <a:gd name="connsiteY2785" fmla="*/ 1069452 h 3149464"/>
                    <a:gd name="connsiteX2786" fmla="*/ 2053737 w 3223440"/>
                    <a:gd name="connsiteY2786" fmla="*/ 1069452 h 3149464"/>
                    <a:gd name="connsiteX2787" fmla="*/ 2030046 w 3223440"/>
                    <a:gd name="connsiteY2787" fmla="*/ 1102620 h 3149464"/>
                    <a:gd name="connsiteX2788" fmla="*/ 2053737 w 3223440"/>
                    <a:gd name="connsiteY2788" fmla="*/ 1069452 h 3149464"/>
                    <a:gd name="connsiteX2789" fmla="*/ 2030046 w 3223440"/>
                    <a:gd name="connsiteY2789" fmla="*/ 1559862 h 3149464"/>
                    <a:gd name="connsiteX2790" fmla="*/ 2020570 w 3223440"/>
                    <a:gd name="connsiteY2790" fmla="*/ 1552754 h 3149464"/>
                    <a:gd name="connsiteX2791" fmla="*/ 2018200 w 3223440"/>
                    <a:gd name="connsiteY2791" fmla="*/ 1552754 h 3149464"/>
                    <a:gd name="connsiteX2792" fmla="*/ 2020570 w 3223440"/>
                    <a:gd name="connsiteY2792" fmla="*/ 1552754 h 3149464"/>
                    <a:gd name="connsiteX2793" fmla="*/ 2030046 w 3223440"/>
                    <a:gd name="connsiteY2793" fmla="*/ 1559862 h 3149464"/>
                    <a:gd name="connsiteX2794" fmla="*/ 1989771 w 3223440"/>
                    <a:gd name="connsiteY2794" fmla="*/ 1349009 h 3149464"/>
                    <a:gd name="connsiteX2795" fmla="*/ 1975556 w 3223440"/>
                    <a:gd name="connsiteY2795" fmla="*/ 1346640 h 3149464"/>
                    <a:gd name="connsiteX2796" fmla="*/ 1954234 w 3223440"/>
                    <a:gd name="connsiteY2796" fmla="*/ 1339533 h 3149464"/>
                    <a:gd name="connsiteX2797" fmla="*/ 1975556 w 3223440"/>
                    <a:gd name="connsiteY2797" fmla="*/ 1346640 h 3149464"/>
                    <a:gd name="connsiteX2798" fmla="*/ 1989771 w 3223440"/>
                    <a:gd name="connsiteY2798" fmla="*/ 1349009 h 3149464"/>
                    <a:gd name="connsiteX2799" fmla="*/ 1921066 w 3223440"/>
                    <a:gd name="connsiteY2799" fmla="*/ 1443774 h 3149464"/>
                    <a:gd name="connsiteX2800" fmla="*/ 1921066 w 3223440"/>
                    <a:gd name="connsiteY2800" fmla="*/ 1443774 h 3149464"/>
                    <a:gd name="connsiteX2801" fmla="*/ 1944758 w 3223440"/>
                    <a:gd name="connsiteY2801" fmla="*/ 1465097 h 3149464"/>
                    <a:gd name="connsiteX2802" fmla="*/ 1932912 w 3223440"/>
                    <a:gd name="connsiteY2802" fmla="*/ 1472204 h 3149464"/>
                    <a:gd name="connsiteX2803" fmla="*/ 1944758 w 3223440"/>
                    <a:gd name="connsiteY2803" fmla="*/ 1465097 h 3149464"/>
                    <a:gd name="connsiteX2804" fmla="*/ 1921066 w 3223440"/>
                    <a:gd name="connsiteY2804" fmla="*/ 1443774 h 3149464"/>
                    <a:gd name="connsiteX2805" fmla="*/ 1895006 w 3223440"/>
                    <a:gd name="connsiteY2805" fmla="*/ 1545647 h 3149464"/>
                    <a:gd name="connsiteX2806" fmla="*/ 1895006 w 3223440"/>
                    <a:gd name="connsiteY2806" fmla="*/ 1576445 h 3149464"/>
                    <a:gd name="connsiteX2807" fmla="*/ 1899744 w 3223440"/>
                    <a:gd name="connsiteY2807" fmla="*/ 1600137 h 3149464"/>
                    <a:gd name="connsiteX2808" fmla="*/ 1909221 w 3223440"/>
                    <a:gd name="connsiteY2808" fmla="*/ 1621459 h 3149464"/>
                    <a:gd name="connsiteX2809" fmla="*/ 1909221 w 3223440"/>
                    <a:gd name="connsiteY2809" fmla="*/ 1621459 h 3149464"/>
                    <a:gd name="connsiteX2810" fmla="*/ 1899744 w 3223440"/>
                    <a:gd name="connsiteY2810" fmla="*/ 1600137 h 3149464"/>
                    <a:gd name="connsiteX2811" fmla="*/ 1895006 w 3223440"/>
                    <a:gd name="connsiteY2811" fmla="*/ 1576445 h 3149464"/>
                    <a:gd name="connsiteX2812" fmla="*/ 1895006 w 3223440"/>
                    <a:gd name="connsiteY2812" fmla="*/ 1545647 h 3149464"/>
                    <a:gd name="connsiteX2813" fmla="*/ 1911590 w 3223440"/>
                    <a:gd name="connsiteY2813" fmla="*/ 1472204 h 3149464"/>
                    <a:gd name="connsiteX2814" fmla="*/ 1916328 w 3223440"/>
                    <a:gd name="connsiteY2814" fmla="*/ 1469835 h 3149464"/>
                    <a:gd name="connsiteX2815" fmla="*/ 1911590 w 3223440"/>
                    <a:gd name="connsiteY2815" fmla="*/ 1472204 h 3149464"/>
                    <a:gd name="connsiteX2816" fmla="*/ 1895006 w 3223440"/>
                    <a:gd name="connsiteY2816" fmla="*/ 1545647 h 3149464"/>
                    <a:gd name="connsiteX2817" fmla="*/ 1911590 w 3223440"/>
                    <a:gd name="connsiteY2817" fmla="*/ 1365593 h 3149464"/>
                    <a:gd name="connsiteX2818" fmla="*/ 1892637 w 3223440"/>
                    <a:gd name="connsiteY2818" fmla="*/ 1358486 h 3149464"/>
                    <a:gd name="connsiteX2819" fmla="*/ 1840516 w 3223440"/>
                    <a:gd name="connsiteY2819" fmla="*/ 1346640 h 3149464"/>
                    <a:gd name="connsiteX2820" fmla="*/ 1892637 w 3223440"/>
                    <a:gd name="connsiteY2820" fmla="*/ 1358486 h 3149464"/>
                    <a:gd name="connsiteX2821" fmla="*/ 1911590 w 3223440"/>
                    <a:gd name="connsiteY2821" fmla="*/ 1365593 h 3149464"/>
                    <a:gd name="connsiteX2822" fmla="*/ 1828670 w 3223440"/>
                    <a:gd name="connsiteY2822" fmla="*/ 1884432 h 3149464"/>
                    <a:gd name="connsiteX2823" fmla="*/ 1854731 w 3223440"/>
                    <a:gd name="connsiteY2823" fmla="*/ 1896278 h 3149464"/>
                    <a:gd name="connsiteX2824" fmla="*/ 1876053 w 3223440"/>
                    <a:gd name="connsiteY2824" fmla="*/ 1905754 h 3149464"/>
                    <a:gd name="connsiteX2825" fmla="*/ 1854731 w 3223440"/>
                    <a:gd name="connsiteY2825" fmla="*/ 1896278 h 3149464"/>
                    <a:gd name="connsiteX2826" fmla="*/ 1828670 w 3223440"/>
                    <a:gd name="connsiteY2826" fmla="*/ 1884432 h 3149464"/>
                    <a:gd name="connsiteX2827" fmla="*/ 1833409 w 3223440"/>
                    <a:gd name="connsiteY2827" fmla="*/ 1927076 h 3149464"/>
                    <a:gd name="connsiteX2828" fmla="*/ 1828670 w 3223440"/>
                    <a:gd name="connsiteY2828" fmla="*/ 1917600 h 3149464"/>
                    <a:gd name="connsiteX2829" fmla="*/ 1823932 w 3223440"/>
                    <a:gd name="connsiteY2829" fmla="*/ 1908123 h 3149464"/>
                    <a:gd name="connsiteX2830" fmla="*/ 1828670 w 3223440"/>
                    <a:gd name="connsiteY2830" fmla="*/ 1917600 h 3149464"/>
                    <a:gd name="connsiteX2831" fmla="*/ 1833409 w 3223440"/>
                    <a:gd name="connsiteY2831" fmla="*/ 1927076 h 3149464"/>
                    <a:gd name="connsiteX2832" fmla="*/ 1821563 w 3223440"/>
                    <a:gd name="connsiteY2832" fmla="*/ 1820465 h 3149464"/>
                    <a:gd name="connsiteX2833" fmla="*/ 1821563 w 3223440"/>
                    <a:gd name="connsiteY2833" fmla="*/ 1820465 h 3149464"/>
                    <a:gd name="connsiteX2834" fmla="*/ 1835778 w 3223440"/>
                    <a:gd name="connsiteY2834" fmla="*/ 1825204 h 3149464"/>
                    <a:gd name="connsiteX2835" fmla="*/ 1821563 w 3223440"/>
                    <a:gd name="connsiteY2835" fmla="*/ 1820465 h 3149464"/>
                    <a:gd name="connsiteX2836" fmla="*/ 1783657 w 3223440"/>
                    <a:gd name="connsiteY2836" fmla="*/ 1384546 h 3149464"/>
                    <a:gd name="connsiteX2837" fmla="*/ 1677046 w 3223440"/>
                    <a:gd name="connsiteY2837" fmla="*/ 1346640 h 3149464"/>
                    <a:gd name="connsiteX2838" fmla="*/ 1672308 w 3223440"/>
                    <a:gd name="connsiteY2838" fmla="*/ 1346640 h 3149464"/>
                    <a:gd name="connsiteX2839" fmla="*/ 1677046 w 3223440"/>
                    <a:gd name="connsiteY2839" fmla="*/ 1346640 h 3149464"/>
                    <a:gd name="connsiteX2840" fmla="*/ 1783657 w 3223440"/>
                    <a:gd name="connsiteY2840" fmla="*/ 1384546 h 3149464"/>
                    <a:gd name="connsiteX2841" fmla="*/ 1831040 w 3223440"/>
                    <a:gd name="connsiteY2841" fmla="*/ 1405868 h 3149464"/>
                    <a:gd name="connsiteX2842" fmla="*/ 1783657 w 3223440"/>
                    <a:gd name="connsiteY2842" fmla="*/ 1384546 h 3149464"/>
                    <a:gd name="connsiteX2843" fmla="*/ 1800241 w 3223440"/>
                    <a:gd name="connsiteY2843" fmla="*/ 1630935 h 3149464"/>
                    <a:gd name="connsiteX2844" fmla="*/ 1771811 w 3223440"/>
                    <a:gd name="connsiteY2844" fmla="*/ 1628566 h 3149464"/>
                    <a:gd name="connsiteX2845" fmla="*/ 1771811 w 3223440"/>
                    <a:gd name="connsiteY2845" fmla="*/ 1628566 h 3149464"/>
                    <a:gd name="connsiteX2846" fmla="*/ 1800241 w 3223440"/>
                    <a:gd name="connsiteY2846" fmla="*/ 1630935 h 3149464"/>
                    <a:gd name="connsiteX2847" fmla="*/ 1719690 w 3223440"/>
                    <a:gd name="connsiteY2847" fmla="*/ 1604875 h 3149464"/>
                    <a:gd name="connsiteX2848" fmla="*/ 1741013 w 3223440"/>
                    <a:gd name="connsiteY2848" fmla="*/ 1640412 h 3149464"/>
                    <a:gd name="connsiteX2849" fmla="*/ 1736274 w 3223440"/>
                    <a:gd name="connsiteY2849" fmla="*/ 1654627 h 3149464"/>
                    <a:gd name="connsiteX2850" fmla="*/ 1757596 w 3223440"/>
                    <a:gd name="connsiteY2850" fmla="*/ 1685425 h 3149464"/>
                    <a:gd name="connsiteX2851" fmla="*/ 1759966 w 3223440"/>
                    <a:gd name="connsiteY2851" fmla="*/ 1685425 h 3149464"/>
                    <a:gd name="connsiteX2852" fmla="*/ 1757596 w 3223440"/>
                    <a:gd name="connsiteY2852" fmla="*/ 1685425 h 3149464"/>
                    <a:gd name="connsiteX2853" fmla="*/ 1736274 w 3223440"/>
                    <a:gd name="connsiteY2853" fmla="*/ 1654627 h 3149464"/>
                    <a:gd name="connsiteX2854" fmla="*/ 1741013 w 3223440"/>
                    <a:gd name="connsiteY2854" fmla="*/ 1640412 h 3149464"/>
                    <a:gd name="connsiteX2855" fmla="*/ 1719690 w 3223440"/>
                    <a:gd name="connsiteY2855" fmla="*/ 1604875 h 3149464"/>
                    <a:gd name="connsiteX2856" fmla="*/ 1698368 w 3223440"/>
                    <a:gd name="connsiteY2856" fmla="*/ 1526694 h 3149464"/>
                    <a:gd name="connsiteX2857" fmla="*/ 1655724 w 3223440"/>
                    <a:gd name="connsiteY2857" fmla="*/ 1517217 h 3149464"/>
                    <a:gd name="connsiteX2858" fmla="*/ 1698368 w 3223440"/>
                    <a:gd name="connsiteY2858" fmla="*/ 1526694 h 3149464"/>
                    <a:gd name="connsiteX2859" fmla="*/ 1724429 w 3223440"/>
                    <a:gd name="connsiteY2859" fmla="*/ 1540909 h 3149464"/>
                    <a:gd name="connsiteX2860" fmla="*/ 1698368 w 3223440"/>
                    <a:gd name="connsiteY2860" fmla="*/ 1526694 h 3149464"/>
                    <a:gd name="connsiteX2861" fmla="*/ 1705476 w 3223440"/>
                    <a:gd name="connsiteY2861" fmla="*/ 1761237 h 3149464"/>
                    <a:gd name="connsiteX2862" fmla="*/ 1684154 w 3223440"/>
                    <a:gd name="connsiteY2862" fmla="*/ 1737546 h 3149464"/>
                    <a:gd name="connsiteX2863" fmla="*/ 1672308 w 3223440"/>
                    <a:gd name="connsiteY2863" fmla="*/ 1725700 h 3149464"/>
                    <a:gd name="connsiteX2864" fmla="*/ 1684154 w 3223440"/>
                    <a:gd name="connsiteY2864" fmla="*/ 1737546 h 3149464"/>
                    <a:gd name="connsiteX2865" fmla="*/ 1705476 w 3223440"/>
                    <a:gd name="connsiteY2865" fmla="*/ 1761237 h 3149464"/>
                    <a:gd name="connsiteX2866" fmla="*/ 1665201 w 3223440"/>
                    <a:gd name="connsiteY2866" fmla="*/ 1735177 h 3149464"/>
                    <a:gd name="connsiteX2867" fmla="*/ 1667570 w 3223440"/>
                    <a:gd name="connsiteY2867" fmla="*/ 1768345 h 3149464"/>
                    <a:gd name="connsiteX2868" fmla="*/ 1665201 w 3223440"/>
                    <a:gd name="connsiteY2868" fmla="*/ 1735177 h 3149464"/>
                    <a:gd name="connsiteX2869" fmla="*/ 1665201 w 3223440"/>
                    <a:gd name="connsiteY2869" fmla="*/ 1803882 h 3149464"/>
                    <a:gd name="connsiteX2870" fmla="*/ 1665201 w 3223440"/>
                    <a:gd name="connsiteY2870" fmla="*/ 1803882 h 3149464"/>
                    <a:gd name="connsiteX2871" fmla="*/ 1665201 w 3223440"/>
                    <a:gd name="connsiteY2871" fmla="*/ 1803882 h 3149464"/>
                    <a:gd name="connsiteX2872" fmla="*/ 1665201 w 3223440"/>
                    <a:gd name="connsiteY2872" fmla="*/ 1780190 h 3149464"/>
                    <a:gd name="connsiteX2873" fmla="*/ 1665201 w 3223440"/>
                    <a:gd name="connsiteY2873" fmla="*/ 1780190 h 3149464"/>
                    <a:gd name="connsiteX2874" fmla="*/ 1665201 w 3223440"/>
                    <a:gd name="connsiteY2874" fmla="*/ 1780190 h 3149464"/>
                    <a:gd name="connsiteX2875" fmla="*/ 1665201 w 3223440"/>
                    <a:gd name="connsiteY2875" fmla="*/ 1803882 h 3149464"/>
                    <a:gd name="connsiteX2876" fmla="*/ 1613080 w 3223440"/>
                    <a:gd name="connsiteY2876" fmla="*/ 1953137 h 3149464"/>
                    <a:gd name="connsiteX2877" fmla="*/ 1596496 w 3223440"/>
                    <a:gd name="connsiteY2877" fmla="*/ 1948399 h 3149464"/>
                    <a:gd name="connsiteX2878" fmla="*/ 1596496 w 3223440"/>
                    <a:gd name="connsiteY2878" fmla="*/ 1948399 h 3149464"/>
                    <a:gd name="connsiteX2879" fmla="*/ 1613080 w 3223440"/>
                    <a:gd name="connsiteY2879" fmla="*/ 1953137 h 3149464"/>
                    <a:gd name="connsiteX2880" fmla="*/ 1617818 w 3223440"/>
                    <a:gd name="connsiteY2880" fmla="*/ 1964982 h 3149464"/>
                    <a:gd name="connsiteX2881" fmla="*/ 1613080 w 3223440"/>
                    <a:gd name="connsiteY2881" fmla="*/ 1969721 h 3149464"/>
                    <a:gd name="connsiteX2882" fmla="*/ 1617818 w 3223440"/>
                    <a:gd name="connsiteY2882" fmla="*/ 1964982 h 3149464"/>
                    <a:gd name="connsiteX2883" fmla="*/ 1613080 w 3223440"/>
                    <a:gd name="connsiteY2883" fmla="*/ 1953137 h 3149464"/>
                    <a:gd name="connsiteX2884" fmla="*/ 1587019 w 3223440"/>
                    <a:gd name="connsiteY2884" fmla="*/ 1730439 h 3149464"/>
                    <a:gd name="connsiteX2885" fmla="*/ 1570436 w 3223440"/>
                    <a:gd name="connsiteY2885" fmla="*/ 1742285 h 3149464"/>
                    <a:gd name="connsiteX2886" fmla="*/ 1587019 w 3223440"/>
                    <a:gd name="connsiteY2886" fmla="*/ 1730439 h 3149464"/>
                    <a:gd name="connsiteX2887" fmla="*/ 1591758 w 3223440"/>
                    <a:gd name="connsiteY2887" fmla="*/ 1716224 h 3149464"/>
                    <a:gd name="connsiteX2888" fmla="*/ 1587019 w 3223440"/>
                    <a:gd name="connsiteY2888" fmla="*/ 1730439 h 3149464"/>
                    <a:gd name="connsiteX2889" fmla="*/ 1601234 w 3223440"/>
                    <a:gd name="connsiteY2889" fmla="*/ 1737546 h 3149464"/>
                    <a:gd name="connsiteX2890" fmla="*/ 1615449 w 3223440"/>
                    <a:gd name="connsiteY2890" fmla="*/ 1751761 h 3149464"/>
                    <a:gd name="connsiteX2891" fmla="*/ 1601234 w 3223440"/>
                    <a:gd name="connsiteY2891" fmla="*/ 1737546 h 3149464"/>
                    <a:gd name="connsiteX2892" fmla="*/ 1587019 w 3223440"/>
                    <a:gd name="connsiteY2892" fmla="*/ 1730439 h 3149464"/>
                    <a:gd name="connsiteX2893" fmla="*/ 1596496 w 3223440"/>
                    <a:gd name="connsiteY2893" fmla="*/ 1948399 h 3149464"/>
                    <a:gd name="connsiteX2894" fmla="*/ 1596496 w 3223440"/>
                    <a:gd name="connsiteY2894" fmla="*/ 1948399 h 3149464"/>
                    <a:gd name="connsiteX2895" fmla="*/ 1596496 w 3223440"/>
                    <a:gd name="connsiteY2895" fmla="*/ 1948399 h 3149464"/>
                    <a:gd name="connsiteX2896" fmla="*/ 1596496 w 3223440"/>
                    <a:gd name="connsiteY2896" fmla="*/ 1948399 h 3149464"/>
                    <a:gd name="connsiteX2897" fmla="*/ 1551482 w 3223440"/>
                    <a:gd name="connsiteY2897" fmla="*/ 2005257 h 3149464"/>
                    <a:gd name="connsiteX2898" fmla="*/ 1544375 w 3223440"/>
                    <a:gd name="connsiteY2898" fmla="*/ 2031318 h 3149464"/>
                    <a:gd name="connsiteX2899" fmla="*/ 1551482 w 3223440"/>
                    <a:gd name="connsiteY2899" fmla="*/ 2005257 h 3149464"/>
                    <a:gd name="connsiteX2900" fmla="*/ 1556221 w 3223440"/>
                    <a:gd name="connsiteY2900" fmla="*/ 1995781 h 3149464"/>
                    <a:gd name="connsiteX2901" fmla="*/ 1551482 w 3223440"/>
                    <a:gd name="connsiteY2901" fmla="*/ 2005257 h 3149464"/>
                    <a:gd name="connsiteX2902" fmla="*/ 1556221 w 3223440"/>
                    <a:gd name="connsiteY2902" fmla="*/ 2163989 h 3149464"/>
                    <a:gd name="connsiteX2903" fmla="*/ 1549113 w 3223440"/>
                    <a:gd name="connsiteY2903" fmla="*/ 2152143 h 3149464"/>
                    <a:gd name="connsiteX2904" fmla="*/ 1542006 w 3223440"/>
                    <a:gd name="connsiteY2904" fmla="*/ 2142667 h 3149464"/>
                    <a:gd name="connsiteX2905" fmla="*/ 1549113 w 3223440"/>
                    <a:gd name="connsiteY2905" fmla="*/ 2152143 h 3149464"/>
                    <a:gd name="connsiteX2906" fmla="*/ 1556221 w 3223440"/>
                    <a:gd name="connsiteY2906" fmla="*/ 2163989 h 3149464"/>
                    <a:gd name="connsiteX2907" fmla="*/ 1542006 w 3223440"/>
                    <a:gd name="connsiteY2907" fmla="*/ 1623828 h 3149464"/>
                    <a:gd name="connsiteX2908" fmla="*/ 1532529 w 3223440"/>
                    <a:gd name="connsiteY2908" fmla="*/ 1626197 h 3149464"/>
                    <a:gd name="connsiteX2909" fmla="*/ 1542006 w 3223440"/>
                    <a:gd name="connsiteY2909" fmla="*/ 1623828 h 3149464"/>
                    <a:gd name="connsiteX2910" fmla="*/ 1568066 w 3223440"/>
                    <a:gd name="connsiteY2910" fmla="*/ 1611983 h 3149464"/>
                    <a:gd name="connsiteX2911" fmla="*/ 1542006 w 3223440"/>
                    <a:gd name="connsiteY2911" fmla="*/ 1623828 h 3149464"/>
                    <a:gd name="connsiteX2912" fmla="*/ 1487516 w 3223440"/>
                    <a:gd name="connsiteY2912" fmla="*/ 1891539 h 3149464"/>
                    <a:gd name="connsiteX2913" fmla="*/ 1475670 w 3223440"/>
                    <a:gd name="connsiteY2913" fmla="*/ 1877325 h 3149464"/>
                    <a:gd name="connsiteX2914" fmla="*/ 1475670 w 3223440"/>
                    <a:gd name="connsiteY2914" fmla="*/ 1877325 h 3149464"/>
                    <a:gd name="connsiteX2915" fmla="*/ 1475670 w 3223440"/>
                    <a:gd name="connsiteY2915" fmla="*/ 1877325 h 3149464"/>
                    <a:gd name="connsiteX2916" fmla="*/ 1487516 w 3223440"/>
                    <a:gd name="connsiteY2916" fmla="*/ 1891539 h 3149464"/>
                    <a:gd name="connsiteX2917" fmla="*/ 1542006 w 3223440"/>
                    <a:gd name="connsiteY2917" fmla="*/ 1882063 h 3149464"/>
                    <a:gd name="connsiteX2918" fmla="*/ 1487516 w 3223440"/>
                    <a:gd name="connsiteY2918" fmla="*/ 1891539 h 3149464"/>
                    <a:gd name="connsiteX2919" fmla="*/ 1499362 w 3223440"/>
                    <a:gd name="connsiteY2919" fmla="*/ 1924707 h 3149464"/>
                    <a:gd name="connsiteX2920" fmla="*/ 1494623 w 3223440"/>
                    <a:gd name="connsiteY2920" fmla="*/ 1924707 h 3149464"/>
                    <a:gd name="connsiteX2921" fmla="*/ 1478040 w 3223440"/>
                    <a:gd name="connsiteY2921" fmla="*/ 1927076 h 3149464"/>
                    <a:gd name="connsiteX2922" fmla="*/ 1494623 w 3223440"/>
                    <a:gd name="connsiteY2922" fmla="*/ 1924707 h 3149464"/>
                    <a:gd name="connsiteX2923" fmla="*/ 1499362 w 3223440"/>
                    <a:gd name="connsiteY2923" fmla="*/ 1924707 h 3149464"/>
                    <a:gd name="connsiteX2924" fmla="*/ 1286140 w 3223440"/>
                    <a:gd name="connsiteY2924" fmla="*/ 1806251 h 3149464"/>
                    <a:gd name="connsiteX2925" fmla="*/ 1312201 w 3223440"/>
                    <a:gd name="connsiteY2925" fmla="*/ 1820465 h 3149464"/>
                    <a:gd name="connsiteX2926" fmla="*/ 1369060 w 3223440"/>
                    <a:gd name="connsiteY2926" fmla="*/ 1851264 h 3149464"/>
                    <a:gd name="connsiteX2927" fmla="*/ 1454348 w 3223440"/>
                    <a:gd name="connsiteY2927" fmla="*/ 1877325 h 3149464"/>
                    <a:gd name="connsiteX2928" fmla="*/ 1369060 w 3223440"/>
                    <a:gd name="connsiteY2928" fmla="*/ 1851264 h 3149464"/>
                    <a:gd name="connsiteX2929" fmla="*/ 1312201 w 3223440"/>
                    <a:gd name="connsiteY2929" fmla="*/ 1820465 h 3149464"/>
                    <a:gd name="connsiteX2930" fmla="*/ 1312201 w 3223440"/>
                    <a:gd name="connsiteY2930" fmla="*/ 1820465 h 3149464"/>
                    <a:gd name="connsiteX2931" fmla="*/ 1286140 w 3223440"/>
                    <a:gd name="connsiteY2931" fmla="*/ 1806251 h 3149464"/>
                    <a:gd name="connsiteX2932" fmla="*/ 1241127 w 3223440"/>
                    <a:gd name="connsiteY2932" fmla="*/ 2114238 h 3149464"/>
                    <a:gd name="connsiteX2933" fmla="*/ 1243496 w 3223440"/>
                    <a:gd name="connsiteY2933" fmla="*/ 2100023 h 3149464"/>
                    <a:gd name="connsiteX2934" fmla="*/ 1279033 w 3223440"/>
                    <a:gd name="connsiteY2934" fmla="*/ 2085808 h 3149464"/>
                    <a:gd name="connsiteX2935" fmla="*/ 1279033 w 3223440"/>
                    <a:gd name="connsiteY2935" fmla="*/ 2081069 h 3149464"/>
                    <a:gd name="connsiteX2936" fmla="*/ 1279033 w 3223440"/>
                    <a:gd name="connsiteY2936" fmla="*/ 2085808 h 3149464"/>
                    <a:gd name="connsiteX2937" fmla="*/ 1243496 w 3223440"/>
                    <a:gd name="connsiteY2937" fmla="*/ 2100023 h 3149464"/>
                    <a:gd name="connsiteX2938" fmla="*/ 1241127 w 3223440"/>
                    <a:gd name="connsiteY2938" fmla="*/ 2114238 h 3149464"/>
                    <a:gd name="connsiteX2939" fmla="*/ 1200851 w 3223440"/>
                    <a:gd name="connsiteY2939" fmla="*/ 1763607 h 3149464"/>
                    <a:gd name="connsiteX2940" fmla="*/ 1174791 w 3223440"/>
                    <a:gd name="connsiteY2940" fmla="*/ 1747023 h 3149464"/>
                    <a:gd name="connsiteX2941" fmla="*/ 1174791 w 3223440"/>
                    <a:gd name="connsiteY2941" fmla="*/ 1747023 h 3149464"/>
                    <a:gd name="connsiteX2942" fmla="*/ 1200851 w 3223440"/>
                    <a:gd name="connsiteY2942" fmla="*/ 1763607 h 3149464"/>
                    <a:gd name="connsiteX2943" fmla="*/ 1198482 w 3223440"/>
                    <a:gd name="connsiteY2943" fmla="*/ 1754130 h 3149464"/>
                    <a:gd name="connsiteX2944" fmla="*/ 1200851 w 3223440"/>
                    <a:gd name="connsiteY2944" fmla="*/ 1763607 h 3149464"/>
                    <a:gd name="connsiteX2945" fmla="*/ 1252972 w 3223440"/>
                    <a:gd name="connsiteY2945" fmla="*/ 1780190 h 3149464"/>
                    <a:gd name="connsiteX2946" fmla="*/ 1200851 w 3223440"/>
                    <a:gd name="connsiteY2946" fmla="*/ 1763607 h 3149464"/>
                    <a:gd name="connsiteX2947" fmla="*/ 1234019 w 3223440"/>
                    <a:gd name="connsiteY2947" fmla="*/ 1863110 h 3149464"/>
                    <a:gd name="connsiteX2948" fmla="*/ 1226912 w 3223440"/>
                    <a:gd name="connsiteY2948" fmla="*/ 1841788 h 3149464"/>
                    <a:gd name="connsiteX2949" fmla="*/ 1226912 w 3223440"/>
                    <a:gd name="connsiteY2949" fmla="*/ 1841788 h 3149464"/>
                    <a:gd name="connsiteX2950" fmla="*/ 1234019 w 3223440"/>
                    <a:gd name="connsiteY2950" fmla="*/ 1863110 h 3149464"/>
                    <a:gd name="connsiteX2951" fmla="*/ 1117932 w 3223440"/>
                    <a:gd name="connsiteY2951" fmla="*/ 1818097 h 3149464"/>
                    <a:gd name="connsiteX2952" fmla="*/ 1089503 w 3223440"/>
                    <a:gd name="connsiteY2952" fmla="*/ 1889170 h 3149464"/>
                    <a:gd name="connsiteX2953" fmla="*/ 1108456 w 3223440"/>
                    <a:gd name="connsiteY2953" fmla="*/ 1901016 h 3149464"/>
                    <a:gd name="connsiteX2954" fmla="*/ 1110825 w 3223440"/>
                    <a:gd name="connsiteY2954" fmla="*/ 1901016 h 3149464"/>
                    <a:gd name="connsiteX2955" fmla="*/ 1108456 w 3223440"/>
                    <a:gd name="connsiteY2955" fmla="*/ 1901016 h 3149464"/>
                    <a:gd name="connsiteX2956" fmla="*/ 1089503 w 3223440"/>
                    <a:gd name="connsiteY2956" fmla="*/ 1889170 h 3149464"/>
                    <a:gd name="connsiteX2957" fmla="*/ 1117932 w 3223440"/>
                    <a:gd name="connsiteY2957" fmla="*/ 1818097 h 3149464"/>
                    <a:gd name="connsiteX2958" fmla="*/ 1089503 w 3223440"/>
                    <a:gd name="connsiteY2958" fmla="*/ 1796774 h 3149464"/>
                    <a:gd name="connsiteX2959" fmla="*/ 1132147 w 3223440"/>
                    <a:gd name="connsiteY2959" fmla="*/ 1780190 h 3149464"/>
                    <a:gd name="connsiteX2960" fmla="*/ 1132147 w 3223440"/>
                    <a:gd name="connsiteY2960" fmla="*/ 1780190 h 3149464"/>
                    <a:gd name="connsiteX2961" fmla="*/ 1089503 w 3223440"/>
                    <a:gd name="connsiteY2961" fmla="*/ 1796774 h 3149464"/>
                    <a:gd name="connsiteX2962" fmla="*/ 1089503 w 3223440"/>
                    <a:gd name="connsiteY2962" fmla="*/ 1796774 h 3149464"/>
                    <a:gd name="connsiteX2963" fmla="*/ 1106086 w 3223440"/>
                    <a:gd name="connsiteY2963" fmla="*/ 1988674 h 3149464"/>
                    <a:gd name="connsiteX2964" fmla="*/ 1106086 w 3223440"/>
                    <a:gd name="connsiteY2964" fmla="*/ 1988674 h 3149464"/>
                    <a:gd name="connsiteX2965" fmla="*/ 1084764 w 3223440"/>
                    <a:gd name="connsiteY2965" fmla="*/ 1981566 h 3149464"/>
                    <a:gd name="connsiteX2966" fmla="*/ 1072919 w 3223440"/>
                    <a:gd name="connsiteY2966" fmla="*/ 1979197 h 3149464"/>
                    <a:gd name="connsiteX2967" fmla="*/ 1084764 w 3223440"/>
                    <a:gd name="connsiteY2967" fmla="*/ 1981566 h 3149464"/>
                    <a:gd name="connsiteX2968" fmla="*/ 1106086 w 3223440"/>
                    <a:gd name="connsiteY2968" fmla="*/ 1988674 h 3149464"/>
                    <a:gd name="connsiteX2969" fmla="*/ 1103717 w 3223440"/>
                    <a:gd name="connsiteY2969" fmla="*/ 1938922 h 3149464"/>
                    <a:gd name="connsiteX2970" fmla="*/ 1120301 w 3223440"/>
                    <a:gd name="connsiteY2970" fmla="*/ 1927076 h 3149464"/>
                    <a:gd name="connsiteX2971" fmla="*/ 1120301 w 3223440"/>
                    <a:gd name="connsiteY2971" fmla="*/ 1908123 h 3149464"/>
                    <a:gd name="connsiteX2972" fmla="*/ 1120301 w 3223440"/>
                    <a:gd name="connsiteY2972" fmla="*/ 1927076 h 3149464"/>
                    <a:gd name="connsiteX2973" fmla="*/ 1103717 w 3223440"/>
                    <a:gd name="connsiteY2973" fmla="*/ 1938922 h 3149464"/>
                    <a:gd name="connsiteX2974" fmla="*/ 1120301 w 3223440"/>
                    <a:gd name="connsiteY2974" fmla="*/ 1818097 h 3149464"/>
                    <a:gd name="connsiteX2975" fmla="*/ 1132147 w 3223440"/>
                    <a:gd name="connsiteY2975" fmla="*/ 1813358 h 3149464"/>
                    <a:gd name="connsiteX2976" fmla="*/ 1132147 w 3223440"/>
                    <a:gd name="connsiteY2976" fmla="*/ 1813358 h 3149464"/>
                    <a:gd name="connsiteX2977" fmla="*/ 1120301 w 3223440"/>
                    <a:gd name="connsiteY2977" fmla="*/ 1818097 h 3149464"/>
                    <a:gd name="connsiteX2978" fmla="*/ 1103717 w 3223440"/>
                    <a:gd name="connsiteY2978" fmla="*/ 1626197 h 3149464"/>
                    <a:gd name="connsiteX2979" fmla="*/ 1091872 w 3223440"/>
                    <a:gd name="connsiteY2979" fmla="*/ 1628566 h 3149464"/>
                    <a:gd name="connsiteX2980" fmla="*/ 1103717 w 3223440"/>
                    <a:gd name="connsiteY2980" fmla="*/ 1626197 h 3149464"/>
                    <a:gd name="connsiteX2981" fmla="*/ 1162945 w 3223440"/>
                    <a:gd name="connsiteY2981" fmla="*/ 1604875 h 3149464"/>
                    <a:gd name="connsiteX2982" fmla="*/ 1103717 w 3223440"/>
                    <a:gd name="connsiteY2982" fmla="*/ 1626197 h 3149464"/>
                    <a:gd name="connsiteX2983" fmla="*/ 1136885 w 3223440"/>
                    <a:gd name="connsiteY2983" fmla="*/ 1367962 h 3149464"/>
                    <a:gd name="connsiteX2984" fmla="*/ 1115563 w 3223440"/>
                    <a:gd name="connsiteY2984" fmla="*/ 1365593 h 3149464"/>
                    <a:gd name="connsiteX2985" fmla="*/ 1051597 w 3223440"/>
                    <a:gd name="connsiteY2985" fmla="*/ 1349009 h 3149464"/>
                    <a:gd name="connsiteX2986" fmla="*/ 1004214 w 3223440"/>
                    <a:gd name="connsiteY2986" fmla="*/ 1358486 h 3149464"/>
                    <a:gd name="connsiteX2987" fmla="*/ 971046 w 3223440"/>
                    <a:gd name="connsiteY2987" fmla="*/ 1367962 h 3149464"/>
                    <a:gd name="connsiteX2988" fmla="*/ 949724 w 3223440"/>
                    <a:gd name="connsiteY2988" fmla="*/ 1379808 h 3149464"/>
                    <a:gd name="connsiteX2989" fmla="*/ 971046 w 3223440"/>
                    <a:gd name="connsiteY2989" fmla="*/ 1367962 h 3149464"/>
                    <a:gd name="connsiteX2990" fmla="*/ 1004214 w 3223440"/>
                    <a:gd name="connsiteY2990" fmla="*/ 1358486 h 3149464"/>
                    <a:gd name="connsiteX2991" fmla="*/ 1051597 w 3223440"/>
                    <a:gd name="connsiteY2991" fmla="*/ 1349009 h 3149464"/>
                    <a:gd name="connsiteX2992" fmla="*/ 1115563 w 3223440"/>
                    <a:gd name="connsiteY2992" fmla="*/ 1365593 h 3149464"/>
                    <a:gd name="connsiteX2993" fmla="*/ 1136885 w 3223440"/>
                    <a:gd name="connsiteY2993" fmla="*/ 1367962 h 3149464"/>
                    <a:gd name="connsiteX2994" fmla="*/ 1184268 w 3223440"/>
                    <a:gd name="connsiteY2994" fmla="*/ 1367962 h 3149464"/>
                    <a:gd name="connsiteX2995" fmla="*/ 1184268 w 3223440"/>
                    <a:gd name="connsiteY2995" fmla="*/ 1367962 h 3149464"/>
                    <a:gd name="connsiteX2996" fmla="*/ 1226912 w 3223440"/>
                    <a:gd name="connsiteY2996" fmla="*/ 1360855 h 3149464"/>
                    <a:gd name="connsiteX2997" fmla="*/ 1226912 w 3223440"/>
                    <a:gd name="connsiteY2997" fmla="*/ 1337164 h 3149464"/>
                    <a:gd name="connsiteX2998" fmla="*/ 1222174 w 3223440"/>
                    <a:gd name="connsiteY2998" fmla="*/ 1325318 h 3149464"/>
                    <a:gd name="connsiteX2999" fmla="*/ 1226912 w 3223440"/>
                    <a:gd name="connsiteY2999" fmla="*/ 1337164 h 3149464"/>
                    <a:gd name="connsiteX3000" fmla="*/ 1231650 w 3223440"/>
                    <a:gd name="connsiteY3000" fmla="*/ 1334795 h 3149464"/>
                    <a:gd name="connsiteX3001" fmla="*/ 1226912 w 3223440"/>
                    <a:gd name="connsiteY3001" fmla="*/ 1337164 h 3149464"/>
                    <a:gd name="connsiteX3002" fmla="*/ 1226912 w 3223440"/>
                    <a:gd name="connsiteY3002" fmla="*/ 1360855 h 3149464"/>
                    <a:gd name="connsiteX3003" fmla="*/ 1229281 w 3223440"/>
                    <a:gd name="connsiteY3003" fmla="*/ 1372701 h 3149464"/>
                    <a:gd name="connsiteX3004" fmla="*/ 1215066 w 3223440"/>
                    <a:gd name="connsiteY3004" fmla="*/ 1422452 h 3149464"/>
                    <a:gd name="connsiteX3005" fmla="*/ 1219805 w 3223440"/>
                    <a:gd name="connsiteY3005" fmla="*/ 1431929 h 3149464"/>
                    <a:gd name="connsiteX3006" fmla="*/ 1203221 w 3223440"/>
                    <a:gd name="connsiteY3006" fmla="*/ 1493526 h 3149464"/>
                    <a:gd name="connsiteX3007" fmla="*/ 1193744 w 3223440"/>
                    <a:gd name="connsiteY3007" fmla="*/ 1498264 h 3149464"/>
                    <a:gd name="connsiteX3008" fmla="*/ 1203221 w 3223440"/>
                    <a:gd name="connsiteY3008" fmla="*/ 1493526 h 3149464"/>
                    <a:gd name="connsiteX3009" fmla="*/ 1219805 w 3223440"/>
                    <a:gd name="connsiteY3009" fmla="*/ 1431929 h 3149464"/>
                    <a:gd name="connsiteX3010" fmla="*/ 1215066 w 3223440"/>
                    <a:gd name="connsiteY3010" fmla="*/ 1422452 h 3149464"/>
                    <a:gd name="connsiteX3011" fmla="*/ 1229281 w 3223440"/>
                    <a:gd name="connsiteY3011" fmla="*/ 1372701 h 3149464"/>
                    <a:gd name="connsiteX3012" fmla="*/ 1226912 w 3223440"/>
                    <a:gd name="connsiteY3012" fmla="*/ 1360855 h 3149464"/>
                    <a:gd name="connsiteX3013" fmla="*/ 1226912 w 3223440"/>
                    <a:gd name="connsiteY3013" fmla="*/ 1360855 h 3149464"/>
                    <a:gd name="connsiteX3014" fmla="*/ 1184268 w 3223440"/>
                    <a:gd name="connsiteY3014" fmla="*/ 1367962 h 3149464"/>
                    <a:gd name="connsiteX3015" fmla="*/ 1136885 w 3223440"/>
                    <a:gd name="connsiteY3015" fmla="*/ 1367962 h 3149464"/>
                    <a:gd name="connsiteX3016" fmla="*/ 1032643 w 3223440"/>
                    <a:gd name="connsiteY3016" fmla="*/ 1848895 h 3149464"/>
                    <a:gd name="connsiteX3017" fmla="*/ 1072919 w 3223440"/>
                    <a:gd name="connsiteY3017" fmla="*/ 1803882 h 3149464"/>
                    <a:gd name="connsiteX3018" fmla="*/ 1032643 w 3223440"/>
                    <a:gd name="connsiteY3018" fmla="*/ 1848895 h 3149464"/>
                    <a:gd name="connsiteX3019" fmla="*/ 1025536 w 3223440"/>
                    <a:gd name="connsiteY3019" fmla="*/ 1858372 h 3149464"/>
                    <a:gd name="connsiteX3020" fmla="*/ 1032643 w 3223440"/>
                    <a:gd name="connsiteY3020" fmla="*/ 1848895 h 3149464"/>
                    <a:gd name="connsiteX3021" fmla="*/ 1027905 w 3223440"/>
                    <a:gd name="connsiteY3021" fmla="*/ 1799143 h 3149464"/>
                    <a:gd name="connsiteX3022" fmla="*/ 1037382 w 3223440"/>
                    <a:gd name="connsiteY3022" fmla="*/ 1799143 h 3149464"/>
                    <a:gd name="connsiteX3023" fmla="*/ 1053966 w 3223440"/>
                    <a:gd name="connsiteY3023" fmla="*/ 1801513 h 3149464"/>
                    <a:gd name="connsiteX3024" fmla="*/ 1037382 w 3223440"/>
                    <a:gd name="connsiteY3024" fmla="*/ 1799143 h 3149464"/>
                    <a:gd name="connsiteX3025" fmla="*/ 1027905 w 3223440"/>
                    <a:gd name="connsiteY3025" fmla="*/ 1799143 h 3149464"/>
                    <a:gd name="connsiteX3026" fmla="*/ 1027905 w 3223440"/>
                    <a:gd name="connsiteY3026" fmla="*/ 1609613 h 3149464"/>
                    <a:gd name="connsiteX3027" fmla="*/ 1027905 w 3223440"/>
                    <a:gd name="connsiteY3027" fmla="*/ 1616721 h 3149464"/>
                    <a:gd name="connsiteX3028" fmla="*/ 1027905 w 3223440"/>
                    <a:gd name="connsiteY3028" fmla="*/ 1609613 h 3149464"/>
                    <a:gd name="connsiteX3029" fmla="*/ 1027905 w 3223440"/>
                    <a:gd name="connsiteY3029" fmla="*/ 1609613 h 3149464"/>
                    <a:gd name="connsiteX3030" fmla="*/ 909449 w 3223440"/>
                    <a:gd name="connsiteY3030" fmla="*/ 1443774 h 3149464"/>
                    <a:gd name="connsiteX3031" fmla="*/ 973415 w 3223440"/>
                    <a:gd name="connsiteY3031" fmla="*/ 1420083 h 3149464"/>
                    <a:gd name="connsiteX3032" fmla="*/ 973415 w 3223440"/>
                    <a:gd name="connsiteY3032" fmla="*/ 1420083 h 3149464"/>
                    <a:gd name="connsiteX3033" fmla="*/ 909449 w 3223440"/>
                    <a:gd name="connsiteY3033" fmla="*/ 1443774 h 3149464"/>
                    <a:gd name="connsiteX3034" fmla="*/ 961570 w 3223440"/>
                    <a:gd name="connsiteY3034" fmla="*/ 1503003 h 3149464"/>
                    <a:gd name="connsiteX3035" fmla="*/ 959201 w 3223440"/>
                    <a:gd name="connsiteY3035" fmla="*/ 1507741 h 3149464"/>
                    <a:gd name="connsiteX3036" fmla="*/ 959201 w 3223440"/>
                    <a:gd name="connsiteY3036" fmla="*/ 1507741 h 3149464"/>
                    <a:gd name="connsiteX3037" fmla="*/ 959201 w 3223440"/>
                    <a:gd name="connsiteY3037" fmla="*/ 1507741 h 3149464"/>
                    <a:gd name="connsiteX3038" fmla="*/ 961570 w 3223440"/>
                    <a:gd name="connsiteY3038" fmla="*/ 1503003 h 3149464"/>
                    <a:gd name="connsiteX3039" fmla="*/ 916556 w 3223440"/>
                    <a:gd name="connsiteY3039" fmla="*/ 1249506 h 3149464"/>
                    <a:gd name="connsiteX3040" fmla="*/ 914187 w 3223440"/>
                    <a:gd name="connsiteY3040" fmla="*/ 1228184 h 3149464"/>
                    <a:gd name="connsiteX3041" fmla="*/ 916556 w 3223440"/>
                    <a:gd name="connsiteY3041" fmla="*/ 1249506 h 3149464"/>
                    <a:gd name="connsiteX3042" fmla="*/ 916556 w 3223440"/>
                    <a:gd name="connsiteY3042" fmla="*/ 1258982 h 3149464"/>
                    <a:gd name="connsiteX3043" fmla="*/ 916556 w 3223440"/>
                    <a:gd name="connsiteY3043" fmla="*/ 1249506 h 3149464"/>
                    <a:gd name="connsiteX3044" fmla="*/ 928402 w 3223440"/>
                    <a:gd name="connsiteY3044" fmla="*/ 1303996 h 3149464"/>
                    <a:gd name="connsiteX3045" fmla="*/ 914187 w 3223440"/>
                    <a:gd name="connsiteY3045" fmla="*/ 1303996 h 3149464"/>
                    <a:gd name="connsiteX3046" fmla="*/ 914187 w 3223440"/>
                    <a:gd name="connsiteY3046" fmla="*/ 1303996 h 3149464"/>
                    <a:gd name="connsiteX3047" fmla="*/ 928402 w 3223440"/>
                    <a:gd name="connsiteY3047" fmla="*/ 1303996 h 3149464"/>
                    <a:gd name="connsiteX3048" fmla="*/ 1016060 w 3223440"/>
                    <a:gd name="connsiteY3048" fmla="*/ 1285043 h 3149464"/>
                    <a:gd name="connsiteX3049" fmla="*/ 1018429 w 3223440"/>
                    <a:gd name="connsiteY3049" fmla="*/ 1296889 h 3149464"/>
                    <a:gd name="connsiteX3050" fmla="*/ 1020798 w 3223440"/>
                    <a:gd name="connsiteY3050" fmla="*/ 1296889 h 3149464"/>
                    <a:gd name="connsiteX3051" fmla="*/ 1018429 w 3223440"/>
                    <a:gd name="connsiteY3051" fmla="*/ 1296889 h 3149464"/>
                    <a:gd name="connsiteX3052" fmla="*/ 975784 w 3223440"/>
                    <a:gd name="connsiteY3052" fmla="*/ 1299258 h 3149464"/>
                    <a:gd name="connsiteX3053" fmla="*/ 1018429 w 3223440"/>
                    <a:gd name="connsiteY3053" fmla="*/ 1296889 h 3149464"/>
                    <a:gd name="connsiteX3054" fmla="*/ 1016060 w 3223440"/>
                    <a:gd name="connsiteY3054" fmla="*/ 1285043 h 3149464"/>
                    <a:gd name="connsiteX3055" fmla="*/ 1027905 w 3223440"/>
                    <a:gd name="connsiteY3055" fmla="*/ 1296889 h 3149464"/>
                    <a:gd name="connsiteX3056" fmla="*/ 1027905 w 3223440"/>
                    <a:gd name="connsiteY3056" fmla="*/ 1296889 h 3149464"/>
                    <a:gd name="connsiteX3057" fmla="*/ 1027905 w 3223440"/>
                    <a:gd name="connsiteY3057" fmla="*/ 1320580 h 3149464"/>
                    <a:gd name="connsiteX3058" fmla="*/ 1027905 w 3223440"/>
                    <a:gd name="connsiteY3058" fmla="*/ 1320580 h 3149464"/>
                    <a:gd name="connsiteX3059" fmla="*/ 1027905 w 3223440"/>
                    <a:gd name="connsiteY3059" fmla="*/ 1296889 h 3149464"/>
                    <a:gd name="connsiteX3060" fmla="*/ 1103717 w 3223440"/>
                    <a:gd name="connsiteY3060" fmla="*/ 1299258 h 3149464"/>
                    <a:gd name="connsiteX3061" fmla="*/ 1103717 w 3223440"/>
                    <a:gd name="connsiteY3061" fmla="*/ 1299258 h 3149464"/>
                    <a:gd name="connsiteX3062" fmla="*/ 1103717 w 3223440"/>
                    <a:gd name="connsiteY3062" fmla="*/ 1299258 h 3149464"/>
                    <a:gd name="connsiteX3063" fmla="*/ 1113194 w 3223440"/>
                    <a:gd name="connsiteY3063" fmla="*/ 1294519 h 3149464"/>
                    <a:gd name="connsiteX3064" fmla="*/ 1103717 w 3223440"/>
                    <a:gd name="connsiteY3064" fmla="*/ 1299258 h 3149464"/>
                    <a:gd name="connsiteX3065" fmla="*/ 1103717 w 3223440"/>
                    <a:gd name="connsiteY3065" fmla="*/ 1299258 h 3149464"/>
                    <a:gd name="connsiteX3066" fmla="*/ 1139254 w 3223440"/>
                    <a:gd name="connsiteY3066" fmla="*/ 1287412 h 3149464"/>
                    <a:gd name="connsiteX3067" fmla="*/ 1139254 w 3223440"/>
                    <a:gd name="connsiteY3067" fmla="*/ 1287412 h 3149464"/>
                    <a:gd name="connsiteX3068" fmla="*/ 1160576 w 3223440"/>
                    <a:gd name="connsiteY3068" fmla="*/ 1303996 h 3149464"/>
                    <a:gd name="connsiteX3069" fmla="*/ 1139254 w 3223440"/>
                    <a:gd name="connsiteY3069" fmla="*/ 1287412 h 3149464"/>
                    <a:gd name="connsiteX3070" fmla="*/ 1252972 w 3223440"/>
                    <a:gd name="connsiteY3070" fmla="*/ 1571707 h 3149464"/>
                    <a:gd name="connsiteX3071" fmla="*/ 1262449 w 3223440"/>
                    <a:gd name="connsiteY3071" fmla="*/ 1564600 h 3149464"/>
                    <a:gd name="connsiteX3072" fmla="*/ 1252972 w 3223440"/>
                    <a:gd name="connsiteY3072" fmla="*/ 1571707 h 3149464"/>
                    <a:gd name="connsiteX3073" fmla="*/ 1234019 w 3223440"/>
                    <a:gd name="connsiteY3073" fmla="*/ 1585922 h 3149464"/>
                    <a:gd name="connsiteX3074" fmla="*/ 1234019 w 3223440"/>
                    <a:gd name="connsiteY3074" fmla="*/ 1585922 h 3149464"/>
                    <a:gd name="connsiteX3075" fmla="*/ 1252972 w 3223440"/>
                    <a:gd name="connsiteY3075" fmla="*/ 1571707 h 3149464"/>
                    <a:gd name="connsiteX3076" fmla="*/ 1245865 w 3223440"/>
                    <a:gd name="connsiteY3076" fmla="*/ 1012593 h 3149464"/>
                    <a:gd name="connsiteX3077" fmla="*/ 1269556 w 3223440"/>
                    <a:gd name="connsiteY3077" fmla="*/ 1036285 h 3149464"/>
                    <a:gd name="connsiteX3078" fmla="*/ 1288509 w 3223440"/>
                    <a:gd name="connsiteY3078" fmla="*/ 1048130 h 3149464"/>
                    <a:gd name="connsiteX3079" fmla="*/ 1269556 w 3223440"/>
                    <a:gd name="connsiteY3079" fmla="*/ 1036285 h 3149464"/>
                    <a:gd name="connsiteX3080" fmla="*/ 1245865 w 3223440"/>
                    <a:gd name="connsiteY3080" fmla="*/ 1012593 h 3149464"/>
                    <a:gd name="connsiteX3081" fmla="*/ 1297986 w 3223440"/>
                    <a:gd name="connsiteY3081" fmla="*/ 1221076 h 3149464"/>
                    <a:gd name="connsiteX3082" fmla="*/ 1297986 w 3223440"/>
                    <a:gd name="connsiteY3082" fmla="*/ 1221076 h 3149464"/>
                    <a:gd name="connsiteX3083" fmla="*/ 1288509 w 3223440"/>
                    <a:gd name="connsiteY3083" fmla="*/ 1213969 h 3149464"/>
                    <a:gd name="connsiteX3084" fmla="*/ 1300355 w 3223440"/>
                    <a:gd name="connsiteY3084" fmla="*/ 1202123 h 3149464"/>
                    <a:gd name="connsiteX3085" fmla="*/ 1300355 w 3223440"/>
                    <a:gd name="connsiteY3085" fmla="*/ 1202123 h 3149464"/>
                    <a:gd name="connsiteX3086" fmla="*/ 1288509 w 3223440"/>
                    <a:gd name="connsiteY3086" fmla="*/ 1213969 h 3149464"/>
                    <a:gd name="connsiteX3087" fmla="*/ 1297986 w 3223440"/>
                    <a:gd name="connsiteY3087" fmla="*/ 1221076 h 3149464"/>
                    <a:gd name="connsiteX3088" fmla="*/ 1264818 w 3223440"/>
                    <a:gd name="connsiteY3088" fmla="*/ 1204493 h 3149464"/>
                    <a:gd name="connsiteX3089" fmla="*/ 1264818 w 3223440"/>
                    <a:gd name="connsiteY3089" fmla="*/ 1204493 h 3149464"/>
                    <a:gd name="connsiteX3090" fmla="*/ 1295617 w 3223440"/>
                    <a:gd name="connsiteY3090" fmla="*/ 1190278 h 3149464"/>
                    <a:gd name="connsiteX3091" fmla="*/ 1264818 w 3223440"/>
                    <a:gd name="connsiteY3091" fmla="*/ 1204493 h 3149464"/>
                    <a:gd name="connsiteX3092" fmla="*/ 1321677 w 3223440"/>
                    <a:gd name="connsiteY3092" fmla="*/ 1249506 h 3149464"/>
                    <a:gd name="connsiteX3093" fmla="*/ 1328784 w 3223440"/>
                    <a:gd name="connsiteY3093" fmla="*/ 1263721 h 3149464"/>
                    <a:gd name="connsiteX3094" fmla="*/ 1338261 w 3223440"/>
                    <a:gd name="connsiteY3094" fmla="*/ 1263721 h 3149464"/>
                    <a:gd name="connsiteX3095" fmla="*/ 1376167 w 3223440"/>
                    <a:gd name="connsiteY3095" fmla="*/ 1285043 h 3149464"/>
                    <a:gd name="connsiteX3096" fmla="*/ 1397489 w 3223440"/>
                    <a:gd name="connsiteY3096" fmla="*/ 1280305 h 3149464"/>
                    <a:gd name="connsiteX3097" fmla="*/ 1397489 w 3223440"/>
                    <a:gd name="connsiteY3097" fmla="*/ 1280305 h 3149464"/>
                    <a:gd name="connsiteX3098" fmla="*/ 1376167 w 3223440"/>
                    <a:gd name="connsiteY3098" fmla="*/ 1285043 h 3149464"/>
                    <a:gd name="connsiteX3099" fmla="*/ 1338261 w 3223440"/>
                    <a:gd name="connsiteY3099" fmla="*/ 1263721 h 3149464"/>
                    <a:gd name="connsiteX3100" fmla="*/ 1328784 w 3223440"/>
                    <a:gd name="connsiteY3100" fmla="*/ 1263721 h 3149464"/>
                    <a:gd name="connsiteX3101" fmla="*/ 1295617 w 3223440"/>
                    <a:gd name="connsiteY3101" fmla="*/ 1270828 h 3149464"/>
                    <a:gd name="connsiteX3102" fmla="*/ 1297986 w 3223440"/>
                    <a:gd name="connsiteY3102" fmla="*/ 1287412 h 3149464"/>
                    <a:gd name="connsiteX3103" fmla="*/ 1295617 w 3223440"/>
                    <a:gd name="connsiteY3103" fmla="*/ 1270828 h 3149464"/>
                    <a:gd name="connsiteX3104" fmla="*/ 1328784 w 3223440"/>
                    <a:gd name="connsiteY3104" fmla="*/ 1263721 h 3149464"/>
                    <a:gd name="connsiteX3105" fmla="*/ 1321677 w 3223440"/>
                    <a:gd name="connsiteY3105" fmla="*/ 1249506 h 3149464"/>
                    <a:gd name="connsiteX3106" fmla="*/ 1262449 w 3223440"/>
                    <a:gd name="connsiteY3106" fmla="*/ 1232922 h 3149464"/>
                    <a:gd name="connsiteX3107" fmla="*/ 1321677 w 3223440"/>
                    <a:gd name="connsiteY3107" fmla="*/ 1249506 h 3149464"/>
                    <a:gd name="connsiteX3108" fmla="*/ 1342999 w 3223440"/>
                    <a:gd name="connsiteY3108" fmla="*/ 1185539 h 3149464"/>
                    <a:gd name="connsiteX3109" fmla="*/ 1347738 w 3223440"/>
                    <a:gd name="connsiteY3109" fmla="*/ 1185539 h 3149464"/>
                    <a:gd name="connsiteX3110" fmla="*/ 1347738 w 3223440"/>
                    <a:gd name="connsiteY3110" fmla="*/ 1185539 h 3149464"/>
                    <a:gd name="connsiteX3111" fmla="*/ 1342999 w 3223440"/>
                    <a:gd name="connsiteY3111" fmla="*/ 1185539 h 3149464"/>
                    <a:gd name="connsiteX3112" fmla="*/ 1383274 w 3223440"/>
                    <a:gd name="connsiteY3112" fmla="*/ 981795 h 3149464"/>
                    <a:gd name="connsiteX3113" fmla="*/ 1406966 w 3223440"/>
                    <a:gd name="connsiteY3113" fmla="*/ 998378 h 3149464"/>
                    <a:gd name="connsiteX3114" fmla="*/ 1406966 w 3223440"/>
                    <a:gd name="connsiteY3114" fmla="*/ 998378 h 3149464"/>
                    <a:gd name="connsiteX3115" fmla="*/ 1383274 w 3223440"/>
                    <a:gd name="connsiteY3115" fmla="*/ 981795 h 3149464"/>
                    <a:gd name="connsiteX3116" fmla="*/ 1361952 w 3223440"/>
                    <a:gd name="connsiteY3116" fmla="*/ 939150 h 3149464"/>
                    <a:gd name="connsiteX3117" fmla="*/ 1369060 w 3223440"/>
                    <a:gd name="connsiteY3117" fmla="*/ 932043 h 3149464"/>
                    <a:gd name="connsiteX3118" fmla="*/ 1361952 w 3223440"/>
                    <a:gd name="connsiteY3118" fmla="*/ 939150 h 3149464"/>
                    <a:gd name="connsiteX3119" fmla="*/ 1383274 w 3223440"/>
                    <a:gd name="connsiteY3119" fmla="*/ 981795 h 3149464"/>
                    <a:gd name="connsiteX3120" fmla="*/ 1364321 w 3223440"/>
                    <a:gd name="connsiteY3120" fmla="*/ 1187909 h 3149464"/>
                    <a:gd name="connsiteX3121" fmla="*/ 1350107 w 3223440"/>
                    <a:gd name="connsiteY3121" fmla="*/ 1183170 h 3149464"/>
                    <a:gd name="connsiteX3122" fmla="*/ 1364321 w 3223440"/>
                    <a:gd name="connsiteY3122" fmla="*/ 1187909 h 3149464"/>
                    <a:gd name="connsiteX3123" fmla="*/ 1399858 w 3223440"/>
                    <a:gd name="connsiteY3123" fmla="*/ 1280305 h 3149464"/>
                    <a:gd name="connsiteX3124" fmla="*/ 1399858 w 3223440"/>
                    <a:gd name="connsiteY3124" fmla="*/ 1280305 h 3149464"/>
                    <a:gd name="connsiteX3125" fmla="*/ 1409335 w 3223440"/>
                    <a:gd name="connsiteY3125" fmla="*/ 1280305 h 3149464"/>
                    <a:gd name="connsiteX3126" fmla="*/ 1399858 w 3223440"/>
                    <a:gd name="connsiteY3126" fmla="*/ 1280305 h 3149464"/>
                    <a:gd name="connsiteX3127" fmla="*/ 1380905 w 3223440"/>
                    <a:gd name="connsiteY3127" fmla="*/ 1405868 h 3149464"/>
                    <a:gd name="connsiteX3128" fmla="*/ 1380905 w 3223440"/>
                    <a:gd name="connsiteY3128" fmla="*/ 1405868 h 3149464"/>
                    <a:gd name="connsiteX3129" fmla="*/ 1385644 w 3223440"/>
                    <a:gd name="connsiteY3129" fmla="*/ 1382177 h 3149464"/>
                    <a:gd name="connsiteX3130" fmla="*/ 1395120 w 3223440"/>
                    <a:gd name="connsiteY3130" fmla="*/ 1358486 h 3149464"/>
                    <a:gd name="connsiteX3131" fmla="*/ 1385644 w 3223440"/>
                    <a:gd name="connsiteY3131" fmla="*/ 1382177 h 3149464"/>
                    <a:gd name="connsiteX3132" fmla="*/ 1380905 w 3223440"/>
                    <a:gd name="connsiteY3132" fmla="*/ 1405868 h 3149464"/>
                    <a:gd name="connsiteX3133" fmla="*/ 1373798 w 3223440"/>
                    <a:gd name="connsiteY3133" fmla="*/ 1344271 h 3149464"/>
                    <a:gd name="connsiteX3134" fmla="*/ 1373798 w 3223440"/>
                    <a:gd name="connsiteY3134" fmla="*/ 1344271 h 3149464"/>
                    <a:gd name="connsiteX3135" fmla="*/ 1369060 w 3223440"/>
                    <a:gd name="connsiteY3135" fmla="*/ 1332425 h 3149464"/>
                    <a:gd name="connsiteX3136" fmla="*/ 1373798 w 3223440"/>
                    <a:gd name="connsiteY3136" fmla="*/ 1344271 h 3149464"/>
                    <a:gd name="connsiteX3137" fmla="*/ 1338261 w 3223440"/>
                    <a:gd name="connsiteY3137" fmla="*/ 1782560 h 3149464"/>
                    <a:gd name="connsiteX3138" fmla="*/ 1347738 w 3223440"/>
                    <a:gd name="connsiteY3138" fmla="*/ 1806251 h 3149464"/>
                    <a:gd name="connsiteX3139" fmla="*/ 1338261 w 3223440"/>
                    <a:gd name="connsiteY3139" fmla="*/ 1782560 h 3149464"/>
                    <a:gd name="connsiteX3140" fmla="*/ 1350107 w 3223440"/>
                    <a:gd name="connsiteY3140" fmla="*/ 1725700 h 3149464"/>
                    <a:gd name="connsiteX3141" fmla="*/ 1352476 w 3223440"/>
                    <a:gd name="connsiteY3141" fmla="*/ 1699640 h 3149464"/>
                    <a:gd name="connsiteX3142" fmla="*/ 1352476 w 3223440"/>
                    <a:gd name="connsiteY3142" fmla="*/ 1699640 h 3149464"/>
                    <a:gd name="connsiteX3143" fmla="*/ 1350107 w 3223440"/>
                    <a:gd name="connsiteY3143" fmla="*/ 1725700 h 3149464"/>
                    <a:gd name="connsiteX3144" fmla="*/ 1338261 w 3223440"/>
                    <a:gd name="connsiteY3144" fmla="*/ 1782560 h 3149464"/>
                    <a:gd name="connsiteX3145" fmla="*/ 1333523 w 3223440"/>
                    <a:gd name="connsiteY3145" fmla="*/ 1564600 h 3149464"/>
                    <a:gd name="connsiteX3146" fmla="*/ 1328784 w 3223440"/>
                    <a:gd name="connsiteY3146" fmla="*/ 1583553 h 3149464"/>
                    <a:gd name="connsiteX3147" fmla="*/ 1307462 w 3223440"/>
                    <a:gd name="connsiteY3147" fmla="*/ 1602506 h 3149464"/>
                    <a:gd name="connsiteX3148" fmla="*/ 1307462 w 3223440"/>
                    <a:gd name="connsiteY3148" fmla="*/ 1602506 h 3149464"/>
                    <a:gd name="connsiteX3149" fmla="*/ 1328784 w 3223440"/>
                    <a:gd name="connsiteY3149" fmla="*/ 1583553 h 3149464"/>
                    <a:gd name="connsiteX3150" fmla="*/ 1333523 w 3223440"/>
                    <a:gd name="connsiteY3150" fmla="*/ 1564600 h 3149464"/>
                    <a:gd name="connsiteX3151" fmla="*/ 1354845 w 3223440"/>
                    <a:gd name="connsiteY3151" fmla="*/ 1555123 h 3149464"/>
                    <a:gd name="connsiteX3152" fmla="*/ 1333523 w 3223440"/>
                    <a:gd name="connsiteY3152" fmla="*/ 1564600 h 3149464"/>
                    <a:gd name="connsiteX3153" fmla="*/ 1302724 w 3223440"/>
                    <a:gd name="connsiteY3153" fmla="*/ 1465097 h 3149464"/>
                    <a:gd name="connsiteX3154" fmla="*/ 1302724 w 3223440"/>
                    <a:gd name="connsiteY3154" fmla="*/ 1465097 h 3149464"/>
                    <a:gd name="connsiteX3155" fmla="*/ 1314570 w 3223440"/>
                    <a:gd name="connsiteY3155" fmla="*/ 1462727 h 3149464"/>
                    <a:gd name="connsiteX3156" fmla="*/ 1302724 w 3223440"/>
                    <a:gd name="connsiteY3156" fmla="*/ 1465097 h 3149464"/>
                    <a:gd name="connsiteX3157" fmla="*/ 1328784 w 3223440"/>
                    <a:gd name="connsiteY3157" fmla="*/ 1315841 h 3149464"/>
                    <a:gd name="connsiteX3158" fmla="*/ 1328784 w 3223440"/>
                    <a:gd name="connsiteY3158" fmla="*/ 1315841 h 3149464"/>
                    <a:gd name="connsiteX3159" fmla="*/ 1328784 w 3223440"/>
                    <a:gd name="connsiteY3159" fmla="*/ 1315841 h 3149464"/>
                    <a:gd name="connsiteX3160" fmla="*/ 1340630 w 3223440"/>
                    <a:gd name="connsiteY3160" fmla="*/ 1301627 h 3149464"/>
                    <a:gd name="connsiteX3161" fmla="*/ 1328784 w 3223440"/>
                    <a:gd name="connsiteY3161" fmla="*/ 1315841 h 3149464"/>
                    <a:gd name="connsiteX3162" fmla="*/ 1267187 w 3223440"/>
                    <a:gd name="connsiteY3162" fmla="*/ 1739915 h 3149464"/>
                    <a:gd name="connsiteX3163" fmla="*/ 1255341 w 3223440"/>
                    <a:gd name="connsiteY3163" fmla="*/ 1754130 h 3149464"/>
                    <a:gd name="connsiteX3164" fmla="*/ 1267187 w 3223440"/>
                    <a:gd name="connsiteY3164" fmla="*/ 1739915 h 3149464"/>
                    <a:gd name="connsiteX3165" fmla="*/ 1271925 w 3223440"/>
                    <a:gd name="connsiteY3165" fmla="*/ 1735177 h 3149464"/>
                    <a:gd name="connsiteX3166" fmla="*/ 1267187 w 3223440"/>
                    <a:gd name="connsiteY3166" fmla="*/ 1739915 h 3149464"/>
                    <a:gd name="connsiteX3167" fmla="*/ 1267187 w 3223440"/>
                    <a:gd name="connsiteY3167" fmla="*/ 1834680 h 3149464"/>
                    <a:gd name="connsiteX3168" fmla="*/ 1267187 w 3223440"/>
                    <a:gd name="connsiteY3168" fmla="*/ 1837050 h 3149464"/>
                    <a:gd name="connsiteX3169" fmla="*/ 1267187 w 3223440"/>
                    <a:gd name="connsiteY3169" fmla="*/ 1841788 h 3149464"/>
                    <a:gd name="connsiteX3170" fmla="*/ 1267187 w 3223440"/>
                    <a:gd name="connsiteY3170" fmla="*/ 1837050 h 3149464"/>
                    <a:gd name="connsiteX3171" fmla="*/ 1267187 w 3223440"/>
                    <a:gd name="connsiteY3171" fmla="*/ 1834680 h 3149464"/>
                    <a:gd name="connsiteX3172" fmla="*/ 1269556 w 3223440"/>
                    <a:gd name="connsiteY3172" fmla="*/ 1488788 h 3149464"/>
                    <a:gd name="connsiteX3173" fmla="*/ 1269556 w 3223440"/>
                    <a:gd name="connsiteY3173" fmla="*/ 1488788 h 3149464"/>
                    <a:gd name="connsiteX3174" fmla="*/ 1286140 w 3223440"/>
                    <a:gd name="connsiteY3174" fmla="*/ 1498264 h 3149464"/>
                    <a:gd name="connsiteX3175" fmla="*/ 1269556 w 3223440"/>
                    <a:gd name="connsiteY3175" fmla="*/ 1488788 h 3149464"/>
                    <a:gd name="connsiteX3176" fmla="*/ 1179529 w 3223440"/>
                    <a:gd name="connsiteY3176" fmla="*/ 1386915 h 3149464"/>
                    <a:gd name="connsiteX3177" fmla="*/ 1165315 w 3223440"/>
                    <a:gd name="connsiteY3177" fmla="*/ 1398761 h 3149464"/>
                    <a:gd name="connsiteX3178" fmla="*/ 1177160 w 3223440"/>
                    <a:gd name="connsiteY3178" fmla="*/ 1401130 h 3149464"/>
                    <a:gd name="connsiteX3179" fmla="*/ 1177160 w 3223440"/>
                    <a:gd name="connsiteY3179" fmla="*/ 1401130 h 3149464"/>
                    <a:gd name="connsiteX3180" fmla="*/ 1165315 w 3223440"/>
                    <a:gd name="connsiteY3180" fmla="*/ 1398761 h 3149464"/>
                    <a:gd name="connsiteX3181" fmla="*/ 1179529 w 3223440"/>
                    <a:gd name="connsiteY3181" fmla="*/ 1386915 h 3149464"/>
                    <a:gd name="connsiteX3182" fmla="*/ 1167684 w 3223440"/>
                    <a:gd name="connsiteY3182" fmla="*/ 1514848 h 3149464"/>
                    <a:gd name="connsiteX3183" fmla="*/ 1177160 w 3223440"/>
                    <a:gd name="connsiteY3183" fmla="*/ 1503003 h 3149464"/>
                    <a:gd name="connsiteX3184" fmla="*/ 1186637 w 3223440"/>
                    <a:gd name="connsiteY3184" fmla="*/ 1500633 h 3149464"/>
                    <a:gd name="connsiteX3185" fmla="*/ 1177160 w 3223440"/>
                    <a:gd name="connsiteY3185" fmla="*/ 1503003 h 3149464"/>
                    <a:gd name="connsiteX3186" fmla="*/ 1167684 w 3223440"/>
                    <a:gd name="connsiteY3186" fmla="*/ 1514848 h 3149464"/>
                    <a:gd name="connsiteX3187" fmla="*/ 1184268 w 3223440"/>
                    <a:gd name="connsiteY3187" fmla="*/ 1595398 h 3149464"/>
                    <a:gd name="connsiteX3188" fmla="*/ 1162945 w 3223440"/>
                    <a:gd name="connsiteY3188" fmla="*/ 1602506 h 3149464"/>
                    <a:gd name="connsiteX3189" fmla="*/ 1184268 w 3223440"/>
                    <a:gd name="connsiteY3189" fmla="*/ 1595398 h 3149464"/>
                    <a:gd name="connsiteX3190" fmla="*/ 1167684 w 3223440"/>
                    <a:gd name="connsiteY3190" fmla="*/ 1514848 h 3149464"/>
                    <a:gd name="connsiteX3191" fmla="*/ 1184268 w 3223440"/>
                    <a:gd name="connsiteY3191" fmla="*/ 1619090 h 3149464"/>
                    <a:gd name="connsiteX3192" fmla="*/ 1184268 w 3223440"/>
                    <a:gd name="connsiteY3192" fmla="*/ 1619090 h 3149464"/>
                    <a:gd name="connsiteX3193" fmla="*/ 1167684 w 3223440"/>
                    <a:gd name="connsiteY3193" fmla="*/ 1652258 h 3149464"/>
                    <a:gd name="connsiteX3194" fmla="*/ 1167684 w 3223440"/>
                    <a:gd name="connsiteY3194" fmla="*/ 1652258 h 3149464"/>
                    <a:gd name="connsiteX3195" fmla="*/ 1184268 w 3223440"/>
                    <a:gd name="connsiteY3195" fmla="*/ 1619090 h 3149464"/>
                    <a:gd name="connsiteX3196" fmla="*/ 1165315 w 3223440"/>
                    <a:gd name="connsiteY3196" fmla="*/ 1649888 h 3149464"/>
                    <a:gd name="connsiteX3197" fmla="*/ 1191375 w 3223440"/>
                    <a:gd name="connsiteY3197" fmla="*/ 1649888 h 3149464"/>
                    <a:gd name="connsiteX3198" fmla="*/ 1212697 w 3223440"/>
                    <a:gd name="connsiteY3198" fmla="*/ 1647519 h 3149464"/>
                    <a:gd name="connsiteX3199" fmla="*/ 1191375 w 3223440"/>
                    <a:gd name="connsiteY3199" fmla="*/ 1649888 h 3149464"/>
                    <a:gd name="connsiteX3200" fmla="*/ 1165315 w 3223440"/>
                    <a:gd name="connsiteY3200" fmla="*/ 1649888 h 3149464"/>
                    <a:gd name="connsiteX3201" fmla="*/ 1165315 w 3223440"/>
                    <a:gd name="connsiteY3201" fmla="*/ 1649888 h 3149464"/>
                    <a:gd name="connsiteX3202" fmla="*/ 1196113 w 3223440"/>
                    <a:gd name="connsiteY3202" fmla="*/ 1751761 h 3149464"/>
                    <a:gd name="connsiteX3203" fmla="*/ 1191375 w 3223440"/>
                    <a:gd name="connsiteY3203" fmla="*/ 1749392 h 3149464"/>
                    <a:gd name="connsiteX3204" fmla="*/ 1191375 w 3223440"/>
                    <a:gd name="connsiteY3204" fmla="*/ 1749392 h 3149464"/>
                    <a:gd name="connsiteX3205" fmla="*/ 1196113 w 3223440"/>
                    <a:gd name="connsiteY3205" fmla="*/ 1751761 h 3149464"/>
                    <a:gd name="connsiteX3206" fmla="*/ 1245865 w 3223440"/>
                    <a:gd name="connsiteY3206" fmla="*/ 2000519 h 3149464"/>
                    <a:gd name="connsiteX3207" fmla="*/ 1245865 w 3223440"/>
                    <a:gd name="connsiteY3207" fmla="*/ 2009996 h 3149464"/>
                    <a:gd name="connsiteX3208" fmla="*/ 1245865 w 3223440"/>
                    <a:gd name="connsiteY3208" fmla="*/ 2000519 h 3149464"/>
                    <a:gd name="connsiteX3209" fmla="*/ 1260080 w 3223440"/>
                    <a:gd name="connsiteY3209" fmla="*/ 1983935 h 3149464"/>
                    <a:gd name="connsiteX3210" fmla="*/ 1279033 w 3223440"/>
                    <a:gd name="connsiteY3210" fmla="*/ 1988674 h 3149464"/>
                    <a:gd name="connsiteX3211" fmla="*/ 1260080 w 3223440"/>
                    <a:gd name="connsiteY3211" fmla="*/ 1983935 h 3149464"/>
                    <a:gd name="connsiteX3212" fmla="*/ 1245865 w 3223440"/>
                    <a:gd name="connsiteY3212" fmla="*/ 2000519 h 3149464"/>
                    <a:gd name="connsiteX3213" fmla="*/ 1264818 w 3223440"/>
                    <a:gd name="connsiteY3213" fmla="*/ 1922338 h 3149464"/>
                    <a:gd name="connsiteX3214" fmla="*/ 1264818 w 3223440"/>
                    <a:gd name="connsiteY3214" fmla="*/ 1922338 h 3149464"/>
                    <a:gd name="connsiteX3215" fmla="*/ 1295617 w 3223440"/>
                    <a:gd name="connsiteY3215" fmla="*/ 1896278 h 3149464"/>
                    <a:gd name="connsiteX3216" fmla="*/ 1264818 w 3223440"/>
                    <a:gd name="connsiteY3216" fmla="*/ 1922338 h 3149464"/>
                    <a:gd name="connsiteX3217" fmla="*/ 1399858 w 3223440"/>
                    <a:gd name="connsiteY3217" fmla="*/ 1716224 h 3149464"/>
                    <a:gd name="connsiteX3218" fmla="*/ 1378536 w 3223440"/>
                    <a:gd name="connsiteY3218" fmla="*/ 1718593 h 3149464"/>
                    <a:gd name="connsiteX3219" fmla="*/ 1399858 w 3223440"/>
                    <a:gd name="connsiteY3219" fmla="*/ 1716224 h 3149464"/>
                    <a:gd name="connsiteX3220" fmla="*/ 1485147 w 3223440"/>
                    <a:gd name="connsiteY3220" fmla="*/ 1685425 h 3149464"/>
                    <a:gd name="connsiteX3221" fmla="*/ 1478040 w 3223440"/>
                    <a:gd name="connsiteY3221" fmla="*/ 1673580 h 3149464"/>
                    <a:gd name="connsiteX3222" fmla="*/ 1485147 w 3223440"/>
                    <a:gd name="connsiteY3222" fmla="*/ 1685425 h 3149464"/>
                    <a:gd name="connsiteX3223" fmla="*/ 1399858 w 3223440"/>
                    <a:gd name="connsiteY3223" fmla="*/ 1716224 h 3149464"/>
                    <a:gd name="connsiteX3224" fmla="*/ 1430657 w 3223440"/>
                    <a:gd name="connsiteY3224" fmla="*/ 1656996 h 3149464"/>
                    <a:gd name="connsiteX3225" fmla="*/ 1435395 w 3223440"/>
                    <a:gd name="connsiteY3225" fmla="*/ 1671211 h 3149464"/>
                    <a:gd name="connsiteX3226" fmla="*/ 1442503 w 3223440"/>
                    <a:gd name="connsiteY3226" fmla="*/ 1671211 h 3149464"/>
                    <a:gd name="connsiteX3227" fmla="*/ 1435395 w 3223440"/>
                    <a:gd name="connsiteY3227" fmla="*/ 1671211 h 3149464"/>
                    <a:gd name="connsiteX3228" fmla="*/ 1430657 w 3223440"/>
                    <a:gd name="connsiteY3228" fmla="*/ 1656996 h 3149464"/>
                    <a:gd name="connsiteX3229" fmla="*/ 1428288 w 3223440"/>
                    <a:gd name="connsiteY3229" fmla="*/ 1630935 h 3149464"/>
                    <a:gd name="connsiteX3230" fmla="*/ 1430657 w 3223440"/>
                    <a:gd name="connsiteY3230" fmla="*/ 1656996 h 3149464"/>
                    <a:gd name="connsiteX3231" fmla="*/ 1454348 w 3223440"/>
                    <a:gd name="connsiteY3231" fmla="*/ 1273197 h 3149464"/>
                    <a:gd name="connsiteX3232" fmla="*/ 1463825 w 3223440"/>
                    <a:gd name="connsiteY3232" fmla="*/ 1277935 h 3149464"/>
                    <a:gd name="connsiteX3233" fmla="*/ 1454348 w 3223440"/>
                    <a:gd name="connsiteY3233" fmla="*/ 1273197 h 3149464"/>
                    <a:gd name="connsiteX3234" fmla="*/ 1466194 w 3223440"/>
                    <a:gd name="connsiteY3234" fmla="*/ 1254244 h 3149464"/>
                    <a:gd name="connsiteX3235" fmla="*/ 1475670 w 3223440"/>
                    <a:gd name="connsiteY3235" fmla="*/ 1247137 h 3149464"/>
                    <a:gd name="connsiteX3236" fmla="*/ 1466194 w 3223440"/>
                    <a:gd name="connsiteY3236" fmla="*/ 1254244 h 3149464"/>
                    <a:gd name="connsiteX3237" fmla="*/ 1454348 w 3223440"/>
                    <a:gd name="connsiteY3237" fmla="*/ 1273197 h 3149464"/>
                    <a:gd name="connsiteX3238" fmla="*/ 1454348 w 3223440"/>
                    <a:gd name="connsiteY3238" fmla="*/ 1344271 h 3149464"/>
                    <a:gd name="connsiteX3239" fmla="*/ 1449610 w 3223440"/>
                    <a:gd name="connsiteY3239" fmla="*/ 1341902 h 3149464"/>
                    <a:gd name="connsiteX3240" fmla="*/ 1437764 w 3223440"/>
                    <a:gd name="connsiteY3240" fmla="*/ 1339533 h 3149464"/>
                    <a:gd name="connsiteX3241" fmla="*/ 1449610 w 3223440"/>
                    <a:gd name="connsiteY3241" fmla="*/ 1341902 h 3149464"/>
                    <a:gd name="connsiteX3242" fmla="*/ 1454348 w 3223440"/>
                    <a:gd name="connsiteY3242" fmla="*/ 1344271 h 3149464"/>
                    <a:gd name="connsiteX3243" fmla="*/ 1496992 w 3223440"/>
                    <a:gd name="connsiteY3243" fmla="*/ 1481680 h 3149464"/>
                    <a:gd name="connsiteX3244" fmla="*/ 1504100 w 3223440"/>
                    <a:gd name="connsiteY3244" fmla="*/ 1479311 h 3149464"/>
                    <a:gd name="connsiteX3245" fmla="*/ 1504100 w 3223440"/>
                    <a:gd name="connsiteY3245" fmla="*/ 1479311 h 3149464"/>
                    <a:gd name="connsiteX3246" fmla="*/ 1496992 w 3223440"/>
                    <a:gd name="connsiteY3246" fmla="*/ 1481680 h 3149464"/>
                    <a:gd name="connsiteX3247" fmla="*/ 1440134 w 3223440"/>
                    <a:gd name="connsiteY3247" fmla="*/ 1486419 h 3149464"/>
                    <a:gd name="connsiteX3248" fmla="*/ 1496992 w 3223440"/>
                    <a:gd name="connsiteY3248" fmla="*/ 1481680 h 3149464"/>
                    <a:gd name="connsiteX3249" fmla="*/ 1537268 w 3223440"/>
                    <a:gd name="connsiteY3249" fmla="*/ 1258982 h 3149464"/>
                    <a:gd name="connsiteX3250" fmla="*/ 1549113 w 3223440"/>
                    <a:gd name="connsiteY3250" fmla="*/ 1268459 h 3149464"/>
                    <a:gd name="connsiteX3251" fmla="*/ 1544375 w 3223440"/>
                    <a:gd name="connsiteY3251" fmla="*/ 1277935 h 3149464"/>
                    <a:gd name="connsiteX3252" fmla="*/ 1549113 w 3223440"/>
                    <a:gd name="connsiteY3252" fmla="*/ 1268459 h 3149464"/>
                    <a:gd name="connsiteX3253" fmla="*/ 1537268 w 3223440"/>
                    <a:gd name="connsiteY3253" fmla="*/ 1258982 h 3149464"/>
                    <a:gd name="connsiteX3254" fmla="*/ 1489885 w 3223440"/>
                    <a:gd name="connsiteY3254" fmla="*/ 1266090 h 3149464"/>
                    <a:gd name="connsiteX3255" fmla="*/ 1537268 w 3223440"/>
                    <a:gd name="connsiteY3255" fmla="*/ 1258982 h 3149464"/>
                    <a:gd name="connsiteX3256" fmla="*/ 1527791 w 3223440"/>
                    <a:gd name="connsiteY3256" fmla="*/ 770942 h 3149464"/>
                    <a:gd name="connsiteX3257" fmla="*/ 1527791 w 3223440"/>
                    <a:gd name="connsiteY3257" fmla="*/ 770942 h 3149464"/>
                    <a:gd name="connsiteX3258" fmla="*/ 1539637 w 3223440"/>
                    <a:gd name="connsiteY3258" fmla="*/ 780419 h 3149464"/>
                    <a:gd name="connsiteX3259" fmla="*/ 1527791 w 3223440"/>
                    <a:gd name="connsiteY3259" fmla="*/ 770942 h 3149464"/>
                    <a:gd name="connsiteX3260" fmla="*/ 1575174 w 3223440"/>
                    <a:gd name="connsiteY3260" fmla="*/ 877553 h 3149464"/>
                    <a:gd name="connsiteX3261" fmla="*/ 1575174 w 3223440"/>
                    <a:gd name="connsiteY3261" fmla="*/ 868076 h 3149464"/>
                    <a:gd name="connsiteX3262" fmla="*/ 1577543 w 3223440"/>
                    <a:gd name="connsiteY3262" fmla="*/ 851493 h 3149464"/>
                    <a:gd name="connsiteX3263" fmla="*/ 1575174 w 3223440"/>
                    <a:gd name="connsiteY3263" fmla="*/ 868076 h 3149464"/>
                    <a:gd name="connsiteX3264" fmla="*/ 1575174 w 3223440"/>
                    <a:gd name="connsiteY3264" fmla="*/ 877553 h 3149464"/>
                    <a:gd name="connsiteX3265" fmla="*/ 1582281 w 3223440"/>
                    <a:gd name="connsiteY3265" fmla="*/ 1112097 h 3149464"/>
                    <a:gd name="connsiteX3266" fmla="*/ 1582281 w 3223440"/>
                    <a:gd name="connsiteY3266" fmla="*/ 1128680 h 3149464"/>
                    <a:gd name="connsiteX3267" fmla="*/ 1582281 w 3223440"/>
                    <a:gd name="connsiteY3267" fmla="*/ 1112097 h 3149464"/>
                    <a:gd name="connsiteX3268" fmla="*/ 1537268 w 3223440"/>
                    <a:gd name="connsiteY3268" fmla="*/ 1069452 h 3149464"/>
                    <a:gd name="connsiteX3269" fmla="*/ 1537268 w 3223440"/>
                    <a:gd name="connsiteY3269" fmla="*/ 1069452 h 3149464"/>
                    <a:gd name="connsiteX3270" fmla="*/ 1582281 w 3223440"/>
                    <a:gd name="connsiteY3270" fmla="*/ 1112097 h 3149464"/>
                    <a:gd name="connsiteX3271" fmla="*/ 1532529 w 3223440"/>
                    <a:gd name="connsiteY3271" fmla="*/ 1292150 h 3149464"/>
                    <a:gd name="connsiteX3272" fmla="*/ 1539637 w 3223440"/>
                    <a:gd name="connsiteY3272" fmla="*/ 1280305 h 3149464"/>
                    <a:gd name="connsiteX3273" fmla="*/ 1532529 w 3223440"/>
                    <a:gd name="connsiteY3273" fmla="*/ 1292150 h 3149464"/>
                    <a:gd name="connsiteX3274" fmla="*/ 1579912 w 3223440"/>
                    <a:gd name="connsiteY3274" fmla="*/ 1294519 h 3149464"/>
                    <a:gd name="connsiteX3275" fmla="*/ 1591758 w 3223440"/>
                    <a:gd name="connsiteY3275" fmla="*/ 1289781 h 3149464"/>
                    <a:gd name="connsiteX3276" fmla="*/ 1579912 w 3223440"/>
                    <a:gd name="connsiteY3276" fmla="*/ 1294519 h 3149464"/>
                    <a:gd name="connsiteX3277" fmla="*/ 1579912 w 3223440"/>
                    <a:gd name="connsiteY3277" fmla="*/ 1318211 h 3149464"/>
                    <a:gd name="connsiteX3278" fmla="*/ 1565697 w 3223440"/>
                    <a:gd name="connsiteY3278" fmla="*/ 1330056 h 3149464"/>
                    <a:gd name="connsiteX3279" fmla="*/ 1579912 w 3223440"/>
                    <a:gd name="connsiteY3279" fmla="*/ 1318211 h 3149464"/>
                    <a:gd name="connsiteX3280" fmla="*/ 1579912 w 3223440"/>
                    <a:gd name="connsiteY3280" fmla="*/ 1294519 h 3149464"/>
                    <a:gd name="connsiteX3281" fmla="*/ 1532529 w 3223440"/>
                    <a:gd name="connsiteY3281" fmla="*/ 1292150 h 3149464"/>
                    <a:gd name="connsiteX3282" fmla="*/ 1496992 w 3223440"/>
                    <a:gd name="connsiteY3282" fmla="*/ 1619090 h 3149464"/>
                    <a:gd name="connsiteX3283" fmla="*/ 1485147 w 3223440"/>
                    <a:gd name="connsiteY3283" fmla="*/ 1626197 h 3149464"/>
                    <a:gd name="connsiteX3284" fmla="*/ 1461456 w 3223440"/>
                    <a:gd name="connsiteY3284" fmla="*/ 1633305 h 3149464"/>
                    <a:gd name="connsiteX3285" fmla="*/ 1485147 w 3223440"/>
                    <a:gd name="connsiteY3285" fmla="*/ 1626197 h 3149464"/>
                    <a:gd name="connsiteX3286" fmla="*/ 1496992 w 3223440"/>
                    <a:gd name="connsiteY3286" fmla="*/ 1619090 h 3149464"/>
                    <a:gd name="connsiteX3287" fmla="*/ 1461456 w 3223440"/>
                    <a:gd name="connsiteY3287" fmla="*/ 1633305 h 3149464"/>
                    <a:gd name="connsiteX3288" fmla="*/ 1454348 w 3223440"/>
                    <a:gd name="connsiteY3288" fmla="*/ 1633305 h 3149464"/>
                    <a:gd name="connsiteX3289" fmla="*/ 1444872 w 3223440"/>
                    <a:gd name="connsiteY3289" fmla="*/ 1630935 h 3149464"/>
                    <a:gd name="connsiteX3290" fmla="*/ 1454348 w 3223440"/>
                    <a:gd name="connsiteY3290" fmla="*/ 1633305 h 3149464"/>
                    <a:gd name="connsiteX3291" fmla="*/ 1461456 w 3223440"/>
                    <a:gd name="connsiteY3291" fmla="*/ 1633305 h 3149464"/>
                    <a:gd name="connsiteX3292" fmla="*/ 1530160 w 3223440"/>
                    <a:gd name="connsiteY3292" fmla="*/ 2242170 h 3149464"/>
                    <a:gd name="connsiteX3293" fmla="*/ 1525422 w 3223440"/>
                    <a:gd name="connsiteY3293" fmla="*/ 2230325 h 3149464"/>
                    <a:gd name="connsiteX3294" fmla="*/ 1523053 w 3223440"/>
                    <a:gd name="connsiteY3294" fmla="*/ 2223217 h 3149464"/>
                    <a:gd name="connsiteX3295" fmla="*/ 1525422 w 3223440"/>
                    <a:gd name="connsiteY3295" fmla="*/ 2230325 h 3149464"/>
                    <a:gd name="connsiteX3296" fmla="*/ 1530160 w 3223440"/>
                    <a:gd name="connsiteY3296" fmla="*/ 2242170 h 3149464"/>
                    <a:gd name="connsiteX3297" fmla="*/ 1513576 w 3223440"/>
                    <a:gd name="connsiteY3297" fmla="*/ 2284815 h 3149464"/>
                    <a:gd name="connsiteX3298" fmla="*/ 1542006 w 3223440"/>
                    <a:gd name="connsiteY3298" fmla="*/ 2306137 h 3149464"/>
                    <a:gd name="connsiteX3299" fmla="*/ 1513576 w 3223440"/>
                    <a:gd name="connsiteY3299" fmla="*/ 2284815 h 3149464"/>
                    <a:gd name="connsiteX3300" fmla="*/ 1513576 w 3223440"/>
                    <a:gd name="connsiteY3300" fmla="*/ 2284815 h 3149464"/>
                    <a:gd name="connsiteX3301" fmla="*/ 1537268 w 3223440"/>
                    <a:gd name="connsiteY3301" fmla="*/ 1500633 h 3149464"/>
                    <a:gd name="connsiteX3302" fmla="*/ 1520684 w 3223440"/>
                    <a:gd name="connsiteY3302" fmla="*/ 1510110 h 3149464"/>
                    <a:gd name="connsiteX3303" fmla="*/ 1515946 w 3223440"/>
                    <a:gd name="connsiteY3303" fmla="*/ 1507741 h 3149464"/>
                    <a:gd name="connsiteX3304" fmla="*/ 1520684 w 3223440"/>
                    <a:gd name="connsiteY3304" fmla="*/ 1510110 h 3149464"/>
                    <a:gd name="connsiteX3305" fmla="*/ 1537268 w 3223440"/>
                    <a:gd name="connsiteY3305" fmla="*/ 1500633 h 3149464"/>
                    <a:gd name="connsiteX3306" fmla="*/ 1577543 w 3223440"/>
                    <a:gd name="connsiteY3306" fmla="*/ 1486419 h 3149464"/>
                    <a:gd name="connsiteX3307" fmla="*/ 1615449 w 3223440"/>
                    <a:gd name="connsiteY3307" fmla="*/ 1488788 h 3149464"/>
                    <a:gd name="connsiteX3308" fmla="*/ 1629664 w 3223440"/>
                    <a:gd name="connsiteY3308" fmla="*/ 1488788 h 3149464"/>
                    <a:gd name="connsiteX3309" fmla="*/ 1615449 w 3223440"/>
                    <a:gd name="connsiteY3309" fmla="*/ 1488788 h 3149464"/>
                    <a:gd name="connsiteX3310" fmla="*/ 1577543 w 3223440"/>
                    <a:gd name="connsiteY3310" fmla="*/ 1486419 h 3149464"/>
                    <a:gd name="connsiteX3311" fmla="*/ 1537268 w 3223440"/>
                    <a:gd name="connsiteY3311" fmla="*/ 1500633 h 3149464"/>
                    <a:gd name="connsiteX3312" fmla="*/ 1655724 w 3223440"/>
                    <a:gd name="connsiteY3312" fmla="*/ 1211600 h 3149464"/>
                    <a:gd name="connsiteX3313" fmla="*/ 1710214 w 3223440"/>
                    <a:gd name="connsiteY3313" fmla="*/ 1237660 h 3149464"/>
                    <a:gd name="connsiteX3314" fmla="*/ 1762335 w 3223440"/>
                    <a:gd name="connsiteY3314" fmla="*/ 1249506 h 3149464"/>
                    <a:gd name="connsiteX3315" fmla="*/ 1769442 w 3223440"/>
                    <a:gd name="connsiteY3315" fmla="*/ 1306365 h 3149464"/>
                    <a:gd name="connsiteX3316" fmla="*/ 1769442 w 3223440"/>
                    <a:gd name="connsiteY3316" fmla="*/ 1306365 h 3149464"/>
                    <a:gd name="connsiteX3317" fmla="*/ 1762335 w 3223440"/>
                    <a:gd name="connsiteY3317" fmla="*/ 1249506 h 3149464"/>
                    <a:gd name="connsiteX3318" fmla="*/ 1710214 w 3223440"/>
                    <a:gd name="connsiteY3318" fmla="*/ 1237660 h 3149464"/>
                    <a:gd name="connsiteX3319" fmla="*/ 1655724 w 3223440"/>
                    <a:gd name="connsiteY3319" fmla="*/ 1211600 h 3149464"/>
                    <a:gd name="connsiteX3320" fmla="*/ 1605972 w 3223440"/>
                    <a:gd name="connsiteY3320" fmla="*/ 1213969 h 3149464"/>
                    <a:gd name="connsiteX3321" fmla="*/ 1655724 w 3223440"/>
                    <a:gd name="connsiteY3321" fmla="*/ 1211600 h 3149464"/>
                    <a:gd name="connsiteX3322" fmla="*/ 1617818 w 3223440"/>
                    <a:gd name="connsiteY3322" fmla="*/ 882291 h 3149464"/>
                    <a:gd name="connsiteX3323" fmla="*/ 1617818 w 3223440"/>
                    <a:gd name="connsiteY3323" fmla="*/ 882291 h 3149464"/>
                    <a:gd name="connsiteX3324" fmla="*/ 1620187 w 3223440"/>
                    <a:gd name="connsiteY3324" fmla="*/ 887029 h 3149464"/>
                    <a:gd name="connsiteX3325" fmla="*/ 1617818 w 3223440"/>
                    <a:gd name="connsiteY3325" fmla="*/ 882291 h 3149464"/>
                    <a:gd name="connsiteX3326" fmla="*/ 1669939 w 3223440"/>
                    <a:gd name="connsiteY3326" fmla="*/ 941519 h 3149464"/>
                    <a:gd name="connsiteX3327" fmla="*/ 1622556 w 3223440"/>
                    <a:gd name="connsiteY3327" fmla="*/ 917828 h 3149464"/>
                    <a:gd name="connsiteX3328" fmla="*/ 1622556 w 3223440"/>
                    <a:gd name="connsiteY3328" fmla="*/ 917828 h 3149464"/>
                    <a:gd name="connsiteX3329" fmla="*/ 1669939 w 3223440"/>
                    <a:gd name="connsiteY3329" fmla="*/ 941519 h 3149464"/>
                    <a:gd name="connsiteX3330" fmla="*/ 1712583 w 3223440"/>
                    <a:gd name="connsiteY3330" fmla="*/ 946258 h 3149464"/>
                    <a:gd name="connsiteX3331" fmla="*/ 1669939 w 3223440"/>
                    <a:gd name="connsiteY3331" fmla="*/ 941519 h 3149464"/>
                    <a:gd name="connsiteX3332" fmla="*/ 1672308 w 3223440"/>
                    <a:gd name="connsiteY3332" fmla="*/ 1147633 h 3149464"/>
                    <a:gd name="connsiteX3333" fmla="*/ 1667570 w 3223440"/>
                    <a:gd name="connsiteY3333" fmla="*/ 1154741 h 3149464"/>
                    <a:gd name="connsiteX3334" fmla="*/ 1660462 w 3223440"/>
                    <a:gd name="connsiteY3334" fmla="*/ 1164217 h 3149464"/>
                    <a:gd name="connsiteX3335" fmla="*/ 1667570 w 3223440"/>
                    <a:gd name="connsiteY3335" fmla="*/ 1154741 h 3149464"/>
                    <a:gd name="connsiteX3336" fmla="*/ 1672308 w 3223440"/>
                    <a:gd name="connsiteY3336" fmla="*/ 1147633 h 3149464"/>
                    <a:gd name="connsiteX3337" fmla="*/ 1622556 w 3223440"/>
                    <a:gd name="connsiteY3337" fmla="*/ 917828 h 3149464"/>
                    <a:gd name="connsiteX3338" fmla="*/ 1622556 w 3223440"/>
                    <a:gd name="connsiteY3338" fmla="*/ 917828 h 3149464"/>
                    <a:gd name="connsiteX3339" fmla="*/ 1622556 w 3223440"/>
                    <a:gd name="connsiteY3339" fmla="*/ 898875 h 3149464"/>
                    <a:gd name="connsiteX3340" fmla="*/ 1622556 w 3223440"/>
                    <a:gd name="connsiteY3340" fmla="*/ 917828 h 3149464"/>
                    <a:gd name="connsiteX3341" fmla="*/ 1722060 w 3223440"/>
                    <a:gd name="connsiteY3341" fmla="*/ 1112097 h 3149464"/>
                    <a:gd name="connsiteX3342" fmla="*/ 1722060 w 3223440"/>
                    <a:gd name="connsiteY3342" fmla="*/ 1133419 h 3149464"/>
                    <a:gd name="connsiteX3343" fmla="*/ 1722060 w 3223440"/>
                    <a:gd name="connsiteY3343" fmla="*/ 1112097 h 3149464"/>
                    <a:gd name="connsiteX3344" fmla="*/ 1724429 w 3223440"/>
                    <a:gd name="connsiteY3344" fmla="*/ 1102620 h 3149464"/>
                    <a:gd name="connsiteX3345" fmla="*/ 1722060 w 3223440"/>
                    <a:gd name="connsiteY3345" fmla="*/ 1112097 h 3149464"/>
                    <a:gd name="connsiteX3346" fmla="*/ 1658093 w 3223440"/>
                    <a:gd name="connsiteY3346" fmla="*/ 1318211 h 3149464"/>
                    <a:gd name="connsiteX3347" fmla="*/ 1650986 w 3223440"/>
                    <a:gd name="connsiteY3347" fmla="*/ 1332425 h 3149464"/>
                    <a:gd name="connsiteX3348" fmla="*/ 1641509 w 3223440"/>
                    <a:gd name="connsiteY3348" fmla="*/ 1346640 h 3149464"/>
                    <a:gd name="connsiteX3349" fmla="*/ 1650986 w 3223440"/>
                    <a:gd name="connsiteY3349" fmla="*/ 1332425 h 3149464"/>
                    <a:gd name="connsiteX3350" fmla="*/ 1658093 w 3223440"/>
                    <a:gd name="connsiteY3350" fmla="*/ 1318211 h 3149464"/>
                    <a:gd name="connsiteX3351" fmla="*/ 1587019 w 3223440"/>
                    <a:gd name="connsiteY3351" fmla="*/ 1543278 h 3149464"/>
                    <a:gd name="connsiteX3352" fmla="*/ 1587019 w 3223440"/>
                    <a:gd name="connsiteY3352" fmla="*/ 1543278 h 3149464"/>
                    <a:gd name="connsiteX3353" fmla="*/ 1624925 w 3223440"/>
                    <a:gd name="connsiteY3353" fmla="*/ 1574076 h 3149464"/>
                    <a:gd name="connsiteX3354" fmla="*/ 1639140 w 3223440"/>
                    <a:gd name="connsiteY3354" fmla="*/ 1602506 h 3149464"/>
                    <a:gd name="connsiteX3355" fmla="*/ 1624925 w 3223440"/>
                    <a:gd name="connsiteY3355" fmla="*/ 1574076 h 3149464"/>
                    <a:gd name="connsiteX3356" fmla="*/ 1587019 w 3223440"/>
                    <a:gd name="connsiteY3356" fmla="*/ 1543278 h 3149464"/>
                    <a:gd name="connsiteX3357" fmla="*/ 1624925 w 3223440"/>
                    <a:gd name="connsiteY3357" fmla="*/ 1365593 h 3149464"/>
                    <a:gd name="connsiteX3358" fmla="*/ 1613080 w 3223440"/>
                    <a:gd name="connsiteY3358" fmla="*/ 1353747 h 3149464"/>
                    <a:gd name="connsiteX3359" fmla="*/ 1613080 w 3223440"/>
                    <a:gd name="connsiteY3359" fmla="*/ 1353747 h 3149464"/>
                    <a:gd name="connsiteX3360" fmla="*/ 1624925 w 3223440"/>
                    <a:gd name="connsiteY3360" fmla="*/ 1365593 h 3149464"/>
                    <a:gd name="connsiteX3361" fmla="*/ 1605972 w 3223440"/>
                    <a:gd name="connsiteY3361" fmla="*/ 1706748 h 3149464"/>
                    <a:gd name="connsiteX3362" fmla="*/ 1605972 w 3223440"/>
                    <a:gd name="connsiteY3362" fmla="*/ 1706748 h 3149464"/>
                    <a:gd name="connsiteX3363" fmla="*/ 1646248 w 3223440"/>
                    <a:gd name="connsiteY3363" fmla="*/ 1690163 h 3149464"/>
                    <a:gd name="connsiteX3364" fmla="*/ 1646248 w 3223440"/>
                    <a:gd name="connsiteY3364" fmla="*/ 1690163 h 3149464"/>
                    <a:gd name="connsiteX3365" fmla="*/ 1605972 w 3223440"/>
                    <a:gd name="connsiteY3365" fmla="*/ 1706748 h 3149464"/>
                    <a:gd name="connsiteX3366" fmla="*/ 1665201 w 3223440"/>
                    <a:gd name="connsiteY3366" fmla="*/ 1730439 h 3149464"/>
                    <a:gd name="connsiteX3367" fmla="*/ 1665201 w 3223440"/>
                    <a:gd name="connsiteY3367" fmla="*/ 1730439 h 3149464"/>
                    <a:gd name="connsiteX3368" fmla="*/ 1622556 w 3223440"/>
                    <a:gd name="connsiteY3368" fmla="*/ 1742285 h 3149464"/>
                    <a:gd name="connsiteX3369" fmla="*/ 1665201 w 3223440"/>
                    <a:gd name="connsiteY3369" fmla="*/ 1730439 h 3149464"/>
                    <a:gd name="connsiteX3370" fmla="*/ 1812086 w 3223440"/>
                    <a:gd name="connsiteY3370" fmla="*/ 1180801 h 3149464"/>
                    <a:gd name="connsiteX3371" fmla="*/ 1812086 w 3223440"/>
                    <a:gd name="connsiteY3371" fmla="*/ 1180801 h 3149464"/>
                    <a:gd name="connsiteX3372" fmla="*/ 1809717 w 3223440"/>
                    <a:gd name="connsiteY3372" fmla="*/ 1145264 h 3149464"/>
                    <a:gd name="connsiteX3373" fmla="*/ 1812086 w 3223440"/>
                    <a:gd name="connsiteY3373" fmla="*/ 1180801 h 3149464"/>
                    <a:gd name="connsiteX3374" fmla="*/ 1885529 w 3223440"/>
                    <a:gd name="connsiteY3374" fmla="*/ 1197385 h 3149464"/>
                    <a:gd name="connsiteX3375" fmla="*/ 1902113 w 3223440"/>
                    <a:gd name="connsiteY3375" fmla="*/ 1218707 h 3149464"/>
                    <a:gd name="connsiteX3376" fmla="*/ 1902113 w 3223440"/>
                    <a:gd name="connsiteY3376" fmla="*/ 1218707 h 3149464"/>
                    <a:gd name="connsiteX3377" fmla="*/ 1902113 w 3223440"/>
                    <a:gd name="connsiteY3377" fmla="*/ 1218707 h 3149464"/>
                    <a:gd name="connsiteX3378" fmla="*/ 1885529 w 3223440"/>
                    <a:gd name="connsiteY3378" fmla="*/ 1197385 h 3149464"/>
                    <a:gd name="connsiteX3379" fmla="*/ 1797872 w 3223440"/>
                    <a:gd name="connsiteY3379" fmla="*/ 1216338 h 3149464"/>
                    <a:gd name="connsiteX3380" fmla="*/ 1786026 w 3223440"/>
                    <a:gd name="connsiteY3380" fmla="*/ 1232922 h 3149464"/>
                    <a:gd name="connsiteX3381" fmla="*/ 1797872 w 3223440"/>
                    <a:gd name="connsiteY3381" fmla="*/ 1216338 h 3149464"/>
                    <a:gd name="connsiteX3382" fmla="*/ 1885529 w 3223440"/>
                    <a:gd name="connsiteY3382" fmla="*/ 1197385 h 3149464"/>
                    <a:gd name="connsiteX3383" fmla="*/ 1826301 w 3223440"/>
                    <a:gd name="connsiteY3383" fmla="*/ 1022070 h 3149464"/>
                    <a:gd name="connsiteX3384" fmla="*/ 1842885 w 3223440"/>
                    <a:gd name="connsiteY3384" fmla="*/ 1036285 h 3149464"/>
                    <a:gd name="connsiteX3385" fmla="*/ 1842885 w 3223440"/>
                    <a:gd name="connsiteY3385" fmla="*/ 1036285 h 3149464"/>
                    <a:gd name="connsiteX3386" fmla="*/ 1826301 w 3223440"/>
                    <a:gd name="connsiteY3386" fmla="*/ 1022070 h 3149464"/>
                    <a:gd name="connsiteX3387" fmla="*/ 1854731 w 3223440"/>
                    <a:gd name="connsiteY3387" fmla="*/ 1154741 h 3149464"/>
                    <a:gd name="connsiteX3388" fmla="*/ 1857100 w 3223440"/>
                    <a:gd name="connsiteY3388" fmla="*/ 1150003 h 3149464"/>
                    <a:gd name="connsiteX3389" fmla="*/ 1868946 w 3223440"/>
                    <a:gd name="connsiteY3389" fmla="*/ 1138157 h 3149464"/>
                    <a:gd name="connsiteX3390" fmla="*/ 1857100 w 3223440"/>
                    <a:gd name="connsiteY3390" fmla="*/ 1150003 h 3149464"/>
                    <a:gd name="connsiteX3391" fmla="*/ 1854731 w 3223440"/>
                    <a:gd name="connsiteY3391" fmla="*/ 1154741 h 3149464"/>
                    <a:gd name="connsiteX3392" fmla="*/ 1833409 w 3223440"/>
                    <a:gd name="connsiteY3392" fmla="*/ 1626197 h 3149464"/>
                    <a:gd name="connsiteX3393" fmla="*/ 1854731 w 3223440"/>
                    <a:gd name="connsiteY3393" fmla="*/ 1602506 h 3149464"/>
                    <a:gd name="connsiteX3394" fmla="*/ 1833409 w 3223440"/>
                    <a:gd name="connsiteY3394" fmla="*/ 1626197 h 3149464"/>
                    <a:gd name="connsiteX3395" fmla="*/ 1828670 w 3223440"/>
                    <a:gd name="connsiteY3395" fmla="*/ 1656996 h 3149464"/>
                    <a:gd name="connsiteX3396" fmla="*/ 1828670 w 3223440"/>
                    <a:gd name="connsiteY3396" fmla="*/ 1656996 h 3149464"/>
                    <a:gd name="connsiteX3397" fmla="*/ 1833409 w 3223440"/>
                    <a:gd name="connsiteY3397" fmla="*/ 1626197 h 3149464"/>
                    <a:gd name="connsiteX3398" fmla="*/ 1840516 w 3223440"/>
                    <a:gd name="connsiteY3398" fmla="*/ 1405868 h 3149464"/>
                    <a:gd name="connsiteX3399" fmla="*/ 1859469 w 3223440"/>
                    <a:gd name="connsiteY3399" fmla="*/ 1405868 h 3149464"/>
                    <a:gd name="connsiteX3400" fmla="*/ 1864207 w 3223440"/>
                    <a:gd name="connsiteY3400" fmla="*/ 1405868 h 3149464"/>
                    <a:gd name="connsiteX3401" fmla="*/ 1859469 w 3223440"/>
                    <a:gd name="connsiteY3401" fmla="*/ 1405868 h 3149464"/>
                    <a:gd name="connsiteX3402" fmla="*/ 1840516 w 3223440"/>
                    <a:gd name="connsiteY3402" fmla="*/ 1405868 h 3149464"/>
                    <a:gd name="connsiteX3403" fmla="*/ 1857100 w 3223440"/>
                    <a:gd name="connsiteY3403" fmla="*/ 950996 h 3149464"/>
                    <a:gd name="connsiteX3404" fmla="*/ 1807348 w 3223440"/>
                    <a:gd name="connsiteY3404" fmla="*/ 958103 h 3149464"/>
                    <a:gd name="connsiteX3405" fmla="*/ 1752858 w 3223440"/>
                    <a:gd name="connsiteY3405" fmla="*/ 969949 h 3149464"/>
                    <a:gd name="connsiteX3406" fmla="*/ 1729167 w 3223440"/>
                    <a:gd name="connsiteY3406" fmla="*/ 967580 h 3149464"/>
                    <a:gd name="connsiteX3407" fmla="*/ 1726798 w 3223440"/>
                    <a:gd name="connsiteY3407" fmla="*/ 960472 h 3149464"/>
                    <a:gd name="connsiteX3408" fmla="*/ 1729167 w 3223440"/>
                    <a:gd name="connsiteY3408" fmla="*/ 967580 h 3149464"/>
                    <a:gd name="connsiteX3409" fmla="*/ 1752858 w 3223440"/>
                    <a:gd name="connsiteY3409" fmla="*/ 969949 h 3149464"/>
                    <a:gd name="connsiteX3410" fmla="*/ 1807348 w 3223440"/>
                    <a:gd name="connsiteY3410" fmla="*/ 958103 h 3149464"/>
                    <a:gd name="connsiteX3411" fmla="*/ 1857100 w 3223440"/>
                    <a:gd name="connsiteY3411" fmla="*/ 950996 h 3149464"/>
                    <a:gd name="connsiteX3412" fmla="*/ 1857100 w 3223440"/>
                    <a:gd name="connsiteY3412" fmla="*/ 950996 h 3149464"/>
                    <a:gd name="connsiteX3413" fmla="*/ 1800241 w 3223440"/>
                    <a:gd name="connsiteY3413" fmla="*/ 813587 h 3149464"/>
                    <a:gd name="connsiteX3414" fmla="*/ 1821563 w 3223440"/>
                    <a:gd name="connsiteY3414" fmla="*/ 818325 h 3149464"/>
                    <a:gd name="connsiteX3415" fmla="*/ 1809717 w 3223440"/>
                    <a:gd name="connsiteY3415" fmla="*/ 825432 h 3149464"/>
                    <a:gd name="connsiteX3416" fmla="*/ 1821563 w 3223440"/>
                    <a:gd name="connsiteY3416" fmla="*/ 818325 h 3149464"/>
                    <a:gd name="connsiteX3417" fmla="*/ 1800241 w 3223440"/>
                    <a:gd name="connsiteY3417" fmla="*/ 813587 h 3149464"/>
                    <a:gd name="connsiteX3418" fmla="*/ 1821563 w 3223440"/>
                    <a:gd name="connsiteY3418" fmla="*/ 870446 h 3149464"/>
                    <a:gd name="connsiteX3419" fmla="*/ 1835778 w 3223440"/>
                    <a:gd name="connsiteY3419" fmla="*/ 860969 h 3149464"/>
                    <a:gd name="connsiteX3420" fmla="*/ 1821563 w 3223440"/>
                    <a:gd name="connsiteY3420" fmla="*/ 870446 h 3149464"/>
                    <a:gd name="connsiteX3421" fmla="*/ 1544375 w 3223440"/>
                    <a:gd name="connsiteY3421" fmla="*/ 754358 h 3149464"/>
                    <a:gd name="connsiteX3422" fmla="*/ 1527791 w 3223440"/>
                    <a:gd name="connsiteY3422" fmla="*/ 754358 h 3149464"/>
                    <a:gd name="connsiteX3423" fmla="*/ 1523053 w 3223440"/>
                    <a:gd name="connsiteY3423" fmla="*/ 747251 h 3149464"/>
                    <a:gd name="connsiteX3424" fmla="*/ 1527791 w 3223440"/>
                    <a:gd name="connsiteY3424" fmla="*/ 754358 h 3149464"/>
                    <a:gd name="connsiteX3425" fmla="*/ 1544375 w 3223440"/>
                    <a:gd name="connsiteY3425" fmla="*/ 754358 h 3149464"/>
                    <a:gd name="connsiteX3426" fmla="*/ 1575174 w 3223440"/>
                    <a:gd name="connsiteY3426" fmla="*/ 768573 h 3149464"/>
                    <a:gd name="connsiteX3427" fmla="*/ 1544375 w 3223440"/>
                    <a:gd name="connsiteY3427" fmla="*/ 754358 h 3149464"/>
                    <a:gd name="connsiteX3428" fmla="*/ 1542006 w 3223440"/>
                    <a:gd name="connsiteY3428" fmla="*/ 685654 h 3149464"/>
                    <a:gd name="connsiteX3429" fmla="*/ 1537268 w 3223440"/>
                    <a:gd name="connsiteY3429" fmla="*/ 676177 h 3149464"/>
                    <a:gd name="connsiteX3430" fmla="*/ 1542006 w 3223440"/>
                    <a:gd name="connsiteY3430" fmla="*/ 685654 h 3149464"/>
                    <a:gd name="connsiteX3431" fmla="*/ 1553852 w 3223440"/>
                    <a:gd name="connsiteY3431" fmla="*/ 706976 h 3149464"/>
                    <a:gd name="connsiteX3432" fmla="*/ 1542006 w 3223440"/>
                    <a:gd name="connsiteY3432" fmla="*/ 685654 h 3149464"/>
                    <a:gd name="connsiteX3433" fmla="*/ 1511207 w 3223440"/>
                    <a:gd name="connsiteY3433" fmla="*/ 593258 h 3149464"/>
                    <a:gd name="connsiteX3434" fmla="*/ 1511207 w 3223440"/>
                    <a:gd name="connsiteY3434" fmla="*/ 593258 h 3149464"/>
                    <a:gd name="connsiteX3435" fmla="*/ 1544375 w 3223440"/>
                    <a:gd name="connsiteY3435" fmla="*/ 593258 h 3149464"/>
                    <a:gd name="connsiteX3436" fmla="*/ 1511207 w 3223440"/>
                    <a:gd name="connsiteY3436" fmla="*/ 593258 h 3149464"/>
                    <a:gd name="connsiteX3437" fmla="*/ 1518315 w 3223440"/>
                    <a:gd name="connsiteY3437" fmla="*/ 1221076 h 3149464"/>
                    <a:gd name="connsiteX3438" fmla="*/ 1504100 w 3223440"/>
                    <a:gd name="connsiteY3438" fmla="*/ 1230553 h 3149464"/>
                    <a:gd name="connsiteX3439" fmla="*/ 1518315 w 3223440"/>
                    <a:gd name="connsiteY3439" fmla="*/ 1221076 h 3149464"/>
                    <a:gd name="connsiteX3440" fmla="*/ 1487516 w 3223440"/>
                    <a:gd name="connsiteY3440" fmla="*/ 1202123 h 3149464"/>
                    <a:gd name="connsiteX3441" fmla="*/ 1468563 w 3223440"/>
                    <a:gd name="connsiteY3441" fmla="*/ 1199754 h 3149464"/>
                    <a:gd name="connsiteX3442" fmla="*/ 1487516 w 3223440"/>
                    <a:gd name="connsiteY3442" fmla="*/ 1202123 h 3149464"/>
                    <a:gd name="connsiteX3443" fmla="*/ 1518315 w 3223440"/>
                    <a:gd name="connsiteY3443" fmla="*/ 1221076 h 3149464"/>
                    <a:gd name="connsiteX3444" fmla="*/ 1470932 w 3223440"/>
                    <a:gd name="connsiteY3444" fmla="*/ 1064714 h 3149464"/>
                    <a:gd name="connsiteX3445" fmla="*/ 1470932 w 3223440"/>
                    <a:gd name="connsiteY3445" fmla="*/ 1059976 h 3149464"/>
                    <a:gd name="connsiteX3446" fmla="*/ 1473301 w 3223440"/>
                    <a:gd name="connsiteY3446" fmla="*/ 1057607 h 3149464"/>
                    <a:gd name="connsiteX3447" fmla="*/ 1470932 w 3223440"/>
                    <a:gd name="connsiteY3447" fmla="*/ 1059976 h 3149464"/>
                    <a:gd name="connsiteX3448" fmla="*/ 1470932 w 3223440"/>
                    <a:gd name="connsiteY3448" fmla="*/ 1064714 h 3149464"/>
                    <a:gd name="connsiteX3449" fmla="*/ 1480409 w 3223440"/>
                    <a:gd name="connsiteY3449" fmla="*/ 1069452 h 3149464"/>
                    <a:gd name="connsiteX3450" fmla="*/ 1480409 w 3223440"/>
                    <a:gd name="connsiteY3450" fmla="*/ 1069452 h 3149464"/>
                    <a:gd name="connsiteX3451" fmla="*/ 1473301 w 3223440"/>
                    <a:gd name="connsiteY3451" fmla="*/ 1069452 h 3149464"/>
                    <a:gd name="connsiteX3452" fmla="*/ 1480409 w 3223440"/>
                    <a:gd name="connsiteY3452" fmla="*/ 1069452 h 3149464"/>
                    <a:gd name="connsiteX3453" fmla="*/ 1480409 w 3223440"/>
                    <a:gd name="connsiteY3453" fmla="*/ 1055237 h 3149464"/>
                    <a:gd name="connsiteX3454" fmla="*/ 1480409 w 3223440"/>
                    <a:gd name="connsiteY3454" fmla="*/ 1055237 h 3149464"/>
                    <a:gd name="connsiteX3455" fmla="*/ 1480409 w 3223440"/>
                    <a:gd name="connsiteY3455" fmla="*/ 1055237 h 3149464"/>
                    <a:gd name="connsiteX3456" fmla="*/ 1480409 w 3223440"/>
                    <a:gd name="connsiteY3456" fmla="*/ 1055237 h 3149464"/>
                    <a:gd name="connsiteX3457" fmla="*/ 1489885 w 3223440"/>
                    <a:gd name="connsiteY3457" fmla="*/ 1100251 h 3149464"/>
                    <a:gd name="connsiteX3458" fmla="*/ 1489885 w 3223440"/>
                    <a:gd name="connsiteY3458" fmla="*/ 1119204 h 3149464"/>
                    <a:gd name="connsiteX3459" fmla="*/ 1485147 w 3223440"/>
                    <a:gd name="connsiteY3459" fmla="*/ 1133419 h 3149464"/>
                    <a:gd name="connsiteX3460" fmla="*/ 1489885 w 3223440"/>
                    <a:gd name="connsiteY3460" fmla="*/ 1119204 h 3149464"/>
                    <a:gd name="connsiteX3461" fmla="*/ 1489885 w 3223440"/>
                    <a:gd name="connsiteY3461" fmla="*/ 1100251 h 3149464"/>
                    <a:gd name="connsiteX3462" fmla="*/ 1511207 w 3223440"/>
                    <a:gd name="connsiteY3462" fmla="*/ 593258 h 3149464"/>
                    <a:gd name="connsiteX3463" fmla="*/ 1494623 w 3223440"/>
                    <a:gd name="connsiteY3463" fmla="*/ 609842 h 3149464"/>
                    <a:gd name="connsiteX3464" fmla="*/ 1478040 w 3223440"/>
                    <a:gd name="connsiteY3464" fmla="*/ 626425 h 3149464"/>
                    <a:gd name="connsiteX3465" fmla="*/ 1461456 w 3223440"/>
                    <a:gd name="connsiteY3465" fmla="*/ 643009 h 3149464"/>
                    <a:gd name="connsiteX3466" fmla="*/ 1437764 w 3223440"/>
                    <a:gd name="connsiteY3466" fmla="*/ 680915 h 3149464"/>
                    <a:gd name="connsiteX3467" fmla="*/ 1461456 w 3223440"/>
                    <a:gd name="connsiteY3467" fmla="*/ 643009 h 3149464"/>
                    <a:gd name="connsiteX3468" fmla="*/ 1461456 w 3223440"/>
                    <a:gd name="connsiteY3468" fmla="*/ 643009 h 3149464"/>
                    <a:gd name="connsiteX3469" fmla="*/ 1478040 w 3223440"/>
                    <a:gd name="connsiteY3469" fmla="*/ 626425 h 3149464"/>
                    <a:gd name="connsiteX3470" fmla="*/ 1478040 w 3223440"/>
                    <a:gd name="connsiteY3470" fmla="*/ 626425 h 3149464"/>
                    <a:gd name="connsiteX3471" fmla="*/ 1494623 w 3223440"/>
                    <a:gd name="connsiteY3471" fmla="*/ 609842 h 3149464"/>
                    <a:gd name="connsiteX3472" fmla="*/ 1511207 w 3223440"/>
                    <a:gd name="connsiteY3472" fmla="*/ 593258 h 3149464"/>
                    <a:gd name="connsiteX3473" fmla="*/ 1511207 w 3223440"/>
                    <a:gd name="connsiteY3473" fmla="*/ 593258 h 3149464"/>
                    <a:gd name="connsiteX3474" fmla="*/ 1482778 w 3223440"/>
                    <a:gd name="connsiteY3474" fmla="*/ 761466 h 3149464"/>
                    <a:gd name="connsiteX3475" fmla="*/ 1482778 w 3223440"/>
                    <a:gd name="connsiteY3475" fmla="*/ 801741 h 3149464"/>
                    <a:gd name="connsiteX3476" fmla="*/ 1482778 w 3223440"/>
                    <a:gd name="connsiteY3476" fmla="*/ 820694 h 3149464"/>
                    <a:gd name="connsiteX3477" fmla="*/ 1482778 w 3223440"/>
                    <a:gd name="connsiteY3477" fmla="*/ 820694 h 3149464"/>
                    <a:gd name="connsiteX3478" fmla="*/ 1482778 w 3223440"/>
                    <a:gd name="connsiteY3478" fmla="*/ 801741 h 3149464"/>
                    <a:gd name="connsiteX3479" fmla="*/ 1482778 w 3223440"/>
                    <a:gd name="connsiteY3479" fmla="*/ 761466 h 3149464"/>
                    <a:gd name="connsiteX3480" fmla="*/ 1440134 w 3223440"/>
                    <a:gd name="connsiteY3480" fmla="*/ 744882 h 3149464"/>
                    <a:gd name="connsiteX3481" fmla="*/ 1418811 w 3223440"/>
                    <a:gd name="connsiteY3481" fmla="*/ 744882 h 3149464"/>
                    <a:gd name="connsiteX3482" fmla="*/ 1440134 w 3223440"/>
                    <a:gd name="connsiteY3482" fmla="*/ 744882 h 3149464"/>
                    <a:gd name="connsiteX3483" fmla="*/ 1482778 w 3223440"/>
                    <a:gd name="connsiteY3483" fmla="*/ 761466 h 3149464"/>
                    <a:gd name="connsiteX3484" fmla="*/ 1421180 w 3223440"/>
                    <a:gd name="connsiteY3484" fmla="*/ 1168956 h 3149464"/>
                    <a:gd name="connsiteX3485" fmla="*/ 1421180 w 3223440"/>
                    <a:gd name="connsiteY3485" fmla="*/ 1168956 h 3149464"/>
                    <a:gd name="connsiteX3486" fmla="*/ 1416442 w 3223440"/>
                    <a:gd name="connsiteY3486" fmla="*/ 1176063 h 3149464"/>
                    <a:gd name="connsiteX3487" fmla="*/ 1421180 w 3223440"/>
                    <a:gd name="connsiteY3487" fmla="*/ 1168956 h 3149464"/>
                    <a:gd name="connsiteX3488" fmla="*/ 1428288 w 3223440"/>
                    <a:gd name="connsiteY3488" fmla="*/ 1552754 h 3149464"/>
                    <a:gd name="connsiteX3489" fmla="*/ 1440134 w 3223440"/>
                    <a:gd name="connsiteY3489" fmla="*/ 1571707 h 3149464"/>
                    <a:gd name="connsiteX3490" fmla="*/ 1449610 w 3223440"/>
                    <a:gd name="connsiteY3490" fmla="*/ 1597768 h 3149464"/>
                    <a:gd name="connsiteX3491" fmla="*/ 1449610 w 3223440"/>
                    <a:gd name="connsiteY3491" fmla="*/ 1597768 h 3149464"/>
                    <a:gd name="connsiteX3492" fmla="*/ 1440134 w 3223440"/>
                    <a:gd name="connsiteY3492" fmla="*/ 1571707 h 3149464"/>
                    <a:gd name="connsiteX3493" fmla="*/ 1428288 w 3223440"/>
                    <a:gd name="connsiteY3493" fmla="*/ 1552754 h 3149464"/>
                    <a:gd name="connsiteX3494" fmla="*/ 1399858 w 3223440"/>
                    <a:gd name="connsiteY3494" fmla="*/ 1531432 h 3149464"/>
                    <a:gd name="connsiteX3495" fmla="*/ 1373798 w 3223440"/>
                    <a:gd name="connsiteY3495" fmla="*/ 1493526 h 3149464"/>
                    <a:gd name="connsiteX3496" fmla="*/ 1359583 w 3223440"/>
                    <a:gd name="connsiteY3496" fmla="*/ 1434298 h 3149464"/>
                    <a:gd name="connsiteX3497" fmla="*/ 1350107 w 3223440"/>
                    <a:gd name="connsiteY3497" fmla="*/ 1429560 h 3149464"/>
                    <a:gd name="connsiteX3498" fmla="*/ 1359583 w 3223440"/>
                    <a:gd name="connsiteY3498" fmla="*/ 1434298 h 3149464"/>
                    <a:gd name="connsiteX3499" fmla="*/ 1373798 w 3223440"/>
                    <a:gd name="connsiteY3499" fmla="*/ 1493526 h 3149464"/>
                    <a:gd name="connsiteX3500" fmla="*/ 1399858 w 3223440"/>
                    <a:gd name="connsiteY3500" fmla="*/ 1531432 h 3149464"/>
                    <a:gd name="connsiteX3501" fmla="*/ 1399858 w 3223440"/>
                    <a:gd name="connsiteY3501" fmla="*/ 1503003 h 3149464"/>
                    <a:gd name="connsiteX3502" fmla="*/ 1385644 w 3223440"/>
                    <a:gd name="connsiteY3502" fmla="*/ 1448513 h 3149464"/>
                    <a:gd name="connsiteX3503" fmla="*/ 1388013 w 3223440"/>
                    <a:gd name="connsiteY3503" fmla="*/ 1415345 h 3149464"/>
                    <a:gd name="connsiteX3504" fmla="*/ 1385644 w 3223440"/>
                    <a:gd name="connsiteY3504" fmla="*/ 1448513 h 3149464"/>
                    <a:gd name="connsiteX3505" fmla="*/ 1399858 w 3223440"/>
                    <a:gd name="connsiteY3505" fmla="*/ 1503003 h 3149464"/>
                    <a:gd name="connsiteX3506" fmla="*/ 1399858 w 3223440"/>
                    <a:gd name="connsiteY3506" fmla="*/ 1531432 h 3149464"/>
                    <a:gd name="connsiteX3507" fmla="*/ 1428288 w 3223440"/>
                    <a:gd name="connsiteY3507" fmla="*/ 1552754 h 3149464"/>
                    <a:gd name="connsiteX3508" fmla="*/ 1399858 w 3223440"/>
                    <a:gd name="connsiteY3508" fmla="*/ 1256613 h 3149464"/>
                    <a:gd name="connsiteX3509" fmla="*/ 1399858 w 3223440"/>
                    <a:gd name="connsiteY3509" fmla="*/ 1256613 h 3149464"/>
                    <a:gd name="connsiteX3510" fmla="*/ 1414073 w 3223440"/>
                    <a:gd name="connsiteY3510" fmla="*/ 1178432 h 3149464"/>
                    <a:gd name="connsiteX3511" fmla="*/ 1399858 w 3223440"/>
                    <a:gd name="connsiteY3511" fmla="*/ 1256613 h 3149464"/>
                    <a:gd name="connsiteX3512" fmla="*/ 1406966 w 3223440"/>
                    <a:gd name="connsiteY3512" fmla="*/ 837278 h 3149464"/>
                    <a:gd name="connsiteX3513" fmla="*/ 1402227 w 3223440"/>
                    <a:gd name="connsiteY3513" fmla="*/ 844385 h 3149464"/>
                    <a:gd name="connsiteX3514" fmla="*/ 1406966 w 3223440"/>
                    <a:gd name="connsiteY3514" fmla="*/ 837278 h 3149464"/>
                    <a:gd name="connsiteX3515" fmla="*/ 1411704 w 3223440"/>
                    <a:gd name="connsiteY3515" fmla="*/ 830170 h 3149464"/>
                    <a:gd name="connsiteX3516" fmla="*/ 1406966 w 3223440"/>
                    <a:gd name="connsiteY3516" fmla="*/ 837278 h 3149464"/>
                    <a:gd name="connsiteX3517" fmla="*/ 1380905 w 3223440"/>
                    <a:gd name="connsiteY3517" fmla="*/ 780419 h 3149464"/>
                    <a:gd name="connsiteX3518" fmla="*/ 1352476 w 3223440"/>
                    <a:gd name="connsiteY3518" fmla="*/ 792264 h 3149464"/>
                    <a:gd name="connsiteX3519" fmla="*/ 1380905 w 3223440"/>
                    <a:gd name="connsiteY3519" fmla="*/ 780419 h 3149464"/>
                    <a:gd name="connsiteX3520" fmla="*/ 1404597 w 3223440"/>
                    <a:gd name="connsiteY3520" fmla="*/ 768573 h 3149464"/>
                    <a:gd name="connsiteX3521" fmla="*/ 1380905 w 3223440"/>
                    <a:gd name="connsiteY3521" fmla="*/ 780419 h 3149464"/>
                    <a:gd name="connsiteX3522" fmla="*/ 1376167 w 3223440"/>
                    <a:gd name="connsiteY3522" fmla="*/ 875184 h 3149464"/>
                    <a:gd name="connsiteX3523" fmla="*/ 1378536 w 3223440"/>
                    <a:gd name="connsiteY3523" fmla="*/ 922566 h 3149464"/>
                    <a:gd name="connsiteX3524" fmla="*/ 1371429 w 3223440"/>
                    <a:gd name="connsiteY3524" fmla="*/ 929674 h 3149464"/>
                    <a:gd name="connsiteX3525" fmla="*/ 1378536 w 3223440"/>
                    <a:gd name="connsiteY3525" fmla="*/ 922566 h 3149464"/>
                    <a:gd name="connsiteX3526" fmla="*/ 1376167 w 3223440"/>
                    <a:gd name="connsiteY3526" fmla="*/ 875184 h 3149464"/>
                    <a:gd name="connsiteX3527" fmla="*/ 1354845 w 3223440"/>
                    <a:gd name="connsiteY3527" fmla="*/ 860969 h 3149464"/>
                    <a:gd name="connsiteX3528" fmla="*/ 1354845 w 3223440"/>
                    <a:gd name="connsiteY3528" fmla="*/ 860969 h 3149464"/>
                    <a:gd name="connsiteX3529" fmla="*/ 1376167 w 3223440"/>
                    <a:gd name="connsiteY3529" fmla="*/ 875184 h 3149464"/>
                    <a:gd name="connsiteX3530" fmla="*/ 1354845 w 3223440"/>
                    <a:gd name="connsiteY3530" fmla="*/ 1135788 h 3149464"/>
                    <a:gd name="connsiteX3531" fmla="*/ 1354845 w 3223440"/>
                    <a:gd name="connsiteY3531" fmla="*/ 1135788 h 3149464"/>
                    <a:gd name="connsiteX3532" fmla="*/ 1297986 w 3223440"/>
                    <a:gd name="connsiteY3532" fmla="*/ 1126311 h 3149464"/>
                    <a:gd name="connsiteX3533" fmla="*/ 1264818 w 3223440"/>
                    <a:gd name="connsiteY3533" fmla="*/ 1147633 h 3149464"/>
                    <a:gd name="connsiteX3534" fmla="*/ 1248234 w 3223440"/>
                    <a:gd name="connsiteY3534" fmla="*/ 1131050 h 3149464"/>
                    <a:gd name="connsiteX3535" fmla="*/ 1264818 w 3223440"/>
                    <a:gd name="connsiteY3535" fmla="*/ 1147633 h 3149464"/>
                    <a:gd name="connsiteX3536" fmla="*/ 1297986 w 3223440"/>
                    <a:gd name="connsiteY3536" fmla="*/ 1126311 h 3149464"/>
                    <a:gd name="connsiteX3537" fmla="*/ 1354845 w 3223440"/>
                    <a:gd name="connsiteY3537" fmla="*/ 1135788 h 3149464"/>
                    <a:gd name="connsiteX3538" fmla="*/ 1312201 w 3223440"/>
                    <a:gd name="connsiteY3538" fmla="*/ 958103 h 3149464"/>
                    <a:gd name="connsiteX3539" fmla="*/ 1328784 w 3223440"/>
                    <a:gd name="connsiteY3539" fmla="*/ 1022070 h 3149464"/>
                    <a:gd name="connsiteX3540" fmla="*/ 1312201 w 3223440"/>
                    <a:gd name="connsiteY3540" fmla="*/ 958103 h 3149464"/>
                    <a:gd name="connsiteX3541" fmla="*/ 1312201 w 3223440"/>
                    <a:gd name="connsiteY3541" fmla="*/ 958103 h 3149464"/>
                    <a:gd name="connsiteX3542" fmla="*/ 1316939 w 3223440"/>
                    <a:gd name="connsiteY3542" fmla="*/ 955734 h 3149464"/>
                    <a:gd name="connsiteX3543" fmla="*/ 1312201 w 3223440"/>
                    <a:gd name="connsiteY3543" fmla="*/ 958103 h 3149464"/>
                    <a:gd name="connsiteX3544" fmla="*/ 1312201 w 3223440"/>
                    <a:gd name="connsiteY3544" fmla="*/ 958103 h 3149464"/>
                    <a:gd name="connsiteX3545" fmla="*/ 1338261 w 3223440"/>
                    <a:gd name="connsiteY3545" fmla="*/ 811217 h 3149464"/>
                    <a:gd name="connsiteX3546" fmla="*/ 1309832 w 3223440"/>
                    <a:gd name="connsiteY3546" fmla="*/ 825432 h 3149464"/>
                    <a:gd name="connsiteX3547" fmla="*/ 1309832 w 3223440"/>
                    <a:gd name="connsiteY3547" fmla="*/ 825432 h 3149464"/>
                    <a:gd name="connsiteX3548" fmla="*/ 1338261 w 3223440"/>
                    <a:gd name="connsiteY3548" fmla="*/ 811217 h 3149464"/>
                    <a:gd name="connsiteX3549" fmla="*/ 1340630 w 3223440"/>
                    <a:gd name="connsiteY3549" fmla="*/ 808848 h 3149464"/>
                    <a:gd name="connsiteX3550" fmla="*/ 1338261 w 3223440"/>
                    <a:gd name="connsiteY3550" fmla="*/ 811217 h 3149464"/>
                    <a:gd name="connsiteX3551" fmla="*/ 1252972 w 3223440"/>
                    <a:gd name="connsiteY3551" fmla="*/ 860969 h 3149464"/>
                    <a:gd name="connsiteX3552" fmla="*/ 1222174 w 3223440"/>
                    <a:gd name="connsiteY3552" fmla="*/ 820694 h 3149464"/>
                    <a:gd name="connsiteX3553" fmla="*/ 1252972 w 3223440"/>
                    <a:gd name="connsiteY3553" fmla="*/ 860969 h 3149464"/>
                    <a:gd name="connsiteX3554" fmla="*/ 1252972 w 3223440"/>
                    <a:gd name="connsiteY3554" fmla="*/ 860969 h 3149464"/>
                    <a:gd name="connsiteX3555" fmla="*/ 1091872 w 3223440"/>
                    <a:gd name="connsiteY3555" fmla="*/ 1142895 h 3149464"/>
                    <a:gd name="connsiteX3556" fmla="*/ 1096610 w 3223440"/>
                    <a:gd name="connsiteY3556" fmla="*/ 1157110 h 3149464"/>
                    <a:gd name="connsiteX3557" fmla="*/ 1101348 w 3223440"/>
                    <a:gd name="connsiteY3557" fmla="*/ 1164217 h 3149464"/>
                    <a:gd name="connsiteX3558" fmla="*/ 1096610 w 3223440"/>
                    <a:gd name="connsiteY3558" fmla="*/ 1157110 h 3149464"/>
                    <a:gd name="connsiteX3559" fmla="*/ 1091872 w 3223440"/>
                    <a:gd name="connsiteY3559" fmla="*/ 1142895 h 3149464"/>
                    <a:gd name="connsiteX3560" fmla="*/ 1089503 w 3223440"/>
                    <a:gd name="connsiteY3560" fmla="*/ 1064714 h 3149464"/>
                    <a:gd name="connsiteX3561" fmla="*/ 1096610 w 3223440"/>
                    <a:gd name="connsiteY3561" fmla="*/ 1067083 h 3149464"/>
                    <a:gd name="connsiteX3562" fmla="*/ 1101348 w 3223440"/>
                    <a:gd name="connsiteY3562" fmla="*/ 1067083 h 3149464"/>
                    <a:gd name="connsiteX3563" fmla="*/ 1096610 w 3223440"/>
                    <a:gd name="connsiteY3563" fmla="*/ 1067083 h 3149464"/>
                    <a:gd name="connsiteX3564" fmla="*/ 1089503 w 3223440"/>
                    <a:gd name="connsiteY3564" fmla="*/ 1064714 h 3149464"/>
                    <a:gd name="connsiteX3565" fmla="*/ 1080026 w 3223440"/>
                    <a:gd name="connsiteY3565" fmla="*/ 699868 h 3149464"/>
                    <a:gd name="connsiteX3566" fmla="*/ 1089503 w 3223440"/>
                    <a:gd name="connsiteY3566" fmla="*/ 699868 h 3149464"/>
                    <a:gd name="connsiteX3567" fmla="*/ 1113194 w 3223440"/>
                    <a:gd name="connsiteY3567" fmla="*/ 690392 h 3149464"/>
                    <a:gd name="connsiteX3568" fmla="*/ 1117932 w 3223440"/>
                    <a:gd name="connsiteY3568" fmla="*/ 690392 h 3149464"/>
                    <a:gd name="connsiteX3569" fmla="*/ 1113194 w 3223440"/>
                    <a:gd name="connsiteY3569" fmla="*/ 690392 h 3149464"/>
                    <a:gd name="connsiteX3570" fmla="*/ 1089503 w 3223440"/>
                    <a:gd name="connsiteY3570" fmla="*/ 699868 h 3149464"/>
                    <a:gd name="connsiteX3571" fmla="*/ 1080026 w 3223440"/>
                    <a:gd name="connsiteY3571" fmla="*/ 699868 h 3149464"/>
                    <a:gd name="connsiteX3572" fmla="*/ 1053966 w 3223440"/>
                    <a:gd name="connsiteY3572" fmla="*/ 692761 h 3149464"/>
                    <a:gd name="connsiteX3573" fmla="*/ 1051597 w 3223440"/>
                    <a:gd name="connsiteY3573" fmla="*/ 692761 h 3149464"/>
                    <a:gd name="connsiteX3574" fmla="*/ 1053966 w 3223440"/>
                    <a:gd name="connsiteY3574" fmla="*/ 692761 h 3149464"/>
                    <a:gd name="connsiteX3575" fmla="*/ 1077657 w 3223440"/>
                    <a:gd name="connsiteY3575" fmla="*/ 669070 h 3149464"/>
                    <a:gd name="connsiteX3576" fmla="*/ 1053966 w 3223440"/>
                    <a:gd name="connsiteY3576" fmla="*/ 692761 h 3149464"/>
                    <a:gd name="connsiteX3577" fmla="*/ 1080026 w 3223440"/>
                    <a:gd name="connsiteY3577" fmla="*/ 699868 h 3149464"/>
                    <a:gd name="connsiteX3578" fmla="*/ 1042120 w 3223440"/>
                    <a:gd name="connsiteY3578" fmla="*/ 560090 h 3149464"/>
                    <a:gd name="connsiteX3579" fmla="*/ 1129778 w 3223440"/>
                    <a:gd name="connsiteY3579" fmla="*/ 567197 h 3149464"/>
                    <a:gd name="connsiteX3580" fmla="*/ 1042120 w 3223440"/>
                    <a:gd name="connsiteY3580" fmla="*/ 560090 h 3149464"/>
                    <a:gd name="connsiteX3581" fmla="*/ 1046858 w 3223440"/>
                    <a:gd name="connsiteY3581" fmla="*/ 1050499 h 3149464"/>
                    <a:gd name="connsiteX3582" fmla="*/ 1053966 w 3223440"/>
                    <a:gd name="connsiteY3582" fmla="*/ 1052868 h 3149464"/>
                    <a:gd name="connsiteX3583" fmla="*/ 1046858 w 3223440"/>
                    <a:gd name="connsiteY3583" fmla="*/ 1050499 h 3149464"/>
                    <a:gd name="connsiteX3584" fmla="*/ 1013691 w 3223440"/>
                    <a:gd name="connsiteY3584" fmla="*/ 1043392 h 3149464"/>
                    <a:gd name="connsiteX3585" fmla="*/ 1046858 w 3223440"/>
                    <a:gd name="connsiteY3585" fmla="*/ 1050499 h 3149464"/>
                    <a:gd name="connsiteX3586" fmla="*/ 899972 w 3223440"/>
                    <a:gd name="connsiteY3586" fmla="*/ 1199754 h 3149464"/>
                    <a:gd name="connsiteX3587" fmla="*/ 871543 w 3223440"/>
                    <a:gd name="connsiteY3587" fmla="*/ 1204493 h 3149464"/>
                    <a:gd name="connsiteX3588" fmla="*/ 845482 w 3223440"/>
                    <a:gd name="connsiteY3588" fmla="*/ 1192647 h 3149464"/>
                    <a:gd name="connsiteX3589" fmla="*/ 871543 w 3223440"/>
                    <a:gd name="connsiteY3589" fmla="*/ 1204493 h 3149464"/>
                    <a:gd name="connsiteX3590" fmla="*/ 899972 w 3223440"/>
                    <a:gd name="connsiteY3590" fmla="*/ 1199754 h 3149464"/>
                    <a:gd name="connsiteX3591" fmla="*/ 899972 w 3223440"/>
                    <a:gd name="connsiteY3591" fmla="*/ 1199754 h 3149464"/>
                    <a:gd name="connsiteX3592" fmla="*/ 843113 w 3223440"/>
                    <a:gd name="connsiteY3592" fmla="*/ 1154741 h 3149464"/>
                    <a:gd name="connsiteX3593" fmla="*/ 847852 w 3223440"/>
                    <a:gd name="connsiteY3593" fmla="*/ 1173694 h 3149464"/>
                    <a:gd name="connsiteX3594" fmla="*/ 847852 w 3223440"/>
                    <a:gd name="connsiteY3594" fmla="*/ 1173694 h 3149464"/>
                    <a:gd name="connsiteX3595" fmla="*/ 843113 w 3223440"/>
                    <a:gd name="connsiteY3595" fmla="*/ 1154741 h 3149464"/>
                    <a:gd name="connsiteX3596" fmla="*/ 864435 w 3223440"/>
                    <a:gd name="connsiteY3596" fmla="*/ 986533 h 3149464"/>
                    <a:gd name="connsiteX3597" fmla="*/ 840744 w 3223440"/>
                    <a:gd name="connsiteY3597" fmla="*/ 984164 h 3149464"/>
                    <a:gd name="connsiteX3598" fmla="*/ 864435 w 3223440"/>
                    <a:gd name="connsiteY3598" fmla="*/ 986533 h 3149464"/>
                    <a:gd name="connsiteX3599" fmla="*/ 876281 w 3223440"/>
                    <a:gd name="connsiteY3599" fmla="*/ 988902 h 3149464"/>
                    <a:gd name="connsiteX3600" fmla="*/ 864435 w 3223440"/>
                    <a:gd name="connsiteY3600" fmla="*/ 986533 h 3149464"/>
                    <a:gd name="connsiteX3601" fmla="*/ 828899 w 3223440"/>
                    <a:gd name="connsiteY3601" fmla="*/ 846754 h 3149464"/>
                    <a:gd name="connsiteX3602" fmla="*/ 817053 w 3223440"/>
                    <a:gd name="connsiteY3602" fmla="*/ 846754 h 3149464"/>
                    <a:gd name="connsiteX3603" fmla="*/ 828899 w 3223440"/>
                    <a:gd name="connsiteY3603" fmla="*/ 846754 h 3149464"/>
                    <a:gd name="connsiteX3604" fmla="*/ 892865 w 3223440"/>
                    <a:gd name="connsiteY3604" fmla="*/ 844385 h 3149464"/>
                    <a:gd name="connsiteX3605" fmla="*/ 828899 w 3223440"/>
                    <a:gd name="connsiteY3605" fmla="*/ 846754 h 3149464"/>
                    <a:gd name="connsiteX3606" fmla="*/ 862066 w 3223440"/>
                    <a:gd name="connsiteY3606" fmla="*/ 1045761 h 3149464"/>
                    <a:gd name="connsiteX3607" fmla="*/ 862066 w 3223440"/>
                    <a:gd name="connsiteY3607" fmla="*/ 1045761 h 3149464"/>
                    <a:gd name="connsiteX3608" fmla="*/ 814684 w 3223440"/>
                    <a:gd name="connsiteY3608" fmla="*/ 1114466 h 3149464"/>
                    <a:gd name="connsiteX3609" fmla="*/ 812315 w 3223440"/>
                    <a:gd name="connsiteY3609" fmla="*/ 1119204 h 3149464"/>
                    <a:gd name="connsiteX3610" fmla="*/ 814684 w 3223440"/>
                    <a:gd name="connsiteY3610" fmla="*/ 1114466 h 3149464"/>
                    <a:gd name="connsiteX3611" fmla="*/ 862066 w 3223440"/>
                    <a:gd name="connsiteY3611" fmla="*/ 1045761 h 3149464"/>
                    <a:gd name="connsiteX3612" fmla="*/ 788623 w 3223440"/>
                    <a:gd name="connsiteY3612" fmla="*/ 1159479 h 3149464"/>
                    <a:gd name="connsiteX3613" fmla="*/ 764932 w 3223440"/>
                    <a:gd name="connsiteY3613" fmla="*/ 1171325 h 3149464"/>
                    <a:gd name="connsiteX3614" fmla="*/ 764932 w 3223440"/>
                    <a:gd name="connsiteY3614" fmla="*/ 1171325 h 3149464"/>
                    <a:gd name="connsiteX3615" fmla="*/ 788623 w 3223440"/>
                    <a:gd name="connsiteY3615" fmla="*/ 1159479 h 3149464"/>
                    <a:gd name="connsiteX3616" fmla="*/ 828899 w 3223440"/>
                    <a:gd name="connsiteY3616" fmla="*/ 1152372 h 3149464"/>
                    <a:gd name="connsiteX3617" fmla="*/ 828899 w 3223440"/>
                    <a:gd name="connsiteY3617" fmla="*/ 1152372 h 3149464"/>
                    <a:gd name="connsiteX3618" fmla="*/ 788623 w 3223440"/>
                    <a:gd name="connsiteY3618" fmla="*/ 1159479 h 3149464"/>
                    <a:gd name="connsiteX3619" fmla="*/ 814684 w 3223440"/>
                    <a:gd name="connsiteY3619" fmla="*/ 1178432 h 3149464"/>
                    <a:gd name="connsiteX3620" fmla="*/ 809946 w 3223440"/>
                    <a:gd name="connsiteY3620" fmla="*/ 1180801 h 3149464"/>
                    <a:gd name="connsiteX3621" fmla="*/ 807576 w 3223440"/>
                    <a:gd name="connsiteY3621" fmla="*/ 1178432 h 3149464"/>
                    <a:gd name="connsiteX3622" fmla="*/ 807576 w 3223440"/>
                    <a:gd name="connsiteY3622" fmla="*/ 1178432 h 3149464"/>
                    <a:gd name="connsiteX3623" fmla="*/ 809946 w 3223440"/>
                    <a:gd name="connsiteY3623" fmla="*/ 1180801 h 3149464"/>
                    <a:gd name="connsiteX3624" fmla="*/ 814684 w 3223440"/>
                    <a:gd name="connsiteY3624" fmla="*/ 1178432 h 3149464"/>
                    <a:gd name="connsiteX3625" fmla="*/ 783885 w 3223440"/>
                    <a:gd name="connsiteY3625" fmla="*/ 1097882 h 3149464"/>
                    <a:gd name="connsiteX3626" fmla="*/ 793362 w 3223440"/>
                    <a:gd name="connsiteY3626" fmla="*/ 1114466 h 3149464"/>
                    <a:gd name="connsiteX3627" fmla="*/ 783885 w 3223440"/>
                    <a:gd name="connsiteY3627" fmla="*/ 1097882 h 3149464"/>
                    <a:gd name="connsiteX3628" fmla="*/ 772039 w 3223440"/>
                    <a:gd name="connsiteY3628" fmla="*/ 1078929 h 3149464"/>
                    <a:gd name="connsiteX3629" fmla="*/ 783885 w 3223440"/>
                    <a:gd name="connsiteY3629" fmla="*/ 1097882 h 3149464"/>
                    <a:gd name="connsiteX3630" fmla="*/ 793362 w 3223440"/>
                    <a:gd name="connsiteY3630" fmla="*/ 1064714 h 3149464"/>
                    <a:gd name="connsiteX3631" fmla="*/ 788623 w 3223440"/>
                    <a:gd name="connsiteY3631" fmla="*/ 1045761 h 3149464"/>
                    <a:gd name="connsiteX3632" fmla="*/ 788623 w 3223440"/>
                    <a:gd name="connsiteY3632" fmla="*/ 1041023 h 3149464"/>
                    <a:gd name="connsiteX3633" fmla="*/ 788623 w 3223440"/>
                    <a:gd name="connsiteY3633" fmla="*/ 1045761 h 3149464"/>
                    <a:gd name="connsiteX3634" fmla="*/ 793362 w 3223440"/>
                    <a:gd name="connsiteY3634" fmla="*/ 1064714 h 3149464"/>
                    <a:gd name="connsiteX3635" fmla="*/ 805207 w 3223440"/>
                    <a:gd name="connsiteY3635" fmla="*/ 879922 h 3149464"/>
                    <a:gd name="connsiteX3636" fmla="*/ 745979 w 3223440"/>
                    <a:gd name="connsiteY3636" fmla="*/ 856231 h 3149464"/>
                    <a:gd name="connsiteX3637" fmla="*/ 745979 w 3223440"/>
                    <a:gd name="connsiteY3637" fmla="*/ 856231 h 3149464"/>
                    <a:gd name="connsiteX3638" fmla="*/ 805207 w 3223440"/>
                    <a:gd name="connsiteY3638" fmla="*/ 879922 h 3149464"/>
                    <a:gd name="connsiteX3639" fmla="*/ 812315 w 3223440"/>
                    <a:gd name="connsiteY3639" fmla="*/ 879922 h 3149464"/>
                    <a:gd name="connsiteX3640" fmla="*/ 805207 w 3223440"/>
                    <a:gd name="connsiteY3640" fmla="*/ 879922 h 3149464"/>
                    <a:gd name="connsiteX3641" fmla="*/ 753086 w 3223440"/>
                    <a:gd name="connsiteY3641" fmla="*/ 998378 h 3149464"/>
                    <a:gd name="connsiteX3642" fmla="*/ 753086 w 3223440"/>
                    <a:gd name="connsiteY3642" fmla="*/ 998378 h 3149464"/>
                    <a:gd name="connsiteX3643" fmla="*/ 753086 w 3223440"/>
                    <a:gd name="connsiteY3643" fmla="*/ 984164 h 3149464"/>
                    <a:gd name="connsiteX3644" fmla="*/ 753086 w 3223440"/>
                    <a:gd name="connsiteY3644" fmla="*/ 998378 h 3149464"/>
                    <a:gd name="connsiteX3645" fmla="*/ 753086 w 3223440"/>
                    <a:gd name="connsiteY3645" fmla="*/ 998378 h 3149464"/>
                    <a:gd name="connsiteX3646" fmla="*/ 753086 w 3223440"/>
                    <a:gd name="connsiteY3646" fmla="*/ 998378 h 3149464"/>
                    <a:gd name="connsiteX3647" fmla="*/ 741241 w 3223440"/>
                    <a:gd name="connsiteY3647" fmla="*/ 998378 h 3149464"/>
                    <a:gd name="connsiteX3648" fmla="*/ 724657 w 3223440"/>
                    <a:gd name="connsiteY3648" fmla="*/ 1003117 h 3149464"/>
                    <a:gd name="connsiteX3649" fmla="*/ 741241 w 3223440"/>
                    <a:gd name="connsiteY3649" fmla="*/ 998378 h 3149464"/>
                    <a:gd name="connsiteX3650" fmla="*/ 753086 w 3223440"/>
                    <a:gd name="connsiteY3650" fmla="*/ 998378 h 3149464"/>
                    <a:gd name="connsiteX3651" fmla="*/ 750717 w 3223440"/>
                    <a:gd name="connsiteY3651" fmla="*/ 1005486 h 3149464"/>
                    <a:gd name="connsiteX3652" fmla="*/ 748348 w 3223440"/>
                    <a:gd name="connsiteY3652" fmla="*/ 1010224 h 3149464"/>
                    <a:gd name="connsiteX3653" fmla="*/ 743610 w 3223440"/>
                    <a:gd name="connsiteY3653" fmla="*/ 1014962 h 3149464"/>
                    <a:gd name="connsiteX3654" fmla="*/ 748348 w 3223440"/>
                    <a:gd name="connsiteY3654" fmla="*/ 1010224 h 3149464"/>
                    <a:gd name="connsiteX3655" fmla="*/ 750717 w 3223440"/>
                    <a:gd name="connsiteY3655" fmla="*/ 1005486 h 3149464"/>
                    <a:gd name="connsiteX3656" fmla="*/ 741241 w 3223440"/>
                    <a:gd name="connsiteY3656" fmla="*/ 1183170 h 3149464"/>
                    <a:gd name="connsiteX3657" fmla="*/ 731764 w 3223440"/>
                    <a:gd name="connsiteY3657" fmla="*/ 1195016 h 3149464"/>
                    <a:gd name="connsiteX3658" fmla="*/ 741241 w 3223440"/>
                    <a:gd name="connsiteY3658" fmla="*/ 1183170 h 3149464"/>
                    <a:gd name="connsiteX3659" fmla="*/ 729395 w 3223440"/>
                    <a:gd name="connsiteY3659" fmla="*/ 1078929 h 3149464"/>
                    <a:gd name="connsiteX3660" fmla="*/ 736503 w 3223440"/>
                    <a:gd name="connsiteY3660" fmla="*/ 1078929 h 3149464"/>
                    <a:gd name="connsiteX3661" fmla="*/ 729395 w 3223440"/>
                    <a:gd name="connsiteY3661" fmla="*/ 1078929 h 3149464"/>
                    <a:gd name="connsiteX3662" fmla="*/ 712811 w 3223440"/>
                    <a:gd name="connsiteY3662" fmla="*/ 1076560 h 3149464"/>
                    <a:gd name="connsiteX3663" fmla="*/ 729395 w 3223440"/>
                    <a:gd name="connsiteY3663" fmla="*/ 1078929 h 3149464"/>
                    <a:gd name="connsiteX3664" fmla="*/ 731764 w 3223440"/>
                    <a:gd name="connsiteY3664" fmla="*/ 1176063 h 3149464"/>
                    <a:gd name="connsiteX3665" fmla="*/ 715180 w 3223440"/>
                    <a:gd name="connsiteY3665" fmla="*/ 1197385 h 3149464"/>
                    <a:gd name="connsiteX3666" fmla="*/ 731764 w 3223440"/>
                    <a:gd name="connsiteY3666" fmla="*/ 1176063 h 3149464"/>
                    <a:gd name="connsiteX3667" fmla="*/ 807576 w 3223440"/>
                    <a:gd name="connsiteY3667" fmla="*/ 1455620 h 3149464"/>
                    <a:gd name="connsiteX3668" fmla="*/ 821791 w 3223440"/>
                    <a:gd name="connsiteY3668" fmla="*/ 1448513 h 3149464"/>
                    <a:gd name="connsiteX3669" fmla="*/ 836006 w 3223440"/>
                    <a:gd name="connsiteY3669" fmla="*/ 1439036 h 3149464"/>
                    <a:gd name="connsiteX3670" fmla="*/ 821791 w 3223440"/>
                    <a:gd name="connsiteY3670" fmla="*/ 1448513 h 3149464"/>
                    <a:gd name="connsiteX3671" fmla="*/ 807576 w 3223440"/>
                    <a:gd name="connsiteY3671" fmla="*/ 1455620 h 3149464"/>
                    <a:gd name="connsiteX3672" fmla="*/ 833637 w 3223440"/>
                    <a:gd name="connsiteY3672" fmla="*/ 1756499 h 3149464"/>
                    <a:gd name="connsiteX3673" fmla="*/ 836006 w 3223440"/>
                    <a:gd name="connsiteY3673" fmla="*/ 1758868 h 3149464"/>
                    <a:gd name="connsiteX3674" fmla="*/ 833637 w 3223440"/>
                    <a:gd name="connsiteY3674" fmla="*/ 1756499 h 3149464"/>
                    <a:gd name="connsiteX3675" fmla="*/ 826529 w 3223440"/>
                    <a:gd name="connsiteY3675" fmla="*/ 1749392 h 3149464"/>
                    <a:gd name="connsiteX3676" fmla="*/ 833637 w 3223440"/>
                    <a:gd name="connsiteY3676" fmla="*/ 1756499 h 3149464"/>
                    <a:gd name="connsiteX3677" fmla="*/ 833637 w 3223440"/>
                    <a:gd name="connsiteY3677" fmla="*/ 1427191 h 3149464"/>
                    <a:gd name="connsiteX3678" fmla="*/ 833637 w 3223440"/>
                    <a:gd name="connsiteY3678" fmla="*/ 1427191 h 3149464"/>
                    <a:gd name="connsiteX3679" fmla="*/ 850221 w 3223440"/>
                    <a:gd name="connsiteY3679" fmla="*/ 1408237 h 3149464"/>
                    <a:gd name="connsiteX3680" fmla="*/ 833637 w 3223440"/>
                    <a:gd name="connsiteY3680" fmla="*/ 1427191 h 3149464"/>
                    <a:gd name="connsiteX3681" fmla="*/ 819422 w 3223440"/>
                    <a:gd name="connsiteY3681" fmla="*/ 1367962 h 3149464"/>
                    <a:gd name="connsiteX3682" fmla="*/ 819422 w 3223440"/>
                    <a:gd name="connsiteY3682" fmla="*/ 1367962 h 3149464"/>
                    <a:gd name="connsiteX3683" fmla="*/ 852590 w 3223440"/>
                    <a:gd name="connsiteY3683" fmla="*/ 1351378 h 3149464"/>
                    <a:gd name="connsiteX3684" fmla="*/ 819422 w 3223440"/>
                    <a:gd name="connsiteY3684" fmla="*/ 1367962 h 3149464"/>
                    <a:gd name="connsiteX3685" fmla="*/ 847852 w 3223440"/>
                    <a:gd name="connsiteY3685" fmla="*/ 1327687 h 3149464"/>
                    <a:gd name="connsiteX3686" fmla="*/ 892865 w 3223440"/>
                    <a:gd name="connsiteY3686" fmla="*/ 1301627 h 3149464"/>
                    <a:gd name="connsiteX3687" fmla="*/ 909449 w 3223440"/>
                    <a:gd name="connsiteY3687" fmla="*/ 1303996 h 3149464"/>
                    <a:gd name="connsiteX3688" fmla="*/ 909449 w 3223440"/>
                    <a:gd name="connsiteY3688" fmla="*/ 1303996 h 3149464"/>
                    <a:gd name="connsiteX3689" fmla="*/ 892865 w 3223440"/>
                    <a:gd name="connsiteY3689" fmla="*/ 1301627 h 3149464"/>
                    <a:gd name="connsiteX3690" fmla="*/ 847852 w 3223440"/>
                    <a:gd name="connsiteY3690" fmla="*/ 1327687 h 3149464"/>
                    <a:gd name="connsiteX3691" fmla="*/ 897603 w 3223440"/>
                    <a:gd name="connsiteY3691" fmla="*/ 1524325 h 3149464"/>
                    <a:gd name="connsiteX3692" fmla="*/ 881019 w 3223440"/>
                    <a:gd name="connsiteY3692" fmla="*/ 1538539 h 3149464"/>
                    <a:gd name="connsiteX3693" fmla="*/ 871543 w 3223440"/>
                    <a:gd name="connsiteY3693" fmla="*/ 1543278 h 3149464"/>
                    <a:gd name="connsiteX3694" fmla="*/ 881019 w 3223440"/>
                    <a:gd name="connsiteY3694" fmla="*/ 1538539 h 3149464"/>
                    <a:gd name="connsiteX3695" fmla="*/ 897603 w 3223440"/>
                    <a:gd name="connsiteY3695" fmla="*/ 1524325 h 3149464"/>
                    <a:gd name="connsiteX3696" fmla="*/ 862066 w 3223440"/>
                    <a:gd name="connsiteY3696" fmla="*/ 1600137 h 3149464"/>
                    <a:gd name="connsiteX3697" fmla="*/ 888127 w 3223440"/>
                    <a:gd name="connsiteY3697" fmla="*/ 1590660 h 3149464"/>
                    <a:gd name="connsiteX3698" fmla="*/ 907080 w 3223440"/>
                    <a:gd name="connsiteY3698" fmla="*/ 1574076 h 3149464"/>
                    <a:gd name="connsiteX3699" fmla="*/ 888127 w 3223440"/>
                    <a:gd name="connsiteY3699" fmla="*/ 1590660 h 3149464"/>
                    <a:gd name="connsiteX3700" fmla="*/ 862066 w 3223440"/>
                    <a:gd name="connsiteY3700" fmla="*/ 1600137 h 3149464"/>
                    <a:gd name="connsiteX3701" fmla="*/ 862066 w 3223440"/>
                    <a:gd name="connsiteY3701" fmla="*/ 1600137 h 3149464"/>
                    <a:gd name="connsiteX3702" fmla="*/ 899972 w 3223440"/>
                    <a:gd name="connsiteY3702" fmla="*/ 1709117 h 3149464"/>
                    <a:gd name="connsiteX3703" fmla="*/ 895234 w 3223440"/>
                    <a:gd name="connsiteY3703" fmla="*/ 1711486 h 3149464"/>
                    <a:gd name="connsiteX3704" fmla="*/ 899972 w 3223440"/>
                    <a:gd name="connsiteY3704" fmla="*/ 1709117 h 3149464"/>
                    <a:gd name="connsiteX3705" fmla="*/ 987630 w 3223440"/>
                    <a:gd name="connsiteY3705" fmla="*/ 1671211 h 3149464"/>
                    <a:gd name="connsiteX3706" fmla="*/ 1030274 w 3223440"/>
                    <a:gd name="connsiteY3706" fmla="*/ 1704378 h 3149464"/>
                    <a:gd name="connsiteX3707" fmla="*/ 1053966 w 3223440"/>
                    <a:gd name="connsiteY3707" fmla="*/ 1723331 h 3149464"/>
                    <a:gd name="connsiteX3708" fmla="*/ 1030274 w 3223440"/>
                    <a:gd name="connsiteY3708" fmla="*/ 1704378 h 3149464"/>
                    <a:gd name="connsiteX3709" fmla="*/ 987630 w 3223440"/>
                    <a:gd name="connsiteY3709" fmla="*/ 1671211 h 3149464"/>
                    <a:gd name="connsiteX3710" fmla="*/ 899972 w 3223440"/>
                    <a:gd name="connsiteY3710" fmla="*/ 1709117 h 3149464"/>
                    <a:gd name="connsiteX3711" fmla="*/ 911818 w 3223440"/>
                    <a:gd name="connsiteY3711" fmla="*/ 1787298 h 3149464"/>
                    <a:gd name="connsiteX3712" fmla="*/ 902341 w 3223440"/>
                    <a:gd name="connsiteY3712" fmla="*/ 1789667 h 3149464"/>
                    <a:gd name="connsiteX3713" fmla="*/ 895234 w 3223440"/>
                    <a:gd name="connsiteY3713" fmla="*/ 1792036 h 3149464"/>
                    <a:gd name="connsiteX3714" fmla="*/ 902341 w 3223440"/>
                    <a:gd name="connsiteY3714" fmla="*/ 1789667 h 3149464"/>
                    <a:gd name="connsiteX3715" fmla="*/ 911818 w 3223440"/>
                    <a:gd name="connsiteY3715" fmla="*/ 1787298 h 3149464"/>
                    <a:gd name="connsiteX3716" fmla="*/ 1020798 w 3223440"/>
                    <a:gd name="connsiteY3716" fmla="*/ 1801513 h 3149464"/>
                    <a:gd name="connsiteX3717" fmla="*/ 1011321 w 3223440"/>
                    <a:gd name="connsiteY3717" fmla="*/ 1815727 h 3149464"/>
                    <a:gd name="connsiteX3718" fmla="*/ 961570 w 3223440"/>
                    <a:gd name="connsiteY3718" fmla="*/ 1834680 h 3149464"/>
                    <a:gd name="connsiteX3719" fmla="*/ 956831 w 3223440"/>
                    <a:gd name="connsiteY3719" fmla="*/ 1832311 h 3149464"/>
                    <a:gd name="connsiteX3720" fmla="*/ 961570 w 3223440"/>
                    <a:gd name="connsiteY3720" fmla="*/ 1834680 h 3149464"/>
                    <a:gd name="connsiteX3721" fmla="*/ 1011321 w 3223440"/>
                    <a:gd name="connsiteY3721" fmla="*/ 1815727 h 3149464"/>
                    <a:gd name="connsiteX3722" fmla="*/ 1020798 w 3223440"/>
                    <a:gd name="connsiteY3722" fmla="*/ 1801513 h 3149464"/>
                    <a:gd name="connsiteX3723" fmla="*/ 947355 w 3223440"/>
                    <a:gd name="connsiteY3723" fmla="*/ 1796774 h 3149464"/>
                    <a:gd name="connsiteX3724" fmla="*/ 914187 w 3223440"/>
                    <a:gd name="connsiteY3724" fmla="*/ 1787298 h 3149464"/>
                    <a:gd name="connsiteX3725" fmla="*/ 947355 w 3223440"/>
                    <a:gd name="connsiteY3725" fmla="*/ 1796774 h 3149464"/>
                    <a:gd name="connsiteX3726" fmla="*/ 956831 w 3223440"/>
                    <a:gd name="connsiteY3726" fmla="*/ 1813358 h 3149464"/>
                    <a:gd name="connsiteX3727" fmla="*/ 947355 w 3223440"/>
                    <a:gd name="connsiteY3727" fmla="*/ 1796774 h 3149464"/>
                    <a:gd name="connsiteX3728" fmla="*/ 971046 w 3223440"/>
                    <a:gd name="connsiteY3728" fmla="*/ 1898647 h 3149464"/>
                    <a:gd name="connsiteX3729" fmla="*/ 980523 w 3223440"/>
                    <a:gd name="connsiteY3729" fmla="*/ 1903385 h 3149464"/>
                    <a:gd name="connsiteX3730" fmla="*/ 971046 w 3223440"/>
                    <a:gd name="connsiteY3730" fmla="*/ 1898647 h 3149464"/>
                    <a:gd name="connsiteX3731" fmla="*/ 914187 w 3223440"/>
                    <a:gd name="connsiteY3731" fmla="*/ 1908123 h 3149464"/>
                    <a:gd name="connsiteX3732" fmla="*/ 890496 w 3223440"/>
                    <a:gd name="connsiteY3732" fmla="*/ 1929445 h 3149464"/>
                    <a:gd name="connsiteX3733" fmla="*/ 888127 w 3223440"/>
                    <a:gd name="connsiteY3733" fmla="*/ 1929445 h 3149464"/>
                    <a:gd name="connsiteX3734" fmla="*/ 890496 w 3223440"/>
                    <a:gd name="connsiteY3734" fmla="*/ 1929445 h 3149464"/>
                    <a:gd name="connsiteX3735" fmla="*/ 914187 w 3223440"/>
                    <a:gd name="connsiteY3735" fmla="*/ 1908123 h 3149464"/>
                    <a:gd name="connsiteX3736" fmla="*/ 971046 w 3223440"/>
                    <a:gd name="connsiteY3736" fmla="*/ 1898647 h 3149464"/>
                    <a:gd name="connsiteX3737" fmla="*/ 947355 w 3223440"/>
                    <a:gd name="connsiteY3737" fmla="*/ 2130821 h 3149464"/>
                    <a:gd name="connsiteX3738" fmla="*/ 942617 w 3223440"/>
                    <a:gd name="connsiteY3738" fmla="*/ 2135560 h 3149464"/>
                    <a:gd name="connsiteX3739" fmla="*/ 942617 w 3223440"/>
                    <a:gd name="connsiteY3739" fmla="*/ 2135560 h 3149464"/>
                    <a:gd name="connsiteX3740" fmla="*/ 947355 w 3223440"/>
                    <a:gd name="connsiteY3740" fmla="*/ 2130821 h 3149464"/>
                    <a:gd name="connsiteX3741" fmla="*/ 916556 w 3223440"/>
                    <a:gd name="connsiteY3741" fmla="*/ 2270600 h 3149464"/>
                    <a:gd name="connsiteX3742" fmla="*/ 926033 w 3223440"/>
                    <a:gd name="connsiteY3742" fmla="*/ 2270600 h 3149464"/>
                    <a:gd name="connsiteX3743" fmla="*/ 968677 w 3223440"/>
                    <a:gd name="connsiteY3743" fmla="*/ 2284815 h 3149464"/>
                    <a:gd name="connsiteX3744" fmla="*/ 926033 w 3223440"/>
                    <a:gd name="connsiteY3744" fmla="*/ 2270600 h 3149464"/>
                    <a:gd name="connsiteX3745" fmla="*/ 926033 w 3223440"/>
                    <a:gd name="connsiteY3745" fmla="*/ 2270600 h 3149464"/>
                    <a:gd name="connsiteX3746" fmla="*/ 916556 w 3223440"/>
                    <a:gd name="connsiteY3746" fmla="*/ 2270600 h 3149464"/>
                    <a:gd name="connsiteX3747" fmla="*/ 883388 w 3223440"/>
                    <a:gd name="connsiteY3747" fmla="*/ 2270600 h 3149464"/>
                    <a:gd name="connsiteX3748" fmla="*/ 916556 w 3223440"/>
                    <a:gd name="connsiteY3748" fmla="*/ 2270600 h 3149464"/>
                    <a:gd name="connsiteX3749" fmla="*/ 975784 w 3223440"/>
                    <a:gd name="connsiteY3749" fmla="*/ 2166358 h 3149464"/>
                    <a:gd name="connsiteX3750" fmla="*/ 975784 w 3223440"/>
                    <a:gd name="connsiteY3750" fmla="*/ 2166358 h 3149464"/>
                    <a:gd name="connsiteX3751" fmla="*/ 975784 w 3223440"/>
                    <a:gd name="connsiteY3751" fmla="*/ 2166358 h 3149464"/>
                    <a:gd name="connsiteX3752" fmla="*/ 982892 w 3223440"/>
                    <a:gd name="connsiteY3752" fmla="*/ 2147405 h 3149464"/>
                    <a:gd name="connsiteX3753" fmla="*/ 1011321 w 3223440"/>
                    <a:gd name="connsiteY3753" fmla="*/ 2145036 h 3149464"/>
                    <a:gd name="connsiteX3754" fmla="*/ 1027905 w 3223440"/>
                    <a:gd name="connsiteY3754" fmla="*/ 2147405 h 3149464"/>
                    <a:gd name="connsiteX3755" fmla="*/ 1011321 w 3223440"/>
                    <a:gd name="connsiteY3755" fmla="*/ 2145036 h 3149464"/>
                    <a:gd name="connsiteX3756" fmla="*/ 982892 w 3223440"/>
                    <a:gd name="connsiteY3756" fmla="*/ 2147405 h 3149464"/>
                    <a:gd name="connsiteX3757" fmla="*/ 975784 w 3223440"/>
                    <a:gd name="connsiteY3757" fmla="*/ 2166358 h 3149464"/>
                    <a:gd name="connsiteX3758" fmla="*/ 1001845 w 3223440"/>
                    <a:gd name="connsiteY3758" fmla="*/ 2024211 h 3149464"/>
                    <a:gd name="connsiteX3759" fmla="*/ 1006583 w 3223440"/>
                    <a:gd name="connsiteY3759" fmla="*/ 2026580 h 3149464"/>
                    <a:gd name="connsiteX3760" fmla="*/ 1016060 w 3223440"/>
                    <a:gd name="connsiteY3760" fmla="*/ 2033687 h 3149464"/>
                    <a:gd name="connsiteX3761" fmla="*/ 1006583 w 3223440"/>
                    <a:gd name="connsiteY3761" fmla="*/ 2026580 h 3149464"/>
                    <a:gd name="connsiteX3762" fmla="*/ 1001845 w 3223440"/>
                    <a:gd name="connsiteY3762" fmla="*/ 2024211 h 3149464"/>
                    <a:gd name="connsiteX3763" fmla="*/ 1184268 w 3223440"/>
                    <a:gd name="connsiteY3763" fmla="*/ 2308506 h 3149464"/>
                    <a:gd name="connsiteX3764" fmla="*/ 1200851 w 3223440"/>
                    <a:gd name="connsiteY3764" fmla="*/ 2303768 h 3149464"/>
                    <a:gd name="connsiteX3765" fmla="*/ 1212697 w 3223440"/>
                    <a:gd name="connsiteY3765" fmla="*/ 2303768 h 3149464"/>
                    <a:gd name="connsiteX3766" fmla="*/ 1200851 w 3223440"/>
                    <a:gd name="connsiteY3766" fmla="*/ 2303768 h 3149464"/>
                    <a:gd name="connsiteX3767" fmla="*/ 1184268 w 3223440"/>
                    <a:gd name="connsiteY3767" fmla="*/ 2308506 h 3149464"/>
                    <a:gd name="connsiteX3768" fmla="*/ 1122670 w 3223440"/>
                    <a:gd name="connsiteY3768" fmla="*/ 2325090 h 3149464"/>
                    <a:gd name="connsiteX3769" fmla="*/ 1184268 w 3223440"/>
                    <a:gd name="connsiteY3769" fmla="*/ 2308506 h 3149464"/>
                    <a:gd name="connsiteX3770" fmla="*/ 1267187 w 3223440"/>
                    <a:gd name="connsiteY3770" fmla="*/ 2315613 h 3149464"/>
                    <a:gd name="connsiteX3771" fmla="*/ 1267187 w 3223440"/>
                    <a:gd name="connsiteY3771" fmla="*/ 2315613 h 3149464"/>
                    <a:gd name="connsiteX3772" fmla="*/ 1260080 w 3223440"/>
                    <a:gd name="connsiteY3772" fmla="*/ 2308506 h 3149464"/>
                    <a:gd name="connsiteX3773" fmla="*/ 1267187 w 3223440"/>
                    <a:gd name="connsiteY3773" fmla="*/ 2315613 h 3149464"/>
                    <a:gd name="connsiteX3774" fmla="*/ 1281402 w 3223440"/>
                    <a:gd name="connsiteY3774" fmla="*/ 2355888 h 3149464"/>
                    <a:gd name="connsiteX3775" fmla="*/ 1264818 w 3223440"/>
                    <a:gd name="connsiteY3775" fmla="*/ 2360627 h 3149464"/>
                    <a:gd name="connsiteX3776" fmla="*/ 1281402 w 3223440"/>
                    <a:gd name="connsiteY3776" fmla="*/ 2355888 h 3149464"/>
                    <a:gd name="connsiteX3777" fmla="*/ 1300355 w 3223440"/>
                    <a:gd name="connsiteY3777" fmla="*/ 2050271 h 3149464"/>
                    <a:gd name="connsiteX3778" fmla="*/ 1300355 w 3223440"/>
                    <a:gd name="connsiteY3778" fmla="*/ 2057378 h 3149464"/>
                    <a:gd name="connsiteX3779" fmla="*/ 1300355 w 3223440"/>
                    <a:gd name="connsiteY3779" fmla="*/ 2050271 h 3149464"/>
                    <a:gd name="connsiteX3780" fmla="*/ 1305093 w 3223440"/>
                    <a:gd name="connsiteY3780" fmla="*/ 2026580 h 3149464"/>
                    <a:gd name="connsiteX3781" fmla="*/ 1295617 w 3223440"/>
                    <a:gd name="connsiteY3781" fmla="*/ 2014734 h 3149464"/>
                    <a:gd name="connsiteX3782" fmla="*/ 1260080 w 3223440"/>
                    <a:gd name="connsiteY3782" fmla="*/ 2021841 h 3149464"/>
                    <a:gd name="connsiteX3783" fmla="*/ 1260080 w 3223440"/>
                    <a:gd name="connsiteY3783" fmla="*/ 2021841 h 3149464"/>
                    <a:gd name="connsiteX3784" fmla="*/ 1295617 w 3223440"/>
                    <a:gd name="connsiteY3784" fmla="*/ 2014734 h 3149464"/>
                    <a:gd name="connsiteX3785" fmla="*/ 1305093 w 3223440"/>
                    <a:gd name="connsiteY3785" fmla="*/ 2026580 h 3149464"/>
                    <a:gd name="connsiteX3786" fmla="*/ 1350107 w 3223440"/>
                    <a:gd name="connsiteY3786" fmla="*/ 2024211 h 3149464"/>
                    <a:gd name="connsiteX3787" fmla="*/ 1352476 w 3223440"/>
                    <a:gd name="connsiteY3787" fmla="*/ 2009996 h 3149464"/>
                    <a:gd name="connsiteX3788" fmla="*/ 1350107 w 3223440"/>
                    <a:gd name="connsiteY3788" fmla="*/ 2024211 h 3149464"/>
                    <a:gd name="connsiteX3789" fmla="*/ 1305093 w 3223440"/>
                    <a:gd name="connsiteY3789" fmla="*/ 2026580 h 3149464"/>
                    <a:gd name="connsiteX3790" fmla="*/ 1570436 w 3223440"/>
                    <a:gd name="connsiteY3790" fmla="*/ 1867848 h 3149464"/>
                    <a:gd name="connsiteX3791" fmla="*/ 1553852 w 3223440"/>
                    <a:gd name="connsiteY3791" fmla="*/ 1867848 h 3149464"/>
                    <a:gd name="connsiteX3792" fmla="*/ 1553852 w 3223440"/>
                    <a:gd name="connsiteY3792" fmla="*/ 1867848 h 3149464"/>
                    <a:gd name="connsiteX3793" fmla="*/ 1553852 w 3223440"/>
                    <a:gd name="connsiteY3793" fmla="*/ 1867848 h 3149464"/>
                    <a:gd name="connsiteX3794" fmla="*/ 1570436 w 3223440"/>
                    <a:gd name="connsiteY3794" fmla="*/ 1867848 h 3149464"/>
                    <a:gd name="connsiteX3795" fmla="*/ 1596496 w 3223440"/>
                    <a:gd name="connsiteY3795" fmla="*/ 1858372 h 3149464"/>
                    <a:gd name="connsiteX3796" fmla="*/ 1570436 w 3223440"/>
                    <a:gd name="connsiteY3796" fmla="*/ 1867848 h 3149464"/>
                    <a:gd name="connsiteX3797" fmla="*/ 1636771 w 3223440"/>
                    <a:gd name="connsiteY3797" fmla="*/ 1983935 h 3149464"/>
                    <a:gd name="connsiteX3798" fmla="*/ 1636771 w 3223440"/>
                    <a:gd name="connsiteY3798" fmla="*/ 1983935 h 3149464"/>
                    <a:gd name="connsiteX3799" fmla="*/ 1639140 w 3223440"/>
                    <a:gd name="connsiteY3799" fmla="*/ 2009996 h 3149464"/>
                    <a:gd name="connsiteX3800" fmla="*/ 1636771 w 3223440"/>
                    <a:gd name="connsiteY3800" fmla="*/ 1983935 h 3149464"/>
                    <a:gd name="connsiteX3801" fmla="*/ 1712583 w 3223440"/>
                    <a:gd name="connsiteY3801" fmla="*/ 2009996 h 3149464"/>
                    <a:gd name="connsiteX3802" fmla="*/ 1705476 w 3223440"/>
                    <a:gd name="connsiteY3802" fmla="*/ 2012365 h 3149464"/>
                    <a:gd name="connsiteX3803" fmla="*/ 1712583 w 3223440"/>
                    <a:gd name="connsiteY3803" fmla="*/ 2009996 h 3149464"/>
                    <a:gd name="connsiteX3804" fmla="*/ 1672308 w 3223440"/>
                    <a:gd name="connsiteY3804" fmla="*/ 1827573 h 3149464"/>
                    <a:gd name="connsiteX3805" fmla="*/ 1665201 w 3223440"/>
                    <a:gd name="connsiteY3805" fmla="*/ 1827573 h 3149464"/>
                    <a:gd name="connsiteX3806" fmla="*/ 1672308 w 3223440"/>
                    <a:gd name="connsiteY3806" fmla="*/ 1827573 h 3149464"/>
                    <a:gd name="connsiteX3807" fmla="*/ 1750489 w 3223440"/>
                    <a:gd name="connsiteY3807" fmla="*/ 1846526 h 3149464"/>
                    <a:gd name="connsiteX3808" fmla="*/ 1672308 w 3223440"/>
                    <a:gd name="connsiteY3808" fmla="*/ 1827573 h 3149464"/>
                    <a:gd name="connsiteX3809" fmla="*/ 1717321 w 3223440"/>
                    <a:gd name="connsiteY3809" fmla="*/ 1763607 h 3149464"/>
                    <a:gd name="connsiteX3810" fmla="*/ 1717321 w 3223440"/>
                    <a:gd name="connsiteY3810" fmla="*/ 1763607 h 3149464"/>
                    <a:gd name="connsiteX3811" fmla="*/ 1717321 w 3223440"/>
                    <a:gd name="connsiteY3811" fmla="*/ 1763607 h 3149464"/>
                    <a:gd name="connsiteX3812" fmla="*/ 1750489 w 3223440"/>
                    <a:gd name="connsiteY3812" fmla="*/ 1773083 h 3149464"/>
                    <a:gd name="connsiteX3813" fmla="*/ 1802610 w 3223440"/>
                    <a:gd name="connsiteY3813" fmla="*/ 1758868 h 3149464"/>
                    <a:gd name="connsiteX3814" fmla="*/ 1861838 w 3223440"/>
                    <a:gd name="connsiteY3814" fmla="*/ 1739915 h 3149464"/>
                    <a:gd name="connsiteX3815" fmla="*/ 1866576 w 3223440"/>
                    <a:gd name="connsiteY3815" fmla="*/ 1739915 h 3149464"/>
                    <a:gd name="connsiteX3816" fmla="*/ 1861838 w 3223440"/>
                    <a:gd name="connsiteY3816" fmla="*/ 1739915 h 3149464"/>
                    <a:gd name="connsiteX3817" fmla="*/ 1802610 w 3223440"/>
                    <a:gd name="connsiteY3817" fmla="*/ 1758868 h 3149464"/>
                    <a:gd name="connsiteX3818" fmla="*/ 1750489 w 3223440"/>
                    <a:gd name="connsiteY3818" fmla="*/ 1773083 h 3149464"/>
                    <a:gd name="connsiteX3819" fmla="*/ 1717321 w 3223440"/>
                    <a:gd name="connsiteY3819" fmla="*/ 1763607 h 3149464"/>
                    <a:gd name="connsiteX3820" fmla="*/ 1816825 w 3223440"/>
                    <a:gd name="connsiteY3820" fmla="*/ 1837050 h 3149464"/>
                    <a:gd name="connsiteX3821" fmla="*/ 1819194 w 3223440"/>
                    <a:gd name="connsiteY3821" fmla="*/ 1818097 h 3149464"/>
                    <a:gd name="connsiteX3822" fmla="*/ 1819194 w 3223440"/>
                    <a:gd name="connsiteY3822" fmla="*/ 1818097 h 3149464"/>
                    <a:gd name="connsiteX3823" fmla="*/ 1816825 w 3223440"/>
                    <a:gd name="connsiteY3823" fmla="*/ 1837050 h 3149464"/>
                    <a:gd name="connsiteX3824" fmla="*/ 1755227 w 3223440"/>
                    <a:gd name="connsiteY3824" fmla="*/ 2187680 h 3149464"/>
                    <a:gd name="connsiteX3825" fmla="*/ 1767073 w 3223440"/>
                    <a:gd name="connsiteY3825" fmla="*/ 2145036 h 3149464"/>
                    <a:gd name="connsiteX3826" fmla="*/ 1769442 w 3223440"/>
                    <a:gd name="connsiteY3826" fmla="*/ 2130821 h 3149464"/>
                    <a:gd name="connsiteX3827" fmla="*/ 1767073 w 3223440"/>
                    <a:gd name="connsiteY3827" fmla="*/ 2145036 h 3149464"/>
                    <a:gd name="connsiteX3828" fmla="*/ 1755227 w 3223440"/>
                    <a:gd name="connsiteY3828" fmla="*/ 2187680 h 3149464"/>
                    <a:gd name="connsiteX3829" fmla="*/ 1755227 w 3223440"/>
                    <a:gd name="connsiteY3829" fmla="*/ 2187680 h 3149464"/>
                    <a:gd name="connsiteX3830" fmla="*/ 1755227 w 3223440"/>
                    <a:gd name="connsiteY3830" fmla="*/ 2187680 h 3149464"/>
                    <a:gd name="connsiteX3831" fmla="*/ 1764704 w 3223440"/>
                    <a:gd name="connsiteY3831" fmla="*/ 1851264 h 3149464"/>
                    <a:gd name="connsiteX3832" fmla="*/ 1776550 w 3223440"/>
                    <a:gd name="connsiteY3832" fmla="*/ 1856002 h 3149464"/>
                    <a:gd name="connsiteX3833" fmla="*/ 1819194 w 3223440"/>
                    <a:gd name="connsiteY3833" fmla="*/ 1844157 h 3149464"/>
                    <a:gd name="connsiteX3834" fmla="*/ 1819194 w 3223440"/>
                    <a:gd name="connsiteY3834" fmla="*/ 1844157 h 3149464"/>
                    <a:gd name="connsiteX3835" fmla="*/ 1819194 w 3223440"/>
                    <a:gd name="connsiteY3835" fmla="*/ 1844157 h 3149464"/>
                    <a:gd name="connsiteX3836" fmla="*/ 1776550 w 3223440"/>
                    <a:gd name="connsiteY3836" fmla="*/ 1856002 h 3149464"/>
                    <a:gd name="connsiteX3837" fmla="*/ 1764704 w 3223440"/>
                    <a:gd name="connsiteY3837" fmla="*/ 1851264 h 3149464"/>
                    <a:gd name="connsiteX3838" fmla="*/ 1845254 w 3223440"/>
                    <a:gd name="connsiteY3838" fmla="*/ 1948399 h 3149464"/>
                    <a:gd name="connsiteX3839" fmla="*/ 1876053 w 3223440"/>
                    <a:gd name="connsiteY3839" fmla="*/ 1946029 h 3149464"/>
                    <a:gd name="connsiteX3840" fmla="*/ 1897375 w 3223440"/>
                    <a:gd name="connsiteY3840" fmla="*/ 1946029 h 3149464"/>
                    <a:gd name="connsiteX3841" fmla="*/ 1876053 w 3223440"/>
                    <a:gd name="connsiteY3841" fmla="*/ 1946029 h 3149464"/>
                    <a:gd name="connsiteX3842" fmla="*/ 1845254 w 3223440"/>
                    <a:gd name="connsiteY3842" fmla="*/ 1948399 h 3149464"/>
                    <a:gd name="connsiteX3843" fmla="*/ 1819194 w 3223440"/>
                    <a:gd name="connsiteY3843" fmla="*/ 1943660 h 3149464"/>
                    <a:gd name="connsiteX3844" fmla="*/ 1845254 w 3223440"/>
                    <a:gd name="connsiteY3844" fmla="*/ 1948399 h 3149464"/>
                    <a:gd name="connsiteX3845" fmla="*/ 1871315 w 3223440"/>
                    <a:gd name="connsiteY3845" fmla="*/ 2149774 h 3149464"/>
                    <a:gd name="connsiteX3846" fmla="*/ 1871315 w 3223440"/>
                    <a:gd name="connsiteY3846" fmla="*/ 2149774 h 3149464"/>
                    <a:gd name="connsiteX3847" fmla="*/ 1906852 w 3223440"/>
                    <a:gd name="connsiteY3847" fmla="*/ 2130821 h 3149464"/>
                    <a:gd name="connsiteX3848" fmla="*/ 1921066 w 3223440"/>
                    <a:gd name="connsiteY3848" fmla="*/ 2126083 h 3149464"/>
                    <a:gd name="connsiteX3849" fmla="*/ 1906852 w 3223440"/>
                    <a:gd name="connsiteY3849" fmla="*/ 2130821 h 3149464"/>
                    <a:gd name="connsiteX3850" fmla="*/ 1871315 w 3223440"/>
                    <a:gd name="connsiteY3850" fmla="*/ 2149774 h 3149464"/>
                    <a:gd name="connsiteX3851" fmla="*/ 1906852 w 3223440"/>
                    <a:gd name="connsiteY3851" fmla="*/ 1960244 h 3149464"/>
                    <a:gd name="connsiteX3852" fmla="*/ 1930543 w 3223440"/>
                    <a:gd name="connsiteY3852" fmla="*/ 1967352 h 3149464"/>
                    <a:gd name="connsiteX3853" fmla="*/ 1954234 w 3223440"/>
                    <a:gd name="connsiteY3853" fmla="*/ 1979197 h 3149464"/>
                    <a:gd name="connsiteX3854" fmla="*/ 1930543 w 3223440"/>
                    <a:gd name="connsiteY3854" fmla="*/ 1967352 h 3149464"/>
                    <a:gd name="connsiteX3855" fmla="*/ 1906852 w 3223440"/>
                    <a:gd name="connsiteY3855" fmla="*/ 1960244 h 3149464"/>
                    <a:gd name="connsiteX3856" fmla="*/ 1980294 w 3223440"/>
                    <a:gd name="connsiteY3856" fmla="*/ 2026580 h 3149464"/>
                    <a:gd name="connsiteX3857" fmla="*/ 1977925 w 3223440"/>
                    <a:gd name="connsiteY3857" fmla="*/ 2028949 h 3149464"/>
                    <a:gd name="connsiteX3858" fmla="*/ 1980294 w 3223440"/>
                    <a:gd name="connsiteY3858" fmla="*/ 2026580 h 3149464"/>
                    <a:gd name="connsiteX3859" fmla="*/ 1980294 w 3223440"/>
                    <a:gd name="connsiteY3859" fmla="*/ 2026580 h 3149464"/>
                    <a:gd name="connsiteX3860" fmla="*/ 1985033 w 3223440"/>
                    <a:gd name="connsiteY3860" fmla="*/ 2036056 h 3149464"/>
                    <a:gd name="connsiteX3861" fmla="*/ 1977925 w 3223440"/>
                    <a:gd name="connsiteY3861" fmla="*/ 2033687 h 3149464"/>
                    <a:gd name="connsiteX3862" fmla="*/ 1985033 w 3223440"/>
                    <a:gd name="connsiteY3862" fmla="*/ 2036056 h 3149464"/>
                    <a:gd name="connsiteX3863" fmla="*/ 1966080 w 3223440"/>
                    <a:gd name="connsiteY3863" fmla="*/ 1405868 h 3149464"/>
                    <a:gd name="connsiteX3864" fmla="*/ 1951865 w 3223440"/>
                    <a:gd name="connsiteY3864" fmla="*/ 1417714 h 3149464"/>
                    <a:gd name="connsiteX3865" fmla="*/ 1928174 w 3223440"/>
                    <a:gd name="connsiteY3865" fmla="*/ 1441405 h 3149464"/>
                    <a:gd name="connsiteX3866" fmla="*/ 1951865 w 3223440"/>
                    <a:gd name="connsiteY3866" fmla="*/ 1417714 h 3149464"/>
                    <a:gd name="connsiteX3867" fmla="*/ 1966080 w 3223440"/>
                    <a:gd name="connsiteY3867" fmla="*/ 1405868 h 3149464"/>
                    <a:gd name="connsiteX3868" fmla="*/ 2020570 w 3223440"/>
                    <a:gd name="connsiteY3868" fmla="*/ 1363224 h 3149464"/>
                    <a:gd name="connsiteX3869" fmla="*/ 2025308 w 3223440"/>
                    <a:gd name="connsiteY3869" fmla="*/ 1353747 h 3149464"/>
                    <a:gd name="connsiteX3870" fmla="*/ 2013462 w 3223440"/>
                    <a:gd name="connsiteY3870" fmla="*/ 1344271 h 3149464"/>
                    <a:gd name="connsiteX3871" fmla="*/ 2008724 w 3223440"/>
                    <a:gd name="connsiteY3871" fmla="*/ 1344271 h 3149464"/>
                    <a:gd name="connsiteX3872" fmla="*/ 2013462 w 3223440"/>
                    <a:gd name="connsiteY3872" fmla="*/ 1344271 h 3149464"/>
                    <a:gd name="connsiteX3873" fmla="*/ 2025308 w 3223440"/>
                    <a:gd name="connsiteY3873" fmla="*/ 1353747 h 3149464"/>
                    <a:gd name="connsiteX3874" fmla="*/ 2020570 w 3223440"/>
                    <a:gd name="connsiteY3874" fmla="*/ 1363224 h 3149464"/>
                    <a:gd name="connsiteX3875" fmla="*/ 1966080 w 3223440"/>
                    <a:gd name="connsiteY3875" fmla="*/ 1405868 h 3149464"/>
                    <a:gd name="connsiteX3876" fmla="*/ 1985033 w 3223440"/>
                    <a:gd name="connsiteY3876" fmla="*/ 1998150 h 3149464"/>
                    <a:gd name="connsiteX3877" fmla="*/ 2013462 w 3223440"/>
                    <a:gd name="connsiteY3877" fmla="*/ 2031318 h 3149464"/>
                    <a:gd name="connsiteX3878" fmla="*/ 2041892 w 3223440"/>
                    <a:gd name="connsiteY3878" fmla="*/ 2069224 h 3149464"/>
                    <a:gd name="connsiteX3879" fmla="*/ 2060845 w 3223440"/>
                    <a:gd name="connsiteY3879" fmla="*/ 2083439 h 3149464"/>
                    <a:gd name="connsiteX3880" fmla="*/ 2041892 w 3223440"/>
                    <a:gd name="connsiteY3880" fmla="*/ 2069224 h 3149464"/>
                    <a:gd name="connsiteX3881" fmla="*/ 2013462 w 3223440"/>
                    <a:gd name="connsiteY3881" fmla="*/ 2031318 h 3149464"/>
                    <a:gd name="connsiteX3882" fmla="*/ 1985033 w 3223440"/>
                    <a:gd name="connsiteY3882" fmla="*/ 1998150 h 3149464"/>
                    <a:gd name="connsiteX3883" fmla="*/ 1985033 w 3223440"/>
                    <a:gd name="connsiteY3883" fmla="*/ 1998150 h 3149464"/>
                    <a:gd name="connsiteX3884" fmla="*/ 2001617 w 3223440"/>
                    <a:gd name="connsiteY3884" fmla="*/ 2220848 h 3149464"/>
                    <a:gd name="connsiteX3885" fmla="*/ 2008724 w 3223440"/>
                    <a:gd name="connsiteY3885" fmla="*/ 2204264 h 3149464"/>
                    <a:gd name="connsiteX3886" fmla="*/ 2025308 w 3223440"/>
                    <a:gd name="connsiteY3886" fmla="*/ 2182942 h 3149464"/>
                    <a:gd name="connsiteX3887" fmla="*/ 2041892 w 3223440"/>
                    <a:gd name="connsiteY3887" fmla="*/ 2133191 h 3149464"/>
                    <a:gd name="connsiteX3888" fmla="*/ 2041892 w 3223440"/>
                    <a:gd name="connsiteY3888" fmla="*/ 2123714 h 3149464"/>
                    <a:gd name="connsiteX3889" fmla="*/ 2041892 w 3223440"/>
                    <a:gd name="connsiteY3889" fmla="*/ 2123714 h 3149464"/>
                    <a:gd name="connsiteX3890" fmla="*/ 2041892 w 3223440"/>
                    <a:gd name="connsiteY3890" fmla="*/ 2133191 h 3149464"/>
                    <a:gd name="connsiteX3891" fmla="*/ 2025308 w 3223440"/>
                    <a:gd name="connsiteY3891" fmla="*/ 2182942 h 3149464"/>
                    <a:gd name="connsiteX3892" fmla="*/ 2008724 w 3223440"/>
                    <a:gd name="connsiteY3892" fmla="*/ 2204264 h 3149464"/>
                    <a:gd name="connsiteX3893" fmla="*/ 2001617 w 3223440"/>
                    <a:gd name="connsiteY3893" fmla="*/ 2220848 h 3149464"/>
                    <a:gd name="connsiteX3894" fmla="*/ 1989771 w 3223440"/>
                    <a:gd name="connsiteY3894" fmla="*/ 2223217 h 3149464"/>
                    <a:gd name="connsiteX3895" fmla="*/ 2001617 w 3223440"/>
                    <a:gd name="connsiteY3895" fmla="*/ 2220848 h 3149464"/>
                    <a:gd name="connsiteX3896" fmla="*/ 2048999 w 3223440"/>
                    <a:gd name="connsiteY3896" fmla="*/ 2126083 h 3149464"/>
                    <a:gd name="connsiteX3897" fmla="*/ 2079798 w 3223440"/>
                    <a:gd name="connsiteY3897" fmla="*/ 2114238 h 3149464"/>
                    <a:gd name="connsiteX3898" fmla="*/ 2048999 w 3223440"/>
                    <a:gd name="connsiteY3898" fmla="*/ 2126083 h 3149464"/>
                    <a:gd name="connsiteX3899" fmla="*/ 2020570 w 3223440"/>
                    <a:gd name="connsiteY3899" fmla="*/ 1877325 h 3149464"/>
                    <a:gd name="connsiteX3900" fmla="*/ 2003986 w 3223440"/>
                    <a:gd name="connsiteY3900" fmla="*/ 1891539 h 3149464"/>
                    <a:gd name="connsiteX3901" fmla="*/ 2008724 w 3223440"/>
                    <a:gd name="connsiteY3901" fmla="*/ 1929445 h 3149464"/>
                    <a:gd name="connsiteX3902" fmla="*/ 2008724 w 3223440"/>
                    <a:gd name="connsiteY3902" fmla="*/ 1929445 h 3149464"/>
                    <a:gd name="connsiteX3903" fmla="*/ 2003986 w 3223440"/>
                    <a:gd name="connsiteY3903" fmla="*/ 1891539 h 3149464"/>
                    <a:gd name="connsiteX3904" fmla="*/ 2020570 w 3223440"/>
                    <a:gd name="connsiteY3904" fmla="*/ 1877325 h 3149464"/>
                    <a:gd name="connsiteX3905" fmla="*/ 2079798 w 3223440"/>
                    <a:gd name="connsiteY3905" fmla="*/ 1877325 h 3149464"/>
                    <a:gd name="connsiteX3906" fmla="*/ 2115335 w 3223440"/>
                    <a:gd name="connsiteY3906" fmla="*/ 1889170 h 3149464"/>
                    <a:gd name="connsiteX3907" fmla="*/ 2079798 w 3223440"/>
                    <a:gd name="connsiteY3907" fmla="*/ 1877325 h 3149464"/>
                    <a:gd name="connsiteX3908" fmla="*/ 2020570 w 3223440"/>
                    <a:gd name="connsiteY3908" fmla="*/ 1877325 h 3149464"/>
                    <a:gd name="connsiteX3909" fmla="*/ 2096382 w 3223440"/>
                    <a:gd name="connsiteY3909" fmla="*/ 1943660 h 3149464"/>
                    <a:gd name="connsiteX3910" fmla="*/ 2096382 w 3223440"/>
                    <a:gd name="connsiteY3910" fmla="*/ 1960244 h 3149464"/>
                    <a:gd name="connsiteX3911" fmla="*/ 2096382 w 3223440"/>
                    <a:gd name="connsiteY3911" fmla="*/ 1960244 h 3149464"/>
                    <a:gd name="connsiteX3912" fmla="*/ 2096382 w 3223440"/>
                    <a:gd name="connsiteY3912" fmla="*/ 1943660 h 3149464"/>
                    <a:gd name="connsiteX3913" fmla="*/ 2124811 w 3223440"/>
                    <a:gd name="connsiteY3913" fmla="*/ 1969721 h 3149464"/>
                    <a:gd name="connsiteX3914" fmla="*/ 2129550 w 3223440"/>
                    <a:gd name="connsiteY3914" fmla="*/ 1974459 h 3149464"/>
                    <a:gd name="connsiteX3915" fmla="*/ 2139026 w 3223440"/>
                    <a:gd name="connsiteY3915" fmla="*/ 1986304 h 3149464"/>
                    <a:gd name="connsiteX3916" fmla="*/ 2129550 w 3223440"/>
                    <a:gd name="connsiteY3916" fmla="*/ 1974459 h 3149464"/>
                    <a:gd name="connsiteX3917" fmla="*/ 2124811 w 3223440"/>
                    <a:gd name="connsiteY3917" fmla="*/ 1969721 h 3149464"/>
                    <a:gd name="connsiteX3918" fmla="*/ 2103489 w 3223440"/>
                    <a:gd name="connsiteY3918" fmla="*/ 1851264 h 3149464"/>
                    <a:gd name="connsiteX3919" fmla="*/ 2141395 w 3223440"/>
                    <a:gd name="connsiteY3919" fmla="*/ 1841788 h 3149464"/>
                    <a:gd name="connsiteX3920" fmla="*/ 2091644 w 3223440"/>
                    <a:gd name="connsiteY3920" fmla="*/ 1818097 h 3149464"/>
                    <a:gd name="connsiteX3921" fmla="*/ 2091644 w 3223440"/>
                    <a:gd name="connsiteY3921" fmla="*/ 1818097 h 3149464"/>
                    <a:gd name="connsiteX3922" fmla="*/ 2141395 w 3223440"/>
                    <a:gd name="connsiteY3922" fmla="*/ 1841788 h 3149464"/>
                    <a:gd name="connsiteX3923" fmla="*/ 2103489 w 3223440"/>
                    <a:gd name="connsiteY3923" fmla="*/ 1851264 h 3149464"/>
                    <a:gd name="connsiteX3924" fmla="*/ 2153241 w 3223440"/>
                    <a:gd name="connsiteY3924" fmla="*/ 1896278 h 3149464"/>
                    <a:gd name="connsiteX3925" fmla="*/ 2160348 w 3223440"/>
                    <a:gd name="connsiteY3925" fmla="*/ 1898647 h 3149464"/>
                    <a:gd name="connsiteX3926" fmla="*/ 2160348 w 3223440"/>
                    <a:gd name="connsiteY3926" fmla="*/ 1898647 h 3149464"/>
                    <a:gd name="connsiteX3927" fmla="*/ 2153241 w 3223440"/>
                    <a:gd name="connsiteY3927" fmla="*/ 1896278 h 3149464"/>
                    <a:gd name="connsiteX3928" fmla="*/ 2139026 w 3223440"/>
                    <a:gd name="connsiteY3928" fmla="*/ 1924707 h 3149464"/>
                    <a:gd name="connsiteX3929" fmla="*/ 2139026 w 3223440"/>
                    <a:gd name="connsiteY3929" fmla="*/ 1924707 h 3149464"/>
                    <a:gd name="connsiteX3930" fmla="*/ 2153241 w 3223440"/>
                    <a:gd name="connsiteY3930" fmla="*/ 1896278 h 3149464"/>
                    <a:gd name="connsiteX3931" fmla="*/ 2157979 w 3223440"/>
                    <a:gd name="connsiteY3931" fmla="*/ 1912862 h 3149464"/>
                    <a:gd name="connsiteX3932" fmla="*/ 2150872 w 3223440"/>
                    <a:gd name="connsiteY3932" fmla="*/ 1922338 h 3149464"/>
                    <a:gd name="connsiteX3933" fmla="*/ 2157979 w 3223440"/>
                    <a:gd name="connsiteY3933" fmla="*/ 1912862 h 3149464"/>
                    <a:gd name="connsiteX3934" fmla="*/ 2240899 w 3223440"/>
                    <a:gd name="connsiteY3934" fmla="*/ 1773083 h 3149464"/>
                    <a:gd name="connsiteX3935" fmla="*/ 2245637 w 3223440"/>
                    <a:gd name="connsiteY3935" fmla="*/ 1796774 h 3149464"/>
                    <a:gd name="connsiteX3936" fmla="*/ 2240899 w 3223440"/>
                    <a:gd name="connsiteY3936" fmla="*/ 1773083 h 3149464"/>
                    <a:gd name="connsiteX3937" fmla="*/ 2243268 w 3223440"/>
                    <a:gd name="connsiteY3937" fmla="*/ 2137929 h 3149464"/>
                    <a:gd name="connsiteX3938" fmla="*/ 2359355 w 3223440"/>
                    <a:gd name="connsiteY3938" fmla="*/ 2126083 h 3149464"/>
                    <a:gd name="connsiteX3939" fmla="*/ 2375939 w 3223440"/>
                    <a:gd name="connsiteY3939" fmla="*/ 2126083 h 3149464"/>
                    <a:gd name="connsiteX3940" fmla="*/ 2359355 w 3223440"/>
                    <a:gd name="connsiteY3940" fmla="*/ 2126083 h 3149464"/>
                    <a:gd name="connsiteX3941" fmla="*/ 2243268 w 3223440"/>
                    <a:gd name="connsiteY3941" fmla="*/ 2137929 h 3149464"/>
                    <a:gd name="connsiteX3942" fmla="*/ 2231422 w 3223440"/>
                    <a:gd name="connsiteY3942" fmla="*/ 2140298 h 3149464"/>
                    <a:gd name="connsiteX3943" fmla="*/ 2243268 w 3223440"/>
                    <a:gd name="connsiteY3943" fmla="*/ 2137929 h 3149464"/>
                    <a:gd name="connsiteX3944" fmla="*/ 2285912 w 3223440"/>
                    <a:gd name="connsiteY3944" fmla="*/ 1827573 h 3149464"/>
                    <a:gd name="connsiteX3945" fmla="*/ 2297758 w 3223440"/>
                    <a:gd name="connsiteY3945" fmla="*/ 1810989 h 3149464"/>
                    <a:gd name="connsiteX3946" fmla="*/ 2297758 w 3223440"/>
                    <a:gd name="connsiteY3946" fmla="*/ 1810989 h 3149464"/>
                    <a:gd name="connsiteX3947" fmla="*/ 2297758 w 3223440"/>
                    <a:gd name="connsiteY3947" fmla="*/ 1810989 h 3149464"/>
                    <a:gd name="connsiteX3948" fmla="*/ 2285912 w 3223440"/>
                    <a:gd name="connsiteY3948" fmla="*/ 1827573 h 3149464"/>
                    <a:gd name="connsiteX3949" fmla="*/ 2278805 w 3223440"/>
                    <a:gd name="connsiteY3949" fmla="*/ 1822835 h 3149464"/>
                    <a:gd name="connsiteX3950" fmla="*/ 2285912 w 3223440"/>
                    <a:gd name="connsiteY3950" fmla="*/ 1827573 h 3149464"/>
                    <a:gd name="connsiteX3951" fmla="*/ 2285912 w 3223440"/>
                    <a:gd name="connsiteY3951" fmla="*/ 1827573 h 3149464"/>
                    <a:gd name="connsiteX3952" fmla="*/ 2307234 w 3223440"/>
                    <a:gd name="connsiteY3952" fmla="*/ 2095284 h 3149464"/>
                    <a:gd name="connsiteX3953" fmla="*/ 2278805 w 3223440"/>
                    <a:gd name="connsiteY3953" fmla="*/ 2100023 h 3149464"/>
                    <a:gd name="connsiteX3954" fmla="*/ 2307234 w 3223440"/>
                    <a:gd name="connsiteY3954" fmla="*/ 2095284 h 3149464"/>
                    <a:gd name="connsiteX3955" fmla="*/ 2302496 w 3223440"/>
                    <a:gd name="connsiteY3955" fmla="*/ 1844157 h 3149464"/>
                    <a:gd name="connsiteX3956" fmla="*/ 2302496 w 3223440"/>
                    <a:gd name="connsiteY3956" fmla="*/ 1844157 h 3149464"/>
                    <a:gd name="connsiteX3957" fmla="*/ 2311972 w 3223440"/>
                    <a:gd name="connsiteY3957" fmla="*/ 1851264 h 3149464"/>
                    <a:gd name="connsiteX3958" fmla="*/ 2302496 w 3223440"/>
                    <a:gd name="connsiteY3958" fmla="*/ 1844157 h 3149464"/>
                    <a:gd name="connsiteX3959" fmla="*/ 2288281 w 3223440"/>
                    <a:gd name="connsiteY3959" fmla="*/ 1910492 h 3149464"/>
                    <a:gd name="connsiteX3960" fmla="*/ 2290650 w 3223440"/>
                    <a:gd name="connsiteY3960" fmla="*/ 1898647 h 3149464"/>
                    <a:gd name="connsiteX3961" fmla="*/ 2290650 w 3223440"/>
                    <a:gd name="connsiteY3961" fmla="*/ 1898647 h 3149464"/>
                    <a:gd name="connsiteX3962" fmla="*/ 2288281 w 3223440"/>
                    <a:gd name="connsiteY3962" fmla="*/ 1910492 h 3149464"/>
                    <a:gd name="connsiteX3963" fmla="*/ 2359355 w 3223440"/>
                    <a:gd name="connsiteY3963" fmla="*/ 2045533 h 3149464"/>
                    <a:gd name="connsiteX3964" fmla="*/ 2333295 w 3223440"/>
                    <a:gd name="connsiteY3964" fmla="*/ 2064486 h 3149464"/>
                    <a:gd name="connsiteX3965" fmla="*/ 2333295 w 3223440"/>
                    <a:gd name="connsiteY3965" fmla="*/ 2064486 h 3149464"/>
                    <a:gd name="connsiteX3966" fmla="*/ 2359355 w 3223440"/>
                    <a:gd name="connsiteY3966" fmla="*/ 2045533 h 3149464"/>
                    <a:gd name="connsiteX3967" fmla="*/ 2385415 w 3223440"/>
                    <a:gd name="connsiteY3967" fmla="*/ 2019472 h 3149464"/>
                    <a:gd name="connsiteX3968" fmla="*/ 2380677 w 3223440"/>
                    <a:gd name="connsiteY3968" fmla="*/ 2009996 h 3149464"/>
                    <a:gd name="connsiteX3969" fmla="*/ 2385415 w 3223440"/>
                    <a:gd name="connsiteY3969" fmla="*/ 2019472 h 3149464"/>
                    <a:gd name="connsiteX3970" fmla="*/ 2359355 w 3223440"/>
                    <a:gd name="connsiteY3970" fmla="*/ 2045533 h 3149464"/>
                    <a:gd name="connsiteX3971" fmla="*/ 2380677 w 3223440"/>
                    <a:gd name="connsiteY3971" fmla="*/ 1867848 h 3149464"/>
                    <a:gd name="connsiteX3972" fmla="*/ 2361724 w 3223440"/>
                    <a:gd name="connsiteY3972" fmla="*/ 1874955 h 3149464"/>
                    <a:gd name="connsiteX3973" fmla="*/ 2335664 w 3223440"/>
                    <a:gd name="connsiteY3973" fmla="*/ 1882063 h 3149464"/>
                    <a:gd name="connsiteX3974" fmla="*/ 2361724 w 3223440"/>
                    <a:gd name="connsiteY3974" fmla="*/ 1874955 h 3149464"/>
                    <a:gd name="connsiteX3975" fmla="*/ 2380677 w 3223440"/>
                    <a:gd name="connsiteY3975" fmla="*/ 1867848 h 3149464"/>
                    <a:gd name="connsiteX3976" fmla="*/ 2413845 w 3223440"/>
                    <a:gd name="connsiteY3976" fmla="*/ 1827573 h 3149464"/>
                    <a:gd name="connsiteX3977" fmla="*/ 2413845 w 3223440"/>
                    <a:gd name="connsiteY3977" fmla="*/ 1827573 h 3149464"/>
                    <a:gd name="connsiteX3978" fmla="*/ 2406737 w 3223440"/>
                    <a:gd name="connsiteY3978" fmla="*/ 1829942 h 3149464"/>
                    <a:gd name="connsiteX3979" fmla="*/ 2354617 w 3223440"/>
                    <a:gd name="connsiteY3979" fmla="*/ 1815727 h 3149464"/>
                    <a:gd name="connsiteX3980" fmla="*/ 2321449 w 3223440"/>
                    <a:gd name="connsiteY3980" fmla="*/ 1787298 h 3149464"/>
                    <a:gd name="connsiteX3981" fmla="*/ 2243268 w 3223440"/>
                    <a:gd name="connsiteY3981" fmla="*/ 1770714 h 3149464"/>
                    <a:gd name="connsiteX3982" fmla="*/ 2243268 w 3223440"/>
                    <a:gd name="connsiteY3982" fmla="*/ 1770714 h 3149464"/>
                    <a:gd name="connsiteX3983" fmla="*/ 2243268 w 3223440"/>
                    <a:gd name="connsiteY3983" fmla="*/ 1770714 h 3149464"/>
                    <a:gd name="connsiteX3984" fmla="*/ 2243268 w 3223440"/>
                    <a:gd name="connsiteY3984" fmla="*/ 1770714 h 3149464"/>
                    <a:gd name="connsiteX3985" fmla="*/ 2226684 w 3223440"/>
                    <a:gd name="connsiteY3985" fmla="*/ 1730439 h 3149464"/>
                    <a:gd name="connsiteX3986" fmla="*/ 2226684 w 3223440"/>
                    <a:gd name="connsiteY3986" fmla="*/ 1730439 h 3149464"/>
                    <a:gd name="connsiteX3987" fmla="*/ 2252744 w 3223440"/>
                    <a:gd name="connsiteY3987" fmla="*/ 1732808 h 3149464"/>
                    <a:gd name="connsiteX3988" fmla="*/ 2226684 w 3223440"/>
                    <a:gd name="connsiteY3988" fmla="*/ 1730439 h 3149464"/>
                    <a:gd name="connsiteX3989" fmla="*/ 2243268 w 3223440"/>
                    <a:gd name="connsiteY3989" fmla="*/ 1770714 h 3149464"/>
                    <a:gd name="connsiteX3990" fmla="*/ 2321449 w 3223440"/>
                    <a:gd name="connsiteY3990" fmla="*/ 1787298 h 3149464"/>
                    <a:gd name="connsiteX3991" fmla="*/ 2354617 w 3223440"/>
                    <a:gd name="connsiteY3991" fmla="*/ 1815727 h 3149464"/>
                    <a:gd name="connsiteX3992" fmla="*/ 2406737 w 3223440"/>
                    <a:gd name="connsiteY3992" fmla="*/ 1829942 h 3149464"/>
                    <a:gd name="connsiteX3993" fmla="*/ 2413845 w 3223440"/>
                    <a:gd name="connsiteY3993" fmla="*/ 1827573 h 3149464"/>
                    <a:gd name="connsiteX3994" fmla="*/ 2430429 w 3223440"/>
                    <a:gd name="connsiteY3994" fmla="*/ 1808620 h 3149464"/>
                    <a:gd name="connsiteX3995" fmla="*/ 2468335 w 3223440"/>
                    <a:gd name="connsiteY3995" fmla="*/ 1787298 h 3149464"/>
                    <a:gd name="connsiteX3996" fmla="*/ 2506241 w 3223440"/>
                    <a:gd name="connsiteY3996" fmla="*/ 1794405 h 3149464"/>
                    <a:gd name="connsiteX3997" fmla="*/ 2468335 w 3223440"/>
                    <a:gd name="connsiteY3997" fmla="*/ 1787298 h 3149464"/>
                    <a:gd name="connsiteX3998" fmla="*/ 2430429 w 3223440"/>
                    <a:gd name="connsiteY3998" fmla="*/ 1808620 h 3149464"/>
                    <a:gd name="connsiteX3999" fmla="*/ 2413845 w 3223440"/>
                    <a:gd name="connsiteY3999" fmla="*/ 1827573 h 3149464"/>
                    <a:gd name="connsiteX4000" fmla="*/ 2380677 w 3223440"/>
                    <a:gd name="connsiteY4000" fmla="*/ 1867848 h 3149464"/>
                    <a:gd name="connsiteX4001" fmla="*/ 2603375 w 3223440"/>
                    <a:gd name="connsiteY4001" fmla="*/ 1931815 h 3149464"/>
                    <a:gd name="connsiteX4002" fmla="*/ 2603375 w 3223440"/>
                    <a:gd name="connsiteY4002" fmla="*/ 1931815 h 3149464"/>
                    <a:gd name="connsiteX4003" fmla="*/ 2593899 w 3223440"/>
                    <a:gd name="connsiteY4003" fmla="*/ 1938922 h 3149464"/>
                    <a:gd name="connsiteX4004" fmla="*/ 2646019 w 3223440"/>
                    <a:gd name="connsiteY4004" fmla="*/ 1979197 h 3149464"/>
                    <a:gd name="connsiteX4005" fmla="*/ 2593899 w 3223440"/>
                    <a:gd name="connsiteY4005" fmla="*/ 1938922 h 3149464"/>
                    <a:gd name="connsiteX4006" fmla="*/ 2603375 w 3223440"/>
                    <a:gd name="connsiteY4006" fmla="*/ 1931815 h 3149464"/>
                    <a:gd name="connsiteX4007" fmla="*/ 2638912 w 3223440"/>
                    <a:gd name="connsiteY4007" fmla="*/ 1872587 h 3149464"/>
                    <a:gd name="connsiteX4008" fmla="*/ 2638912 w 3223440"/>
                    <a:gd name="connsiteY4008" fmla="*/ 1884432 h 3149464"/>
                    <a:gd name="connsiteX4009" fmla="*/ 2638912 w 3223440"/>
                    <a:gd name="connsiteY4009" fmla="*/ 1872587 h 3149464"/>
                    <a:gd name="connsiteX4010" fmla="*/ 2657865 w 3223440"/>
                    <a:gd name="connsiteY4010" fmla="*/ 1818097 h 3149464"/>
                    <a:gd name="connsiteX4011" fmla="*/ 2681556 w 3223440"/>
                    <a:gd name="connsiteY4011" fmla="*/ 1780190 h 3149464"/>
                    <a:gd name="connsiteX4012" fmla="*/ 2681556 w 3223440"/>
                    <a:gd name="connsiteY4012" fmla="*/ 1780190 h 3149464"/>
                    <a:gd name="connsiteX4013" fmla="*/ 2726570 w 3223440"/>
                    <a:gd name="connsiteY4013" fmla="*/ 1751761 h 3149464"/>
                    <a:gd name="connsiteX4014" fmla="*/ 2681556 w 3223440"/>
                    <a:gd name="connsiteY4014" fmla="*/ 1780190 h 3149464"/>
                    <a:gd name="connsiteX4015" fmla="*/ 2657865 w 3223440"/>
                    <a:gd name="connsiteY4015" fmla="*/ 1818097 h 3149464"/>
                    <a:gd name="connsiteX4016" fmla="*/ 2638912 w 3223440"/>
                    <a:gd name="connsiteY4016" fmla="*/ 1872587 h 3149464"/>
                    <a:gd name="connsiteX4017" fmla="*/ 2657865 w 3223440"/>
                    <a:gd name="connsiteY4017" fmla="*/ 1901016 h 3149464"/>
                    <a:gd name="connsiteX4018" fmla="*/ 2669711 w 3223440"/>
                    <a:gd name="connsiteY4018" fmla="*/ 1927076 h 3149464"/>
                    <a:gd name="connsiteX4019" fmla="*/ 2664972 w 3223440"/>
                    <a:gd name="connsiteY4019" fmla="*/ 1934184 h 3149464"/>
                    <a:gd name="connsiteX4020" fmla="*/ 2669711 w 3223440"/>
                    <a:gd name="connsiteY4020" fmla="*/ 1927076 h 3149464"/>
                    <a:gd name="connsiteX4021" fmla="*/ 2657865 w 3223440"/>
                    <a:gd name="connsiteY4021" fmla="*/ 1901016 h 3149464"/>
                    <a:gd name="connsiteX4022" fmla="*/ 2648389 w 3223440"/>
                    <a:gd name="connsiteY4022" fmla="*/ 1898647 h 3149464"/>
                    <a:gd name="connsiteX4023" fmla="*/ 2657865 w 3223440"/>
                    <a:gd name="connsiteY4023" fmla="*/ 1901016 h 3149464"/>
                    <a:gd name="connsiteX4024" fmla="*/ 2740784 w 3223440"/>
                    <a:gd name="connsiteY4024" fmla="*/ 1747023 h 3149464"/>
                    <a:gd name="connsiteX4025" fmla="*/ 2736046 w 3223440"/>
                    <a:gd name="connsiteY4025" fmla="*/ 1751761 h 3149464"/>
                    <a:gd name="connsiteX4026" fmla="*/ 2733677 w 3223440"/>
                    <a:gd name="connsiteY4026" fmla="*/ 1751761 h 3149464"/>
                    <a:gd name="connsiteX4027" fmla="*/ 2736046 w 3223440"/>
                    <a:gd name="connsiteY4027" fmla="*/ 1751761 h 3149464"/>
                    <a:gd name="connsiteX4028" fmla="*/ 2740784 w 3223440"/>
                    <a:gd name="connsiteY4028" fmla="*/ 1747023 h 3149464"/>
                    <a:gd name="connsiteX4029" fmla="*/ 2809489 w 3223440"/>
                    <a:gd name="connsiteY4029" fmla="*/ 1723331 h 3149464"/>
                    <a:gd name="connsiteX4030" fmla="*/ 2814228 w 3223440"/>
                    <a:gd name="connsiteY4030" fmla="*/ 1723331 h 3149464"/>
                    <a:gd name="connsiteX4031" fmla="*/ 2809489 w 3223440"/>
                    <a:gd name="connsiteY4031" fmla="*/ 1723331 h 3149464"/>
                    <a:gd name="connsiteX4032" fmla="*/ 2740784 w 3223440"/>
                    <a:gd name="connsiteY4032" fmla="*/ 1747023 h 3149464"/>
                    <a:gd name="connsiteX4033" fmla="*/ 2757368 w 3223440"/>
                    <a:gd name="connsiteY4033" fmla="*/ 865707 h 3149464"/>
                    <a:gd name="connsiteX4034" fmla="*/ 2745523 w 3223440"/>
                    <a:gd name="connsiteY4034" fmla="*/ 853862 h 3149464"/>
                    <a:gd name="connsiteX4035" fmla="*/ 2736046 w 3223440"/>
                    <a:gd name="connsiteY4035" fmla="*/ 858600 h 3149464"/>
                    <a:gd name="connsiteX4036" fmla="*/ 2745523 w 3223440"/>
                    <a:gd name="connsiteY4036" fmla="*/ 853862 h 3149464"/>
                    <a:gd name="connsiteX4037" fmla="*/ 2757368 w 3223440"/>
                    <a:gd name="connsiteY4037" fmla="*/ 865707 h 3149464"/>
                    <a:gd name="connsiteX4038" fmla="*/ 2757368 w 3223440"/>
                    <a:gd name="connsiteY4038" fmla="*/ 865707 h 3149464"/>
                    <a:gd name="connsiteX4039" fmla="*/ 2534670 w 3223440"/>
                    <a:gd name="connsiteY4039" fmla="*/ 569566 h 3149464"/>
                    <a:gd name="connsiteX4040" fmla="*/ 2546516 w 3223440"/>
                    <a:gd name="connsiteY4040" fmla="*/ 574305 h 3149464"/>
                    <a:gd name="connsiteX4041" fmla="*/ 2546516 w 3223440"/>
                    <a:gd name="connsiteY4041" fmla="*/ 574305 h 3149464"/>
                    <a:gd name="connsiteX4042" fmla="*/ 2534670 w 3223440"/>
                    <a:gd name="connsiteY4042" fmla="*/ 569566 h 3149464"/>
                    <a:gd name="connsiteX4043" fmla="*/ 2300127 w 3223440"/>
                    <a:gd name="connsiteY4043" fmla="*/ 489016 h 3149464"/>
                    <a:gd name="connsiteX4044" fmla="*/ 2314341 w 3223440"/>
                    <a:gd name="connsiteY4044" fmla="*/ 481909 h 3149464"/>
                    <a:gd name="connsiteX4045" fmla="*/ 2309603 w 3223440"/>
                    <a:gd name="connsiteY4045" fmla="*/ 470063 h 3149464"/>
                    <a:gd name="connsiteX4046" fmla="*/ 2314341 w 3223440"/>
                    <a:gd name="connsiteY4046" fmla="*/ 481909 h 3149464"/>
                    <a:gd name="connsiteX4047" fmla="*/ 2300127 w 3223440"/>
                    <a:gd name="connsiteY4047" fmla="*/ 489016 h 3149464"/>
                    <a:gd name="connsiteX4048" fmla="*/ 2169825 w 3223440"/>
                    <a:gd name="connsiteY4048" fmla="*/ 498492 h 3149464"/>
                    <a:gd name="connsiteX4049" fmla="*/ 2134288 w 3223440"/>
                    <a:gd name="connsiteY4049" fmla="*/ 484278 h 3149464"/>
                    <a:gd name="connsiteX4050" fmla="*/ 2169825 w 3223440"/>
                    <a:gd name="connsiteY4050" fmla="*/ 498492 h 3149464"/>
                    <a:gd name="connsiteX4051" fmla="*/ 2300127 w 3223440"/>
                    <a:gd name="connsiteY4051" fmla="*/ 489016 h 3149464"/>
                    <a:gd name="connsiteX4052" fmla="*/ 2136657 w 3223440"/>
                    <a:gd name="connsiteY4052" fmla="*/ 529291 h 3149464"/>
                    <a:gd name="connsiteX4053" fmla="*/ 2127181 w 3223440"/>
                    <a:gd name="connsiteY4053" fmla="*/ 517446 h 3149464"/>
                    <a:gd name="connsiteX4054" fmla="*/ 2127181 w 3223440"/>
                    <a:gd name="connsiteY4054" fmla="*/ 517446 h 3149464"/>
                    <a:gd name="connsiteX4055" fmla="*/ 2136657 w 3223440"/>
                    <a:gd name="connsiteY4055" fmla="*/ 529291 h 3149464"/>
                    <a:gd name="connsiteX4056" fmla="*/ 2127181 w 3223440"/>
                    <a:gd name="connsiteY4056" fmla="*/ 664331 h 3149464"/>
                    <a:gd name="connsiteX4057" fmla="*/ 2129550 w 3223440"/>
                    <a:gd name="connsiteY4057" fmla="*/ 671439 h 3149464"/>
                    <a:gd name="connsiteX4058" fmla="*/ 2127181 w 3223440"/>
                    <a:gd name="connsiteY4058" fmla="*/ 664331 h 3149464"/>
                    <a:gd name="connsiteX4059" fmla="*/ 2082167 w 3223440"/>
                    <a:gd name="connsiteY4059" fmla="*/ 631164 h 3149464"/>
                    <a:gd name="connsiteX4060" fmla="*/ 2053737 w 3223440"/>
                    <a:gd name="connsiteY4060" fmla="*/ 621687 h 3149464"/>
                    <a:gd name="connsiteX4061" fmla="*/ 1982664 w 3223440"/>
                    <a:gd name="connsiteY4061" fmla="*/ 538768 h 3149464"/>
                    <a:gd name="connsiteX4062" fmla="*/ 1982664 w 3223440"/>
                    <a:gd name="connsiteY4062" fmla="*/ 538768 h 3149464"/>
                    <a:gd name="connsiteX4063" fmla="*/ 2053737 w 3223440"/>
                    <a:gd name="connsiteY4063" fmla="*/ 621687 h 3149464"/>
                    <a:gd name="connsiteX4064" fmla="*/ 2082167 w 3223440"/>
                    <a:gd name="connsiteY4064" fmla="*/ 631164 h 3149464"/>
                    <a:gd name="connsiteX4065" fmla="*/ 2127181 w 3223440"/>
                    <a:gd name="connsiteY4065" fmla="*/ 664331 h 3149464"/>
                    <a:gd name="connsiteX4066" fmla="*/ 2015831 w 3223440"/>
                    <a:gd name="connsiteY4066" fmla="*/ 439264 h 3149464"/>
                    <a:gd name="connsiteX4067" fmla="*/ 2041892 w 3223440"/>
                    <a:gd name="connsiteY4067" fmla="*/ 465325 h 3149464"/>
                    <a:gd name="connsiteX4068" fmla="*/ 2015831 w 3223440"/>
                    <a:gd name="connsiteY4068" fmla="*/ 439264 h 3149464"/>
                    <a:gd name="connsiteX4069" fmla="*/ 2101120 w 3223440"/>
                    <a:gd name="connsiteY4069" fmla="*/ 486647 h 3149464"/>
                    <a:gd name="connsiteX4070" fmla="*/ 2103489 w 3223440"/>
                    <a:gd name="connsiteY4070" fmla="*/ 496123 h 3149464"/>
                    <a:gd name="connsiteX4071" fmla="*/ 2101120 w 3223440"/>
                    <a:gd name="connsiteY4071" fmla="*/ 512707 h 3149464"/>
                    <a:gd name="connsiteX4072" fmla="*/ 2103489 w 3223440"/>
                    <a:gd name="connsiteY4072" fmla="*/ 496123 h 3149464"/>
                    <a:gd name="connsiteX4073" fmla="*/ 2101120 w 3223440"/>
                    <a:gd name="connsiteY4073" fmla="*/ 486647 h 3149464"/>
                    <a:gd name="connsiteX4074" fmla="*/ 2096382 w 3223440"/>
                    <a:gd name="connsiteY4074" fmla="*/ 427419 h 3149464"/>
                    <a:gd name="connsiteX4075" fmla="*/ 2006355 w 3223440"/>
                    <a:gd name="connsiteY4075" fmla="*/ 432157 h 3149464"/>
                    <a:gd name="connsiteX4076" fmla="*/ 2006355 w 3223440"/>
                    <a:gd name="connsiteY4076" fmla="*/ 432157 h 3149464"/>
                    <a:gd name="connsiteX4077" fmla="*/ 2006355 w 3223440"/>
                    <a:gd name="connsiteY4077" fmla="*/ 432157 h 3149464"/>
                    <a:gd name="connsiteX4078" fmla="*/ 2096382 w 3223440"/>
                    <a:gd name="connsiteY4078" fmla="*/ 427419 h 3149464"/>
                    <a:gd name="connsiteX4079" fmla="*/ 2112966 w 3223440"/>
                    <a:gd name="connsiteY4079" fmla="*/ 432157 h 3149464"/>
                    <a:gd name="connsiteX4080" fmla="*/ 2096382 w 3223440"/>
                    <a:gd name="connsiteY4080" fmla="*/ 427419 h 3149464"/>
                    <a:gd name="connsiteX4081" fmla="*/ 2037154 w 3223440"/>
                    <a:gd name="connsiteY4081" fmla="*/ 349238 h 3149464"/>
                    <a:gd name="connsiteX4082" fmla="*/ 2046630 w 3223440"/>
                    <a:gd name="connsiteY4082" fmla="*/ 351607 h 3149464"/>
                    <a:gd name="connsiteX4083" fmla="*/ 2046630 w 3223440"/>
                    <a:gd name="connsiteY4083" fmla="*/ 351607 h 3149464"/>
                    <a:gd name="connsiteX4084" fmla="*/ 2037154 w 3223440"/>
                    <a:gd name="connsiteY4084" fmla="*/ 349238 h 3149464"/>
                    <a:gd name="connsiteX4085" fmla="*/ 2082167 w 3223440"/>
                    <a:gd name="connsiteY4085" fmla="*/ 268687 h 3149464"/>
                    <a:gd name="connsiteX4086" fmla="*/ 2063214 w 3223440"/>
                    <a:gd name="connsiteY4086" fmla="*/ 287640 h 3149464"/>
                    <a:gd name="connsiteX4087" fmla="*/ 2082167 w 3223440"/>
                    <a:gd name="connsiteY4087" fmla="*/ 268687 h 3149464"/>
                    <a:gd name="connsiteX4088" fmla="*/ 2098751 w 3223440"/>
                    <a:gd name="connsiteY4088" fmla="*/ 237888 h 3149464"/>
                    <a:gd name="connsiteX4089" fmla="*/ 2082167 w 3223440"/>
                    <a:gd name="connsiteY4089" fmla="*/ 268687 h 3149464"/>
                    <a:gd name="connsiteX4090" fmla="*/ 2060845 w 3223440"/>
                    <a:gd name="connsiteY4090" fmla="*/ 209459 h 3149464"/>
                    <a:gd name="connsiteX4091" fmla="*/ 1961342 w 3223440"/>
                    <a:gd name="connsiteY4091" fmla="*/ 145492 h 3149464"/>
                    <a:gd name="connsiteX4092" fmla="*/ 1947127 w 3223440"/>
                    <a:gd name="connsiteY4092" fmla="*/ 140754 h 3149464"/>
                    <a:gd name="connsiteX4093" fmla="*/ 1961342 w 3223440"/>
                    <a:gd name="connsiteY4093" fmla="*/ 145492 h 3149464"/>
                    <a:gd name="connsiteX4094" fmla="*/ 2060845 w 3223440"/>
                    <a:gd name="connsiteY4094" fmla="*/ 209459 h 3149464"/>
                    <a:gd name="connsiteX4095" fmla="*/ 2086905 w 3223440"/>
                    <a:gd name="connsiteY4095" fmla="*/ 218936 h 3149464"/>
                    <a:gd name="connsiteX4096" fmla="*/ 2060845 w 3223440"/>
                    <a:gd name="connsiteY4096" fmla="*/ 209459 h 3149464"/>
                    <a:gd name="connsiteX4097" fmla="*/ 1949496 w 3223440"/>
                    <a:gd name="connsiteY4097" fmla="*/ 240258 h 3149464"/>
                    <a:gd name="connsiteX4098" fmla="*/ 1956603 w 3223440"/>
                    <a:gd name="connsiteY4098" fmla="*/ 218936 h 3149464"/>
                    <a:gd name="connsiteX4099" fmla="*/ 1949496 w 3223440"/>
                    <a:gd name="connsiteY4099" fmla="*/ 240258 h 3149464"/>
                    <a:gd name="connsiteX4100" fmla="*/ 1949496 w 3223440"/>
                    <a:gd name="connsiteY4100" fmla="*/ 240258 h 3149464"/>
                    <a:gd name="connsiteX4101" fmla="*/ 1949496 w 3223440"/>
                    <a:gd name="connsiteY4101" fmla="*/ 240258 h 3149464"/>
                    <a:gd name="connsiteX4102" fmla="*/ 1947127 w 3223440"/>
                    <a:gd name="connsiteY4102" fmla="*/ 178660 h 3149464"/>
                    <a:gd name="connsiteX4103" fmla="*/ 1958972 w 3223440"/>
                    <a:gd name="connsiteY4103" fmla="*/ 190506 h 3149464"/>
                    <a:gd name="connsiteX4104" fmla="*/ 1947127 w 3223440"/>
                    <a:gd name="connsiteY4104" fmla="*/ 178660 h 3149464"/>
                    <a:gd name="connsiteX4105" fmla="*/ 1989771 w 3223440"/>
                    <a:gd name="connsiteY4105" fmla="*/ 799372 h 3149464"/>
                    <a:gd name="connsiteX4106" fmla="*/ 2018200 w 3223440"/>
                    <a:gd name="connsiteY4106" fmla="*/ 797003 h 3149464"/>
                    <a:gd name="connsiteX4107" fmla="*/ 2018200 w 3223440"/>
                    <a:gd name="connsiteY4107" fmla="*/ 797003 h 3149464"/>
                    <a:gd name="connsiteX4108" fmla="*/ 2018200 w 3223440"/>
                    <a:gd name="connsiteY4108" fmla="*/ 797003 h 3149464"/>
                    <a:gd name="connsiteX4109" fmla="*/ 2044261 w 3223440"/>
                    <a:gd name="connsiteY4109" fmla="*/ 794633 h 3149464"/>
                    <a:gd name="connsiteX4110" fmla="*/ 2018200 w 3223440"/>
                    <a:gd name="connsiteY4110" fmla="*/ 797003 h 3149464"/>
                    <a:gd name="connsiteX4111" fmla="*/ 2013462 w 3223440"/>
                    <a:gd name="connsiteY4111" fmla="*/ 827801 h 3149464"/>
                    <a:gd name="connsiteX4112" fmla="*/ 2018200 w 3223440"/>
                    <a:gd name="connsiteY4112" fmla="*/ 797003 h 3149464"/>
                    <a:gd name="connsiteX4113" fmla="*/ 2018200 w 3223440"/>
                    <a:gd name="connsiteY4113" fmla="*/ 797003 h 3149464"/>
                    <a:gd name="connsiteX4114" fmla="*/ 1989771 w 3223440"/>
                    <a:gd name="connsiteY4114" fmla="*/ 799372 h 3149464"/>
                    <a:gd name="connsiteX4115" fmla="*/ 1847623 w 3223440"/>
                    <a:gd name="connsiteY4115" fmla="*/ 844385 h 3149464"/>
                    <a:gd name="connsiteX4116" fmla="*/ 1838147 w 3223440"/>
                    <a:gd name="connsiteY4116" fmla="*/ 837278 h 3149464"/>
                    <a:gd name="connsiteX4117" fmla="*/ 1838147 w 3223440"/>
                    <a:gd name="connsiteY4117" fmla="*/ 837278 h 3149464"/>
                    <a:gd name="connsiteX4118" fmla="*/ 1838147 w 3223440"/>
                    <a:gd name="connsiteY4118" fmla="*/ 837278 h 3149464"/>
                    <a:gd name="connsiteX4119" fmla="*/ 1847623 w 3223440"/>
                    <a:gd name="connsiteY4119" fmla="*/ 844385 h 3149464"/>
                    <a:gd name="connsiteX4120" fmla="*/ 1989771 w 3223440"/>
                    <a:gd name="connsiteY4120" fmla="*/ 799372 h 3149464"/>
                    <a:gd name="connsiteX4121" fmla="*/ 1876053 w 3223440"/>
                    <a:gd name="connsiteY4121" fmla="*/ 576674 h 3149464"/>
                    <a:gd name="connsiteX4122" fmla="*/ 1899744 w 3223440"/>
                    <a:gd name="connsiteY4122" fmla="*/ 552983 h 3149464"/>
                    <a:gd name="connsiteX4123" fmla="*/ 1876053 w 3223440"/>
                    <a:gd name="connsiteY4123" fmla="*/ 576674 h 3149464"/>
                    <a:gd name="connsiteX4124" fmla="*/ 1890268 w 3223440"/>
                    <a:gd name="connsiteY4124" fmla="*/ 797003 h 3149464"/>
                    <a:gd name="connsiteX4125" fmla="*/ 1890268 w 3223440"/>
                    <a:gd name="connsiteY4125" fmla="*/ 797003 h 3149464"/>
                    <a:gd name="connsiteX4126" fmla="*/ 1878422 w 3223440"/>
                    <a:gd name="connsiteY4126" fmla="*/ 789895 h 3149464"/>
                    <a:gd name="connsiteX4127" fmla="*/ 1890268 w 3223440"/>
                    <a:gd name="connsiteY4127" fmla="*/ 797003 h 3149464"/>
                    <a:gd name="connsiteX4128" fmla="*/ 1930543 w 3223440"/>
                    <a:gd name="connsiteY4128" fmla="*/ 763835 h 3149464"/>
                    <a:gd name="connsiteX4129" fmla="*/ 1932912 w 3223440"/>
                    <a:gd name="connsiteY4129" fmla="*/ 770942 h 3149464"/>
                    <a:gd name="connsiteX4130" fmla="*/ 1932912 w 3223440"/>
                    <a:gd name="connsiteY4130" fmla="*/ 770942 h 3149464"/>
                    <a:gd name="connsiteX4131" fmla="*/ 1928174 w 3223440"/>
                    <a:gd name="connsiteY4131" fmla="*/ 780419 h 3149464"/>
                    <a:gd name="connsiteX4132" fmla="*/ 1932912 w 3223440"/>
                    <a:gd name="connsiteY4132" fmla="*/ 770942 h 3149464"/>
                    <a:gd name="connsiteX4133" fmla="*/ 1930543 w 3223440"/>
                    <a:gd name="connsiteY4133" fmla="*/ 763835 h 3149464"/>
                    <a:gd name="connsiteX4134" fmla="*/ 1937650 w 3223440"/>
                    <a:gd name="connsiteY4134" fmla="*/ 370560 h 3149464"/>
                    <a:gd name="connsiteX4135" fmla="*/ 1918697 w 3223440"/>
                    <a:gd name="connsiteY4135" fmla="*/ 358714 h 3149464"/>
                    <a:gd name="connsiteX4136" fmla="*/ 1937650 w 3223440"/>
                    <a:gd name="connsiteY4136" fmla="*/ 370560 h 3149464"/>
                    <a:gd name="connsiteX4137" fmla="*/ 1947127 w 3223440"/>
                    <a:gd name="connsiteY4137" fmla="*/ 377667 h 3149464"/>
                    <a:gd name="connsiteX4138" fmla="*/ 1937650 w 3223440"/>
                    <a:gd name="connsiteY4138" fmla="*/ 370560 h 3149464"/>
                    <a:gd name="connsiteX4139" fmla="*/ 1928174 w 3223440"/>
                    <a:gd name="connsiteY4139" fmla="*/ 541137 h 3149464"/>
                    <a:gd name="connsiteX4140" fmla="*/ 1906852 w 3223440"/>
                    <a:gd name="connsiteY4140" fmla="*/ 541137 h 3149464"/>
                    <a:gd name="connsiteX4141" fmla="*/ 1906852 w 3223440"/>
                    <a:gd name="connsiteY4141" fmla="*/ 541137 h 3149464"/>
                    <a:gd name="connsiteX4142" fmla="*/ 1928174 w 3223440"/>
                    <a:gd name="connsiteY4142" fmla="*/ 541137 h 3149464"/>
                    <a:gd name="connsiteX4143" fmla="*/ 1845254 w 3223440"/>
                    <a:gd name="connsiteY4143" fmla="*/ 259211 h 3149464"/>
                    <a:gd name="connsiteX4144" fmla="*/ 1823932 w 3223440"/>
                    <a:gd name="connsiteY4144" fmla="*/ 256842 h 3149464"/>
                    <a:gd name="connsiteX4145" fmla="*/ 1845254 w 3223440"/>
                    <a:gd name="connsiteY4145" fmla="*/ 259211 h 3149464"/>
                    <a:gd name="connsiteX4146" fmla="*/ 1916328 w 3223440"/>
                    <a:gd name="connsiteY4146" fmla="*/ 247365 h 3149464"/>
                    <a:gd name="connsiteX4147" fmla="*/ 1845254 w 3223440"/>
                    <a:gd name="connsiteY4147" fmla="*/ 259211 h 3149464"/>
                    <a:gd name="connsiteX4148" fmla="*/ 1852362 w 3223440"/>
                    <a:gd name="connsiteY4148" fmla="*/ 358714 h 3149464"/>
                    <a:gd name="connsiteX4149" fmla="*/ 1826301 w 3223440"/>
                    <a:gd name="connsiteY4149" fmla="*/ 346868 h 3149464"/>
                    <a:gd name="connsiteX4150" fmla="*/ 1826301 w 3223440"/>
                    <a:gd name="connsiteY4150" fmla="*/ 346868 h 3149464"/>
                    <a:gd name="connsiteX4151" fmla="*/ 1852362 w 3223440"/>
                    <a:gd name="connsiteY4151" fmla="*/ 358714 h 3149464"/>
                    <a:gd name="connsiteX4152" fmla="*/ 1778919 w 3223440"/>
                    <a:gd name="connsiteY4152" fmla="*/ 638271 h 3149464"/>
                    <a:gd name="connsiteX4153" fmla="*/ 1726798 w 3223440"/>
                    <a:gd name="connsiteY4153" fmla="*/ 669070 h 3149464"/>
                    <a:gd name="connsiteX4154" fmla="*/ 1710214 w 3223440"/>
                    <a:gd name="connsiteY4154" fmla="*/ 680915 h 3149464"/>
                    <a:gd name="connsiteX4155" fmla="*/ 1700738 w 3223440"/>
                    <a:gd name="connsiteY4155" fmla="*/ 690392 h 3149464"/>
                    <a:gd name="connsiteX4156" fmla="*/ 1710214 w 3223440"/>
                    <a:gd name="connsiteY4156" fmla="*/ 680915 h 3149464"/>
                    <a:gd name="connsiteX4157" fmla="*/ 1726798 w 3223440"/>
                    <a:gd name="connsiteY4157" fmla="*/ 669070 h 3149464"/>
                    <a:gd name="connsiteX4158" fmla="*/ 1778919 w 3223440"/>
                    <a:gd name="connsiteY4158" fmla="*/ 638271 h 3149464"/>
                    <a:gd name="connsiteX4159" fmla="*/ 1589388 w 3223440"/>
                    <a:gd name="connsiteY4159" fmla="*/ 451110 h 3149464"/>
                    <a:gd name="connsiteX4160" fmla="*/ 1601234 w 3223440"/>
                    <a:gd name="connsiteY4160" fmla="*/ 462956 h 3149464"/>
                    <a:gd name="connsiteX4161" fmla="*/ 1610711 w 3223440"/>
                    <a:gd name="connsiteY4161" fmla="*/ 455848 h 3149464"/>
                    <a:gd name="connsiteX4162" fmla="*/ 1610711 w 3223440"/>
                    <a:gd name="connsiteY4162" fmla="*/ 455848 h 3149464"/>
                    <a:gd name="connsiteX4163" fmla="*/ 1601234 w 3223440"/>
                    <a:gd name="connsiteY4163" fmla="*/ 462956 h 3149464"/>
                    <a:gd name="connsiteX4164" fmla="*/ 1589388 w 3223440"/>
                    <a:gd name="connsiteY4164" fmla="*/ 451110 h 3149464"/>
                    <a:gd name="connsiteX4165" fmla="*/ 1632033 w 3223440"/>
                    <a:gd name="connsiteY4165" fmla="*/ 280533 h 3149464"/>
                    <a:gd name="connsiteX4166" fmla="*/ 1627294 w 3223440"/>
                    <a:gd name="connsiteY4166" fmla="*/ 290009 h 3149464"/>
                    <a:gd name="connsiteX4167" fmla="*/ 1610711 w 3223440"/>
                    <a:gd name="connsiteY4167" fmla="*/ 301855 h 3149464"/>
                    <a:gd name="connsiteX4168" fmla="*/ 1605972 w 3223440"/>
                    <a:gd name="connsiteY4168" fmla="*/ 292378 h 3149464"/>
                    <a:gd name="connsiteX4169" fmla="*/ 1610711 w 3223440"/>
                    <a:gd name="connsiteY4169" fmla="*/ 301855 h 3149464"/>
                    <a:gd name="connsiteX4170" fmla="*/ 1627294 w 3223440"/>
                    <a:gd name="connsiteY4170" fmla="*/ 290009 h 3149464"/>
                    <a:gd name="connsiteX4171" fmla="*/ 1632033 w 3223440"/>
                    <a:gd name="connsiteY4171" fmla="*/ 280533 h 3149464"/>
                    <a:gd name="connsiteX4172" fmla="*/ 1662831 w 3223440"/>
                    <a:gd name="connsiteY4172" fmla="*/ 285271 h 3149464"/>
                    <a:gd name="connsiteX4173" fmla="*/ 1632033 w 3223440"/>
                    <a:gd name="connsiteY4173" fmla="*/ 280533 h 3149464"/>
                    <a:gd name="connsiteX4174" fmla="*/ 1485147 w 3223440"/>
                    <a:gd name="connsiteY4174" fmla="*/ 474801 h 3149464"/>
                    <a:gd name="connsiteX4175" fmla="*/ 1570436 w 3223440"/>
                    <a:gd name="connsiteY4175" fmla="*/ 489016 h 3149464"/>
                    <a:gd name="connsiteX4176" fmla="*/ 1570436 w 3223440"/>
                    <a:gd name="connsiteY4176" fmla="*/ 489016 h 3149464"/>
                    <a:gd name="connsiteX4177" fmla="*/ 1570436 w 3223440"/>
                    <a:gd name="connsiteY4177" fmla="*/ 489016 h 3149464"/>
                    <a:gd name="connsiteX4178" fmla="*/ 1485147 w 3223440"/>
                    <a:gd name="connsiteY4178" fmla="*/ 474801 h 3149464"/>
                    <a:gd name="connsiteX4179" fmla="*/ 1440134 w 3223440"/>
                    <a:gd name="connsiteY4179" fmla="*/ 462956 h 3149464"/>
                    <a:gd name="connsiteX4180" fmla="*/ 1485147 w 3223440"/>
                    <a:gd name="connsiteY4180" fmla="*/ 474801 h 3149464"/>
                    <a:gd name="connsiteX4181" fmla="*/ 1433026 w 3223440"/>
                    <a:gd name="connsiteY4181" fmla="*/ 448741 h 3149464"/>
                    <a:gd name="connsiteX4182" fmla="*/ 1433026 w 3223440"/>
                    <a:gd name="connsiteY4182" fmla="*/ 448741 h 3149464"/>
                    <a:gd name="connsiteX4183" fmla="*/ 1444872 w 3223440"/>
                    <a:gd name="connsiteY4183" fmla="*/ 444003 h 3149464"/>
                    <a:gd name="connsiteX4184" fmla="*/ 1433026 w 3223440"/>
                    <a:gd name="connsiteY4184" fmla="*/ 448741 h 3149464"/>
                    <a:gd name="connsiteX4185" fmla="*/ 1435395 w 3223440"/>
                    <a:gd name="connsiteY4185" fmla="*/ 692761 h 3149464"/>
                    <a:gd name="connsiteX4186" fmla="*/ 1402227 w 3223440"/>
                    <a:gd name="connsiteY4186" fmla="*/ 709345 h 3149464"/>
                    <a:gd name="connsiteX4187" fmla="*/ 1354845 w 3223440"/>
                    <a:gd name="connsiteY4187" fmla="*/ 709345 h 3149464"/>
                    <a:gd name="connsiteX4188" fmla="*/ 1354845 w 3223440"/>
                    <a:gd name="connsiteY4188" fmla="*/ 709345 h 3149464"/>
                    <a:gd name="connsiteX4189" fmla="*/ 1402227 w 3223440"/>
                    <a:gd name="connsiteY4189" fmla="*/ 709345 h 3149464"/>
                    <a:gd name="connsiteX4190" fmla="*/ 1435395 w 3223440"/>
                    <a:gd name="connsiteY4190" fmla="*/ 692761 h 3149464"/>
                    <a:gd name="connsiteX4191" fmla="*/ 1433026 w 3223440"/>
                    <a:gd name="connsiteY4191" fmla="*/ 448741 h 3149464"/>
                    <a:gd name="connsiteX4192" fmla="*/ 1361952 w 3223440"/>
                    <a:gd name="connsiteY4192" fmla="*/ 439264 h 3149464"/>
                    <a:gd name="connsiteX4193" fmla="*/ 1350107 w 3223440"/>
                    <a:gd name="connsiteY4193" fmla="*/ 434526 h 3149464"/>
                    <a:gd name="connsiteX4194" fmla="*/ 1312201 w 3223440"/>
                    <a:gd name="connsiteY4194" fmla="*/ 377667 h 3149464"/>
                    <a:gd name="connsiteX4195" fmla="*/ 1350107 w 3223440"/>
                    <a:gd name="connsiteY4195" fmla="*/ 434526 h 3149464"/>
                    <a:gd name="connsiteX4196" fmla="*/ 1361952 w 3223440"/>
                    <a:gd name="connsiteY4196" fmla="*/ 439264 h 3149464"/>
                    <a:gd name="connsiteX4197" fmla="*/ 1433026 w 3223440"/>
                    <a:gd name="connsiteY4197" fmla="*/ 448741 h 3149464"/>
                    <a:gd name="connsiteX4198" fmla="*/ 1433026 w 3223440"/>
                    <a:gd name="connsiteY4198" fmla="*/ 448741 h 3149464"/>
                    <a:gd name="connsiteX4199" fmla="*/ 1319308 w 3223440"/>
                    <a:gd name="connsiteY4199" fmla="*/ 756727 h 3149464"/>
                    <a:gd name="connsiteX4200" fmla="*/ 1352476 w 3223440"/>
                    <a:gd name="connsiteY4200" fmla="*/ 754358 h 3149464"/>
                    <a:gd name="connsiteX4201" fmla="*/ 1366690 w 3223440"/>
                    <a:gd name="connsiteY4201" fmla="*/ 735405 h 3149464"/>
                    <a:gd name="connsiteX4202" fmla="*/ 1352476 w 3223440"/>
                    <a:gd name="connsiteY4202" fmla="*/ 754358 h 3149464"/>
                    <a:gd name="connsiteX4203" fmla="*/ 1319308 w 3223440"/>
                    <a:gd name="connsiteY4203" fmla="*/ 756727 h 3149464"/>
                    <a:gd name="connsiteX4204" fmla="*/ 1290878 w 3223440"/>
                    <a:gd name="connsiteY4204" fmla="*/ 768573 h 3149464"/>
                    <a:gd name="connsiteX4205" fmla="*/ 1288509 w 3223440"/>
                    <a:gd name="connsiteY4205" fmla="*/ 780419 h 3149464"/>
                    <a:gd name="connsiteX4206" fmla="*/ 1290878 w 3223440"/>
                    <a:gd name="connsiteY4206" fmla="*/ 768573 h 3149464"/>
                    <a:gd name="connsiteX4207" fmla="*/ 1319308 w 3223440"/>
                    <a:gd name="connsiteY4207" fmla="*/ 756727 h 3149464"/>
                    <a:gd name="connsiteX4208" fmla="*/ 1279033 w 3223440"/>
                    <a:gd name="connsiteY4208" fmla="*/ 562459 h 3149464"/>
                    <a:gd name="connsiteX4209" fmla="*/ 1269556 w 3223440"/>
                    <a:gd name="connsiteY4209" fmla="*/ 576674 h 3149464"/>
                    <a:gd name="connsiteX4210" fmla="*/ 1279033 w 3223440"/>
                    <a:gd name="connsiteY4210" fmla="*/ 562459 h 3149464"/>
                    <a:gd name="connsiteX4211" fmla="*/ 1295617 w 3223440"/>
                    <a:gd name="connsiteY4211" fmla="*/ 562459 h 3149464"/>
                    <a:gd name="connsiteX4212" fmla="*/ 1279033 w 3223440"/>
                    <a:gd name="connsiteY4212" fmla="*/ 552983 h 3149464"/>
                    <a:gd name="connsiteX4213" fmla="*/ 1295617 w 3223440"/>
                    <a:gd name="connsiteY4213" fmla="*/ 562459 h 3149464"/>
                    <a:gd name="connsiteX4214" fmla="*/ 1295617 w 3223440"/>
                    <a:gd name="connsiteY4214" fmla="*/ 562459 h 3149464"/>
                    <a:gd name="connsiteX4215" fmla="*/ 1279033 w 3223440"/>
                    <a:gd name="connsiteY4215" fmla="*/ 562459 h 3149464"/>
                    <a:gd name="connsiteX4216" fmla="*/ 1267187 w 3223440"/>
                    <a:gd name="connsiteY4216" fmla="*/ 541137 h 3149464"/>
                    <a:gd name="connsiteX4217" fmla="*/ 1267187 w 3223440"/>
                    <a:gd name="connsiteY4217" fmla="*/ 541137 h 3149464"/>
                    <a:gd name="connsiteX4218" fmla="*/ 1267187 w 3223440"/>
                    <a:gd name="connsiteY4218" fmla="*/ 541137 h 3149464"/>
                    <a:gd name="connsiteX4219" fmla="*/ 1267187 w 3223440"/>
                    <a:gd name="connsiteY4219" fmla="*/ 541137 h 3149464"/>
                    <a:gd name="connsiteX4220" fmla="*/ 1234019 w 3223440"/>
                    <a:gd name="connsiteY4220" fmla="*/ 706976 h 3149464"/>
                    <a:gd name="connsiteX4221" fmla="*/ 1236388 w 3223440"/>
                    <a:gd name="connsiteY4221" fmla="*/ 716452 h 3149464"/>
                    <a:gd name="connsiteX4222" fmla="*/ 1236388 w 3223440"/>
                    <a:gd name="connsiteY4222" fmla="*/ 716452 h 3149464"/>
                    <a:gd name="connsiteX4223" fmla="*/ 1234019 w 3223440"/>
                    <a:gd name="connsiteY4223" fmla="*/ 706976 h 3149464"/>
                    <a:gd name="connsiteX4224" fmla="*/ 1101348 w 3223440"/>
                    <a:gd name="connsiteY4224" fmla="*/ 531660 h 3149464"/>
                    <a:gd name="connsiteX4225" fmla="*/ 1082395 w 3223440"/>
                    <a:gd name="connsiteY4225" fmla="*/ 529291 h 3149464"/>
                    <a:gd name="connsiteX4226" fmla="*/ 1101348 w 3223440"/>
                    <a:gd name="connsiteY4226" fmla="*/ 531660 h 3149464"/>
                    <a:gd name="connsiteX4227" fmla="*/ 1174791 w 3223440"/>
                    <a:gd name="connsiteY4227" fmla="*/ 550613 h 3149464"/>
                    <a:gd name="connsiteX4228" fmla="*/ 1101348 w 3223440"/>
                    <a:gd name="connsiteY4228" fmla="*/ 531660 h 3149464"/>
                    <a:gd name="connsiteX4229" fmla="*/ 1080026 w 3223440"/>
                    <a:gd name="connsiteY4229" fmla="*/ 479540 h 3149464"/>
                    <a:gd name="connsiteX4230" fmla="*/ 1089503 w 3223440"/>
                    <a:gd name="connsiteY4230" fmla="*/ 472432 h 3149464"/>
                    <a:gd name="connsiteX4231" fmla="*/ 1089503 w 3223440"/>
                    <a:gd name="connsiteY4231" fmla="*/ 472432 h 3149464"/>
                    <a:gd name="connsiteX4232" fmla="*/ 1080026 w 3223440"/>
                    <a:gd name="connsiteY4232" fmla="*/ 479540 h 3149464"/>
                    <a:gd name="connsiteX4233" fmla="*/ 1070549 w 3223440"/>
                    <a:gd name="connsiteY4233" fmla="*/ 199982 h 3149464"/>
                    <a:gd name="connsiteX4234" fmla="*/ 1070549 w 3223440"/>
                    <a:gd name="connsiteY4234" fmla="*/ 199982 h 3149464"/>
                    <a:gd name="connsiteX4235" fmla="*/ 1070549 w 3223440"/>
                    <a:gd name="connsiteY4235" fmla="*/ 195244 h 3149464"/>
                    <a:gd name="connsiteX4236" fmla="*/ 1070549 w 3223440"/>
                    <a:gd name="connsiteY4236" fmla="*/ 199982 h 3149464"/>
                    <a:gd name="connsiteX4237" fmla="*/ 1096610 w 3223440"/>
                    <a:gd name="connsiteY4237" fmla="*/ 199982 h 3149464"/>
                    <a:gd name="connsiteX4238" fmla="*/ 1070549 w 3223440"/>
                    <a:gd name="connsiteY4238" fmla="*/ 199982 h 3149464"/>
                    <a:gd name="connsiteX4239" fmla="*/ 1070549 w 3223440"/>
                    <a:gd name="connsiteY4239" fmla="*/ 474801 h 3149464"/>
                    <a:gd name="connsiteX4240" fmla="*/ 1087133 w 3223440"/>
                    <a:gd name="connsiteY4240" fmla="*/ 458217 h 3149464"/>
                    <a:gd name="connsiteX4241" fmla="*/ 1087133 w 3223440"/>
                    <a:gd name="connsiteY4241" fmla="*/ 458217 h 3149464"/>
                    <a:gd name="connsiteX4242" fmla="*/ 1070549 w 3223440"/>
                    <a:gd name="connsiteY4242" fmla="*/ 474801 h 3149464"/>
                    <a:gd name="connsiteX4243" fmla="*/ 1037382 w 3223440"/>
                    <a:gd name="connsiteY4243" fmla="*/ 489016 h 3149464"/>
                    <a:gd name="connsiteX4244" fmla="*/ 1027905 w 3223440"/>
                    <a:gd name="connsiteY4244" fmla="*/ 548244 h 3149464"/>
                    <a:gd name="connsiteX4245" fmla="*/ 1027905 w 3223440"/>
                    <a:gd name="connsiteY4245" fmla="*/ 548244 h 3149464"/>
                    <a:gd name="connsiteX4246" fmla="*/ 1037382 w 3223440"/>
                    <a:gd name="connsiteY4246" fmla="*/ 489016 h 3149464"/>
                    <a:gd name="connsiteX4247" fmla="*/ 1070549 w 3223440"/>
                    <a:gd name="connsiteY4247" fmla="*/ 474801 h 3149464"/>
                    <a:gd name="connsiteX4248" fmla="*/ 1039751 w 3223440"/>
                    <a:gd name="connsiteY4248" fmla="*/ 647748 h 3149464"/>
                    <a:gd name="connsiteX4249" fmla="*/ 1020798 w 3223440"/>
                    <a:gd name="connsiteY4249" fmla="*/ 638271 h 3149464"/>
                    <a:gd name="connsiteX4250" fmla="*/ 1039751 w 3223440"/>
                    <a:gd name="connsiteY4250" fmla="*/ 647748 h 3149464"/>
                    <a:gd name="connsiteX4251" fmla="*/ 1011321 w 3223440"/>
                    <a:gd name="connsiteY4251" fmla="*/ 628795 h 3149464"/>
                    <a:gd name="connsiteX4252" fmla="*/ 999476 w 3223440"/>
                    <a:gd name="connsiteY4252" fmla="*/ 621687 h 3149464"/>
                    <a:gd name="connsiteX4253" fmla="*/ 1011321 w 3223440"/>
                    <a:gd name="connsiteY4253" fmla="*/ 628795 h 3149464"/>
                    <a:gd name="connsiteX4254" fmla="*/ 1020798 w 3223440"/>
                    <a:gd name="connsiteY4254" fmla="*/ 673808 h 3149464"/>
                    <a:gd name="connsiteX4255" fmla="*/ 985261 w 3223440"/>
                    <a:gd name="connsiteY4255" fmla="*/ 654855 h 3149464"/>
                    <a:gd name="connsiteX4256" fmla="*/ 1020798 w 3223440"/>
                    <a:gd name="connsiteY4256" fmla="*/ 673808 h 3149464"/>
                    <a:gd name="connsiteX4257" fmla="*/ 857328 w 3223440"/>
                    <a:gd name="connsiteY4257" fmla="*/ 612211 h 3149464"/>
                    <a:gd name="connsiteX4258" fmla="*/ 843113 w 3223440"/>
                    <a:gd name="connsiteY4258" fmla="*/ 612211 h 3149464"/>
                    <a:gd name="connsiteX4259" fmla="*/ 857328 w 3223440"/>
                    <a:gd name="connsiteY4259" fmla="*/ 612211 h 3149464"/>
                    <a:gd name="connsiteX4260" fmla="*/ 857328 w 3223440"/>
                    <a:gd name="connsiteY4260" fmla="*/ 612211 h 3149464"/>
                    <a:gd name="connsiteX4261" fmla="*/ 864435 w 3223440"/>
                    <a:gd name="connsiteY4261" fmla="*/ 631164 h 3149464"/>
                    <a:gd name="connsiteX4262" fmla="*/ 869174 w 3223440"/>
                    <a:gd name="connsiteY4262" fmla="*/ 631164 h 3149464"/>
                    <a:gd name="connsiteX4263" fmla="*/ 864435 w 3223440"/>
                    <a:gd name="connsiteY4263" fmla="*/ 631164 h 3149464"/>
                    <a:gd name="connsiteX4264" fmla="*/ 857328 w 3223440"/>
                    <a:gd name="connsiteY4264" fmla="*/ 612211 h 3149464"/>
                    <a:gd name="connsiteX4265" fmla="*/ 857328 w 3223440"/>
                    <a:gd name="connsiteY4265" fmla="*/ 666701 h 3149464"/>
                    <a:gd name="connsiteX4266" fmla="*/ 831268 w 3223440"/>
                    <a:gd name="connsiteY4266" fmla="*/ 676177 h 3149464"/>
                    <a:gd name="connsiteX4267" fmla="*/ 831268 w 3223440"/>
                    <a:gd name="connsiteY4267" fmla="*/ 676177 h 3149464"/>
                    <a:gd name="connsiteX4268" fmla="*/ 831268 w 3223440"/>
                    <a:gd name="connsiteY4268" fmla="*/ 676177 h 3149464"/>
                    <a:gd name="connsiteX4269" fmla="*/ 857328 w 3223440"/>
                    <a:gd name="connsiteY4269" fmla="*/ 666701 h 3149464"/>
                    <a:gd name="connsiteX4270" fmla="*/ 873912 w 3223440"/>
                    <a:gd name="connsiteY4270" fmla="*/ 619318 h 3149464"/>
                    <a:gd name="connsiteX4271" fmla="*/ 873912 w 3223440"/>
                    <a:gd name="connsiteY4271" fmla="*/ 619318 h 3149464"/>
                    <a:gd name="connsiteX4272" fmla="*/ 926033 w 3223440"/>
                    <a:gd name="connsiteY4272" fmla="*/ 652486 h 3149464"/>
                    <a:gd name="connsiteX4273" fmla="*/ 926033 w 3223440"/>
                    <a:gd name="connsiteY4273" fmla="*/ 652486 h 3149464"/>
                    <a:gd name="connsiteX4274" fmla="*/ 873912 w 3223440"/>
                    <a:gd name="connsiteY4274" fmla="*/ 619318 h 3149464"/>
                    <a:gd name="connsiteX4275" fmla="*/ 914187 w 3223440"/>
                    <a:gd name="connsiteY4275" fmla="*/ 744882 h 3149464"/>
                    <a:gd name="connsiteX4276" fmla="*/ 914187 w 3223440"/>
                    <a:gd name="connsiteY4276" fmla="*/ 744882 h 3149464"/>
                    <a:gd name="connsiteX4277" fmla="*/ 907080 w 3223440"/>
                    <a:gd name="connsiteY4277" fmla="*/ 742513 h 3149464"/>
                    <a:gd name="connsiteX4278" fmla="*/ 904711 w 3223440"/>
                    <a:gd name="connsiteY4278" fmla="*/ 744882 h 3149464"/>
                    <a:gd name="connsiteX4279" fmla="*/ 907080 w 3223440"/>
                    <a:gd name="connsiteY4279" fmla="*/ 742513 h 3149464"/>
                    <a:gd name="connsiteX4280" fmla="*/ 914187 w 3223440"/>
                    <a:gd name="connsiteY4280" fmla="*/ 744882 h 3149464"/>
                    <a:gd name="connsiteX4281" fmla="*/ 904711 w 3223440"/>
                    <a:gd name="connsiteY4281" fmla="*/ 747251 h 3149464"/>
                    <a:gd name="connsiteX4282" fmla="*/ 904711 w 3223440"/>
                    <a:gd name="connsiteY4282" fmla="*/ 747251 h 3149464"/>
                    <a:gd name="connsiteX4283" fmla="*/ 904711 w 3223440"/>
                    <a:gd name="connsiteY4283" fmla="*/ 747251 h 3149464"/>
                    <a:gd name="connsiteX4284" fmla="*/ 904711 w 3223440"/>
                    <a:gd name="connsiteY4284" fmla="*/ 747251 h 3149464"/>
                    <a:gd name="connsiteX4285" fmla="*/ 909449 w 3223440"/>
                    <a:gd name="connsiteY4285" fmla="*/ 574305 h 3149464"/>
                    <a:gd name="connsiteX4286" fmla="*/ 926033 w 3223440"/>
                    <a:gd name="connsiteY4286" fmla="*/ 583781 h 3149464"/>
                    <a:gd name="connsiteX4287" fmla="*/ 909449 w 3223440"/>
                    <a:gd name="connsiteY4287" fmla="*/ 574305 h 3149464"/>
                    <a:gd name="connsiteX4288" fmla="*/ 802838 w 3223440"/>
                    <a:gd name="connsiteY4288" fmla="*/ 607472 h 3149464"/>
                    <a:gd name="connsiteX4289" fmla="*/ 817053 w 3223440"/>
                    <a:gd name="connsiteY4289" fmla="*/ 609842 h 3149464"/>
                    <a:gd name="connsiteX4290" fmla="*/ 802838 w 3223440"/>
                    <a:gd name="connsiteY4290" fmla="*/ 607472 h 3149464"/>
                    <a:gd name="connsiteX4291" fmla="*/ 814684 w 3223440"/>
                    <a:gd name="connsiteY4291" fmla="*/ 595627 h 3149464"/>
                    <a:gd name="connsiteX4292" fmla="*/ 828899 w 3223440"/>
                    <a:gd name="connsiteY4292" fmla="*/ 581412 h 3149464"/>
                    <a:gd name="connsiteX4293" fmla="*/ 809946 w 3223440"/>
                    <a:gd name="connsiteY4293" fmla="*/ 567197 h 3149464"/>
                    <a:gd name="connsiteX4294" fmla="*/ 809946 w 3223440"/>
                    <a:gd name="connsiteY4294" fmla="*/ 567197 h 3149464"/>
                    <a:gd name="connsiteX4295" fmla="*/ 828899 w 3223440"/>
                    <a:gd name="connsiteY4295" fmla="*/ 581412 h 3149464"/>
                    <a:gd name="connsiteX4296" fmla="*/ 814684 w 3223440"/>
                    <a:gd name="connsiteY4296" fmla="*/ 595627 h 3149464"/>
                    <a:gd name="connsiteX4297" fmla="*/ 802838 w 3223440"/>
                    <a:gd name="connsiteY4297" fmla="*/ 607472 h 3149464"/>
                    <a:gd name="connsiteX4298" fmla="*/ 793362 w 3223440"/>
                    <a:gd name="connsiteY4298" fmla="*/ 747251 h 3149464"/>
                    <a:gd name="connsiteX4299" fmla="*/ 854959 w 3223440"/>
                    <a:gd name="connsiteY4299" fmla="*/ 766204 h 3149464"/>
                    <a:gd name="connsiteX4300" fmla="*/ 857328 w 3223440"/>
                    <a:gd name="connsiteY4300" fmla="*/ 773311 h 3149464"/>
                    <a:gd name="connsiteX4301" fmla="*/ 854959 w 3223440"/>
                    <a:gd name="connsiteY4301" fmla="*/ 766204 h 3149464"/>
                    <a:gd name="connsiteX4302" fmla="*/ 793362 w 3223440"/>
                    <a:gd name="connsiteY4302" fmla="*/ 747251 h 3149464"/>
                    <a:gd name="connsiteX4303" fmla="*/ 729395 w 3223440"/>
                    <a:gd name="connsiteY4303" fmla="*/ 759097 h 3149464"/>
                    <a:gd name="connsiteX4304" fmla="*/ 717550 w 3223440"/>
                    <a:gd name="connsiteY4304" fmla="*/ 770942 h 3149464"/>
                    <a:gd name="connsiteX4305" fmla="*/ 717550 w 3223440"/>
                    <a:gd name="connsiteY4305" fmla="*/ 770942 h 3149464"/>
                    <a:gd name="connsiteX4306" fmla="*/ 700966 w 3223440"/>
                    <a:gd name="connsiteY4306" fmla="*/ 775681 h 3149464"/>
                    <a:gd name="connsiteX4307" fmla="*/ 717550 w 3223440"/>
                    <a:gd name="connsiteY4307" fmla="*/ 770942 h 3149464"/>
                    <a:gd name="connsiteX4308" fmla="*/ 717550 w 3223440"/>
                    <a:gd name="connsiteY4308" fmla="*/ 770942 h 3149464"/>
                    <a:gd name="connsiteX4309" fmla="*/ 729395 w 3223440"/>
                    <a:gd name="connsiteY4309" fmla="*/ 759097 h 3149464"/>
                    <a:gd name="connsiteX4310" fmla="*/ 793362 w 3223440"/>
                    <a:gd name="connsiteY4310" fmla="*/ 747251 h 3149464"/>
                    <a:gd name="connsiteX4311" fmla="*/ 717550 w 3223440"/>
                    <a:gd name="connsiteY4311" fmla="*/ 569566 h 3149464"/>
                    <a:gd name="connsiteX4312" fmla="*/ 717550 w 3223440"/>
                    <a:gd name="connsiteY4312" fmla="*/ 593258 h 3149464"/>
                    <a:gd name="connsiteX4313" fmla="*/ 717550 w 3223440"/>
                    <a:gd name="connsiteY4313" fmla="*/ 593258 h 3149464"/>
                    <a:gd name="connsiteX4314" fmla="*/ 717550 w 3223440"/>
                    <a:gd name="connsiteY4314" fmla="*/ 569566 h 3149464"/>
                    <a:gd name="connsiteX4315" fmla="*/ 703335 w 3223440"/>
                    <a:gd name="connsiteY4315" fmla="*/ 564828 h 3149464"/>
                    <a:gd name="connsiteX4316" fmla="*/ 717550 w 3223440"/>
                    <a:gd name="connsiteY4316" fmla="*/ 569566 h 3149464"/>
                    <a:gd name="connsiteX4317" fmla="*/ 722288 w 3223440"/>
                    <a:gd name="connsiteY4317" fmla="*/ 569566 h 3149464"/>
                    <a:gd name="connsiteX4318" fmla="*/ 717550 w 3223440"/>
                    <a:gd name="connsiteY4318" fmla="*/ 569566 h 3149464"/>
                    <a:gd name="connsiteX4319" fmla="*/ 717550 w 3223440"/>
                    <a:gd name="connsiteY4319" fmla="*/ 602734 h 3149464"/>
                    <a:gd name="connsiteX4320" fmla="*/ 717550 w 3223440"/>
                    <a:gd name="connsiteY4320" fmla="*/ 602734 h 3149464"/>
                    <a:gd name="connsiteX4321" fmla="*/ 691489 w 3223440"/>
                    <a:gd name="connsiteY4321" fmla="*/ 635902 h 3149464"/>
                    <a:gd name="connsiteX4322" fmla="*/ 691489 w 3223440"/>
                    <a:gd name="connsiteY4322" fmla="*/ 635902 h 3149464"/>
                    <a:gd name="connsiteX4323" fmla="*/ 691489 w 3223440"/>
                    <a:gd name="connsiteY4323" fmla="*/ 635902 h 3149464"/>
                    <a:gd name="connsiteX4324" fmla="*/ 717550 w 3223440"/>
                    <a:gd name="connsiteY4324" fmla="*/ 602734 h 3149464"/>
                    <a:gd name="connsiteX4325" fmla="*/ 700966 w 3223440"/>
                    <a:gd name="connsiteY4325" fmla="*/ 780419 h 3149464"/>
                    <a:gd name="connsiteX4326" fmla="*/ 700966 w 3223440"/>
                    <a:gd name="connsiteY4326" fmla="*/ 780419 h 3149464"/>
                    <a:gd name="connsiteX4327" fmla="*/ 700966 w 3223440"/>
                    <a:gd name="connsiteY4327" fmla="*/ 780419 h 3149464"/>
                    <a:gd name="connsiteX4328" fmla="*/ 700966 w 3223440"/>
                    <a:gd name="connsiteY4328" fmla="*/ 780419 h 3149464"/>
                    <a:gd name="connsiteX4329" fmla="*/ 667798 w 3223440"/>
                    <a:gd name="connsiteY4329" fmla="*/ 804110 h 3149464"/>
                    <a:gd name="connsiteX4330" fmla="*/ 670167 w 3223440"/>
                    <a:gd name="connsiteY4330" fmla="*/ 808848 h 3149464"/>
                    <a:gd name="connsiteX4331" fmla="*/ 667798 w 3223440"/>
                    <a:gd name="connsiteY4331" fmla="*/ 804110 h 3149464"/>
                    <a:gd name="connsiteX4332" fmla="*/ 667798 w 3223440"/>
                    <a:gd name="connsiteY4332" fmla="*/ 804110 h 3149464"/>
                    <a:gd name="connsiteX4333" fmla="*/ 667798 w 3223440"/>
                    <a:gd name="connsiteY4333" fmla="*/ 804110 h 3149464"/>
                    <a:gd name="connsiteX4334" fmla="*/ 700966 w 3223440"/>
                    <a:gd name="connsiteY4334" fmla="*/ 780419 h 3149464"/>
                    <a:gd name="connsiteX4335" fmla="*/ 667798 w 3223440"/>
                    <a:gd name="connsiteY4335" fmla="*/ 650117 h 3149464"/>
                    <a:gd name="connsiteX4336" fmla="*/ 667798 w 3223440"/>
                    <a:gd name="connsiteY4336" fmla="*/ 650117 h 3149464"/>
                    <a:gd name="connsiteX4337" fmla="*/ 693858 w 3223440"/>
                    <a:gd name="connsiteY4337" fmla="*/ 633533 h 3149464"/>
                    <a:gd name="connsiteX4338" fmla="*/ 667798 w 3223440"/>
                    <a:gd name="connsiteY4338" fmla="*/ 650117 h 3149464"/>
                    <a:gd name="connsiteX4339" fmla="*/ 667798 w 3223440"/>
                    <a:gd name="connsiteY4339" fmla="*/ 804110 h 3149464"/>
                    <a:gd name="connsiteX4340" fmla="*/ 667798 w 3223440"/>
                    <a:gd name="connsiteY4340" fmla="*/ 804110 h 3149464"/>
                    <a:gd name="connsiteX4341" fmla="*/ 596724 w 3223440"/>
                    <a:gd name="connsiteY4341" fmla="*/ 799372 h 3149464"/>
                    <a:gd name="connsiteX4342" fmla="*/ 667798 w 3223440"/>
                    <a:gd name="connsiteY4342" fmla="*/ 804110 h 3149464"/>
                    <a:gd name="connsiteX4343" fmla="*/ 648845 w 3223440"/>
                    <a:gd name="connsiteY4343" fmla="*/ 1112097 h 3149464"/>
                    <a:gd name="connsiteX4344" fmla="*/ 632261 w 3223440"/>
                    <a:gd name="connsiteY4344" fmla="*/ 1121573 h 3149464"/>
                    <a:gd name="connsiteX4345" fmla="*/ 648845 w 3223440"/>
                    <a:gd name="connsiteY4345" fmla="*/ 1112097 h 3149464"/>
                    <a:gd name="connsiteX4346" fmla="*/ 603831 w 3223440"/>
                    <a:gd name="connsiteY4346" fmla="*/ 1168956 h 3149464"/>
                    <a:gd name="connsiteX4347" fmla="*/ 618046 w 3223440"/>
                    <a:gd name="connsiteY4347" fmla="*/ 1206862 h 3149464"/>
                    <a:gd name="connsiteX4348" fmla="*/ 615677 w 3223440"/>
                    <a:gd name="connsiteY4348" fmla="*/ 1213969 h 3149464"/>
                    <a:gd name="connsiteX4349" fmla="*/ 618046 w 3223440"/>
                    <a:gd name="connsiteY4349" fmla="*/ 1206862 h 3149464"/>
                    <a:gd name="connsiteX4350" fmla="*/ 603831 w 3223440"/>
                    <a:gd name="connsiteY4350" fmla="*/ 1168956 h 3149464"/>
                    <a:gd name="connsiteX4351" fmla="*/ 594355 w 3223440"/>
                    <a:gd name="connsiteY4351" fmla="*/ 1154741 h 3149464"/>
                    <a:gd name="connsiteX4352" fmla="*/ 594355 w 3223440"/>
                    <a:gd name="connsiteY4352" fmla="*/ 1154741 h 3149464"/>
                    <a:gd name="connsiteX4353" fmla="*/ 603831 w 3223440"/>
                    <a:gd name="connsiteY4353" fmla="*/ 1168956 h 3149464"/>
                    <a:gd name="connsiteX4354" fmla="*/ 601462 w 3223440"/>
                    <a:gd name="connsiteY4354" fmla="*/ 1256613 h 3149464"/>
                    <a:gd name="connsiteX4355" fmla="*/ 601462 w 3223440"/>
                    <a:gd name="connsiteY4355" fmla="*/ 1256613 h 3149464"/>
                    <a:gd name="connsiteX4356" fmla="*/ 589617 w 3223440"/>
                    <a:gd name="connsiteY4356" fmla="*/ 1247137 h 3149464"/>
                    <a:gd name="connsiteX4357" fmla="*/ 589617 w 3223440"/>
                    <a:gd name="connsiteY4357" fmla="*/ 1247137 h 3149464"/>
                    <a:gd name="connsiteX4358" fmla="*/ 601462 w 3223440"/>
                    <a:gd name="connsiteY4358" fmla="*/ 1256613 h 3149464"/>
                    <a:gd name="connsiteX4359" fmla="*/ 551711 w 3223440"/>
                    <a:gd name="connsiteY4359" fmla="*/ 1078929 h 3149464"/>
                    <a:gd name="connsiteX4360" fmla="*/ 591986 w 3223440"/>
                    <a:gd name="connsiteY4360" fmla="*/ 1119204 h 3149464"/>
                    <a:gd name="connsiteX4361" fmla="*/ 551711 w 3223440"/>
                    <a:gd name="connsiteY4361" fmla="*/ 1078929 h 3149464"/>
                    <a:gd name="connsiteX4362" fmla="*/ 549341 w 3223440"/>
                    <a:gd name="connsiteY4362" fmla="*/ 818325 h 3149464"/>
                    <a:gd name="connsiteX4363" fmla="*/ 513805 w 3223440"/>
                    <a:gd name="connsiteY4363" fmla="*/ 830170 h 3149464"/>
                    <a:gd name="connsiteX4364" fmla="*/ 497221 w 3223440"/>
                    <a:gd name="connsiteY4364" fmla="*/ 839647 h 3149464"/>
                    <a:gd name="connsiteX4365" fmla="*/ 513805 w 3223440"/>
                    <a:gd name="connsiteY4365" fmla="*/ 830170 h 3149464"/>
                    <a:gd name="connsiteX4366" fmla="*/ 549341 w 3223440"/>
                    <a:gd name="connsiteY4366" fmla="*/ 818325 h 3149464"/>
                    <a:gd name="connsiteX4367" fmla="*/ 573033 w 3223440"/>
                    <a:gd name="connsiteY4367" fmla="*/ 811217 h 3149464"/>
                    <a:gd name="connsiteX4368" fmla="*/ 549341 w 3223440"/>
                    <a:gd name="connsiteY4368" fmla="*/ 818325 h 3149464"/>
                    <a:gd name="connsiteX4369" fmla="*/ 525650 w 3223440"/>
                    <a:gd name="connsiteY4369" fmla="*/ 1877325 h 3149464"/>
                    <a:gd name="connsiteX4370" fmla="*/ 473529 w 3223440"/>
                    <a:gd name="connsiteY4370" fmla="*/ 1877325 h 3149464"/>
                    <a:gd name="connsiteX4371" fmla="*/ 454576 w 3223440"/>
                    <a:gd name="connsiteY4371" fmla="*/ 1908123 h 3149464"/>
                    <a:gd name="connsiteX4372" fmla="*/ 454576 w 3223440"/>
                    <a:gd name="connsiteY4372" fmla="*/ 1908123 h 3149464"/>
                    <a:gd name="connsiteX4373" fmla="*/ 473529 w 3223440"/>
                    <a:gd name="connsiteY4373" fmla="*/ 1877325 h 3149464"/>
                    <a:gd name="connsiteX4374" fmla="*/ 525650 w 3223440"/>
                    <a:gd name="connsiteY4374" fmla="*/ 1877325 h 3149464"/>
                    <a:gd name="connsiteX4375" fmla="*/ 558818 w 3223440"/>
                    <a:gd name="connsiteY4375" fmla="*/ 1882063 h 3149464"/>
                    <a:gd name="connsiteX4376" fmla="*/ 525650 w 3223440"/>
                    <a:gd name="connsiteY4376" fmla="*/ 1877325 h 3149464"/>
                    <a:gd name="connsiteX4377" fmla="*/ 544603 w 3223440"/>
                    <a:gd name="connsiteY4377" fmla="*/ 1960244 h 3149464"/>
                    <a:gd name="connsiteX4378" fmla="*/ 544603 w 3223440"/>
                    <a:gd name="connsiteY4378" fmla="*/ 1960244 h 3149464"/>
                    <a:gd name="connsiteX4379" fmla="*/ 520912 w 3223440"/>
                    <a:gd name="connsiteY4379" fmla="*/ 1936553 h 3149464"/>
                    <a:gd name="connsiteX4380" fmla="*/ 544603 w 3223440"/>
                    <a:gd name="connsiteY4380" fmla="*/ 1960244 h 3149464"/>
                    <a:gd name="connsiteX4381" fmla="*/ 459315 w 3223440"/>
                    <a:gd name="connsiteY4381" fmla="*/ 1929445 h 3149464"/>
                    <a:gd name="connsiteX4382" fmla="*/ 461684 w 3223440"/>
                    <a:gd name="connsiteY4382" fmla="*/ 1917600 h 3149464"/>
                    <a:gd name="connsiteX4383" fmla="*/ 461684 w 3223440"/>
                    <a:gd name="connsiteY4383" fmla="*/ 1912862 h 3149464"/>
                    <a:gd name="connsiteX4384" fmla="*/ 461684 w 3223440"/>
                    <a:gd name="connsiteY4384" fmla="*/ 1917600 h 3149464"/>
                    <a:gd name="connsiteX4385" fmla="*/ 459315 w 3223440"/>
                    <a:gd name="connsiteY4385" fmla="*/ 1929445 h 3149464"/>
                    <a:gd name="connsiteX4386" fmla="*/ 411932 w 3223440"/>
                    <a:gd name="connsiteY4386" fmla="*/ 1514848 h 3149464"/>
                    <a:gd name="connsiteX4387" fmla="*/ 402456 w 3223440"/>
                    <a:gd name="connsiteY4387" fmla="*/ 1507741 h 3149464"/>
                    <a:gd name="connsiteX4388" fmla="*/ 402456 w 3223440"/>
                    <a:gd name="connsiteY4388" fmla="*/ 1507741 h 3149464"/>
                    <a:gd name="connsiteX4389" fmla="*/ 411932 w 3223440"/>
                    <a:gd name="connsiteY4389" fmla="*/ 1514848 h 3149464"/>
                    <a:gd name="connsiteX4390" fmla="*/ 428516 w 3223440"/>
                    <a:gd name="connsiteY4390" fmla="*/ 1529063 h 3149464"/>
                    <a:gd name="connsiteX4391" fmla="*/ 426147 w 3223440"/>
                    <a:gd name="connsiteY4391" fmla="*/ 1536170 h 3149464"/>
                    <a:gd name="connsiteX4392" fmla="*/ 428516 w 3223440"/>
                    <a:gd name="connsiteY4392" fmla="*/ 1529063 h 3149464"/>
                    <a:gd name="connsiteX4393" fmla="*/ 411932 w 3223440"/>
                    <a:gd name="connsiteY4393" fmla="*/ 1514848 h 3149464"/>
                    <a:gd name="connsiteX4394" fmla="*/ 430885 w 3223440"/>
                    <a:gd name="connsiteY4394" fmla="*/ 1408237 h 3149464"/>
                    <a:gd name="connsiteX4395" fmla="*/ 414301 w 3223440"/>
                    <a:gd name="connsiteY4395" fmla="*/ 1436667 h 3149464"/>
                    <a:gd name="connsiteX4396" fmla="*/ 404825 w 3223440"/>
                    <a:gd name="connsiteY4396" fmla="*/ 1453251 h 3149464"/>
                    <a:gd name="connsiteX4397" fmla="*/ 414301 w 3223440"/>
                    <a:gd name="connsiteY4397" fmla="*/ 1436667 h 3149464"/>
                    <a:gd name="connsiteX4398" fmla="*/ 430885 w 3223440"/>
                    <a:gd name="connsiteY4398" fmla="*/ 1408237 h 3149464"/>
                    <a:gd name="connsiteX4399" fmla="*/ 483006 w 3223440"/>
                    <a:gd name="connsiteY4399" fmla="*/ 1360855 h 3149464"/>
                    <a:gd name="connsiteX4400" fmla="*/ 480637 w 3223440"/>
                    <a:gd name="connsiteY4400" fmla="*/ 1341902 h 3149464"/>
                    <a:gd name="connsiteX4401" fmla="*/ 475898 w 3223440"/>
                    <a:gd name="connsiteY4401" fmla="*/ 1339533 h 3149464"/>
                    <a:gd name="connsiteX4402" fmla="*/ 480637 w 3223440"/>
                    <a:gd name="connsiteY4402" fmla="*/ 1341902 h 3149464"/>
                    <a:gd name="connsiteX4403" fmla="*/ 483006 w 3223440"/>
                    <a:gd name="connsiteY4403" fmla="*/ 1360855 h 3149464"/>
                    <a:gd name="connsiteX4404" fmla="*/ 430885 w 3223440"/>
                    <a:gd name="connsiteY4404" fmla="*/ 1408237 h 3149464"/>
                    <a:gd name="connsiteX4405" fmla="*/ 402456 w 3223440"/>
                    <a:gd name="connsiteY4405" fmla="*/ 1332425 h 3149464"/>
                    <a:gd name="connsiteX4406" fmla="*/ 402456 w 3223440"/>
                    <a:gd name="connsiteY4406" fmla="*/ 1332425 h 3149464"/>
                    <a:gd name="connsiteX4407" fmla="*/ 423778 w 3223440"/>
                    <a:gd name="connsiteY4407" fmla="*/ 1306365 h 3149464"/>
                    <a:gd name="connsiteX4408" fmla="*/ 402456 w 3223440"/>
                    <a:gd name="connsiteY4408" fmla="*/ 1332425 h 3149464"/>
                    <a:gd name="connsiteX4409" fmla="*/ 400086 w 3223440"/>
                    <a:gd name="connsiteY4409" fmla="*/ 1000748 h 3149464"/>
                    <a:gd name="connsiteX4410" fmla="*/ 402456 w 3223440"/>
                    <a:gd name="connsiteY4410" fmla="*/ 1010224 h 3149464"/>
                    <a:gd name="connsiteX4411" fmla="*/ 400086 w 3223440"/>
                    <a:gd name="connsiteY4411" fmla="*/ 1000748 h 3149464"/>
                    <a:gd name="connsiteX4412" fmla="*/ 430885 w 3223440"/>
                    <a:gd name="connsiteY4412" fmla="*/ 1346640 h 3149464"/>
                    <a:gd name="connsiteX4413" fmla="*/ 430885 w 3223440"/>
                    <a:gd name="connsiteY4413" fmla="*/ 1346640 h 3149464"/>
                    <a:gd name="connsiteX4414" fmla="*/ 466422 w 3223440"/>
                    <a:gd name="connsiteY4414" fmla="*/ 1308734 h 3149464"/>
                    <a:gd name="connsiteX4415" fmla="*/ 466422 w 3223440"/>
                    <a:gd name="connsiteY4415" fmla="*/ 1308734 h 3149464"/>
                    <a:gd name="connsiteX4416" fmla="*/ 430885 w 3223440"/>
                    <a:gd name="connsiteY4416" fmla="*/ 1346640 h 3149464"/>
                    <a:gd name="connsiteX4417" fmla="*/ 471160 w 3223440"/>
                    <a:gd name="connsiteY4417" fmla="*/ 1607244 h 3149464"/>
                    <a:gd name="connsiteX4418" fmla="*/ 501959 w 3223440"/>
                    <a:gd name="connsiteY4418" fmla="*/ 1621459 h 3149464"/>
                    <a:gd name="connsiteX4419" fmla="*/ 530388 w 3223440"/>
                    <a:gd name="connsiteY4419" fmla="*/ 1628566 h 3149464"/>
                    <a:gd name="connsiteX4420" fmla="*/ 501959 w 3223440"/>
                    <a:gd name="connsiteY4420" fmla="*/ 1621459 h 3149464"/>
                    <a:gd name="connsiteX4421" fmla="*/ 471160 w 3223440"/>
                    <a:gd name="connsiteY4421" fmla="*/ 1607244 h 3149464"/>
                    <a:gd name="connsiteX4422" fmla="*/ 442731 w 3223440"/>
                    <a:gd name="connsiteY4422" fmla="*/ 1597768 h 3149464"/>
                    <a:gd name="connsiteX4423" fmla="*/ 471160 w 3223440"/>
                    <a:gd name="connsiteY4423" fmla="*/ 1607244 h 3149464"/>
                    <a:gd name="connsiteX4424" fmla="*/ 516174 w 3223440"/>
                    <a:gd name="connsiteY4424" fmla="*/ 1263721 h 3149464"/>
                    <a:gd name="connsiteX4425" fmla="*/ 516174 w 3223440"/>
                    <a:gd name="connsiteY4425" fmla="*/ 1263721 h 3149464"/>
                    <a:gd name="connsiteX4426" fmla="*/ 509066 w 3223440"/>
                    <a:gd name="connsiteY4426" fmla="*/ 1258982 h 3149464"/>
                    <a:gd name="connsiteX4427" fmla="*/ 516174 w 3223440"/>
                    <a:gd name="connsiteY4427" fmla="*/ 1263721 h 3149464"/>
                    <a:gd name="connsiteX4428" fmla="*/ 516174 w 3223440"/>
                    <a:gd name="connsiteY4428" fmla="*/ 863338 h 3149464"/>
                    <a:gd name="connsiteX4429" fmla="*/ 516174 w 3223440"/>
                    <a:gd name="connsiteY4429" fmla="*/ 863338 h 3149464"/>
                    <a:gd name="connsiteX4430" fmla="*/ 516174 w 3223440"/>
                    <a:gd name="connsiteY4430" fmla="*/ 863338 h 3149464"/>
                    <a:gd name="connsiteX4431" fmla="*/ 516174 w 3223440"/>
                    <a:gd name="connsiteY4431" fmla="*/ 863338 h 3149464"/>
                    <a:gd name="connsiteX4432" fmla="*/ 525650 w 3223440"/>
                    <a:gd name="connsiteY4432" fmla="*/ 1242399 h 3149464"/>
                    <a:gd name="connsiteX4433" fmla="*/ 525650 w 3223440"/>
                    <a:gd name="connsiteY4433" fmla="*/ 1242399 h 3149464"/>
                    <a:gd name="connsiteX4434" fmla="*/ 535127 w 3223440"/>
                    <a:gd name="connsiteY4434" fmla="*/ 1263721 h 3149464"/>
                    <a:gd name="connsiteX4435" fmla="*/ 520912 w 3223440"/>
                    <a:gd name="connsiteY4435" fmla="*/ 1266090 h 3149464"/>
                    <a:gd name="connsiteX4436" fmla="*/ 535127 w 3223440"/>
                    <a:gd name="connsiteY4436" fmla="*/ 1263721 h 3149464"/>
                    <a:gd name="connsiteX4437" fmla="*/ 525650 w 3223440"/>
                    <a:gd name="connsiteY4437" fmla="*/ 1242399 h 3149464"/>
                    <a:gd name="connsiteX4438" fmla="*/ 556449 w 3223440"/>
                    <a:gd name="connsiteY4438" fmla="*/ 1680687 h 3149464"/>
                    <a:gd name="connsiteX4439" fmla="*/ 542234 w 3223440"/>
                    <a:gd name="connsiteY4439" fmla="*/ 1652258 h 3149464"/>
                    <a:gd name="connsiteX4440" fmla="*/ 556449 w 3223440"/>
                    <a:gd name="connsiteY4440" fmla="*/ 1680687 h 3149464"/>
                    <a:gd name="connsiteX4441" fmla="*/ 556449 w 3223440"/>
                    <a:gd name="connsiteY4441" fmla="*/ 1680687 h 3149464"/>
                    <a:gd name="connsiteX4442" fmla="*/ 556449 w 3223440"/>
                    <a:gd name="connsiteY4442" fmla="*/ 1680687 h 3149464"/>
                    <a:gd name="connsiteX4443" fmla="*/ 539865 w 3223440"/>
                    <a:gd name="connsiteY4443" fmla="*/ 794633 h 3149464"/>
                    <a:gd name="connsiteX4444" fmla="*/ 464053 w 3223440"/>
                    <a:gd name="connsiteY4444" fmla="*/ 834909 h 3149464"/>
                    <a:gd name="connsiteX4445" fmla="*/ 452207 w 3223440"/>
                    <a:gd name="connsiteY4445" fmla="*/ 837278 h 3149464"/>
                    <a:gd name="connsiteX4446" fmla="*/ 452207 w 3223440"/>
                    <a:gd name="connsiteY4446" fmla="*/ 837278 h 3149464"/>
                    <a:gd name="connsiteX4447" fmla="*/ 464053 w 3223440"/>
                    <a:gd name="connsiteY4447" fmla="*/ 834909 h 3149464"/>
                    <a:gd name="connsiteX4448" fmla="*/ 539865 w 3223440"/>
                    <a:gd name="connsiteY4448" fmla="*/ 794633 h 3149464"/>
                    <a:gd name="connsiteX4449" fmla="*/ 565925 w 3223440"/>
                    <a:gd name="connsiteY4449" fmla="*/ 789895 h 3149464"/>
                    <a:gd name="connsiteX4450" fmla="*/ 539865 w 3223440"/>
                    <a:gd name="connsiteY4450" fmla="*/ 794633 h 3149464"/>
                    <a:gd name="connsiteX4451" fmla="*/ 487744 w 3223440"/>
                    <a:gd name="connsiteY4451" fmla="*/ 1064714 h 3149464"/>
                    <a:gd name="connsiteX4452" fmla="*/ 459315 w 3223440"/>
                    <a:gd name="connsiteY4452" fmla="*/ 1026808 h 3149464"/>
                    <a:gd name="connsiteX4453" fmla="*/ 487744 w 3223440"/>
                    <a:gd name="connsiteY4453" fmla="*/ 1064714 h 3149464"/>
                    <a:gd name="connsiteX4454" fmla="*/ 456945 w 3223440"/>
                    <a:gd name="connsiteY4454" fmla="*/ 917828 h 3149464"/>
                    <a:gd name="connsiteX4455" fmla="*/ 449838 w 3223440"/>
                    <a:gd name="connsiteY4455" fmla="*/ 924935 h 3149464"/>
                    <a:gd name="connsiteX4456" fmla="*/ 449838 w 3223440"/>
                    <a:gd name="connsiteY4456" fmla="*/ 924935 h 3149464"/>
                    <a:gd name="connsiteX4457" fmla="*/ 456945 w 3223440"/>
                    <a:gd name="connsiteY4457" fmla="*/ 917828 h 3149464"/>
                    <a:gd name="connsiteX4458" fmla="*/ 471160 w 3223440"/>
                    <a:gd name="connsiteY4458" fmla="*/ 1268459 h 3149464"/>
                    <a:gd name="connsiteX4459" fmla="*/ 504328 w 3223440"/>
                    <a:gd name="connsiteY4459" fmla="*/ 1258982 h 3149464"/>
                    <a:gd name="connsiteX4460" fmla="*/ 471160 w 3223440"/>
                    <a:gd name="connsiteY4460" fmla="*/ 1268459 h 3149464"/>
                    <a:gd name="connsiteX4461" fmla="*/ 440362 w 3223440"/>
                    <a:gd name="connsiteY4461" fmla="*/ 1280305 h 3149464"/>
                    <a:gd name="connsiteX4462" fmla="*/ 423778 w 3223440"/>
                    <a:gd name="connsiteY4462" fmla="*/ 1303996 h 3149464"/>
                    <a:gd name="connsiteX4463" fmla="*/ 423778 w 3223440"/>
                    <a:gd name="connsiteY4463" fmla="*/ 1303996 h 3149464"/>
                    <a:gd name="connsiteX4464" fmla="*/ 440362 w 3223440"/>
                    <a:gd name="connsiteY4464" fmla="*/ 1280305 h 3149464"/>
                    <a:gd name="connsiteX4465" fmla="*/ 471160 w 3223440"/>
                    <a:gd name="connsiteY4465" fmla="*/ 1268459 h 3149464"/>
                    <a:gd name="connsiteX4466" fmla="*/ 416670 w 3223440"/>
                    <a:gd name="connsiteY4466" fmla="*/ 924935 h 3149464"/>
                    <a:gd name="connsiteX4467" fmla="*/ 383503 w 3223440"/>
                    <a:gd name="connsiteY4467" fmla="*/ 941519 h 3149464"/>
                    <a:gd name="connsiteX4468" fmla="*/ 416670 w 3223440"/>
                    <a:gd name="connsiteY4468" fmla="*/ 924935 h 3149464"/>
                    <a:gd name="connsiteX4469" fmla="*/ 449838 w 3223440"/>
                    <a:gd name="connsiteY4469" fmla="*/ 879922 h 3149464"/>
                    <a:gd name="connsiteX4470" fmla="*/ 416670 w 3223440"/>
                    <a:gd name="connsiteY4470" fmla="*/ 924935 h 3149464"/>
                    <a:gd name="connsiteX4471" fmla="*/ 371657 w 3223440"/>
                    <a:gd name="connsiteY4471" fmla="*/ 1450882 h 3149464"/>
                    <a:gd name="connsiteX4472" fmla="*/ 397717 w 3223440"/>
                    <a:gd name="connsiteY4472" fmla="*/ 1457989 h 3149464"/>
                    <a:gd name="connsiteX4473" fmla="*/ 397717 w 3223440"/>
                    <a:gd name="connsiteY4473" fmla="*/ 1457989 h 3149464"/>
                    <a:gd name="connsiteX4474" fmla="*/ 397717 w 3223440"/>
                    <a:gd name="connsiteY4474" fmla="*/ 1457989 h 3149464"/>
                    <a:gd name="connsiteX4475" fmla="*/ 371657 w 3223440"/>
                    <a:gd name="connsiteY4475" fmla="*/ 1450882 h 3149464"/>
                    <a:gd name="connsiteX4476" fmla="*/ 378764 w 3223440"/>
                    <a:gd name="connsiteY4476" fmla="*/ 1443774 h 3149464"/>
                    <a:gd name="connsiteX4477" fmla="*/ 383503 w 3223440"/>
                    <a:gd name="connsiteY4477" fmla="*/ 1443774 h 3149464"/>
                    <a:gd name="connsiteX4478" fmla="*/ 378764 w 3223440"/>
                    <a:gd name="connsiteY4478" fmla="*/ 1443774 h 3149464"/>
                    <a:gd name="connsiteX4479" fmla="*/ 371657 w 3223440"/>
                    <a:gd name="connsiteY4479" fmla="*/ 1450882 h 3149464"/>
                    <a:gd name="connsiteX4480" fmla="*/ 383503 w 3223440"/>
                    <a:gd name="connsiteY4480" fmla="*/ 943889 h 3149464"/>
                    <a:gd name="connsiteX4481" fmla="*/ 385872 w 3223440"/>
                    <a:gd name="connsiteY4481" fmla="*/ 950996 h 3149464"/>
                    <a:gd name="connsiteX4482" fmla="*/ 383503 w 3223440"/>
                    <a:gd name="connsiteY4482" fmla="*/ 943889 h 3149464"/>
                    <a:gd name="connsiteX4483" fmla="*/ 428516 w 3223440"/>
                    <a:gd name="connsiteY4483" fmla="*/ 846754 h 3149464"/>
                    <a:gd name="connsiteX4484" fmla="*/ 369288 w 3223440"/>
                    <a:gd name="connsiteY4484" fmla="*/ 891768 h 3149464"/>
                    <a:gd name="connsiteX4485" fmla="*/ 428516 w 3223440"/>
                    <a:gd name="connsiteY4485" fmla="*/ 846754 h 3149464"/>
                    <a:gd name="connsiteX4486" fmla="*/ 445100 w 3223440"/>
                    <a:gd name="connsiteY4486" fmla="*/ 837278 h 3149464"/>
                    <a:gd name="connsiteX4487" fmla="*/ 428516 w 3223440"/>
                    <a:gd name="connsiteY4487" fmla="*/ 846754 h 3149464"/>
                    <a:gd name="connsiteX4488" fmla="*/ 378764 w 3223440"/>
                    <a:gd name="connsiteY4488" fmla="*/ 941519 h 3149464"/>
                    <a:gd name="connsiteX4489" fmla="*/ 383503 w 3223440"/>
                    <a:gd name="connsiteY4489" fmla="*/ 941519 h 3149464"/>
                    <a:gd name="connsiteX4490" fmla="*/ 383503 w 3223440"/>
                    <a:gd name="connsiteY4490" fmla="*/ 941519 h 3149464"/>
                    <a:gd name="connsiteX4491" fmla="*/ 383503 w 3223440"/>
                    <a:gd name="connsiteY4491" fmla="*/ 941519 h 3149464"/>
                    <a:gd name="connsiteX4492" fmla="*/ 378764 w 3223440"/>
                    <a:gd name="connsiteY4492" fmla="*/ 941519 h 3149464"/>
                    <a:gd name="connsiteX4493" fmla="*/ 359811 w 3223440"/>
                    <a:gd name="connsiteY4493" fmla="*/ 946258 h 3149464"/>
                    <a:gd name="connsiteX4494" fmla="*/ 378764 w 3223440"/>
                    <a:gd name="connsiteY4494" fmla="*/ 941519 h 3149464"/>
                    <a:gd name="connsiteX4495" fmla="*/ 366919 w 3223440"/>
                    <a:gd name="connsiteY4495" fmla="*/ 1242399 h 3149464"/>
                    <a:gd name="connsiteX4496" fmla="*/ 357442 w 3223440"/>
                    <a:gd name="connsiteY4496" fmla="*/ 1228184 h 3149464"/>
                    <a:gd name="connsiteX4497" fmla="*/ 347966 w 3223440"/>
                    <a:gd name="connsiteY4497" fmla="*/ 1199754 h 3149464"/>
                    <a:gd name="connsiteX4498" fmla="*/ 357442 w 3223440"/>
                    <a:gd name="connsiteY4498" fmla="*/ 1228184 h 3149464"/>
                    <a:gd name="connsiteX4499" fmla="*/ 366919 w 3223440"/>
                    <a:gd name="connsiteY4499" fmla="*/ 1242399 h 3149464"/>
                    <a:gd name="connsiteX4500" fmla="*/ 319536 w 3223440"/>
                    <a:gd name="connsiteY4500" fmla="*/ 1142895 h 3149464"/>
                    <a:gd name="connsiteX4501" fmla="*/ 319536 w 3223440"/>
                    <a:gd name="connsiteY4501" fmla="*/ 1142895 h 3149464"/>
                    <a:gd name="connsiteX4502" fmla="*/ 319536 w 3223440"/>
                    <a:gd name="connsiteY4502" fmla="*/ 1142895 h 3149464"/>
                    <a:gd name="connsiteX4503" fmla="*/ 319536 w 3223440"/>
                    <a:gd name="connsiteY4503" fmla="*/ 1142895 h 3149464"/>
                    <a:gd name="connsiteX4504" fmla="*/ 319536 w 3223440"/>
                    <a:gd name="connsiteY4504" fmla="*/ 1142895 h 3149464"/>
                    <a:gd name="connsiteX4505" fmla="*/ 343227 w 3223440"/>
                    <a:gd name="connsiteY4505" fmla="*/ 1349009 h 3149464"/>
                    <a:gd name="connsiteX4506" fmla="*/ 364550 w 3223440"/>
                    <a:gd name="connsiteY4506" fmla="*/ 1353747 h 3149464"/>
                    <a:gd name="connsiteX4507" fmla="*/ 343227 w 3223440"/>
                    <a:gd name="connsiteY4507" fmla="*/ 1349009 h 3149464"/>
                    <a:gd name="connsiteX4508" fmla="*/ 319536 w 3223440"/>
                    <a:gd name="connsiteY4508" fmla="*/ 1339533 h 3149464"/>
                    <a:gd name="connsiteX4509" fmla="*/ 310060 w 3223440"/>
                    <a:gd name="connsiteY4509" fmla="*/ 1341902 h 3149464"/>
                    <a:gd name="connsiteX4510" fmla="*/ 319536 w 3223440"/>
                    <a:gd name="connsiteY4510" fmla="*/ 1339533 h 3149464"/>
                    <a:gd name="connsiteX4511" fmla="*/ 343227 w 3223440"/>
                    <a:gd name="connsiteY4511" fmla="*/ 1349009 h 3149464"/>
                    <a:gd name="connsiteX4512" fmla="*/ 319536 w 3223440"/>
                    <a:gd name="connsiteY4512" fmla="*/ 1142895 h 3149464"/>
                    <a:gd name="connsiteX4513" fmla="*/ 319536 w 3223440"/>
                    <a:gd name="connsiteY4513" fmla="*/ 1142895 h 3149464"/>
                    <a:gd name="connsiteX4514" fmla="*/ 319536 w 3223440"/>
                    <a:gd name="connsiteY4514" fmla="*/ 1142895 h 3149464"/>
                    <a:gd name="connsiteX4515" fmla="*/ 319536 w 3223440"/>
                    <a:gd name="connsiteY4515" fmla="*/ 1142895 h 3149464"/>
                    <a:gd name="connsiteX4516" fmla="*/ 333751 w 3223440"/>
                    <a:gd name="connsiteY4516" fmla="*/ 1074191 h 3149464"/>
                    <a:gd name="connsiteX4517" fmla="*/ 307690 w 3223440"/>
                    <a:gd name="connsiteY4517" fmla="*/ 1083667 h 3149464"/>
                    <a:gd name="connsiteX4518" fmla="*/ 333751 w 3223440"/>
                    <a:gd name="connsiteY4518" fmla="*/ 1074191 h 3149464"/>
                    <a:gd name="connsiteX4519" fmla="*/ 350335 w 3223440"/>
                    <a:gd name="connsiteY4519" fmla="*/ 1067083 h 3149464"/>
                    <a:gd name="connsiteX4520" fmla="*/ 333751 w 3223440"/>
                    <a:gd name="connsiteY4520" fmla="*/ 1074191 h 3149464"/>
                    <a:gd name="connsiteX4521" fmla="*/ 302952 w 3223440"/>
                    <a:gd name="connsiteY4521" fmla="*/ 1372701 h 3149464"/>
                    <a:gd name="connsiteX4522" fmla="*/ 295845 w 3223440"/>
                    <a:gd name="connsiteY4522" fmla="*/ 1365593 h 3149464"/>
                    <a:gd name="connsiteX4523" fmla="*/ 295845 w 3223440"/>
                    <a:gd name="connsiteY4523" fmla="*/ 1365593 h 3149464"/>
                    <a:gd name="connsiteX4524" fmla="*/ 295845 w 3223440"/>
                    <a:gd name="connsiteY4524" fmla="*/ 1365593 h 3149464"/>
                    <a:gd name="connsiteX4525" fmla="*/ 302952 w 3223440"/>
                    <a:gd name="connsiteY4525" fmla="*/ 1372701 h 3149464"/>
                    <a:gd name="connsiteX4526" fmla="*/ 293476 w 3223440"/>
                    <a:gd name="connsiteY4526" fmla="*/ 1379808 h 3149464"/>
                    <a:gd name="connsiteX4527" fmla="*/ 302952 w 3223440"/>
                    <a:gd name="connsiteY4527" fmla="*/ 1372701 h 3149464"/>
                    <a:gd name="connsiteX4528" fmla="*/ 283999 w 3223440"/>
                    <a:gd name="connsiteY4528" fmla="*/ 1147633 h 3149464"/>
                    <a:gd name="connsiteX4529" fmla="*/ 295845 w 3223440"/>
                    <a:gd name="connsiteY4529" fmla="*/ 1157110 h 3149464"/>
                    <a:gd name="connsiteX4530" fmla="*/ 302952 w 3223440"/>
                    <a:gd name="connsiteY4530" fmla="*/ 1161848 h 3149464"/>
                    <a:gd name="connsiteX4531" fmla="*/ 295845 w 3223440"/>
                    <a:gd name="connsiteY4531" fmla="*/ 1157110 h 3149464"/>
                    <a:gd name="connsiteX4532" fmla="*/ 283999 w 3223440"/>
                    <a:gd name="connsiteY4532" fmla="*/ 1147633 h 3149464"/>
                    <a:gd name="connsiteX4533" fmla="*/ 378764 w 3223440"/>
                    <a:gd name="connsiteY4533" fmla="*/ 1680687 h 3149464"/>
                    <a:gd name="connsiteX4534" fmla="*/ 378764 w 3223440"/>
                    <a:gd name="connsiteY4534" fmla="*/ 1680687 h 3149464"/>
                    <a:gd name="connsiteX4535" fmla="*/ 376395 w 3223440"/>
                    <a:gd name="connsiteY4535" fmla="*/ 1687795 h 3149464"/>
                    <a:gd name="connsiteX4536" fmla="*/ 376395 w 3223440"/>
                    <a:gd name="connsiteY4536" fmla="*/ 1687795 h 3149464"/>
                    <a:gd name="connsiteX4537" fmla="*/ 378764 w 3223440"/>
                    <a:gd name="connsiteY4537" fmla="*/ 1680687 h 3149464"/>
                    <a:gd name="connsiteX4538" fmla="*/ 378764 w 3223440"/>
                    <a:gd name="connsiteY4538" fmla="*/ 1680687 h 3149464"/>
                    <a:gd name="connsiteX4539" fmla="*/ 400086 w 3223440"/>
                    <a:gd name="connsiteY4539" fmla="*/ 1642781 h 3149464"/>
                    <a:gd name="connsiteX4540" fmla="*/ 400086 w 3223440"/>
                    <a:gd name="connsiteY4540" fmla="*/ 1635674 h 3149464"/>
                    <a:gd name="connsiteX4541" fmla="*/ 376395 w 3223440"/>
                    <a:gd name="connsiteY4541" fmla="*/ 1569338 h 3149464"/>
                    <a:gd name="connsiteX4542" fmla="*/ 376395 w 3223440"/>
                    <a:gd name="connsiteY4542" fmla="*/ 1562231 h 3149464"/>
                    <a:gd name="connsiteX4543" fmla="*/ 376395 w 3223440"/>
                    <a:gd name="connsiteY4543" fmla="*/ 1569338 h 3149464"/>
                    <a:gd name="connsiteX4544" fmla="*/ 400086 w 3223440"/>
                    <a:gd name="connsiteY4544" fmla="*/ 1635674 h 3149464"/>
                    <a:gd name="connsiteX4545" fmla="*/ 400086 w 3223440"/>
                    <a:gd name="connsiteY4545" fmla="*/ 1635674 h 3149464"/>
                    <a:gd name="connsiteX4546" fmla="*/ 400086 w 3223440"/>
                    <a:gd name="connsiteY4546" fmla="*/ 1642781 h 3149464"/>
                    <a:gd name="connsiteX4547" fmla="*/ 473529 w 3223440"/>
                    <a:gd name="connsiteY4547" fmla="*/ 1654627 h 3149464"/>
                    <a:gd name="connsiteX4548" fmla="*/ 485375 w 3223440"/>
                    <a:gd name="connsiteY4548" fmla="*/ 1666472 h 3149464"/>
                    <a:gd name="connsiteX4549" fmla="*/ 494852 w 3223440"/>
                    <a:gd name="connsiteY4549" fmla="*/ 1694902 h 3149464"/>
                    <a:gd name="connsiteX4550" fmla="*/ 485375 w 3223440"/>
                    <a:gd name="connsiteY4550" fmla="*/ 1666472 h 3149464"/>
                    <a:gd name="connsiteX4551" fmla="*/ 473529 w 3223440"/>
                    <a:gd name="connsiteY4551" fmla="*/ 1654627 h 3149464"/>
                    <a:gd name="connsiteX4552" fmla="*/ 400086 w 3223440"/>
                    <a:gd name="connsiteY4552" fmla="*/ 1642781 h 3149464"/>
                    <a:gd name="connsiteX4553" fmla="*/ 430885 w 3223440"/>
                    <a:gd name="connsiteY4553" fmla="*/ 2092915 h 3149464"/>
                    <a:gd name="connsiteX4554" fmla="*/ 435623 w 3223440"/>
                    <a:gd name="connsiteY4554" fmla="*/ 2090546 h 3149464"/>
                    <a:gd name="connsiteX4555" fmla="*/ 430885 w 3223440"/>
                    <a:gd name="connsiteY4555" fmla="*/ 2092915 h 3149464"/>
                    <a:gd name="connsiteX4556" fmla="*/ 435623 w 3223440"/>
                    <a:gd name="connsiteY4556" fmla="*/ 2100023 h 3149464"/>
                    <a:gd name="connsiteX4557" fmla="*/ 440362 w 3223440"/>
                    <a:gd name="connsiteY4557" fmla="*/ 2100023 h 3149464"/>
                    <a:gd name="connsiteX4558" fmla="*/ 440362 w 3223440"/>
                    <a:gd name="connsiteY4558" fmla="*/ 2100023 h 3149464"/>
                    <a:gd name="connsiteX4559" fmla="*/ 435623 w 3223440"/>
                    <a:gd name="connsiteY4559" fmla="*/ 2100023 h 3149464"/>
                    <a:gd name="connsiteX4560" fmla="*/ 430885 w 3223440"/>
                    <a:gd name="connsiteY4560" fmla="*/ 2092915 h 3149464"/>
                    <a:gd name="connsiteX4561" fmla="*/ 437992 w 3223440"/>
                    <a:gd name="connsiteY4561" fmla="*/ 2088177 h 3149464"/>
                    <a:gd name="connsiteX4562" fmla="*/ 440362 w 3223440"/>
                    <a:gd name="connsiteY4562" fmla="*/ 2088177 h 3149464"/>
                    <a:gd name="connsiteX4563" fmla="*/ 440362 w 3223440"/>
                    <a:gd name="connsiteY4563" fmla="*/ 2088177 h 3149464"/>
                    <a:gd name="connsiteX4564" fmla="*/ 437992 w 3223440"/>
                    <a:gd name="connsiteY4564" fmla="*/ 2088177 h 3149464"/>
                    <a:gd name="connsiteX4565" fmla="*/ 554080 w 3223440"/>
                    <a:gd name="connsiteY4565" fmla="*/ 1303996 h 3149464"/>
                    <a:gd name="connsiteX4566" fmla="*/ 546972 w 3223440"/>
                    <a:gd name="connsiteY4566" fmla="*/ 1282674 h 3149464"/>
                    <a:gd name="connsiteX4567" fmla="*/ 554080 w 3223440"/>
                    <a:gd name="connsiteY4567" fmla="*/ 1303996 h 3149464"/>
                    <a:gd name="connsiteX4568" fmla="*/ 580140 w 3223440"/>
                    <a:gd name="connsiteY4568" fmla="*/ 1306365 h 3149464"/>
                    <a:gd name="connsiteX4569" fmla="*/ 622784 w 3223440"/>
                    <a:gd name="connsiteY4569" fmla="*/ 1303996 h 3149464"/>
                    <a:gd name="connsiteX4570" fmla="*/ 672536 w 3223440"/>
                    <a:gd name="connsiteY4570" fmla="*/ 1318211 h 3149464"/>
                    <a:gd name="connsiteX4571" fmla="*/ 672536 w 3223440"/>
                    <a:gd name="connsiteY4571" fmla="*/ 1318211 h 3149464"/>
                    <a:gd name="connsiteX4572" fmla="*/ 783885 w 3223440"/>
                    <a:gd name="connsiteY4572" fmla="*/ 1337164 h 3149464"/>
                    <a:gd name="connsiteX4573" fmla="*/ 672536 w 3223440"/>
                    <a:gd name="connsiteY4573" fmla="*/ 1318211 h 3149464"/>
                    <a:gd name="connsiteX4574" fmla="*/ 672536 w 3223440"/>
                    <a:gd name="connsiteY4574" fmla="*/ 1320580 h 3149464"/>
                    <a:gd name="connsiteX4575" fmla="*/ 620415 w 3223440"/>
                    <a:gd name="connsiteY4575" fmla="*/ 1303996 h 3149464"/>
                    <a:gd name="connsiteX4576" fmla="*/ 577771 w 3223440"/>
                    <a:gd name="connsiteY4576" fmla="*/ 1306365 h 3149464"/>
                    <a:gd name="connsiteX4577" fmla="*/ 554080 w 3223440"/>
                    <a:gd name="connsiteY4577" fmla="*/ 1303996 h 3149464"/>
                    <a:gd name="connsiteX4578" fmla="*/ 634630 w 3223440"/>
                    <a:gd name="connsiteY4578" fmla="*/ 1536170 h 3149464"/>
                    <a:gd name="connsiteX4579" fmla="*/ 629892 w 3223440"/>
                    <a:gd name="connsiteY4579" fmla="*/ 1524325 h 3149464"/>
                    <a:gd name="connsiteX4580" fmla="*/ 634630 w 3223440"/>
                    <a:gd name="connsiteY4580" fmla="*/ 1536170 h 3149464"/>
                    <a:gd name="connsiteX4581" fmla="*/ 636999 w 3223440"/>
                    <a:gd name="connsiteY4581" fmla="*/ 1540909 h 3149464"/>
                    <a:gd name="connsiteX4582" fmla="*/ 634630 w 3223440"/>
                    <a:gd name="connsiteY4582" fmla="*/ 1536170 h 3149464"/>
                    <a:gd name="connsiteX4583" fmla="*/ 601462 w 3223440"/>
                    <a:gd name="connsiteY4583" fmla="*/ 1590660 h 3149464"/>
                    <a:gd name="connsiteX4584" fmla="*/ 582509 w 3223440"/>
                    <a:gd name="connsiteY4584" fmla="*/ 1588291 h 3149464"/>
                    <a:gd name="connsiteX4585" fmla="*/ 601462 w 3223440"/>
                    <a:gd name="connsiteY4585" fmla="*/ 1590660 h 3149464"/>
                    <a:gd name="connsiteX4586" fmla="*/ 601462 w 3223440"/>
                    <a:gd name="connsiteY4586" fmla="*/ 1607244 h 3149464"/>
                    <a:gd name="connsiteX4587" fmla="*/ 587247 w 3223440"/>
                    <a:gd name="connsiteY4587" fmla="*/ 1642781 h 3149464"/>
                    <a:gd name="connsiteX4588" fmla="*/ 580140 w 3223440"/>
                    <a:gd name="connsiteY4588" fmla="*/ 1647519 h 3149464"/>
                    <a:gd name="connsiteX4589" fmla="*/ 587247 w 3223440"/>
                    <a:gd name="connsiteY4589" fmla="*/ 1642781 h 3149464"/>
                    <a:gd name="connsiteX4590" fmla="*/ 601462 w 3223440"/>
                    <a:gd name="connsiteY4590" fmla="*/ 1607244 h 3149464"/>
                    <a:gd name="connsiteX4591" fmla="*/ 601462 w 3223440"/>
                    <a:gd name="connsiteY4591" fmla="*/ 1590660 h 3149464"/>
                    <a:gd name="connsiteX4592" fmla="*/ 575402 w 3223440"/>
                    <a:gd name="connsiteY4592" fmla="*/ 1694902 h 3149464"/>
                    <a:gd name="connsiteX4593" fmla="*/ 582509 w 3223440"/>
                    <a:gd name="connsiteY4593" fmla="*/ 1692533 h 3149464"/>
                    <a:gd name="connsiteX4594" fmla="*/ 575402 w 3223440"/>
                    <a:gd name="connsiteY4594" fmla="*/ 1694902 h 3149464"/>
                    <a:gd name="connsiteX4595" fmla="*/ 573033 w 3223440"/>
                    <a:gd name="connsiteY4595" fmla="*/ 1678318 h 3149464"/>
                    <a:gd name="connsiteX4596" fmla="*/ 575402 w 3223440"/>
                    <a:gd name="connsiteY4596" fmla="*/ 1694902 h 3149464"/>
                    <a:gd name="connsiteX4597" fmla="*/ 584878 w 3223440"/>
                    <a:gd name="connsiteY4597" fmla="*/ 1979197 h 3149464"/>
                    <a:gd name="connsiteX4598" fmla="*/ 587247 w 3223440"/>
                    <a:gd name="connsiteY4598" fmla="*/ 1981566 h 3149464"/>
                    <a:gd name="connsiteX4599" fmla="*/ 584878 w 3223440"/>
                    <a:gd name="connsiteY4599" fmla="*/ 1979197 h 3149464"/>
                    <a:gd name="connsiteX4600" fmla="*/ 575402 w 3223440"/>
                    <a:gd name="connsiteY4600" fmla="*/ 1969721 h 3149464"/>
                    <a:gd name="connsiteX4601" fmla="*/ 584878 w 3223440"/>
                    <a:gd name="connsiteY4601" fmla="*/ 1979197 h 3149464"/>
                    <a:gd name="connsiteX4602" fmla="*/ 755456 w 3223440"/>
                    <a:gd name="connsiteY4602" fmla="*/ 2095284 h 3149464"/>
                    <a:gd name="connsiteX4603" fmla="*/ 779147 w 3223440"/>
                    <a:gd name="connsiteY4603" fmla="*/ 2090546 h 3149464"/>
                    <a:gd name="connsiteX4604" fmla="*/ 755456 w 3223440"/>
                    <a:gd name="connsiteY4604" fmla="*/ 2095284 h 3149464"/>
                    <a:gd name="connsiteX4605" fmla="*/ 748348 w 3223440"/>
                    <a:gd name="connsiteY4605" fmla="*/ 2097654 h 3149464"/>
                    <a:gd name="connsiteX4606" fmla="*/ 755456 w 3223440"/>
                    <a:gd name="connsiteY4606" fmla="*/ 2095284 h 3149464"/>
                    <a:gd name="connsiteX4607" fmla="*/ 779147 w 3223440"/>
                    <a:gd name="connsiteY4607" fmla="*/ 2066855 h 3149464"/>
                    <a:gd name="connsiteX4608" fmla="*/ 779147 w 3223440"/>
                    <a:gd name="connsiteY4608" fmla="*/ 2066855 h 3149464"/>
                    <a:gd name="connsiteX4609" fmla="*/ 809946 w 3223440"/>
                    <a:gd name="connsiteY4609" fmla="*/ 2045533 h 3149464"/>
                    <a:gd name="connsiteX4610" fmla="*/ 833637 w 3223440"/>
                    <a:gd name="connsiteY4610" fmla="*/ 2019472 h 3149464"/>
                    <a:gd name="connsiteX4611" fmla="*/ 833637 w 3223440"/>
                    <a:gd name="connsiteY4611" fmla="*/ 2019472 h 3149464"/>
                    <a:gd name="connsiteX4612" fmla="*/ 809946 w 3223440"/>
                    <a:gd name="connsiteY4612" fmla="*/ 2045533 h 3149464"/>
                    <a:gd name="connsiteX4613" fmla="*/ 779147 w 3223440"/>
                    <a:gd name="connsiteY4613" fmla="*/ 2066855 h 3149464"/>
                    <a:gd name="connsiteX4614" fmla="*/ 812315 w 3223440"/>
                    <a:gd name="connsiteY4614" fmla="*/ 1867848 h 3149464"/>
                    <a:gd name="connsiteX4615" fmla="*/ 809946 w 3223440"/>
                    <a:gd name="connsiteY4615" fmla="*/ 1865479 h 3149464"/>
                    <a:gd name="connsiteX4616" fmla="*/ 812315 w 3223440"/>
                    <a:gd name="connsiteY4616" fmla="*/ 1867848 h 3149464"/>
                    <a:gd name="connsiteX4617" fmla="*/ 847852 w 3223440"/>
                    <a:gd name="connsiteY4617" fmla="*/ 1860741 h 3149464"/>
                    <a:gd name="connsiteX4618" fmla="*/ 911818 w 3223440"/>
                    <a:gd name="connsiteY4618" fmla="*/ 1822835 h 3149464"/>
                    <a:gd name="connsiteX4619" fmla="*/ 911818 w 3223440"/>
                    <a:gd name="connsiteY4619" fmla="*/ 1822835 h 3149464"/>
                    <a:gd name="connsiteX4620" fmla="*/ 847852 w 3223440"/>
                    <a:gd name="connsiteY4620" fmla="*/ 1860741 h 3149464"/>
                    <a:gd name="connsiteX4621" fmla="*/ 812315 w 3223440"/>
                    <a:gd name="connsiteY4621" fmla="*/ 1867848 h 3149464"/>
                    <a:gd name="connsiteX4622" fmla="*/ 878650 w 3223440"/>
                    <a:gd name="connsiteY4622" fmla="*/ 1896278 h 3149464"/>
                    <a:gd name="connsiteX4623" fmla="*/ 850221 w 3223440"/>
                    <a:gd name="connsiteY4623" fmla="*/ 1889170 h 3149464"/>
                    <a:gd name="connsiteX4624" fmla="*/ 878650 w 3223440"/>
                    <a:gd name="connsiteY4624" fmla="*/ 1896278 h 3149464"/>
                    <a:gd name="connsiteX4625" fmla="*/ 949724 w 3223440"/>
                    <a:gd name="connsiteY4625" fmla="*/ 2310875 h 3149464"/>
                    <a:gd name="connsiteX4626" fmla="*/ 949724 w 3223440"/>
                    <a:gd name="connsiteY4626" fmla="*/ 2310875 h 3149464"/>
                    <a:gd name="connsiteX4627" fmla="*/ 802838 w 3223440"/>
                    <a:gd name="connsiteY4627" fmla="*/ 2306137 h 3149464"/>
                    <a:gd name="connsiteX4628" fmla="*/ 802838 w 3223440"/>
                    <a:gd name="connsiteY4628" fmla="*/ 2306137 h 3149464"/>
                    <a:gd name="connsiteX4629" fmla="*/ 949724 w 3223440"/>
                    <a:gd name="connsiteY4629" fmla="*/ 2310875 h 3149464"/>
                    <a:gd name="connsiteX4630" fmla="*/ 790993 w 3223440"/>
                    <a:gd name="connsiteY4630" fmla="*/ 2535942 h 3149464"/>
                    <a:gd name="connsiteX4631" fmla="*/ 795731 w 3223440"/>
                    <a:gd name="connsiteY4631" fmla="*/ 2547788 h 3149464"/>
                    <a:gd name="connsiteX4632" fmla="*/ 786254 w 3223440"/>
                    <a:gd name="connsiteY4632" fmla="*/ 2580956 h 3149464"/>
                    <a:gd name="connsiteX4633" fmla="*/ 795731 w 3223440"/>
                    <a:gd name="connsiteY4633" fmla="*/ 2547788 h 3149464"/>
                    <a:gd name="connsiteX4634" fmla="*/ 790993 w 3223440"/>
                    <a:gd name="connsiteY4634" fmla="*/ 2535942 h 3149464"/>
                    <a:gd name="connsiteX4635" fmla="*/ 800469 w 3223440"/>
                    <a:gd name="connsiteY4635" fmla="*/ 2500405 h 3149464"/>
                    <a:gd name="connsiteX4636" fmla="*/ 790993 w 3223440"/>
                    <a:gd name="connsiteY4636" fmla="*/ 2535942 h 3149464"/>
                    <a:gd name="connsiteX4637" fmla="*/ 779147 w 3223440"/>
                    <a:gd name="connsiteY4637" fmla="*/ 2434070 h 3149464"/>
                    <a:gd name="connsiteX4638" fmla="*/ 779147 w 3223440"/>
                    <a:gd name="connsiteY4638" fmla="*/ 2434070 h 3149464"/>
                    <a:gd name="connsiteX4639" fmla="*/ 779147 w 3223440"/>
                    <a:gd name="connsiteY4639" fmla="*/ 2434070 h 3149464"/>
                    <a:gd name="connsiteX4640" fmla="*/ 857328 w 3223440"/>
                    <a:gd name="connsiteY4640" fmla="*/ 2495667 h 3149464"/>
                    <a:gd name="connsiteX4641" fmla="*/ 857328 w 3223440"/>
                    <a:gd name="connsiteY4641" fmla="*/ 2495667 h 3149464"/>
                    <a:gd name="connsiteX4642" fmla="*/ 779147 w 3223440"/>
                    <a:gd name="connsiteY4642" fmla="*/ 2434070 h 3149464"/>
                    <a:gd name="connsiteX4643" fmla="*/ 776778 w 3223440"/>
                    <a:gd name="connsiteY4643" fmla="*/ 2365365 h 3149464"/>
                    <a:gd name="connsiteX4644" fmla="*/ 762563 w 3223440"/>
                    <a:gd name="connsiteY4644" fmla="*/ 2365365 h 3149464"/>
                    <a:gd name="connsiteX4645" fmla="*/ 762563 w 3223440"/>
                    <a:gd name="connsiteY4645" fmla="*/ 2365365 h 3149464"/>
                    <a:gd name="connsiteX4646" fmla="*/ 776778 w 3223440"/>
                    <a:gd name="connsiteY4646" fmla="*/ 2365365 h 3149464"/>
                    <a:gd name="connsiteX4647" fmla="*/ 873912 w 3223440"/>
                    <a:gd name="connsiteY4647" fmla="*/ 2467237 h 3149464"/>
                    <a:gd name="connsiteX4648" fmla="*/ 897603 w 3223440"/>
                    <a:gd name="connsiteY4648" fmla="*/ 2450654 h 3149464"/>
                    <a:gd name="connsiteX4649" fmla="*/ 911818 w 3223440"/>
                    <a:gd name="connsiteY4649" fmla="*/ 2455392 h 3149464"/>
                    <a:gd name="connsiteX4650" fmla="*/ 897603 w 3223440"/>
                    <a:gd name="connsiteY4650" fmla="*/ 2450654 h 3149464"/>
                    <a:gd name="connsiteX4651" fmla="*/ 873912 w 3223440"/>
                    <a:gd name="connsiteY4651" fmla="*/ 2467237 h 3149464"/>
                    <a:gd name="connsiteX4652" fmla="*/ 1222174 w 3223440"/>
                    <a:gd name="connsiteY4652" fmla="*/ 2599909 h 3149464"/>
                    <a:gd name="connsiteX4653" fmla="*/ 1207959 w 3223440"/>
                    <a:gd name="connsiteY4653" fmla="*/ 2590432 h 3149464"/>
                    <a:gd name="connsiteX4654" fmla="*/ 1222174 w 3223440"/>
                    <a:gd name="connsiteY4654" fmla="*/ 2599909 h 3149464"/>
                    <a:gd name="connsiteX4655" fmla="*/ 1222174 w 3223440"/>
                    <a:gd name="connsiteY4655" fmla="*/ 2599909 h 3149464"/>
                    <a:gd name="connsiteX4656" fmla="*/ 1215066 w 3223440"/>
                    <a:gd name="connsiteY4656" fmla="*/ 2607016 h 3149464"/>
                    <a:gd name="connsiteX4657" fmla="*/ 1215066 w 3223440"/>
                    <a:gd name="connsiteY4657" fmla="*/ 2607016 h 3149464"/>
                    <a:gd name="connsiteX4658" fmla="*/ 1222174 w 3223440"/>
                    <a:gd name="connsiteY4658" fmla="*/ 2599909 h 3149464"/>
                    <a:gd name="connsiteX4659" fmla="*/ 1222174 w 3223440"/>
                    <a:gd name="connsiteY4659" fmla="*/ 2599909 h 3149464"/>
                    <a:gd name="connsiteX4660" fmla="*/ 1096610 w 3223440"/>
                    <a:gd name="connsiteY4660" fmla="*/ 2597539 h 3149464"/>
                    <a:gd name="connsiteX4661" fmla="*/ 1234019 w 3223440"/>
                    <a:gd name="connsiteY4661" fmla="*/ 2628338 h 3149464"/>
                    <a:gd name="connsiteX4662" fmla="*/ 1234019 w 3223440"/>
                    <a:gd name="connsiteY4662" fmla="*/ 2628338 h 3149464"/>
                    <a:gd name="connsiteX4663" fmla="*/ 1096610 w 3223440"/>
                    <a:gd name="connsiteY4663" fmla="*/ 2597539 h 3149464"/>
                    <a:gd name="connsiteX4664" fmla="*/ 1096610 w 3223440"/>
                    <a:gd name="connsiteY4664" fmla="*/ 2597539 h 3149464"/>
                    <a:gd name="connsiteX4665" fmla="*/ 1205590 w 3223440"/>
                    <a:gd name="connsiteY4665" fmla="*/ 2697043 h 3149464"/>
                    <a:gd name="connsiteX4666" fmla="*/ 1200851 w 3223440"/>
                    <a:gd name="connsiteY4666" fmla="*/ 2678090 h 3149464"/>
                    <a:gd name="connsiteX4667" fmla="*/ 1205590 w 3223440"/>
                    <a:gd name="connsiteY4667" fmla="*/ 2697043 h 3149464"/>
                    <a:gd name="connsiteX4668" fmla="*/ 1207959 w 3223440"/>
                    <a:gd name="connsiteY4668" fmla="*/ 2713627 h 3149464"/>
                    <a:gd name="connsiteX4669" fmla="*/ 1205590 w 3223440"/>
                    <a:gd name="connsiteY4669" fmla="*/ 2697043 h 3149464"/>
                    <a:gd name="connsiteX4670" fmla="*/ 1200851 w 3223440"/>
                    <a:gd name="connsiteY4670" fmla="*/ 2668613 h 3149464"/>
                    <a:gd name="connsiteX4671" fmla="*/ 1200851 w 3223440"/>
                    <a:gd name="connsiteY4671" fmla="*/ 2659137 h 3149464"/>
                    <a:gd name="connsiteX4672" fmla="*/ 1203221 w 3223440"/>
                    <a:gd name="connsiteY4672" fmla="*/ 2654399 h 3149464"/>
                    <a:gd name="connsiteX4673" fmla="*/ 1200851 w 3223440"/>
                    <a:gd name="connsiteY4673" fmla="*/ 2659137 h 3149464"/>
                    <a:gd name="connsiteX4674" fmla="*/ 1200851 w 3223440"/>
                    <a:gd name="connsiteY4674" fmla="*/ 2668613 h 3149464"/>
                    <a:gd name="connsiteX4675" fmla="*/ 1184268 w 3223440"/>
                    <a:gd name="connsiteY4675" fmla="*/ 2742056 h 3149464"/>
                    <a:gd name="connsiteX4676" fmla="*/ 1184268 w 3223440"/>
                    <a:gd name="connsiteY4676" fmla="*/ 2730211 h 3149464"/>
                    <a:gd name="connsiteX4677" fmla="*/ 1184268 w 3223440"/>
                    <a:gd name="connsiteY4677" fmla="*/ 2730211 h 3149464"/>
                    <a:gd name="connsiteX4678" fmla="*/ 1184268 w 3223440"/>
                    <a:gd name="connsiteY4678" fmla="*/ 2742056 h 3149464"/>
                    <a:gd name="connsiteX4679" fmla="*/ 1674677 w 3223440"/>
                    <a:gd name="connsiteY4679" fmla="*/ 2393795 h 3149464"/>
                    <a:gd name="connsiteX4680" fmla="*/ 1674677 w 3223440"/>
                    <a:gd name="connsiteY4680" fmla="*/ 2393795 h 3149464"/>
                    <a:gd name="connsiteX4681" fmla="*/ 1653355 w 3223440"/>
                    <a:gd name="connsiteY4681" fmla="*/ 2426962 h 3149464"/>
                    <a:gd name="connsiteX4682" fmla="*/ 1653355 w 3223440"/>
                    <a:gd name="connsiteY4682" fmla="*/ 2426962 h 3149464"/>
                    <a:gd name="connsiteX4683" fmla="*/ 1674677 w 3223440"/>
                    <a:gd name="connsiteY4683" fmla="*/ 2393795 h 3149464"/>
                    <a:gd name="connsiteX4684" fmla="*/ 1655724 w 3223440"/>
                    <a:gd name="connsiteY4684" fmla="*/ 2396164 h 3149464"/>
                    <a:gd name="connsiteX4685" fmla="*/ 1655724 w 3223440"/>
                    <a:gd name="connsiteY4685" fmla="*/ 2391425 h 3149464"/>
                    <a:gd name="connsiteX4686" fmla="*/ 1672308 w 3223440"/>
                    <a:gd name="connsiteY4686" fmla="*/ 2367734 h 3149464"/>
                    <a:gd name="connsiteX4687" fmla="*/ 1686523 w 3223440"/>
                    <a:gd name="connsiteY4687" fmla="*/ 2362996 h 3149464"/>
                    <a:gd name="connsiteX4688" fmla="*/ 1672308 w 3223440"/>
                    <a:gd name="connsiteY4688" fmla="*/ 2367734 h 3149464"/>
                    <a:gd name="connsiteX4689" fmla="*/ 1655724 w 3223440"/>
                    <a:gd name="connsiteY4689" fmla="*/ 2391425 h 3149464"/>
                    <a:gd name="connsiteX4690" fmla="*/ 1655724 w 3223440"/>
                    <a:gd name="connsiteY4690" fmla="*/ 2396164 h 3149464"/>
                    <a:gd name="connsiteX4691" fmla="*/ 1643878 w 3223440"/>
                    <a:gd name="connsiteY4691" fmla="*/ 2403271 h 3149464"/>
                    <a:gd name="connsiteX4692" fmla="*/ 1653355 w 3223440"/>
                    <a:gd name="connsiteY4692" fmla="*/ 2400902 h 3149464"/>
                    <a:gd name="connsiteX4693" fmla="*/ 1643878 w 3223440"/>
                    <a:gd name="connsiteY4693" fmla="*/ 2403271 h 3149464"/>
                    <a:gd name="connsiteX4694" fmla="*/ 1686523 w 3223440"/>
                    <a:gd name="connsiteY4694" fmla="*/ 2362996 h 3149464"/>
                    <a:gd name="connsiteX4695" fmla="*/ 1686523 w 3223440"/>
                    <a:gd name="connsiteY4695" fmla="*/ 2358258 h 3149464"/>
                    <a:gd name="connsiteX4696" fmla="*/ 1686523 w 3223440"/>
                    <a:gd name="connsiteY4696" fmla="*/ 2358258 h 3149464"/>
                    <a:gd name="connsiteX4697" fmla="*/ 1686523 w 3223440"/>
                    <a:gd name="connsiteY4697" fmla="*/ 2362996 h 3149464"/>
                    <a:gd name="connsiteX4698" fmla="*/ 1691261 w 3223440"/>
                    <a:gd name="connsiteY4698" fmla="*/ 2389056 h 3149464"/>
                    <a:gd name="connsiteX4699" fmla="*/ 1705476 w 3223440"/>
                    <a:gd name="connsiteY4699" fmla="*/ 2381949 h 3149464"/>
                    <a:gd name="connsiteX4700" fmla="*/ 1717321 w 3223440"/>
                    <a:gd name="connsiteY4700" fmla="*/ 2377210 h 3149464"/>
                    <a:gd name="connsiteX4701" fmla="*/ 1705476 w 3223440"/>
                    <a:gd name="connsiteY4701" fmla="*/ 2381949 h 3149464"/>
                    <a:gd name="connsiteX4702" fmla="*/ 1691261 w 3223440"/>
                    <a:gd name="connsiteY4702" fmla="*/ 2389056 h 3149464"/>
                    <a:gd name="connsiteX4703" fmla="*/ 1714952 w 3223440"/>
                    <a:gd name="connsiteY4703" fmla="*/ 2547788 h 3149464"/>
                    <a:gd name="connsiteX4704" fmla="*/ 1710214 w 3223440"/>
                    <a:gd name="connsiteY4704" fmla="*/ 2554895 h 3149464"/>
                    <a:gd name="connsiteX4705" fmla="*/ 1707845 w 3223440"/>
                    <a:gd name="connsiteY4705" fmla="*/ 2566741 h 3149464"/>
                    <a:gd name="connsiteX4706" fmla="*/ 1705476 w 3223440"/>
                    <a:gd name="connsiteY4706" fmla="*/ 2571479 h 3149464"/>
                    <a:gd name="connsiteX4707" fmla="*/ 1707845 w 3223440"/>
                    <a:gd name="connsiteY4707" fmla="*/ 2566741 h 3149464"/>
                    <a:gd name="connsiteX4708" fmla="*/ 1710214 w 3223440"/>
                    <a:gd name="connsiteY4708" fmla="*/ 2554895 h 3149464"/>
                    <a:gd name="connsiteX4709" fmla="*/ 1714952 w 3223440"/>
                    <a:gd name="connsiteY4709" fmla="*/ 2547788 h 3149464"/>
                    <a:gd name="connsiteX4710" fmla="*/ 1674677 w 3223440"/>
                    <a:gd name="connsiteY4710" fmla="*/ 2768116 h 3149464"/>
                    <a:gd name="connsiteX4711" fmla="*/ 1769442 w 3223440"/>
                    <a:gd name="connsiteY4711" fmla="*/ 2756271 h 3149464"/>
                    <a:gd name="connsiteX4712" fmla="*/ 1769442 w 3223440"/>
                    <a:gd name="connsiteY4712" fmla="*/ 2756271 h 3149464"/>
                    <a:gd name="connsiteX4713" fmla="*/ 1674677 w 3223440"/>
                    <a:gd name="connsiteY4713" fmla="*/ 2768116 h 3149464"/>
                    <a:gd name="connsiteX4714" fmla="*/ 1655724 w 3223440"/>
                    <a:gd name="connsiteY4714" fmla="*/ 2770486 h 3149464"/>
                    <a:gd name="connsiteX4715" fmla="*/ 1674677 w 3223440"/>
                    <a:gd name="connsiteY4715" fmla="*/ 2768116 h 3149464"/>
                    <a:gd name="connsiteX4716" fmla="*/ 1743382 w 3223440"/>
                    <a:gd name="connsiteY4716" fmla="*/ 2488560 h 3149464"/>
                    <a:gd name="connsiteX4717" fmla="*/ 1743382 w 3223440"/>
                    <a:gd name="connsiteY4717" fmla="*/ 2488560 h 3149464"/>
                    <a:gd name="connsiteX4718" fmla="*/ 1743382 w 3223440"/>
                    <a:gd name="connsiteY4718" fmla="*/ 2488560 h 3149464"/>
                    <a:gd name="connsiteX4719" fmla="*/ 1793133 w 3223440"/>
                    <a:gd name="connsiteY4719" fmla="*/ 2524097 h 3149464"/>
                    <a:gd name="connsiteX4720" fmla="*/ 1812086 w 3223440"/>
                    <a:gd name="connsiteY4720" fmla="*/ 2526466 h 3149464"/>
                    <a:gd name="connsiteX4721" fmla="*/ 1793133 w 3223440"/>
                    <a:gd name="connsiteY4721" fmla="*/ 2524097 h 3149464"/>
                    <a:gd name="connsiteX4722" fmla="*/ 1743382 w 3223440"/>
                    <a:gd name="connsiteY4722" fmla="*/ 2488560 h 3149464"/>
                    <a:gd name="connsiteX4723" fmla="*/ 1743382 w 3223440"/>
                    <a:gd name="connsiteY4723" fmla="*/ 2443546 h 3149464"/>
                    <a:gd name="connsiteX4724" fmla="*/ 1745751 w 3223440"/>
                    <a:gd name="connsiteY4724" fmla="*/ 2453023 h 3149464"/>
                    <a:gd name="connsiteX4725" fmla="*/ 1748120 w 3223440"/>
                    <a:gd name="connsiteY4725" fmla="*/ 2457761 h 3149464"/>
                    <a:gd name="connsiteX4726" fmla="*/ 1745751 w 3223440"/>
                    <a:gd name="connsiteY4726" fmla="*/ 2453023 h 3149464"/>
                    <a:gd name="connsiteX4727" fmla="*/ 1743382 w 3223440"/>
                    <a:gd name="connsiteY4727" fmla="*/ 2443546 h 3149464"/>
                    <a:gd name="connsiteX4728" fmla="*/ 1795503 w 3223440"/>
                    <a:gd name="connsiteY4728" fmla="*/ 2431700 h 3149464"/>
                    <a:gd name="connsiteX4729" fmla="*/ 1797872 w 3223440"/>
                    <a:gd name="connsiteY4729" fmla="*/ 2424593 h 3149464"/>
                    <a:gd name="connsiteX4730" fmla="*/ 1804979 w 3223440"/>
                    <a:gd name="connsiteY4730" fmla="*/ 2412747 h 3149464"/>
                    <a:gd name="connsiteX4731" fmla="*/ 1797872 w 3223440"/>
                    <a:gd name="connsiteY4731" fmla="*/ 2424593 h 3149464"/>
                    <a:gd name="connsiteX4732" fmla="*/ 1795503 w 3223440"/>
                    <a:gd name="connsiteY4732" fmla="*/ 2431700 h 3149464"/>
                    <a:gd name="connsiteX4733" fmla="*/ 2181670 w 3223440"/>
                    <a:gd name="connsiteY4733" fmla="*/ 2642553 h 3149464"/>
                    <a:gd name="connsiteX4734" fmla="*/ 2184039 w 3223440"/>
                    <a:gd name="connsiteY4734" fmla="*/ 2659137 h 3149464"/>
                    <a:gd name="connsiteX4735" fmla="*/ 2181670 w 3223440"/>
                    <a:gd name="connsiteY4735" fmla="*/ 2642553 h 3149464"/>
                    <a:gd name="connsiteX4736" fmla="*/ 2181670 w 3223440"/>
                    <a:gd name="connsiteY4736" fmla="*/ 2265862 h 3149464"/>
                    <a:gd name="connsiteX4737" fmla="*/ 2127181 w 3223440"/>
                    <a:gd name="connsiteY4737" fmla="*/ 2287184 h 3149464"/>
                    <a:gd name="connsiteX4738" fmla="*/ 2103489 w 3223440"/>
                    <a:gd name="connsiteY4738" fmla="*/ 2294291 h 3149464"/>
                    <a:gd name="connsiteX4739" fmla="*/ 2127181 w 3223440"/>
                    <a:gd name="connsiteY4739" fmla="*/ 2287184 h 3149464"/>
                    <a:gd name="connsiteX4740" fmla="*/ 2181670 w 3223440"/>
                    <a:gd name="connsiteY4740" fmla="*/ 2265862 h 3149464"/>
                    <a:gd name="connsiteX4741" fmla="*/ 2027677 w 3223440"/>
                    <a:gd name="connsiteY4741" fmla="*/ 2320352 h 3149464"/>
                    <a:gd name="connsiteX4742" fmla="*/ 2034784 w 3223440"/>
                    <a:gd name="connsiteY4742" fmla="*/ 2287184 h 3149464"/>
                    <a:gd name="connsiteX4743" fmla="*/ 2034784 w 3223440"/>
                    <a:gd name="connsiteY4743" fmla="*/ 2287184 h 3149464"/>
                    <a:gd name="connsiteX4744" fmla="*/ 2058476 w 3223440"/>
                    <a:gd name="connsiteY4744" fmla="*/ 2291922 h 3149464"/>
                    <a:gd name="connsiteX4745" fmla="*/ 2091644 w 3223440"/>
                    <a:gd name="connsiteY4745" fmla="*/ 2284815 h 3149464"/>
                    <a:gd name="connsiteX4746" fmla="*/ 2058476 w 3223440"/>
                    <a:gd name="connsiteY4746" fmla="*/ 2291922 h 3149464"/>
                    <a:gd name="connsiteX4747" fmla="*/ 2034784 w 3223440"/>
                    <a:gd name="connsiteY4747" fmla="*/ 2287184 h 3149464"/>
                    <a:gd name="connsiteX4748" fmla="*/ 2027677 w 3223440"/>
                    <a:gd name="connsiteY4748" fmla="*/ 2320352 h 3149464"/>
                    <a:gd name="connsiteX4749" fmla="*/ 2018200 w 3223440"/>
                    <a:gd name="connsiteY4749" fmla="*/ 2329828 h 3149464"/>
                    <a:gd name="connsiteX4750" fmla="*/ 2018200 w 3223440"/>
                    <a:gd name="connsiteY4750" fmla="*/ 2329828 h 3149464"/>
                    <a:gd name="connsiteX4751" fmla="*/ 2018200 w 3223440"/>
                    <a:gd name="connsiteY4751" fmla="*/ 2329828 h 3149464"/>
                    <a:gd name="connsiteX4752" fmla="*/ 2018200 w 3223440"/>
                    <a:gd name="connsiteY4752" fmla="*/ 2329828 h 3149464"/>
                    <a:gd name="connsiteX4753" fmla="*/ 2011093 w 3223440"/>
                    <a:gd name="connsiteY4753" fmla="*/ 2332197 h 3149464"/>
                    <a:gd name="connsiteX4754" fmla="*/ 1994509 w 3223440"/>
                    <a:gd name="connsiteY4754" fmla="*/ 2365365 h 3149464"/>
                    <a:gd name="connsiteX4755" fmla="*/ 2011093 w 3223440"/>
                    <a:gd name="connsiteY4755" fmla="*/ 2332197 h 3149464"/>
                    <a:gd name="connsiteX4756" fmla="*/ 1868946 w 3223440"/>
                    <a:gd name="connsiteY4756" fmla="*/ 2370103 h 3149464"/>
                    <a:gd name="connsiteX4757" fmla="*/ 1868946 w 3223440"/>
                    <a:gd name="connsiteY4757" fmla="*/ 2370103 h 3149464"/>
                    <a:gd name="connsiteX4758" fmla="*/ 1885529 w 3223440"/>
                    <a:gd name="connsiteY4758" fmla="*/ 2403271 h 3149464"/>
                    <a:gd name="connsiteX4759" fmla="*/ 1868946 w 3223440"/>
                    <a:gd name="connsiteY4759" fmla="*/ 2370103 h 3149464"/>
                    <a:gd name="connsiteX4760" fmla="*/ 1944758 w 3223440"/>
                    <a:gd name="connsiteY4760" fmla="*/ 2886573 h 3149464"/>
                    <a:gd name="connsiteX4761" fmla="*/ 1916328 w 3223440"/>
                    <a:gd name="connsiteY4761" fmla="*/ 2903157 h 3149464"/>
                    <a:gd name="connsiteX4762" fmla="*/ 1916328 w 3223440"/>
                    <a:gd name="connsiteY4762" fmla="*/ 2903157 h 3149464"/>
                    <a:gd name="connsiteX4763" fmla="*/ 1944758 w 3223440"/>
                    <a:gd name="connsiteY4763" fmla="*/ 2886573 h 3149464"/>
                    <a:gd name="connsiteX4764" fmla="*/ 1932912 w 3223440"/>
                    <a:gd name="connsiteY4764" fmla="*/ 2609385 h 3149464"/>
                    <a:gd name="connsiteX4765" fmla="*/ 1921066 w 3223440"/>
                    <a:gd name="connsiteY4765" fmla="*/ 2607016 h 3149464"/>
                    <a:gd name="connsiteX4766" fmla="*/ 1932912 w 3223440"/>
                    <a:gd name="connsiteY4766" fmla="*/ 2609385 h 3149464"/>
                    <a:gd name="connsiteX4767" fmla="*/ 1932912 w 3223440"/>
                    <a:gd name="connsiteY4767" fmla="*/ 2609385 h 3149464"/>
                    <a:gd name="connsiteX4768" fmla="*/ 1968449 w 3223440"/>
                    <a:gd name="connsiteY4768" fmla="*/ 2609385 h 3149464"/>
                    <a:gd name="connsiteX4769" fmla="*/ 1968449 w 3223440"/>
                    <a:gd name="connsiteY4769" fmla="*/ 2609385 h 3149464"/>
                    <a:gd name="connsiteX4770" fmla="*/ 1932912 w 3223440"/>
                    <a:gd name="connsiteY4770" fmla="*/ 2609385 h 3149464"/>
                    <a:gd name="connsiteX4771" fmla="*/ 1961342 w 3223440"/>
                    <a:gd name="connsiteY4771" fmla="*/ 2519358 h 3149464"/>
                    <a:gd name="connsiteX4772" fmla="*/ 2001617 w 3223440"/>
                    <a:gd name="connsiteY4772" fmla="*/ 2488560 h 3149464"/>
                    <a:gd name="connsiteX4773" fmla="*/ 2001617 w 3223440"/>
                    <a:gd name="connsiteY4773" fmla="*/ 2488560 h 3149464"/>
                    <a:gd name="connsiteX4774" fmla="*/ 1961342 w 3223440"/>
                    <a:gd name="connsiteY4774" fmla="*/ 2519358 h 3149464"/>
                    <a:gd name="connsiteX4775" fmla="*/ 1961342 w 3223440"/>
                    <a:gd name="connsiteY4775" fmla="*/ 2519358 h 3149464"/>
                    <a:gd name="connsiteX4776" fmla="*/ 1951865 w 3223440"/>
                    <a:gd name="connsiteY4776" fmla="*/ 2860513 h 3149464"/>
                    <a:gd name="connsiteX4777" fmla="*/ 2013462 w 3223440"/>
                    <a:gd name="connsiteY4777" fmla="*/ 2820238 h 3149464"/>
                    <a:gd name="connsiteX4778" fmla="*/ 2020570 w 3223440"/>
                    <a:gd name="connsiteY4778" fmla="*/ 2813130 h 3149464"/>
                    <a:gd name="connsiteX4779" fmla="*/ 2013462 w 3223440"/>
                    <a:gd name="connsiteY4779" fmla="*/ 2820238 h 3149464"/>
                    <a:gd name="connsiteX4780" fmla="*/ 1951865 w 3223440"/>
                    <a:gd name="connsiteY4780" fmla="*/ 2860513 h 3149464"/>
                    <a:gd name="connsiteX4781" fmla="*/ 1947127 w 3223440"/>
                    <a:gd name="connsiteY4781" fmla="*/ 2862882 h 3149464"/>
                    <a:gd name="connsiteX4782" fmla="*/ 1951865 w 3223440"/>
                    <a:gd name="connsiteY4782" fmla="*/ 2860513 h 3149464"/>
                    <a:gd name="connsiteX4783" fmla="*/ 2025308 w 3223440"/>
                    <a:gd name="connsiteY4783" fmla="*/ 2860513 h 3149464"/>
                    <a:gd name="connsiteX4784" fmla="*/ 2025308 w 3223440"/>
                    <a:gd name="connsiteY4784" fmla="*/ 2860513 h 3149464"/>
                    <a:gd name="connsiteX4785" fmla="*/ 2020570 w 3223440"/>
                    <a:gd name="connsiteY4785" fmla="*/ 2867620 h 3149464"/>
                    <a:gd name="connsiteX4786" fmla="*/ 2025308 w 3223440"/>
                    <a:gd name="connsiteY4786" fmla="*/ 2860513 h 3149464"/>
                    <a:gd name="connsiteX4787" fmla="*/ 2001617 w 3223440"/>
                    <a:gd name="connsiteY4787" fmla="*/ 2569110 h 3149464"/>
                    <a:gd name="connsiteX4788" fmla="*/ 2001617 w 3223440"/>
                    <a:gd name="connsiteY4788" fmla="*/ 2585694 h 3149464"/>
                    <a:gd name="connsiteX4789" fmla="*/ 2001617 w 3223440"/>
                    <a:gd name="connsiteY4789" fmla="*/ 2609385 h 3149464"/>
                    <a:gd name="connsiteX4790" fmla="*/ 1987402 w 3223440"/>
                    <a:gd name="connsiteY4790" fmla="*/ 2625969 h 3149464"/>
                    <a:gd name="connsiteX4791" fmla="*/ 1973187 w 3223440"/>
                    <a:gd name="connsiteY4791" fmla="*/ 2623600 h 3149464"/>
                    <a:gd name="connsiteX4792" fmla="*/ 1987402 w 3223440"/>
                    <a:gd name="connsiteY4792" fmla="*/ 2625969 h 3149464"/>
                    <a:gd name="connsiteX4793" fmla="*/ 2001617 w 3223440"/>
                    <a:gd name="connsiteY4793" fmla="*/ 2609385 h 3149464"/>
                    <a:gd name="connsiteX4794" fmla="*/ 2001617 w 3223440"/>
                    <a:gd name="connsiteY4794" fmla="*/ 2585694 h 3149464"/>
                    <a:gd name="connsiteX4795" fmla="*/ 2001617 w 3223440"/>
                    <a:gd name="connsiteY4795" fmla="*/ 2569110 h 3149464"/>
                    <a:gd name="connsiteX4796" fmla="*/ 2053737 w 3223440"/>
                    <a:gd name="connsiteY4796" fmla="*/ 2521727 h 3149464"/>
                    <a:gd name="connsiteX4797" fmla="*/ 2030046 w 3223440"/>
                    <a:gd name="connsiteY4797" fmla="*/ 2493298 h 3149464"/>
                    <a:gd name="connsiteX4798" fmla="*/ 1968449 w 3223440"/>
                    <a:gd name="connsiteY4798" fmla="*/ 2467237 h 3149464"/>
                    <a:gd name="connsiteX4799" fmla="*/ 1944758 w 3223440"/>
                    <a:gd name="connsiteY4799" fmla="*/ 2453023 h 3149464"/>
                    <a:gd name="connsiteX4800" fmla="*/ 1921066 w 3223440"/>
                    <a:gd name="connsiteY4800" fmla="*/ 2412747 h 3149464"/>
                    <a:gd name="connsiteX4801" fmla="*/ 1911590 w 3223440"/>
                    <a:gd name="connsiteY4801" fmla="*/ 2396164 h 3149464"/>
                    <a:gd name="connsiteX4802" fmla="*/ 1923435 w 3223440"/>
                    <a:gd name="connsiteY4802" fmla="*/ 2370103 h 3149464"/>
                    <a:gd name="connsiteX4803" fmla="*/ 1911590 w 3223440"/>
                    <a:gd name="connsiteY4803" fmla="*/ 2396164 h 3149464"/>
                    <a:gd name="connsiteX4804" fmla="*/ 1921066 w 3223440"/>
                    <a:gd name="connsiteY4804" fmla="*/ 2412747 h 3149464"/>
                    <a:gd name="connsiteX4805" fmla="*/ 1944758 w 3223440"/>
                    <a:gd name="connsiteY4805" fmla="*/ 2453023 h 3149464"/>
                    <a:gd name="connsiteX4806" fmla="*/ 1968449 w 3223440"/>
                    <a:gd name="connsiteY4806" fmla="*/ 2467237 h 3149464"/>
                    <a:gd name="connsiteX4807" fmla="*/ 2030046 w 3223440"/>
                    <a:gd name="connsiteY4807" fmla="*/ 2493298 h 3149464"/>
                    <a:gd name="connsiteX4808" fmla="*/ 2053737 w 3223440"/>
                    <a:gd name="connsiteY4808" fmla="*/ 2521727 h 3149464"/>
                    <a:gd name="connsiteX4809" fmla="*/ 2103489 w 3223440"/>
                    <a:gd name="connsiteY4809" fmla="*/ 2540680 h 3149464"/>
                    <a:gd name="connsiteX4810" fmla="*/ 2184039 w 3223440"/>
                    <a:gd name="connsiteY4810" fmla="*/ 2609385 h 3149464"/>
                    <a:gd name="connsiteX4811" fmla="*/ 2184039 w 3223440"/>
                    <a:gd name="connsiteY4811" fmla="*/ 2609385 h 3149464"/>
                    <a:gd name="connsiteX4812" fmla="*/ 2103489 w 3223440"/>
                    <a:gd name="connsiteY4812" fmla="*/ 2540680 h 3149464"/>
                    <a:gd name="connsiteX4813" fmla="*/ 2053737 w 3223440"/>
                    <a:gd name="connsiteY4813" fmla="*/ 2521727 h 3149464"/>
                    <a:gd name="connsiteX4814" fmla="*/ 2001617 w 3223440"/>
                    <a:gd name="connsiteY4814" fmla="*/ 2569110 h 3149464"/>
                    <a:gd name="connsiteX4815" fmla="*/ 2181670 w 3223440"/>
                    <a:gd name="connsiteY4815" fmla="*/ 2642553 h 3149464"/>
                    <a:gd name="connsiteX4816" fmla="*/ 2179301 w 3223440"/>
                    <a:gd name="connsiteY4816" fmla="*/ 2635446 h 3149464"/>
                    <a:gd name="connsiteX4817" fmla="*/ 2176932 w 3223440"/>
                    <a:gd name="connsiteY4817" fmla="*/ 2628338 h 3149464"/>
                    <a:gd name="connsiteX4818" fmla="*/ 2179301 w 3223440"/>
                    <a:gd name="connsiteY4818" fmla="*/ 2635446 h 3149464"/>
                    <a:gd name="connsiteX4819" fmla="*/ 2181670 w 3223440"/>
                    <a:gd name="connsiteY4819" fmla="*/ 2642553 h 3149464"/>
                    <a:gd name="connsiteX4820" fmla="*/ 2257483 w 3223440"/>
                    <a:gd name="connsiteY4820" fmla="*/ 2694674 h 3149464"/>
                    <a:gd name="connsiteX4821" fmla="*/ 2236160 w 3223440"/>
                    <a:gd name="connsiteY4821" fmla="*/ 2699412 h 3149464"/>
                    <a:gd name="connsiteX4822" fmla="*/ 2257483 w 3223440"/>
                    <a:gd name="connsiteY4822" fmla="*/ 2694674 h 3149464"/>
                    <a:gd name="connsiteX4823" fmla="*/ 2338033 w 3223440"/>
                    <a:gd name="connsiteY4823" fmla="*/ 2687566 h 3149464"/>
                    <a:gd name="connsiteX4824" fmla="*/ 2352248 w 3223440"/>
                    <a:gd name="connsiteY4824" fmla="*/ 2678090 h 3149464"/>
                    <a:gd name="connsiteX4825" fmla="*/ 2338033 w 3223440"/>
                    <a:gd name="connsiteY4825" fmla="*/ 2687566 h 3149464"/>
                    <a:gd name="connsiteX4826" fmla="*/ 2257483 w 3223440"/>
                    <a:gd name="connsiteY4826" fmla="*/ 2694674 h 3149464"/>
                    <a:gd name="connsiteX4827" fmla="*/ 2359355 w 3223440"/>
                    <a:gd name="connsiteY4827" fmla="*/ 2313244 h 3149464"/>
                    <a:gd name="connsiteX4828" fmla="*/ 2368831 w 3223440"/>
                    <a:gd name="connsiteY4828" fmla="*/ 2327459 h 3149464"/>
                    <a:gd name="connsiteX4829" fmla="*/ 2359355 w 3223440"/>
                    <a:gd name="connsiteY4829" fmla="*/ 2332197 h 3149464"/>
                    <a:gd name="connsiteX4830" fmla="*/ 2368831 w 3223440"/>
                    <a:gd name="connsiteY4830" fmla="*/ 2327459 h 3149464"/>
                    <a:gd name="connsiteX4831" fmla="*/ 2359355 w 3223440"/>
                    <a:gd name="connsiteY4831" fmla="*/ 2313244 h 3149464"/>
                    <a:gd name="connsiteX4832" fmla="*/ 2314341 w 3223440"/>
                    <a:gd name="connsiteY4832" fmla="*/ 2303768 h 3149464"/>
                    <a:gd name="connsiteX4833" fmla="*/ 2359355 w 3223440"/>
                    <a:gd name="connsiteY4833" fmla="*/ 2313244 h 3149464"/>
                    <a:gd name="connsiteX4834" fmla="*/ 2321449 w 3223440"/>
                    <a:gd name="connsiteY4834" fmla="*/ 2275338 h 3149464"/>
                    <a:gd name="connsiteX4835" fmla="*/ 2321449 w 3223440"/>
                    <a:gd name="connsiteY4835" fmla="*/ 2284815 h 3149464"/>
                    <a:gd name="connsiteX4836" fmla="*/ 2321449 w 3223440"/>
                    <a:gd name="connsiteY4836" fmla="*/ 2287184 h 3149464"/>
                    <a:gd name="connsiteX4837" fmla="*/ 2321449 w 3223440"/>
                    <a:gd name="connsiteY4837" fmla="*/ 2284815 h 3149464"/>
                    <a:gd name="connsiteX4838" fmla="*/ 2321449 w 3223440"/>
                    <a:gd name="connsiteY4838" fmla="*/ 2275338 h 3149464"/>
                    <a:gd name="connsiteX4839" fmla="*/ 2435167 w 3223440"/>
                    <a:gd name="connsiteY4839" fmla="*/ 2386687 h 3149464"/>
                    <a:gd name="connsiteX4840" fmla="*/ 2437536 w 3223440"/>
                    <a:gd name="connsiteY4840" fmla="*/ 2367734 h 3149464"/>
                    <a:gd name="connsiteX4841" fmla="*/ 2444643 w 3223440"/>
                    <a:gd name="connsiteY4841" fmla="*/ 2351150 h 3149464"/>
                    <a:gd name="connsiteX4842" fmla="*/ 2444643 w 3223440"/>
                    <a:gd name="connsiteY4842" fmla="*/ 2351150 h 3149464"/>
                    <a:gd name="connsiteX4843" fmla="*/ 2437536 w 3223440"/>
                    <a:gd name="connsiteY4843" fmla="*/ 2367734 h 3149464"/>
                    <a:gd name="connsiteX4844" fmla="*/ 2435167 w 3223440"/>
                    <a:gd name="connsiteY4844" fmla="*/ 2386687 h 3149464"/>
                    <a:gd name="connsiteX4845" fmla="*/ 2418583 w 3223440"/>
                    <a:gd name="connsiteY4845" fmla="*/ 2332197 h 3149464"/>
                    <a:gd name="connsiteX4846" fmla="*/ 2418583 w 3223440"/>
                    <a:gd name="connsiteY4846" fmla="*/ 2332197 h 3149464"/>
                    <a:gd name="connsiteX4847" fmla="*/ 2501503 w 3223440"/>
                    <a:gd name="connsiteY4847" fmla="*/ 2308506 h 3149464"/>
                    <a:gd name="connsiteX4848" fmla="*/ 2501503 w 3223440"/>
                    <a:gd name="connsiteY4848" fmla="*/ 2308506 h 3149464"/>
                    <a:gd name="connsiteX4849" fmla="*/ 2418583 w 3223440"/>
                    <a:gd name="connsiteY4849" fmla="*/ 2332197 h 3149464"/>
                    <a:gd name="connsiteX4850" fmla="*/ 2463597 w 3223440"/>
                    <a:gd name="connsiteY4850" fmla="*/ 2441177 h 3149464"/>
                    <a:gd name="connsiteX4851" fmla="*/ 2506241 w 3223440"/>
                    <a:gd name="connsiteY4851" fmla="*/ 2445915 h 3149464"/>
                    <a:gd name="connsiteX4852" fmla="*/ 2508610 w 3223440"/>
                    <a:gd name="connsiteY4852" fmla="*/ 2450654 h 3149464"/>
                    <a:gd name="connsiteX4853" fmla="*/ 2506241 w 3223440"/>
                    <a:gd name="connsiteY4853" fmla="*/ 2445915 h 3149464"/>
                    <a:gd name="connsiteX4854" fmla="*/ 2463597 w 3223440"/>
                    <a:gd name="connsiteY4854" fmla="*/ 2441177 h 3149464"/>
                    <a:gd name="connsiteX4855" fmla="*/ 2399630 w 3223440"/>
                    <a:gd name="connsiteY4855" fmla="*/ 2429332 h 3149464"/>
                    <a:gd name="connsiteX4856" fmla="*/ 2345140 w 3223440"/>
                    <a:gd name="connsiteY4856" fmla="*/ 2464868 h 3149464"/>
                    <a:gd name="connsiteX4857" fmla="*/ 2335664 w 3223440"/>
                    <a:gd name="connsiteY4857" fmla="*/ 2464868 h 3149464"/>
                    <a:gd name="connsiteX4858" fmla="*/ 2345140 w 3223440"/>
                    <a:gd name="connsiteY4858" fmla="*/ 2464868 h 3149464"/>
                    <a:gd name="connsiteX4859" fmla="*/ 2345140 w 3223440"/>
                    <a:gd name="connsiteY4859" fmla="*/ 2464868 h 3149464"/>
                    <a:gd name="connsiteX4860" fmla="*/ 2399630 w 3223440"/>
                    <a:gd name="connsiteY4860" fmla="*/ 2429332 h 3149464"/>
                    <a:gd name="connsiteX4861" fmla="*/ 2463597 w 3223440"/>
                    <a:gd name="connsiteY4861" fmla="*/ 2441177 h 3149464"/>
                    <a:gd name="connsiteX4862" fmla="*/ 2508610 w 3223440"/>
                    <a:gd name="connsiteY4862" fmla="*/ 2488560 h 3149464"/>
                    <a:gd name="connsiteX4863" fmla="*/ 2506241 w 3223440"/>
                    <a:gd name="connsiteY4863" fmla="*/ 2483821 h 3149464"/>
                    <a:gd name="connsiteX4864" fmla="*/ 2503872 w 3223440"/>
                    <a:gd name="connsiteY4864" fmla="*/ 2479083 h 3149464"/>
                    <a:gd name="connsiteX4865" fmla="*/ 2506241 w 3223440"/>
                    <a:gd name="connsiteY4865" fmla="*/ 2483821 h 3149464"/>
                    <a:gd name="connsiteX4866" fmla="*/ 2508610 w 3223440"/>
                    <a:gd name="connsiteY4866" fmla="*/ 2488560 h 3149464"/>
                    <a:gd name="connsiteX4867" fmla="*/ 2461227 w 3223440"/>
                    <a:gd name="connsiteY4867" fmla="*/ 2597539 h 3149464"/>
                    <a:gd name="connsiteX4868" fmla="*/ 2444643 w 3223440"/>
                    <a:gd name="connsiteY4868" fmla="*/ 2611754 h 3149464"/>
                    <a:gd name="connsiteX4869" fmla="*/ 2439905 w 3223440"/>
                    <a:gd name="connsiteY4869" fmla="*/ 2623600 h 3149464"/>
                    <a:gd name="connsiteX4870" fmla="*/ 2430429 w 3223440"/>
                    <a:gd name="connsiteY4870" fmla="*/ 2623600 h 3149464"/>
                    <a:gd name="connsiteX4871" fmla="*/ 2397261 w 3223440"/>
                    <a:gd name="connsiteY4871" fmla="*/ 2625969 h 3149464"/>
                    <a:gd name="connsiteX4872" fmla="*/ 2397261 w 3223440"/>
                    <a:gd name="connsiteY4872" fmla="*/ 2625969 h 3149464"/>
                    <a:gd name="connsiteX4873" fmla="*/ 2430429 w 3223440"/>
                    <a:gd name="connsiteY4873" fmla="*/ 2623600 h 3149464"/>
                    <a:gd name="connsiteX4874" fmla="*/ 2439905 w 3223440"/>
                    <a:gd name="connsiteY4874" fmla="*/ 2623600 h 3149464"/>
                    <a:gd name="connsiteX4875" fmla="*/ 2444643 w 3223440"/>
                    <a:gd name="connsiteY4875" fmla="*/ 2611754 h 3149464"/>
                    <a:gd name="connsiteX4876" fmla="*/ 2461227 w 3223440"/>
                    <a:gd name="connsiteY4876" fmla="*/ 2597539 h 3149464"/>
                    <a:gd name="connsiteX4877" fmla="*/ 2338033 w 3223440"/>
                    <a:gd name="connsiteY4877" fmla="*/ 2552526 h 3149464"/>
                    <a:gd name="connsiteX4878" fmla="*/ 2319080 w 3223440"/>
                    <a:gd name="connsiteY4878" fmla="*/ 2535942 h 3149464"/>
                    <a:gd name="connsiteX4879" fmla="*/ 2319080 w 3223440"/>
                    <a:gd name="connsiteY4879" fmla="*/ 2535942 h 3149464"/>
                    <a:gd name="connsiteX4880" fmla="*/ 2338033 w 3223440"/>
                    <a:gd name="connsiteY4880" fmla="*/ 2552526 h 3149464"/>
                    <a:gd name="connsiteX4881" fmla="*/ 2338033 w 3223440"/>
                    <a:gd name="connsiteY4881" fmla="*/ 2573848 h 3149464"/>
                    <a:gd name="connsiteX4882" fmla="*/ 2338033 w 3223440"/>
                    <a:gd name="connsiteY4882" fmla="*/ 2552526 h 3149464"/>
                    <a:gd name="connsiteX4883" fmla="*/ 2340402 w 3223440"/>
                    <a:gd name="connsiteY4883" fmla="*/ 2609385 h 3149464"/>
                    <a:gd name="connsiteX4884" fmla="*/ 2314341 w 3223440"/>
                    <a:gd name="connsiteY4884" fmla="*/ 2621231 h 3149464"/>
                    <a:gd name="connsiteX4885" fmla="*/ 2314341 w 3223440"/>
                    <a:gd name="connsiteY4885" fmla="*/ 2621231 h 3149464"/>
                    <a:gd name="connsiteX4886" fmla="*/ 2340402 w 3223440"/>
                    <a:gd name="connsiteY4886" fmla="*/ 2609385 h 3149464"/>
                    <a:gd name="connsiteX4887" fmla="*/ 2371201 w 3223440"/>
                    <a:gd name="connsiteY4887" fmla="*/ 2604647 h 3149464"/>
                    <a:gd name="connsiteX4888" fmla="*/ 2371201 w 3223440"/>
                    <a:gd name="connsiteY4888" fmla="*/ 2604647 h 3149464"/>
                    <a:gd name="connsiteX4889" fmla="*/ 2340402 w 3223440"/>
                    <a:gd name="connsiteY4889" fmla="*/ 2609385 h 3149464"/>
                    <a:gd name="connsiteX4890" fmla="*/ 2364093 w 3223440"/>
                    <a:gd name="connsiteY4890" fmla="*/ 2628338 h 3149464"/>
                    <a:gd name="connsiteX4891" fmla="*/ 2361724 w 3223440"/>
                    <a:gd name="connsiteY4891" fmla="*/ 2630707 h 3149464"/>
                    <a:gd name="connsiteX4892" fmla="*/ 2364093 w 3223440"/>
                    <a:gd name="connsiteY4892" fmla="*/ 2630707 h 3149464"/>
                    <a:gd name="connsiteX4893" fmla="*/ 2364093 w 3223440"/>
                    <a:gd name="connsiteY4893" fmla="*/ 2630707 h 3149464"/>
                    <a:gd name="connsiteX4894" fmla="*/ 2361724 w 3223440"/>
                    <a:gd name="connsiteY4894" fmla="*/ 2630707 h 3149464"/>
                    <a:gd name="connsiteX4895" fmla="*/ 2364093 w 3223440"/>
                    <a:gd name="connsiteY4895" fmla="*/ 2628338 h 3149464"/>
                    <a:gd name="connsiteX4896" fmla="*/ 2378308 w 3223440"/>
                    <a:gd name="connsiteY4896" fmla="*/ 2782331 h 3149464"/>
                    <a:gd name="connsiteX4897" fmla="*/ 2361724 w 3223440"/>
                    <a:gd name="connsiteY4897" fmla="*/ 2756271 h 3149464"/>
                    <a:gd name="connsiteX4898" fmla="*/ 2378308 w 3223440"/>
                    <a:gd name="connsiteY4898" fmla="*/ 2782331 h 3149464"/>
                    <a:gd name="connsiteX4899" fmla="*/ 2371201 w 3223440"/>
                    <a:gd name="connsiteY4899" fmla="*/ 2543049 h 3149464"/>
                    <a:gd name="connsiteX4900" fmla="*/ 2409107 w 3223440"/>
                    <a:gd name="connsiteY4900" fmla="*/ 2490929 h 3149464"/>
                    <a:gd name="connsiteX4901" fmla="*/ 2409107 w 3223440"/>
                    <a:gd name="connsiteY4901" fmla="*/ 2490929 h 3149464"/>
                    <a:gd name="connsiteX4902" fmla="*/ 2371201 w 3223440"/>
                    <a:gd name="connsiteY4902" fmla="*/ 2543049 h 3149464"/>
                    <a:gd name="connsiteX4903" fmla="*/ 2406737 w 3223440"/>
                    <a:gd name="connsiteY4903" fmla="*/ 2796546 h 3149464"/>
                    <a:gd name="connsiteX4904" fmla="*/ 2406737 w 3223440"/>
                    <a:gd name="connsiteY4904" fmla="*/ 2796546 h 3149464"/>
                    <a:gd name="connsiteX4905" fmla="*/ 2406737 w 3223440"/>
                    <a:gd name="connsiteY4905" fmla="*/ 2796546 h 3149464"/>
                    <a:gd name="connsiteX4906" fmla="*/ 2392523 w 3223440"/>
                    <a:gd name="connsiteY4906" fmla="*/ 2791808 h 3149464"/>
                    <a:gd name="connsiteX4907" fmla="*/ 2406737 w 3223440"/>
                    <a:gd name="connsiteY4907" fmla="*/ 2796546 h 3149464"/>
                    <a:gd name="connsiteX4908" fmla="*/ 2482550 w 3223440"/>
                    <a:gd name="connsiteY4908" fmla="*/ 2566741 h 3149464"/>
                    <a:gd name="connsiteX4909" fmla="*/ 2473073 w 3223440"/>
                    <a:gd name="connsiteY4909" fmla="*/ 2562002 h 3149464"/>
                    <a:gd name="connsiteX4910" fmla="*/ 2482550 w 3223440"/>
                    <a:gd name="connsiteY4910" fmla="*/ 2566741 h 3149464"/>
                    <a:gd name="connsiteX4911" fmla="*/ 2508610 w 3223440"/>
                    <a:gd name="connsiteY4911" fmla="*/ 2578586 h 3149464"/>
                    <a:gd name="connsiteX4912" fmla="*/ 2482550 w 3223440"/>
                    <a:gd name="connsiteY4912" fmla="*/ 2566741 h 3149464"/>
                    <a:gd name="connsiteX4913" fmla="*/ 2567838 w 3223440"/>
                    <a:gd name="connsiteY4913" fmla="*/ 2569110 h 3149464"/>
                    <a:gd name="connsiteX4914" fmla="*/ 2574946 w 3223440"/>
                    <a:gd name="connsiteY4914" fmla="*/ 2571479 h 3149464"/>
                    <a:gd name="connsiteX4915" fmla="*/ 2577315 w 3223440"/>
                    <a:gd name="connsiteY4915" fmla="*/ 2571479 h 3149464"/>
                    <a:gd name="connsiteX4916" fmla="*/ 2574946 w 3223440"/>
                    <a:gd name="connsiteY4916" fmla="*/ 2571479 h 3149464"/>
                    <a:gd name="connsiteX4917" fmla="*/ 2567838 w 3223440"/>
                    <a:gd name="connsiteY4917" fmla="*/ 2569110 h 3149464"/>
                    <a:gd name="connsiteX4918" fmla="*/ 2754999 w 3223440"/>
                    <a:gd name="connsiteY4918" fmla="*/ 2303768 h 3149464"/>
                    <a:gd name="connsiteX4919" fmla="*/ 2726570 w 3223440"/>
                    <a:gd name="connsiteY4919" fmla="*/ 2322721 h 3149464"/>
                    <a:gd name="connsiteX4920" fmla="*/ 2679187 w 3223440"/>
                    <a:gd name="connsiteY4920" fmla="*/ 2334566 h 3149464"/>
                    <a:gd name="connsiteX4921" fmla="*/ 2608114 w 3223440"/>
                    <a:gd name="connsiteY4921" fmla="*/ 2308506 h 3149464"/>
                    <a:gd name="connsiteX4922" fmla="*/ 2586791 w 3223440"/>
                    <a:gd name="connsiteY4922" fmla="*/ 2306137 h 3149464"/>
                    <a:gd name="connsiteX4923" fmla="*/ 2567838 w 3223440"/>
                    <a:gd name="connsiteY4923" fmla="*/ 2306137 h 3149464"/>
                    <a:gd name="connsiteX4924" fmla="*/ 2503872 w 3223440"/>
                    <a:gd name="connsiteY4924" fmla="*/ 2272969 h 3149464"/>
                    <a:gd name="connsiteX4925" fmla="*/ 2468335 w 3223440"/>
                    <a:gd name="connsiteY4925" fmla="*/ 2265862 h 3149464"/>
                    <a:gd name="connsiteX4926" fmla="*/ 2420952 w 3223440"/>
                    <a:gd name="connsiteY4926" fmla="*/ 2220848 h 3149464"/>
                    <a:gd name="connsiteX4927" fmla="*/ 2385415 w 3223440"/>
                    <a:gd name="connsiteY4927" fmla="*/ 2182942 h 3149464"/>
                    <a:gd name="connsiteX4928" fmla="*/ 2352248 w 3223440"/>
                    <a:gd name="connsiteY4928" fmla="*/ 2178204 h 3149464"/>
                    <a:gd name="connsiteX4929" fmla="*/ 2321449 w 3223440"/>
                    <a:gd name="connsiteY4929" fmla="*/ 2185311 h 3149464"/>
                    <a:gd name="connsiteX4930" fmla="*/ 2276435 w 3223440"/>
                    <a:gd name="connsiteY4930" fmla="*/ 2204264 h 3149464"/>
                    <a:gd name="connsiteX4931" fmla="*/ 2221946 w 3223440"/>
                    <a:gd name="connsiteY4931" fmla="*/ 2237432 h 3149464"/>
                    <a:gd name="connsiteX4932" fmla="*/ 2276435 w 3223440"/>
                    <a:gd name="connsiteY4932" fmla="*/ 2204264 h 3149464"/>
                    <a:gd name="connsiteX4933" fmla="*/ 2321449 w 3223440"/>
                    <a:gd name="connsiteY4933" fmla="*/ 2185311 h 3149464"/>
                    <a:gd name="connsiteX4934" fmla="*/ 2352248 w 3223440"/>
                    <a:gd name="connsiteY4934" fmla="*/ 2178204 h 3149464"/>
                    <a:gd name="connsiteX4935" fmla="*/ 2385415 w 3223440"/>
                    <a:gd name="connsiteY4935" fmla="*/ 2182942 h 3149464"/>
                    <a:gd name="connsiteX4936" fmla="*/ 2420952 w 3223440"/>
                    <a:gd name="connsiteY4936" fmla="*/ 2220848 h 3149464"/>
                    <a:gd name="connsiteX4937" fmla="*/ 2468335 w 3223440"/>
                    <a:gd name="connsiteY4937" fmla="*/ 2265862 h 3149464"/>
                    <a:gd name="connsiteX4938" fmla="*/ 2503872 w 3223440"/>
                    <a:gd name="connsiteY4938" fmla="*/ 2272969 h 3149464"/>
                    <a:gd name="connsiteX4939" fmla="*/ 2567838 w 3223440"/>
                    <a:gd name="connsiteY4939" fmla="*/ 2306137 h 3149464"/>
                    <a:gd name="connsiteX4940" fmla="*/ 2586791 w 3223440"/>
                    <a:gd name="connsiteY4940" fmla="*/ 2306137 h 3149464"/>
                    <a:gd name="connsiteX4941" fmla="*/ 2608114 w 3223440"/>
                    <a:gd name="connsiteY4941" fmla="*/ 2308506 h 3149464"/>
                    <a:gd name="connsiteX4942" fmla="*/ 2679187 w 3223440"/>
                    <a:gd name="connsiteY4942" fmla="*/ 2334566 h 3149464"/>
                    <a:gd name="connsiteX4943" fmla="*/ 2726570 w 3223440"/>
                    <a:gd name="connsiteY4943" fmla="*/ 2322721 h 3149464"/>
                    <a:gd name="connsiteX4944" fmla="*/ 2754999 w 3223440"/>
                    <a:gd name="connsiteY4944" fmla="*/ 2303768 h 3149464"/>
                    <a:gd name="connsiteX4945" fmla="*/ 2766845 w 3223440"/>
                    <a:gd name="connsiteY4945" fmla="*/ 2310875 h 3149464"/>
                    <a:gd name="connsiteX4946" fmla="*/ 2754999 w 3223440"/>
                    <a:gd name="connsiteY4946" fmla="*/ 2303768 h 3149464"/>
                    <a:gd name="connsiteX4947" fmla="*/ 2579684 w 3223440"/>
                    <a:gd name="connsiteY4947" fmla="*/ 2216110 h 3149464"/>
                    <a:gd name="connsiteX4948" fmla="*/ 2579684 w 3223440"/>
                    <a:gd name="connsiteY4948" fmla="*/ 2216110 h 3149464"/>
                    <a:gd name="connsiteX4949" fmla="*/ 2586791 w 3223440"/>
                    <a:gd name="connsiteY4949" fmla="*/ 2206633 h 3149464"/>
                    <a:gd name="connsiteX4950" fmla="*/ 2579684 w 3223440"/>
                    <a:gd name="connsiteY4950" fmla="*/ 2216110 h 3149464"/>
                    <a:gd name="connsiteX4951" fmla="*/ 2778691 w 3223440"/>
                    <a:gd name="connsiteY4951" fmla="*/ 2168728 h 3149464"/>
                    <a:gd name="connsiteX4952" fmla="*/ 2726570 w 3223440"/>
                    <a:gd name="connsiteY4952" fmla="*/ 2161620 h 3149464"/>
                    <a:gd name="connsiteX4953" fmla="*/ 2681556 w 3223440"/>
                    <a:gd name="connsiteY4953" fmla="*/ 2145036 h 3149464"/>
                    <a:gd name="connsiteX4954" fmla="*/ 2553624 w 3223440"/>
                    <a:gd name="connsiteY4954" fmla="*/ 2130821 h 3149464"/>
                    <a:gd name="connsiteX4955" fmla="*/ 2518087 w 3223440"/>
                    <a:gd name="connsiteY4955" fmla="*/ 2140298 h 3149464"/>
                    <a:gd name="connsiteX4956" fmla="*/ 2518087 w 3223440"/>
                    <a:gd name="connsiteY4956" fmla="*/ 2140298 h 3149464"/>
                    <a:gd name="connsiteX4957" fmla="*/ 2553624 w 3223440"/>
                    <a:gd name="connsiteY4957" fmla="*/ 2130821 h 3149464"/>
                    <a:gd name="connsiteX4958" fmla="*/ 2681556 w 3223440"/>
                    <a:gd name="connsiteY4958" fmla="*/ 2145036 h 3149464"/>
                    <a:gd name="connsiteX4959" fmla="*/ 2726570 w 3223440"/>
                    <a:gd name="connsiteY4959" fmla="*/ 2161620 h 3149464"/>
                    <a:gd name="connsiteX4960" fmla="*/ 2778691 w 3223440"/>
                    <a:gd name="connsiteY4960" fmla="*/ 2168728 h 3149464"/>
                    <a:gd name="connsiteX4961" fmla="*/ 2818966 w 3223440"/>
                    <a:gd name="connsiteY4961" fmla="*/ 2135560 h 3149464"/>
                    <a:gd name="connsiteX4962" fmla="*/ 2826073 w 3223440"/>
                    <a:gd name="connsiteY4962" fmla="*/ 2126083 h 3149464"/>
                    <a:gd name="connsiteX4963" fmla="*/ 2818966 w 3223440"/>
                    <a:gd name="connsiteY4963" fmla="*/ 2135560 h 3149464"/>
                    <a:gd name="connsiteX4964" fmla="*/ 2778691 w 3223440"/>
                    <a:gd name="connsiteY4964" fmla="*/ 2168728 h 3149464"/>
                    <a:gd name="connsiteX4965" fmla="*/ 2830811 w 3223440"/>
                    <a:gd name="connsiteY4965" fmla="*/ 2396164 h 3149464"/>
                    <a:gd name="connsiteX4966" fmla="*/ 2840288 w 3223440"/>
                    <a:gd name="connsiteY4966" fmla="*/ 2389056 h 3149464"/>
                    <a:gd name="connsiteX4967" fmla="*/ 2830811 w 3223440"/>
                    <a:gd name="connsiteY4967" fmla="*/ 2396164 h 3149464"/>
                    <a:gd name="connsiteX4968" fmla="*/ 2814228 w 3223440"/>
                    <a:gd name="connsiteY4968" fmla="*/ 2408009 h 3149464"/>
                    <a:gd name="connsiteX4969" fmla="*/ 2830811 w 3223440"/>
                    <a:gd name="connsiteY4969" fmla="*/ 2396164 h 3149464"/>
                    <a:gd name="connsiteX4970" fmla="*/ 2835550 w 3223440"/>
                    <a:gd name="connsiteY4970" fmla="*/ 2078701 h 3149464"/>
                    <a:gd name="connsiteX4971" fmla="*/ 2835550 w 3223440"/>
                    <a:gd name="connsiteY4971" fmla="*/ 2078701 h 3149464"/>
                    <a:gd name="connsiteX4972" fmla="*/ 2835550 w 3223440"/>
                    <a:gd name="connsiteY4972" fmla="*/ 2078701 h 3149464"/>
                    <a:gd name="connsiteX4973" fmla="*/ 2826073 w 3223440"/>
                    <a:gd name="connsiteY4973" fmla="*/ 2078701 h 3149464"/>
                    <a:gd name="connsiteX4974" fmla="*/ 2795274 w 3223440"/>
                    <a:gd name="connsiteY4974" fmla="*/ 2097654 h 3149464"/>
                    <a:gd name="connsiteX4975" fmla="*/ 2788167 w 3223440"/>
                    <a:gd name="connsiteY4975" fmla="*/ 2111868 h 3149464"/>
                    <a:gd name="connsiteX4976" fmla="*/ 2788167 w 3223440"/>
                    <a:gd name="connsiteY4976" fmla="*/ 2111868 h 3149464"/>
                    <a:gd name="connsiteX4977" fmla="*/ 2795274 w 3223440"/>
                    <a:gd name="connsiteY4977" fmla="*/ 2097654 h 3149464"/>
                    <a:gd name="connsiteX4978" fmla="*/ 2826073 w 3223440"/>
                    <a:gd name="connsiteY4978" fmla="*/ 2078701 h 3149464"/>
                    <a:gd name="connsiteX4979" fmla="*/ 2814228 w 3223440"/>
                    <a:gd name="connsiteY4979" fmla="*/ 2062117 h 3149464"/>
                    <a:gd name="connsiteX4980" fmla="*/ 2826073 w 3223440"/>
                    <a:gd name="connsiteY4980" fmla="*/ 2078701 h 3149464"/>
                    <a:gd name="connsiteX4981" fmla="*/ 2835550 w 3223440"/>
                    <a:gd name="connsiteY4981" fmla="*/ 2078701 h 3149464"/>
                    <a:gd name="connsiteX4982" fmla="*/ 2845026 w 3223440"/>
                    <a:gd name="connsiteY4982" fmla="*/ 2062117 h 3149464"/>
                    <a:gd name="connsiteX4983" fmla="*/ 2835550 w 3223440"/>
                    <a:gd name="connsiteY4983" fmla="*/ 2047902 h 3149464"/>
                    <a:gd name="connsiteX4984" fmla="*/ 2845026 w 3223440"/>
                    <a:gd name="connsiteY4984" fmla="*/ 2062117 h 3149464"/>
                    <a:gd name="connsiteX4985" fmla="*/ 2854503 w 3223440"/>
                    <a:gd name="connsiteY4985" fmla="*/ 2059747 h 3149464"/>
                    <a:gd name="connsiteX4986" fmla="*/ 2845026 w 3223440"/>
                    <a:gd name="connsiteY4986" fmla="*/ 2062117 h 3149464"/>
                    <a:gd name="connsiteX4987" fmla="*/ 2835550 w 3223440"/>
                    <a:gd name="connsiteY4987" fmla="*/ 2078701 h 3149464"/>
                    <a:gd name="connsiteX4988" fmla="*/ 2821335 w 3223440"/>
                    <a:gd name="connsiteY4988" fmla="*/ 1993412 h 3149464"/>
                    <a:gd name="connsiteX4989" fmla="*/ 2828442 w 3223440"/>
                    <a:gd name="connsiteY4989" fmla="*/ 2000519 h 3149464"/>
                    <a:gd name="connsiteX4990" fmla="*/ 2821335 w 3223440"/>
                    <a:gd name="connsiteY4990" fmla="*/ 1993412 h 3149464"/>
                    <a:gd name="connsiteX4991" fmla="*/ 2811858 w 3223440"/>
                    <a:gd name="connsiteY4991" fmla="*/ 2012365 h 3149464"/>
                    <a:gd name="connsiteX4992" fmla="*/ 2828442 w 3223440"/>
                    <a:gd name="connsiteY4992" fmla="*/ 2012365 h 3149464"/>
                    <a:gd name="connsiteX4993" fmla="*/ 2828442 w 3223440"/>
                    <a:gd name="connsiteY4993" fmla="*/ 2012365 h 3149464"/>
                    <a:gd name="connsiteX4994" fmla="*/ 2828442 w 3223440"/>
                    <a:gd name="connsiteY4994" fmla="*/ 2012365 h 3149464"/>
                    <a:gd name="connsiteX4995" fmla="*/ 2847395 w 3223440"/>
                    <a:gd name="connsiteY4995" fmla="*/ 2021841 h 3149464"/>
                    <a:gd name="connsiteX4996" fmla="*/ 2828442 w 3223440"/>
                    <a:gd name="connsiteY4996" fmla="*/ 2012365 h 3149464"/>
                    <a:gd name="connsiteX4997" fmla="*/ 2811858 w 3223440"/>
                    <a:gd name="connsiteY4997" fmla="*/ 2012365 h 3149464"/>
                    <a:gd name="connsiteX4998" fmla="*/ 2802382 w 3223440"/>
                    <a:gd name="connsiteY4998" fmla="*/ 2045533 h 3149464"/>
                    <a:gd name="connsiteX4999" fmla="*/ 2802382 w 3223440"/>
                    <a:gd name="connsiteY4999" fmla="*/ 2045533 h 3149464"/>
                    <a:gd name="connsiteX5000" fmla="*/ 2811858 w 3223440"/>
                    <a:gd name="connsiteY5000" fmla="*/ 2012365 h 3149464"/>
                    <a:gd name="connsiteX5001" fmla="*/ 2821335 w 3223440"/>
                    <a:gd name="connsiteY5001" fmla="*/ 1993412 h 3149464"/>
                    <a:gd name="connsiteX5002" fmla="*/ 2835550 w 3223440"/>
                    <a:gd name="connsiteY5002" fmla="*/ 2047902 h 3149464"/>
                    <a:gd name="connsiteX5003" fmla="*/ 2823704 w 3223440"/>
                    <a:gd name="connsiteY5003" fmla="*/ 2040794 h 3149464"/>
                    <a:gd name="connsiteX5004" fmla="*/ 2835550 w 3223440"/>
                    <a:gd name="connsiteY5004" fmla="*/ 2047902 h 3149464"/>
                    <a:gd name="connsiteX5005" fmla="*/ 2811858 w 3223440"/>
                    <a:gd name="connsiteY5005" fmla="*/ 2055009 h 3149464"/>
                    <a:gd name="connsiteX5006" fmla="*/ 2811858 w 3223440"/>
                    <a:gd name="connsiteY5006" fmla="*/ 2047902 h 3149464"/>
                    <a:gd name="connsiteX5007" fmla="*/ 2811858 w 3223440"/>
                    <a:gd name="connsiteY5007" fmla="*/ 2047902 h 3149464"/>
                    <a:gd name="connsiteX5008" fmla="*/ 2814228 w 3223440"/>
                    <a:gd name="connsiteY5008" fmla="*/ 2045533 h 3149464"/>
                    <a:gd name="connsiteX5009" fmla="*/ 2811858 w 3223440"/>
                    <a:gd name="connsiteY5009" fmla="*/ 2047902 h 3149464"/>
                    <a:gd name="connsiteX5010" fmla="*/ 2811858 w 3223440"/>
                    <a:gd name="connsiteY5010" fmla="*/ 2055009 h 3149464"/>
                    <a:gd name="connsiteX5011" fmla="*/ 2807120 w 3223440"/>
                    <a:gd name="connsiteY5011" fmla="*/ 1948399 h 3149464"/>
                    <a:gd name="connsiteX5012" fmla="*/ 2792905 w 3223440"/>
                    <a:gd name="connsiteY5012" fmla="*/ 1941291 h 3149464"/>
                    <a:gd name="connsiteX5013" fmla="*/ 2781060 w 3223440"/>
                    <a:gd name="connsiteY5013" fmla="*/ 1943660 h 3149464"/>
                    <a:gd name="connsiteX5014" fmla="*/ 2792905 w 3223440"/>
                    <a:gd name="connsiteY5014" fmla="*/ 1941291 h 3149464"/>
                    <a:gd name="connsiteX5015" fmla="*/ 2807120 w 3223440"/>
                    <a:gd name="connsiteY5015" fmla="*/ 1948399 h 3149464"/>
                    <a:gd name="connsiteX5016" fmla="*/ 2868718 w 3223440"/>
                    <a:gd name="connsiteY5016" fmla="*/ 1974459 h 3149464"/>
                    <a:gd name="connsiteX5017" fmla="*/ 2868718 w 3223440"/>
                    <a:gd name="connsiteY5017" fmla="*/ 1974459 h 3149464"/>
                    <a:gd name="connsiteX5018" fmla="*/ 2807120 w 3223440"/>
                    <a:gd name="connsiteY5018" fmla="*/ 1948399 h 3149464"/>
                    <a:gd name="connsiteX5019" fmla="*/ 2863979 w 3223440"/>
                    <a:gd name="connsiteY5019" fmla="*/ 1863110 h 3149464"/>
                    <a:gd name="connsiteX5020" fmla="*/ 2882932 w 3223440"/>
                    <a:gd name="connsiteY5020" fmla="*/ 1874955 h 3149464"/>
                    <a:gd name="connsiteX5021" fmla="*/ 2863979 w 3223440"/>
                    <a:gd name="connsiteY5021" fmla="*/ 1863110 h 3149464"/>
                    <a:gd name="connsiteX5022" fmla="*/ 2880563 w 3223440"/>
                    <a:gd name="connsiteY5022" fmla="*/ 1559862 h 3149464"/>
                    <a:gd name="connsiteX5023" fmla="*/ 2873456 w 3223440"/>
                    <a:gd name="connsiteY5023" fmla="*/ 1574076 h 3149464"/>
                    <a:gd name="connsiteX5024" fmla="*/ 2873456 w 3223440"/>
                    <a:gd name="connsiteY5024" fmla="*/ 1574076 h 3149464"/>
                    <a:gd name="connsiteX5025" fmla="*/ 2880563 w 3223440"/>
                    <a:gd name="connsiteY5025" fmla="*/ 1559862 h 3149464"/>
                    <a:gd name="connsiteX5026" fmla="*/ 2890040 w 3223440"/>
                    <a:gd name="connsiteY5026" fmla="*/ 1543278 h 3149464"/>
                    <a:gd name="connsiteX5027" fmla="*/ 2880563 w 3223440"/>
                    <a:gd name="connsiteY5027" fmla="*/ 1559862 h 3149464"/>
                    <a:gd name="connsiteX5028" fmla="*/ 2937422 w 3223440"/>
                    <a:gd name="connsiteY5028" fmla="*/ 1275566 h 3149464"/>
                    <a:gd name="connsiteX5029" fmla="*/ 2932684 w 3223440"/>
                    <a:gd name="connsiteY5029" fmla="*/ 1277935 h 3149464"/>
                    <a:gd name="connsiteX5030" fmla="*/ 2937422 w 3223440"/>
                    <a:gd name="connsiteY5030" fmla="*/ 1275566 h 3149464"/>
                    <a:gd name="connsiteX5031" fmla="*/ 2935053 w 3223440"/>
                    <a:gd name="connsiteY5031" fmla="*/ 1237660 h 3149464"/>
                    <a:gd name="connsiteX5032" fmla="*/ 2911362 w 3223440"/>
                    <a:gd name="connsiteY5032" fmla="*/ 1190278 h 3149464"/>
                    <a:gd name="connsiteX5033" fmla="*/ 2935053 w 3223440"/>
                    <a:gd name="connsiteY5033" fmla="*/ 1237660 h 3149464"/>
                    <a:gd name="connsiteX5034" fmla="*/ 2937422 w 3223440"/>
                    <a:gd name="connsiteY5034" fmla="*/ 1275566 h 3149464"/>
                    <a:gd name="connsiteX5035" fmla="*/ 3055878 w 3223440"/>
                    <a:gd name="connsiteY5035" fmla="*/ 1856002 h 3149464"/>
                    <a:gd name="connsiteX5036" fmla="*/ 3062986 w 3223440"/>
                    <a:gd name="connsiteY5036" fmla="*/ 1851264 h 3149464"/>
                    <a:gd name="connsiteX5037" fmla="*/ 3032187 w 3223440"/>
                    <a:gd name="connsiteY5037" fmla="*/ 1801513 h 3149464"/>
                    <a:gd name="connsiteX5038" fmla="*/ 3044033 w 3223440"/>
                    <a:gd name="connsiteY5038" fmla="*/ 1732808 h 3149464"/>
                    <a:gd name="connsiteX5039" fmla="*/ 3044033 w 3223440"/>
                    <a:gd name="connsiteY5039" fmla="*/ 1732808 h 3149464"/>
                    <a:gd name="connsiteX5040" fmla="*/ 3044033 w 3223440"/>
                    <a:gd name="connsiteY5040" fmla="*/ 1732808 h 3149464"/>
                    <a:gd name="connsiteX5041" fmla="*/ 3044033 w 3223440"/>
                    <a:gd name="connsiteY5041" fmla="*/ 1732808 h 3149464"/>
                    <a:gd name="connsiteX5042" fmla="*/ 3044033 w 3223440"/>
                    <a:gd name="connsiteY5042" fmla="*/ 1732808 h 3149464"/>
                    <a:gd name="connsiteX5043" fmla="*/ 3032187 w 3223440"/>
                    <a:gd name="connsiteY5043" fmla="*/ 1801513 h 3149464"/>
                    <a:gd name="connsiteX5044" fmla="*/ 3062986 w 3223440"/>
                    <a:gd name="connsiteY5044" fmla="*/ 1851264 h 3149464"/>
                    <a:gd name="connsiteX5045" fmla="*/ 3055878 w 3223440"/>
                    <a:gd name="connsiteY5045" fmla="*/ 1856002 h 3149464"/>
                    <a:gd name="connsiteX5046" fmla="*/ 3015603 w 3223440"/>
                    <a:gd name="connsiteY5046" fmla="*/ 1882063 h 3149464"/>
                    <a:gd name="connsiteX5047" fmla="*/ 3015603 w 3223440"/>
                    <a:gd name="connsiteY5047" fmla="*/ 1882063 h 3149464"/>
                    <a:gd name="connsiteX5048" fmla="*/ 3055878 w 3223440"/>
                    <a:gd name="connsiteY5048" fmla="*/ 1856002 h 3149464"/>
                    <a:gd name="connsiteX5049" fmla="*/ 3044033 w 3223440"/>
                    <a:gd name="connsiteY5049" fmla="*/ 1240029 h 3149464"/>
                    <a:gd name="connsiteX5050" fmla="*/ 3044033 w 3223440"/>
                    <a:gd name="connsiteY5050" fmla="*/ 1240029 h 3149464"/>
                    <a:gd name="connsiteX5051" fmla="*/ 3044033 w 3223440"/>
                    <a:gd name="connsiteY5051" fmla="*/ 1240029 h 3149464"/>
                    <a:gd name="connsiteX5052" fmla="*/ 3058248 w 3223440"/>
                    <a:gd name="connsiteY5052" fmla="*/ 1254244 h 3149464"/>
                    <a:gd name="connsiteX5053" fmla="*/ 3044033 w 3223440"/>
                    <a:gd name="connsiteY5053" fmla="*/ 1240029 h 3149464"/>
                    <a:gd name="connsiteX5054" fmla="*/ 3060617 w 3223440"/>
                    <a:gd name="connsiteY5054" fmla="*/ 1699640 h 3149464"/>
                    <a:gd name="connsiteX5055" fmla="*/ 3044033 w 3223440"/>
                    <a:gd name="connsiteY5055" fmla="*/ 1709117 h 3149464"/>
                    <a:gd name="connsiteX5056" fmla="*/ 3060617 w 3223440"/>
                    <a:gd name="connsiteY5056" fmla="*/ 1699640 h 3149464"/>
                    <a:gd name="connsiteX5057" fmla="*/ 3072462 w 3223440"/>
                    <a:gd name="connsiteY5057" fmla="*/ 1692533 h 3149464"/>
                    <a:gd name="connsiteX5058" fmla="*/ 3060617 w 3223440"/>
                    <a:gd name="connsiteY5058" fmla="*/ 1699640 h 3149464"/>
                    <a:gd name="connsiteX5059" fmla="*/ 3060617 w 3223440"/>
                    <a:gd name="connsiteY5059" fmla="*/ 1270828 h 3149464"/>
                    <a:gd name="connsiteX5060" fmla="*/ 3060617 w 3223440"/>
                    <a:gd name="connsiteY5060" fmla="*/ 1270828 h 3149464"/>
                    <a:gd name="connsiteX5061" fmla="*/ 3060617 w 3223440"/>
                    <a:gd name="connsiteY5061" fmla="*/ 1270828 h 3149464"/>
                    <a:gd name="connsiteX5062" fmla="*/ 3060617 w 3223440"/>
                    <a:gd name="connsiteY5062" fmla="*/ 1277935 h 3149464"/>
                    <a:gd name="connsiteX5063" fmla="*/ 3060617 w 3223440"/>
                    <a:gd name="connsiteY5063" fmla="*/ 1270828 h 3149464"/>
                    <a:gd name="connsiteX5064" fmla="*/ 3103261 w 3223440"/>
                    <a:gd name="connsiteY5064" fmla="*/ 1619090 h 3149464"/>
                    <a:gd name="connsiteX5065" fmla="*/ 3065355 w 3223440"/>
                    <a:gd name="connsiteY5065" fmla="*/ 1630935 h 3149464"/>
                    <a:gd name="connsiteX5066" fmla="*/ 3065355 w 3223440"/>
                    <a:gd name="connsiteY5066" fmla="*/ 1630935 h 3149464"/>
                    <a:gd name="connsiteX5067" fmla="*/ 3103261 w 3223440"/>
                    <a:gd name="connsiteY5067" fmla="*/ 1619090 h 3149464"/>
                    <a:gd name="connsiteX5068" fmla="*/ 3070093 w 3223440"/>
                    <a:gd name="connsiteY5068" fmla="*/ 1424821 h 3149464"/>
                    <a:gd name="connsiteX5069" fmla="*/ 3070093 w 3223440"/>
                    <a:gd name="connsiteY5069" fmla="*/ 1424821 h 3149464"/>
                    <a:gd name="connsiteX5070" fmla="*/ 3079570 w 3223440"/>
                    <a:gd name="connsiteY5070" fmla="*/ 1424821 h 3149464"/>
                    <a:gd name="connsiteX5071" fmla="*/ 3079570 w 3223440"/>
                    <a:gd name="connsiteY5071" fmla="*/ 1424821 h 3149464"/>
                    <a:gd name="connsiteX5072" fmla="*/ 3079570 w 3223440"/>
                    <a:gd name="connsiteY5072" fmla="*/ 1424821 h 3149464"/>
                    <a:gd name="connsiteX5073" fmla="*/ 3070093 w 3223440"/>
                    <a:gd name="connsiteY5073" fmla="*/ 1424821 h 3149464"/>
                    <a:gd name="connsiteX5074" fmla="*/ 3100892 w 3223440"/>
                    <a:gd name="connsiteY5074" fmla="*/ 1602506 h 3149464"/>
                    <a:gd name="connsiteX5075" fmla="*/ 3100892 w 3223440"/>
                    <a:gd name="connsiteY5075" fmla="*/ 1602506 h 3149464"/>
                    <a:gd name="connsiteX5076" fmla="*/ 3105630 w 3223440"/>
                    <a:gd name="connsiteY5076" fmla="*/ 1600137 h 3149464"/>
                    <a:gd name="connsiteX5077" fmla="*/ 3100892 w 3223440"/>
                    <a:gd name="connsiteY5077" fmla="*/ 1602506 h 3149464"/>
                    <a:gd name="connsiteX5078" fmla="*/ 3103261 w 3223440"/>
                    <a:gd name="connsiteY5078" fmla="*/ 1609613 h 3149464"/>
                    <a:gd name="connsiteX5079" fmla="*/ 3100892 w 3223440"/>
                    <a:gd name="connsiteY5079" fmla="*/ 1602506 h 3149464"/>
                    <a:gd name="connsiteX5080" fmla="*/ 3100892 w 3223440"/>
                    <a:gd name="connsiteY5080" fmla="*/ 1602506 h 3149464"/>
                    <a:gd name="connsiteX5081" fmla="*/ 3100892 w 3223440"/>
                    <a:gd name="connsiteY5081" fmla="*/ 1602506 h 3149464"/>
                    <a:gd name="connsiteX5082" fmla="*/ 3112737 w 3223440"/>
                    <a:gd name="connsiteY5082" fmla="*/ 1635674 h 3149464"/>
                    <a:gd name="connsiteX5083" fmla="*/ 3112737 w 3223440"/>
                    <a:gd name="connsiteY5083" fmla="*/ 1635674 h 3149464"/>
                    <a:gd name="connsiteX5084" fmla="*/ 3105630 w 3223440"/>
                    <a:gd name="connsiteY5084" fmla="*/ 1626197 h 3149464"/>
                    <a:gd name="connsiteX5085" fmla="*/ 3112737 w 3223440"/>
                    <a:gd name="connsiteY5085" fmla="*/ 1635674 h 3149464"/>
                    <a:gd name="connsiteX5086" fmla="*/ 3110368 w 3223440"/>
                    <a:gd name="connsiteY5086" fmla="*/ 1595398 h 3149464"/>
                    <a:gd name="connsiteX5087" fmla="*/ 3103261 w 3223440"/>
                    <a:gd name="connsiteY5087" fmla="*/ 1585922 h 3149464"/>
                    <a:gd name="connsiteX5088" fmla="*/ 3093785 w 3223440"/>
                    <a:gd name="connsiteY5088" fmla="*/ 1585922 h 3149464"/>
                    <a:gd name="connsiteX5089" fmla="*/ 3103261 w 3223440"/>
                    <a:gd name="connsiteY5089" fmla="*/ 1585922 h 3149464"/>
                    <a:gd name="connsiteX5090" fmla="*/ 3112737 w 3223440"/>
                    <a:gd name="connsiteY5090" fmla="*/ 1569338 h 3149464"/>
                    <a:gd name="connsiteX5091" fmla="*/ 3112737 w 3223440"/>
                    <a:gd name="connsiteY5091" fmla="*/ 1569338 h 3149464"/>
                    <a:gd name="connsiteX5092" fmla="*/ 3103261 w 3223440"/>
                    <a:gd name="connsiteY5092" fmla="*/ 1585922 h 3149464"/>
                    <a:gd name="connsiteX5093" fmla="*/ 3110368 w 3223440"/>
                    <a:gd name="connsiteY5093" fmla="*/ 1595398 h 3149464"/>
                    <a:gd name="connsiteX5094" fmla="*/ 3091415 w 3223440"/>
                    <a:gd name="connsiteY5094" fmla="*/ 1550385 h 3149464"/>
                    <a:gd name="connsiteX5095" fmla="*/ 3107999 w 3223440"/>
                    <a:gd name="connsiteY5095" fmla="*/ 1555123 h 3149464"/>
                    <a:gd name="connsiteX5096" fmla="*/ 3091415 w 3223440"/>
                    <a:gd name="connsiteY5096" fmla="*/ 1550385 h 3149464"/>
                    <a:gd name="connsiteX5097" fmla="*/ 3070093 w 3223440"/>
                    <a:gd name="connsiteY5097" fmla="*/ 1671211 h 3149464"/>
                    <a:gd name="connsiteX5098" fmla="*/ 3072462 w 3223440"/>
                    <a:gd name="connsiteY5098" fmla="*/ 1675949 h 3149464"/>
                    <a:gd name="connsiteX5099" fmla="*/ 3072462 w 3223440"/>
                    <a:gd name="connsiteY5099" fmla="*/ 1675949 h 3149464"/>
                    <a:gd name="connsiteX5100" fmla="*/ 3070093 w 3223440"/>
                    <a:gd name="connsiteY5100" fmla="*/ 1671211 h 3149464"/>
                    <a:gd name="connsiteX5101" fmla="*/ 3103261 w 3223440"/>
                    <a:gd name="connsiteY5101" fmla="*/ 1820465 h 3149464"/>
                    <a:gd name="connsiteX5102" fmla="*/ 3103261 w 3223440"/>
                    <a:gd name="connsiteY5102" fmla="*/ 1837050 h 3149464"/>
                    <a:gd name="connsiteX5103" fmla="*/ 3103261 w 3223440"/>
                    <a:gd name="connsiteY5103" fmla="*/ 1820465 h 3149464"/>
                    <a:gd name="connsiteX5104" fmla="*/ 3103261 w 3223440"/>
                    <a:gd name="connsiteY5104" fmla="*/ 1806251 h 3149464"/>
                    <a:gd name="connsiteX5105" fmla="*/ 3103261 w 3223440"/>
                    <a:gd name="connsiteY5105" fmla="*/ 1820465 h 3149464"/>
                    <a:gd name="connsiteX5106" fmla="*/ 3100892 w 3223440"/>
                    <a:gd name="connsiteY5106" fmla="*/ 1337164 h 3149464"/>
                    <a:gd name="connsiteX5107" fmla="*/ 3093785 w 3223440"/>
                    <a:gd name="connsiteY5107" fmla="*/ 1327687 h 3149464"/>
                    <a:gd name="connsiteX5108" fmla="*/ 3093785 w 3223440"/>
                    <a:gd name="connsiteY5108" fmla="*/ 1303996 h 3149464"/>
                    <a:gd name="connsiteX5109" fmla="*/ 3077200 w 3223440"/>
                    <a:gd name="connsiteY5109" fmla="*/ 1303996 h 3149464"/>
                    <a:gd name="connsiteX5110" fmla="*/ 3072462 w 3223440"/>
                    <a:gd name="connsiteY5110" fmla="*/ 1303996 h 3149464"/>
                    <a:gd name="connsiteX5111" fmla="*/ 3067724 w 3223440"/>
                    <a:gd name="connsiteY5111" fmla="*/ 1303996 h 3149464"/>
                    <a:gd name="connsiteX5112" fmla="*/ 3067724 w 3223440"/>
                    <a:gd name="connsiteY5112" fmla="*/ 1303996 h 3149464"/>
                    <a:gd name="connsiteX5113" fmla="*/ 3067724 w 3223440"/>
                    <a:gd name="connsiteY5113" fmla="*/ 1303996 h 3149464"/>
                    <a:gd name="connsiteX5114" fmla="*/ 3072462 w 3223440"/>
                    <a:gd name="connsiteY5114" fmla="*/ 1303996 h 3149464"/>
                    <a:gd name="connsiteX5115" fmla="*/ 3077200 w 3223440"/>
                    <a:gd name="connsiteY5115" fmla="*/ 1303996 h 3149464"/>
                    <a:gd name="connsiteX5116" fmla="*/ 3077200 w 3223440"/>
                    <a:gd name="connsiteY5116" fmla="*/ 1303996 h 3149464"/>
                    <a:gd name="connsiteX5117" fmla="*/ 3093785 w 3223440"/>
                    <a:gd name="connsiteY5117" fmla="*/ 1303996 h 3149464"/>
                    <a:gd name="connsiteX5118" fmla="*/ 3093785 w 3223440"/>
                    <a:gd name="connsiteY5118" fmla="*/ 1303996 h 3149464"/>
                    <a:gd name="connsiteX5119" fmla="*/ 3093785 w 3223440"/>
                    <a:gd name="connsiteY5119" fmla="*/ 1327687 h 3149464"/>
                    <a:gd name="connsiteX5120" fmla="*/ 3100892 w 3223440"/>
                    <a:gd name="connsiteY5120" fmla="*/ 1337164 h 3149464"/>
                    <a:gd name="connsiteX5121" fmla="*/ 3093785 w 3223440"/>
                    <a:gd name="connsiteY5121" fmla="*/ 1303996 h 3149464"/>
                    <a:gd name="connsiteX5122" fmla="*/ 3086677 w 3223440"/>
                    <a:gd name="connsiteY5122" fmla="*/ 1287412 h 3149464"/>
                    <a:gd name="connsiteX5123" fmla="*/ 3086677 w 3223440"/>
                    <a:gd name="connsiteY5123" fmla="*/ 1287412 h 3149464"/>
                    <a:gd name="connsiteX5124" fmla="*/ 3093785 w 3223440"/>
                    <a:gd name="connsiteY5124" fmla="*/ 1303996 h 3149464"/>
                    <a:gd name="connsiteX5125" fmla="*/ 3008496 w 3223440"/>
                    <a:gd name="connsiteY5125" fmla="*/ 875184 h 3149464"/>
                    <a:gd name="connsiteX5126" fmla="*/ 3013234 w 3223440"/>
                    <a:gd name="connsiteY5126" fmla="*/ 882291 h 3149464"/>
                    <a:gd name="connsiteX5127" fmla="*/ 3008496 w 3223440"/>
                    <a:gd name="connsiteY5127" fmla="*/ 875184 h 3149464"/>
                    <a:gd name="connsiteX5128" fmla="*/ 2996650 w 3223440"/>
                    <a:gd name="connsiteY5128" fmla="*/ 853862 h 3149464"/>
                    <a:gd name="connsiteX5129" fmla="*/ 3008496 w 3223440"/>
                    <a:gd name="connsiteY5129" fmla="*/ 875184 h 3149464"/>
                    <a:gd name="connsiteX5130" fmla="*/ 2918469 w 3223440"/>
                    <a:gd name="connsiteY5130" fmla="*/ 804110 h 3149464"/>
                    <a:gd name="connsiteX5131" fmla="*/ 2913731 w 3223440"/>
                    <a:gd name="connsiteY5131" fmla="*/ 804110 h 3149464"/>
                    <a:gd name="connsiteX5132" fmla="*/ 2913731 w 3223440"/>
                    <a:gd name="connsiteY5132" fmla="*/ 804110 h 3149464"/>
                    <a:gd name="connsiteX5133" fmla="*/ 2913731 w 3223440"/>
                    <a:gd name="connsiteY5133" fmla="*/ 804110 h 3149464"/>
                    <a:gd name="connsiteX5134" fmla="*/ 2918469 w 3223440"/>
                    <a:gd name="connsiteY5134" fmla="*/ 804110 h 3149464"/>
                    <a:gd name="connsiteX5135" fmla="*/ 2899516 w 3223440"/>
                    <a:gd name="connsiteY5135" fmla="*/ 839647 h 3149464"/>
                    <a:gd name="connsiteX5136" fmla="*/ 2942160 w 3223440"/>
                    <a:gd name="connsiteY5136" fmla="*/ 901244 h 3149464"/>
                    <a:gd name="connsiteX5137" fmla="*/ 2949268 w 3223440"/>
                    <a:gd name="connsiteY5137" fmla="*/ 898875 h 3149464"/>
                    <a:gd name="connsiteX5138" fmla="*/ 2942160 w 3223440"/>
                    <a:gd name="connsiteY5138" fmla="*/ 901244 h 3149464"/>
                    <a:gd name="connsiteX5139" fmla="*/ 2925576 w 3223440"/>
                    <a:gd name="connsiteY5139" fmla="*/ 932043 h 3149464"/>
                    <a:gd name="connsiteX5140" fmla="*/ 2951637 w 3223440"/>
                    <a:gd name="connsiteY5140" fmla="*/ 972318 h 3149464"/>
                    <a:gd name="connsiteX5141" fmla="*/ 2975328 w 3223440"/>
                    <a:gd name="connsiteY5141" fmla="*/ 996009 h 3149464"/>
                    <a:gd name="connsiteX5142" fmla="*/ 2996650 w 3223440"/>
                    <a:gd name="connsiteY5142" fmla="*/ 1024439 h 3149464"/>
                    <a:gd name="connsiteX5143" fmla="*/ 3060617 w 3223440"/>
                    <a:gd name="connsiteY5143" fmla="*/ 1176063 h 3149464"/>
                    <a:gd name="connsiteX5144" fmla="*/ 3072462 w 3223440"/>
                    <a:gd name="connsiteY5144" fmla="*/ 1216338 h 3149464"/>
                    <a:gd name="connsiteX5145" fmla="*/ 3089046 w 3223440"/>
                    <a:gd name="connsiteY5145" fmla="*/ 1273197 h 3149464"/>
                    <a:gd name="connsiteX5146" fmla="*/ 3065355 w 3223440"/>
                    <a:gd name="connsiteY5146" fmla="*/ 1273197 h 3149464"/>
                    <a:gd name="connsiteX5147" fmla="*/ 3089046 w 3223440"/>
                    <a:gd name="connsiteY5147" fmla="*/ 1273197 h 3149464"/>
                    <a:gd name="connsiteX5148" fmla="*/ 3072462 w 3223440"/>
                    <a:gd name="connsiteY5148" fmla="*/ 1216338 h 3149464"/>
                    <a:gd name="connsiteX5149" fmla="*/ 3060617 w 3223440"/>
                    <a:gd name="connsiteY5149" fmla="*/ 1176063 h 3149464"/>
                    <a:gd name="connsiteX5150" fmla="*/ 2996650 w 3223440"/>
                    <a:gd name="connsiteY5150" fmla="*/ 1024439 h 3149464"/>
                    <a:gd name="connsiteX5151" fmla="*/ 2975328 w 3223440"/>
                    <a:gd name="connsiteY5151" fmla="*/ 996009 h 3149464"/>
                    <a:gd name="connsiteX5152" fmla="*/ 2951637 w 3223440"/>
                    <a:gd name="connsiteY5152" fmla="*/ 972318 h 3149464"/>
                    <a:gd name="connsiteX5153" fmla="*/ 2942160 w 3223440"/>
                    <a:gd name="connsiteY5153" fmla="*/ 969949 h 3149464"/>
                    <a:gd name="connsiteX5154" fmla="*/ 2951637 w 3223440"/>
                    <a:gd name="connsiteY5154" fmla="*/ 972318 h 3149464"/>
                    <a:gd name="connsiteX5155" fmla="*/ 2925576 w 3223440"/>
                    <a:gd name="connsiteY5155" fmla="*/ 932043 h 3149464"/>
                    <a:gd name="connsiteX5156" fmla="*/ 2927946 w 3223440"/>
                    <a:gd name="connsiteY5156" fmla="*/ 950996 h 3149464"/>
                    <a:gd name="connsiteX5157" fmla="*/ 2925576 w 3223440"/>
                    <a:gd name="connsiteY5157" fmla="*/ 932043 h 3149464"/>
                    <a:gd name="connsiteX5158" fmla="*/ 2942160 w 3223440"/>
                    <a:gd name="connsiteY5158" fmla="*/ 901244 h 3149464"/>
                    <a:gd name="connsiteX5159" fmla="*/ 2899516 w 3223440"/>
                    <a:gd name="connsiteY5159" fmla="*/ 839647 h 3149464"/>
                    <a:gd name="connsiteX5160" fmla="*/ 2875825 w 3223440"/>
                    <a:gd name="connsiteY5160" fmla="*/ 818325 h 3149464"/>
                    <a:gd name="connsiteX5161" fmla="*/ 2899516 w 3223440"/>
                    <a:gd name="connsiteY5161" fmla="*/ 839647 h 3149464"/>
                    <a:gd name="connsiteX5162" fmla="*/ 2641281 w 3223440"/>
                    <a:gd name="connsiteY5162" fmla="*/ 349238 h 3149464"/>
                    <a:gd name="connsiteX5163" fmla="*/ 2634174 w 3223440"/>
                    <a:gd name="connsiteY5163" fmla="*/ 365821 h 3149464"/>
                    <a:gd name="connsiteX5164" fmla="*/ 2693402 w 3223440"/>
                    <a:gd name="connsiteY5164" fmla="*/ 465325 h 3149464"/>
                    <a:gd name="connsiteX5165" fmla="*/ 2717093 w 3223440"/>
                    <a:gd name="connsiteY5165" fmla="*/ 481909 h 3149464"/>
                    <a:gd name="connsiteX5166" fmla="*/ 2785798 w 3223440"/>
                    <a:gd name="connsiteY5166" fmla="*/ 567197 h 3149464"/>
                    <a:gd name="connsiteX5167" fmla="*/ 2792905 w 3223440"/>
                    <a:gd name="connsiteY5167" fmla="*/ 602734 h 3149464"/>
                    <a:gd name="connsiteX5168" fmla="*/ 2807120 w 3223440"/>
                    <a:gd name="connsiteY5168" fmla="*/ 609842 h 3149464"/>
                    <a:gd name="connsiteX5169" fmla="*/ 2873456 w 3223440"/>
                    <a:gd name="connsiteY5169" fmla="*/ 733036 h 3149464"/>
                    <a:gd name="connsiteX5170" fmla="*/ 2878194 w 3223440"/>
                    <a:gd name="connsiteY5170" fmla="*/ 747251 h 3149464"/>
                    <a:gd name="connsiteX5171" fmla="*/ 2878194 w 3223440"/>
                    <a:gd name="connsiteY5171" fmla="*/ 754358 h 3149464"/>
                    <a:gd name="connsiteX5172" fmla="*/ 2878194 w 3223440"/>
                    <a:gd name="connsiteY5172" fmla="*/ 754358 h 3149464"/>
                    <a:gd name="connsiteX5173" fmla="*/ 2878194 w 3223440"/>
                    <a:gd name="connsiteY5173" fmla="*/ 747251 h 3149464"/>
                    <a:gd name="connsiteX5174" fmla="*/ 2873456 w 3223440"/>
                    <a:gd name="connsiteY5174" fmla="*/ 733036 h 3149464"/>
                    <a:gd name="connsiteX5175" fmla="*/ 2807120 w 3223440"/>
                    <a:gd name="connsiteY5175" fmla="*/ 609842 h 3149464"/>
                    <a:gd name="connsiteX5176" fmla="*/ 2792905 w 3223440"/>
                    <a:gd name="connsiteY5176" fmla="*/ 602734 h 3149464"/>
                    <a:gd name="connsiteX5177" fmla="*/ 2792905 w 3223440"/>
                    <a:gd name="connsiteY5177" fmla="*/ 602734 h 3149464"/>
                    <a:gd name="connsiteX5178" fmla="*/ 2785798 w 3223440"/>
                    <a:gd name="connsiteY5178" fmla="*/ 567197 h 3149464"/>
                    <a:gd name="connsiteX5179" fmla="*/ 2717093 w 3223440"/>
                    <a:gd name="connsiteY5179" fmla="*/ 481909 h 3149464"/>
                    <a:gd name="connsiteX5180" fmla="*/ 2693402 w 3223440"/>
                    <a:gd name="connsiteY5180" fmla="*/ 465325 h 3149464"/>
                    <a:gd name="connsiteX5181" fmla="*/ 2634174 w 3223440"/>
                    <a:gd name="connsiteY5181" fmla="*/ 365821 h 3149464"/>
                    <a:gd name="connsiteX5182" fmla="*/ 2641281 w 3223440"/>
                    <a:gd name="connsiteY5182" fmla="*/ 349238 h 3149464"/>
                    <a:gd name="connsiteX5183" fmla="*/ 2612852 w 3223440"/>
                    <a:gd name="connsiteY5183" fmla="*/ 384774 h 3149464"/>
                    <a:gd name="connsiteX5184" fmla="*/ 2612852 w 3223440"/>
                    <a:gd name="connsiteY5184" fmla="*/ 384774 h 3149464"/>
                    <a:gd name="connsiteX5185" fmla="*/ 2612852 w 3223440"/>
                    <a:gd name="connsiteY5185" fmla="*/ 398989 h 3149464"/>
                    <a:gd name="connsiteX5186" fmla="*/ 2612852 w 3223440"/>
                    <a:gd name="connsiteY5186" fmla="*/ 384774 h 3149464"/>
                    <a:gd name="connsiteX5187" fmla="*/ 2601006 w 3223440"/>
                    <a:gd name="connsiteY5187" fmla="*/ 588519 h 3149464"/>
                    <a:gd name="connsiteX5188" fmla="*/ 2653127 w 3223440"/>
                    <a:gd name="connsiteY5188" fmla="*/ 576674 h 3149464"/>
                    <a:gd name="connsiteX5189" fmla="*/ 2646019 w 3223440"/>
                    <a:gd name="connsiteY5189" fmla="*/ 567197 h 3149464"/>
                    <a:gd name="connsiteX5190" fmla="*/ 2653127 w 3223440"/>
                    <a:gd name="connsiteY5190" fmla="*/ 576674 h 3149464"/>
                    <a:gd name="connsiteX5191" fmla="*/ 2601006 w 3223440"/>
                    <a:gd name="connsiteY5191" fmla="*/ 588519 h 3149464"/>
                    <a:gd name="connsiteX5192" fmla="*/ 2601006 w 3223440"/>
                    <a:gd name="connsiteY5192" fmla="*/ 597996 h 3149464"/>
                    <a:gd name="connsiteX5193" fmla="*/ 2601006 w 3223440"/>
                    <a:gd name="connsiteY5193" fmla="*/ 588519 h 3149464"/>
                    <a:gd name="connsiteX5194" fmla="*/ 2605744 w 3223440"/>
                    <a:gd name="connsiteY5194" fmla="*/ 624056 h 3149464"/>
                    <a:gd name="connsiteX5195" fmla="*/ 2627066 w 3223440"/>
                    <a:gd name="connsiteY5195" fmla="*/ 616949 h 3149464"/>
                    <a:gd name="connsiteX5196" fmla="*/ 2624697 w 3223440"/>
                    <a:gd name="connsiteY5196" fmla="*/ 605103 h 3149464"/>
                    <a:gd name="connsiteX5197" fmla="*/ 2629436 w 3223440"/>
                    <a:gd name="connsiteY5197" fmla="*/ 616949 h 3149464"/>
                    <a:gd name="connsiteX5198" fmla="*/ 2605744 w 3223440"/>
                    <a:gd name="connsiteY5198" fmla="*/ 624056 h 3149464"/>
                    <a:gd name="connsiteX5199" fmla="*/ 2589160 w 3223440"/>
                    <a:gd name="connsiteY5199" fmla="*/ 626425 h 3149464"/>
                    <a:gd name="connsiteX5200" fmla="*/ 2589160 w 3223440"/>
                    <a:gd name="connsiteY5200" fmla="*/ 626425 h 3149464"/>
                    <a:gd name="connsiteX5201" fmla="*/ 2605744 w 3223440"/>
                    <a:gd name="connsiteY5201" fmla="*/ 624056 h 3149464"/>
                    <a:gd name="connsiteX5202" fmla="*/ 2586791 w 3223440"/>
                    <a:gd name="connsiteY5202" fmla="*/ 353976 h 3149464"/>
                    <a:gd name="connsiteX5203" fmla="*/ 2591529 w 3223440"/>
                    <a:gd name="connsiteY5203" fmla="*/ 372929 h 3149464"/>
                    <a:gd name="connsiteX5204" fmla="*/ 2586791 w 3223440"/>
                    <a:gd name="connsiteY5204" fmla="*/ 353976 h 3149464"/>
                    <a:gd name="connsiteX5205" fmla="*/ 2584422 w 3223440"/>
                    <a:gd name="connsiteY5205" fmla="*/ 335023 h 3149464"/>
                    <a:gd name="connsiteX5206" fmla="*/ 2586791 w 3223440"/>
                    <a:gd name="connsiteY5206" fmla="*/ 353976 h 3149464"/>
                    <a:gd name="connsiteX5207" fmla="*/ 2534670 w 3223440"/>
                    <a:gd name="connsiteY5207" fmla="*/ 327915 h 3149464"/>
                    <a:gd name="connsiteX5208" fmla="*/ 2534670 w 3223440"/>
                    <a:gd name="connsiteY5208" fmla="*/ 318439 h 3149464"/>
                    <a:gd name="connsiteX5209" fmla="*/ 2534670 w 3223440"/>
                    <a:gd name="connsiteY5209" fmla="*/ 318439 h 3149464"/>
                    <a:gd name="connsiteX5210" fmla="*/ 2534670 w 3223440"/>
                    <a:gd name="connsiteY5210" fmla="*/ 327915 h 3149464"/>
                    <a:gd name="connsiteX5211" fmla="*/ 2534670 w 3223440"/>
                    <a:gd name="connsiteY5211" fmla="*/ 327915 h 3149464"/>
                    <a:gd name="connsiteX5212" fmla="*/ 2534670 w 3223440"/>
                    <a:gd name="connsiteY5212" fmla="*/ 327915 h 3149464"/>
                    <a:gd name="connsiteX5213" fmla="*/ 2539409 w 3223440"/>
                    <a:gd name="connsiteY5213" fmla="*/ 387144 h 3149464"/>
                    <a:gd name="connsiteX5214" fmla="*/ 2551254 w 3223440"/>
                    <a:gd name="connsiteY5214" fmla="*/ 349238 h 3149464"/>
                    <a:gd name="connsiteX5215" fmla="*/ 2544147 w 3223440"/>
                    <a:gd name="connsiteY5215" fmla="*/ 327915 h 3149464"/>
                    <a:gd name="connsiteX5216" fmla="*/ 2551254 w 3223440"/>
                    <a:gd name="connsiteY5216" fmla="*/ 349238 h 3149464"/>
                    <a:gd name="connsiteX5217" fmla="*/ 2539409 w 3223440"/>
                    <a:gd name="connsiteY5217" fmla="*/ 387144 h 3149464"/>
                    <a:gd name="connsiteX5218" fmla="*/ 2520456 w 3223440"/>
                    <a:gd name="connsiteY5218" fmla="*/ 387144 h 3149464"/>
                    <a:gd name="connsiteX5219" fmla="*/ 2494395 w 3223440"/>
                    <a:gd name="connsiteY5219" fmla="*/ 391882 h 3149464"/>
                    <a:gd name="connsiteX5220" fmla="*/ 2496764 w 3223440"/>
                    <a:gd name="connsiteY5220" fmla="*/ 401358 h 3149464"/>
                    <a:gd name="connsiteX5221" fmla="*/ 2494395 w 3223440"/>
                    <a:gd name="connsiteY5221" fmla="*/ 391882 h 3149464"/>
                    <a:gd name="connsiteX5222" fmla="*/ 2520456 w 3223440"/>
                    <a:gd name="connsiteY5222" fmla="*/ 387144 h 3149464"/>
                    <a:gd name="connsiteX5223" fmla="*/ 2539409 w 3223440"/>
                    <a:gd name="connsiteY5223" fmla="*/ 387144 h 3149464"/>
                    <a:gd name="connsiteX5224" fmla="*/ 2515717 w 3223440"/>
                    <a:gd name="connsiteY5224" fmla="*/ 273425 h 3149464"/>
                    <a:gd name="connsiteX5225" fmla="*/ 2532301 w 3223440"/>
                    <a:gd name="connsiteY5225" fmla="*/ 278164 h 3149464"/>
                    <a:gd name="connsiteX5226" fmla="*/ 2515717 w 3223440"/>
                    <a:gd name="connsiteY5226" fmla="*/ 273425 h 3149464"/>
                    <a:gd name="connsiteX5227" fmla="*/ 2430429 w 3223440"/>
                    <a:gd name="connsiteY5227" fmla="*/ 254472 h 3149464"/>
                    <a:gd name="connsiteX5228" fmla="*/ 2515717 w 3223440"/>
                    <a:gd name="connsiteY5228" fmla="*/ 273425 h 3149464"/>
                    <a:gd name="connsiteX5229" fmla="*/ 2406737 w 3223440"/>
                    <a:gd name="connsiteY5229" fmla="*/ 254472 h 3149464"/>
                    <a:gd name="connsiteX5230" fmla="*/ 2430429 w 3223440"/>
                    <a:gd name="connsiteY5230" fmla="*/ 256842 h 3149464"/>
                    <a:gd name="connsiteX5231" fmla="*/ 2406737 w 3223440"/>
                    <a:gd name="connsiteY5231" fmla="*/ 254472 h 3149464"/>
                    <a:gd name="connsiteX5232" fmla="*/ 2456489 w 3223440"/>
                    <a:gd name="connsiteY5232" fmla="*/ 297117 h 3149464"/>
                    <a:gd name="connsiteX5233" fmla="*/ 2406737 w 3223440"/>
                    <a:gd name="connsiteY5233" fmla="*/ 254472 h 3149464"/>
                    <a:gd name="connsiteX5234" fmla="*/ 2399630 w 3223440"/>
                    <a:gd name="connsiteY5234" fmla="*/ 247365 h 3149464"/>
                    <a:gd name="connsiteX5235" fmla="*/ 2406737 w 3223440"/>
                    <a:gd name="connsiteY5235" fmla="*/ 254472 h 3149464"/>
                    <a:gd name="connsiteX5236" fmla="*/ 2413845 w 3223440"/>
                    <a:gd name="connsiteY5236" fmla="*/ 297117 h 3149464"/>
                    <a:gd name="connsiteX5237" fmla="*/ 2387785 w 3223440"/>
                    <a:gd name="connsiteY5237" fmla="*/ 280533 h 3149464"/>
                    <a:gd name="connsiteX5238" fmla="*/ 2387785 w 3223440"/>
                    <a:gd name="connsiteY5238" fmla="*/ 280533 h 3149464"/>
                    <a:gd name="connsiteX5239" fmla="*/ 2387785 w 3223440"/>
                    <a:gd name="connsiteY5239" fmla="*/ 280533 h 3149464"/>
                    <a:gd name="connsiteX5240" fmla="*/ 2413845 w 3223440"/>
                    <a:gd name="connsiteY5240" fmla="*/ 297117 h 3149464"/>
                    <a:gd name="connsiteX5241" fmla="*/ 2380677 w 3223440"/>
                    <a:gd name="connsiteY5241" fmla="*/ 237888 h 3149464"/>
                    <a:gd name="connsiteX5242" fmla="*/ 2390154 w 3223440"/>
                    <a:gd name="connsiteY5242" fmla="*/ 233150 h 3149464"/>
                    <a:gd name="connsiteX5243" fmla="*/ 2380677 w 3223440"/>
                    <a:gd name="connsiteY5243" fmla="*/ 237888 h 3149464"/>
                    <a:gd name="connsiteX5244" fmla="*/ 2368831 w 3223440"/>
                    <a:gd name="connsiteY5244" fmla="*/ 237888 h 3149464"/>
                    <a:gd name="connsiteX5245" fmla="*/ 2380677 w 3223440"/>
                    <a:gd name="connsiteY5245" fmla="*/ 237888 h 3149464"/>
                    <a:gd name="connsiteX5246" fmla="*/ 2383046 w 3223440"/>
                    <a:gd name="connsiteY5246" fmla="*/ 275794 h 3149464"/>
                    <a:gd name="connsiteX5247" fmla="*/ 2361724 w 3223440"/>
                    <a:gd name="connsiteY5247" fmla="*/ 273425 h 3149464"/>
                    <a:gd name="connsiteX5248" fmla="*/ 2342771 w 3223440"/>
                    <a:gd name="connsiteY5248" fmla="*/ 278164 h 3149464"/>
                    <a:gd name="connsiteX5249" fmla="*/ 2361724 w 3223440"/>
                    <a:gd name="connsiteY5249" fmla="*/ 273425 h 3149464"/>
                    <a:gd name="connsiteX5250" fmla="*/ 2361724 w 3223440"/>
                    <a:gd name="connsiteY5250" fmla="*/ 273425 h 3149464"/>
                    <a:gd name="connsiteX5251" fmla="*/ 2383046 w 3223440"/>
                    <a:gd name="connsiteY5251" fmla="*/ 275794 h 3149464"/>
                    <a:gd name="connsiteX5252" fmla="*/ 2364093 w 3223440"/>
                    <a:gd name="connsiteY5252" fmla="*/ 223674 h 3149464"/>
                    <a:gd name="connsiteX5253" fmla="*/ 2364093 w 3223440"/>
                    <a:gd name="connsiteY5253" fmla="*/ 230781 h 3149464"/>
                    <a:gd name="connsiteX5254" fmla="*/ 2364093 w 3223440"/>
                    <a:gd name="connsiteY5254" fmla="*/ 223674 h 3149464"/>
                    <a:gd name="connsiteX5255" fmla="*/ 2356986 w 3223440"/>
                    <a:gd name="connsiteY5255" fmla="*/ 211828 h 3149464"/>
                    <a:gd name="connsiteX5256" fmla="*/ 2364093 w 3223440"/>
                    <a:gd name="connsiteY5256" fmla="*/ 223674 h 3149464"/>
                    <a:gd name="connsiteX5257" fmla="*/ 2330925 w 3223440"/>
                    <a:gd name="connsiteY5257" fmla="*/ 223674 h 3149464"/>
                    <a:gd name="connsiteX5258" fmla="*/ 2345140 w 3223440"/>
                    <a:gd name="connsiteY5258" fmla="*/ 223674 h 3149464"/>
                    <a:gd name="connsiteX5259" fmla="*/ 2345140 w 3223440"/>
                    <a:gd name="connsiteY5259" fmla="*/ 223674 h 3149464"/>
                    <a:gd name="connsiteX5260" fmla="*/ 2364093 w 3223440"/>
                    <a:gd name="connsiteY5260" fmla="*/ 237888 h 3149464"/>
                    <a:gd name="connsiteX5261" fmla="*/ 2345140 w 3223440"/>
                    <a:gd name="connsiteY5261" fmla="*/ 223674 h 3149464"/>
                    <a:gd name="connsiteX5262" fmla="*/ 2330925 w 3223440"/>
                    <a:gd name="connsiteY5262" fmla="*/ 223674 h 3149464"/>
                    <a:gd name="connsiteX5263" fmla="*/ 2319080 w 3223440"/>
                    <a:gd name="connsiteY5263" fmla="*/ 216566 h 3149464"/>
                    <a:gd name="connsiteX5264" fmla="*/ 2319080 w 3223440"/>
                    <a:gd name="connsiteY5264" fmla="*/ 216566 h 3149464"/>
                    <a:gd name="connsiteX5265" fmla="*/ 2276435 w 3223440"/>
                    <a:gd name="connsiteY5265" fmla="*/ 176291 h 3149464"/>
                    <a:gd name="connsiteX5266" fmla="*/ 2319080 w 3223440"/>
                    <a:gd name="connsiteY5266" fmla="*/ 216566 h 3149464"/>
                    <a:gd name="connsiteX5267" fmla="*/ 2330925 w 3223440"/>
                    <a:gd name="connsiteY5267" fmla="*/ 223674 h 3149464"/>
                    <a:gd name="connsiteX5268" fmla="*/ 2153241 w 3223440"/>
                    <a:gd name="connsiteY5268" fmla="*/ 126540 h 3149464"/>
                    <a:gd name="connsiteX5269" fmla="*/ 2146133 w 3223440"/>
                    <a:gd name="connsiteY5269" fmla="*/ 126540 h 3149464"/>
                    <a:gd name="connsiteX5270" fmla="*/ 2153241 w 3223440"/>
                    <a:gd name="connsiteY5270" fmla="*/ 126540 h 3149464"/>
                    <a:gd name="connsiteX5271" fmla="*/ 2233791 w 3223440"/>
                    <a:gd name="connsiteY5271" fmla="*/ 157338 h 3149464"/>
                    <a:gd name="connsiteX5272" fmla="*/ 2233791 w 3223440"/>
                    <a:gd name="connsiteY5272" fmla="*/ 157338 h 3149464"/>
                    <a:gd name="connsiteX5273" fmla="*/ 2259852 w 3223440"/>
                    <a:gd name="connsiteY5273" fmla="*/ 159707 h 3149464"/>
                    <a:gd name="connsiteX5274" fmla="*/ 2302496 w 3223440"/>
                    <a:gd name="connsiteY5274" fmla="*/ 159707 h 3149464"/>
                    <a:gd name="connsiteX5275" fmla="*/ 2302496 w 3223440"/>
                    <a:gd name="connsiteY5275" fmla="*/ 159707 h 3149464"/>
                    <a:gd name="connsiteX5276" fmla="*/ 2302496 w 3223440"/>
                    <a:gd name="connsiteY5276" fmla="*/ 159707 h 3149464"/>
                    <a:gd name="connsiteX5277" fmla="*/ 2302496 w 3223440"/>
                    <a:gd name="connsiteY5277" fmla="*/ 159707 h 3149464"/>
                    <a:gd name="connsiteX5278" fmla="*/ 2302496 w 3223440"/>
                    <a:gd name="connsiteY5278" fmla="*/ 159707 h 3149464"/>
                    <a:gd name="connsiteX5279" fmla="*/ 2302496 w 3223440"/>
                    <a:gd name="connsiteY5279" fmla="*/ 159707 h 3149464"/>
                    <a:gd name="connsiteX5280" fmla="*/ 2259852 w 3223440"/>
                    <a:gd name="connsiteY5280" fmla="*/ 159707 h 3149464"/>
                    <a:gd name="connsiteX5281" fmla="*/ 2233791 w 3223440"/>
                    <a:gd name="connsiteY5281" fmla="*/ 157338 h 3149464"/>
                    <a:gd name="connsiteX5282" fmla="*/ 2198254 w 3223440"/>
                    <a:gd name="connsiteY5282" fmla="*/ 166815 h 3149464"/>
                    <a:gd name="connsiteX5283" fmla="*/ 2184039 w 3223440"/>
                    <a:gd name="connsiteY5283" fmla="*/ 173922 h 3149464"/>
                    <a:gd name="connsiteX5284" fmla="*/ 2136657 w 3223440"/>
                    <a:gd name="connsiteY5284" fmla="*/ 159707 h 3149464"/>
                    <a:gd name="connsiteX5285" fmla="*/ 2184039 w 3223440"/>
                    <a:gd name="connsiteY5285" fmla="*/ 173922 h 3149464"/>
                    <a:gd name="connsiteX5286" fmla="*/ 2198254 w 3223440"/>
                    <a:gd name="connsiteY5286" fmla="*/ 166815 h 3149464"/>
                    <a:gd name="connsiteX5287" fmla="*/ 2233791 w 3223440"/>
                    <a:gd name="connsiteY5287" fmla="*/ 157338 h 3149464"/>
                    <a:gd name="connsiteX5288" fmla="*/ 2153241 w 3223440"/>
                    <a:gd name="connsiteY5288" fmla="*/ 126540 h 3149464"/>
                    <a:gd name="connsiteX5289" fmla="*/ 2112966 w 3223440"/>
                    <a:gd name="connsiteY5289" fmla="*/ 119432 h 3149464"/>
                    <a:gd name="connsiteX5290" fmla="*/ 2124811 w 3223440"/>
                    <a:gd name="connsiteY5290" fmla="*/ 126540 h 3149464"/>
                    <a:gd name="connsiteX5291" fmla="*/ 2112966 w 3223440"/>
                    <a:gd name="connsiteY5291" fmla="*/ 119432 h 3149464"/>
                    <a:gd name="connsiteX5292" fmla="*/ 2110597 w 3223440"/>
                    <a:gd name="connsiteY5292" fmla="*/ 119432 h 3149464"/>
                    <a:gd name="connsiteX5293" fmla="*/ 2112966 w 3223440"/>
                    <a:gd name="connsiteY5293" fmla="*/ 119432 h 3149464"/>
                    <a:gd name="connsiteX5294" fmla="*/ 2112966 w 3223440"/>
                    <a:gd name="connsiteY5294" fmla="*/ 143123 h 3149464"/>
                    <a:gd name="connsiteX5295" fmla="*/ 2136657 w 3223440"/>
                    <a:gd name="connsiteY5295" fmla="*/ 143123 h 3149464"/>
                    <a:gd name="connsiteX5296" fmla="*/ 2112966 w 3223440"/>
                    <a:gd name="connsiteY5296" fmla="*/ 143123 h 3149464"/>
                    <a:gd name="connsiteX5297" fmla="*/ 2112966 w 3223440"/>
                    <a:gd name="connsiteY5297" fmla="*/ 143123 h 3149464"/>
                    <a:gd name="connsiteX5298" fmla="*/ 2082167 w 3223440"/>
                    <a:gd name="connsiteY5298" fmla="*/ 138385 h 3149464"/>
                    <a:gd name="connsiteX5299" fmla="*/ 2112966 w 3223440"/>
                    <a:gd name="connsiteY5299" fmla="*/ 143123 h 3149464"/>
                    <a:gd name="connsiteX5300" fmla="*/ 2060845 w 3223440"/>
                    <a:gd name="connsiteY5300" fmla="*/ 102848 h 3149464"/>
                    <a:gd name="connsiteX5301" fmla="*/ 2070321 w 3223440"/>
                    <a:gd name="connsiteY5301" fmla="*/ 117063 h 3149464"/>
                    <a:gd name="connsiteX5302" fmla="*/ 2070321 w 3223440"/>
                    <a:gd name="connsiteY5302" fmla="*/ 117063 h 3149464"/>
                    <a:gd name="connsiteX5303" fmla="*/ 2075060 w 3223440"/>
                    <a:gd name="connsiteY5303" fmla="*/ 117063 h 3149464"/>
                    <a:gd name="connsiteX5304" fmla="*/ 2070321 w 3223440"/>
                    <a:gd name="connsiteY5304" fmla="*/ 117063 h 3149464"/>
                    <a:gd name="connsiteX5305" fmla="*/ 2070321 w 3223440"/>
                    <a:gd name="connsiteY5305" fmla="*/ 117063 h 3149464"/>
                    <a:gd name="connsiteX5306" fmla="*/ 2060845 w 3223440"/>
                    <a:gd name="connsiteY5306" fmla="*/ 102848 h 3149464"/>
                    <a:gd name="connsiteX5307" fmla="*/ 2060845 w 3223440"/>
                    <a:gd name="connsiteY5307" fmla="*/ 102848 h 3149464"/>
                    <a:gd name="connsiteX5308" fmla="*/ 2067952 w 3223440"/>
                    <a:gd name="connsiteY5308" fmla="*/ 138385 h 3149464"/>
                    <a:gd name="connsiteX5309" fmla="*/ 2070321 w 3223440"/>
                    <a:gd name="connsiteY5309" fmla="*/ 136016 h 3149464"/>
                    <a:gd name="connsiteX5310" fmla="*/ 2067952 w 3223440"/>
                    <a:gd name="connsiteY5310" fmla="*/ 131278 h 3149464"/>
                    <a:gd name="connsiteX5311" fmla="*/ 2070321 w 3223440"/>
                    <a:gd name="connsiteY5311" fmla="*/ 136016 h 3149464"/>
                    <a:gd name="connsiteX5312" fmla="*/ 2070321 w 3223440"/>
                    <a:gd name="connsiteY5312" fmla="*/ 136016 h 3149464"/>
                    <a:gd name="connsiteX5313" fmla="*/ 2067952 w 3223440"/>
                    <a:gd name="connsiteY5313" fmla="*/ 138385 h 3149464"/>
                    <a:gd name="connsiteX5314" fmla="*/ 2060845 w 3223440"/>
                    <a:gd name="connsiteY5314" fmla="*/ 140754 h 3149464"/>
                    <a:gd name="connsiteX5315" fmla="*/ 2060845 w 3223440"/>
                    <a:gd name="connsiteY5315" fmla="*/ 140754 h 3149464"/>
                    <a:gd name="connsiteX5316" fmla="*/ 2067952 w 3223440"/>
                    <a:gd name="connsiteY5316" fmla="*/ 138385 h 3149464"/>
                    <a:gd name="connsiteX5317" fmla="*/ 1992140 w 3223440"/>
                    <a:gd name="connsiteY5317" fmla="*/ 79157 h 3149464"/>
                    <a:gd name="connsiteX5318" fmla="*/ 2003986 w 3223440"/>
                    <a:gd name="connsiteY5318" fmla="*/ 100479 h 3149464"/>
                    <a:gd name="connsiteX5319" fmla="*/ 1992140 w 3223440"/>
                    <a:gd name="connsiteY5319" fmla="*/ 79157 h 3149464"/>
                    <a:gd name="connsiteX5320" fmla="*/ 1989771 w 3223440"/>
                    <a:gd name="connsiteY5320" fmla="*/ 74419 h 3149464"/>
                    <a:gd name="connsiteX5321" fmla="*/ 1992140 w 3223440"/>
                    <a:gd name="connsiteY5321" fmla="*/ 79157 h 3149464"/>
                    <a:gd name="connsiteX5322" fmla="*/ 2044261 w 3223440"/>
                    <a:gd name="connsiteY5322" fmla="*/ 128909 h 3149464"/>
                    <a:gd name="connsiteX5323" fmla="*/ 1987402 w 3223440"/>
                    <a:gd name="connsiteY5323" fmla="*/ 109956 h 3149464"/>
                    <a:gd name="connsiteX5324" fmla="*/ 2044261 w 3223440"/>
                    <a:gd name="connsiteY5324" fmla="*/ 128909 h 3149464"/>
                    <a:gd name="connsiteX5325" fmla="*/ 1940019 w 3223440"/>
                    <a:gd name="connsiteY5325" fmla="*/ 22298 h 3149464"/>
                    <a:gd name="connsiteX5326" fmla="*/ 1940019 w 3223440"/>
                    <a:gd name="connsiteY5326" fmla="*/ 22298 h 3149464"/>
                    <a:gd name="connsiteX5327" fmla="*/ 1961342 w 3223440"/>
                    <a:gd name="connsiteY5327" fmla="*/ 8083 h 3149464"/>
                    <a:gd name="connsiteX5328" fmla="*/ 1961342 w 3223440"/>
                    <a:gd name="connsiteY5328" fmla="*/ 8083 h 3149464"/>
                    <a:gd name="connsiteX5329" fmla="*/ 1940019 w 3223440"/>
                    <a:gd name="connsiteY5329" fmla="*/ 22298 h 3149464"/>
                    <a:gd name="connsiteX5330" fmla="*/ 1940019 w 3223440"/>
                    <a:gd name="connsiteY5330" fmla="*/ 22298 h 3149464"/>
                    <a:gd name="connsiteX5331" fmla="*/ 1937650 w 3223440"/>
                    <a:gd name="connsiteY5331" fmla="*/ 55466 h 3149464"/>
                    <a:gd name="connsiteX5332" fmla="*/ 1942388 w 3223440"/>
                    <a:gd name="connsiteY5332" fmla="*/ 38882 h 3149464"/>
                    <a:gd name="connsiteX5333" fmla="*/ 1937650 w 3223440"/>
                    <a:gd name="connsiteY5333" fmla="*/ 55466 h 3149464"/>
                    <a:gd name="connsiteX5334" fmla="*/ 1935281 w 3223440"/>
                    <a:gd name="connsiteY5334" fmla="*/ 60204 h 3149464"/>
                    <a:gd name="connsiteX5335" fmla="*/ 1935281 w 3223440"/>
                    <a:gd name="connsiteY5335" fmla="*/ 60204 h 3149464"/>
                    <a:gd name="connsiteX5336" fmla="*/ 1937650 w 3223440"/>
                    <a:gd name="connsiteY5336" fmla="*/ 55466 h 3149464"/>
                    <a:gd name="connsiteX5337" fmla="*/ 1890268 w 3223440"/>
                    <a:gd name="connsiteY5337" fmla="*/ 55466 h 3149464"/>
                    <a:gd name="connsiteX5338" fmla="*/ 1904482 w 3223440"/>
                    <a:gd name="connsiteY5338" fmla="*/ 64942 h 3149464"/>
                    <a:gd name="connsiteX5339" fmla="*/ 1890268 w 3223440"/>
                    <a:gd name="connsiteY5339" fmla="*/ 55466 h 3149464"/>
                    <a:gd name="connsiteX5340" fmla="*/ 1890268 w 3223440"/>
                    <a:gd name="connsiteY5340" fmla="*/ 55466 h 3149464"/>
                    <a:gd name="connsiteX5341" fmla="*/ 1849992 w 3223440"/>
                    <a:gd name="connsiteY5341" fmla="*/ 41251 h 3149464"/>
                    <a:gd name="connsiteX5342" fmla="*/ 1864207 w 3223440"/>
                    <a:gd name="connsiteY5342" fmla="*/ 48358 h 3149464"/>
                    <a:gd name="connsiteX5343" fmla="*/ 1880791 w 3223440"/>
                    <a:gd name="connsiteY5343" fmla="*/ 55466 h 3149464"/>
                    <a:gd name="connsiteX5344" fmla="*/ 1864207 w 3223440"/>
                    <a:gd name="connsiteY5344" fmla="*/ 48358 h 3149464"/>
                    <a:gd name="connsiteX5345" fmla="*/ 1849992 w 3223440"/>
                    <a:gd name="connsiteY5345" fmla="*/ 41251 h 3149464"/>
                    <a:gd name="connsiteX5346" fmla="*/ 1849992 w 3223440"/>
                    <a:gd name="connsiteY5346" fmla="*/ 41251 h 3149464"/>
                    <a:gd name="connsiteX5347" fmla="*/ 1854731 w 3223440"/>
                    <a:gd name="connsiteY5347" fmla="*/ 72050 h 3149464"/>
                    <a:gd name="connsiteX5348" fmla="*/ 1904482 w 3223440"/>
                    <a:gd name="connsiteY5348" fmla="*/ 79157 h 3149464"/>
                    <a:gd name="connsiteX5349" fmla="*/ 1985033 w 3223440"/>
                    <a:gd name="connsiteY5349" fmla="*/ 136016 h 3149464"/>
                    <a:gd name="connsiteX5350" fmla="*/ 2003986 w 3223440"/>
                    <a:gd name="connsiteY5350" fmla="*/ 143123 h 3149464"/>
                    <a:gd name="connsiteX5351" fmla="*/ 2048999 w 3223440"/>
                    <a:gd name="connsiteY5351" fmla="*/ 159707 h 3149464"/>
                    <a:gd name="connsiteX5352" fmla="*/ 2072690 w 3223440"/>
                    <a:gd name="connsiteY5352" fmla="*/ 166815 h 3149464"/>
                    <a:gd name="connsiteX5353" fmla="*/ 2094013 w 3223440"/>
                    <a:gd name="connsiteY5353" fmla="*/ 169184 h 3149464"/>
                    <a:gd name="connsiteX5354" fmla="*/ 2195885 w 3223440"/>
                    <a:gd name="connsiteY5354" fmla="*/ 185768 h 3149464"/>
                    <a:gd name="connsiteX5355" fmla="*/ 2226684 w 3223440"/>
                    <a:gd name="connsiteY5355" fmla="*/ 195244 h 3149464"/>
                    <a:gd name="connsiteX5356" fmla="*/ 2285912 w 3223440"/>
                    <a:gd name="connsiteY5356" fmla="*/ 214197 h 3149464"/>
                    <a:gd name="connsiteX5357" fmla="*/ 2285912 w 3223440"/>
                    <a:gd name="connsiteY5357" fmla="*/ 214197 h 3149464"/>
                    <a:gd name="connsiteX5358" fmla="*/ 2226684 w 3223440"/>
                    <a:gd name="connsiteY5358" fmla="*/ 195244 h 3149464"/>
                    <a:gd name="connsiteX5359" fmla="*/ 2195885 w 3223440"/>
                    <a:gd name="connsiteY5359" fmla="*/ 185768 h 3149464"/>
                    <a:gd name="connsiteX5360" fmla="*/ 2094013 w 3223440"/>
                    <a:gd name="connsiteY5360" fmla="*/ 169184 h 3149464"/>
                    <a:gd name="connsiteX5361" fmla="*/ 2072690 w 3223440"/>
                    <a:gd name="connsiteY5361" fmla="*/ 166815 h 3149464"/>
                    <a:gd name="connsiteX5362" fmla="*/ 2048999 w 3223440"/>
                    <a:gd name="connsiteY5362" fmla="*/ 159707 h 3149464"/>
                    <a:gd name="connsiteX5363" fmla="*/ 2003986 w 3223440"/>
                    <a:gd name="connsiteY5363" fmla="*/ 143123 h 3149464"/>
                    <a:gd name="connsiteX5364" fmla="*/ 1985033 w 3223440"/>
                    <a:gd name="connsiteY5364" fmla="*/ 136016 h 3149464"/>
                    <a:gd name="connsiteX5365" fmla="*/ 1904482 w 3223440"/>
                    <a:gd name="connsiteY5365" fmla="*/ 79157 h 3149464"/>
                    <a:gd name="connsiteX5366" fmla="*/ 1909221 w 3223440"/>
                    <a:gd name="connsiteY5366" fmla="*/ 102848 h 3149464"/>
                    <a:gd name="connsiteX5367" fmla="*/ 1940019 w 3223440"/>
                    <a:gd name="connsiteY5367" fmla="*/ 143123 h 3149464"/>
                    <a:gd name="connsiteX5368" fmla="*/ 1940019 w 3223440"/>
                    <a:gd name="connsiteY5368" fmla="*/ 143123 h 3149464"/>
                    <a:gd name="connsiteX5369" fmla="*/ 1909221 w 3223440"/>
                    <a:gd name="connsiteY5369" fmla="*/ 102848 h 3149464"/>
                    <a:gd name="connsiteX5370" fmla="*/ 1904482 w 3223440"/>
                    <a:gd name="connsiteY5370" fmla="*/ 79157 h 3149464"/>
                    <a:gd name="connsiteX5371" fmla="*/ 1854731 w 3223440"/>
                    <a:gd name="connsiteY5371" fmla="*/ 72050 h 3149464"/>
                    <a:gd name="connsiteX5372" fmla="*/ 1854731 w 3223440"/>
                    <a:gd name="connsiteY5372" fmla="*/ 72050 h 3149464"/>
                    <a:gd name="connsiteX5373" fmla="*/ 1783657 w 3223440"/>
                    <a:gd name="connsiteY5373" fmla="*/ 60204 h 3149464"/>
                    <a:gd name="connsiteX5374" fmla="*/ 1854731 w 3223440"/>
                    <a:gd name="connsiteY5374" fmla="*/ 72050 h 3149464"/>
                    <a:gd name="connsiteX5375" fmla="*/ 1769442 w 3223440"/>
                    <a:gd name="connsiteY5375" fmla="*/ 41251 h 3149464"/>
                    <a:gd name="connsiteX5376" fmla="*/ 1788395 w 3223440"/>
                    <a:gd name="connsiteY5376" fmla="*/ 29405 h 3149464"/>
                    <a:gd name="connsiteX5377" fmla="*/ 1769442 w 3223440"/>
                    <a:gd name="connsiteY5377" fmla="*/ 41251 h 3149464"/>
                    <a:gd name="connsiteX5378" fmla="*/ 1736274 w 3223440"/>
                    <a:gd name="connsiteY5378" fmla="*/ 50727 h 3149464"/>
                    <a:gd name="connsiteX5379" fmla="*/ 1769442 w 3223440"/>
                    <a:gd name="connsiteY5379" fmla="*/ 41251 h 3149464"/>
                    <a:gd name="connsiteX5380" fmla="*/ 1674677 w 3223440"/>
                    <a:gd name="connsiteY5380" fmla="*/ 259211 h 3149464"/>
                    <a:gd name="connsiteX5381" fmla="*/ 1639140 w 3223440"/>
                    <a:gd name="connsiteY5381" fmla="*/ 223674 h 3149464"/>
                    <a:gd name="connsiteX5382" fmla="*/ 1674677 w 3223440"/>
                    <a:gd name="connsiteY5382" fmla="*/ 259211 h 3149464"/>
                    <a:gd name="connsiteX5383" fmla="*/ 1736274 w 3223440"/>
                    <a:gd name="connsiteY5383" fmla="*/ 318439 h 3149464"/>
                    <a:gd name="connsiteX5384" fmla="*/ 1674677 w 3223440"/>
                    <a:gd name="connsiteY5384" fmla="*/ 259211 h 3149464"/>
                    <a:gd name="connsiteX5385" fmla="*/ 1733905 w 3223440"/>
                    <a:gd name="connsiteY5385" fmla="*/ 72050 h 3149464"/>
                    <a:gd name="connsiteX5386" fmla="*/ 1733905 w 3223440"/>
                    <a:gd name="connsiteY5386" fmla="*/ 72050 h 3149464"/>
                    <a:gd name="connsiteX5387" fmla="*/ 1719690 w 3223440"/>
                    <a:gd name="connsiteY5387" fmla="*/ 95741 h 3149464"/>
                    <a:gd name="connsiteX5388" fmla="*/ 1643878 w 3223440"/>
                    <a:gd name="connsiteY5388" fmla="*/ 131278 h 3149464"/>
                    <a:gd name="connsiteX5389" fmla="*/ 1639140 w 3223440"/>
                    <a:gd name="connsiteY5389" fmla="*/ 133647 h 3149464"/>
                    <a:gd name="connsiteX5390" fmla="*/ 1643878 w 3223440"/>
                    <a:gd name="connsiteY5390" fmla="*/ 131278 h 3149464"/>
                    <a:gd name="connsiteX5391" fmla="*/ 1719690 w 3223440"/>
                    <a:gd name="connsiteY5391" fmla="*/ 95741 h 3149464"/>
                    <a:gd name="connsiteX5392" fmla="*/ 1733905 w 3223440"/>
                    <a:gd name="connsiteY5392" fmla="*/ 72050 h 3149464"/>
                    <a:gd name="connsiteX5393" fmla="*/ 1570436 w 3223440"/>
                    <a:gd name="connsiteY5393" fmla="*/ 72050 h 3149464"/>
                    <a:gd name="connsiteX5394" fmla="*/ 1596496 w 3223440"/>
                    <a:gd name="connsiteY5394" fmla="*/ 72050 h 3149464"/>
                    <a:gd name="connsiteX5395" fmla="*/ 1596496 w 3223440"/>
                    <a:gd name="connsiteY5395" fmla="*/ 72050 h 3149464"/>
                    <a:gd name="connsiteX5396" fmla="*/ 1703107 w 3223440"/>
                    <a:gd name="connsiteY5396" fmla="*/ 55466 h 3149464"/>
                    <a:gd name="connsiteX5397" fmla="*/ 1596496 w 3223440"/>
                    <a:gd name="connsiteY5397" fmla="*/ 72050 h 3149464"/>
                    <a:gd name="connsiteX5398" fmla="*/ 1684154 w 3223440"/>
                    <a:gd name="connsiteY5398" fmla="*/ 76788 h 3149464"/>
                    <a:gd name="connsiteX5399" fmla="*/ 1691261 w 3223440"/>
                    <a:gd name="connsiteY5399" fmla="*/ 74419 h 3149464"/>
                    <a:gd name="connsiteX5400" fmla="*/ 1684154 w 3223440"/>
                    <a:gd name="connsiteY5400" fmla="*/ 76788 h 3149464"/>
                    <a:gd name="connsiteX5401" fmla="*/ 1596496 w 3223440"/>
                    <a:gd name="connsiteY5401" fmla="*/ 72050 h 3149464"/>
                    <a:gd name="connsiteX5402" fmla="*/ 1570436 w 3223440"/>
                    <a:gd name="connsiteY5402" fmla="*/ 72050 h 3149464"/>
                    <a:gd name="connsiteX5403" fmla="*/ 1568066 w 3223440"/>
                    <a:gd name="connsiteY5403" fmla="*/ 79157 h 3149464"/>
                    <a:gd name="connsiteX5404" fmla="*/ 1570436 w 3223440"/>
                    <a:gd name="connsiteY5404" fmla="*/ 72050 h 3149464"/>
                    <a:gd name="connsiteX5405" fmla="*/ 1570436 w 3223440"/>
                    <a:gd name="connsiteY5405" fmla="*/ 72050 h 3149464"/>
                    <a:gd name="connsiteX5406" fmla="*/ 1461456 w 3223440"/>
                    <a:gd name="connsiteY5406" fmla="*/ 83895 h 3149464"/>
                    <a:gd name="connsiteX5407" fmla="*/ 1570436 w 3223440"/>
                    <a:gd name="connsiteY5407" fmla="*/ 72050 h 3149464"/>
                    <a:gd name="connsiteX5408" fmla="*/ 1537268 w 3223440"/>
                    <a:gd name="connsiteY5408" fmla="*/ 102848 h 3149464"/>
                    <a:gd name="connsiteX5409" fmla="*/ 1553852 w 3223440"/>
                    <a:gd name="connsiteY5409" fmla="*/ 91003 h 3149464"/>
                    <a:gd name="connsiteX5410" fmla="*/ 1537268 w 3223440"/>
                    <a:gd name="connsiteY5410" fmla="*/ 102848 h 3149464"/>
                    <a:gd name="connsiteX5411" fmla="*/ 1451979 w 3223440"/>
                    <a:gd name="connsiteY5411" fmla="*/ 102848 h 3149464"/>
                    <a:gd name="connsiteX5412" fmla="*/ 1442503 w 3223440"/>
                    <a:gd name="connsiteY5412" fmla="*/ 112325 h 3149464"/>
                    <a:gd name="connsiteX5413" fmla="*/ 1442503 w 3223440"/>
                    <a:gd name="connsiteY5413" fmla="*/ 112325 h 3149464"/>
                    <a:gd name="connsiteX5414" fmla="*/ 1451979 w 3223440"/>
                    <a:gd name="connsiteY5414" fmla="*/ 102848 h 3149464"/>
                    <a:gd name="connsiteX5415" fmla="*/ 1537268 w 3223440"/>
                    <a:gd name="connsiteY5415" fmla="*/ 102848 h 3149464"/>
                    <a:gd name="connsiteX5416" fmla="*/ 1433026 w 3223440"/>
                    <a:gd name="connsiteY5416" fmla="*/ 86264 h 3149464"/>
                    <a:gd name="connsiteX5417" fmla="*/ 1449610 w 3223440"/>
                    <a:gd name="connsiteY5417" fmla="*/ 86264 h 3149464"/>
                    <a:gd name="connsiteX5418" fmla="*/ 1433026 w 3223440"/>
                    <a:gd name="connsiteY5418" fmla="*/ 86264 h 3149464"/>
                    <a:gd name="connsiteX5419" fmla="*/ 1423550 w 3223440"/>
                    <a:gd name="connsiteY5419" fmla="*/ 102848 h 3149464"/>
                    <a:gd name="connsiteX5420" fmla="*/ 1423550 w 3223440"/>
                    <a:gd name="connsiteY5420" fmla="*/ 102848 h 3149464"/>
                    <a:gd name="connsiteX5421" fmla="*/ 1433026 w 3223440"/>
                    <a:gd name="connsiteY5421" fmla="*/ 86264 h 3149464"/>
                    <a:gd name="connsiteX5422" fmla="*/ 1388013 w 3223440"/>
                    <a:gd name="connsiteY5422" fmla="*/ 76788 h 3149464"/>
                    <a:gd name="connsiteX5423" fmla="*/ 1433026 w 3223440"/>
                    <a:gd name="connsiteY5423" fmla="*/ 86264 h 3149464"/>
                    <a:gd name="connsiteX5424" fmla="*/ 1416442 w 3223440"/>
                    <a:gd name="connsiteY5424" fmla="*/ 102848 h 3149464"/>
                    <a:gd name="connsiteX5425" fmla="*/ 1383274 w 3223440"/>
                    <a:gd name="connsiteY5425" fmla="*/ 117063 h 3149464"/>
                    <a:gd name="connsiteX5426" fmla="*/ 1416442 w 3223440"/>
                    <a:gd name="connsiteY5426" fmla="*/ 102848 h 3149464"/>
                    <a:gd name="connsiteX5427" fmla="*/ 1380905 w 3223440"/>
                    <a:gd name="connsiteY5427" fmla="*/ 126540 h 3149464"/>
                    <a:gd name="connsiteX5428" fmla="*/ 1414073 w 3223440"/>
                    <a:gd name="connsiteY5428" fmla="*/ 128909 h 3149464"/>
                    <a:gd name="connsiteX5429" fmla="*/ 1437764 w 3223440"/>
                    <a:gd name="connsiteY5429" fmla="*/ 124170 h 3149464"/>
                    <a:gd name="connsiteX5430" fmla="*/ 1414073 w 3223440"/>
                    <a:gd name="connsiteY5430" fmla="*/ 128909 h 3149464"/>
                    <a:gd name="connsiteX5431" fmla="*/ 1380905 w 3223440"/>
                    <a:gd name="connsiteY5431" fmla="*/ 126540 h 3149464"/>
                    <a:gd name="connsiteX5432" fmla="*/ 1380905 w 3223440"/>
                    <a:gd name="connsiteY5432" fmla="*/ 126540 h 3149464"/>
                    <a:gd name="connsiteX5433" fmla="*/ 1380905 w 3223440"/>
                    <a:gd name="connsiteY5433" fmla="*/ 126540 h 3149464"/>
                    <a:gd name="connsiteX5434" fmla="*/ 1380905 w 3223440"/>
                    <a:gd name="connsiteY5434" fmla="*/ 34144 h 3149464"/>
                    <a:gd name="connsiteX5435" fmla="*/ 1378536 w 3223440"/>
                    <a:gd name="connsiteY5435" fmla="*/ 48358 h 3149464"/>
                    <a:gd name="connsiteX5436" fmla="*/ 1380905 w 3223440"/>
                    <a:gd name="connsiteY5436" fmla="*/ 34144 h 3149464"/>
                    <a:gd name="connsiteX5437" fmla="*/ 1373798 w 3223440"/>
                    <a:gd name="connsiteY5437" fmla="*/ 353976 h 3149464"/>
                    <a:gd name="connsiteX5438" fmla="*/ 1347738 w 3223440"/>
                    <a:gd name="connsiteY5438" fmla="*/ 287640 h 3149464"/>
                    <a:gd name="connsiteX5439" fmla="*/ 1352476 w 3223440"/>
                    <a:gd name="connsiteY5439" fmla="*/ 249734 h 3149464"/>
                    <a:gd name="connsiteX5440" fmla="*/ 1340630 w 3223440"/>
                    <a:gd name="connsiteY5440" fmla="*/ 240258 h 3149464"/>
                    <a:gd name="connsiteX5441" fmla="*/ 1352476 w 3223440"/>
                    <a:gd name="connsiteY5441" fmla="*/ 249734 h 3149464"/>
                    <a:gd name="connsiteX5442" fmla="*/ 1347738 w 3223440"/>
                    <a:gd name="connsiteY5442" fmla="*/ 287640 h 3149464"/>
                    <a:gd name="connsiteX5443" fmla="*/ 1373798 w 3223440"/>
                    <a:gd name="connsiteY5443" fmla="*/ 353976 h 3149464"/>
                    <a:gd name="connsiteX5444" fmla="*/ 1373798 w 3223440"/>
                    <a:gd name="connsiteY5444" fmla="*/ 353976 h 3149464"/>
                    <a:gd name="connsiteX5445" fmla="*/ 1373798 w 3223440"/>
                    <a:gd name="connsiteY5445" fmla="*/ 159707 h 3149464"/>
                    <a:gd name="connsiteX5446" fmla="*/ 1373798 w 3223440"/>
                    <a:gd name="connsiteY5446" fmla="*/ 136016 h 3149464"/>
                    <a:gd name="connsiteX5447" fmla="*/ 1373798 w 3223440"/>
                    <a:gd name="connsiteY5447" fmla="*/ 136016 h 3149464"/>
                    <a:gd name="connsiteX5448" fmla="*/ 1373798 w 3223440"/>
                    <a:gd name="connsiteY5448" fmla="*/ 159707 h 3149464"/>
                    <a:gd name="connsiteX5449" fmla="*/ 1354845 w 3223440"/>
                    <a:gd name="connsiteY5449" fmla="*/ 188137 h 3149464"/>
                    <a:gd name="connsiteX5450" fmla="*/ 1345368 w 3223440"/>
                    <a:gd name="connsiteY5450" fmla="*/ 188137 h 3149464"/>
                    <a:gd name="connsiteX5451" fmla="*/ 1354845 w 3223440"/>
                    <a:gd name="connsiteY5451" fmla="*/ 188137 h 3149464"/>
                    <a:gd name="connsiteX5452" fmla="*/ 1373798 w 3223440"/>
                    <a:gd name="connsiteY5452" fmla="*/ 159707 h 3149464"/>
                    <a:gd name="connsiteX5453" fmla="*/ 1319308 w 3223440"/>
                    <a:gd name="connsiteY5453" fmla="*/ 102848 h 3149464"/>
                    <a:gd name="connsiteX5454" fmla="*/ 1326415 w 3223440"/>
                    <a:gd name="connsiteY5454" fmla="*/ 91003 h 3149464"/>
                    <a:gd name="connsiteX5455" fmla="*/ 1319308 w 3223440"/>
                    <a:gd name="connsiteY5455" fmla="*/ 102848 h 3149464"/>
                    <a:gd name="connsiteX5456" fmla="*/ 1338261 w 3223440"/>
                    <a:gd name="connsiteY5456" fmla="*/ 117063 h 3149464"/>
                    <a:gd name="connsiteX5457" fmla="*/ 1361952 w 3223440"/>
                    <a:gd name="connsiteY5457" fmla="*/ 136016 h 3149464"/>
                    <a:gd name="connsiteX5458" fmla="*/ 1338261 w 3223440"/>
                    <a:gd name="connsiteY5458" fmla="*/ 117063 h 3149464"/>
                    <a:gd name="connsiteX5459" fmla="*/ 1319308 w 3223440"/>
                    <a:gd name="connsiteY5459" fmla="*/ 102848 h 3149464"/>
                    <a:gd name="connsiteX5460" fmla="*/ 1305093 w 3223440"/>
                    <a:gd name="connsiteY5460" fmla="*/ 102848 h 3149464"/>
                    <a:gd name="connsiteX5461" fmla="*/ 1319308 w 3223440"/>
                    <a:gd name="connsiteY5461" fmla="*/ 102848 h 3149464"/>
                    <a:gd name="connsiteX5462" fmla="*/ 1319308 w 3223440"/>
                    <a:gd name="connsiteY5462" fmla="*/ 171553 h 3149464"/>
                    <a:gd name="connsiteX5463" fmla="*/ 1326415 w 3223440"/>
                    <a:gd name="connsiteY5463" fmla="*/ 166815 h 3149464"/>
                    <a:gd name="connsiteX5464" fmla="*/ 1319308 w 3223440"/>
                    <a:gd name="connsiteY5464" fmla="*/ 171553 h 3149464"/>
                    <a:gd name="connsiteX5465" fmla="*/ 1286140 w 3223440"/>
                    <a:gd name="connsiteY5465" fmla="*/ 185768 h 3149464"/>
                    <a:gd name="connsiteX5466" fmla="*/ 1236388 w 3223440"/>
                    <a:gd name="connsiteY5466" fmla="*/ 209459 h 3149464"/>
                    <a:gd name="connsiteX5467" fmla="*/ 1238758 w 3223440"/>
                    <a:gd name="connsiteY5467" fmla="*/ 237888 h 3149464"/>
                    <a:gd name="connsiteX5468" fmla="*/ 1236388 w 3223440"/>
                    <a:gd name="connsiteY5468" fmla="*/ 209459 h 3149464"/>
                    <a:gd name="connsiteX5469" fmla="*/ 1286140 w 3223440"/>
                    <a:gd name="connsiteY5469" fmla="*/ 185768 h 3149464"/>
                    <a:gd name="connsiteX5470" fmla="*/ 1319308 w 3223440"/>
                    <a:gd name="connsiteY5470" fmla="*/ 171553 h 3149464"/>
                    <a:gd name="connsiteX5471" fmla="*/ 1231650 w 3223440"/>
                    <a:gd name="connsiteY5471" fmla="*/ 266318 h 3149464"/>
                    <a:gd name="connsiteX5472" fmla="*/ 1224543 w 3223440"/>
                    <a:gd name="connsiteY5472" fmla="*/ 266318 h 3149464"/>
                    <a:gd name="connsiteX5473" fmla="*/ 1191375 w 3223440"/>
                    <a:gd name="connsiteY5473" fmla="*/ 294748 h 3149464"/>
                    <a:gd name="connsiteX5474" fmla="*/ 1184268 w 3223440"/>
                    <a:gd name="connsiteY5474" fmla="*/ 299486 h 3149464"/>
                    <a:gd name="connsiteX5475" fmla="*/ 1191375 w 3223440"/>
                    <a:gd name="connsiteY5475" fmla="*/ 294748 h 3149464"/>
                    <a:gd name="connsiteX5476" fmla="*/ 1224543 w 3223440"/>
                    <a:gd name="connsiteY5476" fmla="*/ 266318 h 3149464"/>
                    <a:gd name="connsiteX5477" fmla="*/ 1231650 w 3223440"/>
                    <a:gd name="connsiteY5477" fmla="*/ 266318 h 3149464"/>
                    <a:gd name="connsiteX5478" fmla="*/ 1264818 w 3223440"/>
                    <a:gd name="connsiteY5478" fmla="*/ 121801 h 3149464"/>
                    <a:gd name="connsiteX5479" fmla="*/ 1226912 w 3223440"/>
                    <a:gd name="connsiteY5479" fmla="*/ 140754 h 3149464"/>
                    <a:gd name="connsiteX5480" fmla="*/ 1260080 w 3223440"/>
                    <a:gd name="connsiteY5480" fmla="*/ 147862 h 3149464"/>
                    <a:gd name="connsiteX5481" fmla="*/ 1226912 w 3223440"/>
                    <a:gd name="connsiteY5481" fmla="*/ 140754 h 3149464"/>
                    <a:gd name="connsiteX5482" fmla="*/ 1189006 w 3223440"/>
                    <a:gd name="connsiteY5482" fmla="*/ 133647 h 3149464"/>
                    <a:gd name="connsiteX5483" fmla="*/ 1226912 w 3223440"/>
                    <a:gd name="connsiteY5483" fmla="*/ 140754 h 3149464"/>
                    <a:gd name="connsiteX5484" fmla="*/ 1264818 w 3223440"/>
                    <a:gd name="connsiteY5484" fmla="*/ 121801 h 3149464"/>
                    <a:gd name="connsiteX5485" fmla="*/ 1217435 w 3223440"/>
                    <a:gd name="connsiteY5485" fmla="*/ 102848 h 3149464"/>
                    <a:gd name="connsiteX5486" fmla="*/ 1219805 w 3223440"/>
                    <a:gd name="connsiteY5486" fmla="*/ 102848 h 3149464"/>
                    <a:gd name="connsiteX5487" fmla="*/ 1217435 w 3223440"/>
                    <a:gd name="connsiteY5487" fmla="*/ 102848 h 3149464"/>
                    <a:gd name="connsiteX5488" fmla="*/ 1217435 w 3223440"/>
                    <a:gd name="connsiteY5488" fmla="*/ 102848 h 3149464"/>
                    <a:gd name="connsiteX5489" fmla="*/ 1212697 w 3223440"/>
                    <a:gd name="connsiteY5489" fmla="*/ 114694 h 3149464"/>
                    <a:gd name="connsiteX5490" fmla="*/ 1217435 w 3223440"/>
                    <a:gd name="connsiteY5490" fmla="*/ 102848 h 3149464"/>
                    <a:gd name="connsiteX5491" fmla="*/ 1217435 w 3223440"/>
                    <a:gd name="connsiteY5491" fmla="*/ 102848 h 3149464"/>
                    <a:gd name="connsiteX5492" fmla="*/ 1165315 w 3223440"/>
                    <a:gd name="connsiteY5492" fmla="*/ 128909 h 3149464"/>
                    <a:gd name="connsiteX5493" fmla="*/ 1200851 w 3223440"/>
                    <a:gd name="connsiteY5493" fmla="*/ 112325 h 3149464"/>
                    <a:gd name="connsiteX5494" fmla="*/ 1212697 w 3223440"/>
                    <a:gd name="connsiteY5494" fmla="*/ 105217 h 3149464"/>
                    <a:gd name="connsiteX5495" fmla="*/ 1200851 w 3223440"/>
                    <a:gd name="connsiteY5495" fmla="*/ 112325 h 3149464"/>
                    <a:gd name="connsiteX5496" fmla="*/ 1165315 w 3223440"/>
                    <a:gd name="connsiteY5496" fmla="*/ 128909 h 3149464"/>
                    <a:gd name="connsiteX5497" fmla="*/ 1165315 w 3223440"/>
                    <a:gd name="connsiteY5497" fmla="*/ 128909 h 3149464"/>
                    <a:gd name="connsiteX5498" fmla="*/ 1165315 w 3223440"/>
                    <a:gd name="connsiteY5498" fmla="*/ 128909 h 3149464"/>
                    <a:gd name="connsiteX5499" fmla="*/ 1165315 w 3223440"/>
                    <a:gd name="connsiteY5499" fmla="*/ 128909 h 3149464"/>
                    <a:gd name="connsiteX5500" fmla="*/ 1158207 w 3223440"/>
                    <a:gd name="connsiteY5500" fmla="*/ 313701 h 3149464"/>
                    <a:gd name="connsiteX5501" fmla="*/ 1167684 w 3223440"/>
                    <a:gd name="connsiteY5501" fmla="*/ 301855 h 3149464"/>
                    <a:gd name="connsiteX5502" fmla="*/ 1158207 w 3223440"/>
                    <a:gd name="connsiteY5502" fmla="*/ 313701 h 3149464"/>
                    <a:gd name="connsiteX5503" fmla="*/ 1252972 w 3223440"/>
                    <a:gd name="connsiteY5503" fmla="*/ 330284 h 3149464"/>
                    <a:gd name="connsiteX5504" fmla="*/ 1252972 w 3223440"/>
                    <a:gd name="connsiteY5504" fmla="*/ 330284 h 3149464"/>
                    <a:gd name="connsiteX5505" fmla="*/ 1158207 w 3223440"/>
                    <a:gd name="connsiteY5505" fmla="*/ 313701 h 3149464"/>
                    <a:gd name="connsiteX5506" fmla="*/ 1141623 w 3223440"/>
                    <a:gd name="connsiteY5506" fmla="*/ 330284 h 3149464"/>
                    <a:gd name="connsiteX5507" fmla="*/ 1136885 w 3223440"/>
                    <a:gd name="connsiteY5507" fmla="*/ 363452 h 3149464"/>
                    <a:gd name="connsiteX5508" fmla="*/ 1141623 w 3223440"/>
                    <a:gd name="connsiteY5508" fmla="*/ 330284 h 3149464"/>
                    <a:gd name="connsiteX5509" fmla="*/ 1132147 w 3223440"/>
                    <a:gd name="connsiteY5509" fmla="*/ 330284 h 3149464"/>
                    <a:gd name="connsiteX5510" fmla="*/ 1141623 w 3223440"/>
                    <a:gd name="connsiteY5510" fmla="*/ 330284 h 3149464"/>
                    <a:gd name="connsiteX5511" fmla="*/ 1158207 w 3223440"/>
                    <a:gd name="connsiteY5511" fmla="*/ 313701 h 3149464"/>
                    <a:gd name="connsiteX5512" fmla="*/ 1087133 w 3223440"/>
                    <a:gd name="connsiteY5512" fmla="*/ 150231 h 3149464"/>
                    <a:gd name="connsiteX5513" fmla="*/ 1132147 w 3223440"/>
                    <a:gd name="connsiteY5513" fmla="*/ 136016 h 3149464"/>
                    <a:gd name="connsiteX5514" fmla="*/ 1143993 w 3223440"/>
                    <a:gd name="connsiteY5514" fmla="*/ 128909 h 3149464"/>
                    <a:gd name="connsiteX5515" fmla="*/ 1132147 w 3223440"/>
                    <a:gd name="connsiteY5515" fmla="*/ 136016 h 3149464"/>
                    <a:gd name="connsiteX5516" fmla="*/ 1132147 w 3223440"/>
                    <a:gd name="connsiteY5516" fmla="*/ 136016 h 3149464"/>
                    <a:gd name="connsiteX5517" fmla="*/ 1132147 w 3223440"/>
                    <a:gd name="connsiteY5517" fmla="*/ 136016 h 3149464"/>
                    <a:gd name="connsiteX5518" fmla="*/ 1087133 w 3223440"/>
                    <a:gd name="connsiteY5518" fmla="*/ 150231 h 3149464"/>
                    <a:gd name="connsiteX5519" fmla="*/ 1087133 w 3223440"/>
                    <a:gd name="connsiteY5519" fmla="*/ 150231 h 3149464"/>
                    <a:gd name="connsiteX5520" fmla="*/ 1087133 w 3223440"/>
                    <a:gd name="connsiteY5520" fmla="*/ 150231 h 3149464"/>
                    <a:gd name="connsiteX5521" fmla="*/ 1077657 w 3223440"/>
                    <a:gd name="connsiteY5521" fmla="*/ 150231 h 3149464"/>
                    <a:gd name="connsiteX5522" fmla="*/ 1087133 w 3223440"/>
                    <a:gd name="connsiteY5522" fmla="*/ 150231 h 3149464"/>
                    <a:gd name="connsiteX5523" fmla="*/ 625154 w 3223440"/>
                    <a:gd name="connsiteY5523" fmla="*/ 626425 h 3149464"/>
                    <a:gd name="connsiteX5524" fmla="*/ 672536 w 3223440"/>
                    <a:gd name="connsiteY5524" fmla="*/ 571935 h 3149464"/>
                    <a:gd name="connsiteX5525" fmla="*/ 767301 w 3223440"/>
                    <a:gd name="connsiteY5525" fmla="*/ 467694 h 3149464"/>
                    <a:gd name="connsiteX5526" fmla="*/ 786254 w 3223440"/>
                    <a:gd name="connsiteY5526" fmla="*/ 434526 h 3149464"/>
                    <a:gd name="connsiteX5527" fmla="*/ 850221 w 3223440"/>
                    <a:gd name="connsiteY5527" fmla="*/ 275794 h 3149464"/>
                    <a:gd name="connsiteX5528" fmla="*/ 857328 w 3223440"/>
                    <a:gd name="connsiteY5528" fmla="*/ 266318 h 3149464"/>
                    <a:gd name="connsiteX5529" fmla="*/ 956831 w 3223440"/>
                    <a:gd name="connsiteY5529" fmla="*/ 216566 h 3149464"/>
                    <a:gd name="connsiteX5530" fmla="*/ 1063442 w 3223440"/>
                    <a:gd name="connsiteY5530" fmla="*/ 152600 h 3149464"/>
                    <a:gd name="connsiteX5531" fmla="*/ 1072919 w 3223440"/>
                    <a:gd name="connsiteY5531" fmla="*/ 152600 h 3149464"/>
                    <a:gd name="connsiteX5532" fmla="*/ 1063442 w 3223440"/>
                    <a:gd name="connsiteY5532" fmla="*/ 152600 h 3149464"/>
                    <a:gd name="connsiteX5533" fmla="*/ 956831 w 3223440"/>
                    <a:gd name="connsiteY5533" fmla="*/ 216566 h 3149464"/>
                    <a:gd name="connsiteX5534" fmla="*/ 1011321 w 3223440"/>
                    <a:gd name="connsiteY5534" fmla="*/ 185768 h 3149464"/>
                    <a:gd name="connsiteX5535" fmla="*/ 1051597 w 3223440"/>
                    <a:gd name="connsiteY5535" fmla="*/ 183399 h 3149464"/>
                    <a:gd name="connsiteX5536" fmla="*/ 1051597 w 3223440"/>
                    <a:gd name="connsiteY5536" fmla="*/ 183399 h 3149464"/>
                    <a:gd name="connsiteX5537" fmla="*/ 1068180 w 3223440"/>
                    <a:gd name="connsiteY5537" fmla="*/ 183399 h 3149464"/>
                    <a:gd name="connsiteX5538" fmla="*/ 1068180 w 3223440"/>
                    <a:gd name="connsiteY5538" fmla="*/ 183399 h 3149464"/>
                    <a:gd name="connsiteX5539" fmla="*/ 1051597 w 3223440"/>
                    <a:gd name="connsiteY5539" fmla="*/ 183399 h 3149464"/>
                    <a:gd name="connsiteX5540" fmla="*/ 1011321 w 3223440"/>
                    <a:gd name="connsiteY5540" fmla="*/ 185768 h 3149464"/>
                    <a:gd name="connsiteX5541" fmla="*/ 956831 w 3223440"/>
                    <a:gd name="connsiteY5541" fmla="*/ 216566 h 3149464"/>
                    <a:gd name="connsiteX5542" fmla="*/ 857328 w 3223440"/>
                    <a:gd name="connsiteY5542" fmla="*/ 266318 h 3149464"/>
                    <a:gd name="connsiteX5543" fmla="*/ 850221 w 3223440"/>
                    <a:gd name="connsiteY5543" fmla="*/ 275794 h 3149464"/>
                    <a:gd name="connsiteX5544" fmla="*/ 786254 w 3223440"/>
                    <a:gd name="connsiteY5544" fmla="*/ 434526 h 3149464"/>
                    <a:gd name="connsiteX5545" fmla="*/ 767301 w 3223440"/>
                    <a:gd name="connsiteY5545" fmla="*/ 467694 h 3149464"/>
                    <a:gd name="connsiteX5546" fmla="*/ 672536 w 3223440"/>
                    <a:gd name="connsiteY5546" fmla="*/ 571935 h 3149464"/>
                    <a:gd name="connsiteX5547" fmla="*/ 625154 w 3223440"/>
                    <a:gd name="connsiteY5547" fmla="*/ 626425 h 3149464"/>
                    <a:gd name="connsiteX5548" fmla="*/ 613308 w 3223440"/>
                    <a:gd name="connsiteY5548" fmla="*/ 643009 h 3149464"/>
                    <a:gd name="connsiteX5549" fmla="*/ 613308 w 3223440"/>
                    <a:gd name="connsiteY5549" fmla="*/ 643009 h 3149464"/>
                    <a:gd name="connsiteX5550" fmla="*/ 613308 w 3223440"/>
                    <a:gd name="connsiteY5550" fmla="*/ 643009 h 3149464"/>
                    <a:gd name="connsiteX5551" fmla="*/ 625154 w 3223440"/>
                    <a:gd name="connsiteY5551" fmla="*/ 626425 h 3149464"/>
                    <a:gd name="connsiteX5552" fmla="*/ 658321 w 3223440"/>
                    <a:gd name="connsiteY5552" fmla="*/ 659593 h 3149464"/>
                    <a:gd name="connsiteX5553" fmla="*/ 658321 w 3223440"/>
                    <a:gd name="connsiteY5553" fmla="*/ 659593 h 3149464"/>
                    <a:gd name="connsiteX5554" fmla="*/ 613308 w 3223440"/>
                    <a:gd name="connsiteY5554" fmla="*/ 666701 h 3149464"/>
                    <a:gd name="connsiteX5555" fmla="*/ 501959 w 3223440"/>
                    <a:gd name="connsiteY5555" fmla="*/ 780419 h 3149464"/>
                    <a:gd name="connsiteX5556" fmla="*/ 501959 w 3223440"/>
                    <a:gd name="connsiteY5556" fmla="*/ 780419 h 3149464"/>
                    <a:gd name="connsiteX5557" fmla="*/ 490113 w 3223440"/>
                    <a:gd name="connsiteY5557" fmla="*/ 780419 h 3149464"/>
                    <a:gd name="connsiteX5558" fmla="*/ 501959 w 3223440"/>
                    <a:gd name="connsiteY5558" fmla="*/ 780419 h 3149464"/>
                    <a:gd name="connsiteX5559" fmla="*/ 613308 w 3223440"/>
                    <a:gd name="connsiteY5559" fmla="*/ 666701 h 3149464"/>
                    <a:gd name="connsiteX5560" fmla="*/ 658321 w 3223440"/>
                    <a:gd name="connsiteY5560" fmla="*/ 659593 h 3149464"/>
                    <a:gd name="connsiteX5561" fmla="*/ 520912 w 3223440"/>
                    <a:gd name="connsiteY5561" fmla="*/ 659593 h 3149464"/>
                    <a:gd name="connsiteX5562" fmla="*/ 573033 w 3223440"/>
                    <a:gd name="connsiteY5562" fmla="*/ 659593 h 3149464"/>
                    <a:gd name="connsiteX5563" fmla="*/ 573033 w 3223440"/>
                    <a:gd name="connsiteY5563" fmla="*/ 659593 h 3149464"/>
                    <a:gd name="connsiteX5564" fmla="*/ 599093 w 3223440"/>
                    <a:gd name="connsiteY5564" fmla="*/ 645379 h 3149464"/>
                    <a:gd name="connsiteX5565" fmla="*/ 599093 w 3223440"/>
                    <a:gd name="connsiteY5565" fmla="*/ 645379 h 3149464"/>
                    <a:gd name="connsiteX5566" fmla="*/ 599093 w 3223440"/>
                    <a:gd name="connsiteY5566" fmla="*/ 645379 h 3149464"/>
                    <a:gd name="connsiteX5567" fmla="*/ 573033 w 3223440"/>
                    <a:gd name="connsiteY5567" fmla="*/ 659593 h 3149464"/>
                    <a:gd name="connsiteX5568" fmla="*/ 573033 w 3223440"/>
                    <a:gd name="connsiteY5568" fmla="*/ 659593 h 3149464"/>
                    <a:gd name="connsiteX5569" fmla="*/ 573033 w 3223440"/>
                    <a:gd name="connsiteY5569" fmla="*/ 659593 h 3149464"/>
                    <a:gd name="connsiteX5570" fmla="*/ 520912 w 3223440"/>
                    <a:gd name="connsiteY5570" fmla="*/ 659593 h 3149464"/>
                    <a:gd name="connsiteX5571" fmla="*/ 461684 w 3223440"/>
                    <a:gd name="connsiteY5571" fmla="*/ 704607 h 3149464"/>
                    <a:gd name="connsiteX5572" fmla="*/ 520912 w 3223440"/>
                    <a:gd name="connsiteY5572" fmla="*/ 659593 h 3149464"/>
                    <a:gd name="connsiteX5573" fmla="*/ 449838 w 3223440"/>
                    <a:gd name="connsiteY5573" fmla="*/ 709345 h 3149464"/>
                    <a:gd name="connsiteX5574" fmla="*/ 449838 w 3223440"/>
                    <a:gd name="connsiteY5574" fmla="*/ 749620 h 3149464"/>
                    <a:gd name="connsiteX5575" fmla="*/ 449838 w 3223440"/>
                    <a:gd name="connsiteY5575" fmla="*/ 749620 h 3149464"/>
                    <a:gd name="connsiteX5576" fmla="*/ 449838 w 3223440"/>
                    <a:gd name="connsiteY5576" fmla="*/ 709345 h 3149464"/>
                    <a:gd name="connsiteX5577" fmla="*/ 449838 w 3223440"/>
                    <a:gd name="connsiteY5577" fmla="*/ 709345 h 3149464"/>
                    <a:gd name="connsiteX5578" fmla="*/ 449838 w 3223440"/>
                    <a:gd name="connsiteY5578" fmla="*/ 709345 h 3149464"/>
                    <a:gd name="connsiteX5579" fmla="*/ 442731 w 3223440"/>
                    <a:gd name="connsiteY5579" fmla="*/ 756727 h 3149464"/>
                    <a:gd name="connsiteX5580" fmla="*/ 426147 w 3223440"/>
                    <a:gd name="connsiteY5580" fmla="*/ 773311 h 3149464"/>
                    <a:gd name="connsiteX5581" fmla="*/ 442731 w 3223440"/>
                    <a:gd name="connsiteY5581" fmla="*/ 756727 h 3149464"/>
                    <a:gd name="connsiteX5582" fmla="*/ 343227 w 3223440"/>
                    <a:gd name="connsiteY5582" fmla="*/ 782788 h 3149464"/>
                    <a:gd name="connsiteX5583" fmla="*/ 340858 w 3223440"/>
                    <a:gd name="connsiteY5583" fmla="*/ 797003 h 3149464"/>
                    <a:gd name="connsiteX5584" fmla="*/ 340858 w 3223440"/>
                    <a:gd name="connsiteY5584" fmla="*/ 797003 h 3149464"/>
                    <a:gd name="connsiteX5585" fmla="*/ 343227 w 3223440"/>
                    <a:gd name="connsiteY5585" fmla="*/ 782788 h 3149464"/>
                    <a:gd name="connsiteX5586" fmla="*/ 291107 w 3223440"/>
                    <a:gd name="connsiteY5586" fmla="*/ 837278 h 3149464"/>
                    <a:gd name="connsiteX5587" fmla="*/ 298214 w 3223440"/>
                    <a:gd name="connsiteY5587" fmla="*/ 839647 h 3149464"/>
                    <a:gd name="connsiteX5588" fmla="*/ 357442 w 3223440"/>
                    <a:gd name="connsiteY5588" fmla="*/ 827801 h 3149464"/>
                    <a:gd name="connsiteX5589" fmla="*/ 357442 w 3223440"/>
                    <a:gd name="connsiteY5589" fmla="*/ 827801 h 3149464"/>
                    <a:gd name="connsiteX5590" fmla="*/ 298214 w 3223440"/>
                    <a:gd name="connsiteY5590" fmla="*/ 839647 h 3149464"/>
                    <a:gd name="connsiteX5591" fmla="*/ 291107 w 3223440"/>
                    <a:gd name="connsiteY5591" fmla="*/ 837278 h 3149464"/>
                    <a:gd name="connsiteX5592" fmla="*/ 291107 w 3223440"/>
                    <a:gd name="connsiteY5592" fmla="*/ 837278 h 3149464"/>
                    <a:gd name="connsiteX5593" fmla="*/ 291107 w 3223440"/>
                    <a:gd name="connsiteY5593" fmla="*/ 837278 h 3149464"/>
                    <a:gd name="connsiteX5594" fmla="*/ 345596 w 3223440"/>
                    <a:gd name="connsiteY5594" fmla="*/ 879922 h 3149464"/>
                    <a:gd name="connsiteX5595" fmla="*/ 414301 w 3223440"/>
                    <a:gd name="connsiteY5595" fmla="*/ 825432 h 3149464"/>
                    <a:gd name="connsiteX5596" fmla="*/ 468791 w 3223440"/>
                    <a:gd name="connsiteY5596" fmla="*/ 794633 h 3149464"/>
                    <a:gd name="connsiteX5597" fmla="*/ 468791 w 3223440"/>
                    <a:gd name="connsiteY5597" fmla="*/ 794633 h 3149464"/>
                    <a:gd name="connsiteX5598" fmla="*/ 414301 w 3223440"/>
                    <a:gd name="connsiteY5598" fmla="*/ 825432 h 3149464"/>
                    <a:gd name="connsiteX5599" fmla="*/ 345596 w 3223440"/>
                    <a:gd name="connsiteY5599" fmla="*/ 879922 h 3149464"/>
                    <a:gd name="connsiteX5600" fmla="*/ 265046 w 3223440"/>
                    <a:gd name="connsiteY5600" fmla="*/ 977056 h 3149464"/>
                    <a:gd name="connsiteX5601" fmla="*/ 210556 w 3223440"/>
                    <a:gd name="connsiteY5601" fmla="*/ 1038654 h 3149464"/>
                    <a:gd name="connsiteX5602" fmla="*/ 208187 w 3223440"/>
                    <a:gd name="connsiteY5602" fmla="*/ 1038654 h 3149464"/>
                    <a:gd name="connsiteX5603" fmla="*/ 210556 w 3223440"/>
                    <a:gd name="connsiteY5603" fmla="*/ 1038654 h 3149464"/>
                    <a:gd name="connsiteX5604" fmla="*/ 210556 w 3223440"/>
                    <a:gd name="connsiteY5604" fmla="*/ 1038654 h 3149464"/>
                    <a:gd name="connsiteX5605" fmla="*/ 265046 w 3223440"/>
                    <a:gd name="connsiteY5605" fmla="*/ 977056 h 3149464"/>
                    <a:gd name="connsiteX5606" fmla="*/ 345596 w 3223440"/>
                    <a:gd name="connsiteY5606" fmla="*/ 879922 h 3149464"/>
                    <a:gd name="connsiteX5607" fmla="*/ 255570 w 3223440"/>
                    <a:gd name="connsiteY5607" fmla="*/ 910721 h 3149464"/>
                    <a:gd name="connsiteX5608" fmla="*/ 267415 w 3223440"/>
                    <a:gd name="connsiteY5608" fmla="*/ 865707 h 3149464"/>
                    <a:gd name="connsiteX5609" fmla="*/ 267415 w 3223440"/>
                    <a:gd name="connsiteY5609" fmla="*/ 865707 h 3149464"/>
                    <a:gd name="connsiteX5610" fmla="*/ 267415 w 3223440"/>
                    <a:gd name="connsiteY5610" fmla="*/ 865707 h 3149464"/>
                    <a:gd name="connsiteX5611" fmla="*/ 255570 w 3223440"/>
                    <a:gd name="connsiteY5611" fmla="*/ 910721 h 3149464"/>
                    <a:gd name="connsiteX5612" fmla="*/ 243724 w 3223440"/>
                    <a:gd name="connsiteY5612" fmla="*/ 948627 h 3149464"/>
                    <a:gd name="connsiteX5613" fmla="*/ 243724 w 3223440"/>
                    <a:gd name="connsiteY5613" fmla="*/ 948627 h 3149464"/>
                    <a:gd name="connsiteX5614" fmla="*/ 255570 w 3223440"/>
                    <a:gd name="connsiteY5614" fmla="*/ 910721 h 3149464"/>
                    <a:gd name="connsiteX5615" fmla="*/ 130006 w 3223440"/>
                    <a:gd name="connsiteY5615" fmla="*/ 1088405 h 3149464"/>
                    <a:gd name="connsiteX5616" fmla="*/ 148959 w 3223440"/>
                    <a:gd name="connsiteY5616" fmla="*/ 1059976 h 3149464"/>
                    <a:gd name="connsiteX5617" fmla="*/ 130006 w 3223440"/>
                    <a:gd name="connsiteY5617" fmla="*/ 1088405 h 3149464"/>
                    <a:gd name="connsiteX5618" fmla="*/ 132375 w 3223440"/>
                    <a:gd name="connsiteY5618" fmla="*/ 1192647 h 3149464"/>
                    <a:gd name="connsiteX5619" fmla="*/ 141852 w 3223440"/>
                    <a:gd name="connsiteY5619" fmla="*/ 1178432 h 3149464"/>
                    <a:gd name="connsiteX5620" fmla="*/ 177388 w 3223440"/>
                    <a:gd name="connsiteY5620" fmla="*/ 1045761 h 3149464"/>
                    <a:gd name="connsiteX5621" fmla="*/ 177388 w 3223440"/>
                    <a:gd name="connsiteY5621" fmla="*/ 1045761 h 3149464"/>
                    <a:gd name="connsiteX5622" fmla="*/ 186865 w 3223440"/>
                    <a:gd name="connsiteY5622" fmla="*/ 1038654 h 3149464"/>
                    <a:gd name="connsiteX5623" fmla="*/ 191603 w 3223440"/>
                    <a:gd name="connsiteY5623" fmla="*/ 1019701 h 3149464"/>
                    <a:gd name="connsiteX5624" fmla="*/ 234248 w 3223440"/>
                    <a:gd name="connsiteY5624" fmla="*/ 965211 h 3149464"/>
                    <a:gd name="connsiteX5625" fmla="*/ 248462 w 3223440"/>
                    <a:gd name="connsiteY5625" fmla="*/ 958103 h 3149464"/>
                    <a:gd name="connsiteX5626" fmla="*/ 248462 w 3223440"/>
                    <a:gd name="connsiteY5626" fmla="*/ 958103 h 3149464"/>
                    <a:gd name="connsiteX5627" fmla="*/ 234248 w 3223440"/>
                    <a:gd name="connsiteY5627" fmla="*/ 965211 h 3149464"/>
                    <a:gd name="connsiteX5628" fmla="*/ 191603 w 3223440"/>
                    <a:gd name="connsiteY5628" fmla="*/ 1019701 h 3149464"/>
                    <a:gd name="connsiteX5629" fmla="*/ 186865 w 3223440"/>
                    <a:gd name="connsiteY5629" fmla="*/ 1038654 h 3149464"/>
                    <a:gd name="connsiteX5630" fmla="*/ 193972 w 3223440"/>
                    <a:gd name="connsiteY5630" fmla="*/ 1038654 h 3149464"/>
                    <a:gd name="connsiteX5631" fmla="*/ 186865 w 3223440"/>
                    <a:gd name="connsiteY5631" fmla="*/ 1038654 h 3149464"/>
                    <a:gd name="connsiteX5632" fmla="*/ 177388 w 3223440"/>
                    <a:gd name="connsiteY5632" fmla="*/ 1045761 h 3149464"/>
                    <a:gd name="connsiteX5633" fmla="*/ 141852 w 3223440"/>
                    <a:gd name="connsiteY5633" fmla="*/ 1178432 h 3149464"/>
                    <a:gd name="connsiteX5634" fmla="*/ 132375 w 3223440"/>
                    <a:gd name="connsiteY5634" fmla="*/ 1192647 h 3149464"/>
                    <a:gd name="connsiteX5635" fmla="*/ 132375 w 3223440"/>
                    <a:gd name="connsiteY5635" fmla="*/ 1216338 h 3149464"/>
                    <a:gd name="connsiteX5636" fmla="*/ 132375 w 3223440"/>
                    <a:gd name="connsiteY5636" fmla="*/ 1192647 h 3149464"/>
                    <a:gd name="connsiteX5637" fmla="*/ 130006 w 3223440"/>
                    <a:gd name="connsiteY5637" fmla="*/ 1088405 h 3149464"/>
                    <a:gd name="connsiteX5638" fmla="*/ 132375 w 3223440"/>
                    <a:gd name="connsiteY5638" fmla="*/ 1223445 h 3149464"/>
                    <a:gd name="connsiteX5639" fmla="*/ 132375 w 3223440"/>
                    <a:gd name="connsiteY5639" fmla="*/ 1223445 h 3149464"/>
                    <a:gd name="connsiteX5640" fmla="*/ 122899 w 3223440"/>
                    <a:gd name="connsiteY5640" fmla="*/ 1296889 h 3149464"/>
                    <a:gd name="connsiteX5641" fmla="*/ 122899 w 3223440"/>
                    <a:gd name="connsiteY5641" fmla="*/ 1296889 h 3149464"/>
                    <a:gd name="connsiteX5642" fmla="*/ 125268 w 3223440"/>
                    <a:gd name="connsiteY5642" fmla="*/ 1308734 h 3149464"/>
                    <a:gd name="connsiteX5643" fmla="*/ 122899 w 3223440"/>
                    <a:gd name="connsiteY5643" fmla="*/ 1296889 h 3149464"/>
                    <a:gd name="connsiteX5644" fmla="*/ 132375 w 3223440"/>
                    <a:gd name="connsiteY5644" fmla="*/ 1223445 h 3149464"/>
                    <a:gd name="connsiteX5645" fmla="*/ 58932 w 3223440"/>
                    <a:gd name="connsiteY5645" fmla="*/ 1529063 h 3149464"/>
                    <a:gd name="connsiteX5646" fmla="*/ 68409 w 3223440"/>
                    <a:gd name="connsiteY5646" fmla="*/ 1524325 h 3149464"/>
                    <a:gd name="connsiteX5647" fmla="*/ 58932 w 3223440"/>
                    <a:gd name="connsiteY5647" fmla="*/ 1529063 h 3149464"/>
                    <a:gd name="connsiteX5648" fmla="*/ 77885 w 3223440"/>
                    <a:gd name="connsiteY5648" fmla="*/ 1401130 h 3149464"/>
                    <a:gd name="connsiteX5649" fmla="*/ 58932 w 3223440"/>
                    <a:gd name="connsiteY5649" fmla="*/ 1412976 h 3149464"/>
                    <a:gd name="connsiteX5650" fmla="*/ 77885 w 3223440"/>
                    <a:gd name="connsiteY5650" fmla="*/ 1401130 h 3149464"/>
                    <a:gd name="connsiteX5651" fmla="*/ 115791 w 3223440"/>
                    <a:gd name="connsiteY5651" fmla="*/ 1360855 h 3149464"/>
                    <a:gd name="connsiteX5652" fmla="*/ 120529 w 3223440"/>
                    <a:gd name="connsiteY5652" fmla="*/ 1337164 h 3149464"/>
                    <a:gd name="connsiteX5653" fmla="*/ 115791 w 3223440"/>
                    <a:gd name="connsiteY5653" fmla="*/ 1360855 h 3149464"/>
                    <a:gd name="connsiteX5654" fmla="*/ 115791 w 3223440"/>
                    <a:gd name="connsiteY5654" fmla="*/ 1363224 h 3149464"/>
                    <a:gd name="connsiteX5655" fmla="*/ 115791 w 3223440"/>
                    <a:gd name="connsiteY5655" fmla="*/ 1360855 h 3149464"/>
                    <a:gd name="connsiteX5656" fmla="*/ 77885 w 3223440"/>
                    <a:gd name="connsiteY5656" fmla="*/ 1401130 h 3149464"/>
                    <a:gd name="connsiteX5657" fmla="*/ 113422 w 3223440"/>
                    <a:gd name="connsiteY5657" fmla="*/ 1391654 h 3149464"/>
                    <a:gd name="connsiteX5658" fmla="*/ 113422 w 3223440"/>
                    <a:gd name="connsiteY5658" fmla="*/ 1391654 h 3149464"/>
                    <a:gd name="connsiteX5659" fmla="*/ 113422 w 3223440"/>
                    <a:gd name="connsiteY5659" fmla="*/ 1391654 h 3149464"/>
                    <a:gd name="connsiteX5660" fmla="*/ 113422 w 3223440"/>
                    <a:gd name="connsiteY5660" fmla="*/ 1391654 h 3149464"/>
                    <a:gd name="connsiteX5661" fmla="*/ 89731 w 3223440"/>
                    <a:gd name="connsiteY5661" fmla="*/ 1434298 h 3149464"/>
                    <a:gd name="connsiteX5662" fmla="*/ 89731 w 3223440"/>
                    <a:gd name="connsiteY5662" fmla="*/ 1434298 h 3149464"/>
                    <a:gd name="connsiteX5663" fmla="*/ 113422 w 3223440"/>
                    <a:gd name="connsiteY5663" fmla="*/ 1391654 h 3149464"/>
                    <a:gd name="connsiteX5664" fmla="*/ 92100 w 3223440"/>
                    <a:gd name="connsiteY5664" fmla="*/ 1441405 h 3149464"/>
                    <a:gd name="connsiteX5665" fmla="*/ 92100 w 3223440"/>
                    <a:gd name="connsiteY5665" fmla="*/ 1448513 h 3149464"/>
                    <a:gd name="connsiteX5666" fmla="*/ 118160 w 3223440"/>
                    <a:gd name="connsiteY5666" fmla="*/ 1505372 h 3149464"/>
                    <a:gd name="connsiteX5667" fmla="*/ 132375 w 3223440"/>
                    <a:gd name="connsiteY5667" fmla="*/ 1595398 h 3149464"/>
                    <a:gd name="connsiteX5668" fmla="*/ 172650 w 3223440"/>
                    <a:gd name="connsiteY5668" fmla="*/ 1630935 h 3149464"/>
                    <a:gd name="connsiteX5669" fmla="*/ 184496 w 3223440"/>
                    <a:gd name="connsiteY5669" fmla="*/ 1675949 h 3149464"/>
                    <a:gd name="connsiteX5670" fmla="*/ 201080 w 3223440"/>
                    <a:gd name="connsiteY5670" fmla="*/ 1683056 h 3149464"/>
                    <a:gd name="connsiteX5671" fmla="*/ 201080 w 3223440"/>
                    <a:gd name="connsiteY5671" fmla="*/ 1683056 h 3149464"/>
                    <a:gd name="connsiteX5672" fmla="*/ 184496 w 3223440"/>
                    <a:gd name="connsiteY5672" fmla="*/ 1675949 h 3149464"/>
                    <a:gd name="connsiteX5673" fmla="*/ 175019 w 3223440"/>
                    <a:gd name="connsiteY5673" fmla="*/ 1683056 h 3149464"/>
                    <a:gd name="connsiteX5674" fmla="*/ 175019 w 3223440"/>
                    <a:gd name="connsiteY5674" fmla="*/ 1687795 h 3149464"/>
                    <a:gd name="connsiteX5675" fmla="*/ 175019 w 3223440"/>
                    <a:gd name="connsiteY5675" fmla="*/ 1683056 h 3149464"/>
                    <a:gd name="connsiteX5676" fmla="*/ 158435 w 3223440"/>
                    <a:gd name="connsiteY5676" fmla="*/ 1652258 h 3149464"/>
                    <a:gd name="connsiteX5677" fmla="*/ 158435 w 3223440"/>
                    <a:gd name="connsiteY5677" fmla="*/ 1652258 h 3149464"/>
                    <a:gd name="connsiteX5678" fmla="*/ 151328 w 3223440"/>
                    <a:gd name="connsiteY5678" fmla="*/ 1630935 h 3149464"/>
                    <a:gd name="connsiteX5679" fmla="*/ 132375 w 3223440"/>
                    <a:gd name="connsiteY5679" fmla="*/ 1595398 h 3149464"/>
                    <a:gd name="connsiteX5680" fmla="*/ 132375 w 3223440"/>
                    <a:gd name="connsiteY5680" fmla="*/ 1595398 h 3149464"/>
                    <a:gd name="connsiteX5681" fmla="*/ 151328 w 3223440"/>
                    <a:gd name="connsiteY5681" fmla="*/ 1630935 h 3149464"/>
                    <a:gd name="connsiteX5682" fmla="*/ 158435 w 3223440"/>
                    <a:gd name="connsiteY5682" fmla="*/ 1652258 h 3149464"/>
                    <a:gd name="connsiteX5683" fmla="*/ 175019 w 3223440"/>
                    <a:gd name="connsiteY5683" fmla="*/ 1683056 h 3149464"/>
                    <a:gd name="connsiteX5684" fmla="*/ 184496 w 3223440"/>
                    <a:gd name="connsiteY5684" fmla="*/ 1675949 h 3149464"/>
                    <a:gd name="connsiteX5685" fmla="*/ 172650 w 3223440"/>
                    <a:gd name="connsiteY5685" fmla="*/ 1630935 h 3149464"/>
                    <a:gd name="connsiteX5686" fmla="*/ 132375 w 3223440"/>
                    <a:gd name="connsiteY5686" fmla="*/ 1595398 h 3149464"/>
                    <a:gd name="connsiteX5687" fmla="*/ 132375 w 3223440"/>
                    <a:gd name="connsiteY5687" fmla="*/ 1595398 h 3149464"/>
                    <a:gd name="connsiteX5688" fmla="*/ 132375 w 3223440"/>
                    <a:gd name="connsiteY5688" fmla="*/ 1595398 h 3149464"/>
                    <a:gd name="connsiteX5689" fmla="*/ 118160 w 3223440"/>
                    <a:gd name="connsiteY5689" fmla="*/ 1505372 h 3149464"/>
                    <a:gd name="connsiteX5690" fmla="*/ 92100 w 3223440"/>
                    <a:gd name="connsiteY5690" fmla="*/ 1448513 h 3149464"/>
                    <a:gd name="connsiteX5691" fmla="*/ 92100 w 3223440"/>
                    <a:gd name="connsiteY5691" fmla="*/ 1441405 h 3149464"/>
                    <a:gd name="connsiteX5692" fmla="*/ 203449 w 3223440"/>
                    <a:gd name="connsiteY5692" fmla="*/ 1747023 h 3149464"/>
                    <a:gd name="connsiteX5693" fmla="*/ 203449 w 3223440"/>
                    <a:gd name="connsiteY5693" fmla="*/ 1747023 h 3149464"/>
                    <a:gd name="connsiteX5694" fmla="*/ 203449 w 3223440"/>
                    <a:gd name="connsiteY5694" fmla="*/ 1737546 h 3149464"/>
                    <a:gd name="connsiteX5695" fmla="*/ 203449 w 3223440"/>
                    <a:gd name="connsiteY5695" fmla="*/ 1747023 h 3149464"/>
                    <a:gd name="connsiteX5696" fmla="*/ 115791 w 3223440"/>
                    <a:gd name="connsiteY5696" fmla="*/ 1600137 h 3149464"/>
                    <a:gd name="connsiteX5697" fmla="*/ 115791 w 3223440"/>
                    <a:gd name="connsiteY5697" fmla="*/ 1602506 h 3149464"/>
                    <a:gd name="connsiteX5698" fmla="*/ 115791 w 3223440"/>
                    <a:gd name="connsiteY5698" fmla="*/ 1602506 h 3149464"/>
                    <a:gd name="connsiteX5699" fmla="*/ 115791 w 3223440"/>
                    <a:gd name="connsiteY5699" fmla="*/ 1600137 h 3149464"/>
                    <a:gd name="connsiteX5700" fmla="*/ 122899 w 3223440"/>
                    <a:gd name="connsiteY5700" fmla="*/ 1652258 h 3149464"/>
                    <a:gd name="connsiteX5701" fmla="*/ 106315 w 3223440"/>
                    <a:gd name="connsiteY5701" fmla="*/ 1640412 h 3149464"/>
                    <a:gd name="connsiteX5702" fmla="*/ 122899 w 3223440"/>
                    <a:gd name="connsiteY5702" fmla="*/ 1652258 h 3149464"/>
                    <a:gd name="connsiteX5703" fmla="*/ 125268 w 3223440"/>
                    <a:gd name="connsiteY5703" fmla="*/ 1642781 h 3149464"/>
                    <a:gd name="connsiteX5704" fmla="*/ 125268 w 3223440"/>
                    <a:gd name="connsiteY5704" fmla="*/ 1642781 h 3149464"/>
                    <a:gd name="connsiteX5705" fmla="*/ 122899 w 3223440"/>
                    <a:gd name="connsiteY5705" fmla="*/ 1652258 h 3149464"/>
                    <a:gd name="connsiteX5706" fmla="*/ 122899 w 3223440"/>
                    <a:gd name="connsiteY5706" fmla="*/ 1661734 h 3149464"/>
                    <a:gd name="connsiteX5707" fmla="*/ 122899 w 3223440"/>
                    <a:gd name="connsiteY5707" fmla="*/ 1652258 h 3149464"/>
                    <a:gd name="connsiteX5708" fmla="*/ 151328 w 3223440"/>
                    <a:gd name="connsiteY5708" fmla="*/ 1687795 h 3149464"/>
                    <a:gd name="connsiteX5709" fmla="*/ 125268 w 3223440"/>
                    <a:gd name="connsiteY5709" fmla="*/ 1666472 h 3149464"/>
                    <a:gd name="connsiteX5710" fmla="*/ 125268 w 3223440"/>
                    <a:gd name="connsiteY5710" fmla="*/ 1666472 h 3149464"/>
                    <a:gd name="connsiteX5711" fmla="*/ 151328 w 3223440"/>
                    <a:gd name="connsiteY5711" fmla="*/ 1687795 h 3149464"/>
                    <a:gd name="connsiteX5712" fmla="*/ 158435 w 3223440"/>
                    <a:gd name="connsiteY5712" fmla="*/ 1706748 h 3149464"/>
                    <a:gd name="connsiteX5713" fmla="*/ 151328 w 3223440"/>
                    <a:gd name="connsiteY5713" fmla="*/ 1687795 h 3149464"/>
                    <a:gd name="connsiteX5714" fmla="*/ 189234 w 3223440"/>
                    <a:gd name="connsiteY5714" fmla="*/ 1964982 h 3149464"/>
                    <a:gd name="connsiteX5715" fmla="*/ 167912 w 3223440"/>
                    <a:gd name="connsiteY5715" fmla="*/ 1893909 h 3149464"/>
                    <a:gd name="connsiteX5716" fmla="*/ 158435 w 3223440"/>
                    <a:gd name="connsiteY5716" fmla="*/ 1751761 h 3149464"/>
                    <a:gd name="connsiteX5717" fmla="*/ 160805 w 3223440"/>
                    <a:gd name="connsiteY5717" fmla="*/ 1737546 h 3149464"/>
                    <a:gd name="connsiteX5718" fmla="*/ 158435 w 3223440"/>
                    <a:gd name="connsiteY5718" fmla="*/ 1751761 h 3149464"/>
                    <a:gd name="connsiteX5719" fmla="*/ 167912 w 3223440"/>
                    <a:gd name="connsiteY5719" fmla="*/ 1893909 h 3149464"/>
                    <a:gd name="connsiteX5720" fmla="*/ 189234 w 3223440"/>
                    <a:gd name="connsiteY5720" fmla="*/ 1964982 h 3149464"/>
                    <a:gd name="connsiteX5721" fmla="*/ 191603 w 3223440"/>
                    <a:gd name="connsiteY5721" fmla="*/ 1986304 h 3149464"/>
                    <a:gd name="connsiteX5722" fmla="*/ 189234 w 3223440"/>
                    <a:gd name="connsiteY5722" fmla="*/ 1964982 h 3149464"/>
                    <a:gd name="connsiteX5723" fmla="*/ 198711 w 3223440"/>
                    <a:gd name="connsiteY5723" fmla="*/ 1874955 h 3149464"/>
                    <a:gd name="connsiteX5724" fmla="*/ 186865 w 3223440"/>
                    <a:gd name="connsiteY5724" fmla="*/ 1841788 h 3149464"/>
                    <a:gd name="connsiteX5725" fmla="*/ 186865 w 3223440"/>
                    <a:gd name="connsiteY5725" fmla="*/ 1813358 h 3149464"/>
                    <a:gd name="connsiteX5726" fmla="*/ 177388 w 3223440"/>
                    <a:gd name="connsiteY5726" fmla="*/ 1730439 h 3149464"/>
                    <a:gd name="connsiteX5727" fmla="*/ 165543 w 3223440"/>
                    <a:gd name="connsiteY5727" fmla="*/ 1737546 h 3149464"/>
                    <a:gd name="connsiteX5728" fmla="*/ 177388 w 3223440"/>
                    <a:gd name="connsiteY5728" fmla="*/ 1730439 h 3149464"/>
                    <a:gd name="connsiteX5729" fmla="*/ 177388 w 3223440"/>
                    <a:gd name="connsiteY5729" fmla="*/ 1716224 h 3149464"/>
                    <a:gd name="connsiteX5730" fmla="*/ 177388 w 3223440"/>
                    <a:gd name="connsiteY5730" fmla="*/ 1716224 h 3149464"/>
                    <a:gd name="connsiteX5731" fmla="*/ 182127 w 3223440"/>
                    <a:gd name="connsiteY5731" fmla="*/ 1716224 h 3149464"/>
                    <a:gd name="connsiteX5732" fmla="*/ 182127 w 3223440"/>
                    <a:gd name="connsiteY5732" fmla="*/ 1716224 h 3149464"/>
                    <a:gd name="connsiteX5733" fmla="*/ 182127 w 3223440"/>
                    <a:gd name="connsiteY5733" fmla="*/ 1716224 h 3149464"/>
                    <a:gd name="connsiteX5734" fmla="*/ 177388 w 3223440"/>
                    <a:gd name="connsiteY5734" fmla="*/ 1716224 h 3149464"/>
                    <a:gd name="connsiteX5735" fmla="*/ 177388 w 3223440"/>
                    <a:gd name="connsiteY5735" fmla="*/ 1730439 h 3149464"/>
                    <a:gd name="connsiteX5736" fmla="*/ 186865 w 3223440"/>
                    <a:gd name="connsiteY5736" fmla="*/ 1813358 h 3149464"/>
                    <a:gd name="connsiteX5737" fmla="*/ 186865 w 3223440"/>
                    <a:gd name="connsiteY5737" fmla="*/ 1841788 h 3149464"/>
                    <a:gd name="connsiteX5738" fmla="*/ 198711 w 3223440"/>
                    <a:gd name="connsiteY5738" fmla="*/ 1874955 h 3149464"/>
                    <a:gd name="connsiteX5739" fmla="*/ 227140 w 3223440"/>
                    <a:gd name="connsiteY5739" fmla="*/ 1986304 h 3149464"/>
                    <a:gd name="connsiteX5740" fmla="*/ 241355 w 3223440"/>
                    <a:gd name="connsiteY5740" fmla="*/ 2021841 h 3149464"/>
                    <a:gd name="connsiteX5741" fmla="*/ 265046 w 3223440"/>
                    <a:gd name="connsiteY5741" fmla="*/ 2071593 h 3149464"/>
                    <a:gd name="connsiteX5742" fmla="*/ 293476 w 3223440"/>
                    <a:gd name="connsiteY5742" fmla="*/ 2107130 h 3149464"/>
                    <a:gd name="connsiteX5743" fmla="*/ 347966 w 3223440"/>
                    <a:gd name="connsiteY5743" fmla="*/ 2204264 h 3149464"/>
                    <a:gd name="connsiteX5744" fmla="*/ 362180 w 3223440"/>
                    <a:gd name="connsiteY5744" fmla="*/ 2256385 h 3149464"/>
                    <a:gd name="connsiteX5745" fmla="*/ 400086 w 3223440"/>
                    <a:gd name="connsiteY5745" fmla="*/ 2334566 h 3149464"/>
                    <a:gd name="connsiteX5746" fmla="*/ 411932 w 3223440"/>
                    <a:gd name="connsiteY5746" fmla="*/ 2381949 h 3149464"/>
                    <a:gd name="connsiteX5747" fmla="*/ 400086 w 3223440"/>
                    <a:gd name="connsiteY5747" fmla="*/ 2334566 h 3149464"/>
                    <a:gd name="connsiteX5748" fmla="*/ 362180 w 3223440"/>
                    <a:gd name="connsiteY5748" fmla="*/ 2256385 h 3149464"/>
                    <a:gd name="connsiteX5749" fmla="*/ 347966 w 3223440"/>
                    <a:gd name="connsiteY5749" fmla="*/ 2204264 h 3149464"/>
                    <a:gd name="connsiteX5750" fmla="*/ 293476 w 3223440"/>
                    <a:gd name="connsiteY5750" fmla="*/ 2107130 h 3149464"/>
                    <a:gd name="connsiteX5751" fmla="*/ 265046 w 3223440"/>
                    <a:gd name="connsiteY5751" fmla="*/ 2071593 h 3149464"/>
                    <a:gd name="connsiteX5752" fmla="*/ 241355 w 3223440"/>
                    <a:gd name="connsiteY5752" fmla="*/ 2021841 h 3149464"/>
                    <a:gd name="connsiteX5753" fmla="*/ 227140 w 3223440"/>
                    <a:gd name="connsiteY5753" fmla="*/ 1986304 h 3149464"/>
                    <a:gd name="connsiteX5754" fmla="*/ 198711 w 3223440"/>
                    <a:gd name="connsiteY5754" fmla="*/ 1874955 h 3149464"/>
                    <a:gd name="connsiteX5755" fmla="*/ 383503 w 3223440"/>
                    <a:gd name="connsiteY5755" fmla="*/ 2351150 h 3149464"/>
                    <a:gd name="connsiteX5756" fmla="*/ 359811 w 3223440"/>
                    <a:gd name="connsiteY5756" fmla="*/ 2291922 h 3149464"/>
                    <a:gd name="connsiteX5757" fmla="*/ 321905 w 3223440"/>
                    <a:gd name="connsiteY5757" fmla="*/ 2197157 h 3149464"/>
                    <a:gd name="connsiteX5758" fmla="*/ 283999 w 3223440"/>
                    <a:gd name="connsiteY5758" fmla="*/ 2152143 h 3149464"/>
                    <a:gd name="connsiteX5759" fmla="*/ 238986 w 3223440"/>
                    <a:gd name="connsiteY5759" fmla="*/ 2104761 h 3149464"/>
                    <a:gd name="connsiteX5760" fmla="*/ 234248 w 3223440"/>
                    <a:gd name="connsiteY5760" fmla="*/ 2090546 h 3149464"/>
                    <a:gd name="connsiteX5761" fmla="*/ 220033 w 3223440"/>
                    <a:gd name="connsiteY5761" fmla="*/ 2083439 h 3149464"/>
                    <a:gd name="connsiteX5762" fmla="*/ 220033 w 3223440"/>
                    <a:gd name="connsiteY5762" fmla="*/ 2083439 h 3149464"/>
                    <a:gd name="connsiteX5763" fmla="*/ 234248 w 3223440"/>
                    <a:gd name="connsiteY5763" fmla="*/ 2090546 h 3149464"/>
                    <a:gd name="connsiteX5764" fmla="*/ 238986 w 3223440"/>
                    <a:gd name="connsiteY5764" fmla="*/ 2104761 h 3149464"/>
                    <a:gd name="connsiteX5765" fmla="*/ 283999 w 3223440"/>
                    <a:gd name="connsiteY5765" fmla="*/ 2152143 h 3149464"/>
                    <a:gd name="connsiteX5766" fmla="*/ 321905 w 3223440"/>
                    <a:gd name="connsiteY5766" fmla="*/ 2197157 h 3149464"/>
                    <a:gd name="connsiteX5767" fmla="*/ 359811 w 3223440"/>
                    <a:gd name="connsiteY5767" fmla="*/ 2291922 h 3149464"/>
                    <a:gd name="connsiteX5768" fmla="*/ 383503 w 3223440"/>
                    <a:gd name="connsiteY5768" fmla="*/ 2351150 h 3149464"/>
                    <a:gd name="connsiteX5769" fmla="*/ 433254 w 3223440"/>
                    <a:gd name="connsiteY5769" fmla="*/ 2445915 h 3149464"/>
                    <a:gd name="connsiteX5770" fmla="*/ 383503 w 3223440"/>
                    <a:gd name="connsiteY5770" fmla="*/ 2351150 h 3149464"/>
                    <a:gd name="connsiteX5771" fmla="*/ 426147 w 3223440"/>
                    <a:gd name="connsiteY5771" fmla="*/ 2320352 h 3149464"/>
                    <a:gd name="connsiteX5772" fmla="*/ 423778 w 3223440"/>
                    <a:gd name="connsiteY5772" fmla="*/ 2322721 h 3149464"/>
                    <a:gd name="connsiteX5773" fmla="*/ 426147 w 3223440"/>
                    <a:gd name="connsiteY5773" fmla="*/ 2320352 h 3149464"/>
                    <a:gd name="connsiteX5774" fmla="*/ 426147 w 3223440"/>
                    <a:gd name="connsiteY5774" fmla="*/ 2320352 h 3149464"/>
                    <a:gd name="connsiteX5775" fmla="*/ 426147 w 3223440"/>
                    <a:gd name="connsiteY5775" fmla="*/ 2287184 h 3149464"/>
                    <a:gd name="connsiteX5776" fmla="*/ 423778 w 3223440"/>
                    <a:gd name="connsiteY5776" fmla="*/ 2282445 h 3149464"/>
                    <a:gd name="connsiteX5777" fmla="*/ 426147 w 3223440"/>
                    <a:gd name="connsiteY5777" fmla="*/ 2287184 h 3149464"/>
                    <a:gd name="connsiteX5778" fmla="*/ 442731 w 3223440"/>
                    <a:gd name="connsiteY5778" fmla="*/ 2287184 h 3149464"/>
                    <a:gd name="connsiteX5779" fmla="*/ 449838 w 3223440"/>
                    <a:gd name="connsiteY5779" fmla="*/ 2244540 h 3149464"/>
                    <a:gd name="connsiteX5780" fmla="*/ 456945 w 3223440"/>
                    <a:gd name="connsiteY5780" fmla="*/ 2230325 h 3149464"/>
                    <a:gd name="connsiteX5781" fmla="*/ 473529 w 3223440"/>
                    <a:gd name="connsiteY5781" fmla="*/ 2190050 h 3149464"/>
                    <a:gd name="connsiteX5782" fmla="*/ 456945 w 3223440"/>
                    <a:gd name="connsiteY5782" fmla="*/ 2230325 h 3149464"/>
                    <a:gd name="connsiteX5783" fmla="*/ 449838 w 3223440"/>
                    <a:gd name="connsiteY5783" fmla="*/ 2244540 h 3149464"/>
                    <a:gd name="connsiteX5784" fmla="*/ 442731 w 3223440"/>
                    <a:gd name="connsiteY5784" fmla="*/ 2287184 h 3149464"/>
                    <a:gd name="connsiteX5785" fmla="*/ 442731 w 3223440"/>
                    <a:gd name="connsiteY5785" fmla="*/ 2287184 h 3149464"/>
                    <a:gd name="connsiteX5786" fmla="*/ 442731 w 3223440"/>
                    <a:gd name="connsiteY5786" fmla="*/ 2287184 h 3149464"/>
                    <a:gd name="connsiteX5787" fmla="*/ 426147 w 3223440"/>
                    <a:gd name="connsiteY5787" fmla="*/ 2287184 h 3149464"/>
                    <a:gd name="connsiteX5788" fmla="*/ 426147 w 3223440"/>
                    <a:gd name="connsiteY5788" fmla="*/ 2320352 h 3149464"/>
                    <a:gd name="connsiteX5789" fmla="*/ 452207 w 3223440"/>
                    <a:gd name="connsiteY5789" fmla="*/ 2327459 h 3149464"/>
                    <a:gd name="connsiteX5790" fmla="*/ 452207 w 3223440"/>
                    <a:gd name="connsiteY5790" fmla="*/ 2327459 h 3149464"/>
                    <a:gd name="connsiteX5791" fmla="*/ 426147 w 3223440"/>
                    <a:gd name="connsiteY5791" fmla="*/ 2320352 h 3149464"/>
                    <a:gd name="connsiteX5792" fmla="*/ 468791 w 3223440"/>
                    <a:gd name="connsiteY5792" fmla="*/ 2270600 h 3149464"/>
                    <a:gd name="connsiteX5793" fmla="*/ 442731 w 3223440"/>
                    <a:gd name="connsiteY5793" fmla="*/ 2287184 h 3149464"/>
                    <a:gd name="connsiteX5794" fmla="*/ 442731 w 3223440"/>
                    <a:gd name="connsiteY5794" fmla="*/ 2287184 h 3149464"/>
                    <a:gd name="connsiteX5795" fmla="*/ 468791 w 3223440"/>
                    <a:gd name="connsiteY5795" fmla="*/ 2270600 h 3149464"/>
                    <a:gd name="connsiteX5796" fmla="*/ 539865 w 3223440"/>
                    <a:gd name="connsiteY5796" fmla="*/ 2239801 h 3149464"/>
                    <a:gd name="connsiteX5797" fmla="*/ 596724 w 3223440"/>
                    <a:gd name="connsiteY5797" fmla="*/ 2254016 h 3149464"/>
                    <a:gd name="connsiteX5798" fmla="*/ 639368 w 3223440"/>
                    <a:gd name="connsiteY5798" fmla="*/ 2244540 h 3149464"/>
                    <a:gd name="connsiteX5799" fmla="*/ 658321 w 3223440"/>
                    <a:gd name="connsiteY5799" fmla="*/ 2242170 h 3149464"/>
                    <a:gd name="connsiteX5800" fmla="*/ 691489 w 3223440"/>
                    <a:gd name="connsiteY5800" fmla="*/ 2225586 h 3149464"/>
                    <a:gd name="connsiteX5801" fmla="*/ 727026 w 3223440"/>
                    <a:gd name="connsiteY5801" fmla="*/ 2209003 h 3149464"/>
                    <a:gd name="connsiteX5802" fmla="*/ 748348 w 3223440"/>
                    <a:gd name="connsiteY5802" fmla="*/ 2211372 h 3149464"/>
                    <a:gd name="connsiteX5803" fmla="*/ 850221 w 3223440"/>
                    <a:gd name="connsiteY5803" fmla="*/ 2194788 h 3149464"/>
                    <a:gd name="connsiteX5804" fmla="*/ 862066 w 3223440"/>
                    <a:gd name="connsiteY5804" fmla="*/ 2197157 h 3149464"/>
                    <a:gd name="connsiteX5805" fmla="*/ 850221 w 3223440"/>
                    <a:gd name="connsiteY5805" fmla="*/ 2194788 h 3149464"/>
                    <a:gd name="connsiteX5806" fmla="*/ 748348 w 3223440"/>
                    <a:gd name="connsiteY5806" fmla="*/ 2211372 h 3149464"/>
                    <a:gd name="connsiteX5807" fmla="*/ 727026 w 3223440"/>
                    <a:gd name="connsiteY5807" fmla="*/ 2209003 h 3149464"/>
                    <a:gd name="connsiteX5808" fmla="*/ 691489 w 3223440"/>
                    <a:gd name="connsiteY5808" fmla="*/ 2225586 h 3149464"/>
                    <a:gd name="connsiteX5809" fmla="*/ 658321 w 3223440"/>
                    <a:gd name="connsiteY5809" fmla="*/ 2242170 h 3149464"/>
                    <a:gd name="connsiteX5810" fmla="*/ 639368 w 3223440"/>
                    <a:gd name="connsiteY5810" fmla="*/ 2244540 h 3149464"/>
                    <a:gd name="connsiteX5811" fmla="*/ 708073 w 3223440"/>
                    <a:gd name="connsiteY5811" fmla="*/ 2284815 h 3149464"/>
                    <a:gd name="connsiteX5812" fmla="*/ 724657 w 3223440"/>
                    <a:gd name="connsiteY5812" fmla="*/ 2251647 h 3149464"/>
                    <a:gd name="connsiteX5813" fmla="*/ 724657 w 3223440"/>
                    <a:gd name="connsiteY5813" fmla="*/ 2251647 h 3149464"/>
                    <a:gd name="connsiteX5814" fmla="*/ 724657 w 3223440"/>
                    <a:gd name="connsiteY5814" fmla="*/ 2235063 h 3149464"/>
                    <a:gd name="connsiteX5815" fmla="*/ 712811 w 3223440"/>
                    <a:gd name="connsiteY5815" fmla="*/ 2223217 h 3149464"/>
                    <a:gd name="connsiteX5816" fmla="*/ 705704 w 3223440"/>
                    <a:gd name="connsiteY5816" fmla="*/ 2225586 h 3149464"/>
                    <a:gd name="connsiteX5817" fmla="*/ 712811 w 3223440"/>
                    <a:gd name="connsiteY5817" fmla="*/ 2223217 h 3149464"/>
                    <a:gd name="connsiteX5818" fmla="*/ 724657 w 3223440"/>
                    <a:gd name="connsiteY5818" fmla="*/ 2235063 h 3149464"/>
                    <a:gd name="connsiteX5819" fmla="*/ 724657 w 3223440"/>
                    <a:gd name="connsiteY5819" fmla="*/ 2251647 h 3149464"/>
                    <a:gd name="connsiteX5820" fmla="*/ 724657 w 3223440"/>
                    <a:gd name="connsiteY5820" fmla="*/ 2251647 h 3149464"/>
                    <a:gd name="connsiteX5821" fmla="*/ 708073 w 3223440"/>
                    <a:gd name="connsiteY5821" fmla="*/ 2284815 h 3149464"/>
                    <a:gd name="connsiteX5822" fmla="*/ 691489 w 3223440"/>
                    <a:gd name="connsiteY5822" fmla="*/ 2301398 h 3149464"/>
                    <a:gd name="connsiteX5823" fmla="*/ 691489 w 3223440"/>
                    <a:gd name="connsiteY5823" fmla="*/ 2301398 h 3149464"/>
                    <a:gd name="connsiteX5824" fmla="*/ 691489 w 3223440"/>
                    <a:gd name="connsiteY5824" fmla="*/ 2301398 h 3149464"/>
                    <a:gd name="connsiteX5825" fmla="*/ 708073 w 3223440"/>
                    <a:gd name="connsiteY5825" fmla="*/ 2284815 h 3149464"/>
                    <a:gd name="connsiteX5826" fmla="*/ 639368 w 3223440"/>
                    <a:gd name="connsiteY5826" fmla="*/ 2244540 h 3149464"/>
                    <a:gd name="connsiteX5827" fmla="*/ 596724 w 3223440"/>
                    <a:gd name="connsiteY5827" fmla="*/ 2254016 h 3149464"/>
                    <a:gd name="connsiteX5828" fmla="*/ 596724 w 3223440"/>
                    <a:gd name="connsiteY5828" fmla="*/ 2261123 h 3149464"/>
                    <a:gd name="connsiteX5829" fmla="*/ 596724 w 3223440"/>
                    <a:gd name="connsiteY5829" fmla="*/ 2261123 h 3149464"/>
                    <a:gd name="connsiteX5830" fmla="*/ 596724 w 3223440"/>
                    <a:gd name="connsiteY5830" fmla="*/ 2254016 h 3149464"/>
                    <a:gd name="connsiteX5831" fmla="*/ 539865 w 3223440"/>
                    <a:gd name="connsiteY5831" fmla="*/ 2239801 h 3149464"/>
                    <a:gd name="connsiteX5832" fmla="*/ 468791 w 3223440"/>
                    <a:gd name="connsiteY5832" fmla="*/ 2270600 h 3149464"/>
                    <a:gd name="connsiteX5833" fmla="*/ 530388 w 3223440"/>
                    <a:gd name="connsiteY5833" fmla="*/ 2505144 h 3149464"/>
                    <a:gd name="connsiteX5834" fmla="*/ 530388 w 3223440"/>
                    <a:gd name="connsiteY5834" fmla="*/ 2505144 h 3149464"/>
                    <a:gd name="connsiteX5835" fmla="*/ 530388 w 3223440"/>
                    <a:gd name="connsiteY5835" fmla="*/ 2505144 h 3149464"/>
                    <a:gd name="connsiteX5836" fmla="*/ 530388 w 3223440"/>
                    <a:gd name="connsiteY5836" fmla="*/ 2505144 h 3149464"/>
                    <a:gd name="connsiteX5837" fmla="*/ 530388 w 3223440"/>
                    <a:gd name="connsiteY5837" fmla="*/ 2505144 h 3149464"/>
                    <a:gd name="connsiteX5838" fmla="*/ 520912 w 3223440"/>
                    <a:gd name="connsiteY5838" fmla="*/ 2498036 h 3149464"/>
                    <a:gd name="connsiteX5839" fmla="*/ 513805 w 3223440"/>
                    <a:gd name="connsiteY5839" fmla="*/ 2498036 h 3149464"/>
                    <a:gd name="connsiteX5840" fmla="*/ 520912 w 3223440"/>
                    <a:gd name="connsiteY5840" fmla="*/ 2498036 h 3149464"/>
                    <a:gd name="connsiteX5841" fmla="*/ 520912 w 3223440"/>
                    <a:gd name="connsiteY5841" fmla="*/ 2498036 h 3149464"/>
                    <a:gd name="connsiteX5842" fmla="*/ 530388 w 3223440"/>
                    <a:gd name="connsiteY5842" fmla="*/ 2505144 h 3149464"/>
                    <a:gd name="connsiteX5843" fmla="*/ 520912 w 3223440"/>
                    <a:gd name="connsiteY5843" fmla="*/ 2384318 h 3149464"/>
                    <a:gd name="connsiteX5844" fmla="*/ 520912 w 3223440"/>
                    <a:gd name="connsiteY5844" fmla="*/ 2384318 h 3149464"/>
                    <a:gd name="connsiteX5845" fmla="*/ 520912 w 3223440"/>
                    <a:gd name="connsiteY5845" fmla="*/ 2384318 h 3149464"/>
                    <a:gd name="connsiteX5846" fmla="*/ 535127 w 3223440"/>
                    <a:gd name="connsiteY5846" fmla="*/ 2384318 h 3149464"/>
                    <a:gd name="connsiteX5847" fmla="*/ 520912 w 3223440"/>
                    <a:gd name="connsiteY5847" fmla="*/ 2384318 h 3149464"/>
                    <a:gd name="connsiteX5848" fmla="*/ 518543 w 3223440"/>
                    <a:gd name="connsiteY5848" fmla="*/ 2306137 h 3149464"/>
                    <a:gd name="connsiteX5849" fmla="*/ 518543 w 3223440"/>
                    <a:gd name="connsiteY5849" fmla="*/ 2306137 h 3149464"/>
                    <a:gd name="connsiteX5850" fmla="*/ 551711 w 3223440"/>
                    <a:gd name="connsiteY5850" fmla="*/ 2317982 h 3149464"/>
                    <a:gd name="connsiteX5851" fmla="*/ 591986 w 3223440"/>
                    <a:gd name="connsiteY5851" fmla="*/ 2327459 h 3149464"/>
                    <a:gd name="connsiteX5852" fmla="*/ 591986 w 3223440"/>
                    <a:gd name="connsiteY5852" fmla="*/ 2327459 h 3149464"/>
                    <a:gd name="connsiteX5853" fmla="*/ 551711 w 3223440"/>
                    <a:gd name="connsiteY5853" fmla="*/ 2317982 h 3149464"/>
                    <a:gd name="connsiteX5854" fmla="*/ 518543 w 3223440"/>
                    <a:gd name="connsiteY5854" fmla="*/ 2306137 h 3149464"/>
                    <a:gd name="connsiteX5855" fmla="*/ 539865 w 3223440"/>
                    <a:gd name="connsiteY5855" fmla="*/ 2265862 h 3149464"/>
                    <a:gd name="connsiteX5856" fmla="*/ 580140 w 3223440"/>
                    <a:gd name="connsiteY5856" fmla="*/ 2272969 h 3149464"/>
                    <a:gd name="connsiteX5857" fmla="*/ 580140 w 3223440"/>
                    <a:gd name="connsiteY5857" fmla="*/ 2272969 h 3149464"/>
                    <a:gd name="connsiteX5858" fmla="*/ 539865 w 3223440"/>
                    <a:gd name="connsiteY5858" fmla="*/ 2265862 h 3149464"/>
                    <a:gd name="connsiteX5859" fmla="*/ 492482 w 3223440"/>
                    <a:gd name="connsiteY5859" fmla="*/ 2398533 h 3149464"/>
                    <a:gd name="connsiteX5860" fmla="*/ 473529 w 3223440"/>
                    <a:gd name="connsiteY5860" fmla="*/ 2372472 h 3149464"/>
                    <a:gd name="connsiteX5861" fmla="*/ 492482 w 3223440"/>
                    <a:gd name="connsiteY5861" fmla="*/ 2398533 h 3149464"/>
                    <a:gd name="connsiteX5862" fmla="*/ 492482 w 3223440"/>
                    <a:gd name="connsiteY5862" fmla="*/ 2398533 h 3149464"/>
                    <a:gd name="connsiteX5863" fmla="*/ 492482 w 3223440"/>
                    <a:gd name="connsiteY5863" fmla="*/ 2398533 h 3149464"/>
                    <a:gd name="connsiteX5864" fmla="*/ 494852 w 3223440"/>
                    <a:gd name="connsiteY5864" fmla="*/ 2488560 h 3149464"/>
                    <a:gd name="connsiteX5865" fmla="*/ 494852 w 3223440"/>
                    <a:gd name="connsiteY5865" fmla="*/ 2476714 h 3149464"/>
                    <a:gd name="connsiteX5866" fmla="*/ 494852 w 3223440"/>
                    <a:gd name="connsiteY5866" fmla="*/ 2474345 h 3149464"/>
                    <a:gd name="connsiteX5867" fmla="*/ 494852 w 3223440"/>
                    <a:gd name="connsiteY5867" fmla="*/ 2476714 h 3149464"/>
                    <a:gd name="connsiteX5868" fmla="*/ 494852 w 3223440"/>
                    <a:gd name="connsiteY5868" fmla="*/ 2488560 h 3149464"/>
                    <a:gd name="connsiteX5869" fmla="*/ 494852 w 3223440"/>
                    <a:gd name="connsiteY5869" fmla="*/ 2488560 h 3149464"/>
                    <a:gd name="connsiteX5870" fmla="*/ 485375 w 3223440"/>
                    <a:gd name="connsiteY5870" fmla="*/ 2317982 h 3149464"/>
                    <a:gd name="connsiteX5871" fmla="*/ 523281 w 3223440"/>
                    <a:gd name="connsiteY5871" fmla="*/ 2265862 h 3149464"/>
                    <a:gd name="connsiteX5872" fmla="*/ 535127 w 3223440"/>
                    <a:gd name="connsiteY5872" fmla="*/ 2265862 h 3149464"/>
                    <a:gd name="connsiteX5873" fmla="*/ 523281 w 3223440"/>
                    <a:gd name="connsiteY5873" fmla="*/ 2265862 h 3149464"/>
                    <a:gd name="connsiteX5874" fmla="*/ 485375 w 3223440"/>
                    <a:gd name="connsiteY5874" fmla="*/ 2317982 h 3149464"/>
                    <a:gd name="connsiteX5875" fmla="*/ 499590 w 3223440"/>
                    <a:gd name="connsiteY5875" fmla="*/ 2370103 h 3149464"/>
                    <a:gd name="connsiteX5876" fmla="*/ 485375 w 3223440"/>
                    <a:gd name="connsiteY5876" fmla="*/ 2317982 h 3149464"/>
                    <a:gd name="connsiteX5877" fmla="*/ 513805 w 3223440"/>
                    <a:gd name="connsiteY5877" fmla="*/ 2540680 h 3149464"/>
                    <a:gd name="connsiteX5878" fmla="*/ 501959 w 3223440"/>
                    <a:gd name="connsiteY5878" fmla="*/ 2498036 h 3149464"/>
                    <a:gd name="connsiteX5879" fmla="*/ 501959 w 3223440"/>
                    <a:gd name="connsiteY5879" fmla="*/ 2498036 h 3149464"/>
                    <a:gd name="connsiteX5880" fmla="*/ 513805 w 3223440"/>
                    <a:gd name="connsiteY5880" fmla="*/ 2540680 h 3149464"/>
                    <a:gd name="connsiteX5881" fmla="*/ 518543 w 3223440"/>
                    <a:gd name="connsiteY5881" fmla="*/ 2550157 h 3149464"/>
                    <a:gd name="connsiteX5882" fmla="*/ 513805 w 3223440"/>
                    <a:gd name="connsiteY5882" fmla="*/ 2540680 h 3149464"/>
                    <a:gd name="connsiteX5883" fmla="*/ 544603 w 3223440"/>
                    <a:gd name="connsiteY5883" fmla="*/ 2564372 h 3149464"/>
                    <a:gd name="connsiteX5884" fmla="*/ 520912 w 3223440"/>
                    <a:gd name="connsiteY5884" fmla="*/ 2552526 h 3149464"/>
                    <a:gd name="connsiteX5885" fmla="*/ 544603 w 3223440"/>
                    <a:gd name="connsiteY5885" fmla="*/ 2564372 h 3149464"/>
                    <a:gd name="connsiteX5886" fmla="*/ 554080 w 3223440"/>
                    <a:gd name="connsiteY5886" fmla="*/ 2578586 h 3149464"/>
                    <a:gd name="connsiteX5887" fmla="*/ 544603 w 3223440"/>
                    <a:gd name="connsiteY5887" fmla="*/ 2564372 h 3149464"/>
                    <a:gd name="connsiteX5888" fmla="*/ 532758 w 3223440"/>
                    <a:gd name="connsiteY5888" fmla="*/ 2519358 h 3149464"/>
                    <a:gd name="connsiteX5889" fmla="*/ 546972 w 3223440"/>
                    <a:gd name="connsiteY5889" fmla="*/ 2528835 h 3149464"/>
                    <a:gd name="connsiteX5890" fmla="*/ 546972 w 3223440"/>
                    <a:gd name="connsiteY5890" fmla="*/ 2528835 h 3149464"/>
                    <a:gd name="connsiteX5891" fmla="*/ 532758 w 3223440"/>
                    <a:gd name="connsiteY5891" fmla="*/ 2519358 h 3149464"/>
                    <a:gd name="connsiteX5892" fmla="*/ 546972 w 3223440"/>
                    <a:gd name="connsiteY5892" fmla="*/ 2528835 h 3149464"/>
                    <a:gd name="connsiteX5893" fmla="*/ 546972 w 3223440"/>
                    <a:gd name="connsiteY5893" fmla="*/ 2528835 h 3149464"/>
                    <a:gd name="connsiteX5894" fmla="*/ 546972 w 3223440"/>
                    <a:gd name="connsiteY5894" fmla="*/ 2528835 h 3149464"/>
                    <a:gd name="connsiteX5895" fmla="*/ 546972 w 3223440"/>
                    <a:gd name="connsiteY5895" fmla="*/ 2528835 h 3149464"/>
                    <a:gd name="connsiteX5896" fmla="*/ 546972 w 3223440"/>
                    <a:gd name="connsiteY5896" fmla="*/ 2528835 h 3149464"/>
                    <a:gd name="connsiteX5897" fmla="*/ 546972 w 3223440"/>
                    <a:gd name="connsiteY5897" fmla="*/ 2528835 h 3149464"/>
                    <a:gd name="connsiteX5898" fmla="*/ 546972 w 3223440"/>
                    <a:gd name="connsiteY5898" fmla="*/ 2528835 h 3149464"/>
                    <a:gd name="connsiteX5899" fmla="*/ 525650 w 3223440"/>
                    <a:gd name="connsiteY5899" fmla="*/ 2403271 h 3149464"/>
                    <a:gd name="connsiteX5900" fmla="*/ 523281 w 3223440"/>
                    <a:gd name="connsiteY5900" fmla="*/ 2389056 h 3149464"/>
                    <a:gd name="connsiteX5901" fmla="*/ 525650 w 3223440"/>
                    <a:gd name="connsiteY5901" fmla="*/ 2403271 h 3149464"/>
                    <a:gd name="connsiteX5902" fmla="*/ 565925 w 3223440"/>
                    <a:gd name="connsiteY5902" fmla="*/ 2500405 h 3149464"/>
                    <a:gd name="connsiteX5903" fmla="*/ 570664 w 3223440"/>
                    <a:gd name="connsiteY5903" fmla="*/ 2531204 h 3149464"/>
                    <a:gd name="connsiteX5904" fmla="*/ 570664 w 3223440"/>
                    <a:gd name="connsiteY5904" fmla="*/ 2531204 h 3149464"/>
                    <a:gd name="connsiteX5905" fmla="*/ 573033 w 3223440"/>
                    <a:gd name="connsiteY5905" fmla="*/ 2540680 h 3149464"/>
                    <a:gd name="connsiteX5906" fmla="*/ 570664 w 3223440"/>
                    <a:gd name="connsiteY5906" fmla="*/ 2531204 h 3149464"/>
                    <a:gd name="connsiteX5907" fmla="*/ 570664 w 3223440"/>
                    <a:gd name="connsiteY5907" fmla="*/ 2531204 h 3149464"/>
                    <a:gd name="connsiteX5908" fmla="*/ 565925 w 3223440"/>
                    <a:gd name="connsiteY5908" fmla="*/ 2500405 h 3149464"/>
                    <a:gd name="connsiteX5909" fmla="*/ 525650 w 3223440"/>
                    <a:gd name="connsiteY5909" fmla="*/ 2403271 h 3149464"/>
                    <a:gd name="connsiteX5910" fmla="*/ 561187 w 3223440"/>
                    <a:gd name="connsiteY5910" fmla="*/ 2585694 h 3149464"/>
                    <a:gd name="connsiteX5911" fmla="*/ 561187 w 3223440"/>
                    <a:gd name="connsiteY5911" fmla="*/ 2585694 h 3149464"/>
                    <a:gd name="connsiteX5912" fmla="*/ 558818 w 3223440"/>
                    <a:gd name="connsiteY5912" fmla="*/ 2592801 h 3149464"/>
                    <a:gd name="connsiteX5913" fmla="*/ 561187 w 3223440"/>
                    <a:gd name="connsiteY5913" fmla="*/ 2585694 h 3149464"/>
                    <a:gd name="connsiteX5914" fmla="*/ 563556 w 3223440"/>
                    <a:gd name="connsiteY5914" fmla="*/ 2595170 h 3149464"/>
                    <a:gd name="connsiteX5915" fmla="*/ 561187 w 3223440"/>
                    <a:gd name="connsiteY5915" fmla="*/ 2592801 h 3149464"/>
                    <a:gd name="connsiteX5916" fmla="*/ 563556 w 3223440"/>
                    <a:gd name="connsiteY5916" fmla="*/ 2595170 h 3149464"/>
                    <a:gd name="connsiteX5917" fmla="*/ 563556 w 3223440"/>
                    <a:gd name="connsiteY5917" fmla="*/ 2595170 h 3149464"/>
                    <a:gd name="connsiteX5918" fmla="*/ 580140 w 3223440"/>
                    <a:gd name="connsiteY5918" fmla="*/ 2604647 h 3149464"/>
                    <a:gd name="connsiteX5919" fmla="*/ 563556 w 3223440"/>
                    <a:gd name="connsiteY5919" fmla="*/ 2595170 h 3149464"/>
                    <a:gd name="connsiteX5920" fmla="*/ 565925 w 3223440"/>
                    <a:gd name="connsiteY5920" fmla="*/ 2424593 h 3149464"/>
                    <a:gd name="connsiteX5921" fmla="*/ 554080 w 3223440"/>
                    <a:gd name="connsiteY5921" fmla="*/ 2419855 h 3149464"/>
                    <a:gd name="connsiteX5922" fmla="*/ 565925 w 3223440"/>
                    <a:gd name="connsiteY5922" fmla="*/ 2424593 h 3149464"/>
                    <a:gd name="connsiteX5923" fmla="*/ 584878 w 3223440"/>
                    <a:gd name="connsiteY5923" fmla="*/ 2429332 h 3149464"/>
                    <a:gd name="connsiteX5924" fmla="*/ 565925 w 3223440"/>
                    <a:gd name="connsiteY5924" fmla="*/ 2424593 h 3149464"/>
                    <a:gd name="connsiteX5925" fmla="*/ 589617 w 3223440"/>
                    <a:gd name="connsiteY5925" fmla="*/ 2554895 h 3149464"/>
                    <a:gd name="connsiteX5926" fmla="*/ 589617 w 3223440"/>
                    <a:gd name="connsiteY5926" fmla="*/ 2564372 h 3149464"/>
                    <a:gd name="connsiteX5927" fmla="*/ 589617 w 3223440"/>
                    <a:gd name="connsiteY5927" fmla="*/ 2554895 h 3149464"/>
                    <a:gd name="connsiteX5928" fmla="*/ 584878 w 3223440"/>
                    <a:gd name="connsiteY5928" fmla="*/ 2550157 h 3149464"/>
                    <a:gd name="connsiteX5929" fmla="*/ 589617 w 3223440"/>
                    <a:gd name="connsiteY5929" fmla="*/ 2554895 h 3149464"/>
                    <a:gd name="connsiteX5930" fmla="*/ 596724 w 3223440"/>
                    <a:gd name="connsiteY5930" fmla="*/ 2611754 h 3149464"/>
                    <a:gd name="connsiteX5931" fmla="*/ 610939 w 3223440"/>
                    <a:gd name="connsiteY5931" fmla="*/ 2607016 h 3149464"/>
                    <a:gd name="connsiteX5932" fmla="*/ 596724 w 3223440"/>
                    <a:gd name="connsiteY5932" fmla="*/ 2611754 h 3149464"/>
                    <a:gd name="connsiteX5933" fmla="*/ 596724 w 3223440"/>
                    <a:gd name="connsiteY5933" fmla="*/ 2611754 h 3149464"/>
                    <a:gd name="connsiteX5934" fmla="*/ 596724 w 3223440"/>
                    <a:gd name="connsiteY5934" fmla="*/ 2611754 h 3149464"/>
                    <a:gd name="connsiteX5935" fmla="*/ 606200 w 3223440"/>
                    <a:gd name="connsiteY5935" fmla="*/ 2625969 h 3149464"/>
                    <a:gd name="connsiteX5936" fmla="*/ 599093 w 3223440"/>
                    <a:gd name="connsiteY5936" fmla="*/ 2616492 h 3149464"/>
                    <a:gd name="connsiteX5937" fmla="*/ 606200 w 3223440"/>
                    <a:gd name="connsiteY5937" fmla="*/ 2625969 h 3149464"/>
                    <a:gd name="connsiteX5938" fmla="*/ 613308 w 3223440"/>
                    <a:gd name="connsiteY5938" fmla="*/ 2637814 h 3149464"/>
                    <a:gd name="connsiteX5939" fmla="*/ 606200 w 3223440"/>
                    <a:gd name="connsiteY5939" fmla="*/ 2625969 h 3149464"/>
                    <a:gd name="connsiteX5940" fmla="*/ 710442 w 3223440"/>
                    <a:gd name="connsiteY5940" fmla="*/ 2623600 h 3149464"/>
                    <a:gd name="connsiteX5941" fmla="*/ 648845 w 3223440"/>
                    <a:gd name="connsiteY5941" fmla="*/ 2618862 h 3149464"/>
                    <a:gd name="connsiteX5942" fmla="*/ 648845 w 3223440"/>
                    <a:gd name="connsiteY5942" fmla="*/ 2628338 h 3149464"/>
                    <a:gd name="connsiteX5943" fmla="*/ 648845 w 3223440"/>
                    <a:gd name="connsiteY5943" fmla="*/ 2628338 h 3149464"/>
                    <a:gd name="connsiteX5944" fmla="*/ 648845 w 3223440"/>
                    <a:gd name="connsiteY5944" fmla="*/ 2628338 h 3149464"/>
                    <a:gd name="connsiteX5945" fmla="*/ 648845 w 3223440"/>
                    <a:gd name="connsiteY5945" fmla="*/ 2618862 h 3149464"/>
                    <a:gd name="connsiteX5946" fmla="*/ 615677 w 3223440"/>
                    <a:gd name="connsiteY5946" fmla="*/ 2604647 h 3149464"/>
                    <a:gd name="connsiteX5947" fmla="*/ 589617 w 3223440"/>
                    <a:gd name="connsiteY5947" fmla="*/ 2564372 h 3149464"/>
                    <a:gd name="connsiteX5948" fmla="*/ 589617 w 3223440"/>
                    <a:gd name="connsiteY5948" fmla="*/ 2564372 h 3149464"/>
                    <a:gd name="connsiteX5949" fmla="*/ 615677 w 3223440"/>
                    <a:gd name="connsiteY5949" fmla="*/ 2604647 h 3149464"/>
                    <a:gd name="connsiteX5950" fmla="*/ 648845 w 3223440"/>
                    <a:gd name="connsiteY5950" fmla="*/ 2618862 h 3149464"/>
                    <a:gd name="connsiteX5951" fmla="*/ 710442 w 3223440"/>
                    <a:gd name="connsiteY5951" fmla="*/ 2623600 h 3149464"/>
                    <a:gd name="connsiteX5952" fmla="*/ 727026 w 3223440"/>
                    <a:gd name="connsiteY5952" fmla="*/ 2628338 h 3149464"/>
                    <a:gd name="connsiteX5953" fmla="*/ 710442 w 3223440"/>
                    <a:gd name="connsiteY5953" fmla="*/ 2623600 h 3149464"/>
                    <a:gd name="connsiteX5954" fmla="*/ 779147 w 3223440"/>
                    <a:gd name="connsiteY5954" fmla="*/ 2739687 h 3149464"/>
                    <a:gd name="connsiteX5955" fmla="*/ 727026 w 3223440"/>
                    <a:gd name="connsiteY5955" fmla="*/ 2706519 h 3149464"/>
                    <a:gd name="connsiteX5956" fmla="*/ 727026 w 3223440"/>
                    <a:gd name="connsiteY5956" fmla="*/ 2706519 h 3149464"/>
                    <a:gd name="connsiteX5957" fmla="*/ 779147 w 3223440"/>
                    <a:gd name="connsiteY5957" fmla="*/ 2739687 h 3149464"/>
                    <a:gd name="connsiteX5958" fmla="*/ 793362 w 3223440"/>
                    <a:gd name="connsiteY5958" fmla="*/ 2744425 h 3149464"/>
                    <a:gd name="connsiteX5959" fmla="*/ 779147 w 3223440"/>
                    <a:gd name="connsiteY5959" fmla="*/ 2739687 h 3149464"/>
                    <a:gd name="connsiteX5960" fmla="*/ 786254 w 3223440"/>
                    <a:gd name="connsiteY5960" fmla="*/ 2704150 h 3149464"/>
                    <a:gd name="connsiteX5961" fmla="*/ 776778 w 3223440"/>
                    <a:gd name="connsiteY5961" fmla="*/ 2694674 h 3149464"/>
                    <a:gd name="connsiteX5962" fmla="*/ 786254 w 3223440"/>
                    <a:gd name="connsiteY5962" fmla="*/ 2704150 h 3149464"/>
                    <a:gd name="connsiteX5963" fmla="*/ 812315 w 3223440"/>
                    <a:gd name="connsiteY5963" fmla="*/ 2730211 h 3149464"/>
                    <a:gd name="connsiteX5964" fmla="*/ 786254 w 3223440"/>
                    <a:gd name="connsiteY5964" fmla="*/ 2704150 h 3149464"/>
                    <a:gd name="connsiteX5965" fmla="*/ 824160 w 3223440"/>
                    <a:gd name="connsiteY5965" fmla="*/ 2815499 h 3149464"/>
                    <a:gd name="connsiteX5966" fmla="*/ 847852 w 3223440"/>
                    <a:gd name="connsiteY5966" fmla="*/ 2827345 h 3149464"/>
                    <a:gd name="connsiteX5967" fmla="*/ 824160 w 3223440"/>
                    <a:gd name="connsiteY5967" fmla="*/ 2815499 h 3149464"/>
                    <a:gd name="connsiteX5968" fmla="*/ 814684 w 3223440"/>
                    <a:gd name="connsiteY5968" fmla="*/ 2765748 h 3149464"/>
                    <a:gd name="connsiteX5969" fmla="*/ 845482 w 3223440"/>
                    <a:gd name="connsiteY5969" fmla="*/ 2801284 h 3149464"/>
                    <a:gd name="connsiteX5970" fmla="*/ 814684 w 3223440"/>
                    <a:gd name="connsiteY5970" fmla="*/ 2765748 h 3149464"/>
                    <a:gd name="connsiteX5971" fmla="*/ 859697 w 3223440"/>
                    <a:gd name="connsiteY5971" fmla="*/ 2784701 h 3149464"/>
                    <a:gd name="connsiteX5972" fmla="*/ 854959 w 3223440"/>
                    <a:gd name="connsiteY5972" fmla="*/ 2770486 h 3149464"/>
                    <a:gd name="connsiteX5973" fmla="*/ 859697 w 3223440"/>
                    <a:gd name="connsiteY5973" fmla="*/ 2784701 h 3149464"/>
                    <a:gd name="connsiteX5974" fmla="*/ 859697 w 3223440"/>
                    <a:gd name="connsiteY5974" fmla="*/ 2784701 h 3149464"/>
                    <a:gd name="connsiteX5975" fmla="*/ 843113 w 3223440"/>
                    <a:gd name="connsiteY5975" fmla="*/ 2625969 h 3149464"/>
                    <a:gd name="connsiteX5976" fmla="*/ 809946 w 3223440"/>
                    <a:gd name="connsiteY5976" fmla="*/ 2633076 h 3149464"/>
                    <a:gd name="connsiteX5977" fmla="*/ 809946 w 3223440"/>
                    <a:gd name="connsiteY5977" fmla="*/ 2633076 h 3149464"/>
                    <a:gd name="connsiteX5978" fmla="*/ 843113 w 3223440"/>
                    <a:gd name="connsiteY5978" fmla="*/ 2625969 h 3149464"/>
                    <a:gd name="connsiteX5979" fmla="*/ 871543 w 3223440"/>
                    <a:gd name="connsiteY5979" fmla="*/ 2609385 h 3149464"/>
                    <a:gd name="connsiteX5980" fmla="*/ 873912 w 3223440"/>
                    <a:gd name="connsiteY5980" fmla="*/ 2607016 h 3149464"/>
                    <a:gd name="connsiteX5981" fmla="*/ 871543 w 3223440"/>
                    <a:gd name="connsiteY5981" fmla="*/ 2609385 h 3149464"/>
                    <a:gd name="connsiteX5982" fmla="*/ 843113 w 3223440"/>
                    <a:gd name="connsiteY5982" fmla="*/ 2625969 h 3149464"/>
                    <a:gd name="connsiteX5983" fmla="*/ 866805 w 3223440"/>
                    <a:gd name="connsiteY5983" fmla="*/ 2715996 h 3149464"/>
                    <a:gd name="connsiteX5984" fmla="*/ 873912 w 3223440"/>
                    <a:gd name="connsiteY5984" fmla="*/ 2727841 h 3149464"/>
                    <a:gd name="connsiteX5985" fmla="*/ 866805 w 3223440"/>
                    <a:gd name="connsiteY5985" fmla="*/ 2715996 h 3149464"/>
                    <a:gd name="connsiteX5986" fmla="*/ 911818 w 3223440"/>
                    <a:gd name="connsiteY5986" fmla="*/ 2576217 h 3149464"/>
                    <a:gd name="connsiteX5987" fmla="*/ 992368 w 3223440"/>
                    <a:gd name="connsiteY5987" fmla="*/ 2583325 h 3149464"/>
                    <a:gd name="connsiteX5988" fmla="*/ 1070549 w 3223440"/>
                    <a:gd name="connsiteY5988" fmla="*/ 2616492 h 3149464"/>
                    <a:gd name="connsiteX5989" fmla="*/ 1077657 w 3223440"/>
                    <a:gd name="connsiteY5989" fmla="*/ 2625969 h 3149464"/>
                    <a:gd name="connsiteX5990" fmla="*/ 1108456 w 3223440"/>
                    <a:gd name="connsiteY5990" fmla="*/ 2637814 h 3149464"/>
                    <a:gd name="connsiteX5991" fmla="*/ 1110825 w 3223440"/>
                    <a:gd name="connsiteY5991" fmla="*/ 2635446 h 3149464"/>
                    <a:gd name="connsiteX5992" fmla="*/ 1108456 w 3223440"/>
                    <a:gd name="connsiteY5992" fmla="*/ 2637814 h 3149464"/>
                    <a:gd name="connsiteX5993" fmla="*/ 1077657 w 3223440"/>
                    <a:gd name="connsiteY5993" fmla="*/ 2625969 h 3149464"/>
                    <a:gd name="connsiteX5994" fmla="*/ 1070549 w 3223440"/>
                    <a:gd name="connsiteY5994" fmla="*/ 2616492 h 3149464"/>
                    <a:gd name="connsiteX5995" fmla="*/ 992368 w 3223440"/>
                    <a:gd name="connsiteY5995" fmla="*/ 2583325 h 3149464"/>
                    <a:gd name="connsiteX5996" fmla="*/ 911818 w 3223440"/>
                    <a:gd name="connsiteY5996" fmla="*/ 2576217 h 3149464"/>
                    <a:gd name="connsiteX5997" fmla="*/ 876281 w 3223440"/>
                    <a:gd name="connsiteY5997" fmla="*/ 2588063 h 3149464"/>
                    <a:gd name="connsiteX5998" fmla="*/ 911818 w 3223440"/>
                    <a:gd name="connsiteY5998" fmla="*/ 2576217 h 3149464"/>
                    <a:gd name="connsiteX5999" fmla="*/ 890496 w 3223440"/>
                    <a:gd name="connsiteY5999" fmla="*/ 2756271 h 3149464"/>
                    <a:gd name="connsiteX6000" fmla="*/ 890496 w 3223440"/>
                    <a:gd name="connsiteY6000" fmla="*/ 2756271 h 3149464"/>
                    <a:gd name="connsiteX6001" fmla="*/ 883388 w 3223440"/>
                    <a:gd name="connsiteY6001" fmla="*/ 2761009 h 3149464"/>
                    <a:gd name="connsiteX6002" fmla="*/ 878650 w 3223440"/>
                    <a:gd name="connsiteY6002" fmla="*/ 2768116 h 3149464"/>
                    <a:gd name="connsiteX6003" fmla="*/ 878650 w 3223440"/>
                    <a:gd name="connsiteY6003" fmla="*/ 2768116 h 3149464"/>
                    <a:gd name="connsiteX6004" fmla="*/ 883388 w 3223440"/>
                    <a:gd name="connsiteY6004" fmla="*/ 2761009 h 3149464"/>
                    <a:gd name="connsiteX6005" fmla="*/ 890496 w 3223440"/>
                    <a:gd name="connsiteY6005" fmla="*/ 2756271 h 3149464"/>
                    <a:gd name="connsiteX6006" fmla="*/ 890496 w 3223440"/>
                    <a:gd name="connsiteY6006" fmla="*/ 2756271 h 3149464"/>
                    <a:gd name="connsiteX6007" fmla="*/ 923664 w 3223440"/>
                    <a:gd name="connsiteY6007" fmla="*/ 2900788 h 3149464"/>
                    <a:gd name="connsiteX6008" fmla="*/ 911818 w 3223440"/>
                    <a:gd name="connsiteY6008" fmla="*/ 2891311 h 3149464"/>
                    <a:gd name="connsiteX6009" fmla="*/ 923664 w 3223440"/>
                    <a:gd name="connsiteY6009" fmla="*/ 2900788 h 3149464"/>
                    <a:gd name="connsiteX6010" fmla="*/ 949724 w 3223440"/>
                    <a:gd name="connsiteY6010" fmla="*/ 2936325 h 3149464"/>
                    <a:gd name="connsiteX6011" fmla="*/ 923664 w 3223440"/>
                    <a:gd name="connsiteY6011" fmla="*/ 2900788 h 3149464"/>
                    <a:gd name="connsiteX6012" fmla="*/ 878650 w 3223440"/>
                    <a:gd name="connsiteY6012" fmla="*/ 2798915 h 3149464"/>
                    <a:gd name="connsiteX6013" fmla="*/ 1025536 w 3223440"/>
                    <a:gd name="connsiteY6013" fmla="*/ 2912633 h 3149464"/>
                    <a:gd name="connsiteX6014" fmla="*/ 878650 w 3223440"/>
                    <a:gd name="connsiteY6014" fmla="*/ 2798915 h 3149464"/>
                    <a:gd name="connsiteX6015" fmla="*/ 1006583 w 3223440"/>
                    <a:gd name="connsiteY6015" fmla="*/ 2869989 h 3149464"/>
                    <a:gd name="connsiteX6016" fmla="*/ 1001845 w 3223440"/>
                    <a:gd name="connsiteY6016" fmla="*/ 2862882 h 3149464"/>
                    <a:gd name="connsiteX6017" fmla="*/ 1006583 w 3223440"/>
                    <a:gd name="connsiteY6017" fmla="*/ 2869989 h 3149464"/>
                    <a:gd name="connsiteX6018" fmla="*/ 1061073 w 3223440"/>
                    <a:gd name="connsiteY6018" fmla="*/ 2917372 h 3149464"/>
                    <a:gd name="connsiteX6019" fmla="*/ 1006583 w 3223440"/>
                    <a:gd name="connsiteY6019" fmla="*/ 2869989 h 3149464"/>
                    <a:gd name="connsiteX6020" fmla="*/ 1106086 w 3223440"/>
                    <a:gd name="connsiteY6020" fmla="*/ 3005029 h 3149464"/>
                    <a:gd name="connsiteX6021" fmla="*/ 1106086 w 3223440"/>
                    <a:gd name="connsiteY6021" fmla="*/ 2981338 h 3149464"/>
                    <a:gd name="connsiteX6022" fmla="*/ 1072919 w 3223440"/>
                    <a:gd name="connsiteY6022" fmla="*/ 2964754 h 3149464"/>
                    <a:gd name="connsiteX6023" fmla="*/ 1053966 w 3223440"/>
                    <a:gd name="connsiteY6023" fmla="*/ 2967123 h 3149464"/>
                    <a:gd name="connsiteX6024" fmla="*/ 1053966 w 3223440"/>
                    <a:gd name="connsiteY6024" fmla="*/ 2967123 h 3149464"/>
                    <a:gd name="connsiteX6025" fmla="*/ 1053966 w 3223440"/>
                    <a:gd name="connsiteY6025" fmla="*/ 2967123 h 3149464"/>
                    <a:gd name="connsiteX6026" fmla="*/ 1053966 w 3223440"/>
                    <a:gd name="connsiteY6026" fmla="*/ 2967123 h 3149464"/>
                    <a:gd name="connsiteX6027" fmla="*/ 1072919 w 3223440"/>
                    <a:gd name="connsiteY6027" fmla="*/ 2964754 h 3149464"/>
                    <a:gd name="connsiteX6028" fmla="*/ 1072919 w 3223440"/>
                    <a:gd name="connsiteY6028" fmla="*/ 2964754 h 3149464"/>
                    <a:gd name="connsiteX6029" fmla="*/ 1106086 w 3223440"/>
                    <a:gd name="connsiteY6029" fmla="*/ 2981338 h 3149464"/>
                    <a:gd name="connsiteX6030" fmla="*/ 1106086 w 3223440"/>
                    <a:gd name="connsiteY6030" fmla="*/ 2981338 h 3149464"/>
                    <a:gd name="connsiteX6031" fmla="*/ 1106086 w 3223440"/>
                    <a:gd name="connsiteY6031" fmla="*/ 2981338 h 3149464"/>
                    <a:gd name="connsiteX6032" fmla="*/ 1106086 w 3223440"/>
                    <a:gd name="connsiteY6032" fmla="*/ 3005029 h 3149464"/>
                    <a:gd name="connsiteX6033" fmla="*/ 1160576 w 3223440"/>
                    <a:gd name="connsiteY6033" fmla="*/ 3033459 h 3149464"/>
                    <a:gd name="connsiteX6034" fmla="*/ 1106086 w 3223440"/>
                    <a:gd name="connsiteY6034" fmla="*/ 3005029 h 3149464"/>
                    <a:gd name="connsiteX6035" fmla="*/ 1153469 w 3223440"/>
                    <a:gd name="connsiteY6035" fmla="*/ 2976600 h 3149464"/>
                    <a:gd name="connsiteX6036" fmla="*/ 1165315 w 3223440"/>
                    <a:gd name="connsiteY6036" fmla="*/ 2957647 h 3149464"/>
                    <a:gd name="connsiteX6037" fmla="*/ 1165315 w 3223440"/>
                    <a:gd name="connsiteY6037" fmla="*/ 2957647 h 3149464"/>
                    <a:gd name="connsiteX6038" fmla="*/ 1165315 w 3223440"/>
                    <a:gd name="connsiteY6038" fmla="*/ 2957647 h 3149464"/>
                    <a:gd name="connsiteX6039" fmla="*/ 1153469 w 3223440"/>
                    <a:gd name="connsiteY6039" fmla="*/ 2976600 h 3149464"/>
                    <a:gd name="connsiteX6040" fmla="*/ 1184268 w 3223440"/>
                    <a:gd name="connsiteY6040" fmla="*/ 2955278 h 3149464"/>
                    <a:gd name="connsiteX6041" fmla="*/ 1184268 w 3223440"/>
                    <a:gd name="connsiteY6041" fmla="*/ 2948170 h 3149464"/>
                    <a:gd name="connsiteX6042" fmla="*/ 1179529 w 3223440"/>
                    <a:gd name="connsiteY6042" fmla="*/ 2938694 h 3149464"/>
                    <a:gd name="connsiteX6043" fmla="*/ 1184268 w 3223440"/>
                    <a:gd name="connsiteY6043" fmla="*/ 2948170 h 3149464"/>
                    <a:gd name="connsiteX6044" fmla="*/ 1184268 w 3223440"/>
                    <a:gd name="connsiteY6044" fmla="*/ 2955278 h 3149464"/>
                    <a:gd name="connsiteX6045" fmla="*/ 1184268 w 3223440"/>
                    <a:gd name="connsiteY6045" fmla="*/ 2955278 h 3149464"/>
                    <a:gd name="connsiteX6046" fmla="*/ 1217435 w 3223440"/>
                    <a:gd name="connsiteY6046" fmla="*/ 2957647 h 3149464"/>
                    <a:gd name="connsiteX6047" fmla="*/ 1196113 w 3223440"/>
                    <a:gd name="connsiteY6047" fmla="*/ 2964754 h 3149464"/>
                    <a:gd name="connsiteX6048" fmla="*/ 1217435 w 3223440"/>
                    <a:gd name="connsiteY6048" fmla="*/ 2957647 h 3149464"/>
                    <a:gd name="connsiteX6049" fmla="*/ 1217435 w 3223440"/>
                    <a:gd name="connsiteY6049" fmla="*/ 2943432 h 3149464"/>
                    <a:gd name="connsiteX6050" fmla="*/ 1217435 w 3223440"/>
                    <a:gd name="connsiteY6050" fmla="*/ 2957647 h 3149464"/>
                    <a:gd name="connsiteX6051" fmla="*/ 1217435 w 3223440"/>
                    <a:gd name="connsiteY6051" fmla="*/ 2957647 h 3149464"/>
                    <a:gd name="connsiteX6052" fmla="*/ 1226912 w 3223440"/>
                    <a:gd name="connsiteY6052" fmla="*/ 2957647 h 3149464"/>
                    <a:gd name="connsiteX6053" fmla="*/ 1226912 w 3223440"/>
                    <a:gd name="connsiteY6053" fmla="*/ 2957647 h 3149464"/>
                    <a:gd name="connsiteX6054" fmla="*/ 1226912 w 3223440"/>
                    <a:gd name="connsiteY6054" fmla="*/ 2957647 h 3149464"/>
                    <a:gd name="connsiteX6055" fmla="*/ 1226912 w 3223440"/>
                    <a:gd name="connsiteY6055" fmla="*/ 2957647 h 3149464"/>
                    <a:gd name="connsiteX6056" fmla="*/ 1238758 w 3223440"/>
                    <a:gd name="connsiteY6056" fmla="*/ 2884204 h 3149464"/>
                    <a:gd name="connsiteX6057" fmla="*/ 1238758 w 3223440"/>
                    <a:gd name="connsiteY6057" fmla="*/ 2884204 h 3149464"/>
                    <a:gd name="connsiteX6058" fmla="*/ 1245865 w 3223440"/>
                    <a:gd name="connsiteY6058" fmla="*/ 2891311 h 3149464"/>
                    <a:gd name="connsiteX6059" fmla="*/ 1264818 w 3223440"/>
                    <a:gd name="connsiteY6059" fmla="*/ 2907895 h 3149464"/>
                    <a:gd name="connsiteX6060" fmla="*/ 1262449 w 3223440"/>
                    <a:gd name="connsiteY6060" fmla="*/ 2912633 h 3149464"/>
                    <a:gd name="connsiteX6061" fmla="*/ 1264818 w 3223440"/>
                    <a:gd name="connsiteY6061" fmla="*/ 2907895 h 3149464"/>
                    <a:gd name="connsiteX6062" fmla="*/ 1245865 w 3223440"/>
                    <a:gd name="connsiteY6062" fmla="*/ 2891311 h 3149464"/>
                    <a:gd name="connsiteX6063" fmla="*/ 1238758 w 3223440"/>
                    <a:gd name="connsiteY6063" fmla="*/ 2884204 h 3149464"/>
                    <a:gd name="connsiteX6064" fmla="*/ 1312201 w 3223440"/>
                    <a:gd name="connsiteY6064" fmla="*/ 3057150 h 3149464"/>
                    <a:gd name="connsiteX6065" fmla="*/ 1248234 w 3223440"/>
                    <a:gd name="connsiteY6065" fmla="*/ 3035828 h 3149464"/>
                    <a:gd name="connsiteX6066" fmla="*/ 1312201 w 3223440"/>
                    <a:gd name="connsiteY6066" fmla="*/ 3057150 h 3149464"/>
                    <a:gd name="connsiteX6067" fmla="*/ 1373798 w 3223440"/>
                    <a:gd name="connsiteY6067" fmla="*/ 3083210 h 3149464"/>
                    <a:gd name="connsiteX6068" fmla="*/ 1312201 w 3223440"/>
                    <a:gd name="connsiteY6068" fmla="*/ 3057150 h 3149464"/>
                    <a:gd name="connsiteX6069" fmla="*/ 1380905 w 3223440"/>
                    <a:gd name="connsiteY6069" fmla="*/ 2907895 h 3149464"/>
                    <a:gd name="connsiteX6070" fmla="*/ 1369060 w 3223440"/>
                    <a:gd name="connsiteY6070" fmla="*/ 2903157 h 3149464"/>
                    <a:gd name="connsiteX6071" fmla="*/ 1380905 w 3223440"/>
                    <a:gd name="connsiteY6071" fmla="*/ 2907895 h 3149464"/>
                    <a:gd name="connsiteX6072" fmla="*/ 1380905 w 3223440"/>
                    <a:gd name="connsiteY6072" fmla="*/ 2907895 h 3149464"/>
                    <a:gd name="connsiteX6073" fmla="*/ 1399858 w 3223440"/>
                    <a:gd name="connsiteY6073" fmla="*/ 2839190 h 3149464"/>
                    <a:gd name="connsiteX6074" fmla="*/ 1449610 w 3223440"/>
                    <a:gd name="connsiteY6074" fmla="*/ 2810761 h 3149464"/>
                    <a:gd name="connsiteX6075" fmla="*/ 1449610 w 3223440"/>
                    <a:gd name="connsiteY6075" fmla="*/ 2794177 h 3149464"/>
                    <a:gd name="connsiteX6076" fmla="*/ 1433026 w 3223440"/>
                    <a:gd name="connsiteY6076" fmla="*/ 2787070 h 3149464"/>
                    <a:gd name="connsiteX6077" fmla="*/ 1433026 w 3223440"/>
                    <a:gd name="connsiteY6077" fmla="*/ 2787070 h 3149464"/>
                    <a:gd name="connsiteX6078" fmla="*/ 1433026 w 3223440"/>
                    <a:gd name="connsiteY6078" fmla="*/ 2787070 h 3149464"/>
                    <a:gd name="connsiteX6079" fmla="*/ 1449610 w 3223440"/>
                    <a:gd name="connsiteY6079" fmla="*/ 2794177 h 3149464"/>
                    <a:gd name="connsiteX6080" fmla="*/ 1449610 w 3223440"/>
                    <a:gd name="connsiteY6080" fmla="*/ 2794177 h 3149464"/>
                    <a:gd name="connsiteX6081" fmla="*/ 1449610 w 3223440"/>
                    <a:gd name="connsiteY6081" fmla="*/ 2810761 h 3149464"/>
                    <a:gd name="connsiteX6082" fmla="*/ 1456717 w 3223440"/>
                    <a:gd name="connsiteY6082" fmla="*/ 2839190 h 3149464"/>
                    <a:gd name="connsiteX6083" fmla="*/ 1449610 w 3223440"/>
                    <a:gd name="connsiteY6083" fmla="*/ 2810761 h 3149464"/>
                    <a:gd name="connsiteX6084" fmla="*/ 1399858 w 3223440"/>
                    <a:gd name="connsiteY6084" fmla="*/ 2839190 h 3149464"/>
                    <a:gd name="connsiteX6085" fmla="*/ 1380905 w 3223440"/>
                    <a:gd name="connsiteY6085" fmla="*/ 2907895 h 3149464"/>
                    <a:gd name="connsiteX6086" fmla="*/ 1380905 w 3223440"/>
                    <a:gd name="connsiteY6086" fmla="*/ 2907895 h 3149464"/>
                    <a:gd name="connsiteX6087" fmla="*/ 1380905 w 3223440"/>
                    <a:gd name="connsiteY6087" fmla="*/ 2907895 h 3149464"/>
                    <a:gd name="connsiteX6088" fmla="*/ 1406966 w 3223440"/>
                    <a:gd name="connsiteY6088" fmla="*/ 2964754 h 3149464"/>
                    <a:gd name="connsiteX6089" fmla="*/ 1406966 w 3223440"/>
                    <a:gd name="connsiteY6089" fmla="*/ 2964754 h 3149464"/>
                    <a:gd name="connsiteX6090" fmla="*/ 1406966 w 3223440"/>
                    <a:gd name="connsiteY6090" fmla="*/ 2964754 h 3149464"/>
                    <a:gd name="connsiteX6091" fmla="*/ 1399858 w 3223440"/>
                    <a:gd name="connsiteY6091" fmla="*/ 2950540 h 3149464"/>
                    <a:gd name="connsiteX6092" fmla="*/ 1406966 w 3223440"/>
                    <a:gd name="connsiteY6092" fmla="*/ 2964754 h 3149464"/>
                    <a:gd name="connsiteX6093" fmla="*/ 1406966 w 3223440"/>
                    <a:gd name="connsiteY6093" fmla="*/ 2964754 h 3149464"/>
                    <a:gd name="connsiteX6094" fmla="*/ 1395120 w 3223440"/>
                    <a:gd name="connsiteY6094" fmla="*/ 2915003 h 3149464"/>
                    <a:gd name="connsiteX6095" fmla="*/ 1395120 w 3223440"/>
                    <a:gd name="connsiteY6095" fmla="*/ 2922110 h 3149464"/>
                    <a:gd name="connsiteX6096" fmla="*/ 1390382 w 3223440"/>
                    <a:gd name="connsiteY6096" fmla="*/ 2948170 h 3149464"/>
                    <a:gd name="connsiteX6097" fmla="*/ 1390382 w 3223440"/>
                    <a:gd name="connsiteY6097" fmla="*/ 2948170 h 3149464"/>
                    <a:gd name="connsiteX6098" fmla="*/ 1395120 w 3223440"/>
                    <a:gd name="connsiteY6098" fmla="*/ 2922110 h 3149464"/>
                    <a:gd name="connsiteX6099" fmla="*/ 1395120 w 3223440"/>
                    <a:gd name="connsiteY6099" fmla="*/ 2915003 h 3149464"/>
                    <a:gd name="connsiteX6100" fmla="*/ 1511207 w 3223440"/>
                    <a:gd name="connsiteY6100" fmla="*/ 3021613 h 3149464"/>
                    <a:gd name="connsiteX6101" fmla="*/ 1444872 w 3223440"/>
                    <a:gd name="connsiteY6101" fmla="*/ 3033459 h 3149464"/>
                    <a:gd name="connsiteX6102" fmla="*/ 1385644 w 3223440"/>
                    <a:gd name="connsiteY6102" fmla="*/ 3009768 h 3149464"/>
                    <a:gd name="connsiteX6103" fmla="*/ 1444872 w 3223440"/>
                    <a:gd name="connsiteY6103" fmla="*/ 3033459 h 3149464"/>
                    <a:gd name="connsiteX6104" fmla="*/ 1511207 w 3223440"/>
                    <a:gd name="connsiteY6104" fmla="*/ 3021613 h 3149464"/>
                    <a:gd name="connsiteX6105" fmla="*/ 1511207 w 3223440"/>
                    <a:gd name="connsiteY6105" fmla="*/ 3021613 h 3149464"/>
                    <a:gd name="connsiteX6106" fmla="*/ 1511207 w 3223440"/>
                    <a:gd name="connsiteY6106" fmla="*/ 3021613 h 3149464"/>
                    <a:gd name="connsiteX6107" fmla="*/ 1511207 w 3223440"/>
                    <a:gd name="connsiteY6107" fmla="*/ 3021613 h 3149464"/>
                    <a:gd name="connsiteX6108" fmla="*/ 1527791 w 3223440"/>
                    <a:gd name="connsiteY6108" fmla="*/ 3021613 h 3149464"/>
                    <a:gd name="connsiteX6109" fmla="*/ 1511207 w 3223440"/>
                    <a:gd name="connsiteY6109" fmla="*/ 3021613 h 3149464"/>
                    <a:gd name="connsiteX6110" fmla="*/ 1430657 w 3223440"/>
                    <a:gd name="connsiteY6110" fmla="*/ 2974231 h 3149464"/>
                    <a:gd name="connsiteX6111" fmla="*/ 1433026 w 3223440"/>
                    <a:gd name="connsiteY6111" fmla="*/ 2995553 h 3149464"/>
                    <a:gd name="connsiteX6112" fmla="*/ 1433026 w 3223440"/>
                    <a:gd name="connsiteY6112" fmla="*/ 2995553 h 3149464"/>
                    <a:gd name="connsiteX6113" fmla="*/ 1430657 w 3223440"/>
                    <a:gd name="connsiteY6113" fmla="*/ 2974231 h 3149464"/>
                    <a:gd name="connsiteX6114" fmla="*/ 1451979 w 3223440"/>
                    <a:gd name="connsiteY6114" fmla="*/ 3005029 h 3149464"/>
                    <a:gd name="connsiteX6115" fmla="*/ 1449610 w 3223440"/>
                    <a:gd name="connsiteY6115" fmla="*/ 2995553 h 3149464"/>
                    <a:gd name="connsiteX6116" fmla="*/ 1442503 w 3223440"/>
                    <a:gd name="connsiteY6116" fmla="*/ 2995553 h 3149464"/>
                    <a:gd name="connsiteX6117" fmla="*/ 1449610 w 3223440"/>
                    <a:gd name="connsiteY6117" fmla="*/ 2995553 h 3149464"/>
                    <a:gd name="connsiteX6118" fmla="*/ 1473301 w 3223440"/>
                    <a:gd name="connsiteY6118" fmla="*/ 2995553 h 3149464"/>
                    <a:gd name="connsiteX6119" fmla="*/ 1449610 w 3223440"/>
                    <a:gd name="connsiteY6119" fmla="*/ 2995553 h 3149464"/>
                    <a:gd name="connsiteX6120" fmla="*/ 1451979 w 3223440"/>
                    <a:gd name="connsiteY6120" fmla="*/ 3005029 h 3149464"/>
                    <a:gd name="connsiteX6121" fmla="*/ 1527791 w 3223440"/>
                    <a:gd name="connsiteY6121" fmla="*/ 2997922 h 3149464"/>
                    <a:gd name="connsiteX6122" fmla="*/ 1520684 w 3223440"/>
                    <a:gd name="connsiteY6122" fmla="*/ 2990815 h 3149464"/>
                    <a:gd name="connsiteX6123" fmla="*/ 1527791 w 3223440"/>
                    <a:gd name="connsiteY6123" fmla="*/ 2997922 h 3149464"/>
                    <a:gd name="connsiteX6124" fmla="*/ 1527791 w 3223440"/>
                    <a:gd name="connsiteY6124" fmla="*/ 2997922 h 3149464"/>
                    <a:gd name="connsiteX6125" fmla="*/ 1565697 w 3223440"/>
                    <a:gd name="connsiteY6125" fmla="*/ 2960016 h 3149464"/>
                    <a:gd name="connsiteX6126" fmla="*/ 1570436 w 3223440"/>
                    <a:gd name="connsiteY6126" fmla="*/ 2941063 h 3149464"/>
                    <a:gd name="connsiteX6127" fmla="*/ 1553852 w 3223440"/>
                    <a:gd name="connsiteY6127" fmla="*/ 2929217 h 3149464"/>
                    <a:gd name="connsiteX6128" fmla="*/ 1537268 w 3223440"/>
                    <a:gd name="connsiteY6128" fmla="*/ 2941063 h 3149464"/>
                    <a:gd name="connsiteX6129" fmla="*/ 1515946 w 3223440"/>
                    <a:gd name="connsiteY6129" fmla="*/ 2952908 h 3149464"/>
                    <a:gd name="connsiteX6130" fmla="*/ 1504100 w 3223440"/>
                    <a:gd name="connsiteY6130" fmla="*/ 2931586 h 3149464"/>
                    <a:gd name="connsiteX6131" fmla="*/ 1423550 w 3223440"/>
                    <a:gd name="connsiteY6131" fmla="*/ 2929217 h 3149464"/>
                    <a:gd name="connsiteX6132" fmla="*/ 1416442 w 3223440"/>
                    <a:gd name="connsiteY6132" fmla="*/ 2910264 h 3149464"/>
                    <a:gd name="connsiteX6133" fmla="*/ 1423550 w 3223440"/>
                    <a:gd name="connsiteY6133" fmla="*/ 2929217 h 3149464"/>
                    <a:gd name="connsiteX6134" fmla="*/ 1504100 w 3223440"/>
                    <a:gd name="connsiteY6134" fmla="*/ 2931586 h 3149464"/>
                    <a:gd name="connsiteX6135" fmla="*/ 1515946 w 3223440"/>
                    <a:gd name="connsiteY6135" fmla="*/ 2952908 h 3149464"/>
                    <a:gd name="connsiteX6136" fmla="*/ 1537268 w 3223440"/>
                    <a:gd name="connsiteY6136" fmla="*/ 2941063 h 3149464"/>
                    <a:gd name="connsiteX6137" fmla="*/ 1553852 w 3223440"/>
                    <a:gd name="connsiteY6137" fmla="*/ 2929217 h 3149464"/>
                    <a:gd name="connsiteX6138" fmla="*/ 1570436 w 3223440"/>
                    <a:gd name="connsiteY6138" fmla="*/ 2941063 h 3149464"/>
                    <a:gd name="connsiteX6139" fmla="*/ 1579912 w 3223440"/>
                    <a:gd name="connsiteY6139" fmla="*/ 2941063 h 3149464"/>
                    <a:gd name="connsiteX6140" fmla="*/ 1598865 w 3223440"/>
                    <a:gd name="connsiteY6140" fmla="*/ 2936325 h 3149464"/>
                    <a:gd name="connsiteX6141" fmla="*/ 1781288 w 3223440"/>
                    <a:gd name="connsiteY6141" fmla="*/ 2962385 h 3149464"/>
                    <a:gd name="connsiteX6142" fmla="*/ 1823932 w 3223440"/>
                    <a:gd name="connsiteY6142" fmla="*/ 2952908 h 3149464"/>
                    <a:gd name="connsiteX6143" fmla="*/ 1923435 w 3223440"/>
                    <a:gd name="connsiteY6143" fmla="*/ 2926848 h 3149464"/>
                    <a:gd name="connsiteX6144" fmla="*/ 1940019 w 3223440"/>
                    <a:gd name="connsiteY6144" fmla="*/ 2926848 h 3149464"/>
                    <a:gd name="connsiteX6145" fmla="*/ 1940019 w 3223440"/>
                    <a:gd name="connsiteY6145" fmla="*/ 2926848 h 3149464"/>
                    <a:gd name="connsiteX6146" fmla="*/ 1923435 w 3223440"/>
                    <a:gd name="connsiteY6146" fmla="*/ 2926848 h 3149464"/>
                    <a:gd name="connsiteX6147" fmla="*/ 1921066 w 3223440"/>
                    <a:gd name="connsiteY6147" fmla="*/ 2945801 h 3149464"/>
                    <a:gd name="connsiteX6148" fmla="*/ 1923435 w 3223440"/>
                    <a:gd name="connsiteY6148" fmla="*/ 2926848 h 3149464"/>
                    <a:gd name="connsiteX6149" fmla="*/ 1823932 w 3223440"/>
                    <a:gd name="connsiteY6149" fmla="*/ 2952908 h 3149464"/>
                    <a:gd name="connsiteX6150" fmla="*/ 1781288 w 3223440"/>
                    <a:gd name="connsiteY6150" fmla="*/ 2962385 h 3149464"/>
                    <a:gd name="connsiteX6151" fmla="*/ 1598865 w 3223440"/>
                    <a:gd name="connsiteY6151" fmla="*/ 2936325 h 3149464"/>
                    <a:gd name="connsiteX6152" fmla="*/ 1579912 w 3223440"/>
                    <a:gd name="connsiteY6152" fmla="*/ 2941063 h 3149464"/>
                    <a:gd name="connsiteX6153" fmla="*/ 1579912 w 3223440"/>
                    <a:gd name="connsiteY6153" fmla="*/ 2941063 h 3149464"/>
                    <a:gd name="connsiteX6154" fmla="*/ 1570436 w 3223440"/>
                    <a:gd name="connsiteY6154" fmla="*/ 2941063 h 3149464"/>
                    <a:gd name="connsiteX6155" fmla="*/ 1565697 w 3223440"/>
                    <a:gd name="connsiteY6155" fmla="*/ 2960016 h 3149464"/>
                    <a:gd name="connsiteX6156" fmla="*/ 1553852 w 3223440"/>
                    <a:gd name="connsiteY6156" fmla="*/ 2990815 h 3149464"/>
                    <a:gd name="connsiteX6157" fmla="*/ 1560959 w 3223440"/>
                    <a:gd name="connsiteY6157" fmla="*/ 2995553 h 3149464"/>
                    <a:gd name="connsiteX6158" fmla="*/ 1553852 w 3223440"/>
                    <a:gd name="connsiteY6158" fmla="*/ 2990815 h 3149464"/>
                    <a:gd name="connsiteX6159" fmla="*/ 1539637 w 3223440"/>
                    <a:gd name="connsiteY6159" fmla="*/ 2993184 h 3149464"/>
                    <a:gd name="connsiteX6160" fmla="*/ 1553852 w 3223440"/>
                    <a:gd name="connsiteY6160" fmla="*/ 2990815 h 3149464"/>
                    <a:gd name="connsiteX6161" fmla="*/ 1565697 w 3223440"/>
                    <a:gd name="connsiteY6161" fmla="*/ 2960016 h 3149464"/>
                    <a:gd name="connsiteX6162" fmla="*/ 1667570 w 3223440"/>
                    <a:gd name="connsiteY6162" fmla="*/ 2974231 h 3149464"/>
                    <a:gd name="connsiteX6163" fmla="*/ 1658093 w 3223440"/>
                    <a:gd name="connsiteY6163" fmla="*/ 2988445 h 3149464"/>
                    <a:gd name="connsiteX6164" fmla="*/ 1667570 w 3223440"/>
                    <a:gd name="connsiteY6164" fmla="*/ 2974231 h 3149464"/>
                    <a:gd name="connsiteX6165" fmla="*/ 1672308 w 3223440"/>
                    <a:gd name="connsiteY6165" fmla="*/ 3059519 h 3149464"/>
                    <a:gd name="connsiteX6166" fmla="*/ 1591758 w 3223440"/>
                    <a:gd name="connsiteY6166" fmla="*/ 3054781 h 3149464"/>
                    <a:gd name="connsiteX6167" fmla="*/ 1672308 w 3223440"/>
                    <a:gd name="connsiteY6167" fmla="*/ 3059519 h 3149464"/>
                    <a:gd name="connsiteX6168" fmla="*/ 1722060 w 3223440"/>
                    <a:gd name="connsiteY6168" fmla="*/ 3066627 h 3149464"/>
                    <a:gd name="connsiteX6169" fmla="*/ 1672308 w 3223440"/>
                    <a:gd name="connsiteY6169" fmla="*/ 3059519 h 3149464"/>
                    <a:gd name="connsiteX6170" fmla="*/ 1812086 w 3223440"/>
                    <a:gd name="connsiteY6170" fmla="*/ 3005029 h 3149464"/>
                    <a:gd name="connsiteX6171" fmla="*/ 1733905 w 3223440"/>
                    <a:gd name="connsiteY6171" fmla="*/ 3019244 h 3149464"/>
                    <a:gd name="connsiteX6172" fmla="*/ 1634402 w 3223440"/>
                    <a:gd name="connsiteY6172" fmla="*/ 3016875 h 3149464"/>
                    <a:gd name="connsiteX6173" fmla="*/ 1603603 w 3223440"/>
                    <a:gd name="connsiteY6173" fmla="*/ 2997922 h 3149464"/>
                    <a:gd name="connsiteX6174" fmla="*/ 1587019 w 3223440"/>
                    <a:gd name="connsiteY6174" fmla="*/ 2997922 h 3149464"/>
                    <a:gd name="connsiteX6175" fmla="*/ 1542006 w 3223440"/>
                    <a:gd name="connsiteY6175" fmla="*/ 3019244 h 3149464"/>
                    <a:gd name="connsiteX6176" fmla="*/ 1587019 w 3223440"/>
                    <a:gd name="connsiteY6176" fmla="*/ 2997922 h 3149464"/>
                    <a:gd name="connsiteX6177" fmla="*/ 1582281 w 3223440"/>
                    <a:gd name="connsiteY6177" fmla="*/ 2993184 h 3149464"/>
                    <a:gd name="connsiteX6178" fmla="*/ 1587019 w 3223440"/>
                    <a:gd name="connsiteY6178" fmla="*/ 2997922 h 3149464"/>
                    <a:gd name="connsiteX6179" fmla="*/ 1603603 w 3223440"/>
                    <a:gd name="connsiteY6179" fmla="*/ 2997922 h 3149464"/>
                    <a:gd name="connsiteX6180" fmla="*/ 1603603 w 3223440"/>
                    <a:gd name="connsiteY6180" fmla="*/ 2997922 h 3149464"/>
                    <a:gd name="connsiteX6181" fmla="*/ 1634402 w 3223440"/>
                    <a:gd name="connsiteY6181" fmla="*/ 3016875 h 3149464"/>
                    <a:gd name="connsiteX6182" fmla="*/ 1733905 w 3223440"/>
                    <a:gd name="connsiteY6182" fmla="*/ 3019244 h 3149464"/>
                    <a:gd name="connsiteX6183" fmla="*/ 1733905 w 3223440"/>
                    <a:gd name="connsiteY6183" fmla="*/ 3019244 h 3149464"/>
                    <a:gd name="connsiteX6184" fmla="*/ 1733905 w 3223440"/>
                    <a:gd name="connsiteY6184" fmla="*/ 3019244 h 3149464"/>
                    <a:gd name="connsiteX6185" fmla="*/ 1812086 w 3223440"/>
                    <a:gd name="connsiteY6185" fmla="*/ 3005029 h 3149464"/>
                    <a:gd name="connsiteX6186" fmla="*/ 1807348 w 3223440"/>
                    <a:gd name="connsiteY6186" fmla="*/ 2993184 h 3149464"/>
                    <a:gd name="connsiteX6187" fmla="*/ 1757596 w 3223440"/>
                    <a:gd name="connsiteY6187" fmla="*/ 2990815 h 3149464"/>
                    <a:gd name="connsiteX6188" fmla="*/ 1807348 w 3223440"/>
                    <a:gd name="connsiteY6188" fmla="*/ 2993184 h 3149464"/>
                    <a:gd name="connsiteX6189" fmla="*/ 1812086 w 3223440"/>
                    <a:gd name="connsiteY6189" fmla="*/ 3005029 h 3149464"/>
                    <a:gd name="connsiteX6190" fmla="*/ 1868946 w 3223440"/>
                    <a:gd name="connsiteY6190" fmla="*/ 2988445 h 3149464"/>
                    <a:gd name="connsiteX6191" fmla="*/ 1812086 w 3223440"/>
                    <a:gd name="connsiteY6191" fmla="*/ 3005029 h 3149464"/>
                    <a:gd name="connsiteX6192" fmla="*/ 1880791 w 3223440"/>
                    <a:gd name="connsiteY6192" fmla="*/ 3009768 h 3149464"/>
                    <a:gd name="connsiteX6193" fmla="*/ 1880791 w 3223440"/>
                    <a:gd name="connsiteY6193" fmla="*/ 3005029 h 3149464"/>
                    <a:gd name="connsiteX6194" fmla="*/ 1880791 w 3223440"/>
                    <a:gd name="connsiteY6194" fmla="*/ 3005029 h 3149464"/>
                    <a:gd name="connsiteX6195" fmla="*/ 1880791 w 3223440"/>
                    <a:gd name="connsiteY6195" fmla="*/ 3005029 h 3149464"/>
                    <a:gd name="connsiteX6196" fmla="*/ 1880791 w 3223440"/>
                    <a:gd name="connsiteY6196" fmla="*/ 3009768 h 3149464"/>
                    <a:gd name="connsiteX6197" fmla="*/ 2001617 w 3223440"/>
                    <a:gd name="connsiteY6197" fmla="*/ 3005029 h 3149464"/>
                    <a:gd name="connsiteX6198" fmla="*/ 1970818 w 3223440"/>
                    <a:gd name="connsiteY6198" fmla="*/ 3007398 h 3149464"/>
                    <a:gd name="connsiteX6199" fmla="*/ 2001617 w 3223440"/>
                    <a:gd name="connsiteY6199" fmla="*/ 3005029 h 3149464"/>
                    <a:gd name="connsiteX6200" fmla="*/ 2003986 w 3223440"/>
                    <a:gd name="connsiteY6200" fmla="*/ 3007398 h 3149464"/>
                    <a:gd name="connsiteX6201" fmla="*/ 2001617 w 3223440"/>
                    <a:gd name="connsiteY6201" fmla="*/ 3005029 h 3149464"/>
                    <a:gd name="connsiteX6202" fmla="*/ 2105858 w 3223440"/>
                    <a:gd name="connsiteY6202" fmla="*/ 2974231 h 3149464"/>
                    <a:gd name="connsiteX6203" fmla="*/ 2105858 w 3223440"/>
                    <a:gd name="connsiteY6203" fmla="*/ 2974231 h 3149464"/>
                    <a:gd name="connsiteX6204" fmla="*/ 2105858 w 3223440"/>
                    <a:gd name="connsiteY6204" fmla="*/ 2974231 h 3149464"/>
                    <a:gd name="connsiteX6205" fmla="*/ 2086905 w 3223440"/>
                    <a:gd name="connsiteY6205" fmla="*/ 2974231 h 3149464"/>
                    <a:gd name="connsiteX6206" fmla="*/ 2044261 w 3223440"/>
                    <a:gd name="connsiteY6206" fmla="*/ 2981338 h 3149464"/>
                    <a:gd name="connsiteX6207" fmla="*/ 2032415 w 3223440"/>
                    <a:gd name="connsiteY6207" fmla="*/ 2986076 h 3149464"/>
                    <a:gd name="connsiteX6208" fmla="*/ 2044261 w 3223440"/>
                    <a:gd name="connsiteY6208" fmla="*/ 2981338 h 3149464"/>
                    <a:gd name="connsiteX6209" fmla="*/ 2027677 w 3223440"/>
                    <a:gd name="connsiteY6209" fmla="*/ 2974231 h 3149464"/>
                    <a:gd name="connsiteX6210" fmla="*/ 2027677 w 3223440"/>
                    <a:gd name="connsiteY6210" fmla="*/ 2974231 h 3149464"/>
                    <a:gd name="connsiteX6211" fmla="*/ 1968449 w 3223440"/>
                    <a:gd name="connsiteY6211" fmla="*/ 2957647 h 3149464"/>
                    <a:gd name="connsiteX6212" fmla="*/ 1942388 w 3223440"/>
                    <a:gd name="connsiteY6212" fmla="*/ 2974231 h 3149464"/>
                    <a:gd name="connsiteX6213" fmla="*/ 1873684 w 3223440"/>
                    <a:gd name="connsiteY6213" fmla="*/ 2981338 h 3149464"/>
                    <a:gd name="connsiteX6214" fmla="*/ 1873684 w 3223440"/>
                    <a:gd name="connsiteY6214" fmla="*/ 2988445 h 3149464"/>
                    <a:gd name="connsiteX6215" fmla="*/ 1873684 w 3223440"/>
                    <a:gd name="connsiteY6215" fmla="*/ 2988445 h 3149464"/>
                    <a:gd name="connsiteX6216" fmla="*/ 1873684 w 3223440"/>
                    <a:gd name="connsiteY6216" fmla="*/ 2981338 h 3149464"/>
                    <a:gd name="connsiteX6217" fmla="*/ 1873684 w 3223440"/>
                    <a:gd name="connsiteY6217" fmla="*/ 2981338 h 3149464"/>
                    <a:gd name="connsiteX6218" fmla="*/ 1861838 w 3223440"/>
                    <a:gd name="connsiteY6218" fmla="*/ 2974231 h 3149464"/>
                    <a:gd name="connsiteX6219" fmla="*/ 1873684 w 3223440"/>
                    <a:gd name="connsiteY6219" fmla="*/ 2981338 h 3149464"/>
                    <a:gd name="connsiteX6220" fmla="*/ 1873684 w 3223440"/>
                    <a:gd name="connsiteY6220" fmla="*/ 2981338 h 3149464"/>
                    <a:gd name="connsiteX6221" fmla="*/ 1942388 w 3223440"/>
                    <a:gd name="connsiteY6221" fmla="*/ 2974231 h 3149464"/>
                    <a:gd name="connsiteX6222" fmla="*/ 1968449 w 3223440"/>
                    <a:gd name="connsiteY6222" fmla="*/ 2957647 h 3149464"/>
                    <a:gd name="connsiteX6223" fmla="*/ 2027677 w 3223440"/>
                    <a:gd name="connsiteY6223" fmla="*/ 2974231 h 3149464"/>
                    <a:gd name="connsiteX6224" fmla="*/ 2044261 w 3223440"/>
                    <a:gd name="connsiteY6224" fmla="*/ 2981338 h 3149464"/>
                    <a:gd name="connsiteX6225" fmla="*/ 2086905 w 3223440"/>
                    <a:gd name="connsiteY6225" fmla="*/ 2974231 h 3149464"/>
                    <a:gd name="connsiteX6226" fmla="*/ 2105858 w 3223440"/>
                    <a:gd name="connsiteY6226" fmla="*/ 2974231 h 3149464"/>
                    <a:gd name="connsiteX6227" fmla="*/ 2108227 w 3223440"/>
                    <a:gd name="connsiteY6227" fmla="*/ 2962385 h 3149464"/>
                    <a:gd name="connsiteX6228" fmla="*/ 2105858 w 3223440"/>
                    <a:gd name="connsiteY6228" fmla="*/ 2974231 h 3149464"/>
                    <a:gd name="connsiteX6229" fmla="*/ 2105858 w 3223440"/>
                    <a:gd name="connsiteY6229" fmla="*/ 2974231 h 3149464"/>
                    <a:gd name="connsiteX6230" fmla="*/ 2200623 w 3223440"/>
                    <a:gd name="connsiteY6230" fmla="*/ 2917372 h 3149464"/>
                    <a:gd name="connsiteX6231" fmla="*/ 2200623 w 3223440"/>
                    <a:gd name="connsiteY6231" fmla="*/ 2917372 h 3149464"/>
                    <a:gd name="connsiteX6232" fmla="*/ 2105858 w 3223440"/>
                    <a:gd name="connsiteY6232" fmla="*/ 2974231 h 3149464"/>
                    <a:gd name="connsiteX6233" fmla="*/ 2378308 w 3223440"/>
                    <a:gd name="connsiteY6233" fmla="*/ 2872358 h 3149464"/>
                    <a:gd name="connsiteX6234" fmla="*/ 2309603 w 3223440"/>
                    <a:gd name="connsiteY6234" fmla="*/ 2900788 h 3149464"/>
                    <a:gd name="connsiteX6235" fmla="*/ 2184039 w 3223440"/>
                    <a:gd name="connsiteY6235" fmla="*/ 2976600 h 3149464"/>
                    <a:gd name="connsiteX6236" fmla="*/ 2174563 w 3223440"/>
                    <a:gd name="connsiteY6236" fmla="*/ 3002660 h 3149464"/>
                    <a:gd name="connsiteX6237" fmla="*/ 2184039 w 3223440"/>
                    <a:gd name="connsiteY6237" fmla="*/ 2976600 h 3149464"/>
                    <a:gd name="connsiteX6238" fmla="*/ 2309603 w 3223440"/>
                    <a:gd name="connsiteY6238" fmla="*/ 2900788 h 3149464"/>
                    <a:gd name="connsiteX6239" fmla="*/ 2378308 w 3223440"/>
                    <a:gd name="connsiteY6239" fmla="*/ 2872358 h 3149464"/>
                    <a:gd name="connsiteX6240" fmla="*/ 2385415 w 3223440"/>
                    <a:gd name="connsiteY6240" fmla="*/ 2865251 h 3149464"/>
                    <a:gd name="connsiteX6241" fmla="*/ 2378308 w 3223440"/>
                    <a:gd name="connsiteY6241" fmla="*/ 2872358 h 3149464"/>
                    <a:gd name="connsiteX6242" fmla="*/ 2380677 w 3223440"/>
                    <a:gd name="connsiteY6242" fmla="*/ 2827345 h 3149464"/>
                    <a:gd name="connsiteX6243" fmla="*/ 2380677 w 3223440"/>
                    <a:gd name="connsiteY6243" fmla="*/ 2827345 h 3149464"/>
                    <a:gd name="connsiteX6244" fmla="*/ 2340402 w 3223440"/>
                    <a:gd name="connsiteY6244" fmla="*/ 2822606 h 3149464"/>
                    <a:gd name="connsiteX6245" fmla="*/ 2380677 w 3223440"/>
                    <a:gd name="connsiteY6245" fmla="*/ 2827345 h 3149464"/>
                    <a:gd name="connsiteX6246" fmla="*/ 2397261 w 3223440"/>
                    <a:gd name="connsiteY6246" fmla="*/ 2834452 h 3149464"/>
                    <a:gd name="connsiteX6247" fmla="*/ 2380677 w 3223440"/>
                    <a:gd name="connsiteY6247" fmla="*/ 2827345 h 3149464"/>
                    <a:gd name="connsiteX6248" fmla="*/ 2413845 w 3223440"/>
                    <a:gd name="connsiteY6248" fmla="*/ 2834452 h 3149464"/>
                    <a:gd name="connsiteX6249" fmla="*/ 2406737 w 3223440"/>
                    <a:gd name="connsiteY6249" fmla="*/ 2832083 h 3149464"/>
                    <a:gd name="connsiteX6250" fmla="*/ 2399630 w 3223440"/>
                    <a:gd name="connsiteY6250" fmla="*/ 2834452 h 3149464"/>
                    <a:gd name="connsiteX6251" fmla="*/ 2406737 w 3223440"/>
                    <a:gd name="connsiteY6251" fmla="*/ 2832083 h 3149464"/>
                    <a:gd name="connsiteX6252" fmla="*/ 2406737 w 3223440"/>
                    <a:gd name="connsiteY6252" fmla="*/ 2832083 h 3149464"/>
                    <a:gd name="connsiteX6253" fmla="*/ 2411476 w 3223440"/>
                    <a:gd name="connsiteY6253" fmla="*/ 2827345 h 3149464"/>
                    <a:gd name="connsiteX6254" fmla="*/ 2406737 w 3223440"/>
                    <a:gd name="connsiteY6254" fmla="*/ 2832083 h 3149464"/>
                    <a:gd name="connsiteX6255" fmla="*/ 2413845 w 3223440"/>
                    <a:gd name="connsiteY6255" fmla="*/ 2834452 h 3149464"/>
                    <a:gd name="connsiteX6256" fmla="*/ 2413845 w 3223440"/>
                    <a:gd name="connsiteY6256" fmla="*/ 2834452 h 3149464"/>
                    <a:gd name="connsiteX6257" fmla="*/ 2548885 w 3223440"/>
                    <a:gd name="connsiteY6257" fmla="*/ 2761009 h 3149464"/>
                    <a:gd name="connsiteX6258" fmla="*/ 2506241 w 3223440"/>
                    <a:gd name="connsiteY6258" fmla="*/ 2796546 h 3149464"/>
                    <a:gd name="connsiteX6259" fmla="*/ 2482550 w 3223440"/>
                    <a:gd name="connsiteY6259" fmla="*/ 2813130 h 3149464"/>
                    <a:gd name="connsiteX6260" fmla="*/ 2482550 w 3223440"/>
                    <a:gd name="connsiteY6260" fmla="*/ 2813130 h 3149464"/>
                    <a:gd name="connsiteX6261" fmla="*/ 2465966 w 3223440"/>
                    <a:gd name="connsiteY6261" fmla="*/ 2813130 h 3149464"/>
                    <a:gd name="connsiteX6262" fmla="*/ 2447013 w 3223440"/>
                    <a:gd name="connsiteY6262" fmla="*/ 2820238 h 3149464"/>
                    <a:gd name="connsiteX6263" fmla="*/ 2430429 w 3223440"/>
                    <a:gd name="connsiteY6263" fmla="*/ 2822606 h 3149464"/>
                    <a:gd name="connsiteX6264" fmla="*/ 2416214 w 3223440"/>
                    <a:gd name="connsiteY6264" fmla="*/ 2836821 h 3149464"/>
                    <a:gd name="connsiteX6265" fmla="*/ 2430429 w 3223440"/>
                    <a:gd name="connsiteY6265" fmla="*/ 2822606 h 3149464"/>
                    <a:gd name="connsiteX6266" fmla="*/ 2447013 w 3223440"/>
                    <a:gd name="connsiteY6266" fmla="*/ 2820238 h 3149464"/>
                    <a:gd name="connsiteX6267" fmla="*/ 2447013 w 3223440"/>
                    <a:gd name="connsiteY6267" fmla="*/ 2820238 h 3149464"/>
                    <a:gd name="connsiteX6268" fmla="*/ 2465966 w 3223440"/>
                    <a:gd name="connsiteY6268" fmla="*/ 2813130 h 3149464"/>
                    <a:gd name="connsiteX6269" fmla="*/ 2482550 w 3223440"/>
                    <a:gd name="connsiteY6269" fmla="*/ 2813130 h 3149464"/>
                    <a:gd name="connsiteX6270" fmla="*/ 2506241 w 3223440"/>
                    <a:gd name="connsiteY6270" fmla="*/ 2796546 h 3149464"/>
                    <a:gd name="connsiteX6271" fmla="*/ 2548885 w 3223440"/>
                    <a:gd name="connsiteY6271" fmla="*/ 2761009 h 3149464"/>
                    <a:gd name="connsiteX6272" fmla="*/ 2560731 w 3223440"/>
                    <a:gd name="connsiteY6272" fmla="*/ 2723103 h 3149464"/>
                    <a:gd name="connsiteX6273" fmla="*/ 2560731 w 3223440"/>
                    <a:gd name="connsiteY6273" fmla="*/ 2723103 h 3149464"/>
                    <a:gd name="connsiteX6274" fmla="*/ 2548885 w 3223440"/>
                    <a:gd name="connsiteY6274" fmla="*/ 2761009 h 3149464"/>
                    <a:gd name="connsiteX6275" fmla="*/ 2894778 w 3223440"/>
                    <a:gd name="connsiteY6275" fmla="*/ 2358258 h 3149464"/>
                    <a:gd name="connsiteX6276" fmla="*/ 2840288 w 3223440"/>
                    <a:gd name="connsiteY6276" fmla="*/ 2445915 h 3149464"/>
                    <a:gd name="connsiteX6277" fmla="*/ 2750261 w 3223440"/>
                    <a:gd name="connsiteY6277" fmla="*/ 2545419 h 3149464"/>
                    <a:gd name="connsiteX6278" fmla="*/ 2717093 w 3223440"/>
                    <a:gd name="connsiteY6278" fmla="*/ 2552526 h 3149464"/>
                    <a:gd name="connsiteX6279" fmla="*/ 2707617 w 3223440"/>
                    <a:gd name="connsiteY6279" fmla="*/ 2552526 h 3149464"/>
                    <a:gd name="connsiteX6280" fmla="*/ 2638912 w 3223440"/>
                    <a:gd name="connsiteY6280" fmla="*/ 2609385 h 3149464"/>
                    <a:gd name="connsiteX6281" fmla="*/ 2638912 w 3223440"/>
                    <a:gd name="connsiteY6281" fmla="*/ 2625969 h 3149464"/>
                    <a:gd name="connsiteX6282" fmla="*/ 2641281 w 3223440"/>
                    <a:gd name="connsiteY6282" fmla="*/ 2628338 h 3149464"/>
                    <a:gd name="connsiteX6283" fmla="*/ 2657865 w 3223440"/>
                    <a:gd name="connsiteY6283" fmla="*/ 2618862 h 3149464"/>
                    <a:gd name="connsiteX6284" fmla="*/ 2726570 w 3223440"/>
                    <a:gd name="connsiteY6284" fmla="*/ 2578586 h 3149464"/>
                    <a:gd name="connsiteX6285" fmla="*/ 2726570 w 3223440"/>
                    <a:gd name="connsiteY6285" fmla="*/ 2578586 h 3149464"/>
                    <a:gd name="connsiteX6286" fmla="*/ 2726570 w 3223440"/>
                    <a:gd name="connsiteY6286" fmla="*/ 2578586 h 3149464"/>
                    <a:gd name="connsiteX6287" fmla="*/ 2726570 w 3223440"/>
                    <a:gd name="connsiteY6287" fmla="*/ 2578586 h 3149464"/>
                    <a:gd name="connsiteX6288" fmla="*/ 2776321 w 3223440"/>
                    <a:gd name="connsiteY6288" fmla="*/ 2550157 h 3149464"/>
                    <a:gd name="connsiteX6289" fmla="*/ 2811858 w 3223440"/>
                    <a:gd name="connsiteY6289" fmla="*/ 2531204 h 3149464"/>
                    <a:gd name="connsiteX6290" fmla="*/ 2811858 w 3223440"/>
                    <a:gd name="connsiteY6290" fmla="*/ 2531204 h 3149464"/>
                    <a:gd name="connsiteX6291" fmla="*/ 2811858 w 3223440"/>
                    <a:gd name="connsiteY6291" fmla="*/ 2531204 h 3149464"/>
                    <a:gd name="connsiteX6292" fmla="*/ 2821335 w 3223440"/>
                    <a:gd name="connsiteY6292" fmla="*/ 2509882 h 3149464"/>
                    <a:gd name="connsiteX6293" fmla="*/ 2811858 w 3223440"/>
                    <a:gd name="connsiteY6293" fmla="*/ 2531204 h 3149464"/>
                    <a:gd name="connsiteX6294" fmla="*/ 2826073 w 3223440"/>
                    <a:gd name="connsiteY6294" fmla="*/ 2528835 h 3149464"/>
                    <a:gd name="connsiteX6295" fmla="*/ 2811858 w 3223440"/>
                    <a:gd name="connsiteY6295" fmla="*/ 2531204 h 3149464"/>
                    <a:gd name="connsiteX6296" fmla="*/ 2811858 w 3223440"/>
                    <a:gd name="connsiteY6296" fmla="*/ 2531204 h 3149464"/>
                    <a:gd name="connsiteX6297" fmla="*/ 2811858 w 3223440"/>
                    <a:gd name="connsiteY6297" fmla="*/ 2531204 h 3149464"/>
                    <a:gd name="connsiteX6298" fmla="*/ 2776321 w 3223440"/>
                    <a:gd name="connsiteY6298" fmla="*/ 2550157 h 3149464"/>
                    <a:gd name="connsiteX6299" fmla="*/ 2726570 w 3223440"/>
                    <a:gd name="connsiteY6299" fmla="*/ 2578586 h 3149464"/>
                    <a:gd name="connsiteX6300" fmla="*/ 2726570 w 3223440"/>
                    <a:gd name="connsiteY6300" fmla="*/ 2578586 h 3149464"/>
                    <a:gd name="connsiteX6301" fmla="*/ 2657865 w 3223440"/>
                    <a:gd name="connsiteY6301" fmla="*/ 2618862 h 3149464"/>
                    <a:gd name="connsiteX6302" fmla="*/ 2641281 w 3223440"/>
                    <a:gd name="connsiteY6302" fmla="*/ 2628338 h 3149464"/>
                    <a:gd name="connsiteX6303" fmla="*/ 2631805 w 3223440"/>
                    <a:gd name="connsiteY6303" fmla="*/ 2652029 h 3149464"/>
                    <a:gd name="connsiteX6304" fmla="*/ 2605744 w 3223440"/>
                    <a:gd name="connsiteY6304" fmla="*/ 2699412 h 3149464"/>
                    <a:gd name="connsiteX6305" fmla="*/ 2589160 w 3223440"/>
                    <a:gd name="connsiteY6305" fmla="*/ 2715996 h 3149464"/>
                    <a:gd name="connsiteX6306" fmla="*/ 2577315 w 3223440"/>
                    <a:gd name="connsiteY6306" fmla="*/ 2761009 h 3149464"/>
                    <a:gd name="connsiteX6307" fmla="*/ 2574946 w 3223440"/>
                    <a:gd name="connsiteY6307" fmla="*/ 2770486 h 3149464"/>
                    <a:gd name="connsiteX6308" fmla="*/ 2577315 w 3223440"/>
                    <a:gd name="connsiteY6308" fmla="*/ 2761009 h 3149464"/>
                    <a:gd name="connsiteX6309" fmla="*/ 2589160 w 3223440"/>
                    <a:gd name="connsiteY6309" fmla="*/ 2715996 h 3149464"/>
                    <a:gd name="connsiteX6310" fmla="*/ 2589160 w 3223440"/>
                    <a:gd name="connsiteY6310" fmla="*/ 2715996 h 3149464"/>
                    <a:gd name="connsiteX6311" fmla="*/ 2605744 w 3223440"/>
                    <a:gd name="connsiteY6311" fmla="*/ 2699412 h 3149464"/>
                    <a:gd name="connsiteX6312" fmla="*/ 2631805 w 3223440"/>
                    <a:gd name="connsiteY6312" fmla="*/ 2652029 h 3149464"/>
                    <a:gd name="connsiteX6313" fmla="*/ 2641281 w 3223440"/>
                    <a:gd name="connsiteY6313" fmla="*/ 2628338 h 3149464"/>
                    <a:gd name="connsiteX6314" fmla="*/ 2638912 w 3223440"/>
                    <a:gd name="connsiteY6314" fmla="*/ 2625969 h 3149464"/>
                    <a:gd name="connsiteX6315" fmla="*/ 2638912 w 3223440"/>
                    <a:gd name="connsiteY6315" fmla="*/ 2625969 h 3149464"/>
                    <a:gd name="connsiteX6316" fmla="*/ 2638912 w 3223440"/>
                    <a:gd name="connsiteY6316" fmla="*/ 2609385 h 3149464"/>
                    <a:gd name="connsiteX6317" fmla="*/ 2627066 w 3223440"/>
                    <a:gd name="connsiteY6317" fmla="*/ 2607016 h 3149464"/>
                    <a:gd name="connsiteX6318" fmla="*/ 2638912 w 3223440"/>
                    <a:gd name="connsiteY6318" fmla="*/ 2609385 h 3149464"/>
                    <a:gd name="connsiteX6319" fmla="*/ 2707617 w 3223440"/>
                    <a:gd name="connsiteY6319" fmla="*/ 2552526 h 3149464"/>
                    <a:gd name="connsiteX6320" fmla="*/ 2707617 w 3223440"/>
                    <a:gd name="connsiteY6320" fmla="*/ 2512251 h 3149464"/>
                    <a:gd name="connsiteX6321" fmla="*/ 2714724 w 3223440"/>
                    <a:gd name="connsiteY6321" fmla="*/ 2502774 h 3149464"/>
                    <a:gd name="connsiteX6322" fmla="*/ 2707617 w 3223440"/>
                    <a:gd name="connsiteY6322" fmla="*/ 2512251 h 3149464"/>
                    <a:gd name="connsiteX6323" fmla="*/ 2707617 w 3223440"/>
                    <a:gd name="connsiteY6323" fmla="*/ 2552526 h 3149464"/>
                    <a:gd name="connsiteX6324" fmla="*/ 2717093 w 3223440"/>
                    <a:gd name="connsiteY6324" fmla="*/ 2552526 h 3149464"/>
                    <a:gd name="connsiteX6325" fmla="*/ 2750261 w 3223440"/>
                    <a:gd name="connsiteY6325" fmla="*/ 2545419 h 3149464"/>
                    <a:gd name="connsiteX6326" fmla="*/ 2750261 w 3223440"/>
                    <a:gd name="connsiteY6326" fmla="*/ 2545419 h 3149464"/>
                    <a:gd name="connsiteX6327" fmla="*/ 2750261 w 3223440"/>
                    <a:gd name="connsiteY6327" fmla="*/ 2545419 h 3149464"/>
                    <a:gd name="connsiteX6328" fmla="*/ 2750261 w 3223440"/>
                    <a:gd name="connsiteY6328" fmla="*/ 2545419 h 3149464"/>
                    <a:gd name="connsiteX6329" fmla="*/ 2840288 w 3223440"/>
                    <a:gd name="connsiteY6329" fmla="*/ 2445915 h 3149464"/>
                    <a:gd name="connsiteX6330" fmla="*/ 2894778 w 3223440"/>
                    <a:gd name="connsiteY6330" fmla="*/ 2358258 h 3149464"/>
                    <a:gd name="connsiteX6331" fmla="*/ 2911362 w 3223440"/>
                    <a:gd name="connsiteY6331" fmla="*/ 2310875 h 3149464"/>
                    <a:gd name="connsiteX6332" fmla="*/ 2894778 w 3223440"/>
                    <a:gd name="connsiteY6332" fmla="*/ 2358258 h 3149464"/>
                    <a:gd name="connsiteX6333" fmla="*/ 2994281 w 3223440"/>
                    <a:gd name="connsiteY6333" fmla="*/ 2230325 h 3149464"/>
                    <a:gd name="connsiteX6334" fmla="*/ 2954006 w 3223440"/>
                    <a:gd name="connsiteY6334" fmla="*/ 2282445 h 3149464"/>
                    <a:gd name="connsiteX6335" fmla="*/ 2946898 w 3223440"/>
                    <a:gd name="connsiteY6335" fmla="*/ 2296660 h 3149464"/>
                    <a:gd name="connsiteX6336" fmla="*/ 2927946 w 3223440"/>
                    <a:gd name="connsiteY6336" fmla="*/ 2301398 h 3149464"/>
                    <a:gd name="connsiteX6337" fmla="*/ 2946898 w 3223440"/>
                    <a:gd name="connsiteY6337" fmla="*/ 2296660 h 3149464"/>
                    <a:gd name="connsiteX6338" fmla="*/ 2954006 w 3223440"/>
                    <a:gd name="connsiteY6338" fmla="*/ 2282445 h 3149464"/>
                    <a:gd name="connsiteX6339" fmla="*/ 2994281 w 3223440"/>
                    <a:gd name="connsiteY6339" fmla="*/ 2230325 h 3149464"/>
                    <a:gd name="connsiteX6340" fmla="*/ 2999020 w 3223440"/>
                    <a:gd name="connsiteY6340" fmla="*/ 2209003 h 3149464"/>
                    <a:gd name="connsiteX6341" fmla="*/ 2946898 w 3223440"/>
                    <a:gd name="connsiteY6341" fmla="*/ 2107130 h 3149464"/>
                    <a:gd name="connsiteX6342" fmla="*/ 2944530 w 3223440"/>
                    <a:gd name="connsiteY6342" fmla="*/ 2104761 h 3149464"/>
                    <a:gd name="connsiteX6343" fmla="*/ 2946898 w 3223440"/>
                    <a:gd name="connsiteY6343" fmla="*/ 2107130 h 3149464"/>
                    <a:gd name="connsiteX6344" fmla="*/ 2999020 w 3223440"/>
                    <a:gd name="connsiteY6344" fmla="*/ 2209003 h 3149464"/>
                    <a:gd name="connsiteX6345" fmla="*/ 2994281 w 3223440"/>
                    <a:gd name="connsiteY6345" fmla="*/ 2230325 h 3149464"/>
                    <a:gd name="connsiteX6346" fmla="*/ 2994281 w 3223440"/>
                    <a:gd name="connsiteY6346" fmla="*/ 2078701 h 3149464"/>
                    <a:gd name="connsiteX6347" fmla="*/ 2987174 w 3223440"/>
                    <a:gd name="connsiteY6347" fmla="*/ 2062117 h 3149464"/>
                    <a:gd name="connsiteX6348" fmla="*/ 2994281 w 3223440"/>
                    <a:gd name="connsiteY6348" fmla="*/ 2078701 h 3149464"/>
                    <a:gd name="connsiteX6349" fmla="*/ 3017972 w 3223440"/>
                    <a:gd name="connsiteY6349" fmla="*/ 2130821 h 3149464"/>
                    <a:gd name="connsiteX6350" fmla="*/ 2994281 w 3223440"/>
                    <a:gd name="connsiteY6350" fmla="*/ 2078701 h 3149464"/>
                    <a:gd name="connsiteX6351" fmla="*/ 3027449 w 3223440"/>
                    <a:gd name="connsiteY6351" fmla="*/ 1908123 h 3149464"/>
                    <a:gd name="connsiteX6352" fmla="*/ 3046402 w 3223440"/>
                    <a:gd name="connsiteY6352" fmla="*/ 1889170 h 3149464"/>
                    <a:gd name="connsiteX6353" fmla="*/ 3027449 w 3223440"/>
                    <a:gd name="connsiteY6353" fmla="*/ 1908123 h 3149464"/>
                    <a:gd name="connsiteX6354" fmla="*/ 3067724 w 3223440"/>
                    <a:gd name="connsiteY6354" fmla="*/ 2057378 h 3149464"/>
                    <a:gd name="connsiteX6355" fmla="*/ 3046402 w 3223440"/>
                    <a:gd name="connsiteY6355" fmla="*/ 2088177 h 3149464"/>
                    <a:gd name="connsiteX6356" fmla="*/ 3067724 w 3223440"/>
                    <a:gd name="connsiteY6356" fmla="*/ 2057378 h 3149464"/>
                    <a:gd name="connsiteX6357" fmla="*/ 3074832 w 3223440"/>
                    <a:gd name="connsiteY6357" fmla="*/ 2045533 h 3149464"/>
                    <a:gd name="connsiteX6358" fmla="*/ 3067724 w 3223440"/>
                    <a:gd name="connsiteY6358" fmla="*/ 2057378 h 3149464"/>
                    <a:gd name="connsiteX6359" fmla="*/ 3077200 w 3223440"/>
                    <a:gd name="connsiteY6359" fmla="*/ 2040794 h 3149464"/>
                    <a:gd name="connsiteX6360" fmla="*/ 3077200 w 3223440"/>
                    <a:gd name="connsiteY6360" fmla="*/ 2043164 h 3149464"/>
                    <a:gd name="connsiteX6361" fmla="*/ 3077200 w 3223440"/>
                    <a:gd name="connsiteY6361" fmla="*/ 2040794 h 3149464"/>
                    <a:gd name="connsiteX6362" fmla="*/ 3103261 w 3223440"/>
                    <a:gd name="connsiteY6362" fmla="*/ 1972090 h 3149464"/>
                    <a:gd name="connsiteX6363" fmla="*/ 3077200 w 3223440"/>
                    <a:gd name="connsiteY6363" fmla="*/ 2040794 h 3149464"/>
                    <a:gd name="connsiteX6364" fmla="*/ 3105630 w 3223440"/>
                    <a:gd name="connsiteY6364" fmla="*/ 1950767 h 3149464"/>
                    <a:gd name="connsiteX6365" fmla="*/ 3105630 w 3223440"/>
                    <a:gd name="connsiteY6365" fmla="*/ 1950767 h 3149464"/>
                    <a:gd name="connsiteX6366" fmla="*/ 3124583 w 3223440"/>
                    <a:gd name="connsiteY6366" fmla="*/ 1910492 h 3149464"/>
                    <a:gd name="connsiteX6367" fmla="*/ 3105630 w 3223440"/>
                    <a:gd name="connsiteY6367" fmla="*/ 1950767 h 3149464"/>
                    <a:gd name="connsiteX6368" fmla="*/ 3179073 w 3223440"/>
                    <a:gd name="connsiteY6368" fmla="*/ 1941291 h 3149464"/>
                    <a:gd name="connsiteX6369" fmla="*/ 3179073 w 3223440"/>
                    <a:gd name="connsiteY6369" fmla="*/ 1941291 h 3149464"/>
                    <a:gd name="connsiteX6370" fmla="*/ 3179073 w 3223440"/>
                    <a:gd name="connsiteY6370" fmla="*/ 1782560 h 3149464"/>
                    <a:gd name="connsiteX6371" fmla="*/ 3181442 w 3223440"/>
                    <a:gd name="connsiteY6371" fmla="*/ 1775452 h 3149464"/>
                    <a:gd name="connsiteX6372" fmla="*/ 3179073 w 3223440"/>
                    <a:gd name="connsiteY6372" fmla="*/ 1782560 h 3149464"/>
                    <a:gd name="connsiteX6373" fmla="*/ 3179073 w 3223440"/>
                    <a:gd name="connsiteY6373" fmla="*/ 1941291 h 31494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  <a:cxn ang="0">
                      <a:pos x="connsiteX2206" y="connsiteY2206"/>
                    </a:cxn>
                    <a:cxn ang="0">
                      <a:pos x="connsiteX2207" y="connsiteY2207"/>
                    </a:cxn>
                    <a:cxn ang="0">
                      <a:pos x="connsiteX2208" y="connsiteY2208"/>
                    </a:cxn>
                    <a:cxn ang="0">
                      <a:pos x="connsiteX2209" y="connsiteY2209"/>
                    </a:cxn>
                    <a:cxn ang="0">
                      <a:pos x="connsiteX2210" y="connsiteY2210"/>
                    </a:cxn>
                    <a:cxn ang="0">
                      <a:pos x="connsiteX2211" y="connsiteY2211"/>
                    </a:cxn>
                    <a:cxn ang="0">
                      <a:pos x="connsiteX2212" y="connsiteY2212"/>
                    </a:cxn>
                    <a:cxn ang="0">
                      <a:pos x="connsiteX2213" y="connsiteY2213"/>
                    </a:cxn>
                    <a:cxn ang="0">
                      <a:pos x="connsiteX2214" y="connsiteY2214"/>
                    </a:cxn>
                    <a:cxn ang="0">
                      <a:pos x="connsiteX2215" y="connsiteY2215"/>
                    </a:cxn>
                    <a:cxn ang="0">
                      <a:pos x="connsiteX2216" y="connsiteY2216"/>
                    </a:cxn>
                    <a:cxn ang="0">
                      <a:pos x="connsiteX2217" y="connsiteY2217"/>
                    </a:cxn>
                    <a:cxn ang="0">
                      <a:pos x="connsiteX2218" y="connsiteY2218"/>
                    </a:cxn>
                    <a:cxn ang="0">
                      <a:pos x="connsiteX2219" y="connsiteY2219"/>
                    </a:cxn>
                    <a:cxn ang="0">
                      <a:pos x="connsiteX2220" y="connsiteY2220"/>
                    </a:cxn>
                    <a:cxn ang="0">
                      <a:pos x="connsiteX2221" y="connsiteY2221"/>
                    </a:cxn>
                    <a:cxn ang="0">
                      <a:pos x="connsiteX2222" y="connsiteY2222"/>
                    </a:cxn>
                    <a:cxn ang="0">
                      <a:pos x="connsiteX2223" y="connsiteY2223"/>
                    </a:cxn>
                    <a:cxn ang="0">
                      <a:pos x="connsiteX2224" y="connsiteY2224"/>
                    </a:cxn>
                    <a:cxn ang="0">
                      <a:pos x="connsiteX2225" y="connsiteY2225"/>
                    </a:cxn>
                    <a:cxn ang="0">
                      <a:pos x="connsiteX2226" y="connsiteY2226"/>
                    </a:cxn>
                    <a:cxn ang="0">
                      <a:pos x="connsiteX2227" y="connsiteY2227"/>
                    </a:cxn>
                    <a:cxn ang="0">
                      <a:pos x="connsiteX2228" y="connsiteY2228"/>
                    </a:cxn>
                    <a:cxn ang="0">
                      <a:pos x="connsiteX2229" y="connsiteY2229"/>
                    </a:cxn>
                    <a:cxn ang="0">
                      <a:pos x="connsiteX2230" y="connsiteY2230"/>
                    </a:cxn>
                    <a:cxn ang="0">
                      <a:pos x="connsiteX2231" y="connsiteY2231"/>
                    </a:cxn>
                    <a:cxn ang="0">
                      <a:pos x="connsiteX2232" y="connsiteY2232"/>
                    </a:cxn>
                    <a:cxn ang="0">
                      <a:pos x="connsiteX2233" y="connsiteY2233"/>
                    </a:cxn>
                    <a:cxn ang="0">
                      <a:pos x="connsiteX2234" y="connsiteY2234"/>
                    </a:cxn>
                    <a:cxn ang="0">
                      <a:pos x="connsiteX2235" y="connsiteY2235"/>
                    </a:cxn>
                    <a:cxn ang="0">
                      <a:pos x="connsiteX2236" y="connsiteY2236"/>
                    </a:cxn>
                    <a:cxn ang="0">
                      <a:pos x="connsiteX2237" y="connsiteY2237"/>
                    </a:cxn>
                    <a:cxn ang="0">
                      <a:pos x="connsiteX2238" y="connsiteY2238"/>
                    </a:cxn>
                    <a:cxn ang="0">
                      <a:pos x="connsiteX2239" y="connsiteY2239"/>
                    </a:cxn>
                    <a:cxn ang="0">
                      <a:pos x="connsiteX2240" y="connsiteY2240"/>
                    </a:cxn>
                    <a:cxn ang="0">
                      <a:pos x="connsiteX2241" y="connsiteY2241"/>
                    </a:cxn>
                    <a:cxn ang="0">
                      <a:pos x="connsiteX2242" y="connsiteY2242"/>
                    </a:cxn>
                    <a:cxn ang="0">
                      <a:pos x="connsiteX2243" y="connsiteY2243"/>
                    </a:cxn>
                    <a:cxn ang="0">
                      <a:pos x="connsiteX2244" y="connsiteY2244"/>
                    </a:cxn>
                    <a:cxn ang="0">
                      <a:pos x="connsiteX2245" y="connsiteY2245"/>
                    </a:cxn>
                    <a:cxn ang="0">
                      <a:pos x="connsiteX2246" y="connsiteY2246"/>
                    </a:cxn>
                    <a:cxn ang="0">
                      <a:pos x="connsiteX2247" y="connsiteY2247"/>
                    </a:cxn>
                    <a:cxn ang="0">
                      <a:pos x="connsiteX2248" y="connsiteY2248"/>
                    </a:cxn>
                    <a:cxn ang="0">
                      <a:pos x="connsiteX2249" y="connsiteY2249"/>
                    </a:cxn>
                    <a:cxn ang="0">
                      <a:pos x="connsiteX2250" y="connsiteY2250"/>
                    </a:cxn>
                    <a:cxn ang="0">
                      <a:pos x="connsiteX2251" y="connsiteY2251"/>
                    </a:cxn>
                    <a:cxn ang="0">
                      <a:pos x="connsiteX2252" y="connsiteY2252"/>
                    </a:cxn>
                    <a:cxn ang="0">
                      <a:pos x="connsiteX2253" y="connsiteY2253"/>
                    </a:cxn>
                    <a:cxn ang="0">
                      <a:pos x="connsiteX2254" y="connsiteY2254"/>
                    </a:cxn>
                    <a:cxn ang="0">
                      <a:pos x="connsiteX2255" y="connsiteY2255"/>
                    </a:cxn>
                    <a:cxn ang="0">
                      <a:pos x="connsiteX2256" y="connsiteY2256"/>
                    </a:cxn>
                    <a:cxn ang="0">
                      <a:pos x="connsiteX2257" y="connsiteY2257"/>
                    </a:cxn>
                    <a:cxn ang="0">
                      <a:pos x="connsiteX2258" y="connsiteY2258"/>
                    </a:cxn>
                    <a:cxn ang="0">
                      <a:pos x="connsiteX2259" y="connsiteY2259"/>
                    </a:cxn>
                    <a:cxn ang="0">
                      <a:pos x="connsiteX2260" y="connsiteY2260"/>
                    </a:cxn>
                    <a:cxn ang="0">
                      <a:pos x="connsiteX2261" y="connsiteY2261"/>
                    </a:cxn>
                    <a:cxn ang="0">
                      <a:pos x="connsiteX2262" y="connsiteY2262"/>
                    </a:cxn>
                    <a:cxn ang="0">
                      <a:pos x="connsiteX2263" y="connsiteY2263"/>
                    </a:cxn>
                    <a:cxn ang="0">
                      <a:pos x="connsiteX2264" y="connsiteY2264"/>
                    </a:cxn>
                    <a:cxn ang="0">
                      <a:pos x="connsiteX2265" y="connsiteY2265"/>
                    </a:cxn>
                    <a:cxn ang="0">
                      <a:pos x="connsiteX2266" y="connsiteY2266"/>
                    </a:cxn>
                    <a:cxn ang="0">
                      <a:pos x="connsiteX2267" y="connsiteY2267"/>
                    </a:cxn>
                    <a:cxn ang="0">
                      <a:pos x="connsiteX2268" y="connsiteY2268"/>
                    </a:cxn>
                    <a:cxn ang="0">
                      <a:pos x="connsiteX2269" y="connsiteY2269"/>
                    </a:cxn>
                    <a:cxn ang="0">
                      <a:pos x="connsiteX2270" y="connsiteY2270"/>
                    </a:cxn>
                    <a:cxn ang="0">
                      <a:pos x="connsiteX2271" y="connsiteY2271"/>
                    </a:cxn>
                    <a:cxn ang="0">
                      <a:pos x="connsiteX2272" y="connsiteY2272"/>
                    </a:cxn>
                    <a:cxn ang="0">
                      <a:pos x="connsiteX2273" y="connsiteY2273"/>
                    </a:cxn>
                    <a:cxn ang="0">
                      <a:pos x="connsiteX2274" y="connsiteY2274"/>
                    </a:cxn>
                    <a:cxn ang="0">
                      <a:pos x="connsiteX2275" y="connsiteY2275"/>
                    </a:cxn>
                    <a:cxn ang="0">
                      <a:pos x="connsiteX2276" y="connsiteY2276"/>
                    </a:cxn>
                    <a:cxn ang="0">
                      <a:pos x="connsiteX2277" y="connsiteY2277"/>
                    </a:cxn>
                    <a:cxn ang="0">
                      <a:pos x="connsiteX2278" y="connsiteY2278"/>
                    </a:cxn>
                    <a:cxn ang="0">
                      <a:pos x="connsiteX2279" y="connsiteY2279"/>
                    </a:cxn>
                    <a:cxn ang="0">
                      <a:pos x="connsiteX2280" y="connsiteY2280"/>
                    </a:cxn>
                    <a:cxn ang="0">
                      <a:pos x="connsiteX2281" y="connsiteY2281"/>
                    </a:cxn>
                    <a:cxn ang="0">
                      <a:pos x="connsiteX2282" y="connsiteY2282"/>
                    </a:cxn>
                    <a:cxn ang="0">
                      <a:pos x="connsiteX2283" y="connsiteY2283"/>
                    </a:cxn>
                    <a:cxn ang="0">
                      <a:pos x="connsiteX2284" y="connsiteY2284"/>
                    </a:cxn>
                    <a:cxn ang="0">
                      <a:pos x="connsiteX2285" y="connsiteY2285"/>
                    </a:cxn>
                    <a:cxn ang="0">
                      <a:pos x="connsiteX2286" y="connsiteY2286"/>
                    </a:cxn>
                    <a:cxn ang="0">
                      <a:pos x="connsiteX2287" y="connsiteY2287"/>
                    </a:cxn>
                    <a:cxn ang="0">
                      <a:pos x="connsiteX2288" y="connsiteY2288"/>
                    </a:cxn>
                    <a:cxn ang="0">
                      <a:pos x="connsiteX2289" y="connsiteY2289"/>
                    </a:cxn>
                    <a:cxn ang="0">
                      <a:pos x="connsiteX2290" y="connsiteY2290"/>
                    </a:cxn>
                    <a:cxn ang="0">
                      <a:pos x="connsiteX2291" y="connsiteY2291"/>
                    </a:cxn>
                    <a:cxn ang="0">
                      <a:pos x="connsiteX2292" y="connsiteY2292"/>
                    </a:cxn>
                    <a:cxn ang="0">
                      <a:pos x="connsiteX2293" y="connsiteY2293"/>
                    </a:cxn>
                    <a:cxn ang="0">
                      <a:pos x="connsiteX2294" y="connsiteY2294"/>
                    </a:cxn>
                    <a:cxn ang="0">
                      <a:pos x="connsiteX2295" y="connsiteY2295"/>
                    </a:cxn>
                    <a:cxn ang="0">
                      <a:pos x="connsiteX2296" y="connsiteY2296"/>
                    </a:cxn>
                    <a:cxn ang="0">
                      <a:pos x="connsiteX2297" y="connsiteY2297"/>
                    </a:cxn>
                    <a:cxn ang="0">
                      <a:pos x="connsiteX2298" y="connsiteY2298"/>
                    </a:cxn>
                    <a:cxn ang="0">
                      <a:pos x="connsiteX2299" y="connsiteY2299"/>
                    </a:cxn>
                    <a:cxn ang="0">
                      <a:pos x="connsiteX2300" y="connsiteY2300"/>
                    </a:cxn>
                    <a:cxn ang="0">
                      <a:pos x="connsiteX2301" y="connsiteY2301"/>
                    </a:cxn>
                    <a:cxn ang="0">
                      <a:pos x="connsiteX2302" y="connsiteY2302"/>
                    </a:cxn>
                    <a:cxn ang="0">
                      <a:pos x="connsiteX2303" y="connsiteY2303"/>
                    </a:cxn>
                    <a:cxn ang="0">
                      <a:pos x="connsiteX2304" y="connsiteY2304"/>
                    </a:cxn>
                    <a:cxn ang="0">
                      <a:pos x="connsiteX2305" y="connsiteY2305"/>
                    </a:cxn>
                    <a:cxn ang="0">
                      <a:pos x="connsiteX2306" y="connsiteY2306"/>
                    </a:cxn>
                    <a:cxn ang="0">
                      <a:pos x="connsiteX2307" y="connsiteY2307"/>
                    </a:cxn>
                    <a:cxn ang="0">
                      <a:pos x="connsiteX2308" y="connsiteY2308"/>
                    </a:cxn>
                    <a:cxn ang="0">
                      <a:pos x="connsiteX2309" y="connsiteY2309"/>
                    </a:cxn>
                    <a:cxn ang="0">
                      <a:pos x="connsiteX2310" y="connsiteY2310"/>
                    </a:cxn>
                    <a:cxn ang="0">
                      <a:pos x="connsiteX2311" y="connsiteY2311"/>
                    </a:cxn>
                    <a:cxn ang="0">
                      <a:pos x="connsiteX2312" y="connsiteY2312"/>
                    </a:cxn>
                    <a:cxn ang="0">
                      <a:pos x="connsiteX2313" y="connsiteY2313"/>
                    </a:cxn>
                    <a:cxn ang="0">
                      <a:pos x="connsiteX2314" y="connsiteY2314"/>
                    </a:cxn>
                    <a:cxn ang="0">
                      <a:pos x="connsiteX2315" y="connsiteY2315"/>
                    </a:cxn>
                    <a:cxn ang="0">
                      <a:pos x="connsiteX2316" y="connsiteY2316"/>
                    </a:cxn>
                    <a:cxn ang="0">
                      <a:pos x="connsiteX2317" y="connsiteY2317"/>
                    </a:cxn>
                    <a:cxn ang="0">
                      <a:pos x="connsiteX2318" y="connsiteY2318"/>
                    </a:cxn>
                    <a:cxn ang="0">
                      <a:pos x="connsiteX2319" y="connsiteY2319"/>
                    </a:cxn>
                    <a:cxn ang="0">
                      <a:pos x="connsiteX2320" y="connsiteY2320"/>
                    </a:cxn>
                    <a:cxn ang="0">
                      <a:pos x="connsiteX2321" y="connsiteY2321"/>
                    </a:cxn>
                    <a:cxn ang="0">
                      <a:pos x="connsiteX2322" y="connsiteY2322"/>
                    </a:cxn>
                    <a:cxn ang="0">
                      <a:pos x="connsiteX2323" y="connsiteY2323"/>
                    </a:cxn>
                    <a:cxn ang="0">
                      <a:pos x="connsiteX2324" y="connsiteY2324"/>
                    </a:cxn>
                    <a:cxn ang="0">
                      <a:pos x="connsiteX2325" y="connsiteY2325"/>
                    </a:cxn>
                    <a:cxn ang="0">
                      <a:pos x="connsiteX2326" y="connsiteY2326"/>
                    </a:cxn>
                    <a:cxn ang="0">
                      <a:pos x="connsiteX2327" y="connsiteY2327"/>
                    </a:cxn>
                    <a:cxn ang="0">
                      <a:pos x="connsiteX2328" y="connsiteY2328"/>
                    </a:cxn>
                    <a:cxn ang="0">
                      <a:pos x="connsiteX2329" y="connsiteY2329"/>
                    </a:cxn>
                    <a:cxn ang="0">
                      <a:pos x="connsiteX2330" y="connsiteY2330"/>
                    </a:cxn>
                    <a:cxn ang="0">
                      <a:pos x="connsiteX2331" y="connsiteY2331"/>
                    </a:cxn>
                    <a:cxn ang="0">
                      <a:pos x="connsiteX2332" y="connsiteY2332"/>
                    </a:cxn>
                    <a:cxn ang="0">
                      <a:pos x="connsiteX2333" y="connsiteY2333"/>
                    </a:cxn>
                    <a:cxn ang="0">
                      <a:pos x="connsiteX2334" y="connsiteY2334"/>
                    </a:cxn>
                    <a:cxn ang="0">
                      <a:pos x="connsiteX2335" y="connsiteY2335"/>
                    </a:cxn>
                    <a:cxn ang="0">
                      <a:pos x="connsiteX2336" y="connsiteY2336"/>
                    </a:cxn>
                    <a:cxn ang="0">
                      <a:pos x="connsiteX2337" y="connsiteY2337"/>
                    </a:cxn>
                    <a:cxn ang="0">
                      <a:pos x="connsiteX2338" y="connsiteY2338"/>
                    </a:cxn>
                    <a:cxn ang="0">
                      <a:pos x="connsiteX2339" y="connsiteY2339"/>
                    </a:cxn>
                    <a:cxn ang="0">
                      <a:pos x="connsiteX2340" y="connsiteY2340"/>
                    </a:cxn>
                    <a:cxn ang="0">
                      <a:pos x="connsiteX2341" y="connsiteY2341"/>
                    </a:cxn>
                    <a:cxn ang="0">
                      <a:pos x="connsiteX2342" y="connsiteY2342"/>
                    </a:cxn>
                    <a:cxn ang="0">
                      <a:pos x="connsiteX2343" y="connsiteY2343"/>
                    </a:cxn>
                    <a:cxn ang="0">
                      <a:pos x="connsiteX2344" y="connsiteY2344"/>
                    </a:cxn>
                    <a:cxn ang="0">
                      <a:pos x="connsiteX2345" y="connsiteY2345"/>
                    </a:cxn>
                    <a:cxn ang="0">
                      <a:pos x="connsiteX2346" y="connsiteY2346"/>
                    </a:cxn>
                    <a:cxn ang="0">
                      <a:pos x="connsiteX2347" y="connsiteY2347"/>
                    </a:cxn>
                    <a:cxn ang="0">
                      <a:pos x="connsiteX2348" y="connsiteY2348"/>
                    </a:cxn>
                    <a:cxn ang="0">
                      <a:pos x="connsiteX2349" y="connsiteY2349"/>
                    </a:cxn>
                    <a:cxn ang="0">
                      <a:pos x="connsiteX2350" y="connsiteY2350"/>
                    </a:cxn>
                    <a:cxn ang="0">
                      <a:pos x="connsiteX2351" y="connsiteY2351"/>
                    </a:cxn>
                    <a:cxn ang="0">
                      <a:pos x="connsiteX2352" y="connsiteY2352"/>
                    </a:cxn>
                    <a:cxn ang="0">
                      <a:pos x="connsiteX2353" y="connsiteY2353"/>
                    </a:cxn>
                    <a:cxn ang="0">
                      <a:pos x="connsiteX2354" y="connsiteY2354"/>
                    </a:cxn>
                    <a:cxn ang="0">
                      <a:pos x="connsiteX2355" y="connsiteY2355"/>
                    </a:cxn>
                    <a:cxn ang="0">
                      <a:pos x="connsiteX2356" y="connsiteY2356"/>
                    </a:cxn>
                    <a:cxn ang="0">
                      <a:pos x="connsiteX2357" y="connsiteY2357"/>
                    </a:cxn>
                    <a:cxn ang="0">
                      <a:pos x="connsiteX2358" y="connsiteY2358"/>
                    </a:cxn>
                    <a:cxn ang="0">
                      <a:pos x="connsiteX2359" y="connsiteY2359"/>
                    </a:cxn>
                    <a:cxn ang="0">
                      <a:pos x="connsiteX2360" y="connsiteY2360"/>
                    </a:cxn>
                    <a:cxn ang="0">
                      <a:pos x="connsiteX2361" y="connsiteY2361"/>
                    </a:cxn>
                    <a:cxn ang="0">
                      <a:pos x="connsiteX2362" y="connsiteY2362"/>
                    </a:cxn>
                    <a:cxn ang="0">
                      <a:pos x="connsiteX2363" y="connsiteY2363"/>
                    </a:cxn>
                    <a:cxn ang="0">
                      <a:pos x="connsiteX2364" y="connsiteY2364"/>
                    </a:cxn>
                    <a:cxn ang="0">
                      <a:pos x="connsiteX2365" y="connsiteY2365"/>
                    </a:cxn>
                    <a:cxn ang="0">
                      <a:pos x="connsiteX2366" y="connsiteY2366"/>
                    </a:cxn>
                    <a:cxn ang="0">
                      <a:pos x="connsiteX2367" y="connsiteY2367"/>
                    </a:cxn>
                    <a:cxn ang="0">
                      <a:pos x="connsiteX2368" y="connsiteY2368"/>
                    </a:cxn>
                    <a:cxn ang="0">
                      <a:pos x="connsiteX2369" y="connsiteY2369"/>
                    </a:cxn>
                    <a:cxn ang="0">
                      <a:pos x="connsiteX2370" y="connsiteY2370"/>
                    </a:cxn>
                    <a:cxn ang="0">
                      <a:pos x="connsiteX2371" y="connsiteY2371"/>
                    </a:cxn>
                    <a:cxn ang="0">
                      <a:pos x="connsiteX2372" y="connsiteY2372"/>
                    </a:cxn>
                    <a:cxn ang="0">
                      <a:pos x="connsiteX2373" y="connsiteY2373"/>
                    </a:cxn>
                    <a:cxn ang="0">
                      <a:pos x="connsiteX2374" y="connsiteY2374"/>
                    </a:cxn>
                    <a:cxn ang="0">
                      <a:pos x="connsiteX2375" y="connsiteY2375"/>
                    </a:cxn>
                    <a:cxn ang="0">
                      <a:pos x="connsiteX2376" y="connsiteY2376"/>
                    </a:cxn>
                    <a:cxn ang="0">
                      <a:pos x="connsiteX2377" y="connsiteY2377"/>
                    </a:cxn>
                    <a:cxn ang="0">
                      <a:pos x="connsiteX2378" y="connsiteY2378"/>
                    </a:cxn>
                    <a:cxn ang="0">
                      <a:pos x="connsiteX2379" y="connsiteY2379"/>
                    </a:cxn>
                    <a:cxn ang="0">
                      <a:pos x="connsiteX2380" y="connsiteY2380"/>
                    </a:cxn>
                    <a:cxn ang="0">
                      <a:pos x="connsiteX2381" y="connsiteY2381"/>
                    </a:cxn>
                    <a:cxn ang="0">
                      <a:pos x="connsiteX2382" y="connsiteY2382"/>
                    </a:cxn>
                    <a:cxn ang="0">
                      <a:pos x="connsiteX2383" y="connsiteY2383"/>
                    </a:cxn>
                    <a:cxn ang="0">
                      <a:pos x="connsiteX2384" y="connsiteY2384"/>
                    </a:cxn>
                    <a:cxn ang="0">
                      <a:pos x="connsiteX2385" y="connsiteY2385"/>
                    </a:cxn>
                    <a:cxn ang="0">
                      <a:pos x="connsiteX2386" y="connsiteY2386"/>
                    </a:cxn>
                    <a:cxn ang="0">
                      <a:pos x="connsiteX2387" y="connsiteY2387"/>
                    </a:cxn>
                    <a:cxn ang="0">
                      <a:pos x="connsiteX2388" y="connsiteY2388"/>
                    </a:cxn>
                    <a:cxn ang="0">
                      <a:pos x="connsiteX2389" y="connsiteY2389"/>
                    </a:cxn>
                    <a:cxn ang="0">
                      <a:pos x="connsiteX2390" y="connsiteY2390"/>
                    </a:cxn>
                    <a:cxn ang="0">
                      <a:pos x="connsiteX2391" y="connsiteY2391"/>
                    </a:cxn>
                    <a:cxn ang="0">
                      <a:pos x="connsiteX2392" y="connsiteY2392"/>
                    </a:cxn>
                    <a:cxn ang="0">
                      <a:pos x="connsiteX2393" y="connsiteY2393"/>
                    </a:cxn>
                    <a:cxn ang="0">
                      <a:pos x="connsiteX2394" y="connsiteY2394"/>
                    </a:cxn>
                    <a:cxn ang="0">
                      <a:pos x="connsiteX2395" y="connsiteY2395"/>
                    </a:cxn>
                    <a:cxn ang="0">
                      <a:pos x="connsiteX2396" y="connsiteY2396"/>
                    </a:cxn>
                    <a:cxn ang="0">
                      <a:pos x="connsiteX2397" y="connsiteY2397"/>
                    </a:cxn>
                    <a:cxn ang="0">
                      <a:pos x="connsiteX2398" y="connsiteY2398"/>
                    </a:cxn>
                    <a:cxn ang="0">
                      <a:pos x="connsiteX2399" y="connsiteY2399"/>
                    </a:cxn>
                    <a:cxn ang="0">
                      <a:pos x="connsiteX2400" y="connsiteY2400"/>
                    </a:cxn>
                    <a:cxn ang="0">
                      <a:pos x="connsiteX2401" y="connsiteY2401"/>
                    </a:cxn>
                    <a:cxn ang="0">
                      <a:pos x="connsiteX2402" y="connsiteY2402"/>
                    </a:cxn>
                    <a:cxn ang="0">
                      <a:pos x="connsiteX2403" y="connsiteY2403"/>
                    </a:cxn>
                    <a:cxn ang="0">
                      <a:pos x="connsiteX2404" y="connsiteY2404"/>
                    </a:cxn>
                    <a:cxn ang="0">
                      <a:pos x="connsiteX2405" y="connsiteY2405"/>
                    </a:cxn>
                    <a:cxn ang="0">
                      <a:pos x="connsiteX2406" y="connsiteY2406"/>
                    </a:cxn>
                    <a:cxn ang="0">
                      <a:pos x="connsiteX2407" y="connsiteY2407"/>
                    </a:cxn>
                    <a:cxn ang="0">
                      <a:pos x="connsiteX2408" y="connsiteY2408"/>
                    </a:cxn>
                    <a:cxn ang="0">
                      <a:pos x="connsiteX2409" y="connsiteY2409"/>
                    </a:cxn>
                    <a:cxn ang="0">
                      <a:pos x="connsiteX2410" y="connsiteY2410"/>
                    </a:cxn>
                    <a:cxn ang="0">
                      <a:pos x="connsiteX2411" y="connsiteY2411"/>
                    </a:cxn>
                    <a:cxn ang="0">
                      <a:pos x="connsiteX2412" y="connsiteY2412"/>
                    </a:cxn>
                    <a:cxn ang="0">
                      <a:pos x="connsiteX2413" y="connsiteY2413"/>
                    </a:cxn>
                    <a:cxn ang="0">
                      <a:pos x="connsiteX2414" y="connsiteY2414"/>
                    </a:cxn>
                    <a:cxn ang="0">
                      <a:pos x="connsiteX2415" y="connsiteY2415"/>
                    </a:cxn>
                    <a:cxn ang="0">
                      <a:pos x="connsiteX2416" y="connsiteY2416"/>
                    </a:cxn>
                    <a:cxn ang="0">
                      <a:pos x="connsiteX2417" y="connsiteY2417"/>
                    </a:cxn>
                    <a:cxn ang="0">
                      <a:pos x="connsiteX2418" y="connsiteY2418"/>
                    </a:cxn>
                    <a:cxn ang="0">
                      <a:pos x="connsiteX2419" y="connsiteY2419"/>
                    </a:cxn>
                    <a:cxn ang="0">
                      <a:pos x="connsiteX2420" y="connsiteY2420"/>
                    </a:cxn>
                    <a:cxn ang="0">
                      <a:pos x="connsiteX2421" y="connsiteY2421"/>
                    </a:cxn>
                    <a:cxn ang="0">
                      <a:pos x="connsiteX2422" y="connsiteY2422"/>
                    </a:cxn>
                    <a:cxn ang="0">
                      <a:pos x="connsiteX2423" y="connsiteY2423"/>
                    </a:cxn>
                    <a:cxn ang="0">
                      <a:pos x="connsiteX2424" y="connsiteY2424"/>
                    </a:cxn>
                    <a:cxn ang="0">
                      <a:pos x="connsiteX2425" y="connsiteY2425"/>
                    </a:cxn>
                    <a:cxn ang="0">
                      <a:pos x="connsiteX2426" y="connsiteY2426"/>
                    </a:cxn>
                    <a:cxn ang="0">
                      <a:pos x="connsiteX2427" y="connsiteY2427"/>
                    </a:cxn>
                    <a:cxn ang="0">
                      <a:pos x="connsiteX2428" y="connsiteY2428"/>
                    </a:cxn>
                    <a:cxn ang="0">
                      <a:pos x="connsiteX2429" y="connsiteY2429"/>
                    </a:cxn>
                    <a:cxn ang="0">
                      <a:pos x="connsiteX2430" y="connsiteY2430"/>
                    </a:cxn>
                    <a:cxn ang="0">
                      <a:pos x="connsiteX2431" y="connsiteY2431"/>
                    </a:cxn>
                    <a:cxn ang="0">
                      <a:pos x="connsiteX2432" y="connsiteY2432"/>
                    </a:cxn>
                    <a:cxn ang="0">
                      <a:pos x="connsiteX2433" y="connsiteY2433"/>
                    </a:cxn>
                    <a:cxn ang="0">
                      <a:pos x="connsiteX2434" y="connsiteY2434"/>
                    </a:cxn>
                    <a:cxn ang="0">
                      <a:pos x="connsiteX2435" y="connsiteY2435"/>
                    </a:cxn>
                    <a:cxn ang="0">
                      <a:pos x="connsiteX2436" y="connsiteY2436"/>
                    </a:cxn>
                    <a:cxn ang="0">
                      <a:pos x="connsiteX2437" y="connsiteY2437"/>
                    </a:cxn>
                    <a:cxn ang="0">
                      <a:pos x="connsiteX2438" y="connsiteY2438"/>
                    </a:cxn>
                    <a:cxn ang="0">
                      <a:pos x="connsiteX2439" y="connsiteY2439"/>
                    </a:cxn>
                    <a:cxn ang="0">
                      <a:pos x="connsiteX2440" y="connsiteY2440"/>
                    </a:cxn>
                    <a:cxn ang="0">
                      <a:pos x="connsiteX2441" y="connsiteY2441"/>
                    </a:cxn>
                    <a:cxn ang="0">
                      <a:pos x="connsiteX2442" y="connsiteY2442"/>
                    </a:cxn>
                    <a:cxn ang="0">
                      <a:pos x="connsiteX2443" y="connsiteY2443"/>
                    </a:cxn>
                    <a:cxn ang="0">
                      <a:pos x="connsiteX2444" y="connsiteY2444"/>
                    </a:cxn>
                    <a:cxn ang="0">
                      <a:pos x="connsiteX2445" y="connsiteY2445"/>
                    </a:cxn>
                    <a:cxn ang="0">
                      <a:pos x="connsiteX2446" y="connsiteY2446"/>
                    </a:cxn>
                    <a:cxn ang="0">
                      <a:pos x="connsiteX2447" y="connsiteY2447"/>
                    </a:cxn>
                    <a:cxn ang="0">
                      <a:pos x="connsiteX2448" y="connsiteY2448"/>
                    </a:cxn>
                    <a:cxn ang="0">
                      <a:pos x="connsiteX2449" y="connsiteY2449"/>
                    </a:cxn>
                    <a:cxn ang="0">
                      <a:pos x="connsiteX2450" y="connsiteY2450"/>
                    </a:cxn>
                    <a:cxn ang="0">
                      <a:pos x="connsiteX2451" y="connsiteY2451"/>
                    </a:cxn>
                    <a:cxn ang="0">
                      <a:pos x="connsiteX2452" y="connsiteY2452"/>
                    </a:cxn>
                    <a:cxn ang="0">
                      <a:pos x="connsiteX2453" y="connsiteY2453"/>
                    </a:cxn>
                    <a:cxn ang="0">
                      <a:pos x="connsiteX2454" y="connsiteY2454"/>
                    </a:cxn>
                    <a:cxn ang="0">
                      <a:pos x="connsiteX2455" y="connsiteY2455"/>
                    </a:cxn>
                    <a:cxn ang="0">
                      <a:pos x="connsiteX2456" y="connsiteY2456"/>
                    </a:cxn>
                    <a:cxn ang="0">
                      <a:pos x="connsiteX2457" y="connsiteY2457"/>
                    </a:cxn>
                    <a:cxn ang="0">
                      <a:pos x="connsiteX2458" y="connsiteY2458"/>
                    </a:cxn>
                    <a:cxn ang="0">
                      <a:pos x="connsiteX2459" y="connsiteY2459"/>
                    </a:cxn>
                    <a:cxn ang="0">
                      <a:pos x="connsiteX2460" y="connsiteY2460"/>
                    </a:cxn>
                    <a:cxn ang="0">
                      <a:pos x="connsiteX2461" y="connsiteY2461"/>
                    </a:cxn>
                    <a:cxn ang="0">
                      <a:pos x="connsiteX2462" y="connsiteY2462"/>
                    </a:cxn>
                    <a:cxn ang="0">
                      <a:pos x="connsiteX2463" y="connsiteY2463"/>
                    </a:cxn>
                    <a:cxn ang="0">
                      <a:pos x="connsiteX2464" y="connsiteY2464"/>
                    </a:cxn>
                    <a:cxn ang="0">
                      <a:pos x="connsiteX2465" y="connsiteY2465"/>
                    </a:cxn>
                    <a:cxn ang="0">
                      <a:pos x="connsiteX2466" y="connsiteY2466"/>
                    </a:cxn>
                    <a:cxn ang="0">
                      <a:pos x="connsiteX2467" y="connsiteY2467"/>
                    </a:cxn>
                    <a:cxn ang="0">
                      <a:pos x="connsiteX2468" y="connsiteY2468"/>
                    </a:cxn>
                    <a:cxn ang="0">
                      <a:pos x="connsiteX2469" y="connsiteY2469"/>
                    </a:cxn>
                    <a:cxn ang="0">
                      <a:pos x="connsiteX2470" y="connsiteY2470"/>
                    </a:cxn>
                    <a:cxn ang="0">
                      <a:pos x="connsiteX2471" y="connsiteY2471"/>
                    </a:cxn>
                    <a:cxn ang="0">
                      <a:pos x="connsiteX2472" y="connsiteY2472"/>
                    </a:cxn>
                    <a:cxn ang="0">
                      <a:pos x="connsiteX2473" y="connsiteY2473"/>
                    </a:cxn>
                    <a:cxn ang="0">
                      <a:pos x="connsiteX2474" y="connsiteY2474"/>
                    </a:cxn>
                    <a:cxn ang="0">
                      <a:pos x="connsiteX2475" y="connsiteY2475"/>
                    </a:cxn>
                    <a:cxn ang="0">
                      <a:pos x="connsiteX2476" y="connsiteY2476"/>
                    </a:cxn>
                    <a:cxn ang="0">
                      <a:pos x="connsiteX2477" y="connsiteY2477"/>
                    </a:cxn>
                    <a:cxn ang="0">
                      <a:pos x="connsiteX2478" y="connsiteY2478"/>
                    </a:cxn>
                    <a:cxn ang="0">
                      <a:pos x="connsiteX2479" y="connsiteY2479"/>
                    </a:cxn>
                    <a:cxn ang="0">
                      <a:pos x="connsiteX2480" y="connsiteY2480"/>
                    </a:cxn>
                    <a:cxn ang="0">
                      <a:pos x="connsiteX2481" y="connsiteY2481"/>
                    </a:cxn>
                    <a:cxn ang="0">
                      <a:pos x="connsiteX2482" y="connsiteY2482"/>
                    </a:cxn>
                    <a:cxn ang="0">
                      <a:pos x="connsiteX2483" y="connsiteY2483"/>
                    </a:cxn>
                    <a:cxn ang="0">
                      <a:pos x="connsiteX2484" y="connsiteY2484"/>
                    </a:cxn>
                    <a:cxn ang="0">
                      <a:pos x="connsiteX2485" y="connsiteY2485"/>
                    </a:cxn>
                    <a:cxn ang="0">
                      <a:pos x="connsiteX2486" y="connsiteY2486"/>
                    </a:cxn>
                    <a:cxn ang="0">
                      <a:pos x="connsiteX2487" y="connsiteY2487"/>
                    </a:cxn>
                    <a:cxn ang="0">
                      <a:pos x="connsiteX2488" y="connsiteY2488"/>
                    </a:cxn>
                    <a:cxn ang="0">
                      <a:pos x="connsiteX2489" y="connsiteY2489"/>
                    </a:cxn>
                    <a:cxn ang="0">
                      <a:pos x="connsiteX2490" y="connsiteY2490"/>
                    </a:cxn>
                    <a:cxn ang="0">
                      <a:pos x="connsiteX2491" y="connsiteY2491"/>
                    </a:cxn>
                    <a:cxn ang="0">
                      <a:pos x="connsiteX2492" y="connsiteY2492"/>
                    </a:cxn>
                    <a:cxn ang="0">
                      <a:pos x="connsiteX2493" y="connsiteY2493"/>
                    </a:cxn>
                    <a:cxn ang="0">
                      <a:pos x="connsiteX2494" y="connsiteY2494"/>
                    </a:cxn>
                    <a:cxn ang="0">
                      <a:pos x="connsiteX2495" y="connsiteY2495"/>
                    </a:cxn>
                    <a:cxn ang="0">
                      <a:pos x="connsiteX2496" y="connsiteY2496"/>
                    </a:cxn>
                    <a:cxn ang="0">
                      <a:pos x="connsiteX2497" y="connsiteY2497"/>
                    </a:cxn>
                    <a:cxn ang="0">
                      <a:pos x="connsiteX2498" y="connsiteY2498"/>
                    </a:cxn>
                    <a:cxn ang="0">
                      <a:pos x="connsiteX2499" y="connsiteY2499"/>
                    </a:cxn>
                    <a:cxn ang="0">
                      <a:pos x="connsiteX2500" y="connsiteY2500"/>
                    </a:cxn>
                    <a:cxn ang="0">
                      <a:pos x="connsiteX2501" y="connsiteY2501"/>
                    </a:cxn>
                    <a:cxn ang="0">
                      <a:pos x="connsiteX2502" y="connsiteY2502"/>
                    </a:cxn>
                    <a:cxn ang="0">
                      <a:pos x="connsiteX2503" y="connsiteY2503"/>
                    </a:cxn>
                    <a:cxn ang="0">
                      <a:pos x="connsiteX2504" y="connsiteY2504"/>
                    </a:cxn>
                    <a:cxn ang="0">
                      <a:pos x="connsiteX2505" y="connsiteY2505"/>
                    </a:cxn>
                    <a:cxn ang="0">
                      <a:pos x="connsiteX2506" y="connsiteY2506"/>
                    </a:cxn>
                    <a:cxn ang="0">
                      <a:pos x="connsiteX2507" y="connsiteY2507"/>
                    </a:cxn>
                    <a:cxn ang="0">
                      <a:pos x="connsiteX2508" y="connsiteY2508"/>
                    </a:cxn>
                    <a:cxn ang="0">
                      <a:pos x="connsiteX2509" y="connsiteY2509"/>
                    </a:cxn>
                    <a:cxn ang="0">
                      <a:pos x="connsiteX2510" y="connsiteY2510"/>
                    </a:cxn>
                    <a:cxn ang="0">
                      <a:pos x="connsiteX2511" y="connsiteY2511"/>
                    </a:cxn>
                    <a:cxn ang="0">
                      <a:pos x="connsiteX2512" y="connsiteY2512"/>
                    </a:cxn>
                    <a:cxn ang="0">
                      <a:pos x="connsiteX2513" y="connsiteY2513"/>
                    </a:cxn>
                    <a:cxn ang="0">
                      <a:pos x="connsiteX2514" y="connsiteY2514"/>
                    </a:cxn>
                    <a:cxn ang="0">
                      <a:pos x="connsiteX2515" y="connsiteY2515"/>
                    </a:cxn>
                    <a:cxn ang="0">
                      <a:pos x="connsiteX2516" y="connsiteY2516"/>
                    </a:cxn>
                    <a:cxn ang="0">
                      <a:pos x="connsiteX2517" y="connsiteY2517"/>
                    </a:cxn>
                    <a:cxn ang="0">
                      <a:pos x="connsiteX2518" y="connsiteY2518"/>
                    </a:cxn>
                    <a:cxn ang="0">
                      <a:pos x="connsiteX2519" y="connsiteY2519"/>
                    </a:cxn>
                    <a:cxn ang="0">
                      <a:pos x="connsiteX2520" y="connsiteY2520"/>
                    </a:cxn>
                    <a:cxn ang="0">
                      <a:pos x="connsiteX2521" y="connsiteY2521"/>
                    </a:cxn>
                    <a:cxn ang="0">
                      <a:pos x="connsiteX2522" y="connsiteY2522"/>
                    </a:cxn>
                    <a:cxn ang="0">
                      <a:pos x="connsiteX2523" y="connsiteY2523"/>
                    </a:cxn>
                    <a:cxn ang="0">
                      <a:pos x="connsiteX2524" y="connsiteY2524"/>
                    </a:cxn>
                    <a:cxn ang="0">
                      <a:pos x="connsiteX2525" y="connsiteY2525"/>
                    </a:cxn>
                    <a:cxn ang="0">
                      <a:pos x="connsiteX2526" y="connsiteY2526"/>
                    </a:cxn>
                    <a:cxn ang="0">
                      <a:pos x="connsiteX2527" y="connsiteY2527"/>
                    </a:cxn>
                    <a:cxn ang="0">
                      <a:pos x="connsiteX2528" y="connsiteY2528"/>
                    </a:cxn>
                    <a:cxn ang="0">
                      <a:pos x="connsiteX2529" y="connsiteY2529"/>
                    </a:cxn>
                    <a:cxn ang="0">
                      <a:pos x="connsiteX2530" y="connsiteY2530"/>
                    </a:cxn>
                    <a:cxn ang="0">
                      <a:pos x="connsiteX2531" y="connsiteY2531"/>
                    </a:cxn>
                    <a:cxn ang="0">
                      <a:pos x="connsiteX2532" y="connsiteY2532"/>
                    </a:cxn>
                    <a:cxn ang="0">
                      <a:pos x="connsiteX2533" y="connsiteY2533"/>
                    </a:cxn>
                    <a:cxn ang="0">
                      <a:pos x="connsiteX2534" y="connsiteY2534"/>
                    </a:cxn>
                    <a:cxn ang="0">
                      <a:pos x="connsiteX2535" y="connsiteY2535"/>
                    </a:cxn>
                    <a:cxn ang="0">
                      <a:pos x="connsiteX2536" y="connsiteY2536"/>
                    </a:cxn>
                    <a:cxn ang="0">
                      <a:pos x="connsiteX2537" y="connsiteY2537"/>
                    </a:cxn>
                    <a:cxn ang="0">
                      <a:pos x="connsiteX2538" y="connsiteY2538"/>
                    </a:cxn>
                    <a:cxn ang="0">
                      <a:pos x="connsiteX2539" y="connsiteY2539"/>
                    </a:cxn>
                    <a:cxn ang="0">
                      <a:pos x="connsiteX2540" y="connsiteY2540"/>
                    </a:cxn>
                    <a:cxn ang="0">
                      <a:pos x="connsiteX2541" y="connsiteY2541"/>
                    </a:cxn>
                    <a:cxn ang="0">
                      <a:pos x="connsiteX2542" y="connsiteY2542"/>
                    </a:cxn>
                    <a:cxn ang="0">
                      <a:pos x="connsiteX2543" y="connsiteY2543"/>
                    </a:cxn>
                    <a:cxn ang="0">
                      <a:pos x="connsiteX2544" y="connsiteY2544"/>
                    </a:cxn>
                    <a:cxn ang="0">
                      <a:pos x="connsiteX2545" y="connsiteY2545"/>
                    </a:cxn>
                    <a:cxn ang="0">
                      <a:pos x="connsiteX2546" y="connsiteY2546"/>
                    </a:cxn>
                    <a:cxn ang="0">
                      <a:pos x="connsiteX2547" y="connsiteY2547"/>
                    </a:cxn>
                    <a:cxn ang="0">
                      <a:pos x="connsiteX2548" y="connsiteY2548"/>
                    </a:cxn>
                    <a:cxn ang="0">
                      <a:pos x="connsiteX2549" y="connsiteY2549"/>
                    </a:cxn>
                    <a:cxn ang="0">
                      <a:pos x="connsiteX2550" y="connsiteY2550"/>
                    </a:cxn>
                    <a:cxn ang="0">
                      <a:pos x="connsiteX2551" y="connsiteY2551"/>
                    </a:cxn>
                    <a:cxn ang="0">
                      <a:pos x="connsiteX2552" y="connsiteY2552"/>
                    </a:cxn>
                    <a:cxn ang="0">
                      <a:pos x="connsiteX2553" y="connsiteY2553"/>
                    </a:cxn>
                    <a:cxn ang="0">
                      <a:pos x="connsiteX2554" y="connsiteY2554"/>
                    </a:cxn>
                    <a:cxn ang="0">
                      <a:pos x="connsiteX2555" y="connsiteY2555"/>
                    </a:cxn>
                    <a:cxn ang="0">
                      <a:pos x="connsiteX2556" y="connsiteY2556"/>
                    </a:cxn>
                    <a:cxn ang="0">
                      <a:pos x="connsiteX2557" y="connsiteY2557"/>
                    </a:cxn>
                    <a:cxn ang="0">
                      <a:pos x="connsiteX2558" y="connsiteY2558"/>
                    </a:cxn>
                    <a:cxn ang="0">
                      <a:pos x="connsiteX2559" y="connsiteY2559"/>
                    </a:cxn>
                    <a:cxn ang="0">
                      <a:pos x="connsiteX2560" y="connsiteY2560"/>
                    </a:cxn>
                    <a:cxn ang="0">
                      <a:pos x="connsiteX2561" y="connsiteY2561"/>
                    </a:cxn>
                    <a:cxn ang="0">
                      <a:pos x="connsiteX2562" y="connsiteY2562"/>
                    </a:cxn>
                    <a:cxn ang="0">
                      <a:pos x="connsiteX2563" y="connsiteY2563"/>
                    </a:cxn>
                    <a:cxn ang="0">
                      <a:pos x="connsiteX2564" y="connsiteY2564"/>
                    </a:cxn>
                    <a:cxn ang="0">
                      <a:pos x="connsiteX2565" y="connsiteY2565"/>
                    </a:cxn>
                    <a:cxn ang="0">
                      <a:pos x="connsiteX2566" y="connsiteY2566"/>
                    </a:cxn>
                    <a:cxn ang="0">
                      <a:pos x="connsiteX2567" y="connsiteY2567"/>
                    </a:cxn>
                    <a:cxn ang="0">
                      <a:pos x="connsiteX2568" y="connsiteY2568"/>
                    </a:cxn>
                    <a:cxn ang="0">
                      <a:pos x="connsiteX2569" y="connsiteY2569"/>
                    </a:cxn>
                    <a:cxn ang="0">
                      <a:pos x="connsiteX2570" y="connsiteY2570"/>
                    </a:cxn>
                    <a:cxn ang="0">
                      <a:pos x="connsiteX2571" y="connsiteY2571"/>
                    </a:cxn>
                    <a:cxn ang="0">
                      <a:pos x="connsiteX2572" y="connsiteY2572"/>
                    </a:cxn>
                    <a:cxn ang="0">
                      <a:pos x="connsiteX2573" y="connsiteY2573"/>
                    </a:cxn>
                    <a:cxn ang="0">
                      <a:pos x="connsiteX2574" y="connsiteY2574"/>
                    </a:cxn>
                    <a:cxn ang="0">
                      <a:pos x="connsiteX2575" y="connsiteY2575"/>
                    </a:cxn>
                    <a:cxn ang="0">
                      <a:pos x="connsiteX2576" y="connsiteY2576"/>
                    </a:cxn>
                    <a:cxn ang="0">
                      <a:pos x="connsiteX2577" y="connsiteY2577"/>
                    </a:cxn>
                    <a:cxn ang="0">
                      <a:pos x="connsiteX2578" y="connsiteY2578"/>
                    </a:cxn>
                    <a:cxn ang="0">
                      <a:pos x="connsiteX2579" y="connsiteY2579"/>
                    </a:cxn>
                    <a:cxn ang="0">
                      <a:pos x="connsiteX2580" y="connsiteY2580"/>
                    </a:cxn>
                    <a:cxn ang="0">
                      <a:pos x="connsiteX2581" y="connsiteY2581"/>
                    </a:cxn>
                    <a:cxn ang="0">
                      <a:pos x="connsiteX2582" y="connsiteY2582"/>
                    </a:cxn>
                    <a:cxn ang="0">
                      <a:pos x="connsiteX2583" y="connsiteY2583"/>
                    </a:cxn>
                    <a:cxn ang="0">
                      <a:pos x="connsiteX2584" y="connsiteY2584"/>
                    </a:cxn>
                    <a:cxn ang="0">
                      <a:pos x="connsiteX2585" y="connsiteY2585"/>
                    </a:cxn>
                    <a:cxn ang="0">
                      <a:pos x="connsiteX2586" y="connsiteY2586"/>
                    </a:cxn>
                    <a:cxn ang="0">
                      <a:pos x="connsiteX2587" y="connsiteY2587"/>
                    </a:cxn>
                    <a:cxn ang="0">
                      <a:pos x="connsiteX2588" y="connsiteY2588"/>
                    </a:cxn>
                    <a:cxn ang="0">
                      <a:pos x="connsiteX2589" y="connsiteY2589"/>
                    </a:cxn>
                    <a:cxn ang="0">
                      <a:pos x="connsiteX2590" y="connsiteY2590"/>
                    </a:cxn>
                    <a:cxn ang="0">
                      <a:pos x="connsiteX2591" y="connsiteY2591"/>
                    </a:cxn>
                    <a:cxn ang="0">
                      <a:pos x="connsiteX2592" y="connsiteY2592"/>
                    </a:cxn>
                    <a:cxn ang="0">
                      <a:pos x="connsiteX2593" y="connsiteY2593"/>
                    </a:cxn>
                    <a:cxn ang="0">
                      <a:pos x="connsiteX2594" y="connsiteY2594"/>
                    </a:cxn>
                    <a:cxn ang="0">
                      <a:pos x="connsiteX2595" y="connsiteY2595"/>
                    </a:cxn>
                    <a:cxn ang="0">
                      <a:pos x="connsiteX2596" y="connsiteY2596"/>
                    </a:cxn>
                    <a:cxn ang="0">
                      <a:pos x="connsiteX2597" y="connsiteY2597"/>
                    </a:cxn>
                    <a:cxn ang="0">
                      <a:pos x="connsiteX2598" y="connsiteY2598"/>
                    </a:cxn>
                    <a:cxn ang="0">
                      <a:pos x="connsiteX2599" y="connsiteY2599"/>
                    </a:cxn>
                    <a:cxn ang="0">
                      <a:pos x="connsiteX2600" y="connsiteY2600"/>
                    </a:cxn>
                    <a:cxn ang="0">
                      <a:pos x="connsiteX2601" y="connsiteY2601"/>
                    </a:cxn>
                    <a:cxn ang="0">
                      <a:pos x="connsiteX2602" y="connsiteY2602"/>
                    </a:cxn>
                    <a:cxn ang="0">
                      <a:pos x="connsiteX2603" y="connsiteY2603"/>
                    </a:cxn>
                    <a:cxn ang="0">
                      <a:pos x="connsiteX2604" y="connsiteY2604"/>
                    </a:cxn>
                    <a:cxn ang="0">
                      <a:pos x="connsiteX2605" y="connsiteY2605"/>
                    </a:cxn>
                    <a:cxn ang="0">
                      <a:pos x="connsiteX2606" y="connsiteY2606"/>
                    </a:cxn>
                    <a:cxn ang="0">
                      <a:pos x="connsiteX2607" y="connsiteY2607"/>
                    </a:cxn>
                    <a:cxn ang="0">
                      <a:pos x="connsiteX2608" y="connsiteY2608"/>
                    </a:cxn>
                    <a:cxn ang="0">
                      <a:pos x="connsiteX2609" y="connsiteY2609"/>
                    </a:cxn>
                    <a:cxn ang="0">
                      <a:pos x="connsiteX2610" y="connsiteY2610"/>
                    </a:cxn>
                    <a:cxn ang="0">
                      <a:pos x="connsiteX2611" y="connsiteY2611"/>
                    </a:cxn>
                    <a:cxn ang="0">
                      <a:pos x="connsiteX2612" y="connsiteY2612"/>
                    </a:cxn>
                    <a:cxn ang="0">
                      <a:pos x="connsiteX2613" y="connsiteY2613"/>
                    </a:cxn>
                    <a:cxn ang="0">
                      <a:pos x="connsiteX2614" y="connsiteY2614"/>
                    </a:cxn>
                    <a:cxn ang="0">
                      <a:pos x="connsiteX2615" y="connsiteY2615"/>
                    </a:cxn>
                    <a:cxn ang="0">
                      <a:pos x="connsiteX2616" y="connsiteY2616"/>
                    </a:cxn>
                    <a:cxn ang="0">
                      <a:pos x="connsiteX2617" y="connsiteY2617"/>
                    </a:cxn>
                    <a:cxn ang="0">
                      <a:pos x="connsiteX2618" y="connsiteY2618"/>
                    </a:cxn>
                    <a:cxn ang="0">
                      <a:pos x="connsiteX2619" y="connsiteY2619"/>
                    </a:cxn>
                    <a:cxn ang="0">
                      <a:pos x="connsiteX2620" y="connsiteY2620"/>
                    </a:cxn>
                    <a:cxn ang="0">
                      <a:pos x="connsiteX2621" y="connsiteY2621"/>
                    </a:cxn>
                    <a:cxn ang="0">
                      <a:pos x="connsiteX2622" y="connsiteY2622"/>
                    </a:cxn>
                    <a:cxn ang="0">
                      <a:pos x="connsiteX2623" y="connsiteY2623"/>
                    </a:cxn>
                    <a:cxn ang="0">
                      <a:pos x="connsiteX2624" y="connsiteY2624"/>
                    </a:cxn>
                    <a:cxn ang="0">
                      <a:pos x="connsiteX2625" y="connsiteY2625"/>
                    </a:cxn>
                    <a:cxn ang="0">
                      <a:pos x="connsiteX2626" y="connsiteY2626"/>
                    </a:cxn>
                    <a:cxn ang="0">
                      <a:pos x="connsiteX2627" y="connsiteY2627"/>
                    </a:cxn>
                    <a:cxn ang="0">
                      <a:pos x="connsiteX2628" y="connsiteY2628"/>
                    </a:cxn>
                    <a:cxn ang="0">
                      <a:pos x="connsiteX2629" y="connsiteY2629"/>
                    </a:cxn>
                    <a:cxn ang="0">
                      <a:pos x="connsiteX2630" y="connsiteY2630"/>
                    </a:cxn>
                    <a:cxn ang="0">
                      <a:pos x="connsiteX2631" y="connsiteY2631"/>
                    </a:cxn>
                    <a:cxn ang="0">
                      <a:pos x="connsiteX2632" y="connsiteY2632"/>
                    </a:cxn>
                    <a:cxn ang="0">
                      <a:pos x="connsiteX2633" y="connsiteY2633"/>
                    </a:cxn>
                    <a:cxn ang="0">
                      <a:pos x="connsiteX2634" y="connsiteY2634"/>
                    </a:cxn>
                    <a:cxn ang="0">
                      <a:pos x="connsiteX2635" y="connsiteY2635"/>
                    </a:cxn>
                    <a:cxn ang="0">
                      <a:pos x="connsiteX2636" y="connsiteY2636"/>
                    </a:cxn>
                    <a:cxn ang="0">
                      <a:pos x="connsiteX2637" y="connsiteY2637"/>
                    </a:cxn>
                    <a:cxn ang="0">
                      <a:pos x="connsiteX2638" y="connsiteY2638"/>
                    </a:cxn>
                    <a:cxn ang="0">
                      <a:pos x="connsiteX2639" y="connsiteY2639"/>
                    </a:cxn>
                    <a:cxn ang="0">
                      <a:pos x="connsiteX2640" y="connsiteY2640"/>
                    </a:cxn>
                    <a:cxn ang="0">
                      <a:pos x="connsiteX2641" y="connsiteY2641"/>
                    </a:cxn>
                    <a:cxn ang="0">
                      <a:pos x="connsiteX2642" y="connsiteY2642"/>
                    </a:cxn>
                    <a:cxn ang="0">
                      <a:pos x="connsiteX2643" y="connsiteY2643"/>
                    </a:cxn>
                    <a:cxn ang="0">
                      <a:pos x="connsiteX2644" y="connsiteY2644"/>
                    </a:cxn>
                    <a:cxn ang="0">
                      <a:pos x="connsiteX2645" y="connsiteY2645"/>
                    </a:cxn>
                    <a:cxn ang="0">
                      <a:pos x="connsiteX2646" y="connsiteY2646"/>
                    </a:cxn>
                    <a:cxn ang="0">
                      <a:pos x="connsiteX2647" y="connsiteY2647"/>
                    </a:cxn>
                    <a:cxn ang="0">
                      <a:pos x="connsiteX2648" y="connsiteY2648"/>
                    </a:cxn>
                    <a:cxn ang="0">
                      <a:pos x="connsiteX2649" y="connsiteY2649"/>
                    </a:cxn>
                    <a:cxn ang="0">
                      <a:pos x="connsiteX2650" y="connsiteY2650"/>
                    </a:cxn>
                    <a:cxn ang="0">
                      <a:pos x="connsiteX2651" y="connsiteY2651"/>
                    </a:cxn>
                    <a:cxn ang="0">
                      <a:pos x="connsiteX2652" y="connsiteY2652"/>
                    </a:cxn>
                    <a:cxn ang="0">
                      <a:pos x="connsiteX2653" y="connsiteY2653"/>
                    </a:cxn>
                    <a:cxn ang="0">
                      <a:pos x="connsiteX2654" y="connsiteY2654"/>
                    </a:cxn>
                    <a:cxn ang="0">
                      <a:pos x="connsiteX2655" y="connsiteY2655"/>
                    </a:cxn>
                    <a:cxn ang="0">
                      <a:pos x="connsiteX2656" y="connsiteY2656"/>
                    </a:cxn>
                    <a:cxn ang="0">
                      <a:pos x="connsiteX2657" y="connsiteY2657"/>
                    </a:cxn>
                    <a:cxn ang="0">
                      <a:pos x="connsiteX2658" y="connsiteY2658"/>
                    </a:cxn>
                    <a:cxn ang="0">
                      <a:pos x="connsiteX2659" y="connsiteY2659"/>
                    </a:cxn>
                    <a:cxn ang="0">
                      <a:pos x="connsiteX2660" y="connsiteY2660"/>
                    </a:cxn>
                    <a:cxn ang="0">
                      <a:pos x="connsiteX2661" y="connsiteY2661"/>
                    </a:cxn>
                    <a:cxn ang="0">
                      <a:pos x="connsiteX2662" y="connsiteY2662"/>
                    </a:cxn>
                    <a:cxn ang="0">
                      <a:pos x="connsiteX2663" y="connsiteY2663"/>
                    </a:cxn>
                    <a:cxn ang="0">
                      <a:pos x="connsiteX2664" y="connsiteY2664"/>
                    </a:cxn>
                    <a:cxn ang="0">
                      <a:pos x="connsiteX2665" y="connsiteY2665"/>
                    </a:cxn>
                    <a:cxn ang="0">
                      <a:pos x="connsiteX2666" y="connsiteY2666"/>
                    </a:cxn>
                    <a:cxn ang="0">
                      <a:pos x="connsiteX2667" y="connsiteY2667"/>
                    </a:cxn>
                    <a:cxn ang="0">
                      <a:pos x="connsiteX2668" y="connsiteY2668"/>
                    </a:cxn>
                    <a:cxn ang="0">
                      <a:pos x="connsiteX2669" y="connsiteY2669"/>
                    </a:cxn>
                    <a:cxn ang="0">
                      <a:pos x="connsiteX2670" y="connsiteY2670"/>
                    </a:cxn>
                    <a:cxn ang="0">
                      <a:pos x="connsiteX2671" y="connsiteY2671"/>
                    </a:cxn>
                    <a:cxn ang="0">
                      <a:pos x="connsiteX2672" y="connsiteY2672"/>
                    </a:cxn>
                    <a:cxn ang="0">
                      <a:pos x="connsiteX2673" y="connsiteY2673"/>
                    </a:cxn>
                    <a:cxn ang="0">
                      <a:pos x="connsiteX2674" y="connsiteY2674"/>
                    </a:cxn>
                    <a:cxn ang="0">
                      <a:pos x="connsiteX2675" y="connsiteY2675"/>
                    </a:cxn>
                    <a:cxn ang="0">
                      <a:pos x="connsiteX2676" y="connsiteY2676"/>
                    </a:cxn>
                    <a:cxn ang="0">
                      <a:pos x="connsiteX2677" y="connsiteY2677"/>
                    </a:cxn>
                    <a:cxn ang="0">
                      <a:pos x="connsiteX2678" y="connsiteY2678"/>
                    </a:cxn>
                    <a:cxn ang="0">
                      <a:pos x="connsiteX2679" y="connsiteY2679"/>
                    </a:cxn>
                    <a:cxn ang="0">
                      <a:pos x="connsiteX2680" y="connsiteY2680"/>
                    </a:cxn>
                    <a:cxn ang="0">
                      <a:pos x="connsiteX2681" y="connsiteY2681"/>
                    </a:cxn>
                    <a:cxn ang="0">
                      <a:pos x="connsiteX2682" y="connsiteY2682"/>
                    </a:cxn>
                    <a:cxn ang="0">
                      <a:pos x="connsiteX2683" y="connsiteY2683"/>
                    </a:cxn>
                    <a:cxn ang="0">
                      <a:pos x="connsiteX2684" y="connsiteY2684"/>
                    </a:cxn>
                    <a:cxn ang="0">
                      <a:pos x="connsiteX2685" y="connsiteY2685"/>
                    </a:cxn>
                    <a:cxn ang="0">
                      <a:pos x="connsiteX2686" y="connsiteY2686"/>
                    </a:cxn>
                    <a:cxn ang="0">
                      <a:pos x="connsiteX2687" y="connsiteY2687"/>
                    </a:cxn>
                    <a:cxn ang="0">
                      <a:pos x="connsiteX2688" y="connsiteY2688"/>
                    </a:cxn>
                    <a:cxn ang="0">
                      <a:pos x="connsiteX2689" y="connsiteY2689"/>
                    </a:cxn>
                    <a:cxn ang="0">
                      <a:pos x="connsiteX2690" y="connsiteY2690"/>
                    </a:cxn>
                    <a:cxn ang="0">
                      <a:pos x="connsiteX2691" y="connsiteY2691"/>
                    </a:cxn>
                    <a:cxn ang="0">
                      <a:pos x="connsiteX2692" y="connsiteY2692"/>
                    </a:cxn>
                    <a:cxn ang="0">
                      <a:pos x="connsiteX2693" y="connsiteY2693"/>
                    </a:cxn>
                    <a:cxn ang="0">
                      <a:pos x="connsiteX2694" y="connsiteY2694"/>
                    </a:cxn>
                    <a:cxn ang="0">
                      <a:pos x="connsiteX2695" y="connsiteY2695"/>
                    </a:cxn>
                    <a:cxn ang="0">
                      <a:pos x="connsiteX2696" y="connsiteY2696"/>
                    </a:cxn>
                    <a:cxn ang="0">
                      <a:pos x="connsiteX2697" y="connsiteY2697"/>
                    </a:cxn>
                    <a:cxn ang="0">
                      <a:pos x="connsiteX2698" y="connsiteY2698"/>
                    </a:cxn>
                    <a:cxn ang="0">
                      <a:pos x="connsiteX2699" y="connsiteY2699"/>
                    </a:cxn>
                    <a:cxn ang="0">
                      <a:pos x="connsiteX2700" y="connsiteY2700"/>
                    </a:cxn>
                    <a:cxn ang="0">
                      <a:pos x="connsiteX2701" y="connsiteY2701"/>
                    </a:cxn>
                    <a:cxn ang="0">
                      <a:pos x="connsiteX2702" y="connsiteY2702"/>
                    </a:cxn>
                    <a:cxn ang="0">
                      <a:pos x="connsiteX2703" y="connsiteY2703"/>
                    </a:cxn>
                    <a:cxn ang="0">
                      <a:pos x="connsiteX2704" y="connsiteY2704"/>
                    </a:cxn>
                    <a:cxn ang="0">
                      <a:pos x="connsiteX2705" y="connsiteY2705"/>
                    </a:cxn>
                    <a:cxn ang="0">
                      <a:pos x="connsiteX2706" y="connsiteY2706"/>
                    </a:cxn>
                    <a:cxn ang="0">
                      <a:pos x="connsiteX2707" y="connsiteY2707"/>
                    </a:cxn>
                    <a:cxn ang="0">
                      <a:pos x="connsiteX2708" y="connsiteY2708"/>
                    </a:cxn>
                    <a:cxn ang="0">
                      <a:pos x="connsiteX2709" y="connsiteY2709"/>
                    </a:cxn>
                    <a:cxn ang="0">
                      <a:pos x="connsiteX2710" y="connsiteY2710"/>
                    </a:cxn>
                    <a:cxn ang="0">
                      <a:pos x="connsiteX2711" y="connsiteY2711"/>
                    </a:cxn>
                    <a:cxn ang="0">
                      <a:pos x="connsiteX2712" y="connsiteY2712"/>
                    </a:cxn>
                    <a:cxn ang="0">
                      <a:pos x="connsiteX2713" y="connsiteY2713"/>
                    </a:cxn>
                    <a:cxn ang="0">
                      <a:pos x="connsiteX2714" y="connsiteY2714"/>
                    </a:cxn>
                    <a:cxn ang="0">
                      <a:pos x="connsiteX2715" y="connsiteY2715"/>
                    </a:cxn>
                    <a:cxn ang="0">
                      <a:pos x="connsiteX2716" y="connsiteY2716"/>
                    </a:cxn>
                    <a:cxn ang="0">
                      <a:pos x="connsiteX2717" y="connsiteY2717"/>
                    </a:cxn>
                    <a:cxn ang="0">
                      <a:pos x="connsiteX2718" y="connsiteY2718"/>
                    </a:cxn>
                    <a:cxn ang="0">
                      <a:pos x="connsiteX2719" y="connsiteY2719"/>
                    </a:cxn>
                    <a:cxn ang="0">
                      <a:pos x="connsiteX2720" y="connsiteY2720"/>
                    </a:cxn>
                    <a:cxn ang="0">
                      <a:pos x="connsiteX2721" y="connsiteY2721"/>
                    </a:cxn>
                    <a:cxn ang="0">
                      <a:pos x="connsiteX2722" y="connsiteY2722"/>
                    </a:cxn>
                    <a:cxn ang="0">
                      <a:pos x="connsiteX2723" y="connsiteY2723"/>
                    </a:cxn>
                    <a:cxn ang="0">
                      <a:pos x="connsiteX2724" y="connsiteY2724"/>
                    </a:cxn>
                    <a:cxn ang="0">
                      <a:pos x="connsiteX2725" y="connsiteY2725"/>
                    </a:cxn>
                    <a:cxn ang="0">
                      <a:pos x="connsiteX2726" y="connsiteY2726"/>
                    </a:cxn>
                    <a:cxn ang="0">
                      <a:pos x="connsiteX2727" y="connsiteY2727"/>
                    </a:cxn>
                    <a:cxn ang="0">
                      <a:pos x="connsiteX2728" y="connsiteY2728"/>
                    </a:cxn>
                    <a:cxn ang="0">
                      <a:pos x="connsiteX2729" y="connsiteY2729"/>
                    </a:cxn>
                    <a:cxn ang="0">
                      <a:pos x="connsiteX2730" y="connsiteY2730"/>
                    </a:cxn>
                    <a:cxn ang="0">
                      <a:pos x="connsiteX2731" y="connsiteY2731"/>
                    </a:cxn>
                    <a:cxn ang="0">
                      <a:pos x="connsiteX2732" y="connsiteY2732"/>
                    </a:cxn>
                    <a:cxn ang="0">
                      <a:pos x="connsiteX2733" y="connsiteY2733"/>
                    </a:cxn>
                    <a:cxn ang="0">
                      <a:pos x="connsiteX2734" y="connsiteY2734"/>
                    </a:cxn>
                    <a:cxn ang="0">
                      <a:pos x="connsiteX2735" y="connsiteY2735"/>
                    </a:cxn>
                    <a:cxn ang="0">
                      <a:pos x="connsiteX2736" y="connsiteY2736"/>
                    </a:cxn>
                    <a:cxn ang="0">
                      <a:pos x="connsiteX2737" y="connsiteY2737"/>
                    </a:cxn>
                    <a:cxn ang="0">
                      <a:pos x="connsiteX2738" y="connsiteY2738"/>
                    </a:cxn>
                    <a:cxn ang="0">
                      <a:pos x="connsiteX2739" y="connsiteY2739"/>
                    </a:cxn>
                    <a:cxn ang="0">
                      <a:pos x="connsiteX2740" y="connsiteY2740"/>
                    </a:cxn>
                    <a:cxn ang="0">
                      <a:pos x="connsiteX2741" y="connsiteY2741"/>
                    </a:cxn>
                    <a:cxn ang="0">
                      <a:pos x="connsiteX2742" y="connsiteY2742"/>
                    </a:cxn>
                    <a:cxn ang="0">
                      <a:pos x="connsiteX2743" y="connsiteY2743"/>
                    </a:cxn>
                    <a:cxn ang="0">
                      <a:pos x="connsiteX2744" y="connsiteY2744"/>
                    </a:cxn>
                    <a:cxn ang="0">
                      <a:pos x="connsiteX2745" y="connsiteY2745"/>
                    </a:cxn>
                    <a:cxn ang="0">
                      <a:pos x="connsiteX2746" y="connsiteY2746"/>
                    </a:cxn>
                    <a:cxn ang="0">
                      <a:pos x="connsiteX2747" y="connsiteY2747"/>
                    </a:cxn>
                    <a:cxn ang="0">
                      <a:pos x="connsiteX2748" y="connsiteY2748"/>
                    </a:cxn>
                    <a:cxn ang="0">
                      <a:pos x="connsiteX2749" y="connsiteY2749"/>
                    </a:cxn>
                    <a:cxn ang="0">
                      <a:pos x="connsiteX2750" y="connsiteY2750"/>
                    </a:cxn>
                    <a:cxn ang="0">
                      <a:pos x="connsiteX2751" y="connsiteY2751"/>
                    </a:cxn>
                    <a:cxn ang="0">
                      <a:pos x="connsiteX2752" y="connsiteY2752"/>
                    </a:cxn>
                    <a:cxn ang="0">
                      <a:pos x="connsiteX2753" y="connsiteY2753"/>
                    </a:cxn>
                    <a:cxn ang="0">
                      <a:pos x="connsiteX2754" y="connsiteY2754"/>
                    </a:cxn>
                    <a:cxn ang="0">
                      <a:pos x="connsiteX2755" y="connsiteY2755"/>
                    </a:cxn>
                    <a:cxn ang="0">
                      <a:pos x="connsiteX2756" y="connsiteY2756"/>
                    </a:cxn>
                    <a:cxn ang="0">
                      <a:pos x="connsiteX2757" y="connsiteY2757"/>
                    </a:cxn>
                    <a:cxn ang="0">
                      <a:pos x="connsiteX2758" y="connsiteY2758"/>
                    </a:cxn>
                    <a:cxn ang="0">
                      <a:pos x="connsiteX2759" y="connsiteY2759"/>
                    </a:cxn>
                    <a:cxn ang="0">
                      <a:pos x="connsiteX2760" y="connsiteY2760"/>
                    </a:cxn>
                    <a:cxn ang="0">
                      <a:pos x="connsiteX2761" y="connsiteY2761"/>
                    </a:cxn>
                    <a:cxn ang="0">
                      <a:pos x="connsiteX2762" y="connsiteY2762"/>
                    </a:cxn>
                    <a:cxn ang="0">
                      <a:pos x="connsiteX2763" y="connsiteY2763"/>
                    </a:cxn>
                    <a:cxn ang="0">
                      <a:pos x="connsiteX2764" y="connsiteY2764"/>
                    </a:cxn>
                    <a:cxn ang="0">
                      <a:pos x="connsiteX2765" y="connsiteY2765"/>
                    </a:cxn>
                    <a:cxn ang="0">
                      <a:pos x="connsiteX2766" y="connsiteY2766"/>
                    </a:cxn>
                    <a:cxn ang="0">
                      <a:pos x="connsiteX2767" y="connsiteY2767"/>
                    </a:cxn>
                    <a:cxn ang="0">
                      <a:pos x="connsiteX2768" y="connsiteY2768"/>
                    </a:cxn>
                    <a:cxn ang="0">
                      <a:pos x="connsiteX2769" y="connsiteY2769"/>
                    </a:cxn>
                    <a:cxn ang="0">
                      <a:pos x="connsiteX2770" y="connsiteY2770"/>
                    </a:cxn>
                    <a:cxn ang="0">
                      <a:pos x="connsiteX2771" y="connsiteY2771"/>
                    </a:cxn>
                    <a:cxn ang="0">
                      <a:pos x="connsiteX2772" y="connsiteY2772"/>
                    </a:cxn>
                    <a:cxn ang="0">
                      <a:pos x="connsiteX2773" y="connsiteY2773"/>
                    </a:cxn>
                    <a:cxn ang="0">
                      <a:pos x="connsiteX2774" y="connsiteY2774"/>
                    </a:cxn>
                    <a:cxn ang="0">
                      <a:pos x="connsiteX2775" y="connsiteY2775"/>
                    </a:cxn>
                    <a:cxn ang="0">
                      <a:pos x="connsiteX2776" y="connsiteY2776"/>
                    </a:cxn>
                    <a:cxn ang="0">
                      <a:pos x="connsiteX2777" y="connsiteY2777"/>
                    </a:cxn>
                    <a:cxn ang="0">
                      <a:pos x="connsiteX2778" y="connsiteY2778"/>
                    </a:cxn>
                    <a:cxn ang="0">
                      <a:pos x="connsiteX2779" y="connsiteY2779"/>
                    </a:cxn>
                    <a:cxn ang="0">
                      <a:pos x="connsiteX2780" y="connsiteY2780"/>
                    </a:cxn>
                    <a:cxn ang="0">
                      <a:pos x="connsiteX2781" y="connsiteY2781"/>
                    </a:cxn>
                    <a:cxn ang="0">
                      <a:pos x="connsiteX2782" y="connsiteY2782"/>
                    </a:cxn>
                    <a:cxn ang="0">
                      <a:pos x="connsiteX2783" y="connsiteY2783"/>
                    </a:cxn>
                    <a:cxn ang="0">
                      <a:pos x="connsiteX2784" y="connsiteY2784"/>
                    </a:cxn>
                    <a:cxn ang="0">
                      <a:pos x="connsiteX2785" y="connsiteY2785"/>
                    </a:cxn>
                    <a:cxn ang="0">
                      <a:pos x="connsiteX2786" y="connsiteY2786"/>
                    </a:cxn>
                    <a:cxn ang="0">
                      <a:pos x="connsiteX2787" y="connsiteY2787"/>
                    </a:cxn>
                    <a:cxn ang="0">
                      <a:pos x="connsiteX2788" y="connsiteY2788"/>
                    </a:cxn>
                    <a:cxn ang="0">
                      <a:pos x="connsiteX2789" y="connsiteY2789"/>
                    </a:cxn>
                    <a:cxn ang="0">
                      <a:pos x="connsiteX2790" y="connsiteY2790"/>
                    </a:cxn>
                    <a:cxn ang="0">
                      <a:pos x="connsiteX2791" y="connsiteY2791"/>
                    </a:cxn>
                    <a:cxn ang="0">
                      <a:pos x="connsiteX2792" y="connsiteY2792"/>
                    </a:cxn>
                    <a:cxn ang="0">
                      <a:pos x="connsiteX2793" y="connsiteY2793"/>
                    </a:cxn>
                    <a:cxn ang="0">
                      <a:pos x="connsiteX2794" y="connsiteY2794"/>
                    </a:cxn>
                    <a:cxn ang="0">
                      <a:pos x="connsiteX2795" y="connsiteY2795"/>
                    </a:cxn>
                    <a:cxn ang="0">
                      <a:pos x="connsiteX2796" y="connsiteY2796"/>
                    </a:cxn>
                    <a:cxn ang="0">
                      <a:pos x="connsiteX2797" y="connsiteY2797"/>
                    </a:cxn>
                    <a:cxn ang="0">
                      <a:pos x="connsiteX2798" y="connsiteY2798"/>
                    </a:cxn>
                    <a:cxn ang="0">
                      <a:pos x="connsiteX2799" y="connsiteY2799"/>
                    </a:cxn>
                    <a:cxn ang="0">
                      <a:pos x="connsiteX2800" y="connsiteY2800"/>
                    </a:cxn>
                    <a:cxn ang="0">
                      <a:pos x="connsiteX2801" y="connsiteY2801"/>
                    </a:cxn>
                    <a:cxn ang="0">
                      <a:pos x="connsiteX2802" y="connsiteY2802"/>
                    </a:cxn>
                    <a:cxn ang="0">
                      <a:pos x="connsiteX2803" y="connsiteY2803"/>
                    </a:cxn>
                    <a:cxn ang="0">
                      <a:pos x="connsiteX2804" y="connsiteY2804"/>
                    </a:cxn>
                    <a:cxn ang="0">
                      <a:pos x="connsiteX2805" y="connsiteY2805"/>
                    </a:cxn>
                    <a:cxn ang="0">
                      <a:pos x="connsiteX2806" y="connsiteY2806"/>
                    </a:cxn>
                    <a:cxn ang="0">
                      <a:pos x="connsiteX2807" y="connsiteY2807"/>
                    </a:cxn>
                    <a:cxn ang="0">
                      <a:pos x="connsiteX2808" y="connsiteY2808"/>
                    </a:cxn>
                    <a:cxn ang="0">
                      <a:pos x="connsiteX2809" y="connsiteY2809"/>
                    </a:cxn>
                    <a:cxn ang="0">
                      <a:pos x="connsiteX2810" y="connsiteY2810"/>
                    </a:cxn>
                    <a:cxn ang="0">
                      <a:pos x="connsiteX2811" y="connsiteY2811"/>
                    </a:cxn>
                    <a:cxn ang="0">
                      <a:pos x="connsiteX2812" y="connsiteY2812"/>
                    </a:cxn>
                    <a:cxn ang="0">
                      <a:pos x="connsiteX2813" y="connsiteY2813"/>
                    </a:cxn>
                    <a:cxn ang="0">
                      <a:pos x="connsiteX2814" y="connsiteY2814"/>
                    </a:cxn>
                    <a:cxn ang="0">
                      <a:pos x="connsiteX2815" y="connsiteY2815"/>
                    </a:cxn>
                    <a:cxn ang="0">
                      <a:pos x="connsiteX2816" y="connsiteY2816"/>
                    </a:cxn>
                    <a:cxn ang="0">
                      <a:pos x="connsiteX2817" y="connsiteY2817"/>
                    </a:cxn>
                    <a:cxn ang="0">
                      <a:pos x="connsiteX2818" y="connsiteY2818"/>
                    </a:cxn>
                    <a:cxn ang="0">
                      <a:pos x="connsiteX2819" y="connsiteY2819"/>
                    </a:cxn>
                    <a:cxn ang="0">
                      <a:pos x="connsiteX2820" y="connsiteY2820"/>
                    </a:cxn>
                    <a:cxn ang="0">
                      <a:pos x="connsiteX2821" y="connsiteY2821"/>
                    </a:cxn>
                    <a:cxn ang="0">
                      <a:pos x="connsiteX2822" y="connsiteY2822"/>
                    </a:cxn>
                    <a:cxn ang="0">
                      <a:pos x="connsiteX2823" y="connsiteY2823"/>
                    </a:cxn>
                    <a:cxn ang="0">
                      <a:pos x="connsiteX2824" y="connsiteY2824"/>
                    </a:cxn>
                    <a:cxn ang="0">
                      <a:pos x="connsiteX2825" y="connsiteY2825"/>
                    </a:cxn>
                    <a:cxn ang="0">
                      <a:pos x="connsiteX2826" y="connsiteY2826"/>
                    </a:cxn>
                    <a:cxn ang="0">
                      <a:pos x="connsiteX2827" y="connsiteY2827"/>
                    </a:cxn>
                    <a:cxn ang="0">
                      <a:pos x="connsiteX2828" y="connsiteY2828"/>
                    </a:cxn>
                    <a:cxn ang="0">
                      <a:pos x="connsiteX2829" y="connsiteY2829"/>
                    </a:cxn>
                    <a:cxn ang="0">
                      <a:pos x="connsiteX2830" y="connsiteY2830"/>
                    </a:cxn>
                    <a:cxn ang="0">
                      <a:pos x="connsiteX2831" y="connsiteY2831"/>
                    </a:cxn>
                    <a:cxn ang="0">
                      <a:pos x="connsiteX2832" y="connsiteY2832"/>
                    </a:cxn>
                    <a:cxn ang="0">
                      <a:pos x="connsiteX2833" y="connsiteY2833"/>
                    </a:cxn>
                    <a:cxn ang="0">
                      <a:pos x="connsiteX2834" y="connsiteY2834"/>
                    </a:cxn>
                    <a:cxn ang="0">
                      <a:pos x="connsiteX2835" y="connsiteY2835"/>
                    </a:cxn>
                    <a:cxn ang="0">
                      <a:pos x="connsiteX2836" y="connsiteY2836"/>
                    </a:cxn>
                    <a:cxn ang="0">
                      <a:pos x="connsiteX2837" y="connsiteY2837"/>
                    </a:cxn>
                    <a:cxn ang="0">
                      <a:pos x="connsiteX2838" y="connsiteY2838"/>
                    </a:cxn>
                    <a:cxn ang="0">
                      <a:pos x="connsiteX2839" y="connsiteY2839"/>
                    </a:cxn>
                    <a:cxn ang="0">
                      <a:pos x="connsiteX2840" y="connsiteY2840"/>
                    </a:cxn>
                    <a:cxn ang="0">
                      <a:pos x="connsiteX2841" y="connsiteY2841"/>
                    </a:cxn>
                    <a:cxn ang="0">
                      <a:pos x="connsiteX2842" y="connsiteY2842"/>
                    </a:cxn>
                    <a:cxn ang="0">
                      <a:pos x="connsiteX2843" y="connsiteY2843"/>
                    </a:cxn>
                    <a:cxn ang="0">
                      <a:pos x="connsiteX2844" y="connsiteY2844"/>
                    </a:cxn>
                    <a:cxn ang="0">
                      <a:pos x="connsiteX2845" y="connsiteY2845"/>
                    </a:cxn>
                    <a:cxn ang="0">
                      <a:pos x="connsiteX2846" y="connsiteY2846"/>
                    </a:cxn>
                    <a:cxn ang="0">
                      <a:pos x="connsiteX2847" y="connsiteY2847"/>
                    </a:cxn>
                    <a:cxn ang="0">
                      <a:pos x="connsiteX2848" y="connsiteY2848"/>
                    </a:cxn>
                    <a:cxn ang="0">
                      <a:pos x="connsiteX2849" y="connsiteY2849"/>
                    </a:cxn>
                    <a:cxn ang="0">
                      <a:pos x="connsiteX2850" y="connsiteY2850"/>
                    </a:cxn>
                    <a:cxn ang="0">
                      <a:pos x="connsiteX2851" y="connsiteY2851"/>
                    </a:cxn>
                    <a:cxn ang="0">
                      <a:pos x="connsiteX2852" y="connsiteY2852"/>
                    </a:cxn>
                    <a:cxn ang="0">
                      <a:pos x="connsiteX2853" y="connsiteY2853"/>
                    </a:cxn>
                    <a:cxn ang="0">
                      <a:pos x="connsiteX2854" y="connsiteY2854"/>
                    </a:cxn>
                    <a:cxn ang="0">
                      <a:pos x="connsiteX2855" y="connsiteY2855"/>
                    </a:cxn>
                    <a:cxn ang="0">
                      <a:pos x="connsiteX2856" y="connsiteY2856"/>
                    </a:cxn>
                    <a:cxn ang="0">
                      <a:pos x="connsiteX2857" y="connsiteY2857"/>
                    </a:cxn>
                    <a:cxn ang="0">
                      <a:pos x="connsiteX2858" y="connsiteY2858"/>
                    </a:cxn>
                    <a:cxn ang="0">
                      <a:pos x="connsiteX2859" y="connsiteY2859"/>
                    </a:cxn>
                    <a:cxn ang="0">
                      <a:pos x="connsiteX2860" y="connsiteY2860"/>
                    </a:cxn>
                    <a:cxn ang="0">
                      <a:pos x="connsiteX2861" y="connsiteY2861"/>
                    </a:cxn>
                    <a:cxn ang="0">
                      <a:pos x="connsiteX2862" y="connsiteY2862"/>
                    </a:cxn>
                    <a:cxn ang="0">
                      <a:pos x="connsiteX2863" y="connsiteY2863"/>
                    </a:cxn>
                    <a:cxn ang="0">
                      <a:pos x="connsiteX2864" y="connsiteY2864"/>
                    </a:cxn>
                    <a:cxn ang="0">
                      <a:pos x="connsiteX2865" y="connsiteY2865"/>
                    </a:cxn>
                    <a:cxn ang="0">
                      <a:pos x="connsiteX2866" y="connsiteY2866"/>
                    </a:cxn>
                    <a:cxn ang="0">
                      <a:pos x="connsiteX2867" y="connsiteY2867"/>
                    </a:cxn>
                    <a:cxn ang="0">
                      <a:pos x="connsiteX2868" y="connsiteY2868"/>
                    </a:cxn>
                    <a:cxn ang="0">
                      <a:pos x="connsiteX2869" y="connsiteY2869"/>
                    </a:cxn>
                    <a:cxn ang="0">
                      <a:pos x="connsiteX2870" y="connsiteY2870"/>
                    </a:cxn>
                    <a:cxn ang="0">
                      <a:pos x="connsiteX2871" y="connsiteY2871"/>
                    </a:cxn>
                    <a:cxn ang="0">
                      <a:pos x="connsiteX2872" y="connsiteY2872"/>
                    </a:cxn>
                    <a:cxn ang="0">
                      <a:pos x="connsiteX2873" y="connsiteY2873"/>
                    </a:cxn>
                    <a:cxn ang="0">
                      <a:pos x="connsiteX2874" y="connsiteY2874"/>
                    </a:cxn>
                    <a:cxn ang="0">
                      <a:pos x="connsiteX2875" y="connsiteY2875"/>
                    </a:cxn>
                    <a:cxn ang="0">
                      <a:pos x="connsiteX2876" y="connsiteY2876"/>
                    </a:cxn>
                    <a:cxn ang="0">
                      <a:pos x="connsiteX2877" y="connsiteY2877"/>
                    </a:cxn>
                    <a:cxn ang="0">
                      <a:pos x="connsiteX2878" y="connsiteY2878"/>
                    </a:cxn>
                    <a:cxn ang="0">
                      <a:pos x="connsiteX2879" y="connsiteY2879"/>
                    </a:cxn>
                    <a:cxn ang="0">
                      <a:pos x="connsiteX2880" y="connsiteY2880"/>
                    </a:cxn>
                    <a:cxn ang="0">
                      <a:pos x="connsiteX2881" y="connsiteY2881"/>
                    </a:cxn>
                    <a:cxn ang="0">
                      <a:pos x="connsiteX2882" y="connsiteY2882"/>
                    </a:cxn>
                    <a:cxn ang="0">
                      <a:pos x="connsiteX2883" y="connsiteY2883"/>
                    </a:cxn>
                    <a:cxn ang="0">
                      <a:pos x="connsiteX2884" y="connsiteY2884"/>
                    </a:cxn>
                    <a:cxn ang="0">
                      <a:pos x="connsiteX2885" y="connsiteY2885"/>
                    </a:cxn>
                    <a:cxn ang="0">
                      <a:pos x="connsiteX2886" y="connsiteY2886"/>
                    </a:cxn>
                    <a:cxn ang="0">
                      <a:pos x="connsiteX2887" y="connsiteY2887"/>
                    </a:cxn>
                    <a:cxn ang="0">
                      <a:pos x="connsiteX2888" y="connsiteY2888"/>
                    </a:cxn>
                    <a:cxn ang="0">
                      <a:pos x="connsiteX2889" y="connsiteY2889"/>
                    </a:cxn>
                    <a:cxn ang="0">
                      <a:pos x="connsiteX2890" y="connsiteY2890"/>
                    </a:cxn>
                    <a:cxn ang="0">
                      <a:pos x="connsiteX2891" y="connsiteY2891"/>
                    </a:cxn>
                    <a:cxn ang="0">
                      <a:pos x="connsiteX2892" y="connsiteY2892"/>
                    </a:cxn>
                    <a:cxn ang="0">
                      <a:pos x="connsiteX2893" y="connsiteY2893"/>
                    </a:cxn>
                    <a:cxn ang="0">
                      <a:pos x="connsiteX2894" y="connsiteY2894"/>
                    </a:cxn>
                    <a:cxn ang="0">
                      <a:pos x="connsiteX2895" y="connsiteY2895"/>
                    </a:cxn>
                    <a:cxn ang="0">
                      <a:pos x="connsiteX2896" y="connsiteY2896"/>
                    </a:cxn>
                    <a:cxn ang="0">
                      <a:pos x="connsiteX2897" y="connsiteY2897"/>
                    </a:cxn>
                    <a:cxn ang="0">
                      <a:pos x="connsiteX2898" y="connsiteY2898"/>
                    </a:cxn>
                    <a:cxn ang="0">
                      <a:pos x="connsiteX2899" y="connsiteY2899"/>
                    </a:cxn>
                    <a:cxn ang="0">
                      <a:pos x="connsiteX2900" y="connsiteY2900"/>
                    </a:cxn>
                    <a:cxn ang="0">
                      <a:pos x="connsiteX2901" y="connsiteY2901"/>
                    </a:cxn>
                    <a:cxn ang="0">
                      <a:pos x="connsiteX2902" y="connsiteY2902"/>
                    </a:cxn>
                    <a:cxn ang="0">
                      <a:pos x="connsiteX2903" y="connsiteY2903"/>
                    </a:cxn>
                    <a:cxn ang="0">
                      <a:pos x="connsiteX2904" y="connsiteY2904"/>
                    </a:cxn>
                    <a:cxn ang="0">
                      <a:pos x="connsiteX2905" y="connsiteY2905"/>
                    </a:cxn>
                    <a:cxn ang="0">
                      <a:pos x="connsiteX2906" y="connsiteY2906"/>
                    </a:cxn>
                    <a:cxn ang="0">
                      <a:pos x="connsiteX2907" y="connsiteY2907"/>
                    </a:cxn>
                    <a:cxn ang="0">
                      <a:pos x="connsiteX2908" y="connsiteY2908"/>
                    </a:cxn>
                    <a:cxn ang="0">
                      <a:pos x="connsiteX2909" y="connsiteY2909"/>
                    </a:cxn>
                    <a:cxn ang="0">
                      <a:pos x="connsiteX2910" y="connsiteY2910"/>
                    </a:cxn>
                    <a:cxn ang="0">
                      <a:pos x="connsiteX2911" y="connsiteY2911"/>
                    </a:cxn>
                    <a:cxn ang="0">
                      <a:pos x="connsiteX2912" y="connsiteY2912"/>
                    </a:cxn>
                    <a:cxn ang="0">
                      <a:pos x="connsiteX2913" y="connsiteY2913"/>
                    </a:cxn>
                    <a:cxn ang="0">
                      <a:pos x="connsiteX2914" y="connsiteY2914"/>
                    </a:cxn>
                    <a:cxn ang="0">
                      <a:pos x="connsiteX2915" y="connsiteY2915"/>
                    </a:cxn>
                    <a:cxn ang="0">
                      <a:pos x="connsiteX2916" y="connsiteY2916"/>
                    </a:cxn>
                    <a:cxn ang="0">
                      <a:pos x="connsiteX2917" y="connsiteY2917"/>
                    </a:cxn>
                    <a:cxn ang="0">
                      <a:pos x="connsiteX2918" y="connsiteY2918"/>
                    </a:cxn>
                    <a:cxn ang="0">
                      <a:pos x="connsiteX2919" y="connsiteY2919"/>
                    </a:cxn>
                    <a:cxn ang="0">
                      <a:pos x="connsiteX2920" y="connsiteY2920"/>
                    </a:cxn>
                    <a:cxn ang="0">
                      <a:pos x="connsiteX2921" y="connsiteY2921"/>
                    </a:cxn>
                    <a:cxn ang="0">
                      <a:pos x="connsiteX2922" y="connsiteY2922"/>
                    </a:cxn>
                    <a:cxn ang="0">
                      <a:pos x="connsiteX2923" y="connsiteY2923"/>
                    </a:cxn>
                    <a:cxn ang="0">
                      <a:pos x="connsiteX2924" y="connsiteY2924"/>
                    </a:cxn>
                    <a:cxn ang="0">
                      <a:pos x="connsiteX2925" y="connsiteY2925"/>
                    </a:cxn>
                    <a:cxn ang="0">
                      <a:pos x="connsiteX2926" y="connsiteY2926"/>
                    </a:cxn>
                    <a:cxn ang="0">
                      <a:pos x="connsiteX2927" y="connsiteY2927"/>
                    </a:cxn>
                    <a:cxn ang="0">
                      <a:pos x="connsiteX2928" y="connsiteY2928"/>
                    </a:cxn>
                    <a:cxn ang="0">
                      <a:pos x="connsiteX2929" y="connsiteY2929"/>
                    </a:cxn>
                    <a:cxn ang="0">
                      <a:pos x="connsiteX2930" y="connsiteY2930"/>
                    </a:cxn>
                    <a:cxn ang="0">
                      <a:pos x="connsiteX2931" y="connsiteY2931"/>
                    </a:cxn>
                    <a:cxn ang="0">
                      <a:pos x="connsiteX2932" y="connsiteY2932"/>
                    </a:cxn>
                    <a:cxn ang="0">
                      <a:pos x="connsiteX2933" y="connsiteY2933"/>
                    </a:cxn>
                    <a:cxn ang="0">
                      <a:pos x="connsiteX2934" y="connsiteY2934"/>
                    </a:cxn>
                    <a:cxn ang="0">
                      <a:pos x="connsiteX2935" y="connsiteY2935"/>
                    </a:cxn>
                    <a:cxn ang="0">
                      <a:pos x="connsiteX2936" y="connsiteY2936"/>
                    </a:cxn>
                    <a:cxn ang="0">
                      <a:pos x="connsiteX2937" y="connsiteY2937"/>
                    </a:cxn>
                    <a:cxn ang="0">
                      <a:pos x="connsiteX2938" y="connsiteY2938"/>
                    </a:cxn>
                    <a:cxn ang="0">
                      <a:pos x="connsiteX2939" y="connsiteY2939"/>
                    </a:cxn>
                    <a:cxn ang="0">
                      <a:pos x="connsiteX2940" y="connsiteY2940"/>
                    </a:cxn>
                    <a:cxn ang="0">
                      <a:pos x="connsiteX2941" y="connsiteY2941"/>
                    </a:cxn>
                    <a:cxn ang="0">
                      <a:pos x="connsiteX2942" y="connsiteY2942"/>
                    </a:cxn>
                    <a:cxn ang="0">
                      <a:pos x="connsiteX2943" y="connsiteY2943"/>
                    </a:cxn>
                    <a:cxn ang="0">
                      <a:pos x="connsiteX2944" y="connsiteY2944"/>
                    </a:cxn>
                    <a:cxn ang="0">
                      <a:pos x="connsiteX2945" y="connsiteY2945"/>
                    </a:cxn>
                    <a:cxn ang="0">
                      <a:pos x="connsiteX2946" y="connsiteY2946"/>
                    </a:cxn>
                    <a:cxn ang="0">
                      <a:pos x="connsiteX2947" y="connsiteY2947"/>
                    </a:cxn>
                    <a:cxn ang="0">
                      <a:pos x="connsiteX2948" y="connsiteY2948"/>
                    </a:cxn>
                    <a:cxn ang="0">
                      <a:pos x="connsiteX2949" y="connsiteY2949"/>
                    </a:cxn>
                    <a:cxn ang="0">
                      <a:pos x="connsiteX2950" y="connsiteY2950"/>
                    </a:cxn>
                    <a:cxn ang="0">
                      <a:pos x="connsiteX2951" y="connsiteY2951"/>
                    </a:cxn>
                    <a:cxn ang="0">
                      <a:pos x="connsiteX2952" y="connsiteY2952"/>
                    </a:cxn>
                    <a:cxn ang="0">
                      <a:pos x="connsiteX2953" y="connsiteY2953"/>
                    </a:cxn>
                    <a:cxn ang="0">
                      <a:pos x="connsiteX2954" y="connsiteY2954"/>
                    </a:cxn>
                    <a:cxn ang="0">
                      <a:pos x="connsiteX2955" y="connsiteY2955"/>
                    </a:cxn>
                    <a:cxn ang="0">
                      <a:pos x="connsiteX2956" y="connsiteY2956"/>
                    </a:cxn>
                    <a:cxn ang="0">
                      <a:pos x="connsiteX2957" y="connsiteY2957"/>
                    </a:cxn>
                    <a:cxn ang="0">
                      <a:pos x="connsiteX2958" y="connsiteY2958"/>
                    </a:cxn>
                    <a:cxn ang="0">
                      <a:pos x="connsiteX2959" y="connsiteY2959"/>
                    </a:cxn>
                    <a:cxn ang="0">
                      <a:pos x="connsiteX2960" y="connsiteY2960"/>
                    </a:cxn>
                    <a:cxn ang="0">
                      <a:pos x="connsiteX2961" y="connsiteY2961"/>
                    </a:cxn>
                    <a:cxn ang="0">
                      <a:pos x="connsiteX2962" y="connsiteY2962"/>
                    </a:cxn>
                    <a:cxn ang="0">
                      <a:pos x="connsiteX2963" y="connsiteY2963"/>
                    </a:cxn>
                    <a:cxn ang="0">
                      <a:pos x="connsiteX2964" y="connsiteY2964"/>
                    </a:cxn>
                    <a:cxn ang="0">
                      <a:pos x="connsiteX2965" y="connsiteY2965"/>
                    </a:cxn>
                    <a:cxn ang="0">
                      <a:pos x="connsiteX2966" y="connsiteY2966"/>
                    </a:cxn>
                    <a:cxn ang="0">
                      <a:pos x="connsiteX2967" y="connsiteY2967"/>
                    </a:cxn>
                    <a:cxn ang="0">
                      <a:pos x="connsiteX2968" y="connsiteY2968"/>
                    </a:cxn>
                    <a:cxn ang="0">
                      <a:pos x="connsiteX2969" y="connsiteY2969"/>
                    </a:cxn>
                    <a:cxn ang="0">
                      <a:pos x="connsiteX2970" y="connsiteY2970"/>
                    </a:cxn>
                    <a:cxn ang="0">
                      <a:pos x="connsiteX2971" y="connsiteY2971"/>
                    </a:cxn>
                    <a:cxn ang="0">
                      <a:pos x="connsiteX2972" y="connsiteY2972"/>
                    </a:cxn>
                    <a:cxn ang="0">
                      <a:pos x="connsiteX2973" y="connsiteY2973"/>
                    </a:cxn>
                    <a:cxn ang="0">
                      <a:pos x="connsiteX2974" y="connsiteY2974"/>
                    </a:cxn>
                    <a:cxn ang="0">
                      <a:pos x="connsiteX2975" y="connsiteY2975"/>
                    </a:cxn>
                    <a:cxn ang="0">
                      <a:pos x="connsiteX2976" y="connsiteY2976"/>
                    </a:cxn>
                    <a:cxn ang="0">
                      <a:pos x="connsiteX2977" y="connsiteY2977"/>
                    </a:cxn>
                    <a:cxn ang="0">
                      <a:pos x="connsiteX2978" y="connsiteY2978"/>
                    </a:cxn>
                    <a:cxn ang="0">
                      <a:pos x="connsiteX2979" y="connsiteY2979"/>
                    </a:cxn>
                    <a:cxn ang="0">
                      <a:pos x="connsiteX2980" y="connsiteY2980"/>
                    </a:cxn>
                    <a:cxn ang="0">
                      <a:pos x="connsiteX2981" y="connsiteY2981"/>
                    </a:cxn>
                    <a:cxn ang="0">
                      <a:pos x="connsiteX2982" y="connsiteY2982"/>
                    </a:cxn>
                    <a:cxn ang="0">
                      <a:pos x="connsiteX2983" y="connsiteY2983"/>
                    </a:cxn>
                    <a:cxn ang="0">
                      <a:pos x="connsiteX2984" y="connsiteY2984"/>
                    </a:cxn>
                    <a:cxn ang="0">
                      <a:pos x="connsiteX2985" y="connsiteY2985"/>
                    </a:cxn>
                    <a:cxn ang="0">
                      <a:pos x="connsiteX2986" y="connsiteY2986"/>
                    </a:cxn>
                    <a:cxn ang="0">
                      <a:pos x="connsiteX2987" y="connsiteY2987"/>
                    </a:cxn>
                    <a:cxn ang="0">
                      <a:pos x="connsiteX2988" y="connsiteY2988"/>
                    </a:cxn>
                    <a:cxn ang="0">
                      <a:pos x="connsiteX2989" y="connsiteY2989"/>
                    </a:cxn>
                    <a:cxn ang="0">
                      <a:pos x="connsiteX2990" y="connsiteY2990"/>
                    </a:cxn>
                    <a:cxn ang="0">
                      <a:pos x="connsiteX2991" y="connsiteY2991"/>
                    </a:cxn>
                    <a:cxn ang="0">
                      <a:pos x="connsiteX2992" y="connsiteY2992"/>
                    </a:cxn>
                    <a:cxn ang="0">
                      <a:pos x="connsiteX2993" y="connsiteY2993"/>
                    </a:cxn>
                    <a:cxn ang="0">
                      <a:pos x="connsiteX2994" y="connsiteY2994"/>
                    </a:cxn>
                    <a:cxn ang="0">
                      <a:pos x="connsiteX2995" y="connsiteY2995"/>
                    </a:cxn>
                    <a:cxn ang="0">
                      <a:pos x="connsiteX2996" y="connsiteY2996"/>
                    </a:cxn>
                    <a:cxn ang="0">
                      <a:pos x="connsiteX2997" y="connsiteY2997"/>
                    </a:cxn>
                    <a:cxn ang="0">
                      <a:pos x="connsiteX2998" y="connsiteY2998"/>
                    </a:cxn>
                    <a:cxn ang="0">
                      <a:pos x="connsiteX2999" y="connsiteY2999"/>
                    </a:cxn>
                    <a:cxn ang="0">
                      <a:pos x="connsiteX3000" y="connsiteY3000"/>
                    </a:cxn>
                    <a:cxn ang="0">
                      <a:pos x="connsiteX3001" y="connsiteY3001"/>
                    </a:cxn>
                    <a:cxn ang="0">
                      <a:pos x="connsiteX3002" y="connsiteY3002"/>
                    </a:cxn>
                    <a:cxn ang="0">
                      <a:pos x="connsiteX3003" y="connsiteY3003"/>
                    </a:cxn>
                    <a:cxn ang="0">
                      <a:pos x="connsiteX3004" y="connsiteY3004"/>
                    </a:cxn>
                    <a:cxn ang="0">
                      <a:pos x="connsiteX3005" y="connsiteY3005"/>
                    </a:cxn>
                    <a:cxn ang="0">
                      <a:pos x="connsiteX3006" y="connsiteY3006"/>
                    </a:cxn>
                    <a:cxn ang="0">
                      <a:pos x="connsiteX3007" y="connsiteY3007"/>
                    </a:cxn>
                    <a:cxn ang="0">
                      <a:pos x="connsiteX3008" y="connsiteY3008"/>
                    </a:cxn>
                    <a:cxn ang="0">
                      <a:pos x="connsiteX3009" y="connsiteY3009"/>
                    </a:cxn>
                    <a:cxn ang="0">
                      <a:pos x="connsiteX3010" y="connsiteY3010"/>
                    </a:cxn>
                    <a:cxn ang="0">
                      <a:pos x="connsiteX3011" y="connsiteY3011"/>
                    </a:cxn>
                    <a:cxn ang="0">
                      <a:pos x="connsiteX3012" y="connsiteY3012"/>
                    </a:cxn>
                    <a:cxn ang="0">
                      <a:pos x="connsiteX3013" y="connsiteY3013"/>
                    </a:cxn>
                    <a:cxn ang="0">
                      <a:pos x="connsiteX3014" y="connsiteY3014"/>
                    </a:cxn>
                    <a:cxn ang="0">
                      <a:pos x="connsiteX3015" y="connsiteY3015"/>
                    </a:cxn>
                    <a:cxn ang="0">
                      <a:pos x="connsiteX3016" y="connsiteY3016"/>
                    </a:cxn>
                    <a:cxn ang="0">
                      <a:pos x="connsiteX3017" y="connsiteY3017"/>
                    </a:cxn>
                    <a:cxn ang="0">
                      <a:pos x="connsiteX3018" y="connsiteY3018"/>
                    </a:cxn>
                    <a:cxn ang="0">
                      <a:pos x="connsiteX3019" y="connsiteY3019"/>
                    </a:cxn>
                    <a:cxn ang="0">
                      <a:pos x="connsiteX3020" y="connsiteY3020"/>
                    </a:cxn>
                    <a:cxn ang="0">
                      <a:pos x="connsiteX3021" y="connsiteY3021"/>
                    </a:cxn>
                    <a:cxn ang="0">
                      <a:pos x="connsiteX3022" y="connsiteY3022"/>
                    </a:cxn>
                    <a:cxn ang="0">
                      <a:pos x="connsiteX3023" y="connsiteY3023"/>
                    </a:cxn>
                    <a:cxn ang="0">
                      <a:pos x="connsiteX3024" y="connsiteY3024"/>
                    </a:cxn>
                    <a:cxn ang="0">
                      <a:pos x="connsiteX3025" y="connsiteY3025"/>
                    </a:cxn>
                    <a:cxn ang="0">
                      <a:pos x="connsiteX3026" y="connsiteY3026"/>
                    </a:cxn>
                    <a:cxn ang="0">
                      <a:pos x="connsiteX3027" y="connsiteY3027"/>
                    </a:cxn>
                    <a:cxn ang="0">
                      <a:pos x="connsiteX3028" y="connsiteY3028"/>
                    </a:cxn>
                    <a:cxn ang="0">
                      <a:pos x="connsiteX3029" y="connsiteY3029"/>
                    </a:cxn>
                    <a:cxn ang="0">
                      <a:pos x="connsiteX3030" y="connsiteY3030"/>
                    </a:cxn>
                    <a:cxn ang="0">
                      <a:pos x="connsiteX3031" y="connsiteY3031"/>
                    </a:cxn>
                    <a:cxn ang="0">
                      <a:pos x="connsiteX3032" y="connsiteY3032"/>
                    </a:cxn>
                    <a:cxn ang="0">
                      <a:pos x="connsiteX3033" y="connsiteY3033"/>
                    </a:cxn>
                    <a:cxn ang="0">
                      <a:pos x="connsiteX3034" y="connsiteY3034"/>
                    </a:cxn>
                    <a:cxn ang="0">
                      <a:pos x="connsiteX3035" y="connsiteY3035"/>
                    </a:cxn>
                    <a:cxn ang="0">
                      <a:pos x="connsiteX3036" y="connsiteY3036"/>
                    </a:cxn>
                    <a:cxn ang="0">
                      <a:pos x="connsiteX3037" y="connsiteY3037"/>
                    </a:cxn>
                    <a:cxn ang="0">
                      <a:pos x="connsiteX3038" y="connsiteY3038"/>
                    </a:cxn>
                    <a:cxn ang="0">
                      <a:pos x="connsiteX3039" y="connsiteY3039"/>
                    </a:cxn>
                    <a:cxn ang="0">
                      <a:pos x="connsiteX3040" y="connsiteY3040"/>
                    </a:cxn>
                    <a:cxn ang="0">
                      <a:pos x="connsiteX3041" y="connsiteY3041"/>
                    </a:cxn>
                    <a:cxn ang="0">
                      <a:pos x="connsiteX3042" y="connsiteY3042"/>
                    </a:cxn>
                    <a:cxn ang="0">
                      <a:pos x="connsiteX3043" y="connsiteY3043"/>
                    </a:cxn>
                    <a:cxn ang="0">
                      <a:pos x="connsiteX3044" y="connsiteY3044"/>
                    </a:cxn>
                    <a:cxn ang="0">
                      <a:pos x="connsiteX3045" y="connsiteY3045"/>
                    </a:cxn>
                    <a:cxn ang="0">
                      <a:pos x="connsiteX3046" y="connsiteY3046"/>
                    </a:cxn>
                    <a:cxn ang="0">
                      <a:pos x="connsiteX3047" y="connsiteY3047"/>
                    </a:cxn>
                    <a:cxn ang="0">
                      <a:pos x="connsiteX3048" y="connsiteY3048"/>
                    </a:cxn>
                    <a:cxn ang="0">
                      <a:pos x="connsiteX3049" y="connsiteY3049"/>
                    </a:cxn>
                    <a:cxn ang="0">
                      <a:pos x="connsiteX3050" y="connsiteY3050"/>
                    </a:cxn>
                    <a:cxn ang="0">
                      <a:pos x="connsiteX3051" y="connsiteY3051"/>
                    </a:cxn>
                    <a:cxn ang="0">
                      <a:pos x="connsiteX3052" y="connsiteY3052"/>
                    </a:cxn>
                    <a:cxn ang="0">
                      <a:pos x="connsiteX3053" y="connsiteY3053"/>
                    </a:cxn>
                    <a:cxn ang="0">
                      <a:pos x="connsiteX3054" y="connsiteY3054"/>
                    </a:cxn>
                    <a:cxn ang="0">
                      <a:pos x="connsiteX3055" y="connsiteY3055"/>
                    </a:cxn>
                    <a:cxn ang="0">
                      <a:pos x="connsiteX3056" y="connsiteY3056"/>
                    </a:cxn>
                    <a:cxn ang="0">
                      <a:pos x="connsiteX3057" y="connsiteY3057"/>
                    </a:cxn>
                    <a:cxn ang="0">
                      <a:pos x="connsiteX3058" y="connsiteY3058"/>
                    </a:cxn>
                    <a:cxn ang="0">
                      <a:pos x="connsiteX3059" y="connsiteY3059"/>
                    </a:cxn>
                    <a:cxn ang="0">
                      <a:pos x="connsiteX3060" y="connsiteY3060"/>
                    </a:cxn>
                    <a:cxn ang="0">
                      <a:pos x="connsiteX3061" y="connsiteY3061"/>
                    </a:cxn>
                    <a:cxn ang="0">
                      <a:pos x="connsiteX3062" y="connsiteY3062"/>
                    </a:cxn>
                    <a:cxn ang="0">
                      <a:pos x="connsiteX3063" y="connsiteY3063"/>
                    </a:cxn>
                    <a:cxn ang="0">
                      <a:pos x="connsiteX3064" y="connsiteY3064"/>
                    </a:cxn>
                    <a:cxn ang="0">
                      <a:pos x="connsiteX3065" y="connsiteY3065"/>
                    </a:cxn>
                    <a:cxn ang="0">
                      <a:pos x="connsiteX3066" y="connsiteY3066"/>
                    </a:cxn>
                    <a:cxn ang="0">
                      <a:pos x="connsiteX3067" y="connsiteY3067"/>
                    </a:cxn>
                    <a:cxn ang="0">
                      <a:pos x="connsiteX3068" y="connsiteY3068"/>
                    </a:cxn>
                    <a:cxn ang="0">
                      <a:pos x="connsiteX3069" y="connsiteY3069"/>
                    </a:cxn>
                    <a:cxn ang="0">
                      <a:pos x="connsiteX3070" y="connsiteY3070"/>
                    </a:cxn>
                    <a:cxn ang="0">
                      <a:pos x="connsiteX3071" y="connsiteY3071"/>
                    </a:cxn>
                    <a:cxn ang="0">
                      <a:pos x="connsiteX3072" y="connsiteY3072"/>
                    </a:cxn>
                    <a:cxn ang="0">
                      <a:pos x="connsiteX3073" y="connsiteY3073"/>
                    </a:cxn>
                    <a:cxn ang="0">
                      <a:pos x="connsiteX3074" y="connsiteY3074"/>
                    </a:cxn>
                    <a:cxn ang="0">
                      <a:pos x="connsiteX3075" y="connsiteY3075"/>
                    </a:cxn>
                    <a:cxn ang="0">
                      <a:pos x="connsiteX3076" y="connsiteY3076"/>
                    </a:cxn>
                    <a:cxn ang="0">
                      <a:pos x="connsiteX3077" y="connsiteY3077"/>
                    </a:cxn>
                    <a:cxn ang="0">
                      <a:pos x="connsiteX3078" y="connsiteY3078"/>
                    </a:cxn>
                    <a:cxn ang="0">
                      <a:pos x="connsiteX3079" y="connsiteY3079"/>
                    </a:cxn>
                    <a:cxn ang="0">
                      <a:pos x="connsiteX3080" y="connsiteY3080"/>
                    </a:cxn>
                    <a:cxn ang="0">
                      <a:pos x="connsiteX3081" y="connsiteY3081"/>
                    </a:cxn>
                    <a:cxn ang="0">
                      <a:pos x="connsiteX3082" y="connsiteY3082"/>
                    </a:cxn>
                    <a:cxn ang="0">
                      <a:pos x="connsiteX3083" y="connsiteY3083"/>
                    </a:cxn>
                    <a:cxn ang="0">
                      <a:pos x="connsiteX3084" y="connsiteY3084"/>
                    </a:cxn>
                    <a:cxn ang="0">
                      <a:pos x="connsiteX3085" y="connsiteY3085"/>
                    </a:cxn>
                    <a:cxn ang="0">
                      <a:pos x="connsiteX3086" y="connsiteY3086"/>
                    </a:cxn>
                    <a:cxn ang="0">
                      <a:pos x="connsiteX3087" y="connsiteY3087"/>
                    </a:cxn>
                    <a:cxn ang="0">
                      <a:pos x="connsiteX3088" y="connsiteY3088"/>
                    </a:cxn>
                    <a:cxn ang="0">
                      <a:pos x="connsiteX3089" y="connsiteY3089"/>
                    </a:cxn>
                    <a:cxn ang="0">
                      <a:pos x="connsiteX3090" y="connsiteY3090"/>
                    </a:cxn>
                    <a:cxn ang="0">
                      <a:pos x="connsiteX3091" y="connsiteY3091"/>
                    </a:cxn>
                    <a:cxn ang="0">
                      <a:pos x="connsiteX3092" y="connsiteY3092"/>
                    </a:cxn>
                    <a:cxn ang="0">
                      <a:pos x="connsiteX3093" y="connsiteY3093"/>
                    </a:cxn>
                    <a:cxn ang="0">
                      <a:pos x="connsiteX3094" y="connsiteY3094"/>
                    </a:cxn>
                    <a:cxn ang="0">
                      <a:pos x="connsiteX3095" y="connsiteY3095"/>
                    </a:cxn>
                    <a:cxn ang="0">
                      <a:pos x="connsiteX3096" y="connsiteY3096"/>
                    </a:cxn>
                    <a:cxn ang="0">
                      <a:pos x="connsiteX3097" y="connsiteY3097"/>
                    </a:cxn>
                    <a:cxn ang="0">
                      <a:pos x="connsiteX3098" y="connsiteY3098"/>
                    </a:cxn>
                    <a:cxn ang="0">
                      <a:pos x="connsiteX3099" y="connsiteY3099"/>
                    </a:cxn>
                    <a:cxn ang="0">
                      <a:pos x="connsiteX3100" y="connsiteY3100"/>
                    </a:cxn>
                    <a:cxn ang="0">
                      <a:pos x="connsiteX3101" y="connsiteY3101"/>
                    </a:cxn>
                    <a:cxn ang="0">
                      <a:pos x="connsiteX3102" y="connsiteY3102"/>
                    </a:cxn>
                    <a:cxn ang="0">
                      <a:pos x="connsiteX3103" y="connsiteY3103"/>
                    </a:cxn>
                    <a:cxn ang="0">
                      <a:pos x="connsiteX3104" y="connsiteY3104"/>
                    </a:cxn>
                    <a:cxn ang="0">
                      <a:pos x="connsiteX3105" y="connsiteY3105"/>
                    </a:cxn>
                    <a:cxn ang="0">
                      <a:pos x="connsiteX3106" y="connsiteY3106"/>
                    </a:cxn>
                    <a:cxn ang="0">
                      <a:pos x="connsiteX3107" y="connsiteY3107"/>
                    </a:cxn>
                    <a:cxn ang="0">
                      <a:pos x="connsiteX3108" y="connsiteY3108"/>
                    </a:cxn>
                    <a:cxn ang="0">
                      <a:pos x="connsiteX3109" y="connsiteY3109"/>
                    </a:cxn>
                    <a:cxn ang="0">
                      <a:pos x="connsiteX3110" y="connsiteY3110"/>
                    </a:cxn>
                    <a:cxn ang="0">
                      <a:pos x="connsiteX3111" y="connsiteY3111"/>
                    </a:cxn>
                    <a:cxn ang="0">
                      <a:pos x="connsiteX3112" y="connsiteY3112"/>
                    </a:cxn>
                    <a:cxn ang="0">
                      <a:pos x="connsiteX3113" y="connsiteY3113"/>
                    </a:cxn>
                    <a:cxn ang="0">
                      <a:pos x="connsiteX3114" y="connsiteY3114"/>
                    </a:cxn>
                    <a:cxn ang="0">
                      <a:pos x="connsiteX3115" y="connsiteY3115"/>
                    </a:cxn>
                    <a:cxn ang="0">
                      <a:pos x="connsiteX3116" y="connsiteY3116"/>
                    </a:cxn>
                    <a:cxn ang="0">
                      <a:pos x="connsiteX3117" y="connsiteY3117"/>
                    </a:cxn>
                    <a:cxn ang="0">
                      <a:pos x="connsiteX3118" y="connsiteY3118"/>
                    </a:cxn>
                    <a:cxn ang="0">
                      <a:pos x="connsiteX3119" y="connsiteY3119"/>
                    </a:cxn>
                    <a:cxn ang="0">
                      <a:pos x="connsiteX3120" y="connsiteY3120"/>
                    </a:cxn>
                    <a:cxn ang="0">
                      <a:pos x="connsiteX3121" y="connsiteY3121"/>
                    </a:cxn>
                    <a:cxn ang="0">
                      <a:pos x="connsiteX3122" y="connsiteY3122"/>
                    </a:cxn>
                    <a:cxn ang="0">
                      <a:pos x="connsiteX3123" y="connsiteY3123"/>
                    </a:cxn>
                    <a:cxn ang="0">
                      <a:pos x="connsiteX3124" y="connsiteY3124"/>
                    </a:cxn>
                    <a:cxn ang="0">
                      <a:pos x="connsiteX3125" y="connsiteY3125"/>
                    </a:cxn>
                    <a:cxn ang="0">
                      <a:pos x="connsiteX3126" y="connsiteY3126"/>
                    </a:cxn>
                    <a:cxn ang="0">
                      <a:pos x="connsiteX3127" y="connsiteY3127"/>
                    </a:cxn>
                    <a:cxn ang="0">
                      <a:pos x="connsiteX3128" y="connsiteY3128"/>
                    </a:cxn>
                    <a:cxn ang="0">
                      <a:pos x="connsiteX3129" y="connsiteY3129"/>
                    </a:cxn>
                    <a:cxn ang="0">
                      <a:pos x="connsiteX3130" y="connsiteY3130"/>
                    </a:cxn>
                    <a:cxn ang="0">
                      <a:pos x="connsiteX3131" y="connsiteY3131"/>
                    </a:cxn>
                    <a:cxn ang="0">
                      <a:pos x="connsiteX3132" y="connsiteY3132"/>
                    </a:cxn>
                    <a:cxn ang="0">
                      <a:pos x="connsiteX3133" y="connsiteY3133"/>
                    </a:cxn>
                    <a:cxn ang="0">
                      <a:pos x="connsiteX3134" y="connsiteY3134"/>
                    </a:cxn>
                    <a:cxn ang="0">
                      <a:pos x="connsiteX3135" y="connsiteY3135"/>
                    </a:cxn>
                    <a:cxn ang="0">
                      <a:pos x="connsiteX3136" y="connsiteY3136"/>
                    </a:cxn>
                    <a:cxn ang="0">
                      <a:pos x="connsiteX3137" y="connsiteY3137"/>
                    </a:cxn>
                    <a:cxn ang="0">
                      <a:pos x="connsiteX3138" y="connsiteY3138"/>
                    </a:cxn>
                    <a:cxn ang="0">
                      <a:pos x="connsiteX3139" y="connsiteY3139"/>
                    </a:cxn>
                    <a:cxn ang="0">
                      <a:pos x="connsiteX3140" y="connsiteY3140"/>
                    </a:cxn>
                    <a:cxn ang="0">
                      <a:pos x="connsiteX3141" y="connsiteY3141"/>
                    </a:cxn>
                    <a:cxn ang="0">
                      <a:pos x="connsiteX3142" y="connsiteY3142"/>
                    </a:cxn>
                    <a:cxn ang="0">
                      <a:pos x="connsiteX3143" y="connsiteY3143"/>
                    </a:cxn>
                    <a:cxn ang="0">
                      <a:pos x="connsiteX3144" y="connsiteY3144"/>
                    </a:cxn>
                    <a:cxn ang="0">
                      <a:pos x="connsiteX3145" y="connsiteY3145"/>
                    </a:cxn>
                    <a:cxn ang="0">
                      <a:pos x="connsiteX3146" y="connsiteY3146"/>
                    </a:cxn>
                    <a:cxn ang="0">
                      <a:pos x="connsiteX3147" y="connsiteY3147"/>
                    </a:cxn>
                    <a:cxn ang="0">
                      <a:pos x="connsiteX3148" y="connsiteY3148"/>
                    </a:cxn>
                    <a:cxn ang="0">
                      <a:pos x="connsiteX3149" y="connsiteY3149"/>
                    </a:cxn>
                    <a:cxn ang="0">
                      <a:pos x="connsiteX3150" y="connsiteY3150"/>
                    </a:cxn>
                    <a:cxn ang="0">
                      <a:pos x="connsiteX3151" y="connsiteY3151"/>
                    </a:cxn>
                    <a:cxn ang="0">
                      <a:pos x="connsiteX3152" y="connsiteY3152"/>
                    </a:cxn>
                    <a:cxn ang="0">
                      <a:pos x="connsiteX3153" y="connsiteY3153"/>
                    </a:cxn>
                    <a:cxn ang="0">
                      <a:pos x="connsiteX3154" y="connsiteY3154"/>
                    </a:cxn>
                    <a:cxn ang="0">
                      <a:pos x="connsiteX3155" y="connsiteY3155"/>
                    </a:cxn>
                    <a:cxn ang="0">
                      <a:pos x="connsiteX3156" y="connsiteY3156"/>
                    </a:cxn>
                    <a:cxn ang="0">
                      <a:pos x="connsiteX3157" y="connsiteY3157"/>
                    </a:cxn>
                    <a:cxn ang="0">
                      <a:pos x="connsiteX3158" y="connsiteY3158"/>
                    </a:cxn>
                    <a:cxn ang="0">
                      <a:pos x="connsiteX3159" y="connsiteY3159"/>
                    </a:cxn>
                    <a:cxn ang="0">
                      <a:pos x="connsiteX3160" y="connsiteY3160"/>
                    </a:cxn>
                    <a:cxn ang="0">
                      <a:pos x="connsiteX3161" y="connsiteY3161"/>
                    </a:cxn>
                    <a:cxn ang="0">
                      <a:pos x="connsiteX3162" y="connsiteY3162"/>
                    </a:cxn>
                    <a:cxn ang="0">
                      <a:pos x="connsiteX3163" y="connsiteY3163"/>
                    </a:cxn>
                    <a:cxn ang="0">
                      <a:pos x="connsiteX3164" y="connsiteY3164"/>
                    </a:cxn>
                    <a:cxn ang="0">
                      <a:pos x="connsiteX3165" y="connsiteY3165"/>
                    </a:cxn>
                    <a:cxn ang="0">
                      <a:pos x="connsiteX3166" y="connsiteY3166"/>
                    </a:cxn>
                    <a:cxn ang="0">
                      <a:pos x="connsiteX3167" y="connsiteY3167"/>
                    </a:cxn>
                    <a:cxn ang="0">
                      <a:pos x="connsiteX3168" y="connsiteY3168"/>
                    </a:cxn>
                    <a:cxn ang="0">
                      <a:pos x="connsiteX3169" y="connsiteY3169"/>
                    </a:cxn>
                    <a:cxn ang="0">
                      <a:pos x="connsiteX3170" y="connsiteY3170"/>
                    </a:cxn>
                    <a:cxn ang="0">
                      <a:pos x="connsiteX3171" y="connsiteY3171"/>
                    </a:cxn>
                    <a:cxn ang="0">
                      <a:pos x="connsiteX3172" y="connsiteY3172"/>
                    </a:cxn>
                    <a:cxn ang="0">
                      <a:pos x="connsiteX3173" y="connsiteY3173"/>
                    </a:cxn>
                    <a:cxn ang="0">
                      <a:pos x="connsiteX3174" y="connsiteY3174"/>
                    </a:cxn>
                    <a:cxn ang="0">
                      <a:pos x="connsiteX3175" y="connsiteY3175"/>
                    </a:cxn>
                    <a:cxn ang="0">
                      <a:pos x="connsiteX3176" y="connsiteY3176"/>
                    </a:cxn>
                    <a:cxn ang="0">
                      <a:pos x="connsiteX3177" y="connsiteY3177"/>
                    </a:cxn>
                    <a:cxn ang="0">
                      <a:pos x="connsiteX3178" y="connsiteY3178"/>
                    </a:cxn>
                    <a:cxn ang="0">
                      <a:pos x="connsiteX3179" y="connsiteY3179"/>
                    </a:cxn>
                    <a:cxn ang="0">
                      <a:pos x="connsiteX3180" y="connsiteY3180"/>
                    </a:cxn>
                    <a:cxn ang="0">
                      <a:pos x="connsiteX3181" y="connsiteY3181"/>
                    </a:cxn>
                    <a:cxn ang="0">
                      <a:pos x="connsiteX3182" y="connsiteY3182"/>
                    </a:cxn>
                    <a:cxn ang="0">
                      <a:pos x="connsiteX3183" y="connsiteY3183"/>
                    </a:cxn>
                    <a:cxn ang="0">
                      <a:pos x="connsiteX3184" y="connsiteY3184"/>
                    </a:cxn>
                    <a:cxn ang="0">
                      <a:pos x="connsiteX3185" y="connsiteY3185"/>
                    </a:cxn>
                    <a:cxn ang="0">
                      <a:pos x="connsiteX3186" y="connsiteY3186"/>
                    </a:cxn>
                    <a:cxn ang="0">
                      <a:pos x="connsiteX3187" y="connsiteY3187"/>
                    </a:cxn>
                    <a:cxn ang="0">
                      <a:pos x="connsiteX3188" y="connsiteY3188"/>
                    </a:cxn>
                    <a:cxn ang="0">
                      <a:pos x="connsiteX3189" y="connsiteY3189"/>
                    </a:cxn>
                    <a:cxn ang="0">
                      <a:pos x="connsiteX3190" y="connsiteY3190"/>
                    </a:cxn>
                    <a:cxn ang="0">
                      <a:pos x="connsiteX3191" y="connsiteY3191"/>
                    </a:cxn>
                    <a:cxn ang="0">
                      <a:pos x="connsiteX3192" y="connsiteY3192"/>
                    </a:cxn>
                    <a:cxn ang="0">
                      <a:pos x="connsiteX3193" y="connsiteY3193"/>
                    </a:cxn>
                    <a:cxn ang="0">
                      <a:pos x="connsiteX3194" y="connsiteY3194"/>
                    </a:cxn>
                    <a:cxn ang="0">
                      <a:pos x="connsiteX3195" y="connsiteY3195"/>
                    </a:cxn>
                    <a:cxn ang="0">
                      <a:pos x="connsiteX3196" y="connsiteY3196"/>
                    </a:cxn>
                    <a:cxn ang="0">
                      <a:pos x="connsiteX3197" y="connsiteY3197"/>
                    </a:cxn>
                    <a:cxn ang="0">
                      <a:pos x="connsiteX3198" y="connsiteY3198"/>
                    </a:cxn>
                    <a:cxn ang="0">
                      <a:pos x="connsiteX3199" y="connsiteY3199"/>
                    </a:cxn>
                    <a:cxn ang="0">
                      <a:pos x="connsiteX3200" y="connsiteY3200"/>
                    </a:cxn>
                    <a:cxn ang="0">
                      <a:pos x="connsiteX3201" y="connsiteY3201"/>
                    </a:cxn>
                    <a:cxn ang="0">
                      <a:pos x="connsiteX3202" y="connsiteY3202"/>
                    </a:cxn>
                    <a:cxn ang="0">
                      <a:pos x="connsiteX3203" y="connsiteY3203"/>
                    </a:cxn>
                    <a:cxn ang="0">
                      <a:pos x="connsiteX3204" y="connsiteY3204"/>
                    </a:cxn>
                    <a:cxn ang="0">
                      <a:pos x="connsiteX3205" y="connsiteY3205"/>
                    </a:cxn>
                    <a:cxn ang="0">
                      <a:pos x="connsiteX3206" y="connsiteY3206"/>
                    </a:cxn>
                    <a:cxn ang="0">
                      <a:pos x="connsiteX3207" y="connsiteY3207"/>
                    </a:cxn>
                    <a:cxn ang="0">
                      <a:pos x="connsiteX3208" y="connsiteY3208"/>
                    </a:cxn>
                    <a:cxn ang="0">
                      <a:pos x="connsiteX3209" y="connsiteY3209"/>
                    </a:cxn>
                    <a:cxn ang="0">
                      <a:pos x="connsiteX3210" y="connsiteY3210"/>
                    </a:cxn>
                    <a:cxn ang="0">
                      <a:pos x="connsiteX3211" y="connsiteY3211"/>
                    </a:cxn>
                    <a:cxn ang="0">
                      <a:pos x="connsiteX3212" y="connsiteY3212"/>
                    </a:cxn>
                    <a:cxn ang="0">
                      <a:pos x="connsiteX3213" y="connsiteY3213"/>
                    </a:cxn>
                    <a:cxn ang="0">
                      <a:pos x="connsiteX3214" y="connsiteY3214"/>
                    </a:cxn>
                    <a:cxn ang="0">
                      <a:pos x="connsiteX3215" y="connsiteY3215"/>
                    </a:cxn>
                    <a:cxn ang="0">
                      <a:pos x="connsiteX3216" y="connsiteY3216"/>
                    </a:cxn>
                    <a:cxn ang="0">
                      <a:pos x="connsiteX3217" y="connsiteY3217"/>
                    </a:cxn>
                    <a:cxn ang="0">
                      <a:pos x="connsiteX3218" y="connsiteY3218"/>
                    </a:cxn>
                    <a:cxn ang="0">
                      <a:pos x="connsiteX3219" y="connsiteY3219"/>
                    </a:cxn>
                    <a:cxn ang="0">
                      <a:pos x="connsiteX3220" y="connsiteY3220"/>
                    </a:cxn>
                    <a:cxn ang="0">
                      <a:pos x="connsiteX3221" y="connsiteY3221"/>
                    </a:cxn>
                    <a:cxn ang="0">
                      <a:pos x="connsiteX3222" y="connsiteY3222"/>
                    </a:cxn>
                    <a:cxn ang="0">
                      <a:pos x="connsiteX3223" y="connsiteY3223"/>
                    </a:cxn>
                    <a:cxn ang="0">
                      <a:pos x="connsiteX3224" y="connsiteY3224"/>
                    </a:cxn>
                    <a:cxn ang="0">
                      <a:pos x="connsiteX3225" y="connsiteY3225"/>
                    </a:cxn>
                    <a:cxn ang="0">
                      <a:pos x="connsiteX3226" y="connsiteY3226"/>
                    </a:cxn>
                    <a:cxn ang="0">
                      <a:pos x="connsiteX3227" y="connsiteY3227"/>
                    </a:cxn>
                    <a:cxn ang="0">
                      <a:pos x="connsiteX3228" y="connsiteY3228"/>
                    </a:cxn>
                    <a:cxn ang="0">
                      <a:pos x="connsiteX3229" y="connsiteY3229"/>
                    </a:cxn>
                    <a:cxn ang="0">
                      <a:pos x="connsiteX3230" y="connsiteY3230"/>
                    </a:cxn>
                    <a:cxn ang="0">
                      <a:pos x="connsiteX3231" y="connsiteY3231"/>
                    </a:cxn>
                    <a:cxn ang="0">
                      <a:pos x="connsiteX3232" y="connsiteY3232"/>
                    </a:cxn>
                    <a:cxn ang="0">
                      <a:pos x="connsiteX3233" y="connsiteY3233"/>
                    </a:cxn>
                    <a:cxn ang="0">
                      <a:pos x="connsiteX3234" y="connsiteY3234"/>
                    </a:cxn>
                    <a:cxn ang="0">
                      <a:pos x="connsiteX3235" y="connsiteY3235"/>
                    </a:cxn>
                    <a:cxn ang="0">
                      <a:pos x="connsiteX3236" y="connsiteY3236"/>
                    </a:cxn>
                    <a:cxn ang="0">
                      <a:pos x="connsiteX3237" y="connsiteY3237"/>
                    </a:cxn>
                    <a:cxn ang="0">
                      <a:pos x="connsiteX3238" y="connsiteY3238"/>
                    </a:cxn>
                    <a:cxn ang="0">
                      <a:pos x="connsiteX3239" y="connsiteY3239"/>
                    </a:cxn>
                    <a:cxn ang="0">
                      <a:pos x="connsiteX3240" y="connsiteY3240"/>
                    </a:cxn>
                    <a:cxn ang="0">
                      <a:pos x="connsiteX3241" y="connsiteY3241"/>
                    </a:cxn>
                    <a:cxn ang="0">
                      <a:pos x="connsiteX3242" y="connsiteY3242"/>
                    </a:cxn>
                    <a:cxn ang="0">
                      <a:pos x="connsiteX3243" y="connsiteY3243"/>
                    </a:cxn>
                    <a:cxn ang="0">
                      <a:pos x="connsiteX3244" y="connsiteY3244"/>
                    </a:cxn>
                    <a:cxn ang="0">
                      <a:pos x="connsiteX3245" y="connsiteY3245"/>
                    </a:cxn>
                    <a:cxn ang="0">
                      <a:pos x="connsiteX3246" y="connsiteY3246"/>
                    </a:cxn>
                    <a:cxn ang="0">
                      <a:pos x="connsiteX3247" y="connsiteY3247"/>
                    </a:cxn>
                    <a:cxn ang="0">
                      <a:pos x="connsiteX3248" y="connsiteY3248"/>
                    </a:cxn>
                    <a:cxn ang="0">
                      <a:pos x="connsiteX3249" y="connsiteY3249"/>
                    </a:cxn>
                    <a:cxn ang="0">
                      <a:pos x="connsiteX3250" y="connsiteY3250"/>
                    </a:cxn>
                    <a:cxn ang="0">
                      <a:pos x="connsiteX3251" y="connsiteY3251"/>
                    </a:cxn>
                    <a:cxn ang="0">
                      <a:pos x="connsiteX3252" y="connsiteY3252"/>
                    </a:cxn>
                    <a:cxn ang="0">
                      <a:pos x="connsiteX3253" y="connsiteY3253"/>
                    </a:cxn>
                    <a:cxn ang="0">
                      <a:pos x="connsiteX3254" y="connsiteY3254"/>
                    </a:cxn>
                    <a:cxn ang="0">
                      <a:pos x="connsiteX3255" y="connsiteY3255"/>
                    </a:cxn>
                    <a:cxn ang="0">
                      <a:pos x="connsiteX3256" y="connsiteY3256"/>
                    </a:cxn>
                    <a:cxn ang="0">
                      <a:pos x="connsiteX3257" y="connsiteY3257"/>
                    </a:cxn>
                    <a:cxn ang="0">
                      <a:pos x="connsiteX3258" y="connsiteY3258"/>
                    </a:cxn>
                    <a:cxn ang="0">
                      <a:pos x="connsiteX3259" y="connsiteY3259"/>
                    </a:cxn>
                    <a:cxn ang="0">
                      <a:pos x="connsiteX3260" y="connsiteY3260"/>
                    </a:cxn>
                    <a:cxn ang="0">
                      <a:pos x="connsiteX3261" y="connsiteY3261"/>
                    </a:cxn>
                    <a:cxn ang="0">
                      <a:pos x="connsiteX3262" y="connsiteY3262"/>
                    </a:cxn>
                    <a:cxn ang="0">
                      <a:pos x="connsiteX3263" y="connsiteY3263"/>
                    </a:cxn>
                    <a:cxn ang="0">
                      <a:pos x="connsiteX3264" y="connsiteY3264"/>
                    </a:cxn>
                    <a:cxn ang="0">
                      <a:pos x="connsiteX3265" y="connsiteY3265"/>
                    </a:cxn>
                    <a:cxn ang="0">
                      <a:pos x="connsiteX3266" y="connsiteY3266"/>
                    </a:cxn>
                    <a:cxn ang="0">
                      <a:pos x="connsiteX3267" y="connsiteY3267"/>
                    </a:cxn>
                    <a:cxn ang="0">
                      <a:pos x="connsiteX3268" y="connsiteY3268"/>
                    </a:cxn>
                    <a:cxn ang="0">
                      <a:pos x="connsiteX3269" y="connsiteY3269"/>
                    </a:cxn>
                    <a:cxn ang="0">
                      <a:pos x="connsiteX3270" y="connsiteY3270"/>
                    </a:cxn>
                    <a:cxn ang="0">
                      <a:pos x="connsiteX3271" y="connsiteY3271"/>
                    </a:cxn>
                    <a:cxn ang="0">
                      <a:pos x="connsiteX3272" y="connsiteY3272"/>
                    </a:cxn>
                    <a:cxn ang="0">
                      <a:pos x="connsiteX3273" y="connsiteY3273"/>
                    </a:cxn>
                    <a:cxn ang="0">
                      <a:pos x="connsiteX3274" y="connsiteY3274"/>
                    </a:cxn>
                    <a:cxn ang="0">
                      <a:pos x="connsiteX3275" y="connsiteY3275"/>
                    </a:cxn>
                    <a:cxn ang="0">
                      <a:pos x="connsiteX3276" y="connsiteY3276"/>
                    </a:cxn>
                    <a:cxn ang="0">
                      <a:pos x="connsiteX3277" y="connsiteY3277"/>
                    </a:cxn>
                    <a:cxn ang="0">
                      <a:pos x="connsiteX3278" y="connsiteY3278"/>
                    </a:cxn>
                    <a:cxn ang="0">
                      <a:pos x="connsiteX3279" y="connsiteY3279"/>
                    </a:cxn>
                    <a:cxn ang="0">
                      <a:pos x="connsiteX3280" y="connsiteY3280"/>
                    </a:cxn>
                    <a:cxn ang="0">
                      <a:pos x="connsiteX3281" y="connsiteY3281"/>
                    </a:cxn>
                    <a:cxn ang="0">
                      <a:pos x="connsiteX3282" y="connsiteY3282"/>
                    </a:cxn>
                    <a:cxn ang="0">
                      <a:pos x="connsiteX3283" y="connsiteY3283"/>
                    </a:cxn>
                    <a:cxn ang="0">
                      <a:pos x="connsiteX3284" y="connsiteY3284"/>
                    </a:cxn>
                    <a:cxn ang="0">
                      <a:pos x="connsiteX3285" y="connsiteY3285"/>
                    </a:cxn>
                    <a:cxn ang="0">
                      <a:pos x="connsiteX3286" y="connsiteY3286"/>
                    </a:cxn>
                    <a:cxn ang="0">
                      <a:pos x="connsiteX3287" y="connsiteY3287"/>
                    </a:cxn>
                    <a:cxn ang="0">
                      <a:pos x="connsiteX3288" y="connsiteY3288"/>
                    </a:cxn>
                    <a:cxn ang="0">
                      <a:pos x="connsiteX3289" y="connsiteY3289"/>
                    </a:cxn>
                    <a:cxn ang="0">
                      <a:pos x="connsiteX3290" y="connsiteY3290"/>
                    </a:cxn>
                    <a:cxn ang="0">
                      <a:pos x="connsiteX3291" y="connsiteY3291"/>
                    </a:cxn>
                    <a:cxn ang="0">
                      <a:pos x="connsiteX3292" y="connsiteY3292"/>
                    </a:cxn>
                    <a:cxn ang="0">
                      <a:pos x="connsiteX3293" y="connsiteY3293"/>
                    </a:cxn>
                    <a:cxn ang="0">
                      <a:pos x="connsiteX3294" y="connsiteY3294"/>
                    </a:cxn>
                    <a:cxn ang="0">
                      <a:pos x="connsiteX3295" y="connsiteY3295"/>
                    </a:cxn>
                    <a:cxn ang="0">
                      <a:pos x="connsiteX3296" y="connsiteY3296"/>
                    </a:cxn>
                    <a:cxn ang="0">
                      <a:pos x="connsiteX3297" y="connsiteY3297"/>
                    </a:cxn>
                    <a:cxn ang="0">
                      <a:pos x="connsiteX3298" y="connsiteY3298"/>
                    </a:cxn>
                    <a:cxn ang="0">
                      <a:pos x="connsiteX3299" y="connsiteY3299"/>
                    </a:cxn>
                    <a:cxn ang="0">
                      <a:pos x="connsiteX3300" y="connsiteY3300"/>
                    </a:cxn>
                    <a:cxn ang="0">
                      <a:pos x="connsiteX3301" y="connsiteY3301"/>
                    </a:cxn>
                    <a:cxn ang="0">
                      <a:pos x="connsiteX3302" y="connsiteY3302"/>
                    </a:cxn>
                    <a:cxn ang="0">
                      <a:pos x="connsiteX3303" y="connsiteY3303"/>
                    </a:cxn>
                    <a:cxn ang="0">
                      <a:pos x="connsiteX3304" y="connsiteY3304"/>
                    </a:cxn>
                    <a:cxn ang="0">
                      <a:pos x="connsiteX3305" y="connsiteY3305"/>
                    </a:cxn>
                    <a:cxn ang="0">
                      <a:pos x="connsiteX3306" y="connsiteY3306"/>
                    </a:cxn>
                    <a:cxn ang="0">
                      <a:pos x="connsiteX3307" y="connsiteY3307"/>
                    </a:cxn>
                    <a:cxn ang="0">
                      <a:pos x="connsiteX3308" y="connsiteY3308"/>
                    </a:cxn>
                    <a:cxn ang="0">
                      <a:pos x="connsiteX3309" y="connsiteY3309"/>
                    </a:cxn>
                    <a:cxn ang="0">
                      <a:pos x="connsiteX3310" y="connsiteY3310"/>
                    </a:cxn>
                    <a:cxn ang="0">
                      <a:pos x="connsiteX3311" y="connsiteY3311"/>
                    </a:cxn>
                    <a:cxn ang="0">
                      <a:pos x="connsiteX3312" y="connsiteY3312"/>
                    </a:cxn>
                    <a:cxn ang="0">
                      <a:pos x="connsiteX3313" y="connsiteY3313"/>
                    </a:cxn>
                    <a:cxn ang="0">
                      <a:pos x="connsiteX3314" y="connsiteY3314"/>
                    </a:cxn>
                    <a:cxn ang="0">
                      <a:pos x="connsiteX3315" y="connsiteY3315"/>
                    </a:cxn>
                    <a:cxn ang="0">
                      <a:pos x="connsiteX3316" y="connsiteY3316"/>
                    </a:cxn>
                    <a:cxn ang="0">
                      <a:pos x="connsiteX3317" y="connsiteY3317"/>
                    </a:cxn>
                    <a:cxn ang="0">
                      <a:pos x="connsiteX3318" y="connsiteY3318"/>
                    </a:cxn>
                    <a:cxn ang="0">
                      <a:pos x="connsiteX3319" y="connsiteY3319"/>
                    </a:cxn>
                    <a:cxn ang="0">
                      <a:pos x="connsiteX3320" y="connsiteY3320"/>
                    </a:cxn>
                    <a:cxn ang="0">
                      <a:pos x="connsiteX3321" y="connsiteY3321"/>
                    </a:cxn>
                    <a:cxn ang="0">
                      <a:pos x="connsiteX3322" y="connsiteY3322"/>
                    </a:cxn>
                    <a:cxn ang="0">
                      <a:pos x="connsiteX3323" y="connsiteY3323"/>
                    </a:cxn>
                    <a:cxn ang="0">
                      <a:pos x="connsiteX3324" y="connsiteY3324"/>
                    </a:cxn>
                    <a:cxn ang="0">
                      <a:pos x="connsiteX3325" y="connsiteY3325"/>
                    </a:cxn>
                    <a:cxn ang="0">
                      <a:pos x="connsiteX3326" y="connsiteY3326"/>
                    </a:cxn>
                    <a:cxn ang="0">
                      <a:pos x="connsiteX3327" y="connsiteY3327"/>
                    </a:cxn>
                    <a:cxn ang="0">
                      <a:pos x="connsiteX3328" y="connsiteY3328"/>
                    </a:cxn>
                    <a:cxn ang="0">
                      <a:pos x="connsiteX3329" y="connsiteY3329"/>
                    </a:cxn>
                    <a:cxn ang="0">
                      <a:pos x="connsiteX3330" y="connsiteY3330"/>
                    </a:cxn>
                    <a:cxn ang="0">
                      <a:pos x="connsiteX3331" y="connsiteY3331"/>
                    </a:cxn>
                    <a:cxn ang="0">
                      <a:pos x="connsiteX3332" y="connsiteY3332"/>
                    </a:cxn>
                    <a:cxn ang="0">
                      <a:pos x="connsiteX3333" y="connsiteY3333"/>
                    </a:cxn>
                    <a:cxn ang="0">
                      <a:pos x="connsiteX3334" y="connsiteY3334"/>
                    </a:cxn>
                    <a:cxn ang="0">
                      <a:pos x="connsiteX3335" y="connsiteY3335"/>
                    </a:cxn>
                    <a:cxn ang="0">
                      <a:pos x="connsiteX3336" y="connsiteY3336"/>
                    </a:cxn>
                    <a:cxn ang="0">
                      <a:pos x="connsiteX3337" y="connsiteY3337"/>
                    </a:cxn>
                    <a:cxn ang="0">
                      <a:pos x="connsiteX3338" y="connsiteY3338"/>
                    </a:cxn>
                    <a:cxn ang="0">
                      <a:pos x="connsiteX3339" y="connsiteY3339"/>
                    </a:cxn>
                    <a:cxn ang="0">
                      <a:pos x="connsiteX3340" y="connsiteY3340"/>
                    </a:cxn>
                    <a:cxn ang="0">
                      <a:pos x="connsiteX3341" y="connsiteY3341"/>
                    </a:cxn>
                    <a:cxn ang="0">
                      <a:pos x="connsiteX3342" y="connsiteY3342"/>
                    </a:cxn>
                    <a:cxn ang="0">
                      <a:pos x="connsiteX3343" y="connsiteY3343"/>
                    </a:cxn>
                    <a:cxn ang="0">
                      <a:pos x="connsiteX3344" y="connsiteY3344"/>
                    </a:cxn>
                    <a:cxn ang="0">
                      <a:pos x="connsiteX3345" y="connsiteY3345"/>
                    </a:cxn>
                    <a:cxn ang="0">
                      <a:pos x="connsiteX3346" y="connsiteY3346"/>
                    </a:cxn>
                    <a:cxn ang="0">
                      <a:pos x="connsiteX3347" y="connsiteY3347"/>
                    </a:cxn>
                    <a:cxn ang="0">
                      <a:pos x="connsiteX3348" y="connsiteY3348"/>
                    </a:cxn>
                    <a:cxn ang="0">
                      <a:pos x="connsiteX3349" y="connsiteY3349"/>
                    </a:cxn>
                    <a:cxn ang="0">
                      <a:pos x="connsiteX3350" y="connsiteY3350"/>
                    </a:cxn>
                    <a:cxn ang="0">
                      <a:pos x="connsiteX3351" y="connsiteY3351"/>
                    </a:cxn>
                    <a:cxn ang="0">
                      <a:pos x="connsiteX3352" y="connsiteY3352"/>
                    </a:cxn>
                    <a:cxn ang="0">
                      <a:pos x="connsiteX3353" y="connsiteY3353"/>
                    </a:cxn>
                    <a:cxn ang="0">
                      <a:pos x="connsiteX3354" y="connsiteY3354"/>
                    </a:cxn>
                    <a:cxn ang="0">
                      <a:pos x="connsiteX3355" y="connsiteY3355"/>
                    </a:cxn>
                    <a:cxn ang="0">
                      <a:pos x="connsiteX3356" y="connsiteY3356"/>
                    </a:cxn>
                    <a:cxn ang="0">
                      <a:pos x="connsiteX3357" y="connsiteY3357"/>
                    </a:cxn>
                    <a:cxn ang="0">
                      <a:pos x="connsiteX3358" y="connsiteY3358"/>
                    </a:cxn>
                    <a:cxn ang="0">
                      <a:pos x="connsiteX3359" y="connsiteY3359"/>
                    </a:cxn>
                    <a:cxn ang="0">
                      <a:pos x="connsiteX3360" y="connsiteY3360"/>
                    </a:cxn>
                    <a:cxn ang="0">
                      <a:pos x="connsiteX3361" y="connsiteY3361"/>
                    </a:cxn>
                    <a:cxn ang="0">
                      <a:pos x="connsiteX3362" y="connsiteY3362"/>
                    </a:cxn>
                    <a:cxn ang="0">
                      <a:pos x="connsiteX3363" y="connsiteY3363"/>
                    </a:cxn>
                    <a:cxn ang="0">
                      <a:pos x="connsiteX3364" y="connsiteY3364"/>
                    </a:cxn>
                    <a:cxn ang="0">
                      <a:pos x="connsiteX3365" y="connsiteY3365"/>
                    </a:cxn>
                    <a:cxn ang="0">
                      <a:pos x="connsiteX3366" y="connsiteY3366"/>
                    </a:cxn>
                    <a:cxn ang="0">
                      <a:pos x="connsiteX3367" y="connsiteY3367"/>
                    </a:cxn>
                    <a:cxn ang="0">
                      <a:pos x="connsiteX3368" y="connsiteY3368"/>
                    </a:cxn>
                    <a:cxn ang="0">
                      <a:pos x="connsiteX3369" y="connsiteY3369"/>
                    </a:cxn>
                    <a:cxn ang="0">
                      <a:pos x="connsiteX3370" y="connsiteY3370"/>
                    </a:cxn>
                    <a:cxn ang="0">
                      <a:pos x="connsiteX3371" y="connsiteY3371"/>
                    </a:cxn>
                    <a:cxn ang="0">
                      <a:pos x="connsiteX3372" y="connsiteY3372"/>
                    </a:cxn>
                    <a:cxn ang="0">
                      <a:pos x="connsiteX3373" y="connsiteY3373"/>
                    </a:cxn>
                    <a:cxn ang="0">
                      <a:pos x="connsiteX3374" y="connsiteY3374"/>
                    </a:cxn>
                    <a:cxn ang="0">
                      <a:pos x="connsiteX3375" y="connsiteY3375"/>
                    </a:cxn>
                    <a:cxn ang="0">
                      <a:pos x="connsiteX3376" y="connsiteY3376"/>
                    </a:cxn>
                    <a:cxn ang="0">
                      <a:pos x="connsiteX3377" y="connsiteY3377"/>
                    </a:cxn>
                    <a:cxn ang="0">
                      <a:pos x="connsiteX3378" y="connsiteY3378"/>
                    </a:cxn>
                    <a:cxn ang="0">
                      <a:pos x="connsiteX3379" y="connsiteY3379"/>
                    </a:cxn>
                    <a:cxn ang="0">
                      <a:pos x="connsiteX3380" y="connsiteY3380"/>
                    </a:cxn>
                    <a:cxn ang="0">
                      <a:pos x="connsiteX3381" y="connsiteY3381"/>
                    </a:cxn>
                    <a:cxn ang="0">
                      <a:pos x="connsiteX3382" y="connsiteY3382"/>
                    </a:cxn>
                    <a:cxn ang="0">
                      <a:pos x="connsiteX3383" y="connsiteY3383"/>
                    </a:cxn>
                    <a:cxn ang="0">
                      <a:pos x="connsiteX3384" y="connsiteY3384"/>
                    </a:cxn>
                    <a:cxn ang="0">
                      <a:pos x="connsiteX3385" y="connsiteY3385"/>
                    </a:cxn>
                    <a:cxn ang="0">
                      <a:pos x="connsiteX3386" y="connsiteY3386"/>
                    </a:cxn>
                    <a:cxn ang="0">
                      <a:pos x="connsiteX3387" y="connsiteY3387"/>
                    </a:cxn>
                    <a:cxn ang="0">
                      <a:pos x="connsiteX3388" y="connsiteY3388"/>
                    </a:cxn>
                    <a:cxn ang="0">
                      <a:pos x="connsiteX3389" y="connsiteY3389"/>
                    </a:cxn>
                    <a:cxn ang="0">
                      <a:pos x="connsiteX3390" y="connsiteY3390"/>
                    </a:cxn>
                    <a:cxn ang="0">
                      <a:pos x="connsiteX3391" y="connsiteY3391"/>
                    </a:cxn>
                    <a:cxn ang="0">
                      <a:pos x="connsiteX3392" y="connsiteY3392"/>
                    </a:cxn>
                    <a:cxn ang="0">
                      <a:pos x="connsiteX3393" y="connsiteY3393"/>
                    </a:cxn>
                    <a:cxn ang="0">
                      <a:pos x="connsiteX3394" y="connsiteY3394"/>
                    </a:cxn>
                    <a:cxn ang="0">
                      <a:pos x="connsiteX3395" y="connsiteY3395"/>
                    </a:cxn>
                    <a:cxn ang="0">
                      <a:pos x="connsiteX3396" y="connsiteY3396"/>
                    </a:cxn>
                    <a:cxn ang="0">
                      <a:pos x="connsiteX3397" y="connsiteY3397"/>
                    </a:cxn>
                    <a:cxn ang="0">
                      <a:pos x="connsiteX3398" y="connsiteY3398"/>
                    </a:cxn>
                    <a:cxn ang="0">
                      <a:pos x="connsiteX3399" y="connsiteY3399"/>
                    </a:cxn>
                    <a:cxn ang="0">
                      <a:pos x="connsiteX3400" y="connsiteY3400"/>
                    </a:cxn>
                    <a:cxn ang="0">
                      <a:pos x="connsiteX3401" y="connsiteY3401"/>
                    </a:cxn>
                    <a:cxn ang="0">
                      <a:pos x="connsiteX3402" y="connsiteY3402"/>
                    </a:cxn>
                    <a:cxn ang="0">
                      <a:pos x="connsiteX3403" y="connsiteY3403"/>
                    </a:cxn>
                    <a:cxn ang="0">
                      <a:pos x="connsiteX3404" y="connsiteY3404"/>
                    </a:cxn>
                    <a:cxn ang="0">
                      <a:pos x="connsiteX3405" y="connsiteY3405"/>
                    </a:cxn>
                    <a:cxn ang="0">
                      <a:pos x="connsiteX3406" y="connsiteY3406"/>
                    </a:cxn>
                    <a:cxn ang="0">
                      <a:pos x="connsiteX3407" y="connsiteY3407"/>
                    </a:cxn>
                    <a:cxn ang="0">
                      <a:pos x="connsiteX3408" y="connsiteY3408"/>
                    </a:cxn>
                    <a:cxn ang="0">
                      <a:pos x="connsiteX3409" y="connsiteY3409"/>
                    </a:cxn>
                    <a:cxn ang="0">
                      <a:pos x="connsiteX3410" y="connsiteY3410"/>
                    </a:cxn>
                    <a:cxn ang="0">
                      <a:pos x="connsiteX3411" y="connsiteY3411"/>
                    </a:cxn>
                    <a:cxn ang="0">
                      <a:pos x="connsiteX3412" y="connsiteY3412"/>
                    </a:cxn>
                    <a:cxn ang="0">
                      <a:pos x="connsiteX3413" y="connsiteY3413"/>
                    </a:cxn>
                    <a:cxn ang="0">
                      <a:pos x="connsiteX3414" y="connsiteY3414"/>
                    </a:cxn>
                    <a:cxn ang="0">
                      <a:pos x="connsiteX3415" y="connsiteY3415"/>
                    </a:cxn>
                    <a:cxn ang="0">
                      <a:pos x="connsiteX3416" y="connsiteY3416"/>
                    </a:cxn>
                    <a:cxn ang="0">
                      <a:pos x="connsiteX3417" y="connsiteY3417"/>
                    </a:cxn>
                    <a:cxn ang="0">
                      <a:pos x="connsiteX3418" y="connsiteY3418"/>
                    </a:cxn>
                    <a:cxn ang="0">
                      <a:pos x="connsiteX3419" y="connsiteY3419"/>
                    </a:cxn>
                    <a:cxn ang="0">
                      <a:pos x="connsiteX3420" y="connsiteY3420"/>
                    </a:cxn>
                    <a:cxn ang="0">
                      <a:pos x="connsiteX3421" y="connsiteY3421"/>
                    </a:cxn>
                    <a:cxn ang="0">
                      <a:pos x="connsiteX3422" y="connsiteY3422"/>
                    </a:cxn>
                    <a:cxn ang="0">
                      <a:pos x="connsiteX3423" y="connsiteY3423"/>
                    </a:cxn>
                    <a:cxn ang="0">
                      <a:pos x="connsiteX3424" y="connsiteY3424"/>
                    </a:cxn>
                    <a:cxn ang="0">
                      <a:pos x="connsiteX3425" y="connsiteY3425"/>
                    </a:cxn>
                    <a:cxn ang="0">
                      <a:pos x="connsiteX3426" y="connsiteY3426"/>
                    </a:cxn>
                    <a:cxn ang="0">
                      <a:pos x="connsiteX3427" y="connsiteY3427"/>
                    </a:cxn>
                    <a:cxn ang="0">
                      <a:pos x="connsiteX3428" y="connsiteY3428"/>
                    </a:cxn>
                    <a:cxn ang="0">
                      <a:pos x="connsiteX3429" y="connsiteY3429"/>
                    </a:cxn>
                    <a:cxn ang="0">
                      <a:pos x="connsiteX3430" y="connsiteY3430"/>
                    </a:cxn>
                    <a:cxn ang="0">
                      <a:pos x="connsiteX3431" y="connsiteY3431"/>
                    </a:cxn>
                    <a:cxn ang="0">
                      <a:pos x="connsiteX3432" y="connsiteY3432"/>
                    </a:cxn>
                    <a:cxn ang="0">
                      <a:pos x="connsiteX3433" y="connsiteY3433"/>
                    </a:cxn>
                    <a:cxn ang="0">
                      <a:pos x="connsiteX3434" y="connsiteY3434"/>
                    </a:cxn>
                    <a:cxn ang="0">
                      <a:pos x="connsiteX3435" y="connsiteY3435"/>
                    </a:cxn>
                    <a:cxn ang="0">
                      <a:pos x="connsiteX3436" y="connsiteY3436"/>
                    </a:cxn>
                    <a:cxn ang="0">
                      <a:pos x="connsiteX3437" y="connsiteY3437"/>
                    </a:cxn>
                    <a:cxn ang="0">
                      <a:pos x="connsiteX3438" y="connsiteY3438"/>
                    </a:cxn>
                    <a:cxn ang="0">
                      <a:pos x="connsiteX3439" y="connsiteY3439"/>
                    </a:cxn>
                    <a:cxn ang="0">
                      <a:pos x="connsiteX3440" y="connsiteY3440"/>
                    </a:cxn>
                    <a:cxn ang="0">
                      <a:pos x="connsiteX3441" y="connsiteY3441"/>
                    </a:cxn>
                    <a:cxn ang="0">
                      <a:pos x="connsiteX3442" y="connsiteY3442"/>
                    </a:cxn>
                    <a:cxn ang="0">
                      <a:pos x="connsiteX3443" y="connsiteY3443"/>
                    </a:cxn>
                    <a:cxn ang="0">
                      <a:pos x="connsiteX3444" y="connsiteY3444"/>
                    </a:cxn>
                    <a:cxn ang="0">
                      <a:pos x="connsiteX3445" y="connsiteY3445"/>
                    </a:cxn>
                    <a:cxn ang="0">
                      <a:pos x="connsiteX3446" y="connsiteY3446"/>
                    </a:cxn>
                    <a:cxn ang="0">
                      <a:pos x="connsiteX3447" y="connsiteY3447"/>
                    </a:cxn>
                    <a:cxn ang="0">
                      <a:pos x="connsiteX3448" y="connsiteY3448"/>
                    </a:cxn>
                    <a:cxn ang="0">
                      <a:pos x="connsiteX3449" y="connsiteY3449"/>
                    </a:cxn>
                    <a:cxn ang="0">
                      <a:pos x="connsiteX3450" y="connsiteY3450"/>
                    </a:cxn>
                    <a:cxn ang="0">
                      <a:pos x="connsiteX3451" y="connsiteY3451"/>
                    </a:cxn>
                    <a:cxn ang="0">
                      <a:pos x="connsiteX3452" y="connsiteY3452"/>
                    </a:cxn>
                    <a:cxn ang="0">
                      <a:pos x="connsiteX3453" y="connsiteY3453"/>
                    </a:cxn>
                    <a:cxn ang="0">
                      <a:pos x="connsiteX3454" y="connsiteY3454"/>
                    </a:cxn>
                    <a:cxn ang="0">
                      <a:pos x="connsiteX3455" y="connsiteY3455"/>
                    </a:cxn>
                    <a:cxn ang="0">
                      <a:pos x="connsiteX3456" y="connsiteY3456"/>
                    </a:cxn>
                    <a:cxn ang="0">
                      <a:pos x="connsiteX3457" y="connsiteY3457"/>
                    </a:cxn>
                    <a:cxn ang="0">
                      <a:pos x="connsiteX3458" y="connsiteY3458"/>
                    </a:cxn>
                    <a:cxn ang="0">
                      <a:pos x="connsiteX3459" y="connsiteY3459"/>
                    </a:cxn>
                    <a:cxn ang="0">
                      <a:pos x="connsiteX3460" y="connsiteY3460"/>
                    </a:cxn>
                    <a:cxn ang="0">
                      <a:pos x="connsiteX3461" y="connsiteY3461"/>
                    </a:cxn>
                    <a:cxn ang="0">
                      <a:pos x="connsiteX3462" y="connsiteY3462"/>
                    </a:cxn>
                    <a:cxn ang="0">
                      <a:pos x="connsiteX3463" y="connsiteY3463"/>
                    </a:cxn>
                    <a:cxn ang="0">
                      <a:pos x="connsiteX3464" y="connsiteY3464"/>
                    </a:cxn>
                    <a:cxn ang="0">
                      <a:pos x="connsiteX3465" y="connsiteY3465"/>
                    </a:cxn>
                    <a:cxn ang="0">
                      <a:pos x="connsiteX3466" y="connsiteY3466"/>
                    </a:cxn>
                    <a:cxn ang="0">
                      <a:pos x="connsiteX3467" y="connsiteY3467"/>
                    </a:cxn>
                    <a:cxn ang="0">
                      <a:pos x="connsiteX3468" y="connsiteY3468"/>
                    </a:cxn>
                    <a:cxn ang="0">
                      <a:pos x="connsiteX3469" y="connsiteY3469"/>
                    </a:cxn>
                    <a:cxn ang="0">
                      <a:pos x="connsiteX3470" y="connsiteY3470"/>
                    </a:cxn>
                    <a:cxn ang="0">
                      <a:pos x="connsiteX3471" y="connsiteY3471"/>
                    </a:cxn>
                    <a:cxn ang="0">
                      <a:pos x="connsiteX3472" y="connsiteY3472"/>
                    </a:cxn>
                    <a:cxn ang="0">
                      <a:pos x="connsiteX3473" y="connsiteY3473"/>
                    </a:cxn>
                    <a:cxn ang="0">
                      <a:pos x="connsiteX3474" y="connsiteY3474"/>
                    </a:cxn>
                    <a:cxn ang="0">
                      <a:pos x="connsiteX3475" y="connsiteY3475"/>
                    </a:cxn>
                    <a:cxn ang="0">
                      <a:pos x="connsiteX3476" y="connsiteY3476"/>
                    </a:cxn>
                    <a:cxn ang="0">
                      <a:pos x="connsiteX3477" y="connsiteY3477"/>
                    </a:cxn>
                    <a:cxn ang="0">
                      <a:pos x="connsiteX3478" y="connsiteY3478"/>
                    </a:cxn>
                    <a:cxn ang="0">
                      <a:pos x="connsiteX3479" y="connsiteY3479"/>
                    </a:cxn>
                    <a:cxn ang="0">
                      <a:pos x="connsiteX3480" y="connsiteY3480"/>
                    </a:cxn>
                    <a:cxn ang="0">
                      <a:pos x="connsiteX3481" y="connsiteY3481"/>
                    </a:cxn>
                    <a:cxn ang="0">
                      <a:pos x="connsiteX3482" y="connsiteY3482"/>
                    </a:cxn>
                    <a:cxn ang="0">
                      <a:pos x="connsiteX3483" y="connsiteY3483"/>
                    </a:cxn>
                    <a:cxn ang="0">
                      <a:pos x="connsiteX3484" y="connsiteY3484"/>
                    </a:cxn>
                    <a:cxn ang="0">
                      <a:pos x="connsiteX3485" y="connsiteY3485"/>
                    </a:cxn>
                    <a:cxn ang="0">
                      <a:pos x="connsiteX3486" y="connsiteY3486"/>
                    </a:cxn>
                    <a:cxn ang="0">
                      <a:pos x="connsiteX3487" y="connsiteY3487"/>
                    </a:cxn>
                    <a:cxn ang="0">
                      <a:pos x="connsiteX3488" y="connsiteY3488"/>
                    </a:cxn>
                    <a:cxn ang="0">
                      <a:pos x="connsiteX3489" y="connsiteY3489"/>
                    </a:cxn>
                    <a:cxn ang="0">
                      <a:pos x="connsiteX3490" y="connsiteY3490"/>
                    </a:cxn>
                    <a:cxn ang="0">
                      <a:pos x="connsiteX3491" y="connsiteY3491"/>
                    </a:cxn>
                    <a:cxn ang="0">
                      <a:pos x="connsiteX3492" y="connsiteY3492"/>
                    </a:cxn>
                    <a:cxn ang="0">
                      <a:pos x="connsiteX3493" y="connsiteY3493"/>
                    </a:cxn>
                    <a:cxn ang="0">
                      <a:pos x="connsiteX3494" y="connsiteY3494"/>
                    </a:cxn>
                    <a:cxn ang="0">
                      <a:pos x="connsiteX3495" y="connsiteY3495"/>
                    </a:cxn>
                    <a:cxn ang="0">
                      <a:pos x="connsiteX3496" y="connsiteY3496"/>
                    </a:cxn>
                    <a:cxn ang="0">
                      <a:pos x="connsiteX3497" y="connsiteY3497"/>
                    </a:cxn>
                    <a:cxn ang="0">
                      <a:pos x="connsiteX3498" y="connsiteY3498"/>
                    </a:cxn>
                    <a:cxn ang="0">
                      <a:pos x="connsiteX3499" y="connsiteY3499"/>
                    </a:cxn>
                    <a:cxn ang="0">
                      <a:pos x="connsiteX3500" y="connsiteY3500"/>
                    </a:cxn>
                    <a:cxn ang="0">
                      <a:pos x="connsiteX3501" y="connsiteY3501"/>
                    </a:cxn>
                    <a:cxn ang="0">
                      <a:pos x="connsiteX3502" y="connsiteY3502"/>
                    </a:cxn>
                    <a:cxn ang="0">
                      <a:pos x="connsiteX3503" y="connsiteY3503"/>
                    </a:cxn>
                    <a:cxn ang="0">
                      <a:pos x="connsiteX3504" y="connsiteY3504"/>
                    </a:cxn>
                    <a:cxn ang="0">
                      <a:pos x="connsiteX3505" y="connsiteY3505"/>
                    </a:cxn>
                    <a:cxn ang="0">
                      <a:pos x="connsiteX3506" y="connsiteY3506"/>
                    </a:cxn>
                    <a:cxn ang="0">
                      <a:pos x="connsiteX3507" y="connsiteY3507"/>
                    </a:cxn>
                    <a:cxn ang="0">
                      <a:pos x="connsiteX3508" y="connsiteY3508"/>
                    </a:cxn>
                    <a:cxn ang="0">
                      <a:pos x="connsiteX3509" y="connsiteY3509"/>
                    </a:cxn>
                    <a:cxn ang="0">
                      <a:pos x="connsiteX3510" y="connsiteY3510"/>
                    </a:cxn>
                    <a:cxn ang="0">
                      <a:pos x="connsiteX3511" y="connsiteY3511"/>
                    </a:cxn>
                    <a:cxn ang="0">
                      <a:pos x="connsiteX3512" y="connsiteY3512"/>
                    </a:cxn>
                    <a:cxn ang="0">
                      <a:pos x="connsiteX3513" y="connsiteY3513"/>
                    </a:cxn>
                    <a:cxn ang="0">
                      <a:pos x="connsiteX3514" y="connsiteY3514"/>
                    </a:cxn>
                    <a:cxn ang="0">
                      <a:pos x="connsiteX3515" y="connsiteY3515"/>
                    </a:cxn>
                    <a:cxn ang="0">
                      <a:pos x="connsiteX3516" y="connsiteY3516"/>
                    </a:cxn>
                    <a:cxn ang="0">
                      <a:pos x="connsiteX3517" y="connsiteY3517"/>
                    </a:cxn>
                    <a:cxn ang="0">
                      <a:pos x="connsiteX3518" y="connsiteY3518"/>
                    </a:cxn>
                    <a:cxn ang="0">
                      <a:pos x="connsiteX3519" y="connsiteY3519"/>
                    </a:cxn>
                    <a:cxn ang="0">
                      <a:pos x="connsiteX3520" y="connsiteY3520"/>
                    </a:cxn>
                    <a:cxn ang="0">
                      <a:pos x="connsiteX3521" y="connsiteY3521"/>
                    </a:cxn>
                    <a:cxn ang="0">
                      <a:pos x="connsiteX3522" y="connsiteY3522"/>
                    </a:cxn>
                    <a:cxn ang="0">
                      <a:pos x="connsiteX3523" y="connsiteY3523"/>
                    </a:cxn>
                    <a:cxn ang="0">
                      <a:pos x="connsiteX3524" y="connsiteY3524"/>
                    </a:cxn>
                    <a:cxn ang="0">
                      <a:pos x="connsiteX3525" y="connsiteY3525"/>
                    </a:cxn>
                    <a:cxn ang="0">
                      <a:pos x="connsiteX3526" y="connsiteY3526"/>
                    </a:cxn>
                    <a:cxn ang="0">
                      <a:pos x="connsiteX3527" y="connsiteY3527"/>
                    </a:cxn>
                    <a:cxn ang="0">
                      <a:pos x="connsiteX3528" y="connsiteY3528"/>
                    </a:cxn>
                    <a:cxn ang="0">
                      <a:pos x="connsiteX3529" y="connsiteY3529"/>
                    </a:cxn>
                    <a:cxn ang="0">
                      <a:pos x="connsiteX3530" y="connsiteY3530"/>
                    </a:cxn>
                    <a:cxn ang="0">
                      <a:pos x="connsiteX3531" y="connsiteY3531"/>
                    </a:cxn>
                    <a:cxn ang="0">
                      <a:pos x="connsiteX3532" y="connsiteY3532"/>
                    </a:cxn>
                    <a:cxn ang="0">
                      <a:pos x="connsiteX3533" y="connsiteY3533"/>
                    </a:cxn>
                    <a:cxn ang="0">
                      <a:pos x="connsiteX3534" y="connsiteY3534"/>
                    </a:cxn>
                    <a:cxn ang="0">
                      <a:pos x="connsiteX3535" y="connsiteY3535"/>
                    </a:cxn>
                    <a:cxn ang="0">
                      <a:pos x="connsiteX3536" y="connsiteY3536"/>
                    </a:cxn>
                    <a:cxn ang="0">
                      <a:pos x="connsiteX3537" y="connsiteY3537"/>
                    </a:cxn>
                    <a:cxn ang="0">
                      <a:pos x="connsiteX3538" y="connsiteY3538"/>
                    </a:cxn>
                    <a:cxn ang="0">
                      <a:pos x="connsiteX3539" y="connsiteY3539"/>
                    </a:cxn>
                    <a:cxn ang="0">
                      <a:pos x="connsiteX3540" y="connsiteY3540"/>
                    </a:cxn>
                    <a:cxn ang="0">
                      <a:pos x="connsiteX3541" y="connsiteY3541"/>
                    </a:cxn>
                    <a:cxn ang="0">
                      <a:pos x="connsiteX3542" y="connsiteY3542"/>
                    </a:cxn>
                    <a:cxn ang="0">
                      <a:pos x="connsiteX3543" y="connsiteY3543"/>
                    </a:cxn>
                    <a:cxn ang="0">
                      <a:pos x="connsiteX3544" y="connsiteY3544"/>
                    </a:cxn>
                    <a:cxn ang="0">
                      <a:pos x="connsiteX3545" y="connsiteY3545"/>
                    </a:cxn>
                    <a:cxn ang="0">
                      <a:pos x="connsiteX3546" y="connsiteY3546"/>
                    </a:cxn>
                    <a:cxn ang="0">
                      <a:pos x="connsiteX3547" y="connsiteY3547"/>
                    </a:cxn>
                    <a:cxn ang="0">
                      <a:pos x="connsiteX3548" y="connsiteY3548"/>
                    </a:cxn>
                    <a:cxn ang="0">
                      <a:pos x="connsiteX3549" y="connsiteY3549"/>
                    </a:cxn>
                    <a:cxn ang="0">
                      <a:pos x="connsiteX3550" y="connsiteY3550"/>
                    </a:cxn>
                    <a:cxn ang="0">
                      <a:pos x="connsiteX3551" y="connsiteY3551"/>
                    </a:cxn>
                    <a:cxn ang="0">
                      <a:pos x="connsiteX3552" y="connsiteY3552"/>
                    </a:cxn>
                    <a:cxn ang="0">
                      <a:pos x="connsiteX3553" y="connsiteY3553"/>
                    </a:cxn>
                    <a:cxn ang="0">
                      <a:pos x="connsiteX3554" y="connsiteY3554"/>
                    </a:cxn>
                    <a:cxn ang="0">
                      <a:pos x="connsiteX3555" y="connsiteY3555"/>
                    </a:cxn>
                    <a:cxn ang="0">
                      <a:pos x="connsiteX3556" y="connsiteY3556"/>
                    </a:cxn>
                    <a:cxn ang="0">
                      <a:pos x="connsiteX3557" y="connsiteY3557"/>
                    </a:cxn>
                    <a:cxn ang="0">
                      <a:pos x="connsiteX3558" y="connsiteY3558"/>
                    </a:cxn>
                    <a:cxn ang="0">
                      <a:pos x="connsiteX3559" y="connsiteY3559"/>
                    </a:cxn>
                    <a:cxn ang="0">
                      <a:pos x="connsiteX3560" y="connsiteY3560"/>
                    </a:cxn>
                    <a:cxn ang="0">
                      <a:pos x="connsiteX3561" y="connsiteY3561"/>
                    </a:cxn>
                    <a:cxn ang="0">
                      <a:pos x="connsiteX3562" y="connsiteY3562"/>
                    </a:cxn>
                    <a:cxn ang="0">
                      <a:pos x="connsiteX3563" y="connsiteY3563"/>
                    </a:cxn>
                    <a:cxn ang="0">
                      <a:pos x="connsiteX3564" y="connsiteY3564"/>
                    </a:cxn>
                    <a:cxn ang="0">
                      <a:pos x="connsiteX3565" y="connsiteY3565"/>
                    </a:cxn>
                    <a:cxn ang="0">
                      <a:pos x="connsiteX3566" y="connsiteY3566"/>
                    </a:cxn>
                    <a:cxn ang="0">
                      <a:pos x="connsiteX3567" y="connsiteY3567"/>
                    </a:cxn>
                    <a:cxn ang="0">
                      <a:pos x="connsiteX3568" y="connsiteY3568"/>
                    </a:cxn>
                    <a:cxn ang="0">
                      <a:pos x="connsiteX3569" y="connsiteY3569"/>
                    </a:cxn>
                    <a:cxn ang="0">
                      <a:pos x="connsiteX3570" y="connsiteY3570"/>
                    </a:cxn>
                    <a:cxn ang="0">
                      <a:pos x="connsiteX3571" y="connsiteY3571"/>
                    </a:cxn>
                    <a:cxn ang="0">
                      <a:pos x="connsiteX3572" y="connsiteY3572"/>
                    </a:cxn>
                    <a:cxn ang="0">
                      <a:pos x="connsiteX3573" y="connsiteY3573"/>
                    </a:cxn>
                    <a:cxn ang="0">
                      <a:pos x="connsiteX3574" y="connsiteY3574"/>
                    </a:cxn>
                    <a:cxn ang="0">
                      <a:pos x="connsiteX3575" y="connsiteY3575"/>
                    </a:cxn>
                    <a:cxn ang="0">
                      <a:pos x="connsiteX3576" y="connsiteY3576"/>
                    </a:cxn>
                    <a:cxn ang="0">
                      <a:pos x="connsiteX3577" y="connsiteY3577"/>
                    </a:cxn>
                    <a:cxn ang="0">
                      <a:pos x="connsiteX3578" y="connsiteY3578"/>
                    </a:cxn>
                    <a:cxn ang="0">
                      <a:pos x="connsiteX3579" y="connsiteY3579"/>
                    </a:cxn>
                    <a:cxn ang="0">
                      <a:pos x="connsiteX3580" y="connsiteY3580"/>
                    </a:cxn>
                    <a:cxn ang="0">
                      <a:pos x="connsiteX3581" y="connsiteY3581"/>
                    </a:cxn>
                    <a:cxn ang="0">
                      <a:pos x="connsiteX3582" y="connsiteY3582"/>
                    </a:cxn>
                    <a:cxn ang="0">
                      <a:pos x="connsiteX3583" y="connsiteY3583"/>
                    </a:cxn>
                    <a:cxn ang="0">
                      <a:pos x="connsiteX3584" y="connsiteY3584"/>
                    </a:cxn>
                    <a:cxn ang="0">
                      <a:pos x="connsiteX3585" y="connsiteY3585"/>
                    </a:cxn>
                    <a:cxn ang="0">
                      <a:pos x="connsiteX3586" y="connsiteY3586"/>
                    </a:cxn>
                    <a:cxn ang="0">
                      <a:pos x="connsiteX3587" y="connsiteY3587"/>
                    </a:cxn>
                    <a:cxn ang="0">
                      <a:pos x="connsiteX3588" y="connsiteY3588"/>
                    </a:cxn>
                    <a:cxn ang="0">
                      <a:pos x="connsiteX3589" y="connsiteY3589"/>
                    </a:cxn>
                    <a:cxn ang="0">
                      <a:pos x="connsiteX3590" y="connsiteY3590"/>
                    </a:cxn>
                    <a:cxn ang="0">
                      <a:pos x="connsiteX3591" y="connsiteY3591"/>
                    </a:cxn>
                    <a:cxn ang="0">
                      <a:pos x="connsiteX3592" y="connsiteY3592"/>
                    </a:cxn>
                    <a:cxn ang="0">
                      <a:pos x="connsiteX3593" y="connsiteY3593"/>
                    </a:cxn>
                    <a:cxn ang="0">
                      <a:pos x="connsiteX3594" y="connsiteY3594"/>
                    </a:cxn>
                    <a:cxn ang="0">
                      <a:pos x="connsiteX3595" y="connsiteY3595"/>
                    </a:cxn>
                    <a:cxn ang="0">
                      <a:pos x="connsiteX3596" y="connsiteY3596"/>
                    </a:cxn>
                    <a:cxn ang="0">
                      <a:pos x="connsiteX3597" y="connsiteY3597"/>
                    </a:cxn>
                    <a:cxn ang="0">
                      <a:pos x="connsiteX3598" y="connsiteY3598"/>
                    </a:cxn>
                    <a:cxn ang="0">
                      <a:pos x="connsiteX3599" y="connsiteY3599"/>
                    </a:cxn>
                    <a:cxn ang="0">
                      <a:pos x="connsiteX3600" y="connsiteY3600"/>
                    </a:cxn>
                    <a:cxn ang="0">
                      <a:pos x="connsiteX3601" y="connsiteY3601"/>
                    </a:cxn>
                    <a:cxn ang="0">
                      <a:pos x="connsiteX3602" y="connsiteY3602"/>
                    </a:cxn>
                    <a:cxn ang="0">
                      <a:pos x="connsiteX3603" y="connsiteY3603"/>
                    </a:cxn>
                    <a:cxn ang="0">
                      <a:pos x="connsiteX3604" y="connsiteY3604"/>
                    </a:cxn>
                    <a:cxn ang="0">
                      <a:pos x="connsiteX3605" y="connsiteY3605"/>
                    </a:cxn>
                    <a:cxn ang="0">
                      <a:pos x="connsiteX3606" y="connsiteY3606"/>
                    </a:cxn>
                    <a:cxn ang="0">
                      <a:pos x="connsiteX3607" y="connsiteY3607"/>
                    </a:cxn>
                    <a:cxn ang="0">
                      <a:pos x="connsiteX3608" y="connsiteY3608"/>
                    </a:cxn>
                    <a:cxn ang="0">
                      <a:pos x="connsiteX3609" y="connsiteY3609"/>
                    </a:cxn>
                    <a:cxn ang="0">
                      <a:pos x="connsiteX3610" y="connsiteY3610"/>
                    </a:cxn>
                    <a:cxn ang="0">
                      <a:pos x="connsiteX3611" y="connsiteY3611"/>
                    </a:cxn>
                    <a:cxn ang="0">
                      <a:pos x="connsiteX3612" y="connsiteY3612"/>
                    </a:cxn>
                    <a:cxn ang="0">
                      <a:pos x="connsiteX3613" y="connsiteY3613"/>
                    </a:cxn>
                    <a:cxn ang="0">
                      <a:pos x="connsiteX3614" y="connsiteY3614"/>
                    </a:cxn>
                    <a:cxn ang="0">
                      <a:pos x="connsiteX3615" y="connsiteY3615"/>
                    </a:cxn>
                    <a:cxn ang="0">
                      <a:pos x="connsiteX3616" y="connsiteY3616"/>
                    </a:cxn>
                    <a:cxn ang="0">
                      <a:pos x="connsiteX3617" y="connsiteY3617"/>
                    </a:cxn>
                    <a:cxn ang="0">
                      <a:pos x="connsiteX3618" y="connsiteY3618"/>
                    </a:cxn>
                    <a:cxn ang="0">
                      <a:pos x="connsiteX3619" y="connsiteY3619"/>
                    </a:cxn>
                    <a:cxn ang="0">
                      <a:pos x="connsiteX3620" y="connsiteY3620"/>
                    </a:cxn>
                    <a:cxn ang="0">
                      <a:pos x="connsiteX3621" y="connsiteY3621"/>
                    </a:cxn>
                    <a:cxn ang="0">
                      <a:pos x="connsiteX3622" y="connsiteY3622"/>
                    </a:cxn>
                    <a:cxn ang="0">
                      <a:pos x="connsiteX3623" y="connsiteY3623"/>
                    </a:cxn>
                    <a:cxn ang="0">
                      <a:pos x="connsiteX3624" y="connsiteY3624"/>
                    </a:cxn>
                    <a:cxn ang="0">
                      <a:pos x="connsiteX3625" y="connsiteY3625"/>
                    </a:cxn>
                    <a:cxn ang="0">
                      <a:pos x="connsiteX3626" y="connsiteY3626"/>
                    </a:cxn>
                    <a:cxn ang="0">
                      <a:pos x="connsiteX3627" y="connsiteY3627"/>
                    </a:cxn>
                    <a:cxn ang="0">
                      <a:pos x="connsiteX3628" y="connsiteY3628"/>
                    </a:cxn>
                    <a:cxn ang="0">
                      <a:pos x="connsiteX3629" y="connsiteY3629"/>
                    </a:cxn>
                    <a:cxn ang="0">
                      <a:pos x="connsiteX3630" y="connsiteY3630"/>
                    </a:cxn>
                    <a:cxn ang="0">
                      <a:pos x="connsiteX3631" y="connsiteY3631"/>
                    </a:cxn>
                    <a:cxn ang="0">
                      <a:pos x="connsiteX3632" y="connsiteY3632"/>
                    </a:cxn>
                    <a:cxn ang="0">
                      <a:pos x="connsiteX3633" y="connsiteY3633"/>
                    </a:cxn>
                    <a:cxn ang="0">
                      <a:pos x="connsiteX3634" y="connsiteY3634"/>
                    </a:cxn>
                    <a:cxn ang="0">
                      <a:pos x="connsiteX3635" y="connsiteY3635"/>
                    </a:cxn>
                    <a:cxn ang="0">
                      <a:pos x="connsiteX3636" y="connsiteY3636"/>
                    </a:cxn>
                    <a:cxn ang="0">
                      <a:pos x="connsiteX3637" y="connsiteY3637"/>
                    </a:cxn>
                    <a:cxn ang="0">
                      <a:pos x="connsiteX3638" y="connsiteY3638"/>
                    </a:cxn>
                    <a:cxn ang="0">
                      <a:pos x="connsiteX3639" y="connsiteY3639"/>
                    </a:cxn>
                    <a:cxn ang="0">
                      <a:pos x="connsiteX3640" y="connsiteY3640"/>
                    </a:cxn>
                    <a:cxn ang="0">
                      <a:pos x="connsiteX3641" y="connsiteY3641"/>
                    </a:cxn>
                    <a:cxn ang="0">
                      <a:pos x="connsiteX3642" y="connsiteY3642"/>
                    </a:cxn>
                    <a:cxn ang="0">
                      <a:pos x="connsiteX3643" y="connsiteY3643"/>
                    </a:cxn>
                    <a:cxn ang="0">
                      <a:pos x="connsiteX3644" y="connsiteY3644"/>
                    </a:cxn>
                    <a:cxn ang="0">
                      <a:pos x="connsiteX3645" y="connsiteY3645"/>
                    </a:cxn>
                    <a:cxn ang="0">
                      <a:pos x="connsiteX3646" y="connsiteY3646"/>
                    </a:cxn>
                    <a:cxn ang="0">
                      <a:pos x="connsiteX3647" y="connsiteY3647"/>
                    </a:cxn>
                    <a:cxn ang="0">
                      <a:pos x="connsiteX3648" y="connsiteY3648"/>
                    </a:cxn>
                    <a:cxn ang="0">
                      <a:pos x="connsiteX3649" y="connsiteY3649"/>
                    </a:cxn>
                    <a:cxn ang="0">
                      <a:pos x="connsiteX3650" y="connsiteY3650"/>
                    </a:cxn>
                    <a:cxn ang="0">
                      <a:pos x="connsiteX3651" y="connsiteY3651"/>
                    </a:cxn>
                    <a:cxn ang="0">
                      <a:pos x="connsiteX3652" y="connsiteY3652"/>
                    </a:cxn>
                    <a:cxn ang="0">
                      <a:pos x="connsiteX3653" y="connsiteY3653"/>
                    </a:cxn>
                    <a:cxn ang="0">
                      <a:pos x="connsiteX3654" y="connsiteY3654"/>
                    </a:cxn>
                    <a:cxn ang="0">
                      <a:pos x="connsiteX3655" y="connsiteY3655"/>
                    </a:cxn>
                    <a:cxn ang="0">
                      <a:pos x="connsiteX3656" y="connsiteY3656"/>
                    </a:cxn>
                    <a:cxn ang="0">
                      <a:pos x="connsiteX3657" y="connsiteY3657"/>
                    </a:cxn>
                    <a:cxn ang="0">
                      <a:pos x="connsiteX3658" y="connsiteY3658"/>
                    </a:cxn>
                    <a:cxn ang="0">
                      <a:pos x="connsiteX3659" y="connsiteY3659"/>
                    </a:cxn>
                    <a:cxn ang="0">
                      <a:pos x="connsiteX3660" y="connsiteY3660"/>
                    </a:cxn>
                    <a:cxn ang="0">
                      <a:pos x="connsiteX3661" y="connsiteY3661"/>
                    </a:cxn>
                    <a:cxn ang="0">
                      <a:pos x="connsiteX3662" y="connsiteY3662"/>
                    </a:cxn>
                    <a:cxn ang="0">
                      <a:pos x="connsiteX3663" y="connsiteY3663"/>
                    </a:cxn>
                    <a:cxn ang="0">
                      <a:pos x="connsiteX3664" y="connsiteY3664"/>
                    </a:cxn>
                    <a:cxn ang="0">
                      <a:pos x="connsiteX3665" y="connsiteY3665"/>
                    </a:cxn>
                    <a:cxn ang="0">
                      <a:pos x="connsiteX3666" y="connsiteY3666"/>
                    </a:cxn>
                    <a:cxn ang="0">
                      <a:pos x="connsiteX3667" y="connsiteY3667"/>
                    </a:cxn>
                    <a:cxn ang="0">
                      <a:pos x="connsiteX3668" y="connsiteY3668"/>
                    </a:cxn>
                    <a:cxn ang="0">
                      <a:pos x="connsiteX3669" y="connsiteY3669"/>
                    </a:cxn>
                    <a:cxn ang="0">
                      <a:pos x="connsiteX3670" y="connsiteY3670"/>
                    </a:cxn>
                    <a:cxn ang="0">
                      <a:pos x="connsiteX3671" y="connsiteY3671"/>
                    </a:cxn>
                    <a:cxn ang="0">
                      <a:pos x="connsiteX3672" y="connsiteY3672"/>
                    </a:cxn>
                    <a:cxn ang="0">
                      <a:pos x="connsiteX3673" y="connsiteY3673"/>
                    </a:cxn>
                    <a:cxn ang="0">
                      <a:pos x="connsiteX3674" y="connsiteY3674"/>
                    </a:cxn>
                    <a:cxn ang="0">
                      <a:pos x="connsiteX3675" y="connsiteY3675"/>
                    </a:cxn>
                    <a:cxn ang="0">
                      <a:pos x="connsiteX3676" y="connsiteY3676"/>
                    </a:cxn>
                    <a:cxn ang="0">
                      <a:pos x="connsiteX3677" y="connsiteY3677"/>
                    </a:cxn>
                    <a:cxn ang="0">
                      <a:pos x="connsiteX3678" y="connsiteY3678"/>
                    </a:cxn>
                    <a:cxn ang="0">
                      <a:pos x="connsiteX3679" y="connsiteY3679"/>
                    </a:cxn>
                    <a:cxn ang="0">
                      <a:pos x="connsiteX3680" y="connsiteY3680"/>
                    </a:cxn>
                    <a:cxn ang="0">
                      <a:pos x="connsiteX3681" y="connsiteY3681"/>
                    </a:cxn>
                    <a:cxn ang="0">
                      <a:pos x="connsiteX3682" y="connsiteY3682"/>
                    </a:cxn>
                    <a:cxn ang="0">
                      <a:pos x="connsiteX3683" y="connsiteY3683"/>
                    </a:cxn>
                    <a:cxn ang="0">
                      <a:pos x="connsiteX3684" y="connsiteY3684"/>
                    </a:cxn>
                    <a:cxn ang="0">
                      <a:pos x="connsiteX3685" y="connsiteY3685"/>
                    </a:cxn>
                    <a:cxn ang="0">
                      <a:pos x="connsiteX3686" y="connsiteY3686"/>
                    </a:cxn>
                    <a:cxn ang="0">
                      <a:pos x="connsiteX3687" y="connsiteY3687"/>
                    </a:cxn>
                    <a:cxn ang="0">
                      <a:pos x="connsiteX3688" y="connsiteY3688"/>
                    </a:cxn>
                    <a:cxn ang="0">
                      <a:pos x="connsiteX3689" y="connsiteY3689"/>
                    </a:cxn>
                    <a:cxn ang="0">
                      <a:pos x="connsiteX3690" y="connsiteY3690"/>
                    </a:cxn>
                    <a:cxn ang="0">
                      <a:pos x="connsiteX3691" y="connsiteY3691"/>
                    </a:cxn>
                    <a:cxn ang="0">
                      <a:pos x="connsiteX3692" y="connsiteY3692"/>
                    </a:cxn>
                    <a:cxn ang="0">
                      <a:pos x="connsiteX3693" y="connsiteY3693"/>
                    </a:cxn>
                    <a:cxn ang="0">
                      <a:pos x="connsiteX3694" y="connsiteY3694"/>
                    </a:cxn>
                    <a:cxn ang="0">
                      <a:pos x="connsiteX3695" y="connsiteY3695"/>
                    </a:cxn>
                    <a:cxn ang="0">
                      <a:pos x="connsiteX3696" y="connsiteY3696"/>
                    </a:cxn>
                    <a:cxn ang="0">
                      <a:pos x="connsiteX3697" y="connsiteY3697"/>
                    </a:cxn>
                    <a:cxn ang="0">
                      <a:pos x="connsiteX3698" y="connsiteY3698"/>
                    </a:cxn>
                    <a:cxn ang="0">
                      <a:pos x="connsiteX3699" y="connsiteY3699"/>
                    </a:cxn>
                    <a:cxn ang="0">
                      <a:pos x="connsiteX3700" y="connsiteY3700"/>
                    </a:cxn>
                    <a:cxn ang="0">
                      <a:pos x="connsiteX3701" y="connsiteY3701"/>
                    </a:cxn>
                    <a:cxn ang="0">
                      <a:pos x="connsiteX3702" y="connsiteY3702"/>
                    </a:cxn>
                    <a:cxn ang="0">
                      <a:pos x="connsiteX3703" y="connsiteY3703"/>
                    </a:cxn>
                    <a:cxn ang="0">
                      <a:pos x="connsiteX3704" y="connsiteY3704"/>
                    </a:cxn>
                    <a:cxn ang="0">
                      <a:pos x="connsiteX3705" y="connsiteY3705"/>
                    </a:cxn>
                    <a:cxn ang="0">
                      <a:pos x="connsiteX3706" y="connsiteY3706"/>
                    </a:cxn>
                    <a:cxn ang="0">
                      <a:pos x="connsiteX3707" y="connsiteY3707"/>
                    </a:cxn>
                    <a:cxn ang="0">
                      <a:pos x="connsiteX3708" y="connsiteY3708"/>
                    </a:cxn>
                    <a:cxn ang="0">
                      <a:pos x="connsiteX3709" y="connsiteY3709"/>
                    </a:cxn>
                    <a:cxn ang="0">
                      <a:pos x="connsiteX3710" y="connsiteY3710"/>
                    </a:cxn>
                    <a:cxn ang="0">
                      <a:pos x="connsiteX3711" y="connsiteY3711"/>
                    </a:cxn>
                    <a:cxn ang="0">
                      <a:pos x="connsiteX3712" y="connsiteY3712"/>
                    </a:cxn>
                    <a:cxn ang="0">
                      <a:pos x="connsiteX3713" y="connsiteY3713"/>
                    </a:cxn>
                    <a:cxn ang="0">
                      <a:pos x="connsiteX3714" y="connsiteY3714"/>
                    </a:cxn>
                    <a:cxn ang="0">
                      <a:pos x="connsiteX3715" y="connsiteY3715"/>
                    </a:cxn>
                    <a:cxn ang="0">
                      <a:pos x="connsiteX3716" y="connsiteY3716"/>
                    </a:cxn>
                    <a:cxn ang="0">
                      <a:pos x="connsiteX3717" y="connsiteY3717"/>
                    </a:cxn>
                    <a:cxn ang="0">
                      <a:pos x="connsiteX3718" y="connsiteY3718"/>
                    </a:cxn>
                    <a:cxn ang="0">
                      <a:pos x="connsiteX3719" y="connsiteY3719"/>
                    </a:cxn>
                    <a:cxn ang="0">
                      <a:pos x="connsiteX3720" y="connsiteY3720"/>
                    </a:cxn>
                    <a:cxn ang="0">
                      <a:pos x="connsiteX3721" y="connsiteY3721"/>
                    </a:cxn>
                    <a:cxn ang="0">
                      <a:pos x="connsiteX3722" y="connsiteY3722"/>
                    </a:cxn>
                    <a:cxn ang="0">
                      <a:pos x="connsiteX3723" y="connsiteY3723"/>
                    </a:cxn>
                    <a:cxn ang="0">
                      <a:pos x="connsiteX3724" y="connsiteY3724"/>
                    </a:cxn>
                    <a:cxn ang="0">
                      <a:pos x="connsiteX3725" y="connsiteY3725"/>
                    </a:cxn>
                    <a:cxn ang="0">
                      <a:pos x="connsiteX3726" y="connsiteY3726"/>
                    </a:cxn>
                    <a:cxn ang="0">
                      <a:pos x="connsiteX3727" y="connsiteY3727"/>
                    </a:cxn>
                    <a:cxn ang="0">
                      <a:pos x="connsiteX3728" y="connsiteY3728"/>
                    </a:cxn>
                    <a:cxn ang="0">
                      <a:pos x="connsiteX3729" y="connsiteY3729"/>
                    </a:cxn>
                    <a:cxn ang="0">
                      <a:pos x="connsiteX3730" y="connsiteY3730"/>
                    </a:cxn>
                    <a:cxn ang="0">
                      <a:pos x="connsiteX3731" y="connsiteY3731"/>
                    </a:cxn>
                    <a:cxn ang="0">
                      <a:pos x="connsiteX3732" y="connsiteY3732"/>
                    </a:cxn>
                    <a:cxn ang="0">
                      <a:pos x="connsiteX3733" y="connsiteY3733"/>
                    </a:cxn>
                    <a:cxn ang="0">
                      <a:pos x="connsiteX3734" y="connsiteY3734"/>
                    </a:cxn>
                    <a:cxn ang="0">
                      <a:pos x="connsiteX3735" y="connsiteY3735"/>
                    </a:cxn>
                    <a:cxn ang="0">
                      <a:pos x="connsiteX3736" y="connsiteY3736"/>
                    </a:cxn>
                    <a:cxn ang="0">
                      <a:pos x="connsiteX3737" y="connsiteY3737"/>
                    </a:cxn>
                    <a:cxn ang="0">
                      <a:pos x="connsiteX3738" y="connsiteY3738"/>
                    </a:cxn>
                    <a:cxn ang="0">
                      <a:pos x="connsiteX3739" y="connsiteY3739"/>
                    </a:cxn>
                    <a:cxn ang="0">
                      <a:pos x="connsiteX3740" y="connsiteY3740"/>
                    </a:cxn>
                    <a:cxn ang="0">
                      <a:pos x="connsiteX3741" y="connsiteY3741"/>
                    </a:cxn>
                    <a:cxn ang="0">
                      <a:pos x="connsiteX3742" y="connsiteY3742"/>
                    </a:cxn>
                    <a:cxn ang="0">
                      <a:pos x="connsiteX3743" y="connsiteY3743"/>
                    </a:cxn>
                    <a:cxn ang="0">
                      <a:pos x="connsiteX3744" y="connsiteY3744"/>
                    </a:cxn>
                    <a:cxn ang="0">
                      <a:pos x="connsiteX3745" y="connsiteY3745"/>
                    </a:cxn>
                    <a:cxn ang="0">
                      <a:pos x="connsiteX3746" y="connsiteY3746"/>
                    </a:cxn>
                    <a:cxn ang="0">
                      <a:pos x="connsiteX3747" y="connsiteY3747"/>
                    </a:cxn>
                    <a:cxn ang="0">
                      <a:pos x="connsiteX3748" y="connsiteY3748"/>
                    </a:cxn>
                    <a:cxn ang="0">
                      <a:pos x="connsiteX3749" y="connsiteY3749"/>
                    </a:cxn>
                    <a:cxn ang="0">
                      <a:pos x="connsiteX3750" y="connsiteY3750"/>
                    </a:cxn>
                    <a:cxn ang="0">
                      <a:pos x="connsiteX3751" y="connsiteY3751"/>
                    </a:cxn>
                    <a:cxn ang="0">
                      <a:pos x="connsiteX3752" y="connsiteY3752"/>
                    </a:cxn>
                    <a:cxn ang="0">
                      <a:pos x="connsiteX3753" y="connsiteY3753"/>
                    </a:cxn>
                    <a:cxn ang="0">
                      <a:pos x="connsiteX3754" y="connsiteY3754"/>
                    </a:cxn>
                    <a:cxn ang="0">
                      <a:pos x="connsiteX3755" y="connsiteY3755"/>
                    </a:cxn>
                    <a:cxn ang="0">
                      <a:pos x="connsiteX3756" y="connsiteY3756"/>
                    </a:cxn>
                    <a:cxn ang="0">
                      <a:pos x="connsiteX3757" y="connsiteY3757"/>
                    </a:cxn>
                    <a:cxn ang="0">
                      <a:pos x="connsiteX3758" y="connsiteY3758"/>
                    </a:cxn>
                    <a:cxn ang="0">
                      <a:pos x="connsiteX3759" y="connsiteY3759"/>
                    </a:cxn>
                    <a:cxn ang="0">
                      <a:pos x="connsiteX3760" y="connsiteY3760"/>
                    </a:cxn>
                    <a:cxn ang="0">
                      <a:pos x="connsiteX3761" y="connsiteY3761"/>
                    </a:cxn>
                    <a:cxn ang="0">
                      <a:pos x="connsiteX3762" y="connsiteY3762"/>
                    </a:cxn>
                    <a:cxn ang="0">
                      <a:pos x="connsiteX3763" y="connsiteY3763"/>
                    </a:cxn>
                    <a:cxn ang="0">
                      <a:pos x="connsiteX3764" y="connsiteY3764"/>
                    </a:cxn>
                    <a:cxn ang="0">
                      <a:pos x="connsiteX3765" y="connsiteY3765"/>
                    </a:cxn>
                    <a:cxn ang="0">
                      <a:pos x="connsiteX3766" y="connsiteY3766"/>
                    </a:cxn>
                    <a:cxn ang="0">
                      <a:pos x="connsiteX3767" y="connsiteY3767"/>
                    </a:cxn>
                    <a:cxn ang="0">
                      <a:pos x="connsiteX3768" y="connsiteY3768"/>
                    </a:cxn>
                    <a:cxn ang="0">
                      <a:pos x="connsiteX3769" y="connsiteY3769"/>
                    </a:cxn>
                    <a:cxn ang="0">
                      <a:pos x="connsiteX3770" y="connsiteY3770"/>
                    </a:cxn>
                    <a:cxn ang="0">
                      <a:pos x="connsiteX3771" y="connsiteY3771"/>
                    </a:cxn>
                    <a:cxn ang="0">
                      <a:pos x="connsiteX3772" y="connsiteY3772"/>
                    </a:cxn>
                    <a:cxn ang="0">
                      <a:pos x="connsiteX3773" y="connsiteY3773"/>
                    </a:cxn>
                    <a:cxn ang="0">
                      <a:pos x="connsiteX3774" y="connsiteY3774"/>
                    </a:cxn>
                    <a:cxn ang="0">
                      <a:pos x="connsiteX3775" y="connsiteY3775"/>
                    </a:cxn>
                    <a:cxn ang="0">
                      <a:pos x="connsiteX3776" y="connsiteY3776"/>
                    </a:cxn>
                    <a:cxn ang="0">
                      <a:pos x="connsiteX3777" y="connsiteY3777"/>
                    </a:cxn>
                    <a:cxn ang="0">
                      <a:pos x="connsiteX3778" y="connsiteY3778"/>
                    </a:cxn>
                    <a:cxn ang="0">
                      <a:pos x="connsiteX3779" y="connsiteY3779"/>
                    </a:cxn>
                    <a:cxn ang="0">
                      <a:pos x="connsiteX3780" y="connsiteY3780"/>
                    </a:cxn>
                    <a:cxn ang="0">
                      <a:pos x="connsiteX3781" y="connsiteY3781"/>
                    </a:cxn>
                    <a:cxn ang="0">
                      <a:pos x="connsiteX3782" y="connsiteY3782"/>
                    </a:cxn>
                    <a:cxn ang="0">
                      <a:pos x="connsiteX3783" y="connsiteY3783"/>
                    </a:cxn>
                    <a:cxn ang="0">
                      <a:pos x="connsiteX3784" y="connsiteY3784"/>
                    </a:cxn>
                    <a:cxn ang="0">
                      <a:pos x="connsiteX3785" y="connsiteY3785"/>
                    </a:cxn>
                    <a:cxn ang="0">
                      <a:pos x="connsiteX3786" y="connsiteY3786"/>
                    </a:cxn>
                    <a:cxn ang="0">
                      <a:pos x="connsiteX3787" y="connsiteY3787"/>
                    </a:cxn>
                    <a:cxn ang="0">
                      <a:pos x="connsiteX3788" y="connsiteY3788"/>
                    </a:cxn>
                    <a:cxn ang="0">
                      <a:pos x="connsiteX3789" y="connsiteY3789"/>
                    </a:cxn>
                    <a:cxn ang="0">
                      <a:pos x="connsiteX3790" y="connsiteY3790"/>
                    </a:cxn>
                    <a:cxn ang="0">
                      <a:pos x="connsiteX3791" y="connsiteY3791"/>
                    </a:cxn>
                    <a:cxn ang="0">
                      <a:pos x="connsiteX3792" y="connsiteY3792"/>
                    </a:cxn>
                    <a:cxn ang="0">
                      <a:pos x="connsiteX3793" y="connsiteY3793"/>
                    </a:cxn>
                    <a:cxn ang="0">
                      <a:pos x="connsiteX3794" y="connsiteY3794"/>
                    </a:cxn>
                    <a:cxn ang="0">
                      <a:pos x="connsiteX3795" y="connsiteY3795"/>
                    </a:cxn>
                    <a:cxn ang="0">
                      <a:pos x="connsiteX3796" y="connsiteY3796"/>
                    </a:cxn>
                    <a:cxn ang="0">
                      <a:pos x="connsiteX3797" y="connsiteY3797"/>
                    </a:cxn>
                    <a:cxn ang="0">
                      <a:pos x="connsiteX3798" y="connsiteY3798"/>
                    </a:cxn>
                    <a:cxn ang="0">
                      <a:pos x="connsiteX3799" y="connsiteY3799"/>
                    </a:cxn>
                    <a:cxn ang="0">
                      <a:pos x="connsiteX3800" y="connsiteY3800"/>
                    </a:cxn>
                    <a:cxn ang="0">
                      <a:pos x="connsiteX3801" y="connsiteY3801"/>
                    </a:cxn>
                    <a:cxn ang="0">
                      <a:pos x="connsiteX3802" y="connsiteY3802"/>
                    </a:cxn>
                    <a:cxn ang="0">
                      <a:pos x="connsiteX3803" y="connsiteY3803"/>
                    </a:cxn>
                    <a:cxn ang="0">
                      <a:pos x="connsiteX3804" y="connsiteY3804"/>
                    </a:cxn>
                    <a:cxn ang="0">
                      <a:pos x="connsiteX3805" y="connsiteY3805"/>
                    </a:cxn>
                    <a:cxn ang="0">
                      <a:pos x="connsiteX3806" y="connsiteY3806"/>
                    </a:cxn>
                    <a:cxn ang="0">
                      <a:pos x="connsiteX3807" y="connsiteY3807"/>
                    </a:cxn>
                    <a:cxn ang="0">
                      <a:pos x="connsiteX3808" y="connsiteY3808"/>
                    </a:cxn>
                    <a:cxn ang="0">
                      <a:pos x="connsiteX3809" y="connsiteY3809"/>
                    </a:cxn>
                    <a:cxn ang="0">
                      <a:pos x="connsiteX3810" y="connsiteY3810"/>
                    </a:cxn>
                    <a:cxn ang="0">
                      <a:pos x="connsiteX3811" y="connsiteY3811"/>
                    </a:cxn>
                    <a:cxn ang="0">
                      <a:pos x="connsiteX3812" y="connsiteY3812"/>
                    </a:cxn>
                    <a:cxn ang="0">
                      <a:pos x="connsiteX3813" y="connsiteY3813"/>
                    </a:cxn>
                    <a:cxn ang="0">
                      <a:pos x="connsiteX3814" y="connsiteY3814"/>
                    </a:cxn>
                    <a:cxn ang="0">
                      <a:pos x="connsiteX3815" y="connsiteY3815"/>
                    </a:cxn>
                    <a:cxn ang="0">
                      <a:pos x="connsiteX3816" y="connsiteY3816"/>
                    </a:cxn>
                    <a:cxn ang="0">
                      <a:pos x="connsiteX3817" y="connsiteY3817"/>
                    </a:cxn>
                    <a:cxn ang="0">
                      <a:pos x="connsiteX3818" y="connsiteY3818"/>
                    </a:cxn>
                    <a:cxn ang="0">
                      <a:pos x="connsiteX3819" y="connsiteY3819"/>
                    </a:cxn>
                    <a:cxn ang="0">
                      <a:pos x="connsiteX3820" y="connsiteY3820"/>
                    </a:cxn>
                    <a:cxn ang="0">
                      <a:pos x="connsiteX3821" y="connsiteY3821"/>
                    </a:cxn>
                    <a:cxn ang="0">
                      <a:pos x="connsiteX3822" y="connsiteY3822"/>
                    </a:cxn>
                    <a:cxn ang="0">
                      <a:pos x="connsiteX3823" y="connsiteY3823"/>
                    </a:cxn>
                    <a:cxn ang="0">
                      <a:pos x="connsiteX3824" y="connsiteY3824"/>
                    </a:cxn>
                    <a:cxn ang="0">
                      <a:pos x="connsiteX3825" y="connsiteY3825"/>
                    </a:cxn>
                    <a:cxn ang="0">
                      <a:pos x="connsiteX3826" y="connsiteY3826"/>
                    </a:cxn>
                    <a:cxn ang="0">
                      <a:pos x="connsiteX3827" y="connsiteY3827"/>
                    </a:cxn>
                    <a:cxn ang="0">
                      <a:pos x="connsiteX3828" y="connsiteY3828"/>
                    </a:cxn>
                    <a:cxn ang="0">
                      <a:pos x="connsiteX3829" y="connsiteY3829"/>
                    </a:cxn>
                    <a:cxn ang="0">
                      <a:pos x="connsiteX3830" y="connsiteY3830"/>
                    </a:cxn>
                    <a:cxn ang="0">
                      <a:pos x="connsiteX3831" y="connsiteY3831"/>
                    </a:cxn>
                    <a:cxn ang="0">
                      <a:pos x="connsiteX3832" y="connsiteY3832"/>
                    </a:cxn>
                    <a:cxn ang="0">
                      <a:pos x="connsiteX3833" y="connsiteY3833"/>
                    </a:cxn>
                    <a:cxn ang="0">
                      <a:pos x="connsiteX3834" y="connsiteY3834"/>
                    </a:cxn>
                    <a:cxn ang="0">
                      <a:pos x="connsiteX3835" y="connsiteY3835"/>
                    </a:cxn>
                    <a:cxn ang="0">
                      <a:pos x="connsiteX3836" y="connsiteY3836"/>
                    </a:cxn>
                    <a:cxn ang="0">
                      <a:pos x="connsiteX3837" y="connsiteY3837"/>
                    </a:cxn>
                    <a:cxn ang="0">
                      <a:pos x="connsiteX3838" y="connsiteY3838"/>
                    </a:cxn>
                    <a:cxn ang="0">
                      <a:pos x="connsiteX3839" y="connsiteY3839"/>
                    </a:cxn>
                    <a:cxn ang="0">
                      <a:pos x="connsiteX3840" y="connsiteY3840"/>
                    </a:cxn>
                    <a:cxn ang="0">
                      <a:pos x="connsiteX3841" y="connsiteY3841"/>
                    </a:cxn>
                    <a:cxn ang="0">
                      <a:pos x="connsiteX3842" y="connsiteY3842"/>
                    </a:cxn>
                    <a:cxn ang="0">
                      <a:pos x="connsiteX3843" y="connsiteY3843"/>
                    </a:cxn>
                    <a:cxn ang="0">
                      <a:pos x="connsiteX3844" y="connsiteY3844"/>
                    </a:cxn>
                    <a:cxn ang="0">
                      <a:pos x="connsiteX3845" y="connsiteY3845"/>
                    </a:cxn>
                    <a:cxn ang="0">
                      <a:pos x="connsiteX3846" y="connsiteY3846"/>
                    </a:cxn>
                    <a:cxn ang="0">
                      <a:pos x="connsiteX3847" y="connsiteY3847"/>
                    </a:cxn>
                    <a:cxn ang="0">
                      <a:pos x="connsiteX3848" y="connsiteY3848"/>
                    </a:cxn>
                    <a:cxn ang="0">
                      <a:pos x="connsiteX3849" y="connsiteY3849"/>
                    </a:cxn>
                    <a:cxn ang="0">
                      <a:pos x="connsiteX3850" y="connsiteY3850"/>
                    </a:cxn>
                    <a:cxn ang="0">
                      <a:pos x="connsiteX3851" y="connsiteY3851"/>
                    </a:cxn>
                    <a:cxn ang="0">
                      <a:pos x="connsiteX3852" y="connsiteY3852"/>
                    </a:cxn>
                    <a:cxn ang="0">
                      <a:pos x="connsiteX3853" y="connsiteY3853"/>
                    </a:cxn>
                    <a:cxn ang="0">
                      <a:pos x="connsiteX3854" y="connsiteY3854"/>
                    </a:cxn>
                    <a:cxn ang="0">
                      <a:pos x="connsiteX3855" y="connsiteY3855"/>
                    </a:cxn>
                    <a:cxn ang="0">
                      <a:pos x="connsiteX3856" y="connsiteY3856"/>
                    </a:cxn>
                    <a:cxn ang="0">
                      <a:pos x="connsiteX3857" y="connsiteY3857"/>
                    </a:cxn>
                    <a:cxn ang="0">
                      <a:pos x="connsiteX3858" y="connsiteY3858"/>
                    </a:cxn>
                    <a:cxn ang="0">
                      <a:pos x="connsiteX3859" y="connsiteY3859"/>
                    </a:cxn>
                    <a:cxn ang="0">
                      <a:pos x="connsiteX3860" y="connsiteY3860"/>
                    </a:cxn>
                    <a:cxn ang="0">
                      <a:pos x="connsiteX3861" y="connsiteY3861"/>
                    </a:cxn>
                    <a:cxn ang="0">
                      <a:pos x="connsiteX3862" y="connsiteY3862"/>
                    </a:cxn>
                    <a:cxn ang="0">
                      <a:pos x="connsiteX3863" y="connsiteY3863"/>
                    </a:cxn>
                    <a:cxn ang="0">
                      <a:pos x="connsiteX3864" y="connsiteY3864"/>
                    </a:cxn>
                    <a:cxn ang="0">
                      <a:pos x="connsiteX3865" y="connsiteY3865"/>
                    </a:cxn>
                    <a:cxn ang="0">
                      <a:pos x="connsiteX3866" y="connsiteY3866"/>
                    </a:cxn>
                    <a:cxn ang="0">
                      <a:pos x="connsiteX3867" y="connsiteY3867"/>
                    </a:cxn>
                    <a:cxn ang="0">
                      <a:pos x="connsiteX3868" y="connsiteY3868"/>
                    </a:cxn>
                    <a:cxn ang="0">
                      <a:pos x="connsiteX3869" y="connsiteY3869"/>
                    </a:cxn>
                    <a:cxn ang="0">
                      <a:pos x="connsiteX3870" y="connsiteY3870"/>
                    </a:cxn>
                    <a:cxn ang="0">
                      <a:pos x="connsiteX3871" y="connsiteY3871"/>
                    </a:cxn>
                    <a:cxn ang="0">
                      <a:pos x="connsiteX3872" y="connsiteY3872"/>
                    </a:cxn>
                    <a:cxn ang="0">
                      <a:pos x="connsiteX3873" y="connsiteY3873"/>
                    </a:cxn>
                    <a:cxn ang="0">
                      <a:pos x="connsiteX3874" y="connsiteY3874"/>
                    </a:cxn>
                    <a:cxn ang="0">
                      <a:pos x="connsiteX3875" y="connsiteY3875"/>
                    </a:cxn>
                    <a:cxn ang="0">
                      <a:pos x="connsiteX3876" y="connsiteY3876"/>
                    </a:cxn>
                    <a:cxn ang="0">
                      <a:pos x="connsiteX3877" y="connsiteY3877"/>
                    </a:cxn>
                    <a:cxn ang="0">
                      <a:pos x="connsiteX3878" y="connsiteY3878"/>
                    </a:cxn>
                    <a:cxn ang="0">
                      <a:pos x="connsiteX3879" y="connsiteY3879"/>
                    </a:cxn>
                    <a:cxn ang="0">
                      <a:pos x="connsiteX3880" y="connsiteY3880"/>
                    </a:cxn>
                    <a:cxn ang="0">
                      <a:pos x="connsiteX3881" y="connsiteY3881"/>
                    </a:cxn>
                    <a:cxn ang="0">
                      <a:pos x="connsiteX3882" y="connsiteY3882"/>
                    </a:cxn>
                    <a:cxn ang="0">
                      <a:pos x="connsiteX3883" y="connsiteY3883"/>
                    </a:cxn>
                    <a:cxn ang="0">
                      <a:pos x="connsiteX3884" y="connsiteY3884"/>
                    </a:cxn>
                    <a:cxn ang="0">
                      <a:pos x="connsiteX3885" y="connsiteY3885"/>
                    </a:cxn>
                    <a:cxn ang="0">
                      <a:pos x="connsiteX3886" y="connsiteY3886"/>
                    </a:cxn>
                    <a:cxn ang="0">
                      <a:pos x="connsiteX3887" y="connsiteY3887"/>
                    </a:cxn>
                    <a:cxn ang="0">
                      <a:pos x="connsiteX3888" y="connsiteY3888"/>
                    </a:cxn>
                    <a:cxn ang="0">
                      <a:pos x="connsiteX3889" y="connsiteY3889"/>
                    </a:cxn>
                    <a:cxn ang="0">
                      <a:pos x="connsiteX3890" y="connsiteY3890"/>
                    </a:cxn>
                    <a:cxn ang="0">
                      <a:pos x="connsiteX3891" y="connsiteY3891"/>
                    </a:cxn>
                    <a:cxn ang="0">
                      <a:pos x="connsiteX3892" y="connsiteY3892"/>
                    </a:cxn>
                    <a:cxn ang="0">
                      <a:pos x="connsiteX3893" y="connsiteY3893"/>
                    </a:cxn>
                    <a:cxn ang="0">
                      <a:pos x="connsiteX3894" y="connsiteY3894"/>
                    </a:cxn>
                    <a:cxn ang="0">
                      <a:pos x="connsiteX3895" y="connsiteY3895"/>
                    </a:cxn>
                    <a:cxn ang="0">
                      <a:pos x="connsiteX3896" y="connsiteY3896"/>
                    </a:cxn>
                    <a:cxn ang="0">
                      <a:pos x="connsiteX3897" y="connsiteY3897"/>
                    </a:cxn>
                    <a:cxn ang="0">
                      <a:pos x="connsiteX3898" y="connsiteY3898"/>
                    </a:cxn>
                    <a:cxn ang="0">
                      <a:pos x="connsiteX3899" y="connsiteY3899"/>
                    </a:cxn>
                    <a:cxn ang="0">
                      <a:pos x="connsiteX3900" y="connsiteY3900"/>
                    </a:cxn>
                    <a:cxn ang="0">
                      <a:pos x="connsiteX3901" y="connsiteY3901"/>
                    </a:cxn>
                    <a:cxn ang="0">
                      <a:pos x="connsiteX3902" y="connsiteY3902"/>
                    </a:cxn>
                    <a:cxn ang="0">
                      <a:pos x="connsiteX3903" y="connsiteY3903"/>
                    </a:cxn>
                    <a:cxn ang="0">
                      <a:pos x="connsiteX3904" y="connsiteY3904"/>
                    </a:cxn>
                    <a:cxn ang="0">
                      <a:pos x="connsiteX3905" y="connsiteY3905"/>
                    </a:cxn>
                    <a:cxn ang="0">
                      <a:pos x="connsiteX3906" y="connsiteY3906"/>
                    </a:cxn>
                    <a:cxn ang="0">
                      <a:pos x="connsiteX3907" y="connsiteY3907"/>
                    </a:cxn>
                    <a:cxn ang="0">
                      <a:pos x="connsiteX3908" y="connsiteY3908"/>
                    </a:cxn>
                    <a:cxn ang="0">
                      <a:pos x="connsiteX3909" y="connsiteY3909"/>
                    </a:cxn>
                    <a:cxn ang="0">
                      <a:pos x="connsiteX3910" y="connsiteY3910"/>
                    </a:cxn>
                    <a:cxn ang="0">
                      <a:pos x="connsiteX3911" y="connsiteY3911"/>
                    </a:cxn>
                    <a:cxn ang="0">
                      <a:pos x="connsiteX3912" y="connsiteY3912"/>
                    </a:cxn>
                    <a:cxn ang="0">
                      <a:pos x="connsiteX3913" y="connsiteY3913"/>
                    </a:cxn>
                    <a:cxn ang="0">
                      <a:pos x="connsiteX3914" y="connsiteY3914"/>
                    </a:cxn>
                    <a:cxn ang="0">
                      <a:pos x="connsiteX3915" y="connsiteY3915"/>
                    </a:cxn>
                    <a:cxn ang="0">
                      <a:pos x="connsiteX3916" y="connsiteY3916"/>
                    </a:cxn>
                    <a:cxn ang="0">
                      <a:pos x="connsiteX3917" y="connsiteY3917"/>
                    </a:cxn>
                    <a:cxn ang="0">
                      <a:pos x="connsiteX3918" y="connsiteY3918"/>
                    </a:cxn>
                    <a:cxn ang="0">
                      <a:pos x="connsiteX3919" y="connsiteY3919"/>
                    </a:cxn>
                    <a:cxn ang="0">
                      <a:pos x="connsiteX3920" y="connsiteY3920"/>
                    </a:cxn>
                    <a:cxn ang="0">
                      <a:pos x="connsiteX3921" y="connsiteY3921"/>
                    </a:cxn>
                    <a:cxn ang="0">
                      <a:pos x="connsiteX3922" y="connsiteY3922"/>
                    </a:cxn>
                    <a:cxn ang="0">
                      <a:pos x="connsiteX3923" y="connsiteY3923"/>
                    </a:cxn>
                    <a:cxn ang="0">
                      <a:pos x="connsiteX3924" y="connsiteY3924"/>
                    </a:cxn>
                    <a:cxn ang="0">
                      <a:pos x="connsiteX3925" y="connsiteY3925"/>
                    </a:cxn>
                    <a:cxn ang="0">
                      <a:pos x="connsiteX3926" y="connsiteY3926"/>
                    </a:cxn>
                    <a:cxn ang="0">
                      <a:pos x="connsiteX3927" y="connsiteY3927"/>
                    </a:cxn>
                    <a:cxn ang="0">
                      <a:pos x="connsiteX3928" y="connsiteY3928"/>
                    </a:cxn>
                    <a:cxn ang="0">
                      <a:pos x="connsiteX3929" y="connsiteY3929"/>
                    </a:cxn>
                    <a:cxn ang="0">
                      <a:pos x="connsiteX3930" y="connsiteY3930"/>
                    </a:cxn>
                    <a:cxn ang="0">
                      <a:pos x="connsiteX3931" y="connsiteY3931"/>
                    </a:cxn>
                    <a:cxn ang="0">
                      <a:pos x="connsiteX3932" y="connsiteY3932"/>
                    </a:cxn>
                    <a:cxn ang="0">
                      <a:pos x="connsiteX3933" y="connsiteY3933"/>
                    </a:cxn>
                    <a:cxn ang="0">
                      <a:pos x="connsiteX3934" y="connsiteY3934"/>
                    </a:cxn>
                    <a:cxn ang="0">
                      <a:pos x="connsiteX3935" y="connsiteY3935"/>
                    </a:cxn>
                    <a:cxn ang="0">
                      <a:pos x="connsiteX3936" y="connsiteY3936"/>
                    </a:cxn>
                    <a:cxn ang="0">
                      <a:pos x="connsiteX3937" y="connsiteY3937"/>
                    </a:cxn>
                    <a:cxn ang="0">
                      <a:pos x="connsiteX3938" y="connsiteY3938"/>
                    </a:cxn>
                    <a:cxn ang="0">
                      <a:pos x="connsiteX3939" y="connsiteY3939"/>
                    </a:cxn>
                    <a:cxn ang="0">
                      <a:pos x="connsiteX3940" y="connsiteY3940"/>
                    </a:cxn>
                    <a:cxn ang="0">
                      <a:pos x="connsiteX3941" y="connsiteY3941"/>
                    </a:cxn>
                    <a:cxn ang="0">
                      <a:pos x="connsiteX3942" y="connsiteY3942"/>
                    </a:cxn>
                    <a:cxn ang="0">
                      <a:pos x="connsiteX3943" y="connsiteY3943"/>
                    </a:cxn>
                    <a:cxn ang="0">
                      <a:pos x="connsiteX3944" y="connsiteY3944"/>
                    </a:cxn>
                    <a:cxn ang="0">
                      <a:pos x="connsiteX3945" y="connsiteY3945"/>
                    </a:cxn>
                    <a:cxn ang="0">
                      <a:pos x="connsiteX3946" y="connsiteY3946"/>
                    </a:cxn>
                    <a:cxn ang="0">
                      <a:pos x="connsiteX3947" y="connsiteY3947"/>
                    </a:cxn>
                    <a:cxn ang="0">
                      <a:pos x="connsiteX3948" y="connsiteY3948"/>
                    </a:cxn>
                    <a:cxn ang="0">
                      <a:pos x="connsiteX3949" y="connsiteY3949"/>
                    </a:cxn>
                    <a:cxn ang="0">
                      <a:pos x="connsiteX3950" y="connsiteY3950"/>
                    </a:cxn>
                    <a:cxn ang="0">
                      <a:pos x="connsiteX3951" y="connsiteY3951"/>
                    </a:cxn>
                    <a:cxn ang="0">
                      <a:pos x="connsiteX3952" y="connsiteY3952"/>
                    </a:cxn>
                    <a:cxn ang="0">
                      <a:pos x="connsiteX3953" y="connsiteY3953"/>
                    </a:cxn>
                    <a:cxn ang="0">
                      <a:pos x="connsiteX3954" y="connsiteY3954"/>
                    </a:cxn>
                    <a:cxn ang="0">
                      <a:pos x="connsiteX3955" y="connsiteY3955"/>
                    </a:cxn>
                    <a:cxn ang="0">
                      <a:pos x="connsiteX3956" y="connsiteY3956"/>
                    </a:cxn>
                    <a:cxn ang="0">
                      <a:pos x="connsiteX3957" y="connsiteY3957"/>
                    </a:cxn>
                    <a:cxn ang="0">
                      <a:pos x="connsiteX3958" y="connsiteY3958"/>
                    </a:cxn>
                    <a:cxn ang="0">
                      <a:pos x="connsiteX3959" y="connsiteY3959"/>
                    </a:cxn>
                    <a:cxn ang="0">
                      <a:pos x="connsiteX3960" y="connsiteY3960"/>
                    </a:cxn>
                    <a:cxn ang="0">
                      <a:pos x="connsiteX3961" y="connsiteY3961"/>
                    </a:cxn>
                    <a:cxn ang="0">
                      <a:pos x="connsiteX3962" y="connsiteY3962"/>
                    </a:cxn>
                    <a:cxn ang="0">
                      <a:pos x="connsiteX3963" y="connsiteY3963"/>
                    </a:cxn>
                    <a:cxn ang="0">
                      <a:pos x="connsiteX3964" y="connsiteY3964"/>
                    </a:cxn>
                    <a:cxn ang="0">
                      <a:pos x="connsiteX3965" y="connsiteY3965"/>
                    </a:cxn>
                    <a:cxn ang="0">
                      <a:pos x="connsiteX3966" y="connsiteY3966"/>
                    </a:cxn>
                    <a:cxn ang="0">
                      <a:pos x="connsiteX3967" y="connsiteY3967"/>
                    </a:cxn>
                    <a:cxn ang="0">
                      <a:pos x="connsiteX3968" y="connsiteY3968"/>
                    </a:cxn>
                    <a:cxn ang="0">
                      <a:pos x="connsiteX3969" y="connsiteY3969"/>
                    </a:cxn>
                    <a:cxn ang="0">
                      <a:pos x="connsiteX3970" y="connsiteY3970"/>
                    </a:cxn>
                    <a:cxn ang="0">
                      <a:pos x="connsiteX3971" y="connsiteY3971"/>
                    </a:cxn>
                    <a:cxn ang="0">
                      <a:pos x="connsiteX3972" y="connsiteY3972"/>
                    </a:cxn>
                    <a:cxn ang="0">
                      <a:pos x="connsiteX3973" y="connsiteY3973"/>
                    </a:cxn>
                    <a:cxn ang="0">
                      <a:pos x="connsiteX3974" y="connsiteY3974"/>
                    </a:cxn>
                    <a:cxn ang="0">
                      <a:pos x="connsiteX3975" y="connsiteY3975"/>
                    </a:cxn>
                    <a:cxn ang="0">
                      <a:pos x="connsiteX3976" y="connsiteY3976"/>
                    </a:cxn>
                    <a:cxn ang="0">
                      <a:pos x="connsiteX3977" y="connsiteY3977"/>
                    </a:cxn>
                    <a:cxn ang="0">
                      <a:pos x="connsiteX3978" y="connsiteY3978"/>
                    </a:cxn>
                    <a:cxn ang="0">
                      <a:pos x="connsiteX3979" y="connsiteY3979"/>
                    </a:cxn>
                    <a:cxn ang="0">
                      <a:pos x="connsiteX3980" y="connsiteY3980"/>
                    </a:cxn>
                    <a:cxn ang="0">
                      <a:pos x="connsiteX3981" y="connsiteY3981"/>
                    </a:cxn>
                    <a:cxn ang="0">
                      <a:pos x="connsiteX3982" y="connsiteY3982"/>
                    </a:cxn>
                    <a:cxn ang="0">
                      <a:pos x="connsiteX3983" y="connsiteY3983"/>
                    </a:cxn>
                    <a:cxn ang="0">
                      <a:pos x="connsiteX3984" y="connsiteY3984"/>
                    </a:cxn>
                    <a:cxn ang="0">
                      <a:pos x="connsiteX3985" y="connsiteY3985"/>
                    </a:cxn>
                    <a:cxn ang="0">
                      <a:pos x="connsiteX3986" y="connsiteY3986"/>
                    </a:cxn>
                    <a:cxn ang="0">
                      <a:pos x="connsiteX3987" y="connsiteY3987"/>
                    </a:cxn>
                    <a:cxn ang="0">
                      <a:pos x="connsiteX3988" y="connsiteY3988"/>
                    </a:cxn>
                    <a:cxn ang="0">
                      <a:pos x="connsiteX3989" y="connsiteY3989"/>
                    </a:cxn>
                    <a:cxn ang="0">
                      <a:pos x="connsiteX3990" y="connsiteY3990"/>
                    </a:cxn>
                    <a:cxn ang="0">
                      <a:pos x="connsiteX3991" y="connsiteY3991"/>
                    </a:cxn>
                    <a:cxn ang="0">
                      <a:pos x="connsiteX3992" y="connsiteY3992"/>
                    </a:cxn>
                    <a:cxn ang="0">
                      <a:pos x="connsiteX3993" y="connsiteY3993"/>
                    </a:cxn>
                    <a:cxn ang="0">
                      <a:pos x="connsiteX3994" y="connsiteY3994"/>
                    </a:cxn>
                    <a:cxn ang="0">
                      <a:pos x="connsiteX3995" y="connsiteY3995"/>
                    </a:cxn>
                    <a:cxn ang="0">
                      <a:pos x="connsiteX3996" y="connsiteY3996"/>
                    </a:cxn>
                    <a:cxn ang="0">
                      <a:pos x="connsiteX3997" y="connsiteY3997"/>
                    </a:cxn>
                    <a:cxn ang="0">
                      <a:pos x="connsiteX3998" y="connsiteY3998"/>
                    </a:cxn>
                    <a:cxn ang="0">
                      <a:pos x="connsiteX3999" y="connsiteY3999"/>
                    </a:cxn>
                    <a:cxn ang="0">
                      <a:pos x="connsiteX4000" y="connsiteY4000"/>
                    </a:cxn>
                    <a:cxn ang="0">
                      <a:pos x="connsiteX4001" y="connsiteY4001"/>
                    </a:cxn>
                    <a:cxn ang="0">
                      <a:pos x="connsiteX4002" y="connsiteY4002"/>
                    </a:cxn>
                    <a:cxn ang="0">
                      <a:pos x="connsiteX4003" y="connsiteY4003"/>
                    </a:cxn>
                    <a:cxn ang="0">
                      <a:pos x="connsiteX4004" y="connsiteY4004"/>
                    </a:cxn>
                    <a:cxn ang="0">
                      <a:pos x="connsiteX4005" y="connsiteY4005"/>
                    </a:cxn>
                    <a:cxn ang="0">
                      <a:pos x="connsiteX4006" y="connsiteY4006"/>
                    </a:cxn>
                    <a:cxn ang="0">
                      <a:pos x="connsiteX4007" y="connsiteY4007"/>
                    </a:cxn>
                    <a:cxn ang="0">
                      <a:pos x="connsiteX4008" y="connsiteY4008"/>
                    </a:cxn>
                    <a:cxn ang="0">
                      <a:pos x="connsiteX4009" y="connsiteY4009"/>
                    </a:cxn>
                    <a:cxn ang="0">
                      <a:pos x="connsiteX4010" y="connsiteY4010"/>
                    </a:cxn>
                    <a:cxn ang="0">
                      <a:pos x="connsiteX4011" y="connsiteY4011"/>
                    </a:cxn>
                    <a:cxn ang="0">
                      <a:pos x="connsiteX4012" y="connsiteY4012"/>
                    </a:cxn>
                    <a:cxn ang="0">
                      <a:pos x="connsiteX4013" y="connsiteY4013"/>
                    </a:cxn>
                    <a:cxn ang="0">
                      <a:pos x="connsiteX4014" y="connsiteY4014"/>
                    </a:cxn>
                    <a:cxn ang="0">
                      <a:pos x="connsiteX4015" y="connsiteY4015"/>
                    </a:cxn>
                    <a:cxn ang="0">
                      <a:pos x="connsiteX4016" y="connsiteY4016"/>
                    </a:cxn>
                    <a:cxn ang="0">
                      <a:pos x="connsiteX4017" y="connsiteY4017"/>
                    </a:cxn>
                    <a:cxn ang="0">
                      <a:pos x="connsiteX4018" y="connsiteY4018"/>
                    </a:cxn>
                    <a:cxn ang="0">
                      <a:pos x="connsiteX4019" y="connsiteY4019"/>
                    </a:cxn>
                    <a:cxn ang="0">
                      <a:pos x="connsiteX4020" y="connsiteY4020"/>
                    </a:cxn>
                    <a:cxn ang="0">
                      <a:pos x="connsiteX4021" y="connsiteY4021"/>
                    </a:cxn>
                    <a:cxn ang="0">
                      <a:pos x="connsiteX4022" y="connsiteY4022"/>
                    </a:cxn>
                    <a:cxn ang="0">
                      <a:pos x="connsiteX4023" y="connsiteY4023"/>
                    </a:cxn>
                    <a:cxn ang="0">
                      <a:pos x="connsiteX4024" y="connsiteY4024"/>
                    </a:cxn>
                    <a:cxn ang="0">
                      <a:pos x="connsiteX4025" y="connsiteY4025"/>
                    </a:cxn>
                    <a:cxn ang="0">
                      <a:pos x="connsiteX4026" y="connsiteY4026"/>
                    </a:cxn>
                    <a:cxn ang="0">
                      <a:pos x="connsiteX4027" y="connsiteY4027"/>
                    </a:cxn>
                    <a:cxn ang="0">
                      <a:pos x="connsiteX4028" y="connsiteY4028"/>
                    </a:cxn>
                    <a:cxn ang="0">
                      <a:pos x="connsiteX4029" y="connsiteY4029"/>
                    </a:cxn>
                    <a:cxn ang="0">
                      <a:pos x="connsiteX4030" y="connsiteY4030"/>
                    </a:cxn>
                    <a:cxn ang="0">
                      <a:pos x="connsiteX4031" y="connsiteY4031"/>
                    </a:cxn>
                    <a:cxn ang="0">
                      <a:pos x="connsiteX4032" y="connsiteY4032"/>
                    </a:cxn>
                    <a:cxn ang="0">
                      <a:pos x="connsiteX4033" y="connsiteY4033"/>
                    </a:cxn>
                    <a:cxn ang="0">
                      <a:pos x="connsiteX4034" y="connsiteY4034"/>
                    </a:cxn>
                    <a:cxn ang="0">
                      <a:pos x="connsiteX4035" y="connsiteY4035"/>
                    </a:cxn>
                    <a:cxn ang="0">
                      <a:pos x="connsiteX4036" y="connsiteY4036"/>
                    </a:cxn>
                    <a:cxn ang="0">
                      <a:pos x="connsiteX4037" y="connsiteY4037"/>
                    </a:cxn>
                    <a:cxn ang="0">
                      <a:pos x="connsiteX4038" y="connsiteY4038"/>
                    </a:cxn>
                    <a:cxn ang="0">
                      <a:pos x="connsiteX4039" y="connsiteY4039"/>
                    </a:cxn>
                    <a:cxn ang="0">
                      <a:pos x="connsiteX4040" y="connsiteY4040"/>
                    </a:cxn>
                    <a:cxn ang="0">
                      <a:pos x="connsiteX4041" y="connsiteY4041"/>
                    </a:cxn>
                    <a:cxn ang="0">
                      <a:pos x="connsiteX4042" y="connsiteY4042"/>
                    </a:cxn>
                    <a:cxn ang="0">
                      <a:pos x="connsiteX4043" y="connsiteY4043"/>
                    </a:cxn>
                    <a:cxn ang="0">
                      <a:pos x="connsiteX4044" y="connsiteY4044"/>
                    </a:cxn>
                    <a:cxn ang="0">
                      <a:pos x="connsiteX4045" y="connsiteY4045"/>
                    </a:cxn>
                    <a:cxn ang="0">
                      <a:pos x="connsiteX4046" y="connsiteY4046"/>
                    </a:cxn>
                    <a:cxn ang="0">
                      <a:pos x="connsiteX4047" y="connsiteY4047"/>
                    </a:cxn>
                    <a:cxn ang="0">
                      <a:pos x="connsiteX4048" y="connsiteY4048"/>
                    </a:cxn>
                    <a:cxn ang="0">
                      <a:pos x="connsiteX4049" y="connsiteY4049"/>
                    </a:cxn>
                    <a:cxn ang="0">
                      <a:pos x="connsiteX4050" y="connsiteY4050"/>
                    </a:cxn>
                    <a:cxn ang="0">
                      <a:pos x="connsiteX4051" y="connsiteY4051"/>
                    </a:cxn>
                    <a:cxn ang="0">
                      <a:pos x="connsiteX4052" y="connsiteY4052"/>
                    </a:cxn>
                    <a:cxn ang="0">
                      <a:pos x="connsiteX4053" y="connsiteY4053"/>
                    </a:cxn>
                    <a:cxn ang="0">
                      <a:pos x="connsiteX4054" y="connsiteY4054"/>
                    </a:cxn>
                    <a:cxn ang="0">
                      <a:pos x="connsiteX4055" y="connsiteY4055"/>
                    </a:cxn>
                    <a:cxn ang="0">
                      <a:pos x="connsiteX4056" y="connsiteY4056"/>
                    </a:cxn>
                    <a:cxn ang="0">
                      <a:pos x="connsiteX4057" y="connsiteY4057"/>
                    </a:cxn>
                    <a:cxn ang="0">
                      <a:pos x="connsiteX4058" y="connsiteY4058"/>
                    </a:cxn>
                    <a:cxn ang="0">
                      <a:pos x="connsiteX4059" y="connsiteY4059"/>
                    </a:cxn>
                    <a:cxn ang="0">
                      <a:pos x="connsiteX4060" y="connsiteY4060"/>
                    </a:cxn>
                    <a:cxn ang="0">
                      <a:pos x="connsiteX4061" y="connsiteY4061"/>
                    </a:cxn>
                    <a:cxn ang="0">
                      <a:pos x="connsiteX4062" y="connsiteY4062"/>
                    </a:cxn>
                    <a:cxn ang="0">
                      <a:pos x="connsiteX4063" y="connsiteY4063"/>
                    </a:cxn>
                    <a:cxn ang="0">
                      <a:pos x="connsiteX4064" y="connsiteY4064"/>
                    </a:cxn>
                    <a:cxn ang="0">
                      <a:pos x="connsiteX4065" y="connsiteY4065"/>
                    </a:cxn>
                    <a:cxn ang="0">
                      <a:pos x="connsiteX4066" y="connsiteY4066"/>
                    </a:cxn>
                    <a:cxn ang="0">
                      <a:pos x="connsiteX4067" y="connsiteY4067"/>
                    </a:cxn>
                    <a:cxn ang="0">
                      <a:pos x="connsiteX4068" y="connsiteY4068"/>
                    </a:cxn>
                    <a:cxn ang="0">
                      <a:pos x="connsiteX4069" y="connsiteY4069"/>
                    </a:cxn>
                    <a:cxn ang="0">
                      <a:pos x="connsiteX4070" y="connsiteY4070"/>
                    </a:cxn>
                    <a:cxn ang="0">
                      <a:pos x="connsiteX4071" y="connsiteY4071"/>
                    </a:cxn>
                    <a:cxn ang="0">
                      <a:pos x="connsiteX4072" y="connsiteY4072"/>
                    </a:cxn>
                    <a:cxn ang="0">
                      <a:pos x="connsiteX4073" y="connsiteY4073"/>
                    </a:cxn>
                    <a:cxn ang="0">
                      <a:pos x="connsiteX4074" y="connsiteY4074"/>
                    </a:cxn>
                    <a:cxn ang="0">
                      <a:pos x="connsiteX4075" y="connsiteY4075"/>
                    </a:cxn>
                    <a:cxn ang="0">
                      <a:pos x="connsiteX4076" y="connsiteY4076"/>
                    </a:cxn>
                    <a:cxn ang="0">
                      <a:pos x="connsiteX4077" y="connsiteY4077"/>
                    </a:cxn>
                    <a:cxn ang="0">
                      <a:pos x="connsiteX4078" y="connsiteY4078"/>
                    </a:cxn>
                    <a:cxn ang="0">
                      <a:pos x="connsiteX4079" y="connsiteY4079"/>
                    </a:cxn>
                    <a:cxn ang="0">
                      <a:pos x="connsiteX4080" y="connsiteY4080"/>
                    </a:cxn>
                    <a:cxn ang="0">
                      <a:pos x="connsiteX4081" y="connsiteY4081"/>
                    </a:cxn>
                    <a:cxn ang="0">
                      <a:pos x="connsiteX4082" y="connsiteY4082"/>
                    </a:cxn>
                    <a:cxn ang="0">
                      <a:pos x="connsiteX4083" y="connsiteY4083"/>
                    </a:cxn>
                    <a:cxn ang="0">
                      <a:pos x="connsiteX4084" y="connsiteY4084"/>
                    </a:cxn>
                    <a:cxn ang="0">
                      <a:pos x="connsiteX4085" y="connsiteY4085"/>
                    </a:cxn>
                    <a:cxn ang="0">
                      <a:pos x="connsiteX4086" y="connsiteY4086"/>
                    </a:cxn>
                    <a:cxn ang="0">
                      <a:pos x="connsiteX4087" y="connsiteY4087"/>
                    </a:cxn>
                    <a:cxn ang="0">
                      <a:pos x="connsiteX4088" y="connsiteY4088"/>
                    </a:cxn>
                    <a:cxn ang="0">
                      <a:pos x="connsiteX4089" y="connsiteY4089"/>
                    </a:cxn>
                    <a:cxn ang="0">
                      <a:pos x="connsiteX4090" y="connsiteY4090"/>
                    </a:cxn>
                    <a:cxn ang="0">
                      <a:pos x="connsiteX4091" y="connsiteY4091"/>
                    </a:cxn>
                    <a:cxn ang="0">
                      <a:pos x="connsiteX4092" y="connsiteY4092"/>
                    </a:cxn>
                    <a:cxn ang="0">
                      <a:pos x="connsiteX4093" y="connsiteY4093"/>
                    </a:cxn>
                    <a:cxn ang="0">
                      <a:pos x="connsiteX4094" y="connsiteY4094"/>
                    </a:cxn>
                    <a:cxn ang="0">
                      <a:pos x="connsiteX4095" y="connsiteY4095"/>
                    </a:cxn>
                    <a:cxn ang="0">
                      <a:pos x="connsiteX4096" y="connsiteY4096"/>
                    </a:cxn>
                    <a:cxn ang="0">
                      <a:pos x="connsiteX4097" y="connsiteY4097"/>
                    </a:cxn>
                    <a:cxn ang="0">
                      <a:pos x="connsiteX4098" y="connsiteY4098"/>
                    </a:cxn>
                    <a:cxn ang="0">
                      <a:pos x="connsiteX4099" y="connsiteY4099"/>
                    </a:cxn>
                    <a:cxn ang="0">
                      <a:pos x="connsiteX4100" y="connsiteY4100"/>
                    </a:cxn>
                    <a:cxn ang="0">
                      <a:pos x="connsiteX4101" y="connsiteY4101"/>
                    </a:cxn>
                    <a:cxn ang="0">
                      <a:pos x="connsiteX4102" y="connsiteY4102"/>
                    </a:cxn>
                    <a:cxn ang="0">
                      <a:pos x="connsiteX4103" y="connsiteY4103"/>
                    </a:cxn>
                    <a:cxn ang="0">
                      <a:pos x="connsiteX4104" y="connsiteY4104"/>
                    </a:cxn>
                    <a:cxn ang="0">
                      <a:pos x="connsiteX4105" y="connsiteY4105"/>
                    </a:cxn>
                    <a:cxn ang="0">
                      <a:pos x="connsiteX4106" y="connsiteY4106"/>
                    </a:cxn>
                    <a:cxn ang="0">
                      <a:pos x="connsiteX4107" y="connsiteY4107"/>
                    </a:cxn>
                    <a:cxn ang="0">
                      <a:pos x="connsiteX4108" y="connsiteY4108"/>
                    </a:cxn>
                    <a:cxn ang="0">
                      <a:pos x="connsiteX4109" y="connsiteY4109"/>
                    </a:cxn>
                    <a:cxn ang="0">
                      <a:pos x="connsiteX4110" y="connsiteY4110"/>
                    </a:cxn>
                    <a:cxn ang="0">
                      <a:pos x="connsiteX4111" y="connsiteY4111"/>
                    </a:cxn>
                    <a:cxn ang="0">
                      <a:pos x="connsiteX4112" y="connsiteY4112"/>
                    </a:cxn>
                    <a:cxn ang="0">
                      <a:pos x="connsiteX4113" y="connsiteY4113"/>
                    </a:cxn>
                    <a:cxn ang="0">
                      <a:pos x="connsiteX4114" y="connsiteY4114"/>
                    </a:cxn>
                    <a:cxn ang="0">
                      <a:pos x="connsiteX4115" y="connsiteY4115"/>
                    </a:cxn>
                    <a:cxn ang="0">
                      <a:pos x="connsiteX4116" y="connsiteY4116"/>
                    </a:cxn>
                    <a:cxn ang="0">
                      <a:pos x="connsiteX4117" y="connsiteY4117"/>
                    </a:cxn>
                    <a:cxn ang="0">
                      <a:pos x="connsiteX4118" y="connsiteY4118"/>
                    </a:cxn>
                    <a:cxn ang="0">
                      <a:pos x="connsiteX4119" y="connsiteY4119"/>
                    </a:cxn>
                    <a:cxn ang="0">
                      <a:pos x="connsiteX4120" y="connsiteY4120"/>
                    </a:cxn>
                    <a:cxn ang="0">
                      <a:pos x="connsiteX4121" y="connsiteY4121"/>
                    </a:cxn>
                    <a:cxn ang="0">
                      <a:pos x="connsiteX4122" y="connsiteY4122"/>
                    </a:cxn>
                    <a:cxn ang="0">
                      <a:pos x="connsiteX4123" y="connsiteY4123"/>
                    </a:cxn>
                    <a:cxn ang="0">
                      <a:pos x="connsiteX4124" y="connsiteY4124"/>
                    </a:cxn>
                    <a:cxn ang="0">
                      <a:pos x="connsiteX4125" y="connsiteY4125"/>
                    </a:cxn>
                    <a:cxn ang="0">
                      <a:pos x="connsiteX4126" y="connsiteY4126"/>
                    </a:cxn>
                    <a:cxn ang="0">
                      <a:pos x="connsiteX4127" y="connsiteY4127"/>
                    </a:cxn>
                    <a:cxn ang="0">
                      <a:pos x="connsiteX4128" y="connsiteY4128"/>
                    </a:cxn>
                    <a:cxn ang="0">
                      <a:pos x="connsiteX4129" y="connsiteY4129"/>
                    </a:cxn>
                    <a:cxn ang="0">
                      <a:pos x="connsiteX4130" y="connsiteY4130"/>
                    </a:cxn>
                    <a:cxn ang="0">
                      <a:pos x="connsiteX4131" y="connsiteY4131"/>
                    </a:cxn>
                    <a:cxn ang="0">
                      <a:pos x="connsiteX4132" y="connsiteY4132"/>
                    </a:cxn>
                    <a:cxn ang="0">
                      <a:pos x="connsiteX4133" y="connsiteY4133"/>
                    </a:cxn>
                    <a:cxn ang="0">
                      <a:pos x="connsiteX4134" y="connsiteY4134"/>
                    </a:cxn>
                    <a:cxn ang="0">
                      <a:pos x="connsiteX4135" y="connsiteY4135"/>
                    </a:cxn>
                    <a:cxn ang="0">
                      <a:pos x="connsiteX4136" y="connsiteY4136"/>
                    </a:cxn>
                    <a:cxn ang="0">
                      <a:pos x="connsiteX4137" y="connsiteY4137"/>
                    </a:cxn>
                    <a:cxn ang="0">
                      <a:pos x="connsiteX4138" y="connsiteY4138"/>
                    </a:cxn>
                    <a:cxn ang="0">
                      <a:pos x="connsiteX4139" y="connsiteY4139"/>
                    </a:cxn>
                    <a:cxn ang="0">
                      <a:pos x="connsiteX4140" y="connsiteY4140"/>
                    </a:cxn>
                    <a:cxn ang="0">
                      <a:pos x="connsiteX4141" y="connsiteY4141"/>
                    </a:cxn>
                    <a:cxn ang="0">
                      <a:pos x="connsiteX4142" y="connsiteY4142"/>
                    </a:cxn>
                    <a:cxn ang="0">
                      <a:pos x="connsiteX4143" y="connsiteY4143"/>
                    </a:cxn>
                    <a:cxn ang="0">
                      <a:pos x="connsiteX4144" y="connsiteY4144"/>
                    </a:cxn>
                    <a:cxn ang="0">
                      <a:pos x="connsiteX4145" y="connsiteY4145"/>
                    </a:cxn>
                    <a:cxn ang="0">
                      <a:pos x="connsiteX4146" y="connsiteY4146"/>
                    </a:cxn>
                    <a:cxn ang="0">
                      <a:pos x="connsiteX4147" y="connsiteY4147"/>
                    </a:cxn>
                    <a:cxn ang="0">
                      <a:pos x="connsiteX4148" y="connsiteY4148"/>
                    </a:cxn>
                    <a:cxn ang="0">
                      <a:pos x="connsiteX4149" y="connsiteY4149"/>
                    </a:cxn>
                    <a:cxn ang="0">
                      <a:pos x="connsiteX4150" y="connsiteY4150"/>
                    </a:cxn>
                    <a:cxn ang="0">
                      <a:pos x="connsiteX4151" y="connsiteY4151"/>
                    </a:cxn>
                    <a:cxn ang="0">
                      <a:pos x="connsiteX4152" y="connsiteY4152"/>
                    </a:cxn>
                    <a:cxn ang="0">
                      <a:pos x="connsiteX4153" y="connsiteY4153"/>
                    </a:cxn>
                    <a:cxn ang="0">
                      <a:pos x="connsiteX4154" y="connsiteY4154"/>
                    </a:cxn>
                    <a:cxn ang="0">
                      <a:pos x="connsiteX4155" y="connsiteY4155"/>
                    </a:cxn>
                    <a:cxn ang="0">
                      <a:pos x="connsiteX4156" y="connsiteY4156"/>
                    </a:cxn>
                    <a:cxn ang="0">
                      <a:pos x="connsiteX4157" y="connsiteY4157"/>
                    </a:cxn>
                    <a:cxn ang="0">
                      <a:pos x="connsiteX4158" y="connsiteY4158"/>
                    </a:cxn>
                    <a:cxn ang="0">
                      <a:pos x="connsiteX4159" y="connsiteY4159"/>
                    </a:cxn>
                    <a:cxn ang="0">
                      <a:pos x="connsiteX4160" y="connsiteY4160"/>
                    </a:cxn>
                    <a:cxn ang="0">
                      <a:pos x="connsiteX4161" y="connsiteY4161"/>
                    </a:cxn>
                    <a:cxn ang="0">
                      <a:pos x="connsiteX4162" y="connsiteY4162"/>
                    </a:cxn>
                    <a:cxn ang="0">
                      <a:pos x="connsiteX4163" y="connsiteY4163"/>
                    </a:cxn>
                    <a:cxn ang="0">
                      <a:pos x="connsiteX4164" y="connsiteY4164"/>
                    </a:cxn>
                    <a:cxn ang="0">
                      <a:pos x="connsiteX4165" y="connsiteY4165"/>
                    </a:cxn>
                    <a:cxn ang="0">
                      <a:pos x="connsiteX4166" y="connsiteY4166"/>
                    </a:cxn>
                    <a:cxn ang="0">
                      <a:pos x="connsiteX4167" y="connsiteY4167"/>
                    </a:cxn>
                    <a:cxn ang="0">
                      <a:pos x="connsiteX4168" y="connsiteY4168"/>
                    </a:cxn>
                    <a:cxn ang="0">
                      <a:pos x="connsiteX4169" y="connsiteY4169"/>
                    </a:cxn>
                    <a:cxn ang="0">
                      <a:pos x="connsiteX4170" y="connsiteY4170"/>
                    </a:cxn>
                    <a:cxn ang="0">
                      <a:pos x="connsiteX4171" y="connsiteY4171"/>
                    </a:cxn>
                    <a:cxn ang="0">
                      <a:pos x="connsiteX4172" y="connsiteY4172"/>
                    </a:cxn>
                    <a:cxn ang="0">
                      <a:pos x="connsiteX4173" y="connsiteY4173"/>
                    </a:cxn>
                    <a:cxn ang="0">
                      <a:pos x="connsiteX4174" y="connsiteY4174"/>
                    </a:cxn>
                    <a:cxn ang="0">
                      <a:pos x="connsiteX4175" y="connsiteY4175"/>
                    </a:cxn>
                    <a:cxn ang="0">
                      <a:pos x="connsiteX4176" y="connsiteY4176"/>
                    </a:cxn>
                    <a:cxn ang="0">
                      <a:pos x="connsiteX4177" y="connsiteY4177"/>
                    </a:cxn>
                    <a:cxn ang="0">
                      <a:pos x="connsiteX4178" y="connsiteY4178"/>
                    </a:cxn>
                    <a:cxn ang="0">
                      <a:pos x="connsiteX4179" y="connsiteY4179"/>
                    </a:cxn>
                    <a:cxn ang="0">
                      <a:pos x="connsiteX4180" y="connsiteY4180"/>
                    </a:cxn>
                    <a:cxn ang="0">
                      <a:pos x="connsiteX4181" y="connsiteY4181"/>
                    </a:cxn>
                    <a:cxn ang="0">
                      <a:pos x="connsiteX4182" y="connsiteY4182"/>
                    </a:cxn>
                    <a:cxn ang="0">
                      <a:pos x="connsiteX4183" y="connsiteY4183"/>
                    </a:cxn>
                    <a:cxn ang="0">
                      <a:pos x="connsiteX4184" y="connsiteY4184"/>
                    </a:cxn>
                    <a:cxn ang="0">
                      <a:pos x="connsiteX4185" y="connsiteY4185"/>
                    </a:cxn>
                    <a:cxn ang="0">
                      <a:pos x="connsiteX4186" y="connsiteY4186"/>
                    </a:cxn>
                    <a:cxn ang="0">
                      <a:pos x="connsiteX4187" y="connsiteY4187"/>
                    </a:cxn>
                    <a:cxn ang="0">
                      <a:pos x="connsiteX4188" y="connsiteY4188"/>
                    </a:cxn>
                    <a:cxn ang="0">
                      <a:pos x="connsiteX4189" y="connsiteY4189"/>
                    </a:cxn>
                    <a:cxn ang="0">
                      <a:pos x="connsiteX4190" y="connsiteY4190"/>
                    </a:cxn>
                    <a:cxn ang="0">
                      <a:pos x="connsiteX4191" y="connsiteY4191"/>
                    </a:cxn>
                    <a:cxn ang="0">
                      <a:pos x="connsiteX4192" y="connsiteY4192"/>
                    </a:cxn>
                    <a:cxn ang="0">
                      <a:pos x="connsiteX4193" y="connsiteY4193"/>
                    </a:cxn>
                    <a:cxn ang="0">
                      <a:pos x="connsiteX4194" y="connsiteY4194"/>
                    </a:cxn>
                    <a:cxn ang="0">
                      <a:pos x="connsiteX4195" y="connsiteY4195"/>
                    </a:cxn>
                    <a:cxn ang="0">
                      <a:pos x="connsiteX4196" y="connsiteY4196"/>
                    </a:cxn>
                    <a:cxn ang="0">
                      <a:pos x="connsiteX4197" y="connsiteY4197"/>
                    </a:cxn>
                    <a:cxn ang="0">
                      <a:pos x="connsiteX4198" y="connsiteY4198"/>
                    </a:cxn>
                    <a:cxn ang="0">
                      <a:pos x="connsiteX4199" y="connsiteY4199"/>
                    </a:cxn>
                    <a:cxn ang="0">
                      <a:pos x="connsiteX4200" y="connsiteY4200"/>
                    </a:cxn>
                    <a:cxn ang="0">
                      <a:pos x="connsiteX4201" y="connsiteY4201"/>
                    </a:cxn>
                    <a:cxn ang="0">
                      <a:pos x="connsiteX4202" y="connsiteY4202"/>
                    </a:cxn>
                    <a:cxn ang="0">
                      <a:pos x="connsiteX4203" y="connsiteY4203"/>
                    </a:cxn>
                    <a:cxn ang="0">
                      <a:pos x="connsiteX4204" y="connsiteY4204"/>
                    </a:cxn>
                    <a:cxn ang="0">
                      <a:pos x="connsiteX4205" y="connsiteY4205"/>
                    </a:cxn>
                    <a:cxn ang="0">
                      <a:pos x="connsiteX4206" y="connsiteY4206"/>
                    </a:cxn>
                    <a:cxn ang="0">
                      <a:pos x="connsiteX4207" y="connsiteY4207"/>
                    </a:cxn>
                    <a:cxn ang="0">
                      <a:pos x="connsiteX4208" y="connsiteY4208"/>
                    </a:cxn>
                    <a:cxn ang="0">
                      <a:pos x="connsiteX4209" y="connsiteY4209"/>
                    </a:cxn>
                    <a:cxn ang="0">
                      <a:pos x="connsiteX4210" y="connsiteY4210"/>
                    </a:cxn>
                    <a:cxn ang="0">
                      <a:pos x="connsiteX4211" y="connsiteY4211"/>
                    </a:cxn>
                    <a:cxn ang="0">
                      <a:pos x="connsiteX4212" y="connsiteY4212"/>
                    </a:cxn>
                    <a:cxn ang="0">
                      <a:pos x="connsiteX4213" y="connsiteY4213"/>
                    </a:cxn>
                    <a:cxn ang="0">
                      <a:pos x="connsiteX4214" y="connsiteY4214"/>
                    </a:cxn>
                    <a:cxn ang="0">
                      <a:pos x="connsiteX4215" y="connsiteY4215"/>
                    </a:cxn>
                    <a:cxn ang="0">
                      <a:pos x="connsiteX4216" y="connsiteY4216"/>
                    </a:cxn>
                    <a:cxn ang="0">
                      <a:pos x="connsiteX4217" y="connsiteY4217"/>
                    </a:cxn>
                    <a:cxn ang="0">
                      <a:pos x="connsiteX4218" y="connsiteY4218"/>
                    </a:cxn>
                    <a:cxn ang="0">
                      <a:pos x="connsiteX4219" y="connsiteY4219"/>
                    </a:cxn>
                    <a:cxn ang="0">
                      <a:pos x="connsiteX4220" y="connsiteY4220"/>
                    </a:cxn>
                    <a:cxn ang="0">
                      <a:pos x="connsiteX4221" y="connsiteY4221"/>
                    </a:cxn>
                    <a:cxn ang="0">
                      <a:pos x="connsiteX4222" y="connsiteY4222"/>
                    </a:cxn>
                    <a:cxn ang="0">
                      <a:pos x="connsiteX4223" y="connsiteY4223"/>
                    </a:cxn>
                    <a:cxn ang="0">
                      <a:pos x="connsiteX4224" y="connsiteY4224"/>
                    </a:cxn>
                    <a:cxn ang="0">
                      <a:pos x="connsiteX4225" y="connsiteY4225"/>
                    </a:cxn>
                    <a:cxn ang="0">
                      <a:pos x="connsiteX4226" y="connsiteY4226"/>
                    </a:cxn>
                    <a:cxn ang="0">
                      <a:pos x="connsiteX4227" y="connsiteY4227"/>
                    </a:cxn>
                    <a:cxn ang="0">
                      <a:pos x="connsiteX4228" y="connsiteY4228"/>
                    </a:cxn>
                    <a:cxn ang="0">
                      <a:pos x="connsiteX4229" y="connsiteY4229"/>
                    </a:cxn>
                    <a:cxn ang="0">
                      <a:pos x="connsiteX4230" y="connsiteY4230"/>
                    </a:cxn>
                    <a:cxn ang="0">
                      <a:pos x="connsiteX4231" y="connsiteY4231"/>
                    </a:cxn>
                    <a:cxn ang="0">
                      <a:pos x="connsiteX4232" y="connsiteY4232"/>
                    </a:cxn>
                    <a:cxn ang="0">
                      <a:pos x="connsiteX4233" y="connsiteY4233"/>
                    </a:cxn>
                    <a:cxn ang="0">
                      <a:pos x="connsiteX4234" y="connsiteY4234"/>
                    </a:cxn>
                    <a:cxn ang="0">
                      <a:pos x="connsiteX4235" y="connsiteY4235"/>
                    </a:cxn>
                    <a:cxn ang="0">
                      <a:pos x="connsiteX4236" y="connsiteY4236"/>
                    </a:cxn>
                    <a:cxn ang="0">
                      <a:pos x="connsiteX4237" y="connsiteY4237"/>
                    </a:cxn>
                    <a:cxn ang="0">
                      <a:pos x="connsiteX4238" y="connsiteY4238"/>
                    </a:cxn>
                    <a:cxn ang="0">
                      <a:pos x="connsiteX4239" y="connsiteY4239"/>
                    </a:cxn>
                    <a:cxn ang="0">
                      <a:pos x="connsiteX4240" y="connsiteY4240"/>
                    </a:cxn>
                    <a:cxn ang="0">
                      <a:pos x="connsiteX4241" y="connsiteY4241"/>
                    </a:cxn>
                    <a:cxn ang="0">
                      <a:pos x="connsiteX4242" y="connsiteY4242"/>
                    </a:cxn>
                    <a:cxn ang="0">
                      <a:pos x="connsiteX4243" y="connsiteY4243"/>
                    </a:cxn>
                    <a:cxn ang="0">
                      <a:pos x="connsiteX4244" y="connsiteY4244"/>
                    </a:cxn>
                    <a:cxn ang="0">
                      <a:pos x="connsiteX4245" y="connsiteY4245"/>
                    </a:cxn>
                    <a:cxn ang="0">
                      <a:pos x="connsiteX4246" y="connsiteY4246"/>
                    </a:cxn>
                    <a:cxn ang="0">
                      <a:pos x="connsiteX4247" y="connsiteY4247"/>
                    </a:cxn>
                    <a:cxn ang="0">
                      <a:pos x="connsiteX4248" y="connsiteY4248"/>
                    </a:cxn>
                    <a:cxn ang="0">
                      <a:pos x="connsiteX4249" y="connsiteY4249"/>
                    </a:cxn>
                    <a:cxn ang="0">
                      <a:pos x="connsiteX4250" y="connsiteY4250"/>
                    </a:cxn>
                    <a:cxn ang="0">
                      <a:pos x="connsiteX4251" y="connsiteY4251"/>
                    </a:cxn>
                    <a:cxn ang="0">
                      <a:pos x="connsiteX4252" y="connsiteY4252"/>
                    </a:cxn>
                    <a:cxn ang="0">
                      <a:pos x="connsiteX4253" y="connsiteY4253"/>
                    </a:cxn>
                    <a:cxn ang="0">
                      <a:pos x="connsiteX4254" y="connsiteY4254"/>
                    </a:cxn>
                    <a:cxn ang="0">
                      <a:pos x="connsiteX4255" y="connsiteY4255"/>
                    </a:cxn>
                    <a:cxn ang="0">
                      <a:pos x="connsiteX4256" y="connsiteY4256"/>
                    </a:cxn>
                    <a:cxn ang="0">
                      <a:pos x="connsiteX4257" y="connsiteY4257"/>
                    </a:cxn>
                    <a:cxn ang="0">
                      <a:pos x="connsiteX4258" y="connsiteY4258"/>
                    </a:cxn>
                    <a:cxn ang="0">
                      <a:pos x="connsiteX4259" y="connsiteY4259"/>
                    </a:cxn>
                    <a:cxn ang="0">
                      <a:pos x="connsiteX4260" y="connsiteY4260"/>
                    </a:cxn>
                    <a:cxn ang="0">
                      <a:pos x="connsiteX4261" y="connsiteY4261"/>
                    </a:cxn>
                    <a:cxn ang="0">
                      <a:pos x="connsiteX4262" y="connsiteY4262"/>
                    </a:cxn>
                    <a:cxn ang="0">
                      <a:pos x="connsiteX4263" y="connsiteY4263"/>
                    </a:cxn>
                    <a:cxn ang="0">
                      <a:pos x="connsiteX4264" y="connsiteY4264"/>
                    </a:cxn>
                    <a:cxn ang="0">
                      <a:pos x="connsiteX4265" y="connsiteY4265"/>
                    </a:cxn>
                    <a:cxn ang="0">
                      <a:pos x="connsiteX4266" y="connsiteY4266"/>
                    </a:cxn>
                    <a:cxn ang="0">
                      <a:pos x="connsiteX4267" y="connsiteY4267"/>
                    </a:cxn>
                    <a:cxn ang="0">
                      <a:pos x="connsiteX4268" y="connsiteY4268"/>
                    </a:cxn>
                    <a:cxn ang="0">
                      <a:pos x="connsiteX4269" y="connsiteY4269"/>
                    </a:cxn>
                    <a:cxn ang="0">
                      <a:pos x="connsiteX4270" y="connsiteY4270"/>
                    </a:cxn>
                    <a:cxn ang="0">
                      <a:pos x="connsiteX4271" y="connsiteY4271"/>
                    </a:cxn>
                    <a:cxn ang="0">
                      <a:pos x="connsiteX4272" y="connsiteY4272"/>
                    </a:cxn>
                    <a:cxn ang="0">
                      <a:pos x="connsiteX4273" y="connsiteY4273"/>
                    </a:cxn>
                    <a:cxn ang="0">
                      <a:pos x="connsiteX4274" y="connsiteY4274"/>
                    </a:cxn>
                    <a:cxn ang="0">
                      <a:pos x="connsiteX4275" y="connsiteY4275"/>
                    </a:cxn>
                    <a:cxn ang="0">
                      <a:pos x="connsiteX4276" y="connsiteY4276"/>
                    </a:cxn>
                    <a:cxn ang="0">
                      <a:pos x="connsiteX4277" y="connsiteY4277"/>
                    </a:cxn>
                    <a:cxn ang="0">
                      <a:pos x="connsiteX4278" y="connsiteY4278"/>
                    </a:cxn>
                    <a:cxn ang="0">
                      <a:pos x="connsiteX4279" y="connsiteY4279"/>
                    </a:cxn>
                    <a:cxn ang="0">
                      <a:pos x="connsiteX4280" y="connsiteY4280"/>
                    </a:cxn>
                    <a:cxn ang="0">
                      <a:pos x="connsiteX4281" y="connsiteY4281"/>
                    </a:cxn>
                    <a:cxn ang="0">
                      <a:pos x="connsiteX4282" y="connsiteY4282"/>
                    </a:cxn>
                    <a:cxn ang="0">
                      <a:pos x="connsiteX4283" y="connsiteY4283"/>
                    </a:cxn>
                    <a:cxn ang="0">
                      <a:pos x="connsiteX4284" y="connsiteY4284"/>
                    </a:cxn>
                    <a:cxn ang="0">
                      <a:pos x="connsiteX4285" y="connsiteY4285"/>
                    </a:cxn>
                    <a:cxn ang="0">
                      <a:pos x="connsiteX4286" y="connsiteY4286"/>
                    </a:cxn>
                    <a:cxn ang="0">
                      <a:pos x="connsiteX4287" y="connsiteY4287"/>
                    </a:cxn>
                    <a:cxn ang="0">
                      <a:pos x="connsiteX4288" y="connsiteY4288"/>
                    </a:cxn>
                    <a:cxn ang="0">
                      <a:pos x="connsiteX4289" y="connsiteY4289"/>
                    </a:cxn>
                    <a:cxn ang="0">
                      <a:pos x="connsiteX4290" y="connsiteY4290"/>
                    </a:cxn>
                    <a:cxn ang="0">
                      <a:pos x="connsiteX4291" y="connsiteY4291"/>
                    </a:cxn>
                    <a:cxn ang="0">
                      <a:pos x="connsiteX4292" y="connsiteY4292"/>
                    </a:cxn>
                    <a:cxn ang="0">
                      <a:pos x="connsiteX4293" y="connsiteY4293"/>
                    </a:cxn>
                    <a:cxn ang="0">
                      <a:pos x="connsiteX4294" y="connsiteY4294"/>
                    </a:cxn>
                    <a:cxn ang="0">
                      <a:pos x="connsiteX4295" y="connsiteY4295"/>
                    </a:cxn>
                    <a:cxn ang="0">
                      <a:pos x="connsiteX4296" y="connsiteY4296"/>
                    </a:cxn>
                    <a:cxn ang="0">
                      <a:pos x="connsiteX4297" y="connsiteY4297"/>
                    </a:cxn>
                    <a:cxn ang="0">
                      <a:pos x="connsiteX4298" y="connsiteY4298"/>
                    </a:cxn>
                    <a:cxn ang="0">
                      <a:pos x="connsiteX4299" y="connsiteY4299"/>
                    </a:cxn>
                    <a:cxn ang="0">
                      <a:pos x="connsiteX4300" y="connsiteY4300"/>
                    </a:cxn>
                    <a:cxn ang="0">
                      <a:pos x="connsiteX4301" y="connsiteY4301"/>
                    </a:cxn>
                    <a:cxn ang="0">
                      <a:pos x="connsiteX4302" y="connsiteY4302"/>
                    </a:cxn>
                    <a:cxn ang="0">
                      <a:pos x="connsiteX4303" y="connsiteY4303"/>
                    </a:cxn>
                    <a:cxn ang="0">
                      <a:pos x="connsiteX4304" y="connsiteY4304"/>
                    </a:cxn>
                    <a:cxn ang="0">
                      <a:pos x="connsiteX4305" y="connsiteY4305"/>
                    </a:cxn>
                    <a:cxn ang="0">
                      <a:pos x="connsiteX4306" y="connsiteY4306"/>
                    </a:cxn>
                    <a:cxn ang="0">
                      <a:pos x="connsiteX4307" y="connsiteY4307"/>
                    </a:cxn>
                    <a:cxn ang="0">
                      <a:pos x="connsiteX4308" y="connsiteY4308"/>
                    </a:cxn>
                    <a:cxn ang="0">
                      <a:pos x="connsiteX4309" y="connsiteY4309"/>
                    </a:cxn>
                    <a:cxn ang="0">
                      <a:pos x="connsiteX4310" y="connsiteY4310"/>
                    </a:cxn>
                    <a:cxn ang="0">
                      <a:pos x="connsiteX4311" y="connsiteY4311"/>
                    </a:cxn>
                    <a:cxn ang="0">
                      <a:pos x="connsiteX4312" y="connsiteY4312"/>
                    </a:cxn>
                    <a:cxn ang="0">
                      <a:pos x="connsiteX4313" y="connsiteY4313"/>
                    </a:cxn>
                    <a:cxn ang="0">
                      <a:pos x="connsiteX4314" y="connsiteY4314"/>
                    </a:cxn>
                    <a:cxn ang="0">
                      <a:pos x="connsiteX4315" y="connsiteY4315"/>
                    </a:cxn>
                    <a:cxn ang="0">
                      <a:pos x="connsiteX4316" y="connsiteY4316"/>
                    </a:cxn>
                    <a:cxn ang="0">
                      <a:pos x="connsiteX4317" y="connsiteY4317"/>
                    </a:cxn>
                    <a:cxn ang="0">
                      <a:pos x="connsiteX4318" y="connsiteY4318"/>
                    </a:cxn>
                    <a:cxn ang="0">
                      <a:pos x="connsiteX4319" y="connsiteY4319"/>
                    </a:cxn>
                    <a:cxn ang="0">
                      <a:pos x="connsiteX4320" y="connsiteY4320"/>
                    </a:cxn>
                    <a:cxn ang="0">
                      <a:pos x="connsiteX4321" y="connsiteY4321"/>
                    </a:cxn>
                    <a:cxn ang="0">
                      <a:pos x="connsiteX4322" y="connsiteY4322"/>
                    </a:cxn>
                    <a:cxn ang="0">
                      <a:pos x="connsiteX4323" y="connsiteY4323"/>
                    </a:cxn>
                    <a:cxn ang="0">
                      <a:pos x="connsiteX4324" y="connsiteY4324"/>
                    </a:cxn>
                    <a:cxn ang="0">
                      <a:pos x="connsiteX4325" y="connsiteY4325"/>
                    </a:cxn>
                    <a:cxn ang="0">
                      <a:pos x="connsiteX4326" y="connsiteY4326"/>
                    </a:cxn>
                    <a:cxn ang="0">
                      <a:pos x="connsiteX4327" y="connsiteY4327"/>
                    </a:cxn>
                    <a:cxn ang="0">
                      <a:pos x="connsiteX4328" y="connsiteY4328"/>
                    </a:cxn>
                    <a:cxn ang="0">
                      <a:pos x="connsiteX4329" y="connsiteY4329"/>
                    </a:cxn>
                    <a:cxn ang="0">
                      <a:pos x="connsiteX4330" y="connsiteY4330"/>
                    </a:cxn>
                    <a:cxn ang="0">
                      <a:pos x="connsiteX4331" y="connsiteY4331"/>
                    </a:cxn>
                    <a:cxn ang="0">
                      <a:pos x="connsiteX4332" y="connsiteY4332"/>
                    </a:cxn>
                    <a:cxn ang="0">
                      <a:pos x="connsiteX4333" y="connsiteY4333"/>
                    </a:cxn>
                    <a:cxn ang="0">
                      <a:pos x="connsiteX4334" y="connsiteY4334"/>
                    </a:cxn>
                    <a:cxn ang="0">
                      <a:pos x="connsiteX4335" y="connsiteY4335"/>
                    </a:cxn>
                    <a:cxn ang="0">
                      <a:pos x="connsiteX4336" y="connsiteY4336"/>
                    </a:cxn>
                    <a:cxn ang="0">
                      <a:pos x="connsiteX4337" y="connsiteY4337"/>
                    </a:cxn>
                    <a:cxn ang="0">
                      <a:pos x="connsiteX4338" y="connsiteY4338"/>
                    </a:cxn>
                    <a:cxn ang="0">
                      <a:pos x="connsiteX4339" y="connsiteY4339"/>
                    </a:cxn>
                    <a:cxn ang="0">
                      <a:pos x="connsiteX4340" y="connsiteY4340"/>
                    </a:cxn>
                    <a:cxn ang="0">
                      <a:pos x="connsiteX4341" y="connsiteY4341"/>
                    </a:cxn>
                    <a:cxn ang="0">
                      <a:pos x="connsiteX4342" y="connsiteY4342"/>
                    </a:cxn>
                    <a:cxn ang="0">
                      <a:pos x="connsiteX4343" y="connsiteY4343"/>
                    </a:cxn>
                    <a:cxn ang="0">
                      <a:pos x="connsiteX4344" y="connsiteY4344"/>
                    </a:cxn>
                    <a:cxn ang="0">
                      <a:pos x="connsiteX4345" y="connsiteY4345"/>
                    </a:cxn>
                    <a:cxn ang="0">
                      <a:pos x="connsiteX4346" y="connsiteY4346"/>
                    </a:cxn>
                    <a:cxn ang="0">
                      <a:pos x="connsiteX4347" y="connsiteY4347"/>
                    </a:cxn>
                    <a:cxn ang="0">
                      <a:pos x="connsiteX4348" y="connsiteY4348"/>
                    </a:cxn>
                    <a:cxn ang="0">
                      <a:pos x="connsiteX4349" y="connsiteY4349"/>
                    </a:cxn>
                    <a:cxn ang="0">
                      <a:pos x="connsiteX4350" y="connsiteY4350"/>
                    </a:cxn>
                    <a:cxn ang="0">
                      <a:pos x="connsiteX4351" y="connsiteY4351"/>
                    </a:cxn>
                    <a:cxn ang="0">
                      <a:pos x="connsiteX4352" y="connsiteY4352"/>
                    </a:cxn>
                    <a:cxn ang="0">
                      <a:pos x="connsiteX4353" y="connsiteY4353"/>
                    </a:cxn>
                    <a:cxn ang="0">
                      <a:pos x="connsiteX4354" y="connsiteY4354"/>
                    </a:cxn>
                    <a:cxn ang="0">
                      <a:pos x="connsiteX4355" y="connsiteY4355"/>
                    </a:cxn>
                    <a:cxn ang="0">
                      <a:pos x="connsiteX4356" y="connsiteY4356"/>
                    </a:cxn>
                    <a:cxn ang="0">
                      <a:pos x="connsiteX4357" y="connsiteY4357"/>
                    </a:cxn>
                    <a:cxn ang="0">
                      <a:pos x="connsiteX4358" y="connsiteY4358"/>
                    </a:cxn>
                    <a:cxn ang="0">
                      <a:pos x="connsiteX4359" y="connsiteY4359"/>
                    </a:cxn>
                    <a:cxn ang="0">
                      <a:pos x="connsiteX4360" y="connsiteY4360"/>
                    </a:cxn>
                    <a:cxn ang="0">
                      <a:pos x="connsiteX4361" y="connsiteY4361"/>
                    </a:cxn>
                    <a:cxn ang="0">
                      <a:pos x="connsiteX4362" y="connsiteY4362"/>
                    </a:cxn>
                    <a:cxn ang="0">
                      <a:pos x="connsiteX4363" y="connsiteY4363"/>
                    </a:cxn>
                    <a:cxn ang="0">
                      <a:pos x="connsiteX4364" y="connsiteY4364"/>
                    </a:cxn>
                    <a:cxn ang="0">
                      <a:pos x="connsiteX4365" y="connsiteY4365"/>
                    </a:cxn>
                    <a:cxn ang="0">
                      <a:pos x="connsiteX4366" y="connsiteY4366"/>
                    </a:cxn>
                    <a:cxn ang="0">
                      <a:pos x="connsiteX4367" y="connsiteY4367"/>
                    </a:cxn>
                    <a:cxn ang="0">
                      <a:pos x="connsiteX4368" y="connsiteY4368"/>
                    </a:cxn>
                    <a:cxn ang="0">
                      <a:pos x="connsiteX4369" y="connsiteY4369"/>
                    </a:cxn>
                    <a:cxn ang="0">
                      <a:pos x="connsiteX4370" y="connsiteY4370"/>
                    </a:cxn>
                    <a:cxn ang="0">
                      <a:pos x="connsiteX4371" y="connsiteY4371"/>
                    </a:cxn>
                    <a:cxn ang="0">
                      <a:pos x="connsiteX4372" y="connsiteY4372"/>
                    </a:cxn>
                    <a:cxn ang="0">
                      <a:pos x="connsiteX4373" y="connsiteY4373"/>
                    </a:cxn>
                    <a:cxn ang="0">
                      <a:pos x="connsiteX4374" y="connsiteY4374"/>
                    </a:cxn>
                    <a:cxn ang="0">
                      <a:pos x="connsiteX4375" y="connsiteY4375"/>
                    </a:cxn>
                    <a:cxn ang="0">
                      <a:pos x="connsiteX4376" y="connsiteY4376"/>
                    </a:cxn>
                    <a:cxn ang="0">
                      <a:pos x="connsiteX4377" y="connsiteY4377"/>
                    </a:cxn>
                    <a:cxn ang="0">
                      <a:pos x="connsiteX4378" y="connsiteY4378"/>
                    </a:cxn>
                    <a:cxn ang="0">
                      <a:pos x="connsiteX4379" y="connsiteY4379"/>
                    </a:cxn>
                    <a:cxn ang="0">
                      <a:pos x="connsiteX4380" y="connsiteY4380"/>
                    </a:cxn>
                    <a:cxn ang="0">
                      <a:pos x="connsiteX4381" y="connsiteY4381"/>
                    </a:cxn>
                    <a:cxn ang="0">
                      <a:pos x="connsiteX4382" y="connsiteY4382"/>
                    </a:cxn>
                    <a:cxn ang="0">
                      <a:pos x="connsiteX4383" y="connsiteY4383"/>
                    </a:cxn>
                    <a:cxn ang="0">
                      <a:pos x="connsiteX4384" y="connsiteY4384"/>
                    </a:cxn>
                    <a:cxn ang="0">
                      <a:pos x="connsiteX4385" y="connsiteY4385"/>
                    </a:cxn>
                    <a:cxn ang="0">
                      <a:pos x="connsiteX4386" y="connsiteY4386"/>
                    </a:cxn>
                    <a:cxn ang="0">
                      <a:pos x="connsiteX4387" y="connsiteY4387"/>
                    </a:cxn>
                    <a:cxn ang="0">
                      <a:pos x="connsiteX4388" y="connsiteY4388"/>
                    </a:cxn>
                    <a:cxn ang="0">
                      <a:pos x="connsiteX4389" y="connsiteY4389"/>
                    </a:cxn>
                    <a:cxn ang="0">
                      <a:pos x="connsiteX4390" y="connsiteY4390"/>
                    </a:cxn>
                    <a:cxn ang="0">
                      <a:pos x="connsiteX4391" y="connsiteY4391"/>
                    </a:cxn>
                    <a:cxn ang="0">
                      <a:pos x="connsiteX4392" y="connsiteY4392"/>
                    </a:cxn>
                    <a:cxn ang="0">
                      <a:pos x="connsiteX4393" y="connsiteY4393"/>
                    </a:cxn>
                    <a:cxn ang="0">
                      <a:pos x="connsiteX4394" y="connsiteY4394"/>
                    </a:cxn>
                    <a:cxn ang="0">
                      <a:pos x="connsiteX4395" y="connsiteY4395"/>
                    </a:cxn>
                    <a:cxn ang="0">
                      <a:pos x="connsiteX4396" y="connsiteY4396"/>
                    </a:cxn>
                    <a:cxn ang="0">
                      <a:pos x="connsiteX4397" y="connsiteY4397"/>
                    </a:cxn>
                    <a:cxn ang="0">
                      <a:pos x="connsiteX4398" y="connsiteY4398"/>
                    </a:cxn>
                    <a:cxn ang="0">
                      <a:pos x="connsiteX4399" y="connsiteY4399"/>
                    </a:cxn>
                    <a:cxn ang="0">
                      <a:pos x="connsiteX4400" y="connsiteY4400"/>
                    </a:cxn>
                    <a:cxn ang="0">
                      <a:pos x="connsiteX4401" y="connsiteY4401"/>
                    </a:cxn>
                    <a:cxn ang="0">
                      <a:pos x="connsiteX4402" y="connsiteY4402"/>
                    </a:cxn>
                    <a:cxn ang="0">
                      <a:pos x="connsiteX4403" y="connsiteY4403"/>
                    </a:cxn>
                    <a:cxn ang="0">
                      <a:pos x="connsiteX4404" y="connsiteY4404"/>
                    </a:cxn>
                    <a:cxn ang="0">
                      <a:pos x="connsiteX4405" y="connsiteY4405"/>
                    </a:cxn>
                    <a:cxn ang="0">
                      <a:pos x="connsiteX4406" y="connsiteY4406"/>
                    </a:cxn>
                    <a:cxn ang="0">
                      <a:pos x="connsiteX4407" y="connsiteY4407"/>
                    </a:cxn>
                    <a:cxn ang="0">
                      <a:pos x="connsiteX4408" y="connsiteY4408"/>
                    </a:cxn>
                    <a:cxn ang="0">
                      <a:pos x="connsiteX4409" y="connsiteY4409"/>
                    </a:cxn>
                    <a:cxn ang="0">
                      <a:pos x="connsiteX4410" y="connsiteY4410"/>
                    </a:cxn>
                    <a:cxn ang="0">
                      <a:pos x="connsiteX4411" y="connsiteY4411"/>
                    </a:cxn>
                    <a:cxn ang="0">
                      <a:pos x="connsiteX4412" y="connsiteY4412"/>
                    </a:cxn>
                    <a:cxn ang="0">
                      <a:pos x="connsiteX4413" y="connsiteY4413"/>
                    </a:cxn>
                    <a:cxn ang="0">
                      <a:pos x="connsiteX4414" y="connsiteY4414"/>
                    </a:cxn>
                    <a:cxn ang="0">
                      <a:pos x="connsiteX4415" y="connsiteY4415"/>
                    </a:cxn>
                    <a:cxn ang="0">
                      <a:pos x="connsiteX4416" y="connsiteY4416"/>
                    </a:cxn>
                    <a:cxn ang="0">
                      <a:pos x="connsiteX4417" y="connsiteY4417"/>
                    </a:cxn>
                    <a:cxn ang="0">
                      <a:pos x="connsiteX4418" y="connsiteY4418"/>
                    </a:cxn>
                    <a:cxn ang="0">
                      <a:pos x="connsiteX4419" y="connsiteY4419"/>
                    </a:cxn>
                    <a:cxn ang="0">
                      <a:pos x="connsiteX4420" y="connsiteY4420"/>
                    </a:cxn>
                    <a:cxn ang="0">
                      <a:pos x="connsiteX4421" y="connsiteY4421"/>
                    </a:cxn>
                    <a:cxn ang="0">
                      <a:pos x="connsiteX4422" y="connsiteY4422"/>
                    </a:cxn>
                    <a:cxn ang="0">
                      <a:pos x="connsiteX4423" y="connsiteY4423"/>
                    </a:cxn>
                    <a:cxn ang="0">
                      <a:pos x="connsiteX4424" y="connsiteY4424"/>
                    </a:cxn>
                    <a:cxn ang="0">
                      <a:pos x="connsiteX4425" y="connsiteY4425"/>
                    </a:cxn>
                    <a:cxn ang="0">
                      <a:pos x="connsiteX4426" y="connsiteY4426"/>
                    </a:cxn>
                    <a:cxn ang="0">
                      <a:pos x="connsiteX4427" y="connsiteY4427"/>
                    </a:cxn>
                    <a:cxn ang="0">
                      <a:pos x="connsiteX4428" y="connsiteY4428"/>
                    </a:cxn>
                    <a:cxn ang="0">
                      <a:pos x="connsiteX4429" y="connsiteY4429"/>
                    </a:cxn>
                    <a:cxn ang="0">
                      <a:pos x="connsiteX4430" y="connsiteY4430"/>
                    </a:cxn>
                    <a:cxn ang="0">
                      <a:pos x="connsiteX4431" y="connsiteY4431"/>
                    </a:cxn>
                    <a:cxn ang="0">
                      <a:pos x="connsiteX4432" y="connsiteY4432"/>
                    </a:cxn>
                    <a:cxn ang="0">
                      <a:pos x="connsiteX4433" y="connsiteY4433"/>
                    </a:cxn>
                    <a:cxn ang="0">
                      <a:pos x="connsiteX4434" y="connsiteY4434"/>
                    </a:cxn>
                    <a:cxn ang="0">
                      <a:pos x="connsiteX4435" y="connsiteY4435"/>
                    </a:cxn>
                    <a:cxn ang="0">
                      <a:pos x="connsiteX4436" y="connsiteY4436"/>
                    </a:cxn>
                    <a:cxn ang="0">
                      <a:pos x="connsiteX4437" y="connsiteY4437"/>
                    </a:cxn>
                    <a:cxn ang="0">
                      <a:pos x="connsiteX4438" y="connsiteY4438"/>
                    </a:cxn>
                    <a:cxn ang="0">
                      <a:pos x="connsiteX4439" y="connsiteY4439"/>
                    </a:cxn>
                    <a:cxn ang="0">
                      <a:pos x="connsiteX4440" y="connsiteY4440"/>
                    </a:cxn>
                    <a:cxn ang="0">
                      <a:pos x="connsiteX4441" y="connsiteY4441"/>
                    </a:cxn>
                    <a:cxn ang="0">
                      <a:pos x="connsiteX4442" y="connsiteY4442"/>
                    </a:cxn>
                    <a:cxn ang="0">
                      <a:pos x="connsiteX4443" y="connsiteY4443"/>
                    </a:cxn>
                    <a:cxn ang="0">
                      <a:pos x="connsiteX4444" y="connsiteY4444"/>
                    </a:cxn>
                    <a:cxn ang="0">
                      <a:pos x="connsiteX4445" y="connsiteY4445"/>
                    </a:cxn>
                    <a:cxn ang="0">
                      <a:pos x="connsiteX4446" y="connsiteY4446"/>
                    </a:cxn>
                    <a:cxn ang="0">
                      <a:pos x="connsiteX4447" y="connsiteY4447"/>
                    </a:cxn>
                    <a:cxn ang="0">
                      <a:pos x="connsiteX4448" y="connsiteY4448"/>
                    </a:cxn>
                    <a:cxn ang="0">
                      <a:pos x="connsiteX4449" y="connsiteY4449"/>
                    </a:cxn>
                    <a:cxn ang="0">
                      <a:pos x="connsiteX4450" y="connsiteY4450"/>
                    </a:cxn>
                    <a:cxn ang="0">
                      <a:pos x="connsiteX4451" y="connsiteY4451"/>
                    </a:cxn>
                    <a:cxn ang="0">
                      <a:pos x="connsiteX4452" y="connsiteY4452"/>
                    </a:cxn>
                    <a:cxn ang="0">
                      <a:pos x="connsiteX4453" y="connsiteY4453"/>
                    </a:cxn>
                    <a:cxn ang="0">
                      <a:pos x="connsiteX4454" y="connsiteY4454"/>
                    </a:cxn>
                    <a:cxn ang="0">
                      <a:pos x="connsiteX4455" y="connsiteY4455"/>
                    </a:cxn>
                    <a:cxn ang="0">
                      <a:pos x="connsiteX4456" y="connsiteY4456"/>
                    </a:cxn>
                    <a:cxn ang="0">
                      <a:pos x="connsiteX4457" y="connsiteY4457"/>
                    </a:cxn>
                    <a:cxn ang="0">
                      <a:pos x="connsiteX4458" y="connsiteY4458"/>
                    </a:cxn>
                    <a:cxn ang="0">
                      <a:pos x="connsiteX4459" y="connsiteY4459"/>
                    </a:cxn>
                    <a:cxn ang="0">
                      <a:pos x="connsiteX4460" y="connsiteY4460"/>
                    </a:cxn>
                    <a:cxn ang="0">
                      <a:pos x="connsiteX4461" y="connsiteY4461"/>
                    </a:cxn>
                    <a:cxn ang="0">
                      <a:pos x="connsiteX4462" y="connsiteY4462"/>
                    </a:cxn>
                    <a:cxn ang="0">
                      <a:pos x="connsiteX4463" y="connsiteY4463"/>
                    </a:cxn>
                    <a:cxn ang="0">
                      <a:pos x="connsiteX4464" y="connsiteY4464"/>
                    </a:cxn>
                    <a:cxn ang="0">
                      <a:pos x="connsiteX4465" y="connsiteY4465"/>
                    </a:cxn>
                    <a:cxn ang="0">
                      <a:pos x="connsiteX4466" y="connsiteY4466"/>
                    </a:cxn>
                    <a:cxn ang="0">
                      <a:pos x="connsiteX4467" y="connsiteY4467"/>
                    </a:cxn>
                    <a:cxn ang="0">
                      <a:pos x="connsiteX4468" y="connsiteY4468"/>
                    </a:cxn>
                    <a:cxn ang="0">
                      <a:pos x="connsiteX4469" y="connsiteY4469"/>
                    </a:cxn>
                    <a:cxn ang="0">
                      <a:pos x="connsiteX4470" y="connsiteY4470"/>
                    </a:cxn>
                    <a:cxn ang="0">
                      <a:pos x="connsiteX4471" y="connsiteY4471"/>
                    </a:cxn>
                    <a:cxn ang="0">
                      <a:pos x="connsiteX4472" y="connsiteY4472"/>
                    </a:cxn>
                    <a:cxn ang="0">
                      <a:pos x="connsiteX4473" y="connsiteY4473"/>
                    </a:cxn>
                    <a:cxn ang="0">
                      <a:pos x="connsiteX4474" y="connsiteY4474"/>
                    </a:cxn>
                    <a:cxn ang="0">
                      <a:pos x="connsiteX4475" y="connsiteY4475"/>
                    </a:cxn>
                    <a:cxn ang="0">
                      <a:pos x="connsiteX4476" y="connsiteY4476"/>
                    </a:cxn>
                    <a:cxn ang="0">
                      <a:pos x="connsiteX4477" y="connsiteY4477"/>
                    </a:cxn>
                    <a:cxn ang="0">
                      <a:pos x="connsiteX4478" y="connsiteY4478"/>
                    </a:cxn>
                    <a:cxn ang="0">
                      <a:pos x="connsiteX4479" y="connsiteY4479"/>
                    </a:cxn>
                    <a:cxn ang="0">
                      <a:pos x="connsiteX4480" y="connsiteY4480"/>
                    </a:cxn>
                    <a:cxn ang="0">
                      <a:pos x="connsiteX4481" y="connsiteY4481"/>
                    </a:cxn>
                    <a:cxn ang="0">
                      <a:pos x="connsiteX4482" y="connsiteY4482"/>
                    </a:cxn>
                    <a:cxn ang="0">
                      <a:pos x="connsiteX4483" y="connsiteY4483"/>
                    </a:cxn>
                    <a:cxn ang="0">
                      <a:pos x="connsiteX4484" y="connsiteY4484"/>
                    </a:cxn>
                    <a:cxn ang="0">
                      <a:pos x="connsiteX4485" y="connsiteY4485"/>
                    </a:cxn>
                    <a:cxn ang="0">
                      <a:pos x="connsiteX4486" y="connsiteY4486"/>
                    </a:cxn>
                    <a:cxn ang="0">
                      <a:pos x="connsiteX4487" y="connsiteY4487"/>
                    </a:cxn>
                    <a:cxn ang="0">
                      <a:pos x="connsiteX4488" y="connsiteY4488"/>
                    </a:cxn>
                    <a:cxn ang="0">
                      <a:pos x="connsiteX4489" y="connsiteY4489"/>
                    </a:cxn>
                    <a:cxn ang="0">
                      <a:pos x="connsiteX4490" y="connsiteY4490"/>
                    </a:cxn>
                    <a:cxn ang="0">
                      <a:pos x="connsiteX4491" y="connsiteY4491"/>
                    </a:cxn>
                    <a:cxn ang="0">
                      <a:pos x="connsiteX4492" y="connsiteY4492"/>
                    </a:cxn>
                    <a:cxn ang="0">
                      <a:pos x="connsiteX4493" y="connsiteY4493"/>
                    </a:cxn>
                    <a:cxn ang="0">
                      <a:pos x="connsiteX4494" y="connsiteY4494"/>
                    </a:cxn>
                    <a:cxn ang="0">
                      <a:pos x="connsiteX4495" y="connsiteY4495"/>
                    </a:cxn>
                    <a:cxn ang="0">
                      <a:pos x="connsiteX4496" y="connsiteY4496"/>
                    </a:cxn>
                    <a:cxn ang="0">
                      <a:pos x="connsiteX4497" y="connsiteY4497"/>
                    </a:cxn>
                    <a:cxn ang="0">
                      <a:pos x="connsiteX4498" y="connsiteY4498"/>
                    </a:cxn>
                    <a:cxn ang="0">
                      <a:pos x="connsiteX4499" y="connsiteY4499"/>
                    </a:cxn>
                    <a:cxn ang="0">
                      <a:pos x="connsiteX4500" y="connsiteY4500"/>
                    </a:cxn>
                    <a:cxn ang="0">
                      <a:pos x="connsiteX4501" y="connsiteY4501"/>
                    </a:cxn>
                    <a:cxn ang="0">
                      <a:pos x="connsiteX4502" y="connsiteY4502"/>
                    </a:cxn>
                    <a:cxn ang="0">
                      <a:pos x="connsiteX4503" y="connsiteY4503"/>
                    </a:cxn>
                    <a:cxn ang="0">
                      <a:pos x="connsiteX4504" y="connsiteY4504"/>
                    </a:cxn>
                    <a:cxn ang="0">
                      <a:pos x="connsiteX4505" y="connsiteY4505"/>
                    </a:cxn>
                    <a:cxn ang="0">
                      <a:pos x="connsiteX4506" y="connsiteY4506"/>
                    </a:cxn>
                    <a:cxn ang="0">
                      <a:pos x="connsiteX4507" y="connsiteY4507"/>
                    </a:cxn>
                    <a:cxn ang="0">
                      <a:pos x="connsiteX4508" y="connsiteY4508"/>
                    </a:cxn>
                    <a:cxn ang="0">
                      <a:pos x="connsiteX4509" y="connsiteY4509"/>
                    </a:cxn>
                    <a:cxn ang="0">
                      <a:pos x="connsiteX4510" y="connsiteY4510"/>
                    </a:cxn>
                    <a:cxn ang="0">
                      <a:pos x="connsiteX4511" y="connsiteY4511"/>
                    </a:cxn>
                    <a:cxn ang="0">
                      <a:pos x="connsiteX4512" y="connsiteY4512"/>
                    </a:cxn>
                    <a:cxn ang="0">
                      <a:pos x="connsiteX4513" y="connsiteY4513"/>
                    </a:cxn>
                    <a:cxn ang="0">
                      <a:pos x="connsiteX4514" y="connsiteY4514"/>
                    </a:cxn>
                    <a:cxn ang="0">
                      <a:pos x="connsiteX4515" y="connsiteY4515"/>
                    </a:cxn>
                    <a:cxn ang="0">
                      <a:pos x="connsiteX4516" y="connsiteY4516"/>
                    </a:cxn>
                    <a:cxn ang="0">
                      <a:pos x="connsiteX4517" y="connsiteY4517"/>
                    </a:cxn>
                    <a:cxn ang="0">
                      <a:pos x="connsiteX4518" y="connsiteY4518"/>
                    </a:cxn>
                    <a:cxn ang="0">
                      <a:pos x="connsiteX4519" y="connsiteY4519"/>
                    </a:cxn>
                    <a:cxn ang="0">
                      <a:pos x="connsiteX4520" y="connsiteY4520"/>
                    </a:cxn>
                    <a:cxn ang="0">
                      <a:pos x="connsiteX4521" y="connsiteY4521"/>
                    </a:cxn>
                    <a:cxn ang="0">
                      <a:pos x="connsiteX4522" y="connsiteY4522"/>
                    </a:cxn>
                    <a:cxn ang="0">
                      <a:pos x="connsiteX4523" y="connsiteY4523"/>
                    </a:cxn>
                    <a:cxn ang="0">
                      <a:pos x="connsiteX4524" y="connsiteY4524"/>
                    </a:cxn>
                    <a:cxn ang="0">
                      <a:pos x="connsiteX4525" y="connsiteY4525"/>
                    </a:cxn>
                    <a:cxn ang="0">
                      <a:pos x="connsiteX4526" y="connsiteY4526"/>
                    </a:cxn>
                    <a:cxn ang="0">
                      <a:pos x="connsiteX4527" y="connsiteY4527"/>
                    </a:cxn>
                    <a:cxn ang="0">
                      <a:pos x="connsiteX4528" y="connsiteY4528"/>
                    </a:cxn>
                    <a:cxn ang="0">
                      <a:pos x="connsiteX4529" y="connsiteY4529"/>
                    </a:cxn>
                    <a:cxn ang="0">
                      <a:pos x="connsiteX4530" y="connsiteY4530"/>
                    </a:cxn>
                    <a:cxn ang="0">
                      <a:pos x="connsiteX4531" y="connsiteY4531"/>
                    </a:cxn>
                    <a:cxn ang="0">
                      <a:pos x="connsiteX4532" y="connsiteY4532"/>
                    </a:cxn>
                    <a:cxn ang="0">
                      <a:pos x="connsiteX4533" y="connsiteY4533"/>
                    </a:cxn>
                    <a:cxn ang="0">
                      <a:pos x="connsiteX4534" y="connsiteY4534"/>
                    </a:cxn>
                    <a:cxn ang="0">
                      <a:pos x="connsiteX4535" y="connsiteY4535"/>
                    </a:cxn>
                    <a:cxn ang="0">
                      <a:pos x="connsiteX4536" y="connsiteY4536"/>
                    </a:cxn>
                    <a:cxn ang="0">
                      <a:pos x="connsiteX4537" y="connsiteY4537"/>
                    </a:cxn>
                    <a:cxn ang="0">
                      <a:pos x="connsiteX4538" y="connsiteY4538"/>
                    </a:cxn>
                    <a:cxn ang="0">
                      <a:pos x="connsiteX4539" y="connsiteY4539"/>
                    </a:cxn>
                    <a:cxn ang="0">
                      <a:pos x="connsiteX4540" y="connsiteY4540"/>
                    </a:cxn>
                    <a:cxn ang="0">
                      <a:pos x="connsiteX4541" y="connsiteY4541"/>
                    </a:cxn>
                    <a:cxn ang="0">
                      <a:pos x="connsiteX4542" y="connsiteY4542"/>
                    </a:cxn>
                    <a:cxn ang="0">
                      <a:pos x="connsiteX4543" y="connsiteY4543"/>
                    </a:cxn>
                    <a:cxn ang="0">
                      <a:pos x="connsiteX4544" y="connsiteY4544"/>
                    </a:cxn>
                    <a:cxn ang="0">
                      <a:pos x="connsiteX4545" y="connsiteY4545"/>
                    </a:cxn>
                    <a:cxn ang="0">
                      <a:pos x="connsiteX4546" y="connsiteY4546"/>
                    </a:cxn>
                    <a:cxn ang="0">
                      <a:pos x="connsiteX4547" y="connsiteY4547"/>
                    </a:cxn>
                    <a:cxn ang="0">
                      <a:pos x="connsiteX4548" y="connsiteY4548"/>
                    </a:cxn>
                    <a:cxn ang="0">
                      <a:pos x="connsiteX4549" y="connsiteY4549"/>
                    </a:cxn>
                    <a:cxn ang="0">
                      <a:pos x="connsiteX4550" y="connsiteY4550"/>
                    </a:cxn>
                    <a:cxn ang="0">
                      <a:pos x="connsiteX4551" y="connsiteY4551"/>
                    </a:cxn>
                    <a:cxn ang="0">
                      <a:pos x="connsiteX4552" y="connsiteY4552"/>
                    </a:cxn>
                    <a:cxn ang="0">
                      <a:pos x="connsiteX4553" y="connsiteY4553"/>
                    </a:cxn>
                    <a:cxn ang="0">
                      <a:pos x="connsiteX4554" y="connsiteY4554"/>
                    </a:cxn>
                    <a:cxn ang="0">
                      <a:pos x="connsiteX4555" y="connsiteY4555"/>
                    </a:cxn>
                    <a:cxn ang="0">
                      <a:pos x="connsiteX4556" y="connsiteY4556"/>
                    </a:cxn>
                    <a:cxn ang="0">
                      <a:pos x="connsiteX4557" y="connsiteY4557"/>
                    </a:cxn>
                    <a:cxn ang="0">
                      <a:pos x="connsiteX4558" y="connsiteY4558"/>
                    </a:cxn>
                    <a:cxn ang="0">
                      <a:pos x="connsiteX4559" y="connsiteY4559"/>
                    </a:cxn>
                    <a:cxn ang="0">
                      <a:pos x="connsiteX4560" y="connsiteY4560"/>
                    </a:cxn>
                    <a:cxn ang="0">
                      <a:pos x="connsiteX4561" y="connsiteY4561"/>
                    </a:cxn>
                    <a:cxn ang="0">
                      <a:pos x="connsiteX4562" y="connsiteY4562"/>
                    </a:cxn>
                    <a:cxn ang="0">
                      <a:pos x="connsiteX4563" y="connsiteY4563"/>
                    </a:cxn>
                    <a:cxn ang="0">
                      <a:pos x="connsiteX4564" y="connsiteY4564"/>
                    </a:cxn>
                    <a:cxn ang="0">
                      <a:pos x="connsiteX4565" y="connsiteY4565"/>
                    </a:cxn>
                    <a:cxn ang="0">
                      <a:pos x="connsiteX4566" y="connsiteY4566"/>
                    </a:cxn>
                    <a:cxn ang="0">
                      <a:pos x="connsiteX4567" y="connsiteY4567"/>
                    </a:cxn>
                    <a:cxn ang="0">
                      <a:pos x="connsiteX4568" y="connsiteY4568"/>
                    </a:cxn>
                    <a:cxn ang="0">
                      <a:pos x="connsiteX4569" y="connsiteY4569"/>
                    </a:cxn>
                    <a:cxn ang="0">
                      <a:pos x="connsiteX4570" y="connsiteY4570"/>
                    </a:cxn>
                    <a:cxn ang="0">
                      <a:pos x="connsiteX4571" y="connsiteY4571"/>
                    </a:cxn>
                    <a:cxn ang="0">
                      <a:pos x="connsiteX4572" y="connsiteY4572"/>
                    </a:cxn>
                    <a:cxn ang="0">
                      <a:pos x="connsiteX4573" y="connsiteY4573"/>
                    </a:cxn>
                    <a:cxn ang="0">
                      <a:pos x="connsiteX4574" y="connsiteY4574"/>
                    </a:cxn>
                    <a:cxn ang="0">
                      <a:pos x="connsiteX4575" y="connsiteY4575"/>
                    </a:cxn>
                    <a:cxn ang="0">
                      <a:pos x="connsiteX4576" y="connsiteY4576"/>
                    </a:cxn>
                    <a:cxn ang="0">
                      <a:pos x="connsiteX4577" y="connsiteY4577"/>
                    </a:cxn>
                    <a:cxn ang="0">
                      <a:pos x="connsiteX4578" y="connsiteY4578"/>
                    </a:cxn>
                    <a:cxn ang="0">
                      <a:pos x="connsiteX4579" y="connsiteY4579"/>
                    </a:cxn>
                    <a:cxn ang="0">
                      <a:pos x="connsiteX4580" y="connsiteY4580"/>
                    </a:cxn>
                    <a:cxn ang="0">
                      <a:pos x="connsiteX4581" y="connsiteY4581"/>
                    </a:cxn>
                    <a:cxn ang="0">
                      <a:pos x="connsiteX4582" y="connsiteY4582"/>
                    </a:cxn>
                    <a:cxn ang="0">
                      <a:pos x="connsiteX4583" y="connsiteY4583"/>
                    </a:cxn>
                    <a:cxn ang="0">
                      <a:pos x="connsiteX4584" y="connsiteY4584"/>
                    </a:cxn>
                    <a:cxn ang="0">
                      <a:pos x="connsiteX4585" y="connsiteY4585"/>
                    </a:cxn>
                    <a:cxn ang="0">
                      <a:pos x="connsiteX4586" y="connsiteY4586"/>
                    </a:cxn>
                    <a:cxn ang="0">
                      <a:pos x="connsiteX4587" y="connsiteY4587"/>
                    </a:cxn>
                    <a:cxn ang="0">
                      <a:pos x="connsiteX4588" y="connsiteY4588"/>
                    </a:cxn>
                    <a:cxn ang="0">
                      <a:pos x="connsiteX4589" y="connsiteY4589"/>
                    </a:cxn>
                    <a:cxn ang="0">
                      <a:pos x="connsiteX4590" y="connsiteY4590"/>
                    </a:cxn>
                    <a:cxn ang="0">
                      <a:pos x="connsiteX4591" y="connsiteY4591"/>
                    </a:cxn>
                    <a:cxn ang="0">
                      <a:pos x="connsiteX4592" y="connsiteY4592"/>
                    </a:cxn>
                    <a:cxn ang="0">
                      <a:pos x="connsiteX4593" y="connsiteY4593"/>
                    </a:cxn>
                    <a:cxn ang="0">
                      <a:pos x="connsiteX4594" y="connsiteY4594"/>
                    </a:cxn>
                    <a:cxn ang="0">
                      <a:pos x="connsiteX4595" y="connsiteY4595"/>
                    </a:cxn>
                    <a:cxn ang="0">
                      <a:pos x="connsiteX4596" y="connsiteY4596"/>
                    </a:cxn>
                    <a:cxn ang="0">
                      <a:pos x="connsiteX4597" y="connsiteY4597"/>
                    </a:cxn>
                    <a:cxn ang="0">
                      <a:pos x="connsiteX4598" y="connsiteY4598"/>
                    </a:cxn>
                    <a:cxn ang="0">
                      <a:pos x="connsiteX4599" y="connsiteY4599"/>
                    </a:cxn>
                    <a:cxn ang="0">
                      <a:pos x="connsiteX4600" y="connsiteY4600"/>
                    </a:cxn>
                    <a:cxn ang="0">
                      <a:pos x="connsiteX4601" y="connsiteY4601"/>
                    </a:cxn>
                    <a:cxn ang="0">
                      <a:pos x="connsiteX4602" y="connsiteY4602"/>
                    </a:cxn>
                    <a:cxn ang="0">
                      <a:pos x="connsiteX4603" y="connsiteY4603"/>
                    </a:cxn>
                    <a:cxn ang="0">
                      <a:pos x="connsiteX4604" y="connsiteY4604"/>
                    </a:cxn>
                    <a:cxn ang="0">
                      <a:pos x="connsiteX4605" y="connsiteY4605"/>
                    </a:cxn>
                    <a:cxn ang="0">
                      <a:pos x="connsiteX4606" y="connsiteY4606"/>
                    </a:cxn>
                    <a:cxn ang="0">
                      <a:pos x="connsiteX4607" y="connsiteY4607"/>
                    </a:cxn>
                    <a:cxn ang="0">
                      <a:pos x="connsiteX4608" y="connsiteY4608"/>
                    </a:cxn>
                    <a:cxn ang="0">
                      <a:pos x="connsiteX4609" y="connsiteY4609"/>
                    </a:cxn>
                    <a:cxn ang="0">
                      <a:pos x="connsiteX4610" y="connsiteY4610"/>
                    </a:cxn>
                    <a:cxn ang="0">
                      <a:pos x="connsiteX4611" y="connsiteY4611"/>
                    </a:cxn>
                    <a:cxn ang="0">
                      <a:pos x="connsiteX4612" y="connsiteY4612"/>
                    </a:cxn>
                    <a:cxn ang="0">
                      <a:pos x="connsiteX4613" y="connsiteY4613"/>
                    </a:cxn>
                    <a:cxn ang="0">
                      <a:pos x="connsiteX4614" y="connsiteY4614"/>
                    </a:cxn>
                    <a:cxn ang="0">
                      <a:pos x="connsiteX4615" y="connsiteY4615"/>
                    </a:cxn>
                    <a:cxn ang="0">
                      <a:pos x="connsiteX4616" y="connsiteY4616"/>
                    </a:cxn>
                    <a:cxn ang="0">
                      <a:pos x="connsiteX4617" y="connsiteY4617"/>
                    </a:cxn>
                    <a:cxn ang="0">
                      <a:pos x="connsiteX4618" y="connsiteY4618"/>
                    </a:cxn>
                    <a:cxn ang="0">
                      <a:pos x="connsiteX4619" y="connsiteY4619"/>
                    </a:cxn>
                    <a:cxn ang="0">
                      <a:pos x="connsiteX4620" y="connsiteY4620"/>
                    </a:cxn>
                    <a:cxn ang="0">
                      <a:pos x="connsiteX4621" y="connsiteY4621"/>
                    </a:cxn>
                    <a:cxn ang="0">
                      <a:pos x="connsiteX4622" y="connsiteY4622"/>
                    </a:cxn>
                    <a:cxn ang="0">
                      <a:pos x="connsiteX4623" y="connsiteY4623"/>
                    </a:cxn>
                    <a:cxn ang="0">
                      <a:pos x="connsiteX4624" y="connsiteY4624"/>
                    </a:cxn>
                    <a:cxn ang="0">
                      <a:pos x="connsiteX4625" y="connsiteY4625"/>
                    </a:cxn>
                    <a:cxn ang="0">
                      <a:pos x="connsiteX4626" y="connsiteY4626"/>
                    </a:cxn>
                    <a:cxn ang="0">
                      <a:pos x="connsiteX4627" y="connsiteY4627"/>
                    </a:cxn>
                    <a:cxn ang="0">
                      <a:pos x="connsiteX4628" y="connsiteY4628"/>
                    </a:cxn>
                    <a:cxn ang="0">
                      <a:pos x="connsiteX4629" y="connsiteY4629"/>
                    </a:cxn>
                    <a:cxn ang="0">
                      <a:pos x="connsiteX4630" y="connsiteY4630"/>
                    </a:cxn>
                    <a:cxn ang="0">
                      <a:pos x="connsiteX4631" y="connsiteY4631"/>
                    </a:cxn>
                    <a:cxn ang="0">
                      <a:pos x="connsiteX4632" y="connsiteY4632"/>
                    </a:cxn>
                    <a:cxn ang="0">
                      <a:pos x="connsiteX4633" y="connsiteY4633"/>
                    </a:cxn>
                    <a:cxn ang="0">
                      <a:pos x="connsiteX4634" y="connsiteY4634"/>
                    </a:cxn>
                    <a:cxn ang="0">
                      <a:pos x="connsiteX4635" y="connsiteY4635"/>
                    </a:cxn>
                    <a:cxn ang="0">
                      <a:pos x="connsiteX4636" y="connsiteY4636"/>
                    </a:cxn>
                    <a:cxn ang="0">
                      <a:pos x="connsiteX4637" y="connsiteY4637"/>
                    </a:cxn>
                    <a:cxn ang="0">
                      <a:pos x="connsiteX4638" y="connsiteY4638"/>
                    </a:cxn>
                    <a:cxn ang="0">
                      <a:pos x="connsiteX4639" y="connsiteY4639"/>
                    </a:cxn>
                    <a:cxn ang="0">
                      <a:pos x="connsiteX4640" y="connsiteY4640"/>
                    </a:cxn>
                    <a:cxn ang="0">
                      <a:pos x="connsiteX4641" y="connsiteY4641"/>
                    </a:cxn>
                    <a:cxn ang="0">
                      <a:pos x="connsiteX4642" y="connsiteY4642"/>
                    </a:cxn>
                    <a:cxn ang="0">
                      <a:pos x="connsiteX4643" y="connsiteY4643"/>
                    </a:cxn>
                    <a:cxn ang="0">
                      <a:pos x="connsiteX4644" y="connsiteY4644"/>
                    </a:cxn>
                    <a:cxn ang="0">
                      <a:pos x="connsiteX4645" y="connsiteY4645"/>
                    </a:cxn>
                    <a:cxn ang="0">
                      <a:pos x="connsiteX4646" y="connsiteY4646"/>
                    </a:cxn>
                    <a:cxn ang="0">
                      <a:pos x="connsiteX4647" y="connsiteY4647"/>
                    </a:cxn>
                    <a:cxn ang="0">
                      <a:pos x="connsiteX4648" y="connsiteY4648"/>
                    </a:cxn>
                    <a:cxn ang="0">
                      <a:pos x="connsiteX4649" y="connsiteY4649"/>
                    </a:cxn>
                    <a:cxn ang="0">
                      <a:pos x="connsiteX4650" y="connsiteY4650"/>
                    </a:cxn>
                    <a:cxn ang="0">
                      <a:pos x="connsiteX4651" y="connsiteY4651"/>
                    </a:cxn>
                    <a:cxn ang="0">
                      <a:pos x="connsiteX4652" y="connsiteY4652"/>
                    </a:cxn>
                    <a:cxn ang="0">
                      <a:pos x="connsiteX4653" y="connsiteY4653"/>
                    </a:cxn>
                    <a:cxn ang="0">
                      <a:pos x="connsiteX4654" y="connsiteY4654"/>
                    </a:cxn>
                    <a:cxn ang="0">
                      <a:pos x="connsiteX4655" y="connsiteY4655"/>
                    </a:cxn>
                    <a:cxn ang="0">
                      <a:pos x="connsiteX4656" y="connsiteY4656"/>
                    </a:cxn>
                    <a:cxn ang="0">
                      <a:pos x="connsiteX4657" y="connsiteY4657"/>
                    </a:cxn>
                    <a:cxn ang="0">
                      <a:pos x="connsiteX4658" y="connsiteY4658"/>
                    </a:cxn>
                    <a:cxn ang="0">
                      <a:pos x="connsiteX4659" y="connsiteY4659"/>
                    </a:cxn>
                    <a:cxn ang="0">
                      <a:pos x="connsiteX4660" y="connsiteY4660"/>
                    </a:cxn>
                    <a:cxn ang="0">
                      <a:pos x="connsiteX4661" y="connsiteY4661"/>
                    </a:cxn>
                    <a:cxn ang="0">
                      <a:pos x="connsiteX4662" y="connsiteY4662"/>
                    </a:cxn>
                    <a:cxn ang="0">
                      <a:pos x="connsiteX4663" y="connsiteY4663"/>
                    </a:cxn>
                    <a:cxn ang="0">
                      <a:pos x="connsiteX4664" y="connsiteY4664"/>
                    </a:cxn>
                    <a:cxn ang="0">
                      <a:pos x="connsiteX4665" y="connsiteY4665"/>
                    </a:cxn>
                    <a:cxn ang="0">
                      <a:pos x="connsiteX4666" y="connsiteY4666"/>
                    </a:cxn>
                    <a:cxn ang="0">
                      <a:pos x="connsiteX4667" y="connsiteY4667"/>
                    </a:cxn>
                    <a:cxn ang="0">
                      <a:pos x="connsiteX4668" y="connsiteY4668"/>
                    </a:cxn>
                    <a:cxn ang="0">
                      <a:pos x="connsiteX4669" y="connsiteY4669"/>
                    </a:cxn>
                    <a:cxn ang="0">
                      <a:pos x="connsiteX4670" y="connsiteY4670"/>
                    </a:cxn>
                    <a:cxn ang="0">
                      <a:pos x="connsiteX4671" y="connsiteY4671"/>
                    </a:cxn>
                    <a:cxn ang="0">
                      <a:pos x="connsiteX4672" y="connsiteY4672"/>
                    </a:cxn>
                    <a:cxn ang="0">
                      <a:pos x="connsiteX4673" y="connsiteY4673"/>
                    </a:cxn>
                    <a:cxn ang="0">
                      <a:pos x="connsiteX4674" y="connsiteY4674"/>
                    </a:cxn>
                    <a:cxn ang="0">
                      <a:pos x="connsiteX4675" y="connsiteY4675"/>
                    </a:cxn>
                    <a:cxn ang="0">
                      <a:pos x="connsiteX4676" y="connsiteY4676"/>
                    </a:cxn>
                    <a:cxn ang="0">
                      <a:pos x="connsiteX4677" y="connsiteY4677"/>
                    </a:cxn>
                    <a:cxn ang="0">
                      <a:pos x="connsiteX4678" y="connsiteY4678"/>
                    </a:cxn>
                    <a:cxn ang="0">
                      <a:pos x="connsiteX4679" y="connsiteY4679"/>
                    </a:cxn>
                    <a:cxn ang="0">
                      <a:pos x="connsiteX4680" y="connsiteY4680"/>
                    </a:cxn>
                    <a:cxn ang="0">
                      <a:pos x="connsiteX4681" y="connsiteY4681"/>
                    </a:cxn>
                    <a:cxn ang="0">
                      <a:pos x="connsiteX4682" y="connsiteY4682"/>
                    </a:cxn>
                    <a:cxn ang="0">
                      <a:pos x="connsiteX4683" y="connsiteY4683"/>
                    </a:cxn>
                    <a:cxn ang="0">
                      <a:pos x="connsiteX4684" y="connsiteY4684"/>
                    </a:cxn>
                    <a:cxn ang="0">
                      <a:pos x="connsiteX4685" y="connsiteY4685"/>
                    </a:cxn>
                    <a:cxn ang="0">
                      <a:pos x="connsiteX4686" y="connsiteY4686"/>
                    </a:cxn>
                    <a:cxn ang="0">
                      <a:pos x="connsiteX4687" y="connsiteY4687"/>
                    </a:cxn>
                    <a:cxn ang="0">
                      <a:pos x="connsiteX4688" y="connsiteY4688"/>
                    </a:cxn>
                    <a:cxn ang="0">
                      <a:pos x="connsiteX4689" y="connsiteY4689"/>
                    </a:cxn>
                    <a:cxn ang="0">
                      <a:pos x="connsiteX4690" y="connsiteY4690"/>
                    </a:cxn>
                    <a:cxn ang="0">
                      <a:pos x="connsiteX4691" y="connsiteY4691"/>
                    </a:cxn>
                    <a:cxn ang="0">
                      <a:pos x="connsiteX4692" y="connsiteY4692"/>
                    </a:cxn>
                    <a:cxn ang="0">
                      <a:pos x="connsiteX4693" y="connsiteY4693"/>
                    </a:cxn>
                    <a:cxn ang="0">
                      <a:pos x="connsiteX4694" y="connsiteY4694"/>
                    </a:cxn>
                    <a:cxn ang="0">
                      <a:pos x="connsiteX4695" y="connsiteY4695"/>
                    </a:cxn>
                    <a:cxn ang="0">
                      <a:pos x="connsiteX4696" y="connsiteY4696"/>
                    </a:cxn>
                    <a:cxn ang="0">
                      <a:pos x="connsiteX4697" y="connsiteY4697"/>
                    </a:cxn>
                    <a:cxn ang="0">
                      <a:pos x="connsiteX4698" y="connsiteY4698"/>
                    </a:cxn>
                    <a:cxn ang="0">
                      <a:pos x="connsiteX4699" y="connsiteY4699"/>
                    </a:cxn>
                    <a:cxn ang="0">
                      <a:pos x="connsiteX4700" y="connsiteY4700"/>
                    </a:cxn>
                    <a:cxn ang="0">
                      <a:pos x="connsiteX4701" y="connsiteY4701"/>
                    </a:cxn>
                    <a:cxn ang="0">
                      <a:pos x="connsiteX4702" y="connsiteY4702"/>
                    </a:cxn>
                    <a:cxn ang="0">
                      <a:pos x="connsiteX4703" y="connsiteY4703"/>
                    </a:cxn>
                    <a:cxn ang="0">
                      <a:pos x="connsiteX4704" y="connsiteY4704"/>
                    </a:cxn>
                    <a:cxn ang="0">
                      <a:pos x="connsiteX4705" y="connsiteY4705"/>
                    </a:cxn>
                    <a:cxn ang="0">
                      <a:pos x="connsiteX4706" y="connsiteY4706"/>
                    </a:cxn>
                    <a:cxn ang="0">
                      <a:pos x="connsiteX4707" y="connsiteY4707"/>
                    </a:cxn>
                    <a:cxn ang="0">
                      <a:pos x="connsiteX4708" y="connsiteY4708"/>
                    </a:cxn>
                    <a:cxn ang="0">
                      <a:pos x="connsiteX4709" y="connsiteY4709"/>
                    </a:cxn>
                    <a:cxn ang="0">
                      <a:pos x="connsiteX4710" y="connsiteY4710"/>
                    </a:cxn>
                    <a:cxn ang="0">
                      <a:pos x="connsiteX4711" y="connsiteY4711"/>
                    </a:cxn>
                    <a:cxn ang="0">
                      <a:pos x="connsiteX4712" y="connsiteY4712"/>
                    </a:cxn>
                    <a:cxn ang="0">
                      <a:pos x="connsiteX4713" y="connsiteY4713"/>
                    </a:cxn>
                    <a:cxn ang="0">
                      <a:pos x="connsiteX4714" y="connsiteY4714"/>
                    </a:cxn>
                    <a:cxn ang="0">
                      <a:pos x="connsiteX4715" y="connsiteY4715"/>
                    </a:cxn>
                    <a:cxn ang="0">
                      <a:pos x="connsiteX4716" y="connsiteY4716"/>
                    </a:cxn>
                    <a:cxn ang="0">
                      <a:pos x="connsiteX4717" y="connsiteY4717"/>
                    </a:cxn>
                    <a:cxn ang="0">
                      <a:pos x="connsiteX4718" y="connsiteY4718"/>
                    </a:cxn>
                    <a:cxn ang="0">
                      <a:pos x="connsiteX4719" y="connsiteY4719"/>
                    </a:cxn>
                    <a:cxn ang="0">
                      <a:pos x="connsiteX4720" y="connsiteY4720"/>
                    </a:cxn>
                    <a:cxn ang="0">
                      <a:pos x="connsiteX4721" y="connsiteY4721"/>
                    </a:cxn>
                    <a:cxn ang="0">
                      <a:pos x="connsiteX4722" y="connsiteY4722"/>
                    </a:cxn>
                    <a:cxn ang="0">
                      <a:pos x="connsiteX4723" y="connsiteY4723"/>
                    </a:cxn>
                    <a:cxn ang="0">
                      <a:pos x="connsiteX4724" y="connsiteY4724"/>
                    </a:cxn>
                    <a:cxn ang="0">
                      <a:pos x="connsiteX4725" y="connsiteY4725"/>
                    </a:cxn>
                    <a:cxn ang="0">
                      <a:pos x="connsiteX4726" y="connsiteY4726"/>
                    </a:cxn>
                    <a:cxn ang="0">
                      <a:pos x="connsiteX4727" y="connsiteY4727"/>
                    </a:cxn>
                    <a:cxn ang="0">
                      <a:pos x="connsiteX4728" y="connsiteY4728"/>
                    </a:cxn>
                    <a:cxn ang="0">
                      <a:pos x="connsiteX4729" y="connsiteY4729"/>
                    </a:cxn>
                    <a:cxn ang="0">
                      <a:pos x="connsiteX4730" y="connsiteY4730"/>
                    </a:cxn>
                    <a:cxn ang="0">
                      <a:pos x="connsiteX4731" y="connsiteY4731"/>
                    </a:cxn>
                    <a:cxn ang="0">
                      <a:pos x="connsiteX4732" y="connsiteY4732"/>
                    </a:cxn>
                    <a:cxn ang="0">
                      <a:pos x="connsiteX4733" y="connsiteY4733"/>
                    </a:cxn>
                    <a:cxn ang="0">
                      <a:pos x="connsiteX4734" y="connsiteY4734"/>
                    </a:cxn>
                    <a:cxn ang="0">
                      <a:pos x="connsiteX4735" y="connsiteY4735"/>
                    </a:cxn>
                    <a:cxn ang="0">
                      <a:pos x="connsiteX4736" y="connsiteY4736"/>
                    </a:cxn>
                    <a:cxn ang="0">
                      <a:pos x="connsiteX4737" y="connsiteY4737"/>
                    </a:cxn>
                    <a:cxn ang="0">
                      <a:pos x="connsiteX4738" y="connsiteY4738"/>
                    </a:cxn>
                    <a:cxn ang="0">
                      <a:pos x="connsiteX4739" y="connsiteY4739"/>
                    </a:cxn>
                    <a:cxn ang="0">
                      <a:pos x="connsiteX4740" y="connsiteY4740"/>
                    </a:cxn>
                    <a:cxn ang="0">
                      <a:pos x="connsiteX4741" y="connsiteY4741"/>
                    </a:cxn>
                    <a:cxn ang="0">
                      <a:pos x="connsiteX4742" y="connsiteY4742"/>
                    </a:cxn>
                    <a:cxn ang="0">
                      <a:pos x="connsiteX4743" y="connsiteY4743"/>
                    </a:cxn>
                    <a:cxn ang="0">
                      <a:pos x="connsiteX4744" y="connsiteY4744"/>
                    </a:cxn>
                    <a:cxn ang="0">
                      <a:pos x="connsiteX4745" y="connsiteY4745"/>
                    </a:cxn>
                    <a:cxn ang="0">
                      <a:pos x="connsiteX4746" y="connsiteY4746"/>
                    </a:cxn>
                    <a:cxn ang="0">
                      <a:pos x="connsiteX4747" y="connsiteY4747"/>
                    </a:cxn>
                    <a:cxn ang="0">
                      <a:pos x="connsiteX4748" y="connsiteY4748"/>
                    </a:cxn>
                    <a:cxn ang="0">
                      <a:pos x="connsiteX4749" y="connsiteY4749"/>
                    </a:cxn>
                    <a:cxn ang="0">
                      <a:pos x="connsiteX4750" y="connsiteY4750"/>
                    </a:cxn>
                    <a:cxn ang="0">
                      <a:pos x="connsiteX4751" y="connsiteY4751"/>
                    </a:cxn>
                    <a:cxn ang="0">
                      <a:pos x="connsiteX4752" y="connsiteY4752"/>
                    </a:cxn>
                    <a:cxn ang="0">
                      <a:pos x="connsiteX4753" y="connsiteY4753"/>
                    </a:cxn>
                    <a:cxn ang="0">
                      <a:pos x="connsiteX4754" y="connsiteY4754"/>
                    </a:cxn>
                    <a:cxn ang="0">
                      <a:pos x="connsiteX4755" y="connsiteY4755"/>
                    </a:cxn>
                    <a:cxn ang="0">
                      <a:pos x="connsiteX4756" y="connsiteY4756"/>
                    </a:cxn>
                    <a:cxn ang="0">
                      <a:pos x="connsiteX4757" y="connsiteY4757"/>
                    </a:cxn>
                    <a:cxn ang="0">
                      <a:pos x="connsiteX4758" y="connsiteY4758"/>
                    </a:cxn>
                    <a:cxn ang="0">
                      <a:pos x="connsiteX4759" y="connsiteY4759"/>
                    </a:cxn>
                    <a:cxn ang="0">
                      <a:pos x="connsiteX4760" y="connsiteY4760"/>
                    </a:cxn>
                    <a:cxn ang="0">
                      <a:pos x="connsiteX4761" y="connsiteY4761"/>
                    </a:cxn>
                    <a:cxn ang="0">
                      <a:pos x="connsiteX4762" y="connsiteY4762"/>
                    </a:cxn>
                    <a:cxn ang="0">
                      <a:pos x="connsiteX4763" y="connsiteY4763"/>
                    </a:cxn>
                    <a:cxn ang="0">
                      <a:pos x="connsiteX4764" y="connsiteY4764"/>
                    </a:cxn>
                    <a:cxn ang="0">
                      <a:pos x="connsiteX4765" y="connsiteY4765"/>
                    </a:cxn>
                    <a:cxn ang="0">
                      <a:pos x="connsiteX4766" y="connsiteY4766"/>
                    </a:cxn>
                    <a:cxn ang="0">
                      <a:pos x="connsiteX4767" y="connsiteY4767"/>
                    </a:cxn>
                    <a:cxn ang="0">
                      <a:pos x="connsiteX4768" y="connsiteY4768"/>
                    </a:cxn>
                    <a:cxn ang="0">
                      <a:pos x="connsiteX4769" y="connsiteY4769"/>
                    </a:cxn>
                    <a:cxn ang="0">
                      <a:pos x="connsiteX4770" y="connsiteY4770"/>
                    </a:cxn>
                    <a:cxn ang="0">
                      <a:pos x="connsiteX4771" y="connsiteY4771"/>
                    </a:cxn>
                    <a:cxn ang="0">
                      <a:pos x="connsiteX4772" y="connsiteY4772"/>
                    </a:cxn>
                    <a:cxn ang="0">
                      <a:pos x="connsiteX4773" y="connsiteY4773"/>
                    </a:cxn>
                    <a:cxn ang="0">
                      <a:pos x="connsiteX4774" y="connsiteY4774"/>
                    </a:cxn>
                    <a:cxn ang="0">
                      <a:pos x="connsiteX4775" y="connsiteY4775"/>
                    </a:cxn>
                    <a:cxn ang="0">
                      <a:pos x="connsiteX4776" y="connsiteY4776"/>
                    </a:cxn>
                    <a:cxn ang="0">
                      <a:pos x="connsiteX4777" y="connsiteY4777"/>
                    </a:cxn>
                    <a:cxn ang="0">
                      <a:pos x="connsiteX4778" y="connsiteY4778"/>
                    </a:cxn>
                    <a:cxn ang="0">
                      <a:pos x="connsiteX4779" y="connsiteY4779"/>
                    </a:cxn>
                    <a:cxn ang="0">
                      <a:pos x="connsiteX4780" y="connsiteY4780"/>
                    </a:cxn>
                    <a:cxn ang="0">
                      <a:pos x="connsiteX4781" y="connsiteY4781"/>
                    </a:cxn>
                    <a:cxn ang="0">
                      <a:pos x="connsiteX4782" y="connsiteY4782"/>
                    </a:cxn>
                    <a:cxn ang="0">
                      <a:pos x="connsiteX4783" y="connsiteY4783"/>
                    </a:cxn>
                    <a:cxn ang="0">
                      <a:pos x="connsiteX4784" y="connsiteY4784"/>
                    </a:cxn>
                    <a:cxn ang="0">
                      <a:pos x="connsiteX4785" y="connsiteY4785"/>
                    </a:cxn>
                    <a:cxn ang="0">
                      <a:pos x="connsiteX4786" y="connsiteY4786"/>
                    </a:cxn>
                    <a:cxn ang="0">
                      <a:pos x="connsiteX4787" y="connsiteY4787"/>
                    </a:cxn>
                    <a:cxn ang="0">
                      <a:pos x="connsiteX4788" y="connsiteY4788"/>
                    </a:cxn>
                    <a:cxn ang="0">
                      <a:pos x="connsiteX4789" y="connsiteY4789"/>
                    </a:cxn>
                    <a:cxn ang="0">
                      <a:pos x="connsiteX4790" y="connsiteY4790"/>
                    </a:cxn>
                    <a:cxn ang="0">
                      <a:pos x="connsiteX4791" y="connsiteY4791"/>
                    </a:cxn>
                    <a:cxn ang="0">
                      <a:pos x="connsiteX4792" y="connsiteY4792"/>
                    </a:cxn>
                    <a:cxn ang="0">
                      <a:pos x="connsiteX4793" y="connsiteY4793"/>
                    </a:cxn>
                    <a:cxn ang="0">
                      <a:pos x="connsiteX4794" y="connsiteY4794"/>
                    </a:cxn>
                    <a:cxn ang="0">
                      <a:pos x="connsiteX4795" y="connsiteY4795"/>
                    </a:cxn>
                    <a:cxn ang="0">
                      <a:pos x="connsiteX4796" y="connsiteY4796"/>
                    </a:cxn>
                    <a:cxn ang="0">
                      <a:pos x="connsiteX4797" y="connsiteY4797"/>
                    </a:cxn>
                    <a:cxn ang="0">
                      <a:pos x="connsiteX4798" y="connsiteY4798"/>
                    </a:cxn>
                    <a:cxn ang="0">
                      <a:pos x="connsiteX4799" y="connsiteY4799"/>
                    </a:cxn>
                    <a:cxn ang="0">
                      <a:pos x="connsiteX4800" y="connsiteY4800"/>
                    </a:cxn>
                    <a:cxn ang="0">
                      <a:pos x="connsiteX4801" y="connsiteY4801"/>
                    </a:cxn>
                    <a:cxn ang="0">
                      <a:pos x="connsiteX4802" y="connsiteY4802"/>
                    </a:cxn>
                    <a:cxn ang="0">
                      <a:pos x="connsiteX4803" y="connsiteY4803"/>
                    </a:cxn>
                    <a:cxn ang="0">
                      <a:pos x="connsiteX4804" y="connsiteY4804"/>
                    </a:cxn>
                    <a:cxn ang="0">
                      <a:pos x="connsiteX4805" y="connsiteY4805"/>
                    </a:cxn>
                    <a:cxn ang="0">
                      <a:pos x="connsiteX4806" y="connsiteY4806"/>
                    </a:cxn>
                    <a:cxn ang="0">
                      <a:pos x="connsiteX4807" y="connsiteY4807"/>
                    </a:cxn>
                    <a:cxn ang="0">
                      <a:pos x="connsiteX4808" y="connsiteY4808"/>
                    </a:cxn>
                    <a:cxn ang="0">
                      <a:pos x="connsiteX4809" y="connsiteY4809"/>
                    </a:cxn>
                    <a:cxn ang="0">
                      <a:pos x="connsiteX4810" y="connsiteY4810"/>
                    </a:cxn>
                    <a:cxn ang="0">
                      <a:pos x="connsiteX4811" y="connsiteY4811"/>
                    </a:cxn>
                    <a:cxn ang="0">
                      <a:pos x="connsiteX4812" y="connsiteY4812"/>
                    </a:cxn>
                    <a:cxn ang="0">
                      <a:pos x="connsiteX4813" y="connsiteY4813"/>
                    </a:cxn>
                    <a:cxn ang="0">
                      <a:pos x="connsiteX4814" y="connsiteY4814"/>
                    </a:cxn>
                    <a:cxn ang="0">
                      <a:pos x="connsiteX4815" y="connsiteY4815"/>
                    </a:cxn>
                    <a:cxn ang="0">
                      <a:pos x="connsiteX4816" y="connsiteY4816"/>
                    </a:cxn>
                    <a:cxn ang="0">
                      <a:pos x="connsiteX4817" y="connsiteY4817"/>
                    </a:cxn>
                    <a:cxn ang="0">
                      <a:pos x="connsiteX4818" y="connsiteY4818"/>
                    </a:cxn>
                    <a:cxn ang="0">
                      <a:pos x="connsiteX4819" y="connsiteY4819"/>
                    </a:cxn>
                    <a:cxn ang="0">
                      <a:pos x="connsiteX4820" y="connsiteY4820"/>
                    </a:cxn>
                    <a:cxn ang="0">
                      <a:pos x="connsiteX4821" y="connsiteY4821"/>
                    </a:cxn>
                    <a:cxn ang="0">
                      <a:pos x="connsiteX4822" y="connsiteY4822"/>
                    </a:cxn>
                    <a:cxn ang="0">
                      <a:pos x="connsiteX4823" y="connsiteY4823"/>
                    </a:cxn>
                    <a:cxn ang="0">
                      <a:pos x="connsiteX4824" y="connsiteY4824"/>
                    </a:cxn>
                    <a:cxn ang="0">
                      <a:pos x="connsiteX4825" y="connsiteY4825"/>
                    </a:cxn>
                    <a:cxn ang="0">
                      <a:pos x="connsiteX4826" y="connsiteY4826"/>
                    </a:cxn>
                    <a:cxn ang="0">
                      <a:pos x="connsiteX4827" y="connsiteY4827"/>
                    </a:cxn>
                    <a:cxn ang="0">
                      <a:pos x="connsiteX4828" y="connsiteY4828"/>
                    </a:cxn>
                    <a:cxn ang="0">
                      <a:pos x="connsiteX4829" y="connsiteY4829"/>
                    </a:cxn>
                    <a:cxn ang="0">
                      <a:pos x="connsiteX4830" y="connsiteY4830"/>
                    </a:cxn>
                    <a:cxn ang="0">
                      <a:pos x="connsiteX4831" y="connsiteY4831"/>
                    </a:cxn>
                    <a:cxn ang="0">
                      <a:pos x="connsiteX4832" y="connsiteY4832"/>
                    </a:cxn>
                    <a:cxn ang="0">
                      <a:pos x="connsiteX4833" y="connsiteY4833"/>
                    </a:cxn>
                    <a:cxn ang="0">
                      <a:pos x="connsiteX4834" y="connsiteY4834"/>
                    </a:cxn>
                    <a:cxn ang="0">
                      <a:pos x="connsiteX4835" y="connsiteY4835"/>
                    </a:cxn>
                    <a:cxn ang="0">
                      <a:pos x="connsiteX4836" y="connsiteY4836"/>
                    </a:cxn>
                    <a:cxn ang="0">
                      <a:pos x="connsiteX4837" y="connsiteY4837"/>
                    </a:cxn>
                    <a:cxn ang="0">
                      <a:pos x="connsiteX4838" y="connsiteY4838"/>
                    </a:cxn>
                    <a:cxn ang="0">
                      <a:pos x="connsiteX4839" y="connsiteY4839"/>
                    </a:cxn>
                    <a:cxn ang="0">
                      <a:pos x="connsiteX4840" y="connsiteY4840"/>
                    </a:cxn>
                    <a:cxn ang="0">
                      <a:pos x="connsiteX4841" y="connsiteY4841"/>
                    </a:cxn>
                    <a:cxn ang="0">
                      <a:pos x="connsiteX4842" y="connsiteY4842"/>
                    </a:cxn>
                    <a:cxn ang="0">
                      <a:pos x="connsiteX4843" y="connsiteY4843"/>
                    </a:cxn>
                    <a:cxn ang="0">
                      <a:pos x="connsiteX4844" y="connsiteY4844"/>
                    </a:cxn>
                    <a:cxn ang="0">
                      <a:pos x="connsiteX4845" y="connsiteY4845"/>
                    </a:cxn>
                    <a:cxn ang="0">
                      <a:pos x="connsiteX4846" y="connsiteY4846"/>
                    </a:cxn>
                    <a:cxn ang="0">
                      <a:pos x="connsiteX4847" y="connsiteY4847"/>
                    </a:cxn>
                    <a:cxn ang="0">
                      <a:pos x="connsiteX4848" y="connsiteY4848"/>
                    </a:cxn>
                    <a:cxn ang="0">
                      <a:pos x="connsiteX4849" y="connsiteY4849"/>
                    </a:cxn>
                    <a:cxn ang="0">
                      <a:pos x="connsiteX4850" y="connsiteY4850"/>
                    </a:cxn>
                    <a:cxn ang="0">
                      <a:pos x="connsiteX4851" y="connsiteY4851"/>
                    </a:cxn>
                    <a:cxn ang="0">
                      <a:pos x="connsiteX4852" y="connsiteY4852"/>
                    </a:cxn>
                    <a:cxn ang="0">
                      <a:pos x="connsiteX4853" y="connsiteY4853"/>
                    </a:cxn>
                    <a:cxn ang="0">
                      <a:pos x="connsiteX4854" y="connsiteY4854"/>
                    </a:cxn>
                    <a:cxn ang="0">
                      <a:pos x="connsiteX4855" y="connsiteY4855"/>
                    </a:cxn>
                    <a:cxn ang="0">
                      <a:pos x="connsiteX4856" y="connsiteY4856"/>
                    </a:cxn>
                    <a:cxn ang="0">
                      <a:pos x="connsiteX4857" y="connsiteY4857"/>
                    </a:cxn>
                    <a:cxn ang="0">
                      <a:pos x="connsiteX4858" y="connsiteY4858"/>
                    </a:cxn>
                    <a:cxn ang="0">
                      <a:pos x="connsiteX4859" y="connsiteY4859"/>
                    </a:cxn>
                    <a:cxn ang="0">
                      <a:pos x="connsiteX4860" y="connsiteY4860"/>
                    </a:cxn>
                    <a:cxn ang="0">
                      <a:pos x="connsiteX4861" y="connsiteY4861"/>
                    </a:cxn>
                    <a:cxn ang="0">
                      <a:pos x="connsiteX4862" y="connsiteY4862"/>
                    </a:cxn>
                    <a:cxn ang="0">
                      <a:pos x="connsiteX4863" y="connsiteY4863"/>
                    </a:cxn>
                    <a:cxn ang="0">
                      <a:pos x="connsiteX4864" y="connsiteY4864"/>
                    </a:cxn>
                    <a:cxn ang="0">
                      <a:pos x="connsiteX4865" y="connsiteY4865"/>
                    </a:cxn>
                    <a:cxn ang="0">
                      <a:pos x="connsiteX4866" y="connsiteY4866"/>
                    </a:cxn>
                    <a:cxn ang="0">
                      <a:pos x="connsiteX4867" y="connsiteY4867"/>
                    </a:cxn>
                    <a:cxn ang="0">
                      <a:pos x="connsiteX4868" y="connsiteY4868"/>
                    </a:cxn>
                    <a:cxn ang="0">
                      <a:pos x="connsiteX4869" y="connsiteY4869"/>
                    </a:cxn>
                    <a:cxn ang="0">
                      <a:pos x="connsiteX4870" y="connsiteY4870"/>
                    </a:cxn>
                    <a:cxn ang="0">
                      <a:pos x="connsiteX4871" y="connsiteY4871"/>
                    </a:cxn>
                    <a:cxn ang="0">
                      <a:pos x="connsiteX4872" y="connsiteY4872"/>
                    </a:cxn>
                    <a:cxn ang="0">
                      <a:pos x="connsiteX4873" y="connsiteY4873"/>
                    </a:cxn>
                    <a:cxn ang="0">
                      <a:pos x="connsiteX4874" y="connsiteY4874"/>
                    </a:cxn>
                    <a:cxn ang="0">
                      <a:pos x="connsiteX4875" y="connsiteY4875"/>
                    </a:cxn>
                    <a:cxn ang="0">
                      <a:pos x="connsiteX4876" y="connsiteY4876"/>
                    </a:cxn>
                    <a:cxn ang="0">
                      <a:pos x="connsiteX4877" y="connsiteY4877"/>
                    </a:cxn>
                    <a:cxn ang="0">
                      <a:pos x="connsiteX4878" y="connsiteY4878"/>
                    </a:cxn>
                    <a:cxn ang="0">
                      <a:pos x="connsiteX4879" y="connsiteY4879"/>
                    </a:cxn>
                    <a:cxn ang="0">
                      <a:pos x="connsiteX4880" y="connsiteY4880"/>
                    </a:cxn>
                    <a:cxn ang="0">
                      <a:pos x="connsiteX4881" y="connsiteY4881"/>
                    </a:cxn>
                    <a:cxn ang="0">
                      <a:pos x="connsiteX4882" y="connsiteY4882"/>
                    </a:cxn>
                    <a:cxn ang="0">
                      <a:pos x="connsiteX4883" y="connsiteY4883"/>
                    </a:cxn>
                    <a:cxn ang="0">
                      <a:pos x="connsiteX4884" y="connsiteY4884"/>
                    </a:cxn>
                    <a:cxn ang="0">
                      <a:pos x="connsiteX4885" y="connsiteY4885"/>
                    </a:cxn>
                    <a:cxn ang="0">
                      <a:pos x="connsiteX4886" y="connsiteY4886"/>
                    </a:cxn>
                    <a:cxn ang="0">
                      <a:pos x="connsiteX4887" y="connsiteY4887"/>
                    </a:cxn>
                    <a:cxn ang="0">
                      <a:pos x="connsiteX4888" y="connsiteY4888"/>
                    </a:cxn>
                    <a:cxn ang="0">
                      <a:pos x="connsiteX4889" y="connsiteY4889"/>
                    </a:cxn>
                    <a:cxn ang="0">
                      <a:pos x="connsiteX4890" y="connsiteY4890"/>
                    </a:cxn>
                    <a:cxn ang="0">
                      <a:pos x="connsiteX4891" y="connsiteY4891"/>
                    </a:cxn>
                    <a:cxn ang="0">
                      <a:pos x="connsiteX4892" y="connsiteY4892"/>
                    </a:cxn>
                    <a:cxn ang="0">
                      <a:pos x="connsiteX4893" y="connsiteY4893"/>
                    </a:cxn>
                    <a:cxn ang="0">
                      <a:pos x="connsiteX4894" y="connsiteY4894"/>
                    </a:cxn>
                    <a:cxn ang="0">
                      <a:pos x="connsiteX4895" y="connsiteY4895"/>
                    </a:cxn>
                    <a:cxn ang="0">
                      <a:pos x="connsiteX4896" y="connsiteY4896"/>
                    </a:cxn>
                    <a:cxn ang="0">
                      <a:pos x="connsiteX4897" y="connsiteY4897"/>
                    </a:cxn>
                    <a:cxn ang="0">
                      <a:pos x="connsiteX4898" y="connsiteY4898"/>
                    </a:cxn>
                    <a:cxn ang="0">
                      <a:pos x="connsiteX4899" y="connsiteY4899"/>
                    </a:cxn>
                    <a:cxn ang="0">
                      <a:pos x="connsiteX4900" y="connsiteY4900"/>
                    </a:cxn>
                    <a:cxn ang="0">
                      <a:pos x="connsiteX4901" y="connsiteY4901"/>
                    </a:cxn>
                    <a:cxn ang="0">
                      <a:pos x="connsiteX4902" y="connsiteY4902"/>
                    </a:cxn>
                    <a:cxn ang="0">
                      <a:pos x="connsiteX4903" y="connsiteY4903"/>
                    </a:cxn>
                    <a:cxn ang="0">
                      <a:pos x="connsiteX4904" y="connsiteY4904"/>
                    </a:cxn>
                    <a:cxn ang="0">
                      <a:pos x="connsiteX4905" y="connsiteY4905"/>
                    </a:cxn>
                    <a:cxn ang="0">
                      <a:pos x="connsiteX4906" y="connsiteY4906"/>
                    </a:cxn>
                    <a:cxn ang="0">
                      <a:pos x="connsiteX4907" y="connsiteY4907"/>
                    </a:cxn>
                    <a:cxn ang="0">
                      <a:pos x="connsiteX4908" y="connsiteY4908"/>
                    </a:cxn>
                    <a:cxn ang="0">
                      <a:pos x="connsiteX4909" y="connsiteY4909"/>
                    </a:cxn>
                    <a:cxn ang="0">
                      <a:pos x="connsiteX4910" y="connsiteY4910"/>
                    </a:cxn>
                    <a:cxn ang="0">
                      <a:pos x="connsiteX4911" y="connsiteY4911"/>
                    </a:cxn>
                    <a:cxn ang="0">
                      <a:pos x="connsiteX4912" y="connsiteY4912"/>
                    </a:cxn>
                    <a:cxn ang="0">
                      <a:pos x="connsiteX4913" y="connsiteY4913"/>
                    </a:cxn>
                    <a:cxn ang="0">
                      <a:pos x="connsiteX4914" y="connsiteY4914"/>
                    </a:cxn>
                    <a:cxn ang="0">
                      <a:pos x="connsiteX4915" y="connsiteY4915"/>
                    </a:cxn>
                    <a:cxn ang="0">
                      <a:pos x="connsiteX4916" y="connsiteY4916"/>
                    </a:cxn>
                    <a:cxn ang="0">
                      <a:pos x="connsiteX4917" y="connsiteY4917"/>
                    </a:cxn>
                    <a:cxn ang="0">
                      <a:pos x="connsiteX4918" y="connsiteY4918"/>
                    </a:cxn>
                    <a:cxn ang="0">
                      <a:pos x="connsiteX4919" y="connsiteY4919"/>
                    </a:cxn>
                    <a:cxn ang="0">
                      <a:pos x="connsiteX4920" y="connsiteY4920"/>
                    </a:cxn>
                    <a:cxn ang="0">
                      <a:pos x="connsiteX4921" y="connsiteY4921"/>
                    </a:cxn>
                    <a:cxn ang="0">
                      <a:pos x="connsiteX4922" y="connsiteY4922"/>
                    </a:cxn>
                    <a:cxn ang="0">
                      <a:pos x="connsiteX4923" y="connsiteY4923"/>
                    </a:cxn>
                    <a:cxn ang="0">
                      <a:pos x="connsiteX4924" y="connsiteY4924"/>
                    </a:cxn>
                    <a:cxn ang="0">
                      <a:pos x="connsiteX4925" y="connsiteY4925"/>
                    </a:cxn>
                    <a:cxn ang="0">
                      <a:pos x="connsiteX4926" y="connsiteY4926"/>
                    </a:cxn>
                    <a:cxn ang="0">
                      <a:pos x="connsiteX4927" y="connsiteY4927"/>
                    </a:cxn>
                    <a:cxn ang="0">
                      <a:pos x="connsiteX4928" y="connsiteY4928"/>
                    </a:cxn>
                    <a:cxn ang="0">
                      <a:pos x="connsiteX4929" y="connsiteY4929"/>
                    </a:cxn>
                    <a:cxn ang="0">
                      <a:pos x="connsiteX4930" y="connsiteY4930"/>
                    </a:cxn>
                    <a:cxn ang="0">
                      <a:pos x="connsiteX4931" y="connsiteY4931"/>
                    </a:cxn>
                    <a:cxn ang="0">
                      <a:pos x="connsiteX4932" y="connsiteY4932"/>
                    </a:cxn>
                    <a:cxn ang="0">
                      <a:pos x="connsiteX4933" y="connsiteY4933"/>
                    </a:cxn>
                    <a:cxn ang="0">
                      <a:pos x="connsiteX4934" y="connsiteY4934"/>
                    </a:cxn>
                    <a:cxn ang="0">
                      <a:pos x="connsiteX4935" y="connsiteY4935"/>
                    </a:cxn>
                    <a:cxn ang="0">
                      <a:pos x="connsiteX4936" y="connsiteY4936"/>
                    </a:cxn>
                    <a:cxn ang="0">
                      <a:pos x="connsiteX4937" y="connsiteY4937"/>
                    </a:cxn>
                    <a:cxn ang="0">
                      <a:pos x="connsiteX4938" y="connsiteY4938"/>
                    </a:cxn>
                    <a:cxn ang="0">
                      <a:pos x="connsiteX4939" y="connsiteY4939"/>
                    </a:cxn>
                    <a:cxn ang="0">
                      <a:pos x="connsiteX4940" y="connsiteY4940"/>
                    </a:cxn>
                    <a:cxn ang="0">
                      <a:pos x="connsiteX4941" y="connsiteY4941"/>
                    </a:cxn>
                    <a:cxn ang="0">
                      <a:pos x="connsiteX4942" y="connsiteY4942"/>
                    </a:cxn>
                    <a:cxn ang="0">
                      <a:pos x="connsiteX4943" y="connsiteY4943"/>
                    </a:cxn>
                    <a:cxn ang="0">
                      <a:pos x="connsiteX4944" y="connsiteY4944"/>
                    </a:cxn>
                    <a:cxn ang="0">
                      <a:pos x="connsiteX4945" y="connsiteY4945"/>
                    </a:cxn>
                    <a:cxn ang="0">
                      <a:pos x="connsiteX4946" y="connsiteY4946"/>
                    </a:cxn>
                    <a:cxn ang="0">
                      <a:pos x="connsiteX4947" y="connsiteY4947"/>
                    </a:cxn>
                    <a:cxn ang="0">
                      <a:pos x="connsiteX4948" y="connsiteY4948"/>
                    </a:cxn>
                    <a:cxn ang="0">
                      <a:pos x="connsiteX4949" y="connsiteY4949"/>
                    </a:cxn>
                    <a:cxn ang="0">
                      <a:pos x="connsiteX4950" y="connsiteY4950"/>
                    </a:cxn>
                    <a:cxn ang="0">
                      <a:pos x="connsiteX4951" y="connsiteY4951"/>
                    </a:cxn>
                    <a:cxn ang="0">
                      <a:pos x="connsiteX4952" y="connsiteY4952"/>
                    </a:cxn>
                    <a:cxn ang="0">
                      <a:pos x="connsiteX4953" y="connsiteY4953"/>
                    </a:cxn>
                    <a:cxn ang="0">
                      <a:pos x="connsiteX4954" y="connsiteY4954"/>
                    </a:cxn>
                    <a:cxn ang="0">
                      <a:pos x="connsiteX4955" y="connsiteY4955"/>
                    </a:cxn>
                    <a:cxn ang="0">
                      <a:pos x="connsiteX4956" y="connsiteY4956"/>
                    </a:cxn>
                    <a:cxn ang="0">
                      <a:pos x="connsiteX4957" y="connsiteY4957"/>
                    </a:cxn>
                    <a:cxn ang="0">
                      <a:pos x="connsiteX4958" y="connsiteY4958"/>
                    </a:cxn>
                    <a:cxn ang="0">
                      <a:pos x="connsiteX4959" y="connsiteY4959"/>
                    </a:cxn>
                    <a:cxn ang="0">
                      <a:pos x="connsiteX4960" y="connsiteY4960"/>
                    </a:cxn>
                    <a:cxn ang="0">
                      <a:pos x="connsiteX4961" y="connsiteY4961"/>
                    </a:cxn>
                    <a:cxn ang="0">
                      <a:pos x="connsiteX4962" y="connsiteY4962"/>
                    </a:cxn>
                    <a:cxn ang="0">
                      <a:pos x="connsiteX4963" y="connsiteY4963"/>
                    </a:cxn>
                    <a:cxn ang="0">
                      <a:pos x="connsiteX4964" y="connsiteY4964"/>
                    </a:cxn>
                    <a:cxn ang="0">
                      <a:pos x="connsiteX4965" y="connsiteY4965"/>
                    </a:cxn>
                    <a:cxn ang="0">
                      <a:pos x="connsiteX4966" y="connsiteY4966"/>
                    </a:cxn>
                    <a:cxn ang="0">
                      <a:pos x="connsiteX4967" y="connsiteY4967"/>
                    </a:cxn>
                    <a:cxn ang="0">
                      <a:pos x="connsiteX4968" y="connsiteY4968"/>
                    </a:cxn>
                    <a:cxn ang="0">
                      <a:pos x="connsiteX4969" y="connsiteY4969"/>
                    </a:cxn>
                    <a:cxn ang="0">
                      <a:pos x="connsiteX4970" y="connsiteY4970"/>
                    </a:cxn>
                    <a:cxn ang="0">
                      <a:pos x="connsiteX4971" y="connsiteY4971"/>
                    </a:cxn>
                    <a:cxn ang="0">
                      <a:pos x="connsiteX4972" y="connsiteY4972"/>
                    </a:cxn>
                    <a:cxn ang="0">
                      <a:pos x="connsiteX4973" y="connsiteY4973"/>
                    </a:cxn>
                    <a:cxn ang="0">
                      <a:pos x="connsiteX4974" y="connsiteY4974"/>
                    </a:cxn>
                    <a:cxn ang="0">
                      <a:pos x="connsiteX4975" y="connsiteY4975"/>
                    </a:cxn>
                    <a:cxn ang="0">
                      <a:pos x="connsiteX4976" y="connsiteY4976"/>
                    </a:cxn>
                    <a:cxn ang="0">
                      <a:pos x="connsiteX4977" y="connsiteY4977"/>
                    </a:cxn>
                    <a:cxn ang="0">
                      <a:pos x="connsiteX4978" y="connsiteY4978"/>
                    </a:cxn>
                    <a:cxn ang="0">
                      <a:pos x="connsiteX4979" y="connsiteY4979"/>
                    </a:cxn>
                    <a:cxn ang="0">
                      <a:pos x="connsiteX4980" y="connsiteY4980"/>
                    </a:cxn>
                    <a:cxn ang="0">
                      <a:pos x="connsiteX4981" y="connsiteY4981"/>
                    </a:cxn>
                    <a:cxn ang="0">
                      <a:pos x="connsiteX4982" y="connsiteY4982"/>
                    </a:cxn>
                    <a:cxn ang="0">
                      <a:pos x="connsiteX4983" y="connsiteY4983"/>
                    </a:cxn>
                    <a:cxn ang="0">
                      <a:pos x="connsiteX4984" y="connsiteY4984"/>
                    </a:cxn>
                    <a:cxn ang="0">
                      <a:pos x="connsiteX4985" y="connsiteY4985"/>
                    </a:cxn>
                    <a:cxn ang="0">
                      <a:pos x="connsiteX4986" y="connsiteY4986"/>
                    </a:cxn>
                    <a:cxn ang="0">
                      <a:pos x="connsiteX4987" y="connsiteY4987"/>
                    </a:cxn>
                    <a:cxn ang="0">
                      <a:pos x="connsiteX4988" y="connsiteY4988"/>
                    </a:cxn>
                    <a:cxn ang="0">
                      <a:pos x="connsiteX4989" y="connsiteY4989"/>
                    </a:cxn>
                    <a:cxn ang="0">
                      <a:pos x="connsiteX4990" y="connsiteY4990"/>
                    </a:cxn>
                    <a:cxn ang="0">
                      <a:pos x="connsiteX4991" y="connsiteY4991"/>
                    </a:cxn>
                    <a:cxn ang="0">
                      <a:pos x="connsiteX4992" y="connsiteY4992"/>
                    </a:cxn>
                    <a:cxn ang="0">
                      <a:pos x="connsiteX4993" y="connsiteY4993"/>
                    </a:cxn>
                    <a:cxn ang="0">
                      <a:pos x="connsiteX4994" y="connsiteY4994"/>
                    </a:cxn>
                    <a:cxn ang="0">
                      <a:pos x="connsiteX4995" y="connsiteY4995"/>
                    </a:cxn>
                    <a:cxn ang="0">
                      <a:pos x="connsiteX4996" y="connsiteY4996"/>
                    </a:cxn>
                    <a:cxn ang="0">
                      <a:pos x="connsiteX4997" y="connsiteY4997"/>
                    </a:cxn>
                    <a:cxn ang="0">
                      <a:pos x="connsiteX4998" y="connsiteY4998"/>
                    </a:cxn>
                    <a:cxn ang="0">
                      <a:pos x="connsiteX4999" y="connsiteY4999"/>
                    </a:cxn>
                    <a:cxn ang="0">
                      <a:pos x="connsiteX5000" y="connsiteY5000"/>
                    </a:cxn>
                    <a:cxn ang="0">
                      <a:pos x="connsiteX5001" y="connsiteY5001"/>
                    </a:cxn>
                    <a:cxn ang="0">
                      <a:pos x="connsiteX5002" y="connsiteY5002"/>
                    </a:cxn>
                    <a:cxn ang="0">
                      <a:pos x="connsiteX5003" y="connsiteY5003"/>
                    </a:cxn>
                    <a:cxn ang="0">
                      <a:pos x="connsiteX5004" y="connsiteY5004"/>
                    </a:cxn>
                    <a:cxn ang="0">
                      <a:pos x="connsiteX5005" y="connsiteY5005"/>
                    </a:cxn>
                    <a:cxn ang="0">
                      <a:pos x="connsiteX5006" y="connsiteY5006"/>
                    </a:cxn>
                    <a:cxn ang="0">
                      <a:pos x="connsiteX5007" y="connsiteY5007"/>
                    </a:cxn>
                    <a:cxn ang="0">
                      <a:pos x="connsiteX5008" y="connsiteY5008"/>
                    </a:cxn>
                    <a:cxn ang="0">
                      <a:pos x="connsiteX5009" y="connsiteY5009"/>
                    </a:cxn>
                    <a:cxn ang="0">
                      <a:pos x="connsiteX5010" y="connsiteY5010"/>
                    </a:cxn>
                    <a:cxn ang="0">
                      <a:pos x="connsiteX5011" y="connsiteY5011"/>
                    </a:cxn>
                    <a:cxn ang="0">
                      <a:pos x="connsiteX5012" y="connsiteY5012"/>
                    </a:cxn>
                    <a:cxn ang="0">
                      <a:pos x="connsiteX5013" y="connsiteY5013"/>
                    </a:cxn>
                    <a:cxn ang="0">
                      <a:pos x="connsiteX5014" y="connsiteY5014"/>
                    </a:cxn>
                    <a:cxn ang="0">
                      <a:pos x="connsiteX5015" y="connsiteY5015"/>
                    </a:cxn>
                    <a:cxn ang="0">
                      <a:pos x="connsiteX5016" y="connsiteY5016"/>
                    </a:cxn>
                    <a:cxn ang="0">
                      <a:pos x="connsiteX5017" y="connsiteY5017"/>
                    </a:cxn>
                    <a:cxn ang="0">
                      <a:pos x="connsiteX5018" y="connsiteY5018"/>
                    </a:cxn>
                    <a:cxn ang="0">
                      <a:pos x="connsiteX5019" y="connsiteY5019"/>
                    </a:cxn>
                    <a:cxn ang="0">
                      <a:pos x="connsiteX5020" y="connsiteY5020"/>
                    </a:cxn>
                    <a:cxn ang="0">
                      <a:pos x="connsiteX5021" y="connsiteY5021"/>
                    </a:cxn>
                    <a:cxn ang="0">
                      <a:pos x="connsiteX5022" y="connsiteY5022"/>
                    </a:cxn>
                    <a:cxn ang="0">
                      <a:pos x="connsiteX5023" y="connsiteY5023"/>
                    </a:cxn>
                    <a:cxn ang="0">
                      <a:pos x="connsiteX5024" y="connsiteY5024"/>
                    </a:cxn>
                    <a:cxn ang="0">
                      <a:pos x="connsiteX5025" y="connsiteY5025"/>
                    </a:cxn>
                    <a:cxn ang="0">
                      <a:pos x="connsiteX5026" y="connsiteY5026"/>
                    </a:cxn>
                    <a:cxn ang="0">
                      <a:pos x="connsiteX5027" y="connsiteY5027"/>
                    </a:cxn>
                    <a:cxn ang="0">
                      <a:pos x="connsiteX5028" y="connsiteY5028"/>
                    </a:cxn>
                    <a:cxn ang="0">
                      <a:pos x="connsiteX5029" y="connsiteY5029"/>
                    </a:cxn>
                    <a:cxn ang="0">
                      <a:pos x="connsiteX5030" y="connsiteY5030"/>
                    </a:cxn>
                    <a:cxn ang="0">
                      <a:pos x="connsiteX5031" y="connsiteY5031"/>
                    </a:cxn>
                    <a:cxn ang="0">
                      <a:pos x="connsiteX5032" y="connsiteY5032"/>
                    </a:cxn>
                    <a:cxn ang="0">
                      <a:pos x="connsiteX5033" y="connsiteY5033"/>
                    </a:cxn>
                    <a:cxn ang="0">
                      <a:pos x="connsiteX5034" y="connsiteY5034"/>
                    </a:cxn>
                    <a:cxn ang="0">
                      <a:pos x="connsiteX5035" y="connsiteY5035"/>
                    </a:cxn>
                    <a:cxn ang="0">
                      <a:pos x="connsiteX5036" y="connsiteY5036"/>
                    </a:cxn>
                    <a:cxn ang="0">
                      <a:pos x="connsiteX5037" y="connsiteY5037"/>
                    </a:cxn>
                    <a:cxn ang="0">
                      <a:pos x="connsiteX5038" y="connsiteY5038"/>
                    </a:cxn>
                    <a:cxn ang="0">
                      <a:pos x="connsiteX5039" y="connsiteY5039"/>
                    </a:cxn>
                    <a:cxn ang="0">
                      <a:pos x="connsiteX5040" y="connsiteY5040"/>
                    </a:cxn>
                    <a:cxn ang="0">
                      <a:pos x="connsiteX5041" y="connsiteY5041"/>
                    </a:cxn>
                    <a:cxn ang="0">
                      <a:pos x="connsiteX5042" y="connsiteY5042"/>
                    </a:cxn>
                    <a:cxn ang="0">
                      <a:pos x="connsiteX5043" y="connsiteY5043"/>
                    </a:cxn>
                    <a:cxn ang="0">
                      <a:pos x="connsiteX5044" y="connsiteY5044"/>
                    </a:cxn>
                    <a:cxn ang="0">
                      <a:pos x="connsiteX5045" y="connsiteY5045"/>
                    </a:cxn>
                    <a:cxn ang="0">
                      <a:pos x="connsiteX5046" y="connsiteY5046"/>
                    </a:cxn>
                    <a:cxn ang="0">
                      <a:pos x="connsiteX5047" y="connsiteY5047"/>
                    </a:cxn>
                    <a:cxn ang="0">
                      <a:pos x="connsiteX5048" y="connsiteY5048"/>
                    </a:cxn>
                    <a:cxn ang="0">
                      <a:pos x="connsiteX5049" y="connsiteY5049"/>
                    </a:cxn>
                    <a:cxn ang="0">
                      <a:pos x="connsiteX5050" y="connsiteY5050"/>
                    </a:cxn>
                    <a:cxn ang="0">
                      <a:pos x="connsiteX5051" y="connsiteY5051"/>
                    </a:cxn>
                    <a:cxn ang="0">
                      <a:pos x="connsiteX5052" y="connsiteY5052"/>
                    </a:cxn>
                    <a:cxn ang="0">
                      <a:pos x="connsiteX5053" y="connsiteY5053"/>
                    </a:cxn>
                    <a:cxn ang="0">
                      <a:pos x="connsiteX5054" y="connsiteY5054"/>
                    </a:cxn>
                    <a:cxn ang="0">
                      <a:pos x="connsiteX5055" y="connsiteY5055"/>
                    </a:cxn>
                    <a:cxn ang="0">
                      <a:pos x="connsiteX5056" y="connsiteY5056"/>
                    </a:cxn>
                    <a:cxn ang="0">
                      <a:pos x="connsiteX5057" y="connsiteY5057"/>
                    </a:cxn>
                    <a:cxn ang="0">
                      <a:pos x="connsiteX5058" y="connsiteY5058"/>
                    </a:cxn>
                    <a:cxn ang="0">
                      <a:pos x="connsiteX5059" y="connsiteY5059"/>
                    </a:cxn>
                    <a:cxn ang="0">
                      <a:pos x="connsiteX5060" y="connsiteY5060"/>
                    </a:cxn>
                    <a:cxn ang="0">
                      <a:pos x="connsiteX5061" y="connsiteY5061"/>
                    </a:cxn>
                    <a:cxn ang="0">
                      <a:pos x="connsiteX5062" y="connsiteY5062"/>
                    </a:cxn>
                    <a:cxn ang="0">
                      <a:pos x="connsiteX5063" y="connsiteY5063"/>
                    </a:cxn>
                    <a:cxn ang="0">
                      <a:pos x="connsiteX5064" y="connsiteY5064"/>
                    </a:cxn>
                    <a:cxn ang="0">
                      <a:pos x="connsiteX5065" y="connsiteY5065"/>
                    </a:cxn>
                    <a:cxn ang="0">
                      <a:pos x="connsiteX5066" y="connsiteY5066"/>
                    </a:cxn>
                    <a:cxn ang="0">
                      <a:pos x="connsiteX5067" y="connsiteY5067"/>
                    </a:cxn>
                    <a:cxn ang="0">
                      <a:pos x="connsiteX5068" y="connsiteY5068"/>
                    </a:cxn>
                    <a:cxn ang="0">
                      <a:pos x="connsiteX5069" y="connsiteY5069"/>
                    </a:cxn>
                    <a:cxn ang="0">
                      <a:pos x="connsiteX5070" y="connsiteY5070"/>
                    </a:cxn>
                    <a:cxn ang="0">
                      <a:pos x="connsiteX5071" y="connsiteY5071"/>
                    </a:cxn>
                    <a:cxn ang="0">
                      <a:pos x="connsiteX5072" y="connsiteY5072"/>
                    </a:cxn>
                    <a:cxn ang="0">
                      <a:pos x="connsiteX5073" y="connsiteY5073"/>
                    </a:cxn>
                    <a:cxn ang="0">
                      <a:pos x="connsiteX5074" y="connsiteY5074"/>
                    </a:cxn>
                    <a:cxn ang="0">
                      <a:pos x="connsiteX5075" y="connsiteY5075"/>
                    </a:cxn>
                    <a:cxn ang="0">
                      <a:pos x="connsiteX5076" y="connsiteY5076"/>
                    </a:cxn>
                    <a:cxn ang="0">
                      <a:pos x="connsiteX5077" y="connsiteY5077"/>
                    </a:cxn>
                    <a:cxn ang="0">
                      <a:pos x="connsiteX5078" y="connsiteY5078"/>
                    </a:cxn>
                    <a:cxn ang="0">
                      <a:pos x="connsiteX5079" y="connsiteY5079"/>
                    </a:cxn>
                    <a:cxn ang="0">
                      <a:pos x="connsiteX5080" y="connsiteY5080"/>
                    </a:cxn>
                    <a:cxn ang="0">
                      <a:pos x="connsiteX5081" y="connsiteY5081"/>
                    </a:cxn>
                    <a:cxn ang="0">
                      <a:pos x="connsiteX5082" y="connsiteY5082"/>
                    </a:cxn>
                    <a:cxn ang="0">
                      <a:pos x="connsiteX5083" y="connsiteY5083"/>
                    </a:cxn>
                    <a:cxn ang="0">
                      <a:pos x="connsiteX5084" y="connsiteY5084"/>
                    </a:cxn>
                    <a:cxn ang="0">
                      <a:pos x="connsiteX5085" y="connsiteY5085"/>
                    </a:cxn>
                    <a:cxn ang="0">
                      <a:pos x="connsiteX5086" y="connsiteY5086"/>
                    </a:cxn>
                    <a:cxn ang="0">
                      <a:pos x="connsiteX5087" y="connsiteY5087"/>
                    </a:cxn>
                    <a:cxn ang="0">
                      <a:pos x="connsiteX5088" y="connsiteY5088"/>
                    </a:cxn>
                    <a:cxn ang="0">
                      <a:pos x="connsiteX5089" y="connsiteY5089"/>
                    </a:cxn>
                    <a:cxn ang="0">
                      <a:pos x="connsiteX5090" y="connsiteY5090"/>
                    </a:cxn>
                    <a:cxn ang="0">
                      <a:pos x="connsiteX5091" y="connsiteY5091"/>
                    </a:cxn>
                    <a:cxn ang="0">
                      <a:pos x="connsiteX5092" y="connsiteY5092"/>
                    </a:cxn>
                    <a:cxn ang="0">
                      <a:pos x="connsiteX5093" y="connsiteY5093"/>
                    </a:cxn>
                    <a:cxn ang="0">
                      <a:pos x="connsiteX5094" y="connsiteY5094"/>
                    </a:cxn>
                    <a:cxn ang="0">
                      <a:pos x="connsiteX5095" y="connsiteY5095"/>
                    </a:cxn>
                    <a:cxn ang="0">
                      <a:pos x="connsiteX5096" y="connsiteY5096"/>
                    </a:cxn>
                    <a:cxn ang="0">
                      <a:pos x="connsiteX5097" y="connsiteY5097"/>
                    </a:cxn>
                    <a:cxn ang="0">
                      <a:pos x="connsiteX5098" y="connsiteY5098"/>
                    </a:cxn>
                    <a:cxn ang="0">
                      <a:pos x="connsiteX5099" y="connsiteY5099"/>
                    </a:cxn>
                    <a:cxn ang="0">
                      <a:pos x="connsiteX5100" y="connsiteY5100"/>
                    </a:cxn>
                    <a:cxn ang="0">
                      <a:pos x="connsiteX5101" y="connsiteY5101"/>
                    </a:cxn>
                    <a:cxn ang="0">
                      <a:pos x="connsiteX5102" y="connsiteY5102"/>
                    </a:cxn>
                    <a:cxn ang="0">
                      <a:pos x="connsiteX5103" y="connsiteY5103"/>
                    </a:cxn>
                    <a:cxn ang="0">
                      <a:pos x="connsiteX5104" y="connsiteY5104"/>
                    </a:cxn>
                    <a:cxn ang="0">
                      <a:pos x="connsiteX5105" y="connsiteY5105"/>
                    </a:cxn>
                    <a:cxn ang="0">
                      <a:pos x="connsiteX5106" y="connsiteY5106"/>
                    </a:cxn>
                    <a:cxn ang="0">
                      <a:pos x="connsiteX5107" y="connsiteY5107"/>
                    </a:cxn>
                    <a:cxn ang="0">
                      <a:pos x="connsiteX5108" y="connsiteY5108"/>
                    </a:cxn>
                    <a:cxn ang="0">
                      <a:pos x="connsiteX5109" y="connsiteY5109"/>
                    </a:cxn>
                    <a:cxn ang="0">
                      <a:pos x="connsiteX5110" y="connsiteY5110"/>
                    </a:cxn>
                    <a:cxn ang="0">
                      <a:pos x="connsiteX5111" y="connsiteY5111"/>
                    </a:cxn>
                    <a:cxn ang="0">
                      <a:pos x="connsiteX5112" y="connsiteY5112"/>
                    </a:cxn>
                    <a:cxn ang="0">
                      <a:pos x="connsiteX5113" y="connsiteY5113"/>
                    </a:cxn>
                    <a:cxn ang="0">
                      <a:pos x="connsiteX5114" y="connsiteY5114"/>
                    </a:cxn>
                    <a:cxn ang="0">
                      <a:pos x="connsiteX5115" y="connsiteY5115"/>
                    </a:cxn>
                    <a:cxn ang="0">
                      <a:pos x="connsiteX5116" y="connsiteY5116"/>
                    </a:cxn>
                    <a:cxn ang="0">
                      <a:pos x="connsiteX5117" y="connsiteY5117"/>
                    </a:cxn>
                    <a:cxn ang="0">
                      <a:pos x="connsiteX5118" y="connsiteY5118"/>
                    </a:cxn>
                    <a:cxn ang="0">
                      <a:pos x="connsiteX5119" y="connsiteY5119"/>
                    </a:cxn>
                    <a:cxn ang="0">
                      <a:pos x="connsiteX5120" y="connsiteY5120"/>
                    </a:cxn>
                    <a:cxn ang="0">
                      <a:pos x="connsiteX5121" y="connsiteY5121"/>
                    </a:cxn>
                    <a:cxn ang="0">
                      <a:pos x="connsiteX5122" y="connsiteY5122"/>
                    </a:cxn>
                    <a:cxn ang="0">
                      <a:pos x="connsiteX5123" y="connsiteY5123"/>
                    </a:cxn>
                    <a:cxn ang="0">
                      <a:pos x="connsiteX5124" y="connsiteY5124"/>
                    </a:cxn>
                    <a:cxn ang="0">
                      <a:pos x="connsiteX5125" y="connsiteY5125"/>
                    </a:cxn>
                    <a:cxn ang="0">
                      <a:pos x="connsiteX5126" y="connsiteY5126"/>
                    </a:cxn>
                    <a:cxn ang="0">
                      <a:pos x="connsiteX5127" y="connsiteY5127"/>
                    </a:cxn>
                    <a:cxn ang="0">
                      <a:pos x="connsiteX5128" y="connsiteY5128"/>
                    </a:cxn>
                    <a:cxn ang="0">
                      <a:pos x="connsiteX5129" y="connsiteY5129"/>
                    </a:cxn>
                    <a:cxn ang="0">
                      <a:pos x="connsiteX5130" y="connsiteY5130"/>
                    </a:cxn>
                    <a:cxn ang="0">
                      <a:pos x="connsiteX5131" y="connsiteY5131"/>
                    </a:cxn>
                    <a:cxn ang="0">
                      <a:pos x="connsiteX5132" y="connsiteY5132"/>
                    </a:cxn>
                    <a:cxn ang="0">
                      <a:pos x="connsiteX5133" y="connsiteY5133"/>
                    </a:cxn>
                    <a:cxn ang="0">
                      <a:pos x="connsiteX5134" y="connsiteY5134"/>
                    </a:cxn>
                    <a:cxn ang="0">
                      <a:pos x="connsiteX5135" y="connsiteY5135"/>
                    </a:cxn>
                    <a:cxn ang="0">
                      <a:pos x="connsiteX5136" y="connsiteY5136"/>
                    </a:cxn>
                    <a:cxn ang="0">
                      <a:pos x="connsiteX5137" y="connsiteY5137"/>
                    </a:cxn>
                    <a:cxn ang="0">
                      <a:pos x="connsiteX5138" y="connsiteY5138"/>
                    </a:cxn>
                    <a:cxn ang="0">
                      <a:pos x="connsiteX5139" y="connsiteY5139"/>
                    </a:cxn>
                    <a:cxn ang="0">
                      <a:pos x="connsiteX5140" y="connsiteY5140"/>
                    </a:cxn>
                    <a:cxn ang="0">
                      <a:pos x="connsiteX5141" y="connsiteY5141"/>
                    </a:cxn>
                    <a:cxn ang="0">
                      <a:pos x="connsiteX5142" y="connsiteY5142"/>
                    </a:cxn>
                    <a:cxn ang="0">
                      <a:pos x="connsiteX5143" y="connsiteY5143"/>
                    </a:cxn>
                    <a:cxn ang="0">
                      <a:pos x="connsiteX5144" y="connsiteY5144"/>
                    </a:cxn>
                    <a:cxn ang="0">
                      <a:pos x="connsiteX5145" y="connsiteY5145"/>
                    </a:cxn>
                    <a:cxn ang="0">
                      <a:pos x="connsiteX5146" y="connsiteY5146"/>
                    </a:cxn>
                    <a:cxn ang="0">
                      <a:pos x="connsiteX5147" y="connsiteY5147"/>
                    </a:cxn>
                    <a:cxn ang="0">
                      <a:pos x="connsiteX5148" y="connsiteY5148"/>
                    </a:cxn>
                    <a:cxn ang="0">
                      <a:pos x="connsiteX5149" y="connsiteY5149"/>
                    </a:cxn>
                    <a:cxn ang="0">
                      <a:pos x="connsiteX5150" y="connsiteY5150"/>
                    </a:cxn>
                    <a:cxn ang="0">
                      <a:pos x="connsiteX5151" y="connsiteY5151"/>
                    </a:cxn>
                    <a:cxn ang="0">
                      <a:pos x="connsiteX5152" y="connsiteY5152"/>
                    </a:cxn>
                    <a:cxn ang="0">
                      <a:pos x="connsiteX5153" y="connsiteY5153"/>
                    </a:cxn>
                    <a:cxn ang="0">
                      <a:pos x="connsiteX5154" y="connsiteY5154"/>
                    </a:cxn>
                    <a:cxn ang="0">
                      <a:pos x="connsiteX5155" y="connsiteY5155"/>
                    </a:cxn>
                    <a:cxn ang="0">
                      <a:pos x="connsiteX5156" y="connsiteY5156"/>
                    </a:cxn>
                    <a:cxn ang="0">
                      <a:pos x="connsiteX5157" y="connsiteY5157"/>
                    </a:cxn>
                    <a:cxn ang="0">
                      <a:pos x="connsiteX5158" y="connsiteY5158"/>
                    </a:cxn>
                    <a:cxn ang="0">
                      <a:pos x="connsiteX5159" y="connsiteY5159"/>
                    </a:cxn>
                    <a:cxn ang="0">
                      <a:pos x="connsiteX5160" y="connsiteY5160"/>
                    </a:cxn>
                    <a:cxn ang="0">
                      <a:pos x="connsiteX5161" y="connsiteY5161"/>
                    </a:cxn>
                    <a:cxn ang="0">
                      <a:pos x="connsiteX5162" y="connsiteY5162"/>
                    </a:cxn>
                    <a:cxn ang="0">
                      <a:pos x="connsiteX5163" y="connsiteY5163"/>
                    </a:cxn>
                    <a:cxn ang="0">
                      <a:pos x="connsiteX5164" y="connsiteY5164"/>
                    </a:cxn>
                    <a:cxn ang="0">
                      <a:pos x="connsiteX5165" y="connsiteY5165"/>
                    </a:cxn>
                    <a:cxn ang="0">
                      <a:pos x="connsiteX5166" y="connsiteY5166"/>
                    </a:cxn>
                    <a:cxn ang="0">
                      <a:pos x="connsiteX5167" y="connsiteY5167"/>
                    </a:cxn>
                    <a:cxn ang="0">
                      <a:pos x="connsiteX5168" y="connsiteY5168"/>
                    </a:cxn>
                    <a:cxn ang="0">
                      <a:pos x="connsiteX5169" y="connsiteY5169"/>
                    </a:cxn>
                    <a:cxn ang="0">
                      <a:pos x="connsiteX5170" y="connsiteY5170"/>
                    </a:cxn>
                    <a:cxn ang="0">
                      <a:pos x="connsiteX5171" y="connsiteY5171"/>
                    </a:cxn>
                    <a:cxn ang="0">
                      <a:pos x="connsiteX5172" y="connsiteY5172"/>
                    </a:cxn>
                    <a:cxn ang="0">
                      <a:pos x="connsiteX5173" y="connsiteY5173"/>
                    </a:cxn>
                    <a:cxn ang="0">
                      <a:pos x="connsiteX5174" y="connsiteY5174"/>
                    </a:cxn>
                    <a:cxn ang="0">
                      <a:pos x="connsiteX5175" y="connsiteY5175"/>
                    </a:cxn>
                    <a:cxn ang="0">
                      <a:pos x="connsiteX5176" y="connsiteY5176"/>
                    </a:cxn>
                    <a:cxn ang="0">
                      <a:pos x="connsiteX5177" y="connsiteY5177"/>
                    </a:cxn>
                    <a:cxn ang="0">
                      <a:pos x="connsiteX5178" y="connsiteY5178"/>
                    </a:cxn>
                    <a:cxn ang="0">
                      <a:pos x="connsiteX5179" y="connsiteY5179"/>
                    </a:cxn>
                    <a:cxn ang="0">
                      <a:pos x="connsiteX5180" y="connsiteY5180"/>
                    </a:cxn>
                    <a:cxn ang="0">
                      <a:pos x="connsiteX5181" y="connsiteY5181"/>
                    </a:cxn>
                    <a:cxn ang="0">
                      <a:pos x="connsiteX5182" y="connsiteY5182"/>
                    </a:cxn>
                    <a:cxn ang="0">
                      <a:pos x="connsiteX5183" y="connsiteY5183"/>
                    </a:cxn>
                    <a:cxn ang="0">
                      <a:pos x="connsiteX5184" y="connsiteY5184"/>
                    </a:cxn>
                    <a:cxn ang="0">
                      <a:pos x="connsiteX5185" y="connsiteY5185"/>
                    </a:cxn>
                    <a:cxn ang="0">
                      <a:pos x="connsiteX5186" y="connsiteY5186"/>
                    </a:cxn>
                    <a:cxn ang="0">
                      <a:pos x="connsiteX5187" y="connsiteY5187"/>
                    </a:cxn>
                    <a:cxn ang="0">
                      <a:pos x="connsiteX5188" y="connsiteY5188"/>
                    </a:cxn>
                    <a:cxn ang="0">
                      <a:pos x="connsiteX5189" y="connsiteY5189"/>
                    </a:cxn>
                    <a:cxn ang="0">
                      <a:pos x="connsiteX5190" y="connsiteY5190"/>
                    </a:cxn>
                    <a:cxn ang="0">
                      <a:pos x="connsiteX5191" y="connsiteY5191"/>
                    </a:cxn>
                    <a:cxn ang="0">
                      <a:pos x="connsiteX5192" y="connsiteY5192"/>
                    </a:cxn>
                    <a:cxn ang="0">
                      <a:pos x="connsiteX5193" y="connsiteY5193"/>
                    </a:cxn>
                    <a:cxn ang="0">
                      <a:pos x="connsiteX5194" y="connsiteY5194"/>
                    </a:cxn>
                    <a:cxn ang="0">
                      <a:pos x="connsiteX5195" y="connsiteY5195"/>
                    </a:cxn>
                    <a:cxn ang="0">
                      <a:pos x="connsiteX5196" y="connsiteY5196"/>
                    </a:cxn>
                    <a:cxn ang="0">
                      <a:pos x="connsiteX5197" y="connsiteY5197"/>
                    </a:cxn>
                    <a:cxn ang="0">
                      <a:pos x="connsiteX5198" y="connsiteY5198"/>
                    </a:cxn>
                    <a:cxn ang="0">
                      <a:pos x="connsiteX5199" y="connsiteY5199"/>
                    </a:cxn>
                    <a:cxn ang="0">
                      <a:pos x="connsiteX5200" y="connsiteY5200"/>
                    </a:cxn>
                    <a:cxn ang="0">
                      <a:pos x="connsiteX5201" y="connsiteY5201"/>
                    </a:cxn>
                    <a:cxn ang="0">
                      <a:pos x="connsiteX5202" y="connsiteY5202"/>
                    </a:cxn>
                    <a:cxn ang="0">
                      <a:pos x="connsiteX5203" y="connsiteY5203"/>
                    </a:cxn>
                    <a:cxn ang="0">
                      <a:pos x="connsiteX5204" y="connsiteY5204"/>
                    </a:cxn>
                    <a:cxn ang="0">
                      <a:pos x="connsiteX5205" y="connsiteY5205"/>
                    </a:cxn>
                    <a:cxn ang="0">
                      <a:pos x="connsiteX5206" y="connsiteY5206"/>
                    </a:cxn>
                    <a:cxn ang="0">
                      <a:pos x="connsiteX5207" y="connsiteY5207"/>
                    </a:cxn>
                    <a:cxn ang="0">
                      <a:pos x="connsiteX5208" y="connsiteY5208"/>
                    </a:cxn>
                    <a:cxn ang="0">
                      <a:pos x="connsiteX5209" y="connsiteY5209"/>
                    </a:cxn>
                    <a:cxn ang="0">
                      <a:pos x="connsiteX5210" y="connsiteY5210"/>
                    </a:cxn>
                    <a:cxn ang="0">
                      <a:pos x="connsiteX5211" y="connsiteY5211"/>
                    </a:cxn>
                    <a:cxn ang="0">
                      <a:pos x="connsiteX5212" y="connsiteY5212"/>
                    </a:cxn>
                    <a:cxn ang="0">
                      <a:pos x="connsiteX5213" y="connsiteY5213"/>
                    </a:cxn>
                    <a:cxn ang="0">
                      <a:pos x="connsiteX5214" y="connsiteY5214"/>
                    </a:cxn>
                    <a:cxn ang="0">
                      <a:pos x="connsiteX5215" y="connsiteY5215"/>
                    </a:cxn>
                    <a:cxn ang="0">
                      <a:pos x="connsiteX5216" y="connsiteY5216"/>
                    </a:cxn>
                    <a:cxn ang="0">
                      <a:pos x="connsiteX5217" y="connsiteY5217"/>
                    </a:cxn>
                    <a:cxn ang="0">
                      <a:pos x="connsiteX5218" y="connsiteY5218"/>
                    </a:cxn>
                    <a:cxn ang="0">
                      <a:pos x="connsiteX5219" y="connsiteY5219"/>
                    </a:cxn>
                    <a:cxn ang="0">
                      <a:pos x="connsiteX5220" y="connsiteY5220"/>
                    </a:cxn>
                    <a:cxn ang="0">
                      <a:pos x="connsiteX5221" y="connsiteY5221"/>
                    </a:cxn>
                    <a:cxn ang="0">
                      <a:pos x="connsiteX5222" y="connsiteY5222"/>
                    </a:cxn>
                    <a:cxn ang="0">
                      <a:pos x="connsiteX5223" y="connsiteY5223"/>
                    </a:cxn>
                    <a:cxn ang="0">
                      <a:pos x="connsiteX5224" y="connsiteY5224"/>
                    </a:cxn>
                    <a:cxn ang="0">
                      <a:pos x="connsiteX5225" y="connsiteY5225"/>
                    </a:cxn>
                    <a:cxn ang="0">
                      <a:pos x="connsiteX5226" y="connsiteY5226"/>
                    </a:cxn>
                    <a:cxn ang="0">
                      <a:pos x="connsiteX5227" y="connsiteY5227"/>
                    </a:cxn>
                    <a:cxn ang="0">
                      <a:pos x="connsiteX5228" y="connsiteY5228"/>
                    </a:cxn>
                    <a:cxn ang="0">
                      <a:pos x="connsiteX5229" y="connsiteY5229"/>
                    </a:cxn>
                    <a:cxn ang="0">
                      <a:pos x="connsiteX5230" y="connsiteY5230"/>
                    </a:cxn>
                    <a:cxn ang="0">
                      <a:pos x="connsiteX5231" y="connsiteY5231"/>
                    </a:cxn>
                    <a:cxn ang="0">
                      <a:pos x="connsiteX5232" y="connsiteY5232"/>
                    </a:cxn>
                    <a:cxn ang="0">
                      <a:pos x="connsiteX5233" y="connsiteY5233"/>
                    </a:cxn>
                    <a:cxn ang="0">
                      <a:pos x="connsiteX5234" y="connsiteY5234"/>
                    </a:cxn>
                    <a:cxn ang="0">
                      <a:pos x="connsiteX5235" y="connsiteY5235"/>
                    </a:cxn>
                    <a:cxn ang="0">
                      <a:pos x="connsiteX5236" y="connsiteY5236"/>
                    </a:cxn>
                    <a:cxn ang="0">
                      <a:pos x="connsiteX5237" y="connsiteY5237"/>
                    </a:cxn>
                    <a:cxn ang="0">
                      <a:pos x="connsiteX5238" y="connsiteY5238"/>
                    </a:cxn>
                    <a:cxn ang="0">
                      <a:pos x="connsiteX5239" y="connsiteY5239"/>
                    </a:cxn>
                    <a:cxn ang="0">
                      <a:pos x="connsiteX5240" y="connsiteY5240"/>
                    </a:cxn>
                    <a:cxn ang="0">
                      <a:pos x="connsiteX5241" y="connsiteY5241"/>
                    </a:cxn>
                    <a:cxn ang="0">
                      <a:pos x="connsiteX5242" y="connsiteY5242"/>
                    </a:cxn>
                    <a:cxn ang="0">
                      <a:pos x="connsiteX5243" y="connsiteY5243"/>
                    </a:cxn>
                    <a:cxn ang="0">
                      <a:pos x="connsiteX5244" y="connsiteY5244"/>
                    </a:cxn>
                    <a:cxn ang="0">
                      <a:pos x="connsiteX5245" y="connsiteY5245"/>
                    </a:cxn>
                    <a:cxn ang="0">
                      <a:pos x="connsiteX5246" y="connsiteY5246"/>
                    </a:cxn>
                    <a:cxn ang="0">
                      <a:pos x="connsiteX5247" y="connsiteY5247"/>
                    </a:cxn>
                    <a:cxn ang="0">
                      <a:pos x="connsiteX5248" y="connsiteY5248"/>
                    </a:cxn>
                    <a:cxn ang="0">
                      <a:pos x="connsiteX5249" y="connsiteY5249"/>
                    </a:cxn>
                    <a:cxn ang="0">
                      <a:pos x="connsiteX5250" y="connsiteY5250"/>
                    </a:cxn>
                    <a:cxn ang="0">
                      <a:pos x="connsiteX5251" y="connsiteY5251"/>
                    </a:cxn>
                    <a:cxn ang="0">
                      <a:pos x="connsiteX5252" y="connsiteY5252"/>
                    </a:cxn>
                    <a:cxn ang="0">
                      <a:pos x="connsiteX5253" y="connsiteY5253"/>
                    </a:cxn>
                    <a:cxn ang="0">
                      <a:pos x="connsiteX5254" y="connsiteY5254"/>
                    </a:cxn>
                    <a:cxn ang="0">
                      <a:pos x="connsiteX5255" y="connsiteY5255"/>
                    </a:cxn>
                    <a:cxn ang="0">
                      <a:pos x="connsiteX5256" y="connsiteY5256"/>
                    </a:cxn>
                    <a:cxn ang="0">
                      <a:pos x="connsiteX5257" y="connsiteY5257"/>
                    </a:cxn>
                    <a:cxn ang="0">
                      <a:pos x="connsiteX5258" y="connsiteY5258"/>
                    </a:cxn>
                    <a:cxn ang="0">
                      <a:pos x="connsiteX5259" y="connsiteY5259"/>
                    </a:cxn>
                    <a:cxn ang="0">
                      <a:pos x="connsiteX5260" y="connsiteY5260"/>
                    </a:cxn>
                    <a:cxn ang="0">
                      <a:pos x="connsiteX5261" y="connsiteY5261"/>
                    </a:cxn>
                    <a:cxn ang="0">
                      <a:pos x="connsiteX5262" y="connsiteY5262"/>
                    </a:cxn>
                    <a:cxn ang="0">
                      <a:pos x="connsiteX5263" y="connsiteY5263"/>
                    </a:cxn>
                    <a:cxn ang="0">
                      <a:pos x="connsiteX5264" y="connsiteY5264"/>
                    </a:cxn>
                    <a:cxn ang="0">
                      <a:pos x="connsiteX5265" y="connsiteY5265"/>
                    </a:cxn>
                    <a:cxn ang="0">
                      <a:pos x="connsiteX5266" y="connsiteY5266"/>
                    </a:cxn>
                    <a:cxn ang="0">
                      <a:pos x="connsiteX5267" y="connsiteY5267"/>
                    </a:cxn>
                    <a:cxn ang="0">
                      <a:pos x="connsiteX5268" y="connsiteY5268"/>
                    </a:cxn>
                    <a:cxn ang="0">
                      <a:pos x="connsiteX5269" y="connsiteY5269"/>
                    </a:cxn>
                    <a:cxn ang="0">
                      <a:pos x="connsiteX5270" y="connsiteY5270"/>
                    </a:cxn>
                    <a:cxn ang="0">
                      <a:pos x="connsiteX5271" y="connsiteY5271"/>
                    </a:cxn>
                    <a:cxn ang="0">
                      <a:pos x="connsiteX5272" y="connsiteY5272"/>
                    </a:cxn>
                    <a:cxn ang="0">
                      <a:pos x="connsiteX5273" y="connsiteY5273"/>
                    </a:cxn>
                    <a:cxn ang="0">
                      <a:pos x="connsiteX5274" y="connsiteY5274"/>
                    </a:cxn>
                    <a:cxn ang="0">
                      <a:pos x="connsiteX5275" y="connsiteY5275"/>
                    </a:cxn>
                    <a:cxn ang="0">
                      <a:pos x="connsiteX5276" y="connsiteY5276"/>
                    </a:cxn>
                    <a:cxn ang="0">
                      <a:pos x="connsiteX5277" y="connsiteY5277"/>
                    </a:cxn>
                    <a:cxn ang="0">
                      <a:pos x="connsiteX5278" y="connsiteY5278"/>
                    </a:cxn>
                    <a:cxn ang="0">
                      <a:pos x="connsiteX5279" y="connsiteY5279"/>
                    </a:cxn>
                    <a:cxn ang="0">
                      <a:pos x="connsiteX5280" y="connsiteY5280"/>
                    </a:cxn>
                    <a:cxn ang="0">
                      <a:pos x="connsiteX5281" y="connsiteY5281"/>
                    </a:cxn>
                    <a:cxn ang="0">
                      <a:pos x="connsiteX5282" y="connsiteY5282"/>
                    </a:cxn>
                    <a:cxn ang="0">
                      <a:pos x="connsiteX5283" y="connsiteY5283"/>
                    </a:cxn>
                    <a:cxn ang="0">
                      <a:pos x="connsiteX5284" y="connsiteY5284"/>
                    </a:cxn>
                    <a:cxn ang="0">
                      <a:pos x="connsiteX5285" y="connsiteY5285"/>
                    </a:cxn>
                    <a:cxn ang="0">
                      <a:pos x="connsiteX5286" y="connsiteY5286"/>
                    </a:cxn>
                    <a:cxn ang="0">
                      <a:pos x="connsiteX5287" y="connsiteY5287"/>
                    </a:cxn>
                    <a:cxn ang="0">
                      <a:pos x="connsiteX5288" y="connsiteY5288"/>
                    </a:cxn>
                    <a:cxn ang="0">
                      <a:pos x="connsiteX5289" y="connsiteY5289"/>
                    </a:cxn>
                    <a:cxn ang="0">
                      <a:pos x="connsiteX5290" y="connsiteY5290"/>
                    </a:cxn>
                    <a:cxn ang="0">
                      <a:pos x="connsiteX5291" y="connsiteY5291"/>
                    </a:cxn>
                    <a:cxn ang="0">
                      <a:pos x="connsiteX5292" y="connsiteY5292"/>
                    </a:cxn>
                    <a:cxn ang="0">
                      <a:pos x="connsiteX5293" y="connsiteY5293"/>
                    </a:cxn>
                    <a:cxn ang="0">
                      <a:pos x="connsiteX5294" y="connsiteY5294"/>
                    </a:cxn>
                    <a:cxn ang="0">
                      <a:pos x="connsiteX5295" y="connsiteY5295"/>
                    </a:cxn>
                    <a:cxn ang="0">
                      <a:pos x="connsiteX5296" y="connsiteY5296"/>
                    </a:cxn>
                    <a:cxn ang="0">
                      <a:pos x="connsiteX5297" y="connsiteY5297"/>
                    </a:cxn>
                    <a:cxn ang="0">
                      <a:pos x="connsiteX5298" y="connsiteY5298"/>
                    </a:cxn>
                    <a:cxn ang="0">
                      <a:pos x="connsiteX5299" y="connsiteY5299"/>
                    </a:cxn>
                    <a:cxn ang="0">
                      <a:pos x="connsiteX5300" y="connsiteY5300"/>
                    </a:cxn>
                    <a:cxn ang="0">
                      <a:pos x="connsiteX5301" y="connsiteY5301"/>
                    </a:cxn>
                    <a:cxn ang="0">
                      <a:pos x="connsiteX5302" y="connsiteY5302"/>
                    </a:cxn>
                    <a:cxn ang="0">
                      <a:pos x="connsiteX5303" y="connsiteY5303"/>
                    </a:cxn>
                    <a:cxn ang="0">
                      <a:pos x="connsiteX5304" y="connsiteY5304"/>
                    </a:cxn>
                    <a:cxn ang="0">
                      <a:pos x="connsiteX5305" y="connsiteY5305"/>
                    </a:cxn>
                    <a:cxn ang="0">
                      <a:pos x="connsiteX5306" y="connsiteY5306"/>
                    </a:cxn>
                    <a:cxn ang="0">
                      <a:pos x="connsiteX5307" y="connsiteY5307"/>
                    </a:cxn>
                    <a:cxn ang="0">
                      <a:pos x="connsiteX5308" y="connsiteY5308"/>
                    </a:cxn>
                    <a:cxn ang="0">
                      <a:pos x="connsiteX5309" y="connsiteY5309"/>
                    </a:cxn>
                    <a:cxn ang="0">
                      <a:pos x="connsiteX5310" y="connsiteY5310"/>
                    </a:cxn>
                    <a:cxn ang="0">
                      <a:pos x="connsiteX5311" y="connsiteY5311"/>
                    </a:cxn>
                    <a:cxn ang="0">
                      <a:pos x="connsiteX5312" y="connsiteY5312"/>
                    </a:cxn>
                    <a:cxn ang="0">
                      <a:pos x="connsiteX5313" y="connsiteY5313"/>
                    </a:cxn>
                    <a:cxn ang="0">
                      <a:pos x="connsiteX5314" y="connsiteY5314"/>
                    </a:cxn>
                    <a:cxn ang="0">
                      <a:pos x="connsiteX5315" y="connsiteY5315"/>
                    </a:cxn>
                    <a:cxn ang="0">
                      <a:pos x="connsiteX5316" y="connsiteY5316"/>
                    </a:cxn>
                    <a:cxn ang="0">
                      <a:pos x="connsiteX5317" y="connsiteY5317"/>
                    </a:cxn>
                    <a:cxn ang="0">
                      <a:pos x="connsiteX5318" y="connsiteY5318"/>
                    </a:cxn>
                    <a:cxn ang="0">
                      <a:pos x="connsiteX5319" y="connsiteY5319"/>
                    </a:cxn>
                    <a:cxn ang="0">
                      <a:pos x="connsiteX5320" y="connsiteY5320"/>
                    </a:cxn>
                    <a:cxn ang="0">
                      <a:pos x="connsiteX5321" y="connsiteY5321"/>
                    </a:cxn>
                    <a:cxn ang="0">
                      <a:pos x="connsiteX5322" y="connsiteY5322"/>
                    </a:cxn>
                    <a:cxn ang="0">
                      <a:pos x="connsiteX5323" y="connsiteY5323"/>
                    </a:cxn>
                    <a:cxn ang="0">
                      <a:pos x="connsiteX5324" y="connsiteY5324"/>
                    </a:cxn>
                    <a:cxn ang="0">
                      <a:pos x="connsiteX5325" y="connsiteY5325"/>
                    </a:cxn>
                    <a:cxn ang="0">
                      <a:pos x="connsiteX5326" y="connsiteY5326"/>
                    </a:cxn>
                    <a:cxn ang="0">
                      <a:pos x="connsiteX5327" y="connsiteY5327"/>
                    </a:cxn>
                    <a:cxn ang="0">
                      <a:pos x="connsiteX5328" y="connsiteY5328"/>
                    </a:cxn>
                    <a:cxn ang="0">
                      <a:pos x="connsiteX5329" y="connsiteY5329"/>
                    </a:cxn>
                    <a:cxn ang="0">
                      <a:pos x="connsiteX5330" y="connsiteY5330"/>
                    </a:cxn>
                    <a:cxn ang="0">
                      <a:pos x="connsiteX5331" y="connsiteY5331"/>
                    </a:cxn>
                    <a:cxn ang="0">
                      <a:pos x="connsiteX5332" y="connsiteY5332"/>
                    </a:cxn>
                    <a:cxn ang="0">
                      <a:pos x="connsiteX5333" y="connsiteY5333"/>
                    </a:cxn>
                    <a:cxn ang="0">
                      <a:pos x="connsiteX5334" y="connsiteY5334"/>
                    </a:cxn>
                    <a:cxn ang="0">
                      <a:pos x="connsiteX5335" y="connsiteY5335"/>
                    </a:cxn>
                    <a:cxn ang="0">
                      <a:pos x="connsiteX5336" y="connsiteY5336"/>
                    </a:cxn>
                    <a:cxn ang="0">
                      <a:pos x="connsiteX5337" y="connsiteY5337"/>
                    </a:cxn>
                    <a:cxn ang="0">
                      <a:pos x="connsiteX5338" y="connsiteY5338"/>
                    </a:cxn>
                    <a:cxn ang="0">
                      <a:pos x="connsiteX5339" y="connsiteY5339"/>
                    </a:cxn>
                    <a:cxn ang="0">
                      <a:pos x="connsiteX5340" y="connsiteY5340"/>
                    </a:cxn>
                    <a:cxn ang="0">
                      <a:pos x="connsiteX5341" y="connsiteY5341"/>
                    </a:cxn>
                    <a:cxn ang="0">
                      <a:pos x="connsiteX5342" y="connsiteY5342"/>
                    </a:cxn>
                    <a:cxn ang="0">
                      <a:pos x="connsiteX5343" y="connsiteY5343"/>
                    </a:cxn>
                    <a:cxn ang="0">
                      <a:pos x="connsiteX5344" y="connsiteY5344"/>
                    </a:cxn>
                    <a:cxn ang="0">
                      <a:pos x="connsiteX5345" y="connsiteY5345"/>
                    </a:cxn>
                    <a:cxn ang="0">
                      <a:pos x="connsiteX5346" y="connsiteY5346"/>
                    </a:cxn>
                    <a:cxn ang="0">
                      <a:pos x="connsiteX5347" y="connsiteY5347"/>
                    </a:cxn>
                    <a:cxn ang="0">
                      <a:pos x="connsiteX5348" y="connsiteY5348"/>
                    </a:cxn>
                    <a:cxn ang="0">
                      <a:pos x="connsiteX5349" y="connsiteY5349"/>
                    </a:cxn>
                    <a:cxn ang="0">
                      <a:pos x="connsiteX5350" y="connsiteY5350"/>
                    </a:cxn>
                    <a:cxn ang="0">
                      <a:pos x="connsiteX5351" y="connsiteY5351"/>
                    </a:cxn>
                    <a:cxn ang="0">
                      <a:pos x="connsiteX5352" y="connsiteY5352"/>
                    </a:cxn>
                    <a:cxn ang="0">
                      <a:pos x="connsiteX5353" y="connsiteY5353"/>
                    </a:cxn>
                    <a:cxn ang="0">
                      <a:pos x="connsiteX5354" y="connsiteY5354"/>
                    </a:cxn>
                    <a:cxn ang="0">
                      <a:pos x="connsiteX5355" y="connsiteY5355"/>
                    </a:cxn>
                    <a:cxn ang="0">
                      <a:pos x="connsiteX5356" y="connsiteY5356"/>
                    </a:cxn>
                    <a:cxn ang="0">
                      <a:pos x="connsiteX5357" y="connsiteY5357"/>
                    </a:cxn>
                    <a:cxn ang="0">
                      <a:pos x="connsiteX5358" y="connsiteY5358"/>
                    </a:cxn>
                    <a:cxn ang="0">
                      <a:pos x="connsiteX5359" y="connsiteY5359"/>
                    </a:cxn>
                    <a:cxn ang="0">
                      <a:pos x="connsiteX5360" y="connsiteY5360"/>
                    </a:cxn>
                    <a:cxn ang="0">
                      <a:pos x="connsiteX5361" y="connsiteY5361"/>
                    </a:cxn>
                    <a:cxn ang="0">
                      <a:pos x="connsiteX5362" y="connsiteY5362"/>
                    </a:cxn>
                    <a:cxn ang="0">
                      <a:pos x="connsiteX5363" y="connsiteY5363"/>
                    </a:cxn>
                    <a:cxn ang="0">
                      <a:pos x="connsiteX5364" y="connsiteY5364"/>
                    </a:cxn>
                    <a:cxn ang="0">
                      <a:pos x="connsiteX5365" y="connsiteY5365"/>
                    </a:cxn>
                    <a:cxn ang="0">
                      <a:pos x="connsiteX5366" y="connsiteY5366"/>
                    </a:cxn>
                    <a:cxn ang="0">
                      <a:pos x="connsiteX5367" y="connsiteY5367"/>
                    </a:cxn>
                    <a:cxn ang="0">
                      <a:pos x="connsiteX5368" y="connsiteY5368"/>
                    </a:cxn>
                    <a:cxn ang="0">
                      <a:pos x="connsiteX5369" y="connsiteY5369"/>
                    </a:cxn>
                    <a:cxn ang="0">
                      <a:pos x="connsiteX5370" y="connsiteY5370"/>
                    </a:cxn>
                    <a:cxn ang="0">
                      <a:pos x="connsiteX5371" y="connsiteY5371"/>
                    </a:cxn>
                    <a:cxn ang="0">
                      <a:pos x="connsiteX5372" y="connsiteY5372"/>
                    </a:cxn>
                    <a:cxn ang="0">
                      <a:pos x="connsiteX5373" y="connsiteY5373"/>
                    </a:cxn>
                    <a:cxn ang="0">
                      <a:pos x="connsiteX5374" y="connsiteY5374"/>
                    </a:cxn>
                    <a:cxn ang="0">
                      <a:pos x="connsiteX5375" y="connsiteY5375"/>
                    </a:cxn>
                    <a:cxn ang="0">
                      <a:pos x="connsiteX5376" y="connsiteY5376"/>
                    </a:cxn>
                    <a:cxn ang="0">
                      <a:pos x="connsiteX5377" y="connsiteY5377"/>
                    </a:cxn>
                    <a:cxn ang="0">
                      <a:pos x="connsiteX5378" y="connsiteY5378"/>
                    </a:cxn>
                    <a:cxn ang="0">
                      <a:pos x="connsiteX5379" y="connsiteY5379"/>
                    </a:cxn>
                    <a:cxn ang="0">
                      <a:pos x="connsiteX5380" y="connsiteY5380"/>
                    </a:cxn>
                    <a:cxn ang="0">
                      <a:pos x="connsiteX5381" y="connsiteY5381"/>
                    </a:cxn>
                    <a:cxn ang="0">
                      <a:pos x="connsiteX5382" y="connsiteY5382"/>
                    </a:cxn>
                    <a:cxn ang="0">
                      <a:pos x="connsiteX5383" y="connsiteY5383"/>
                    </a:cxn>
                    <a:cxn ang="0">
                      <a:pos x="connsiteX5384" y="connsiteY5384"/>
                    </a:cxn>
                    <a:cxn ang="0">
                      <a:pos x="connsiteX5385" y="connsiteY5385"/>
                    </a:cxn>
                    <a:cxn ang="0">
                      <a:pos x="connsiteX5386" y="connsiteY5386"/>
                    </a:cxn>
                    <a:cxn ang="0">
                      <a:pos x="connsiteX5387" y="connsiteY5387"/>
                    </a:cxn>
                    <a:cxn ang="0">
                      <a:pos x="connsiteX5388" y="connsiteY5388"/>
                    </a:cxn>
                    <a:cxn ang="0">
                      <a:pos x="connsiteX5389" y="connsiteY5389"/>
                    </a:cxn>
                    <a:cxn ang="0">
                      <a:pos x="connsiteX5390" y="connsiteY5390"/>
                    </a:cxn>
                    <a:cxn ang="0">
                      <a:pos x="connsiteX5391" y="connsiteY5391"/>
                    </a:cxn>
                    <a:cxn ang="0">
                      <a:pos x="connsiteX5392" y="connsiteY5392"/>
                    </a:cxn>
                    <a:cxn ang="0">
                      <a:pos x="connsiteX5393" y="connsiteY5393"/>
                    </a:cxn>
                    <a:cxn ang="0">
                      <a:pos x="connsiteX5394" y="connsiteY5394"/>
                    </a:cxn>
                    <a:cxn ang="0">
                      <a:pos x="connsiteX5395" y="connsiteY5395"/>
                    </a:cxn>
                    <a:cxn ang="0">
                      <a:pos x="connsiteX5396" y="connsiteY5396"/>
                    </a:cxn>
                    <a:cxn ang="0">
                      <a:pos x="connsiteX5397" y="connsiteY5397"/>
                    </a:cxn>
                    <a:cxn ang="0">
                      <a:pos x="connsiteX5398" y="connsiteY5398"/>
                    </a:cxn>
                    <a:cxn ang="0">
                      <a:pos x="connsiteX5399" y="connsiteY5399"/>
                    </a:cxn>
                    <a:cxn ang="0">
                      <a:pos x="connsiteX5400" y="connsiteY5400"/>
                    </a:cxn>
                    <a:cxn ang="0">
                      <a:pos x="connsiteX5401" y="connsiteY5401"/>
                    </a:cxn>
                    <a:cxn ang="0">
                      <a:pos x="connsiteX5402" y="connsiteY5402"/>
                    </a:cxn>
                    <a:cxn ang="0">
                      <a:pos x="connsiteX5403" y="connsiteY5403"/>
                    </a:cxn>
                    <a:cxn ang="0">
                      <a:pos x="connsiteX5404" y="connsiteY5404"/>
                    </a:cxn>
                    <a:cxn ang="0">
                      <a:pos x="connsiteX5405" y="connsiteY5405"/>
                    </a:cxn>
                    <a:cxn ang="0">
                      <a:pos x="connsiteX5406" y="connsiteY5406"/>
                    </a:cxn>
                    <a:cxn ang="0">
                      <a:pos x="connsiteX5407" y="connsiteY5407"/>
                    </a:cxn>
                    <a:cxn ang="0">
                      <a:pos x="connsiteX5408" y="connsiteY5408"/>
                    </a:cxn>
                    <a:cxn ang="0">
                      <a:pos x="connsiteX5409" y="connsiteY5409"/>
                    </a:cxn>
                    <a:cxn ang="0">
                      <a:pos x="connsiteX5410" y="connsiteY5410"/>
                    </a:cxn>
                    <a:cxn ang="0">
                      <a:pos x="connsiteX5411" y="connsiteY5411"/>
                    </a:cxn>
                    <a:cxn ang="0">
                      <a:pos x="connsiteX5412" y="connsiteY5412"/>
                    </a:cxn>
                    <a:cxn ang="0">
                      <a:pos x="connsiteX5413" y="connsiteY5413"/>
                    </a:cxn>
                    <a:cxn ang="0">
                      <a:pos x="connsiteX5414" y="connsiteY5414"/>
                    </a:cxn>
                    <a:cxn ang="0">
                      <a:pos x="connsiteX5415" y="connsiteY5415"/>
                    </a:cxn>
                    <a:cxn ang="0">
                      <a:pos x="connsiteX5416" y="connsiteY5416"/>
                    </a:cxn>
                    <a:cxn ang="0">
                      <a:pos x="connsiteX5417" y="connsiteY5417"/>
                    </a:cxn>
                    <a:cxn ang="0">
                      <a:pos x="connsiteX5418" y="connsiteY5418"/>
                    </a:cxn>
                    <a:cxn ang="0">
                      <a:pos x="connsiteX5419" y="connsiteY5419"/>
                    </a:cxn>
                    <a:cxn ang="0">
                      <a:pos x="connsiteX5420" y="connsiteY5420"/>
                    </a:cxn>
                    <a:cxn ang="0">
                      <a:pos x="connsiteX5421" y="connsiteY5421"/>
                    </a:cxn>
                    <a:cxn ang="0">
                      <a:pos x="connsiteX5422" y="connsiteY5422"/>
                    </a:cxn>
                    <a:cxn ang="0">
                      <a:pos x="connsiteX5423" y="connsiteY5423"/>
                    </a:cxn>
                    <a:cxn ang="0">
                      <a:pos x="connsiteX5424" y="connsiteY5424"/>
                    </a:cxn>
                    <a:cxn ang="0">
                      <a:pos x="connsiteX5425" y="connsiteY5425"/>
                    </a:cxn>
                    <a:cxn ang="0">
                      <a:pos x="connsiteX5426" y="connsiteY5426"/>
                    </a:cxn>
                    <a:cxn ang="0">
                      <a:pos x="connsiteX5427" y="connsiteY5427"/>
                    </a:cxn>
                    <a:cxn ang="0">
                      <a:pos x="connsiteX5428" y="connsiteY5428"/>
                    </a:cxn>
                    <a:cxn ang="0">
                      <a:pos x="connsiteX5429" y="connsiteY5429"/>
                    </a:cxn>
                    <a:cxn ang="0">
                      <a:pos x="connsiteX5430" y="connsiteY5430"/>
                    </a:cxn>
                    <a:cxn ang="0">
                      <a:pos x="connsiteX5431" y="connsiteY5431"/>
                    </a:cxn>
                    <a:cxn ang="0">
                      <a:pos x="connsiteX5432" y="connsiteY5432"/>
                    </a:cxn>
                    <a:cxn ang="0">
                      <a:pos x="connsiteX5433" y="connsiteY5433"/>
                    </a:cxn>
                    <a:cxn ang="0">
                      <a:pos x="connsiteX5434" y="connsiteY5434"/>
                    </a:cxn>
                    <a:cxn ang="0">
                      <a:pos x="connsiteX5435" y="connsiteY5435"/>
                    </a:cxn>
                    <a:cxn ang="0">
                      <a:pos x="connsiteX5436" y="connsiteY5436"/>
                    </a:cxn>
                    <a:cxn ang="0">
                      <a:pos x="connsiteX5437" y="connsiteY5437"/>
                    </a:cxn>
                    <a:cxn ang="0">
                      <a:pos x="connsiteX5438" y="connsiteY5438"/>
                    </a:cxn>
                    <a:cxn ang="0">
                      <a:pos x="connsiteX5439" y="connsiteY5439"/>
                    </a:cxn>
                    <a:cxn ang="0">
                      <a:pos x="connsiteX5440" y="connsiteY5440"/>
                    </a:cxn>
                    <a:cxn ang="0">
                      <a:pos x="connsiteX5441" y="connsiteY5441"/>
                    </a:cxn>
                    <a:cxn ang="0">
                      <a:pos x="connsiteX5442" y="connsiteY5442"/>
                    </a:cxn>
                    <a:cxn ang="0">
                      <a:pos x="connsiteX5443" y="connsiteY5443"/>
                    </a:cxn>
                    <a:cxn ang="0">
                      <a:pos x="connsiteX5444" y="connsiteY5444"/>
                    </a:cxn>
                    <a:cxn ang="0">
                      <a:pos x="connsiteX5445" y="connsiteY5445"/>
                    </a:cxn>
                    <a:cxn ang="0">
                      <a:pos x="connsiteX5446" y="connsiteY5446"/>
                    </a:cxn>
                    <a:cxn ang="0">
                      <a:pos x="connsiteX5447" y="connsiteY5447"/>
                    </a:cxn>
                    <a:cxn ang="0">
                      <a:pos x="connsiteX5448" y="connsiteY5448"/>
                    </a:cxn>
                    <a:cxn ang="0">
                      <a:pos x="connsiteX5449" y="connsiteY5449"/>
                    </a:cxn>
                    <a:cxn ang="0">
                      <a:pos x="connsiteX5450" y="connsiteY5450"/>
                    </a:cxn>
                    <a:cxn ang="0">
                      <a:pos x="connsiteX5451" y="connsiteY5451"/>
                    </a:cxn>
                    <a:cxn ang="0">
                      <a:pos x="connsiteX5452" y="connsiteY5452"/>
                    </a:cxn>
                    <a:cxn ang="0">
                      <a:pos x="connsiteX5453" y="connsiteY5453"/>
                    </a:cxn>
                    <a:cxn ang="0">
                      <a:pos x="connsiteX5454" y="connsiteY5454"/>
                    </a:cxn>
                    <a:cxn ang="0">
                      <a:pos x="connsiteX5455" y="connsiteY5455"/>
                    </a:cxn>
                    <a:cxn ang="0">
                      <a:pos x="connsiteX5456" y="connsiteY5456"/>
                    </a:cxn>
                    <a:cxn ang="0">
                      <a:pos x="connsiteX5457" y="connsiteY5457"/>
                    </a:cxn>
                    <a:cxn ang="0">
                      <a:pos x="connsiteX5458" y="connsiteY5458"/>
                    </a:cxn>
                    <a:cxn ang="0">
                      <a:pos x="connsiteX5459" y="connsiteY5459"/>
                    </a:cxn>
                    <a:cxn ang="0">
                      <a:pos x="connsiteX5460" y="connsiteY5460"/>
                    </a:cxn>
                    <a:cxn ang="0">
                      <a:pos x="connsiteX5461" y="connsiteY5461"/>
                    </a:cxn>
                    <a:cxn ang="0">
                      <a:pos x="connsiteX5462" y="connsiteY5462"/>
                    </a:cxn>
                    <a:cxn ang="0">
                      <a:pos x="connsiteX5463" y="connsiteY5463"/>
                    </a:cxn>
                    <a:cxn ang="0">
                      <a:pos x="connsiteX5464" y="connsiteY5464"/>
                    </a:cxn>
                    <a:cxn ang="0">
                      <a:pos x="connsiteX5465" y="connsiteY5465"/>
                    </a:cxn>
                    <a:cxn ang="0">
                      <a:pos x="connsiteX5466" y="connsiteY5466"/>
                    </a:cxn>
                    <a:cxn ang="0">
                      <a:pos x="connsiteX5467" y="connsiteY5467"/>
                    </a:cxn>
                    <a:cxn ang="0">
                      <a:pos x="connsiteX5468" y="connsiteY5468"/>
                    </a:cxn>
                    <a:cxn ang="0">
                      <a:pos x="connsiteX5469" y="connsiteY5469"/>
                    </a:cxn>
                    <a:cxn ang="0">
                      <a:pos x="connsiteX5470" y="connsiteY5470"/>
                    </a:cxn>
                    <a:cxn ang="0">
                      <a:pos x="connsiteX5471" y="connsiteY5471"/>
                    </a:cxn>
                    <a:cxn ang="0">
                      <a:pos x="connsiteX5472" y="connsiteY5472"/>
                    </a:cxn>
                    <a:cxn ang="0">
                      <a:pos x="connsiteX5473" y="connsiteY5473"/>
                    </a:cxn>
                    <a:cxn ang="0">
                      <a:pos x="connsiteX5474" y="connsiteY5474"/>
                    </a:cxn>
                    <a:cxn ang="0">
                      <a:pos x="connsiteX5475" y="connsiteY5475"/>
                    </a:cxn>
                    <a:cxn ang="0">
                      <a:pos x="connsiteX5476" y="connsiteY5476"/>
                    </a:cxn>
                    <a:cxn ang="0">
                      <a:pos x="connsiteX5477" y="connsiteY5477"/>
                    </a:cxn>
                    <a:cxn ang="0">
                      <a:pos x="connsiteX5478" y="connsiteY5478"/>
                    </a:cxn>
                    <a:cxn ang="0">
                      <a:pos x="connsiteX5479" y="connsiteY5479"/>
                    </a:cxn>
                    <a:cxn ang="0">
                      <a:pos x="connsiteX5480" y="connsiteY5480"/>
                    </a:cxn>
                    <a:cxn ang="0">
                      <a:pos x="connsiteX5481" y="connsiteY5481"/>
                    </a:cxn>
                    <a:cxn ang="0">
                      <a:pos x="connsiteX5482" y="connsiteY5482"/>
                    </a:cxn>
                    <a:cxn ang="0">
                      <a:pos x="connsiteX5483" y="connsiteY5483"/>
                    </a:cxn>
                    <a:cxn ang="0">
                      <a:pos x="connsiteX5484" y="connsiteY5484"/>
                    </a:cxn>
                    <a:cxn ang="0">
                      <a:pos x="connsiteX5485" y="connsiteY5485"/>
                    </a:cxn>
                    <a:cxn ang="0">
                      <a:pos x="connsiteX5486" y="connsiteY5486"/>
                    </a:cxn>
                    <a:cxn ang="0">
                      <a:pos x="connsiteX5487" y="connsiteY5487"/>
                    </a:cxn>
                    <a:cxn ang="0">
                      <a:pos x="connsiteX5488" y="connsiteY5488"/>
                    </a:cxn>
                    <a:cxn ang="0">
                      <a:pos x="connsiteX5489" y="connsiteY5489"/>
                    </a:cxn>
                    <a:cxn ang="0">
                      <a:pos x="connsiteX5490" y="connsiteY5490"/>
                    </a:cxn>
                    <a:cxn ang="0">
                      <a:pos x="connsiteX5491" y="connsiteY5491"/>
                    </a:cxn>
                    <a:cxn ang="0">
                      <a:pos x="connsiteX5492" y="connsiteY5492"/>
                    </a:cxn>
                    <a:cxn ang="0">
                      <a:pos x="connsiteX5493" y="connsiteY5493"/>
                    </a:cxn>
                    <a:cxn ang="0">
                      <a:pos x="connsiteX5494" y="connsiteY5494"/>
                    </a:cxn>
                    <a:cxn ang="0">
                      <a:pos x="connsiteX5495" y="connsiteY5495"/>
                    </a:cxn>
                    <a:cxn ang="0">
                      <a:pos x="connsiteX5496" y="connsiteY5496"/>
                    </a:cxn>
                    <a:cxn ang="0">
                      <a:pos x="connsiteX5497" y="connsiteY5497"/>
                    </a:cxn>
                    <a:cxn ang="0">
                      <a:pos x="connsiteX5498" y="connsiteY5498"/>
                    </a:cxn>
                    <a:cxn ang="0">
                      <a:pos x="connsiteX5499" y="connsiteY5499"/>
                    </a:cxn>
                    <a:cxn ang="0">
                      <a:pos x="connsiteX5500" y="connsiteY5500"/>
                    </a:cxn>
                    <a:cxn ang="0">
                      <a:pos x="connsiteX5501" y="connsiteY5501"/>
                    </a:cxn>
                    <a:cxn ang="0">
                      <a:pos x="connsiteX5502" y="connsiteY5502"/>
                    </a:cxn>
                    <a:cxn ang="0">
                      <a:pos x="connsiteX5503" y="connsiteY5503"/>
                    </a:cxn>
                    <a:cxn ang="0">
                      <a:pos x="connsiteX5504" y="connsiteY5504"/>
                    </a:cxn>
                    <a:cxn ang="0">
                      <a:pos x="connsiteX5505" y="connsiteY5505"/>
                    </a:cxn>
                    <a:cxn ang="0">
                      <a:pos x="connsiteX5506" y="connsiteY5506"/>
                    </a:cxn>
                    <a:cxn ang="0">
                      <a:pos x="connsiteX5507" y="connsiteY5507"/>
                    </a:cxn>
                    <a:cxn ang="0">
                      <a:pos x="connsiteX5508" y="connsiteY5508"/>
                    </a:cxn>
                    <a:cxn ang="0">
                      <a:pos x="connsiteX5509" y="connsiteY5509"/>
                    </a:cxn>
                    <a:cxn ang="0">
                      <a:pos x="connsiteX5510" y="connsiteY5510"/>
                    </a:cxn>
                    <a:cxn ang="0">
                      <a:pos x="connsiteX5511" y="connsiteY5511"/>
                    </a:cxn>
                    <a:cxn ang="0">
                      <a:pos x="connsiteX5512" y="connsiteY5512"/>
                    </a:cxn>
                    <a:cxn ang="0">
                      <a:pos x="connsiteX5513" y="connsiteY5513"/>
                    </a:cxn>
                    <a:cxn ang="0">
                      <a:pos x="connsiteX5514" y="connsiteY5514"/>
                    </a:cxn>
                    <a:cxn ang="0">
                      <a:pos x="connsiteX5515" y="connsiteY5515"/>
                    </a:cxn>
                    <a:cxn ang="0">
                      <a:pos x="connsiteX5516" y="connsiteY5516"/>
                    </a:cxn>
                    <a:cxn ang="0">
                      <a:pos x="connsiteX5517" y="connsiteY5517"/>
                    </a:cxn>
                    <a:cxn ang="0">
                      <a:pos x="connsiteX5518" y="connsiteY5518"/>
                    </a:cxn>
                    <a:cxn ang="0">
                      <a:pos x="connsiteX5519" y="connsiteY5519"/>
                    </a:cxn>
                    <a:cxn ang="0">
                      <a:pos x="connsiteX5520" y="connsiteY5520"/>
                    </a:cxn>
                    <a:cxn ang="0">
                      <a:pos x="connsiteX5521" y="connsiteY5521"/>
                    </a:cxn>
                    <a:cxn ang="0">
                      <a:pos x="connsiteX5522" y="connsiteY5522"/>
                    </a:cxn>
                    <a:cxn ang="0">
                      <a:pos x="connsiteX5523" y="connsiteY5523"/>
                    </a:cxn>
                    <a:cxn ang="0">
                      <a:pos x="connsiteX5524" y="connsiteY5524"/>
                    </a:cxn>
                    <a:cxn ang="0">
                      <a:pos x="connsiteX5525" y="connsiteY5525"/>
                    </a:cxn>
                    <a:cxn ang="0">
                      <a:pos x="connsiteX5526" y="connsiteY5526"/>
                    </a:cxn>
                    <a:cxn ang="0">
                      <a:pos x="connsiteX5527" y="connsiteY5527"/>
                    </a:cxn>
                    <a:cxn ang="0">
                      <a:pos x="connsiteX5528" y="connsiteY5528"/>
                    </a:cxn>
                    <a:cxn ang="0">
                      <a:pos x="connsiteX5529" y="connsiteY5529"/>
                    </a:cxn>
                    <a:cxn ang="0">
                      <a:pos x="connsiteX5530" y="connsiteY5530"/>
                    </a:cxn>
                    <a:cxn ang="0">
                      <a:pos x="connsiteX5531" y="connsiteY5531"/>
                    </a:cxn>
                    <a:cxn ang="0">
                      <a:pos x="connsiteX5532" y="connsiteY5532"/>
                    </a:cxn>
                    <a:cxn ang="0">
                      <a:pos x="connsiteX5533" y="connsiteY5533"/>
                    </a:cxn>
                    <a:cxn ang="0">
                      <a:pos x="connsiteX5534" y="connsiteY5534"/>
                    </a:cxn>
                    <a:cxn ang="0">
                      <a:pos x="connsiteX5535" y="connsiteY5535"/>
                    </a:cxn>
                    <a:cxn ang="0">
                      <a:pos x="connsiteX5536" y="connsiteY5536"/>
                    </a:cxn>
                    <a:cxn ang="0">
                      <a:pos x="connsiteX5537" y="connsiteY5537"/>
                    </a:cxn>
                    <a:cxn ang="0">
                      <a:pos x="connsiteX5538" y="connsiteY5538"/>
                    </a:cxn>
                    <a:cxn ang="0">
                      <a:pos x="connsiteX5539" y="connsiteY5539"/>
                    </a:cxn>
                    <a:cxn ang="0">
                      <a:pos x="connsiteX5540" y="connsiteY5540"/>
                    </a:cxn>
                    <a:cxn ang="0">
                      <a:pos x="connsiteX5541" y="connsiteY5541"/>
                    </a:cxn>
                    <a:cxn ang="0">
                      <a:pos x="connsiteX5542" y="connsiteY5542"/>
                    </a:cxn>
                    <a:cxn ang="0">
                      <a:pos x="connsiteX5543" y="connsiteY5543"/>
                    </a:cxn>
                    <a:cxn ang="0">
                      <a:pos x="connsiteX5544" y="connsiteY5544"/>
                    </a:cxn>
                    <a:cxn ang="0">
                      <a:pos x="connsiteX5545" y="connsiteY5545"/>
                    </a:cxn>
                    <a:cxn ang="0">
                      <a:pos x="connsiteX5546" y="connsiteY5546"/>
                    </a:cxn>
                    <a:cxn ang="0">
                      <a:pos x="connsiteX5547" y="connsiteY5547"/>
                    </a:cxn>
                    <a:cxn ang="0">
                      <a:pos x="connsiteX5548" y="connsiteY5548"/>
                    </a:cxn>
                    <a:cxn ang="0">
                      <a:pos x="connsiteX5549" y="connsiteY5549"/>
                    </a:cxn>
                    <a:cxn ang="0">
                      <a:pos x="connsiteX5550" y="connsiteY5550"/>
                    </a:cxn>
                    <a:cxn ang="0">
                      <a:pos x="connsiteX5551" y="connsiteY5551"/>
                    </a:cxn>
                    <a:cxn ang="0">
                      <a:pos x="connsiteX5552" y="connsiteY5552"/>
                    </a:cxn>
                    <a:cxn ang="0">
                      <a:pos x="connsiteX5553" y="connsiteY5553"/>
                    </a:cxn>
                    <a:cxn ang="0">
                      <a:pos x="connsiteX5554" y="connsiteY5554"/>
                    </a:cxn>
                    <a:cxn ang="0">
                      <a:pos x="connsiteX5555" y="connsiteY5555"/>
                    </a:cxn>
                    <a:cxn ang="0">
                      <a:pos x="connsiteX5556" y="connsiteY5556"/>
                    </a:cxn>
                    <a:cxn ang="0">
                      <a:pos x="connsiteX5557" y="connsiteY5557"/>
                    </a:cxn>
                    <a:cxn ang="0">
                      <a:pos x="connsiteX5558" y="connsiteY5558"/>
                    </a:cxn>
                    <a:cxn ang="0">
                      <a:pos x="connsiteX5559" y="connsiteY5559"/>
                    </a:cxn>
                    <a:cxn ang="0">
                      <a:pos x="connsiteX5560" y="connsiteY5560"/>
                    </a:cxn>
                    <a:cxn ang="0">
                      <a:pos x="connsiteX5561" y="connsiteY5561"/>
                    </a:cxn>
                    <a:cxn ang="0">
                      <a:pos x="connsiteX5562" y="connsiteY5562"/>
                    </a:cxn>
                    <a:cxn ang="0">
                      <a:pos x="connsiteX5563" y="connsiteY5563"/>
                    </a:cxn>
                    <a:cxn ang="0">
                      <a:pos x="connsiteX5564" y="connsiteY5564"/>
                    </a:cxn>
                    <a:cxn ang="0">
                      <a:pos x="connsiteX5565" y="connsiteY5565"/>
                    </a:cxn>
                    <a:cxn ang="0">
                      <a:pos x="connsiteX5566" y="connsiteY5566"/>
                    </a:cxn>
                    <a:cxn ang="0">
                      <a:pos x="connsiteX5567" y="connsiteY5567"/>
                    </a:cxn>
                    <a:cxn ang="0">
                      <a:pos x="connsiteX5568" y="connsiteY5568"/>
                    </a:cxn>
                    <a:cxn ang="0">
                      <a:pos x="connsiteX5569" y="connsiteY5569"/>
                    </a:cxn>
                    <a:cxn ang="0">
                      <a:pos x="connsiteX5570" y="connsiteY5570"/>
                    </a:cxn>
                    <a:cxn ang="0">
                      <a:pos x="connsiteX5571" y="connsiteY5571"/>
                    </a:cxn>
                    <a:cxn ang="0">
                      <a:pos x="connsiteX5572" y="connsiteY5572"/>
                    </a:cxn>
                    <a:cxn ang="0">
                      <a:pos x="connsiteX5573" y="connsiteY5573"/>
                    </a:cxn>
                    <a:cxn ang="0">
                      <a:pos x="connsiteX5574" y="connsiteY5574"/>
                    </a:cxn>
                    <a:cxn ang="0">
                      <a:pos x="connsiteX5575" y="connsiteY5575"/>
                    </a:cxn>
                    <a:cxn ang="0">
                      <a:pos x="connsiteX5576" y="connsiteY5576"/>
                    </a:cxn>
                    <a:cxn ang="0">
                      <a:pos x="connsiteX5577" y="connsiteY5577"/>
                    </a:cxn>
                    <a:cxn ang="0">
                      <a:pos x="connsiteX5578" y="connsiteY5578"/>
                    </a:cxn>
                    <a:cxn ang="0">
                      <a:pos x="connsiteX5579" y="connsiteY5579"/>
                    </a:cxn>
                    <a:cxn ang="0">
                      <a:pos x="connsiteX5580" y="connsiteY5580"/>
                    </a:cxn>
                    <a:cxn ang="0">
                      <a:pos x="connsiteX5581" y="connsiteY5581"/>
                    </a:cxn>
                    <a:cxn ang="0">
                      <a:pos x="connsiteX5582" y="connsiteY5582"/>
                    </a:cxn>
                    <a:cxn ang="0">
                      <a:pos x="connsiteX5583" y="connsiteY5583"/>
                    </a:cxn>
                    <a:cxn ang="0">
                      <a:pos x="connsiteX5584" y="connsiteY5584"/>
                    </a:cxn>
                    <a:cxn ang="0">
                      <a:pos x="connsiteX5585" y="connsiteY5585"/>
                    </a:cxn>
                    <a:cxn ang="0">
                      <a:pos x="connsiteX5586" y="connsiteY5586"/>
                    </a:cxn>
                    <a:cxn ang="0">
                      <a:pos x="connsiteX5587" y="connsiteY5587"/>
                    </a:cxn>
                    <a:cxn ang="0">
                      <a:pos x="connsiteX5588" y="connsiteY5588"/>
                    </a:cxn>
                    <a:cxn ang="0">
                      <a:pos x="connsiteX5589" y="connsiteY5589"/>
                    </a:cxn>
                    <a:cxn ang="0">
                      <a:pos x="connsiteX5590" y="connsiteY5590"/>
                    </a:cxn>
                    <a:cxn ang="0">
                      <a:pos x="connsiteX5591" y="connsiteY5591"/>
                    </a:cxn>
                    <a:cxn ang="0">
                      <a:pos x="connsiteX5592" y="connsiteY5592"/>
                    </a:cxn>
                    <a:cxn ang="0">
                      <a:pos x="connsiteX5593" y="connsiteY5593"/>
                    </a:cxn>
                    <a:cxn ang="0">
                      <a:pos x="connsiteX5594" y="connsiteY5594"/>
                    </a:cxn>
                    <a:cxn ang="0">
                      <a:pos x="connsiteX5595" y="connsiteY5595"/>
                    </a:cxn>
                    <a:cxn ang="0">
                      <a:pos x="connsiteX5596" y="connsiteY5596"/>
                    </a:cxn>
                    <a:cxn ang="0">
                      <a:pos x="connsiteX5597" y="connsiteY5597"/>
                    </a:cxn>
                    <a:cxn ang="0">
                      <a:pos x="connsiteX5598" y="connsiteY5598"/>
                    </a:cxn>
                    <a:cxn ang="0">
                      <a:pos x="connsiteX5599" y="connsiteY5599"/>
                    </a:cxn>
                    <a:cxn ang="0">
                      <a:pos x="connsiteX5600" y="connsiteY5600"/>
                    </a:cxn>
                    <a:cxn ang="0">
                      <a:pos x="connsiteX5601" y="connsiteY5601"/>
                    </a:cxn>
                    <a:cxn ang="0">
                      <a:pos x="connsiteX5602" y="connsiteY5602"/>
                    </a:cxn>
                    <a:cxn ang="0">
                      <a:pos x="connsiteX5603" y="connsiteY5603"/>
                    </a:cxn>
                    <a:cxn ang="0">
                      <a:pos x="connsiteX5604" y="connsiteY5604"/>
                    </a:cxn>
                    <a:cxn ang="0">
                      <a:pos x="connsiteX5605" y="connsiteY5605"/>
                    </a:cxn>
                    <a:cxn ang="0">
                      <a:pos x="connsiteX5606" y="connsiteY5606"/>
                    </a:cxn>
                    <a:cxn ang="0">
                      <a:pos x="connsiteX5607" y="connsiteY5607"/>
                    </a:cxn>
                    <a:cxn ang="0">
                      <a:pos x="connsiteX5608" y="connsiteY5608"/>
                    </a:cxn>
                    <a:cxn ang="0">
                      <a:pos x="connsiteX5609" y="connsiteY5609"/>
                    </a:cxn>
                    <a:cxn ang="0">
                      <a:pos x="connsiteX5610" y="connsiteY5610"/>
                    </a:cxn>
                    <a:cxn ang="0">
                      <a:pos x="connsiteX5611" y="connsiteY5611"/>
                    </a:cxn>
                    <a:cxn ang="0">
                      <a:pos x="connsiteX5612" y="connsiteY5612"/>
                    </a:cxn>
                    <a:cxn ang="0">
                      <a:pos x="connsiteX5613" y="connsiteY5613"/>
                    </a:cxn>
                    <a:cxn ang="0">
                      <a:pos x="connsiteX5614" y="connsiteY5614"/>
                    </a:cxn>
                    <a:cxn ang="0">
                      <a:pos x="connsiteX5615" y="connsiteY5615"/>
                    </a:cxn>
                    <a:cxn ang="0">
                      <a:pos x="connsiteX5616" y="connsiteY5616"/>
                    </a:cxn>
                    <a:cxn ang="0">
                      <a:pos x="connsiteX5617" y="connsiteY5617"/>
                    </a:cxn>
                    <a:cxn ang="0">
                      <a:pos x="connsiteX5618" y="connsiteY5618"/>
                    </a:cxn>
                    <a:cxn ang="0">
                      <a:pos x="connsiteX5619" y="connsiteY5619"/>
                    </a:cxn>
                    <a:cxn ang="0">
                      <a:pos x="connsiteX5620" y="connsiteY5620"/>
                    </a:cxn>
                    <a:cxn ang="0">
                      <a:pos x="connsiteX5621" y="connsiteY5621"/>
                    </a:cxn>
                    <a:cxn ang="0">
                      <a:pos x="connsiteX5622" y="connsiteY5622"/>
                    </a:cxn>
                    <a:cxn ang="0">
                      <a:pos x="connsiteX5623" y="connsiteY5623"/>
                    </a:cxn>
                    <a:cxn ang="0">
                      <a:pos x="connsiteX5624" y="connsiteY5624"/>
                    </a:cxn>
                    <a:cxn ang="0">
                      <a:pos x="connsiteX5625" y="connsiteY5625"/>
                    </a:cxn>
                    <a:cxn ang="0">
                      <a:pos x="connsiteX5626" y="connsiteY5626"/>
                    </a:cxn>
                    <a:cxn ang="0">
                      <a:pos x="connsiteX5627" y="connsiteY5627"/>
                    </a:cxn>
                    <a:cxn ang="0">
                      <a:pos x="connsiteX5628" y="connsiteY5628"/>
                    </a:cxn>
                    <a:cxn ang="0">
                      <a:pos x="connsiteX5629" y="connsiteY5629"/>
                    </a:cxn>
                    <a:cxn ang="0">
                      <a:pos x="connsiteX5630" y="connsiteY5630"/>
                    </a:cxn>
                    <a:cxn ang="0">
                      <a:pos x="connsiteX5631" y="connsiteY5631"/>
                    </a:cxn>
                    <a:cxn ang="0">
                      <a:pos x="connsiteX5632" y="connsiteY5632"/>
                    </a:cxn>
                    <a:cxn ang="0">
                      <a:pos x="connsiteX5633" y="connsiteY5633"/>
                    </a:cxn>
                    <a:cxn ang="0">
                      <a:pos x="connsiteX5634" y="connsiteY5634"/>
                    </a:cxn>
                    <a:cxn ang="0">
                      <a:pos x="connsiteX5635" y="connsiteY5635"/>
                    </a:cxn>
                    <a:cxn ang="0">
                      <a:pos x="connsiteX5636" y="connsiteY5636"/>
                    </a:cxn>
                    <a:cxn ang="0">
                      <a:pos x="connsiteX5637" y="connsiteY5637"/>
                    </a:cxn>
                    <a:cxn ang="0">
                      <a:pos x="connsiteX5638" y="connsiteY5638"/>
                    </a:cxn>
                    <a:cxn ang="0">
                      <a:pos x="connsiteX5639" y="connsiteY5639"/>
                    </a:cxn>
                    <a:cxn ang="0">
                      <a:pos x="connsiteX5640" y="connsiteY5640"/>
                    </a:cxn>
                    <a:cxn ang="0">
                      <a:pos x="connsiteX5641" y="connsiteY5641"/>
                    </a:cxn>
                    <a:cxn ang="0">
                      <a:pos x="connsiteX5642" y="connsiteY5642"/>
                    </a:cxn>
                    <a:cxn ang="0">
                      <a:pos x="connsiteX5643" y="connsiteY5643"/>
                    </a:cxn>
                    <a:cxn ang="0">
                      <a:pos x="connsiteX5644" y="connsiteY5644"/>
                    </a:cxn>
                    <a:cxn ang="0">
                      <a:pos x="connsiteX5645" y="connsiteY5645"/>
                    </a:cxn>
                    <a:cxn ang="0">
                      <a:pos x="connsiteX5646" y="connsiteY5646"/>
                    </a:cxn>
                    <a:cxn ang="0">
                      <a:pos x="connsiteX5647" y="connsiteY5647"/>
                    </a:cxn>
                    <a:cxn ang="0">
                      <a:pos x="connsiteX5648" y="connsiteY5648"/>
                    </a:cxn>
                    <a:cxn ang="0">
                      <a:pos x="connsiteX5649" y="connsiteY5649"/>
                    </a:cxn>
                    <a:cxn ang="0">
                      <a:pos x="connsiteX5650" y="connsiteY5650"/>
                    </a:cxn>
                    <a:cxn ang="0">
                      <a:pos x="connsiteX5651" y="connsiteY5651"/>
                    </a:cxn>
                    <a:cxn ang="0">
                      <a:pos x="connsiteX5652" y="connsiteY5652"/>
                    </a:cxn>
                    <a:cxn ang="0">
                      <a:pos x="connsiteX5653" y="connsiteY5653"/>
                    </a:cxn>
                    <a:cxn ang="0">
                      <a:pos x="connsiteX5654" y="connsiteY5654"/>
                    </a:cxn>
                    <a:cxn ang="0">
                      <a:pos x="connsiteX5655" y="connsiteY5655"/>
                    </a:cxn>
                    <a:cxn ang="0">
                      <a:pos x="connsiteX5656" y="connsiteY5656"/>
                    </a:cxn>
                    <a:cxn ang="0">
                      <a:pos x="connsiteX5657" y="connsiteY5657"/>
                    </a:cxn>
                    <a:cxn ang="0">
                      <a:pos x="connsiteX5658" y="connsiteY5658"/>
                    </a:cxn>
                    <a:cxn ang="0">
                      <a:pos x="connsiteX5659" y="connsiteY5659"/>
                    </a:cxn>
                    <a:cxn ang="0">
                      <a:pos x="connsiteX5660" y="connsiteY5660"/>
                    </a:cxn>
                    <a:cxn ang="0">
                      <a:pos x="connsiteX5661" y="connsiteY5661"/>
                    </a:cxn>
                    <a:cxn ang="0">
                      <a:pos x="connsiteX5662" y="connsiteY5662"/>
                    </a:cxn>
                    <a:cxn ang="0">
                      <a:pos x="connsiteX5663" y="connsiteY5663"/>
                    </a:cxn>
                    <a:cxn ang="0">
                      <a:pos x="connsiteX5664" y="connsiteY5664"/>
                    </a:cxn>
                    <a:cxn ang="0">
                      <a:pos x="connsiteX5665" y="connsiteY5665"/>
                    </a:cxn>
                    <a:cxn ang="0">
                      <a:pos x="connsiteX5666" y="connsiteY5666"/>
                    </a:cxn>
                    <a:cxn ang="0">
                      <a:pos x="connsiteX5667" y="connsiteY5667"/>
                    </a:cxn>
                    <a:cxn ang="0">
                      <a:pos x="connsiteX5668" y="connsiteY5668"/>
                    </a:cxn>
                    <a:cxn ang="0">
                      <a:pos x="connsiteX5669" y="connsiteY5669"/>
                    </a:cxn>
                    <a:cxn ang="0">
                      <a:pos x="connsiteX5670" y="connsiteY5670"/>
                    </a:cxn>
                    <a:cxn ang="0">
                      <a:pos x="connsiteX5671" y="connsiteY5671"/>
                    </a:cxn>
                    <a:cxn ang="0">
                      <a:pos x="connsiteX5672" y="connsiteY5672"/>
                    </a:cxn>
                    <a:cxn ang="0">
                      <a:pos x="connsiteX5673" y="connsiteY5673"/>
                    </a:cxn>
                    <a:cxn ang="0">
                      <a:pos x="connsiteX5674" y="connsiteY5674"/>
                    </a:cxn>
                    <a:cxn ang="0">
                      <a:pos x="connsiteX5675" y="connsiteY5675"/>
                    </a:cxn>
                    <a:cxn ang="0">
                      <a:pos x="connsiteX5676" y="connsiteY5676"/>
                    </a:cxn>
                    <a:cxn ang="0">
                      <a:pos x="connsiteX5677" y="connsiteY5677"/>
                    </a:cxn>
                    <a:cxn ang="0">
                      <a:pos x="connsiteX5678" y="connsiteY5678"/>
                    </a:cxn>
                    <a:cxn ang="0">
                      <a:pos x="connsiteX5679" y="connsiteY5679"/>
                    </a:cxn>
                    <a:cxn ang="0">
                      <a:pos x="connsiteX5680" y="connsiteY5680"/>
                    </a:cxn>
                    <a:cxn ang="0">
                      <a:pos x="connsiteX5681" y="connsiteY5681"/>
                    </a:cxn>
                    <a:cxn ang="0">
                      <a:pos x="connsiteX5682" y="connsiteY5682"/>
                    </a:cxn>
                    <a:cxn ang="0">
                      <a:pos x="connsiteX5683" y="connsiteY5683"/>
                    </a:cxn>
                    <a:cxn ang="0">
                      <a:pos x="connsiteX5684" y="connsiteY5684"/>
                    </a:cxn>
                    <a:cxn ang="0">
                      <a:pos x="connsiteX5685" y="connsiteY5685"/>
                    </a:cxn>
                    <a:cxn ang="0">
                      <a:pos x="connsiteX5686" y="connsiteY5686"/>
                    </a:cxn>
                    <a:cxn ang="0">
                      <a:pos x="connsiteX5687" y="connsiteY5687"/>
                    </a:cxn>
                    <a:cxn ang="0">
                      <a:pos x="connsiteX5688" y="connsiteY5688"/>
                    </a:cxn>
                    <a:cxn ang="0">
                      <a:pos x="connsiteX5689" y="connsiteY5689"/>
                    </a:cxn>
                    <a:cxn ang="0">
                      <a:pos x="connsiteX5690" y="connsiteY5690"/>
                    </a:cxn>
                    <a:cxn ang="0">
                      <a:pos x="connsiteX5691" y="connsiteY5691"/>
                    </a:cxn>
                    <a:cxn ang="0">
                      <a:pos x="connsiteX5692" y="connsiteY5692"/>
                    </a:cxn>
                    <a:cxn ang="0">
                      <a:pos x="connsiteX5693" y="connsiteY5693"/>
                    </a:cxn>
                    <a:cxn ang="0">
                      <a:pos x="connsiteX5694" y="connsiteY5694"/>
                    </a:cxn>
                    <a:cxn ang="0">
                      <a:pos x="connsiteX5695" y="connsiteY5695"/>
                    </a:cxn>
                    <a:cxn ang="0">
                      <a:pos x="connsiteX5696" y="connsiteY5696"/>
                    </a:cxn>
                    <a:cxn ang="0">
                      <a:pos x="connsiteX5697" y="connsiteY5697"/>
                    </a:cxn>
                    <a:cxn ang="0">
                      <a:pos x="connsiteX5698" y="connsiteY5698"/>
                    </a:cxn>
                    <a:cxn ang="0">
                      <a:pos x="connsiteX5699" y="connsiteY5699"/>
                    </a:cxn>
                    <a:cxn ang="0">
                      <a:pos x="connsiteX5700" y="connsiteY5700"/>
                    </a:cxn>
                    <a:cxn ang="0">
                      <a:pos x="connsiteX5701" y="connsiteY5701"/>
                    </a:cxn>
                    <a:cxn ang="0">
                      <a:pos x="connsiteX5702" y="connsiteY5702"/>
                    </a:cxn>
                    <a:cxn ang="0">
                      <a:pos x="connsiteX5703" y="connsiteY5703"/>
                    </a:cxn>
                    <a:cxn ang="0">
                      <a:pos x="connsiteX5704" y="connsiteY5704"/>
                    </a:cxn>
                    <a:cxn ang="0">
                      <a:pos x="connsiteX5705" y="connsiteY5705"/>
                    </a:cxn>
                    <a:cxn ang="0">
                      <a:pos x="connsiteX5706" y="connsiteY5706"/>
                    </a:cxn>
                    <a:cxn ang="0">
                      <a:pos x="connsiteX5707" y="connsiteY5707"/>
                    </a:cxn>
                    <a:cxn ang="0">
                      <a:pos x="connsiteX5708" y="connsiteY5708"/>
                    </a:cxn>
                    <a:cxn ang="0">
                      <a:pos x="connsiteX5709" y="connsiteY5709"/>
                    </a:cxn>
                    <a:cxn ang="0">
                      <a:pos x="connsiteX5710" y="connsiteY5710"/>
                    </a:cxn>
                    <a:cxn ang="0">
                      <a:pos x="connsiteX5711" y="connsiteY5711"/>
                    </a:cxn>
                    <a:cxn ang="0">
                      <a:pos x="connsiteX5712" y="connsiteY5712"/>
                    </a:cxn>
                    <a:cxn ang="0">
                      <a:pos x="connsiteX5713" y="connsiteY5713"/>
                    </a:cxn>
                    <a:cxn ang="0">
                      <a:pos x="connsiteX5714" y="connsiteY5714"/>
                    </a:cxn>
                    <a:cxn ang="0">
                      <a:pos x="connsiteX5715" y="connsiteY5715"/>
                    </a:cxn>
                    <a:cxn ang="0">
                      <a:pos x="connsiteX5716" y="connsiteY5716"/>
                    </a:cxn>
                    <a:cxn ang="0">
                      <a:pos x="connsiteX5717" y="connsiteY5717"/>
                    </a:cxn>
                    <a:cxn ang="0">
                      <a:pos x="connsiteX5718" y="connsiteY5718"/>
                    </a:cxn>
                    <a:cxn ang="0">
                      <a:pos x="connsiteX5719" y="connsiteY5719"/>
                    </a:cxn>
                    <a:cxn ang="0">
                      <a:pos x="connsiteX5720" y="connsiteY5720"/>
                    </a:cxn>
                    <a:cxn ang="0">
                      <a:pos x="connsiteX5721" y="connsiteY5721"/>
                    </a:cxn>
                    <a:cxn ang="0">
                      <a:pos x="connsiteX5722" y="connsiteY5722"/>
                    </a:cxn>
                    <a:cxn ang="0">
                      <a:pos x="connsiteX5723" y="connsiteY5723"/>
                    </a:cxn>
                    <a:cxn ang="0">
                      <a:pos x="connsiteX5724" y="connsiteY5724"/>
                    </a:cxn>
                    <a:cxn ang="0">
                      <a:pos x="connsiteX5725" y="connsiteY5725"/>
                    </a:cxn>
                    <a:cxn ang="0">
                      <a:pos x="connsiteX5726" y="connsiteY5726"/>
                    </a:cxn>
                    <a:cxn ang="0">
                      <a:pos x="connsiteX5727" y="connsiteY5727"/>
                    </a:cxn>
                    <a:cxn ang="0">
                      <a:pos x="connsiteX5728" y="connsiteY5728"/>
                    </a:cxn>
                    <a:cxn ang="0">
                      <a:pos x="connsiteX5729" y="connsiteY5729"/>
                    </a:cxn>
                    <a:cxn ang="0">
                      <a:pos x="connsiteX5730" y="connsiteY5730"/>
                    </a:cxn>
                    <a:cxn ang="0">
                      <a:pos x="connsiteX5731" y="connsiteY5731"/>
                    </a:cxn>
                    <a:cxn ang="0">
                      <a:pos x="connsiteX5732" y="connsiteY5732"/>
                    </a:cxn>
                    <a:cxn ang="0">
                      <a:pos x="connsiteX5733" y="connsiteY5733"/>
                    </a:cxn>
                    <a:cxn ang="0">
                      <a:pos x="connsiteX5734" y="connsiteY5734"/>
                    </a:cxn>
                    <a:cxn ang="0">
                      <a:pos x="connsiteX5735" y="connsiteY5735"/>
                    </a:cxn>
                    <a:cxn ang="0">
                      <a:pos x="connsiteX5736" y="connsiteY5736"/>
                    </a:cxn>
                    <a:cxn ang="0">
                      <a:pos x="connsiteX5737" y="connsiteY5737"/>
                    </a:cxn>
                    <a:cxn ang="0">
                      <a:pos x="connsiteX5738" y="connsiteY5738"/>
                    </a:cxn>
                    <a:cxn ang="0">
                      <a:pos x="connsiteX5739" y="connsiteY5739"/>
                    </a:cxn>
                    <a:cxn ang="0">
                      <a:pos x="connsiteX5740" y="connsiteY5740"/>
                    </a:cxn>
                    <a:cxn ang="0">
                      <a:pos x="connsiteX5741" y="connsiteY5741"/>
                    </a:cxn>
                    <a:cxn ang="0">
                      <a:pos x="connsiteX5742" y="connsiteY5742"/>
                    </a:cxn>
                    <a:cxn ang="0">
                      <a:pos x="connsiteX5743" y="connsiteY5743"/>
                    </a:cxn>
                    <a:cxn ang="0">
                      <a:pos x="connsiteX5744" y="connsiteY5744"/>
                    </a:cxn>
                    <a:cxn ang="0">
                      <a:pos x="connsiteX5745" y="connsiteY5745"/>
                    </a:cxn>
                    <a:cxn ang="0">
                      <a:pos x="connsiteX5746" y="connsiteY5746"/>
                    </a:cxn>
                    <a:cxn ang="0">
                      <a:pos x="connsiteX5747" y="connsiteY5747"/>
                    </a:cxn>
                    <a:cxn ang="0">
                      <a:pos x="connsiteX5748" y="connsiteY5748"/>
                    </a:cxn>
                    <a:cxn ang="0">
                      <a:pos x="connsiteX5749" y="connsiteY5749"/>
                    </a:cxn>
                    <a:cxn ang="0">
                      <a:pos x="connsiteX5750" y="connsiteY5750"/>
                    </a:cxn>
                    <a:cxn ang="0">
                      <a:pos x="connsiteX5751" y="connsiteY5751"/>
                    </a:cxn>
                    <a:cxn ang="0">
                      <a:pos x="connsiteX5752" y="connsiteY5752"/>
                    </a:cxn>
                    <a:cxn ang="0">
                      <a:pos x="connsiteX5753" y="connsiteY5753"/>
                    </a:cxn>
                    <a:cxn ang="0">
                      <a:pos x="connsiteX5754" y="connsiteY5754"/>
                    </a:cxn>
                    <a:cxn ang="0">
                      <a:pos x="connsiteX5755" y="connsiteY5755"/>
                    </a:cxn>
                    <a:cxn ang="0">
                      <a:pos x="connsiteX5756" y="connsiteY5756"/>
                    </a:cxn>
                    <a:cxn ang="0">
                      <a:pos x="connsiteX5757" y="connsiteY5757"/>
                    </a:cxn>
                    <a:cxn ang="0">
                      <a:pos x="connsiteX5758" y="connsiteY5758"/>
                    </a:cxn>
                    <a:cxn ang="0">
                      <a:pos x="connsiteX5759" y="connsiteY5759"/>
                    </a:cxn>
                    <a:cxn ang="0">
                      <a:pos x="connsiteX5760" y="connsiteY5760"/>
                    </a:cxn>
                    <a:cxn ang="0">
                      <a:pos x="connsiteX5761" y="connsiteY5761"/>
                    </a:cxn>
                    <a:cxn ang="0">
                      <a:pos x="connsiteX5762" y="connsiteY5762"/>
                    </a:cxn>
                    <a:cxn ang="0">
                      <a:pos x="connsiteX5763" y="connsiteY5763"/>
                    </a:cxn>
                    <a:cxn ang="0">
                      <a:pos x="connsiteX5764" y="connsiteY5764"/>
                    </a:cxn>
                    <a:cxn ang="0">
                      <a:pos x="connsiteX5765" y="connsiteY5765"/>
                    </a:cxn>
                    <a:cxn ang="0">
                      <a:pos x="connsiteX5766" y="connsiteY5766"/>
                    </a:cxn>
                    <a:cxn ang="0">
                      <a:pos x="connsiteX5767" y="connsiteY5767"/>
                    </a:cxn>
                    <a:cxn ang="0">
                      <a:pos x="connsiteX5768" y="connsiteY5768"/>
                    </a:cxn>
                    <a:cxn ang="0">
                      <a:pos x="connsiteX5769" y="connsiteY5769"/>
                    </a:cxn>
                    <a:cxn ang="0">
                      <a:pos x="connsiteX5770" y="connsiteY5770"/>
                    </a:cxn>
                    <a:cxn ang="0">
                      <a:pos x="connsiteX5771" y="connsiteY5771"/>
                    </a:cxn>
                    <a:cxn ang="0">
                      <a:pos x="connsiteX5772" y="connsiteY5772"/>
                    </a:cxn>
                    <a:cxn ang="0">
                      <a:pos x="connsiteX5773" y="connsiteY5773"/>
                    </a:cxn>
                    <a:cxn ang="0">
                      <a:pos x="connsiteX5774" y="connsiteY5774"/>
                    </a:cxn>
                    <a:cxn ang="0">
                      <a:pos x="connsiteX5775" y="connsiteY5775"/>
                    </a:cxn>
                    <a:cxn ang="0">
                      <a:pos x="connsiteX5776" y="connsiteY5776"/>
                    </a:cxn>
                    <a:cxn ang="0">
                      <a:pos x="connsiteX5777" y="connsiteY5777"/>
                    </a:cxn>
                    <a:cxn ang="0">
                      <a:pos x="connsiteX5778" y="connsiteY5778"/>
                    </a:cxn>
                    <a:cxn ang="0">
                      <a:pos x="connsiteX5779" y="connsiteY5779"/>
                    </a:cxn>
                    <a:cxn ang="0">
                      <a:pos x="connsiteX5780" y="connsiteY5780"/>
                    </a:cxn>
                    <a:cxn ang="0">
                      <a:pos x="connsiteX5781" y="connsiteY5781"/>
                    </a:cxn>
                    <a:cxn ang="0">
                      <a:pos x="connsiteX5782" y="connsiteY5782"/>
                    </a:cxn>
                    <a:cxn ang="0">
                      <a:pos x="connsiteX5783" y="connsiteY5783"/>
                    </a:cxn>
                    <a:cxn ang="0">
                      <a:pos x="connsiteX5784" y="connsiteY5784"/>
                    </a:cxn>
                    <a:cxn ang="0">
                      <a:pos x="connsiteX5785" y="connsiteY5785"/>
                    </a:cxn>
                    <a:cxn ang="0">
                      <a:pos x="connsiteX5786" y="connsiteY5786"/>
                    </a:cxn>
                    <a:cxn ang="0">
                      <a:pos x="connsiteX5787" y="connsiteY5787"/>
                    </a:cxn>
                    <a:cxn ang="0">
                      <a:pos x="connsiteX5788" y="connsiteY5788"/>
                    </a:cxn>
                    <a:cxn ang="0">
                      <a:pos x="connsiteX5789" y="connsiteY5789"/>
                    </a:cxn>
                    <a:cxn ang="0">
                      <a:pos x="connsiteX5790" y="connsiteY5790"/>
                    </a:cxn>
                    <a:cxn ang="0">
                      <a:pos x="connsiteX5791" y="connsiteY5791"/>
                    </a:cxn>
                    <a:cxn ang="0">
                      <a:pos x="connsiteX5792" y="connsiteY5792"/>
                    </a:cxn>
                    <a:cxn ang="0">
                      <a:pos x="connsiteX5793" y="connsiteY5793"/>
                    </a:cxn>
                    <a:cxn ang="0">
                      <a:pos x="connsiteX5794" y="connsiteY5794"/>
                    </a:cxn>
                    <a:cxn ang="0">
                      <a:pos x="connsiteX5795" y="connsiteY5795"/>
                    </a:cxn>
                    <a:cxn ang="0">
                      <a:pos x="connsiteX5796" y="connsiteY5796"/>
                    </a:cxn>
                    <a:cxn ang="0">
                      <a:pos x="connsiteX5797" y="connsiteY5797"/>
                    </a:cxn>
                    <a:cxn ang="0">
                      <a:pos x="connsiteX5798" y="connsiteY5798"/>
                    </a:cxn>
                    <a:cxn ang="0">
                      <a:pos x="connsiteX5799" y="connsiteY5799"/>
                    </a:cxn>
                    <a:cxn ang="0">
                      <a:pos x="connsiteX5800" y="connsiteY5800"/>
                    </a:cxn>
                    <a:cxn ang="0">
                      <a:pos x="connsiteX5801" y="connsiteY5801"/>
                    </a:cxn>
                    <a:cxn ang="0">
                      <a:pos x="connsiteX5802" y="connsiteY5802"/>
                    </a:cxn>
                    <a:cxn ang="0">
                      <a:pos x="connsiteX5803" y="connsiteY5803"/>
                    </a:cxn>
                    <a:cxn ang="0">
                      <a:pos x="connsiteX5804" y="connsiteY5804"/>
                    </a:cxn>
                    <a:cxn ang="0">
                      <a:pos x="connsiteX5805" y="connsiteY5805"/>
                    </a:cxn>
                    <a:cxn ang="0">
                      <a:pos x="connsiteX5806" y="connsiteY5806"/>
                    </a:cxn>
                    <a:cxn ang="0">
                      <a:pos x="connsiteX5807" y="connsiteY5807"/>
                    </a:cxn>
                    <a:cxn ang="0">
                      <a:pos x="connsiteX5808" y="connsiteY5808"/>
                    </a:cxn>
                    <a:cxn ang="0">
                      <a:pos x="connsiteX5809" y="connsiteY5809"/>
                    </a:cxn>
                    <a:cxn ang="0">
                      <a:pos x="connsiteX5810" y="connsiteY5810"/>
                    </a:cxn>
                    <a:cxn ang="0">
                      <a:pos x="connsiteX5811" y="connsiteY5811"/>
                    </a:cxn>
                    <a:cxn ang="0">
                      <a:pos x="connsiteX5812" y="connsiteY5812"/>
                    </a:cxn>
                    <a:cxn ang="0">
                      <a:pos x="connsiteX5813" y="connsiteY5813"/>
                    </a:cxn>
                    <a:cxn ang="0">
                      <a:pos x="connsiteX5814" y="connsiteY5814"/>
                    </a:cxn>
                    <a:cxn ang="0">
                      <a:pos x="connsiteX5815" y="connsiteY5815"/>
                    </a:cxn>
                    <a:cxn ang="0">
                      <a:pos x="connsiteX5816" y="connsiteY5816"/>
                    </a:cxn>
                    <a:cxn ang="0">
                      <a:pos x="connsiteX5817" y="connsiteY5817"/>
                    </a:cxn>
                    <a:cxn ang="0">
                      <a:pos x="connsiteX5818" y="connsiteY5818"/>
                    </a:cxn>
                    <a:cxn ang="0">
                      <a:pos x="connsiteX5819" y="connsiteY5819"/>
                    </a:cxn>
                    <a:cxn ang="0">
                      <a:pos x="connsiteX5820" y="connsiteY5820"/>
                    </a:cxn>
                    <a:cxn ang="0">
                      <a:pos x="connsiteX5821" y="connsiteY5821"/>
                    </a:cxn>
                    <a:cxn ang="0">
                      <a:pos x="connsiteX5822" y="connsiteY5822"/>
                    </a:cxn>
                    <a:cxn ang="0">
                      <a:pos x="connsiteX5823" y="connsiteY5823"/>
                    </a:cxn>
                    <a:cxn ang="0">
                      <a:pos x="connsiteX5824" y="connsiteY5824"/>
                    </a:cxn>
                    <a:cxn ang="0">
                      <a:pos x="connsiteX5825" y="connsiteY5825"/>
                    </a:cxn>
                    <a:cxn ang="0">
                      <a:pos x="connsiteX5826" y="connsiteY5826"/>
                    </a:cxn>
                    <a:cxn ang="0">
                      <a:pos x="connsiteX5827" y="connsiteY5827"/>
                    </a:cxn>
                    <a:cxn ang="0">
                      <a:pos x="connsiteX5828" y="connsiteY5828"/>
                    </a:cxn>
                    <a:cxn ang="0">
                      <a:pos x="connsiteX5829" y="connsiteY5829"/>
                    </a:cxn>
                    <a:cxn ang="0">
                      <a:pos x="connsiteX5830" y="connsiteY5830"/>
                    </a:cxn>
                    <a:cxn ang="0">
                      <a:pos x="connsiteX5831" y="connsiteY5831"/>
                    </a:cxn>
                    <a:cxn ang="0">
                      <a:pos x="connsiteX5832" y="connsiteY5832"/>
                    </a:cxn>
                    <a:cxn ang="0">
                      <a:pos x="connsiteX5833" y="connsiteY5833"/>
                    </a:cxn>
                    <a:cxn ang="0">
                      <a:pos x="connsiteX5834" y="connsiteY5834"/>
                    </a:cxn>
                    <a:cxn ang="0">
                      <a:pos x="connsiteX5835" y="connsiteY5835"/>
                    </a:cxn>
                    <a:cxn ang="0">
                      <a:pos x="connsiteX5836" y="connsiteY5836"/>
                    </a:cxn>
                    <a:cxn ang="0">
                      <a:pos x="connsiteX5837" y="connsiteY5837"/>
                    </a:cxn>
                    <a:cxn ang="0">
                      <a:pos x="connsiteX5838" y="connsiteY5838"/>
                    </a:cxn>
                    <a:cxn ang="0">
                      <a:pos x="connsiteX5839" y="connsiteY5839"/>
                    </a:cxn>
                    <a:cxn ang="0">
                      <a:pos x="connsiteX5840" y="connsiteY5840"/>
                    </a:cxn>
                    <a:cxn ang="0">
                      <a:pos x="connsiteX5841" y="connsiteY5841"/>
                    </a:cxn>
                    <a:cxn ang="0">
                      <a:pos x="connsiteX5842" y="connsiteY5842"/>
                    </a:cxn>
                    <a:cxn ang="0">
                      <a:pos x="connsiteX5843" y="connsiteY5843"/>
                    </a:cxn>
                    <a:cxn ang="0">
                      <a:pos x="connsiteX5844" y="connsiteY5844"/>
                    </a:cxn>
                    <a:cxn ang="0">
                      <a:pos x="connsiteX5845" y="connsiteY5845"/>
                    </a:cxn>
                    <a:cxn ang="0">
                      <a:pos x="connsiteX5846" y="connsiteY5846"/>
                    </a:cxn>
                    <a:cxn ang="0">
                      <a:pos x="connsiteX5847" y="connsiteY5847"/>
                    </a:cxn>
                    <a:cxn ang="0">
                      <a:pos x="connsiteX5848" y="connsiteY5848"/>
                    </a:cxn>
                    <a:cxn ang="0">
                      <a:pos x="connsiteX5849" y="connsiteY5849"/>
                    </a:cxn>
                    <a:cxn ang="0">
                      <a:pos x="connsiteX5850" y="connsiteY5850"/>
                    </a:cxn>
                    <a:cxn ang="0">
                      <a:pos x="connsiteX5851" y="connsiteY5851"/>
                    </a:cxn>
                    <a:cxn ang="0">
                      <a:pos x="connsiteX5852" y="connsiteY5852"/>
                    </a:cxn>
                    <a:cxn ang="0">
                      <a:pos x="connsiteX5853" y="connsiteY5853"/>
                    </a:cxn>
                    <a:cxn ang="0">
                      <a:pos x="connsiteX5854" y="connsiteY5854"/>
                    </a:cxn>
                    <a:cxn ang="0">
                      <a:pos x="connsiteX5855" y="connsiteY5855"/>
                    </a:cxn>
                    <a:cxn ang="0">
                      <a:pos x="connsiteX5856" y="connsiteY5856"/>
                    </a:cxn>
                    <a:cxn ang="0">
                      <a:pos x="connsiteX5857" y="connsiteY5857"/>
                    </a:cxn>
                    <a:cxn ang="0">
                      <a:pos x="connsiteX5858" y="connsiteY5858"/>
                    </a:cxn>
                    <a:cxn ang="0">
                      <a:pos x="connsiteX5859" y="connsiteY5859"/>
                    </a:cxn>
                    <a:cxn ang="0">
                      <a:pos x="connsiteX5860" y="connsiteY5860"/>
                    </a:cxn>
                    <a:cxn ang="0">
                      <a:pos x="connsiteX5861" y="connsiteY5861"/>
                    </a:cxn>
                    <a:cxn ang="0">
                      <a:pos x="connsiteX5862" y="connsiteY5862"/>
                    </a:cxn>
                    <a:cxn ang="0">
                      <a:pos x="connsiteX5863" y="connsiteY5863"/>
                    </a:cxn>
                    <a:cxn ang="0">
                      <a:pos x="connsiteX5864" y="connsiteY5864"/>
                    </a:cxn>
                    <a:cxn ang="0">
                      <a:pos x="connsiteX5865" y="connsiteY5865"/>
                    </a:cxn>
                    <a:cxn ang="0">
                      <a:pos x="connsiteX5866" y="connsiteY5866"/>
                    </a:cxn>
                    <a:cxn ang="0">
                      <a:pos x="connsiteX5867" y="connsiteY5867"/>
                    </a:cxn>
                    <a:cxn ang="0">
                      <a:pos x="connsiteX5868" y="connsiteY5868"/>
                    </a:cxn>
                    <a:cxn ang="0">
                      <a:pos x="connsiteX5869" y="connsiteY5869"/>
                    </a:cxn>
                    <a:cxn ang="0">
                      <a:pos x="connsiteX5870" y="connsiteY5870"/>
                    </a:cxn>
                    <a:cxn ang="0">
                      <a:pos x="connsiteX5871" y="connsiteY5871"/>
                    </a:cxn>
                    <a:cxn ang="0">
                      <a:pos x="connsiteX5872" y="connsiteY5872"/>
                    </a:cxn>
                    <a:cxn ang="0">
                      <a:pos x="connsiteX5873" y="connsiteY5873"/>
                    </a:cxn>
                    <a:cxn ang="0">
                      <a:pos x="connsiteX5874" y="connsiteY5874"/>
                    </a:cxn>
                    <a:cxn ang="0">
                      <a:pos x="connsiteX5875" y="connsiteY5875"/>
                    </a:cxn>
                    <a:cxn ang="0">
                      <a:pos x="connsiteX5876" y="connsiteY5876"/>
                    </a:cxn>
                    <a:cxn ang="0">
                      <a:pos x="connsiteX5877" y="connsiteY5877"/>
                    </a:cxn>
                    <a:cxn ang="0">
                      <a:pos x="connsiteX5878" y="connsiteY5878"/>
                    </a:cxn>
                    <a:cxn ang="0">
                      <a:pos x="connsiteX5879" y="connsiteY5879"/>
                    </a:cxn>
                    <a:cxn ang="0">
                      <a:pos x="connsiteX5880" y="connsiteY5880"/>
                    </a:cxn>
                    <a:cxn ang="0">
                      <a:pos x="connsiteX5881" y="connsiteY5881"/>
                    </a:cxn>
                    <a:cxn ang="0">
                      <a:pos x="connsiteX5882" y="connsiteY5882"/>
                    </a:cxn>
                    <a:cxn ang="0">
                      <a:pos x="connsiteX5883" y="connsiteY5883"/>
                    </a:cxn>
                    <a:cxn ang="0">
                      <a:pos x="connsiteX5884" y="connsiteY5884"/>
                    </a:cxn>
                    <a:cxn ang="0">
                      <a:pos x="connsiteX5885" y="connsiteY5885"/>
                    </a:cxn>
                    <a:cxn ang="0">
                      <a:pos x="connsiteX5886" y="connsiteY5886"/>
                    </a:cxn>
                    <a:cxn ang="0">
                      <a:pos x="connsiteX5887" y="connsiteY5887"/>
                    </a:cxn>
                    <a:cxn ang="0">
                      <a:pos x="connsiteX5888" y="connsiteY5888"/>
                    </a:cxn>
                    <a:cxn ang="0">
                      <a:pos x="connsiteX5889" y="connsiteY5889"/>
                    </a:cxn>
                    <a:cxn ang="0">
                      <a:pos x="connsiteX5890" y="connsiteY5890"/>
                    </a:cxn>
                    <a:cxn ang="0">
                      <a:pos x="connsiteX5891" y="connsiteY5891"/>
                    </a:cxn>
                    <a:cxn ang="0">
                      <a:pos x="connsiteX5892" y="connsiteY5892"/>
                    </a:cxn>
                    <a:cxn ang="0">
                      <a:pos x="connsiteX5893" y="connsiteY5893"/>
                    </a:cxn>
                    <a:cxn ang="0">
                      <a:pos x="connsiteX5894" y="connsiteY5894"/>
                    </a:cxn>
                    <a:cxn ang="0">
                      <a:pos x="connsiteX5895" y="connsiteY5895"/>
                    </a:cxn>
                    <a:cxn ang="0">
                      <a:pos x="connsiteX5896" y="connsiteY5896"/>
                    </a:cxn>
                    <a:cxn ang="0">
                      <a:pos x="connsiteX5897" y="connsiteY5897"/>
                    </a:cxn>
                    <a:cxn ang="0">
                      <a:pos x="connsiteX5898" y="connsiteY5898"/>
                    </a:cxn>
                    <a:cxn ang="0">
                      <a:pos x="connsiteX5899" y="connsiteY5899"/>
                    </a:cxn>
                    <a:cxn ang="0">
                      <a:pos x="connsiteX5900" y="connsiteY5900"/>
                    </a:cxn>
                    <a:cxn ang="0">
                      <a:pos x="connsiteX5901" y="connsiteY5901"/>
                    </a:cxn>
                    <a:cxn ang="0">
                      <a:pos x="connsiteX5902" y="connsiteY5902"/>
                    </a:cxn>
                    <a:cxn ang="0">
                      <a:pos x="connsiteX5903" y="connsiteY5903"/>
                    </a:cxn>
                    <a:cxn ang="0">
                      <a:pos x="connsiteX5904" y="connsiteY5904"/>
                    </a:cxn>
                    <a:cxn ang="0">
                      <a:pos x="connsiteX5905" y="connsiteY5905"/>
                    </a:cxn>
                    <a:cxn ang="0">
                      <a:pos x="connsiteX5906" y="connsiteY5906"/>
                    </a:cxn>
                    <a:cxn ang="0">
                      <a:pos x="connsiteX5907" y="connsiteY5907"/>
                    </a:cxn>
                    <a:cxn ang="0">
                      <a:pos x="connsiteX5908" y="connsiteY5908"/>
                    </a:cxn>
                    <a:cxn ang="0">
                      <a:pos x="connsiteX5909" y="connsiteY5909"/>
                    </a:cxn>
                    <a:cxn ang="0">
                      <a:pos x="connsiteX5910" y="connsiteY5910"/>
                    </a:cxn>
                    <a:cxn ang="0">
                      <a:pos x="connsiteX5911" y="connsiteY5911"/>
                    </a:cxn>
                    <a:cxn ang="0">
                      <a:pos x="connsiteX5912" y="connsiteY5912"/>
                    </a:cxn>
                    <a:cxn ang="0">
                      <a:pos x="connsiteX5913" y="connsiteY5913"/>
                    </a:cxn>
                    <a:cxn ang="0">
                      <a:pos x="connsiteX5914" y="connsiteY5914"/>
                    </a:cxn>
                    <a:cxn ang="0">
                      <a:pos x="connsiteX5915" y="connsiteY5915"/>
                    </a:cxn>
                    <a:cxn ang="0">
                      <a:pos x="connsiteX5916" y="connsiteY5916"/>
                    </a:cxn>
                    <a:cxn ang="0">
                      <a:pos x="connsiteX5917" y="connsiteY5917"/>
                    </a:cxn>
                    <a:cxn ang="0">
                      <a:pos x="connsiteX5918" y="connsiteY5918"/>
                    </a:cxn>
                    <a:cxn ang="0">
                      <a:pos x="connsiteX5919" y="connsiteY5919"/>
                    </a:cxn>
                    <a:cxn ang="0">
                      <a:pos x="connsiteX5920" y="connsiteY5920"/>
                    </a:cxn>
                    <a:cxn ang="0">
                      <a:pos x="connsiteX5921" y="connsiteY5921"/>
                    </a:cxn>
                    <a:cxn ang="0">
                      <a:pos x="connsiteX5922" y="connsiteY5922"/>
                    </a:cxn>
                    <a:cxn ang="0">
                      <a:pos x="connsiteX5923" y="connsiteY5923"/>
                    </a:cxn>
                    <a:cxn ang="0">
                      <a:pos x="connsiteX5924" y="connsiteY5924"/>
                    </a:cxn>
                    <a:cxn ang="0">
                      <a:pos x="connsiteX5925" y="connsiteY5925"/>
                    </a:cxn>
                    <a:cxn ang="0">
                      <a:pos x="connsiteX5926" y="connsiteY5926"/>
                    </a:cxn>
                    <a:cxn ang="0">
                      <a:pos x="connsiteX5927" y="connsiteY5927"/>
                    </a:cxn>
                    <a:cxn ang="0">
                      <a:pos x="connsiteX5928" y="connsiteY5928"/>
                    </a:cxn>
                    <a:cxn ang="0">
                      <a:pos x="connsiteX5929" y="connsiteY5929"/>
                    </a:cxn>
                    <a:cxn ang="0">
                      <a:pos x="connsiteX5930" y="connsiteY5930"/>
                    </a:cxn>
                    <a:cxn ang="0">
                      <a:pos x="connsiteX5931" y="connsiteY5931"/>
                    </a:cxn>
                    <a:cxn ang="0">
                      <a:pos x="connsiteX5932" y="connsiteY5932"/>
                    </a:cxn>
                    <a:cxn ang="0">
                      <a:pos x="connsiteX5933" y="connsiteY5933"/>
                    </a:cxn>
                    <a:cxn ang="0">
                      <a:pos x="connsiteX5934" y="connsiteY5934"/>
                    </a:cxn>
                    <a:cxn ang="0">
                      <a:pos x="connsiteX5935" y="connsiteY5935"/>
                    </a:cxn>
                    <a:cxn ang="0">
                      <a:pos x="connsiteX5936" y="connsiteY5936"/>
                    </a:cxn>
                    <a:cxn ang="0">
                      <a:pos x="connsiteX5937" y="connsiteY5937"/>
                    </a:cxn>
                    <a:cxn ang="0">
                      <a:pos x="connsiteX5938" y="connsiteY5938"/>
                    </a:cxn>
                    <a:cxn ang="0">
                      <a:pos x="connsiteX5939" y="connsiteY5939"/>
                    </a:cxn>
                    <a:cxn ang="0">
                      <a:pos x="connsiteX5940" y="connsiteY5940"/>
                    </a:cxn>
                    <a:cxn ang="0">
                      <a:pos x="connsiteX5941" y="connsiteY5941"/>
                    </a:cxn>
                    <a:cxn ang="0">
                      <a:pos x="connsiteX5942" y="connsiteY5942"/>
                    </a:cxn>
                    <a:cxn ang="0">
                      <a:pos x="connsiteX5943" y="connsiteY5943"/>
                    </a:cxn>
                    <a:cxn ang="0">
                      <a:pos x="connsiteX5944" y="connsiteY5944"/>
                    </a:cxn>
                    <a:cxn ang="0">
                      <a:pos x="connsiteX5945" y="connsiteY5945"/>
                    </a:cxn>
                    <a:cxn ang="0">
                      <a:pos x="connsiteX5946" y="connsiteY5946"/>
                    </a:cxn>
                    <a:cxn ang="0">
                      <a:pos x="connsiteX5947" y="connsiteY5947"/>
                    </a:cxn>
                    <a:cxn ang="0">
                      <a:pos x="connsiteX5948" y="connsiteY5948"/>
                    </a:cxn>
                    <a:cxn ang="0">
                      <a:pos x="connsiteX5949" y="connsiteY5949"/>
                    </a:cxn>
                    <a:cxn ang="0">
                      <a:pos x="connsiteX5950" y="connsiteY5950"/>
                    </a:cxn>
                    <a:cxn ang="0">
                      <a:pos x="connsiteX5951" y="connsiteY5951"/>
                    </a:cxn>
                    <a:cxn ang="0">
                      <a:pos x="connsiteX5952" y="connsiteY5952"/>
                    </a:cxn>
                    <a:cxn ang="0">
                      <a:pos x="connsiteX5953" y="connsiteY5953"/>
                    </a:cxn>
                    <a:cxn ang="0">
                      <a:pos x="connsiteX5954" y="connsiteY5954"/>
                    </a:cxn>
                    <a:cxn ang="0">
                      <a:pos x="connsiteX5955" y="connsiteY5955"/>
                    </a:cxn>
                    <a:cxn ang="0">
                      <a:pos x="connsiteX5956" y="connsiteY5956"/>
                    </a:cxn>
                    <a:cxn ang="0">
                      <a:pos x="connsiteX5957" y="connsiteY5957"/>
                    </a:cxn>
                    <a:cxn ang="0">
                      <a:pos x="connsiteX5958" y="connsiteY5958"/>
                    </a:cxn>
                    <a:cxn ang="0">
                      <a:pos x="connsiteX5959" y="connsiteY5959"/>
                    </a:cxn>
                    <a:cxn ang="0">
                      <a:pos x="connsiteX5960" y="connsiteY5960"/>
                    </a:cxn>
                    <a:cxn ang="0">
                      <a:pos x="connsiteX5961" y="connsiteY5961"/>
                    </a:cxn>
                    <a:cxn ang="0">
                      <a:pos x="connsiteX5962" y="connsiteY5962"/>
                    </a:cxn>
                    <a:cxn ang="0">
                      <a:pos x="connsiteX5963" y="connsiteY5963"/>
                    </a:cxn>
                    <a:cxn ang="0">
                      <a:pos x="connsiteX5964" y="connsiteY5964"/>
                    </a:cxn>
                    <a:cxn ang="0">
                      <a:pos x="connsiteX5965" y="connsiteY5965"/>
                    </a:cxn>
                    <a:cxn ang="0">
                      <a:pos x="connsiteX5966" y="connsiteY5966"/>
                    </a:cxn>
                    <a:cxn ang="0">
                      <a:pos x="connsiteX5967" y="connsiteY5967"/>
                    </a:cxn>
                    <a:cxn ang="0">
                      <a:pos x="connsiteX5968" y="connsiteY5968"/>
                    </a:cxn>
                    <a:cxn ang="0">
                      <a:pos x="connsiteX5969" y="connsiteY5969"/>
                    </a:cxn>
                    <a:cxn ang="0">
                      <a:pos x="connsiteX5970" y="connsiteY5970"/>
                    </a:cxn>
                    <a:cxn ang="0">
                      <a:pos x="connsiteX5971" y="connsiteY5971"/>
                    </a:cxn>
                    <a:cxn ang="0">
                      <a:pos x="connsiteX5972" y="connsiteY5972"/>
                    </a:cxn>
                    <a:cxn ang="0">
                      <a:pos x="connsiteX5973" y="connsiteY5973"/>
                    </a:cxn>
                    <a:cxn ang="0">
                      <a:pos x="connsiteX5974" y="connsiteY5974"/>
                    </a:cxn>
                    <a:cxn ang="0">
                      <a:pos x="connsiteX5975" y="connsiteY5975"/>
                    </a:cxn>
                    <a:cxn ang="0">
                      <a:pos x="connsiteX5976" y="connsiteY5976"/>
                    </a:cxn>
                    <a:cxn ang="0">
                      <a:pos x="connsiteX5977" y="connsiteY5977"/>
                    </a:cxn>
                    <a:cxn ang="0">
                      <a:pos x="connsiteX5978" y="connsiteY5978"/>
                    </a:cxn>
                    <a:cxn ang="0">
                      <a:pos x="connsiteX5979" y="connsiteY5979"/>
                    </a:cxn>
                    <a:cxn ang="0">
                      <a:pos x="connsiteX5980" y="connsiteY5980"/>
                    </a:cxn>
                    <a:cxn ang="0">
                      <a:pos x="connsiteX5981" y="connsiteY5981"/>
                    </a:cxn>
                    <a:cxn ang="0">
                      <a:pos x="connsiteX5982" y="connsiteY5982"/>
                    </a:cxn>
                    <a:cxn ang="0">
                      <a:pos x="connsiteX5983" y="connsiteY5983"/>
                    </a:cxn>
                    <a:cxn ang="0">
                      <a:pos x="connsiteX5984" y="connsiteY5984"/>
                    </a:cxn>
                    <a:cxn ang="0">
                      <a:pos x="connsiteX5985" y="connsiteY5985"/>
                    </a:cxn>
                    <a:cxn ang="0">
                      <a:pos x="connsiteX5986" y="connsiteY5986"/>
                    </a:cxn>
                    <a:cxn ang="0">
                      <a:pos x="connsiteX5987" y="connsiteY5987"/>
                    </a:cxn>
                    <a:cxn ang="0">
                      <a:pos x="connsiteX5988" y="connsiteY5988"/>
                    </a:cxn>
                    <a:cxn ang="0">
                      <a:pos x="connsiteX5989" y="connsiteY5989"/>
                    </a:cxn>
                    <a:cxn ang="0">
                      <a:pos x="connsiteX5990" y="connsiteY5990"/>
                    </a:cxn>
                    <a:cxn ang="0">
                      <a:pos x="connsiteX5991" y="connsiteY5991"/>
                    </a:cxn>
                    <a:cxn ang="0">
                      <a:pos x="connsiteX5992" y="connsiteY5992"/>
                    </a:cxn>
                    <a:cxn ang="0">
                      <a:pos x="connsiteX5993" y="connsiteY5993"/>
                    </a:cxn>
                    <a:cxn ang="0">
                      <a:pos x="connsiteX5994" y="connsiteY5994"/>
                    </a:cxn>
                    <a:cxn ang="0">
                      <a:pos x="connsiteX5995" y="connsiteY5995"/>
                    </a:cxn>
                    <a:cxn ang="0">
                      <a:pos x="connsiteX5996" y="connsiteY5996"/>
                    </a:cxn>
                    <a:cxn ang="0">
                      <a:pos x="connsiteX5997" y="connsiteY5997"/>
                    </a:cxn>
                    <a:cxn ang="0">
                      <a:pos x="connsiteX5998" y="connsiteY5998"/>
                    </a:cxn>
                    <a:cxn ang="0">
                      <a:pos x="connsiteX5999" y="connsiteY5999"/>
                    </a:cxn>
                    <a:cxn ang="0">
                      <a:pos x="connsiteX6000" y="connsiteY6000"/>
                    </a:cxn>
                    <a:cxn ang="0">
                      <a:pos x="connsiteX6001" y="connsiteY6001"/>
                    </a:cxn>
                    <a:cxn ang="0">
                      <a:pos x="connsiteX6002" y="connsiteY6002"/>
                    </a:cxn>
                    <a:cxn ang="0">
                      <a:pos x="connsiteX6003" y="connsiteY6003"/>
                    </a:cxn>
                    <a:cxn ang="0">
                      <a:pos x="connsiteX6004" y="connsiteY6004"/>
                    </a:cxn>
                    <a:cxn ang="0">
                      <a:pos x="connsiteX6005" y="connsiteY6005"/>
                    </a:cxn>
                    <a:cxn ang="0">
                      <a:pos x="connsiteX6006" y="connsiteY6006"/>
                    </a:cxn>
                    <a:cxn ang="0">
                      <a:pos x="connsiteX6007" y="connsiteY6007"/>
                    </a:cxn>
                    <a:cxn ang="0">
                      <a:pos x="connsiteX6008" y="connsiteY6008"/>
                    </a:cxn>
                    <a:cxn ang="0">
                      <a:pos x="connsiteX6009" y="connsiteY6009"/>
                    </a:cxn>
                    <a:cxn ang="0">
                      <a:pos x="connsiteX6010" y="connsiteY6010"/>
                    </a:cxn>
                    <a:cxn ang="0">
                      <a:pos x="connsiteX6011" y="connsiteY6011"/>
                    </a:cxn>
                    <a:cxn ang="0">
                      <a:pos x="connsiteX6012" y="connsiteY6012"/>
                    </a:cxn>
                    <a:cxn ang="0">
                      <a:pos x="connsiteX6013" y="connsiteY6013"/>
                    </a:cxn>
                    <a:cxn ang="0">
                      <a:pos x="connsiteX6014" y="connsiteY6014"/>
                    </a:cxn>
                    <a:cxn ang="0">
                      <a:pos x="connsiteX6015" y="connsiteY6015"/>
                    </a:cxn>
                    <a:cxn ang="0">
                      <a:pos x="connsiteX6016" y="connsiteY6016"/>
                    </a:cxn>
                    <a:cxn ang="0">
                      <a:pos x="connsiteX6017" y="connsiteY6017"/>
                    </a:cxn>
                    <a:cxn ang="0">
                      <a:pos x="connsiteX6018" y="connsiteY6018"/>
                    </a:cxn>
                    <a:cxn ang="0">
                      <a:pos x="connsiteX6019" y="connsiteY6019"/>
                    </a:cxn>
                    <a:cxn ang="0">
                      <a:pos x="connsiteX6020" y="connsiteY6020"/>
                    </a:cxn>
                    <a:cxn ang="0">
                      <a:pos x="connsiteX6021" y="connsiteY6021"/>
                    </a:cxn>
                    <a:cxn ang="0">
                      <a:pos x="connsiteX6022" y="connsiteY6022"/>
                    </a:cxn>
                    <a:cxn ang="0">
                      <a:pos x="connsiteX6023" y="connsiteY6023"/>
                    </a:cxn>
                    <a:cxn ang="0">
                      <a:pos x="connsiteX6024" y="connsiteY6024"/>
                    </a:cxn>
                    <a:cxn ang="0">
                      <a:pos x="connsiteX6025" y="connsiteY6025"/>
                    </a:cxn>
                    <a:cxn ang="0">
                      <a:pos x="connsiteX6026" y="connsiteY6026"/>
                    </a:cxn>
                    <a:cxn ang="0">
                      <a:pos x="connsiteX6027" y="connsiteY6027"/>
                    </a:cxn>
                    <a:cxn ang="0">
                      <a:pos x="connsiteX6028" y="connsiteY6028"/>
                    </a:cxn>
                    <a:cxn ang="0">
                      <a:pos x="connsiteX6029" y="connsiteY6029"/>
                    </a:cxn>
                    <a:cxn ang="0">
                      <a:pos x="connsiteX6030" y="connsiteY6030"/>
                    </a:cxn>
                    <a:cxn ang="0">
                      <a:pos x="connsiteX6031" y="connsiteY6031"/>
                    </a:cxn>
                    <a:cxn ang="0">
                      <a:pos x="connsiteX6032" y="connsiteY6032"/>
                    </a:cxn>
                    <a:cxn ang="0">
                      <a:pos x="connsiteX6033" y="connsiteY6033"/>
                    </a:cxn>
                    <a:cxn ang="0">
                      <a:pos x="connsiteX6034" y="connsiteY6034"/>
                    </a:cxn>
                    <a:cxn ang="0">
                      <a:pos x="connsiteX6035" y="connsiteY6035"/>
                    </a:cxn>
                    <a:cxn ang="0">
                      <a:pos x="connsiteX6036" y="connsiteY6036"/>
                    </a:cxn>
                    <a:cxn ang="0">
                      <a:pos x="connsiteX6037" y="connsiteY6037"/>
                    </a:cxn>
                    <a:cxn ang="0">
                      <a:pos x="connsiteX6038" y="connsiteY6038"/>
                    </a:cxn>
                    <a:cxn ang="0">
                      <a:pos x="connsiteX6039" y="connsiteY6039"/>
                    </a:cxn>
                    <a:cxn ang="0">
                      <a:pos x="connsiteX6040" y="connsiteY6040"/>
                    </a:cxn>
                    <a:cxn ang="0">
                      <a:pos x="connsiteX6041" y="connsiteY6041"/>
                    </a:cxn>
                    <a:cxn ang="0">
                      <a:pos x="connsiteX6042" y="connsiteY6042"/>
                    </a:cxn>
                    <a:cxn ang="0">
                      <a:pos x="connsiteX6043" y="connsiteY6043"/>
                    </a:cxn>
                    <a:cxn ang="0">
                      <a:pos x="connsiteX6044" y="connsiteY6044"/>
                    </a:cxn>
                    <a:cxn ang="0">
                      <a:pos x="connsiteX6045" y="connsiteY6045"/>
                    </a:cxn>
                    <a:cxn ang="0">
                      <a:pos x="connsiteX6046" y="connsiteY6046"/>
                    </a:cxn>
                    <a:cxn ang="0">
                      <a:pos x="connsiteX6047" y="connsiteY6047"/>
                    </a:cxn>
                    <a:cxn ang="0">
                      <a:pos x="connsiteX6048" y="connsiteY6048"/>
                    </a:cxn>
                    <a:cxn ang="0">
                      <a:pos x="connsiteX6049" y="connsiteY6049"/>
                    </a:cxn>
                    <a:cxn ang="0">
                      <a:pos x="connsiteX6050" y="connsiteY6050"/>
                    </a:cxn>
                    <a:cxn ang="0">
                      <a:pos x="connsiteX6051" y="connsiteY6051"/>
                    </a:cxn>
                    <a:cxn ang="0">
                      <a:pos x="connsiteX6052" y="connsiteY6052"/>
                    </a:cxn>
                    <a:cxn ang="0">
                      <a:pos x="connsiteX6053" y="connsiteY6053"/>
                    </a:cxn>
                    <a:cxn ang="0">
                      <a:pos x="connsiteX6054" y="connsiteY6054"/>
                    </a:cxn>
                    <a:cxn ang="0">
                      <a:pos x="connsiteX6055" y="connsiteY6055"/>
                    </a:cxn>
                    <a:cxn ang="0">
                      <a:pos x="connsiteX6056" y="connsiteY6056"/>
                    </a:cxn>
                    <a:cxn ang="0">
                      <a:pos x="connsiteX6057" y="connsiteY6057"/>
                    </a:cxn>
                    <a:cxn ang="0">
                      <a:pos x="connsiteX6058" y="connsiteY6058"/>
                    </a:cxn>
                    <a:cxn ang="0">
                      <a:pos x="connsiteX6059" y="connsiteY6059"/>
                    </a:cxn>
                    <a:cxn ang="0">
                      <a:pos x="connsiteX6060" y="connsiteY6060"/>
                    </a:cxn>
                    <a:cxn ang="0">
                      <a:pos x="connsiteX6061" y="connsiteY6061"/>
                    </a:cxn>
                    <a:cxn ang="0">
                      <a:pos x="connsiteX6062" y="connsiteY6062"/>
                    </a:cxn>
                    <a:cxn ang="0">
                      <a:pos x="connsiteX6063" y="connsiteY6063"/>
                    </a:cxn>
                    <a:cxn ang="0">
                      <a:pos x="connsiteX6064" y="connsiteY6064"/>
                    </a:cxn>
                    <a:cxn ang="0">
                      <a:pos x="connsiteX6065" y="connsiteY6065"/>
                    </a:cxn>
                    <a:cxn ang="0">
                      <a:pos x="connsiteX6066" y="connsiteY6066"/>
                    </a:cxn>
                    <a:cxn ang="0">
                      <a:pos x="connsiteX6067" y="connsiteY6067"/>
                    </a:cxn>
                    <a:cxn ang="0">
                      <a:pos x="connsiteX6068" y="connsiteY6068"/>
                    </a:cxn>
                    <a:cxn ang="0">
                      <a:pos x="connsiteX6069" y="connsiteY6069"/>
                    </a:cxn>
                    <a:cxn ang="0">
                      <a:pos x="connsiteX6070" y="connsiteY6070"/>
                    </a:cxn>
                    <a:cxn ang="0">
                      <a:pos x="connsiteX6071" y="connsiteY6071"/>
                    </a:cxn>
                    <a:cxn ang="0">
                      <a:pos x="connsiteX6072" y="connsiteY6072"/>
                    </a:cxn>
                    <a:cxn ang="0">
                      <a:pos x="connsiteX6073" y="connsiteY6073"/>
                    </a:cxn>
                    <a:cxn ang="0">
                      <a:pos x="connsiteX6074" y="connsiteY6074"/>
                    </a:cxn>
                    <a:cxn ang="0">
                      <a:pos x="connsiteX6075" y="connsiteY6075"/>
                    </a:cxn>
                    <a:cxn ang="0">
                      <a:pos x="connsiteX6076" y="connsiteY6076"/>
                    </a:cxn>
                    <a:cxn ang="0">
                      <a:pos x="connsiteX6077" y="connsiteY6077"/>
                    </a:cxn>
                    <a:cxn ang="0">
                      <a:pos x="connsiteX6078" y="connsiteY6078"/>
                    </a:cxn>
                    <a:cxn ang="0">
                      <a:pos x="connsiteX6079" y="connsiteY6079"/>
                    </a:cxn>
                    <a:cxn ang="0">
                      <a:pos x="connsiteX6080" y="connsiteY6080"/>
                    </a:cxn>
                    <a:cxn ang="0">
                      <a:pos x="connsiteX6081" y="connsiteY6081"/>
                    </a:cxn>
                    <a:cxn ang="0">
                      <a:pos x="connsiteX6082" y="connsiteY6082"/>
                    </a:cxn>
                    <a:cxn ang="0">
                      <a:pos x="connsiteX6083" y="connsiteY6083"/>
                    </a:cxn>
                    <a:cxn ang="0">
                      <a:pos x="connsiteX6084" y="connsiteY6084"/>
                    </a:cxn>
                    <a:cxn ang="0">
                      <a:pos x="connsiteX6085" y="connsiteY6085"/>
                    </a:cxn>
                    <a:cxn ang="0">
                      <a:pos x="connsiteX6086" y="connsiteY6086"/>
                    </a:cxn>
                    <a:cxn ang="0">
                      <a:pos x="connsiteX6087" y="connsiteY6087"/>
                    </a:cxn>
                    <a:cxn ang="0">
                      <a:pos x="connsiteX6088" y="connsiteY6088"/>
                    </a:cxn>
                    <a:cxn ang="0">
                      <a:pos x="connsiteX6089" y="connsiteY6089"/>
                    </a:cxn>
                    <a:cxn ang="0">
                      <a:pos x="connsiteX6090" y="connsiteY6090"/>
                    </a:cxn>
                    <a:cxn ang="0">
                      <a:pos x="connsiteX6091" y="connsiteY6091"/>
                    </a:cxn>
                    <a:cxn ang="0">
                      <a:pos x="connsiteX6092" y="connsiteY6092"/>
                    </a:cxn>
                    <a:cxn ang="0">
                      <a:pos x="connsiteX6093" y="connsiteY6093"/>
                    </a:cxn>
                    <a:cxn ang="0">
                      <a:pos x="connsiteX6094" y="connsiteY6094"/>
                    </a:cxn>
                    <a:cxn ang="0">
                      <a:pos x="connsiteX6095" y="connsiteY6095"/>
                    </a:cxn>
                    <a:cxn ang="0">
                      <a:pos x="connsiteX6096" y="connsiteY6096"/>
                    </a:cxn>
                    <a:cxn ang="0">
                      <a:pos x="connsiteX6097" y="connsiteY6097"/>
                    </a:cxn>
                    <a:cxn ang="0">
                      <a:pos x="connsiteX6098" y="connsiteY6098"/>
                    </a:cxn>
                    <a:cxn ang="0">
                      <a:pos x="connsiteX6099" y="connsiteY6099"/>
                    </a:cxn>
                    <a:cxn ang="0">
                      <a:pos x="connsiteX6100" y="connsiteY6100"/>
                    </a:cxn>
                    <a:cxn ang="0">
                      <a:pos x="connsiteX6101" y="connsiteY6101"/>
                    </a:cxn>
                    <a:cxn ang="0">
                      <a:pos x="connsiteX6102" y="connsiteY6102"/>
                    </a:cxn>
                    <a:cxn ang="0">
                      <a:pos x="connsiteX6103" y="connsiteY6103"/>
                    </a:cxn>
                    <a:cxn ang="0">
                      <a:pos x="connsiteX6104" y="connsiteY6104"/>
                    </a:cxn>
                    <a:cxn ang="0">
                      <a:pos x="connsiteX6105" y="connsiteY6105"/>
                    </a:cxn>
                    <a:cxn ang="0">
                      <a:pos x="connsiteX6106" y="connsiteY6106"/>
                    </a:cxn>
                    <a:cxn ang="0">
                      <a:pos x="connsiteX6107" y="connsiteY6107"/>
                    </a:cxn>
                    <a:cxn ang="0">
                      <a:pos x="connsiteX6108" y="connsiteY6108"/>
                    </a:cxn>
                    <a:cxn ang="0">
                      <a:pos x="connsiteX6109" y="connsiteY6109"/>
                    </a:cxn>
                    <a:cxn ang="0">
                      <a:pos x="connsiteX6110" y="connsiteY6110"/>
                    </a:cxn>
                    <a:cxn ang="0">
                      <a:pos x="connsiteX6111" y="connsiteY6111"/>
                    </a:cxn>
                    <a:cxn ang="0">
                      <a:pos x="connsiteX6112" y="connsiteY6112"/>
                    </a:cxn>
                    <a:cxn ang="0">
                      <a:pos x="connsiteX6113" y="connsiteY6113"/>
                    </a:cxn>
                    <a:cxn ang="0">
                      <a:pos x="connsiteX6114" y="connsiteY6114"/>
                    </a:cxn>
                    <a:cxn ang="0">
                      <a:pos x="connsiteX6115" y="connsiteY6115"/>
                    </a:cxn>
                    <a:cxn ang="0">
                      <a:pos x="connsiteX6116" y="connsiteY6116"/>
                    </a:cxn>
                    <a:cxn ang="0">
                      <a:pos x="connsiteX6117" y="connsiteY6117"/>
                    </a:cxn>
                    <a:cxn ang="0">
                      <a:pos x="connsiteX6118" y="connsiteY6118"/>
                    </a:cxn>
                    <a:cxn ang="0">
                      <a:pos x="connsiteX6119" y="connsiteY6119"/>
                    </a:cxn>
                    <a:cxn ang="0">
                      <a:pos x="connsiteX6120" y="connsiteY6120"/>
                    </a:cxn>
                    <a:cxn ang="0">
                      <a:pos x="connsiteX6121" y="connsiteY6121"/>
                    </a:cxn>
                    <a:cxn ang="0">
                      <a:pos x="connsiteX6122" y="connsiteY6122"/>
                    </a:cxn>
                    <a:cxn ang="0">
                      <a:pos x="connsiteX6123" y="connsiteY6123"/>
                    </a:cxn>
                    <a:cxn ang="0">
                      <a:pos x="connsiteX6124" y="connsiteY6124"/>
                    </a:cxn>
                    <a:cxn ang="0">
                      <a:pos x="connsiteX6125" y="connsiteY6125"/>
                    </a:cxn>
                    <a:cxn ang="0">
                      <a:pos x="connsiteX6126" y="connsiteY6126"/>
                    </a:cxn>
                    <a:cxn ang="0">
                      <a:pos x="connsiteX6127" y="connsiteY6127"/>
                    </a:cxn>
                    <a:cxn ang="0">
                      <a:pos x="connsiteX6128" y="connsiteY6128"/>
                    </a:cxn>
                    <a:cxn ang="0">
                      <a:pos x="connsiteX6129" y="connsiteY6129"/>
                    </a:cxn>
                    <a:cxn ang="0">
                      <a:pos x="connsiteX6130" y="connsiteY6130"/>
                    </a:cxn>
                    <a:cxn ang="0">
                      <a:pos x="connsiteX6131" y="connsiteY6131"/>
                    </a:cxn>
                    <a:cxn ang="0">
                      <a:pos x="connsiteX6132" y="connsiteY6132"/>
                    </a:cxn>
                    <a:cxn ang="0">
                      <a:pos x="connsiteX6133" y="connsiteY6133"/>
                    </a:cxn>
                    <a:cxn ang="0">
                      <a:pos x="connsiteX6134" y="connsiteY6134"/>
                    </a:cxn>
                    <a:cxn ang="0">
                      <a:pos x="connsiteX6135" y="connsiteY6135"/>
                    </a:cxn>
                    <a:cxn ang="0">
                      <a:pos x="connsiteX6136" y="connsiteY6136"/>
                    </a:cxn>
                    <a:cxn ang="0">
                      <a:pos x="connsiteX6137" y="connsiteY6137"/>
                    </a:cxn>
                    <a:cxn ang="0">
                      <a:pos x="connsiteX6138" y="connsiteY6138"/>
                    </a:cxn>
                    <a:cxn ang="0">
                      <a:pos x="connsiteX6139" y="connsiteY6139"/>
                    </a:cxn>
                    <a:cxn ang="0">
                      <a:pos x="connsiteX6140" y="connsiteY6140"/>
                    </a:cxn>
                    <a:cxn ang="0">
                      <a:pos x="connsiteX6141" y="connsiteY6141"/>
                    </a:cxn>
                    <a:cxn ang="0">
                      <a:pos x="connsiteX6142" y="connsiteY6142"/>
                    </a:cxn>
                    <a:cxn ang="0">
                      <a:pos x="connsiteX6143" y="connsiteY6143"/>
                    </a:cxn>
                    <a:cxn ang="0">
                      <a:pos x="connsiteX6144" y="connsiteY6144"/>
                    </a:cxn>
                    <a:cxn ang="0">
                      <a:pos x="connsiteX6145" y="connsiteY6145"/>
                    </a:cxn>
                    <a:cxn ang="0">
                      <a:pos x="connsiteX6146" y="connsiteY6146"/>
                    </a:cxn>
                    <a:cxn ang="0">
                      <a:pos x="connsiteX6147" y="connsiteY6147"/>
                    </a:cxn>
                    <a:cxn ang="0">
                      <a:pos x="connsiteX6148" y="connsiteY6148"/>
                    </a:cxn>
                    <a:cxn ang="0">
                      <a:pos x="connsiteX6149" y="connsiteY6149"/>
                    </a:cxn>
                    <a:cxn ang="0">
                      <a:pos x="connsiteX6150" y="connsiteY6150"/>
                    </a:cxn>
                    <a:cxn ang="0">
                      <a:pos x="connsiteX6151" y="connsiteY6151"/>
                    </a:cxn>
                    <a:cxn ang="0">
                      <a:pos x="connsiteX6152" y="connsiteY6152"/>
                    </a:cxn>
                    <a:cxn ang="0">
                      <a:pos x="connsiteX6153" y="connsiteY6153"/>
                    </a:cxn>
                    <a:cxn ang="0">
                      <a:pos x="connsiteX6154" y="connsiteY6154"/>
                    </a:cxn>
                    <a:cxn ang="0">
                      <a:pos x="connsiteX6155" y="connsiteY6155"/>
                    </a:cxn>
                    <a:cxn ang="0">
                      <a:pos x="connsiteX6156" y="connsiteY6156"/>
                    </a:cxn>
                    <a:cxn ang="0">
                      <a:pos x="connsiteX6157" y="connsiteY6157"/>
                    </a:cxn>
                    <a:cxn ang="0">
                      <a:pos x="connsiteX6158" y="connsiteY6158"/>
                    </a:cxn>
                    <a:cxn ang="0">
                      <a:pos x="connsiteX6159" y="connsiteY6159"/>
                    </a:cxn>
                    <a:cxn ang="0">
                      <a:pos x="connsiteX6160" y="connsiteY6160"/>
                    </a:cxn>
                    <a:cxn ang="0">
                      <a:pos x="connsiteX6161" y="connsiteY6161"/>
                    </a:cxn>
                    <a:cxn ang="0">
                      <a:pos x="connsiteX6162" y="connsiteY6162"/>
                    </a:cxn>
                    <a:cxn ang="0">
                      <a:pos x="connsiteX6163" y="connsiteY6163"/>
                    </a:cxn>
                    <a:cxn ang="0">
                      <a:pos x="connsiteX6164" y="connsiteY6164"/>
                    </a:cxn>
                    <a:cxn ang="0">
                      <a:pos x="connsiteX6165" y="connsiteY6165"/>
                    </a:cxn>
                    <a:cxn ang="0">
                      <a:pos x="connsiteX6166" y="connsiteY6166"/>
                    </a:cxn>
                    <a:cxn ang="0">
                      <a:pos x="connsiteX6167" y="connsiteY6167"/>
                    </a:cxn>
                    <a:cxn ang="0">
                      <a:pos x="connsiteX6168" y="connsiteY6168"/>
                    </a:cxn>
                    <a:cxn ang="0">
                      <a:pos x="connsiteX6169" y="connsiteY6169"/>
                    </a:cxn>
                    <a:cxn ang="0">
                      <a:pos x="connsiteX6170" y="connsiteY6170"/>
                    </a:cxn>
                    <a:cxn ang="0">
                      <a:pos x="connsiteX6171" y="connsiteY6171"/>
                    </a:cxn>
                    <a:cxn ang="0">
                      <a:pos x="connsiteX6172" y="connsiteY6172"/>
                    </a:cxn>
                    <a:cxn ang="0">
                      <a:pos x="connsiteX6173" y="connsiteY6173"/>
                    </a:cxn>
                    <a:cxn ang="0">
                      <a:pos x="connsiteX6174" y="connsiteY6174"/>
                    </a:cxn>
                    <a:cxn ang="0">
                      <a:pos x="connsiteX6175" y="connsiteY6175"/>
                    </a:cxn>
                    <a:cxn ang="0">
                      <a:pos x="connsiteX6176" y="connsiteY6176"/>
                    </a:cxn>
                    <a:cxn ang="0">
                      <a:pos x="connsiteX6177" y="connsiteY6177"/>
                    </a:cxn>
                    <a:cxn ang="0">
                      <a:pos x="connsiteX6178" y="connsiteY6178"/>
                    </a:cxn>
                    <a:cxn ang="0">
                      <a:pos x="connsiteX6179" y="connsiteY6179"/>
                    </a:cxn>
                    <a:cxn ang="0">
                      <a:pos x="connsiteX6180" y="connsiteY6180"/>
                    </a:cxn>
                    <a:cxn ang="0">
                      <a:pos x="connsiteX6181" y="connsiteY6181"/>
                    </a:cxn>
                    <a:cxn ang="0">
                      <a:pos x="connsiteX6182" y="connsiteY6182"/>
                    </a:cxn>
                    <a:cxn ang="0">
                      <a:pos x="connsiteX6183" y="connsiteY6183"/>
                    </a:cxn>
                    <a:cxn ang="0">
                      <a:pos x="connsiteX6184" y="connsiteY6184"/>
                    </a:cxn>
                    <a:cxn ang="0">
                      <a:pos x="connsiteX6185" y="connsiteY6185"/>
                    </a:cxn>
                    <a:cxn ang="0">
                      <a:pos x="connsiteX6186" y="connsiteY6186"/>
                    </a:cxn>
                    <a:cxn ang="0">
                      <a:pos x="connsiteX6187" y="connsiteY6187"/>
                    </a:cxn>
                    <a:cxn ang="0">
                      <a:pos x="connsiteX6188" y="connsiteY6188"/>
                    </a:cxn>
                    <a:cxn ang="0">
                      <a:pos x="connsiteX6189" y="connsiteY6189"/>
                    </a:cxn>
                    <a:cxn ang="0">
                      <a:pos x="connsiteX6190" y="connsiteY6190"/>
                    </a:cxn>
                    <a:cxn ang="0">
                      <a:pos x="connsiteX6191" y="connsiteY6191"/>
                    </a:cxn>
                    <a:cxn ang="0">
                      <a:pos x="connsiteX6192" y="connsiteY6192"/>
                    </a:cxn>
                    <a:cxn ang="0">
                      <a:pos x="connsiteX6193" y="connsiteY6193"/>
                    </a:cxn>
                    <a:cxn ang="0">
                      <a:pos x="connsiteX6194" y="connsiteY6194"/>
                    </a:cxn>
                    <a:cxn ang="0">
                      <a:pos x="connsiteX6195" y="connsiteY6195"/>
                    </a:cxn>
                    <a:cxn ang="0">
                      <a:pos x="connsiteX6196" y="connsiteY6196"/>
                    </a:cxn>
                    <a:cxn ang="0">
                      <a:pos x="connsiteX6197" y="connsiteY6197"/>
                    </a:cxn>
                    <a:cxn ang="0">
                      <a:pos x="connsiteX6198" y="connsiteY6198"/>
                    </a:cxn>
                    <a:cxn ang="0">
                      <a:pos x="connsiteX6199" y="connsiteY6199"/>
                    </a:cxn>
                    <a:cxn ang="0">
                      <a:pos x="connsiteX6200" y="connsiteY6200"/>
                    </a:cxn>
                    <a:cxn ang="0">
                      <a:pos x="connsiteX6201" y="connsiteY6201"/>
                    </a:cxn>
                    <a:cxn ang="0">
                      <a:pos x="connsiteX6202" y="connsiteY6202"/>
                    </a:cxn>
                    <a:cxn ang="0">
                      <a:pos x="connsiteX6203" y="connsiteY6203"/>
                    </a:cxn>
                    <a:cxn ang="0">
                      <a:pos x="connsiteX6204" y="connsiteY6204"/>
                    </a:cxn>
                    <a:cxn ang="0">
                      <a:pos x="connsiteX6205" y="connsiteY6205"/>
                    </a:cxn>
                    <a:cxn ang="0">
                      <a:pos x="connsiteX6206" y="connsiteY6206"/>
                    </a:cxn>
                    <a:cxn ang="0">
                      <a:pos x="connsiteX6207" y="connsiteY6207"/>
                    </a:cxn>
                    <a:cxn ang="0">
                      <a:pos x="connsiteX6208" y="connsiteY6208"/>
                    </a:cxn>
                    <a:cxn ang="0">
                      <a:pos x="connsiteX6209" y="connsiteY6209"/>
                    </a:cxn>
                    <a:cxn ang="0">
                      <a:pos x="connsiteX6210" y="connsiteY6210"/>
                    </a:cxn>
                    <a:cxn ang="0">
                      <a:pos x="connsiteX6211" y="connsiteY6211"/>
                    </a:cxn>
                    <a:cxn ang="0">
                      <a:pos x="connsiteX6212" y="connsiteY6212"/>
                    </a:cxn>
                    <a:cxn ang="0">
                      <a:pos x="connsiteX6213" y="connsiteY6213"/>
                    </a:cxn>
                    <a:cxn ang="0">
                      <a:pos x="connsiteX6214" y="connsiteY6214"/>
                    </a:cxn>
                    <a:cxn ang="0">
                      <a:pos x="connsiteX6215" y="connsiteY6215"/>
                    </a:cxn>
                    <a:cxn ang="0">
                      <a:pos x="connsiteX6216" y="connsiteY6216"/>
                    </a:cxn>
                    <a:cxn ang="0">
                      <a:pos x="connsiteX6217" y="connsiteY6217"/>
                    </a:cxn>
                    <a:cxn ang="0">
                      <a:pos x="connsiteX6218" y="connsiteY6218"/>
                    </a:cxn>
                    <a:cxn ang="0">
                      <a:pos x="connsiteX6219" y="connsiteY6219"/>
                    </a:cxn>
                    <a:cxn ang="0">
                      <a:pos x="connsiteX6220" y="connsiteY6220"/>
                    </a:cxn>
                    <a:cxn ang="0">
                      <a:pos x="connsiteX6221" y="connsiteY6221"/>
                    </a:cxn>
                    <a:cxn ang="0">
                      <a:pos x="connsiteX6222" y="connsiteY6222"/>
                    </a:cxn>
                    <a:cxn ang="0">
                      <a:pos x="connsiteX6223" y="connsiteY6223"/>
                    </a:cxn>
                    <a:cxn ang="0">
                      <a:pos x="connsiteX6224" y="connsiteY6224"/>
                    </a:cxn>
                    <a:cxn ang="0">
                      <a:pos x="connsiteX6225" y="connsiteY6225"/>
                    </a:cxn>
                    <a:cxn ang="0">
                      <a:pos x="connsiteX6226" y="connsiteY6226"/>
                    </a:cxn>
                    <a:cxn ang="0">
                      <a:pos x="connsiteX6227" y="connsiteY6227"/>
                    </a:cxn>
                    <a:cxn ang="0">
                      <a:pos x="connsiteX6228" y="connsiteY6228"/>
                    </a:cxn>
                    <a:cxn ang="0">
                      <a:pos x="connsiteX6229" y="connsiteY6229"/>
                    </a:cxn>
                    <a:cxn ang="0">
                      <a:pos x="connsiteX6230" y="connsiteY6230"/>
                    </a:cxn>
                    <a:cxn ang="0">
                      <a:pos x="connsiteX6231" y="connsiteY6231"/>
                    </a:cxn>
                    <a:cxn ang="0">
                      <a:pos x="connsiteX6232" y="connsiteY6232"/>
                    </a:cxn>
                    <a:cxn ang="0">
                      <a:pos x="connsiteX6233" y="connsiteY6233"/>
                    </a:cxn>
                    <a:cxn ang="0">
                      <a:pos x="connsiteX6234" y="connsiteY6234"/>
                    </a:cxn>
                    <a:cxn ang="0">
                      <a:pos x="connsiteX6235" y="connsiteY6235"/>
                    </a:cxn>
                    <a:cxn ang="0">
                      <a:pos x="connsiteX6236" y="connsiteY6236"/>
                    </a:cxn>
                    <a:cxn ang="0">
                      <a:pos x="connsiteX6237" y="connsiteY6237"/>
                    </a:cxn>
                    <a:cxn ang="0">
                      <a:pos x="connsiteX6238" y="connsiteY6238"/>
                    </a:cxn>
                    <a:cxn ang="0">
                      <a:pos x="connsiteX6239" y="connsiteY6239"/>
                    </a:cxn>
                    <a:cxn ang="0">
                      <a:pos x="connsiteX6240" y="connsiteY6240"/>
                    </a:cxn>
                    <a:cxn ang="0">
                      <a:pos x="connsiteX6241" y="connsiteY6241"/>
                    </a:cxn>
                    <a:cxn ang="0">
                      <a:pos x="connsiteX6242" y="connsiteY6242"/>
                    </a:cxn>
                    <a:cxn ang="0">
                      <a:pos x="connsiteX6243" y="connsiteY6243"/>
                    </a:cxn>
                    <a:cxn ang="0">
                      <a:pos x="connsiteX6244" y="connsiteY6244"/>
                    </a:cxn>
                    <a:cxn ang="0">
                      <a:pos x="connsiteX6245" y="connsiteY6245"/>
                    </a:cxn>
                    <a:cxn ang="0">
                      <a:pos x="connsiteX6246" y="connsiteY6246"/>
                    </a:cxn>
                    <a:cxn ang="0">
                      <a:pos x="connsiteX6247" y="connsiteY6247"/>
                    </a:cxn>
                    <a:cxn ang="0">
                      <a:pos x="connsiteX6248" y="connsiteY6248"/>
                    </a:cxn>
                    <a:cxn ang="0">
                      <a:pos x="connsiteX6249" y="connsiteY6249"/>
                    </a:cxn>
                    <a:cxn ang="0">
                      <a:pos x="connsiteX6250" y="connsiteY6250"/>
                    </a:cxn>
                    <a:cxn ang="0">
                      <a:pos x="connsiteX6251" y="connsiteY6251"/>
                    </a:cxn>
                    <a:cxn ang="0">
                      <a:pos x="connsiteX6252" y="connsiteY6252"/>
                    </a:cxn>
                    <a:cxn ang="0">
                      <a:pos x="connsiteX6253" y="connsiteY6253"/>
                    </a:cxn>
                    <a:cxn ang="0">
                      <a:pos x="connsiteX6254" y="connsiteY6254"/>
                    </a:cxn>
                    <a:cxn ang="0">
                      <a:pos x="connsiteX6255" y="connsiteY6255"/>
                    </a:cxn>
                    <a:cxn ang="0">
                      <a:pos x="connsiteX6256" y="connsiteY6256"/>
                    </a:cxn>
                    <a:cxn ang="0">
                      <a:pos x="connsiteX6257" y="connsiteY6257"/>
                    </a:cxn>
                    <a:cxn ang="0">
                      <a:pos x="connsiteX6258" y="connsiteY6258"/>
                    </a:cxn>
                    <a:cxn ang="0">
                      <a:pos x="connsiteX6259" y="connsiteY6259"/>
                    </a:cxn>
                    <a:cxn ang="0">
                      <a:pos x="connsiteX6260" y="connsiteY6260"/>
                    </a:cxn>
                    <a:cxn ang="0">
                      <a:pos x="connsiteX6261" y="connsiteY6261"/>
                    </a:cxn>
                    <a:cxn ang="0">
                      <a:pos x="connsiteX6262" y="connsiteY6262"/>
                    </a:cxn>
                    <a:cxn ang="0">
                      <a:pos x="connsiteX6263" y="connsiteY6263"/>
                    </a:cxn>
                    <a:cxn ang="0">
                      <a:pos x="connsiteX6264" y="connsiteY6264"/>
                    </a:cxn>
                    <a:cxn ang="0">
                      <a:pos x="connsiteX6265" y="connsiteY6265"/>
                    </a:cxn>
                    <a:cxn ang="0">
                      <a:pos x="connsiteX6266" y="connsiteY6266"/>
                    </a:cxn>
                    <a:cxn ang="0">
                      <a:pos x="connsiteX6267" y="connsiteY6267"/>
                    </a:cxn>
                    <a:cxn ang="0">
                      <a:pos x="connsiteX6268" y="connsiteY6268"/>
                    </a:cxn>
                    <a:cxn ang="0">
                      <a:pos x="connsiteX6269" y="connsiteY6269"/>
                    </a:cxn>
                    <a:cxn ang="0">
                      <a:pos x="connsiteX6270" y="connsiteY6270"/>
                    </a:cxn>
                    <a:cxn ang="0">
                      <a:pos x="connsiteX6271" y="connsiteY6271"/>
                    </a:cxn>
                    <a:cxn ang="0">
                      <a:pos x="connsiteX6272" y="connsiteY6272"/>
                    </a:cxn>
                    <a:cxn ang="0">
                      <a:pos x="connsiteX6273" y="connsiteY6273"/>
                    </a:cxn>
                    <a:cxn ang="0">
                      <a:pos x="connsiteX6274" y="connsiteY6274"/>
                    </a:cxn>
                    <a:cxn ang="0">
                      <a:pos x="connsiteX6275" y="connsiteY6275"/>
                    </a:cxn>
                    <a:cxn ang="0">
                      <a:pos x="connsiteX6276" y="connsiteY6276"/>
                    </a:cxn>
                    <a:cxn ang="0">
                      <a:pos x="connsiteX6277" y="connsiteY6277"/>
                    </a:cxn>
                    <a:cxn ang="0">
                      <a:pos x="connsiteX6278" y="connsiteY6278"/>
                    </a:cxn>
                    <a:cxn ang="0">
                      <a:pos x="connsiteX6279" y="connsiteY6279"/>
                    </a:cxn>
                    <a:cxn ang="0">
                      <a:pos x="connsiteX6280" y="connsiteY6280"/>
                    </a:cxn>
                    <a:cxn ang="0">
                      <a:pos x="connsiteX6281" y="connsiteY6281"/>
                    </a:cxn>
                    <a:cxn ang="0">
                      <a:pos x="connsiteX6282" y="connsiteY6282"/>
                    </a:cxn>
                    <a:cxn ang="0">
                      <a:pos x="connsiteX6283" y="connsiteY6283"/>
                    </a:cxn>
                    <a:cxn ang="0">
                      <a:pos x="connsiteX6284" y="connsiteY6284"/>
                    </a:cxn>
                    <a:cxn ang="0">
                      <a:pos x="connsiteX6285" y="connsiteY6285"/>
                    </a:cxn>
                    <a:cxn ang="0">
                      <a:pos x="connsiteX6286" y="connsiteY6286"/>
                    </a:cxn>
                    <a:cxn ang="0">
                      <a:pos x="connsiteX6287" y="connsiteY6287"/>
                    </a:cxn>
                    <a:cxn ang="0">
                      <a:pos x="connsiteX6288" y="connsiteY6288"/>
                    </a:cxn>
                    <a:cxn ang="0">
                      <a:pos x="connsiteX6289" y="connsiteY6289"/>
                    </a:cxn>
                    <a:cxn ang="0">
                      <a:pos x="connsiteX6290" y="connsiteY6290"/>
                    </a:cxn>
                    <a:cxn ang="0">
                      <a:pos x="connsiteX6291" y="connsiteY6291"/>
                    </a:cxn>
                    <a:cxn ang="0">
                      <a:pos x="connsiteX6292" y="connsiteY6292"/>
                    </a:cxn>
                    <a:cxn ang="0">
                      <a:pos x="connsiteX6293" y="connsiteY6293"/>
                    </a:cxn>
                    <a:cxn ang="0">
                      <a:pos x="connsiteX6294" y="connsiteY6294"/>
                    </a:cxn>
                    <a:cxn ang="0">
                      <a:pos x="connsiteX6295" y="connsiteY6295"/>
                    </a:cxn>
                    <a:cxn ang="0">
                      <a:pos x="connsiteX6296" y="connsiteY6296"/>
                    </a:cxn>
                    <a:cxn ang="0">
                      <a:pos x="connsiteX6297" y="connsiteY6297"/>
                    </a:cxn>
                    <a:cxn ang="0">
                      <a:pos x="connsiteX6298" y="connsiteY6298"/>
                    </a:cxn>
                    <a:cxn ang="0">
                      <a:pos x="connsiteX6299" y="connsiteY6299"/>
                    </a:cxn>
                    <a:cxn ang="0">
                      <a:pos x="connsiteX6300" y="connsiteY6300"/>
                    </a:cxn>
                    <a:cxn ang="0">
                      <a:pos x="connsiteX6301" y="connsiteY6301"/>
                    </a:cxn>
                    <a:cxn ang="0">
                      <a:pos x="connsiteX6302" y="connsiteY6302"/>
                    </a:cxn>
                    <a:cxn ang="0">
                      <a:pos x="connsiteX6303" y="connsiteY6303"/>
                    </a:cxn>
                    <a:cxn ang="0">
                      <a:pos x="connsiteX6304" y="connsiteY6304"/>
                    </a:cxn>
                    <a:cxn ang="0">
                      <a:pos x="connsiteX6305" y="connsiteY6305"/>
                    </a:cxn>
                    <a:cxn ang="0">
                      <a:pos x="connsiteX6306" y="connsiteY6306"/>
                    </a:cxn>
                    <a:cxn ang="0">
                      <a:pos x="connsiteX6307" y="connsiteY6307"/>
                    </a:cxn>
                    <a:cxn ang="0">
                      <a:pos x="connsiteX6308" y="connsiteY6308"/>
                    </a:cxn>
                    <a:cxn ang="0">
                      <a:pos x="connsiteX6309" y="connsiteY6309"/>
                    </a:cxn>
                    <a:cxn ang="0">
                      <a:pos x="connsiteX6310" y="connsiteY6310"/>
                    </a:cxn>
                    <a:cxn ang="0">
                      <a:pos x="connsiteX6311" y="connsiteY6311"/>
                    </a:cxn>
                    <a:cxn ang="0">
                      <a:pos x="connsiteX6312" y="connsiteY6312"/>
                    </a:cxn>
                    <a:cxn ang="0">
                      <a:pos x="connsiteX6313" y="connsiteY6313"/>
                    </a:cxn>
                    <a:cxn ang="0">
                      <a:pos x="connsiteX6314" y="connsiteY6314"/>
                    </a:cxn>
                    <a:cxn ang="0">
                      <a:pos x="connsiteX6315" y="connsiteY6315"/>
                    </a:cxn>
                    <a:cxn ang="0">
                      <a:pos x="connsiteX6316" y="connsiteY6316"/>
                    </a:cxn>
                    <a:cxn ang="0">
                      <a:pos x="connsiteX6317" y="connsiteY6317"/>
                    </a:cxn>
                    <a:cxn ang="0">
                      <a:pos x="connsiteX6318" y="connsiteY6318"/>
                    </a:cxn>
                    <a:cxn ang="0">
                      <a:pos x="connsiteX6319" y="connsiteY6319"/>
                    </a:cxn>
                    <a:cxn ang="0">
                      <a:pos x="connsiteX6320" y="connsiteY6320"/>
                    </a:cxn>
                    <a:cxn ang="0">
                      <a:pos x="connsiteX6321" y="connsiteY6321"/>
                    </a:cxn>
                    <a:cxn ang="0">
                      <a:pos x="connsiteX6322" y="connsiteY6322"/>
                    </a:cxn>
                    <a:cxn ang="0">
                      <a:pos x="connsiteX6323" y="connsiteY6323"/>
                    </a:cxn>
                    <a:cxn ang="0">
                      <a:pos x="connsiteX6324" y="connsiteY6324"/>
                    </a:cxn>
                    <a:cxn ang="0">
                      <a:pos x="connsiteX6325" y="connsiteY6325"/>
                    </a:cxn>
                    <a:cxn ang="0">
                      <a:pos x="connsiteX6326" y="connsiteY6326"/>
                    </a:cxn>
                    <a:cxn ang="0">
                      <a:pos x="connsiteX6327" y="connsiteY6327"/>
                    </a:cxn>
                    <a:cxn ang="0">
                      <a:pos x="connsiteX6328" y="connsiteY6328"/>
                    </a:cxn>
                    <a:cxn ang="0">
                      <a:pos x="connsiteX6329" y="connsiteY6329"/>
                    </a:cxn>
                    <a:cxn ang="0">
                      <a:pos x="connsiteX6330" y="connsiteY6330"/>
                    </a:cxn>
                    <a:cxn ang="0">
                      <a:pos x="connsiteX6331" y="connsiteY6331"/>
                    </a:cxn>
                    <a:cxn ang="0">
                      <a:pos x="connsiteX6332" y="connsiteY6332"/>
                    </a:cxn>
                    <a:cxn ang="0">
                      <a:pos x="connsiteX6333" y="connsiteY6333"/>
                    </a:cxn>
                    <a:cxn ang="0">
                      <a:pos x="connsiteX6334" y="connsiteY6334"/>
                    </a:cxn>
                    <a:cxn ang="0">
                      <a:pos x="connsiteX6335" y="connsiteY6335"/>
                    </a:cxn>
                    <a:cxn ang="0">
                      <a:pos x="connsiteX6336" y="connsiteY6336"/>
                    </a:cxn>
                    <a:cxn ang="0">
                      <a:pos x="connsiteX6337" y="connsiteY6337"/>
                    </a:cxn>
                    <a:cxn ang="0">
                      <a:pos x="connsiteX6338" y="connsiteY6338"/>
                    </a:cxn>
                    <a:cxn ang="0">
                      <a:pos x="connsiteX6339" y="connsiteY6339"/>
                    </a:cxn>
                    <a:cxn ang="0">
                      <a:pos x="connsiteX6340" y="connsiteY6340"/>
                    </a:cxn>
                    <a:cxn ang="0">
                      <a:pos x="connsiteX6341" y="connsiteY6341"/>
                    </a:cxn>
                    <a:cxn ang="0">
                      <a:pos x="connsiteX6342" y="connsiteY6342"/>
                    </a:cxn>
                    <a:cxn ang="0">
                      <a:pos x="connsiteX6343" y="connsiteY6343"/>
                    </a:cxn>
                    <a:cxn ang="0">
                      <a:pos x="connsiteX6344" y="connsiteY6344"/>
                    </a:cxn>
                    <a:cxn ang="0">
                      <a:pos x="connsiteX6345" y="connsiteY6345"/>
                    </a:cxn>
                    <a:cxn ang="0">
                      <a:pos x="connsiteX6346" y="connsiteY6346"/>
                    </a:cxn>
                    <a:cxn ang="0">
                      <a:pos x="connsiteX6347" y="connsiteY6347"/>
                    </a:cxn>
                    <a:cxn ang="0">
                      <a:pos x="connsiteX6348" y="connsiteY6348"/>
                    </a:cxn>
                    <a:cxn ang="0">
                      <a:pos x="connsiteX6349" y="connsiteY6349"/>
                    </a:cxn>
                    <a:cxn ang="0">
                      <a:pos x="connsiteX6350" y="connsiteY6350"/>
                    </a:cxn>
                    <a:cxn ang="0">
                      <a:pos x="connsiteX6351" y="connsiteY6351"/>
                    </a:cxn>
                    <a:cxn ang="0">
                      <a:pos x="connsiteX6352" y="connsiteY6352"/>
                    </a:cxn>
                    <a:cxn ang="0">
                      <a:pos x="connsiteX6353" y="connsiteY6353"/>
                    </a:cxn>
                    <a:cxn ang="0">
                      <a:pos x="connsiteX6354" y="connsiteY6354"/>
                    </a:cxn>
                    <a:cxn ang="0">
                      <a:pos x="connsiteX6355" y="connsiteY6355"/>
                    </a:cxn>
                    <a:cxn ang="0">
                      <a:pos x="connsiteX6356" y="connsiteY6356"/>
                    </a:cxn>
                    <a:cxn ang="0">
                      <a:pos x="connsiteX6357" y="connsiteY6357"/>
                    </a:cxn>
                    <a:cxn ang="0">
                      <a:pos x="connsiteX6358" y="connsiteY6358"/>
                    </a:cxn>
                    <a:cxn ang="0">
                      <a:pos x="connsiteX6359" y="connsiteY6359"/>
                    </a:cxn>
                    <a:cxn ang="0">
                      <a:pos x="connsiteX6360" y="connsiteY6360"/>
                    </a:cxn>
                    <a:cxn ang="0">
                      <a:pos x="connsiteX6361" y="connsiteY6361"/>
                    </a:cxn>
                    <a:cxn ang="0">
                      <a:pos x="connsiteX6362" y="connsiteY6362"/>
                    </a:cxn>
                    <a:cxn ang="0">
                      <a:pos x="connsiteX6363" y="connsiteY6363"/>
                    </a:cxn>
                    <a:cxn ang="0">
                      <a:pos x="connsiteX6364" y="connsiteY6364"/>
                    </a:cxn>
                    <a:cxn ang="0">
                      <a:pos x="connsiteX6365" y="connsiteY6365"/>
                    </a:cxn>
                    <a:cxn ang="0">
                      <a:pos x="connsiteX6366" y="connsiteY6366"/>
                    </a:cxn>
                    <a:cxn ang="0">
                      <a:pos x="connsiteX6367" y="connsiteY6367"/>
                    </a:cxn>
                    <a:cxn ang="0">
                      <a:pos x="connsiteX6368" y="connsiteY6368"/>
                    </a:cxn>
                    <a:cxn ang="0">
                      <a:pos x="connsiteX6369" y="connsiteY6369"/>
                    </a:cxn>
                    <a:cxn ang="0">
                      <a:pos x="connsiteX6370" y="connsiteY6370"/>
                    </a:cxn>
                    <a:cxn ang="0">
                      <a:pos x="connsiteX6371" y="connsiteY6371"/>
                    </a:cxn>
                    <a:cxn ang="0">
                      <a:pos x="connsiteX6372" y="connsiteY6372"/>
                    </a:cxn>
                    <a:cxn ang="0">
                      <a:pos x="connsiteX6373" y="connsiteY6373"/>
                    </a:cxn>
                  </a:cxnLst>
                  <a:rect l="l" t="t" r="r" b="b"/>
                  <a:pathLst>
                    <a:path w="3223440" h="3149464">
                      <a:moveTo>
                        <a:pt x="3181442" y="2012365"/>
                      </a:moveTo>
                      <a:cubicBezTo>
                        <a:pt x="3183811" y="2007627"/>
                        <a:pt x="3183811" y="2002889"/>
                        <a:pt x="3181442" y="2000519"/>
                      </a:cubicBezTo>
                      <a:cubicBezTo>
                        <a:pt x="3181442" y="2000519"/>
                        <a:pt x="3181442" y="2000519"/>
                        <a:pt x="3181442" y="2000519"/>
                      </a:cubicBezTo>
                      <a:cubicBezTo>
                        <a:pt x="3216979" y="1960244"/>
                        <a:pt x="3233563" y="1912862"/>
                        <a:pt x="3216979" y="1860741"/>
                      </a:cubicBezTo>
                      <a:cubicBezTo>
                        <a:pt x="3214610" y="1851264"/>
                        <a:pt x="3207502" y="1839419"/>
                        <a:pt x="3212241" y="1829942"/>
                      </a:cubicBezTo>
                      <a:cubicBezTo>
                        <a:pt x="3228825" y="1780190"/>
                        <a:pt x="3193288" y="1747023"/>
                        <a:pt x="3169597" y="1709117"/>
                      </a:cubicBezTo>
                      <a:cubicBezTo>
                        <a:pt x="3171966" y="1718593"/>
                        <a:pt x="3174335" y="1728070"/>
                        <a:pt x="3174335" y="1737546"/>
                      </a:cubicBezTo>
                      <a:cubicBezTo>
                        <a:pt x="3171966" y="1728070"/>
                        <a:pt x="3169597" y="1718593"/>
                        <a:pt x="3169597" y="1709117"/>
                      </a:cubicBezTo>
                      <a:cubicBezTo>
                        <a:pt x="3169597" y="1709117"/>
                        <a:pt x="3169597" y="1709117"/>
                        <a:pt x="3169597" y="1709117"/>
                      </a:cubicBezTo>
                      <a:cubicBezTo>
                        <a:pt x="3169597" y="1704378"/>
                        <a:pt x="3169597" y="1699640"/>
                        <a:pt x="3169597" y="1694902"/>
                      </a:cubicBezTo>
                      <a:cubicBezTo>
                        <a:pt x="3169597" y="1694902"/>
                        <a:pt x="3169597" y="1694902"/>
                        <a:pt x="3169597" y="1694902"/>
                      </a:cubicBezTo>
                      <a:cubicBezTo>
                        <a:pt x="3174335" y="1699640"/>
                        <a:pt x="3174335" y="1694902"/>
                        <a:pt x="3171966" y="1692533"/>
                      </a:cubicBezTo>
                      <a:cubicBezTo>
                        <a:pt x="3183811" y="1683056"/>
                        <a:pt x="3193288" y="1673580"/>
                        <a:pt x="3176704" y="1659365"/>
                      </a:cubicBezTo>
                      <a:cubicBezTo>
                        <a:pt x="3150644" y="1668841"/>
                        <a:pt x="3143536" y="1699640"/>
                        <a:pt x="3117476" y="1706748"/>
                      </a:cubicBezTo>
                      <a:lnTo>
                        <a:pt x="3117476" y="1706748"/>
                      </a:lnTo>
                      <a:cubicBezTo>
                        <a:pt x="3117476" y="1709117"/>
                        <a:pt x="3117476" y="1709117"/>
                        <a:pt x="3117476" y="1711486"/>
                      </a:cubicBezTo>
                      <a:cubicBezTo>
                        <a:pt x="3117476" y="1709117"/>
                        <a:pt x="3117476" y="1709117"/>
                        <a:pt x="3117476" y="1706748"/>
                      </a:cubicBezTo>
                      <a:cubicBezTo>
                        <a:pt x="3117476" y="1702009"/>
                        <a:pt x="3117476" y="1697271"/>
                        <a:pt x="3117476" y="1694902"/>
                      </a:cubicBezTo>
                      <a:cubicBezTo>
                        <a:pt x="3117476" y="1699640"/>
                        <a:pt x="3117476" y="1704378"/>
                        <a:pt x="3117476" y="1706748"/>
                      </a:cubicBezTo>
                      <a:cubicBezTo>
                        <a:pt x="3145905" y="1699640"/>
                        <a:pt x="3153013" y="1668841"/>
                        <a:pt x="3176704" y="1659365"/>
                      </a:cubicBezTo>
                      <a:cubicBezTo>
                        <a:pt x="3164858" y="1635674"/>
                        <a:pt x="3171966" y="1609613"/>
                        <a:pt x="3162489" y="1585922"/>
                      </a:cubicBezTo>
                      <a:cubicBezTo>
                        <a:pt x="3155382" y="1566969"/>
                        <a:pt x="3155382" y="1550385"/>
                        <a:pt x="3167227" y="1533801"/>
                      </a:cubicBezTo>
                      <a:cubicBezTo>
                        <a:pt x="3181442" y="1510110"/>
                        <a:pt x="3186180" y="1486419"/>
                        <a:pt x="3167227" y="1462727"/>
                      </a:cubicBezTo>
                      <a:cubicBezTo>
                        <a:pt x="3129322" y="1410607"/>
                        <a:pt x="3143536" y="1353747"/>
                        <a:pt x="3150644" y="1301627"/>
                      </a:cubicBezTo>
                      <a:cubicBezTo>
                        <a:pt x="3153013" y="1280305"/>
                        <a:pt x="3153013" y="1263721"/>
                        <a:pt x="3141167" y="1247137"/>
                      </a:cubicBezTo>
                      <a:cubicBezTo>
                        <a:pt x="3119845" y="1221076"/>
                        <a:pt x="3112737" y="1192647"/>
                        <a:pt x="3124583" y="1159479"/>
                      </a:cubicBezTo>
                      <a:cubicBezTo>
                        <a:pt x="3126952" y="1150003"/>
                        <a:pt x="3129322" y="1142895"/>
                        <a:pt x="3124583" y="1133419"/>
                      </a:cubicBezTo>
                      <a:cubicBezTo>
                        <a:pt x="3098523" y="1081298"/>
                        <a:pt x="3086677" y="1024439"/>
                        <a:pt x="3065355" y="972318"/>
                      </a:cubicBezTo>
                      <a:cubicBezTo>
                        <a:pt x="3062986" y="962841"/>
                        <a:pt x="3055878" y="953365"/>
                        <a:pt x="3060617" y="943889"/>
                      </a:cubicBezTo>
                      <a:cubicBezTo>
                        <a:pt x="3074832" y="917828"/>
                        <a:pt x="3058248" y="901244"/>
                        <a:pt x="3036925" y="887029"/>
                      </a:cubicBezTo>
                      <a:lnTo>
                        <a:pt x="3036925" y="887029"/>
                      </a:lnTo>
                      <a:cubicBezTo>
                        <a:pt x="3034556" y="882291"/>
                        <a:pt x="3034556" y="877553"/>
                        <a:pt x="3032187" y="870446"/>
                      </a:cubicBezTo>
                      <a:cubicBezTo>
                        <a:pt x="3032187" y="870446"/>
                        <a:pt x="3032187" y="870446"/>
                        <a:pt x="3032187" y="870446"/>
                      </a:cubicBezTo>
                      <a:cubicBezTo>
                        <a:pt x="3027449" y="846754"/>
                        <a:pt x="3032187" y="818325"/>
                        <a:pt x="3003758" y="804110"/>
                      </a:cubicBezTo>
                      <a:cubicBezTo>
                        <a:pt x="3003758" y="804110"/>
                        <a:pt x="3003758" y="804110"/>
                        <a:pt x="3003758" y="804110"/>
                      </a:cubicBezTo>
                      <a:cubicBezTo>
                        <a:pt x="3001388" y="801741"/>
                        <a:pt x="3001388" y="799372"/>
                        <a:pt x="2999020" y="797003"/>
                      </a:cubicBezTo>
                      <a:cubicBezTo>
                        <a:pt x="2999020" y="797003"/>
                        <a:pt x="2999020" y="797003"/>
                        <a:pt x="2999020" y="797003"/>
                      </a:cubicBezTo>
                      <a:cubicBezTo>
                        <a:pt x="3003758" y="782788"/>
                        <a:pt x="2991912" y="773311"/>
                        <a:pt x="2982435" y="768573"/>
                      </a:cubicBezTo>
                      <a:cubicBezTo>
                        <a:pt x="2961113" y="756727"/>
                        <a:pt x="2956375" y="740144"/>
                        <a:pt x="2949268" y="721191"/>
                      </a:cubicBezTo>
                      <a:cubicBezTo>
                        <a:pt x="2946898" y="711714"/>
                        <a:pt x="2946898" y="702237"/>
                        <a:pt x="2939791" y="695130"/>
                      </a:cubicBezTo>
                      <a:cubicBezTo>
                        <a:pt x="2939791" y="695130"/>
                        <a:pt x="2939791" y="695130"/>
                        <a:pt x="2939791" y="695130"/>
                      </a:cubicBezTo>
                      <a:cubicBezTo>
                        <a:pt x="2923207" y="650117"/>
                        <a:pt x="2897147" y="612211"/>
                        <a:pt x="2861610" y="579043"/>
                      </a:cubicBezTo>
                      <a:cubicBezTo>
                        <a:pt x="2849764" y="567197"/>
                        <a:pt x="2842657" y="557721"/>
                        <a:pt x="2837919" y="543506"/>
                      </a:cubicBezTo>
                      <a:cubicBezTo>
                        <a:pt x="2826073" y="512707"/>
                        <a:pt x="2816596" y="479540"/>
                        <a:pt x="2778691" y="465325"/>
                      </a:cubicBezTo>
                      <a:cubicBezTo>
                        <a:pt x="2778691" y="465325"/>
                        <a:pt x="2778691" y="465325"/>
                        <a:pt x="2778691" y="465325"/>
                      </a:cubicBezTo>
                      <a:cubicBezTo>
                        <a:pt x="2743154" y="408466"/>
                        <a:pt x="2695771" y="361083"/>
                        <a:pt x="2643650" y="318439"/>
                      </a:cubicBezTo>
                      <a:cubicBezTo>
                        <a:pt x="2643650" y="327915"/>
                        <a:pt x="2643650" y="335023"/>
                        <a:pt x="2643650" y="344499"/>
                      </a:cubicBezTo>
                      <a:lnTo>
                        <a:pt x="2643650" y="344499"/>
                      </a:lnTo>
                      <a:cubicBezTo>
                        <a:pt x="2643650" y="335023"/>
                        <a:pt x="2643650" y="327915"/>
                        <a:pt x="2643650" y="318439"/>
                      </a:cubicBezTo>
                      <a:cubicBezTo>
                        <a:pt x="2634174" y="311331"/>
                        <a:pt x="2622328" y="308962"/>
                        <a:pt x="2610482" y="306593"/>
                      </a:cubicBezTo>
                      <a:lnTo>
                        <a:pt x="2610482" y="306593"/>
                      </a:lnTo>
                      <a:lnTo>
                        <a:pt x="2610482" y="306593"/>
                      </a:lnTo>
                      <a:cubicBezTo>
                        <a:pt x="2593899" y="285271"/>
                        <a:pt x="2567838" y="273425"/>
                        <a:pt x="2541778" y="259211"/>
                      </a:cubicBezTo>
                      <a:lnTo>
                        <a:pt x="2541778" y="259211"/>
                      </a:lnTo>
                      <a:lnTo>
                        <a:pt x="2541778" y="259211"/>
                      </a:lnTo>
                      <a:cubicBezTo>
                        <a:pt x="2541778" y="259211"/>
                        <a:pt x="2541778" y="259211"/>
                        <a:pt x="2541778" y="259211"/>
                      </a:cubicBezTo>
                      <a:lnTo>
                        <a:pt x="2541778" y="259211"/>
                      </a:lnTo>
                      <a:cubicBezTo>
                        <a:pt x="2525194" y="261580"/>
                        <a:pt x="2515717" y="259211"/>
                        <a:pt x="2515717" y="242627"/>
                      </a:cubicBezTo>
                      <a:cubicBezTo>
                        <a:pt x="2515717" y="240258"/>
                        <a:pt x="2515717" y="237888"/>
                        <a:pt x="2510979" y="237888"/>
                      </a:cubicBezTo>
                      <a:lnTo>
                        <a:pt x="2510979" y="237888"/>
                      </a:lnTo>
                      <a:cubicBezTo>
                        <a:pt x="2508610" y="226043"/>
                        <a:pt x="2503872" y="216566"/>
                        <a:pt x="2489657" y="216566"/>
                      </a:cubicBezTo>
                      <a:cubicBezTo>
                        <a:pt x="2470704" y="216566"/>
                        <a:pt x="2454120" y="207090"/>
                        <a:pt x="2437536" y="197613"/>
                      </a:cubicBezTo>
                      <a:cubicBezTo>
                        <a:pt x="2394892" y="197613"/>
                        <a:pt x="2371201" y="176291"/>
                        <a:pt x="2359355" y="128909"/>
                      </a:cubicBezTo>
                      <a:lnTo>
                        <a:pt x="2359355" y="126540"/>
                      </a:lnTo>
                      <a:lnTo>
                        <a:pt x="2356986" y="126540"/>
                      </a:lnTo>
                      <a:cubicBezTo>
                        <a:pt x="2330925" y="131278"/>
                        <a:pt x="2307234" y="114694"/>
                        <a:pt x="2285912" y="107586"/>
                      </a:cubicBezTo>
                      <a:cubicBezTo>
                        <a:pt x="2274066" y="102848"/>
                        <a:pt x="2262221" y="100479"/>
                        <a:pt x="2250375" y="98110"/>
                      </a:cubicBezTo>
                      <a:cubicBezTo>
                        <a:pt x="2262221" y="100479"/>
                        <a:pt x="2274066" y="105217"/>
                        <a:pt x="2285912" y="107586"/>
                      </a:cubicBezTo>
                      <a:cubicBezTo>
                        <a:pt x="2307234" y="114694"/>
                        <a:pt x="2330925" y="133647"/>
                        <a:pt x="2356986" y="126540"/>
                      </a:cubicBezTo>
                      <a:cubicBezTo>
                        <a:pt x="2307234" y="91003"/>
                        <a:pt x="2248006" y="72050"/>
                        <a:pt x="2186409" y="67311"/>
                      </a:cubicBezTo>
                      <a:cubicBezTo>
                        <a:pt x="2188778" y="69680"/>
                        <a:pt x="2191147" y="72050"/>
                        <a:pt x="2193516" y="74419"/>
                      </a:cubicBezTo>
                      <a:cubicBezTo>
                        <a:pt x="2191147" y="72050"/>
                        <a:pt x="2188778" y="69680"/>
                        <a:pt x="2186409" y="67311"/>
                      </a:cubicBezTo>
                      <a:cubicBezTo>
                        <a:pt x="2184039" y="62573"/>
                        <a:pt x="2181670" y="62573"/>
                        <a:pt x="2176932" y="64942"/>
                      </a:cubicBezTo>
                      <a:cubicBezTo>
                        <a:pt x="2153241" y="72050"/>
                        <a:pt x="2134288" y="72050"/>
                        <a:pt x="2117704" y="50727"/>
                      </a:cubicBezTo>
                      <a:cubicBezTo>
                        <a:pt x="2067952" y="22298"/>
                        <a:pt x="2015831" y="10452"/>
                        <a:pt x="1958972" y="8083"/>
                      </a:cubicBezTo>
                      <a:cubicBezTo>
                        <a:pt x="1940019" y="-8501"/>
                        <a:pt x="1928174" y="3345"/>
                        <a:pt x="1916328" y="17560"/>
                      </a:cubicBezTo>
                      <a:lnTo>
                        <a:pt x="1916328" y="17560"/>
                      </a:lnTo>
                      <a:cubicBezTo>
                        <a:pt x="1911590" y="17560"/>
                        <a:pt x="1906852" y="17560"/>
                        <a:pt x="1902113" y="19929"/>
                      </a:cubicBezTo>
                      <a:cubicBezTo>
                        <a:pt x="1892637" y="12821"/>
                        <a:pt x="1880791" y="15191"/>
                        <a:pt x="1868946" y="17560"/>
                      </a:cubicBezTo>
                      <a:cubicBezTo>
                        <a:pt x="1868946" y="24667"/>
                        <a:pt x="1866576" y="27036"/>
                        <a:pt x="1859469" y="31774"/>
                      </a:cubicBezTo>
                      <a:cubicBezTo>
                        <a:pt x="1864207" y="29405"/>
                        <a:pt x="1868946" y="24667"/>
                        <a:pt x="1868946" y="17560"/>
                      </a:cubicBezTo>
                      <a:cubicBezTo>
                        <a:pt x="1842885" y="-1393"/>
                        <a:pt x="1816825" y="8083"/>
                        <a:pt x="1790764" y="12821"/>
                      </a:cubicBezTo>
                      <a:cubicBezTo>
                        <a:pt x="1767073" y="15191"/>
                        <a:pt x="1743382" y="15191"/>
                        <a:pt x="1719690" y="24667"/>
                      </a:cubicBezTo>
                      <a:cubicBezTo>
                        <a:pt x="1703107" y="31774"/>
                        <a:pt x="1681784" y="36513"/>
                        <a:pt x="1665201" y="27036"/>
                      </a:cubicBezTo>
                      <a:cubicBezTo>
                        <a:pt x="1643878" y="15191"/>
                        <a:pt x="1620187" y="19929"/>
                        <a:pt x="1598865" y="22298"/>
                      </a:cubicBezTo>
                      <a:cubicBezTo>
                        <a:pt x="1584650" y="24667"/>
                        <a:pt x="1570436" y="24667"/>
                        <a:pt x="1556221" y="27036"/>
                      </a:cubicBezTo>
                      <a:cubicBezTo>
                        <a:pt x="1506469" y="29405"/>
                        <a:pt x="1454348" y="10452"/>
                        <a:pt x="1404597" y="31774"/>
                      </a:cubicBezTo>
                      <a:cubicBezTo>
                        <a:pt x="1397489" y="34144"/>
                        <a:pt x="1385644" y="31774"/>
                        <a:pt x="1376167" y="29405"/>
                      </a:cubicBezTo>
                      <a:lnTo>
                        <a:pt x="1376167" y="29405"/>
                      </a:lnTo>
                      <a:cubicBezTo>
                        <a:pt x="1371429" y="24667"/>
                        <a:pt x="1364321" y="24667"/>
                        <a:pt x="1359583" y="29405"/>
                      </a:cubicBezTo>
                      <a:cubicBezTo>
                        <a:pt x="1359583" y="38882"/>
                        <a:pt x="1359583" y="45989"/>
                        <a:pt x="1359583" y="55466"/>
                      </a:cubicBezTo>
                      <a:cubicBezTo>
                        <a:pt x="1342999" y="57835"/>
                        <a:pt x="1324046" y="55466"/>
                        <a:pt x="1309832" y="64942"/>
                      </a:cubicBezTo>
                      <a:cubicBezTo>
                        <a:pt x="1297986" y="64942"/>
                        <a:pt x="1293248" y="69680"/>
                        <a:pt x="1290878" y="79157"/>
                      </a:cubicBezTo>
                      <a:cubicBezTo>
                        <a:pt x="1279033" y="88634"/>
                        <a:pt x="1267187" y="95741"/>
                        <a:pt x="1255341" y="98110"/>
                      </a:cubicBezTo>
                      <a:cubicBezTo>
                        <a:pt x="1267187" y="93372"/>
                        <a:pt x="1279033" y="86264"/>
                        <a:pt x="1290878" y="79157"/>
                      </a:cubicBezTo>
                      <a:cubicBezTo>
                        <a:pt x="1290878" y="67311"/>
                        <a:pt x="1297986" y="62573"/>
                        <a:pt x="1309832" y="64942"/>
                      </a:cubicBezTo>
                      <a:cubicBezTo>
                        <a:pt x="1324046" y="55466"/>
                        <a:pt x="1342999" y="57835"/>
                        <a:pt x="1359583" y="55466"/>
                      </a:cubicBezTo>
                      <a:cubicBezTo>
                        <a:pt x="1359583" y="45989"/>
                        <a:pt x="1359583" y="38882"/>
                        <a:pt x="1359583" y="29405"/>
                      </a:cubicBezTo>
                      <a:cubicBezTo>
                        <a:pt x="1354845" y="27036"/>
                        <a:pt x="1347738" y="22298"/>
                        <a:pt x="1342999" y="22298"/>
                      </a:cubicBezTo>
                      <a:lnTo>
                        <a:pt x="1342999" y="22298"/>
                      </a:lnTo>
                      <a:cubicBezTo>
                        <a:pt x="1331154" y="15191"/>
                        <a:pt x="1321677" y="19929"/>
                        <a:pt x="1314570" y="29405"/>
                      </a:cubicBezTo>
                      <a:cubicBezTo>
                        <a:pt x="1319308" y="29405"/>
                        <a:pt x="1324046" y="31774"/>
                        <a:pt x="1328784" y="29405"/>
                      </a:cubicBezTo>
                      <a:cubicBezTo>
                        <a:pt x="1324046" y="29405"/>
                        <a:pt x="1319308" y="29405"/>
                        <a:pt x="1314570" y="29405"/>
                      </a:cubicBezTo>
                      <a:cubicBezTo>
                        <a:pt x="1305093" y="31774"/>
                        <a:pt x="1293248" y="34144"/>
                        <a:pt x="1283771" y="34144"/>
                      </a:cubicBezTo>
                      <a:cubicBezTo>
                        <a:pt x="1269556" y="22298"/>
                        <a:pt x="1257711" y="19929"/>
                        <a:pt x="1245865" y="36513"/>
                      </a:cubicBezTo>
                      <a:cubicBezTo>
                        <a:pt x="1245865" y="36513"/>
                        <a:pt x="1245865" y="36513"/>
                        <a:pt x="1245865" y="36513"/>
                      </a:cubicBezTo>
                      <a:cubicBezTo>
                        <a:pt x="1229281" y="36513"/>
                        <a:pt x="1210328" y="38882"/>
                        <a:pt x="1198482" y="53097"/>
                      </a:cubicBezTo>
                      <a:cubicBezTo>
                        <a:pt x="1189006" y="50727"/>
                        <a:pt x="1179529" y="50727"/>
                        <a:pt x="1172422" y="55466"/>
                      </a:cubicBezTo>
                      <a:cubicBezTo>
                        <a:pt x="1174791" y="57835"/>
                        <a:pt x="1177160" y="60204"/>
                        <a:pt x="1179529" y="60204"/>
                      </a:cubicBezTo>
                      <a:cubicBezTo>
                        <a:pt x="1177160" y="57835"/>
                        <a:pt x="1174791" y="57835"/>
                        <a:pt x="1172422" y="55466"/>
                      </a:cubicBezTo>
                      <a:cubicBezTo>
                        <a:pt x="1162945" y="53097"/>
                        <a:pt x="1153469" y="55466"/>
                        <a:pt x="1146362" y="60204"/>
                      </a:cubicBezTo>
                      <a:cubicBezTo>
                        <a:pt x="1143993" y="60204"/>
                        <a:pt x="1139254" y="57835"/>
                        <a:pt x="1139254" y="57835"/>
                      </a:cubicBezTo>
                      <a:cubicBezTo>
                        <a:pt x="1080026" y="79157"/>
                        <a:pt x="1025536" y="109956"/>
                        <a:pt x="971046" y="138385"/>
                      </a:cubicBezTo>
                      <a:cubicBezTo>
                        <a:pt x="975784" y="138385"/>
                        <a:pt x="980523" y="138385"/>
                        <a:pt x="985261" y="138385"/>
                      </a:cubicBezTo>
                      <a:cubicBezTo>
                        <a:pt x="980523" y="138385"/>
                        <a:pt x="975784" y="138385"/>
                        <a:pt x="971046" y="138385"/>
                      </a:cubicBezTo>
                      <a:cubicBezTo>
                        <a:pt x="966308" y="138385"/>
                        <a:pt x="961570" y="138385"/>
                        <a:pt x="956831" y="143123"/>
                      </a:cubicBezTo>
                      <a:cubicBezTo>
                        <a:pt x="952093" y="143123"/>
                        <a:pt x="947355" y="140754"/>
                        <a:pt x="944986" y="143123"/>
                      </a:cubicBezTo>
                      <a:cubicBezTo>
                        <a:pt x="911818" y="162076"/>
                        <a:pt x="876281" y="176291"/>
                        <a:pt x="840744" y="192875"/>
                      </a:cubicBezTo>
                      <a:cubicBezTo>
                        <a:pt x="824160" y="199982"/>
                        <a:pt x="802838" y="209459"/>
                        <a:pt x="790993" y="228412"/>
                      </a:cubicBezTo>
                      <a:cubicBezTo>
                        <a:pt x="790993" y="228412"/>
                        <a:pt x="790993" y="228412"/>
                        <a:pt x="790993" y="228412"/>
                      </a:cubicBezTo>
                      <a:cubicBezTo>
                        <a:pt x="788623" y="228412"/>
                        <a:pt x="786254" y="230781"/>
                        <a:pt x="783885" y="233150"/>
                      </a:cubicBezTo>
                      <a:cubicBezTo>
                        <a:pt x="783885" y="233150"/>
                        <a:pt x="783885" y="233150"/>
                        <a:pt x="783885" y="233150"/>
                      </a:cubicBezTo>
                      <a:cubicBezTo>
                        <a:pt x="753086" y="233150"/>
                        <a:pt x="750717" y="259211"/>
                        <a:pt x="736503" y="275794"/>
                      </a:cubicBezTo>
                      <a:cubicBezTo>
                        <a:pt x="736503" y="275794"/>
                        <a:pt x="736503" y="275794"/>
                        <a:pt x="736503" y="275794"/>
                      </a:cubicBezTo>
                      <a:cubicBezTo>
                        <a:pt x="734133" y="275794"/>
                        <a:pt x="731764" y="275794"/>
                        <a:pt x="731764" y="278164"/>
                      </a:cubicBezTo>
                      <a:cubicBezTo>
                        <a:pt x="731764" y="278164"/>
                        <a:pt x="731764" y="278164"/>
                        <a:pt x="731764" y="278164"/>
                      </a:cubicBezTo>
                      <a:cubicBezTo>
                        <a:pt x="710442" y="290009"/>
                        <a:pt x="686751" y="301855"/>
                        <a:pt x="665429" y="313701"/>
                      </a:cubicBezTo>
                      <a:cubicBezTo>
                        <a:pt x="653583" y="320808"/>
                        <a:pt x="641737" y="327915"/>
                        <a:pt x="632261" y="339761"/>
                      </a:cubicBezTo>
                      <a:cubicBezTo>
                        <a:pt x="601462" y="387144"/>
                        <a:pt x="584878" y="439264"/>
                        <a:pt x="558818" y="486647"/>
                      </a:cubicBezTo>
                      <a:cubicBezTo>
                        <a:pt x="556449" y="491385"/>
                        <a:pt x="554080" y="498492"/>
                        <a:pt x="556449" y="500862"/>
                      </a:cubicBezTo>
                      <a:cubicBezTo>
                        <a:pt x="570664" y="531660"/>
                        <a:pt x="554080" y="560090"/>
                        <a:pt x="549341" y="590889"/>
                      </a:cubicBezTo>
                      <a:cubicBezTo>
                        <a:pt x="549341" y="590889"/>
                        <a:pt x="549341" y="590889"/>
                        <a:pt x="549341" y="590889"/>
                      </a:cubicBezTo>
                      <a:cubicBezTo>
                        <a:pt x="546972" y="593258"/>
                        <a:pt x="544603" y="593258"/>
                        <a:pt x="542234" y="595627"/>
                      </a:cubicBezTo>
                      <a:cubicBezTo>
                        <a:pt x="525650" y="595627"/>
                        <a:pt x="516174" y="605103"/>
                        <a:pt x="506697" y="614580"/>
                      </a:cubicBezTo>
                      <a:cubicBezTo>
                        <a:pt x="480637" y="643009"/>
                        <a:pt x="454576" y="669070"/>
                        <a:pt x="428516" y="697499"/>
                      </a:cubicBezTo>
                      <a:cubicBezTo>
                        <a:pt x="428516" y="697499"/>
                        <a:pt x="428516" y="697499"/>
                        <a:pt x="428516" y="697499"/>
                      </a:cubicBezTo>
                      <a:cubicBezTo>
                        <a:pt x="411932" y="695130"/>
                        <a:pt x="402456" y="706976"/>
                        <a:pt x="392979" y="718821"/>
                      </a:cubicBezTo>
                      <a:cubicBezTo>
                        <a:pt x="390610" y="718821"/>
                        <a:pt x="385872" y="718821"/>
                        <a:pt x="385872" y="721191"/>
                      </a:cubicBezTo>
                      <a:cubicBezTo>
                        <a:pt x="331382" y="761466"/>
                        <a:pt x="269784" y="794633"/>
                        <a:pt x="234248" y="856231"/>
                      </a:cubicBezTo>
                      <a:cubicBezTo>
                        <a:pt x="229509" y="865707"/>
                        <a:pt x="220033" y="870446"/>
                        <a:pt x="212925" y="875184"/>
                      </a:cubicBezTo>
                      <a:cubicBezTo>
                        <a:pt x="189234" y="896506"/>
                        <a:pt x="163174" y="910721"/>
                        <a:pt x="139482" y="927305"/>
                      </a:cubicBezTo>
                      <a:cubicBezTo>
                        <a:pt x="103945" y="950996"/>
                        <a:pt x="94469" y="993640"/>
                        <a:pt x="77885" y="1031546"/>
                      </a:cubicBezTo>
                      <a:cubicBezTo>
                        <a:pt x="68409" y="1057607"/>
                        <a:pt x="58932" y="1081298"/>
                        <a:pt x="37610" y="1100251"/>
                      </a:cubicBezTo>
                      <a:cubicBezTo>
                        <a:pt x="30503" y="1107358"/>
                        <a:pt x="23395" y="1114466"/>
                        <a:pt x="25764" y="1123942"/>
                      </a:cubicBezTo>
                      <a:cubicBezTo>
                        <a:pt x="30503" y="1142895"/>
                        <a:pt x="21026" y="1157110"/>
                        <a:pt x="21026" y="1176063"/>
                      </a:cubicBezTo>
                      <a:cubicBezTo>
                        <a:pt x="18657" y="1197385"/>
                        <a:pt x="6811" y="1223445"/>
                        <a:pt x="37610" y="1235291"/>
                      </a:cubicBezTo>
                      <a:lnTo>
                        <a:pt x="37610" y="1235291"/>
                      </a:lnTo>
                      <a:cubicBezTo>
                        <a:pt x="37610" y="1240029"/>
                        <a:pt x="37610" y="1242399"/>
                        <a:pt x="37610" y="1247137"/>
                      </a:cubicBezTo>
                      <a:lnTo>
                        <a:pt x="37610" y="1247137"/>
                      </a:lnTo>
                      <a:cubicBezTo>
                        <a:pt x="37610" y="1247137"/>
                        <a:pt x="37610" y="1247137"/>
                        <a:pt x="37610" y="1247137"/>
                      </a:cubicBezTo>
                      <a:cubicBezTo>
                        <a:pt x="16288" y="1282674"/>
                        <a:pt x="9180" y="1325318"/>
                        <a:pt x="2073" y="1363224"/>
                      </a:cubicBezTo>
                      <a:cubicBezTo>
                        <a:pt x="-2665" y="1389284"/>
                        <a:pt x="-2665" y="1422452"/>
                        <a:pt x="39979" y="1434298"/>
                      </a:cubicBezTo>
                      <a:cubicBezTo>
                        <a:pt x="49456" y="1436667"/>
                        <a:pt x="49456" y="1443774"/>
                        <a:pt x="47086" y="1450882"/>
                      </a:cubicBezTo>
                      <a:cubicBezTo>
                        <a:pt x="44717" y="1462727"/>
                        <a:pt x="44717" y="1476942"/>
                        <a:pt x="37610" y="1484049"/>
                      </a:cubicBezTo>
                      <a:cubicBezTo>
                        <a:pt x="18657" y="1505372"/>
                        <a:pt x="25764" y="1521956"/>
                        <a:pt x="42348" y="1538539"/>
                      </a:cubicBezTo>
                      <a:cubicBezTo>
                        <a:pt x="47086" y="1538539"/>
                        <a:pt x="47086" y="1533801"/>
                        <a:pt x="49456" y="1531432"/>
                      </a:cubicBezTo>
                      <a:cubicBezTo>
                        <a:pt x="49456" y="1533801"/>
                        <a:pt x="47086" y="1538539"/>
                        <a:pt x="42348" y="1538539"/>
                      </a:cubicBezTo>
                      <a:cubicBezTo>
                        <a:pt x="42348" y="1548016"/>
                        <a:pt x="42348" y="1555123"/>
                        <a:pt x="42348" y="1564600"/>
                      </a:cubicBezTo>
                      <a:cubicBezTo>
                        <a:pt x="49456" y="1576445"/>
                        <a:pt x="51825" y="1585922"/>
                        <a:pt x="39979" y="1595398"/>
                      </a:cubicBezTo>
                      <a:cubicBezTo>
                        <a:pt x="37610" y="1602506"/>
                        <a:pt x="37610" y="1609613"/>
                        <a:pt x="39979" y="1614351"/>
                      </a:cubicBezTo>
                      <a:cubicBezTo>
                        <a:pt x="54194" y="1630935"/>
                        <a:pt x="56563" y="1649888"/>
                        <a:pt x="54194" y="1671211"/>
                      </a:cubicBezTo>
                      <a:cubicBezTo>
                        <a:pt x="49456" y="1706748"/>
                        <a:pt x="56563" y="1739915"/>
                        <a:pt x="61301" y="1773083"/>
                      </a:cubicBezTo>
                      <a:cubicBezTo>
                        <a:pt x="63670" y="1789667"/>
                        <a:pt x="63670" y="1803882"/>
                        <a:pt x="61301" y="1820465"/>
                      </a:cubicBezTo>
                      <a:cubicBezTo>
                        <a:pt x="58932" y="1846526"/>
                        <a:pt x="63670" y="1870217"/>
                        <a:pt x="80254" y="1896278"/>
                      </a:cubicBezTo>
                      <a:cubicBezTo>
                        <a:pt x="99207" y="1922338"/>
                        <a:pt x="122899" y="1946029"/>
                        <a:pt x="137113" y="1974459"/>
                      </a:cubicBezTo>
                      <a:cubicBezTo>
                        <a:pt x="134744" y="1981566"/>
                        <a:pt x="137113" y="1983935"/>
                        <a:pt x="141852" y="1988674"/>
                      </a:cubicBezTo>
                      <a:cubicBezTo>
                        <a:pt x="141852" y="1988674"/>
                        <a:pt x="141852" y="1988674"/>
                        <a:pt x="141852" y="1988674"/>
                      </a:cubicBezTo>
                      <a:cubicBezTo>
                        <a:pt x="163174" y="2040794"/>
                        <a:pt x="186865" y="2090546"/>
                        <a:pt x="208187" y="2142667"/>
                      </a:cubicBezTo>
                      <a:cubicBezTo>
                        <a:pt x="208187" y="2142667"/>
                        <a:pt x="208187" y="2142667"/>
                        <a:pt x="208187" y="2142667"/>
                      </a:cubicBezTo>
                      <a:cubicBezTo>
                        <a:pt x="205818" y="2152143"/>
                        <a:pt x="208187" y="2161620"/>
                        <a:pt x="215294" y="2168728"/>
                      </a:cubicBezTo>
                      <a:cubicBezTo>
                        <a:pt x="241355" y="2204264"/>
                        <a:pt x="262677" y="2239801"/>
                        <a:pt x="272154" y="2282445"/>
                      </a:cubicBezTo>
                      <a:cubicBezTo>
                        <a:pt x="276892" y="2303768"/>
                        <a:pt x="286368" y="2320352"/>
                        <a:pt x="302952" y="2336935"/>
                      </a:cubicBezTo>
                      <a:cubicBezTo>
                        <a:pt x="329013" y="2360627"/>
                        <a:pt x="347966" y="2391425"/>
                        <a:pt x="359811" y="2424593"/>
                      </a:cubicBezTo>
                      <a:cubicBezTo>
                        <a:pt x="362180" y="2434070"/>
                        <a:pt x="369288" y="2445915"/>
                        <a:pt x="376395" y="2453023"/>
                      </a:cubicBezTo>
                      <a:cubicBezTo>
                        <a:pt x="402456" y="2476714"/>
                        <a:pt x="428516" y="2500405"/>
                        <a:pt x="442731" y="2533573"/>
                      </a:cubicBezTo>
                      <a:cubicBezTo>
                        <a:pt x="449838" y="2550157"/>
                        <a:pt x="464053" y="2562002"/>
                        <a:pt x="483006" y="2564372"/>
                      </a:cubicBezTo>
                      <a:cubicBezTo>
                        <a:pt x="483006" y="2543049"/>
                        <a:pt x="485375" y="2519358"/>
                        <a:pt x="468791" y="2500405"/>
                      </a:cubicBezTo>
                      <a:cubicBezTo>
                        <a:pt x="464053" y="2493298"/>
                        <a:pt x="466422" y="2483821"/>
                        <a:pt x="466422" y="2474345"/>
                      </a:cubicBezTo>
                      <a:cubicBezTo>
                        <a:pt x="466422" y="2471976"/>
                        <a:pt x="466422" y="2469607"/>
                        <a:pt x="466422" y="2467237"/>
                      </a:cubicBezTo>
                      <a:cubicBezTo>
                        <a:pt x="466422" y="2467237"/>
                        <a:pt x="466422" y="2467237"/>
                        <a:pt x="466422" y="2467237"/>
                      </a:cubicBezTo>
                      <a:cubicBezTo>
                        <a:pt x="468791" y="2460130"/>
                        <a:pt x="466422" y="2455392"/>
                        <a:pt x="461684" y="2450654"/>
                      </a:cubicBezTo>
                      <a:cubicBezTo>
                        <a:pt x="464053" y="2455392"/>
                        <a:pt x="466422" y="2460130"/>
                        <a:pt x="466422" y="2467237"/>
                      </a:cubicBezTo>
                      <a:cubicBezTo>
                        <a:pt x="466422" y="2469607"/>
                        <a:pt x="466422" y="2471976"/>
                        <a:pt x="466422" y="2474345"/>
                      </a:cubicBezTo>
                      <a:cubicBezTo>
                        <a:pt x="466422" y="2483821"/>
                        <a:pt x="464053" y="2495667"/>
                        <a:pt x="468791" y="2500405"/>
                      </a:cubicBezTo>
                      <a:cubicBezTo>
                        <a:pt x="485375" y="2519358"/>
                        <a:pt x="483006" y="2543049"/>
                        <a:pt x="483006" y="2564372"/>
                      </a:cubicBezTo>
                      <a:cubicBezTo>
                        <a:pt x="501959" y="2595170"/>
                        <a:pt x="523281" y="2625969"/>
                        <a:pt x="558818" y="2644922"/>
                      </a:cubicBezTo>
                      <a:cubicBezTo>
                        <a:pt x="589617" y="2635446"/>
                        <a:pt x="613308" y="2656768"/>
                        <a:pt x="641737" y="2659137"/>
                      </a:cubicBezTo>
                      <a:cubicBezTo>
                        <a:pt x="641737" y="2659137"/>
                        <a:pt x="641737" y="2659137"/>
                        <a:pt x="641737" y="2659137"/>
                      </a:cubicBezTo>
                      <a:cubicBezTo>
                        <a:pt x="644107" y="2659137"/>
                        <a:pt x="646476" y="2659137"/>
                        <a:pt x="648845" y="2659137"/>
                      </a:cubicBezTo>
                      <a:cubicBezTo>
                        <a:pt x="658321" y="2659137"/>
                        <a:pt x="667798" y="2659137"/>
                        <a:pt x="674905" y="2661506"/>
                      </a:cubicBezTo>
                      <a:cubicBezTo>
                        <a:pt x="667798" y="2659137"/>
                        <a:pt x="658321" y="2659137"/>
                        <a:pt x="648845" y="2659137"/>
                      </a:cubicBezTo>
                      <a:cubicBezTo>
                        <a:pt x="648845" y="2663875"/>
                        <a:pt x="648845" y="2670982"/>
                        <a:pt x="648845" y="2675721"/>
                      </a:cubicBezTo>
                      <a:cubicBezTo>
                        <a:pt x="655952" y="2678090"/>
                        <a:pt x="663060" y="2685197"/>
                        <a:pt x="665429" y="2692304"/>
                      </a:cubicBezTo>
                      <a:cubicBezTo>
                        <a:pt x="670167" y="2718365"/>
                        <a:pt x="696227" y="2725472"/>
                        <a:pt x="717550" y="2732580"/>
                      </a:cubicBezTo>
                      <a:cubicBezTo>
                        <a:pt x="729395" y="2734949"/>
                        <a:pt x="741241" y="2739687"/>
                        <a:pt x="741241" y="2751533"/>
                      </a:cubicBezTo>
                      <a:cubicBezTo>
                        <a:pt x="741241" y="2782331"/>
                        <a:pt x="762563" y="2794177"/>
                        <a:pt x="786254" y="2810761"/>
                      </a:cubicBezTo>
                      <a:cubicBezTo>
                        <a:pt x="809946" y="2827345"/>
                        <a:pt x="833637" y="2841560"/>
                        <a:pt x="852590" y="2862882"/>
                      </a:cubicBezTo>
                      <a:cubicBezTo>
                        <a:pt x="862066" y="2874727"/>
                        <a:pt x="873912" y="2879466"/>
                        <a:pt x="890496" y="2879466"/>
                      </a:cubicBezTo>
                      <a:lnTo>
                        <a:pt x="890496" y="2879466"/>
                      </a:lnTo>
                      <a:cubicBezTo>
                        <a:pt x="892865" y="2879466"/>
                        <a:pt x="895234" y="2881835"/>
                        <a:pt x="895234" y="2881835"/>
                      </a:cubicBezTo>
                      <a:cubicBezTo>
                        <a:pt x="892865" y="2881835"/>
                        <a:pt x="890496" y="2879466"/>
                        <a:pt x="890496" y="2879466"/>
                      </a:cubicBezTo>
                      <a:cubicBezTo>
                        <a:pt x="873912" y="2881835"/>
                        <a:pt x="862066" y="2874727"/>
                        <a:pt x="852590" y="2862882"/>
                      </a:cubicBezTo>
                      <a:cubicBezTo>
                        <a:pt x="833637" y="2841560"/>
                        <a:pt x="809946" y="2827345"/>
                        <a:pt x="786254" y="2810761"/>
                      </a:cubicBezTo>
                      <a:cubicBezTo>
                        <a:pt x="764932" y="2794177"/>
                        <a:pt x="741241" y="2782331"/>
                        <a:pt x="741241" y="2751533"/>
                      </a:cubicBezTo>
                      <a:cubicBezTo>
                        <a:pt x="741241" y="2739687"/>
                        <a:pt x="729395" y="2734949"/>
                        <a:pt x="717550" y="2732580"/>
                      </a:cubicBezTo>
                      <a:cubicBezTo>
                        <a:pt x="693858" y="2725472"/>
                        <a:pt x="670167" y="2718365"/>
                        <a:pt x="665429" y="2692304"/>
                      </a:cubicBezTo>
                      <a:cubicBezTo>
                        <a:pt x="663060" y="2685197"/>
                        <a:pt x="655952" y="2680459"/>
                        <a:pt x="648845" y="2675721"/>
                      </a:cubicBezTo>
                      <a:cubicBezTo>
                        <a:pt x="634630" y="2675721"/>
                        <a:pt x="618046" y="2670982"/>
                        <a:pt x="603831" y="2668613"/>
                      </a:cubicBezTo>
                      <a:cubicBezTo>
                        <a:pt x="618046" y="2670982"/>
                        <a:pt x="634630" y="2675721"/>
                        <a:pt x="648845" y="2675721"/>
                      </a:cubicBezTo>
                      <a:cubicBezTo>
                        <a:pt x="648845" y="2670982"/>
                        <a:pt x="648845" y="2663875"/>
                        <a:pt x="648845" y="2659137"/>
                      </a:cubicBezTo>
                      <a:cubicBezTo>
                        <a:pt x="646476" y="2659137"/>
                        <a:pt x="644107" y="2659137"/>
                        <a:pt x="641737" y="2659137"/>
                      </a:cubicBezTo>
                      <a:cubicBezTo>
                        <a:pt x="613308" y="2656768"/>
                        <a:pt x="589617" y="2637814"/>
                        <a:pt x="558818" y="2644922"/>
                      </a:cubicBezTo>
                      <a:lnTo>
                        <a:pt x="558818" y="2644922"/>
                      </a:lnTo>
                      <a:cubicBezTo>
                        <a:pt x="561187" y="2656768"/>
                        <a:pt x="568294" y="2666244"/>
                        <a:pt x="580140" y="2670982"/>
                      </a:cubicBezTo>
                      <a:cubicBezTo>
                        <a:pt x="580140" y="2670982"/>
                        <a:pt x="580140" y="2670982"/>
                        <a:pt x="580140" y="2670982"/>
                      </a:cubicBezTo>
                      <a:cubicBezTo>
                        <a:pt x="580140" y="2697043"/>
                        <a:pt x="599093" y="2708888"/>
                        <a:pt x="622784" y="2718365"/>
                      </a:cubicBezTo>
                      <a:cubicBezTo>
                        <a:pt x="622784" y="2718365"/>
                        <a:pt x="622784" y="2718365"/>
                        <a:pt x="622784" y="2718365"/>
                      </a:cubicBezTo>
                      <a:cubicBezTo>
                        <a:pt x="639368" y="2746794"/>
                        <a:pt x="670167" y="2761009"/>
                        <a:pt x="689120" y="2789439"/>
                      </a:cubicBezTo>
                      <a:lnTo>
                        <a:pt x="691489" y="2791808"/>
                      </a:lnTo>
                      <a:cubicBezTo>
                        <a:pt x="696227" y="2791808"/>
                        <a:pt x="700966" y="2791808"/>
                        <a:pt x="705704" y="2791808"/>
                      </a:cubicBezTo>
                      <a:cubicBezTo>
                        <a:pt x="700966" y="2791808"/>
                        <a:pt x="696227" y="2791808"/>
                        <a:pt x="691489" y="2791808"/>
                      </a:cubicBezTo>
                      <a:cubicBezTo>
                        <a:pt x="696227" y="2806023"/>
                        <a:pt x="710442" y="2801284"/>
                        <a:pt x="719919" y="2806023"/>
                      </a:cubicBezTo>
                      <a:cubicBezTo>
                        <a:pt x="722288" y="2808392"/>
                        <a:pt x="722288" y="2813130"/>
                        <a:pt x="724657" y="2815499"/>
                      </a:cubicBezTo>
                      <a:cubicBezTo>
                        <a:pt x="727026" y="2815499"/>
                        <a:pt x="729395" y="2817868"/>
                        <a:pt x="731764" y="2817868"/>
                      </a:cubicBezTo>
                      <a:cubicBezTo>
                        <a:pt x="729395" y="2815499"/>
                        <a:pt x="727026" y="2815499"/>
                        <a:pt x="724657" y="2815499"/>
                      </a:cubicBezTo>
                      <a:cubicBezTo>
                        <a:pt x="719919" y="2824976"/>
                        <a:pt x="727026" y="2832083"/>
                        <a:pt x="736503" y="2834452"/>
                      </a:cubicBezTo>
                      <a:cubicBezTo>
                        <a:pt x="741241" y="2841560"/>
                        <a:pt x="748348" y="2848667"/>
                        <a:pt x="757825" y="2853405"/>
                      </a:cubicBezTo>
                      <a:cubicBezTo>
                        <a:pt x="776778" y="2860513"/>
                        <a:pt x="800469" y="2862882"/>
                        <a:pt x="807576" y="2886573"/>
                      </a:cubicBezTo>
                      <a:cubicBezTo>
                        <a:pt x="807576" y="2888942"/>
                        <a:pt x="814684" y="2891311"/>
                        <a:pt x="817053" y="2893680"/>
                      </a:cubicBezTo>
                      <a:cubicBezTo>
                        <a:pt x="862066" y="2910264"/>
                        <a:pt x="895234" y="2945801"/>
                        <a:pt x="935509" y="2969492"/>
                      </a:cubicBezTo>
                      <a:cubicBezTo>
                        <a:pt x="968677" y="2988445"/>
                        <a:pt x="999476" y="3014506"/>
                        <a:pt x="1037382" y="3028720"/>
                      </a:cubicBezTo>
                      <a:cubicBezTo>
                        <a:pt x="1075288" y="3040566"/>
                        <a:pt x="1113194" y="3057150"/>
                        <a:pt x="1143993" y="3078472"/>
                      </a:cubicBezTo>
                      <a:cubicBezTo>
                        <a:pt x="1179529" y="3102164"/>
                        <a:pt x="1217435" y="3116378"/>
                        <a:pt x="1260080" y="3116378"/>
                      </a:cubicBezTo>
                      <a:cubicBezTo>
                        <a:pt x="1288509" y="3116378"/>
                        <a:pt x="1312201" y="3123486"/>
                        <a:pt x="1335892" y="3137700"/>
                      </a:cubicBezTo>
                      <a:cubicBezTo>
                        <a:pt x="1352476" y="3149546"/>
                        <a:pt x="1373798" y="3151915"/>
                        <a:pt x="1392751" y="3147177"/>
                      </a:cubicBezTo>
                      <a:cubicBezTo>
                        <a:pt x="1402227" y="3144808"/>
                        <a:pt x="1414073" y="3142439"/>
                        <a:pt x="1421180" y="3142439"/>
                      </a:cubicBezTo>
                      <a:cubicBezTo>
                        <a:pt x="1470932" y="3151915"/>
                        <a:pt x="1518315" y="3130593"/>
                        <a:pt x="1568066" y="3128224"/>
                      </a:cubicBezTo>
                      <a:cubicBezTo>
                        <a:pt x="1603603" y="3125855"/>
                        <a:pt x="1641509" y="3123486"/>
                        <a:pt x="1677046" y="3109271"/>
                      </a:cubicBezTo>
                      <a:cubicBezTo>
                        <a:pt x="1686523" y="3104533"/>
                        <a:pt x="1700738" y="3106902"/>
                        <a:pt x="1710214" y="3111640"/>
                      </a:cubicBezTo>
                      <a:cubicBezTo>
                        <a:pt x="1741013" y="3125855"/>
                        <a:pt x="1769442" y="3116378"/>
                        <a:pt x="1795503" y="3104533"/>
                      </a:cubicBezTo>
                      <a:cubicBezTo>
                        <a:pt x="1812086" y="3097425"/>
                        <a:pt x="1831040" y="3085580"/>
                        <a:pt x="1847623" y="3090318"/>
                      </a:cubicBezTo>
                      <a:cubicBezTo>
                        <a:pt x="1880791" y="3102164"/>
                        <a:pt x="1909221" y="3085580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44758" y="3066627"/>
                        <a:pt x="1961342" y="3061888"/>
                        <a:pt x="1970818" y="3050043"/>
                      </a:cubicBezTo>
                      <a:cubicBezTo>
                        <a:pt x="1966080" y="3040566"/>
                        <a:pt x="1956603" y="3035828"/>
                        <a:pt x="1947127" y="3035828"/>
                      </a:cubicBezTo>
                      <a:cubicBezTo>
                        <a:pt x="1956603" y="3038197"/>
                        <a:pt x="1966080" y="3040566"/>
                        <a:pt x="1970818" y="3050043"/>
                      </a:cubicBezTo>
                      <a:cubicBezTo>
                        <a:pt x="1961342" y="3061888"/>
                        <a:pt x="1944758" y="3066627"/>
                        <a:pt x="1937650" y="3080842"/>
                      </a:cubicBezTo>
                      <a:lnTo>
                        <a:pt x="1937650" y="3080842"/>
                      </a:lnTo>
                      <a:cubicBezTo>
                        <a:pt x="1951865" y="3092687"/>
                        <a:pt x="1966080" y="3087949"/>
                        <a:pt x="1980294" y="3078472"/>
                      </a:cubicBezTo>
                      <a:cubicBezTo>
                        <a:pt x="1989771" y="3071365"/>
                        <a:pt x="2001617" y="3059519"/>
                        <a:pt x="2011093" y="3059519"/>
                      </a:cubicBezTo>
                      <a:cubicBezTo>
                        <a:pt x="2041892" y="3059519"/>
                        <a:pt x="2063214" y="3042935"/>
                        <a:pt x="2086905" y="3028720"/>
                      </a:cubicBezTo>
                      <a:cubicBezTo>
                        <a:pt x="2094013" y="3026352"/>
                        <a:pt x="2103489" y="3023982"/>
                        <a:pt x="2110597" y="3021613"/>
                      </a:cubicBezTo>
                      <a:cubicBezTo>
                        <a:pt x="2110597" y="3019244"/>
                        <a:pt x="2110597" y="3014506"/>
                        <a:pt x="2110597" y="3012137"/>
                      </a:cubicBezTo>
                      <a:cubicBezTo>
                        <a:pt x="2110597" y="3014506"/>
                        <a:pt x="2110597" y="3016875"/>
                        <a:pt x="2110597" y="3021613"/>
                      </a:cubicBezTo>
                      <a:cubicBezTo>
                        <a:pt x="2129550" y="3021613"/>
                        <a:pt x="2143764" y="3005029"/>
                        <a:pt x="2162717" y="3007398"/>
                      </a:cubicBezTo>
                      <a:cubicBezTo>
                        <a:pt x="2162717" y="3005029"/>
                        <a:pt x="2162717" y="3005029"/>
                        <a:pt x="2162717" y="3002660"/>
                      </a:cubicBezTo>
                      <a:cubicBezTo>
                        <a:pt x="2162717" y="3005029"/>
                        <a:pt x="2162717" y="3005029"/>
                        <a:pt x="2162717" y="3007398"/>
                      </a:cubicBezTo>
                      <a:cubicBezTo>
                        <a:pt x="2165087" y="3007398"/>
                        <a:pt x="2167456" y="3009768"/>
                        <a:pt x="2169825" y="3009768"/>
                      </a:cubicBezTo>
                      <a:cubicBezTo>
                        <a:pt x="2245637" y="2986076"/>
                        <a:pt x="2307234" y="2938694"/>
                        <a:pt x="2383046" y="2917372"/>
                      </a:cubicBezTo>
                      <a:cubicBezTo>
                        <a:pt x="2390154" y="2915003"/>
                        <a:pt x="2392523" y="2907895"/>
                        <a:pt x="2399630" y="2903157"/>
                      </a:cubicBezTo>
                      <a:cubicBezTo>
                        <a:pt x="2406737" y="2898418"/>
                        <a:pt x="2413845" y="2888942"/>
                        <a:pt x="2423321" y="2886573"/>
                      </a:cubicBezTo>
                      <a:cubicBezTo>
                        <a:pt x="2463597" y="2879466"/>
                        <a:pt x="2484919" y="2853405"/>
                        <a:pt x="2508610" y="2824976"/>
                      </a:cubicBezTo>
                      <a:cubicBezTo>
                        <a:pt x="2532301" y="2815499"/>
                        <a:pt x="2553624" y="2798915"/>
                        <a:pt x="2574946" y="2782331"/>
                      </a:cubicBezTo>
                      <a:lnTo>
                        <a:pt x="2574946" y="2782331"/>
                      </a:lnTo>
                      <a:cubicBezTo>
                        <a:pt x="2584422" y="2779962"/>
                        <a:pt x="2593899" y="2777593"/>
                        <a:pt x="2596268" y="2765748"/>
                      </a:cubicBezTo>
                      <a:cubicBezTo>
                        <a:pt x="2624697" y="2770486"/>
                        <a:pt x="2631805" y="2742056"/>
                        <a:pt x="2650758" y="2732580"/>
                      </a:cubicBezTo>
                      <a:cubicBezTo>
                        <a:pt x="2679187" y="2720734"/>
                        <a:pt x="2705248" y="2701781"/>
                        <a:pt x="2721831" y="2678090"/>
                      </a:cubicBezTo>
                      <a:cubicBezTo>
                        <a:pt x="2747892" y="2642553"/>
                        <a:pt x="2795274" y="2625969"/>
                        <a:pt x="2809489" y="2583325"/>
                      </a:cubicBezTo>
                      <a:cubicBezTo>
                        <a:pt x="2809489" y="2580956"/>
                        <a:pt x="2811858" y="2580956"/>
                        <a:pt x="2811858" y="2580956"/>
                      </a:cubicBezTo>
                      <a:cubicBezTo>
                        <a:pt x="2856872" y="2562002"/>
                        <a:pt x="2878194" y="2521727"/>
                        <a:pt x="2911362" y="2490929"/>
                      </a:cubicBezTo>
                      <a:cubicBezTo>
                        <a:pt x="2946898" y="2455392"/>
                        <a:pt x="2961113" y="2412747"/>
                        <a:pt x="2980066" y="2370103"/>
                      </a:cubicBezTo>
                      <a:cubicBezTo>
                        <a:pt x="2987174" y="2365365"/>
                        <a:pt x="2984805" y="2360627"/>
                        <a:pt x="2984805" y="2353519"/>
                      </a:cubicBezTo>
                      <a:lnTo>
                        <a:pt x="2984805" y="2353519"/>
                      </a:lnTo>
                      <a:cubicBezTo>
                        <a:pt x="3029818" y="2329828"/>
                        <a:pt x="3053509" y="2289553"/>
                        <a:pt x="3077200" y="2249278"/>
                      </a:cubicBezTo>
                      <a:cubicBezTo>
                        <a:pt x="3074832" y="2251647"/>
                        <a:pt x="3072462" y="2251647"/>
                        <a:pt x="3070093" y="2254016"/>
                      </a:cubicBezTo>
                      <a:cubicBezTo>
                        <a:pt x="3046402" y="2280076"/>
                        <a:pt x="3025080" y="2303768"/>
                        <a:pt x="2984805" y="2310875"/>
                      </a:cubicBezTo>
                      <a:cubicBezTo>
                        <a:pt x="2965852" y="2313244"/>
                        <a:pt x="2951637" y="2336935"/>
                        <a:pt x="2937422" y="2355888"/>
                      </a:cubicBezTo>
                      <a:cubicBezTo>
                        <a:pt x="2911362" y="2389056"/>
                        <a:pt x="2894778" y="2424593"/>
                        <a:pt x="2871086" y="2457761"/>
                      </a:cubicBezTo>
                      <a:cubicBezTo>
                        <a:pt x="2859241" y="2471976"/>
                        <a:pt x="2849764" y="2488560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502774"/>
                        <a:pt x="2828442" y="2514620"/>
                        <a:pt x="2823704" y="2519358"/>
                      </a:cubicBezTo>
                      <a:cubicBezTo>
                        <a:pt x="2830811" y="2512251"/>
                        <a:pt x="2828442" y="2502774"/>
                        <a:pt x="2828442" y="2493298"/>
                      </a:cubicBezTo>
                      <a:cubicBezTo>
                        <a:pt x="2828442" y="2493298"/>
                        <a:pt x="2828442" y="2493298"/>
                        <a:pt x="2828442" y="2493298"/>
                      </a:cubicBezTo>
                      <a:lnTo>
                        <a:pt x="2828442" y="2493298"/>
                      </a:lnTo>
                      <a:cubicBezTo>
                        <a:pt x="2828442" y="2493298"/>
                        <a:pt x="2828442" y="2493298"/>
                        <a:pt x="2828442" y="2493298"/>
                      </a:cubicBezTo>
                      <a:cubicBezTo>
                        <a:pt x="2849764" y="2490929"/>
                        <a:pt x="2861610" y="2474345"/>
                        <a:pt x="2871086" y="2457761"/>
                      </a:cubicBezTo>
                      <a:cubicBezTo>
                        <a:pt x="2894778" y="2424593"/>
                        <a:pt x="2911362" y="2389056"/>
                        <a:pt x="2937422" y="2355888"/>
                      </a:cubicBezTo>
                      <a:cubicBezTo>
                        <a:pt x="2951637" y="2339305"/>
                        <a:pt x="2965852" y="2315613"/>
                        <a:pt x="2984805" y="2310875"/>
                      </a:cubicBezTo>
                      <a:cubicBezTo>
                        <a:pt x="3025080" y="2303768"/>
                        <a:pt x="3046402" y="2280076"/>
                        <a:pt x="3070093" y="2254016"/>
                      </a:cubicBezTo>
                      <a:cubicBezTo>
                        <a:pt x="3072462" y="2251647"/>
                        <a:pt x="3074832" y="2251647"/>
                        <a:pt x="3077200" y="2249278"/>
                      </a:cubicBezTo>
                      <a:cubicBezTo>
                        <a:pt x="3081939" y="2249278"/>
                        <a:pt x="3084308" y="2246908"/>
                        <a:pt x="3084308" y="2242170"/>
                      </a:cubicBezTo>
                      <a:cubicBezTo>
                        <a:pt x="3086677" y="2237432"/>
                        <a:pt x="3089046" y="2232694"/>
                        <a:pt x="3093785" y="2225586"/>
                      </a:cubicBezTo>
                      <a:cubicBezTo>
                        <a:pt x="3103261" y="2220848"/>
                        <a:pt x="3105630" y="2216110"/>
                        <a:pt x="3103261" y="2206633"/>
                      </a:cubicBezTo>
                      <a:cubicBezTo>
                        <a:pt x="3122214" y="2192419"/>
                        <a:pt x="3124583" y="2173466"/>
                        <a:pt x="3124583" y="2154513"/>
                      </a:cubicBezTo>
                      <a:cubicBezTo>
                        <a:pt x="3110368" y="2152143"/>
                        <a:pt x="3103261" y="2147405"/>
                        <a:pt x="3103261" y="2142667"/>
                      </a:cubicBezTo>
                      <a:cubicBezTo>
                        <a:pt x="3103261" y="2147405"/>
                        <a:pt x="3110368" y="2152143"/>
                        <a:pt x="3124583" y="2154513"/>
                      </a:cubicBezTo>
                      <a:cubicBezTo>
                        <a:pt x="3155382" y="2123714"/>
                        <a:pt x="3164858" y="2085808"/>
                        <a:pt x="3179073" y="2050271"/>
                      </a:cubicBezTo>
                      <a:cubicBezTo>
                        <a:pt x="3179073" y="2047902"/>
                        <a:pt x="3174335" y="2043164"/>
                        <a:pt x="3174335" y="2040794"/>
                      </a:cubicBezTo>
                      <a:cubicBezTo>
                        <a:pt x="3162489" y="2055009"/>
                        <a:pt x="3141167" y="2059747"/>
                        <a:pt x="3136429" y="2081069"/>
                      </a:cubicBezTo>
                      <a:lnTo>
                        <a:pt x="3136429" y="2081069"/>
                      </a:lnTo>
                      <a:cubicBezTo>
                        <a:pt x="3105630" y="2078701"/>
                        <a:pt x="3098523" y="2078701"/>
                        <a:pt x="3098523" y="2062117"/>
                      </a:cubicBezTo>
                      <a:cubicBezTo>
                        <a:pt x="3098523" y="2078701"/>
                        <a:pt x="3103261" y="2078701"/>
                        <a:pt x="3136429" y="2081069"/>
                      </a:cubicBezTo>
                      <a:cubicBezTo>
                        <a:pt x="3138798" y="2059747"/>
                        <a:pt x="3162489" y="2055009"/>
                        <a:pt x="3174335" y="2040794"/>
                      </a:cubicBezTo>
                      <a:cubicBezTo>
                        <a:pt x="3174335" y="2036056"/>
                        <a:pt x="3174335" y="2031318"/>
                        <a:pt x="3174335" y="2024211"/>
                      </a:cubicBezTo>
                      <a:cubicBezTo>
                        <a:pt x="3188550" y="2024211"/>
                        <a:pt x="3193288" y="2019472"/>
                        <a:pt x="3181442" y="2012365"/>
                      </a:cubicBezTo>
                      <a:close/>
                      <a:moveTo>
                        <a:pt x="2994281" y="2360627"/>
                      </a:moveTo>
                      <a:cubicBezTo>
                        <a:pt x="2989543" y="2362996"/>
                        <a:pt x="2984805" y="2362996"/>
                        <a:pt x="2984805" y="2365365"/>
                      </a:cubicBezTo>
                      <a:cubicBezTo>
                        <a:pt x="2987174" y="2362996"/>
                        <a:pt x="2989543" y="2360627"/>
                        <a:pt x="2994281" y="2360627"/>
                      </a:cubicBezTo>
                      <a:close/>
                      <a:moveTo>
                        <a:pt x="3110368" y="2213741"/>
                      </a:moveTo>
                      <a:cubicBezTo>
                        <a:pt x="3110368" y="2209003"/>
                        <a:pt x="3110368" y="2206633"/>
                        <a:pt x="3107999" y="2204264"/>
                      </a:cubicBezTo>
                      <a:cubicBezTo>
                        <a:pt x="3110368" y="2206633"/>
                        <a:pt x="3112737" y="2209003"/>
                        <a:pt x="3110368" y="2213741"/>
                      </a:cubicBezTo>
                      <a:close/>
                      <a:moveTo>
                        <a:pt x="3131690" y="1659365"/>
                      </a:moveTo>
                      <a:cubicBezTo>
                        <a:pt x="3124583" y="1668841"/>
                        <a:pt x="3122214" y="1675949"/>
                        <a:pt x="3122214" y="1685425"/>
                      </a:cubicBezTo>
                      <a:cubicBezTo>
                        <a:pt x="3122214" y="1675949"/>
                        <a:pt x="3124583" y="1666472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ubicBezTo>
                        <a:pt x="3131690" y="1656996"/>
                        <a:pt x="3131690" y="1656996"/>
                        <a:pt x="3131690" y="1659365"/>
                      </a:cubicBezTo>
                      <a:close/>
                      <a:moveTo>
                        <a:pt x="3129322" y="1609613"/>
                      </a:moveTo>
                      <a:cubicBezTo>
                        <a:pt x="3129322" y="1609613"/>
                        <a:pt x="3129322" y="1609613"/>
                        <a:pt x="3129322" y="1609613"/>
                      </a:cubicBezTo>
                      <a:cubicBezTo>
                        <a:pt x="3131690" y="1611983"/>
                        <a:pt x="3134060" y="1614351"/>
                        <a:pt x="3136429" y="1619090"/>
                      </a:cubicBezTo>
                      <a:cubicBezTo>
                        <a:pt x="3134060" y="1616721"/>
                        <a:pt x="3131690" y="1614351"/>
                        <a:pt x="3129322" y="1609613"/>
                      </a:cubicBezTo>
                      <a:close/>
                      <a:moveTo>
                        <a:pt x="3103261" y="1377439"/>
                      </a:moveTo>
                      <a:cubicBezTo>
                        <a:pt x="3103261" y="1382177"/>
                        <a:pt x="3103261" y="1386915"/>
                        <a:pt x="3103261" y="1391654"/>
                      </a:cubicBezTo>
                      <a:cubicBezTo>
                        <a:pt x="3103261" y="1386915"/>
                        <a:pt x="3103261" y="1382177"/>
                        <a:pt x="3103261" y="1377439"/>
                      </a:cubicBezTo>
                      <a:cubicBezTo>
                        <a:pt x="3103261" y="1375070"/>
                        <a:pt x="3103261" y="1372701"/>
                        <a:pt x="3103261" y="1370331"/>
                      </a:cubicBezTo>
                      <a:cubicBezTo>
                        <a:pt x="3103261" y="1372701"/>
                        <a:pt x="3103261" y="1375070"/>
                        <a:pt x="3103261" y="1377439"/>
                      </a:cubicBezTo>
                      <a:close/>
                      <a:moveTo>
                        <a:pt x="3112737" y="1514848"/>
                      </a:moveTo>
                      <a:cubicBezTo>
                        <a:pt x="3119845" y="1488788"/>
                        <a:pt x="3122214" y="1465097"/>
                        <a:pt x="3122214" y="1439036"/>
                      </a:cubicBezTo>
                      <a:cubicBezTo>
                        <a:pt x="3122214" y="1462727"/>
                        <a:pt x="3119845" y="1488788"/>
                        <a:pt x="3112737" y="1514848"/>
                      </a:cubicBezTo>
                      <a:cubicBezTo>
                        <a:pt x="3112737" y="1524325"/>
                        <a:pt x="3115107" y="1536170"/>
                        <a:pt x="3115107" y="1545647"/>
                      </a:cubicBezTo>
                      <a:cubicBezTo>
                        <a:pt x="3124583" y="1548016"/>
                        <a:pt x="3136429" y="1552754"/>
                        <a:pt x="3134060" y="1559862"/>
                      </a:cubicBezTo>
                      <a:cubicBezTo>
                        <a:pt x="3134060" y="1550385"/>
                        <a:pt x="3124583" y="1548016"/>
                        <a:pt x="3115107" y="1545647"/>
                      </a:cubicBezTo>
                      <a:cubicBezTo>
                        <a:pt x="3115107" y="1533801"/>
                        <a:pt x="3115107" y="1524325"/>
                        <a:pt x="3112737" y="1514848"/>
                      </a:cubicBezTo>
                      <a:cubicBezTo>
                        <a:pt x="3107999" y="1514848"/>
                        <a:pt x="3105630" y="1514848"/>
                        <a:pt x="3100892" y="1514848"/>
                      </a:cubicBezTo>
                      <a:cubicBezTo>
                        <a:pt x="3105630" y="1514848"/>
                        <a:pt x="3110368" y="1514848"/>
                        <a:pt x="3112737" y="1514848"/>
                      </a:cubicBezTo>
                      <a:close/>
                      <a:moveTo>
                        <a:pt x="3112737" y="1763607"/>
                      </a:moveTo>
                      <a:cubicBezTo>
                        <a:pt x="3117476" y="1758868"/>
                        <a:pt x="3117476" y="1756499"/>
                        <a:pt x="3119845" y="1751761"/>
                      </a:cubicBezTo>
                      <a:cubicBezTo>
                        <a:pt x="3117476" y="1756499"/>
                        <a:pt x="3115107" y="1758868"/>
                        <a:pt x="3112737" y="1763607"/>
                      </a:cubicBezTo>
                      <a:cubicBezTo>
                        <a:pt x="3112737" y="1775452"/>
                        <a:pt x="3112737" y="1784929"/>
                        <a:pt x="3112737" y="1796774"/>
                      </a:cubicBezTo>
                      <a:cubicBezTo>
                        <a:pt x="3112737" y="1796774"/>
                        <a:pt x="3112737" y="1796774"/>
                        <a:pt x="3112737" y="1796774"/>
                      </a:cubicBezTo>
                      <a:cubicBezTo>
                        <a:pt x="3112737" y="1784929"/>
                        <a:pt x="3112737" y="1775452"/>
                        <a:pt x="3112737" y="1763607"/>
                      </a:cubicBezTo>
                      <a:cubicBezTo>
                        <a:pt x="3098523" y="1737546"/>
                        <a:pt x="3098523" y="1728070"/>
                        <a:pt x="3119845" y="1713855"/>
                      </a:cubicBezTo>
                      <a:cubicBezTo>
                        <a:pt x="3119845" y="1713855"/>
                        <a:pt x="3119845" y="1713855"/>
                        <a:pt x="3119845" y="1713855"/>
                      </a:cubicBezTo>
                      <a:cubicBezTo>
                        <a:pt x="3098523" y="1728070"/>
                        <a:pt x="3098523" y="1737546"/>
                        <a:pt x="3112737" y="1763607"/>
                      </a:cubicBezTo>
                      <a:close/>
                      <a:moveTo>
                        <a:pt x="3074832" y="1661734"/>
                      </a:moveTo>
                      <a:cubicBezTo>
                        <a:pt x="3070093" y="1664103"/>
                        <a:pt x="3067724" y="1666472"/>
                        <a:pt x="3067724" y="1671211"/>
                      </a:cubicBezTo>
                      <a:cubicBezTo>
                        <a:pt x="3070093" y="1666472"/>
                        <a:pt x="3072462" y="1664103"/>
                        <a:pt x="3074832" y="1661734"/>
                      </a:cubicBezTo>
                      <a:cubicBezTo>
                        <a:pt x="3081939" y="1659365"/>
                        <a:pt x="3089046" y="1659365"/>
                        <a:pt x="3096154" y="1659365"/>
                      </a:cubicBezTo>
                      <a:cubicBezTo>
                        <a:pt x="3096154" y="1656996"/>
                        <a:pt x="3096154" y="1654627"/>
                        <a:pt x="3096154" y="1654627"/>
                      </a:cubicBezTo>
                      <a:cubicBezTo>
                        <a:pt x="3096154" y="1656996"/>
                        <a:pt x="3096154" y="1659365"/>
                        <a:pt x="3096154" y="1659365"/>
                      </a:cubicBezTo>
                      <a:cubicBezTo>
                        <a:pt x="3098523" y="1661734"/>
                        <a:pt x="3100892" y="1664103"/>
                        <a:pt x="3103261" y="1666472"/>
                      </a:cubicBezTo>
                      <a:cubicBezTo>
                        <a:pt x="3100892" y="1664103"/>
                        <a:pt x="3098523" y="1661734"/>
                        <a:pt x="3096154" y="1659365"/>
                      </a:cubicBezTo>
                      <a:cubicBezTo>
                        <a:pt x="3089046" y="1659365"/>
                        <a:pt x="3081939" y="1659365"/>
                        <a:pt x="3074832" y="1661734"/>
                      </a:cubicBezTo>
                      <a:close/>
                      <a:moveTo>
                        <a:pt x="3091415" y="1901016"/>
                      </a:moveTo>
                      <a:cubicBezTo>
                        <a:pt x="3091415" y="1905754"/>
                        <a:pt x="3089046" y="1910492"/>
                        <a:pt x="3089046" y="1915231"/>
                      </a:cubicBezTo>
                      <a:cubicBezTo>
                        <a:pt x="3089046" y="1917600"/>
                        <a:pt x="3089046" y="1919969"/>
                        <a:pt x="3086677" y="1919969"/>
                      </a:cubicBezTo>
                      <a:cubicBezTo>
                        <a:pt x="3086677" y="1917600"/>
                        <a:pt x="3086677" y="1917600"/>
                        <a:pt x="3089046" y="1915231"/>
                      </a:cubicBezTo>
                      <a:cubicBezTo>
                        <a:pt x="3089046" y="1910492"/>
                        <a:pt x="3091415" y="1905754"/>
                        <a:pt x="3091415" y="1901016"/>
                      </a:cubicBezTo>
                      <a:close/>
                      <a:moveTo>
                        <a:pt x="3084308" y="1675949"/>
                      </a:moveTo>
                      <a:cubicBezTo>
                        <a:pt x="3084308" y="1675949"/>
                        <a:pt x="3084308" y="1675949"/>
                        <a:pt x="3084308" y="1675949"/>
                      </a:cubicBezTo>
                      <a:cubicBezTo>
                        <a:pt x="3084308" y="1678318"/>
                        <a:pt x="3084308" y="1683056"/>
                        <a:pt x="3081939" y="1685425"/>
                      </a:cubicBezTo>
                      <a:cubicBezTo>
                        <a:pt x="3084308" y="1683056"/>
                        <a:pt x="3084308" y="1680687"/>
                        <a:pt x="3084308" y="1675949"/>
                      </a:cubicBezTo>
                      <a:cubicBezTo>
                        <a:pt x="3084308" y="1675949"/>
                        <a:pt x="3084308" y="1675949"/>
                        <a:pt x="3084308" y="1675949"/>
                      </a:cubicBezTo>
                      <a:close/>
                      <a:moveTo>
                        <a:pt x="2999020" y="1953137"/>
                      </a:moveTo>
                      <a:cubicBezTo>
                        <a:pt x="2999020" y="1953137"/>
                        <a:pt x="2999020" y="1950767"/>
                        <a:pt x="2996650" y="1948399"/>
                      </a:cubicBezTo>
                      <a:cubicBezTo>
                        <a:pt x="2996650" y="1946029"/>
                        <a:pt x="2994281" y="1946029"/>
                        <a:pt x="2994281" y="1943660"/>
                      </a:cubicBezTo>
                      <a:cubicBezTo>
                        <a:pt x="2989543" y="1941291"/>
                        <a:pt x="2987174" y="1943660"/>
                        <a:pt x="2987174" y="1948399"/>
                      </a:cubicBezTo>
                      <a:lnTo>
                        <a:pt x="2987174" y="1948399"/>
                      </a:lnTo>
                      <a:cubicBezTo>
                        <a:pt x="2987174" y="1943660"/>
                        <a:pt x="2991912" y="1941291"/>
                        <a:pt x="2994281" y="1943660"/>
                      </a:cubicBezTo>
                      <a:cubicBezTo>
                        <a:pt x="2996650" y="1943660"/>
                        <a:pt x="2996650" y="1946029"/>
                        <a:pt x="2996650" y="1948399"/>
                      </a:cubicBezTo>
                      <a:cubicBezTo>
                        <a:pt x="2999020" y="1950767"/>
                        <a:pt x="2999020" y="1950767"/>
                        <a:pt x="2999020" y="1953137"/>
                      </a:cubicBezTo>
                      <a:lnTo>
                        <a:pt x="2999020" y="1953137"/>
                      </a:lnTo>
                      <a:cubicBezTo>
                        <a:pt x="2999020" y="1957875"/>
                        <a:pt x="2996650" y="1960244"/>
                        <a:pt x="2994281" y="1960244"/>
                      </a:cubicBezTo>
                      <a:cubicBezTo>
                        <a:pt x="2996650" y="1960244"/>
                        <a:pt x="2999020" y="1957875"/>
                        <a:pt x="2999020" y="1953137"/>
                      </a:cubicBezTo>
                      <a:lnTo>
                        <a:pt x="2999020" y="1953137"/>
                      </a:lnTo>
                      <a:close/>
                      <a:moveTo>
                        <a:pt x="2999020" y="1976828"/>
                      </a:moveTo>
                      <a:cubicBezTo>
                        <a:pt x="2996650" y="1976828"/>
                        <a:pt x="2996650" y="1979197"/>
                        <a:pt x="2996650" y="1981566"/>
                      </a:cubicBezTo>
                      <a:cubicBezTo>
                        <a:pt x="2996650" y="1986304"/>
                        <a:pt x="2999020" y="1988674"/>
                        <a:pt x="3003758" y="1988674"/>
                      </a:cubicBezTo>
                      <a:lnTo>
                        <a:pt x="3003758" y="1988674"/>
                      </a:lnTo>
                      <a:cubicBezTo>
                        <a:pt x="2999020" y="1988674"/>
                        <a:pt x="2996650" y="1986304"/>
                        <a:pt x="2996650" y="1981566"/>
                      </a:cubicBezTo>
                      <a:cubicBezTo>
                        <a:pt x="2996650" y="1979197"/>
                        <a:pt x="2996650" y="1976828"/>
                        <a:pt x="2999020" y="1976828"/>
                      </a:cubicBezTo>
                      <a:close/>
                      <a:moveTo>
                        <a:pt x="2970590" y="1799143"/>
                      </a:moveTo>
                      <a:cubicBezTo>
                        <a:pt x="2982435" y="1794405"/>
                        <a:pt x="2996650" y="1799143"/>
                        <a:pt x="3013234" y="1801513"/>
                      </a:cubicBezTo>
                      <a:cubicBezTo>
                        <a:pt x="3013234" y="1801513"/>
                        <a:pt x="3013234" y="1801513"/>
                        <a:pt x="3013234" y="1801513"/>
                      </a:cubicBezTo>
                      <a:cubicBezTo>
                        <a:pt x="2996650" y="1796774"/>
                        <a:pt x="2982435" y="1794405"/>
                        <a:pt x="2970590" y="1799143"/>
                      </a:cubicBezTo>
                      <a:close/>
                      <a:moveTo>
                        <a:pt x="2982435" y="1908123"/>
                      </a:moveTo>
                      <a:cubicBezTo>
                        <a:pt x="2975328" y="1903385"/>
                        <a:pt x="2968221" y="1901016"/>
                        <a:pt x="2961113" y="1898647"/>
                      </a:cubicBezTo>
                      <a:cubicBezTo>
                        <a:pt x="2968221" y="1901016"/>
                        <a:pt x="2975328" y="1903385"/>
                        <a:pt x="2982435" y="1908123"/>
                      </a:cubicBezTo>
                      <a:close/>
                      <a:moveTo>
                        <a:pt x="2982435" y="1135788"/>
                      </a:moveTo>
                      <a:cubicBezTo>
                        <a:pt x="2982435" y="1142895"/>
                        <a:pt x="2982435" y="1152372"/>
                        <a:pt x="2982435" y="1159479"/>
                      </a:cubicBezTo>
                      <a:lnTo>
                        <a:pt x="2982435" y="1159479"/>
                      </a:lnTo>
                      <a:lnTo>
                        <a:pt x="2982435" y="1159479"/>
                      </a:lnTo>
                      <a:cubicBezTo>
                        <a:pt x="2982435" y="1150003"/>
                        <a:pt x="2982435" y="1142895"/>
                        <a:pt x="2982435" y="1135788"/>
                      </a:cubicBezTo>
                      <a:cubicBezTo>
                        <a:pt x="2942160" y="1121573"/>
                        <a:pt x="2942160" y="1119204"/>
                        <a:pt x="2894778" y="1126311"/>
                      </a:cubicBezTo>
                      <a:cubicBezTo>
                        <a:pt x="2880563" y="1128680"/>
                        <a:pt x="2866348" y="1128680"/>
                        <a:pt x="2852133" y="1128680"/>
                      </a:cubicBezTo>
                      <a:cubicBezTo>
                        <a:pt x="2842657" y="1128680"/>
                        <a:pt x="2830811" y="1123942"/>
                        <a:pt x="2830811" y="1112097"/>
                      </a:cubicBezTo>
                      <a:cubicBezTo>
                        <a:pt x="2830811" y="1109727"/>
                        <a:pt x="2830811" y="1107358"/>
                        <a:pt x="2833181" y="1104989"/>
                      </a:cubicBezTo>
                      <a:cubicBezTo>
                        <a:pt x="2833181" y="1107358"/>
                        <a:pt x="2830811" y="1109727"/>
                        <a:pt x="2830811" y="1112097"/>
                      </a:cubicBezTo>
                      <a:cubicBezTo>
                        <a:pt x="2830811" y="1123942"/>
                        <a:pt x="2840288" y="1128680"/>
                        <a:pt x="2852133" y="1128680"/>
                      </a:cubicBezTo>
                      <a:cubicBezTo>
                        <a:pt x="2866348" y="1128680"/>
                        <a:pt x="2880563" y="1128680"/>
                        <a:pt x="2894778" y="1126311"/>
                      </a:cubicBezTo>
                      <a:cubicBezTo>
                        <a:pt x="2942160" y="1119204"/>
                        <a:pt x="2942160" y="1119204"/>
                        <a:pt x="2982435" y="1135788"/>
                      </a:cubicBezTo>
                      <a:cubicBezTo>
                        <a:pt x="2982435" y="1135788"/>
                        <a:pt x="2982435" y="1133419"/>
                        <a:pt x="2982435" y="1135788"/>
                      </a:cubicBezTo>
                      <a:cubicBezTo>
                        <a:pt x="2982435" y="1133419"/>
                        <a:pt x="2982435" y="1135788"/>
                        <a:pt x="2982435" y="1135788"/>
                      </a:cubicBezTo>
                      <a:cubicBezTo>
                        <a:pt x="3008496" y="1131050"/>
                        <a:pt x="3025080" y="1142895"/>
                        <a:pt x="3032187" y="1166587"/>
                      </a:cubicBezTo>
                      <a:cubicBezTo>
                        <a:pt x="3032187" y="1168956"/>
                        <a:pt x="3034556" y="1171325"/>
                        <a:pt x="3034556" y="1176063"/>
                      </a:cubicBezTo>
                      <a:cubicBezTo>
                        <a:pt x="3034556" y="1173694"/>
                        <a:pt x="3032187" y="1171325"/>
                        <a:pt x="3032187" y="1166587"/>
                      </a:cubicBezTo>
                      <a:cubicBezTo>
                        <a:pt x="3025080" y="1142895"/>
                        <a:pt x="3008496" y="1131050"/>
                        <a:pt x="2982435" y="1135788"/>
                      </a:cubicBezTo>
                      <a:close/>
                      <a:moveTo>
                        <a:pt x="2887670" y="1998150"/>
                      </a:moveTo>
                      <a:cubicBezTo>
                        <a:pt x="2887670" y="1998150"/>
                        <a:pt x="2887670" y="1998150"/>
                        <a:pt x="2887670" y="1998150"/>
                      </a:cubicBezTo>
                      <a:cubicBezTo>
                        <a:pt x="2887670" y="2005257"/>
                        <a:pt x="2890040" y="2009996"/>
                        <a:pt x="2897147" y="2014734"/>
                      </a:cubicBezTo>
                      <a:cubicBezTo>
                        <a:pt x="2897147" y="2019472"/>
                        <a:pt x="2894778" y="2024211"/>
                        <a:pt x="2892409" y="2026580"/>
                      </a:cubicBezTo>
                      <a:cubicBezTo>
                        <a:pt x="2894778" y="2024211"/>
                        <a:pt x="2897147" y="2019472"/>
                        <a:pt x="2897147" y="2014734"/>
                      </a:cubicBezTo>
                      <a:cubicBezTo>
                        <a:pt x="2890040" y="2009996"/>
                        <a:pt x="2887670" y="2005257"/>
                        <a:pt x="2887670" y="1998150"/>
                      </a:cubicBezTo>
                      <a:close/>
                      <a:moveTo>
                        <a:pt x="2930315" y="2102392"/>
                      </a:moveTo>
                      <a:cubicBezTo>
                        <a:pt x="2930315" y="2102392"/>
                        <a:pt x="2932684" y="2102392"/>
                        <a:pt x="2932684" y="2102392"/>
                      </a:cubicBezTo>
                      <a:cubicBezTo>
                        <a:pt x="2930315" y="2102392"/>
                        <a:pt x="2930315" y="2102392"/>
                        <a:pt x="2930315" y="2102392"/>
                      </a:cubicBezTo>
                      <a:cubicBezTo>
                        <a:pt x="2918469" y="2095284"/>
                        <a:pt x="2904254" y="2092915"/>
                        <a:pt x="2892409" y="2090546"/>
                      </a:cubicBezTo>
                      <a:cubicBezTo>
                        <a:pt x="2904254" y="2092915"/>
                        <a:pt x="2918469" y="2095284"/>
                        <a:pt x="2930315" y="2102392"/>
                      </a:cubicBezTo>
                      <a:close/>
                      <a:moveTo>
                        <a:pt x="2901885" y="1893909"/>
                      </a:moveTo>
                      <a:cubicBezTo>
                        <a:pt x="2904254" y="1893909"/>
                        <a:pt x="2908993" y="1893909"/>
                        <a:pt x="2913731" y="1893909"/>
                      </a:cubicBezTo>
                      <a:cubicBezTo>
                        <a:pt x="2920838" y="1893909"/>
                        <a:pt x="2925576" y="1893909"/>
                        <a:pt x="2932684" y="1893909"/>
                      </a:cubicBezTo>
                      <a:cubicBezTo>
                        <a:pt x="2925576" y="1893909"/>
                        <a:pt x="2920838" y="1893909"/>
                        <a:pt x="2913731" y="1893909"/>
                      </a:cubicBezTo>
                      <a:cubicBezTo>
                        <a:pt x="2908993" y="1893909"/>
                        <a:pt x="2904254" y="1893909"/>
                        <a:pt x="2901885" y="1893909"/>
                      </a:cubicBezTo>
                      <a:close/>
                      <a:moveTo>
                        <a:pt x="2899516" y="1808620"/>
                      </a:moveTo>
                      <a:cubicBezTo>
                        <a:pt x="2885301" y="1806251"/>
                        <a:pt x="2887670" y="1792036"/>
                        <a:pt x="2887670" y="1782560"/>
                      </a:cubicBezTo>
                      <a:cubicBezTo>
                        <a:pt x="2887670" y="1761237"/>
                        <a:pt x="2882932" y="1739915"/>
                        <a:pt x="2899516" y="1720962"/>
                      </a:cubicBezTo>
                      <a:cubicBezTo>
                        <a:pt x="2906623" y="1713855"/>
                        <a:pt x="2906623" y="1702009"/>
                        <a:pt x="2897147" y="1694902"/>
                      </a:cubicBezTo>
                      <a:cubicBezTo>
                        <a:pt x="2892409" y="1692533"/>
                        <a:pt x="2890040" y="1690163"/>
                        <a:pt x="2885301" y="1692533"/>
                      </a:cubicBezTo>
                      <a:cubicBezTo>
                        <a:pt x="2890040" y="1692533"/>
                        <a:pt x="2892409" y="1692533"/>
                        <a:pt x="2897147" y="1694902"/>
                      </a:cubicBezTo>
                      <a:cubicBezTo>
                        <a:pt x="2906623" y="1702009"/>
                        <a:pt x="2904254" y="1713855"/>
                        <a:pt x="2899516" y="1720962"/>
                      </a:cubicBezTo>
                      <a:cubicBezTo>
                        <a:pt x="2882932" y="1739915"/>
                        <a:pt x="2887670" y="1761237"/>
                        <a:pt x="2887670" y="1782560"/>
                      </a:cubicBezTo>
                      <a:cubicBezTo>
                        <a:pt x="2887670" y="1792036"/>
                        <a:pt x="2885301" y="1808620"/>
                        <a:pt x="2899516" y="1808620"/>
                      </a:cubicBezTo>
                      <a:cubicBezTo>
                        <a:pt x="2913731" y="1810989"/>
                        <a:pt x="2930315" y="1822835"/>
                        <a:pt x="2942160" y="1815727"/>
                      </a:cubicBezTo>
                      <a:cubicBezTo>
                        <a:pt x="2930315" y="1822835"/>
                        <a:pt x="2913731" y="1810989"/>
                        <a:pt x="2899516" y="1808620"/>
                      </a:cubicBezTo>
                      <a:close/>
                      <a:moveTo>
                        <a:pt x="2802382" y="2434070"/>
                      </a:moveTo>
                      <a:cubicBezTo>
                        <a:pt x="2800013" y="2434070"/>
                        <a:pt x="2795274" y="2434070"/>
                        <a:pt x="2792905" y="2434070"/>
                      </a:cubicBezTo>
                      <a:cubicBezTo>
                        <a:pt x="2792905" y="2424593"/>
                        <a:pt x="2790536" y="2415117"/>
                        <a:pt x="2792905" y="2405640"/>
                      </a:cubicBezTo>
                      <a:cubicBezTo>
                        <a:pt x="2788167" y="2412747"/>
                        <a:pt x="2792905" y="2424593"/>
                        <a:pt x="2792905" y="2434070"/>
                      </a:cubicBezTo>
                      <a:cubicBezTo>
                        <a:pt x="2795274" y="2434070"/>
                        <a:pt x="2800013" y="2434070"/>
                        <a:pt x="2802382" y="2434070"/>
                      </a:cubicBezTo>
                      <a:cubicBezTo>
                        <a:pt x="2804751" y="2431700"/>
                        <a:pt x="2807120" y="2426962"/>
                        <a:pt x="2807120" y="2424593"/>
                      </a:cubicBezTo>
                      <a:cubicBezTo>
                        <a:pt x="2807120" y="2426962"/>
                        <a:pt x="2804751" y="2429332"/>
                        <a:pt x="2802382" y="2434070"/>
                      </a:cubicBezTo>
                      <a:cubicBezTo>
                        <a:pt x="2804751" y="2441177"/>
                        <a:pt x="2811858" y="2445915"/>
                        <a:pt x="2807120" y="2453023"/>
                      </a:cubicBezTo>
                      <a:cubicBezTo>
                        <a:pt x="2809489" y="2445915"/>
                        <a:pt x="2804751" y="2438808"/>
                        <a:pt x="2802382" y="2434070"/>
                      </a:cubicBezTo>
                      <a:close/>
                      <a:moveTo>
                        <a:pt x="2783429" y="2365365"/>
                      </a:moveTo>
                      <a:cubicBezTo>
                        <a:pt x="2771583" y="2355888"/>
                        <a:pt x="2759738" y="2334566"/>
                        <a:pt x="2764476" y="2315613"/>
                      </a:cubicBezTo>
                      <a:cubicBezTo>
                        <a:pt x="2764476" y="2313244"/>
                        <a:pt x="2764476" y="2313244"/>
                        <a:pt x="2764476" y="2313244"/>
                      </a:cubicBezTo>
                      <a:cubicBezTo>
                        <a:pt x="2764476" y="2313244"/>
                        <a:pt x="2764476" y="2315613"/>
                        <a:pt x="2764476" y="2315613"/>
                      </a:cubicBezTo>
                      <a:cubicBezTo>
                        <a:pt x="2762107" y="2332197"/>
                        <a:pt x="2771583" y="2355888"/>
                        <a:pt x="2783429" y="2365365"/>
                      </a:cubicBezTo>
                      <a:cubicBezTo>
                        <a:pt x="2797644" y="2374842"/>
                        <a:pt x="2800013" y="2384318"/>
                        <a:pt x="2797644" y="2393795"/>
                      </a:cubicBezTo>
                      <a:cubicBezTo>
                        <a:pt x="2802382" y="2381949"/>
                        <a:pt x="2797644" y="2374842"/>
                        <a:pt x="2783429" y="2365365"/>
                      </a:cubicBezTo>
                      <a:close/>
                      <a:moveTo>
                        <a:pt x="2790536" y="2436439"/>
                      </a:moveTo>
                      <a:cubicBezTo>
                        <a:pt x="2788167" y="2441177"/>
                        <a:pt x="2785798" y="2443546"/>
                        <a:pt x="2783429" y="2448284"/>
                      </a:cubicBezTo>
                      <a:cubicBezTo>
                        <a:pt x="2776321" y="2450654"/>
                        <a:pt x="2769214" y="2455392"/>
                        <a:pt x="2764476" y="2460130"/>
                      </a:cubicBezTo>
                      <a:cubicBezTo>
                        <a:pt x="2769214" y="2455392"/>
                        <a:pt x="2776321" y="2450654"/>
                        <a:pt x="2783429" y="2448284"/>
                      </a:cubicBezTo>
                      <a:cubicBezTo>
                        <a:pt x="2785798" y="2445915"/>
                        <a:pt x="2788167" y="2441177"/>
                        <a:pt x="2790536" y="2436439"/>
                      </a:cubicBezTo>
                      <a:close/>
                      <a:moveTo>
                        <a:pt x="2653127" y="2495667"/>
                      </a:moveTo>
                      <a:cubicBezTo>
                        <a:pt x="2638912" y="2519358"/>
                        <a:pt x="2622328" y="2514620"/>
                        <a:pt x="2603375" y="2505144"/>
                      </a:cubicBezTo>
                      <a:cubicBezTo>
                        <a:pt x="2591529" y="2500405"/>
                        <a:pt x="2579684" y="2498036"/>
                        <a:pt x="2565469" y="2498036"/>
                      </a:cubicBezTo>
                      <a:cubicBezTo>
                        <a:pt x="2546516" y="2498036"/>
                        <a:pt x="2529932" y="2500405"/>
                        <a:pt x="2525194" y="2519358"/>
                      </a:cubicBezTo>
                      <a:cubicBezTo>
                        <a:pt x="2522825" y="2528835"/>
                        <a:pt x="2515717" y="2535942"/>
                        <a:pt x="2503872" y="2535942"/>
                      </a:cubicBezTo>
                      <a:cubicBezTo>
                        <a:pt x="2492026" y="2535942"/>
                        <a:pt x="2482550" y="2526466"/>
                        <a:pt x="2477811" y="2516989"/>
                      </a:cubicBezTo>
                      <a:cubicBezTo>
                        <a:pt x="2475442" y="2514620"/>
                        <a:pt x="2475442" y="2512251"/>
                        <a:pt x="2475442" y="2509882"/>
                      </a:cubicBezTo>
                      <a:cubicBezTo>
                        <a:pt x="2475442" y="2512251"/>
                        <a:pt x="2477811" y="2514620"/>
                        <a:pt x="2477811" y="2516989"/>
                      </a:cubicBezTo>
                      <a:cubicBezTo>
                        <a:pt x="2482550" y="2526466"/>
                        <a:pt x="2492026" y="2535942"/>
                        <a:pt x="2503872" y="2535942"/>
                      </a:cubicBezTo>
                      <a:cubicBezTo>
                        <a:pt x="2515717" y="2535942"/>
                        <a:pt x="2522825" y="2528835"/>
                        <a:pt x="2525194" y="2519358"/>
                      </a:cubicBezTo>
                      <a:cubicBezTo>
                        <a:pt x="2529932" y="2498036"/>
                        <a:pt x="2546516" y="2495667"/>
                        <a:pt x="2565469" y="2498036"/>
                      </a:cubicBezTo>
                      <a:cubicBezTo>
                        <a:pt x="2579684" y="2498036"/>
                        <a:pt x="2591529" y="2500405"/>
                        <a:pt x="2603375" y="2505144"/>
                      </a:cubicBezTo>
                      <a:cubicBezTo>
                        <a:pt x="2619959" y="2514620"/>
                        <a:pt x="2636543" y="2519358"/>
                        <a:pt x="2653127" y="2495667"/>
                      </a:cubicBezTo>
                      <a:cubicBezTo>
                        <a:pt x="2660234" y="2483821"/>
                        <a:pt x="2676818" y="2471976"/>
                        <a:pt x="2695771" y="2471976"/>
                      </a:cubicBezTo>
                      <a:cubicBezTo>
                        <a:pt x="2702879" y="2471976"/>
                        <a:pt x="2712355" y="2471976"/>
                        <a:pt x="2714724" y="2464868"/>
                      </a:cubicBezTo>
                      <a:cubicBezTo>
                        <a:pt x="2724201" y="2443546"/>
                        <a:pt x="2743154" y="2431700"/>
                        <a:pt x="2764476" y="2424593"/>
                      </a:cubicBezTo>
                      <a:cubicBezTo>
                        <a:pt x="2764476" y="2424593"/>
                        <a:pt x="2764476" y="2424593"/>
                        <a:pt x="2764476" y="2424593"/>
                      </a:cubicBezTo>
                      <a:cubicBezTo>
                        <a:pt x="2743154" y="2429332"/>
                        <a:pt x="2724201" y="2443546"/>
                        <a:pt x="2714724" y="2464868"/>
                      </a:cubicBezTo>
                      <a:cubicBezTo>
                        <a:pt x="2712355" y="2471976"/>
                        <a:pt x="2702879" y="2471976"/>
                        <a:pt x="2695771" y="2471976"/>
                      </a:cubicBezTo>
                      <a:cubicBezTo>
                        <a:pt x="2676818" y="2471976"/>
                        <a:pt x="2660234" y="2483821"/>
                        <a:pt x="2653127" y="2495667"/>
                      </a:cubicBezTo>
                      <a:close/>
                      <a:moveTo>
                        <a:pt x="2688664" y="2519358"/>
                      </a:moveTo>
                      <a:cubicBezTo>
                        <a:pt x="2683926" y="2521727"/>
                        <a:pt x="2679187" y="2526466"/>
                        <a:pt x="2672080" y="2528835"/>
                      </a:cubicBezTo>
                      <a:cubicBezTo>
                        <a:pt x="2667342" y="2528835"/>
                        <a:pt x="2664972" y="2531204"/>
                        <a:pt x="2660234" y="2531204"/>
                      </a:cubicBezTo>
                      <a:cubicBezTo>
                        <a:pt x="2664972" y="2528835"/>
                        <a:pt x="2667342" y="2528835"/>
                        <a:pt x="2672080" y="2528835"/>
                      </a:cubicBezTo>
                      <a:cubicBezTo>
                        <a:pt x="2679187" y="2526466"/>
                        <a:pt x="2683926" y="2524097"/>
                        <a:pt x="2688664" y="2519358"/>
                      </a:cubicBezTo>
                      <a:close/>
                      <a:moveTo>
                        <a:pt x="2627066" y="2559634"/>
                      </a:moveTo>
                      <a:cubicBezTo>
                        <a:pt x="2624697" y="2566741"/>
                        <a:pt x="2622328" y="2576217"/>
                        <a:pt x="2622328" y="2585694"/>
                      </a:cubicBezTo>
                      <a:cubicBezTo>
                        <a:pt x="2622328" y="2588063"/>
                        <a:pt x="2622328" y="2590432"/>
                        <a:pt x="2622328" y="2592801"/>
                      </a:cubicBezTo>
                      <a:cubicBezTo>
                        <a:pt x="2622328" y="2590432"/>
                        <a:pt x="2622328" y="2588063"/>
                        <a:pt x="2622328" y="2585694"/>
                      </a:cubicBezTo>
                      <a:cubicBezTo>
                        <a:pt x="2622328" y="2576217"/>
                        <a:pt x="2624697" y="2566741"/>
                        <a:pt x="2627066" y="2559634"/>
                      </a:cubicBezTo>
                      <a:close/>
                      <a:moveTo>
                        <a:pt x="2596268" y="2595170"/>
                      </a:moveTo>
                      <a:cubicBezTo>
                        <a:pt x="2570207" y="2595170"/>
                        <a:pt x="2544147" y="2597539"/>
                        <a:pt x="2515717" y="2595170"/>
                      </a:cubicBezTo>
                      <a:cubicBezTo>
                        <a:pt x="2508610" y="2595170"/>
                        <a:pt x="2501503" y="2595170"/>
                        <a:pt x="2494395" y="2592801"/>
                      </a:cubicBezTo>
                      <a:cubicBezTo>
                        <a:pt x="2501503" y="2592801"/>
                        <a:pt x="2508610" y="2595170"/>
                        <a:pt x="2515717" y="2595170"/>
                      </a:cubicBezTo>
                      <a:cubicBezTo>
                        <a:pt x="2541778" y="2597539"/>
                        <a:pt x="2567838" y="2595170"/>
                        <a:pt x="2596268" y="2595170"/>
                      </a:cubicBezTo>
                      <a:cubicBezTo>
                        <a:pt x="2596268" y="2592801"/>
                        <a:pt x="2596268" y="2590432"/>
                        <a:pt x="2596268" y="2588063"/>
                      </a:cubicBezTo>
                      <a:cubicBezTo>
                        <a:pt x="2593899" y="2588063"/>
                        <a:pt x="2596268" y="2592801"/>
                        <a:pt x="2596268" y="2595170"/>
                      </a:cubicBezTo>
                      <a:lnTo>
                        <a:pt x="2622328" y="2595170"/>
                      </a:lnTo>
                      <a:lnTo>
                        <a:pt x="2622328" y="2595170"/>
                      </a:lnTo>
                      <a:lnTo>
                        <a:pt x="2596268" y="2595170"/>
                      </a:lnTo>
                      <a:close/>
                      <a:moveTo>
                        <a:pt x="2598637" y="2644922"/>
                      </a:moveTo>
                      <a:cubicBezTo>
                        <a:pt x="2591529" y="2647291"/>
                        <a:pt x="2584422" y="2647291"/>
                        <a:pt x="2579684" y="2652029"/>
                      </a:cubicBezTo>
                      <a:cubicBezTo>
                        <a:pt x="2586791" y="2647291"/>
                        <a:pt x="2593899" y="2644922"/>
                        <a:pt x="2598637" y="2644922"/>
                      </a:cubicBezTo>
                      <a:close/>
                      <a:moveTo>
                        <a:pt x="2418583" y="2654399"/>
                      </a:moveTo>
                      <a:cubicBezTo>
                        <a:pt x="2409107" y="2656768"/>
                        <a:pt x="2401999" y="2659137"/>
                        <a:pt x="2397261" y="2656768"/>
                      </a:cubicBezTo>
                      <a:cubicBezTo>
                        <a:pt x="2401999" y="2659137"/>
                        <a:pt x="2409107" y="2659137"/>
                        <a:pt x="2418583" y="2654399"/>
                      </a:cubicBezTo>
                      <a:cubicBezTo>
                        <a:pt x="2442274" y="2647291"/>
                        <a:pt x="2458858" y="2654399"/>
                        <a:pt x="2477811" y="2663875"/>
                      </a:cubicBezTo>
                      <a:cubicBezTo>
                        <a:pt x="2480180" y="2666244"/>
                        <a:pt x="2482550" y="2666244"/>
                        <a:pt x="2484919" y="2668613"/>
                      </a:cubicBezTo>
                      <a:cubicBezTo>
                        <a:pt x="2482550" y="2666244"/>
                        <a:pt x="2480180" y="2666244"/>
                        <a:pt x="2477811" y="2663875"/>
                      </a:cubicBezTo>
                      <a:cubicBezTo>
                        <a:pt x="2461227" y="2654399"/>
                        <a:pt x="2442274" y="2647291"/>
                        <a:pt x="2418583" y="2654399"/>
                      </a:cubicBezTo>
                      <a:close/>
                      <a:moveTo>
                        <a:pt x="2456489" y="2796546"/>
                      </a:moveTo>
                      <a:cubicBezTo>
                        <a:pt x="2454120" y="2801284"/>
                        <a:pt x="2451751" y="2803653"/>
                        <a:pt x="2451751" y="2808392"/>
                      </a:cubicBezTo>
                      <a:cubicBezTo>
                        <a:pt x="2454120" y="2803653"/>
                        <a:pt x="2456489" y="2798915"/>
                        <a:pt x="2456489" y="2796546"/>
                      </a:cubicBezTo>
                      <a:cubicBezTo>
                        <a:pt x="2456489" y="2796546"/>
                        <a:pt x="2456489" y="2796546"/>
                        <a:pt x="2456489" y="2796546"/>
                      </a:cubicBezTo>
                      <a:close/>
                      <a:moveTo>
                        <a:pt x="2383046" y="2851036"/>
                      </a:moveTo>
                      <a:cubicBezTo>
                        <a:pt x="2366462" y="2860513"/>
                        <a:pt x="2349878" y="2872358"/>
                        <a:pt x="2328556" y="2867620"/>
                      </a:cubicBezTo>
                      <a:cubicBezTo>
                        <a:pt x="2307234" y="2862882"/>
                        <a:pt x="2297758" y="2884204"/>
                        <a:pt x="2276435" y="2884204"/>
                      </a:cubicBezTo>
                      <a:cubicBezTo>
                        <a:pt x="2269328" y="2898418"/>
                        <a:pt x="2257483" y="2900788"/>
                        <a:pt x="2240899" y="2900788"/>
                      </a:cubicBezTo>
                      <a:cubicBezTo>
                        <a:pt x="2236160" y="2900788"/>
                        <a:pt x="2231422" y="2900788"/>
                        <a:pt x="2224315" y="2903157"/>
                      </a:cubicBezTo>
                      <a:cubicBezTo>
                        <a:pt x="2224315" y="2910264"/>
                        <a:pt x="2221946" y="2915003"/>
                        <a:pt x="2214838" y="2919741"/>
                      </a:cubicBezTo>
                      <a:cubicBezTo>
                        <a:pt x="2214838" y="2919741"/>
                        <a:pt x="2214838" y="2919741"/>
                        <a:pt x="2214838" y="2919741"/>
                      </a:cubicBezTo>
                      <a:cubicBezTo>
                        <a:pt x="2210100" y="2919741"/>
                        <a:pt x="2202993" y="2919741"/>
                        <a:pt x="2198254" y="2919741"/>
                      </a:cubicBezTo>
                      <a:cubicBezTo>
                        <a:pt x="2202993" y="2919741"/>
                        <a:pt x="2210100" y="2919741"/>
                        <a:pt x="2214838" y="2919741"/>
                      </a:cubicBezTo>
                      <a:cubicBezTo>
                        <a:pt x="2221946" y="2917372"/>
                        <a:pt x="2224315" y="2910264"/>
                        <a:pt x="2224315" y="2903157"/>
                      </a:cubicBezTo>
                      <a:cubicBezTo>
                        <a:pt x="2229053" y="2903157"/>
                        <a:pt x="2233791" y="2903157"/>
                        <a:pt x="2240899" y="2900788"/>
                      </a:cubicBezTo>
                      <a:cubicBezTo>
                        <a:pt x="2240899" y="2896050"/>
                        <a:pt x="2240899" y="2891311"/>
                        <a:pt x="2240899" y="2886573"/>
                      </a:cubicBezTo>
                      <a:cubicBezTo>
                        <a:pt x="2240899" y="2891311"/>
                        <a:pt x="2240899" y="2896050"/>
                        <a:pt x="2240899" y="2900788"/>
                      </a:cubicBezTo>
                      <a:cubicBezTo>
                        <a:pt x="2255113" y="2903157"/>
                        <a:pt x="2269328" y="2898418"/>
                        <a:pt x="2276435" y="2884204"/>
                      </a:cubicBezTo>
                      <a:cubicBezTo>
                        <a:pt x="2276435" y="2879466"/>
                        <a:pt x="2276435" y="2877096"/>
                        <a:pt x="2276435" y="2874727"/>
                      </a:cubicBezTo>
                      <a:cubicBezTo>
                        <a:pt x="2276435" y="2877096"/>
                        <a:pt x="2276435" y="2881835"/>
                        <a:pt x="2276435" y="2884204"/>
                      </a:cubicBezTo>
                      <a:cubicBezTo>
                        <a:pt x="2295389" y="2884204"/>
                        <a:pt x="2307234" y="2862882"/>
                        <a:pt x="2328556" y="2867620"/>
                      </a:cubicBezTo>
                      <a:cubicBezTo>
                        <a:pt x="2349878" y="2872358"/>
                        <a:pt x="2366462" y="2860513"/>
                        <a:pt x="2383046" y="2851036"/>
                      </a:cubicBezTo>
                      <a:lnTo>
                        <a:pt x="2383046" y="2851036"/>
                      </a:lnTo>
                      <a:cubicBezTo>
                        <a:pt x="2383046" y="2851036"/>
                        <a:pt x="2383046" y="2851036"/>
                        <a:pt x="2383046" y="2851036"/>
                      </a:cubicBezTo>
                      <a:close/>
                      <a:moveTo>
                        <a:pt x="2172194" y="2753902"/>
                      </a:moveTo>
                      <a:cubicBezTo>
                        <a:pt x="2157979" y="2751533"/>
                        <a:pt x="2143764" y="2744425"/>
                        <a:pt x="2127181" y="2758640"/>
                      </a:cubicBezTo>
                      <a:cubicBezTo>
                        <a:pt x="2112966" y="2770486"/>
                        <a:pt x="2103489" y="2758640"/>
                        <a:pt x="2098751" y="2746794"/>
                      </a:cubicBezTo>
                      <a:cubicBezTo>
                        <a:pt x="2096382" y="2744425"/>
                        <a:pt x="2096382" y="2739687"/>
                        <a:pt x="2096382" y="2737318"/>
                      </a:cubicBezTo>
                      <a:cubicBezTo>
                        <a:pt x="2096382" y="2739687"/>
                        <a:pt x="2096382" y="2744425"/>
                        <a:pt x="2098751" y="2746794"/>
                      </a:cubicBezTo>
                      <a:cubicBezTo>
                        <a:pt x="2103489" y="2758640"/>
                        <a:pt x="2112966" y="2770486"/>
                        <a:pt x="2127181" y="2758640"/>
                      </a:cubicBezTo>
                      <a:cubicBezTo>
                        <a:pt x="2143764" y="2746794"/>
                        <a:pt x="2157979" y="2753902"/>
                        <a:pt x="2172194" y="2753902"/>
                      </a:cubicBezTo>
                      <a:cubicBezTo>
                        <a:pt x="2191147" y="2756271"/>
                        <a:pt x="2205362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24315" y="2770486"/>
                        <a:pt x="2224315" y="2770486"/>
                        <a:pt x="2224315" y="2770486"/>
                      </a:cubicBezTo>
                      <a:cubicBezTo>
                        <a:pt x="2217207" y="2777593"/>
                        <a:pt x="2212469" y="2787070"/>
                        <a:pt x="2207731" y="2794177"/>
                      </a:cubicBezTo>
                      <a:cubicBezTo>
                        <a:pt x="2212469" y="2787070"/>
                        <a:pt x="2217207" y="2777593"/>
                        <a:pt x="2224315" y="2770486"/>
                      </a:cubicBezTo>
                      <a:cubicBezTo>
                        <a:pt x="2205362" y="2770486"/>
                        <a:pt x="2191147" y="2756271"/>
                        <a:pt x="2172194" y="2753902"/>
                      </a:cubicBezTo>
                      <a:close/>
                      <a:moveTo>
                        <a:pt x="2198254" y="2827345"/>
                      </a:moveTo>
                      <a:cubicBezTo>
                        <a:pt x="2198254" y="2834452"/>
                        <a:pt x="2195885" y="2841560"/>
                        <a:pt x="2198254" y="2848667"/>
                      </a:cubicBezTo>
                      <a:cubicBezTo>
                        <a:pt x="2198254" y="2853405"/>
                        <a:pt x="2198254" y="2858143"/>
                        <a:pt x="2195885" y="2862882"/>
                      </a:cubicBezTo>
                      <a:cubicBezTo>
                        <a:pt x="2198254" y="2858143"/>
                        <a:pt x="2198254" y="2853405"/>
                        <a:pt x="2198254" y="2848667"/>
                      </a:cubicBezTo>
                      <a:cubicBezTo>
                        <a:pt x="2198254" y="2839190"/>
                        <a:pt x="2198254" y="2832083"/>
                        <a:pt x="2198254" y="2827345"/>
                      </a:cubicBezTo>
                      <a:close/>
                      <a:moveTo>
                        <a:pt x="2122442" y="2917372"/>
                      </a:moveTo>
                      <a:cubicBezTo>
                        <a:pt x="2122442" y="2912633"/>
                        <a:pt x="2122442" y="2910264"/>
                        <a:pt x="2124811" y="2907895"/>
                      </a:cubicBezTo>
                      <a:cubicBezTo>
                        <a:pt x="2122442" y="2910264"/>
                        <a:pt x="2122442" y="2912633"/>
                        <a:pt x="2122442" y="2917372"/>
                      </a:cubicBezTo>
                      <a:cubicBezTo>
                        <a:pt x="2134288" y="2917372"/>
                        <a:pt x="2146133" y="2917372"/>
                        <a:pt x="2157979" y="2917372"/>
                      </a:cubicBezTo>
                      <a:cubicBezTo>
                        <a:pt x="2157979" y="2931586"/>
                        <a:pt x="2146133" y="2933955"/>
                        <a:pt x="2136657" y="2938694"/>
                      </a:cubicBezTo>
                      <a:cubicBezTo>
                        <a:pt x="2129550" y="2943432"/>
                        <a:pt x="2122442" y="2945801"/>
                        <a:pt x="2115335" y="2950540"/>
                      </a:cubicBezTo>
                      <a:cubicBezTo>
                        <a:pt x="2120073" y="2945801"/>
                        <a:pt x="2127181" y="2941063"/>
                        <a:pt x="2136657" y="2938694"/>
                      </a:cubicBezTo>
                      <a:cubicBezTo>
                        <a:pt x="2146133" y="2933955"/>
                        <a:pt x="2157979" y="2929217"/>
                        <a:pt x="2157979" y="2917372"/>
                      </a:cubicBezTo>
                      <a:cubicBezTo>
                        <a:pt x="2143764" y="2917372"/>
                        <a:pt x="2134288" y="2917372"/>
                        <a:pt x="2122442" y="2917372"/>
                      </a:cubicBezTo>
                      <a:close/>
                      <a:moveTo>
                        <a:pt x="2136657" y="2900788"/>
                      </a:moveTo>
                      <a:cubicBezTo>
                        <a:pt x="2141395" y="2898418"/>
                        <a:pt x="2146133" y="2898418"/>
                        <a:pt x="2148503" y="2896050"/>
                      </a:cubicBezTo>
                      <a:cubicBezTo>
                        <a:pt x="2150872" y="2896050"/>
                        <a:pt x="2150872" y="2893680"/>
                        <a:pt x="2153241" y="2893680"/>
                      </a:cubicBezTo>
                      <a:cubicBezTo>
                        <a:pt x="2150872" y="2893680"/>
                        <a:pt x="2150872" y="2896050"/>
                        <a:pt x="2148503" y="2896050"/>
                      </a:cubicBezTo>
                      <a:cubicBezTo>
                        <a:pt x="2146133" y="2898418"/>
                        <a:pt x="2141395" y="2898418"/>
                        <a:pt x="2136657" y="2900788"/>
                      </a:cubicBezTo>
                      <a:close/>
                      <a:moveTo>
                        <a:pt x="1883160" y="2415117"/>
                      </a:moveTo>
                      <a:cubicBezTo>
                        <a:pt x="1885529" y="2422224"/>
                        <a:pt x="1890268" y="2429332"/>
                        <a:pt x="1899744" y="2429332"/>
                      </a:cubicBezTo>
                      <a:cubicBezTo>
                        <a:pt x="1918697" y="2431700"/>
                        <a:pt x="1925805" y="2441177"/>
                        <a:pt x="1925805" y="2450654"/>
                      </a:cubicBezTo>
                      <a:cubicBezTo>
                        <a:pt x="1925805" y="2438808"/>
                        <a:pt x="1921066" y="2431700"/>
                        <a:pt x="1899744" y="2429332"/>
                      </a:cubicBezTo>
                      <a:cubicBezTo>
                        <a:pt x="1892637" y="2429332"/>
                        <a:pt x="1885529" y="2422224"/>
                        <a:pt x="1883160" y="2415117"/>
                      </a:cubicBezTo>
                      <a:close/>
                      <a:moveTo>
                        <a:pt x="1897375" y="2595170"/>
                      </a:moveTo>
                      <a:cubicBezTo>
                        <a:pt x="1895006" y="2595170"/>
                        <a:pt x="1892637" y="2592801"/>
                        <a:pt x="1890268" y="2592801"/>
                      </a:cubicBezTo>
                      <a:cubicBezTo>
                        <a:pt x="1892637" y="2595170"/>
                        <a:pt x="1895006" y="2595170"/>
                        <a:pt x="1897375" y="2595170"/>
                      </a:cubicBezTo>
                      <a:lnTo>
                        <a:pt x="1897375" y="2595170"/>
                      </a:lnTo>
                      <a:close/>
                      <a:moveTo>
                        <a:pt x="1859469" y="2602278"/>
                      </a:moveTo>
                      <a:cubicBezTo>
                        <a:pt x="1857100" y="2607016"/>
                        <a:pt x="1852362" y="2607016"/>
                        <a:pt x="1849992" y="2604647"/>
                      </a:cubicBezTo>
                      <a:cubicBezTo>
                        <a:pt x="1854731" y="2607016"/>
                        <a:pt x="1859469" y="2607016"/>
                        <a:pt x="1859469" y="2602278"/>
                      </a:cubicBezTo>
                      <a:cubicBezTo>
                        <a:pt x="1864207" y="2590432"/>
                        <a:pt x="1868946" y="2588063"/>
                        <a:pt x="1876053" y="2588063"/>
                      </a:cubicBezTo>
                      <a:cubicBezTo>
                        <a:pt x="1871315" y="2588063"/>
                        <a:pt x="1864207" y="2590432"/>
                        <a:pt x="1859469" y="2602278"/>
                      </a:cubicBezTo>
                      <a:close/>
                      <a:moveTo>
                        <a:pt x="1876053" y="2841560"/>
                      </a:moveTo>
                      <a:cubicBezTo>
                        <a:pt x="1873684" y="2846298"/>
                        <a:pt x="1873684" y="2848667"/>
                        <a:pt x="1871315" y="2851036"/>
                      </a:cubicBezTo>
                      <a:cubicBezTo>
                        <a:pt x="1873684" y="2848667"/>
                        <a:pt x="1873684" y="2846298"/>
                        <a:pt x="1876053" y="2841560"/>
                      </a:cubicBezTo>
                      <a:cubicBezTo>
                        <a:pt x="1876053" y="2841560"/>
                        <a:pt x="1876053" y="2841560"/>
                        <a:pt x="1876053" y="2841560"/>
                      </a:cubicBezTo>
                      <a:close/>
                      <a:moveTo>
                        <a:pt x="1821563" y="2310875"/>
                      </a:moveTo>
                      <a:cubicBezTo>
                        <a:pt x="1807348" y="2310875"/>
                        <a:pt x="1793133" y="2310875"/>
                        <a:pt x="1786026" y="2294291"/>
                      </a:cubicBezTo>
                      <a:cubicBezTo>
                        <a:pt x="1774180" y="2294291"/>
                        <a:pt x="1762335" y="2294291"/>
                        <a:pt x="1750489" y="2294291"/>
                      </a:cubicBezTo>
                      <a:cubicBezTo>
                        <a:pt x="1743382" y="2310875"/>
                        <a:pt x="1726798" y="2315613"/>
                        <a:pt x="1712583" y="2325090"/>
                      </a:cubicBezTo>
                      <a:cubicBezTo>
                        <a:pt x="1703107" y="2332197"/>
                        <a:pt x="1686523" y="2334566"/>
                        <a:pt x="1684154" y="2348781"/>
                      </a:cubicBezTo>
                      <a:cubicBezTo>
                        <a:pt x="1684154" y="2334566"/>
                        <a:pt x="1703107" y="2332197"/>
                        <a:pt x="1712583" y="2325090"/>
                      </a:cubicBezTo>
                      <a:cubicBezTo>
                        <a:pt x="1724429" y="2315613"/>
                        <a:pt x="1743382" y="2308506"/>
                        <a:pt x="1750489" y="2294291"/>
                      </a:cubicBezTo>
                      <a:lnTo>
                        <a:pt x="1750489" y="2294291"/>
                      </a:lnTo>
                      <a:cubicBezTo>
                        <a:pt x="1750489" y="2277707"/>
                        <a:pt x="1745751" y="2268231"/>
                        <a:pt x="1724429" y="2270600"/>
                      </a:cubicBezTo>
                      <a:cubicBezTo>
                        <a:pt x="1712583" y="2272969"/>
                        <a:pt x="1703107" y="2282445"/>
                        <a:pt x="1691261" y="2272969"/>
                      </a:cubicBezTo>
                      <a:cubicBezTo>
                        <a:pt x="1677046" y="2263493"/>
                        <a:pt x="1667570" y="2249278"/>
                        <a:pt x="1653355" y="2242170"/>
                      </a:cubicBezTo>
                      <a:cubicBezTo>
                        <a:pt x="1639140" y="2235063"/>
                        <a:pt x="1627294" y="2258754"/>
                        <a:pt x="1605972" y="2251647"/>
                      </a:cubicBezTo>
                      <a:cubicBezTo>
                        <a:pt x="1591758" y="2246908"/>
                        <a:pt x="1579912" y="2254016"/>
                        <a:pt x="1579912" y="2265862"/>
                      </a:cubicBezTo>
                      <a:cubicBezTo>
                        <a:pt x="1579912" y="2254016"/>
                        <a:pt x="1591758" y="2246908"/>
                        <a:pt x="1605972" y="2251647"/>
                      </a:cubicBezTo>
                      <a:cubicBezTo>
                        <a:pt x="1627294" y="2258754"/>
                        <a:pt x="1636771" y="2235063"/>
                        <a:pt x="1653355" y="2242170"/>
                      </a:cubicBezTo>
                      <a:cubicBezTo>
                        <a:pt x="1667570" y="2249278"/>
                        <a:pt x="1679415" y="2263493"/>
                        <a:pt x="1691261" y="2272969"/>
                      </a:cubicBezTo>
                      <a:cubicBezTo>
                        <a:pt x="1703107" y="2280076"/>
                        <a:pt x="1712583" y="2272969"/>
                        <a:pt x="1724429" y="2270600"/>
                      </a:cubicBezTo>
                      <a:cubicBezTo>
                        <a:pt x="1743382" y="2265862"/>
                        <a:pt x="1750489" y="2277707"/>
                        <a:pt x="1750489" y="2294291"/>
                      </a:cubicBezTo>
                      <a:cubicBezTo>
                        <a:pt x="1762335" y="2294291"/>
                        <a:pt x="1774180" y="2294291"/>
                        <a:pt x="1786026" y="2294291"/>
                      </a:cubicBezTo>
                      <a:cubicBezTo>
                        <a:pt x="1793133" y="2277707"/>
                        <a:pt x="1821563" y="2280076"/>
                        <a:pt x="1826301" y="2251647"/>
                      </a:cubicBezTo>
                      <a:cubicBezTo>
                        <a:pt x="1826301" y="2251647"/>
                        <a:pt x="1826301" y="2251647"/>
                        <a:pt x="1826301" y="2251647"/>
                      </a:cubicBezTo>
                      <a:cubicBezTo>
                        <a:pt x="1819194" y="2280076"/>
                        <a:pt x="1793133" y="2277707"/>
                        <a:pt x="1786026" y="2294291"/>
                      </a:cubicBezTo>
                      <a:cubicBezTo>
                        <a:pt x="1793133" y="2310875"/>
                        <a:pt x="1807348" y="2313244"/>
                        <a:pt x="1821563" y="2310875"/>
                      </a:cubicBezTo>
                      <a:lnTo>
                        <a:pt x="1821563" y="2310875"/>
                      </a:lnTo>
                      <a:cubicBezTo>
                        <a:pt x="1821563" y="2320352"/>
                        <a:pt x="1826301" y="2325090"/>
                        <a:pt x="1835778" y="2327459"/>
                      </a:cubicBezTo>
                      <a:cubicBezTo>
                        <a:pt x="1866576" y="2332197"/>
                        <a:pt x="1897375" y="2317982"/>
                        <a:pt x="1928174" y="2317982"/>
                      </a:cubicBezTo>
                      <a:cubicBezTo>
                        <a:pt x="1930543" y="2317982"/>
                        <a:pt x="1930543" y="2317982"/>
                        <a:pt x="1932912" y="2315613"/>
                      </a:cubicBezTo>
                      <a:cubicBezTo>
                        <a:pt x="1944758" y="2272969"/>
                        <a:pt x="1994509" y="2282445"/>
                        <a:pt x="2020570" y="2256385"/>
                      </a:cubicBezTo>
                      <a:cubicBezTo>
                        <a:pt x="2041892" y="2235063"/>
                        <a:pt x="2075060" y="2242170"/>
                        <a:pt x="2103489" y="2242170"/>
                      </a:cubicBezTo>
                      <a:cubicBezTo>
                        <a:pt x="2112966" y="2242170"/>
                        <a:pt x="2120073" y="2244540"/>
                        <a:pt x="2129550" y="2246908"/>
                      </a:cubicBezTo>
                      <a:cubicBezTo>
                        <a:pt x="2146133" y="2254016"/>
                        <a:pt x="2162717" y="2244540"/>
                        <a:pt x="2179301" y="2244540"/>
                      </a:cubicBezTo>
                      <a:cubicBezTo>
                        <a:pt x="2181670" y="2232694"/>
                        <a:pt x="2184039" y="2220848"/>
                        <a:pt x="2186409" y="2206633"/>
                      </a:cubicBezTo>
                      <a:cubicBezTo>
                        <a:pt x="2202993" y="2218479"/>
                        <a:pt x="2193516" y="2232694"/>
                        <a:pt x="2195885" y="2246908"/>
                      </a:cubicBezTo>
                      <a:cubicBezTo>
                        <a:pt x="2200623" y="2254016"/>
                        <a:pt x="2205362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12469" y="2254016"/>
                        <a:pt x="2212469" y="2254016"/>
                        <a:pt x="2212469" y="2254016"/>
                      </a:cubicBezTo>
                      <a:cubicBezTo>
                        <a:pt x="2205362" y="2254016"/>
                        <a:pt x="2198254" y="2251647"/>
                        <a:pt x="2195885" y="2246908"/>
                      </a:cubicBezTo>
                      <a:cubicBezTo>
                        <a:pt x="2193516" y="2235063"/>
                        <a:pt x="2200623" y="2220848"/>
                        <a:pt x="2186409" y="2206633"/>
                      </a:cubicBezTo>
                      <a:cubicBezTo>
                        <a:pt x="2184039" y="2220848"/>
                        <a:pt x="2181670" y="2232694"/>
                        <a:pt x="2179301" y="2244540"/>
                      </a:cubicBezTo>
                      <a:cubicBezTo>
                        <a:pt x="2179301" y="2244540"/>
                        <a:pt x="2179301" y="2244540"/>
                        <a:pt x="2179301" y="2244540"/>
                      </a:cubicBezTo>
                      <a:cubicBezTo>
                        <a:pt x="2162717" y="2244540"/>
                        <a:pt x="2146133" y="2251647"/>
                        <a:pt x="2129550" y="2246908"/>
                      </a:cubicBezTo>
                      <a:cubicBezTo>
                        <a:pt x="2129550" y="2246908"/>
                        <a:pt x="2129550" y="2246908"/>
                        <a:pt x="2129550" y="2246908"/>
                      </a:cubicBezTo>
                      <a:cubicBezTo>
                        <a:pt x="2120073" y="2244540"/>
                        <a:pt x="2112966" y="2242170"/>
                        <a:pt x="2103489" y="2242170"/>
                      </a:cubicBezTo>
                      <a:cubicBezTo>
                        <a:pt x="2075060" y="2242170"/>
                        <a:pt x="2039523" y="2237432"/>
                        <a:pt x="2020570" y="2256385"/>
                      </a:cubicBezTo>
                      <a:cubicBezTo>
                        <a:pt x="1994509" y="2282445"/>
                        <a:pt x="1942388" y="2270600"/>
                        <a:pt x="1932912" y="2315613"/>
                      </a:cubicBezTo>
                      <a:cubicBezTo>
                        <a:pt x="1932912" y="2315613"/>
                        <a:pt x="1930543" y="2317982"/>
                        <a:pt x="1928174" y="2317982"/>
                      </a:cubicBezTo>
                      <a:cubicBezTo>
                        <a:pt x="1897375" y="2317982"/>
                        <a:pt x="1866576" y="2332197"/>
                        <a:pt x="1835778" y="2327459"/>
                      </a:cubicBezTo>
                      <a:cubicBezTo>
                        <a:pt x="1826301" y="2327459"/>
                        <a:pt x="1821563" y="2320352"/>
                        <a:pt x="1821563" y="2310875"/>
                      </a:cubicBezTo>
                      <a:close/>
                      <a:moveTo>
                        <a:pt x="1828670" y="2588063"/>
                      </a:moveTo>
                      <a:cubicBezTo>
                        <a:pt x="1826301" y="2588063"/>
                        <a:pt x="1823932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1563" y="2585694"/>
                        <a:pt x="1821563" y="2585694"/>
                        <a:pt x="1821563" y="2585694"/>
                      </a:cubicBezTo>
                      <a:cubicBezTo>
                        <a:pt x="1823932" y="2585694"/>
                        <a:pt x="1826301" y="2585694"/>
                        <a:pt x="1828670" y="2588063"/>
                      </a:cubicBezTo>
                      <a:close/>
                      <a:moveTo>
                        <a:pt x="1575174" y="2573848"/>
                      </a:moveTo>
                      <a:cubicBezTo>
                        <a:pt x="1575174" y="2571479"/>
                        <a:pt x="1575174" y="2569110"/>
                        <a:pt x="1575174" y="2566741"/>
                      </a:cubicBezTo>
                      <a:cubicBezTo>
                        <a:pt x="1577543" y="2569110"/>
                        <a:pt x="1577543" y="2571479"/>
                        <a:pt x="1575174" y="2573848"/>
                      </a:cubicBezTo>
                      <a:cubicBezTo>
                        <a:pt x="1565697" y="2571479"/>
                        <a:pt x="1560959" y="2569110"/>
                        <a:pt x="1553852" y="2564372"/>
                      </a:cubicBezTo>
                      <a:cubicBezTo>
                        <a:pt x="1560959" y="2569110"/>
                        <a:pt x="1568066" y="2573848"/>
                        <a:pt x="1575174" y="2573848"/>
                      </a:cubicBezTo>
                      <a:close/>
                      <a:moveTo>
                        <a:pt x="1563328" y="2543049"/>
                      </a:moveTo>
                      <a:cubicBezTo>
                        <a:pt x="1568066" y="2547788"/>
                        <a:pt x="1572805" y="2552526"/>
                        <a:pt x="1575174" y="2559634"/>
                      </a:cubicBezTo>
                      <a:cubicBezTo>
                        <a:pt x="1572805" y="2554895"/>
                        <a:pt x="1568066" y="2547788"/>
                        <a:pt x="1563328" y="2543049"/>
                      </a:cubicBezTo>
                      <a:close/>
                      <a:moveTo>
                        <a:pt x="1579912" y="2746794"/>
                      </a:moveTo>
                      <a:lnTo>
                        <a:pt x="1579912" y="2746794"/>
                      </a:ln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2805" y="2742056"/>
                        <a:pt x="1565697" y="2739687"/>
                        <a:pt x="1558590" y="2739687"/>
                      </a:cubicBezTo>
                      <a:cubicBezTo>
                        <a:pt x="1565697" y="2739687"/>
                        <a:pt x="1572805" y="2742056"/>
                        <a:pt x="1579912" y="2746794"/>
                      </a:cubicBezTo>
                      <a:close/>
                      <a:moveTo>
                        <a:pt x="1579912" y="2746794"/>
                      </a:moveTo>
                      <a:cubicBezTo>
                        <a:pt x="1579912" y="2746794"/>
                        <a:pt x="1579912" y="2746794"/>
                        <a:pt x="1579912" y="2746794"/>
                      </a:cubicBezTo>
                      <a:cubicBezTo>
                        <a:pt x="1579912" y="2753902"/>
                        <a:pt x="1579912" y="2763378"/>
                        <a:pt x="1579912" y="2770486"/>
                      </a:cubicBezTo>
                      <a:cubicBezTo>
                        <a:pt x="1584650" y="2777593"/>
                        <a:pt x="1589388" y="2784701"/>
                        <a:pt x="1589388" y="2794177"/>
                      </a:cubicBezTo>
                      <a:cubicBezTo>
                        <a:pt x="1598865" y="2796546"/>
                        <a:pt x="1605972" y="2798915"/>
                        <a:pt x="1615449" y="2801284"/>
                      </a:cubicBezTo>
                      <a:cubicBezTo>
                        <a:pt x="1627294" y="2801284"/>
                        <a:pt x="1634402" y="2801284"/>
                        <a:pt x="1641509" y="2794177"/>
                      </a:cubicBezTo>
                      <a:cubicBezTo>
                        <a:pt x="1634402" y="2798915"/>
                        <a:pt x="1624925" y="2801284"/>
                        <a:pt x="1615449" y="2801284"/>
                      </a:cubicBezTo>
                      <a:cubicBezTo>
                        <a:pt x="1615449" y="2801284"/>
                        <a:pt x="1615449" y="2801284"/>
                        <a:pt x="1615449" y="2801284"/>
                      </a:cubicBezTo>
                      <a:cubicBezTo>
                        <a:pt x="1605972" y="2798915"/>
                        <a:pt x="1598865" y="2796546"/>
                        <a:pt x="1589388" y="2791808"/>
                      </a:cubicBezTo>
                      <a:cubicBezTo>
                        <a:pt x="1589388" y="2782331"/>
                        <a:pt x="1584650" y="2775224"/>
                        <a:pt x="1579912" y="2768116"/>
                      </a:cubicBezTo>
                      <a:cubicBezTo>
                        <a:pt x="1579912" y="2763378"/>
                        <a:pt x="1579912" y="2756271"/>
                        <a:pt x="1579912" y="2746794"/>
                      </a:cubicBezTo>
                      <a:close/>
                      <a:moveTo>
                        <a:pt x="1594127" y="2732580"/>
                      </a:moveTo>
                      <a:cubicBezTo>
                        <a:pt x="1594127" y="2737318"/>
                        <a:pt x="1594127" y="2742056"/>
                        <a:pt x="1591758" y="2744425"/>
                      </a:cubicBezTo>
                      <a:cubicBezTo>
                        <a:pt x="1594127" y="2739687"/>
                        <a:pt x="1596496" y="2737318"/>
                        <a:pt x="1594127" y="2732580"/>
                      </a:cubicBezTo>
                      <a:cubicBezTo>
                        <a:pt x="1594127" y="2725472"/>
                        <a:pt x="1587019" y="2718365"/>
                        <a:pt x="1589388" y="2713627"/>
                      </a:cubicBezTo>
                      <a:cubicBezTo>
                        <a:pt x="1594127" y="2689936"/>
                        <a:pt x="1596496" y="2673351"/>
                        <a:pt x="1603603" y="2666244"/>
                      </a:cubicBezTo>
                      <a:cubicBezTo>
                        <a:pt x="1596496" y="2673351"/>
                        <a:pt x="1594127" y="2689936"/>
                        <a:pt x="1589388" y="2713627"/>
                      </a:cubicBezTo>
                      <a:cubicBezTo>
                        <a:pt x="1589388" y="2718365"/>
                        <a:pt x="1594127" y="2725472"/>
                        <a:pt x="1594127" y="2732580"/>
                      </a:cubicBezTo>
                      <a:close/>
                      <a:moveTo>
                        <a:pt x="1587019" y="2514620"/>
                      </a:move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577543" y="2512251"/>
                        <a:pt x="1568066" y="2509882"/>
                        <a:pt x="1558590" y="2509882"/>
                      </a:cubicBezTo>
                      <a:cubicBezTo>
                        <a:pt x="1556221" y="2509882"/>
                        <a:pt x="1551482" y="2512251"/>
                        <a:pt x="1549113" y="2512251"/>
                      </a:cubicBezTo>
                      <a:cubicBezTo>
                        <a:pt x="1551482" y="2509882"/>
                        <a:pt x="1556221" y="2509882"/>
                        <a:pt x="1558590" y="2509882"/>
                      </a:cubicBezTo>
                      <a:cubicBezTo>
                        <a:pt x="1568066" y="2507512"/>
                        <a:pt x="1577543" y="2512251"/>
                        <a:pt x="1587019" y="2514620"/>
                      </a:cubicBezTo>
                      <a:lnTo>
                        <a:pt x="1587019" y="2514620"/>
                      </a:lnTo>
                      <a:lnTo>
                        <a:pt x="1587019" y="2514620"/>
                      </a:lnTo>
                      <a:cubicBezTo>
                        <a:pt x="1610711" y="2512251"/>
                        <a:pt x="1627294" y="2486190"/>
                        <a:pt x="1655724" y="2490929"/>
                      </a:cubicBezTo>
                      <a:cubicBezTo>
                        <a:pt x="1648617" y="2476714"/>
                        <a:pt x="1646248" y="2460130"/>
                        <a:pt x="1622556" y="2455392"/>
                      </a:cubicBezTo>
                      <a:cubicBezTo>
                        <a:pt x="1608342" y="2453023"/>
                        <a:pt x="1601234" y="2438808"/>
                        <a:pt x="1601234" y="2422224"/>
                      </a:cubicBezTo>
                      <a:cubicBezTo>
                        <a:pt x="1601234" y="2441177"/>
                        <a:pt x="1605972" y="2453023"/>
                        <a:pt x="1622556" y="2455392"/>
                      </a:cubicBezTo>
                      <a:cubicBezTo>
                        <a:pt x="1646248" y="2460130"/>
                        <a:pt x="1648617" y="2476714"/>
                        <a:pt x="1655724" y="2490929"/>
                      </a:cubicBezTo>
                      <a:cubicBezTo>
                        <a:pt x="1665201" y="2495667"/>
                        <a:pt x="1677046" y="2500405"/>
                        <a:pt x="1688892" y="2500405"/>
                      </a:cubicBezTo>
                      <a:cubicBezTo>
                        <a:pt x="1700738" y="2493298"/>
                        <a:pt x="1698368" y="2479083"/>
                        <a:pt x="1703107" y="2469607"/>
                      </a:cubicBezTo>
                      <a:cubicBezTo>
                        <a:pt x="1710214" y="2460130"/>
                        <a:pt x="1710214" y="2453023"/>
                        <a:pt x="1707845" y="2445915"/>
                      </a:cubicBezTo>
                      <a:cubicBezTo>
                        <a:pt x="1710214" y="2450654"/>
                        <a:pt x="1710214" y="2460130"/>
                        <a:pt x="1703107" y="2469607"/>
                      </a:cubicBezTo>
                      <a:cubicBezTo>
                        <a:pt x="1695999" y="2479083"/>
                        <a:pt x="1700738" y="2493298"/>
                        <a:pt x="1688892" y="2500405"/>
                      </a:cubicBezTo>
                      <a:cubicBezTo>
                        <a:pt x="1695999" y="2514620"/>
                        <a:pt x="1700738" y="2521727"/>
                        <a:pt x="1705476" y="2521727"/>
                      </a:cubicBezTo>
                      <a:cubicBezTo>
                        <a:pt x="1700738" y="2521727"/>
                        <a:pt x="1695999" y="2514620"/>
                        <a:pt x="1688892" y="2500405"/>
                      </a:cubicBezTo>
                      <a:cubicBezTo>
                        <a:pt x="1677046" y="2500405"/>
                        <a:pt x="1665201" y="2498036"/>
                        <a:pt x="1655724" y="2490929"/>
                      </a:cubicBezTo>
                      <a:cubicBezTo>
                        <a:pt x="1629664" y="2486190"/>
                        <a:pt x="1613080" y="2509882"/>
                        <a:pt x="1587019" y="2514620"/>
                      </a:cubicBezTo>
                      <a:close/>
                      <a:moveTo>
                        <a:pt x="1553852" y="2533573"/>
                      </a:moveTo>
                      <a:cubicBezTo>
                        <a:pt x="1553852" y="2531204"/>
                        <a:pt x="1553852" y="2531204"/>
                        <a:pt x="1553852" y="2533573"/>
                      </a:cubicBezTo>
                      <a:lnTo>
                        <a:pt x="1553852" y="2533573"/>
                      </a:lnTo>
                      <a:cubicBezTo>
                        <a:pt x="1553852" y="2531204"/>
                        <a:pt x="1553852" y="2531204"/>
                        <a:pt x="1553852" y="2533573"/>
                      </a:cubicBezTo>
                      <a:close/>
                      <a:moveTo>
                        <a:pt x="1537268" y="2744425"/>
                      </a:moveTo>
                      <a:lnTo>
                        <a:pt x="1537268" y="2744425"/>
                      </a:lnTo>
                      <a:cubicBezTo>
                        <a:pt x="1530160" y="2737318"/>
                        <a:pt x="1532529" y="2734949"/>
                        <a:pt x="1537268" y="2730211"/>
                      </a:cubicBezTo>
                      <a:cubicBezTo>
                        <a:pt x="1542006" y="2725472"/>
                        <a:pt x="1546744" y="2718365"/>
                        <a:pt x="1542006" y="2713627"/>
                      </a:cubicBezTo>
                      <a:cubicBezTo>
                        <a:pt x="1539637" y="2711258"/>
                        <a:pt x="1539637" y="2711258"/>
                        <a:pt x="1537268" y="2711258"/>
                      </a:cubicBezTo>
                      <a:cubicBezTo>
                        <a:pt x="1539637" y="2711258"/>
                        <a:pt x="1539637" y="2711258"/>
                        <a:pt x="1542006" y="2713627"/>
                      </a:cubicBezTo>
                      <a:cubicBezTo>
                        <a:pt x="1546744" y="2718365"/>
                        <a:pt x="1544375" y="2725472"/>
                        <a:pt x="1537268" y="2730211"/>
                      </a:cubicBezTo>
                      <a:cubicBezTo>
                        <a:pt x="1532529" y="2734949"/>
                        <a:pt x="1527791" y="2739687"/>
                        <a:pt x="1537268" y="2744425"/>
                      </a:cubicBezTo>
                      <a:close/>
                      <a:moveTo>
                        <a:pt x="1492254" y="2448284"/>
                      </a:moveTo>
                      <a:cubicBezTo>
                        <a:pt x="1492254" y="2450654"/>
                        <a:pt x="1492254" y="2453023"/>
                        <a:pt x="1492254" y="2455392"/>
                      </a:cubicBezTo>
                      <a:cubicBezTo>
                        <a:pt x="1470932" y="2453023"/>
                        <a:pt x="1463825" y="2464868"/>
                        <a:pt x="1459086" y="2479083"/>
                      </a:cubicBezTo>
                      <a:cubicBezTo>
                        <a:pt x="1456717" y="2479083"/>
                        <a:pt x="1454348" y="2479083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47241" y="2498036"/>
                        <a:pt x="1454348" y="2516989"/>
                        <a:pt x="1440134" y="2533573"/>
                      </a:cubicBezTo>
                      <a:cubicBezTo>
                        <a:pt x="1416442" y="2559634"/>
                        <a:pt x="1385644" y="2573848"/>
                        <a:pt x="1354845" y="2588063"/>
                      </a:cubicBezTo>
                      <a:cubicBezTo>
                        <a:pt x="1347738" y="2590432"/>
                        <a:pt x="1340630" y="2592801"/>
                        <a:pt x="1333523" y="2590432"/>
                      </a:cubicBezTo>
                      <a:cubicBezTo>
                        <a:pt x="1309832" y="2578586"/>
                        <a:pt x="1293248" y="2590432"/>
                        <a:pt x="1274295" y="2599909"/>
                      </a:cubicBezTo>
                      <a:cubicBezTo>
                        <a:pt x="1260080" y="2607016"/>
                        <a:pt x="1248234" y="2614123"/>
                        <a:pt x="1257711" y="2633076"/>
                      </a:cubicBezTo>
                      <a:cubicBezTo>
                        <a:pt x="1262449" y="2642553"/>
                        <a:pt x="1264818" y="2659137"/>
                        <a:pt x="1245865" y="2661506"/>
                      </a:cubicBezTo>
                      <a:cubicBezTo>
                        <a:pt x="1219805" y="2666244"/>
                        <a:pt x="1224543" y="2682828"/>
                        <a:pt x="1224543" y="2697043"/>
                      </a:cubicBezTo>
                      <a:cubicBezTo>
                        <a:pt x="1224543" y="2711258"/>
                        <a:pt x="1231650" y="2725472"/>
                        <a:pt x="1236388" y="2739687"/>
                      </a:cubicBezTo>
                      <a:cubicBezTo>
                        <a:pt x="1243496" y="2761009"/>
                        <a:pt x="1229281" y="2758640"/>
                        <a:pt x="1215066" y="2758640"/>
                      </a:cubicBezTo>
                      <a:cubicBezTo>
                        <a:pt x="1217435" y="2772855"/>
                        <a:pt x="1224543" y="2777593"/>
                        <a:pt x="1234019" y="2777593"/>
                      </a:cubicBezTo>
                      <a:cubicBezTo>
                        <a:pt x="1224543" y="2777593"/>
                        <a:pt x="1217435" y="2772855"/>
                        <a:pt x="1215066" y="2758640"/>
                      </a:cubicBezTo>
                      <a:lnTo>
                        <a:pt x="1215066" y="2758640"/>
                      </a:lnTo>
                      <a:cubicBezTo>
                        <a:pt x="1207959" y="2756271"/>
                        <a:pt x="1198482" y="2749164"/>
                        <a:pt x="1189006" y="2751533"/>
                      </a:cubicBezTo>
                      <a:cubicBezTo>
                        <a:pt x="1189006" y="2751533"/>
                        <a:pt x="1189006" y="2751533"/>
                        <a:pt x="1189006" y="2751533"/>
                      </a:cubicBezTo>
                      <a:cubicBezTo>
                        <a:pt x="1184268" y="2749164"/>
                        <a:pt x="1181899" y="2744425"/>
                        <a:pt x="1181899" y="2739687"/>
                      </a:cubicBezTo>
                      <a:cubicBezTo>
                        <a:pt x="1181899" y="2744425"/>
                        <a:pt x="1184268" y="2746794"/>
                        <a:pt x="1189006" y="2751533"/>
                      </a:cubicBezTo>
                      <a:cubicBezTo>
                        <a:pt x="1198482" y="2751533"/>
                        <a:pt x="1205590" y="2756271"/>
                        <a:pt x="1215066" y="2758640"/>
                      </a:cubicBezTo>
                      <a:cubicBezTo>
                        <a:pt x="1226912" y="2758640"/>
                        <a:pt x="1243496" y="2761009"/>
                        <a:pt x="1236388" y="2739687"/>
                      </a:cubicBezTo>
                      <a:cubicBezTo>
                        <a:pt x="1231650" y="2725472"/>
                        <a:pt x="1224543" y="2713627"/>
                        <a:pt x="1224543" y="2697043"/>
                      </a:cubicBezTo>
                      <a:cubicBezTo>
                        <a:pt x="1224543" y="2680459"/>
                        <a:pt x="1219805" y="2663875"/>
                        <a:pt x="1245865" y="2661506"/>
                      </a:cubicBezTo>
                      <a:cubicBezTo>
                        <a:pt x="1262449" y="2659137"/>
                        <a:pt x="1262449" y="2642553"/>
                        <a:pt x="1257711" y="2633076"/>
                      </a:cubicBezTo>
                      <a:cubicBezTo>
                        <a:pt x="1250603" y="2614123"/>
                        <a:pt x="1260080" y="2607016"/>
                        <a:pt x="1274295" y="2599909"/>
                      </a:cubicBezTo>
                      <a:cubicBezTo>
                        <a:pt x="1293248" y="2590432"/>
                        <a:pt x="1309832" y="2576217"/>
                        <a:pt x="1333523" y="2590432"/>
                      </a:cubicBezTo>
                      <a:cubicBezTo>
                        <a:pt x="1340630" y="2592801"/>
                        <a:pt x="1347738" y="2590432"/>
                        <a:pt x="1354845" y="2588063"/>
                      </a:cubicBezTo>
                      <a:cubicBezTo>
                        <a:pt x="1385644" y="2573848"/>
                        <a:pt x="1416442" y="2559634"/>
                        <a:pt x="1440134" y="2533573"/>
                      </a:cubicBezTo>
                      <a:cubicBezTo>
                        <a:pt x="1454348" y="2516989"/>
                        <a:pt x="1447241" y="2498036"/>
                        <a:pt x="1449610" y="2479083"/>
                      </a:cubicBezTo>
                      <a:lnTo>
                        <a:pt x="1449610" y="2479083"/>
                      </a:lnTo>
                      <a:cubicBezTo>
                        <a:pt x="1451979" y="2479083"/>
                        <a:pt x="1454348" y="2479083"/>
                        <a:pt x="1459086" y="2479083"/>
                      </a:cubicBezTo>
                      <a:cubicBezTo>
                        <a:pt x="1466194" y="2464868"/>
                        <a:pt x="1473301" y="2453023"/>
                        <a:pt x="1492254" y="2455392"/>
                      </a:cubicBezTo>
                      <a:cubicBezTo>
                        <a:pt x="1492254" y="2453023"/>
                        <a:pt x="1492254" y="2450654"/>
                        <a:pt x="1492254" y="2448284"/>
                      </a:cubicBezTo>
                      <a:cubicBezTo>
                        <a:pt x="1475670" y="2438808"/>
                        <a:pt x="1492254" y="2417486"/>
                        <a:pt x="1475670" y="2408009"/>
                      </a:cubicBezTo>
                      <a:lnTo>
                        <a:pt x="1475670" y="2408009"/>
                      </a:lnTo>
                      <a:cubicBezTo>
                        <a:pt x="1475670" y="2408009"/>
                        <a:pt x="1475670" y="2408009"/>
                        <a:pt x="1475670" y="2408009"/>
                      </a:cubicBezTo>
                      <a:cubicBezTo>
                        <a:pt x="1492254" y="2417486"/>
                        <a:pt x="1478040" y="2438808"/>
                        <a:pt x="1492254" y="2448284"/>
                      </a:cubicBezTo>
                      <a:cubicBezTo>
                        <a:pt x="1525422" y="2453023"/>
                        <a:pt x="1553852" y="2426962"/>
                        <a:pt x="1589388" y="2434070"/>
                      </a:cubicBezTo>
                      <a:cubicBezTo>
                        <a:pt x="1589388" y="2434070"/>
                        <a:pt x="1589388" y="2434070"/>
                        <a:pt x="1589388" y="2434070"/>
                      </a:cubicBezTo>
                      <a:cubicBezTo>
                        <a:pt x="1553852" y="2429332"/>
                        <a:pt x="1525422" y="2453023"/>
                        <a:pt x="1492254" y="2448284"/>
                      </a:cubicBezTo>
                      <a:close/>
                      <a:moveTo>
                        <a:pt x="1456717" y="2713627"/>
                      </a:moveTo>
                      <a:cubicBezTo>
                        <a:pt x="1454348" y="2715996"/>
                        <a:pt x="1454348" y="2720734"/>
                        <a:pt x="1456717" y="2725472"/>
                      </a:cubicBezTo>
                      <a:cubicBezTo>
                        <a:pt x="1456717" y="2727841"/>
                        <a:pt x="1459086" y="2727841"/>
                        <a:pt x="1459086" y="2730211"/>
                      </a:cubicBezTo>
                      <a:cubicBezTo>
                        <a:pt x="1459086" y="2730211"/>
                        <a:pt x="1456717" y="2727841"/>
                        <a:pt x="1456717" y="2725472"/>
                      </a:cubicBezTo>
                      <a:cubicBezTo>
                        <a:pt x="1451979" y="2720734"/>
                        <a:pt x="1454348" y="2715996"/>
                        <a:pt x="1456717" y="2713627"/>
                      </a:cubicBezTo>
                      <a:close/>
                      <a:moveTo>
                        <a:pt x="1454348" y="2794177"/>
                      </a:moveTo>
                      <a:cubicBezTo>
                        <a:pt x="1454348" y="2794177"/>
                        <a:pt x="1454348" y="2791808"/>
                        <a:pt x="1454348" y="2794177"/>
                      </a:cubicBezTo>
                      <a:cubicBezTo>
                        <a:pt x="1451979" y="2791808"/>
                        <a:pt x="1451979" y="2794177"/>
                        <a:pt x="1449610" y="2796546"/>
                      </a:cubicBezTo>
                      <a:cubicBezTo>
                        <a:pt x="1449610" y="2796546"/>
                        <a:pt x="1449610" y="2796546"/>
                        <a:pt x="1449610" y="2796546"/>
                      </a:cubicBezTo>
                      <a:cubicBezTo>
                        <a:pt x="1451979" y="2794177"/>
                        <a:pt x="1451979" y="2791808"/>
                        <a:pt x="1454348" y="2794177"/>
                      </a:cubicBezTo>
                      <a:cubicBezTo>
                        <a:pt x="1454348" y="2791808"/>
                        <a:pt x="1454348" y="2794177"/>
                        <a:pt x="1454348" y="2794177"/>
                      </a:cubicBezTo>
                      <a:close/>
                      <a:moveTo>
                        <a:pt x="1451979" y="2604647"/>
                      </a:moveTo>
                      <a:cubicBezTo>
                        <a:pt x="1456717" y="2599909"/>
                        <a:pt x="1461456" y="2592801"/>
                        <a:pt x="1463825" y="2583325"/>
                      </a:cubicBezTo>
                      <a:cubicBezTo>
                        <a:pt x="1466194" y="2576217"/>
                        <a:pt x="1466194" y="2569110"/>
                        <a:pt x="1468563" y="2564372"/>
                      </a:cubicBezTo>
                      <a:cubicBezTo>
                        <a:pt x="1466194" y="2571479"/>
                        <a:pt x="1466194" y="2576217"/>
                        <a:pt x="1463825" y="2583325"/>
                      </a:cubicBezTo>
                      <a:cubicBezTo>
                        <a:pt x="1461456" y="2592801"/>
                        <a:pt x="1459086" y="2599909"/>
                        <a:pt x="1451979" y="2604647"/>
                      </a:cubicBezTo>
                      <a:close/>
                      <a:moveTo>
                        <a:pt x="1466194" y="2481452"/>
                      </a:moveTo>
                      <a:cubicBezTo>
                        <a:pt x="1480409" y="2481452"/>
                        <a:pt x="1489885" y="2476714"/>
                        <a:pt x="1492254" y="2464868"/>
                      </a:cubicBezTo>
                      <a:cubicBezTo>
                        <a:pt x="1489885" y="2476714"/>
                        <a:pt x="1478040" y="2481452"/>
                        <a:pt x="1466194" y="2481452"/>
                      </a:cubicBezTo>
                      <a:close/>
                      <a:moveTo>
                        <a:pt x="1475670" y="2701781"/>
                      </a:moveTo>
                      <a:cubicBezTo>
                        <a:pt x="1480409" y="2697043"/>
                        <a:pt x="1487516" y="2692304"/>
                        <a:pt x="1492254" y="2687566"/>
                      </a:cubicBezTo>
                      <a:cubicBezTo>
                        <a:pt x="1487516" y="2692304"/>
                        <a:pt x="1482778" y="2697043"/>
                        <a:pt x="1475670" y="2701781"/>
                      </a:cubicBezTo>
                      <a:cubicBezTo>
                        <a:pt x="1473301" y="2704150"/>
                        <a:pt x="1466194" y="2706519"/>
                        <a:pt x="1463825" y="2708888"/>
                      </a:cubicBezTo>
                      <a:cubicBezTo>
                        <a:pt x="1468563" y="2706519"/>
                        <a:pt x="1473301" y="2704150"/>
                        <a:pt x="1475670" y="2701781"/>
                      </a:cubicBezTo>
                      <a:close/>
                      <a:moveTo>
                        <a:pt x="1485147" y="2652029"/>
                      </a:moveTo>
                      <a:cubicBezTo>
                        <a:pt x="1480409" y="2649660"/>
                        <a:pt x="1473301" y="2649660"/>
                        <a:pt x="1468563" y="2649660"/>
                      </a:cubicBezTo>
                      <a:cubicBezTo>
                        <a:pt x="1473301" y="2649660"/>
                        <a:pt x="1480409" y="2649660"/>
                        <a:pt x="1485147" y="2652029"/>
                      </a:cubicBezTo>
                      <a:cubicBezTo>
                        <a:pt x="1489885" y="2654399"/>
                        <a:pt x="1494623" y="2656768"/>
                        <a:pt x="1496992" y="2656768"/>
                      </a:cubicBezTo>
                      <a:cubicBezTo>
                        <a:pt x="1492254" y="2656768"/>
                        <a:pt x="1489885" y="2654399"/>
                        <a:pt x="1485147" y="2652029"/>
                      </a:cubicBezTo>
                      <a:close/>
                      <a:moveTo>
                        <a:pt x="1480409" y="2519358"/>
                      </a:moveTo>
                      <a:cubicBezTo>
                        <a:pt x="1492254" y="2519358"/>
                        <a:pt x="1501731" y="2512251"/>
                        <a:pt x="1511207" y="2498036"/>
                      </a:cubicBezTo>
                      <a:cubicBezTo>
                        <a:pt x="1511207" y="2498036"/>
                        <a:pt x="1511207" y="2498036"/>
                        <a:pt x="1511207" y="2498036"/>
                      </a:cubicBezTo>
                      <a:cubicBezTo>
                        <a:pt x="1501731" y="2512251"/>
                        <a:pt x="1494623" y="2519358"/>
                        <a:pt x="1480409" y="2519358"/>
                      </a:cubicBezTo>
                      <a:close/>
                      <a:moveTo>
                        <a:pt x="1504100" y="2720734"/>
                      </a:moveTo>
                      <a:cubicBezTo>
                        <a:pt x="1506469" y="2723103"/>
                        <a:pt x="1511207" y="2723103"/>
                        <a:pt x="1513576" y="2723103"/>
                      </a:cubicBezTo>
                      <a:cubicBezTo>
                        <a:pt x="1511207" y="2720734"/>
                        <a:pt x="1506469" y="2720734"/>
                        <a:pt x="1504100" y="2720734"/>
                      </a:cubicBezTo>
                      <a:cubicBezTo>
                        <a:pt x="1504100" y="2720734"/>
                        <a:pt x="1501731" y="2720734"/>
                        <a:pt x="1501731" y="2718365"/>
                      </a:cubicBezTo>
                      <a:cubicBezTo>
                        <a:pt x="1501731" y="2718365"/>
                        <a:pt x="1504100" y="2718365"/>
                        <a:pt x="1504100" y="2720734"/>
                      </a:cubicBezTo>
                      <a:close/>
                      <a:moveTo>
                        <a:pt x="1513576" y="2680459"/>
                      </a:moveTo>
                      <a:cubicBezTo>
                        <a:pt x="1515946" y="2680459"/>
                        <a:pt x="1515946" y="2680459"/>
                        <a:pt x="1518315" y="2680459"/>
                      </a:cubicBezTo>
                      <a:cubicBezTo>
                        <a:pt x="1515946" y="2675721"/>
                        <a:pt x="1513576" y="2673351"/>
                        <a:pt x="1511207" y="2668613"/>
                      </a:cubicBezTo>
                      <a:cubicBezTo>
                        <a:pt x="1513576" y="2670982"/>
                        <a:pt x="1515946" y="2675721"/>
                        <a:pt x="1518315" y="2680459"/>
                      </a:cubicBezTo>
                      <a:cubicBezTo>
                        <a:pt x="1515946" y="2680459"/>
                        <a:pt x="1513576" y="2680459"/>
                        <a:pt x="1513576" y="2680459"/>
                      </a:cubicBezTo>
                      <a:close/>
                      <a:moveTo>
                        <a:pt x="1392751" y="2701781"/>
                      </a:moveTo>
                      <a:cubicBezTo>
                        <a:pt x="1392751" y="2701781"/>
                        <a:pt x="1392751" y="2701781"/>
                        <a:pt x="1392751" y="2701781"/>
                      </a:cubicBezTo>
                      <a:cubicBezTo>
                        <a:pt x="1395120" y="2694674"/>
                        <a:pt x="1397489" y="2687566"/>
                        <a:pt x="1397489" y="2682828"/>
                      </a:cubicBezTo>
                      <a:cubicBezTo>
                        <a:pt x="1397489" y="2687566"/>
                        <a:pt x="1397489" y="2694674"/>
                        <a:pt x="1392751" y="2701781"/>
                      </a:cubicBezTo>
                      <a:cubicBezTo>
                        <a:pt x="1392751" y="2701781"/>
                        <a:pt x="1392751" y="2701781"/>
                        <a:pt x="1392751" y="2701781"/>
                      </a:cubicBezTo>
                      <a:close/>
                      <a:moveTo>
                        <a:pt x="1361952" y="2616492"/>
                      </a:moveTo>
                      <a:cubicBezTo>
                        <a:pt x="1359583" y="2614123"/>
                        <a:pt x="1354845" y="2611754"/>
                        <a:pt x="1352476" y="2611754"/>
                      </a:cubicBezTo>
                      <a:cubicBezTo>
                        <a:pt x="1357214" y="2614123"/>
                        <a:pt x="1359583" y="2614123"/>
                        <a:pt x="1361952" y="2616492"/>
                      </a:cubicBezTo>
                      <a:cubicBezTo>
                        <a:pt x="1364321" y="2618862"/>
                        <a:pt x="1366690" y="2621231"/>
                        <a:pt x="1369060" y="2623600"/>
                      </a:cubicBezTo>
                      <a:cubicBezTo>
                        <a:pt x="1369060" y="2621231"/>
                        <a:pt x="1364321" y="2621231"/>
                        <a:pt x="1361952" y="2616492"/>
                      </a:cubicBezTo>
                      <a:close/>
                      <a:moveTo>
                        <a:pt x="1369060" y="2723103"/>
                      </a:moveTo>
                      <a:cubicBezTo>
                        <a:pt x="1369060" y="2723103"/>
                        <a:pt x="1369060" y="2723103"/>
                        <a:pt x="1369060" y="2723103"/>
                      </a:cubicBezTo>
                      <a:cubicBezTo>
                        <a:pt x="1366690" y="2720734"/>
                        <a:pt x="1366690" y="2720734"/>
                        <a:pt x="1364321" y="2720734"/>
                      </a:cubicBezTo>
                      <a:cubicBezTo>
                        <a:pt x="1366690" y="2720734"/>
                        <a:pt x="1366690" y="2723103"/>
                        <a:pt x="1369060" y="2723103"/>
                      </a:cubicBezTo>
                      <a:cubicBezTo>
                        <a:pt x="1369060" y="2723103"/>
                        <a:pt x="1369060" y="2723103"/>
                        <a:pt x="1369060" y="2723103"/>
                      </a:cubicBezTo>
                      <a:close/>
                      <a:moveTo>
                        <a:pt x="1324046" y="2898418"/>
                      </a:moveTo>
                      <a:cubicBezTo>
                        <a:pt x="1324046" y="2893680"/>
                        <a:pt x="1326415" y="2888942"/>
                        <a:pt x="1324046" y="2884204"/>
                      </a:cubicBezTo>
                      <a:cubicBezTo>
                        <a:pt x="1324046" y="2881835"/>
                        <a:pt x="1324046" y="2881835"/>
                        <a:pt x="1324046" y="2879466"/>
                      </a:cubicBezTo>
                      <a:cubicBezTo>
                        <a:pt x="1324046" y="2879466"/>
                        <a:pt x="1324046" y="2881835"/>
                        <a:pt x="1324046" y="2884204"/>
                      </a:cubicBezTo>
                      <a:cubicBezTo>
                        <a:pt x="1326415" y="2891311"/>
                        <a:pt x="1324046" y="2896050"/>
                        <a:pt x="1324046" y="2898418"/>
                      </a:cubicBezTo>
                      <a:close/>
                      <a:moveTo>
                        <a:pt x="1319308" y="2848667"/>
                      </a:moveTo>
                      <a:cubicBezTo>
                        <a:pt x="1316939" y="2848667"/>
                        <a:pt x="1316939" y="2846298"/>
                        <a:pt x="1314570" y="2846298"/>
                      </a:cubicBezTo>
                      <a:cubicBezTo>
                        <a:pt x="1316939" y="2846298"/>
                        <a:pt x="1319308" y="2846298"/>
                        <a:pt x="1319308" y="2848667"/>
                      </a:cubicBezTo>
                      <a:cubicBezTo>
                        <a:pt x="1321677" y="2848667"/>
                        <a:pt x="1324046" y="2851036"/>
                        <a:pt x="1326415" y="2851036"/>
                      </a:cubicBezTo>
                      <a:cubicBezTo>
                        <a:pt x="1326415" y="2848667"/>
                        <a:pt x="1321677" y="2848667"/>
                        <a:pt x="1319308" y="2848667"/>
                      </a:cubicBezTo>
                      <a:close/>
                      <a:moveTo>
                        <a:pt x="1316939" y="2829714"/>
                      </a:moveTo>
                      <a:cubicBezTo>
                        <a:pt x="1312201" y="2836821"/>
                        <a:pt x="1307462" y="2841560"/>
                        <a:pt x="1314570" y="2846298"/>
                      </a:cubicBezTo>
                      <a:cubicBezTo>
                        <a:pt x="1309832" y="2841560"/>
                        <a:pt x="1312201" y="2836821"/>
                        <a:pt x="1316939" y="2829714"/>
                      </a:cubicBezTo>
                      <a:cubicBezTo>
                        <a:pt x="1321677" y="2822606"/>
                        <a:pt x="1321677" y="2813130"/>
                        <a:pt x="1314570" y="2808392"/>
                      </a:cubicBezTo>
                      <a:cubicBezTo>
                        <a:pt x="1312201" y="2806023"/>
                        <a:pt x="1309832" y="2806023"/>
                        <a:pt x="1309832" y="2806023"/>
                      </a:cubicBezTo>
                      <a:cubicBezTo>
                        <a:pt x="1312201" y="2806023"/>
                        <a:pt x="1314570" y="2808392"/>
                        <a:pt x="1314570" y="2808392"/>
                      </a:cubicBezTo>
                      <a:cubicBezTo>
                        <a:pt x="1321677" y="2813130"/>
                        <a:pt x="1324046" y="2822606"/>
                        <a:pt x="1316939" y="2829714"/>
                      </a:cubicBezTo>
                      <a:close/>
                      <a:moveTo>
                        <a:pt x="1309832" y="2922110"/>
                      </a:moveTo>
                      <a:cubicBezTo>
                        <a:pt x="1302724" y="2929217"/>
                        <a:pt x="1293248" y="2938694"/>
                        <a:pt x="1288509" y="2948170"/>
                      </a:cubicBezTo>
                      <a:lnTo>
                        <a:pt x="1288509" y="2948170"/>
                      </a:lnTo>
                      <a:cubicBezTo>
                        <a:pt x="1290878" y="2938694"/>
                        <a:pt x="1300355" y="2931586"/>
                        <a:pt x="1309832" y="2922110"/>
                      </a:cubicBezTo>
                      <a:close/>
                      <a:moveTo>
                        <a:pt x="1286140" y="2744425"/>
                      </a:moveTo>
                      <a:cubicBezTo>
                        <a:pt x="1286140" y="2744425"/>
                        <a:pt x="1288509" y="2744425"/>
                        <a:pt x="1288509" y="2746794"/>
                      </a:cubicBezTo>
                      <a:cubicBezTo>
                        <a:pt x="1293248" y="2746794"/>
                        <a:pt x="1297986" y="2749164"/>
                        <a:pt x="1300355" y="2749164"/>
                      </a:cubicBezTo>
                      <a:cubicBezTo>
                        <a:pt x="1295617" y="2746794"/>
                        <a:pt x="1293248" y="2746794"/>
                        <a:pt x="1288509" y="2746794"/>
                      </a:cubicBezTo>
                      <a:cubicBezTo>
                        <a:pt x="1288509" y="2746794"/>
                        <a:pt x="1286140" y="2744425"/>
                        <a:pt x="1286140" y="2744425"/>
                      </a:cubicBezTo>
                      <a:close/>
                      <a:moveTo>
                        <a:pt x="1302724" y="2699412"/>
                      </a:moveTo>
                      <a:cubicBezTo>
                        <a:pt x="1302724" y="2699412"/>
                        <a:pt x="1302724" y="2699412"/>
                        <a:pt x="1302724" y="2699412"/>
                      </a:cubicBezTo>
                      <a:cubicBezTo>
                        <a:pt x="1302724" y="2708888"/>
                        <a:pt x="1307462" y="2713627"/>
                        <a:pt x="1314570" y="2715996"/>
                      </a:cubicBezTo>
                      <a:cubicBezTo>
                        <a:pt x="1309832" y="2713627"/>
                        <a:pt x="1305093" y="2708888"/>
                        <a:pt x="1302724" y="2699412"/>
                      </a:cubicBezTo>
                      <a:close/>
                      <a:moveTo>
                        <a:pt x="1312201" y="2697043"/>
                      </a:moveTo>
                      <a:cubicBezTo>
                        <a:pt x="1319308" y="2694674"/>
                        <a:pt x="1321677" y="2689936"/>
                        <a:pt x="1314570" y="2680459"/>
                      </a:cubicBezTo>
                      <a:cubicBezTo>
                        <a:pt x="1307462" y="2673351"/>
                        <a:pt x="1295617" y="2673351"/>
                        <a:pt x="1288509" y="2670982"/>
                      </a:cubicBezTo>
                      <a:cubicBezTo>
                        <a:pt x="1283771" y="2668613"/>
                        <a:pt x="1281402" y="2668613"/>
                        <a:pt x="1276664" y="2670982"/>
                      </a:cubicBezTo>
                      <a:cubicBezTo>
                        <a:pt x="1279033" y="2668613"/>
                        <a:pt x="1283771" y="2668613"/>
                        <a:pt x="1288509" y="2670982"/>
                      </a:cubicBezTo>
                      <a:cubicBezTo>
                        <a:pt x="1297986" y="2675721"/>
                        <a:pt x="1307462" y="2673351"/>
                        <a:pt x="1314570" y="2680459"/>
                      </a:cubicBezTo>
                      <a:cubicBezTo>
                        <a:pt x="1321677" y="2689936"/>
                        <a:pt x="1319308" y="2694674"/>
                        <a:pt x="1312201" y="2697043"/>
                      </a:cubicBezTo>
                      <a:close/>
                      <a:moveTo>
                        <a:pt x="1305093" y="2993184"/>
                      </a:moveTo>
                      <a:cubicBezTo>
                        <a:pt x="1316939" y="2995553"/>
                        <a:pt x="1331154" y="2993184"/>
                        <a:pt x="1345368" y="2995553"/>
                      </a:cubicBezTo>
                      <a:cubicBezTo>
                        <a:pt x="1331154" y="2993184"/>
                        <a:pt x="1316939" y="2995553"/>
                        <a:pt x="1305093" y="2993184"/>
                      </a:cubicBezTo>
                      <a:cubicBezTo>
                        <a:pt x="1300355" y="2993184"/>
                        <a:pt x="1290878" y="2988445"/>
                        <a:pt x="1279033" y="2986076"/>
                      </a:cubicBezTo>
                      <a:cubicBezTo>
                        <a:pt x="1290878" y="2988445"/>
                        <a:pt x="1300355" y="2993184"/>
                        <a:pt x="1305093" y="2993184"/>
                      </a:cubicBezTo>
                      <a:close/>
                      <a:moveTo>
                        <a:pt x="1328784" y="2723103"/>
                      </a:move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ubicBezTo>
                        <a:pt x="1328784" y="2723103"/>
                        <a:pt x="1328784" y="2723103"/>
                        <a:pt x="1328784" y="2723103"/>
                      </a:cubicBezTo>
                      <a:close/>
                      <a:moveTo>
                        <a:pt x="1342999" y="2734949"/>
                      </a:moveTo>
                      <a:cubicBezTo>
                        <a:pt x="1347738" y="2732580"/>
                        <a:pt x="1347738" y="2727841"/>
                        <a:pt x="1347738" y="2723103"/>
                      </a:cubicBezTo>
                      <a:cubicBezTo>
                        <a:pt x="1347738" y="2723103"/>
                        <a:pt x="1347738" y="2723103"/>
                        <a:pt x="1347738" y="2723103"/>
                      </a:cubicBezTo>
                      <a:cubicBezTo>
                        <a:pt x="1345368" y="2727841"/>
                        <a:pt x="1345368" y="2732580"/>
                        <a:pt x="1342999" y="2734949"/>
                      </a:cubicBezTo>
                      <a:close/>
                      <a:moveTo>
                        <a:pt x="1352476" y="2877096"/>
                      </a:moveTo>
                      <a:cubicBezTo>
                        <a:pt x="1354845" y="2877096"/>
                        <a:pt x="1357214" y="2877096"/>
                        <a:pt x="1359583" y="2877096"/>
                      </a:cubicBezTo>
                      <a:cubicBezTo>
                        <a:pt x="1357214" y="2877096"/>
                        <a:pt x="1354845" y="2877096"/>
                        <a:pt x="1352476" y="2877096"/>
                      </a:cubicBezTo>
                      <a:cubicBezTo>
                        <a:pt x="1350107" y="2877096"/>
                        <a:pt x="1347738" y="2877096"/>
                        <a:pt x="1345368" y="2877096"/>
                      </a:cubicBezTo>
                      <a:cubicBezTo>
                        <a:pt x="1350107" y="2877096"/>
                        <a:pt x="1352476" y="2877096"/>
                        <a:pt x="1352476" y="2877096"/>
                      </a:cubicBezTo>
                      <a:close/>
                      <a:moveTo>
                        <a:pt x="1392751" y="2751533"/>
                      </a:moveTo>
                      <a:cubicBezTo>
                        <a:pt x="1385644" y="2758640"/>
                        <a:pt x="1373798" y="2763378"/>
                        <a:pt x="1369060" y="2770486"/>
                      </a:cubicBezTo>
                      <a:cubicBezTo>
                        <a:pt x="1376167" y="2761009"/>
                        <a:pt x="1385644" y="2756271"/>
                        <a:pt x="1392751" y="2751533"/>
                      </a:cubicBezTo>
                      <a:close/>
                      <a:moveTo>
                        <a:pt x="1397489" y="2630707"/>
                      </a:moveTo>
                      <a:cubicBezTo>
                        <a:pt x="1392751" y="2628338"/>
                        <a:pt x="1385644" y="2628338"/>
                        <a:pt x="1378536" y="2628338"/>
                      </a:cubicBezTo>
                      <a:cubicBezTo>
                        <a:pt x="1385644" y="2628338"/>
                        <a:pt x="1392751" y="2628338"/>
                        <a:pt x="1397489" y="2630707"/>
                      </a:cubicBezTo>
                      <a:cubicBezTo>
                        <a:pt x="1406966" y="2633076"/>
                        <a:pt x="1409335" y="2633076"/>
                        <a:pt x="1411704" y="2628338"/>
                      </a:cubicBezTo>
                      <a:cubicBezTo>
                        <a:pt x="1411704" y="2630707"/>
                        <a:pt x="1406966" y="2633076"/>
                        <a:pt x="1397489" y="2630707"/>
                      </a:cubicBezTo>
                      <a:close/>
                      <a:moveTo>
                        <a:pt x="1399858" y="2730211"/>
                      </a:moveTo>
                      <a:lnTo>
                        <a:pt x="1399858" y="2730211"/>
                      </a:lnTo>
                      <a:cubicBezTo>
                        <a:pt x="1418811" y="2727841"/>
                        <a:pt x="1428288" y="2739687"/>
                        <a:pt x="1433026" y="2753902"/>
                      </a:cubicBezTo>
                      <a:cubicBezTo>
                        <a:pt x="1433026" y="2758640"/>
                        <a:pt x="1435395" y="2763378"/>
                        <a:pt x="1435395" y="2770486"/>
                      </a:cubicBezTo>
                      <a:cubicBezTo>
                        <a:pt x="1435395" y="2765748"/>
                        <a:pt x="1435395" y="2758640"/>
                        <a:pt x="1433026" y="2753902"/>
                      </a:cubicBezTo>
                      <a:cubicBezTo>
                        <a:pt x="1428288" y="2739687"/>
                        <a:pt x="1418811" y="2730211"/>
                        <a:pt x="1399858" y="2730211"/>
                      </a:cubicBezTo>
                      <a:cubicBezTo>
                        <a:pt x="1399858" y="2730211"/>
                        <a:pt x="1399858" y="2730211"/>
                        <a:pt x="1399858" y="2730211"/>
                      </a:cubicBezTo>
                      <a:lnTo>
                        <a:pt x="1399858" y="2730211"/>
                      </a:lnTo>
                      <a:lnTo>
                        <a:pt x="1399858" y="2730211"/>
                      </a:lnTo>
                      <a:cubicBezTo>
                        <a:pt x="1399858" y="2730211"/>
                        <a:pt x="1399858" y="2730211"/>
                        <a:pt x="1399858" y="2730211"/>
                      </a:cubicBezTo>
                      <a:close/>
                      <a:moveTo>
                        <a:pt x="1260080" y="2820238"/>
                      </a:moveTo>
                      <a:cubicBezTo>
                        <a:pt x="1255341" y="2820238"/>
                        <a:pt x="1248234" y="2820238"/>
                        <a:pt x="1243496" y="2820238"/>
                      </a:cubicBezTo>
                      <a:cubicBezTo>
                        <a:pt x="1203221" y="2820238"/>
                        <a:pt x="1167684" y="2801284"/>
                        <a:pt x="1129778" y="2798915"/>
                      </a:cubicBezTo>
                      <a:cubicBezTo>
                        <a:pt x="1103717" y="2796546"/>
                        <a:pt x="1080026" y="2779962"/>
                        <a:pt x="1049227" y="2782331"/>
                      </a:cubicBezTo>
                      <a:cubicBezTo>
                        <a:pt x="1049227" y="2782331"/>
                        <a:pt x="1046858" y="2775224"/>
                        <a:pt x="1046858" y="2770486"/>
                      </a:cubicBezTo>
                      <a:cubicBezTo>
                        <a:pt x="1044489" y="2770486"/>
                        <a:pt x="1039751" y="2770486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5013" y="2772855"/>
                        <a:pt x="1032643" y="2775224"/>
                        <a:pt x="1030274" y="2777593"/>
                      </a:cubicBezTo>
                      <a:cubicBezTo>
                        <a:pt x="1032643" y="2775224"/>
                        <a:pt x="1035013" y="2772855"/>
                        <a:pt x="1037382" y="2770486"/>
                      </a:cubicBezTo>
                      <a:lnTo>
                        <a:pt x="1037382" y="2770486"/>
                      </a:lnTo>
                      <a:cubicBezTo>
                        <a:pt x="1039751" y="2770486"/>
                        <a:pt x="1044489" y="2770486"/>
                        <a:pt x="1046858" y="2770486"/>
                      </a:cubicBezTo>
                      <a:cubicBezTo>
                        <a:pt x="1070549" y="2772855"/>
                        <a:pt x="1087133" y="2753902"/>
                        <a:pt x="1108456" y="2749164"/>
                      </a:cubicBezTo>
                      <a:cubicBezTo>
                        <a:pt x="1122670" y="2746794"/>
                        <a:pt x="1134516" y="2737318"/>
                        <a:pt x="1148731" y="2739687"/>
                      </a:cubicBezTo>
                      <a:cubicBezTo>
                        <a:pt x="1160576" y="2734949"/>
                        <a:pt x="1170053" y="2730211"/>
                        <a:pt x="1184268" y="2730211"/>
                      </a:cubicBezTo>
                      <a:cubicBezTo>
                        <a:pt x="1184268" y="2727841"/>
                        <a:pt x="1184268" y="2725472"/>
                        <a:pt x="1181899" y="2725472"/>
                      </a:cubicBezTo>
                      <a:cubicBezTo>
                        <a:pt x="1181899" y="2727841"/>
                        <a:pt x="1181899" y="2727841"/>
                        <a:pt x="1184268" y="2730211"/>
                      </a:cubicBezTo>
                      <a:lnTo>
                        <a:pt x="1184268" y="2730211"/>
                      </a:lnTo>
                      <a:lnTo>
                        <a:pt x="1184268" y="2730211"/>
                      </a:lnTo>
                      <a:lnTo>
                        <a:pt x="1184268" y="2730211"/>
                      </a:lnTo>
                      <a:cubicBezTo>
                        <a:pt x="1172422" y="2730211"/>
                        <a:pt x="1160576" y="2732580"/>
                        <a:pt x="1148731" y="2739687"/>
                      </a:cubicBezTo>
                      <a:cubicBezTo>
                        <a:pt x="1148731" y="2739687"/>
                        <a:pt x="1148731" y="2739687"/>
                        <a:pt x="1148731" y="2739687"/>
                      </a:cubicBezTo>
                      <a:cubicBezTo>
                        <a:pt x="1134516" y="2737318"/>
                        <a:pt x="1122670" y="2746794"/>
                        <a:pt x="1108456" y="2749164"/>
                      </a:cubicBezTo>
                      <a:cubicBezTo>
                        <a:pt x="1087133" y="2753902"/>
                        <a:pt x="1070549" y="2772855"/>
                        <a:pt x="1046858" y="2770486"/>
                      </a:cubicBezTo>
                      <a:cubicBezTo>
                        <a:pt x="1046858" y="2775224"/>
                        <a:pt x="1049227" y="2782331"/>
                        <a:pt x="1049227" y="2782331"/>
                      </a:cubicBezTo>
                      <a:cubicBezTo>
                        <a:pt x="1077657" y="2782331"/>
                        <a:pt x="1103717" y="2798915"/>
                        <a:pt x="1129778" y="2798915"/>
                      </a:cubicBezTo>
                      <a:cubicBezTo>
                        <a:pt x="1170053" y="2801284"/>
                        <a:pt x="1205590" y="2820238"/>
                        <a:pt x="1243496" y="2820238"/>
                      </a:cubicBezTo>
                      <a:cubicBezTo>
                        <a:pt x="1241127" y="2803653"/>
                        <a:pt x="1269556" y="2803653"/>
                        <a:pt x="1264818" y="2784701"/>
                      </a:cubicBezTo>
                      <a:cubicBezTo>
                        <a:pt x="1260080" y="2782331"/>
                        <a:pt x="1255341" y="2782331"/>
                        <a:pt x="1250603" y="2782331"/>
                      </a:cubicBezTo>
                      <a:cubicBezTo>
                        <a:pt x="1255341" y="2782331"/>
                        <a:pt x="1260080" y="2782331"/>
                        <a:pt x="1264818" y="2784701"/>
                      </a:cubicBezTo>
                      <a:cubicBezTo>
                        <a:pt x="1269556" y="2803653"/>
                        <a:pt x="1241127" y="2803653"/>
                        <a:pt x="1243496" y="2820238"/>
                      </a:cubicBezTo>
                      <a:cubicBezTo>
                        <a:pt x="1248234" y="2820238"/>
                        <a:pt x="1255341" y="2820238"/>
                        <a:pt x="1260080" y="2820238"/>
                      </a:cubicBezTo>
                      <a:cubicBezTo>
                        <a:pt x="1267187" y="2839190"/>
                        <a:pt x="1271925" y="2855774"/>
                        <a:pt x="1262449" y="2869989"/>
                      </a:cubicBezTo>
                      <a:cubicBezTo>
                        <a:pt x="1274295" y="2855774"/>
                        <a:pt x="1269556" y="2839190"/>
                        <a:pt x="1260080" y="2820238"/>
                      </a:cubicBezTo>
                      <a:close/>
                      <a:moveTo>
                        <a:pt x="1098979" y="2962385"/>
                      </a:moveTo>
                      <a:cubicBezTo>
                        <a:pt x="1091872" y="2962385"/>
                        <a:pt x="1084764" y="2962385"/>
                        <a:pt x="1075288" y="2962385"/>
                      </a:cubicBezTo>
                      <a:cubicBezTo>
                        <a:pt x="1082395" y="2962385"/>
                        <a:pt x="1091872" y="2962385"/>
                        <a:pt x="1098979" y="2962385"/>
                      </a:cubicBezTo>
                      <a:cubicBezTo>
                        <a:pt x="1098979" y="2962385"/>
                        <a:pt x="1098979" y="2962385"/>
                        <a:pt x="1098979" y="2962385"/>
                      </a:cubicBezTo>
                      <a:close/>
                      <a:moveTo>
                        <a:pt x="1072919" y="2962385"/>
                      </a:moveTo>
                      <a:lnTo>
                        <a:pt x="1072919" y="2962385"/>
                      </a:lnTo>
                      <a:lnTo>
                        <a:pt x="1072919" y="2962385"/>
                      </a:lnTo>
                      <a:lnTo>
                        <a:pt x="1072919" y="2962385"/>
                      </a:lnTo>
                      <a:cubicBezTo>
                        <a:pt x="1072919" y="2962385"/>
                        <a:pt x="1072919" y="2962385"/>
                        <a:pt x="1072919" y="2962385"/>
                      </a:cubicBezTo>
                      <a:close/>
                      <a:moveTo>
                        <a:pt x="1016060" y="2746794"/>
                      </a:moveTo>
                      <a:cubicBezTo>
                        <a:pt x="975784" y="2746794"/>
                        <a:pt x="935509" y="2758640"/>
                        <a:pt x="892865" y="2756271"/>
                      </a:cubicBezTo>
                      <a:cubicBezTo>
                        <a:pt x="933140" y="2761009"/>
                        <a:pt x="973415" y="2746794"/>
                        <a:pt x="1016060" y="2746794"/>
                      </a:cubicBezTo>
                      <a:cubicBezTo>
                        <a:pt x="1027905" y="2746794"/>
                        <a:pt x="1035013" y="2751533"/>
                        <a:pt x="1037382" y="2761009"/>
                      </a:cubicBezTo>
                      <a:cubicBezTo>
                        <a:pt x="1035013" y="2751533"/>
                        <a:pt x="1027905" y="2746794"/>
                        <a:pt x="1016060" y="2746794"/>
                      </a:cubicBezTo>
                      <a:close/>
                      <a:moveTo>
                        <a:pt x="1030274" y="2777593"/>
                      </a:moveTo>
                      <a:cubicBezTo>
                        <a:pt x="1020798" y="2784701"/>
                        <a:pt x="1008952" y="2787070"/>
                        <a:pt x="997107" y="2791808"/>
                      </a:cubicBezTo>
                      <a:cubicBezTo>
                        <a:pt x="997107" y="2791808"/>
                        <a:pt x="997107" y="2791808"/>
                        <a:pt x="997107" y="2791808"/>
                      </a:cubicBezTo>
                      <a:cubicBezTo>
                        <a:pt x="1006583" y="2787070"/>
                        <a:pt x="1020798" y="2784701"/>
                        <a:pt x="1030274" y="2777593"/>
                      </a:cubicBezTo>
                      <a:close/>
                      <a:moveTo>
                        <a:pt x="975784" y="2377210"/>
                      </a:moveTo>
                      <a:cubicBezTo>
                        <a:pt x="973415" y="2415117"/>
                        <a:pt x="973415" y="2410378"/>
                        <a:pt x="935509" y="2410378"/>
                      </a:cubicBezTo>
                      <a:cubicBezTo>
                        <a:pt x="904711" y="2410378"/>
                        <a:pt x="883388" y="2396164"/>
                        <a:pt x="864435" y="2379580"/>
                      </a:cubicBezTo>
                      <a:cubicBezTo>
                        <a:pt x="857328" y="2374842"/>
                        <a:pt x="852590" y="2370103"/>
                        <a:pt x="850221" y="2362996"/>
                      </a:cubicBezTo>
                      <a:cubicBezTo>
                        <a:pt x="852590" y="2370103"/>
                        <a:pt x="857328" y="2374842"/>
                        <a:pt x="864435" y="2379580"/>
                      </a:cubicBezTo>
                      <a:cubicBezTo>
                        <a:pt x="885758" y="2396164"/>
                        <a:pt x="907080" y="2410378"/>
                        <a:pt x="935509" y="2410378"/>
                      </a:cubicBezTo>
                      <a:cubicBezTo>
                        <a:pt x="973415" y="2410378"/>
                        <a:pt x="973415" y="2412747"/>
                        <a:pt x="975784" y="2377210"/>
                      </a:cubicBezTo>
                      <a:lnTo>
                        <a:pt x="975784" y="2377210"/>
                      </a:lnTo>
                      <a:cubicBezTo>
                        <a:pt x="968677" y="2372472"/>
                        <a:pt x="968677" y="2365365"/>
                        <a:pt x="975784" y="2360627"/>
                      </a:cubicBezTo>
                      <a:cubicBezTo>
                        <a:pt x="978154" y="2358258"/>
                        <a:pt x="980523" y="2358258"/>
                        <a:pt x="982892" y="2355888"/>
                      </a:cubicBezTo>
                      <a:cubicBezTo>
                        <a:pt x="980523" y="2358258"/>
                        <a:pt x="978154" y="2358258"/>
                        <a:pt x="975784" y="2360627"/>
                      </a:cubicBezTo>
                      <a:cubicBezTo>
                        <a:pt x="968677" y="2365365"/>
                        <a:pt x="968677" y="2372472"/>
                        <a:pt x="975784" y="2377210"/>
                      </a:cubicBezTo>
                      <a:cubicBezTo>
                        <a:pt x="1016060" y="2374842"/>
                        <a:pt x="1058704" y="2379580"/>
                        <a:pt x="1098979" y="2377210"/>
                      </a:cubicBezTo>
                      <a:cubicBezTo>
                        <a:pt x="1127409" y="2374842"/>
                        <a:pt x="1151100" y="2391425"/>
                        <a:pt x="1179529" y="2391425"/>
                      </a:cubicBezTo>
                      <a:cubicBezTo>
                        <a:pt x="1189006" y="2391425"/>
                        <a:pt x="1196113" y="2393795"/>
                        <a:pt x="1205590" y="2384318"/>
                      </a:cubicBezTo>
                      <a:cubicBezTo>
                        <a:pt x="1224543" y="2365365"/>
                        <a:pt x="1243496" y="2365365"/>
                        <a:pt x="1269556" y="2384318"/>
                      </a:cubicBezTo>
                      <a:cubicBezTo>
                        <a:pt x="1269556" y="2384318"/>
                        <a:pt x="1269556" y="2384318"/>
                        <a:pt x="1269556" y="2384318"/>
                      </a:cubicBezTo>
                      <a:cubicBezTo>
                        <a:pt x="1245865" y="2367734"/>
                        <a:pt x="1224543" y="2365365"/>
                        <a:pt x="1205590" y="2384318"/>
                      </a:cubicBezTo>
                      <a:cubicBezTo>
                        <a:pt x="1198482" y="2393795"/>
                        <a:pt x="1191375" y="2391425"/>
                        <a:pt x="1179529" y="2391425"/>
                      </a:cubicBezTo>
                      <a:cubicBezTo>
                        <a:pt x="1151100" y="2391425"/>
                        <a:pt x="1127409" y="2374842"/>
                        <a:pt x="1098979" y="2377210"/>
                      </a:cubicBezTo>
                      <a:cubicBezTo>
                        <a:pt x="1058704" y="2379580"/>
                        <a:pt x="1018429" y="2374842"/>
                        <a:pt x="975784" y="2377210"/>
                      </a:cubicBezTo>
                      <a:close/>
                      <a:moveTo>
                        <a:pt x="1058704" y="2516989"/>
                      </a:moveTo>
                      <a:cubicBezTo>
                        <a:pt x="1056335" y="2524097"/>
                        <a:pt x="1049227" y="2528835"/>
                        <a:pt x="1049227" y="2535942"/>
                      </a:cubicBezTo>
                      <a:cubicBezTo>
                        <a:pt x="1049227" y="2535942"/>
                        <a:pt x="1049227" y="2535942"/>
                        <a:pt x="1049227" y="2535942"/>
                      </a:cubicBezTo>
                      <a:cubicBezTo>
                        <a:pt x="1049227" y="2528835"/>
                        <a:pt x="1058704" y="2524097"/>
                        <a:pt x="1058704" y="2516989"/>
                      </a:cubicBezTo>
                      <a:close/>
                      <a:moveTo>
                        <a:pt x="987630" y="2552526"/>
                      </a:moveTo>
                      <a:cubicBezTo>
                        <a:pt x="992368" y="2552526"/>
                        <a:pt x="997107" y="2550157"/>
                        <a:pt x="997107" y="2543049"/>
                      </a:cubicBezTo>
                      <a:cubicBezTo>
                        <a:pt x="997107" y="2552526"/>
                        <a:pt x="992368" y="2552526"/>
                        <a:pt x="987630" y="2552526"/>
                      </a:cubicBezTo>
                      <a:cubicBezTo>
                        <a:pt x="952093" y="2559634"/>
                        <a:pt x="942617" y="2562002"/>
                        <a:pt x="933140" y="2543049"/>
                      </a:cubicBezTo>
                      <a:cubicBezTo>
                        <a:pt x="942617" y="2564372"/>
                        <a:pt x="952093" y="2562002"/>
                        <a:pt x="987630" y="2552526"/>
                      </a:cubicBezTo>
                      <a:close/>
                      <a:moveTo>
                        <a:pt x="975784" y="2481452"/>
                      </a:moveTo>
                      <a:cubicBezTo>
                        <a:pt x="975784" y="2476714"/>
                        <a:pt x="975784" y="2471976"/>
                        <a:pt x="975784" y="2467237"/>
                      </a:cubicBezTo>
                      <a:cubicBezTo>
                        <a:pt x="975784" y="2462499"/>
                        <a:pt x="975784" y="2460130"/>
                        <a:pt x="975784" y="2457761"/>
                      </a:cubicBezTo>
                      <a:cubicBezTo>
                        <a:pt x="975784" y="2460130"/>
                        <a:pt x="975784" y="2462499"/>
                        <a:pt x="975784" y="2467237"/>
                      </a:cubicBezTo>
                      <a:cubicBezTo>
                        <a:pt x="978154" y="2471976"/>
                        <a:pt x="975784" y="2476714"/>
                        <a:pt x="975784" y="2481452"/>
                      </a:cubicBezTo>
                      <a:close/>
                      <a:moveTo>
                        <a:pt x="824160" y="2607016"/>
                      </a:moveTo>
                      <a:cubicBezTo>
                        <a:pt x="802838" y="2618862"/>
                        <a:pt x="769670" y="2602278"/>
                        <a:pt x="760194" y="2635446"/>
                      </a:cubicBezTo>
                      <a:lnTo>
                        <a:pt x="764932" y="2637814"/>
                      </a:lnTo>
                      <a:lnTo>
                        <a:pt x="764932" y="2637814"/>
                      </a:lnTo>
                      <a:lnTo>
                        <a:pt x="760194" y="2635446"/>
                      </a:lnTo>
                      <a:lnTo>
                        <a:pt x="760194" y="2635446"/>
                      </a:lnTo>
                      <a:cubicBezTo>
                        <a:pt x="743610" y="2637814"/>
                        <a:pt x="743610" y="2618862"/>
                        <a:pt x="736503" y="2614123"/>
                      </a:cubicBezTo>
                      <a:cubicBezTo>
                        <a:pt x="734133" y="2616492"/>
                        <a:pt x="731764" y="2618862"/>
                        <a:pt x="731764" y="2621231"/>
                      </a:cubicBezTo>
                      <a:cubicBezTo>
                        <a:pt x="734133" y="2618862"/>
                        <a:pt x="734133" y="2616492"/>
                        <a:pt x="736503" y="2614123"/>
                      </a:cubicBezTo>
                      <a:cubicBezTo>
                        <a:pt x="743610" y="2621231"/>
                        <a:pt x="743610" y="2637814"/>
                        <a:pt x="760194" y="2635446"/>
                      </a:cubicBezTo>
                      <a:cubicBezTo>
                        <a:pt x="769670" y="2599909"/>
                        <a:pt x="805207" y="2616492"/>
                        <a:pt x="824160" y="2607016"/>
                      </a:cubicBezTo>
                      <a:cubicBezTo>
                        <a:pt x="819422" y="2588063"/>
                        <a:pt x="817053" y="2571479"/>
                        <a:pt x="845482" y="2569110"/>
                      </a:cubicBezTo>
                      <a:cubicBezTo>
                        <a:pt x="852590" y="2569110"/>
                        <a:pt x="859697" y="2562002"/>
                        <a:pt x="859697" y="2557264"/>
                      </a:cubicBezTo>
                      <a:cubicBezTo>
                        <a:pt x="862066" y="2540680"/>
                        <a:pt x="869174" y="2526466"/>
                        <a:pt x="881019" y="2514620"/>
                      </a:cubicBezTo>
                      <a:cubicBezTo>
                        <a:pt x="883388" y="2512251"/>
                        <a:pt x="885758" y="2509882"/>
                        <a:pt x="885758" y="2505144"/>
                      </a:cubicBezTo>
                      <a:cubicBezTo>
                        <a:pt x="885758" y="2507512"/>
                        <a:pt x="885758" y="2512251"/>
                        <a:pt x="881019" y="2514620"/>
                      </a:cubicBezTo>
                      <a:cubicBezTo>
                        <a:pt x="869174" y="2526466"/>
                        <a:pt x="859697" y="2540680"/>
                        <a:pt x="859697" y="2557264"/>
                      </a:cubicBezTo>
                      <a:cubicBezTo>
                        <a:pt x="859697" y="2564372"/>
                        <a:pt x="852590" y="2569110"/>
                        <a:pt x="845482" y="2569110"/>
                      </a:cubicBezTo>
                      <a:cubicBezTo>
                        <a:pt x="819422" y="2569110"/>
                        <a:pt x="819422" y="2585694"/>
                        <a:pt x="824160" y="2607016"/>
                      </a:cubicBezTo>
                      <a:close/>
                      <a:moveTo>
                        <a:pt x="672536" y="2455392"/>
                      </a:moveTo>
                      <a:cubicBezTo>
                        <a:pt x="677274" y="2460130"/>
                        <a:pt x="674905" y="2464868"/>
                        <a:pt x="670167" y="2469607"/>
                      </a:cubicBezTo>
                      <a:cubicBezTo>
                        <a:pt x="667798" y="2471976"/>
                        <a:pt x="663060" y="2474345"/>
                        <a:pt x="658321" y="2471976"/>
                      </a:cubicBezTo>
                      <a:cubicBezTo>
                        <a:pt x="663060" y="2471976"/>
                        <a:pt x="665429" y="2471976"/>
                        <a:pt x="670167" y="2469607"/>
                      </a:cubicBezTo>
                      <a:cubicBezTo>
                        <a:pt x="674905" y="2464868"/>
                        <a:pt x="674905" y="2457761"/>
                        <a:pt x="672536" y="2455392"/>
                      </a:cubicBezTo>
                      <a:cubicBezTo>
                        <a:pt x="651214" y="2434070"/>
                        <a:pt x="672536" y="2431700"/>
                        <a:pt x="686751" y="2426962"/>
                      </a:cubicBezTo>
                      <a:cubicBezTo>
                        <a:pt x="698597" y="2422224"/>
                        <a:pt x="717550" y="2429332"/>
                        <a:pt x="717550" y="2412747"/>
                      </a:cubicBezTo>
                      <a:cubicBezTo>
                        <a:pt x="719919" y="2393795"/>
                        <a:pt x="736503" y="2396164"/>
                        <a:pt x="745979" y="2384318"/>
                      </a:cubicBezTo>
                      <a:cubicBezTo>
                        <a:pt x="741241" y="2377210"/>
                        <a:pt x="736503" y="2370103"/>
                        <a:pt x="736503" y="2360627"/>
                      </a:cubicBezTo>
                      <a:cubicBezTo>
                        <a:pt x="738872" y="2348781"/>
                        <a:pt x="734133" y="2339305"/>
                        <a:pt x="727026" y="2327459"/>
                      </a:cubicBezTo>
                      <a:cubicBezTo>
                        <a:pt x="727026" y="2327459"/>
                        <a:pt x="727026" y="2327459"/>
                        <a:pt x="727026" y="2327459"/>
                      </a:cubicBezTo>
                      <a:cubicBezTo>
                        <a:pt x="731764" y="2336935"/>
                        <a:pt x="736503" y="2348781"/>
                        <a:pt x="736503" y="2360627"/>
                      </a:cubicBezTo>
                      <a:cubicBezTo>
                        <a:pt x="745979" y="2355888"/>
                        <a:pt x="753086" y="2348781"/>
                        <a:pt x="753086" y="2339305"/>
                      </a:cubicBezTo>
                      <a:cubicBezTo>
                        <a:pt x="753086" y="2336935"/>
                        <a:pt x="753086" y="2336935"/>
                        <a:pt x="750717" y="2334566"/>
                      </a:cubicBezTo>
                      <a:cubicBezTo>
                        <a:pt x="750717" y="2334566"/>
                        <a:pt x="750717" y="2336935"/>
                        <a:pt x="753086" y="2339305"/>
                      </a:cubicBezTo>
                      <a:cubicBezTo>
                        <a:pt x="755456" y="2351150"/>
                        <a:pt x="745979" y="2355888"/>
                        <a:pt x="736503" y="2360627"/>
                      </a:cubicBezTo>
                      <a:cubicBezTo>
                        <a:pt x="736503" y="2370103"/>
                        <a:pt x="741241" y="2377210"/>
                        <a:pt x="745979" y="2384318"/>
                      </a:cubicBezTo>
                      <a:cubicBezTo>
                        <a:pt x="738872" y="2393795"/>
                        <a:pt x="719919" y="2393795"/>
                        <a:pt x="717550" y="2412747"/>
                      </a:cubicBezTo>
                      <a:cubicBezTo>
                        <a:pt x="715180" y="2429332"/>
                        <a:pt x="698597" y="2422224"/>
                        <a:pt x="686751" y="2426962"/>
                      </a:cubicBezTo>
                      <a:cubicBezTo>
                        <a:pt x="672536" y="2431700"/>
                        <a:pt x="651214" y="2434070"/>
                        <a:pt x="672536" y="2455392"/>
                      </a:cubicBezTo>
                      <a:close/>
                      <a:moveTo>
                        <a:pt x="833637" y="2332197"/>
                      </a:moveTo>
                      <a:cubicBezTo>
                        <a:pt x="833637" y="2332197"/>
                        <a:pt x="833637" y="2332197"/>
                        <a:pt x="833637" y="2332197"/>
                      </a:cubicBezTo>
                      <a:cubicBezTo>
                        <a:pt x="800469" y="2351150"/>
                        <a:pt x="779147" y="2308506"/>
                        <a:pt x="745979" y="2322721"/>
                      </a:cubicBezTo>
                      <a:cubicBezTo>
                        <a:pt x="745979" y="2322721"/>
                        <a:pt x="745979" y="2322721"/>
                        <a:pt x="745979" y="2322721"/>
                      </a:cubicBezTo>
                      <a:cubicBezTo>
                        <a:pt x="779147" y="2308506"/>
                        <a:pt x="800469" y="2348781"/>
                        <a:pt x="833637" y="2332197"/>
                      </a:cubicBezTo>
                      <a:close/>
                      <a:moveTo>
                        <a:pt x="760194" y="2272969"/>
                      </a:moveTo>
                      <a:cubicBezTo>
                        <a:pt x="764932" y="2277707"/>
                        <a:pt x="767301" y="2284815"/>
                        <a:pt x="774409" y="2291922"/>
                      </a:cubicBezTo>
                      <a:cubicBezTo>
                        <a:pt x="776778" y="2294291"/>
                        <a:pt x="776778" y="2296660"/>
                        <a:pt x="779147" y="2299030"/>
                      </a:cubicBezTo>
                      <a:cubicBezTo>
                        <a:pt x="779147" y="2299030"/>
                        <a:pt x="779147" y="2299030"/>
                        <a:pt x="779147" y="2299030"/>
                      </a:cubicBezTo>
                      <a:cubicBezTo>
                        <a:pt x="776778" y="2296660"/>
                        <a:pt x="776778" y="2294291"/>
                        <a:pt x="774409" y="2291922"/>
                      </a:cubicBezTo>
                      <a:cubicBezTo>
                        <a:pt x="767301" y="2284815"/>
                        <a:pt x="764932" y="2277707"/>
                        <a:pt x="760194" y="2272969"/>
                      </a:cubicBezTo>
                      <a:close/>
                      <a:moveTo>
                        <a:pt x="738872" y="1910492"/>
                      </a:moveTo>
                      <a:cubicBezTo>
                        <a:pt x="745979" y="1941291"/>
                        <a:pt x="719919" y="1941291"/>
                        <a:pt x="700966" y="1948399"/>
                      </a:cubicBezTo>
                      <a:cubicBezTo>
                        <a:pt x="674905" y="1957875"/>
                        <a:pt x="648845" y="1948399"/>
                        <a:pt x="620415" y="1948399"/>
                      </a:cubicBezTo>
                      <a:cubicBezTo>
                        <a:pt x="601462" y="1948399"/>
                        <a:pt x="587247" y="1941291"/>
                        <a:pt x="580140" y="1929445"/>
                      </a:cubicBezTo>
                      <a:cubicBezTo>
                        <a:pt x="589617" y="1941291"/>
                        <a:pt x="601462" y="1948399"/>
                        <a:pt x="620415" y="1948399"/>
                      </a:cubicBezTo>
                      <a:cubicBezTo>
                        <a:pt x="646476" y="1948399"/>
                        <a:pt x="674905" y="1957875"/>
                        <a:pt x="700966" y="1948399"/>
                      </a:cubicBezTo>
                      <a:cubicBezTo>
                        <a:pt x="719919" y="1941291"/>
                        <a:pt x="745979" y="1941291"/>
                        <a:pt x="738872" y="1910492"/>
                      </a:cubicBezTo>
                      <a:cubicBezTo>
                        <a:pt x="736503" y="1901016"/>
                        <a:pt x="745979" y="1891539"/>
                        <a:pt x="757825" y="1896278"/>
                      </a:cubicBezTo>
                      <a:cubicBezTo>
                        <a:pt x="757825" y="1896278"/>
                        <a:pt x="760194" y="1896278"/>
                        <a:pt x="760194" y="1896278"/>
                      </a:cubicBezTo>
                      <a:cubicBezTo>
                        <a:pt x="760194" y="1896278"/>
                        <a:pt x="757825" y="1896278"/>
                        <a:pt x="757825" y="1896278"/>
                      </a:cubicBezTo>
                      <a:cubicBezTo>
                        <a:pt x="745979" y="1891539"/>
                        <a:pt x="736503" y="1901016"/>
                        <a:pt x="738872" y="1910492"/>
                      </a:cubicBezTo>
                      <a:close/>
                      <a:moveTo>
                        <a:pt x="745979" y="2073962"/>
                      </a:moveTo>
                      <a:cubicBezTo>
                        <a:pt x="741241" y="2076331"/>
                        <a:pt x="734133" y="2083439"/>
                        <a:pt x="727026" y="2090546"/>
                      </a:cubicBezTo>
                      <a:cubicBezTo>
                        <a:pt x="724657" y="2092915"/>
                        <a:pt x="722288" y="2095284"/>
                        <a:pt x="719919" y="2097654"/>
                      </a:cubicBezTo>
                      <a:cubicBezTo>
                        <a:pt x="722288" y="2095284"/>
                        <a:pt x="724657" y="2092915"/>
                        <a:pt x="727026" y="2090546"/>
                      </a:cubicBezTo>
                      <a:cubicBezTo>
                        <a:pt x="734133" y="2083439"/>
                        <a:pt x="738872" y="2078701"/>
                        <a:pt x="745979" y="2073962"/>
                      </a:cubicBezTo>
                      <a:close/>
                      <a:moveTo>
                        <a:pt x="655952" y="2036056"/>
                      </a:moveTo>
                      <a:cubicBezTo>
                        <a:pt x="653583" y="2033687"/>
                        <a:pt x="653583" y="2031318"/>
                        <a:pt x="651214" y="2028949"/>
                      </a:cubicBezTo>
                      <a:cubicBezTo>
                        <a:pt x="648845" y="2021841"/>
                        <a:pt x="644107" y="2017103"/>
                        <a:pt x="639368" y="2012365"/>
                      </a:cubicBezTo>
                      <a:cubicBezTo>
                        <a:pt x="644107" y="2017103"/>
                        <a:pt x="648845" y="2021841"/>
                        <a:pt x="651214" y="2028949"/>
                      </a:cubicBezTo>
                      <a:cubicBezTo>
                        <a:pt x="653583" y="2031318"/>
                        <a:pt x="653583" y="2033687"/>
                        <a:pt x="655952" y="2036056"/>
                      </a:cubicBezTo>
                      <a:close/>
                      <a:moveTo>
                        <a:pt x="568294" y="2104761"/>
                      </a:moveTo>
                      <a:cubicBezTo>
                        <a:pt x="556449" y="2092915"/>
                        <a:pt x="554080" y="2069224"/>
                        <a:pt x="525650" y="2081069"/>
                      </a:cubicBezTo>
                      <a:cubicBezTo>
                        <a:pt x="506697" y="2090546"/>
                        <a:pt x="497221" y="2071593"/>
                        <a:pt x="483006" y="2069224"/>
                      </a:cubicBezTo>
                      <a:cubicBezTo>
                        <a:pt x="461684" y="2064486"/>
                        <a:pt x="459315" y="2055009"/>
                        <a:pt x="464053" y="2036056"/>
                      </a:cubicBezTo>
                      <a:cubicBezTo>
                        <a:pt x="466422" y="2026580"/>
                        <a:pt x="459315" y="2019472"/>
                        <a:pt x="449838" y="2012365"/>
                      </a:cubicBezTo>
                      <a:cubicBezTo>
                        <a:pt x="442731" y="2007627"/>
                        <a:pt x="435623" y="2002889"/>
                        <a:pt x="437992" y="1988674"/>
                      </a:cubicBezTo>
                      <a:cubicBezTo>
                        <a:pt x="437992" y="1988674"/>
                        <a:pt x="437992" y="1988674"/>
                        <a:pt x="437992" y="1988674"/>
                      </a:cubicBezTo>
                      <a:cubicBezTo>
                        <a:pt x="435623" y="2005257"/>
                        <a:pt x="445100" y="2007627"/>
                        <a:pt x="449838" y="2012365"/>
                      </a:cubicBezTo>
                      <a:cubicBezTo>
                        <a:pt x="459315" y="2019472"/>
                        <a:pt x="466422" y="2026580"/>
                        <a:pt x="464053" y="2036056"/>
                      </a:cubicBezTo>
                      <a:cubicBezTo>
                        <a:pt x="459315" y="2052640"/>
                        <a:pt x="461684" y="2064486"/>
                        <a:pt x="483006" y="2069224"/>
                      </a:cubicBezTo>
                      <a:cubicBezTo>
                        <a:pt x="497221" y="2071593"/>
                        <a:pt x="506697" y="2090546"/>
                        <a:pt x="525650" y="2081069"/>
                      </a:cubicBezTo>
                      <a:cubicBezTo>
                        <a:pt x="554080" y="2071593"/>
                        <a:pt x="556449" y="2092915"/>
                        <a:pt x="568294" y="2104761"/>
                      </a:cubicBezTo>
                      <a:cubicBezTo>
                        <a:pt x="573033" y="2109499"/>
                        <a:pt x="573033" y="2114238"/>
                        <a:pt x="568294" y="2118976"/>
                      </a:cubicBezTo>
                      <a:cubicBezTo>
                        <a:pt x="565925" y="2121345"/>
                        <a:pt x="565925" y="2121345"/>
                        <a:pt x="563556" y="2123714"/>
                      </a:cubicBezTo>
                      <a:cubicBezTo>
                        <a:pt x="565925" y="2123714"/>
                        <a:pt x="565925" y="2121345"/>
                        <a:pt x="568294" y="2118976"/>
                      </a:cubicBezTo>
                      <a:cubicBezTo>
                        <a:pt x="573033" y="2116606"/>
                        <a:pt x="573033" y="2109499"/>
                        <a:pt x="568294" y="2104761"/>
                      </a:cubicBezTo>
                      <a:close/>
                      <a:moveTo>
                        <a:pt x="468791" y="2121345"/>
                      </a:moveTo>
                      <a:cubicBezTo>
                        <a:pt x="471160" y="2118976"/>
                        <a:pt x="471160" y="2118976"/>
                        <a:pt x="473529" y="2116606"/>
                      </a:cubicBezTo>
                      <a:cubicBezTo>
                        <a:pt x="471160" y="2118976"/>
                        <a:pt x="471160" y="2121345"/>
                        <a:pt x="468791" y="2121345"/>
                      </a:cubicBezTo>
                      <a:cubicBezTo>
                        <a:pt x="490113" y="2128452"/>
                        <a:pt x="511435" y="2145036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492482" y="2161620"/>
                        <a:pt x="492482" y="2161620"/>
                        <a:pt x="492482" y="2161620"/>
                      </a:cubicBezTo>
                      <a:cubicBezTo>
                        <a:pt x="513805" y="2145036"/>
                        <a:pt x="492482" y="2128452"/>
                        <a:pt x="468791" y="2121345"/>
                      </a:cubicBezTo>
                      <a:close/>
                      <a:moveTo>
                        <a:pt x="447469" y="2095284"/>
                      </a:moveTo>
                      <a:lnTo>
                        <a:pt x="447469" y="2095284"/>
                      </a:lnTo>
                      <a:cubicBezTo>
                        <a:pt x="447469" y="2100023"/>
                        <a:pt x="445100" y="2100023"/>
                        <a:pt x="440362" y="2102392"/>
                      </a:cubicBezTo>
                      <a:cubicBezTo>
                        <a:pt x="445100" y="2100023"/>
                        <a:pt x="447469" y="2097654"/>
                        <a:pt x="447469" y="2095284"/>
                      </a:cubicBezTo>
                      <a:cubicBezTo>
                        <a:pt x="447469" y="2095284"/>
                        <a:pt x="447469" y="2095284"/>
                        <a:pt x="447469" y="2095284"/>
                      </a:cubicBezTo>
                      <a:close/>
                      <a:moveTo>
                        <a:pt x="374026" y="2111868"/>
                      </a:moveTo>
                      <a:cubicBezTo>
                        <a:pt x="381133" y="2109499"/>
                        <a:pt x="390610" y="2104761"/>
                        <a:pt x="397717" y="2104761"/>
                      </a:cubicBezTo>
                      <a:cubicBezTo>
                        <a:pt x="400086" y="2104761"/>
                        <a:pt x="404825" y="2104761"/>
                        <a:pt x="407194" y="2104761"/>
                      </a:cubicBezTo>
                      <a:cubicBezTo>
                        <a:pt x="404825" y="2104761"/>
                        <a:pt x="400086" y="2104761"/>
                        <a:pt x="397717" y="2104761"/>
                      </a:cubicBezTo>
                      <a:cubicBezTo>
                        <a:pt x="388241" y="2104761"/>
                        <a:pt x="381133" y="2107130"/>
                        <a:pt x="374026" y="2111868"/>
                      </a:cubicBezTo>
                      <a:lnTo>
                        <a:pt x="374026" y="2111868"/>
                      </a:lnTo>
                      <a:cubicBezTo>
                        <a:pt x="374026" y="2111868"/>
                        <a:pt x="374026" y="2111868"/>
                        <a:pt x="374026" y="2111868"/>
                      </a:cubicBezTo>
                      <a:close/>
                      <a:moveTo>
                        <a:pt x="366919" y="1503003"/>
                      </a:moveTo>
                      <a:cubicBezTo>
                        <a:pt x="352704" y="1543278"/>
                        <a:pt x="345596" y="1585922"/>
                        <a:pt x="362180" y="1623828"/>
                      </a:cubicBezTo>
                      <a:cubicBezTo>
                        <a:pt x="321905" y="1611983"/>
                        <a:pt x="291107" y="1616721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79261" y="1656996"/>
                        <a:pt x="279261" y="1656996"/>
                        <a:pt x="279261" y="1656996"/>
                      </a:cubicBezTo>
                      <a:cubicBezTo>
                        <a:pt x="291107" y="1616721"/>
                        <a:pt x="321905" y="1609613"/>
                        <a:pt x="362180" y="1623828"/>
                      </a:cubicBezTo>
                      <a:cubicBezTo>
                        <a:pt x="345596" y="1585922"/>
                        <a:pt x="350335" y="1543278"/>
                        <a:pt x="366919" y="1503003"/>
                      </a:cubicBezTo>
                      <a:cubicBezTo>
                        <a:pt x="374026" y="1484049"/>
                        <a:pt x="395348" y="1474573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400086" y="1455620"/>
                        <a:pt x="400086" y="1455620"/>
                        <a:pt x="400086" y="1455620"/>
                      </a:cubicBezTo>
                      <a:cubicBezTo>
                        <a:pt x="395348" y="1476942"/>
                        <a:pt x="374026" y="1484049"/>
                        <a:pt x="366919" y="1503003"/>
                      </a:cubicBezTo>
                      <a:close/>
                      <a:moveTo>
                        <a:pt x="371657" y="1678318"/>
                      </a:moveTo>
                      <a:cubicBezTo>
                        <a:pt x="371657" y="1680687"/>
                        <a:pt x="369288" y="1680687"/>
                        <a:pt x="369288" y="1683056"/>
                      </a:cubicBezTo>
                      <a:cubicBezTo>
                        <a:pt x="369288" y="1680687"/>
                        <a:pt x="371657" y="1680687"/>
                        <a:pt x="371657" y="1678318"/>
                      </a:cubicBezTo>
                      <a:lnTo>
                        <a:pt x="371657" y="1678318"/>
                      </a:lnTo>
                      <a:cubicBezTo>
                        <a:pt x="371657" y="1678318"/>
                        <a:pt x="371657" y="1678318"/>
                        <a:pt x="371657" y="1678318"/>
                      </a:cubicBezTo>
                      <a:close/>
                      <a:moveTo>
                        <a:pt x="310060" y="1960244"/>
                      </a:moveTo>
                      <a:cubicBezTo>
                        <a:pt x="305321" y="1960244"/>
                        <a:pt x="300583" y="1960244"/>
                        <a:pt x="295845" y="1962613"/>
                      </a:cubicBezTo>
                      <a:cubicBezTo>
                        <a:pt x="291107" y="1964982"/>
                        <a:pt x="286368" y="1964982"/>
                        <a:pt x="279261" y="1964982"/>
                      </a:cubicBezTo>
                      <a:cubicBezTo>
                        <a:pt x="283999" y="1964982"/>
                        <a:pt x="291107" y="1964982"/>
                        <a:pt x="295845" y="1962613"/>
                      </a:cubicBezTo>
                      <a:cubicBezTo>
                        <a:pt x="300583" y="1962613"/>
                        <a:pt x="305321" y="1960244"/>
                        <a:pt x="310060" y="1960244"/>
                      </a:cubicBezTo>
                      <a:close/>
                      <a:moveTo>
                        <a:pt x="210556" y="1353747"/>
                      </a:moveTo>
                      <a:lnTo>
                        <a:pt x="210556" y="1353747"/>
                      </a:lnTo>
                      <a:lnTo>
                        <a:pt x="210556" y="1353747"/>
                      </a:lnTo>
                      <a:cubicBezTo>
                        <a:pt x="212925" y="1377439"/>
                        <a:pt x="246093" y="1375070"/>
                        <a:pt x="250831" y="1396392"/>
                      </a:cubicBezTo>
                      <a:cubicBezTo>
                        <a:pt x="253201" y="1405868"/>
                        <a:pt x="262677" y="1412976"/>
                        <a:pt x="274523" y="1405868"/>
                      </a:cubicBezTo>
                      <a:cubicBezTo>
                        <a:pt x="276892" y="1405868"/>
                        <a:pt x="279261" y="1403499"/>
                        <a:pt x="279261" y="1403499"/>
                      </a:cubicBezTo>
                      <a:cubicBezTo>
                        <a:pt x="279261" y="1403499"/>
                        <a:pt x="276892" y="1405868"/>
                        <a:pt x="274523" y="1405868"/>
                      </a:cubicBezTo>
                      <a:cubicBezTo>
                        <a:pt x="262677" y="1410607"/>
                        <a:pt x="253201" y="1405868"/>
                        <a:pt x="250831" y="1396392"/>
                      </a:cubicBezTo>
                      <a:cubicBezTo>
                        <a:pt x="246093" y="1375070"/>
                        <a:pt x="212925" y="1375070"/>
                        <a:pt x="210556" y="1353747"/>
                      </a:cubicBezTo>
                      <a:close/>
                      <a:moveTo>
                        <a:pt x="215294" y="1732808"/>
                      </a:moveTo>
                      <a:cubicBezTo>
                        <a:pt x="215294" y="1732808"/>
                        <a:pt x="215294" y="1732808"/>
                        <a:pt x="215294" y="1732808"/>
                      </a:cubicBezTo>
                      <a:cubicBezTo>
                        <a:pt x="215294" y="1730439"/>
                        <a:pt x="215294" y="1728070"/>
                        <a:pt x="212925" y="1728070"/>
                      </a:cubicBezTo>
                      <a:cubicBezTo>
                        <a:pt x="215294" y="1730439"/>
                        <a:pt x="215294" y="1730439"/>
                        <a:pt x="215294" y="1732808"/>
                      </a:cubicBezTo>
                      <a:cubicBezTo>
                        <a:pt x="215294" y="1732808"/>
                        <a:pt x="215294" y="1732808"/>
                        <a:pt x="215294" y="1732808"/>
                      </a:cubicBezTo>
                      <a:close/>
                      <a:moveTo>
                        <a:pt x="220033" y="1216338"/>
                      </a:move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20033" y="1216338"/>
                        <a:pt x="220033" y="1216338"/>
                        <a:pt x="220033" y="1216338"/>
                      </a:cubicBezTo>
                      <a:cubicBezTo>
                        <a:pt x="231878" y="1213969"/>
                        <a:pt x="246093" y="1218707"/>
                        <a:pt x="250831" y="1209231"/>
                      </a:cubicBezTo>
                      <a:cubicBezTo>
                        <a:pt x="243724" y="1218707"/>
                        <a:pt x="229509" y="1213969"/>
                        <a:pt x="220033" y="1216338"/>
                      </a:cubicBezTo>
                      <a:close/>
                      <a:moveTo>
                        <a:pt x="236617" y="1346640"/>
                      </a:moveTo>
                      <a:cubicBezTo>
                        <a:pt x="236617" y="1344271"/>
                        <a:pt x="236617" y="1339533"/>
                        <a:pt x="231878" y="1332425"/>
                      </a:cubicBezTo>
                      <a:cubicBezTo>
                        <a:pt x="231878" y="1330056"/>
                        <a:pt x="229509" y="1327687"/>
                        <a:pt x="231878" y="1327687"/>
                      </a:cubicBezTo>
                      <a:cubicBezTo>
                        <a:pt x="231878" y="1330056"/>
                        <a:pt x="231878" y="1330056"/>
                        <a:pt x="231878" y="1332425"/>
                      </a:cubicBezTo>
                      <a:cubicBezTo>
                        <a:pt x="236617" y="1339533"/>
                        <a:pt x="238986" y="1344271"/>
                        <a:pt x="236617" y="1346640"/>
                      </a:cubicBezTo>
                      <a:close/>
                      <a:moveTo>
                        <a:pt x="269784" y="1192647"/>
                      </a:moveTo>
                      <a:cubicBezTo>
                        <a:pt x="265046" y="1192647"/>
                        <a:pt x="262677" y="1192647"/>
                        <a:pt x="260308" y="1195016"/>
                      </a:cubicBezTo>
                      <a:cubicBezTo>
                        <a:pt x="265046" y="1192647"/>
                        <a:pt x="267415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ubicBezTo>
                        <a:pt x="269784" y="1192647"/>
                        <a:pt x="269784" y="1192647"/>
                        <a:pt x="269784" y="1192647"/>
                      </a:cubicBezTo>
                      <a:close/>
                      <a:moveTo>
                        <a:pt x="276892" y="1346640"/>
                      </a:moveTo>
                      <a:cubicBezTo>
                        <a:pt x="274523" y="1346640"/>
                        <a:pt x="272154" y="1349009"/>
                        <a:pt x="269784" y="1351378"/>
                      </a:cubicBezTo>
                      <a:cubicBezTo>
                        <a:pt x="269784" y="1351378"/>
                        <a:pt x="269784" y="1351378"/>
                        <a:pt x="269784" y="1351378"/>
                      </a:cubicBezTo>
                      <a:cubicBezTo>
                        <a:pt x="272154" y="1349009"/>
                        <a:pt x="274523" y="1349009"/>
                        <a:pt x="276892" y="1346640"/>
                      </a:cubicBezTo>
                      <a:close/>
                      <a:moveTo>
                        <a:pt x="269784" y="1142895"/>
                      </a:moveTo>
                      <a:cubicBezTo>
                        <a:pt x="267415" y="1142895"/>
                        <a:pt x="265046" y="1142895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65046" y="1152372"/>
                        <a:pt x="265046" y="1161848"/>
                        <a:pt x="267415" y="1171325"/>
                      </a:cubicBezTo>
                      <a:cubicBezTo>
                        <a:pt x="265046" y="1161848"/>
                        <a:pt x="265046" y="1152372"/>
                        <a:pt x="262677" y="1142895"/>
                      </a:cubicBezTo>
                      <a:lnTo>
                        <a:pt x="262677" y="1142895"/>
                      </a:lnTo>
                      <a:cubicBezTo>
                        <a:pt x="236617" y="1145264"/>
                        <a:pt x="215294" y="1154741"/>
                        <a:pt x="201080" y="1166587"/>
                      </a:cubicBezTo>
                      <a:cubicBezTo>
                        <a:pt x="215294" y="1152372"/>
                        <a:pt x="236617" y="1142895"/>
                        <a:pt x="262677" y="1142895"/>
                      </a:cubicBezTo>
                      <a:cubicBezTo>
                        <a:pt x="265046" y="1142895"/>
                        <a:pt x="267415" y="1142895"/>
                        <a:pt x="269784" y="1142895"/>
                      </a:cubicBezTo>
                      <a:cubicBezTo>
                        <a:pt x="274523" y="1128680"/>
                        <a:pt x="281630" y="1114466"/>
                        <a:pt x="288737" y="1102620"/>
                      </a:cubicBezTo>
                      <a:cubicBezTo>
                        <a:pt x="281630" y="1114466"/>
                        <a:pt x="276892" y="1128680"/>
                        <a:pt x="269784" y="1142895"/>
                      </a:cubicBezTo>
                      <a:close/>
                      <a:moveTo>
                        <a:pt x="151328" y="1223445"/>
                      </a:moveTo>
                      <a:cubicBezTo>
                        <a:pt x="151328" y="1206862"/>
                        <a:pt x="148959" y="1190278"/>
                        <a:pt x="160805" y="1176063"/>
                      </a:cubicBezTo>
                      <a:cubicBezTo>
                        <a:pt x="170281" y="1173694"/>
                        <a:pt x="182127" y="1171325"/>
                        <a:pt x="167912" y="1159479"/>
                      </a:cubicBezTo>
                      <a:cubicBezTo>
                        <a:pt x="167912" y="1157110"/>
                        <a:pt x="167912" y="1157110"/>
                        <a:pt x="167912" y="1154741"/>
                      </a:cubicBezTo>
                      <a:cubicBezTo>
                        <a:pt x="167912" y="1157110"/>
                        <a:pt x="167912" y="1157110"/>
                        <a:pt x="167912" y="1159479"/>
                      </a:cubicBezTo>
                      <a:cubicBezTo>
                        <a:pt x="179758" y="1171325"/>
                        <a:pt x="170281" y="1173694"/>
                        <a:pt x="160805" y="1176063"/>
                      </a:cubicBezTo>
                      <a:cubicBezTo>
                        <a:pt x="148959" y="1190278"/>
                        <a:pt x="151328" y="1206862"/>
                        <a:pt x="151328" y="1223445"/>
                      </a:cubicBezTo>
                      <a:cubicBezTo>
                        <a:pt x="163174" y="1256613"/>
                        <a:pt x="151328" y="1301627"/>
                        <a:pt x="125268" y="1320580"/>
                      </a:cubicBezTo>
                      <a:cubicBezTo>
                        <a:pt x="125268" y="1320580"/>
                        <a:pt x="125268" y="1320580"/>
                        <a:pt x="125268" y="1320580"/>
                      </a:cubicBezTo>
                      <a:cubicBezTo>
                        <a:pt x="151328" y="1301627"/>
                        <a:pt x="163174" y="1256613"/>
                        <a:pt x="151328" y="1223445"/>
                      </a:cubicBezTo>
                      <a:close/>
                      <a:moveTo>
                        <a:pt x="170281" y="1457989"/>
                      </a:moveTo>
                      <a:cubicBezTo>
                        <a:pt x="170281" y="1443774"/>
                        <a:pt x="167912" y="1427191"/>
                        <a:pt x="167912" y="1412976"/>
                      </a:cubicBezTo>
                      <a:cubicBezTo>
                        <a:pt x="167912" y="1427191"/>
                        <a:pt x="172650" y="1441405"/>
                        <a:pt x="170281" y="1457989"/>
                      </a:cubicBezTo>
                      <a:close/>
                      <a:moveTo>
                        <a:pt x="141852" y="1384546"/>
                      </a:moveTo>
                      <a:cubicBezTo>
                        <a:pt x="148959" y="1384546"/>
                        <a:pt x="158435" y="1384546"/>
                        <a:pt x="165543" y="1384546"/>
                      </a:cubicBezTo>
                      <a:lnTo>
                        <a:pt x="165543" y="1384546"/>
                      </a:lnTo>
                      <a:cubicBezTo>
                        <a:pt x="158435" y="1384546"/>
                        <a:pt x="151328" y="1384546"/>
                        <a:pt x="141852" y="1384546"/>
                      </a:cubicBezTo>
                      <a:cubicBezTo>
                        <a:pt x="141852" y="1384546"/>
                        <a:pt x="141852" y="1384546"/>
                        <a:pt x="141852" y="1384546"/>
                      </a:cubicBezTo>
                      <a:close/>
                      <a:moveTo>
                        <a:pt x="184496" y="1505372"/>
                      </a:moveTo>
                      <a:cubicBezTo>
                        <a:pt x="184496" y="1505372"/>
                        <a:pt x="184496" y="1505372"/>
                        <a:pt x="184496" y="1505372"/>
                      </a:cubicBezTo>
                      <a:lnTo>
                        <a:pt x="184496" y="1505372"/>
                      </a:lnTo>
                      <a:cubicBezTo>
                        <a:pt x="175019" y="1505372"/>
                        <a:pt x="158435" y="1503003"/>
                        <a:pt x="160805" y="1495895"/>
                      </a:cubicBezTo>
                      <a:cubicBezTo>
                        <a:pt x="158435" y="1505372"/>
                        <a:pt x="175019" y="1505372"/>
                        <a:pt x="184496" y="1505372"/>
                      </a:cubicBezTo>
                      <a:close/>
                      <a:moveTo>
                        <a:pt x="182127" y="1133419"/>
                      </a:moveTo>
                      <a:cubicBezTo>
                        <a:pt x="182127" y="1140526"/>
                        <a:pt x="175019" y="1142895"/>
                        <a:pt x="167912" y="1145264"/>
                      </a:cubicBezTo>
                      <a:cubicBezTo>
                        <a:pt x="175019" y="1142895"/>
                        <a:pt x="184496" y="1140526"/>
                        <a:pt x="182127" y="1133419"/>
                      </a:cubicBezTo>
                      <a:cubicBezTo>
                        <a:pt x="179758" y="1100251"/>
                        <a:pt x="198711" y="1083667"/>
                        <a:pt x="227140" y="1069452"/>
                      </a:cubicBezTo>
                      <a:cubicBezTo>
                        <a:pt x="238986" y="1064714"/>
                        <a:pt x="248462" y="1057607"/>
                        <a:pt x="250831" y="1048130"/>
                      </a:cubicBezTo>
                      <a:cubicBezTo>
                        <a:pt x="260308" y="998378"/>
                        <a:pt x="307690" y="967580"/>
                        <a:pt x="326643" y="920197"/>
                      </a:cubicBezTo>
                      <a:cubicBezTo>
                        <a:pt x="329013" y="915459"/>
                        <a:pt x="331382" y="913090"/>
                        <a:pt x="333751" y="908352"/>
                      </a:cubicBezTo>
                      <a:cubicBezTo>
                        <a:pt x="331382" y="910721"/>
                        <a:pt x="326643" y="915459"/>
                        <a:pt x="326643" y="920197"/>
                      </a:cubicBezTo>
                      <a:cubicBezTo>
                        <a:pt x="307690" y="965211"/>
                        <a:pt x="260308" y="996009"/>
                        <a:pt x="250831" y="1048130"/>
                      </a:cubicBezTo>
                      <a:cubicBezTo>
                        <a:pt x="248462" y="1057607"/>
                        <a:pt x="238986" y="1064714"/>
                        <a:pt x="227140" y="1069452"/>
                      </a:cubicBezTo>
                      <a:cubicBezTo>
                        <a:pt x="198711" y="1081298"/>
                        <a:pt x="179758" y="1100251"/>
                        <a:pt x="182127" y="1133419"/>
                      </a:cubicBezTo>
                      <a:close/>
                      <a:moveTo>
                        <a:pt x="738872" y="640640"/>
                      </a:moveTo>
                      <a:cubicBezTo>
                        <a:pt x="734133" y="628795"/>
                        <a:pt x="745979" y="624056"/>
                        <a:pt x="755456" y="621687"/>
                      </a:cubicBezTo>
                      <a:cubicBezTo>
                        <a:pt x="757825" y="621687"/>
                        <a:pt x="760194" y="619318"/>
                        <a:pt x="762563" y="619318"/>
                      </a:cubicBezTo>
                      <a:cubicBezTo>
                        <a:pt x="760194" y="619318"/>
                        <a:pt x="757825" y="619318"/>
                        <a:pt x="755456" y="621687"/>
                      </a:cubicBezTo>
                      <a:cubicBezTo>
                        <a:pt x="748348" y="626425"/>
                        <a:pt x="734133" y="628795"/>
                        <a:pt x="738872" y="640640"/>
                      </a:cubicBezTo>
                      <a:cubicBezTo>
                        <a:pt x="748348" y="666701"/>
                        <a:pt x="734133" y="673808"/>
                        <a:pt x="710442" y="676177"/>
                      </a:cubicBezTo>
                      <a:cubicBezTo>
                        <a:pt x="700966" y="676177"/>
                        <a:pt x="696227" y="683285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1489" y="690392"/>
                        <a:pt x="691489" y="690392"/>
                        <a:pt x="691489" y="690392"/>
                      </a:cubicBezTo>
                      <a:cubicBezTo>
                        <a:pt x="696227" y="683285"/>
                        <a:pt x="700966" y="676177"/>
                        <a:pt x="710442" y="676177"/>
                      </a:cubicBezTo>
                      <a:cubicBezTo>
                        <a:pt x="734133" y="673808"/>
                        <a:pt x="750717" y="666701"/>
                        <a:pt x="738872" y="640640"/>
                      </a:cubicBezTo>
                      <a:close/>
                      <a:moveTo>
                        <a:pt x="734133" y="562459"/>
                      </a:moveTo>
                      <a:cubicBezTo>
                        <a:pt x="734133" y="562459"/>
                        <a:pt x="734133" y="562459"/>
                        <a:pt x="734133" y="562459"/>
                      </a:cubicBezTo>
                      <a:lnTo>
                        <a:pt x="734133" y="562459"/>
                      </a:lnTo>
                      <a:cubicBezTo>
                        <a:pt x="741241" y="560090"/>
                        <a:pt x="748348" y="560090"/>
                        <a:pt x="755456" y="557721"/>
                      </a:cubicBezTo>
                      <a:cubicBezTo>
                        <a:pt x="748348" y="560090"/>
                        <a:pt x="741241" y="562459"/>
                        <a:pt x="734133" y="562459"/>
                      </a:cubicBezTo>
                      <a:cubicBezTo>
                        <a:pt x="734133" y="562459"/>
                        <a:pt x="734133" y="562459"/>
                        <a:pt x="734133" y="562459"/>
                      </a:cubicBezTo>
                      <a:close/>
                      <a:moveTo>
                        <a:pt x="871543" y="441633"/>
                      </a:moveTo>
                      <a:cubicBezTo>
                        <a:pt x="852590" y="429788"/>
                        <a:pt x="857328" y="413204"/>
                        <a:pt x="862066" y="394251"/>
                      </a:cubicBezTo>
                      <a:cubicBezTo>
                        <a:pt x="869174" y="361083"/>
                        <a:pt x="895234" y="342130"/>
                        <a:pt x="918925" y="320808"/>
                      </a:cubicBezTo>
                      <a:cubicBezTo>
                        <a:pt x="918925" y="320808"/>
                        <a:pt x="918925" y="320808"/>
                        <a:pt x="918925" y="320808"/>
                      </a:cubicBezTo>
                      <a:cubicBezTo>
                        <a:pt x="895234" y="342130"/>
                        <a:pt x="869174" y="361083"/>
                        <a:pt x="862066" y="394251"/>
                      </a:cubicBezTo>
                      <a:cubicBezTo>
                        <a:pt x="857328" y="410835"/>
                        <a:pt x="852590" y="427419"/>
                        <a:pt x="871543" y="441633"/>
                      </a:cubicBezTo>
                      <a:cubicBezTo>
                        <a:pt x="876281" y="444003"/>
                        <a:pt x="881019" y="451110"/>
                        <a:pt x="876281" y="455848"/>
                      </a:cubicBezTo>
                      <a:cubicBezTo>
                        <a:pt x="862066" y="474801"/>
                        <a:pt x="862066" y="498492"/>
                        <a:pt x="852590" y="519815"/>
                      </a:cubicBezTo>
                      <a:cubicBezTo>
                        <a:pt x="845482" y="534029"/>
                        <a:pt x="833637" y="548244"/>
                        <a:pt x="814684" y="548244"/>
                      </a:cubicBezTo>
                      <a:cubicBezTo>
                        <a:pt x="800469" y="548244"/>
                        <a:pt x="788623" y="552983"/>
                        <a:pt x="774409" y="555352"/>
                      </a:cubicBezTo>
                      <a:cubicBezTo>
                        <a:pt x="786254" y="552983"/>
                        <a:pt x="800469" y="548244"/>
                        <a:pt x="814684" y="548244"/>
                      </a:cubicBezTo>
                      <a:cubicBezTo>
                        <a:pt x="833637" y="545875"/>
                        <a:pt x="845482" y="534029"/>
                        <a:pt x="852590" y="519815"/>
                      </a:cubicBezTo>
                      <a:cubicBezTo>
                        <a:pt x="862066" y="498492"/>
                        <a:pt x="859697" y="474801"/>
                        <a:pt x="876281" y="455848"/>
                      </a:cubicBezTo>
                      <a:cubicBezTo>
                        <a:pt x="878650" y="448741"/>
                        <a:pt x="876281" y="444003"/>
                        <a:pt x="871543" y="441633"/>
                      </a:cubicBezTo>
                      <a:close/>
                      <a:moveTo>
                        <a:pt x="952093" y="683285"/>
                      </a:moveTo>
                      <a:cubicBezTo>
                        <a:pt x="949724" y="683285"/>
                        <a:pt x="947355" y="683285"/>
                        <a:pt x="942617" y="683285"/>
                      </a:cubicBezTo>
                      <a:cubicBezTo>
                        <a:pt x="937878" y="683285"/>
                        <a:pt x="933140" y="683285"/>
                        <a:pt x="928402" y="683285"/>
                      </a:cubicBezTo>
                      <a:cubicBezTo>
                        <a:pt x="933140" y="683285"/>
                        <a:pt x="937878" y="683285"/>
                        <a:pt x="942617" y="683285"/>
                      </a:cubicBezTo>
                      <a:cubicBezTo>
                        <a:pt x="944986" y="680915"/>
                        <a:pt x="944986" y="678546"/>
                        <a:pt x="947355" y="678546"/>
                      </a:cubicBezTo>
                      <a:cubicBezTo>
                        <a:pt x="944986" y="678546"/>
                        <a:pt x="944986" y="678546"/>
                        <a:pt x="942617" y="683285"/>
                      </a:cubicBezTo>
                      <a:cubicBezTo>
                        <a:pt x="944986" y="683285"/>
                        <a:pt x="947355" y="683285"/>
                        <a:pt x="952093" y="683285"/>
                      </a:cubicBezTo>
                      <a:close/>
                      <a:moveTo>
                        <a:pt x="968677" y="827801"/>
                      </a:moveTo>
                      <a:lnTo>
                        <a:pt x="968677" y="827801"/>
                      </a:lnTo>
                      <a:cubicBezTo>
                        <a:pt x="968677" y="820694"/>
                        <a:pt x="968677" y="815956"/>
                        <a:pt x="966308" y="811217"/>
                      </a:cubicBezTo>
                      <a:cubicBezTo>
                        <a:pt x="968677" y="815956"/>
                        <a:pt x="968677" y="823063"/>
                        <a:pt x="968677" y="827801"/>
                      </a:cubicBezTo>
                      <a:lnTo>
                        <a:pt x="968677" y="827801"/>
                      </a:lnTo>
                      <a:cubicBezTo>
                        <a:pt x="968677" y="842016"/>
                        <a:pt x="971046" y="851493"/>
                        <a:pt x="987630" y="851493"/>
                      </a:cubicBezTo>
                      <a:cubicBezTo>
                        <a:pt x="1004214" y="853862"/>
                        <a:pt x="1011321" y="863338"/>
                        <a:pt x="1008952" y="879922"/>
                      </a:cubicBezTo>
                      <a:cubicBezTo>
                        <a:pt x="1006583" y="905983"/>
                        <a:pt x="1011321" y="910721"/>
                        <a:pt x="1032643" y="903613"/>
                      </a:cubicBezTo>
                      <a:cubicBezTo>
                        <a:pt x="1035013" y="903613"/>
                        <a:pt x="1037382" y="901244"/>
                        <a:pt x="1039751" y="901244"/>
                      </a:cubicBezTo>
                      <a:cubicBezTo>
                        <a:pt x="1037382" y="901244"/>
                        <a:pt x="1035013" y="901244"/>
                        <a:pt x="1032643" y="903613"/>
                      </a:cubicBezTo>
                      <a:cubicBezTo>
                        <a:pt x="1008952" y="910721"/>
                        <a:pt x="1004214" y="905983"/>
                        <a:pt x="1008952" y="879922"/>
                      </a:cubicBezTo>
                      <a:cubicBezTo>
                        <a:pt x="1011321" y="863338"/>
                        <a:pt x="1004214" y="853862"/>
                        <a:pt x="987630" y="851493"/>
                      </a:cubicBezTo>
                      <a:cubicBezTo>
                        <a:pt x="971046" y="851493"/>
                        <a:pt x="968677" y="842016"/>
                        <a:pt x="968677" y="827801"/>
                      </a:cubicBezTo>
                      <a:cubicBezTo>
                        <a:pt x="940248" y="827801"/>
                        <a:pt x="914187" y="818325"/>
                        <a:pt x="885758" y="818325"/>
                      </a:cubicBezTo>
                      <a:cubicBezTo>
                        <a:pt x="873912" y="818325"/>
                        <a:pt x="864435" y="811217"/>
                        <a:pt x="857328" y="801741"/>
                      </a:cubicBezTo>
                      <a:cubicBezTo>
                        <a:pt x="852590" y="797003"/>
                        <a:pt x="845482" y="792264"/>
                        <a:pt x="845482" y="787526"/>
                      </a:cubicBezTo>
                      <a:cubicBezTo>
                        <a:pt x="845482" y="792264"/>
                        <a:pt x="854959" y="797003"/>
                        <a:pt x="857328" y="801741"/>
                      </a:cubicBezTo>
                      <a:cubicBezTo>
                        <a:pt x="864435" y="811217"/>
                        <a:pt x="873912" y="818325"/>
                        <a:pt x="885758" y="818325"/>
                      </a:cubicBezTo>
                      <a:cubicBezTo>
                        <a:pt x="911818" y="818325"/>
                        <a:pt x="940248" y="830170"/>
                        <a:pt x="968677" y="827801"/>
                      </a:cubicBezTo>
                      <a:close/>
                      <a:moveTo>
                        <a:pt x="973415" y="588519"/>
                      </a:moveTo>
                      <a:cubicBezTo>
                        <a:pt x="966308" y="586150"/>
                        <a:pt x="959201" y="581412"/>
                        <a:pt x="952093" y="581412"/>
                      </a:cubicBezTo>
                      <a:cubicBezTo>
                        <a:pt x="959201" y="581412"/>
                        <a:pt x="966308" y="586150"/>
                        <a:pt x="973415" y="588519"/>
                      </a:cubicBezTo>
                      <a:cubicBezTo>
                        <a:pt x="978154" y="590889"/>
                        <a:pt x="980523" y="593258"/>
                        <a:pt x="985261" y="593258"/>
                      </a:cubicBezTo>
                      <a:cubicBezTo>
                        <a:pt x="982892" y="593258"/>
                        <a:pt x="978154" y="590889"/>
                        <a:pt x="973415" y="588519"/>
                      </a:cubicBezTo>
                      <a:close/>
                      <a:moveTo>
                        <a:pt x="975784" y="723560"/>
                      </a:moveTo>
                      <a:cubicBezTo>
                        <a:pt x="975784" y="709345"/>
                        <a:pt x="963939" y="702237"/>
                        <a:pt x="956831" y="690392"/>
                      </a:cubicBezTo>
                      <a:lnTo>
                        <a:pt x="956831" y="690392"/>
                      </a:lnTo>
                      <a:cubicBezTo>
                        <a:pt x="963939" y="702237"/>
                        <a:pt x="978154" y="709345"/>
                        <a:pt x="975784" y="723560"/>
                      </a:cubicBezTo>
                      <a:close/>
                      <a:moveTo>
                        <a:pt x="966308" y="780419"/>
                      </a:moveTo>
                      <a:cubicBezTo>
                        <a:pt x="973415" y="778050"/>
                        <a:pt x="975784" y="773311"/>
                        <a:pt x="973415" y="768573"/>
                      </a:cubicBezTo>
                      <a:cubicBezTo>
                        <a:pt x="959201" y="749620"/>
                        <a:pt x="985261" y="740144"/>
                        <a:pt x="985261" y="725929"/>
                      </a:cubicBezTo>
                      <a:cubicBezTo>
                        <a:pt x="994737" y="725929"/>
                        <a:pt x="1001845" y="725929"/>
                        <a:pt x="1011321" y="725929"/>
                      </a:cubicBezTo>
                      <a:cubicBezTo>
                        <a:pt x="1008952" y="711714"/>
                        <a:pt x="1030274" y="706976"/>
                        <a:pt x="1027905" y="692761"/>
                      </a:cubicBezTo>
                      <a:cubicBezTo>
                        <a:pt x="1016060" y="695130"/>
                        <a:pt x="1004214" y="697499"/>
                        <a:pt x="992368" y="697499"/>
                      </a:cubicBezTo>
                      <a:cubicBezTo>
                        <a:pt x="1004214" y="697499"/>
                        <a:pt x="1016060" y="697499"/>
                        <a:pt x="1027905" y="692761"/>
                      </a:cubicBezTo>
                      <a:cubicBezTo>
                        <a:pt x="1030274" y="690392"/>
                        <a:pt x="1032643" y="690392"/>
                        <a:pt x="1035013" y="690392"/>
                      </a:cubicBezTo>
                      <a:cubicBezTo>
                        <a:pt x="1032643" y="690392"/>
                        <a:pt x="1030274" y="690392"/>
                        <a:pt x="1027905" y="692761"/>
                      </a:cubicBezTo>
                      <a:lnTo>
                        <a:pt x="1027905" y="692761"/>
                      </a:lnTo>
                      <a:cubicBezTo>
                        <a:pt x="1030274" y="706976"/>
                        <a:pt x="1008952" y="711714"/>
                        <a:pt x="1011321" y="725929"/>
                      </a:cubicBezTo>
                      <a:cubicBezTo>
                        <a:pt x="1001845" y="725929"/>
                        <a:pt x="994737" y="725929"/>
                        <a:pt x="985261" y="725929"/>
                      </a:cubicBezTo>
                      <a:cubicBezTo>
                        <a:pt x="985261" y="740144"/>
                        <a:pt x="959201" y="749620"/>
                        <a:pt x="973415" y="768573"/>
                      </a:cubicBezTo>
                      <a:cubicBezTo>
                        <a:pt x="975784" y="770942"/>
                        <a:pt x="971046" y="778050"/>
                        <a:pt x="966308" y="780419"/>
                      </a:cubicBezTo>
                      <a:cubicBezTo>
                        <a:pt x="954462" y="785157"/>
                        <a:pt x="952093" y="789895"/>
                        <a:pt x="952093" y="794633"/>
                      </a:cubicBezTo>
                      <a:cubicBezTo>
                        <a:pt x="949724" y="789895"/>
                        <a:pt x="954462" y="782788"/>
                        <a:pt x="966308" y="780419"/>
                      </a:cubicBezTo>
                      <a:close/>
                      <a:moveTo>
                        <a:pt x="1101348" y="332654"/>
                      </a:moveTo>
                      <a:cubicBezTo>
                        <a:pt x="1108456" y="327915"/>
                        <a:pt x="1113194" y="327915"/>
                        <a:pt x="1120301" y="327915"/>
                      </a:cubicBezTo>
                      <a:cubicBezTo>
                        <a:pt x="1115563" y="327915"/>
                        <a:pt x="1108456" y="330284"/>
                        <a:pt x="1101348" y="332654"/>
                      </a:cubicBezTo>
                      <a:cubicBezTo>
                        <a:pt x="1096610" y="344499"/>
                        <a:pt x="1113194" y="358714"/>
                        <a:pt x="1096610" y="368190"/>
                      </a:cubicBezTo>
                      <a:cubicBezTo>
                        <a:pt x="1072919" y="380036"/>
                        <a:pt x="1075288" y="396620"/>
                        <a:pt x="1080026" y="417942"/>
                      </a:cubicBezTo>
                      <a:cubicBezTo>
                        <a:pt x="1082395" y="429788"/>
                        <a:pt x="1089503" y="444003"/>
                        <a:pt x="1089503" y="455848"/>
                      </a:cubicBezTo>
                      <a:cubicBezTo>
                        <a:pt x="1096610" y="455848"/>
                        <a:pt x="1103717" y="455848"/>
                        <a:pt x="1103717" y="465325"/>
                      </a:cubicBezTo>
                      <a:cubicBezTo>
                        <a:pt x="1103717" y="467694"/>
                        <a:pt x="1101348" y="470063"/>
                        <a:pt x="1098979" y="470063"/>
                      </a:cubicBezTo>
                      <a:cubicBezTo>
                        <a:pt x="1101348" y="470063"/>
                        <a:pt x="1103717" y="467694"/>
                        <a:pt x="1103717" y="465325"/>
                      </a:cubicBezTo>
                      <a:cubicBezTo>
                        <a:pt x="1106086" y="455848"/>
                        <a:pt x="1096610" y="455848"/>
                        <a:pt x="1089503" y="455848"/>
                      </a:cubicBezTo>
                      <a:lnTo>
                        <a:pt x="1089503" y="455848"/>
                      </a:lnTo>
                      <a:cubicBezTo>
                        <a:pt x="1089503" y="455848"/>
                        <a:pt x="1089503" y="455848"/>
                        <a:pt x="1089503" y="455848"/>
                      </a:cubicBezTo>
                      <a:cubicBezTo>
                        <a:pt x="1089503" y="441633"/>
                        <a:pt x="1082395" y="429788"/>
                        <a:pt x="1080026" y="417942"/>
                      </a:cubicBezTo>
                      <a:cubicBezTo>
                        <a:pt x="1075288" y="396620"/>
                        <a:pt x="1072919" y="380036"/>
                        <a:pt x="1096610" y="368190"/>
                      </a:cubicBezTo>
                      <a:cubicBezTo>
                        <a:pt x="1113194" y="358714"/>
                        <a:pt x="1096610" y="344499"/>
                        <a:pt x="1101348" y="332654"/>
                      </a:cubicBezTo>
                      <a:close/>
                      <a:moveTo>
                        <a:pt x="1186637" y="548244"/>
                      </a:moveTo>
                      <a:cubicBezTo>
                        <a:pt x="1186637" y="548244"/>
                        <a:pt x="1186637" y="548244"/>
                        <a:pt x="1186637" y="548244"/>
                      </a:cubicBezTo>
                      <a:cubicBezTo>
                        <a:pt x="1203221" y="564828"/>
                        <a:pt x="1241127" y="557721"/>
                        <a:pt x="1236388" y="593258"/>
                      </a:cubicBezTo>
                      <a:cubicBezTo>
                        <a:pt x="1215066" y="590889"/>
                        <a:pt x="1212697" y="616949"/>
                        <a:pt x="1198482" y="621687"/>
                      </a:cubicBezTo>
                      <a:cubicBezTo>
                        <a:pt x="1165315" y="628795"/>
                        <a:pt x="1167684" y="650117"/>
                        <a:pt x="1167684" y="673808"/>
                      </a:cubicBezTo>
                      <a:cubicBezTo>
                        <a:pt x="1167684" y="673808"/>
                        <a:pt x="1167684" y="673808"/>
                        <a:pt x="1167684" y="673808"/>
                      </a:cubicBezTo>
                      <a:cubicBezTo>
                        <a:pt x="1167684" y="650117"/>
                        <a:pt x="1165315" y="628795"/>
                        <a:pt x="1198482" y="621687"/>
                      </a:cubicBezTo>
                      <a:cubicBezTo>
                        <a:pt x="1212697" y="619318"/>
                        <a:pt x="1215066" y="593258"/>
                        <a:pt x="1236388" y="593258"/>
                      </a:cubicBezTo>
                      <a:cubicBezTo>
                        <a:pt x="1241127" y="560090"/>
                        <a:pt x="1203221" y="564828"/>
                        <a:pt x="1186637" y="548244"/>
                      </a:cubicBezTo>
                      <a:close/>
                      <a:moveTo>
                        <a:pt x="1250603" y="678546"/>
                      </a:moveTo>
                      <a:cubicBezTo>
                        <a:pt x="1243496" y="664331"/>
                        <a:pt x="1241127" y="654855"/>
                        <a:pt x="1241127" y="650117"/>
                      </a:cubicBezTo>
                      <a:cubicBezTo>
                        <a:pt x="1241127" y="657224"/>
                        <a:pt x="1245865" y="664331"/>
                        <a:pt x="1250603" y="678546"/>
                      </a:cubicBezTo>
                      <a:cubicBezTo>
                        <a:pt x="1252972" y="680915"/>
                        <a:pt x="1250603" y="685654"/>
                        <a:pt x="1250603" y="690392"/>
                      </a:cubicBezTo>
                      <a:lnTo>
                        <a:pt x="1250603" y="690392"/>
                      </a:ln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50603" y="690392"/>
                        <a:pt x="1250603" y="690392"/>
                        <a:pt x="1250603" y="690392"/>
                      </a:cubicBezTo>
                      <a:cubicBezTo>
                        <a:pt x="1245865" y="690392"/>
                        <a:pt x="1243496" y="690392"/>
                        <a:pt x="1238758" y="688023"/>
                      </a:cubicBezTo>
                      <a:cubicBezTo>
                        <a:pt x="1243496" y="688023"/>
                        <a:pt x="1245865" y="690392"/>
                        <a:pt x="1250603" y="690392"/>
                      </a:cubicBezTo>
                      <a:cubicBezTo>
                        <a:pt x="1252972" y="688023"/>
                        <a:pt x="1252972" y="683285"/>
                        <a:pt x="1250603" y="678546"/>
                      </a:cubicBezTo>
                      <a:close/>
                      <a:moveTo>
                        <a:pt x="1276664" y="834909"/>
                      </a:moveTo>
                      <a:cubicBezTo>
                        <a:pt x="1279033" y="837278"/>
                        <a:pt x="1283771" y="834909"/>
                        <a:pt x="1288509" y="834909"/>
                      </a:cubicBezTo>
                      <a:cubicBezTo>
                        <a:pt x="1293248" y="832539"/>
                        <a:pt x="1293248" y="830170"/>
                        <a:pt x="1293248" y="827801"/>
                      </a:cubicBezTo>
                      <a:cubicBezTo>
                        <a:pt x="1293248" y="830170"/>
                        <a:pt x="1293248" y="834909"/>
                        <a:pt x="1288509" y="834909"/>
                      </a:cubicBezTo>
                      <a:cubicBezTo>
                        <a:pt x="1283771" y="834909"/>
                        <a:pt x="1279033" y="837278"/>
                        <a:pt x="1276664" y="834909"/>
                      </a:cubicBezTo>
                      <a:cubicBezTo>
                        <a:pt x="1252972" y="811217"/>
                        <a:pt x="1217435" y="799372"/>
                        <a:pt x="1212697" y="761466"/>
                      </a:cubicBezTo>
                      <a:cubicBezTo>
                        <a:pt x="1212697" y="759097"/>
                        <a:pt x="1212697" y="756727"/>
                        <a:pt x="1212697" y="754358"/>
                      </a:cubicBezTo>
                      <a:cubicBezTo>
                        <a:pt x="1212697" y="756727"/>
                        <a:pt x="1212697" y="759097"/>
                        <a:pt x="1212697" y="761466"/>
                      </a:cubicBezTo>
                      <a:cubicBezTo>
                        <a:pt x="1217435" y="797003"/>
                        <a:pt x="1252972" y="811217"/>
                        <a:pt x="1276664" y="834909"/>
                      </a:cubicBezTo>
                      <a:close/>
                      <a:moveTo>
                        <a:pt x="1257711" y="271056"/>
                      </a:moveTo>
                      <a:cubicBezTo>
                        <a:pt x="1260080" y="271056"/>
                        <a:pt x="1262449" y="271056"/>
                        <a:pt x="1262449" y="271056"/>
                      </a:cubicBezTo>
                      <a:cubicBezTo>
                        <a:pt x="1260080" y="271056"/>
                        <a:pt x="1257711" y="271056"/>
                        <a:pt x="1257711" y="271056"/>
                      </a:cubicBezTo>
                      <a:cubicBezTo>
                        <a:pt x="1257711" y="271056"/>
                        <a:pt x="1257711" y="271056"/>
                        <a:pt x="1257711" y="271056"/>
                      </a:cubicBezTo>
                      <a:close/>
                      <a:moveTo>
                        <a:pt x="1274295" y="403727"/>
                      </a:moveTo>
                      <a:cubicBezTo>
                        <a:pt x="1269556" y="396620"/>
                        <a:pt x="1267187" y="389513"/>
                        <a:pt x="1269556" y="382405"/>
                      </a:cubicBezTo>
                      <a:cubicBezTo>
                        <a:pt x="1274295" y="370560"/>
                        <a:pt x="1271925" y="363452"/>
                        <a:pt x="1264818" y="356345"/>
                      </a:cubicBezTo>
                      <a:cubicBezTo>
                        <a:pt x="1269556" y="361083"/>
                        <a:pt x="1271925" y="368190"/>
                        <a:pt x="1269556" y="382405"/>
                      </a:cubicBezTo>
                      <a:cubicBezTo>
                        <a:pt x="1264818" y="389513"/>
                        <a:pt x="1269556" y="396620"/>
                        <a:pt x="1274295" y="403727"/>
                      </a:cubicBezTo>
                      <a:close/>
                      <a:moveTo>
                        <a:pt x="1288509" y="427419"/>
                      </a:moveTo>
                      <a:cubicBezTo>
                        <a:pt x="1286140" y="425050"/>
                        <a:pt x="1286140" y="422680"/>
                        <a:pt x="1283771" y="420311"/>
                      </a:cubicBezTo>
                      <a:cubicBezTo>
                        <a:pt x="1286140" y="425050"/>
                        <a:pt x="1286140" y="427419"/>
                        <a:pt x="1288509" y="427419"/>
                      </a:cubicBezTo>
                      <a:cubicBezTo>
                        <a:pt x="1302724" y="451110"/>
                        <a:pt x="1295617" y="458217"/>
                        <a:pt x="1264818" y="470063"/>
                      </a:cubicBezTo>
                      <a:cubicBezTo>
                        <a:pt x="1264818" y="470063"/>
                        <a:pt x="1264818" y="470063"/>
                        <a:pt x="1264818" y="470063"/>
                      </a:cubicBezTo>
                      <a:cubicBezTo>
                        <a:pt x="1295617" y="460586"/>
                        <a:pt x="1300355" y="451110"/>
                        <a:pt x="1288509" y="427419"/>
                      </a:cubicBezTo>
                      <a:close/>
                      <a:moveTo>
                        <a:pt x="1297986" y="595627"/>
                      </a:moveTo>
                      <a:cubicBezTo>
                        <a:pt x="1305093" y="602734"/>
                        <a:pt x="1300355" y="607472"/>
                        <a:pt x="1279033" y="619318"/>
                      </a:cubicBezTo>
                      <a:cubicBezTo>
                        <a:pt x="1279033" y="624056"/>
                        <a:pt x="1279033" y="631164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5902"/>
                        <a:pt x="1279033" y="635902"/>
                        <a:pt x="1279033" y="635902"/>
                      </a:cubicBezTo>
                      <a:cubicBezTo>
                        <a:pt x="1279033" y="631164"/>
                        <a:pt x="1279033" y="624056"/>
                        <a:pt x="1279033" y="619318"/>
                      </a:cubicBezTo>
                      <a:cubicBezTo>
                        <a:pt x="1300355" y="609842"/>
                        <a:pt x="1305093" y="602734"/>
                        <a:pt x="1297986" y="595627"/>
                      </a:cubicBezTo>
                      <a:close/>
                      <a:moveTo>
                        <a:pt x="1309832" y="579043"/>
                      </a:moveTo>
                      <a:cubicBezTo>
                        <a:pt x="1321677" y="586150"/>
                        <a:pt x="1350107" y="581412"/>
                        <a:pt x="1354845" y="569566"/>
                      </a:cubicBezTo>
                      <a:cubicBezTo>
                        <a:pt x="1357214" y="562459"/>
                        <a:pt x="1357214" y="557721"/>
                        <a:pt x="1352476" y="555352"/>
                      </a:cubicBezTo>
                      <a:cubicBezTo>
                        <a:pt x="1354845" y="557721"/>
                        <a:pt x="1357214" y="562459"/>
                        <a:pt x="1354845" y="569566"/>
                      </a:cubicBezTo>
                      <a:cubicBezTo>
                        <a:pt x="1347738" y="581412"/>
                        <a:pt x="1321677" y="586150"/>
                        <a:pt x="1309832" y="579043"/>
                      </a:cubicBezTo>
                      <a:cubicBezTo>
                        <a:pt x="1307462" y="576674"/>
                        <a:pt x="1305093" y="576674"/>
                        <a:pt x="1305093" y="574305"/>
                      </a:cubicBezTo>
                      <a:cubicBezTo>
                        <a:pt x="1305093" y="576674"/>
                        <a:pt x="1307462" y="576674"/>
                        <a:pt x="1309832" y="579043"/>
                      </a:cubicBezTo>
                      <a:close/>
                      <a:moveTo>
                        <a:pt x="1302724" y="365821"/>
                      </a:moveTo>
                      <a:cubicBezTo>
                        <a:pt x="1305093" y="368190"/>
                        <a:pt x="1307462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12201" y="368190"/>
                        <a:pt x="1312201" y="368190"/>
                        <a:pt x="1312201" y="368190"/>
                      </a:cubicBezTo>
                      <a:cubicBezTo>
                        <a:pt x="1309832" y="368190"/>
                        <a:pt x="1307462" y="365821"/>
                        <a:pt x="1302724" y="365821"/>
                      </a:cubicBezTo>
                      <a:close/>
                      <a:moveTo>
                        <a:pt x="1544375" y="425050"/>
                      </a:moveTo>
                      <a:cubicBezTo>
                        <a:pt x="1544375" y="425050"/>
                        <a:pt x="1544375" y="425050"/>
                        <a:pt x="1544375" y="425050"/>
                      </a:cubicBezTo>
                      <a:cubicBezTo>
                        <a:pt x="1553852" y="422680"/>
                        <a:pt x="1560959" y="415573"/>
                        <a:pt x="1570436" y="417942"/>
                      </a:cubicBezTo>
                      <a:cubicBezTo>
                        <a:pt x="1551482" y="394251"/>
                        <a:pt x="1546744" y="370560"/>
                        <a:pt x="1565697" y="344499"/>
                      </a:cubicBezTo>
                      <a:cubicBezTo>
                        <a:pt x="1572805" y="335023"/>
                        <a:pt x="1570436" y="323177"/>
                        <a:pt x="1570436" y="313701"/>
                      </a:cubicBezTo>
                      <a:cubicBezTo>
                        <a:pt x="1563328" y="297117"/>
                        <a:pt x="1575174" y="287640"/>
                        <a:pt x="1587019" y="280533"/>
                      </a:cubicBezTo>
                      <a:cubicBezTo>
                        <a:pt x="1589388" y="278164"/>
                        <a:pt x="1589388" y="275794"/>
                        <a:pt x="1591758" y="273425"/>
                      </a:cubicBezTo>
                      <a:cubicBezTo>
                        <a:pt x="1594127" y="268687"/>
                        <a:pt x="1596496" y="261580"/>
                        <a:pt x="1601234" y="261580"/>
                      </a:cubicBezTo>
                      <a:cubicBezTo>
                        <a:pt x="1596496" y="263949"/>
                        <a:pt x="1596496" y="271056"/>
                        <a:pt x="1591758" y="273425"/>
                      </a:cubicBezTo>
                      <a:cubicBezTo>
                        <a:pt x="1589388" y="275794"/>
                        <a:pt x="1589388" y="278164"/>
                        <a:pt x="1587019" y="280533"/>
                      </a:cubicBezTo>
                      <a:cubicBezTo>
                        <a:pt x="1591758" y="280533"/>
                        <a:pt x="1598865" y="280533"/>
                        <a:pt x="1603603" y="280533"/>
                      </a:cubicBezTo>
                      <a:cubicBezTo>
                        <a:pt x="1603603" y="280533"/>
                        <a:pt x="1603603" y="280533"/>
                        <a:pt x="1603603" y="280533"/>
                      </a:cubicBezTo>
                      <a:cubicBezTo>
                        <a:pt x="1598865" y="280533"/>
                        <a:pt x="1591758" y="280533"/>
                        <a:pt x="1587019" y="280533"/>
                      </a:cubicBezTo>
                      <a:cubicBezTo>
                        <a:pt x="1575174" y="287640"/>
                        <a:pt x="1563328" y="297117"/>
                        <a:pt x="1570436" y="313701"/>
                      </a:cubicBezTo>
                      <a:cubicBezTo>
                        <a:pt x="1570436" y="325546"/>
                        <a:pt x="1572805" y="335023"/>
                        <a:pt x="1565697" y="344499"/>
                      </a:cubicBezTo>
                      <a:cubicBezTo>
                        <a:pt x="1546744" y="370560"/>
                        <a:pt x="1551482" y="394251"/>
                        <a:pt x="1570436" y="417942"/>
                      </a:cubicBezTo>
                      <a:cubicBezTo>
                        <a:pt x="1589388" y="417942"/>
                        <a:pt x="1608342" y="420311"/>
                        <a:pt x="1613080" y="396620"/>
                      </a:cubicBezTo>
                      <a:cubicBezTo>
                        <a:pt x="1613080" y="391882"/>
                        <a:pt x="1613080" y="389513"/>
                        <a:pt x="1613080" y="384774"/>
                      </a:cubicBezTo>
                      <a:cubicBezTo>
                        <a:pt x="1613080" y="389513"/>
                        <a:pt x="1613080" y="391882"/>
                        <a:pt x="1613080" y="396620"/>
                      </a:cubicBezTo>
                      <a:cubicBezTo>
                        <a:pt x="1608342" y="420311"/>
                        <a:pt x="1589388" y="417942"/>
                        <a:pt x="1570436" y="417942"/>
                      </a:cubicBezTo>
                      <a:cubicBezTo>
                        <a:pt x="1560959" y="417942"/>
                        <a:pt x="1553852" y="422680"/>
                        <a:pt x="1544375" y="425050"/>
                      </a:cubicBezTo>
                      <a:cubicBezTo>
                        <a:pt x="1523053" y="434526"/>
                        <a:pt x="1501731" y="448741"/>
                        <a:pt x="1475670" y="432157"/>
                      </a:cubicBezTo>
                      <a:cubicBezTo>
                        <a:pt x="1466194" y="429788"/>
                        <a:pt x="1459086" y="427419"/>
                        <a:pt x="1449610" y="425050"/>
                      </a:cubicBezTo>
                      <a:lnTo>
                        <a:pt x="1449610" y="425050"/>
                      </a:lnTo>
                      <a:cubicBezTo>
                        <a:pt x="1459086" y="427419"/>
                        <a:pt x="1466194" y="429788"/>
                        <a:pt x="1475670" y="432157"/>
                      </a:cubicBezTo>
                      <a:cubicBezTo>
                        <a:pt x="1489885" y="415573"/>
                        <a:pt x="1501731" y="408466"/>
                        <a:pt x="1515946" y="410835"/>
                      </a:cubicBezTo>
                      <a:cubicBezTo>
                        <a:pt x="1501731" y="408466"/>
                        <a:pt x="1489885" y="415573"/>
                        <a:pt x="1475670" y="432157"/>
                      </a:cubicBezTo>
                      <a:cubicBezTo>
                        <a:pt x="1501731" y="451110"/>
                        <a:pt x="1523053" y="434526"/>
                        <a:pt x="1544375" y="425050"/>
                      </a:cubicBezTo>
                      <a:close/>
                      <a:moveTo>
                        <a:pt x="1700738" y="467694"/>
                      </a:moveTo>
                      <a:cubicBezTo>
                        <a:pt x="1700738" y="467694"/>
                        <a:pt x="1700738" y="467694"/>
                        <a:pt x="1700738" y="467694"/>
                      </a:cubicBezTo>
                      <a:cubicBezTo>
                        <a:pt x="1686523" y="448741"/>
                        <a:pt x="1703107" y="432157"/>
                        <a:pt x="1693630" y="422680"/>
                      </a:cubicBezTo>
                      <a:cubicBezTo>
                        <a:pt x="1684154" y="413204"/>
                        <a:pt x="1667570" y="410835"/>
                        <a:pt x="1650986" y="408466"/>
                      </a:cubicBezTo>
                      <a:cubicBezTo>
                        <a:pt x="1648617" y="408466"/>
                        <a:pt x="1646248" y="406096"/>
                        <a:pt x="1643878" y="406096"/>
                      </a:cubicBezTo>
                      <a:cubicBezTo>
                        <a:pt x="1629664" y="401358"/>
                        <a:pt x="1627294" y="394251"/>
                        <a:pt x="1632033" y="382405"/>
                      </a:cubicBezTo>
                      <a:cubicBezTo>
                        <a:pt x="1632033" y="382405"/>
                        <a:pt x="1632033" y="382405"/>
                        <a:pt x="1632033" y="382405"/>
                      </a:cubicBezTo>
                      <a:cubicBezTo>
                        <a:pt x="1627294" y="394251"/>
                        <a:pt x="1629664" y="403727"/>
                        <a:pt x="1643878" y="406096"/>
                      </a:cubicBezTo>
                      <a:cubicBezTo>
                        <a:pt x="1646248" y="406096"/>
                        <a:pt x="1648617" y="408466"/>
                        <a:pt x="1650986" y="408466"/>
                      </a:cubicBezTo>
                      <a:cubicBezTo>
                        <a:pt x="1667570" y="410835"/>
                        <a:pt x="1684154" y="410835"/>
                        <a:pt x="1693630" y="422680"/>
                      </a:cubicBezTo>
                      <a:cubicBezTo>
                        <a:pt x="1703107" y="432157"/>
                        <a:pt x="1686523" y="448741"/>
                        <a:pt x="1700738" y="467694"/>
                      </a:cubicBezTo>
                      <a:close/>
                      <a:moveTo>
                        <a:pt x="1700738" y="619318"/>
                      </a:moveTo>
                      <a:cubicBezTo>
                        <a:pt x="1717321" y="643009"/>
                        <a:pt x="1688892" y="654855"/>
                        <a:pt x="1688892" y="673808"/>
                      </a:cubicBezTo>
                      <a:cubicBezTo>
                        <a:pt x="1688892" y="676177"/>
                        <a:pt x="1688892" y="676177"/>
                        <a:pt x="1688892" y="678546"/>
                      </a:cubicBezTo>
                      <a:cubicBezTo>
                        <a:pt x="1688892" y="678546"/>
                        <a:pt x="1688892" y="676177"/>
                        <a:pt x="1688892" y="673808"/>
                      </a:cubicBezTo>
                      <a:cubicBezTo>
                        <a:pt x="1688892" y="654855"/>
                        <a:pt x="1717321" y="643009"/>
                        <a:pt x="1700738" y="619318"/>
                      </a:cubicBezTo>
                      <a:cubicBezTo>
                        <a:pt x="1691261" y="607472"/>
                        <a:pt x="1688892" y="595627"/>
                        <a:pt x="1700738" y="581412"/>
                      </a:cubicBezTo>
                      <a:cubicBezTo>
                        <a:pt x="1714952" y="564828"/>
                        <a:pt x="1700738" y="555352"/>
                        <a:pt x="1688892" y="557721"/>
                      </a:cubicBezTo>
                      <a:cubicBezTo>
                        <a:pt x="1653355" y="560090"/>
                        <a:pt x="1617818" y="564828"/>
                        <a:pt x="1582281" y="557721"/>
                      </a:cubicBezTo>
                      <a:cubicBezTo>
                        <a:pt x="1575174" y="557721"/>
                        <a:pt x="1568066" y="560090"/>
                        <a:pt x="1563328" y="564828"/>
                      </a:cubicBezTo>
                      <a:cubicBezTo>
                        <a:pt x="1570436" y="560090"/>
                        <a:pt x="1577543" y="557721"/>
                        <a:pt x="1582281" y="557721"/>
                      </a:cubicBezTo>
                      <a:cubicBezTo>
                        <a:pt x="1617818" y="562459"/>
                        <a:pt x="1653355" y="560090"/>
                        <a:pt x="1688892" y="557721"/>
                      </a:cubicBezTo>
                      <a:cubicBezTo>
                        <a:pt x="1700738" y="557721"/>
                        <a:pt x="1714952" y="567197"/>
                        <a:pt x="1700738" y="581412"/>
                      </a:cubicBezTo>
                      <a:cubicBezTo>
                        <a:pt x="1688892" y="595627"/>
                        <a:pt x="1691261" y="607472"/>
                        <a:pt x="1700738" y="619318"/>
                      </a:cubicBezTo>
                      <a:close/>
                      <a:moveTo>
                        <a:pt x="1793133" y="242627"/>
                      </a:moveTo>
                      <a:cubicBezTo>
                        <a:pt x="1802610" y="233150"/>
                        <a:pt x="1812086" y="230781"/>
                        <a:pt x="1816825" y="237888"/>
                      </a:cubicBezTo>
                      <a:cubicBezTo>
                        <a:pt x="1812086" y="230781"/>
                        <a:pt x="1802610" y="233150"/>
                        <a:pt x="1793133" y="242627"/>
                      </a:cubicBezTo>
                      <a:cubicBezTo>
                        <a:pt x="1776550" y="256842"/>
                        <a:pt x="1767073" y="261580"/>
                        <a:pt x="1759966" y="254472"/>
                      </a:cubicBezTo>
                      <a:cubicBezTo>
                        <a:pt x="1767073" y="259211"/>
                        <a:pt x="1776550" y="254472"/>
                        <a:pt x="1793133" y="242627"/>
                      </a:cubicBezTo>
                      <a:close/>
                      <a:moveTo>
                        <a:pt x="1786026" y="88634"/>
                      </a:moveTo>
                      <a:cubicBezTo>
                        <a:pt x="1790764" y="81526"/>
                        <a:pt x="1797872" y="79157"/>
                        <a:pt x="1804979" y="79157"/>
                      </a:cubicBezTo>
                      <a:cubicBezTo>
                        <a:pt x="1797872" y="79157"/>
                        <a:pt x="1790764" y="79157"/>
                        <a:pt x="1786026" y="88634"/>
                      </a:cubicBezTo>
                      <a:cubicBezTo>
                        <a:pt x="1786026" y="88634"/>
                        <a:pt x="1786026" y="88634"/>
                        <a:pt x="1786026" y="88634"/>
                      </a:cubicBezTo>
                      <a:close/>
                      <a:moveTo>
                        <a:pt x="1759966" y="72050"/>
                      </a:moveTo>
                      <a:cubicBezTo>
                        <a:pt x="1757596" y="72050"/>
                        <a:pt x="1755227" y="72050"/>
                        <a:pt x="1752858" y="72050"/>
                      </a:cubicBezTo>
                      <a:cubicBezTo>
                        <a:pt x="1755227" y="72050"/>
                        <a:pt x="1757596" y="72050"/>
                        <a:pt x="1759966" y="72050"/>
                      </a:cubicBezTo>
                      <a:cubicBezTo>
                        <a:pt x="1759966" y="72050"/>
                        <a:pt x="1759966" y="72050"/>
                        <a:pt x="1759966" y="72050"/>
                      </a:cubicBezTo>
                      <a:close/>
                      <a:moveTo>
                        <a:pt x="1793133" y="377667"/>
                      </a:moveTo>
                      <a:cubicBezTo>
                        <a:pt x="1816825" y="382405"/>
                        <a:pt x="1842885" y="389513"/>
                        <a:pt x="1861838" y="406096"/>
                      </a:cubicBezTo>
                      <a:cubicBezTo>
                        <a:pt x="1864207" y="406096"/>
                        <a:pt x="1864207" y="408466"/>
                        <a:pt x="1866576" y="408466"/>
                      </a:cubicBezTo>
                      <a:cubicBezTo>
                        <a:pt x="1864207" y="408466"/>
                        <a:pt x="1861838" y="408466"/>
                        <a:pt x="1861838" y="406096"/>
                      </a:cubicBezTo>
                      <a:cubicBezTo>
                        <a:pt x="1842885" y="389513"/>
                        <a:pt x="1819194" y="382405"/>
                        <a:pt x="1793133" y="377667"/>
                      </a:cubicBezTo>
                      <a:cubicBezTo>
                        <a:pt x="1759966" y="370560"/>
                        <a:pt x="1745751" y="351607"/>
                        <a:pt x="1743382" y="320808"/>
                      </a:cubicBezTo>
                      <a:cubicBezTo>
                        <a:pt x="1743382" y="320808"/>
                        <a:pt x="1743382" y="320808"/>
                        <a:pt x="1743382" y="320808"/>
                      </a:cubicBezTo>
                      <a:cubicBezTo>
                        <a:pt x="1745751" y="351607"/>
                        <a:pt x="1762335" y="370560"/>
                        <a:pt x="1793133" y="377667"/>
                      </a:cubicBezTo>
                      <a:close/>
                      <a:moveTo>
                        <a:pt x="2335664" y="425050"/>
                      </a:moveTo>
                      <a:cubicBezTo>
                        <a:pt x="2335664" y="427419"/>
                        <a:pt x="2338033" y="427419"/>
                        <a:pt x="2340402" y="427419"/>
                      </a:cubicBezTo>
                      <a:cubicBezTo>
                        <a:pt x="2338033" y="429788"/>
                        <a:pt x="2335664" y="427419"/>
                        <a:pt x="2335664" y="425050"/>
                      </a:cubicBezTo>
                      <a:cubicBezTo>
                        <a:pt x="2321449" y="408466"/>
                        <a:pt x="2300127" y="396620"/>
                        <a:pt x="2295389" y="375298"/>
                      </a:cubicBezTo>
                      <a:cubicBezTo>
                        <a:pt x="2290650" y="356345"/>
                        <a:pt x="2276435" y="351607"/>
                        <a:pt x="2262221" y="342130"/>
                      </a:cubicBezTo>
                      <a:cubicBezTo>
                        <a:pt x="2240899" y="327915"/>
                        <a:pt x="2210100" y="323177"/>
                        <a:pt x="2205362" y="290009"/>
                      </a:cubicBezTo>
                      <a:cubicBezTo>
                        <a:pt x="2205362" y="280533"/>
                        <a:pt x="2195885" y="273425"/>
                        <a:pt x="2184039" y="273425"/>
                      </a:cubicBezTo>
                      <a:cubicBezTo>
                        <a:pt x="2193516" y="275794"/>
                        <a:pt x="2202993" y="280533"/>
                        <a:pt x="2205362" y="290009"/>
                      </a:cubicBezTo>
                      <a:cubicBezTo>
                        <a:pt x="2207731" y="323177"/>
                        <a:pt x="2240899" y="330284"/>
                        <a:pt x="2262221" y="342130"/>
                      </a:cubicBezTo>
                      <a:cubicBezTo>
                        <a:pt x="2276435" y="351607"/>
                        <a:pt x="2290650" y="356345"/>
                        <a:pt x="2295389" y="375298"/>
                      </a:cubicBezTo>
                      <a:cubicBezTo>
                        <a:pt x="2300127" y="396620"/>
                        <a:pt x="2321449" y="408466"/>
                        <a:pt x="2335664" y="425050"/>
                      </a:cubicBezTo>
                      <a:close/>
                      <a:moveTo>
                        <a:pt x="2328556" y="247365"/>
                      </a:moveTo>
                      <a:cubicBezTo>
                        <a:pt x="2338033" y="247365"/>
                        <a:pt x="2347509" y="247365"/>
                        <a:pt x="2354617" y="252103"/>
                      </a:cubicBezTo>
                      <a:cubicBezTo>
                        <a:pt x="2347509" y="249734"/>
                        <a:pt x="2338033" y="247365"/>
                        <a:pt x="2328556" y="247365"/>
                      </a:cubicBezTo>
                      <a:cubicBezTo>
                        <a:pt x="2328556" y="247365"/>
                        <a:pt x="2328556" y="247365"/>
                        <a:pt x="2328556" y="247365"/>
                      </a:cubicBezTo>
                      <a:close/>
                      <a:moveTo>
                        <a:pt x="2470704" y="458217"/>
                      </a:moveTo>
                      <a:cubicBezTo>
                        <a:pt x="2475442" y="453479"/>
                        <a:pt x="2484919" y="448741"/>
                        <a:pt x="2492026" y="446372"/>
                      </a:cubicBezTo>
                      <a:cubicBezTo>
                        <a:pt x="2503872" y="439264"/>
                        <a:pt x="2513348" y="441633"/>
                        <a:pt x="2525194" y="448741"/>
                      </a:cubicBezTo>
                      <a:cubicBezTo>
                        <a:pt x="2527563" y="451110"/>
                        <a:pt x="2532301" y="453479"/>
                        <a:pt x="2532301" y="455848"/>
                      </a:cubicBezTo>
                      <a:cubicBezTo>
                        <a:pt x="2529932" y="453479"/>
                        <a:pt x="2527563" y="451110"/>
                        <a:pt x="2525194" y="448741"/>
                      </a:cubicBezTo>
                      <a:cubicBezTo>
                        <a:pt x="2515717" y="441633"/>
                        <a:pt x="2503872" y="439264"/>
                        <a:pt x="2492026" y="446372"/>
                      </a:cubicBezTo>
                      <a:cubicBezTo>
                        <a:pt x="2484919" y="451110"/>
                        <a:pt x="2475442" y="453479"/>
                        <a:pt x="2470704" y="458217"/>
                      </a:cubicBezTo>
                      <a:cubicBezTo>
                        <a:pt x="2447013" y="486647"/>
                        <a:pt x="2416214" y="472432"/>
                        <a:pt x="2387785" y="472432"/>
                      </a:cubicBezTo>
                      <a:cubicBezTo>
                        <a:pt x="2385415" y="472432"/>
                        <a:pt x="2383046" y="470063"/>
                        <a:pt x="2380677" y="470063"/>
                      </a:cubicBezTo>
                      <a:cubicBezTo>
                        <a:pt x="2347509" y="446372"/>
                        <a:pt x="2333295" y="444003"/>
                        <a:pt x="2290650" y="455848"/>
                      </a:cubicBezTo>
                      <a:cubicBezTo>
                        <a:pt x="2290650" y="458217"/>
                        <a:pt x="2290650" y="460586"/>
                        <a:pt x="2293019" y="460586"/>
                      </a:cubicBezTo>
                      <a:cubicBezTo>
                        <a:pt x="2293019" y="458217"/>
                        <a:pt x="2290650" y="458217"/>
                        <a:pt x="2290650" y="455848"/>
                      </a:cubicBezTo>
                      <a:cubicBezTo>
                        <a:pt x="2333295" y="444003"/>
                        <a:pt x="2345140" y="444003"/>
                        <a:pt x="2380677" y="470063"/>
                      </a:cubicBezTo>
                      <a:cubicBezTo>
                        <a:pt x="2383046" y="472432"/>
                        <a:pt x="2385415" y="472432"/>
                        <a:pt x="2387785" y="472432"/>
                      </a:cubicBezTo>
                      <a:cubicBezTo>
                        <a:pt x="2416214" y="472432"/>
                        <a:pt x="2447013" y="486647"/>
                        <a:pt x="2470704" y="458217"/>
                      </a:cubicBezTo>
                      <a:close/>
                      <a:moveTo>
                        <a:pt x="2397261" y="294748"/>
                      </a:moveTo>
                      <a:cubicBezTo>
                        <a:pt x="2401999" y="297117"/>
                        <a:pt x="2409107" y="297117"/>
                        <a:pt x="2413845" y="297117"/>
                      </a:cubicBezTo>
                      <a:lnTo>
                        <a:pt x="2413845" y="297117"/>
                      </a:lnTo>
                      <a:cubicBezTo>
                        <a:pt x="2409107" y="297117"/>
                        <a:pt x="2401999" y="297117"/>
                        <a:pt x="2397261" y="294748"/>
                      </a:cubicBezTo>
                      <a:close/>
                      <a:moveTo>
                        <a:pt x="2518087" y="327915"/>
                      </a:moveTo>
                      <a:cubicBezTo>
                        <a:pt x="2518087" y="327915"/>
                        <a:pt x="2518087" y="327915"/>
                        <a:pt x="2518087" y="327915"/>
                      </a:cubicBezTo>
                      <a:cubicBezTo>
                        <a:pt x="2518087" y="327915"/>
                        <a:pt x="2515717" y="330284"/>
                        <a:pt x="2515717" y="330284"/>
                      </a:cubicBezTo>
                      <a:cubicBezTo>
                        <a:pt x="2515717" y="332654"/>
                        <a:pt x="2513348" y="332654"/>
                        <a:pt x="2513348" y="335023"/>
                      </a:cubicBezTo>
                      <a:cubicBezTo>
                        <a:pt x="2513348" y="332654"/>
                        <a:pt x="2515717" y="332654"/>
                        <a:pt x="2515717" y="330284"/>
                      </a:cubicBezTo>
                      <a:cubicBezTo>
                        <a:pt x="2515717" y="330284"/>
                        <a:pt x="2518087" y="330284"/>
                        <a:pt x="2518087" y="327915"/>
                      </a:cubicBezTo>
                      <a:cubicBezTo>
                        <a:pt x="2515717" y="320808"/>
                        <a:pt x="2513348" y="311331"/>
                        <a:pt x="2508610" y="304224"/>
                      </a:cubicBezTo>
                      <a:cubicBezTo>
                        <a:pt x="2503872" y="301855"/>
                        <a:pt x="2499133" y="301855"/>
                        <a:pt x="2494395" y="299486"/>
                      </a:cubicBezTo>
                      <a:cubicBezTo>
                        <a:pt x="2499133" y="301855"/>
                        <a:pt x="2503872" y="301855"/>
                        <a:pt x="2508610" y="304224"/>
                      </a:cubicBezTo>
                      <a:cubicBezTo>
                        <a:pt x="2513348" y="304224"/>
                        <a:pt x="2518087" y="304224"/>
                        <a:pt x="2520456" y="304224"/>
                      </a:cubicBezTo>
                      <a:cubicBezTo>
                        <a:pt x="2515717" y="304224"/>
                        <a:pt x="2510979" y="304224"/>
                        <a:pt x="2508610" y="304224"/>
                      </a:cubicBezTo>
                      <a:cubicBezTo>
                        <a:pt x="2513348" y="311331"/>
                        <a:pt x="2515717" y="320808"/>
                        <a:pt x="2518087" y="327915"/>
                      </a:cubicBezTo>
                      <a:close/>
                      <a:moveTo>
                        <a:pt x="2508610" y="342130"/>
                      </a:moveTo>
                      <a:cubicBezTo>
                        <a:pt x="2503872" y="351607"/>
                        <a:pt x="2499133" y="361083"/>
                        <a:pt x="2484919" y="361083"/>
                      </a:cubicBezTo>
                      <a:cubicBezTo>
                        <a:pt x="2463597" y="358714"/>
                        <a:pt x="2451751" y="346868"/>
                        <a:pt x="2449382" y="327915"/>
                      </a:cubicBezTo>
                      <a:cubicBezTo>
                        <a:pt x="2444643" y="308962"/>
                        <a:pt x="2432798" y="304224"/>
                        <a:pt x="2413845" y="306593"/>
                      </a:cubicBezTo>
                      <a:cubicBezTo>
                        <a:pt x="2413845" y="306593"/>
                        <a:pt x="2413845" y="306593"/>
                        <a:pt x="2413845" y="306593"/>
                      </a:cubicBezTo>
                      <a:cubicBezTo>
                        <a:pt x="2430429" y="306593"/>
                        <a:pt x="2444643" y="308962"/>
                        <a:pt x="2449382" y="327915"/>
                      </a:cubicBezTo>
                      <a:cubicBezTo>
                        <a:pt x="2454120" y="346868"/>
                        <a:pt x="2463597" y="358714"/>
                        <a:pt x="2484919" y="361083"/>
                      </a:cubicBezTo>
                      <a:cubicBezTo>
                        <a:pt x="2501503" y="361083"/>
                        <a:pt x="2503872" y="351607"/>
                        <a:pt x="2508610" y="342130"/>
                      </a:cubicBezTo>
                      <a:close/>
                      <a:moveTo>
                        <a:pt x="2584422" y="474801"/>
                      </a:moveTo>
                      <a:cubicBezTo>
                        <a:pt x="2565469" y="458217"/>
                        <a:pt x="2555992" y="434526"/>
                        <a:pt x="2541778" y="415573"/>
                      </a:cubicBezTo>
                      <a:cubicBezTo>
                        <a:pt x="2539409" y="413204"/>
                        <a:pt x="2539409" y="413204"/>
                        <a:pt x="2537040" y="410835"/>
                      </a:cubicBezTo>
                      <a:cubicBezTo>
                        <a:pt x="2539409" y="413204"/>
                        <a:pt x="2539409" y="413204"/>
                        <a:pt x="2541778" y="415573"/>
                      </a:cubicBezTo>
                      <a:cubicBezTo>
                        <a:pt x="2555992" y="434526"/>
                        <a:pt x="2567838" y="455848"/>
                        <a:pt x="2584422" y="474801"/>
                      </a:cubicBezTo>
                      <a:cubicBezTo>
                        <a:pt x="2589160" y="479540"/>
                        <a:pt x="2591529" y="489016"/>
                        <a:pt x="2582053" y="489016"/>
                      </a:cubicBezTo>
                      <a:cubicBezTo>
                        <a:pt x="2563100" y="491385"/>
                        <a:pt x="2560731" y="505600"/>
                        <a:pt x="2555992" y="517446"/>
                      </a:cubicBezTo>
                      <a:cubicBezTo>
                        <a:pt x="2546516" y="531660"/>
                        <a:pt x="2534670" y="536399"/>
                        <a:pt x="2520456" y="524553"/>
                      </a:cubicBezTo>
                      <a:cubicBezTo>
                        <a:pt x="2503872" y="510338"/>
                        <a:pt x="2482550" y="503231"/>
                        <a:pt x="2456489" y="491385"/>
                      </a:cubicBezTo>
                      <a:cubicBezTo>
                        <a:pt x="2456489" y="491385"/>
                        <a:pt x="2456489" y="491385"/>
                        <a:pt x="2456489" y="491385"/>
                      </a:cubicBezTo>
                      <a:cubicBezTo>
                        <a:pt x="2482550" y="503231"/>
                        <a:pt x="2503872" y="510338"/>
                        <a:pt x="2520456" y="524553"/>
                      </a:cubicBezTo>
                      <a:cubicBezTo>
                        <a:pt x="2534670" y="536399"/>
                        <a:pt x="2546516" y="531660"/>
                        <a:pt x="2555992" y="517446"/>
                      </a:cubicBezTo>
                      <a:cubicBezTo>
                        <a:pt x="2563100" y="505600"/>
                        <a:pt x="2563100" y="491385"/>
                        <a:pt x="2582053" y="489016"/>
                      </a:cubicBezTo>
                      <a:cubicBezTo>
                        <a:pt x="2591529" y="489016"/>
                        <a:pt x="2589160" y="477170"/>
                        <a:pt x="2584422" y="474801"/>
                      </a:cubicBezTo>
                      <a:close/>
                      <a:moveTo>
                        <a:pt x="2669711" y="526922"/>
                      </a:moveTo>
                      <a:cubicBezTo>
                        <a:pt x="2676818" y="534029"/>
                        <a:pt x="2686294" y="541137"/>
                        <a:pt x="2695771" y="548244"/>
                      </a:cubicBezTo>
                      <a:cubicBezTo>
                        <a:pt x="2686294" y="541137"/>
                        <a:pt x="2676818" y="534029"/>
                        <a:pt x="2669711" y="526922"/>
                      </a:cubicBezTo>
                      <a:cubicBezTo>
                        <a:pt x="2653127" y="507969"/>
                        <a:pt x="2655496" y="486647"/>
                        <a:pt x="2655496" y="465325"/>
                      </a:cubicBezTo>
                      <a:cubicBezTo>
                        <a:pt x="2655496" y="465325"/>
                        <a:pt x="2655496" y="465325"/>
                        <a:pt x="2655496" y="465325"/>
                      </a:cubicBezTo>
                      <a:cubicBezTo>
                        <a:pt x="2655496" y="486647"/>
                        <a:pt x="2653127" y="507969"/>
                        <a:pt x="2669711" y="526922"/>
                      </a:cubicBezTo>
                      <a:close/>
                      <a:moveTo>
                        <a:pt x="2736046" y="673808"/>
                      </a:moveTo>
                      <a:cubicBezTo>
                        <a:pt x="2745523" y="666701"/>
                        <a:pt x="2750261" y="659593"/>
                        <a:pt x="2743154" y="650117"/>
                      </a:cubicBezTo>
                      <a:cubicBezTo>
                        <a:pt x="2740784" y="647748"/>
                        <a:pt x="2738416" y="645379"/>
                        <a:pt x="2736046" y="643009"/>
                      </a:cubicBezTo>
                      <a:cubicBezTo>
                        <a:pt x="2738416" y="645379"/>
                        <a:pt x="2740784" y="647748"/>
                        <a:pt x="2743154" y="650117"/>
                      </a:cubicBezTo>
                      <a:cubicBezTo>
                        <a:pt x="2752630" y="659593"/>
                        <a:pt x="2745523" y="666701"/>
                        <a:pt x="2736046" y="673808"/>
                      </a:cubicBezTo>
                      <a:cubicBezTo>
                        <a:pt x="2702879" y="699868"/>
                        <a:pt x="2662603" y="706976"/>
                        <a:pt x="2624697" y="695130"/>
                      </a:cubicBezTo>
                      <a:cubicBezTo>
                        <a:pt x="2596268" y="688023"/>
                        <a:pt x="2563100" y="690392"/>
                        <a:pt x="2534670" y="676177"/>
                      </a:cubicBezTo>
                      <a:cubicBezTo>
                        <a:pt x="2522825" y="671439"/>
                        <a:pt x="2503872" y="669070"/>
                        <a:pt x="2489657" y="683285"/>
                      </a:cubicBezTo>
                      <a:cubicBezTo>
                        <a:pt x="2489657" y="685654"/>
                        <a:pt x="2489657" y="688023"/>
                        <a:pt x="2489657" y="690392"/>
                      </a:cubicBezTo>
                      <a:cubicBezTo>
                        <a:pt x="2489657" y="690392"/>
                        <a:pt x="2489657" y="690392"/>
                        <a:pt x="2489657" y="690392"/>
                      </a:cubicBezTo>
                      <a:cubicBezTo>
                        <a:pt x="2484919" y="692761"/>
                        <a:pt x="2482550" y="697499"/>
                        <a:pt x="2482550" y="699868"/>
                      </a:cubicBezTo>
                      <a:cubicBezTo>
                        <a:pt x="2482550" y="697499"/>
                        <a:pt x="2484919" y="692761"/>
                        <a:pt x="2489657" y="690392"/>
                      </a:cubicBezTo>
                      <a:cubicBezTo>
                        <a:pt x="2489657" y="688023"/>
                        <a:pt x="2489657" y="685654"/>
                        <a:pt x="2489657" y="683285"/>
                      </a:cubicBezTo>
                      <a:cubicBezTo>
                        <a:pt x="2501503" y="669070"/>
                        <a:pt x="2522825" y="671439"/>
                        <a:pt x="2534670" y="676177"/>
                      </a:cubicBezTo>
                      <a:cubicBezTo>
                        <a:pt x="2563100" y="690392"/>
                        <a:pt x="2593899" y="688023"/>
                        <a:pt x="2624697" y="695130"/>
                      </a:cubicBezTo>
                      <a:cubicBezTo>
                        <a:pt x="2664972" y="704607"/>
                        <a:pt x="2702879" y="699868"/>
                        <a:pt x="2736046" y="673808"/>
                      </a:cubicBezTo>
                      <a:close/>
                      <a:moveTo>
                        <a:pt x="2719462" y="567197"/>
                      </a:moveTo>
                      <a:cubicBezTo>
                        <a:pt x="2726570" y="574305"/>
                        <a:pt x="2731308" y="581412"/>
                        <a:pt x="2736046" y="590889"/>
                      </a:cubicBezTo>
                      <a:cubicBezTo>
                        <a:pt x="2736046" y="590889"/>
                        <a:pt x="2736046" y="590889"/>
                        <a:pt x="2736046" y="590889"/>
                      </a:cubicBezTo>
                      <a:cubicBezTo>
                        <a:pt x="2731308" y="581412"/>
                        <a:pt x="2726570" y="574305"/>
                        <a:pt x="2719462" y="567197"/>
                      </a:cubicBezTo>
                      <a:close/>
                      <a:moveTo>
                        <a:pt x="2792905" y="659593"/>
                      </a:moveTo>
                      <a:cubicBezTo>
                        <a:pt x="2797644" y="671439"/>
                        <a:pt x="2797644" y="685654"/>
                        <a:pt x="2807120" y="695130"/>
                      </a:cubicBezTo>
                      <a:cubicBezTo>
                        <a:pt x="2797644" y="685654"/>
                        <a:pt x="2797644" y="671439"/>
                        <a:pt x="2792905" y="659593"/>
                      </a:cubicBezTo>
                      <a:cubicBezTo>
                        <a:pt x="2792905" y="654855"/>
                        <a:pt x="2792905" y="647748"/>
                        <a:pt x="2792905" y="643009"/>
                      </a:cubicBezTo>
                      <a:cubicBezTo>
                        <a:pt x="2783429" y="631164"/>
                        <a:pt x="2776321" y="616949"/>
                        <a:pt x="2769214" y="607472"/>
                      </a:cubicBezTo>
                      <a:cubicBezTo>
                        <a:pt x="2778691" y="619318"/>
                        <a:pt x="2783429" y="633533"/>
                        <a:pt x="2792905" y="643009"/>
                      </a:cubicBezTo>
                      <a:lnTo>
                        <a:pt x="2792905" y="643009"/>
                      </a:lnTo>
                      <a:cubicBezTo>
                        <a:pt x="2792905" y="647748"/>
                        <a:pt x="2792905" y="654855"/>
                        <a:pt x="2792905" y="659593"/>
                      </a:cubicBezTo>
                      <a:close/>
                      <a:moveTo>
                        <a:pt x="2818966" y="716452"/>
                      </a:moveTo>
                      <a:cubicBezTo>
                        <a:pt x="2818966" y="723560"/>
                        <a:pt x="2818966" y="733036"/>
                        <a:pt x="2821335" y="737774"/>
                      </a:cubicBezTo>
                      <a:cubicBezTo>
                        <a:pt x="2818966" y="730667"/>
                        <a:pt x="2818966" y="723560"/>
                        <a:pt x="2818966" y="716452"/>
                      </a:cubicBezTo>
                      <a:cubicBezTo>
                        <a:pt x="2818966" y="711714"/>
                        <a:pt x="2818966" y="706976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699868"/>
                        <a:pt x="2818966" y="699868"/>
                        <a:pt x="2818966" y="699868"/>
                      </a:cubicBezTo>
                      <a:cubicBezTo>
                        <a:pt x="2818966" y="704607"/>
                        <a:pt x="2818966" y="709345"/>
                        <a:pt x="2818966" y="716452"/>
                      </a:cubicBezTo>
                      <a:close/>
                      <a:moveTo>
                        <a:pt x="2833181" y="775681"/>
                      </a:moveTo>
                      <a:cubicBezTo>
                        <a:pt x="2828442" y="778050"/>
                        <a:pt x="2823704" y="780419"/>
                        <a:pt x="2816596" y="782788"/>
                      </a:cubicBezTo>
                      <a:cubicBezTo>
                        <a:pt x="2809489" y="787526"/>
                        <a:pt x="2802382" y="787526"/>
                        <a:pt x="2797644" y="787526"/>
                      </a:cubicBezTo>
                      <a:cubicBezTo>
                        <a:pt x="2802382" y="787526"/>
                        <a:pt x="2809489" y="787526"/>
                        <a:pt x="2816596" y="782788"/>
                      </a:cubicBezTo>
                      <a:cubicBezTo>
                        <a:pt x="2821335" y="780419"/>
                        <a:pt x="2826073" y="778050"/>
                        <a:pt x="2833181" y="775681"/>
                      </a:cubicBezTo>
                      <a:close/>
                      <a:moveTo>
                        <a:pt x="2826073" y="846754"/>
                      </a:moveTo>
                      <a:cubicBezTo>
                        <a:pt x="2821335" y="844385"/>
                        <a:pt x="2816596" y="839647"/>
                        <a:pt x="2809489" y="830170"/>
                      </a:cubicBezTo>
                      <a:cubicBezTo>
                        <a:pt x="2809489" y="830170"/>
                        <a:pt x="2807120" y="830170"/>
                        <a:pt x="2807120" y="827801"/>
                      </a:cubicBezTo>
                      <a:cubicBezTo>
                        <a:pt x="2807120" y="827801"/>
                        <a:pt x="2809489" y="827801"/>
                        <a:pt x="2809489" y="830170"/>
                      </a:cubicBezTo>
                      <a:cubicBezTo>
                        <a:pt x="2816596" y="839647"/>
                        <a:pt x="2821335" y="844385"/>
                        <a:pt x="2826073" y="846754"/>
                      </a:cubicBezTo>
                      <a:close/>
                      <a:moveTo>
                        <a:pt x="2785798" y="827801"/>
                      </a:move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5798" y="827801"/>
                        <a:pt x="2785798" y="827801"/>
                        <a:pt x="2785798" y="827801"/>
                      </a:cubicBezTo>
                      <a:cubicBezTo>
                        <a:pt x="2783429" y="813587"/>
                        <a:pt x="2778691" y="804110"/>
                        <a:pt x="2771583" y="797003"/>
                      </a:cubicBezTo>
                      <a:cubicBezTo>
                        <a:pt x="2776321" y="804110"/>
                        <a:pt x="2781060" y="813587"/>
                        <a:pt x="2785798" y="827801"/>
                      </a:cubicBezTo>
                      <a:close/>
                      <a:moveTo>
                        <a:pt x="2802382" y="903613"/>
                      </a:moveTo>
                      <a:cubicBezTo>
                        <a:pt x="2811858" y="908352"/>
                        <a:pt x="2809489" y="917828"/>
                        <a:pt x="2809489" y="924935"/>
                      </a:cubicBezTo>
                      <a:cubicBezTo>
                        <a:pt x="2811858" y="924935"/>
                        <a:pt x="2814228" y="924935"/>
                        <a:pt x="2816596" y="924935"/>
                      </a:cubicBezTo>
                      <a:cubicBezTo>
                        <a:pt x="2833181" y="934412"/>
                        <a:pt x="2852133" y="941519"/>
                        <a:pt x="2882932" y="946258"/>
                      </a:cubicBezTo>
                      <a:cubicBezTo>
                        <a:pt x="2882932" y="946258"/>
                        <a:pt x="2882932" y="946258"/>
                        <a:pt x="2882932" y="946258"/>
                      </a:cubicBezTo>
                      <a:cubicBezTo>
                        <a:pt x="2854503" y="941519"/>
                        <a:pt x="2835550" y="934412"/>
                        <a:pt x="2816596" y="924935"/>
                      </a:cubicBezTo>
                      <a:lnTo>
                        <a:pt x="2816596" y="924935"/>
                      </a:ln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6596" y="924935"/>
                        <a:pt x="2816596" y="924935"/>
                        <a:pt x="2816596" y="924935"/>
                      </a:cubicBezTo>
                      <a:cubicBezTo>
                        <a:pt x="2814228" y="924935"/>
                        <a:pt x="2811858" y="924935"/>
                        <a:pt x="2809489" y="924935"/>
                      </a:cubicBezTo>
                      <a:cubicBezTo>
                        <a:pt x="2800013" y="927305"/>
                        <a:pt x="2790536" y="927305"/>
                        <a:pt x="2781060" y="929674"/>
                      </a:cubicBezTo>
                      <a:cubicBezTo>
                        <a:pt x="2743154" y="943889"/>
                        <a:pt x="2707617" y="943889"/>
                        <a:pt x="2669711" y="927305"/>
                      </a:cubicBezTo>
                      <a:cubicBezTo>
                        <a:pt x="2662603" y="924935"/>
                        <a:pt x="2650758" y="924935"/>
                        <a:pt x="2646019" y="927305"/>
                      </a:cubicBezTo>
                      <a:cubicBezTo>
                        <a:pt x="2619959" y="943889"/>
                        <a:pt x="2593899" y="936781"/>
                        <a:pt x="2567838" y="929674"/>
                      </a:cubicBezTo>
                      <a:cubicBezTo>
                        <a:pt x="2546516" y="924935"/>
                        <a:pt x="2529932" y="929674"/>
                        <a:pt x="2515717" y="939150"/>
                      </a:cubicBezTo>
                      <a:cubicBezTo>
                        <a:pt x="2489657" y="958103"/>
                        <a:pt x="2473073" y="960472"/>
                        <a:pt x="2454120" y="950996"/>
                      </a:cubicBezTo>
                      <a:cubicBezTo>
                        <a:pt x="2473073" y="962841"/>
                        <a:pt x="2489657" y="958103"/>
                        <a:pt x="2515717" y="939150"/>
                      </a:cubicBezTo>
                      <a:cubicBezTo>
                        <a:pt x="2529932" y="929674"/>
                        <a:pt x="2546516" y="924935"/>
                        <a:pt x="2567838" y="929674"/>
                      </a:cubicBezTo>
                      <a:cubicBezTo>
                        <a:pt x="2593899" y="934412"/>
                        <a:pt x="2619959" y="941519"/>
                        <a:pt x="2646019" y="927305"/>
                      </a:cubicBezTo>
                      <a:cubicBezTo>
                        <a:pt x="2650758" y="922566"/>
                        <a:pt x="2664972" y="922566"/>
                        <a:pt x="2669711" y="927305"/>
                      </a:cubicBezTo>
                      <a:cubicBezTo>
                        <a:pt x="2707617" y="946258"/>
                        <a:pt x="2743154" y="943889"/>
                        <a:pt x="2781060" y="929674"/>
                      </a:cubicBezTo>
                      <a:cubicBezTo>
                        <a:pt x="2790536" y="927305"/>
                        <a:pt x="2800013" y="924935"/>
                        <a:pt x="2809489" y="924935"/>
                      </a:cubicBezTo>
                      <a:lnTo>
                        <a:pt x="2809489" y="924935"/>
                      </a:lnTo>
                      <a:cubicBezTo>
                        <a:pt x="2809489" y="917828"/>
                        <a:pt x="2811858" y="908352"/>
                        <a:pt x="2802382" y="903613"/>
                      </a:cubicBezTo>
                      <a:cubicBezTo>
                        <a:pt x="2769214" y="887029"/>
                        <a:pt x="2736046" y="875184"/>
                        <a:pt x="2700509" y="891768"/>
                      </a:cubicBezTo>
                      <a:cubicBezTo>
                        <a:pt x="2683926" y="898875"/>
                        <a:pt x="2669711" y="903613"/>
                        <a:pt x="2655496" y="884660"/>
                      </a:cubicBezTo>
                      <a:cubicBezTo>
                        <a:pt x="2648389" y="875184"/>
                        <a:pt x="2631805" y="870446"/>
                        <a:pt x="2619959" y="865707"/>
                      </a:cubicBezTo>
                      <a:cubicBezTo>
                        <a:pt x="2608114" y="860969"/>
                        <a:pt x="2601006" y="860969"/>
                        <a:pt x="2593899" y="863338"/>
                      </a:cubicBezTo>
                      <a:cubicBezTo>
                        <a:pt x="2598637" y="858600"/>
                        <a:pt x="2608114" y="860969"/>
                        <a:pt x="2619959" y="865707"/>
                      </a:cubicBezTo>
                      <a:cubicBezTo>
                        <a:pt x="2631805" y="870446"/>
                        <a:pt x="2648389" y="875184"/>
                        <a:pt x="2655496" y="884660"/>
                      </a:cubicBezTo>
                      <a:cubicBezTo>
                        <a:pt x="2669711" y="903613"/>
                        <a:pt x="2681556" y="898875"/>
                        <a:pt x="2700509" y="891768"/>
                      </a:cubicBezTo>
                      <a:cubicBezTo>
                        <a:pt x="2738416" y="875184"/>
                        <a:pt x="2771583" y="887029"/>
                        <a:pt x="2802382" y="903613"/>
                      </a:cubicBezTo>
                      <a:close/>
                      <a:moveTo>
                        <a:pt x="2861610" y="747251"/>
                      </a:moveTo>
                      <a:lnTo>
                        <a:pt x="2861610" y="747251"/>
                      </a:lnTo>
                      <a:lnTo>
                        <a:pt x="2861610" y="747251"/>
                      </a:lnTo>
                      <a:cubicBezTo>
                        <a:pt x="2861610" y="747251"/>
                        <a:pt x="2861610" y="747251"/>
                        <a:pt x="2861610" y="747251"/>
                      </a:cubicBezTo>
                      <a:cubicBezTo>
                        <a:pt x="2861610" y="747251"/>
                        <a:pt x="2861610" y="747251"/>
                        <a:pt x="2861610" y="747251"/>
                      </a:cubicBezTo>
                      <a:lnTo>
                        <a:pt x="2861610" y="747251"/>
                      </a:lnTo>
                      <a:close/>
                      <a:moveTo>
                        <a:pt x="2904254" y="1062345"/>
                      </a:moveTo>
                      <a:cubicBezTo>
                        <a:pt x="2897147" y="1059976"/>
                        <a:pt x="2885301" y="1057607"/>
                        <a:pt x="2880563" y="1052868"/>
                      </a:cubicBezTo>
                      <a:cubicBezTo>
                        <a:pt x="2866348" y="1033915"/>
                        <a:pt x="2849764" y="1026808"/>
                        <a:pt x="2826073" y="1036285"/>
                      </a:cubicBezTo>
                      <a:cubicBezTo>
                        <a:pt x="2816596" y="1038654"/>
                        <a:pt x="2802382" y="1036285"/>
                        <a:pt x="2802382" y="1024439"/>
                      </a:cubicBezTo>
                      <a:cubicBezTo>
                        <a:pt x="2804751" y="1012593"/>
                        <a:pt x="2785798" y="1003117"/>
                        <a:pt x="2785798" y="993640"/>
                      </a:cubicBezTo>
                      <a:cubicBezTo>
                        <a:pt x="2783429" y="1003117"/>
                        <a:pt x="2802382" y="1012593"/>
                        <a:pt x="2802382" y="1024439"/>
                      </a:cubicBezTo>
                      <a:cubicBezTo>
                        <a:pt x="2800013" y="1036285"/>
                        <a:pt x="2816596" y="1038654"/>
                        <a:pt x="2826073" y="1036285"/>
                      </a:cubicBezTo>
                      <a:cubicBezTo>
                        <a:pt x="2849764" y="1026808"/>
                        <a:pt x="2866348" y="1033915"/>
                        <a:pt x="2880563" y="1052868"/>
                      </a:cubicBezTo>
                      <a:cubicBezTo>
                        <a:pt x="2885301" y="1059976"/>
                        <a:pt x="2897147" y="1059976"/>
                        <a:pt x="2904254" y="1062345"/>
                      </a:cubicBezTo>
                      <a:cubicBezTo>
                        <a:pt x="2913731" y="1067083"/>
                        <a:pt x="2930315" y="1067083"/>
                        <a:pt x="2927946" y="1081298"/>
                      </a:cubicBezTo>
                      <a:cubicBezTo>
                        <a:pt x="2927946" y="1086036"/>
                        <a:pt x="2925576" y="1090774"/>
                        <a:pt x="2925576" y="1097882"/>
                      </a:cubicBezTo>
                      <a:cubicBezTo>
                        <a:pt x="2927946" y="1093143"/>
                        <a:pt x="2927946" y="1086036"/>
                        <a:pt x="2927946" y="1081298"/>
                      </a:cubicBezTo>
                      <a:cubicBezTo>
                        <a:pt x="2930315" y="1069452"/>
                        <a:pt x="2913731" y="1067083"/>
                        <a:pt x="2904254" y="1062345"/>
                      </a:cubicBezTo>
                      <a:close/>
                      <a:moveTo>
                        <a:pt x="2847395" y="1199754"/>
                      </a:moveTo>
                      <a:cubicBezTo>
                        <a:pt x="2837919" y="1195016"/>
                        <a:pt x="2837919" y="1192647"/>
                        <a:pt x="2840288" y="1190278"/>
                      </a:cubicBezTo>
                      <a:cubicBezTo>
                        <a:pt x="2837919" y="1190278"/>
                        <a:pt x="2840288" y="1192647"/>
                        <a:pt x="2847395" y="1199754"/>
                      </a:cubicBezTo>
                      <a:close/>
                      <a:moveTo>
                        <a:pt x="2847395" y="1244768"/>
                      </a:moveTo>
                      <a:cubicBezTo>
                        <a:pt x="2840288" y="1242399"/>
                        <a:pt x="2835550" y="1242399"/>
                        <a:pt x="2828442" y="1240029"/>
                      </a:cubicBezTo>
                      <a:cubicBezTo>
                        <a:pt x="2826073" y="1256613"/>
                        <a:pt x="2854503" y="1268459"/>
                        <a:pt x="2833181" y="1287412"/>
                      </a:cubicBezTo>
                      <a:cubicBezTo>
                        <a:pt x="2830811" y="1289781"/>
                        <a:pt x="2835550" y="1294519"/>
                        <a:pt x="2840288" y="1296889"/>
                      </a:cubicBezTo>
                      <a:cubicBezTo>
                        <a:pt x="2871086" y="1306365"/>
                        <a:pt x="2882932" y="1337164"/>
                        <a:pt x="2913731" y="1346640"/>
                      </a:cubicBezTo>
                      <a:cubicBezTo>
                        <a:pt x="2925576" y="1349009"/>
                        <a:pt x="2925576" y="1363224"/>
                        <a:pt x="2916100" y="1367962"/>
                      </a:cubicBezTo>
                      <a:cubicBezTo>
                        <a:pt x="2901885" y="1375070"/>
                        <a:pt x="2901885" y="1389284"/>
                        <a:pt x="2892409" y="1398761"/>
                      </a:cubicBezTo>
                      <a:cubicBezTo>
                        <a:pt x="2892409" y="1398761"/>
                        <a:pt x="2892409" y="1398761"/>
                        <a:pt x="2892409" y="1398761"/>
                      </a:cubicBezTo>
                      <a:cubicBezTo>
                        <a:pt x="2901885" y="1389284"/>
                        <a:pt x="2904254" y="1375070"/>
                        <a:pt x="2916100" y="1367962"/>
                      </a:cubicBezTo>
                      <a:cubicBezTo>
                        <a:pt x="2927946" y="1363224"/>
                        <a:pt x="2925576" y="1349009"/>
                        <a:pt x="2913731" y="1346640"/>
                      </a:cubicBezTo>
                      <a:cubicBezTo>
                        <a:pt x="2882932" y="1337164"/>
                        <a:pt x="2871086" y="1306365"/>
                        <a:pt x="2840288" y="1296889"/>
                      </a:cubicBezTo>
                      <a:cubicBezTo>
                        <a:pt x="2835550" y="1294519"/>
                        <a:pt x="2830811" y="1289781"/>
                        <a:pt x="2833181" y="1287412"/>
                      </a:cubicBezTo>
                      <a:cubicBezTo>
                        <a:pt x="2854503" y="1268459"/>
                        <a:pt x="2826073" y="1256613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28442" y="1240029"/>
                        <a:pt x="2828442" y="1240029"/>
                        <a:pt x="2828442" y="1240029"/>
                      </a:cubicBezTo>
                      <a:cubicBezTo>
                        <a:pt x="2833181" y="1242399"/>
                        <a:pt x="2840288" y="1242399"/>
                        <a:pt x="2847395" y="1244768"/>
                      </a:cubicBezTo>
                      <a:close/>
                      <a:moveTo>
                        <a:pt x="2854503" y="1183170"/>
                      </a:moveTo>
                      <a:lnTo>
                        <a:pt x="2854503" y="1183170"/>
                      </a:lnTo>
                      <a:cubicBezTo>
                        <a:pt x="2854503" y="1176063"/>
                        <a:pt x="2854503" y="1166587"/>
                        <a:pt x="2854503" y="1159479"/>
                      </a:cubicBezTo>
                      <a:lnTo>
                        <a:pt x="2854503" y="1159479"/>
                      </a:lnTo>
                      <a:cubicBezTo>
                        <a:pt x="2854503" y="1166587"/>
                        <a:pt x="2854503" y="1176063"/>
                        <a:pt x="2854503" y="1183170"/>
                      </a:cubicBezTo>
                      <a:cubicBezTo>
                        <a:pt x="2863979" y="1192647"/>
                        <a:pt x="2871086" y="1187909"/>
                        <a:pt x="2880563" y="1185539"/>
                      </a:cubicBezTo>
                      <a:cubicBezTo>
                        <a:pt x="2871086" y="1187909"/>
                        <a:pt x="2861610" y="1192647"/>
                        <a:pt x="2854503" y="1183170"/>
                      </a:cubicBezTo>
                      <a:close/>
                      <a:moveTo>
                        <a:pt x="2899516" y="1263721"/>
                      </a:moveTo>
                      <a:lnTo>
                        <a:pt x="2899516" y="1263721"/>
                      </a:lnTo>
                      <a:cubicBezTo>
                        <a:pt x="2892409" y="1263721"/>
                        <a:pt x="2885301" y="1263721"/>
                        <a:pt x="2878194" y="1263721"/>
                      </a:cubicBezTo>
                      <a:cubicBezTo>
                        <a:pt x="2885301" y="1263721"/>
                        <a:pt x="2892409" y="1263721"/>
                        <a:pt x="2899516" y="1263721"/>
                      </a:cubicBezTo>
                      <a:close/>
                      <a:moveTo>
                        <a:pt x="2861610" y="1209231"/>
                      </a:moveTo>
                      <a:cubicBezTo>
                        <a:pt x="2861610" y="1211600"/>
                        <a:pt x="2861610" y="1213969"/>
                        <a:pt x="2856872" y="1218707"/>
                      </a:cubicBezTo>
                      <a:cubicBezTo>
                        <a:pt x="2856872" y="1218707"/>
                        <a:pt x="2854503" y="1221076"/>
                        <a:pt x="2854503" y="1221076"/>
                      </a:cubicBezTo>
                      <a:cubicBezTo>
                        <a:pt x="2854503" y="1221076"/>
                        <a:pt x="2856872" y="1218707"/>
                        <a:pt x="2856872" y="1218707"/>
                      </a:cubicBezTo>
                      <a:cubicBezTo>
                        <a:pt x="2861610" y="1213969"/>
                        <a:pt x="2861610" y="1211600"/>
                        <a:pt x="2861610" y="1209231"/>
                      </a:cubicBezTo>
                      <a:close/>
                      <a:moveTo>
                        <a:pt x="2852133" y="1702009"/>
                      </a:moveTo>
                      <a:cubicBezTo>
                        <a:pt x="2821335" y="1683056"/>
                        <a:pt x="2785798" y="1699640"/>
                        <a:pt x="2752630" y="1690163"/>
                      </a:cubicBezTo>
                      <a:cubicBezTo>
                        <a:pt x="2747892" y="1690163"/>
                        <a:pt x="2743154" y="1690163"/>
                        <a:pt x="2738416" y="1692533"/>
                      </a:cubicBezTo>
                      <a:cubicBezTo>
                        <a:pt x="2743154" y="1690163"/>
                        <a:pt x="2747892" y="1690163"/>
                        <a:pt x="2752630" y="1690163"/>
                      </a:cubicBezTo>
                      <a:cubicBezTo>
                        <a:pt x="2785798" y="1699640"/>
                        <a:pt x="2821335" y="1683056"/>
                        <a:pt x="2852133" y="1702009"/>
                      </a:cubicBezTo>
                      <a:cubicBezTo>
                        <a:pt x="2856872" y="1704378"/>
                        <a:pt x="2861610" y="1704378"/>
                        <a:pt x="2863979" y="1704378"/>
                      </a:cubicBezTo>
                      <a:cubicBezTo>
                        <a:pt x="2861610" y="1704378"/>
                        <a:pt x="2856872" y="1704378"/>
                        <a:pt x="2852133" y="1702009"/>
                      </a:cubicBezTo>
                      <a:close/>
                      <a:moveTo>
                        <a:pt x="2852133" y="1912862"/>
                      </a:moveTo>
                      <a:cubicBezTo>
                        <a:pt x="2849764" y="1922338"/>
                        <a:pt x="2840288" y="1924707"/>
                        <a:pt x="2823704" y="1919969"/>
                      </a:cubicBezTo>
                      <a:cubicBezTo>
                        <a:pt x="2840288" y="1924707"/>
                        <a:pt x="2849764" y="1922338"/>
                        <a:pt x="2852133" y="1912862"/>
                      </a:cubicBezTo>
                      <a:close/>
                      <a:moveTo>
                        <a:pt x="2702879" y="1981566"/>
                      </a:moveTo>
                      <a:cubicBezTo>
                        <a:pt x="2688664" y="1972090"/>
                        <a:pt x="2676818" y="1974459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62603" y="1981566"/>
                        <a:pt x="2662603" y="1981566"/>
                        <a:pt x="2662603" y="1981566"/>
                      </a:cubicBezTo>
                      <a:cubicBezTo>
                        <a:pt x="2676818" y="1974459"/>
                        <a:pt x="2688664" y="1972090"/>
                        <a:pt x="2702879" y="1981566"/>
                      </a:cubicBezTo>
                      <a:cubicBezTo>
                        <a:pt x="2731308" y="2000519"/>
                        <a:pt x="2764476" y="1986304"/>
                        <a:pt x="2792905" y="1986304"/>
                      </a:cubicBezTo>
                      <a:cubicBezTo>
                        <a:pt x="2792905" y="1986304"/>
                        <a:pt x="2795274" y="1986304"/>
                        <a:pt x="2795274" y="1983935"/>
                      </a:cubicBezTo>
                      <a:cubicBezTo>
                        <a:pt x="2795274" y="1986304"/>
                        <a:pt x="2792905" y="1986304"/>
                        <a:pt x="2792905" y="1986304"/>
                      </a:cubicBezTo>
                      <a:cubicBezTo>
                        <a:pt x="2764476" y="1983935"/>
                        <a:pt x="2731308" y="2000519"/>
                        <a:pt x="2702879" y="1981566"/>
                      </a:cubicBezTo>
                      <a:close/>
                      <a:moveTo>
                        <a:pt x="2773952" y="2040794"/>
                      </a:moveTo>
                      <a:lnTo>
                        <a:pt x="2773952" y="2040794"/>
                      </a:lnTo>
                      <a:cubicBezTo>
                        <a:pt x="2769214" y="2033687"/>
                        <a:pt x="2762107" y="2028949"/>
                        <a:pt x="2757368" y="2024211"/>
                      </a:cubicBezTo>
                      <a:cubicBezTo>
                        <a:pt x="2762107" y="2028949"/>
                        <a:pt x="2769214" y="2033687"/>
                        <a:pt x="2773952" y="2040794"/>
                      </a:cubicBezTo>
                      <a:close/>
                      <a:moveTo>
                        <a:pt x="2563100" y="1820465"/>
                      </a:moveTo>
                      <a:cubicBezTo>
                        <a:pt x="2563100" y="1827573"/>
                        <a:pt x="2555992" y="1827573"/>
                        <a:pt x="2551254" y="1827573"/>
                      </a:cubicBezTo>
                      <a:cubicBezTo>
                        <a:pt x="2541778" y="1827573"/>
                        <a:pt x="2532301" y="1827573"/>
                        <a:pt x="2525194" y="1822835"/>
                      </a:cubicBezTo>
                      <a:cubicBezTo>
                        <a:pt x="2532301" y="1827573"/>
                        <a:pt x="2541778" y="1827573"/>
                        <a:pt x="2551254" y="1827573"/>
                      </a:cubicBezTo>
                      <a:cubicBezTo>
                        <a:pt x="2555992" y="1827573"/>
                        <a:pt x="2563100" y="1829942"/>
                        <a:pt x="2563100" y="1820465"/>
                      </a:cubicBezTo>
                      <a:cubicBezTo>
                        <a:pt x="2563100" y="1787298"/>
                        <a:pt x="2584422" y="1796774"/>
                        <a:pt x="2603375" y="1801513"/>
                      </a:cubicBezTo>
                      <a:cubicBezTo>
                        <a:pt x="2608114" y="1803882"/>
                        <a:pt x="2612852" y="1803882"/>
                        <a:pt x="2617590" y="1803882"/>
                      </a:cubicBezTo>
                      <a:cubicBezTo>
                        <a:pt x="2612852" y="1803882"/>
                        <a:pt x="2608114" y="1803882"/>
                        <a:pt x="2603375" y="1801513"/>
                      </a:cubicBezTo>
                      <a:cubicBezTo>
                        <a:pt x="2584422" y="1796774"/>
                        <a:pt x="2563100" y="1789667"/>
                        <a:pt x="2563100" y="1820465"/>
                      </a:cubicBezTo>
                      <a:close/>
                      <a:moveTo>
                        <a:pt x="2574946" y="2002889"/>
                      </a:moveTo>
                      <a:cubicBezTo>
                        <a:pt x="2572577" y="2000519"/>
                        <a:pt x="2570207" y="2000519"/>
                        <a:pt x="2567838" y="1995781"/>
                      </a:cubicBezTo>
                      <a:cubicBezTo>
                        <a:pt x="2567838" y="1995781"/>
                        <a:pt x="2565469" y="1993412"/>
                        <a:pt x="2565469" y="1993412"/>
                      </a:cubicBezTo>
                      <a:cubicBezTo>
                        <a:pt x="2565469" y="1993412"/>
                        <a:pt x="2567838" y="1995781"/>
                        <a:pt x="2567838" y="1995781"/>
                      </a:cubicBezTo>
                      <a:cubicBezTo>
                        <a:pt x="2570207" y="1998150"/>
                        <a:pt x="2572577" y="2000519"/>
                        <a:pt x="2574946" y="2002889"/>
                      </a:cubicBezTo>
                      <a:close/>
                      <a:moveTo>
                        <a:pt x="2558362" y="2028949"/>
                      </a:moveTo>
                      <a:cubicBezTo>
                        <a:pt x="2555992" y="2026580"/>
                        <a:pt x="2551254" y="2026580"/>
                        <a:pt x="2548885" y="2024211"/>
                      </a:cubicBezTo>
                      <a:cubicBezTo>
                        <a:pt x="2548885" y="2024211"/>
                        <a:pt x="2546516" y="2024211"/>
                        <a:pt x="2546516" y="2024211"/>
                      </a:cubicBezTo>
                      <a:cubicBezTo>
                        <a:pt x="2546516" y="2024211"/>
                        <a:pt x="2548885" y="2024211"/>
                        <a:pt x="2548885" y="2024211"/>
                      </a:cubicBezTo>
                      <a:cubicBezTo>
                        <a:pt x="2551254" y="2026580"/>
                        <a:pt x="2555992" y="2026580"/>
                        <a:pt x="2558362" y="2028949"/>
                      </a:cubicBezTo>
                      <a:close/>
                      <a:moveTo>
                        <a:pt x="2518087" y="2142667"/>
                      </a:moveTo>
                      <a:lnTo>
                        <a:pt x="2518087" y="2142667"/>
                      </a:lnTo>
                      <a:cubicBezTo>
                        <a:pt x="2508610" y="2142667"/>
                        <a:pt x="2501503" y="2142667"/>
                        <a:pt x="2492026" y="2142667"/>
                      </a:cubicBezTo>
                      <a:cubicBezTo>
                        <a:pt x="2492026" y="2142667"/>
                        <a:pt x="2492026" y="2142667"/>
                        <a:pt x="2492026" y="2142667"/>
                      </a:cubicBezTo>
                      <a:cubicBezTo>
                        <a:pt x="2501503" y="2142667"/>
                        <a:pt x="2508610" y="2142667"/>
                        <a:pt x="2518087" y="2142667"/>
                      </a:cubicBezTo>
                      <a:close/>
                      <a:moveTo>
                        <a:pt x="2492026" y="2135560"/>
                      </a:moveTo>
                      <a:cubicBezTo>
                        <a:pt x="2492026" y="2135560"/>
                        <a:pt x="2492026" y="2135560"/>
                        <a:pt x="2492026" y="2135560"/>
                      </a:cubicBezTo>
                      <a:cubicBezTo>
                        <a:pt x="2503872" y="2126083"/>
                        <a:pt x="2510979" y="2126083"/>
                        <a:pt x="2513348" y="2133191"/>
                      </a:cubicBezTo>
                      <a:cubicBezTo>
                        <a:pt x="2510979" y="2123714"/>
                        <a:pt x="2501503" y="2123714"/>
                        <a:pt x="2492026" y="2135560"/>
                      </a:cubicBezTo>
                      <a:close/>
                      <a:moveTo>
                        <a:pt x="2496764" y="1927076"/>
                      </a:moveTo>
                      <a:cubicBezTo>
                        <a:pt x="2489657" y="1929445"/>
                        <a:pt x="2487288" y="1934184"/>
                        <a:pt x="2484919" y="1936553"/>
                      </a:cubicBezTo>
                      <a:cubicBezTo>
                        <a:pt x="2487288" y="1934184"/>
                        <a:pt x="2492026" y="1929445"/>
                        <a:pt x="2496764" y="1927076"/>
                      </a:cubicBezTo>
                      <a:cubicBezTo>
                        <a:pt x="2503872" y="1924707"/>
                        <a:pt x="2510979" y="1924707"/>
                        <a:pt x="2518087" y="1924707"/>
                      </a:cubicBezTo>
                      <a:cubicBezTo>
                        <a:pt x="2525194" y="1924707"/>
                        <a:pt x="2532301" y="1922338"/>
                        <a:pt x="2532301" y="1912862"/>
                      </a:cubicBezTo>
                      <a:lnTo>
                        <a:pt x="2532301" y="1912862"/>
                      </a:lnTo>
                      <a:cubicBezTo>
                        <a:pt x="2532301" y="1919969"/>
                        <a:pt x="2525194" y="1922338"/>
                        <a:pt x="2518087" y="1924707"/>
                      </a:cubicBezTo>
                      <a:cubicBezTo>
                        <a:pt x="2510979" y="1924707"/>
                        <a:pt x="2503872" y="1924707"/>
                        <a:pt x="2496764" y="1927076"/>
                      </a:cubicBezTo>
                      <a:close/>
                      <a:moveTo>
                        <a:pt x="2240899" y="2862882"/>
                      </a:moveTo>
                      <a:cubicBezTo>
                        <a:pt x="2240899" y="2865251"/>
                        <a:pt x="2240899" y="2867620"/>
                        <a:pt x="2243268" y="2869989"/>
                      </a:cubicBezTo>
                      <a:cubicBezTo>
                        <a:pt x="2262221" y="2851036"/>
                        <a:pt x="2285912" y="2839190"/>
                        <a:pt x="2295389" y="2813130"/>
                      </a:cubicBezTo>
                      <a:lnTo>
                        <a:pt x="2295389" y="2813130"/>
                      </a:lnTo>
                      <a:lnTo>
                        <a:pt x="2295389" y="2813130"/>
                      </a:lnTo>
                      <a:cubicBezTo>
                        <a:pt x="2288281" y="2839190"/>
                        <a:pt x="2262221" y="2851036"/>
                        <a:pt x="2243268" y="2869989"/>
                      </a:cubicBezTo>
                      <a:cubicBezTo>
                        <a:pt x="2243268" y="2872358"/>
                        <a:pt x="2243268" y="2874727"/>
                        <a:pt x="2243268" y="2877096"/>
                      </a:cubicBezTo>
                      <a:cubicBezTo>
                        <a:pt x="2243268" y="2877096"/>
                        <a:pt x="2243268" y="2877096"/>
                        <a:pt x="2243268" y="2877096"/>
                      </a:cubicBezTo>
                      <a:cubicBezTo>
                        <a:pt x="2240899" y="2877096"/>
                        <a:pt x="2238529" y="2877096"/>
                        <a:pt x="2236160" y="2877096"/>
                      </a:cubicBezTo>
                      <a:cubicBezTo>
                        <a:pt x="2238529" y="2877096"/>
                        <a:pt x="2240899" y="2877096"/>
                        <a:pt x="2243268" y="2877096"/>
                      </a:cubicBezTo>
                      <a:cubicBezTo>
                        <a:pt x="2243268" y="2874727"/>
                        <a:pt x="2243268" y="2872358"/>
                        <a:pt x="2243268" y="2869989"/>
                      </a:cubicBezTo>
                      <a:cubicBezTo>
                        <a:pt x="2240899" y="2865251"/>
                        <a:pt x="2240899" y="2865251"/>
                        <a:pt x="2240899" y="2862882"/>
                      </a:cubicBezTo>
                      <a:close/>
                      <a:moveTo>
                        <a:pt x="2304865" y="2843929"/>
                      </a:moveTo>
                      <a:cubicBezTo>
                        <a:pt x="2302496" y="2848667"/>
                        <a:pt x="2297758" y="2853405"/>
                        <a:pt x="2290650" y="2858143"/>
                      </a:cubicBezTo>
                      <a:cubicBezTo>
                        <a:pt x="2288281" y="2860513"/>
                        <a:pt x="2285912" y="2860513"/>
                        <a:pt x="2285912" y="2862882"/>
                      </a:cubicBezTo>
                      <a:cubicBezTo>
                        <a:pt x="2288281" y="2860513"/>
                        <a:pt x="2288281" y="2860513"/>
                        <a:pt x="2290650" y="2858143"/>
                      </a:cubicBezTo>
                      <a:cubicBezTo>
                        <a:pt x="2297758" y="2853405"/>
                        <a:pt x="2302496" y="2848667"/>
                        <a:pt x="2304865" y="2843929"/>
                      </a:cubicBezTo>
                      <a:close/>
                      <a:moveTo>
                        <a:pt x="2297758" y="2813130"/>
                      </a:moveTo>
                      <a:cubicBezTo>
                        <a:pt x="2302496" y="2813130"/>
                        <a:pt x="2307234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11972" y="2813130"/>
                        <a:pt x="2311972" y="2813130"/>
                        <a:pt x="2311972" y="2813130"/>
                      </a:cubicBezTo>
                      <a:cubicBezTo>
                        <a:pt x="2307234" y="2813130"/>
                        <a:pt x="2302496" y="2813130"/>
                        <a:pt x="2297758" y="2813130"/>
                      </a:cubicBezTo>
                      <a:close/>
                      <a:moveTo>
                        <a:pt x="2224315" y="2573848"/>
                      </a:moveTo>
                      <a:cubicBezTo>
                        <a:pt x="2221946" y="2573848"/>
                        <a:pt x="2221946" y="2573848"/>
                        <a:pt x="2219576" y="2573848"/>
                      </a:cubicBezTo>
                      <a:cubicBezTo>
                        <a:pt x="2214838" y="2569110"/>
                        <a:pt x="2207731" y="2564372"/>
                        <a:pt x="2202993" y="2564372"/>
                      </a:cubicBezTo>
                      <a:cubicBezTo>
                        <a:pt x="2210100" y="2564372"/>
                        <a:pt x="2214838" y="2569110"/>
                        <a:pt x="2219576" y="2573848"/>
                      </a:cubicBezTo>
                      <a:cubicBezTo>
                        <a:pt x="2221946" y="2573848"/>
                        <a:pt x="2221946" y="2573848"/>
                        <a:pt x="2224315" y="2573848"/>
                      </a:cubicBezTo>
                      <a:close/>
                      <a:moveTo>
                        <a:pt x="2221946" y="2514620"/>
                      </a:moveTo>
                      <a:cubicBezTo>
                        <a:pt x="2224315" y="2514620"/>
                        <a:pt x="2226684" y="2514620"/>
                        <a:pt x="2229053" y="2516989"/>
                      </a:cubicBezTo>
                      <a:cubicBezTo>
                        <a:pt x="2245637" y="2521727"/>
                        <a:pt x="2264590" y="2524097"/>
                        <a:pt x="2276435" y="2533573"/>
                      </a:cubicBezTo>
                      <a:cubicBezTo>
                        <a:pt x="2283543" y="2540680"/>
                        <a:pt x="2290650" y="2540680"/>
                        <a:pt x="2297758" y="2540680"/>
                      </a:cubicBezTo>
                      <a:cubicBezTo>
                        <a:pt x="2290650" y="2540680"/>
                        <a:pt x="2283543" y="2538311"/>
                        <a:pt x="2276435" y="2533573"/>
                      </a:cubicBezTo>
                      <a:cubicBezTo>
                        <a:pt x="2264590" y="2524097"/>
                        <a:pt x="2245637" y="2521727"/>
                        <a:pt x="2229053" y="2516989"/>
                      </a:cubicBezTo>
                      <a:cubicBezTo>
                        <a:pt x="2226684" y="2514620"/>
                        <a:pt x="2224315" y="2514620"/>
                        <a:pt x="2221946" y="2514620"/>
                      </a:cubicBezTo>
                      <a:close/>
                      <a:moveTo>
                        <a:pt x="2155610" y="1948399"/>
                      </a:moveTo>
                      <a:cubicBezTo>
                        <a:pt x="2141395" y="1948399"/>
                        <a:pt x="2141395" y="1938922"/>
                        <a:pt x="2139026" y="1929445"/>
                      </a:cubicBezTo>
                      <a:cubicBezTo>
                        <a:pt x="2139026" y="1938922"/>
                        <a:pt x="2141395" y="1948399"/>
                        <a:pt x="2155610" y="1948399"/>
                      </a:cubicBezTo>
                      <a:cubicBezTo>
                        <a:pt x="2184039" y="1946029"/>
                        <a:pt x="2210100" y="1957875"/>
                        <a:pt x="2238529" y="1950767"/>
                      </a:cubicBezTo>
                      <a:cubicBezTo>
                        <a:pt x="2250375" y="1948399"/>
                        <a:pt x="2262221" y="1941291"/>
                        <a:pt x="2271697" y="1934184"/>
                      </a:cubicBezTo>
                      <a:cubicBezTo>
                        <a:pt x="2262221" y="1941291"/>
                        <a:pt x="2250375" y="1948399"/>
                        <a:pt x="2238529" y="1950767"/>
                      </a:cubicBezTo>
                      <a:cubicBezTo>
                        <a:pt x="2210100" y="1957875"/>
                        <a:pt x="2184039" y="1946029"/>
                        <a:pt x="2155610" y="1948399"/>
                      </a:cubicBezTo>
                      <a:close/>
                      <a:moveTo>
                        <a:pt x="2202993" y="2031318"/>
                      </a:moveTo>
                      <a:cubicBezTo>
                        <a:pt x="2200623" y="2028949"/>
                        <a:pt x="2200623" y="2026580"/>
                        <a:pt x="2198254" y="2021841"/>
                      </a:cubicBezTo>
                      <a:cubicBezTo>
                        <a:pt x="2195885" y="2014734"/>
                        <a:pt x="2191147" y="2009996"/>
                        <a:pt x="2186409" y="2005257"/>
                      </a:cubicBezTo>
                      <a:cubicBezTo>
                        <a:pt x="2193516" y="2007627"/>
                        <a:pt x="2198254" y="2014734"/>
                        <a:pt x="2198254" y="2021841"/>
                      </a:cubicBezTo>
                      <a:cubicBezTo>
                        <a:pt x="2200623" y="2026580"/>
                        <a:pt x="2200623" y="2028949"/>
                        <a:pt x="2202993" y="2031318"/>
                      </a:cubicBezTo>
                      <a:close/>
                      <a:moveTo>
                        <a:pt x="2124811" y="2111868"/>
                      </a:moveTo>
                      <a:cubicBezTo>
                        <a:pt x="2115335" y="2097654"/>
                        <a:pt x="2108227" y="2081069"/>
                        <a:pt x="2091644" y="2078701"/>
                      </a:cubicBezTo>
                      <a:cubicBezTo>
                        <a:pt x="2108227" y="2081069"/>
                        <a:pt x="2115335" y="2097654"/>
                        <a:pt x="2124811" y="2111868"/>
                      </a:cubicBezTo>
                      <a:cubicBezTo>
                        <a:pt x="2129550" y="2116606"/>
                        <a:pt x="2131919" y="2123714"/>
                        <a:pt x="2124811" y="2130821"/>
                      </a:cubicBezTo>
                      <a:cubicBezTo>
                        <a:pt x="2122442" y="2133191"/>
                        <a:pt x="2120073" y="2133191"/>
                        <a:pt x="2117704" y="2133191"/>
                      </a:cubicBezTo>
                      <a:cubicBezTo>
                        <a:pt x="2120073" y="2133191"/>
                        <a:pt x="2122442" y="2133191"/>
                        <a:pt x="2124811" y="2130821"/>
                      </a:cubicBezTo>
                      <a:cubicBezTo>
                        <a:pt x="2131919" y="2123714"/>
                        <a:pt x="2129550" y="2116606"/>
                        <a:pt x="2124811" y="2111868"/>
                      </a:cubicBezTo>
                      <a:close/>
                      <a:moveTo>
                        <a:pt x="1958972" y="2031318"/>
                      </a:moveTo>
                      <a:cubicBezTo>
                        <a:pt x="1958972" y="2031318"/>
                        <a:pt x="1956603" y="2031318"/>
                        <a:pt x="1958972" y="2031318"/>
                      </a:cubicBezTo>
                      <a:cubicBezTo>
                        <a:pt x="1956603" y="2031318"/>
                        <a:pt x="1958972" y="2031318"/>
                        <a:pt x="1958972" y="2031318"/>
                      </a:cubicBezTo>
                      <a:cubicBezTo>
                        <a:pt x="1958972" y="2031318"/>
                        <a:pt x="1961342" y="2033687"/>
                        <a:pt x="1961342" y="2033687"/>
                      </a:cubicBezTo>
                      <a:cubicBezTo>
                        <a:pt x="1961342" y="2033687"/>
                        <a:pt x="1958972" y="2033687"/>
                        <a:pt x="1958972" y="2036056"/>
                      </a:cubicBezTo>
                      <a:cubicBezTo>
                        <a:pt x="1958972" y="2036056"/>
                        <a:pt x="1961342" y="2036056"/>
                        <a:pt x="1961342" y="2033687"/>
                      </a:cubicBezTo>
                      <a:cubicBezTo>
                        <a:pt x="1961342" y="2033687"/>
                        <a:pt x="1958972" y="2031318"/>
                        <a:pt x="1958972" y="2031318"/>
                      </a:cubicBezTo>
                      <a:close/>
                      <a:moveTo>
                        <a:pt x="1949496" y="1675949"/>
                      </a:moveTo>
                      <a:cubicBezTo>
                        <a:pt x="1949496" y="1680687"/>
                        <a:pt x="1949496" y="1687795"/>
                        <a:pt x="1949496" y="1692533"/>
                      </a:cubicBezTo>
                      <a:cubicBezTo>
                        <a:pt x="1949496" y="1692533"/>
                        <a:pt x="1949496" y="1692533"/>
                        <a:pt x="1949496" y="1692533"/>
                      </a:cubicBezTo>
                      <a:cubicBezTo>
                        <a:pt x="1932912" y="1706748"/>
                        <a:pt x="1928174" y="1723331"/>
                        <a:pt x="1937650" y="1742285"/>
                      </a:cubicBezTo>
                      <a:cubicBezTo>
                        <a:pt x="1942388" y="1754130"/>
                        <a:pt x="1940019" y="1768345"/>
                        <a:pt x="1942388" y="1780190"/>
                      </a:cubicBezTo>
                      <a:cubicBezTo>
                        <a:pt x="1937650" y="1787298"/>
                        <a:pt x="1930543" y="1796774"/>
                        <a:pt x="1925805" y="1803882"/>
                      </a:cubicBezTo>
                      <a:cubicBezTo>
                        <a:pt x="1930543" y="1813358"/>
                        <a:pt x="1935281" y="1822835"/>
                        <a:pt x="1942388" y="1829942"/>
                      </a:cubicBezTo>
                      <a:cubicBezTo>
                        <a:pt x="1935281" y="1822835"/>
                        <a:pt x="1930543" y="1813358"/>
                        <a:pt x="1925805" y="1803882"/>
                      </a:cubicBezTo>
                      <a:cubicBezTo>
                        <a:pt x="1925805" y="1803882"/>
                        <a:pt x="1925805" y="1803882"/>
                        <a:pt x="1925805" y="1803882"/>
                      </a:cubicBezTo>
                      <a:cubicBezTo>
                        <a:pt x="1930543" y="1796774"/>
                        <a:pt x="1937650" y="1787298"/>
                        <a:pt x="1942388" y="1780190"/>
                      </a:cubicBezTo>
                      <a:cubicBezTo>
                        <a:pt x="1935281" y="1780190"/>
                        <a:pt x="1930543" y="1777821"/>
                        <a:pt x="1925805" y="1777821"/>
                      </a:cubicBezTo>
                      <a:cubicBezTo>
                        <a:pt x="1930543" y="1780190"/>
                        <a:pt x="1937650" y="1780190"/>
                        <a:pt x="1942388" y="1780190"/>
                      </a:cubicBezTo>
                      <a:cubicBezTo>
                        <a:pt x="1942388" y="1765976"/>
                        <a:pt x="1944758" y="1754130"/>
                        <a:pt x="1937650" y="1742285"/>
                      </a:cubicBezTo>
                      <a:cubicBezTo>
                        <a:pt x="1928174" y="1723331"/>
                        <a:pt x="1935281" y="1706748"/>
                        <a:pt x="1949496" y="1692533"/>
                      </a:cubicBezTo>
                      <a:cubicBezTo>
                        <a:pt x="1949496" y="1685425"/>
                        <a:pt x="1949496" y="1680687"/>
                        <a:pt x="1949496" y="1675949"/>
                      </a:cubicBezTo>
                      <a:cubicBezTo>
                        <a:pt x="1951865" y="1671211"/>
                        <a:pt x="1954234" y="1668841"/>
                        <a:pt x="1958972" y="1668841"/>
                      </a:cubicBezTo>
                      <a:cubicBezTo>
                        <a:pt x="1956603" y="1668841"/>
                        <a:pt x="1951865" y="1671211"/>
                        <a:pt x="1949496" y="1675949"/>
                      </a:cubicBezTo>
                      <a:cubicBezTo>
                        <a:pt x="1954234" y="1675949"/>
                        <a:pt x="1961342" y="1675949"/>
                        <a:pt x="1966080" y="1675949"/>
                      </a:cubicBezTo>
                      <a:cubicBezTo>
                        <a:pt x="1966080" y="1675949"/>
                        <a:pt x="1966080" y="1675949"/>
                        <a:pt x="1966080" y="1675949"/>
                      </a:cubicBezTo>
                      <a:cubicBezTo>
                        <a:pt x="1968449" y="1675949"/>
                        <a:pt x="1970818" y="1675949"/>
                        <a:pt x="1973187" y="1675949"/>
                      </a:cubicBezTo>
                      <a:cubicBezTo>
                        <a:pt x="1975556" y="1675949"/>
                        <a:pt x="1980294" y="1675949"/>
                        <a:pt x="1982664" y="1675949"/>
                      </a:cubicBezTo>
                      <a:cubicBezTo>
                        <a:pt x="1980294" y="1675949"/>
                        <a:pt x="1977925" y="1675949"/>
                        <a:pt x="1973187" y="1675949"/>
                      </a:cubicBezTo>
                      <a:cubicBezTo>
                        <a:pt x="1973187" y="1675949"/>
                        <a:pt x="1973187" y="1675949"/>
                        <a:pt x="1973187" y="1675949"/>
                      </a:cubicBezTo>
                      <a:cubicBezTo>
                        <a:pt x="1970818" y="1675949"/>
                        <a:pt x="1968449" y="1675949"/>
                        <a:pt x="1963711" y="1675949"/>
                      </a:cubicBezTo>
                      <a:cubicBezTo>
                        <a:pt x="1961342" y="1675949"/>
                        <a:pt x="1956603" y="1675949"/>
                        <a:pt x="1949496" y="1675949"/>
                      </a:cubicBezTo>
                      <a:close/>
                      <a:moveTo>
                        <a:pt x="1852362" y="2216110"/>
                      </a:moveTo>
                      <a:cubicBezTo>
                        <a:pt x="1842885" y="2211372"/>
                        <a:pt x="1835778" y="2206633"/>
                        <a:pt x="1828670" y="2206633"/>
                      </a:cubicBezTo>
                      <a:cubicBezTo>
                        <a:pt x="1835778" y="2206633"/>
                        <a:pt x="1842885" y="2211372"/>
                        <a:pt x="1852362" y="2216110"/>
                      </a:cubicBezTo>
                      <a:cubicBezTo>
                        <a:pt x="1864207" y="2223217"/>
                        <a:pt x="1871315" y="2237432"/>
                        <a:pt x="1890268" y="2239801"/>
                      </a:cubicBezTo>
                      <a:lnTo>
                        <a:pt x="1890268" y="2239801"/>
                      </a:lnTo>
                      <a:cubicBezTo>
                        <a:pt x="1871315" y="2237432"/>
                        <a:pt x="1864207" y="2223217"/>
                        <a:pt x="1852362" y="2216110"/>
                      </a:cubicBezTo>
                      <a:close/>
                      <a:moveTo>
                        <a:pt x="1866576" y="2301398"/>
                      </a:moveTo>
                      <a:cubicBezTo>
                        <a:pt x="1866576" y="2301398"/>
                        <a:pt x="1866576" y="2301398"/>
                        <a:pt x="1866576" y="2301398"/>
                      </a:cubicBezTo>
                      <a:cubicBezTo>
                        <a:pt x="1861838" y="2301398"/>
                        <a:pt x="1857100" y="2301398"/>
                        <a:pt x="1854731" y="2299030"/>
                      </a:cubicBezTo>
                      <a:cubicBezTo>
                        <a:pt x="1857100" y="2301398"/>
                        <a:pt x="1861838" y="2301398"/>
                        <a:pt x="1866576" y="2301398"/>
                      </a:cubicBezTo>
                      <a:close/>
                      <a:moveTo>
                        <a:pt x="1686523" y="1863110"/>
                      </a:moveTo>
                      <a:cubicBezTo>
                        <a:pt x="1679415" y="1860741"/>
                        <a:pt x="1669939" y="1863110"/>
                        <a:pt x="1660462" y="1858372"/>
                      </a:cubicBezTo>
                      <a:cubicBezTo>
                        <a:pt x="1643878" y="1853633"/>
                        <a:pt x="1639140" y="1837050"/>
                        <a:pt x="1634402" y="1825204"/>
                      </a:cubicBezTo>
                      <a:cubicBezTo>
                        <a:pt x="1634402" y="1822835"/>
                        <a:pt x="1634402" y="1820465"/>
                        <a:pt x="1634402" y="1818097"/>
                      </a:cubicBezTo>
                      <a:cubicBezTo>
                        <a:pt x="1634402" y="1820465"/>
                        <a:pt x="1632033" y="1822835"/>
                        <a:pt x="1634402" y="1825204"/>
                      </a:cubicBezTo>
                      <a:cubicBezTo>
                        <a:pt x="1639140" y="1837050"/>
                        <a:pt x="1643878" y="1853633"/>
                        <a:pt x="1660462" y="1858372"/>
                      </a:cubicBezTo>
                      <a:cubicBezTo>
                        <a:pt x="1669939" y="1863110"/>
                        <a:pt x="1679415" y="1860741"/>
                        <a:pt x="1686523" y="1863110"/>
                      </a:cubicBezTo>
                      <a:cubicBezTo>
                        <a:pt x="1703107" y="1867848"/>
                        <a:pt x="1707845" y="1877325"/>
                        <a:pt x="1707845" y="1893909"/>
                      </a:cubicBezTo>
                      <a:cubicBezTo>
                        <a:pt x="1707845" y="1901016"/>
                        <a:pt x="1705476" y="1905754"/>
                        <a:pt x="1703107" y="1910492"/>
                      </a:cubicBezTo>
                      <a:cubicBezTo>
                        <a:pt x="1705476" y="1905754"/>
                        <a:pt x="1707845" y="1901016"/>
                        <a:pt x="1707845" y="1893909"/>
                      </a:cubicBezTo>
                      <a:cubicBezTo>
                        <a:pt x="1710214" y="1877325"/>
                        <a:pt x="1703107" y="1867848"/>
                        <a:pt x="1686523" y="1863110"/>
                      </a:cubicBezTo>
                      <a:close/>
                      <a:moveTo>
                        <a:pt x="1700738" y="1981566"/>
                      </a:moveTo>
                      <a:cubicBezTo>
                        <a:pt x="1700738" y="1981566"/>
                        <a:pt x="1700738" y="1981566"/>
                        <a:pt x="1700738" y="1981566"/>
                      </a:cubicBezTo>
                      <a:cubicBezTo>
                        <a:pt x="1686523" y="1964982"/>
                        <a:pt x="1662831" y="1953137"/>
                        <a:pt x="1660462" y="1929445"/>
                      </a:cubicBezTo>
                      <a:cubicBezTo>
                        <a:pt x="1660462" y="1929445"/>
                        <a:pt x="1660462" y="1929445"/>
                        <a:pt x="1660462" y="1929445"/>
                      </a:cubicBezTo>
                      <a:cubicBezTo>
                        <a:pt x="1662831" y="1953137"/>
                        <a:pt x="1684154" y="1962613"/>
                        <a:pt x="1700738" y="1981566"/>
                      </a:cubicBezTo>
                      <a:close/>
                      <a:moveTo>
                        <a:pt x="1653355" y="2199526"/>
                      </a:moveTo>
                      <a:cubicBezTo>
                        <a:pt x="1655724" y="2204264"/>
                        <a:pt x="1655724" y="2211372"/>
                        <a:pt x="1653355" y="2218479"/>
                      </a:cubicBezTo>
                      <a:lnTo>
                        <a:pt x="1653355" y="2218479"/>
                      </a:lnTo>
                      <a:cubicBezTo>
                        <a:pt x="1655724" y="2211372"/>
                        <a:pt x="1655724" y="2206633"/>
                        <a:pt x="1653355" y="2199526"/>
                      </a:cubicBezTo>
                      <a:close/>
                      <a:moveTo>
                        <a:pt x="1634402" y="2168728"/>
                      </a:moveTo>
                      <a:cubicBezTo>
                        <a:pt x="1632033" y="2163989"/>
                        <a:pt x="1629664" y="2156882"/>
                        <a:pt x="1632033" y="2149774"/>
                      </a:cubicBezTo>
                      <a:cubicBezTo>
                        <a:pt x="1632033" y="2149774"/>
                        <a:pt x="1632033" y="2149774"/>
                        <a:pt x="1632033" y="2149774"/>
                      </a:cubicBezTo>
                      <a:cubicBezTo>
                        <a:pt x="1629664" y="2156882"/>
                        <a:pt x="1632033" y="2163989"/>
                        <a:pt x="1634402" y="2168728"/>
                      </a:cubicBezTo>
                      <a:close/>
                      <a:moveTo>
                        <a:pt x="1587019" y="2140298"/>
                      </a:moveTo>
                      <a:cubicBezTo>
                        <a:pt x="1587019" y="2140298"/>
                        <a:pt x="1587019" y="2140298"/>
                        <a:pt x="1587019" y="2140298"/>
                      </a:cubicBezTo>
                      <a:cubicBezTo>
                        <a:pt x="1627294" y="2135560"/>
                        <a:pt x="1655724" y="2123714"/>
                        <a:pt x="1650986" y="2083439"/>
                      </a:cubicBezTo>
                      <a:cubicBezTo>
                        <a:pt x="1650986" y="2083439"/>
                        <a:pt x="1650986" y="2083439"/>
                        <a:pt x="1650986" y="2083439"/>
                      </a:cubicBezTo>
                      <a:cubicBezTo>
                        <a:pt x="1655724" y="2123714"/>
                        <a:pt x="1624925" y="2133191"/>
                        <a:pt x="1587019" y="2140298"/>
                      </a:cubicBezTo>
                      <a:close/>
                      <a:moveTo>
                        <a:pt x="1627294" y="2379580"/>
                      </a:moveTo>
                      <a:cubicBezTo>
                        <a:pt x="1622556" y="2377210"/>
                        <a:pt x="1622556" y="2372472"/>
                        <a:pt x="1622556" y="2367734"/>
                      </a:cubicBezTo>
                      <a:cubicBezTo>
                        <a:pt x="1613080" y="2358258"/>
                        <a:pt x="1608342" y="2360627"/>
                        <a:pt x="1605972" y="2372472"/>
                      </a:cubicBezTo>
                      <a:cubicBezTo>
                        <a:pt x="1605972" y="2377210"/>
                        <a:pt x="1605972" y="2381949"/>
                        <a:pt x="1605972" y="2386687"/>
                      </a:cubicBezTo>
                      <a:cubicBezTo>
                        <a:pt x="1605972" y="2381949"/>
                        <a:pt x="1605972" y="2377210"/>
                        <a:pt x="1605972" y="2372472"/>
                      </a:cubicBezTo>
                      <a:cubicBezTo>
                        <a:pt x="1608342" y="2360627"/>
                        <a:pt x="1613080" y="2358258"/>
                        <a:pt x="1622556" y="2367734"/>
                      </a:cubicBezTo>
                      <a:cubicBezTo>
                        <a:pt x="1624925" y="2367734"/>
                        <a:pt x="1627294" y="2367734"/>
                        <a:pt x="1632033" y="2367734"/>
                      </a:cubicBezTo>
                      <a:cubicBezTo>
                        <a:pt x="1639140" y="2355888"/>
                        <a:pt x="1643878" y="2348781"/>
                        <a:pt x="1643878" y="2344043"/>
                      </a:cubicBezTo>
                      <a:cubicBezTo>
                        <a:pt x="1643878" y="2348781"/>
                        <a:pt x="1641509" y="2355888"/>
                        <a:pt x="1632033" y="2367734"/>
                      </a:cubicBezTo>
                      <a:cubicBezTo>
                        <a:pt x="1629664" y="2367734"/>
                        <a:pt x="1627294" y="2367734"/>
                        <a:pt x="1622556" y="2367734"/>
                      </a:cubicBezTo>
                      <a:cubicBezTo>
                        <a:pt x="1622556" y="2372472"/>
                        <a:pt x="1622556" y="2379580"/>
                        <a:pt x="1627294" y="2379580"/>
                      </a:cubicBezTo>
                      <a:close/>
                      <a:moveTo>
                        <a:pt x="1605972" y="2400902"/>
                      </a:moveTo>
                      <a:cubicBezTo>
                        <a:pt x="1605972" y="2400902"/>
                        <a:pt x="1605972" y="2400902"/>
                        <a:pt x="1605972" y="2400902"/>
                      </a:cubicBezTo>
                      <a:lnTo>
                        <a:pt x="1605972" y="2400902"/>
                      </a:lnTo>
                      <a:cubicBezTo>
                        <a:pt x="1575174" y="2410378"/>
                        <a:pt x="1542006" y="2412747"/>
                        <a:pt x="1511207" y="2403271"/>
                      </a:cubicBezTo>
                      <a:cubicBezTo>
                        <a:pt x="1501731" y="2400902"/>
                        <a:pt x="1489885" y="2400902"/>
                        <a:pt x="1478040" y="2400902"/>
                      </a:cubicBezTo>
                      <a:cubicBezTo>
                        <a:pt x="1478040" y="2400902"/>
                        <a:pt x="1478040" y="2400902"/>
                        <a:pt x="1478040" y="2400902"/>
                      </a:cubicBezTo>
                      <a:cubicBezTo>
                        <a:pt x="1489885" y="2400902"/>
                        <a:pt x="1501731" y="2398533"/>
                        <a:pt x="1511207" y="2403271"/>
                      </a:cubicBezTo>
                      <a:cubicBezTo>
                        <a:pt x="1542006" y="2412747"/>
                        <a:pt x="1572805" y="2410378"/>
                        <a:pt x="1605972" y="2400902"/>
                      </a:cubicBezTo>
                      <a:close/>
                      <a:moveTo>
                        <a:pt x="1359583" y="2424593"/>
                      </a:moveTo>
                      <a:cubicBezTo>
                        <a:pt x="1350107" y="2417486"/>
                        <a:pt x="1352476" y="2405640"/>
                        <a:pt x="1366690" y="2391425"/>
                      </a:cubicBezTo>
                      <a:cubicBezTo>
                        <a:pt x="1380905" y="2372472"/>
                        <a:pt x="1395120" y="2353519"/>
                        <a:pt x="1390382" y="2329828"/>
                      </a:cubicBezTo>
                      <a:cubicBezTo>
                        <a:pt x="1390382" y="2329828"/>
                        <a:pt x="1390382" y="2329828"/>
                        <a:pt x="1390382" y="2329828"/>
                      </a:cubicBezTo>
                      <a:cubicBezTo>
                        <a:pt x="1395120" y="2353519"/>
                        <a:pt x="1383274" y="2372472"/>
                        <a:pt x="1366690" y="2391425"/>
                      </a:cubicBezTo>
                      <a:cubicBezTo>
                        <a:pt x="1354845" y="2405640"/>
                        <a:pt x="1352476" y="2417486"/>
                        <a:pt x="1359583" y="2424593"/>
                      </a:cubicBezTo>
                      <a:close/>
                      <a:moveTo>
                        <a:pt x="1390382" y="2327459"/>
                      </a:moveTo>
                      <a:cubicBezTo>
                        <a:pt x="1390382" y="2327459"/>
                        <a:pt x="1390382" y="2327459"/>
                        <a:pt x="1390382" y="2327459"/>
                      </a:cubicBezTo>
                      <a:cubicBezTo>
                        <a:pt x="1392751" y="2325090"/>
                        <a:pt x="1397489" y="2325090"/>
                        <a:pt x="1397489" y="2320352"/>
                      </a:cubicBezTo>
                      <a:cubicBezTo>
                        <a:pt x="1397489" y="2325090"/>
                        <a:pt x="1392751" y="2325090"/>
                        <a:pt x="1390382" y="2327459"/>
                      </a:cubicBezTo>
                      <a:close/>
                      <a:moveTo>
                        <a:pt x="1404597" y="2500405"/>
                      </a:moveTo>
                      <a:cubicBezTo>
                        <a:pt x="1406966" y="2493298"/>
                        <a:pt x="1406966" y="2486190"/>
                        <a:pt x="1406966" y="2481452"/>
                      </a:cubicBezTo>
                      <a:cubicBezTo>
                        <a:pt x="1409335" y="2467237"/>
                        <a:pt x="1418811" y="2462499"/>
                        <a:pt x="1430657" y="2462499"/>
                      </a:cubicBezTo>
                      <a:cubicBezTo>
                        <a:pt x="1435395" y="2462499"/>
                        <a:pt x="1437764" y="2462499"/>
                        <a:pt x="1440134" y="2462499"/>
                      </a:cubicBezTo>
                      <a:cubicBezTo>
                        <a:pt x="1437764" y="2462499"/>
                        <a:pt x="1435395" y="2460130"/>
                        <a:pt x="1430657" y="2462499"/>
                      </a:cubicBezTo>
                      <a:cubicBezTo>
                        <a:pt x="1418811" y="2462499"/>
                        <a:pt x="1409335" y="2469607"/>
                        <a:pt x="1406966" y="2481452"/>
                      </a:cubicBezTo>
                      <a:cubicBezTo>
                        <a:pt x="1406966" y="2486190"/>
                        <a:pt x="1406966" y="2493298"/>
                        <a:pt x="1404597" y="2500405"/>
                      </a:cubicBezTo>
                      <a:cubicBezTo>
                        <a:pt x="1399858" y="2512251"/>
                        <a:pt x="1395120" y="2519358"/>
                        <a:pt x="1388013" y="2519358"/>
                      </a:cubicBezTo>
                      <a:cubicBezTo>
                        <a:pt x="1395120" y="2519358"/>
                        <a:pt x="1399858" y="2512251"/>
                        <a:pt x="1404597" y="2500405"/>
                      </a:cubicBezTo>
                      <a:close/>
                      <a:moveTo>
                        <a:pt x="1402227" y="2294291"/>
                      </a:moveTo>
                      <a:cubicBezTo>
                        <a:pt x="1397489" y="2306137"/>
                        <a:pt x="1383274" y="2303768"/>
                        <a:pt x="1371429" y="2303768"/>
                      </a:cubicBezTo>
                      <a:cubicBezTo>
                        <a:pt x="1364321" y="2303768"/>
                        <a:pt x="1354845" y="2303768"/>
                        <a:pt x="1354845" y="2317982"/>
                      </a:cubicBezTo>
                      <a:cubicBezTo>
                        <a:pt x="1354845" y="2317982"/>
                        <a:pt x="1354845" y="2317982"/>
                        <a:pt x="1354845" y="2317982"/>
                      </a:cubicBezTo>
                      <a:cubicBezTo>
                        <a:pt x="1354845" y="2303768"/>
                        <a:pt x="1364321" y="2303768"/>
                        <a:pt x="1371429" y="2303768"/>
                      </a:cubicBezTo>
                      <a:cubicBezTo>
                        <a:pt x="1383274" y="2303768"/>
                        <a:pt x="1397489" y="2306137"/>
                        <a:pt x="1402227" y="2294291"/>
                      </a:cubicBezTo>
                      <a:cubicBezTo>
                        <a:pt x="1416442" y="2268231"/>
                        <a:pt x="1440134" y="2268231"/>
                        <a:pt x="1463825" y="2275338"/>
                      </a:cubicBezTo>
                      <a:cubicBezTo>
                        <a:pt x="1482778" y="2280076"/>
                        <a:pt x="1482778" y="2270600"/>
                        <a:pt x="1482778" y="2258754"/>
                      </a:cubicBezTo>
                      <a:cubicBezTo>
                        <a:pt x="1485147" y="2246908"/>
                        <a:pt x="1470932" y="2235063"/>
                        <a:pt x="1482778" y="2220848"/>
                      </a:cubicBezTo>
                      <a:cubicBezTo>
                        <a:pt x="1485147" y="2218479"/>
                        <a:pt x="1485147" y="2216110"/>
                        <a:pt x="1482778" y="2213741"/>
                      </a:cubicBezTo>
                      <a:cubicBezTo>
                        <a:pt x="1485147" y="2216110"/>
                        <a:pt x="1485147" y="2218479"/>
                        <a:pt x="1482778" y="2220848"/>
                      </a:cubicBezTo>
                      <a:cubicBezTo>
                        <a:pt x="1470932" y="2235063"/>
                        <a:pt x="1482778" y="2246908"/>
                        <a:pt x="1482778" y="2258754"/>
                      </a:cubicBezTo>
                      <a:cubicBezTo>
                        <a:pt x="1480409" y="2270600"/>
                        <a:pt x="1480409" y="2280076"/>
                        <a:pt x="1463825" y="2275338"/>
                      </a:cubicBezTo>
                      <a:cubicBezTo>
                        <a:pt x="1440134" y="2268231"/>
                        <a:pt x="1416442" y="2268231"/>
                        <a:pt x="1402227" y="2294291"/>
                      </a:cubicBezTo>
                      <a:close/>
                      <a:moveTo>
                        <a:pt x="1335892" y="2213741"/>
                      </a:moveTo>
                      <a:cubicBezTo>
                        <a:pt x="1350107" y="2216110"/>
                        <a:pt x="1369060" y="2192419"/>
                        <a:pt x="1361952" y="2173466"/>
                      </a:cubicBezTo>
                      <a:cubicBezTo>
                        <a:pt x="1357214" y="2161620"/>
                        <a:pt x="1357214" y="2159251"/>
                        <a:pt x="1369060" y="2154513"/>
                      </a:cubicBezTo>
                      <a:cubicBezTo>
                        <a:pt x="1383274" y="2149774"/>
                        <a:pt x="1392751" y="2137929"/>
                        <a:pt x="1406966" y="2135560"/>
                      </a:cubicBezTo>
                      <a:cubicBezTo>
                        <a:pt x="1428288" y="2130821"/>
                        <a:pt x="1425919" y="2114238"/>
                        <a:pt x="1425919" y="2100023"/>
                      </a:cubicBezTo>
                      <a:cubicBezTo>
                        <a:pt x="1425919" y="2100023"/>
                        <a:pt x="1425919" y="2100023"/>
                        <a:pt x="1425919" y="2100023"/>
                      </a:cubicBezTo>
                      <a:cubicBezTo>
                        <a:pt x="1425919" y="2114238"/>
                        <a:pt x="1428288" y="2128452"/>
                        <a:pt x="1406966" y="2135560"/>
                      </a:cubicBezTo>
                      <a:cubicBezTo>
                        <a:pt x="1392751" y="2137929"/>
                        <a:pt x="1383274" y="2149774"/>
                        <a:pt x="1369060" y="2154513"/>
                      </a:cubicBezTo>
                      <a:cubicBezTo>
                        <a:pt x="1357214" y="2159251"/>
                        <a:pt x="1357214" y="2161620"/>
                        <a:pt x="1361952" y="2173466"/>
                      </a:cubicBezTo>
                      <a:cubicBezTo>
                        <a:pt x="1369060" y="2192419"/>
                        <a:pt x="1350107" y="2216110"/>
                        <a:pt x="1335892" y="2213741"/>
                      </a:cubicBezTo>
                      <a:close/>
                      <a:moveTo>
                        <a:pt x="1352476" y="2498036"/>
                      </a:moveTo>
                      <a:cubicBezTo>
                        <a:pt x="1350107" y="2498036"/>
                        <a:pt x="1350107" y="2498036"/>
                        <a:pt x="1347738" y="2498036"/>
                      </a:cubicBezTo>
                      <a:cubicBezTo>
                        <a:pt x="1345368" y="2498036"/>
                        <a:pt x="1342999" y="2498036"/>
                        <a:pt x="1340630" y="2498036"/>
                      </a:cubicBezTo>
                      <a:cubicBezTo>
                        <a:pt x="1342999" y="2498036"/>
                        <a:pt x="1345368" y="2498036"/>
                        <a:pt x="1347738" y="2498036"/>
                      </a:cubicBezTo>
                      <a:cubicBezTo>
                        <a:pt x="1347738" y="2498036"/>
                        <a:pt x="1350107" y="2498036"/>
                        <a:pt x="1352476" y="2498036"/>
                      </a:cubicBezTo>
                      <a:close/>
                      <a:moveTo>
                        <a:pt x="1286140" y="2225586"/>
                      </a:moveTo>
                      <a:cubicBezTo>
                        <a:pt x="1283771" y="2232694"/>
                        <a:pt x="1267187" y="2225586"/>
                        <a:pt x="1267187" y="2237432"/>
                      </a:cubicBezTo>
                      <a:cubicBezTo>
                        <a:pt x="1271925" y="2244540"/>
                        <a:pt x="1276664" y="2254016"/>
                        <a:pt x="1283771" y="2261123"/>
                      </a:cubicBezTo>
                      <a:cubicBezTo>
                        <a:pt x="1288509" y="2268231"/>
                        <a:pt x="1295617" y="2272969"/>
                        <a:pt x="1286140" y="2280076"/>
                      </a:cubicBezTo>
                      <a:cubicBezTo>
                        <a:pt x="1283771" y="2282445"/>
                        <a:pt x="1281402" y="2282445"/>
                        <a:pt x="1279033" y="2282445"/>
                      </a:cubicBezTo>
                      <a:cubicBezTo>
                        <a:pt x="1281402" y="2282445"/>
                        <a:pt x="1283771" y="2282445"/>
                        <a:pt x="1286140" y="2280076"/>
                      </a:cubicBezTo>
                      <a:cubicBezTo>
                        <a:pt x="1295617" y="2272969"/>
                        <a:pt x="1288509" y="2265862"/>
                        <a:pt x="1283771" y="2261123"/>
                      </a:cubicBezTo>
                      <a:cubicBezTo>
                        <a:pt x="1279033" y="2254016"/>
                        <a:pt x="1274295" y="2244540"/>
                        <a:pt x="1267187" y="2237432"/>
                      </a:cubicBezTo>
                      <a:cubicBezTo>
                        <a:pt x="1267187" y="2227956"/>
                        <a:pt x="1283771" y="2232694"/>
                        <a:pt x="1286140" y="2225586"/>
                      </a:cubicBezTo>
                      <a:cubicBezTo>
                        <a:pt x="1290878" y="2206633"/>
                        <a:pt x="1297986" y="2197157"/>
                        <a:pt x="1312201" y="2201895"/>
                      </a:cubicBezTo>
                      <a:cubicBezTo>
                        <a:pt x="1297986" y="2197157"/>
                        <a:pt x="1290878" y="2206633"/>
                        <a:pt x="1286140" y="2225586"/>
                      </a:cubicBezTo>
                      <a:close/>
                      <a:moveTo>
                        <a:pt x="1307462" y="2453023"/>
                      </a:moveTo>
                      <a:cubicBezTo>
                        <a:pt x="1302724" y="2450654"/>
                        <a:pt x="1295617" y="2450654"/>
                        <a:pt x="1290878" y="2448284"/>
                      </a:cubicBezTo>
                      <a:cubicBezTo>
                        <a:pt x="1286140" y="2448284"/>
                        <a:pt x="1283771" y="2445915"/>
                        <a:pt x="1281402" y="2445915"/>
                      </a:cubicBezTo>
                      <a:cubicBezTo>
                        <a:pt x="1283771" y="2445915"/>
                        <a:pt x="1288509" y="2448284"/>
                        <a:pt x="1290878" y="2448284"/>
                      </a:cubicBezTo>
                      <a:cubicBezTo>
                        <a:pt x="1295617" y="2450654"/>
                        <a:pt x="1302724" y="2450654"/>
                        <a:pt x="1307462" y="2453023"/>
                      </a:cubicBezTo>
                      <a:close/>
                      <a:moveTo>
                        <a:pt x="1236388" y="2161620"/>
                      </a:moveTo>
                      <a:cubicBezTo>
                        <a:pt x="1234019" y="2163989"/>
                        <a:pt x="1231650" y="2166358"/>
                        <a:pt x="1231650" y="2166358"/>
                      </a:cubicBezTo>
                      <a:cubicBezTo>
                        <a:pt x="1215066" y="2180573"/>
                        <a:pt x="1203221" y="2185311"/>
                        <a:pt x="1191375" y="2178204"/>
                      </a:cubicBezTo>
                      <a:cubicBezTo>
                        <a:pt x="1203221" y="2185311"/>
                        <a:pt x="1215066" y="2180573"/>
                        <a:pt x="1231650" y="2166358"/>
                      </a:cubicBezTo>
                      <a:cubicBezTo>
                        <a:pt x="1231650" y="2166358"/>
                        <a:pt x="1234019" y="2163989"/>
                        <a:pt x="1236388" y="2161620"/>
                      </a:cubicBezTo>
                      <a:cubicBezTo>
                        <a:pt x="1245865" y="2147405"/>
                        <a:pt x="1257711" y="2140298"/>
                        <a:pt x="1274295" y="2142667"/>
                      </a:cubicBezTo>
                      <a:cubicBezTo>
                        <a:pt x="1281402" y="2142667"/>
                        <a:pt x="1290878" y="2142667"/>
                        <a:pt x="1290878" y="2135560"/>
                      </a:cubicBezTo>
                      <a:cubicBezTo>
                        <a:pt x="1290878" y="2133191"/>
                        <a:pt x="1290878" y="2130821"/>
                        <a:pt x="1290878" y="2128452"/>
                      </a:cubicBezTo>
                      <a:cubicBezTo>
                        <a:pt x="1290878" y="2130821"/>
                        <a:pt x="1290878" y="2133191"/>
                        <a:pt x="1290878" y="2135560"/>
                      </a:cubicBezTo>
                      <a:cubicBezTo>
                        <a:pt x="1290878" y="2145036"/>
                        <a:pt x="1281402" y="2145036"/>
                        <a:pt x="1274295" y="2142667"/>
                      </a:cubicBezTo>
                      <a:cubicBezTo>
                        <a:pt x="1255341" y="2140298"/>
                        <a:pt x="1243496" y="2147405"/>
                        <a:pt x="1236388" y="2161620"/>
                      </a:cubicBezTo>
                      <a:close/>
                      <a:moveTo>
                        <a:pt x="1243496" y="2291922"/>
                      </a:moveTo>
                      <a:cubicBezTo>
                        <a:pt x="1231650" y="2280076"/>
                        <a:pt x="1224543" y="2265862"/>
                        <a:pt x="1226912" y="2246908"/>
                      </a:cubicBezTo>
                      <a:cubicBezTo>
                        <a:pt x="1226912" y="2246908"/>
                        <a:pt x="1226912" y="2246908"/>
                        <a:pt x="1226912" y="2246908"/>
                      </a:cubicBezTo>
                      <a:cubicBezTo>
                        <a:pt x="1224543" y="2265862"/>
                        <a:pt x="1231650" y="2280076"/>
                        <a:pt x="1243496" y="2291922"/>
                      </a:cubicBezTo>
                      <a:close/>
                      <a:moveTo>
                        <a:pt x="1039751" y="2173466"/>
                      </a:moveTo>
                      <a:cubicBezTo>
                        <a:pt x="1039751" y="2173466"/>
                        <a:pt x="1037382" y="2173466"/>
                        <a:pt x="1035013" y="2173466"/>
                      </a:cubicBezTo>
                      <a:cubicBezTo>
                        <a:pt x="1030274" y="2173466"/>
                        <a:pt x="1025536" y="2173466"/>
                        <a:pt x="1023167" y="2171096"/>
                      </a:cubicBezTo>
                      <a:cubicBezTo>
                        <a:pt x="1025536" y="2173466"/>
                        <a:pt x="1030274" y="2173466"/>
                        <a:pt x="1035013" y="2173466"/>
                      </a:cubicBezTo>
                      <a:cubicBezTo>
                        <a:pt x="1037382" y="2173466"/>
                        <a:pt x="1039751" y="2173466"/>
                        <a:pt x="1039751" y="2173466"/>
                      </a:cubicBezTo>
                      <a:cubicBezTo>
                        <a:pt x="1075288" y="2142667"/>
                        <a:pt x="1115563" y="2152143"/>
                        <a:pt x="1158207" y="2154513"/>
                      </a:cubicBezTo>
                      <a:cubicBezTo>
                        <a:pt x="1162945" y="2154513"/>
                        <a:pt x="1165315" y="2154513"/>
                        <a:pt x="1170053" y="2156882"/>
                      </a:cubicBezTo>
                      <a:cubicBezTo>
                        <a:pt x="1167684" y="2154513"/>
                        <a:pt x="1162945" y="2154513"/>
                        <a:pt x="1158207" y="2154513"/>
                      </a:cubicBezTo>
                      <a:cubicBezTo>
                        <a:pt x="1117932" y="2152143"/>
                        <a:pt x="1075288" y="2140298"/>
                        <a:pt x="1039751" y="2173466"/>
                      </a:cubicBezTo>
                      <a:close/>
                      <a:moveTo>
                        <a:pt x="1044489" y="2244540"/>
                      </a:moveTo>
                      <a:cubicBezTo>
                        <a:pt x="1042120" y="2239801"/>
                        <a:pt x="1039751" y="2232694"/>
                        <a:pt x="1039751" y="2225586"/>
                      </a:cubicBezTo>
                      <a:cubicBezTo>
                        <a:pt x="1039751" y="2211372"/>
                        <a:pt x="1037382" y="2199526"/>
                        <a:pt x="1030274" y="2192419"/>
                      </a:cubicBezTo>
                      <a:cubicBezTo>
                        <a:pt x="1035013" y="2199526"/>
                        <a:pt x="1039751" y="2209003"/>
                        <a:pt x="1039751" y="2225586"/>
                      </a:cubicBezTo>
                      <a:cubicBezTo>
                        <a:pt x="1039751" y="2232694"/>
                        <a:pt x="1042120" y="2239801"/>
                        <a:pt x="1044489" y="2244540"/>
                      </a:cubicBezTo>
                      <a:close/>
                      <a:moveTo>
                        <a:pt x="994737" y="2310875"/>
                      </a:moveTo>
                      <a:cubicBezTo>
                        <a:pt x="997107" y="2313244"/>
                        <a:pt x="997107" y="2317982"/>
                        <a:pt x="997107" y="2320352"/>
                      </a:cubicBezTo>
                      <a:cubicBezTo>
                        <a:pt x="997107" y="2317982"/>
                        <a:pt x="994737" y="2315613"/>
                        <a:pt x="994737" y="2310875"/>
                      </a:cubicBezTo>
                      <a:cubicBezTo>
                        <a:pt x="992368" y="2306137"/>
                        <a:pt x="994737" y="2301398"/>
                        <a:pt x="994737" y="2294291"/>
                      </a:cubicBezTo>
                      <a:cubicBezTo>
                        <a:pt x="992368" y="2294291"/>
                        <a:pt x="989999" y="2294291"/>
                        <a:pt x="985261" y="2294291"/>
                      </a:cubicBezTo>
                      <a:cubicBezTo>
                        <a:pt x="985261" y="2294291"/>
                        <a:pt x="985261" y="2294291"/>
                        <a:pt x="985261" y="2294291"/>
                      </a:cubicBezTo>
                      <a:cubicBezTo>
                        <a:pt x="980523" y="2287184"/>
                        <a:pt x="975784" y="2287184"/>
                        <a:pt x="968677" y="2287184"/>
                      </a:cubicBez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ubicBezTo>
                        <a:pt x="975784" y="2287184"/>
                        <a:pt x="982892" y="2289553"/>
                        <a:pt x="985261" y="2294291"/>
                      </a:cubicBezTo>
                      <a:cubicBezTo>
                        <a:pt x="987630" y="2294291"/>
                        <a:pt x="989999" y="2294291"/>
                        <a:pt x="994737" y="2294291"/>
                      </a:cubicBezTo>
                      <a:cubicBezTo>
                        <a:pt x="1006583" y="2287184"/>
                        <a:pt x="1016060" y="2287184"/>
                        <a:pt x="1025536" y="2291922"/>
                      </a:cubicBezTo>
                      <a:cubicBezTo>
                        <a:pt x="1013691" y="2287184"/>
                        <a:pt x="1004214" y="2287184"/>
                        <a:pt x="994737" y="2294291"/>
                      </a:cubicBezTo>
                      <a:cubicBezTo>
                        <a:pt x="994737" y="2301398"/>
                        <a:pt x="992368" y="2306137"/>
                        <a:pt x="994737" y="2310875"/>
                      </a:cubicBezTo>
                      <a:close/>
                      <a:moveTo>
                        <a:pt x="949724" y="1962613"/>
                      </a:moveTo>
                      <a:cubicBezTo>
                        <a:pt x="956831" y="1964982"/>
                        <a:pt x="966308" y="1967352"/>
                        <a:pt x="973415" y="1969721"/>
                      </a:cubicBezTo>
                      <a:cubicBezTo>
                        <a:pt x="987630" y="1974459"/>
                        <a:pt x="1004214" y="1974459"/>
                        <a:pt x="1008952" y="1957875"/>
                      </a:cubicBezTo>
                      <a:cubicBezTo>
                        <a:pt x="1016060" y="1938922"/>
                        <a:pt x="1030274" y="1941291"/>
                        <a:pt x="1046858" y="1938922"/>
                      </a:cubicBezTo>
                      <a:cubicBezTo>
                        <a:pt x="1049227" y="1936553"/>
                        <a:pt x="1051597" y="1934184"/>
                        <a:pt x="1056335" y="1931815"/>
                      </a:cubicBezTo>
                      <a:lnTo>
                        <a:pt x="1056335" y="1931815"/>
                      </a:lnTo>
                      <a:cubicBezTo>
                        <a:pt x="1056335" y="1931815"/>
                        <a:pt x="1056335" y="1931815"/>
                        <a:pt x="1056335" y="1931815"/>
                      </a:cubicBezTo>
                      <a:cubicBezTo>
                        <a:pt x="1053966" y="1934184"/>
                        <a:pt x="1051597" y="1936553"/>
                        <a:pt x="1046858" y="1938922"/>
                      </a:cubicBezTo>
                      <a:cubicBezTo>
                        <a:pt x="1046858" y="1943660"/>
                        <a:pt x="1046858" y="1946029"/>
                        <a:pt x="1049227" y="1950767"/>
                      </a:cubicBezTo>
                      <a:cubicBezTo>
                        <a:pt x="1049227" y="1948399"/>
                        <a:pt x="1049227" y="1943660"/>
                        <a:pt x="1046858" y="1938922"/>
                      </a:cubicBezTo>
                      <a:cubicBezTo>
                        <a:pt x="1030274" y="1938922"/>
                        <a:pt x="1016060" y="1936553"/>
                        <a:pt x="1008952" y="1957875"/>
                      </a:cubicBezTo>
                      <a:cubicBezTo>
                        <a:pt x="1004214" y="1972090"/>
                        <a:pt x="987630" y="1974459"/>
                        <a:pt x="973415" y="1969721"/>
                      </a:cubicBezTo>
                      <a:cubicBezTo>
                        <a:pt x="966308" y="1967352"/>
                        <a:pt x="956831" y="1964982"/>
                        <a:pt x="949724" y="1962613"/>
                      </a:cubicBezTo>
                      <a:close/>
                      <a:moveTo>
                        <a:pt x="968677" y="2287184"/>
                      </a:moveTo>
                      <a:lnTo>
                        <a:pt x="968677" y="2287184"/>
                      </a:lnTo>
                      <a:cubicBezTo>
                        <a:pt x="968677" y="2287184"/>
                        <a:pt x="968677" y="2287184"/>
                        <a:pt x="968677" y="2287184"/>
                      </a:cubicBezTo>
                      <a:lnTo>
                        <a:pt x="968677" y="2287184"/>
                      </a:lnTo>
                      <a:close/>
                      <a:moveTo>
                        <a:pt x="750717" y="1815727"/>
                      </a:moveTo>
                      <a:cubicBezTo>
                        <a:pt x="745979" y="1796774"/>
                        <a:pt x="729395" y="1806251"/>
                        <a:pt x="719919" y="1803882"/>
                      </a:cubicBezTo>
                      <a:lnTo>
                        <a:pt x="719919" y="1803882"/>
                      </a:lnTo>
                      <a:cubicBezTo>
                        <a:pt x="729395" y="1806251"/>
                        <a:pt x="745979" y="1796774"/>
                        <a:pt x="750717" y="1815727"/>
                      </a:cubicBezTo>
                      <a:cubicBezTo>
                        <a:pt x="760194" y="1863110"/>
                        <a:pt x="769670" y="1865479"/>
                        <a:pt x="809946" y="1839419"/>
                      </a:cubicBezTo>
                      <a:cubicBezTo>
                        <a:pt x="809946" y="1839419"/>
                        <a:pt x="812315" y="1839419"/>
                        <a:pt x="812315" y="1839419"/>
                      </a:cubicBezTo>
                      <a:cubicBezTo>
                        <a:pt x="812315" y="1839419"/>
                        <a:pt x="814684" y="1841788"/>
                        <a:pt x="817053" y="1841788"/>
                      </a:cubicBezTo>
                      <a:cubicBezTo>
                        <a:pt x="817053" y="1844157"/>
                        <a:pt x="819422" y="1844157"/>
                        <a:pt x="819422" y="1844157"/>
                      </a:cubicBezTo>
                      <a:cubicBezTo>
                        <a:pt x="819422" y="1844157"/>
                        <a:pt x="819422" y="1841788"/>
                        <a:pt x="817053" y="1841788"/>
                      </a:cubicBezTo>
                      <a:cubicBezTo>
                        <a:pt x="814684" y="1841788"/>
                        <a:pt x="814684" y="1841788"/>
                        <a:pt x="812315" y="1839419"/>
                      </a:cubicBezTo>
                      <a:cubicBezTo>
                        <a:pt x="809946" y="1839419"/>
                        <a:pt x="809946" y="1839419"/>
                        <a:pt x="809946" y="1839419"/>
                      </a:cubicBezTo>
                      <a:cubicBezTo>
                        <a:pt x="769670" y="1865479"/>
                        <a:pt x="760194" y="1860741"/>
                        <a:pt x="750717" y="1815727"/>
                      </a:cubicBezTo>
                      <a:close/>
                      <a:moveTo>
                        <a:pt x="750717" y="1874955"/>
                      </a:moveTo>
                      <a:cubicBezTo>
                        <a:pt x="750717" y="1867848"/>
                        <a:pt x="748348" y="1865479"/>
                        <a:pt x="745979" y="1863110"/>
                      </a:cubicBezTo>
                      <a:cubicBezTo>
                        <a:pt x="748348" y="1865479"/>
                        <a:pt x="750717" y="1867848"/>
                        <a:pt x="750717" y="1874955"/>
                      </a:cubicBezTo>
                      <a:close/>
                      <a:moveTo>
                        <a:pt x="698597" y="1728070"/>
                      </a:moveTo>
                      <a:cubicBezTo>
                        <a:pt x="696227" y="1728070"/>
                        <a:pt x="696227" y="1728070"/>
                        <a:pt x="693858" y="1725700"/>
                      </a:cubicBezTo>
                      <a:cubicBezTo>
                        <a:pt x="693858" y="1725700"/>
                        <a:pt x="696227" y="1725700"/>
                        <a:pt x="698597" y="1728070"/>
                      </a:cubicBezTo>
                      <a:cubicBezTo>
                        <a:pt x="715180" y="1730439"/>
                        <a:pt x="734133" y="1739915"/>
                        <a:pt x="731764" y="1763607"/>
                      </a:cubicBezTo>
                      <a:cubicBezTo>
                        <a:pt x="731764" y="1768345"/>
                        <a:pt x="734133" y="1770714"/>
                        <a:pt x="738872" y="1770714"/>
                      </a:cubicBezTo>
                      <a:cubicBezTo>
                        <a:pt x="741241" y="1770714"/>
                        <a:pt x="741241" y="1770714"/>
                        <a:pt x="743610" y="1770714"/>
                      </a:cubicBezTo>
                      <a:cubicBezTo>
                        <a:pt x="741241" y="1770714"/>
                        <a:pt x="741241" y="1770714"/>
                        <a:pt x="738872" y="1770714"/>
                      </a:cubicBezTo>
                      <a:cubicBezTo>
                        <a:pt x="734133" y="1770714"/>
                        <a:pt x="729395" y="1768345"/>
                        <a:pt x="731764" y="1763607"/>
                      </a:cubicBezTo>
                      <a:cubicBezTo>
                        <a:pt x="734133" y="1737546"/>
                        <a:pt x="715180" y="1730439"/>
                        <a:pt x="698597" y="1728070"/>
                      </a:cubicBezTo>
                      <a:close/>
                      <a:moveTo>
                        <a:pt x="708073" y="1853633"/>
                      </a:moveTo>
                      <a:cubicBezTo>
                        <a:pt x="703335" y="1848895"/>
                        <a:pt x="700966" y="1844157"/>
                        <a:pt x="700966" y="1834680"/>
                      </a:cubicBezTo>
                      <a:cubicBezTo>
                        <a:pt x="700966" y="1825204"/>
                        <a:pt x="700966" y="1813358"/>
                        <a:pt x="700966" y="1803882"/>
                      </a:cubicBezTo>
                      <a:cubicBezTo>
                        <a:pt x="700966" y="1803882"/>
                        <a:pt x="700966" y="1803882"/>
                        <a:pt x="700966" y="1803882"/>
                      </a:cubicBezTo>
                      <a:cubicBezTo>
                        <a:pt x="700966" y="1813358"/>
                        <a:pt x="700966" y="1825204"/>
                        <a:pt x="700966" y="1834680"/>
                      </a:cubicBezTo>
                      <a:cubicBezTo>
                        <a:pt x="700966" y="1844157"/>
                        <a:pt x="703335" y="1848895"/>
                        <a:pt x="708073" y="1853633"/>
                      </a:cubicBezTo>
                      <a:close/>
                      <a:moveTo>
                        <a:pt x="653583" y="1367962"/>
                      </a:moveTo>
                      <a:cubicBezTo>
                        <a:pt x="651214" y="1363224"/>
                        <a:pt x="651214" y="1358486"/>
                        <a:pt x="651214" y="1353747"/>
                      </a:cubicBezTo>
                      <a:cubicBezTo>
                        <a:pt x="648845" y="1358486"/>
                        <a:pt x="651214" y="1360855"/>
                        <a:pt x="653583" y="1367962"/>
                      </a:cubicBezTo>
                      <a:cubicBezTo>
                        <a:pt x="660690" y="1382177"/>
                        <a:pt x="665429" y="1396392"/>
                        <a:pt x="682013" y="1405868"/>
                      </a:cubicBezTo>
                      <a:cubicBezTo>
                        <a:pt x="698597" y="1412976"/>
                        <a:pt x="710442" y="1429560"/>
                        <a:pt x="724657" y="1439036"/>
                      </a:cubicBezTo>
                      <a:cubicBezTo>
                        <a:pt x="734133" y="1443774"/>
                        <a:pt x="736503" y="1453251"/>
                        <a:pt x="736503" y="1462727"/>
                      </a:cubicBezTo>
                      <a:cubicBezTo>
                        <a:pt x="736503" y="1453251"/>
                        <a:pt x="734133" y="1446143"/>
                        <a:pt x="724657" y="1439036"/>
                      </a:cubicBezTo>
                      <a:cubicBezTo>
                        <a:pt x="708073" y="1429560"/>
                        <a:pt x="698597" y="1415345"/>
                        <a:pt x="682013" y="1405868"/>
                      </a:cubicBezTo>
                      <a:cubicBezTo>
                        <a:pt x="663060" y="1396392"/>
                        <a:pt x="660690" y="1382177"/>
                        <a:pt x="653583" y="1367962"/>
                      </a:cubicBezTo>
                      <a:close/>
                      <a:moveTo>
                        <a:pt x="663060" y="1706748"/>
                      </a:moveTo>
                      <a:cubicBezTo>
                        <a:pt x="655952" y="1699640"/>
                        <a:pt x="651214" y="1692533"/>
                        <a:pt x="646476" y="1685425"/>
                      </a:cubicBezTo>
                      <a:cubicBezTo>
                        <a:pt x="644107" y="1683056"/>
                        <a:pt x="641737" y="1680687"/>
                        <a:pt x="639368" y="1678318"/>
                      </a:cubicBezTo>
                      <a:cubicBezTo>
                        <a:pt x="641737" y="1680687"/>
                        <a:pt x="644107" y="1683056"/>
                        <a:pt x="646476" y="1685425"/>
                      </a:cubicBezTo>
                      <a:cubicBezTo>
                        <a:pt x="648845" y="1692533"/>
                        <a:pt x="655952" y="1702009"/>
                        <a:pt x="663060" y="1706748"/>
                      </a:cubicBezTo>
                      <a:close/>
                      <a:moveTo>
                        <a:pt x="760194" y="1749392"/>
                      </a:moveTo>
                      <a:cubicBezTo>
                        <a:pt x="760194" y="1749392"/>
                        <a:pt x="760194" y="1749392"/>
                        <a:pt x="760194" y="1749392"/>
                      </a:cubicBezTo>
                      <a:cubicBezTo>
                        <a:pt x="762563" y="1749392"/>
                        <a:pt x="767301" y="1749392"/>
                        <a:pt x="769670" y="1749392"/>
                      </a:cubicBezTo>
                      <a:cubicBezTo>
                        <a:pt x="764932" y="1749392"/>
                        <a:pt x="762563" y="1749392"/>
                        <a:pt x="760194" y="1749392"/>
                      </a:cubicBezTo>
                      <a:close/>
                      <a:moveTo>
                        <a:pt x="783885" y="1479311"/>
                      </a:moveTo>
                      <a:lnTo>
                        <a:pt x="783885" y="1479311"/>
                      </a:lnTo>
                      <a:cubicBezTo>
                        <a:pt x="783885" y="1479311"/>
                        <a:pt x="786254" y="1481680"/>
                        <a:pt x="786254" y="1481680"/>
                      </a:cubicBezTo>
                      <a:cubicBezTo>
                        <a:pt x="786254" y="1481680"/>
                        <a:pt x="783885" y="1484049"/>
                        <a:pt x="783885" y="1484049"/>
                      </a:cubicBezTo>
                      <a:lnTo>
                        <a:pt x="783885" y="1484049"/>
                      </a:lnTo>
                      <a:cubicBezTo>
                        <a:pt x="783885" y="1484049"/>
                        <a:pt x="786254" y="1481680"/>
                        <a:pt x="786254" y="1481680"/>
                      </a:cubicBezTo>
                      <a:cubicBezTo>
                        <a:pt x="783885" y="1481680"/>
                        <a:pt x="783885" y="1479311"/>
                        <a:pt x="783885" y="1479311"/>
                      </a:cubicBezTo>
                      <a:close/>
                      <a:moveTo>
                        <a:pt x="712811" y="1244768"/>
                      </a:moveTo>
                      <a:cubicBezTo>
                        <a:pt x="724657" y="1247137"/>
                        <a:pt x="738872" y="1249506"/>
                        <a:pt x="750717" y="1244768"/>
                      </a:cubicBezTo>
                      <a:cubicBezTo>
                        <a:pt x="772039" y="1235291"/>
                        <a:pt x="783885" y="1244768"/>
                        <a:pt x="793362" y="1258982"/>
                      </a:cubicBezTo>
                      <a:cubicBezTo>
                        <a:pt x="807576" y="1280305"/>
                        <a:pt x="821791" y="1299258"/>
                        <a:pt x="821791" y="1327687"/>
                      </a:cubicBezTo>
                      <a:cubicBezTo>
                        <a:pt x="821791" y="1334795"/>
                        <a:pt x="819422" y="1339533"/>
                        <a:pt x="817053" y="1341902"/>
                      </a:cubicBezTo>
                      <a:cubicBezTo>
                        <a:pt x="819422" y="1339533"/>
                        <a:pt x="821791" y="1334795"/>
                        <a:pt x="821791" y="1327687"/>
                      </a:cubicBezTo>
                      <a:cubicBezTo>
                        <a:pt x="821791" y="1301627"/>
                        <a:pt x="807576" y="1280305"/>
                        <a:pt x="793362" y="1258982"/>
                      </a:cubicBezTo>
                      <a:cubicBezTo>
                        <a:pt x="783885" y="1244768"/>
                        <a:pt x="772039" y="1235291"/>
                        <a:pt x="750717" y="1244768"/>
                      </a:cubicBezTo>
                      <a:cubicBezTo>
                        <a:pt x="738872" y="1249506"/>
                        <a:pt x="724657" y="1247137"/>
                        <a:pt x="712811" y="1244768"/>
                      </a:cubicBezTo>
                      <a:cubicBezTo>
                        <a:pt x="700966" y="1242399"/>
                        <a:pt x="691489" y="1244768"/>
                        <a:pt x="686751" y="1247137"/>
                      </a:cubicBezTo>
                      <a:cubicBezTo>
                        <a:pt x="691489" y="1244768"/>
                        <a:pt x="700966" y="1242399"/>
                        <a:pt x="712811" y="1244768"/>
                      </a:cubicBezTo>
                      <a:close/>
                      <a:moveTo>
                        <a:pt x="679644" y="818325"/>
                      </a:moveTo>
                      <a:cubicBezTo>
                        <a:pt x="686751" y="823063"/>
                        <a:pt x="693858" y="823063"/>
                        <a:pt x="700966" y="818325"/>
                      </a:cubicBezTo>
                      <a:cubicBezTo>
                        <a:pt x="708073" y="815956"/>
                        <a:pt x="710442" y="811217"/>
                        <a:pt x="710442" y="806479"/>
                      </a:cubicBezTo>
                      <a:cubicBezTo>
                        <a:pt x="710442" y="811217"/>
                        <a:pt x="708073" y="813587"/>
                        <a:pt x="700966" y="818325"/>
                      </a:cubicBezTo>
                      <a:cubicBezTo>
                        <a:pt x="693858" y="823063"/>
                        <a:pt x="684382" y="820694"/>
                        <a:pt x="679644" y="818325"/>
                      </a:cubicBezTo>
                      <a:close/>
                      <a:moveTo>
                        <a:pt x="959201" y="1038654"/>
                      </a:moveTo>
                      <a:cubicBezTo>
                        <a:pt x="959201" y="1043392"/>
                        <a:pt x="959201" y="1045761"/>
                        <a:pt x="956831" y="1048130"/>
                      </a:cubicBezTo>
                      <a:cubicBezTo>
                        <a:pt x="959201" y="1045761"/>
                        <a:pt x="959201" y="1043392"/>
                        <a:pt x="959201" y="1038654"/>
                      </a:cubicBezTo>
                      <a:cubicBezTo>
                        <a:pt x="959201" y="1031546"/>
                        <a:pt x="952093" y="1022070"/>
                        <a:pt x="954462" y="1014962"/>
                      </a:cubicBezTo>
                      <a:cubicBezTo>
                        <a:pt x="956831" y="1010224"/>
                        <a:pt x="956831" y="1007855"/>
                        <a:pt x="959201" y="1005486"/>
                      </a:cubicBezTo>
                      <a:cubicBezTo>
                        <a:pt x="959201" y="1007855"/>
                        <a:pt x="956831" y="1010224"/>
                        <a:pt x="954462" y="1014962"/>
                      </a:cubicBezTo>
                      <a:cubicBezTo>
                        <a:pt x="952093" y="1022070"/>
                        <a:pt x="959201" y="1031546"/>
                        <a:pt x="959201" y="1038654"/>
                      </a:cubicBezTo>
                      <a:close/>
                      <a:moveTo>
                        <a:pt x="959201" y="1086036"/>
                      </a:moveTo>
                      <a:cubicBezTo>
                        <a:pt x="954462" y="1086036"/>
                        <a:pt x="947355" y="1086036"/>
                        <a:pt x="942617" y="1081298"/>
                      </a:cubicBezTo>
                      <a:cubicBezTo>
                        <a:pt x="940248" y="1081298"/>
                        <a:pt x="940248" y="1078929"/>
                        <a:pt x="937878" y="1078929"/>
                      </a:cubicBezTo>
                      <a:cubicBezTo>
                        <a:pt x="940248" y="1078929"/>
                        <a:pt x="940248" y="1081298"/>
                        <a:pt x="942617" y="1081298"/>
                      </a:cubicBezTo>
                      <a:cubicBezTo>
                        <a:pt x="947355" y="1083667"/>
                        <a:pt x="952093" y="1086036"/>
                        <a:pt x="959201" y="1086036"/>
                      </a:cubicBezTo>
                      <a:close/>
                      <a:moveTo>
                        <a:pt x="921295" y="958103"/>
                      </a:moveTo>
                      <a:cubicBezTo>
                        <a:pt x="933140" y="958103"/>
                        <a:pt x="947355" y="953365"/>
                        <a:pt x="966308" y="941519"/>
                      </a:cubicBezTo>
                      <a:cubicBezTo>
                        <a:pt x="975784" y="934412"/>
                        <a:pt x="987630" y="929674"/>
                        <a:pt x="999476" y="929674"/>
                      </a:cubicBezTo>
                      <a:cubicBezTo>
                        <a:pt x="987630" y="929674"/>
                        <a:pt x="975784" y="936781"/>
                        <a:pt x="966308" y="941519"/>
                      </a:cubicBezTo>
                      <a:cubicBezTo>
                        <a:pt x="947355" y="953365"/>
                        <a:pt x="935509" y="960472"/>
                        <a:pt x="921295" y="958103"/>
                      </a:cubicBezTo>
                      <a:close/>
                      <a:moveTo>
                        <a:pt x="930771" y="1071821"/>
                      </a:moveTo>
                      <a:cubicBezTo>
                        <a:pt x="928402" y="1067083"/>
                        <a:pt x="926033" y="1064714"/>
                        <a:pt x="926033" y="1057607"/>
                      </a:cubicBezTo>
                      <a:cubicBezTo>
                        <a:pt x="926033" y="1050499"/>
                        <a:pt x="930771" y="1048130"/>
                        <a:pt x="935509" y="1048130"/>
                      </a:cubicBezTo>
                      <a:cubicBezTo>
                        <a:pt x="930771" y="1048130"/>
                        <a:pt x="926033" y="1050499"/>
                        <a:pt x="926033" y="1057607"/>
                      </a:cubicBezTo>
                      <a:cubicBezTo>
                        <a:pt x="926033" y="1062345"/>
                        <a:pt x="928402" y="1067083"/>
                        <a:pt x="930771" y="1071821"/>
                      </a:cubicBezTo>
                      <a:close/>
                      <a:moveTo>
                        <a:pt x="942617" y="1202123"/>
                      </a:moveTo>
                      <a:cubicBezTo>
                        <a:pt x="966308" y="1232922"/>
                        <a:pt x="1001845" y="1218707"/>
                        <a:pt x="1030274" y="1216338"/>
                      </a:cubicBezTo>
                      <a:cubicBezTo>
                        <a:pt x="1042120" y="1213969"/>
                        <a:pt x="1049227" y="1211600"/>
                        <a:pt x="1061073" y="1218707"/>
                      </a:cubicBezTo>
                      <a:cubicBezTo>
                        <a:pt x="1089503" y="1235291"/>
                        <a:pt x="1117932" y="1244768"/>
                        <a:pt x="1151100" y="1247137"/>
                      </a:cubicBezTo>
                      <a:cubicBezTo>
                        <a:pt x="1151100" y="1232922"/>
                        <a:pt x="1146362" y="1223445"/>
                        <a:pt x="1141623" y="1216338"/>
                      </a:cubicBezTo>
                      <a:cubicBezTo>
                        <a:pt x="1148731" y="1223445"/>
                        <a:pt x="1151100" y="1235291"/>
                        <a:pt x="1151100" y="1249506"/>
                      </a:cubicBezTo>
                      <a:cubicBezTo>
                        <a:pt x="1117932" y="1247137"/>
                        <a:pt x="1087133" y="1237660"/>
                        <a:pt x="1061073" y="1221076"/>
                      </a:cubicBezTo>
                      <a:cubicBezTo>
                        <a:pt x="1049227" y="1213969"/>
                        <a:pt x="1042120" y="1218707"/>
                        <a:pt x="1030274" y="1218707"/>
                      </a:cubicBezTo>
                      <a:cubicBezTo>
                        <a:pt x="1001845" y="1218707"/>
                        <a:pt x="966308" y="1232922"/>
                        <a:pt x="942617" y="1202123"/>
                      </a:cubicBezTo>
                      <a:cubicBezTo>
                        <a:pt x="928402" y="1185539"/>
                        <a:pt x="914187" y="1204493"/>
                        <a:pt x="899972" y="1199754"/>
                      </a:cubicBezTo>
                      <a:cubicBezTo>
                        <a:pt x="899972" y="1199754"/>
                        <a:pt x="899972" y="1199754"/>
                        <a:pt x="899972" y="1199754"/>
                      </a:cubicBezTo>
                      <a:cubicBezTo>
                        <a:pt x="914187" y="1204493"/>
                        <a:pt x="928402" y="1183170"/>
                        <a:pt x="942617" y="1202123"/>
                      </a:cubicBezTo>
                      <a:close/>
                      <a:moveTo>
                        <a:pt x="1151100" y="714083"/>
                      </a:moveTo>
                      <a:cubicBezTo>
                        <a:pt x="1155838" y="723560"/>
                        <a:pt x="1160576" y="733036"/>
                        <a:pt x="1170053" y="737774"/>
                      </a:cubicBezTo>
                      <a:cubicBezTo>
                        <a:pt x="1160576" y="733036"/>
                        <a:pt x="1155838" y="723560"/>
                        <a:pt x="1151100" y="714083"/>
                      </a:cubicBezTo>
                      <a:cubicBezTo>
                        <a:pt x="1148731" y="709345"/>
                        <a:pt x="1143993" y="704607"/>
                        <a:pt x="1139254" y="702237"/>
                      </a:cubicBezTo>
                      <a:cubicBezTo>
                        <a:pt x="1143993" y="704607"/>
                        <a:pt x="1146362" y="709345"/>
                        <a:pt x="1151100" y="714083"/>
                      </a:cubicBezTo>
                      <a:close/>
                      <a:moveTo>
                        <a:pt x="1148731" y="692761"/>
                      </a:moveTo>
                      <a:cubicBezTo>
                        <a:pt x="1155838" y="690392"/>
                        <a:pt x="1160576" y="685654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65315" y="676177"/>
                        <a:pt x="1165315" y="676177"/>
                        <a:pt x="1165315" y="676177"/>
                      </a:cubicBezTo>
                      <a:cubicBezTo>
                        <a:pt x="1172422" y="673808"/>
                        <a:pt x="1179529" y="673808"/>
                        <a:pt x="1184268" y="673808"/>
                      </a:cubicBezTo>
                      <a:cubicBezTo>
                        <a:pt x="1177160" y="673808"/>
                        <a:pt x="1172422" y="673808"/>
                        <a:pt x="1165315" y="676177"/>
                      </a:cubicBezTo>
                      <a:cubicBezTo>
                        <a:pt x="1162945" y="685654"/>
                        <a:pt x="1155838" y="690392"/>
                        <a:pt x="1148731" y="692761"/>
                      </a:cubicBezTo>
                      <a:close/>
                      <a:moveTo>
                        <a:pt x="1148731" y="804110"/>
                      </a:moveTo>
                      <a:cubicBezTo>
                        <a:pt x="1153469" y="797003"/>
                        <a:pt x="1162945" y="799372"/>
                        <a:pt x="1170053" y="794633"/>
                      </a:cubicBezTo>
                      <a:cubicBezTo>
                        <a:pt x="1186637" y="787526"/>
                        <a:pt x="1196113" y="756727"/>
                        <a:pt x="1186637" y="744882"/>
                      </a:cubicBezTo>
                      <a:cubicBezTo>
                        <a:pt x="1196113" y="754358"/>
                        <a:pt x="1189006" y="785157"/>
                        <a:pt x="1170053" y="794633"/>
                      </a:cubicBezTo>
                      <a:cubicBezTo>
                        <a:pt x="1165315" y="799372"/>
                        <a:pt x="1153469" y="797003"/>
                        <a:pt x="1148731" y="804110"/>
                      </a:cubicBezTo>
                      <a:cubicBezTo>
                        <a:pt x="1153469" y="813587"/>
                        <a:pt x="1167684" y="815956"/>
                        <a:pt x="1165315" y="827801"/>
                      </a:cubicBezTo>
                      <a:lnTo>
                        <a:pt x="1165315" y="827801"/>
                      </a:lnTo>
                      <a:cubicBezTo>
                        <a:pt x="1165315" y="827801"/>
                        <a:pt x="1165315" y="827801"/>
                        <a:pt x="1165315" y="827801"/>
                      </a:cubicBezTo>
                      <a:cubicBezTo>
                        <a:pt x="1167684" y="815956"/>
                        <a:pt x="1153469" y="813587"/>
                        <a:pt x="1148731" y="804110"/>
                      </a:cubicBezTo>
                      <a:cubicBezTo>
                        <a:pt x="1143993" y="804110"/>
                        <a:pt x="1136885" y="804110"/>
                        <a:pt x="1132147" y="804110"/>
                      </a:cubicBezTo>
                      <a:cubicBezTo>
                        <a:pt x="1113194" y="775681"/>
                        <a:pt x="1072919" y="775681"/>
                        <a:pt x="1046858" y="756727"/>
                      </a:cubicBezTo>
                      <a:cubicBezTo>
                        <a:pt x="1046858" y="754358"/>
                        <a:pt x="1046858" y="751989"/>
                        <a:pt x="1046858" y="749620"/>
                      </a:cubicBezTo>
                      <a:cubicBezTo>
                        <a:pt x="1046858" y="747251"/>
                        <a:pt x="1046858" y="742513"/>
                        <a:pt x="1046858" y="740144"/>
                      </a:cubicBezTo>
                      <a:cubicBezTo>
                        <a:pt x="1046858" y="742513"/>
                        <a:pt x="1046858" y="747251"/>
                        <a:pt x="1046858" y="749620"/>
                      </a:cubicBezTo>
                      <a:cubicBezTo>
                        <a:pt x="1046858" y="751989"/>
                        <a:pt x="1046858" y="754358"/>
                        <a:pt x="1046858" y="756727"/>
                      </a:cubicBezTo>
                      <a:lnTo>
                        <a:pt x="1046858" y="756727"/>
                      </a:lnTo>
                      <a:cubicBezTo>
                        <a:pt x="1072919" y="775681"/>
                        <a:pt x="1113194" y="775681"/>
                        <a:pt x="1132147" y="804110"/>
                      </a:cubicBezTo>
                      <a:cubicBezTo>
                        <a:pt x="1136885" y="804110"/>
                        <a:pt x="1143993" y="804110"/>
                        <a:pt x="1148731" y="804110"/>
                      </a:cubicBezTo>
                      <a:close/>
                      <a:moveTo>
                        <a:pt x="1245865" y="917828"/>
                      </a:moveTo>
                      <a:cubicBezTo>
                        <a:pt x="1252972" y="915459"/>
                        <a:pt x="1262449" y="922566"/>
                        <a:pt x="1269556" y="924935"/>
                      </a:cubicBezTo>
                      <a:cubicBezTo>
                        <a:pt x="1286140" y="929674"/>
                        <a:pt x="1300355" y="946258"/>
                        <a:pt x="1321677" y="941519"/>
                      </a:cubicBezTo>
                      <a:cubicBezTo>
                        <a:pt x="1321677" y="934412"/>
                        <a:pt x="1328784" y="924935"/>
                        <a:pt x="1328784" y="920197"/>
                      </a:cubicBezTo>
                      <a:cubicBezTo>
                        <a:pt x="1328784" y="927305"/>
                        <a:pt x="1321677" y="934412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21677" y="941519"/>
                        <a:pt x="1321677" y="941519"/>
                        <a:pt x="1321677" y="941519"/>
                      </a:cubicBezTo>
                      <a:cubicBezTo>
                        <a:pt x="1300355" y="948627"/>
                        <a:pt x="1288509" y="929674"/>
                        <a:pt x="1269556" y="924935"/>
                      </a:cubicBezTo>
                      <a:cubicBezTo>
                        <a:pt x="1269556" y="924935"/>
                        <a:pt x="1269556" y="924935"/>
                        <a:pt x="1269556" y="924935"/>
                      </a:cubicBezTo>
                      <a:cubicBezTo>
                        <a:pt x="1262449" y="922566"/>
                        <a:pt x="1252972" y="915459"/>
                        <a:pt x="1245865" y="917828"/>
                      </a:cubicBezTo>
                      <a:cubicBezTo>
                        <a:pt x="1210328" y="927305"/>
                        <a:pt x="1184268" y="917828"/>
                        <a:pt x="1155838" y="887029"/>
                      </a:cubicBezTo>
                      <a:cubicBezTo>
                        <a:pt x="1148731" y="920197"/>
                        <a:pt x="1127409" y="927305"/>
                        <a:pt x="1101348" y="924935"/>
                      </a:cubicBezTo>
                      <a:cubicBezTo>
                        <a:pt x="1091872" y="922566"/>
                        <a:pt x="1082395" y="924935"/>
                        <a:pt x="1070549" y="924935"/>
                      </a:cubicBezTo>
                      <a:cubicBezTo>
                        <a:pt x="1068180" y="932043"/>
                        <a:pt x="1068180" y="939150"/>
                        <a:pt x="1058704" y="936781"/>
                      </a:cubicBezTo>
                      <a:cubicBezTo>
                        <a:pt x="1058704" y="936781"/>
                        <a:pt x="1058704" y="936781"/>
                        <a:pt x="1058704" y="936781"/>
                      </a:cubicBezTo>
                      <a:cubicBezTo>
                        <a:pt x="1068180" y="939150"/>
                        <a:pt x="1070549" y="929674"/>
                        <a:pt x="1070549" y="924935"/>
                      </a:cubicBezTo>
                      <a:cubicBezTo>
                        <a:pt x="1068180" y="920197"/>
                        <a:pt x="1065811" y="913090"/>
                        <a:pt x="1061073" y="910721"/>
                      </a:cubicBezTo>
                      <a:cubicBezTo>
                        <a:pt x="1063442" y="915459"/>
                        <a:pt x="1068180" y="920197"/>
                        <a:pt x="1070549" y="924935"/>
                      </a:cubicBezTo>
                      <a:lnTo>
                        <a:pt x="1070549" y="924935"/>
                      </a:lnTo>
                      <a:cubicBezTo>
                        <a:pt x="1080026" y="924935"/>
                        <a:pt x="1089503" y="922566"/>
                        <a:pt x="1101348" y="924935"/>
                      </a:cubicBezTo>
                      <a:cubicBezTo>
                        <a:pt x="1127409" y="927305"/>
                        <a:pt x="1148731" y="920197"/>
                        <a:pt x="1155838" y="887029"/>
                      </a:cubicBezTo>
                      <a:cubicBezTo>
                        <a:pt x="1184268" y="917828"/>
                        <a:pt x="1210328" y="927305"/>
                        <a:pt x="1245865" y="917828"/>
                      </a:cubicBezTo>
                      <a:close/>
                      <a:moveTo>
                        <a:pt x="1198482" y="794633"/>
                      </a:moveTo>
                      <a:lnTo>
                        <a:pt x="1198482" y="794633"/>
                      </a:lnTo>
                      <a:cubicBezTo>
                        <a:pt x="1200851" y="797003"/>
                        <a:pt x="1200851" y="799372"/>
                        <a:pt x="1203221" y="801741"/>
                      </a:cubicBezTo>
                      <a:cubicBezTo>
                        <a:pt x="1200851" y="799372"/>
                        <a:pt x="1200851" y="797003"/>
                        <a:pt x="1198482" y="794633"/>
                      </a:cubicBezTo>
                      <a:close/>
                      <a:moveTo>
                        <a:pt x="1252972" y="860969"/>
                      </a:moveTo>
                      <a:cubicBezTo>
                        <a:pt x="1255341" y="863338"/>
                        <a:pt x="1257711" y="865707"/>
                        <a:pt x="1262449" y="868076"/>
                      </a:cubicBezTo>
                      <a:cubicBezTo>
                        <a:pt x="1281402" y="865707"/>
                        <a:pt x="1300355" y="872815"/>
                        <a:pt x="1316939" y="863338"/>
                      </a:cubicBezTo>
                      <a:cubicBezTo>
                        <a:pt x="1316939" y="863338"/>
                        <a:pt x="1316939" y="863338"/>
                        <a:pt x="1316939" y="863338"/>
                      </a:cubicBezTo>
                      <a:cubicBezTo>
                        <a:pt x="1297986" y="870446"/>
                        <a:pt x="1279033" y="865707"/>
                        <a:pt x="1262449" y="868076"/>
                      </a:cubicBezTo>
                      <a:cubicBezTo>
                        <a:pt x="1260080" y="872815"/>
                        <a:pt x="1255341" y="875184"/>
                        <a:pt x="1248234" y="872815"/>
                      </a:cubicBezTo>
                      <a:cubicBezTo>
                        <a:pt x="1241127" y="870446"/>
                        <a:pt x="1234019" y="865707"/>
                        <a:pt x="1231650" y="877553"/>
                      </a:cubicBezTo>
                      <a:cubicBezTo>
                        <a:pt x="1231650" y="877553"/>
                        <a:pt x="1231650" y="877553"/>
                        <a:pt x="1231650" y="877553"/>
                      </a:cubicBezTo>
                      <a:cubicBezTo>
                        <a:pt x="1234019" y="868076"/>
                        <a:pt x="1241127" y="872815"/>
                        <a:pt x="1248234" y="872815"/>
                      </a:cubicBezTo>
                      <a:cubicBezTo>
                        <a:pt x="1255341" y="875184"/>
                        <a:pt x="1260080" y="872815"/>
                        <a:pt x="1262449" y="868076"/>
                      </a:cubicBezTo>
                      <a:cubicBezTo>
                        <a:pt x="1257711" y="865707"/>
                        <a:pt x="1255341" y="863338"/>
                        <a:pt x="1252972" y="860969"/>
                      </a:cubicBezTo>
                      <a:close/>
                      <a:moveTo>
                        <a:pt x="1648617" y="650117"/>
                      </a:moveTo>
                      <a:cubicBezTo>
                        <a:pt x="1650986" y="659593"/>
                        <a:pt x="1646248" y="671439"/>
                        <a:pt x="1634402" y="676177"/>
                      </a:cubicBezTo>
                      <a:cubicBezTo>
                        <a:pt x="1622556" y="683285"/>
                        <a:pt x="1603603" y="680915"/>
                        <a:pt x="1591758" y="692761"/>
                      </a:cubicBezTo>
                      <a:cubicBezTo>
                        <a:pt x="1591758" y="692761"/>
                        <a:pt x="1591758" y="692761"/>
                        <a:pt x="1591758" y="692761"/>
                      </a:cubicBezTo>
                      <a:cubicBezTo>
                        <a:pt x="1605972" y="680915"/>
                        <a:pt x="1622556" y="683285"/>
                        <a:pt x="1634402" y="676177"/>
                      </a:cubicBezTo>
                      <a:cubicBezTo>
                        <a:pt x="1643878" y="669070"/>
                        <a:pt x="1650986" y="659593"/>
                        <a:pt x="1648617" y="650117"/>
                      </a:cubicBezTo>
                      <a:close/>
                      <a:moveTo>
                        <a:pt x="1596496" y="797003"/>
                      </a:moveTo>
                      <a:cubicBezTo>
                        <a:pt x="1617818" y="799372"/>
                        <a:pt x="1636771" y="782788"/>
                        <a:pt x="1655724" y="787526"/>
                      </a:cubicBezTo>
                      <a:cubicBezTo>
                        <a:pt x="1674677" y="789895"/>
                        <a:pt x="1691261" y="804110"/>
                        <a:pt x="1710214" y="804110"/>
                      </a:cubicBezTo>
                      <a:cubicBezTo>
                        <a:pt x="1736274" y="804110"/>
                        <a:pt x="1764704" y="808848"/>
                        <a:pt x="1790764" y="799372"/>
                      </a:cubicBezTo>
                      <a:cubicBezTo>
                        <a:pt x="1795503" y="797003"/>
                        <a:pt x="1802610" y="797003"/>
                        <a:pt x="1807348" y="797003"/>
                      </a:cubicBezTo>
                      <a:cubicBezTo>
                        <a:pt x="1828670" y="797003"/>
                        <a:pt x="1838147" y="799372"/>
                        <a:pt x="1840516" y="808848"/>
                      </a:cubicBezTo>
                      <a:cubicBezTo>
                        <a:pt x="1838147" y="799372"/>
                        <a:pt x="1828670" y="794633"/>
                        <a:pt x="1807348" y="797003"/>
                      </a:cubicBezTo>
                      <a:cubicBezTo>
                        <a:pt x="1802610" y="797003"/>
                        <a:pt x="1795503" y="797003"/>
                        <a:pt x="1790764" y="799372"/>
                      </a:cubicBezTo>
                      <a:cubicBezTo>
                        <a:pt x="1764704" y="808848"/>
                        <a:pt x="1736274" y="804110"/>
                        <a:pt x="1710214" y="804110"/>
                      </a:cubicBezTo>
                      <a:cubicBezTo>
                        <a:pt x="1691261" y="804110"/>
                        <a:pt x="1672308" y="789895"/>
                        <a:pt x="1655724" y="787526"/>
                      </a:cubicBezTo>
                      <a:cubicBezTo>
                        <a:pt x="1636771" y="782788"/>
                        <a:pt x="1617818" y="799372"/>
                        <a:pt x="1596496" y="797003"/>
                      </a:cubicBezTo>
                      <a:cubicBezTo>
                        <a:pt x="1584650" y="794633"/>
                        <a:pt x="1577543" y="794633"/>
                        <a:pt x="1575174" y="782788"/>
                      </a:cubicBezTo>
                      <a:cubicBezTo>
                        <a:pt x="1575174" y="794633"/>
                        <a:pt x="1584650" y="794633"/>
                        <a:pt x="1596496" y="797003"/>
                      </a:cubicBezTo>
                      <a:close/>
                      <a:moveTo>
                        <a:pt x="1653355" y="740144"/>
                      </a:moveTo>
                      <a:cubicBezTo>
                        <a:pt x="1655724" y="747251"/>
                        <a:pt x="1655724" y="756727"/>
                        <a:pt x="1658093" y="763835"/>
                      </a:cubicBezTo>
                      <a:lnTo>
                        <a:pt x="1658093" y="763835"/>
                      </a:lnTo>
                      <a:cubicBezTo>
                        <a:pt x="1658093" y="756727"/>
                        <a:pt x="1655724" y="747251"/>
                        <a:pt x="1653355" y="740144"/>
                      </a:cubicBezTo>
                      <a:close/>
                      <a:moveTo>
                        <a:pt x="1698368" y="690392"/>
                      </a:moveTo>
                      <a:cubicBezTo>
                        <a:pt x="1688892" y="697499"/>
                        <a:pt x="1684154" y="695130"/>
                        <a:pt x="1660462" y="680915"/>
                      </a:cubicBezTo>
                      <a:cubicBezTo>
                        <a:pt x="1660462" y="678546"/>
                        <a:pt x="1662831" y="678546"/>
                        <a:pt x="1662831" y="678546"/>
                      </a:cubicBezTo>
                      <a:cubicBezTo>
                        <a:pt x="1660462" y="678546"/>
                        <a:pt x="1660462" y="680915"/>
                        <a:pt x="1660462" y="680915"/>
                      </a:cubicBezTo>
                      <a:cubicBezTo>
                        <a:pt x="1684154" y="695130"/>
                        <a:pt x="1688892" y="697499"/>
                        <a:pt x="1698368" y="690392"/>
                      </a:cubicBezTo>
                      <a:close/>
                      <a:moveTo>
                        <a:pt x="1800241" y="612211"/>
                      </a:moveTo>
                      <a:cubicBezTo>
                        <a:pt x="1804979" y="609842"/>
                        <a:pt x="1809717" y="609842"/>
                        <a:pt x="1812086" y="609842"/>
                      </a:cubicBezTo>
                      <a:cubicBezTo>
                        <a:pt x="1831040" y="612211"/>
                        <a:pt x="1845254" y="607472"/>
                        <a:pt x="1857100" y="595627"/>
                      </a:cubicBezTo>
                      <a:cubicBezTo>
                        <a:pt x="1845254" y="607472"/>
                        <a:pt x="1831040" y="612211"/>
                        <a:pt x="1812086" y="609842"/>
                      </a:cubicBezTo>
                      <a:cubicBezTo>
                        <a:pt x="1809717" y="609842"/>
                        <a:pt x="1804979" y="612211"/>
                        <a:pt x="1800241" y="612211"/>
                      </a:cubicBezTo>
                      <a:close/>
                      <a:moveTo>
                        <a:pt x="1904482" y="1067083"/>
                      </a:moveTo>
                      <a:cubicBezTo>
                        <a:pt x="1878422" y="1086036"/>
                        <a:pt x="1857100" y="1109727"/>
                        <a:pt x="1838147" y="1135788"/>
                      </a:cubicBezTo>
                      <a:cubicBezTo>
                        <a:pt x="1857100" y="1109727"/>
                        <a:pt x="1878422" y="1086036"/>
                        <a:pt x="1904482" y="1067083"/>
                      </a:cubicBezTo>
                      <a:close/>
                      <a:moveTo>
                        <a:pt x="1871315" y="922566"/>
                      </a:moveTo>
                      <a:cubicBezTo>
                        <a:pt x="1871315" y="917828"/>
                        <a:pt x="1873684" y="913090"/>
                        <a:pt x="1883160" y="910721"/>
                      </a:cubicBezTo>
                      <a:cubicBezTo>
                        <a:pt x="1885529" y="908352"/>
                        <a:pt x="1887898" y="905983"/>
                        <a:pt x="1890268" y="903613"/>
                      </a:cubicBezTo>
                      <a:cubicBezTo>
                        <a:pt x="1890268" y="905983"/>
                        <a:pt x="1887898" y="908352"/>
                        <a:pt x="1883160" y="910721"/>
                      </a:cubicBezTo>
                      <a:cubicBezTo>
                        <a:pt x="1873684" y="915459"/>
                        <a:pt x="1871315" y="917828"/>
                        <a:pt x="1871315" y="922566"/>
                      </a:cubicBezTo>
                      <a:close/>
                      <a:moveTo>
                        <a:pt x="1887898" y="896506"/>
                      </a:moveTo>
                      <a:cubicBezTo>
                        <a:pt x="1887898" y="894137"/>
                        <a:pt x="1887898" y="894137"/>
                        <a:pt x="1887898" y="891768"/>
                      </a:cubicBezTo>
                      <a:cubicBezTo>
                        <a:pt x="1887898" y="891768"/>
                        <a:pt x="1887898" y="891768"/>
                        <a:pt x="1887898" y="891768"/>
                      </a:cubicBezTo>
                      <a:cubicBezTo>
                        <a:pt x="1890268" y="894137"/>
                        <a:pt x="1890268" y="896506"/>
                        <a:pt x="1887898" y="896506"/>
                      </a:cubicBezTo>
                      <a:close/>
                      <a:moveTo>
                        <a:pt x="1930543" y="1010224"/>
                      </a:moveTo>
                      <a:cubicBezTo>
                        <a:pt x="1935281" y="1017331"/>
                        <a:pt x="1937650" y="1022070"/>
                        <a:pt x="1942388" y="1029177"/>
                      </a:cubicBezTo>
                      <a:cubicBezTo>
                        <a:pt x="1930543" y="1029177"/>
                        <a:pt x="1918697" y="1029177"/>
                        <a:pt x="1916328" y="1043392"/>
                      </a:cubicBezTo>
                      <a:cubicBezTo>
                        <a:pt x="1918697" y="1029177"/>
                        <a:pt x="1930543" y="1029177"/>
                        <a:pt x="1942388" y="1029177"/>
                      </a:cubicBezTo>
                      <a:cubicBezTo>
                        <a:pt x="1937650" y="1024439"/>
                        <a:pt x="1932912" y="1017331"/>
                        <a:pt x="1930543" y="1010224"/>
                      </a:cubicBezTo>
                      <a:close/>
                      <a:moveTo>
                        <a:pt x="1975556" y="891768"/>
                      </a:moveTo>
                      <a:cubicBezTo>
                        <a:pt x="1975556" y="877553"/>
                        <a:pt x="1975556" y="865707"/>
                        <a:pt x="1975556" y="851493"/>
                      </a:cubicBezTo>
                      <a:lnTo>
                        <a:pt x="1975556" y="851493"/>
                      </a:lnTo>
                      <a:cubicBezTo>
                        <a:pt x="1975556" y="851493"/>
                        <a:pt x="1975556" y="851493"/>
                        <a:pt x="1975556" y="851493"/>
                      </a:cubicBezTo>
                      <a:cubicBezTo>
                        <a:pt x="1975556" y="865707"/>
                        <a:pt x="1975556" y="879922"/>
                        <a:pt x="1975556" y="891768"/>
                      </a:cubicBezTo>
                      <a:cubicBezTo>
                        <a:pt x="1975556" y="896506"/>
                        <a:pt x="1975556" y="903613"/>
                        <a:pt x="1975556" y="908352"/>
                      </a:cubicBezTo>
                      <a:cubicBezTo>
                        <a:pt x="1980294" y="910721"/>
                        <a:pt x="1985033" y="913090"/>
                        <a:pt x="1989771" y="913090"/>
                      </a:cubicBezTo>
                      <a:cubicBezTo>
                        <a:pt x="1985033" y="913090"/>
                        <a:pt x="1980294" y="908352"/>
                        <a:pt x="1975556" y="908352"/>
                      </a:cubicBezTo>
                      <a:cubicBezTo>
                        <a:pt x="1975556" y="908352"/>
                        <a:pt x="1975556" y="908352"/>
                        <a:pt x="1975556" y="908352"/>
                      </a:cubicBezTo>
                      <a:cubicBezTo>
                        <a:pt x="1975556" y="903613"/>
                        <a:pt x="1975556" y="898875"/>
                        <a:pt x="1975556" y="891768"/>
                      </a:cubicBezTo>
                      <a:lnTo>
                        <a:pt x="1975556" y="891768"/>
                      </a:lnTo>
                      <a:cubicBezTo>
                        <a:pt x="1963711" y="891768"/>
                        <a:pt x="1951865" y="891768"/>
                        <a:pt x="1940019" y="891768"/>
                      </a:cubicBezTo>
                      <a:cubicBezTo>
                        <a:pt x="1937650" y="891768"/>
                        <a:pt x="1935281" y="891768"/>
                        <a:pt x="1932912" y="891768"/>
                      </a:cubicBezTo>
                      <a:cubicBezTo>
                        <a:pt x="1935281" y="891768"/>
                        <a:pt x="1937650" y="891768"/>
                        <a:pt x="1940019" y="891768"/>
                      </a:cubicBezTo>
                      <a:cubicBezTo>
                        <a:pt x="1942388" y="882291"/>
                        <a:pt x="1947127" y="872815"/>
                        <a:pt x="1954234" y="865707"/>
                      </a:cubicBezTo>
                      <a:cubicBezTo>
                        <a:pt x="1947127" y="872815"/>
                        <a:pt x="1942388" y="882291"/>
                        <a:pt x="1940019" y="891768"/>
                      </a:cubicBezTo>
                      <a:cubicBezTo>
                        <a:pt x="1951865" y="891768"/>
                        <a:pt x="1963711" y="891768"/>
                        <a:pt x="1975556" y="891768"/>
                      </a:cubicBezTo>
                      <a:close/>
                      <a:moveTo>
                        <a:pt x="2001617" y="1150003"/>
                      </a:moveTo>
                      <a:cubicBezTo>
                        <a:pt x="2003986" y="1135788"/>
                        <a:pt x="2008724" y="1121573"/>
                        <a:pt x="2018200" y="1112097"/>
                      </a:cubicBezTo>
                      <a:cubicBezTo>
                        <a:pt x="2008724" y="1121573"/>
                        <a:pt x="2003986" y="1135788"/>
                        <a:pt x="2001617" y="1150003"/>
                      </a:cubicBezTo>
                      <a:cubicBezTo>
                        <a:pt x="1996878" y="1168956"/>
                        <a:pt x="1994509" y="1176063"/>
                        <a:pt x="1987402" y="1176063"/>
                      </a:cubicBezTo>
                      <a:cubicBezTo>
                        <a:pt x="1994509" y="1173694"/>
                        <a:pt x="1996878" y="1166587"/>
                        <a:pt x="2001617" y="1150003"/>
                      </a:cubicBezTo>
                      <a:close/>
                      <a:moveTo>
                        <a:pt x="1996878" y="1012593"/>
                      </a:moveTo>
                      <a:cubicBezTo>
                        <a:pt x="1999248" y="1012593"/>
                        <a:pt x="1999248" y="1012593"/>
                        <a:pt x="2001617" y="1012593"/>
                      </a:cubicBezTo>
                      <a:cubicBezTo>
                        <a:pt x="2001617" y="1007855"/>
                        <a:pt x="2003986" y="1000748"/>
                        <a:pt x="2008724" y="998378"/>
                      </a:cubicBezTo>
                      <a:cubicBezTo>
                        <a:pt x="2003986" y="1000748"/>
                        <a:pt x="2003986" y="1005486"/>
                        <a:pt x="2001617" y="1012593"/>
                      </a:cubicBezTo>
                      <a:cubicBezTo>
                        <a:pt x="1999248" y="1012593"/>
                        <a:pt x="1999248" y="1012593"/>
                        <a:pt x="1996878" y="1012593"/>
                      </a:cubicBezTo>
                      <a:close/>
                      <a:moveTo>
                        <a:pt x="1940019" y="1240029"/>
                      </a:moveTo>
                      <a:cubicBezTo>
                        <a:pt x="1951865" y="1235291"/>
                        <a:pt x="1958972" y="1232922"/>
                        <a:pt x="1973187" y="1237660"/>
                      </a:cubicBezTo>
                      <a:cubicBezTo>
                        <a:pt x="1992140" y="1244768"/>
                        <a:pt x="2008724" y="1240029"/>
                        <a:pt x="2027677" y="1235291"/>
                      </a:cubicBezTo>
                      <a:cubicBezTo>
                        <a:pt x="2034784" y="1232922"/>
                        <a:pt x="2041892" y="1235291"/>
                        <a:pt x="2044261" y="1244768"/>
                      </a:cubicBezTo>
                      <a:cubicBezTo>
                        <a:pt x="2044261" y="1244768"/>
                        <a:pt x="2044261" y="1244768"/>
                        <a:pt x="2044261" y="1244768"/>
                      </a:cubicBezTo>
                      <a:cubicBezTo>
                        <a:pt x="2041892" y="1235291"/>
                        <a:pt x="2037154" y="1232922"/>
                        <a:pt x="2027677" y="1235291"/>
                      </a:cubicBezTo>
                      <a:cubicBezTo>
                        <a:pt x="2008724" y="1242399"/>
                        <a:pt x="1992140" y="1244768"/>
                        <a:pt x="1973187" y="1237660"/>
                      </a:cubicBezTo>
                      <a:cubicBezTo>
                        <a:pt x="1958972" y="1232922"/>
                        <a:pt x="1949496" y="1237660"/>
                        <a:pt x="1940019" y="1240029"/>
                      </a:cubicBezTo>
                      <a:cubicBezTo>
                        <a:pt x="1923435" y="1244768"/>
                        <a:pt x="1911590" y="1247137"/>
                        <a:pt x="1906852" y="1240029"/>
                      </a:cubicBezTo>
                      <a:cubicBezTo>
                        <a:pt x="1911590" y="1247137"/>
                        <a:pt x="1921066" y="1247137"/>
                        <a:pt x="1940019" y="1240029"/>
                      </a:cubicBezTo>
                      <a:close/>
                      <a:moveTo>
                        <a:pt x="2217207" y="804110"/>
                      </a:move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217207" y="804110"/>
                        <a:pt x="2217207" y="804110"/>
                        <a:pt x="2217207" y="804110"/>
                      </a:cubicBezTo>
                      <a:cubicBezTo>
                        <a:pt x="2193516" y="794633"/>
                        <a:pt x="2172194" y="794633"/>
                        <a:pt x="2148503" y="804110"/>
                      </a:cubicBezTo>
                      <a:lnTo>
                        <a:pt x="2148503" y="811217"/>
                      </a:lnTo>
                      <a:cubicBezTo>
                        <a:pt x="2165087" y="813587"/>
                        <a:pt x="2186409" y="804110"/>
                        <a:pt x="2193516" y="830170"/>
                      </a:cubicBezTo>
                      <a:cubicBezTo>
                        <a:pt x="2221946" y="834909"/>
                        <a:pt x="2240899" y="858600"/>
                        <a:pt x="2264590" y="868076"/>
                      </a:cubicBezTo>
                      <a:cubicBezTo>
                        <a:pt x="2293019" y="882291"/>
                        <a:pt x="2288281" y="879922"/>
                        <a:pt x="2290650" y="910721"/>
                      </a:cubicBezTo>
                      <a:cubicBezTo>
                        <a:pt x="2293019" y="929674"/>
                        <a:pt x="2274066" y="955734"/>
                        <a:pt x="2300127" y="972318"/>
                      </a:cubicBezTo>
                      <a:cubicBezTo>
                        <a:pt x="2304865" y="974687"/>
                        <a:pt x="2302496" y="986533"/>
                        <a:pt x="2302496" y="996009"/>
                      </a:cubicBezTo>
                      <a:cubicBezTo>
                        <a:pt x="2319080" y="993640"/>
                        <a:pt x="2328556" y="1014962"/>
                        <a:pt x="2345140" y="1012593"/>
                      </a:cubicBezTo>
                      <a:cubicBezTo>
                        <a:pt x="2359355" y="984164"/>
                        <a:pt x="2380677" y="972318"/>
                        <a:pt x="2411476" y="979425"/>
                      </a:cubicBezTo>
                      <a:cubicBezTo>
                        <a:pt x="2428060" y="981795"/>
                        <a:pt x="2444643" y="986533"/>
                        <a:pt x="2461227" y="988902"/>
                      </a:cubicBezTo>
                      <a:cubicBezTo>
                        <a:pt x="2475442" y="991271"/>
                        <a:pt x="2492026" y="984164"/>
                        <a:pt x="2503872" y="991271"/>
                      </a:cubicBezTo>
                      <a:cubicBezTo>
                        <a:pt x="2508610" y="993640"/>
                        <a:pt x="2510979" y="996009"/>
                        <a:pt x="2510979" y="998378"/>
                      </a:cubicBezTo>
                      <a:cubicBezTo>
                        <a:pt x="2510979" y="996009"/>
                        <a:pt x="2508610" y="993640"/>
                        <a:pt x="2503872" y="991271"/>
                      </a:cubicBezTo>
                      <a:cubicBezTo>
                        <a:pt x="2492026" y="984164"/>
                        <a:pt x="2475442" y="988902"/>
                        <a:pt x="2461227" y="988902"/>
                      </a:cubicBezTo>
                      <a:cubicBezTo>
                        <a:pt x="2444643" y="986533"/>
                        <a:pt x="2428060" y="981795"/>
                        <a:pt x="2411476" y="979425"/>
                      </a:cubicBezTo>
                      <a:cubicBezTo>
                        <a:pt x="2383046" y="974687"/>
                        <a:pt x="2359355" y="984164"/>
                        <a:pt x="2345140" y="1012593"/>
                      </a:cubicBezTo>
                      <a:cubicBezTo>
                        <a:pt x="2345140" y="1012593"/>
                        <a:pt x="2345140" y="1012593"/>
                        <a:pt x="2345140" y="1012593"/>
                      </a:cubicBezTo>
                      <a:cubicBezTo>
                        <a:pt x="2328556" y="1014962"/>
                        <a:pt x="2319080" y="996009"/>
                        <a:pt x="2302496" y="996009"/>
                      </a:cubicBezTo>
                      <a:lnTo>
                        <a:pt x="2302496" y="996009"/>
                      </a:lnTo>
                      <a:cubicBezTo>
                        <a:pt x="2302496" y="996009"/>
                        <a:pt x="2302496" y="996009"/>
                        <a:pt x="2302496" y="996009"/>
                      </a:cubicBezTo>
                      <a:cubicBezTo>
                        <a:pt x="2302496" y="988902"/>
                        <a:pt x="2304865" y="977056"/>
                        <a:pt x="2300127" y="972318"/>
                      </a:cubicBezTo>
                      <a:cubicBezTo>
                        <a:pt x="2276435" y="953365"/>
                        <a:pt x="2293019" y="929674"/>
                        <a:pt x="2290650" y="910721"/>
                      </a:cubicBezTo>
                      <a:cubicBezTo>
                        <a:pt x="2288281" y="879922"/>
                        <a:pt x="2295389" y="879922"/>
                        <a:pt x="2264590" y="868076"/>
                      </a:cubicBezTo>
                      <a:cubicBezTo>
                        <a:pt x="2240899" y="856231"/>
                        <a:pt x="2221946" y="834909"/>
                        <a:pt x="2193516" y="830170"/>
                      </a:cubicBezTo>
                      <a:cubicBezTo>
                        <a:pt x="2186409" y="806479"/>
                        <a:pt x="2165087" y="81358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cubicBezTo>
                        <a:pt x="2148503" y="811217"/>
                        <a:pt x="2148503" y="811217"/>
                        <a:pt x="2148503" y="811217"/>
                      </a:cubicBezTo>
                      <a:lnTo>
                        <a:pt x="2148503" y="804110"/>
                      </a:lnTo>
                      <a:cubicBezTo>
                        <a:pt x="2131919" y="794633"/>
                        <a:pt x="2117704" y="780419"/>
                        <a:pt x="2096382" y="780419"/>
                      </a:cubicBezTo>
                      <a:cubicBezTo>
                        <a:pt x="2091644" y="787526"/>
                        <a:pt x="2086905" y="794633"/>
                        <a:pt x="2086905" y="804110"/>
                      </a:cubicBezTo>
                      <a:lnTo>
                        <a:pt x="2086905" y="804110"/>
                      </a:lnTo>
                      <a:cubicBezTo>
                        <a:pt x="2084536" y="804110"/>
                        <a:pt x="2084536" y="804110"/>
                        <a:pt x="2082167" y="804110"/>
                      </a:cubicBezTo>
                      <a:cubicBezTo>
                        <a:pt x="2084536" y="804110"/>
                        <a:pt x="2084536" y="804110"/>
                        <a:pt x="2086905" y="804110"/>
                      </a:cubicBezTo>
                      <a:cubicBezTo>
                        <a:pt x="2086905" y="794633"/>
                        <a:pt x="2091644" y="787526"/>
                        <a:pt x="2096382" y="780419"/>
                      </a:cubicBezTo>
                      <a:lnTo>
                        <a:pt x="2096382" y="780419"/>
                      </a:lnTo>
                      <a:cubicBezTo>
                        <a:pt x="2070321" y="770942"/>
                        <a:pt x="2046630" y="778050"/>
                        <a:pt x="2022939" y="785157"/>
                      </a:cubicBezTo>
                      <a:cubicBezTo>
                        <a:pt x="2022939" y="785157"/>
                        <a:pt x="2022939" y="785157"/>
                        <a:pt x="2020570" y="787526"/>
                      </a:cubicBezTo>
                      <a:cubicBezTo>
                        <a:pt x="2020570" y="787526"/>
                        <a:pt x="2020570" y="785157"/>
                        <a:pt x="2022939" y="785157"/>
                      </a:cubicBezTo>
                      <a:cubicBezTo>
                        <a:pt x="2046630" y="775681"/>
                        <a:pt x="2070321" y="770942"/>
                        <a:pt x="2096382" y="780419"/>
                      </a:cubicBezTo>
                      <a:cubicBezTo>
                        <a:pt x="2117704" y="780419"/>
                        <a:pt x="2131919" y="794633"/>
                        <a:pt x="2148503" y="804110"/>
                      </a:cubicBezTo>
                      <a:cubicBezTo>
                        <a:pt x="2169825" y="794633"/>
                        <a:pt x="2193516" y="794633"/>
                        <a:pt x="2217207" y="804110"/>
                      </a:cubicBezTo>
                      <a:close/>
                      <a:moveTo>
                        <a:pt x="2184039" y="669070"/>
                      </a:moveTo>
                      <a:cubicBezTo>
                        <a:pt x="2184039" y="664331"/>
                        <a:pt x="2186409" y="659593"/>
                        <a:pt x="2188778" y="654855"/>
                      </a:cubicBezTo>
                      <a:cubicBezTo>
                        <a:pt x="2186409" y="659593"/>
                        <a:pt x="2184039" y="664331"/>
                        <a:pt x="2184039" y="669070"/>
                      </a:cubicBezTo>
                      <a:close/>
                      <a:moveTo>
                        <a:pt x="2217207" y="576674"/>
                      </a:moveTo>
                      <a:cubicBezTo>
                        <a:pt x="2217207" y="576674"/>
                        <a:pt x="2217207" y="576674"/>
                        <a:pt x="2217207" y="576674"/>
                      </a:cubicBezTo>
                      <a:cubicBezTo>
                        <a:pt x="2219576" y="579043"/>
                        <a:pt x="2219576" y="579043"/>
                        <a:pt x="2221946" y="581412"/>
                      </a:cubicBezTo>
                      <a:cubicBezTo>
                        <a:pt x="2219576" y="581412"/>
                        <a:pt x="2219576" y="579043"/>
                        <a:pt x="2217207" y="576674"/>
                      </a:cubicBezTo>
                      <a:close/>
                      <a:moveTo>
                        <a:pt x="2257483" y="792264"/>
                      </a:moveTo>
                      <a:cubicBezTo>
                        <a:pt x="2255113" y="785157"/>
                        <a:pt x="2255113" y="778050"/>
                        <a:pt x="2264590" y="775681"/>
                      </a:cubicBezTo>
                      <a:cubicBezTo>
                        <a:pt x="2266959" y="775681"/>
                        <a:pt x="2271697" y="775681"/>
                        <a:pt x="2274066" y="775681"/>
                      </a:cubicBezTo>
                      <a:cubicBezTo>
                        <a:pt x="2271697" y="775681"/>
                        <a:pt x="2269328" y="773311"/>
                        <a:pt x="2264590" y="775681"/>
                      </a:cubicBezTo>
                      <a:cubicBezTo>
                        <a:pt x="2255113" y="778050"/>
                        <a:pt x="2255113" y="785157"/>
                        <a:pt x="2257483" y="792264"/>
                      </a:cubicBezTo>
                      <a:cubicBezTo>
                        <a:pt x="2259852" y="801741"/>
                        <a:pt x="2264590" y="813587"/>
                        <a:pt x="2248006" y="818325"/>
                      </a:cubicBezTo>
                      <a:cubicBezTo>
                        <a:pt x="2240899" y="820694"/>
                        <a:pt x="2233791" y="820694"/>
                        <a:pt x="2229053" y="815956"/>
                      </a:cubicBezTo>
                      <a:cubicBezTo>
                        <a:pt x="2233791" y="818325"/>
                        <a:pt x="2240899" y="818325"/>
                        <a:pt x="2248006" y="818325"/>
                      </a:cubicBezTo>
                      <a:cubicBezTo>
                        <a:pt x="2262221" y="815956"/>
                        <a:pt x="2259852" y="801741"/>
                        <a:pt x="2257483" y="792264"/>
                      </a:cubicBezTo>
                      <a:close/>
                      <a:moveTo>
                        <a:pt x="2383046" y="567197"/>
                      </a:moveTo>
                      <a:cubicBezTo>
                        <a:pt x="2383046" y="564828"/>
                        <a:pt x="2380677" y="562459"/>
                        <a:pt x="2378308" y="560090"/>
                      </a:cubicBezTo>
                      <a:cubicBezTo>
                        <a:pt x="2380677" y="562459"/>
                        <a:pt x="2383046" y="564828"/>
                        <a:pt x="2383046" y="567197"/>
                      </a:cubicBezTo>
                      <a:cubicBezTo>
                        <a:pt x="2387785" y="579043"/>
                        <a:pt x="2380677" y="588519"/>
                        <a:pt x="2368831" y="593258"/>
                      </a:cubicBezTo>
                      <a:cubicBezTo>
                        <a:pt x="2361724" y="595627"/>
                        <a:pt x="2352248" y="595627"/>
                        <a:pt x="2345140" y="600365"/>
                      </a:cubicBezTo>
                      <a:cubicBezTo>
                        <a:pt x="2340402" y="605103"/>
                        <a:pt x="2338033" y="609842"/>
                        <a:pt x="2340402" y="614580"/>
                      </a:cubicBezTo>
                      <a:cubicBezTo>
                        <a:pt x="2338033" y="609842"/>
                        <a:pt x="2340402" y="605103"/>
                        <a:pt x="2345140" y="600365"/>
                      </a:cubicBezTo>
                      <a:cubicBezTo>
                        <a:pt x="2352248" y="593258"/>
                        <a:pt x="2361724" y="595627"/>
                        <a:pt x="2368831" y="593258"/>
                      </a:cubicBezTo>
                      <a:cubicBezTo>
                        <a:pt x="2380677" y="588519"/>
                        <a:pt x="2387785" y="579043"/>
                        <a:pt x="2383046" y="567197"/>
                      </a:cubicBezTo>
                      <a:close/>
                      <a:moveTo>
                        <a:pt x="2368831" y="737774"/>
                      </a:moveTo>
                      <a:cubicBezTo>
                        <a:pt x="2375939" y="740144"/>
                        <a:pt x="2383046" y="742513"/>
                        <a:pt x="2387785" y="744882"/>
                      </a:cubicBezTo>
                      <a:cubicBezTo>
                        <a:pt x="2423321" y="749620"/>
                        <a:pt x="2423321" y="749620"/>
                        <a:pt x="2413845" y="780419"/>
                      </a:cubicBezTo>
                      <a:cubicBezTo>
                        <a:pt x="2404368" y="808848"/>
                        <a:pt x="2413845" y="825432"/>
                        <a:pt x="2444643" y="818325"/>
                      </a:cubicBezTo>
                      <a:cubicBezTo>
                        <a:pt x="2484919" y="808848"/>
                        <a:pt x="2508610" y="834909"/>
                        <a:pt x="2539409" y="839647"/>
                      </a:cubicBezTo>
                      <a:cubicBezTo>
                        <a:pt x="2555992" y="842016"/>
                        <a:pt x="2560731" y="865707"/>
                        <a:pt x="2555992" y="884660"/>
                      </a:cubicBezTo>
                      <a:cubicBezTo>
                        <a:pt x="2553624" y="894137"/>
                        <a:pt x="2553624" y="901244"/>
                        <a:pt x="2563100" y="905983"/>
                      </a:cubicBezTo>
                      <a:cubicBezTo>
                        <a:pt x="2570207" y="910721"/>
                        <a:pt x="2577315" y="910721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84422" y="905983"/>
                        <a:pt x="2584422" y="905983"/>
                        <a:pt x="2584422" y="905983"/>
                      </a:cubicBezTo>
                      <a:cubicBezTo>
                        <a:pt x="2577315" y="910721"/>
                        <a:pt x="2570207" y="910721"/>
                        <a:pt x="2563100" y="905983"/>
                      </a:cubicBezTo>
                      <a:cubicBezTo>
                        <a:pt x="2555992" y="901244"/>
                        <a:pt x="2553624" y="894137"/>
                        <a:pt x="2555992" y="884660"/>
                      </a:cubicBezTo>
                      <a:cubicBezTo>
                        <a:pt x="2560731" y="865707"/>
                        <a:pt x="2555992" y="844385"/>
                        <a:pt x="2539409" y="839647"/>
                      </a:cubicBezTo>
                      <a:cubicBezTo>
                        <a:pt x="2508610" y="834909"/>
                        <a:pt x="2482550" y="808848"/>
                        <a:pt x="2444643" y="818325"/>
                      </a:cubicBezTo>
                      <a:cubicBezTo>
                        <a:pt x="2413845" y="825432"/>
                        <a:pt x="2404368" y="811217"/>
                        <a:pt x="2413845" y="780419"/>
                      </a:cubicBezTo>
                      <a:cubicBezTo>
                        <a:pt x="2423321" y="747251"/>
                        <a:pt x="2423321" y="747251"/>
                        <a:pt x="2387785" y="744882"/>
                      </a:cubicBezTo>
                      <a:cubicBezTo>
                        <a:pt x="2383046" y="744882"/>
                        <a:pt x="2375939" y="742513"/>
                        <a:pt x="2368831" y="737774"/>
                      </a:cubicBezTo>
                      <a:cubicBezTo>
                        <a:pt x="2349878" y="728298"/>
                        <a:pt x="2330925" y="735405"/>
                        <a:pt x="2316711" y="744882"/>
                      </a:cubicBezTo>
                      <a:cubicBezTo>
                        <a:pt x="2333295" y="735405"/>
                        <a:pt x="2349878" y="730667"/>
                        <a:pt x="2368831" y="737774"/>
                      </a:cubicBezTo>
                      <a:close/>
                      <a:moveTo>
                        <a:pt x="2525194" y="770942"/>
                      </a:moveTo>
                      <a:cubicBezTo>
                        <a:pt x="2525194" y="763835"/>
                        <a:pt x="2527563" y="756727"/>
                        <a:pt x="2534670" y="749620"/>
                      </a:cubicBezTo>
                      <a:cubicBezTo>
                        <a:pt x="2541778" y="742513"/>
                        <a:pt x="2544147" y="733036"/>
                        <a:pt x="2544147" y="723560"/>
                      </a:cubicBezTo>
                      <a:lnTo>
                        <a:pt x="2544147" y="723560"/>
                      </a:lnTo>
                      <a:cubicBezTo>
                        <a:pt x="2544147" y="733036"/>
                        <a:pt x="2541778" y="740144"/>
                        <a:pt x="2534670" y="749620"/>
                      </a:cubicBezTo>
                      <a:cubicBezTo>
                        <a:pt x="2525194" y="756727"/>
                        <a:pt x="2522825" y="763835"/>
                        <a:pt x="2525194" y="770942"/>
                      </a:cubicBezTo>
                      <a:close/>
                      <a:moveTo>
                        <a:pt x="2527563" y="723560"/>
                      </a:moveTo>
                      <a:cubicBezTo>
                        <a:pt x="2525194" y="709345"/>
                        <a:pt x="2520456" y="697499"/>
                        <a:pt x="2508610" y="692761"/>
                      </a:cubicBezTo>
                      <a:cubicBezTo>
                        <a:pt x="2520456" y="697499"/>
                        <a:pt x="2525194" y="709345"/>
                        <a:pt x="2527563" y="723560"/>
                      </a:cubicBezTo>
                      <a:cubicBezTo>
                        <a:pt x="2527563" y="723560"/>
                        <a:pt x="2527563" y="723560"/>
                        <a:pt x="2527563" y="723560"/>
                      </a:cubicBezTo>
                      <a:close/>
                      <a:moveTo>
                        <a:pt x="2579684" y="735405"/>
                      </a:moveTo>
                      <a:cubicBezTo>
                        <a:pt x="2601006" y="751989"/>
                        <a:pt x="2605744" y="780419"/>
                        <a:pt x="2617590" y="806479"/>
                      </a:cubicBezTo>
                      <a:cubicBezTo>
                        <a:pt x="2617590" y="806479"/>
                        <a:pt x="2617590" y="806479"/>
                        <a:pt x="2617590" y="806479"/>
                      </a:cubicBezTo>
                      <a:cubicBezTo>
                        <a:pt x="2605744" y="782788"/>
                        <a:pt x="2601006" y="751989"/>
                        <a:pt x="2579684" y="735405"/>
                      </a:cubicBezTo>
                      <a:close/>
                      <a:moveTo>
                        <a:pt x="2420952" y="889399"/>
                      </a:moveTo>
                      <a:cubicBezTo>
                        <a:pt x="2423321" y="891768"/>
                        <a:pt x="2430429" y="894137"/>
                        <a:pt x="2432798" y="896506"/>
                      </a:cubicBezTo>
                      <a:cubicBezTo>
                        <a:pt x="2430429" y="894137"/>
                        <a:pt x="2423321" y="891768"/>
                        <a:pt x="2420952" y="889399"/>
                      </a:cubicBezTo>
                      <a:close/>
                      <a:moveTo>
                        <a:pt x="2428060" y="932043"/>
                      </a:moveTo>
                      <a:cubicBezTo>
                        <a:pt x="2423321" y="929674"/>
                        <a:pt x="2418583" y="927305"/>
                        <a:pt x="2413845" y="922566"/>
                      </a:cubicBezTo>
                      <a:cubicBezTo>
                        <a:pt x="2416214" y="924935"/>
                        <a:pt x="2423321" y="927305"/>
                        <a:pt x="2428060" y="932043"/>
                      </a:cubicBezTo>
                      <a:close/>
                      <a:moveTo>
                        <a:pt x="2375939" y="846754"/>
                      </a:moveTo>
                      <a:cubicBezTo>
                        <a:pt x="2359355" y="849123"/>
                        <a:pt x="2347509" y="844385"/>
                        <a:pt x="2333295" y="842016"/>
                      </a:cubicBezTo>
                      <a:cubicBezTo>
                        <a:pt x="2330925" y="842016"/>
                        <a:pt x="2326187" y="842016"/>
                        <a:pt x="2323818" y="839647"/>
                      </a:cubicBezTo>
                      <a:cubicBezTo>
                        <a:pt x="2326187" y="842016"/>
                        <a:pt x="2328556" y="842016"/>
                        <a:pt x="2333295" y="842016"/>
                      </a:cubicBezTo>
                      <a:cubicBezTo>
                        <a:pt x="2349878" y="844385"/>
                        <a:pt x="2361724" y="851493"/>
                        <a:pt x="2375939" y="846754"/>
                      </a:cubicBezTo>
                      <a:cubicBezTo>
                        <a:pt x="2416214" y="837278"/>
                        <a:pt x="2456489" y="844385"/>
                        <a:pt x="2499133" y="858600"/>
                      </a:cubicBezTo>
                      <a:cubicBezTo>
                        <a:pt x="2499133" y="858600"/>
                        <a:pt x="2499133" y="858600"/>
                        <a:pt x="2499133" y="858600"/>
                      </a:cubicBezTo>
                      <a:cubicBezTo>
                        <a:pt x="2456489" y="844385"/>
                        <a:pt x="2416214" y="839647"/>
                        <a:pt x="2375939" y="846754"/>
                      </a:cubicBezTo>
                      <a:close/>
                      <a:moveTo>
                        <a:pt x="2356986" y="882291"/>
                      </a:moveTo>
                      <a:cubicBezTo>
                        <a:pt x="2364093" y="884660"/>
                        <a:pt x="2368831" y="882291"/>
                        <a:pt x="2368831" y="875184"/>
                      </a:cubicBezTo>
                      <a:lnTo>
                        <a:pt x="2368831" y="875184"/>
                      </a:lnTo>
                      <a:cubicBezTo>
                        <a:pt x="2368831" y="879922"/>
                        <a:pt x="2364093" y="884660"/>
                        <a:pt x="2356986" y="882291"/>
                      </a:cubicBezTo>
                      <a:cubicBezTo>
                        <a:pt x="2338033" y="875184"/>
                        <a:pt x="2319080" y="868076"/>
                        <a:pt x="2295389" y="858600"/>
                      </a:cubicBezTo>
                      <a:cubicBezTo>
                        <a:pt x="2295389" y="858600"/>
                        <a:pt x="2295389" y="858600"/>
                        <a:pt x="2295389" y="858600"/>
                      </a:cubicBezTo>
                      <a:cubicBezTo>
                        <a:pt x="2319080" y="865707"/>
                        <a:pt x="2338033" y="875184"/>
                        <a:pt x="2356986" y="882291"/>
                      </a:cubicBezTo>
                      <a:close/>
                      <a:moveTo>
                        <a:pt x="2281174" y="759097"/>
                      </a:moveTo>
                      <a:cubicBezTo>
                        <a:pt x="2276435" y="759097"/>
                        <a:pt x="2269328" y="759097"/>
                        <a:pt x="2262221" y="759097"/>
                      </a:cubicBezTo>
                      <a:cubicBezTo>
                        <a:pt x="2269328" y="759097"/>
                        <a:pt x="2276435" y="759097"/>
                        <a:pt x="2281174" y="759097"/>
                      </a:cubicBezTo>
                      <a:cubicBezTo>
                        <a:pt x="2288281" y="759097"/>
                        <a:pt x="2293019" y="759097"/>
                        <a:pt x="2297758" y="756727"/>
                      </a:cubicBezTo>
                      <a:cubicBezTo>
                        <a:pt x="2293019" y="761466"/>
                        <a:pt x="2288281" y="761466"/>
                        <a:pt x="2281174" y="759097"/>
                      </a:cubicBezTo>
                      <a:close/>
                      <a:moveTo>
                        <a:pt x="2681556" y="1043392"/>
                      </a:moveTo>
                      <a:cubicBezTo>
                        <a:pt x="2676818" y="1041023"/>
                        <a:pt x="2672080" y="1038654"/>
                        <a:pt x="2669711" y="1041023"/>
                      </a:cubicBezTo>
                      <a:cubicBezTo>
                        <a:pt x="2672080" y="1041023"/>
                        <a:pt x="2676818" y="1041023"/>
                        <a:pt x="2681556" y="1043392"/>
                      </a:cubicBezTo>
                      <a:cubicBezTo>
                        <a:pt x="2688664" y="1045761"/>
                        <a:pt x="2693402" y="1052868"/>
                        <a:pt x="2702879" y="1048130"/>
                      </a:cubicBezTo>
                      <a:cubicBezTo>
                        <a:pt x="2702879" y="1045761"/>
                        <a:pt x="2705248" y="1041023"/>
                        <a:pt x="2705248" y="1036285"/>
                      </a:cubicBezTo>
                      <a:cubicBezTo>
                        <a:pt x="2705248" y="1041023"/>
                        <a:pt x="2702879" y="1043392"/>
                        <a:pt x="2702879" y="1048130"/>
                      </a:cubicBezTo>
                      <a:cubicBezTo>
                        <a:pt x="2693402" y="1052868"/>
                        <a:pt x="2688664" y="1045761"/>
                        <a:pt x="2681556" y="1043392"/>
                      </a:cubicBezTo>
                      <a:close/>
                      <a:moveTo>
                        <a:pt x="2698140" y="1270828"/>
                      </a:moveTo>
                      <a:cubicBezTo>
                        <a:pt x="2691033" y="1273197"/>
                        <a:pt x="2681556" y="1270828"/>
                        <a:pt x="2676818" y="1275566"/>
                      </a:cubicBezTo>
                      <a:cubicBezTo>
                        <a:pt x="2681556" y="1270828"/>
                        <a:pt x="2691033" y="1273197"/>
                        <a:pt x="2698140" y="1270828"/>
                      </a:cubicBezTo>
                      <a:close/>
                      <a:moveTo>
                        <a:pt x="2712355" y="1398761"/>
                      </a:moveTo>
                      <a:cubicBezTo>
                        <a:pt x="2733677" y="1408237"/>
                        <a:pt x="2743154" y="1401130"/>
                        <a:pt x="2745523" y="1377439"/>
                      </a:cubicBezTo>
                      <a:cubicBezTo>
                        <a:pt x="2745523" y="1372701"/>
                        <a:pt x="2750261" y="1367962"/>
                        <a:pt x="2752630" y="1363224"/>
                      </a:cubicBezTo>
                      <a:cubicBezTo>
                        <a:pt x="2759738" y="1363224"/>
                        <a:pt x="2766845" y="1363224"/>
                        <a:pt x="2773952" y="1363224"/>
                      </a:cubicBezTo>
                      <a:cubicBezTo>
                        <a:pt x="2766845" y="1360855"/>
                        <a:pt x="2759738" y="1363224"/>
                        <a:pt x="2752630" y="1363224"/>
                      </a:cubicBezTo>
                      <a:cubicBezTo>
                        <a:pt x="2750261" y="1367962"/>
                        <a:pt x="2745523" y="1372701"/>
                        <a:pt x="2745523" y="1377439"/>
                      </a:cubicBezTo>
                      <a:cubicBezTo>
                        <a:pt x="2740784" y="1398761"/>
                        <a:pt x="2733677" y="1405868"/>
                        <a:pt x="2712355" y="1398761"/>
                      </a:cubicBezTo>
                      <a:cubicBezTo>
                        <a:pt x="2695771" y="1391654"/>
                        <a:pt x="2681556" y="1382177"/>
                        <a:pt x="2664972" y="1375070"/>
                      </a:cubicBezTo>
                      <a:cubicBezTo>
                        <a:pt x="2655496" y="1370331"/>
                        <a:pt x="2650758" y="1363224"/>
                        <a:pt x="2648389" y="1356117"/>
                      </a:cubicBezTo>
                      <a:cubicBezTo>
                        <a:pt x="2650758" y="1365593"/>
                        <a:pt x="2655496" y="1370331"/>
                        <a:pt x="2664972" y="1375070"/>
                      </a:cubicBezTo>
                      <a:cubicBezTo>
                        <a:pt x="2679187" y="1382177"/>
                        <a:pt x="2695771" y="1391654"/>
                        <a:pt x="2712355" y="1398761"/>
                      </a:cubicBezTo>
                      <a:close/>
                      <a:moveTo>
                        <a:pt x="2802382" y="948627"/>
                      </a:moveTo>
                      <a:cubicBezTo>
                        <a:pt x="2776321" y="955734"/>
                        <a:pt x="2762107" y="981795"/>
                        <a:pt x="2733677" y="986533"/>
                      </a:cubicBezTo>
                      <a:cubicBezTo>
                        <a:pt x="2726570" y="988902"/>
                        <a:pt x="2721831" y="1000748"/>
                        <a:pt x="2717093" y="1007855"/>
                      </a:cubicBezTo>
                      <a:cubicBezTo>
                        <a:pt x="2714724" y="1010224"/>
                        <a:pt x="2714724" y="1012593"/>
                        <a:pt x="2714724" y="1012593"/>
                      </a:cubicBezTo>
                      <a:cubicBezTo>
                        <a:pt x="2714724" y="1010224"/>
                        <a:pt x="2717093" y="1007855"/>
                        <a:pt x="2717093" y="1007855"/>
                      </a:cubicBezTo>
                      <a:cubicBezTo>
                        <a:pt x="2721831" y="1000748"/>
                        <a:pt x="2726570" y="986533"/>
                        <a:pt x="2733677" y="986533"/>
                      </a:cubicBezTo>
                      <a:cubicBezTo>
                        <a:pt x="2762107" y="981795"/>
                        <a:pt x="2776321" y="958103"/>
                        <a:pt x="2802382" y="948627"/>
                      </a:cubicBezTo>
                      <a:lnTo>
                        <a:pt x="2802382" y="948627"/>
                      </a:lnTo>
                      <a:cubicBezTo>
                        <a:pt x="2802382" y="958103"/>
                        <a:pt x="2809489" y="965211"/>
                        <a:pt x="2807120" y="974687"/>
                      </a:cubicBezTo>
                      <a:cubicBezTo>
                        <a:pt x="2809489" y="967580"/>
                        <a:pt x="2800013" y="958103"/>
                        <a:pt x="2802382" y="948627"/>
                      </a:cubicBezTo>
                      <a:close/>
                      <a:moveTo>
                        <a:pt x="2818966" y="1367962"/>
                      </a:moveTo>
                      <a:lnTo>
                        <a:pt x="2818966" y="1367962"/>
                      </a:lnTo>
                      <a:cubicBezTo>
                        <a:pt x="2830811" y="1360855"/>
                        <a:pt x="2845026" y="1351378"/>
                        <a:pt x="2859241" y="1351378"/>
                      </a:cubicBezTo>
                      <a:cubicBezTo>
                        <a:pt x="2845026" y="1351378"/>
                        <a:pt x="2830811" y="1360855"/>
                        <a:pt x="2818966" y="1367962"/>
                      </a:cubicBezTo>
                      <a:cubicBezTo>
                        <a:pt x="2818966" y="1391654"/>
                        <a:pt x="2826073" y="1420083"/>
                        <a:pt x="2788167" y="1431929"/>
                      </a:cubicBezTo>
                      <a:cubicBezTo>
                        <a:pt x="2792905" y="1446143"/>
                        <a:pt x="2804751" y="1441405"/>
                        <a:pt x="2814228" y="1446143"/>
                      </a:cubicBezTo>
                      <a:cubicBezTo>
                        <a:pt x="2823704" y="1450882"/>
                        <a:pt x="2828442" y="1457989"/>
                        <a:pt x="2826073" y="1469835"/>
                      </a:cubicBezTo>
                      <a:cubicBezTo>
                        <a:pt x="2823704" y="1476942"/>
                        <a:pt x="2821335" y="1484049"/>
                        <a:pt x="2814228" y="1486419"/>
                      </a:cubicBezTo>
                      <a:cubicBezTo>
                        <a:pt x="2821335" y="1484049"/>
                        <a:pt x="2823704" y="1476942"/>
                        <a:pt x="2826073" y="1469835"/>
                      </a:cubicBezTo>
                      <a:cubicBezTo>
                        <a:pt x="2828442" y="1460358"/>
                        <a:pt x="2823704" y="1453251"/>
                        <a:pt x="2814228" y="1446143"/>
                      </a:cubicBezTo>
                      <a:cubicBezTo>
                        <a:pt x="2807120" y="1441405"/>
                        <a:pt x="2795274" y="1443774"/>
                        <a:pt x="2788167" y="1431929"/>
                      </a:cubicBezTo>
                      <a:cubicBezTo>
                        <a:pt x="2826073" y="1420083"/>
                        <a:pt x="2818966" y="1394023"/>
                        <a:pt x="2818966" y="1367962"/>
                      </a:cubicBezTo>
                      <a:close/>
                      <a:moveTo>
                        <a:pt x="2792905" y="1562231"/>
                      </a:moveTo>
                      <a:cubicBezTo>
                        <a:pt x="2795274" y="1578815"/>
                        <a:pt x="2795274" y="1595398"/>
                        <a:pt x="2788167" y="1607244"/>
                      </a:cubicBezTo>
                      <a:cubicBezTo>
                        <a:pt x="2792905" y="1595398"/>
                        <a:pt x="2795274" y="1581184"/>
                        <a:pt x="2792905" y="1562231"/>
                      </a:cubicBezTo>
                      <a:cubicBezTo>
                        <a:pt x="2790536" y="1543278"/>
                        <a:pt x="2795274" y="1526694"/>
                        <a:pt x="2797644" y="1507741"/>
                      </a:cubicBezTo>
                      <a:lnTo>
                        <a:pt x="2797644" y="1507741"/>
                      </a:lnTo>
                      <a:cubicBezTo>
                        <a:pt x="2792905" y="1526694"/>
                        <a:pt x="2788167" y="1543278"/>
                        <a:pt x="2792905" y="1562231"/>
                      </a:cubicBezTo>
                      <a:close/>
                      <a:moveTo>
                        <a:pt x="2740784" y="1555123"/>
                      </a:moveTo>
                      <a:cubicBezTo>
                        <a:pt x="2762107" y="1588291"/>
                        <a:pt x="2757368" y="1593029"/>
                        <a:pt x="2714724" y="1602506"/>
                      </a:cubicBezTo>
                      <a:cubicBezTo>
                        <a:pt x="2702879" y="1621459"/>
                        <a:pt x="2693402" y="1647519"/>
                        <a:pt x="2660234" y="1635674"/>
                      </a:cubicBezTo>
                      <a:cubicBezTo>
                        <a:pt x="2657865" y="1635674"/>
                        <a:pt x="2650758" y="1640412"/>
                        <a:pt x="2650758" y="1642781"/>
                      </a:cubicBezTo>
                      <a:cubicBezTo>
                        <a:pt x="2662603" y="1683056"/>
                        <a:pt x="2629436" y="1671211"/>
                        <a:pt x="2610482" y="1673580"/>
                      </a:cubicBezTo>
                      <a:cubicBezTo>
                        <a:pt x="2608114" y="1685425"/>
                        <a:pt x="2612852" y="1694902"/>
                        <a:pt x="2619959" y="1706748"/>
                      </a:cubicBezTo>
                      <a:cubicBezTo>
                        <a:pt x="2631805" y="1702009"/>
                        <a:pt x="2643650" y="1697271"/>
                        <a:pt x="2655496" y="1694902"/>
                      </a:cubicBezTo>
                      <a:cubicBezTo>
                        <a:pt x="2643650" y="1697271"/>
                        <a:pt x="2631805" y="1702009"/>
                        <a:pt x="2619959" y="1706748"/>
                      </a:cubicBezTo>
                      <a:cubicBezTo>
                        <a:pt x="2619959" y="1716224"/>
                        <a:pt x="2615221" y="1725700"/>
                        <a:pt x="2605744" y="1730439"/>
                      </a:cubicBezTo>
                      <a:cubicBezTo>
                        <a:pt x="2598637" y="1735177"/>
                        <a:pt x="2593899" y="1737546"/>
                        <a:pt x="2589160" y="1735177"/>
                      </a:cubicBezTo>
                      <a:cubicBezTo>
                        <a:pt x="2593899" y="1737546"/>
                        <a:pt x="2601006" y="1735177"/>
                        <a:pt x="2605744" y="1730439"/>
                      </a:cubicBezTo>
                      <a:cubicBezTo>
                        <a:pt x="2612852" y="1723331"/>
                        <a:pt x="2619959" y="1716224"/>
                        <a:pt x="2619959" y="1706748"/>
                      </a:cubicBezTo>
                      <a:cubicBezTo>
                        <a:pt x="2615221" y="1697271"/>
                        <a:pt x="2610482" y="1685425"/>
                        <a:pt x="2610482" y="1673580"/>
                      </a:cubicBezTo>
                      <a:cubicBezTo>
                        <a:pt x="2610482" y="1671211"/>
                        <a:pt x="2610482" y="1668841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6472"/>
                        <a:pt x="2610482" y="1666472"/>
                        <a:pt x="2610482" y="1666472"/>
                      </a:cubicBezTo>
                      <a:cubicBezTo>
                        <a:pt x="2610482" y="1668841"/>
                        <a:pt x="2610482" y="1671211"/>
                        <a:pt x="2610482" y="1673580"/>
                      </a:cubicBezTo>
                      <a:lnTo>
                        <a:pt x="2610482" y="1673580"/>
                      </a:lnTo>
                      <a:cubicBezTo>
                        <a:pt x="2629436" y="1671211"/>
                        <a:pt x="2662603" y="1683056"/>
                        <a:pt x="2650758" y="1642781"/>
                      </a:cubicBezTo>
                      <a:cubicBezTo>
                        <a:pt x="2650758" y="1640412"/>
                        <a:pt x="2657865" y="1635674"/>
                        <a:pt x="2660234" y="1635674"/>
                      </a:cubicBezTo>
                      <a:cubicBezTo>
                        <a:pt x="2693402" y="1645150"/>
                        <a:pt x="2702879" y="1621459"/>
                        <a:pt x="2714724" y="1600137"/>
                      </a:cubicBezTo>
                      <a:lnTo>
                        <a:pt x="2714724" y="1600137"/>
                      </a:lnTo>
                      <a:cubicBezTo>
                        <a:pt x="2759738" y="1593029"/>
                        <a:pt x="2762107" y="1588291"/>
                        <a:pt x="2740784" y="1555123"/>
                      </a:cubicBezTo>
                      <a:cubicBezTo>
                        <a:pt x="2728939" y="1536170"/>
                        <a:pt x="2738416" y="1521956"/>
                        <a:pt x="2750261" y="1512479"/>
                      </a:cubicBezTo>
                      <a:cubicBezTo>
                        <a:pt x="2762107" y="1503003"/>
                        <a:pt x="2773952" y="1495895"/>
                        <a:pt x="2788167" y="1491157"/>
                      </a:cubicBezTo>
                      <a:cubicBezTo>
                        <a:pt x="2773952" y="1495895"/>
                        <a:pt x="2762107" y="1503003"/>
                        <a:pt x="2750261" y="1512479"/>
                      </a:cubicBezTo>
                      <a:cubicBezTo>
                        <a:pt x="2740784" y="1524325"/>
                        <a:pt x="2728939" y="1536170"/>
                        <a:pt x="2740784" y="1555123"/>
                      </a:cubicBezTo>
                      <a:close/>
                      <a:moveTo>
                        <a:pt x="2731308" y="1694902"/>
                      </a:moveTo>
                      <a:cubicBezTo>
                        <a:pt x="2728939" y="1694902"/>
                        <a:pt x="2726570" y="1697271"/>
                        <a:pt x="2724201" y="1697271"/>
                      </a:cubicBezTo>
                      <a:cubicBezTo>
                        <a:pt x="2721831" y="1697271"/>
                        <a:pt x="2717093" y="1699640"/>
                        <a:pt x="2714724" y="1699640"/>
                      </a:cubicBezTo>
                      <a:cubicBezTo>
                        <a:pt x="2717093" y="1697271"/>
                        <a:pt x="2719462" y="1697271"/>
                        <a:pt x="2724201" y="1697271"/>
                      </a:cubicBezTo>
                      <a:cubicBezTo>
                        <a:pt x="2726570" y="1697271"/>
                        <a:pt x="2728939" y="1697271"/>
                        <a:pt x="2731308" y="1694902"/>
                      </a:cubicBezTo>
                      <a:close/>
                      <a:moveTo>
                        <a:pt x="2707617" y="1673580"/>
                      </a:moveTo>
                      <a:cubicBezTo>
                        <a:pt x="2709986" y="1671211"/>
                        <a:pt x="2712355" y="1666472"/>
                        <a:pt x="2712355" y="1664103"/>
                      </a:cubicBezTo>
                      <a:cubicBezTo>
                        <a:pt x="2712355" y="1661734"/>
                        <a:pt x="2714724" y="1661734"/>
                        <a:pt x="2714724" y="1659365"/>
                      </a:cubicBezTo>
                      <a:cubicBezTo>
                        <a:pt x="2714724" y="1661734"/>
                        <a:pt x="2712355" y="1661734"/>
                        <a:pt x="2712355" y="1664103"/>
                      </a:cubicBezTo>
                      <a:cubicBezTo>
                        <a:pt x="2712355" y="1668841"/>
                        <a:pt x="2709986" y="1671211"/>
                        <a:pt x="2707617" y="1673580"/>
                      </a:cubicBezTo>
                      <a:close/>
                      <a:moveTo>
                        <a:pt x="2709986" y="1723331"/>
                      </a:moveTo>
                      <a:cubicBezTo>
                        <a:pt x="2705248" y="1723331"/>
                        <a:pt x="2702879" y="1723331"/>
                        <a:pt x="2698140" y="1725700"/>
                      </a:cubicBezTo>
                      <a:cubicBezTo>
                        <a:pt x="2695771" y="1725700"/>
                        <a:pt x="2693402" y="1728070"/>
                        <a:pt x="2691033" y="1728070"/>
                      </a:cubicBezTo>
                      <a:cubicBezTo>
                        <a:pt x="2693402" y="1728070"/>
                        <a:pt x="2695771" y="1728070"/>
                        <a:pt x="2698140" y="1725700"/>
                      </a:cubicBezTo>
                      <a:cubicBezTo>
                        <a:pt x="2702879" y="1723331"/>
                        <a:pt x="2707617" y="1723331"/>
                        <a:pt x="2709986" y="1723331"/>
                      </a:cubicBezTo>
                      <a:close/>
                      <a:moveTo>
                        <a:pt x="2624697" y="1803882"/>
                      </a:moveTo>
                      <a:cubicBezTo>
                        <a:pt x="2629436" y="1803882"/>
                        <a:pt x="2634174" y="1801513"/>
                        <a:pt x="2638912" y="1796774"/>
                      </a:cubicBezTo>
                      <a:lnTo>
                        <a:pt x="2638912" y="1796774"/>
                      </a:lnTo>
                      <a:cubicBezTo>
                        <a:pt x="2641281" y="1792036"/>
                        <a:pt x="2646019" y="1789667"/>
                        <a:pt x="2648389" y="1787298"/>
                      </a:cubicBezTo>
                      <a:cubicBezTo>
                        <a:pt x="2643650" y="1789667"/>
                        <a:pt x="2641281" y="1792036"/>
                        <a:pt x="2638912" y="1796774"/>
                      </a:cubicBezTo>
                      <a:cubicBezTo>
                        <a:pt x="2636543" y="1801513"/>
                        <a:pt x="2631805" y="1803882"/>
                        <a:pt x="2624697" y="1803882"/>
                      </a:cubicBezTo>
                      <a:close/>
                      <a:moveTo>
                        <a:pt x="2624697" y="1934184"/>
                      </a:moveTo>
                      <a:cubicBezTo>
                        <a:pt x="2617590" y="1934184"/>
                        <a:pt x="2610482" y="1934184"/>
                        <a:pt x="2603375" y="1934184"/>
                      </a:cubicBezTo>
                      <a:lnTo>
                        <a:pt x="2603375" y="1934184"/>
                      </a:lnTo>
                      <a:cubicBezTo>
                        <a:pt x="2610482" y="1934184"/>
                        <a:pt x="2617590" y="1931815"/>
                        <a:pt x="2624697" y="1934184"/>
                      </a:cubicBezTo>
                      <a:close/>
                      <a:moveTo>
                        <a:pt x="2494395" y="1420083"/>
                      </a:move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4395" y="1420083"/>
                        <a:pt x="2494395" y="1420083"/>
                      </a:cubicBezTo>
                      <a:cubicBezTo>
                        <a:pt x="2494395" y="1420083"/>
                        <a:pt x="2496764" y="1420083"/>
                        <a:pt x="2496764" y="1420083"/>
                      </a:cubicBezTo>
                      <a:cubicBezTo>
                        <a:pt x="2496764" y="1420083"/>
                        <a:pt x="2494395" y="1420083"/>
                        <a:pt x="2494395" y="1420083"/>
                      </a:cubicBezTo>
                      <a:close/>
                      <a:moveTo>
                        <a:pt x="2508610" y="1474573"/>
                      </a:moveTo>
                      <a:cubicBezTo>
                        <a:pt x="2503872" y="1474573"/>
                        <a:pt x="2499133" y="1472204"/>
                        <a:pt x="2494395" y="1472204"/>
                      </a:cubicBezTo>
                      <a:cubicBezTo>
                        <a:pt x="2494395" y="1472204"/>
                        <a:pt x="2494395" y="1472204"/>
                        <a:pt x="2494395" y="1472204"/>
                      </a:cubicBezTo>
                      <a:cubicBezTo>
                        <a:pt x="2501503" y="1474573"/>
                        <a:pt x="2506241" y="1474573"/>
                        <a:pt x="2508610" y="1474573"/>
                      </a:cubicBezTo>
                      <a:close/>
                      <a:moveTo>
                        <a:pt x="2501503" y="1728070"/>
                      </a:moveTo>
                      <a:cubicBezTo>
                        <a:pt x="2515717" y="1723331"/>
                        <a:pt x="2532301" y="1723331"/>
                        <a:pt x="2541778" y="1709117"/>
                      </a:cubicBezTo>
                      <a:cubicBezTo>
                        <a:pt x="2548885" y="1697271"/>
                        <a:pt x="2565469" y="1699640"/>
                        <a:pt x="2577315" y="1702009"/>
                      </a:cubicBezTo>
                      <a:cubicBezTo>
                        <a:pt x="2579684" y="1702009"/>
                        <a:pt x="2579684" y="1702009"/>
                        <a:pt x="2582053" y="1704378"/>
                      </a:cubicBezTo>
                      <a:cubicBezTo>
                        <a:pt x="2582053" y="1704378"/>
                        <a:pt x="2579684" y="1704378"/>
                        <a:pt x="2577315" y="1702009"/>
                      </a:cubicBezTo>
                      <a:cubicBezTo>
                        <a:pt x="2565469" y="1697271"/>
                        <a:pt x="2548885" y="1697271"/>
                        <a:pt x="2541778" y="1709117"/>
                      </a:cubicBezTo>
                      <a:cubicBezTo>
                        <a:pt x="2532301" y="1723331"/>
                        <a:pt x="2515717" y="1723331"/>
                        <a:pt x="2501503" y="1728070"/>
                      </a:cubicBezTo>
                      <a:cubicBezTo>
                        <a:pt x="2496764" y="1728070"/>
                        <a:pt x="2492026" y="1730439"/>
                        <a:pt x="2489657" y="1730439"/>
                      </a:cubicBezTo>
                      <a:cubicBezTo>
                        <a:pt x="2489657" y="1730439"/>
                        <a:pt x="2489657" y="1730439"/>
                        <a:pt x="2489657" y="1730439"/>
                      </a:cubicBezTo>
                      <a:cubicBezTo>
                        <a:pt x="2492026" y="1730439"/>
                        <a:pt x="2496764" y="1728070"/>
                        <a:pt x="2501503" y="1728070"/>
                      </a:cubicBezTo>
                      <a:close/>
                      <a:moveTo>
                        <a:pt x="2555992" y="1325318"/>
                      </a:moveTo>
                      <a:cubicBezTo>
                        <a:pt x="2541778" y="1320580"/>
                        <a:pt x="2527563" y="1320580"/>
                        <a:pt x="2515717" y="1332425"/>
                      </a:cubicBezTo>
                      <a:cubicBezTo>
                        <a:pt x="2513348" y="1332425"/>
                        <a:pt x="2513348" y="1334795"/>
                        <a:pt x="2510979" y="1334795"/>
                      </a:cubicBezTo>
                      <a:cubicBezTo>
                        <a:pt x="2513348" y="1334795"/>
                        <a:pt x="2515717" y="1334795"/>
                        <a:pt x="2515717" y="1332425"/>
                      </a:cubicBezTo>
                      <a:cubicBezTo>
                        <a:pt x="2527563" y="1320580"/>
                        <a:pt x="2541778" y="1320580"/>
                        <a:pt x="2555992" y="1325318"/>
                      </a:cubicBezTo>
                      <a:close/>
                      <a:moveTo>
                        <a:pt x="2534670" y="1256613"/>
                      </a:moveTo>
                      <a:cubicBezTo>
                        <a:pt x="2532301" y="1258982"/>
                        <a:pt x="2529932" y="1261352"/>
                        <a:pt x="2525194" y="1261352"/>
                      </a:cubicBezTo>
                      <a:cubicBezTo>
                        <a:pt x="2527563" y="1258982"/>
                        <a:pt x="2532301" y="1256613"/>
                        <a:pt x="2534670" y="1256613"/>
                      </a:cubicBezTo>
                      <a:cubicBezTo>
                        <a:pt x="2539409" y="1254244"/>
                        <a:pt x="2541778" y="1251875"/>
                        <a:pt x="2544147" y="1249506"/>
                      </a:cubicBezTo>
                      <a:cubicBezTo>
                        <a:pt x="2541778" y="1251875"/>
                        <a:pt x="2537040" y="1254244"/>
                        <a:pt x="2534670" y="1256613"/>
                      </a:cubicBezTo>
                      <a:close/>
                      <a:moveTo>
                        <a:pt x="2548885" y="1372701"/>
                      </a:moveTo>
                      <a:cubicBezTo>
                        <a:pt x="2541778" y="1372701"/>
                        <a:pt x="2534670" y="1372701"/>
                        <a:pt x="2527563" y="1370331"/>
                      </a:cubicBezTo>
                      <a:cubicBezTo>
                        <a:pt x="2525194" y="1370331"/>
                        <a:pt x="2522825" y="1370331"/>
                        <a:pt x="2520456" y="1370331"/>
                      </a:cubicBezTo>
                      <a:cubicBezTo>
                        <a:pt x="2522825" y="1370331"/>
                        <a:pt x="2525194" y="1370331"/>
                        <a:pt x="2527563" y="1370331"/>
                      </a:cubicBezTo>
                      <a:cubicBezTo>
                        <a:pt x="2537040" y="1372701"/>
                        <a:pt x="2541778" y="1372701"/>
                        <a:pt x="2548885" y="1372701"/>
                      </a:cubicBezTo>
                      <a:close/>
                      <a:moveTo>
                        <a:pt x="2565469" y="1645150"/>
                      </a:moveTo>
                      <a:cubicBezTo>
                        <a:pt x="2563100" y="1640412"/>
                        <a:pt x="2558362" y="1638043"/>
                        <a:pt x="2555992" y="1638043"/>
                      </a:cubicBezTo>
                      <a:cubicBezTo>
                        <a:pt x="2558362" y="1638043"/>
                        <a:pt x="2560731" y="1640412"/>
                        <a:pt x="2565469" y="1645150"/>
                      </a:cubicBezTo>
                      <a:cubicBezTo>
                        <a:pt x="2574946" y="1656996"/>
                        <a:pt x="2584422" y="1664103"/>
                        <a:pt x="2598637" y="1666472"/>
                      </a:cubicBezTo>
                      <a:cubicBezTo>
                        <a:pt x="2584422" y="1664103"/>
                        <a:pt x="2574946" y="1656996"/>
                        <a:pt x="2565469" y="1645150"/>
                      </a:cubicBezTo>
                      <a:close/>
                      <a:moveTo>
                        <a:pt x="2577315" y="1313472"/>
                      </a:moveTo>
                      <a:cubicBezTo>
                        <a:pt x="2582053" y="1311103"/>
                        <a:pt x="2586791" y="1313472"/>
                        <a:pt x="2591529" y="1313472"/>
                      </a:cubicBezTo>
                      <a:cubicBezTo>
                        <a:pt x="2589160" y="1311103"/>
                        <a:pt x="2584422" y="1311103"/>
                        <a:pt x="2577315" y="1313472"/>
                      </a:cubicBezTo>
                      <a:cubicBezTo>
                        <a:pt x="2574946" y="1318211"/>
                        <a:pt x="2570207" y="1325318"/>
                        <a:pt x="2565469" y="1327687"/>
                      </a:cubicBezTo>
                      <a:cubicBezTo>
                        <a:pt x="2570207" y="1325318"/>
                        <a:pt x="2574946" y="1318211"/>
                        <a:pt x="2577315" y="1313472"/>
                      </a:cubicBezTo>
                      <a:lnTo>
                        <a:pt x="2577315" y="1313472"/>
                      </a:lnTo>
                      <a:close/>
                      <a:moveTo>
                        <a:pt x="2586791" y="1249506"/>
                      </a:moveTo>
                      <a:cubicBezTo>
                        <a:pt x="2589160" y="1251875"/>
                        <a:pt x="2591529" y="1254244"/>
                        <a:pt x="2596268" y="1256613"/>
                      </a:cubicBezTo>
                      <a:cubicBezTo>
                        <a:pt x="2610482" y="1270828"/>
                        <a:pt x="2627066" y="1282674"/>
                        <a:pt x="2646019" y="1285043"/>
                      </a:cubicBezTo>
                      <a:cubicBezTo>
                        <a:pt x="2627066" y="1285043"/>
                        <a:pt x="2612852" y="1270828"/>
                        <a:pt x="2596268" y="1256613"/>
                      </a:cubicBezTo>
                      <a:cubicBezTo>
                        <a:pt x="2591529" y="1254244"/>
                        <a:pt x="2589160" y="1251875"/>
                        <a:pt x="2586791" y="1249506"/>
                      </a:cubicBezTo>
                      <a:close/>
                      <a:moveTo>
                        <a:pt x="2560731" y="1296889"/>
                      </a:moveTo>
                      <a:cubicBezTo>
                        <a:pt x="2565469" y="1299258"/>
                        <a:pt x="2567838" y="1301627"/>
                        <a:pt x="2570207" y="1303996"/>
                      </a:cubicBezTo>
                      <a:cubicBezTo>
                        <a:pt x="2567838" y="1301627"/>
                        <a:pt x="2565469" y="1299258"/>
                        <a:pt x="2560731" y="1296889"/>
                      </a:cubicBezTo>
                      <a:close/>
                      <a:moveTo>
                        <a:pt x="2757368" y="1436667"/>
                      </a:moveTo>
                      <a:lnTo>
                        <a:pt x="2757368" y="1436667"/>
                      </a:lnTo>
                      <a:cubicBezTo>
                        <a:pt x="2759738" y="1436667"/>
                        <a:pt x="2759738" y="1436667"/>
                        <a:pt x="2757368" y="1436667"/>
                      </a:cubicBezTo>
                      <a:cubicBezTo>
                        <a:pt x="2759738" y="1436667"/>
                        <a:pt x="2759738" y="1436667"/>
                        <a:pt x="2757368" y="1436667"/>
                      </a:cubicBezTo>
                      <a:close/>
                      <a:moveTo>
                        <a:pt x="2762107" y="1439036"/>
                      </a:moveTo>
                      <a:cubicBezTo>
                        <a:pt x="2769214" y="1443774"/>
                        <a:pt x="2778691" y="1448513"/>
                        <a:pt x="2781060" y="1455620"/>
                      </a:cubicBezTo>
                      <a:cubicBezTo>
                        <a:pt x="2778691" y="1448513"/>
                        <a:pt x="2766845" y="1446143"/>
                        <a:pt x="2762107" y="1439036"/>
                      </a:cubicBezTo>
                      <a:close/>
                      <a:moveTo>
                        <a:pt x="2781060" y="1365593"/>
                      </a:moveTo>
                      <a:cubicBezTo>
                        <a:pt x="2783429" y="1365593"/>
                        <a:pt x="2783429" y="1367962"/>
                        <a:pt x="2783429" y="1370331"/>
                      </a:cubicBezTo>
                      <a:lnTo>
                        <a:pt x="2783429" y="1370331"/>
                      </a:lnTo>
                      <a:cubicBezTo>
                        <a:pt x="2783429" y="1367962"/>
                        <a:pt x="2783429" y="1365593"/>
                        <a:pt x="2781060" y="1365593"/>
                      </a:cubicBezTo>
                      <a:close/>
                      <a:moveTo>
                        <a:pt x="2790536" y="1330056"/>
                      </a:moveTo>
                      <a:cubicBezTo>
                        <a:pt x="2785798" y="1334795"/>
                        <a:pt x="2781060" y="1332425"/>
                        <a:pt x="2778691" y="1330056"/>
                      </a:cubicBezTo>
                      <a:cubicBezTo>
                        <a:pt x="2781060" y="1332425"/>
                        <a:pt x="2785798" y="1334795"/>
                        <a:pt x="2790536" y="1330056"/>
                      </a:cubicBezTo>
                      <a:cubicBezTo>
                        <a:pt x="2797644" y="1325318"/>
                        <a:pt x="2804751" y="1325318"/>
                        <a:pt x="2809489" y="1327687"/>
                      </a:cubicBezTo>
                      <a:cubicBezTo>
                        <a:pt x="2804751" y="1325318"/>
                        <a:pt x="2800013" y="1325318"/>
                        <a:pt x="2790536" y="1330056"/>
                      </a:cubicBezTo>
                      <a:close/>
                      <a:moveTo>
                        <a:pt x="2776321" y="1223445"/>
                      </a:moveTo>
                      <a:cubicBezTo>
                        <a:pt x="2771583" y="1218707"/>
                        <a:pt x="2766845" y="1211600"/>
                        <a:pt x="2764476" y="1206862"/>
                      </a:cubicBezTo>
                      <a:cubicBezTo>
                        <a:pt x="2766845" y="1211600"/>
                        <a:pt x="2771583" y="1218707"/>
                        <a:pt x="2776321" y="1223445"/>
                      </a:cubicBezTo>
                      <a:close/>
                      <a:moveTo>
                        <a:pt x="2629436" y="1344271"/>
                      </a:moveTo>
                      <a:cubicBezTo>
                        <a:pt x="2629436" y="1344271"/>
                        <a:pt x="2629436" y="1344271"/>
                        <a:pt x="2629436" y="1344271"/>
                      </a:cubicBezTo>
                      <a:cubicBezTo>
                        <a:pt x="2634174" y="1344271"/>
                        <a:pt x="2641281" y="1344271"/>
                        <a:pt x="2646019" y="1344271"/>
                      </a:cubicBezTo>
                      <a:lnTo>
                        <a:pt x="2646019" y="1344271"/>
                      </a:lnTo>
                      <a:cubicBezTo>
                        <a:pt x="2641281" y="1344271"/>
                        <a:pt x="2636543" y="1344271"/>
                        <a:pt x="2629436" y="1344271"/>
                      </a:cubicBezTo>
                      <a:close/>
                      <a:moveTo>
                        <a:pt x="2667342" y="1294519"/>
                      </a:moveTo>
                      <a:cubicBezTo>
                        <a:pt x="2648389" y="1296889"/>
                        <a:pt x="2629436" y="1311103"/>
                        <a:pt x="2619959" y="1325318"/>
                      </a:cubicBezTo>
                      <a:cubicBezTo>
                        <a:pt x="2619959" y="1325318"/>
                        <a:pt x="2619959" y="1325318"/>
                        <a:pt x="2619959" y="1325318"/>
                      </a:cubicBezTo>
                      <a:cubicBezTo>
                        <a:pt x="2615221" y="1325318"/>
                        <a:pt x="2612852" y="1322949"/>
                        <a:pt x="2608114" y="1322949"/>
                      </a:cubicBezTo>
                      <a:cubicBezTo>
                        <a:pt x="2610482" y="1325318"/>
                        <a:pt x="2615221" y="1325318"/>
                        <a:pt x="2619959" y="1325318"/>
                      </a:cubicBezTo>
                      <a:cubicBezTo>
                        <a:pt x="2631805" y="1311103"/>
                        <a:pt x="2650758" y="1296889"/>
                        <a:pt x="2667342" y="1294519"/>
                      </a:cubicBezTo>
                      <a:close/>
                      <a:moveTo>
                        <a:pt x="2667342" y="1045761"/>
                      </a:moveTo>
                      <a:cubicBezTo>
                        <a:pt x="2667342" y="1045761"/>
                        <a:pt x="2667342" y="1045761"/>
                        <a:pt x="2667342" y="1045761"/>
                      </a:cubicBezTo>
                      <a:cubicBezTo>
                        <a:pt x="2667342" y="1043392"/>
                        <a:pt x="2667342" y="1043392"/>
                        <a:pt x="2669711" y="1043392"/>
                      </a:cubicBezTo>
                      <a:cubicBezTo>
                        <a:pt x="2667342" y="1043392"/>
                        <a:pt x="2667342" y="1043392"/>
                        <a:pt x="2667342" y="1045761"/>
                      </a:cubicBezTo>
                      <a:close/>
                      <a:moveTo>
                        <a:pt x="2615221" y="1057607"/>
                      </a:moveTo>
                      <a:cubicBezTo>
                        <a:pt x="2601006" y="1055237"/>
                        <a:pt x="2586791" y="1045761"/>
                        <a:pt x="2570207" y="1045761"/>
                      </a:cubicBezTo>
                      <a:cubicBezTo>
                        <a:pt x="2548885" y="1045761"/>
                        <a:pt x="2529932" y="1045761"/>
                        <a:pt x="2525194" y="1069452"/>
                      </a:cubicBezTo>
                      <a:cubicBezTo>
                        <a:pt x="2529932" y="1043392"/>
                        <a:pt x="2551254" y="1045761"/>
                        <a:pt x="2570207" y="1045761"/>
                      </a:cubicBezTo>
                      <a:cubicBezTo>
                        <a:pt x="2586791" y="1045761"/>
                        <a:pt x="2601006" y="1057607"/>
                        <a:pt x="2615221" y="1057607"/>
                      </a:cubicBezTo>
                      <a:cubicBezTo>
                        <a:pt x="2631805" y="1059976"/>
                        <a:pt x="2655496" y="1081298"/>
                        <a:pt x="2664972" y="1050499"/>
                      </a:cubicBezTo>
                      <a:cubicBezTo>
                        <a:pt x="2657865" y="1081298"/>
                        <a:pt x="2631805" y="1059976"/>
                        <a:pt x="2615221" y="1057607"/>
                      </a:cubicBezTo>
                      <a:close/>
                      <a:moveTo>
                        <a:pt x="2529932" y="1296889"/>
                      </a:moveTo>
                      <a:cubicBezTo>
                        <a:pt x="2525194" y="1296889"/>
                        <a:pt x="2520456" y="1299258"/>
                        <a:pt x="2518087" y="1299258"/>
                      </a:cubicBezTo>
                      <a:cubicBezTo>
                        <a:pt x="2494395" y="1303996"/>
                        <a:pt x="2482550" y="1303996"/>
                        <a:pt x="2473073" y="1296889"/>
                      </a:cubicBezTo>
                      <a:cubicBezTo>
                        <a:pt x="2482550" y="1303996"/>
                        <a:pt x="2494395" y="1303996"/>
                        <a:pt x="2518087" y="1299258"/>
                      </a:cubicBezTo>
                      <a:cubicBezTo>
                        <a:pt x="2522825" y="1299258"/>
                        <a:pt x="2525194" y="1299258"/>
                        <a:pt x="2529932" y="1296889"/>
                      </a:cubicBezTo>
                      <a:close/>
                      <a:moveTo>
                        <a:pt x="2401999" y="1768345"/>
                      </a:moveTo>
                      <a:cubicBezTo>
                        <a:pt x="2404368" y="1777821"/>
                        <a:pt x="2406737" y="1784929"/>
                        <a:pt x="2392523" y="1784929"/>
                      </a:cubicBezTo>
                      <a:cubicBezTo>
                        <a:pt x="2390154" y="1784929"/>
                        <a:pt x="2387785" y="1784929"/>
                        <a:pt x="2385415" y="1782560"/>
                      </a:cubicBezTo>
                      <a:cubicBezTo>
                        <a:pt x="2387785" y="1782560"/>
                        <a:pt x="2390154" y="1784929"/>
                        <a:pt x="2392523" y="1784929"/>
                      </a:cubicBezTo>
                      <a:cubicBezTo>
                        <a:pt x="2404368" y="1784929"/>
                        <a:pt x="2401999" y="1777821"/>
                        <a:pt x="2401999" y="1768345"/>
                      </a:cubicBezTo>
                      <a:cubicBezTo>
                        <a:pt x="2401999" y="1765976"/>
                        <a:pt x="2401999" y="1758868"/>
                        <a:pt x="2404368" y="1758868"/>
                      </a:cubicBezTo>
                      <a:cubicBezTo>
                        <a:pt x="2428060" y="1749392"/>
                        <a:pt x="2439905" y="1704378"/>
                        <a:pt x="2473073" y="1718593"/>
                      </a:cubicBezTo>
                      <a:cubicBezTo>
                        <a:pt x="2439905" y="1704378"/>
                        <a:pt x="2428060" y="1749392"/>
                        <a:pt x="2404368" y="1758868"/>
                      </a:cubicBezTo>
                      <a:cubicBezTo>
                        <a:pt x="2401999" y="1758868"/>
                        <a:pt x="2399630" y="1765976"/>
                        <a:pt x="2401999" y="1768345"/>
                      </a:cubicBezTo>
                      <a:close/>
                      <a:moveTo>
                        <a:pt x="2366462" y="1649888"/>
                      </a:moveTo>
                      <a:cubicBezTo>
                        <a:pt x="2364093" y="1647519"/>
                        <a:pt x="2359355" y="1645150"/>
                        <a:pt x="2356986" y="1645150"/>
                      </a:cubicBezTo>
                      <a:cubicBezTo>
                        <a:pt x="2373570" y="1640412"/>
                        <a:pt x="2390154" y="1640412"/>
                        <a:pt x="2397261" y="1623828"/>
                      </a:cubicBezTo>
                      <a:cubicBezTo>
                        <a:pt x="2406737" y="1604875"/>
                        <a:pt x="2420952" y="1590660"/>
                        <a:pt x="2430429" y="1585922"/>
                      </a:cubicBezTo>
                      <a:cubicBezTo>
                        <a:pt x="2428060" y="1581184"/>
                        <a:pt x="2423321" y="1578815"/>
                        <a:pt x="2418583" y="1576445"/>
                      </a:cubicBezTo>
                      <a:cubicBezTo>
                        <a:pt x="2423321" y="1578815"/>
                        <a:pt x="2425691" y="1581184"/>
                        <a:pt x="2430429" y="1585922"/>
                      </a:cubicBezTo>
                      <a:cubicBezTo>
                        <a:pt x="2420952" y="1590660"/>
                        <a:pt x="2404368" y="1604875"/>
                        <a:pt x="2397261" y="1623828"/>
                      </a:cubicBezTo>
                      <a:cubicBezTo>
                        <a:pt x="2390154" y="1640412"/>
                        <a:pt x="2373570" y="1642781"/>
                        <a:pt x="2356986" y="1645150"/>
                      </a:cubicBezTo>
                      <a:cubicBezTo>
                        <a:pt x="2361724" y="1645150"/>
                        <a:pt x="2364093" y="1647519"/>
                        <a:pt x="2366462" y="1649888"/>
                      </a:cubicBezTo>
                      <a:close/>
                      <a:moveTo>
                        <a:pt x="2285912" y="1716224"/>
                      </a:moveTo>
                      <a:cubicBezTo>
                        <a:pt x="2285912" y="1711486"/>
                        <a:pt x="2285912" y="1704378"/>
                        <a:pt x="2285912" y="1699640"/>
                      </a:cubicBezTo>
                      <a:cubicBezTo>
                        <a:pt x="2283543" y="1699640"/>
                        <a:pt x="2281174" y="1699640"/>
                        <a:pt x="2281174" y="1699640"/>
                      </a:cubicBezTo>
                      <a:cubicBezTo>
                        <a:pt x="2283543" y="1699640"/>
                        <a:pt x="2283543" y="1699640"/>
                        <a:pt x="2285912" y="1699640"/>
                      </a:cubicBezTo>
                      <a:cubicBezTo>
                        <a:pt x="2295389" y="1692533"/>
                        <a:pt x="2304865" y="1692533"/>
                        <a:pt x="2314341" y="1694902"/>
                      </a:cubicBezTo>
                      <a:cubicBezTo>
                        <a:pt x="2304865" y="1692533"/>
                        <a:pt x="2295389" y="1692533"/>
                        <a:pt x="2285912" y="1699640"/>
                      </a:cubicBezTo>
                      <a:lnTo>
                        <a:pt x="2285912" y="1716224"/>
                      </a:lnTo>
                      <a:cubicBezTo>
                        <a:pt x="2302496" y="1716224"/>
                        <a:pt x="2309603" y="1735177"/>
                        <a:pt x="2326187" y="1737546"/>
                      </a:cubicBezTo>
                      <a:cubicBezTo>
                        <a:pt x="2311972" y="1747023"/>
                        <a:pt x="2297758" y="1749392"/>
                        <a:pt x="2283543" y="1747023"/>
                      </a:cubicBezTo>
                      <a:cubicBezTo>
                        <a:pt x="2297758" y="1749392"/>
                        <a:pt x="2311972" y="1744653"/>
                        <a:pt x="2326187" y="1737546"/>
                      </a:cubicBezTo>
                      <a:cubicBezTo>
                        <a:pt x="2309603" y="1732808"/>
                        <a:pt x="2302496" y="1716224"/>
                        <a:pt x="2285912" y="1716224"/>
                      </a:cubicBezTo>
                      <a:close/>
                      <a:moveTo>
                        <a:pt x="2252744" y="1711486"/>
                      </a:moveTo>
                      <a:cubicBezTo>
                        <a:pt x="2252744" y="1711486"/>
                        <a:pt x="2252744" y="1711486"/>
                        <a:pt x="2252744" y="1711486"/>
                      </a:cubicBezTo>
                      <a:cubicBezTo>
                        <a:pt x="2236160" y="1704378"/>
                        <a:pt x="2233791" y="1683056"/>
                        <a:pt x="2248006" y="1671211"/>
                      </a:cubicBezTo>
                      <a:cubicBezTo>
                        <a:pt x="2252744" y="1668841"/>
                        <a:pt x="2255113" y="1668841"/>
                        <a:pt x="2257483" y="1668841"/>
                      </a:cubicBezTo>
                      <a:cubicBezTo>
                        <a:pt x="2255113" y="1666472"/>
                        <a:pt x="2250375" y="1666472"/>
                        <a:pt x="2248006" y="1671211"/>
                      </a:cubicBezTo>
                      <a:cubicBezTo>
                        <a:pt x="2233791" y="1683056"/>
                        <a:pt x="2236160" y="1704378"/>
                        <a:pt x="2252744" y="1711486"/>
                      </a:cubicBezTo>
                      <a:close/>
                      <a:moveTo>
                        <a:pt x="2255113" y="1609613"/>
                      </a:moveTo>
                      <a:cubicBezTo>
                        <a:pt x="2248006" y="1611983"/>
                        <a:pt x="2238529" y="1609613"/>
                        <a:pt x="2229053" y="1611983"/>
                      </a:cubicBezTo>
                      <a:cubicBezTo>
                        <a:pt x="2212469" y="1614351"/>
                        <a:pt x="2207731" y="1623828"/>
                        <a:pt x="2210100" y="1638043"/>
                      </a:cubicBezTo>
                      <a:cubicBezTo>
                        <a:pt x="2210100" y="1642781"/>
                        <a:pt x="2214838" y="1647519"/>
                        <a:pt x="2217207" y="1649888"/>
                      </a:cubicBezTo>
                      <a:cubicBezTo>
                        <a:pt x="2214838" y="1647519"/>
                        <a:pt x="2210100" y="1642781"/>
                        <a:pt x="2210100" y="1638043"/>
                      </a:cubicBezTo>
                      <a:cubicBezTo>
                        <a:pt x="2207731" y="1623828"/>
                        <a:pt x="2214838" y="1614351"/>
                        <a:pt x="2229053" y="1611983"/>
                      </a:cubicBezTo>
                      <a:cubicBezTo>
                        <a:pt x="2236160" y="1609613"/>
                        <a:pt x="2245637" y="1611983"/>
                        <a:pt x="2255113" y="1609613"/>
                      </a:cubicBezTo>
                      <a:cubicBezTo>
                        <a:pt x="2269328" y="1607244"/>
                        <a:pt x="2281174" y="1602506"/>
                        <a:pt x="2269328" y="1585922"/>
                      </a:cubicBezTo>
                      <a:cubicBezTo>
                        <a:pt x="2264590" y="1578815"/>
                        <a:pt x="2264590" y="1569338"/>
                        <a:pt x="2264590" y="1559862"/>
                      </a:cubicBezTo>
                      <a:cubicBezTo>
                        <a:pt x="2262221" y="1543278"/>
                        <a:pt x="2262221" y="1533801"/>
                        <a:pt x="2255113" y="1529063"/>
                      </a:cubicBezTo>
                      <a:cubicBezTo>
                        <a:pt x="2259852" y="1533801"/>
                        <a:pt x="2262221" y="1540909"/>
                        <a:pt x="2264590" y="1559862"/>
                      </a:cubicBezTo>
                      <a:cubicBezTo>
                        <a:pt x="2264590" y="1569338"/>
                        <a:pt x="2264590" y="1578815"/>
                        <a:pt x="2269328" y="1585922"/>
                      </a:cubicBezTo>
                      <a:cubicBezTo>
                        <a:pt x="2278805" y="1602506"/>
                        <a:pt x="2266959" y="1607244"/>
                        <a:pt x="2255113" y="1609613"/>
                      </a:cubicBezTo>
                      <a:close/>
                      <a:moveTo>
                        <a:pt x="2274066" y="1647519"/>
                      </a:moveTo>
                      <a:cubicBezTo>
                        <a:pt x="2269328" y="1645150"/>
                        <a:pt x="2264590" y="1640412"/>
                        <a:pt x="2259852" y="1635674"/>
                      </a:cubicBezTo>
                      <a:cubicBezTo>
                        <a:pt x="2264590" y="1640412"/>
                        <a:pt x="2269328" y="1645150"/>
                        <a:pt x="2274066" y="1647519"/>
                      </a:cubicBezTo>
                      <a:close/>
                      <a:moveTo>
                        <a:pt x="2252744" y="1495895"/>
                      </a:moveTo>
                      <a:cubicBezTo>
                        <a:pt x="2221946" y="1491157"/>
                        <a:pt x="2217207" y="1495895"/>
                        <a:pt x="2207731" y="1521956"/>
                      </a:cubicBezTo>
                      <a:cubicBezTo>
                        <a:pt x="2210100" y="1524325"/>
                        <a:pt x="2212469" y="1526694"/>
                        <a:pt x="2214838" y="1526694"/>
                      </a:cubicBezTo>
                      <a:cubicBezTo>
                        <a:pt x="2212469" y="1526694"/>
                        <a:pt x="2210100" y="1521956"/>
                        <a:pt x="2207731" y="1521956"/>
                      </a:cubicBezTo>
                      <a:cubicBezTo>
                        <a:pt x="2207731" y="1521956"/>
                        <a:pt x="2207731" y="1521956"/>
                        <a:pt x="2207731" y="1521956"/>
                      </a:cubicBezTo>
                      <a:cubicBezTo>
                        <a:pt x="2214838" y="1495895"/>
                        <a:pt x="2221946" y="1491157"/>
                        <a:pt x="2252744" y="1495895"/>
                      </a:cubicBezTo>
                      <a:cubicBezTo>
                        <a:pt x="2271697" y="1498264"/>
                        <a:pt x="2285912" y="1486419"/>
                        <a:pt x="2281174" y="1476942"/>
                      </a:cubicBezTo>
                      <a:cubicBezTo>
                        <a:pt x="2274066" y="1465097"/>
                        <a:pt x="2276435" y="1448513"/>
                        <a:pt x="2269328" y="1434298"/>
                      </a:cubicBezTo>
                      <a:cubicBezTo>
                        <a:pt x="2276435" y="1448513"/>
                        <a:pt x="2274066" y="1462727"/>
                        <a:pt x="2281174" y="1476942"/>
                      </a:cubicBezTo>
                      <a:cubicBezTo>
                        <a:pt x="2285912" y="1486419"/>
                        <a:pt x="2271697" y="1498264"/>
                        <a:pt x="2252744" y="1495895"/>
                      </a:cubicBezTo>
                      <a:close/>
                      <a:moveTo>
                        <a:pt x="2176932" y="1526694"/>
                      </a:moveTo>
                      <a:cubicBezTo>
                        <a:pt x="2174563" y="1524325"/>
                        <a:pt x="2174563" y="1521956"/>
                        <a:pt x="2176932" y="1519586"/>
                      </a:cubicBezTo>
                      <a:cubicBezTo>
                        <a:pt x="2181670" y="1514848"/>
                        <a:pt x="2186409" y="1517217"/>
                        <a:pt x="2188778" y="1521956"/>
                      </a:cubicBezTo>
                      <a:cubicBezTo>
                        <a:pt x="2186409" y="1517217"/>
                        <a:pt x="2181670" y="1514848"/>
                        <a:pt x="2176932" y="1519586"/>
                      </a:cubicBezTo>
                      <a:cubicBezTo>
                        <a:pt x="2174563" y="1521956"/>
                        <a:pt x="2176932" y="1524325"/>
                        <a:pt x="2176932" y="1526694"/>
                      </a:cubicBezTo>
                      <a:close/>
                      <a:moveTo>
                        <a:pt x="2124811" y="1308734"/>
                      </a:moveTo>
                      <a:cubicBezTo>
                        <a:pt x="2146133" y="1294519"/>
                        <a:pt x="2162717" y="1299258"/>
                        <a:pt x="2181670" y="1306365"/>
                      </a:cubicBezTo>
                      <a:cubicBezTo>
                        <a:pt x="2162717" y="1299258"/>
                        <a:pt x="2146133" y="1294519"/>
                        <a:pt x="2124811" y="1308734"/>
                      </a:cubicBezTo>
                      <a:close/>
                      <a:moveTo>
                        <a:pt x="2169825" y="1704378"/>
                      </a:moveTo>
                      <a:cubicBezTo>
                        <a:pt x="2155610" y="1699640"/>
                        <a:pt x="2139026" y="1699640"/>
                        <a:pt x="2122442" y="1699640"/>
                      </a:cubicBezTo>
                      <a:lnTo>
                        <a:pt x="2122442" y="1699640"/>
                      </a:lnTo>
                      <a:cubicBezTo>
                        <a:pt x="2122442" y="1699640"/>
                        <a:pt x="2122442" y="1699640"/>
                        <a:pt x="2122442" y="1699640"/>
                      </a:cubicBezTo>
                      <a:cubicBezTo>
                        <a:pt x="2139026" y="1699640"/>
                        <a:pt x="2153241" y="1702009"/>
                        <a:pt x="2169825" y="1704378"/>
                      </a:cubicBezTo>
                      <a:close/>
                      <a:moveTo>
                        <a:pt x="2193516" y="1747023"/>
                      </a:moveTo>
                      <a:cubicBezTo>
                        <a:pt x="2195885" y="1751761"/>
                        <a:pt x="2198254" y="1756499"/>
                        <a:pt x="2200623" y="1761237"/>
                      </a:cubicBezTo>
                      <a:cubicBezTo>
                        <a:pt x="2198254" y="1756499"/>
                        <a:pt x="2195885" y="1751761"/>
                        <a:pt x="2193516" y="1747023"/>
                      </a:cubicBezTo>
                      <a:cubicBezTo>
                        <a:pt x="2191147" y="1742285"/>
                        <a:pt x="2188778" y="1739915"/>
                        <a:pt x="2186409" y="1735177"/>
                      </a:cubicBezTo>
                      <a:cubicBezTo>
                        <a:pt x="2188778" y="1739915"/>
                        <a:pt x="2193516" y="1742285"/>
                        <a:pt x="2193516" y="1747023"/>
                      </a:cubicBezTo>
                      <a:close/>
                      <a:moveTo>
                        <a:pt x="2200623" y="1346640"/>
                      </a:moveTo>
                      <a:cubicBezTo>
                        <a:pt x="2181670" y="1360855"/>
                        <a:pt x="2176932" y="1367962"/>
                        <a:pt x="2186409" y="1377439"/>
                      </a:cubicBezTo>
                      <a:cubicBezTo>
                        <a:pt x="2179301" y="1367962"/>
                        <a:pt x="2181670" y="1360855"/>
                        <a:pt x="2200623" y="1346640"/>
                      </a:cubicBezTo>
                      <a:cubicBezTo>
                        <a:pt x="2207731" y="1339533"/>
                        <a:pt x="2219576" y="1337164"/>
                        <a:pt x="2224315" y="1327687"/>
                      </a:cubicBezTo>
                      <a:cubicBezTo>
                        <a:pt x="2219576" y="1337164"/>
                        <a:pt x="2207731" y="1339533"/>
                        <a:pt x="2200623" y="1346640"/>
                      </a:cubicBezTo>
                      <a:close/>
                      <a:moveTo>
                        <a:pt x="2195885" y="1069452"/>
                      </a:moveTo>
                      <a:cubicBezTo>
                        <a:pt x="2193516" y="1064714"/>
                        <a:pt x="2191147" y="1059976"/>
                        <a:pt x="2191147" y="1055237"/>
                      </a:cubicBezTo>
                      <a:cubicBezTo>
                        <a:pt x="2191147" y="1050499"/>
                        <a:pt x="2191147" y="1048130"/>
                        <a:pt x="2195885" y="1043392"/>
                      </a:cubicBezTo>
                      <a:cubicBezTo>
                        <a:pt x="2193516" y="1045761"/>
                        <a:pt x="2191147" y="1050499"/>
                        <a:pt x="2193516" y="1055237"/>
                      </a:cubicBezTo>
                      <a:cubicBezTo>
                        <a:pt x="2191147" y="1059976"/>
                        <a:pt x="2193516" y="1064714"/>
                        <a:pt x="2195885" y="1069452"/>
                      </a:cubicBezTo>
                      <a:cubicBezTo>
                        <a:pt x="2200623" y="1078929"/>
                        <a:pt x="2217207" y="1078929"/>
                        <a:pt x="2214838" y="1093143"/>
                      </a:cubicBezTo>
                      <a:cubicBezTo>
                        <a:pt x="2212469" y="1104989"/>
                        <a:pt x="2200623" y="1107358"/>
                        <a:pt x="2191147" y="1116835"/>
                      </a:cubicBezTo>
                      <a:cubicBezTo>
                        <a:pt x="2188778" y="1119204"/>
                        <a:pt x="2186409" y="1121573"/>
                        <a:pt x="2184039" y="1121573"/>
                      </a:cubicBezTo>
                      <a:cubicBezTo>
                        <a:pt x="2186409" y="1119204"/>
                        <a:pt x="2188778" y="1119204"/>
                        <a:pt x="2191147" y="1116835"/>
                      </a:cubicBezTo>
                      <a:cubicBezTo>
                        <a:pt x="2198254" y="1109727"/>
                        <a:pt x="2212469" y="1104989"/>
                        <a:pt x="2214838" y="1093143"/>
                      </a:cubicBezTo>
                      <a:cubicBezTo>
                        <a:pt x="2217207" y="1078929"/>
                        <a:pt x="2200623" y="1078929"/>
                        <a:pt x="2195885" y="1069452"/>
                      </a:cubicBezTo>
                      <a:close/>
                      <a:moveTo>
                        <a:pt x="2221946" y="1180801"/>
                      </a:moveTo>
                      <a:cubicBezTo>
                        <a:pt x="2226684" y="1180801"/>
                        <a:pt x="2231422" y="1178432"/>
                        <a:pt x="2233791" y="1173694"/>
                      </a:cubicBezTo>
                      <a:cubicBezTo>
                        <a:pt x="2231422" y="1178432"/>
                        <a:pt x="2226684" y="1180801"/>
                        <a:pt x="2221946" y="1180801"/>
                      </a:cubicBezTo>
                      <a:close/>
                      <a:moveTo>
                        <a:pt x="2304865" y="1602506"/>
                      </a:moveTo>
                      <a:cubicBezTo>
                        <a:pt x="2316711" y="1609613"/>
                        <a:pt x="2328556" y="1614351"/>
                        <a:pt x="2340402" y="1623828"/>
                      </a:cubicBezTo>
                      <a:cubicBezTo>
                        <a:pt x="2330925" y="1614351"/>
                        <a:pt x="2316711" y="1609613"/>
                        <a:pt x="2304865" y="1602506"/>
                      </a:cubicBezTo>
                      <a:close/>
                      <a:moveTo>
                        <a:pt x="2302496" y="1332425"/>
                      </a:moveTo>
                      <a:cubicBezTo>
                        <a:pt x="2271697" y="1341902"/>
                        <a:pt x="2250375" y="1330056"/>
                        <a:pt x="2226684" y="1320580"/>
                      </a:cubicBezTo>
                      <a:lnTo>
                        <a:pt x="2226684" y="1320580"/>
                      </a:lnTo>
                      <a:lnTo>
                        <a:pt x="2226684" y="1320580"/>
                      </a:lnTo>
                      <a:cubicBezTo>
                        <a:pt x="2236160" y="1306365"/>
                        <a:pt x="2238529" y="1289781"/>
                        <a:pt x="2236160" y="1263721"/>
                      </a:cubicBezTo>
                      <a:cubicBezTo>
                        <a:pt x="2233791" y="1247137"/>
                        <a:pt x="2240899" y="1237660"/>
                        <a:pt x="2259852" y="1244768"/>
                      </a:cubicBezTo>
                      <a:cubicBezTo>
                        <a:pt x="2288281" y="1254244"/>
                        <a:pt x="2311972" y="1240029"/>
                        <a:pt x="2340402" y="1237660"/>
                      </a:cubicBezTo>
                      <a:cubicBezTo>
                        <a:pt x="2347509" y="1237660"/>
                        <a:pt x="2352248" y="1232922"/>
                        <a:pt x="2354617" y="1228184"/>
                      </a:cubicBezTo>
                      <a:cubicBezTo>
                        <a:pt x="2354617" y="1232922"/>
                        <a:pt x="2349878" y="1237660"/>
                        <a:pt x="2340402" y="1237660"/>
                      </a:cubicBezTo>
                      <a:cubicBezTo>
                        <a:pt x="2314341" y="1240029"/>
                        <a:pt x="2288281" y="1254244"/>
                        <a:pt x="2259852" y="1244768"/>
                      </a:cubicBezTo>
                      <a:cubicBezTo>
                        <a:pt x="2240899" y="1237660"/>
                        <a:pt x="2233791" y="1247137"/>
                        <a:pt x="2236160" y="1263721"/>
                      </a:cubicBezTo>
                      <a:cubicBezTo>
                        <a:pt x="2240899" y="1289781"/>
                        <a:pt x="2238529" y="1303996"/>
                        <a:pt x="2226684" y="1320580"/>
                      </a:cubicBezTo>
                      <a:cubicBezTo>
                        <a:pt x="2250375" y="1330056"/>
                        <a:pt x="2271697" y="1341902"/>
                        <a:pt x="2302496" y="1332425"/>
                      </a:cubicBezTo>
                      <a:cubicBezTo>
                        <a:pt x="2314341" y="1327687"/>
                        <a:pt x="2333295" y="1337164"/>
                        <a:pt x="2347509" y="1341902"/>
                      </a:cubicBezTo>
                      <a:cubicBezTo>
                        <a:pt x="2356986" y="1344271"/>
                        <a:pt x="2366462" y="1346640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78308" y="1339533"/>
                        <a:pt x="2378308" y="1339533"/>
                        <a:pt x="2378308" y="1339533"/>
                      </a:cubicBezTo>
                      <a:cubicBezTo>
                        <a:pt x="2366462" y="1346640"/>
                        <a:pt x="2356986" y="1344271"/>
                        <a:pt x="2347509" y="1341902"/>
                      </a:cubicBezTo>
                      <a:cubicBezTo>
                        <a:pt x="2330925" y="1337164"/>
                        <a:pt x="2314341" y="1327687"/>
                        <a:pt x="2302496" y="1332425"/>
                      </a:cubicBezTo>
                      <a:close/>
                      <a:moveTo>
                        <a:pt x="2283543" y="1157110"/>
                      </a:moveTo>
                      <a:cubicBezTo>
                        <a:pt x="2283543" y="1157110"/>
                        <a:pt x="2283543" y="1157110"/>
                        <a:pt x="2283543" y="1157110"/>
                      </a:cubicBezTo>
                      <a:cubicBezTo>
                        <a:pt x="2295389" y="1171325"/>
                        <a:pt x="2304865" y="1183170"/>
                        <a:pt x="2295389" y="1195016"/>
                      </a:cubicBezTo>
                      <a:cubicBezTo>
                        <a:pt x="2290650" y="1202123"/>
                        <a:pt x="2281174" y="1202123"/>
                        <a:pt x="2269328" y="1197385"/>
                      </a:cubicBezTo>
                      <a:cubicBezTo>
                        <a:pt x="2281174" y="1202123"/>
                        <a:pt x="2290650" y="1202123"/>
                        <a:pt x="2295389" y="1195016"/>
                      </a:cubicBezTo>
                      <a:cubicBezTo>
                        <a:pt x="2304865" y="1183170"/>
                        <a:pt x="2295389" y="1171325"/>
                        <a:pt x="2283543" y="1157110"/>
                      </a:cubicBezTo>
                      <a:close/>
                      <a:moveTo>
                        <a:pt x="2361724" y="1014962"/>
                      </a:moveTo>
                      <a:cubicBezTo>
                        <a:pt x="2361724" y="1014962"/>
                        <a:pt x="2361724" y="1014962"/>
                        <a:pt x="2361724" y="1014962"/>
                      </a:cubicBezTo>
                      <a:cubicBezTo>
                        <a:pt x="2361724" y="1019701"/>
                        <a:pt x="2361724" y="1029177"/>
                        <a:pt x="2359355" y="1029177"/>
                      </a:cubicBezTo>
                      <a:cubicBezTo>
                        <a:pt x="2338033" y="1043392"/>
                        <a:pt x="2338033" y="1071821"/>
                        <a:pt x="2319080" y="1086036"/>
                      </a:cubicBezTo>
                      <a:cubicBezTo>
                        <a:pt x="2319080" y="1086036"/>
                        <a:pt x="2319080" y="1086036"/>
                        <a:pt x="2319080" y="1086036"/>
                      </a:cubicBezTo>
                      <a:cubicBezTo>
                        <a:pt x="2338033" y="1071821"/>
                        <a:pt x="2338033" y="1043392"/>
                        <a:pt x="2359355" y="1029177"/>
                      </a:cubicBezTo>
                      <a:cubicBezTo>
                        <a:pt x="2364093" y="1026808"/>
                        <a:pt x="2361724" y="1019701"/>
                        <a:pt x="2361724" y="1014962"/>
                      </a:cubicBezTo>
                      <a:close/>
                      <a:moveTo>
                        <a:pt x="2338033" y="1159479"/>
                      </a:moveTo>
                      <a:cubicBezTo>
                        <a:pt x="2349878" y="1157110"/>
                        <a:pt x="2364093" y="1164217"/>
                        <a:pt x="2373570" y="1154741"/>
                      </a:cubicBezTo>
                      <a:cubicBezTo>
                        <a:pt x="2373570" y="1154741"/>
                        <a:pt x="2373570" y="1154741"/>
                        <a:pt x="2373570" y="1154741"/>
                      </a:cubicBezTo>
                      <a:cubicBezTo>
                        <a:pt x="2361724" y="1161848"/>
                        <a:pt x="2349878" y="1157110"/>
                        <a:pt x="2338033" y="1159479"/>
                      </a:cubicBezTo>
                      <a:cubicBezTo>
                        <a:pt x="2328556" y="1159479"/>
                        <a:pt x="2321449" y="1161848"/>
                        <a:pt x="2316711" y="1171325"/>
                      </a:cubicBezTo>
                      <a:cubicBezTo>
                        <a:pt x="2314341" y="1173694"/>
                        <a:pt x="2314341" y="1176063"/>
                        <a:pt x="2314341" y="1178432"/>
                      </a:cubicBezTo>
                      <a:cubicBezTo>
                        <a:pt x="2314341" y="1176063"/>
                        <a:pt x="2314341" y="1173694"/>
                        <a:pt x="2316711" y="1171325"/>
                      </a:cubicBezTo>
                      <a:cubicBezTo>
                        <a:pt x="2319080" y="1161848"/>
                        <a:pt x="2328556" y="1159479"/>
                        <a:pt x="2338033" y="1159479"/>
                      </a:cubicBezTo>
                      <a:close/>
                      <a:moveTo>
                        <a:pt x="2404368" y="1033915"/>
                      </a:moveTo>
                      <a:cubicBezTo>
                        <a:pt x="2406737" y="1036285"/>
                        <a:pt x="2406737" y="1038654"/>
                        <a:pt x="2409107" y="1041023"/>
                      </a:cubicBezTo>
                      <a:cubicBezTo>
                        <a:pt x="2401999" y="1048130"/>
                        <a:pt x="2394892" y="1055237"/>
                        <a:pt x="2390154" y="1062345"/>
                      </a:cubicBezTo>
                      <a:cubicBezTo>
                        <a:pt x="2394892" y="1055237"/>
                        <a:pt x="2401999" y="1048130"/>
                        <a:pt x="2409107" y="1041023"/>
                      </a:cubicBezTo>
                      <a:cubicBezTo>
                        <a:pt x="2409107" y="1038654"/>
                        <a:pt x="2406737" y="1036285"/>
                        <a:pt x="2404368" y="1033915"/>
                      </a:cubicBezTo>
                      <a:close/>
                      <a:moveTo>
                        <a:pt x="2425691" y="1204493"/>
                      </a:moveTo>
                      <a:cubicBezTo>
                        <a:pt x="2418583" y="1206862"/>
                        <a:pt x="2411476" y="1206862"/>
                        <a:pt x="2404368" y="1206862"/>
                      </a:cubicBezTo>
                      <a:cubicBezTo>
                        <a:pt x="2399630" y="1206862"/>
                        <a:pt x="2397261" y="1209231"/>
                        <a:pt x="2392523" y="1209231"/>
                      </a:cubicBezTo>
                      <a:cubicBezTo>
                        <a:pt x="2394892" y="1209231"/>
                        <a:pt x="2399630" y="1209231"/>
                        <a:pt x="2404368" y="1206862"/>
                      </a:cubicBezTo>
                      <a:cubicBezTo>
                        <a:pt x="2413845" y="1206862"/>
                        <a:pt x="2420952" y="1206862"/>
                        <a:pt x="2425691" y="1204493"/>
                      </a:cubicBezTo>
                      <a:close/>
                      <a:moveTo>
                        <a:pt x="2418583" y="1256613"/>
                      </a:moveTo>
                      <a:cubicBezTo>
                        <a:pt x="2435167" y="1254244"/>
                        <a:pt x="2444643" y="1258982"/>
                        <a:pt x="2454120" y="1273197"/>
                      </a:cubicBezTo>
                      <a:cubicBezTo>
                        <a:pt x="2454120" y="1273197"/>
                        <a:pt x="2454120" y="1275566"/>
                        <a:pt x="2456489" y="1275566"/>
                      </a:cubicBezTo>
                      <a:cubicBezTo>
                        <a:pt x="2456489" y="1275566"/>
                        <a:pt x="2456489" y="1273197"/>
                        <a:pt x="2454120" y="1273197"/>
                      </a:cubicBezTo>
                      <a:cubicBezTo>
                        <a:pt x="2444643" y="1258982"/>
                        <a:pt x="2435167" y="1254244"/>
                        <a:pt x="2418583" y="1256613"/>
                      </a:cubicBezTo>
                      <a:cubicBezTo>
                        <a:pt x="2404368" y="1258982"/>
                        <a:pt x="2392523" y="1263721"/>
                        <a:pt x="2378308" y="1261352"/>
                      </a:cubicBezTo>
                      <a:cubicBezTo>
                        <a:pt x="2361724" y="1256613"/>
                        <a:pt x="2354617" y="1275566"/>
                        <a:pt x="2359355" y="1282674"/>
                      </a:cubicBezTo>
                      <a:cubicBezTo>
                        <a:pt x="2359355" y="1285043"/>
                        <a:pt x="2361724" y="1285043"/>
                        <a:pt x="2361724" y="1287412"/>
                      </a:cubicBezTo>
                      <a:cubicBezTo>
                        <a:pt x="2361724" y="1285043"/>
                        <a:pt x="2359355" y="1285043"/>
                        <a:pt x="2359355" y="1282674"/>
                      </a:cubicBezTo>
                      <a:cubicBezTo>
                        <a:pt x="2352248" y="1273197"/>
                        <a:pt x="2359355" y="1256613"/>
                        <a:pt x="2378308" y="1261352"/>
                      </a:cubicBezTo>
                      <a:cubicBezTo>
                        <a:pt x="2392523" y="1263721"/>
                        <a:pt x="2404368" y="1258982"/>
                        <a:pt x="2418583" y="1256613"/>
                      </a:cubicBezTo>
                      <a:close/>
                      <a:moveTo>
                        <a:pt x="2437536" y="1100251"/>
                      </a:moveTo>
                      <a:cubicBezTo>
                        <a:pt x="2442274" y="1095513"/>
                        <a:pt x="2449382" y="1095513"/>
                        <a:pt x="2456489" y="1097882"/>
                      </a:cubicBezTo>
                      <a:cubicBezTo>
                        <a:pt x="2449382" y="1095513"/>
                        <a:pt x="2442274" y="1097882"/>
                        <a:pt x="2437536" y="1100251"/>
                      </a:cubicBezTo>
                      <a:close/>
                      <a:moveTo>
                        <a:pt x="2430429" y="1370331"/>
                      </a:moveTo>
                      <a:cubicBezTo>
                        <a:pt x="2406737" y="1363224"/>
                        <a:pt x="2409107" y="1339533"/>
                        <a:pt x="2387785" y="1325318"/>
                      </a:cubicBezTo>
                      <a:cubicBezTo>
                        <a:pt x="2392523" y="1325318"/>
                        <a:pt x="2397261" y="1322949"/>
                        <a:pt x="2401999" y="1320580"/>
                      </a:cubicBezTo>
                      <a:cubicBezTo>
                        <a:pt x="2413845" y="1313472"/>
                        <a:pt x="2418583" y="1303996"/>
                        <a:pt x="2430429" y="1296889"/>
                      </a:cubicBezTo>
                      <a:lnTo>
                        <a:pt x="2430429" y="1296889"/>
                      </a:lnTo>
                      <a:cubicBezTo>
                        <a:pt x="2418583" y="1303996"/>
                        <a:pt x="2413845" y="1313472"/>
                        <a:pt x="2401999" y="1320580"/>
                      </a:cubicBezTo>
                      <a:cubicBezTo>
                        <a:pt x="2397261" y="1322949"/>
                        <a:pt x="2394892" y="1325318"/>
                        <a:pt x="2387785" y="1325318"/>
                      </a:cubicBezTo>
                      <a:cubicBezTo>
                        <a:pt x="2409107" y="1339533"/>
                        <a:pt x="2406737" y="1363224"/>
                        <a:pt x="2430429" y="1370331"/>
                      </a:cubicBezTo>
                      <a:cubicBezTo>
                        <a:pt x="2435167" y="1370331"/>
                        <a:pt x="2437536" y="1377439"/>
                        <a:pt x="2435167" y="1379808"/>
                      </a:cubicBezTo>
                      <a:cubicBezTo>
                        <a:pt x="2428060" y="1382177"/>
                        <a:pt x="2425691" y="1384546"/>
                        <a:pt x="2423321" y="1386915"/>
                      </a:cubicBezTo>
                      <a:cubicBezTo>
                        <a:pt x="2425691" y="1384546"/>
                        <a:pt x="2428060" y="1379808"/>
                        <a:pt x="2435167" y="1379808"/>
                      </a:cubicBezTo>
                      <a:cubicBezTo>
                        <a:pt x="2437536" y="1377439"/>
                        <a:pt x="2435167" y="1370331"/>
                        <a:pt x="2430429" y="1370331"/>
                      </a:cubicBezTo>
                      <a:close/>
                      <a:moveTo>
                        <a:pt x="2420952" y="1417714"/>
                      </a:moveTo>
                      <a:cubicBezTo>
                        <a:pt x="2416214" y="1424821"/>
                        <a:pt x="2411476" y="1431929"/>
                        <a:pt x="2401999" y="1427191"/>
                      </a:cubicBezTo>
                      <a:cubicBezTo>
                        <a:pt x="2411476" y="1431929"/>
                        <a:pt x="2416214" y="1427191"/>
                        <a:pt x="2420952" y="1417714"/>
                      </a:cubicBezTo>
                      <a:cubicBezTo>
                        <a:pt x="2423321" y="1415345"/>
                        <a:pt x="2423321" y="1410607"/>
                        <a:pt x="2423321" y="1408237"/>
                      </a:cubicBezTo>
                      <a:cubicBezTo>
                        <a:pt x="2423321" y="1410607"/>
                        <a:pt x="2423321" y="1415345"/>
                        <a:pt x="2420952" y="1417714"/>
                      </a:cubicBezTo>
                      <a:close/>
                      <a:moveTo>
                        <a:pt x="2420952" y="1514848"/>
                      </a:moveTo>
                      <a:cubicBezTo>
                        <a:pt x="2416214" y="1510110"/>
                        <a:pt x="2413845" y="1503003"/>
                        <a:pt x="2413845" y="1495895"/>
                      </a:cubicBezTo>
                      <a:cubicBezTo>
                        <a:pt x="2413845" y="1495895"/>
                        <a:pt x="2413845" y="1495895"/>
                        <a:pt x="2413845" y="1495895"/>
                      </a:cubicBezTo>
                      <a:cubicBezTo>
                        <a:pt x="2413845" y="1505372"/>
                        <a:pt x="2416214" y="1510110"/>
                        <a:pt x="2420952" y="1514848"/>
                      </a:cubicBezTo>
                      <a:close/>
                      <a:moveTo>
                        <a:pt x="2383046" y="1431929"/>
                      </a:moveTo>
                      <a:cubicBezTo>
                        <a:pt x="2383046" y="1436667"/>
                        <a:pt x="2387785" y="1443774"/>
                        <a:pt x="2380677" y="1446143"/>
                      </a:cubicBezTo>
                      <a:cubicBezTo>
                        <a:pt x="2371201" y="1450882"/>
                        <a:pt x="2366462" y="1453251"/>
                        <a:pt x="2364093" y="1457989"/>
                      </a:cubicBezTo>
                      <a:cubicBezTo>
                        <a:pt x="2364093" y="1453251"/>
                        <a:pt x="2368831" y="1450882"/>
                        <a:pt x="2380677" y="1446143"/>
                      </a:cubicBezTo>
                      <a:cubicBezTo>
                        <a:pt x="2387785" y="1443774"/>
                        <a:pt x="2385415" y="1436667"/>
                        <a:pt x="2383046" y="1431929"/>
                      </a:cubicBezTo>
                      <a:cubicBezTo>
                        <a:pt x="2380677" y="1422452"/>
                        <a:pt x="2383046" y="1420083"/>
                        <a:pt x="2387785" y="1420083"/>
                      </a:cubicBezTo>
                      <a:cubicBezTo>
                        <a:pt x="2385415" y="1420083"/>
                        <a:pt x="2383046" y="1422452"/>
                        <a:pt x="2383046" y="1431929"/>
                      </a:cubicBezTo>
                      <a:close/>
                      <a:moveTo>
                        <a:pt x="2387785" y="1488788"/>
                      </a:moveTo>
                      <a:lnTo>
                        <a:pt x="2387785" y="1488788"/>
                      </a:lnTo>
                      <a:cubicBezTo>
                        <a:pt x="2385415" y="1484049"/>
                        <a:pt x="2385415" y="1476942"/>
                        <a:pt x="2380677" y="1474573"/>
                      </a:cubicBezTo>
                      <a:cubicBezTo>
                        <a:pt x="2378308" y="1472204"/>
                        <a:pt x="2373570" y="1469835"/>
                        <a:pt x="2371201" y="1467466"/>
                      </a:cubicBezTo>
                      <a:cubicBezTo>
                        <a:pt x="2373570" y="1469835"/>
                        <a:pt x="2375939" y="1472204"/>
                        <a:pt x="2380677" y="1474573"/>
                      </a:cubicBezTo>
                      <a:cubicBezTo>
                        <a:pt x="2385415" y="1479311"/>
                        <a:pt x="2385415" y="1484049"/>
                        <a:pt x="2387785" y="1488788"/>
                      </a:cubicBezTo>
                      <a:close/>
                      <a:moveTo>
                        <a:pt x="2435167" y="1706748"/>
                      </a:moveTo>
                      <a:cubicBezTo>
                        <a:pt x="2442274" y="1706748"/>
                        <a:pt x="2444643" y="1704378"/>
                        <a:pt x="2444643" y="1699640"/>
                      </a:cubicBezTo>
                      <a:lnTo>
                        <a:pt x="2444643" y="1699640"/>
                      </a:lnTo>
                      <a:cubicBezTo>
                        <a:pt x="2444643" y="1704378"/>
                        <a:pt x="2442274" y="1706748"/>
                        <a:pt x="2435167" y="1706748"/>
                      </a:cubicBezTo>
                      <a:cubicBezTo>
                        <a:pt x="2432798" y="1706748"/>
                        <a:pt x="2428060" y="1704378"/>
                        <a:pt x="2428060" y="1702009"/>
                      </a:cubicBezTo>
                      <a:cubicBezTo>
                        <a:pt x="2428060" y="1699640"/>
                        <a:pt x="2428060" y="1699640"/>
                        <a:pt x="2428060" y="1697271"/>
                      </a:cubicBezTo>
                      <a:cubicBezTo>
                        <a:pt x="2428060" y="1697271"/>
                        <a:pt x="2428060" y="1699640"/>
                        <a:pt x="2428060" y="1702009"/>
                      </a:cubicBezTo>
                      <a:cubicBezTo>
                        <a:pt x="2428060" y="1704378"/>
                        <a:pt x="2432798" y="1704378"/>
                        <a:pt x="2435167" y="1706748"/>
                      </a:cubicBezTo>
                      <a:close/>
                      <a:moveTo>
                        <a:pt x="2468335" y="1566969"/>
                      </a:moveTo>
                      <a:cubicBezTo>
                        <a:pt x="2475442" y="1574076"/>
                        <a:pt x="2470704" y="1583553"/>
                        <a:pt x="2458858" y="1600137"/>
                      </a:cubicBezTo>
                      <a:cubicBezTo>
                        <a:pt x="2451751" y="1609613"/>
                        <a:pt x="2451751" y="1616721"/>
                        <a:pt x="2456489" y="1621459"/>
                      </a:cubicBezTo>
                      <a:cubicBezTo>
                        <a:pt x="2451751" y="1616721"/>
                        <a:pt x="2449382" y="1609613"/>
                        <a:pt x="2458858" y="1600137"/>
                      </a:cubicBezTo>
                      <a:cubicBezTo>
                        <a:pt x="2470704" y="1583553"/>
                        <a:pt x="2475442" y="1574076"/>
                        <a:pt x="2468335" y="1566969"/>
                      </a:cubicBezTo>
                      <a:close/>
                      <a:moveTo>
                        <a:pt x="2468335" y="1514848"/>
                      </a:moveTo>
                      <a:cubicBezTo>
                        <a:pt x="2458858" y="1524325"/>
                        <a:pt x="2451751" y="1533801"/>
                        <a:pt x="2439905" y="1538539"/>
                      </a:cubicBezTo>
                      <a:cubicBezTo>
                        <a:pt x="2435167" y="1538539"/>
                        <a:pt x="2428060" y="1538539"/>
                        <a:pt x="2423321" y="1538539"/>
                      </a:cubicBezTo>
                      <a:cubicBezTo>
                        <a:pt x="2423321" y="1543278"/>
                        <a:pt x="2425691" y="1548016"/>
                        <a:pt x="2430429" y="1550385"/>
                      </a:cubicBezTo>
                      <a:cubicBezTo>
                        <a:pt x="2428060" y="1548016"/>
                        <a:pt x="2425691" y="1545647"/>
                        <a:pt x="2423321" y="1538539"/>
                      </a:cubicBezTo>
                      <a:lnTo>
                        <a:pt x="2423321" y="1538539"/>
                      </a:lnTo>
                      <a:cubicBezTo>
                        <a:pt x="2404368" y="1543278"/>
                        <a:pt x="2385415" y="1543278"/>
                        <a:pt x="2368831" y="1555123"/>
                      </a:cubicBezTo>
                      <a:cubicBezTo>
                        <a:pt x="2373570" y="1562231"/>
                        <a:pt x="2378308" y="1564600"/>
                        <a:pt x="2383046" y="1566969"/>
                      </a:cubicBezTo>
                      <a:cubicBezTo>
                        <a:pt x="2378308" y="1564600"/>
                        <a:pt x="2373570" y="1562231"/>
                        <a:pt x="2368831" y="1555123"/>
                      </a:cubicBezTo>
                      <a:cubicBezTo>
                        <a:pt x="2385415" y="1543278"/>
                        <a:pt x="2406737" y="1543278"/>
                        <a:pt x="2423321" y="1538539"/>
                      </a:cubicBezTo>
                      <a:cubicBezTo>
                        <a:pt x="2428060" y="1538539"/>
                        <a:pt x="2435167" y="1538539"/>
                        <a:pt x="2439905" y="1538539"/>
                      </a:cubicBezTo>
                      <a:cubicBezTo>
                        <a:pt x="2439905" y="1529063"/>
                        <a:pt x="2435167" y="1524325"/>
                        <a:pt x="2428060" y="1519586"/>
                      </a:cubicBezTo>
                      <a:cubicBezTo>
                        <a:pt x="2425691" y="1519586"/>
                        <a:pt x="2423321" y="1517217"/>
                        <a:pt x="2423321" y="1514848"/>
                      </a:cubicBezTo>
                      <a:cubicBezTo>
                        <a:pt x="2425691" y="1517217"/>
                        <a:pt x="2425691" y="1517217"/>
                        <a:pt x="2428060" y="1519586"/>
                      </a:cubicBezTo>
                      <a:cubicBezTo>
                        <a:pt x="2435167" y="1524325"/>
                        <a:pt x="2439905" y="1529063"/>
                        <a:pt x="2439905" y="1538539"/>
                      </a:cubicBezTo>
                      <a:cubicBezTo>
                        <a:pt x="2451751" y="1533801"/>
                        <a:pt x="2461227" y="1524325"/>
                        <a:pt x="2468335" y="1514848"/>
                      </a:cubicBezTo>
                      <a:cubicBezTo>
                        <a:pt x="2473073" y="1510110"/>
                        <a:pt x="2475442" y="1503003"/>
                        <a:pt x="2470704" y="1495895"/>
                      </a:cubicBezTo>
                      <a:cubicBezTo>
                        <a:pt x="2470704" y="1495895"/>
                        <a:pt x="2470704" y="1495895"/>
                        <a:pt x="2468335" y="1493526"/>
                      </a:cubicBezTo>
                      <a:cubicBezTo>
                        <a:pt x="2468335" y="1493526"/>
                        <a:pt x="2468335" y="1493526"/>
                        <a:pt x="2470704" y="1495895"/>
                      </a:cubicBezTo>
                      <a:cubicBezTo>
                        <a:pt x="2475442" y="1503003"/>
                        <a:pt x="2473073" y="1507741"/>
                        <a:pt x="2468335" y="1514848"/>
                      </a:cubicBezTo>
                      <a:close/>
                      <a:moveTo>
                        <a:pt x="2458858" y="1204493"/>
                      </a:moveTo>
                      <a:cubicBezTo>
                        <a:pt x="2468335" y="1209231"/>
                        <a:pt x="2477811" y="1213969"/>
                        <a:pt x="2484919" y="1218707"/>
                      </a:cubicBezTo>
                      <a:cubicBezTo>
                        <a:pt x="2489657" y="1221076"/>
                        <a:pt x="2489657" y="1223445"/>
                        <a:pt x="2489657" y="1228184"/>
                      </a:cubicBezTo>
                      <a:cubicBezTo>
                        <a:pt x="2489657" y="1225815"/>
                        <a:pt x="2487288" y="1221076"/>
                        <a:pt x="2484919" y="1218707"/>
                      </a:cubicBezTo>
                      <a:cubicBezTo>
                        <a:pt x="2477811" y="1216338"/>
                        <a:pt x="2468335" y="1209231"/>
                        <a:pt x="2458858" y="1204493"/>
                      </a:cubicBezTo>
                      <a:close/>
                      <a:moveTo>
                        <a:pt x="2525194" y="1069452"/>
                      </a:moveTo>
                      <a:cubicBezTo>
                        <a:pt x="2522825" y="1078929"/>
                        <a:pt x="2515717" y="1086036"/>
                        <a:pt x="2503872" y="1083667"/>
                      </a:cubicBezTo>
                      <a:cubicBezTo>
                        <a:pt x="2489657" y="1081298"/>
                        <a:pt x="2480180" y="1071821"/>
                        <a:pt x="2477811" y="1059976"/>
                      </a:cubicBezTo>
                      <a:cubicBezTo>
                        <a:pt x="2477811" y="1055237"/>
                        <a:pt x="2477811" y="1052868"/>
                        <a:pt x="2480180" y="1050499"/>
                      </a:cubicBezTo>
                      <a:cubicBezTo>
                        <a:pt x="2477811" y="1052868"/>
                        <a:pt x="2477811" y="1055237"/>
                        <a:pt x="2477811" y="1059976"/>
                      </a:cubicBezTo>
                      <a:cubicBezTo>
                        <a:pt x="2480180" y="1071821"/>
                        <a:pt x="2489657" y="1081298"/>
                        <a:pt x="2503872" y="1083667"/>
                      </a:cubicBezTo>
                      <a:cubicBezTo>
                        <a:pt x="2513348" y="1086036"/>
                        <a:pt x="2522825" y="1081298"/>
                        <a:pt x="2525194" y="1069452"/>
                      </a:cubicBezTo>
                      <a:cubicBezTo>
                        <a:pt x="2525194" y="1069452"/>
                        <a:pt x="2525194" y="1069452"/>
                        <a:pt x="2525194" y="1069452"/>
                      </a:cubicBezTo>
                      <a:close/>
                      <a:moveTo>
                        <a:pt x="2506241" y="1031546"/>
                      </a:moveTo>
                      <a:cubicBezTo>
                        <a:pt x="2508610" y="1036285"/>
                        <a:pt x="2510979" y="1041023"/>
                        <a:pt x="2508610" y="1043392"/>
                      </a:cubicBezTo>
                      <a:cubicBezTo>
                        <a:pt x="2510979" y="1038654"/>
                        <a:pt x="2510979" y="1036285"/>
                        <a:pt x="2506241" y="1031546"/>
                      </a:cubicBezTo>
                      <a:cubicBezTo>
                        <a:pt x="2503872" y="1026808"/>
                        <a:pt x="2503872" y="1024439"/>
                        <a:pt x="2503872" y="1022070"/>
                      </a:cubicBezTo>
                      <a:cubicBezTo>
                        <a:pt x="2503872" y="1024439"/>
                        <a:pt x="2503872" y="1026808"/>
                        <a:pt x="2506241" y="1031546"/>
                      </a:cubicBezTo>
                      <a:close/>
                      <a:moveTo>
                        <a:pt x="2105858" y="842016"/>
                      </a:moveTo>
                      <a:cubicBezTo>
                        <a:pt x="2091644" y="832539"/>
                        <a:pt x="2082167" y="830170"/>
                        <a:pt x="2070321" y="834909"/>
                      </a:cubicBezTo>
                      <a:cubicBezTo>
                        <a:pt x="2082167" y="830170"/>
                        <a:pt x="2094013" y="832539"/>
                        <a:pt x="2105858" y="842016"/>
                      </a:cubicBezTo>
                      <a:cubicBezTo>
                        <a:pt x="2110597" y="844385"/>
                        <a:pt x="2115335" y="846754"/>
                        <a:pt x="2117704" y="844385"/>
                      </a:cubicBezTo>
                      <a:cubicBezTo>
                        <a:pt x="2115335" y="846754"/>
                        <a:pt x="2110597" y="846754"/>
                        <a:pt x="2105858" y="842016"/>
                      </a:cubicBezTo>
                      <a:close/>
                      <a:moveTo>
                        <a:pt x="2110597" y="1692533"/>
                      </a:moveTo>
                      <a:cubicBezTo>
                        <a:pt x="2101120" y="1690163"/>
                        <a:pt x="2089274" y="1694902"/>
                        <a:pt x="2079798" y="1699640"/>
                      </a:cubicBezTo>
                      <a:cubicBezTo>
                        <a:pt x="2065583" y="1706748"/>
                        <a:pt x="2053737" y="1709117"/>
                        <a:pt x="2039523" y="1706748"/>
                      </a:cubicBezTo>
                      <a:cubicBezTo>
                        <a:pt x="2051368" y="1709117"/>
                        <a:pt x="2065583" y="1706748"/>
                        <a:pt x="2079798" y="1699640"/>
                      </a:cubicBezTo>
                      <a:cubicBezTo>
                        <a:pt x="2089274" y="1694902"/>
                        <a:pt x="2098751" y="1690163"/>
                        <a:pt x="2110597" y="1692533"/>
                      </a:cubicBezTo>
                      <a:close/>
                      <a:moveTo>
                        <a:pt x="2060845" y="842016"/>
                      </a:moveTo>
                      <a:lnTo>
                        <a:pt x="2060845" y="842016"/>
                      </a:lnTo>
                      <a:cubicBezTo>
                        <a:pt x="2053737" y="846754"/>
                        <a:pt x="2044261" y="839647"/>
                        <a:pt x="2037154" y="837278"/>
                      </a:cubicBezTo>
                      <a:lnTo>
                        <a:pt x="2037154" y="837278"/>
                      </a:lnTo>
                      <a:lnTo>
                        <a:pt x="2037154" y="837278"/>
                      </a:lnTo>
                      <a:cubicBezTo>
                        <a:pt x="2044261" y="839647"/>
                        <a:pt x="2053737" y="849123"/>
                        <a:pt x="2060845" y="842016"/>
                      </a:cubicBezTo>
                      <a:close/>
                      <a:moveTo>
                        <a:pt x="2053737" y="1069452"/>
                      </a:moveTo>
                      <a:cubicBezTo>
                        <a:pt x="2053737" y="1069452"/>
                        <a:pt x="2053737" y="1069452"/>
                        <a:pt x="2053737" y="1069452"/>
                      </a:cubicBezTo>
                      <a:cubicBezTo>
                        <a:pt x="2044261" y="1078929"/>
                        <a:pt x="2039523" y="1090774"/>
                        <a:pt x="2030046" y="1102620"/>
                      </a:cubicBezTo>
                      <a:cubicBezTo>
                        <a:pt x="2039523" y="1093143"/>
                        <a:pt x="2041892" y="1078929"/>
                        <a:pt x="2053737" y="1069452"/>
                      </a:cubicBezTo>
                      <a:close/>
                      <a:moveTo>
                        <a:pt x="2030046" y="1559862"/>
                      </a:moveTo>
                      <a:cubicBezTo>
                        <a:pt x="2027677" y="1557493"/>
                        <a:pt x="2022939" y="1555123"/>
                        <a:pt x="2020570" y="1552754"/>
                      </a:cubicBezTo>
                      <a:cubicBezTo>
                        <a:pt x="2020570" y="1552754"/>
                        <a:pt x="2020570" y="1552754"/>
                        <a:pt x="2018200" y="1552754"/>
                      </a:cubicBezTo>
                      <a:cubicBezTo>
                        <a:pt x="2018200" y="1552754"/>
                        <a:pt x="2018200" y="1552754"/>
                        <a:pt x="2020570" y="1552754"/>
                      </a:cubicBezTo>
                      <a:cubicBezTo>
                        <a:pt x="2022939" y="1555123"/>
                        <a:pt x="2027677" y="1557493"/>
                        <a:pt x="2030046" y="1559862"/>
                      </a:cubicBezTo>
                      <a:close/>
                      <a:moveTo>
                        <a:pt x="1989771" y="1349009"/>
                      </a:moveTo>
                      <a:cubicBezTo>
                        <a:pt x="1985033" y="1349009"/>
                        <a:pt x="1980294" y="1349009"/>
                        <a:pt x="1975556" y="1346640"/>
                      </a:cubicBezTo>
                      <a:cubicBezTo>
                        <a:pt x="1968449" y="1341902"/>
                        <a:pt x="1961342" y="1339533"/>
                        <a:pt x="1954234" y="1339533"/>
                      </a:cubicBezTo>
                      <a:cubicBezTo>
                        <a:pt x="1961342" y="1339533"/>
                        <a:pt x="1968449" y="1341902"/>
                        <a:pt x="1975556" y="1346640"/>
                      </a:cubicBezTo>
                      <a:cubicBezTo>
                        <a:pt x="1980294" y="1351378"/>
                        <a:pt x="1985033" y="1351378"/>
                        <a:pt x="1989771" y="1349009"/>
                      </a:cubicBezTo>
                      <a:close/>
                      <a:moveTo>
                        <a:pt x="1921066" y="1443774"/>
                      </a:moveTo>
                      <a:cubicBezTo>
                        <a:pt x="1921066" y="1443774"/>
                        <a:pt x="1921066" y="1443774"/>
                        <a:pt x="1921066" y="1443774"/>
                      </a:cubicBezTo>
                      <a:cubicBezTo>
                        <a:pt x="1921066" y="1462727"/>
                        <a:pt x="1942388" y="1453251"/>
                        <a:pt x="1944758" y="1465097"/>
                      </a:cubicBezTo>
                      <a:cubicBezTo>
                        <a:pt x="1942388" y="1472204"/>
                        <a:pt x="1937650" y="1472204"/>
                        <a:pt x="1932912" y="1472204"/>
                      </a:cubicBezTo>
                      <a:cubicBezTo>
                        <a:pt x="1937650" y="1472204"/>
                        <a:pt x="1940019" y="1472204"/>
                        <a:pt x="1944758" y="1465097"/>
                      </a:cubicBezTo>
                      <a:cubicBezTo>
                        <a:pt x="1942388" y="1453251"/>
                        <a:pt x="1921066" y="1462727"/>
                        <a:pt x="1921066" y="1443774"/>
                      </a:cubicBezTo>
                      <a:close/>
                      <a:moveTo>
                        <a:pt x="1895006" y="1545647"/>
                      </a:moveTo>
                      <a:cubicBezTo>
                        <a:pt x="1883160" y="1557493"/>
                        <a:pt x="1876053" y="1566969"/>
                        <a:pt x="1895006" y="1576445"/>
                      </a:cubicBezTo>
                      <a:cubicBezTo>
                        <a:pt x="1906852" y="1583553"/>
                        <a:pt x="1902113" y="1593029"/>
                        <a:pt x="1899744" y="1600137"/>
                      </a:cubicBezTo>
                      <a:cubicBezTo>
                        <a:pt x="1897375" y="1609613"/>
                        <a:pt x="1913959" y="1609613"/>
                        <a:pt x="1909221" y="1621459"/>
                      </a:cubicBezTo>
                      <a:cubicBezTo>
                        <a:pt x="1909221" y="1621459"/>
                        <a:pt x="1909221" y="1621459"/>
                        <a:pt x="1909221" y="1621459"/>
                      </a:cubicBezTo>
                      <a:cubicBezTo>
                        <a:pt x="1913959" y="1609613"/>
                        <a:pt x="1899744" y="1607244"/>
                        <a:pt x="1899744" y="1600137"/>
                      </a:cubicBezTo>
                      <a:cubicBezTo>
                        <a:pt x="1902113" y="1590660"/>
                        <a:pt x="1906852" y="1583553"/>
                        <a:pt x="1895006" y="1576445"/>
                      </a:cubicBezTo>
                      <a:cubicBezTo>
                        <a:pt x="1876053" y="1566969"/>
                        <a:pt x="1883160" y="1555123"/>
                        <a:pt x="1895006" y="1545647"/>
                      </a:cubicBezTo>
                      <a:cubicBezTo>
                        <a:pt x="1911590" y="1529063"/>
                        <a:pt x="1921066" y="1493526"/>
                        <a:pt x="1911590" y="1472204"/>
                      </a:cubicBezTo>
                      <a:cubicBezTo>
                        <a:pt x="1913959" y="1469835"/>
                        <a:pt x="1913959" y="1469835"/>
                        <a:pt x="1916328" y="1469835"/>
                      </a:cubicBezTo>
                      <a:cubicBezTo>
                        <a:pt x="1913959" y="1469835"/>
                        <a:pt x="1913959" y="1469835"/>
                        <a:pt x="1911590" y="1472204"/>
                      </a:cubicBezTo>
                      <a:cubicBezTo>
                        <a:pt x="1921066" y="1493526"/>
                        <a:pt x="1913959" y="1529063"/>
                        <a:pt x="1895006" y="1545647"/>
                      </a:cubicBezTo>
                      <a:close/>
                      <a:moveTo>
                        <a:pt x="1911590" y="1365593"/>
                      </a:moveTo>
                      <a:cubicBezTo>
                        <a:pt x="1906852" y="1365593"/>
                        <a:pt x="1899744" y="1363224"/>
                        <a:pt x="1892637" y="1358486"/>
                      </a:cubicBezTo>
                      <a:cubicBezTo>
                        <a:pt x="1878422" y="1349009"/>
                        <a:pt x="1859469" y="1346640"/>
                        <a:pt x="1840516" y="1346640"/>
                      </a:cubicBezTo>
                      <a:cubicBezTo>
                        <a:pt x="1859469" y="1346640"/>
                        <a:pt x="1876053" y="1346640"/>
                        <a:pt x="1892637" y="1358486"/>
                      </a:cubicBezTo>
                      <a:cubicBezTo>
                        <a:pt x="1899744" y="1365593"/>
                        <a:pt x="1906852" y="1367962"/>
                        <a:pt x="1911590" y="1365593"/>
                      </a:cubicBezTo>
                      <a:close/>
                      <a:moveTo>
                        <a:pt x="1828670" y="1884432"/>
                      </a:moveTo>
                      <a:cubicBezTo>
                        <a:pt x="1833409" y="1889170"/>
                        <a:pt x="1842885" y="1891539"/>
                        <a:pt x="1854731" y="1896278"/>
                      </a:cubicBezTo>
                      <a:cubicBezTo>
                        <a:pt x="1861838" y="1898647"/>
                        <a:pt x="1871315" y="1898647"/>
                        <a:pt x="1876053" y="1905754"/>
                      </a:cubicBezTo>
                      <a:cubicBezTo>
                        <a:pt x="1871315" y="1898647"/>
                        <a:pt x="1861838" y="1898647"/>
                        <a:pt x="1854731" y="1896278"/>
                      </a:cubicBezTo>
                      <a:cubicBezTo>
                        <a:pt x="1840516" y="1891539"/>
                        <a:pt x="1833409" y="1889170"/>
                        <a:pt x="1828670" y="1884432"/>
                      </a:cubicBezTo>
                      <a:close/>
                      <a:moveTo>
                        <a:pt x="1833409" y="1927076"/>
                      </a:moveTo>
                      <a:cubicBezTo>
                        <a:pt x="1831040" y="1924707"/>
                        <a:pt x="1831040" y="1922338"/>
                        <a:pt x="1828670" y="1917600"/>
                      </a:cubicBezTo>
                      <a:cubicBezTo>
                        <a:pt x="1828670" y="1912862"/>
                        <a:pt x="1828670" y="1910492"/>
                        <a:pt x="1823932" y="1908123"/>
                      </a:cubicBezTo>
                      <a:cubicBezTo>
                        <a:pt x="1826301" y="1910492"/>
                        <a:pt x="1828670" y="1915231"/>
                        <a:pt x="1828670" y="1917600"/>
                      </a:cubicBezTo>
                      <a:cubicBezTo>
                        <a:pt x="1831040" y="1922338"/>
                        <a:pt x="1831040" y="1924707"/>
                        <a:pt x="1833409" y="1927076"/>
                      </a:cubicBezTo>
                      <a:close/>
                      <a:moveTo>
                        <a:pt x="1821563" y="1820465"/>
                      </a:moveTo>
                      <a:cubicBezTo>
                        <a:pt x="1821563" y="1820465"/>
                        <a:pt x="1821563" y="1820465"/>
                        <a:pt x="1821563" y="1820465"/>
                      </a:cubicBezTo>
                      <a:cubicBezTo>
                        <a:pt x="1828670" y="1822835"/>
                        <a:pt x="1833409" y="1822835"/>
                        <a:pt x="1835778" y="1825204"/>
                      </a:cubicBezTo>
                      <a:cubicBezTo>
                        <a:pt x="1831040" y="1822835"/>
                        <a:pt x="1826301" y="1820465"/>
                        <a:pt x="1821563" y="1820465"/>
                      </a:cubicBezTo>
                      <a:close/>
                      <a:moveTo>
                        <a:pt x="1783657" y="1384546"/>
                      </a:moveTo>
                      <a:cubicBezTo>
                        <a:pt x="1762335" y="1353747"/>
                        <a:pt x="1714952" y="1351378"/>
                        <a:pt x="1677046" y="1346640"/>
                      </a:cubicBezTo>
                      <a:cubicBezTo>
                        <a:pt x="1674677" y="1346640"/>
                        <a:pt x="1674677" y="1346640"/>
                        <a:pt x="1672308" y="1346640"/>
                      </a:cubicBezTo>
                      <a:cubicBezTo>
                        <a:pt x="1674677" y="1346640"/>
                        <a:pt x="1674677" y="1346640"/>
                        <a:pt x="1677046" y="1346640"/>
                      </a:cubicBezTo>
                      <a:cubicBezTo>
                        <a:pt x="1714952" y="1351378"/>
                        <a:pt x="1759966" y="1351378"/>
                        <a:pt x="1783657" y="1384546"/>
                      </a:cubicBezTo>
                      <a:cubicBezTo>
                        <a:pt x="1797872" y="1405868"/>
                        <a:pt x="1814456" y="1405868"/>
                        <a:pt x="1831040" y="1405868"/>
                      </a:cubicBezTo>
                      <a:cubicBezTo>
                        <a:pt x="1814456" y="1405868"/>
                        <a:pt x="1797872" y="1403499"/>
                        <a:pt x="1783657" y="1384546"/>
                      </a:cubicBezTo>
                      <a:close/>
                      <a:moveTo>
                        <a:pt x="1800241" y="1630935"/>
                      </a:moveTo>
                      <a:cubicBezTo>
                        <a:pt x="1793133" y="1626197"/>
                        <a:pt x="1783657" y="1626197"/>
                        <a:pt x="1771811" y="1628566"/>
                      </a:cubicBezTo>
                      <a:cubicBezTo>
                        <a:pt x="1771811" y="1628566"/>
                        <a:pt x="1771811" y="1628566"/>
                        <a:pt x="1771811" y="1628566"/>
                      </a:cubicBezTo>
                      <a:cubicBezTo>
                        <a:pt x="1783657" y="1626197"/>
                        <a:pt x="1793133" y="1626197"/>
                        <a:pt x="1800241" y="1630935"/>
                      </a:cubicBezTo>
                      <a:close/>
                      <a:moveTo>
                        <a:pt x="1719690" y="1604875"/>
                      </a:moveTo>
                      <a:cubicBezTo>
                        <a:pt x="1733905" y="1611983"/>
                        <a:pt x="1741013" y="1623828"/>
                        <a:pt x="1741013" y="1640412"/>
                      </a:cubicBezTo>
                      <a:cubicBezTo>
                        <a:pt x="1741013" y="1645150"/>
                        <a:pt x="1738644" y="1649888"/>
                        <a:pt x="1736274" y="1654627"/>
                      </a:cubicBezTo>
                      <a:cubicBezTo>
                        <a:pt x="1731536" y="1671211"/>
                        <a:pt x="1743382" y="1678318"/>
                        <a:pt x="1757596" y="1685425"/>
                      </a:cubicBezTo>
                      <a:cubicBezTo>
                        <a:pt x="1757596" y="1685425"/>
                        <a:pt x="1757596" y="1685425"/>
                        <a:pt x="1759966" y="1685425"/>
                      </a:cubicBezTo>
                      <a:cubicBezTo>
                        <a:pt x="1759966" y="1685425"/>
                        <a:pt x="1759966" y="1685425"/>
                        <a:pt x="1757596" y="1685425"/>
                      </a:cubicBezTo>
                      <a:cubicBezTo>
                        <a:pt x="1743382" y="1678318"/>
                        <a:pt x="1731536" y="1673580"/>
                        <a:pt x="1736274" y="1654627"/>
                      </a:cubicBezTo>
                      <a:cubicBezTo>
                        <a:pt x="1738644" y="1649888"/>
                        <a:pt x="1741013" y="1645150"/>
                        <a:pt x="1741013" y="1640412"/>
                      </a:cubicBezTo>
                      <a:cubicBezTo>
                        <a:pt x="1741013" y="1623828"/>
                        <a:pt x="1733905" y="1611983"/>
                        <a:pt x="1719690" y="1604875"/>
                      </a:cubicBezTo>
                      <a:close/>
                      <a:moveTo>
                        <a:pt x="1698368" y="1526694"/>
                      </a:moveTo>
                      <a:cubicBezTo>
                        <a:pt x="1684154" y="1521956"/>
                        <a:pt x="1669939" y="1524325"/>
                        <a:pt x="1655724" y="1517217"/>
                      </a:cubicBezTo>
                      <a:cubicBezTo>
                        <a:pt x="1669939" y="1524325"/>
                        <a:pt x="1686523" y="1524325"/>
                        <a:pt x="1698368" y="1526694"/>
                      </a:cubicBezTo>
                      <a:cubicBezTo>
                        <a:pt x="1710214" y="1529063"/>
                        <a:pt x="1719690" y="1531432"/>
                        <a:pt x="1724429" y="1540909"/>
                      </a:cubicBezTo>
                      <a:cubicBezTo>
                        <a:pt x="1719690" y="1533801"/>
                        <a:pt x="1710214" y="1531432"/>
                        <a:pt x="1698368" y="1526694"/>
                      </a:cubicBezTo>
                      <a:close/>
                      <a:moveTo>
                        <a:pt x="1705476" y="1761237"/>
                      </a:moveTo>
                      <a:cubicBezTo>
                        <a:pt x="1695999" y="1756499"/>
                        <a:pt x="1688892" y="1747023"/>
                        <a:pt x="1684154" y="1737546"/>
                      </a:cubicBezTo>
                      <a:cubicBezTo>
                        <a:pt x="1681784" y="1732808"/>
                        <a:pt x="1677046" y="1728070"/>
                        <a:pt x="1672308" y="1725700"/>
                      </a:cubicBezTo>
                      <a:cubicBezTo>
                        <a:pt x="1677046" y="1728070"/>
                        <a:pt x="1681784" y="1732808"/>
                        <a:pt x="1684154" y="1737546"/>
                      </a:cubicBezTo>
                      <a:cubicBezTo>
                        <a:pt x="1688892" y="1747023"/>
                        <a:pt x="1695999" y="1756499"/>
                        <a:pt x="1705476" y="1761237"/>
                      </a:cubicBezTo>
                      <a:close/>
                      <a:moveTo>
                        <a:pt x="1665201" y="1735177"/>
                      </a:moveTo>
                      <a:cubicBezTo>
                        <a:pt x="1667570" y="1747023"/>
                        <a:pt x="1669939" y="1756499"/>
                        <a:pt x="1667570" y="1768345"/>
                      </a:cubicBezTo>
                      <a:cubicBezTo>
                        <a:pt x="1669939" y="1756499"/>
                        <a:pt x="1669939" y="1744653"/>
                        <a:pt x="1665201" y="1735177"/>
                      </a:cubicBezTo>
                      <a:close/>
                      <a:moveTo>
                        <a:pt x="1665201" y="1803882"/>
                      </a:move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803882"/>
                        <a:pt x="1665201" y="1803882"/>
                        <a:pt x="1665201" y="1803882"/>
                      </a:cubicBezTo>
                      <a:cubicBezTo>
                        <a:pt x="1665201" y="1796774"/>
                        <a:pt x="1665201" y="1787298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0190"/>
                        <a:pt x="1665201" y="1780190"/>
                        <a:pt x="1665201" y="1780190"/>
                      </a:cubicBezTo>
                      <a:cubicBezTo>
                        <a:pt x="1665201" y="1787298"/>
                        <a:pt x="1665201" y="1796774"/>
                        <a:pt x="1665201" y="1803882"/>
                      </a:cubicBezTo>
                      <a:close/>
                      <a:moveTo>
                        <a:pt x="1613080" y="1953137"/>
                      </a:moveTo>
                      <a:cubicBezTo>
                        <a:pt x="1608342" y="1950767"/>
                        <a:pt x="1603603" y="1950767"/>
                        <a:pt x="1596496" y="1948399"/>
                      </a:cubicBezTo>
                      <a:lnTo>
                        <a:pt x="1596496" y="1948399"/>
                      </a:lnTo>
                      <a:cubicBezTo>
                        <a:pt x="1601234" y="1950767"/>
                        <a:pt x="1608342" y="1950767"/>
                        <a:pt x="1613080" y="1953137"/>
                      </a:cubicBezTo>
                      <a:cubicBezTo>
                        <a:pt x="1617818" y="1955506"/>
                        <a:pt x="1622556" y="1962613"/>
                        <a:pt x="1617818" y="1964982"/>
                      </a:cubicBezTo>
                      <a:cubicBezTo>
                        <a:pt x="1615449" y="1967352"/>
                        <a:pt x="1615449" y="1967352"/>
                        <a:pt x="1613080" y="1969721"/>
                      </a:cubicBezTo>
                      <a:cubicBezTo>
                        <a:pt x="1615449" y="1969721"/>
                        <a:pt x="1615449" y="1967352"/>
                        <a:pt x="1617818" y="1964982"/>
                      </a:cubicBezTo>
                      <a:cubicBezTo>
                        <a:pt x="1622556" y="1962613"/>
                        <a:pt x="1617818" y="1955506"/>
                        <a:pt x="1613080" y="1953137"/>
                      </a:cubicBezTo>
                      <a:close/>
                      <a:moveTo>
                        <a:pt x="1587019" y="1730439"/>
                      </a:moveTo>
                      <a:cubicBezTo>
                        <a:pt x="1579912" y="1735177"/>
                        <a:pt x="1575174" y="1737546"/>
                        <a:pt x="1570436" y="1742285"/>
                      </a:cubicBezTo>
                      <a:cubicBezTo>
                        <a:pt x="1575174" y="1739915"/>
                        <a:pt x="1582281" y="1735177"/>
                        <a:pt x="1587019" y="1730439"/>
                      </a:cubicBezTo>
                      <a:cubicBezTo>
                        <a:pt x="1587019" y="1725700"/>
                        <a:pt x="1589388" y="1718593"/>
                        <a:pt x="1591758" y="1716224"/>
                      </a:cubicBezTo>
                      <a:cubicBezTo>
                        <a:pt x="1589388" y="1720962"/>
                        <a:pt x="1587019" y="1725700"/>
                        <a:pt x="1587019" y="1730439"/>
                      </a:cubicBezTo>
                      <a:cubicBezTo>
                        <a:pt x="1591758" y="1730439"/>
                        <a:pt x="1601234" y="1732808"/>
                        <a:pt x="1601234" y="1737546"/>
                      </a:cubicBezTo>
                      <a:cubicBezTo>
                        <a:pt x="1603603" y="1751761"/>
                        <a:pt x="1608342" y="1761237"/>
                        <a:pt x="1615449" y="1751761"/>
                      </a:cubicBezTo>
                      <a:cubicBezTo>
                        <a:pt x="1605972" y="1763607"/>
                        <a:pt x="1601234" y="1751761"/>
                        <a:pt x="1601234" y="1737546"/>
                      </a:cubicBezTo>
                      <a:cubicBezTo>
                        <a:pt x="1601234" y="1732808"/>
                        <a:pt x="1594127" y="1732808"/>
                        <a:pt x="1587019" y="1730439"/>
                      </a:cubicBezTo>
                      <a:close/>
                      <a:moveTo>
                        <a:pt x="1596496" y="1948399"/>
                      </a:moveTo>
                      <a:lnTo>
                        <a:pt x="1596496" y="1948399"/>
                      </a:lnTo>
                      <a:lnTo>
                        <a:pt x="1596496" y="1948399"/>
                      </a:lnTo>
                      <a:lnTo>
                        <a:pt x="1596496" y="1948399"/>
                      </a:lnTo>
                      <a:close/>
                      <a:moveTo>
                        <a:pt x="1551482" y="2005257"/>
                      </a:moveTo>
                      <a:cubicBezTo>
                        <a:pt x="1549113" y="2021841"/>
                        <a:pt x="1546744" y="2026580"/>
                        <a:pt x="1544375" y="2031318"/>
                      </a:cubicBezTo>
                      <a:cubicBezTo>
                        <a:pt x="1549113" y="2026580"/>
                        <a:pt x="1549113" y="2019472"/>
                        <a:pt x="1551482" y="2005257"/>
                      </a:cubicBezTo>
                      <a:cubicBezTo>
                        <a:pt x="1551482" y="2000519"/>
                        <a:pt x="1553852" y="1998150"/>
                        <a:pt x="1556221" y="1995781"/>
                      </a:cubicBezTo>
                      <a:cubicBezTo>
                        <a:pt x="1553852" y="1995781"/>
                        <a:pt x="1551482" y="2000519"/>
                        <a:pt x="1551482" y="2005257"/>
                      </a:cubicBezTo>
                      <a:close/>
                      <a:moveTo>
                        <a:pt x="1556221" y="2163989"/>
                      </a:moveTo>
                      <a:cubicBezTo>
                        <a:pt x="1553852" y="2159251"/>
                        <a:pt x="1551482" y="2156882"/>
                        <a:pt x="1549113" y="2152143"/>
                      </a:cubicBezTo>
                      <a:cubicBezTo>
                        <a:pt x="1546744" y="2149774"/>
                        <a:pt x="1544375" y="2145036"/>
                        <a:pt x="1542006" y="2142667"/>
                      </a:cubicBezTo>
                      <a:cubicBezTo>
                        <a:pt x="1544375" y="2147405"/>
                        <a:pt x="1546744" y="2149774"/>
                        <a:pt x="1549113" y="2152143"/>
                      </a:cubicBezTo>
                      <a:cubicBezTo>
                        <a:pt x="1553852" y="2156882"/>
                        <a:pt x="1556221" y="2161620"/>
                        <a:pt x="1556221" y="2163989"/>
                      </a:cubicBezTo>
                      <a:close/>
                      <a:moveTo>
                        <a:pt x="1542006" y="1623828"/>
                      </a:moveTo>
                      <a:cubicBezTo>
                        <a:pt x="1539637" y="1626197"/>
                        <a:pt x="1534899" y="1626197"/>
                        <a:pt x="1532529" y="1626197"/>
                      </a:cubicBezTo>
                      <a:cubicBezTo>
                        <a:pt x="1534899" y="1626197"/>
                        <a:pt x="1539637" y="1626197"/>
                        <a:pt x="1542006" y="1623828"/>
                      </a:cubicBezTo>
                      <a:cubicBezTo>
                        <a:pt x="1551482" y="1614351"/>
                        <a:pt x="1558590" y="1611983"/>
                        <a:pt x="1568066" y="1611983"/>
                      </a:cubicBezTo>
                      <a:cubicBezTo>
                        <a:pt x="1558590" y="1611983"/>
                        <a:pt x="1551482" y="1614351"/>
                        <a:pt x="1542006" y="1623828"/>
                      </a:cubicBezTo>
                      <a:close/>
                      <a:moveTo>
                        <a:pt x="1487516" y="1891539"/>
                      </a:moveTo>
                      <a:cubicBezTo>
                        <a:pt x="1480409" y="1893909"/>
                        <a:pt x="1478040" y="1884432"/>
                        <a:pt x="1475670" y="1877325"/>
                      </a:cubicBezTo>
                      <a:cubicBezTo>
                        <a:pt x="1475670" y="1877325"/>
                        <a:pt x="1475670" y="1877325"/>
                        <a:pt x="1475670" y="1877325"/>
                      </a:cubicBezTo>
                      <a:lnTo>
                        <a:pt x="1475670" y="1877325"/>
                      </a:lnTo>
                      <a:cubicBezTo>
                        <a:pt x="1478040" y="1884432"/>
                        <a:pt x="1480409" y="1891539"/>
                        <a:pt x="1487516" y="1891539"/>
                      </a:cubicBezTo>
                      <a:cubicBezTo>
                        <a:pt x="1506469" y="1889170"/>
                        <a:pt x="1525422" y="1891539"/>
                        <a:pt x="1542006" y="1882063"/>
                      </a:cubicBezTo>
                      <a:cubicBezTo>
                        <a:pt x="1525422" y="1889170"/>
                        <a:pt x="1504100" y="1889170"/>
                        <a:pt x="1487516" y="1891539"/>
                      </a:cubicBezTo>
                      <a:close/>
                      <a:moveTo>
                        <a:pt x="1499362" y="1924707"/>
                      </a:moveTo>
                      <a:cubicBezTo>
                        <a:pt x="1496992" y="1924707"/>
                        <a:pt x="1496992" y="1924707"/>
                        <a:pt x="1494623" y="1924707"/>
                      </a:cubicBezTo>
                      <a:cubicBezTo>
                        <a:pt x="1487516" y="1927076"/>
                        <a:pt x="1482778" y="1927076"/>
                        <a:pt x="1478040" y="1927076"/>
                      </a:cubicBezTo>
                      <a:cubicBezTo>
                        <a:pt x="1482778" y="1927076"/>
                        <a:pt x="1489885" y="1927076"/>
                        <a:pt x="1494623" y="1924707"/>
                      </a:cubicBezTo>
                      <a:cubicBezTo>
                        <a:pt x="1496992" y="1924707"/>
                        <a:pt x="1496992" y="1924707"/>
                        <a:pt x="1499362" y="1924707"/>
                      </a:cubicBezTo>
                      <a:close/>
                      <a:moveTo>
                        <a:pt x="1286140" y="1806251"/>
                      </a:moveTo>
                      <a:cubicBezTo>
                        <a:pt x="1293248" y="1810989"/>
                        <a:pt x="1302724" y="1815727"/>
                        <a:pt x="1312201" y="1820465"/>
                      </a:cubicBezTo>
                      <a:cubicBezTo>
                        <a:pt x="1333523" y="1827573"/>
                        <a:pt x="1352476" y="1837050"/>
                        <a:pt x="1369060" y="1851264"/>
                      </a:cubicBezTo>
                      <a:cubicBezTo>
                        <a:pt x="1392751" y="1872587"/>
                        <a:pt x="1423550" y="1877325"/>
                        <a:pt x="1454348" y="1877325"/>
                      </a:cubicBezTo>
                      <a:cubicBezTo>
                        <a:pt x="1423550" y="1877325"/>
                        <a:pt x="1392751" y="1872587"/>
                        <a:pt x="1369060" y="1851264"/>
                      </a:cubicBezTo>
                      <a:cubicBezTo>
                        <a:pt x="1352476" y="1837050"/>
                        <a:pt x="1333523" y="1827573"/>
                        <a:pt x="1312201" y="1820465"/>
                      </a:cubicBezTo>
                      <a:lnTo>
                        <a:pt x="1312201" y="1820465"/>
                      </a:lnTo>
                      <a:cubicBezTo>
                        <a:pt x="1302724" y="1818097"/>
                        <a:pt x="1295617" y="1813358"/>
                        <a:pt x="1286140" y="1806251"/>
                      </a:cubicBezTo>
                      <a:close/>
                      <a:moveTo>
                        <a:pt x="1241127" y="2114238"/>
                      </a:moveTo>
                      <a:cubicBezTo>
                        <a:pt x="1236388" y="2109499"/>
                        <a:pt x="1238758" y="2104761"/>
                        <a:pt x="1243496" y="2100023"/>
                      </a:cubicBezTo>
                      <a:cubicBezTo>
                        <a:pt x="1252972" y="2092915"/>
                        <a:pt x="1264818" y="2085808"/>
                        <a:pt x="1279033" y="2085808"/>
                      </a:cubicBezTo>
                      <a:cubicBezTo>
                        <a:pt x="1279033" y="2083439"/>
                        <a:pt x="1279033" y="2083439"/>
                        <a:pt x="1279033" y="2081069"/>
                      </a:cubicBezTo>
                      <a:cubicBezTo>
                        <a:pt x="1279033" y="2083439"/>
                        <a:pt x="1279033" y="2083439"/>
                        <a:pt x="1279033" y="2085808"/>
                      </a:cubicBezTo>
                      <a:cubicBezTo>
                        <a:pt x="1264818" y="2085808"/>
                        <a:pt x="1252972" y="2090546"/>
                        <a:pt x="1243496" y="2100023"/>
                      </a:cubicBezTo>
                      <a:cubicBezTo>
                        <a:pt x="1238758" y="2104761"/>
                        <a:pt x="1236388" y="2111868"/>
                        <a:pt x="1241127" y="2114238"/>
                      </a:cubicBezTo>
                      <a:close/>
                      <a:moveTo>
                        <a:pt x="1200851" y="1763607"/>
                      </a:moveTo>
                      <a:cubicBezTo>
                        <a:pt x="1189006" y="1763607"/>
                        <a:pt x="1179529" y="1758868"/>
                        <a:pt x="1174791" y="1747023"/>
                      </a:cubicBezTo>
                      <a:lnTo>
                        <a:pt x="1174791" y="1747023"/>
                      </a:lnTo>
                      <a:cubicBezTo>
                        <a:pt x="1179529" y="1758868"/>
                        <a:pt x="1189006" y="1763607"/>
                        <a:pt x="1200851" y="1763607"/>
                      </a:cubicBezTo>
                      <a:cubicBezTo>
                        <a:pt x="1200851" y="1761237"/>
                        <a:pt x="1200851" y="1756499"/>
                        <a:pt x="1198482" y="1754130"/>
                      </a:cubicBezTo>
                      <a:cubicBezTo>
                        <a:pt x="1200851" y="1756499"/>
                        <a:pt x="1200851" y="1761237"/>
                        <a:pt x="1200851" y="1763607"/>
                      </a:cubicBezTo>
                      <a:cubicBezTo>
                        <a:pt x="1215066" y="1775452"/>
                        <a:pt x="1231650" y="1782560"/>
                        <a:pt x="1252972" y="1780190"/>
                      </a:cubicBezTo>
                      <a:cubicBezTo>
                        <a:pt x="1231650" y="1784929"/>
                        <a:pt x="1215066" y="1775452"/>
                        <a:pt x="1200851" y="1763607"/>
                      </a:cubicBezTo>
                      <a:close/>
                      <a:moveTo>
                        <a:pt x="1234019" y="1863110"/>
                      </a:moveTo>
                      <a:cubicBezTo>
                        <a:pt x="1234019" y="1856002"/>
                        <a:pt x="1226912" y="1848895"/>
                        <a:pt x="1226912" y="1841788"/>
                      </a:cubicBezTo>
                      <a:cubicBezTo>
                        <a:pt x="1226912" y="1841788"/>
                        <a:pt x="1226912" y="1841788"/>
                        <a:pt x="1226912" y="1841788"/>
                      </a:cubicBezTo>
                      <a:cubicBezTo>
                        <a:pt x="1226912" y="1848895"/>
                        <a:pt x="1234019" y="1856002"/>
                        <a:pt x="1234019" y="1863110"/>
                      </a:cubicBezTo>
                      <a:close/>
                      <a:moveTo>
                        <a:pt x="1117932" y="1818097"/>
                      </a:moveTo>
                      <a:cubicBezTo>
                        <a:pt x="1089503" y="1832311"/>
                        <a:pt x="1077657" y="1860741"/>
                        <a:pt x="1089503" y="1889170"/>
                      </a:cubicBezTo>
                      <a:cubicBezTo>
                        <a:pt x="1094241" y="1898647"/>
                        <a:pt x="1101348" y="1898647"/>
                        <a:pt x="1108456" y="1901016"/>
                      </a:cubicBezTo>
                      <a:cubicBezTo>
                        <a:pt x="1108456" y="1901016"/>
                        <a:pt x="1110825" y="1901016"/>
                        <a:pt x="1110825" y="1901016"/>
                      </a:cubicBezTo>
                      <a:cubicBezTo>
                        <a:pt x="1110825" y="1901016"/>
                        <a:pt x="1110825" y="1901016"/>
                        <a:pt x="1108456" y="1901016"/>
                      </a:cubicBezTo>
                      <a:cubicBezTo>
                        <a:pt x="1101348" y="1898647"/>
                        <a:pt x="1091872" y="1898647"/>
                        <a:pt x="1089503" y="1889170"/>
                      </a:cubicBezTo>
                      <a:cubicBezTo>
                        <a:pt x="1077657" y="1860741"/>
                        <a:pt x="1089503" y="1832311"/>
                        <a:pt x="1117932" y="1818097"/>
                      </a:cubicBezTo>
                      <a:close/>
                      <a:moveTo>
                        <a:pt x="1089503" y="1796774"/>
                      </a:moveTo>
                      <a:cubicBezTo>
                        <a:pt x="1098979" y="1782560"/>
                        <a:pt x="1115563" y="1777821"/>
                        <a:pt x="1132147" y="1780190"/>
                      </a:cubicBezTo>
                      <a:lnTo>
                        <a:pt x="1132147" y="1780190"/>
                      </a:lnTo>
                      <a:cubicBezTo>
                        <a:pt x="1113194" y="1777821"/>
                        <a:pt x="1098979" y="1782560"/>
                        <a:pt x="1089503" y="1796774"/>
                      </a:cubicBezTo>
                      <a:lnTo>
                        <a:pt x="1089503" y="1796774"/>
                      </a:lnTo>
                      <a:close/>
                      <a:moveTo>
                        <a:pt x="1106086" y="1988674"/>
                      </a:moveTo>
                      <a:cubicBezTo>
                        <a:pt x="1106086" y="1988674"/>
                        <a:pt x="1106086" y="1988674"/>
                        <a:pt x="1106086" y="1988674"/>
                      </a:cubicBezTo>
                      <a:cubicBezTo>
                        <a:pt x="1101348" y="1981566"/>
                        <a:pt x="1091872" y="1981566"/>
                        <a:pt x="1084764" y="1981566"/>
                      </a:cubicBezTo>
                      <a:cubicBezTo>
                        <a:pt x="1080026" y="1981566"/>
                        <a:pt x="1075288" y="1979197"/>
                        <a:pt x="1072919" y="1979197"/>
                      </a:cubicBezTo>
                      <a:cubicBezTo>
                        <a:pt x="1075288" y="1979197"/>
                        <a:pt x="1080026" y="1981566"/>
                        <a:pt x="1084764" y="1981566"/>
                      </a:cubicBezTo>
                      <a:cubicBezTo>
                        <a:pt x="1091872" y="1981566"/>
                        <a:pt x="1101348" y="1981566"/>
                        <a:pt x="1106086" y="1988674"/>
                      </a:cubicBezTo>
                      <a:close/>
                      <a:moveTo>
                        <a:pt x="1103717" y="1938922"/>
                      </a:moveTo>
                      <a:cubicBezTo>
                        <a:pt x="1110825" y="1938922"/>
                        <a:pt x="1117932" y="1936553"/>
                        <a:pt x="1120301" y="1927076"/>
                      </a:cubicBezTo>
                      <a:cubicBezTo>
                        <a:pt x="1122670" y="1919969"/>
                        <a:pt x="1125039" y="1912862"/>
                        <a:pt x="1120301" y="1908123"/>
                      </a:cubicBezTo>
                      <a:cubicBezTo>
                        <a:pt x="1122670" y="1912862"/>
                        <a:pt x="1122670" y="1919969"/>
                        <a:pt x="1120301" y="1927076"/>
                      </a:cubicBezTo>
                      <a:cubicBezTo>
                        <a:pt x="1117932" y="1934184"/>
                        <a:pt x="1110825" y="1938922"/>
                        <a:pt x="1103717" y="1938922"/>
                      </a:cubicBezTo>
                      <a:close/>
                      <a:moveTo>
                        <a:pt x="1120301" y="1818097"/>
                      </a:moveTo>
                      <a:cubicBezTo>
                        <a:pt x="1125039" y="1815727"/>
                        <a:pt x="1127409" y="1815727"/>
                        <a:pt x="1132147" y="1813358"/>
                      </a:cubicBezTo>
                      <a:lnTo>
                        <a:pt x="1132147" y="1813358"/>
                      </a:lnTo>
                      <a:cubicBezTo>
                        <a:pt x="1127409" y="1813358"/>
                        <a:pt x="1122670" y="1815727"/>
                        <a:pt x="1120301" y="1818097"/>
                      </a:cubicBezTo>
                      <a:close/>
                      <a:moveTo>
                        <a:pt x="1103717" y="1626197"/>
                      </a:moveTo>
                      <a:cubicBezTo>
                        <a:pt x="1098979" y="1628566"/>
                        <a:pt x="1096610" y="1628566"/>
                        <a:pt x="1091872" y="1628566"/>
                      </a:cubicBezTo>
                      <a:cubicBezTo>
                        <a:pt x="1096610" y="1628566"/>
                        <a:pt x="1101348" y="1628566"/>
                        <a:pt x="1103717" y="1626197"/>
                      </a:cubicBezTo>
                      <a:cubicBezTo>
                        <a:pt x="1122670" y="1619090"/>
                        <a:pt x="1141623" y="1611983"/>
                        <a:pt x="1162945" y="1604875"/>
                      </a:cubicBezTo>
                      <a:cubicBezTo>
                        <a:pt x="1141623" y="1611983"/>
                        <a:pt x="1122670" y="1619090"/>
                        <a:pt x="1103717" y="1626197"/>
                      </a:cubicBezTo>
                      <a:close/>
                      <a:moveTo>
                        <a:pt x="1136885" y="1367962"/>
                      </a:moveTo>
                      <a:cubicBezTo>
                        <a:pt x="1129778" y="1367962"/>
                        <a:pt x="1120301" y="1370331"/>
                        <a:pt x="1115563" y="1365593"/>
                      </a:cubicBezTo>
                      <a:cubicBezTo>
                        <a:pt x="1098979" y="1344271"/>
                        <a:pt x="1077657" y="1349009"/>
                        <a:pt x="1051597" y="1349009"/>
                      </a:cubicBezTo>
                      <a:cubicBezTo>
                        <a:pt x="1035013" y="1349009"/>
                        <a:pt x="1020798" y="1349009"/>
                        <a:pt x="1004214" y="1358486"/>
                      </a:cubicBezTo>
                      <a:cubicBezTo>
                        <a:pt x="994737" y="1363224"/>
                        <a:pt x="982892" y="1365593"/>
                        <a:pt x="971046" y="1367962"/>
                      </a:cubicBezTo>
                      <a:cubicBezTo>
                        <a:pt x="959201" y="1370331"/>
                        <a:pt x="952093" y="1375070"/>
                        <a:pt x="949724" y="1379808"/>
                      </a:cubicBezTo>
                      <a:cubicBezTo>
                        <a:pt x="952093" y="1375070"/>
                        <a:pt x="959201" y="1370331"/>
                        <a:pt x="971046" y="1367962"/>
                      </a:cubicBezTo>
                      <a:cubicBezTo>
                        <a:pt x="982892" y="1365593"/>
                        <a:pt x="994737" y="1365593"/>
                        <a:pt x="1004214" y="1358486"/>
                      </a:cubicBezTo>
                      <a:cubicBezTo>
                        <a:pt x="1018429" y="1349009"/>
                        <a:pt x="1032643" y="1349009"/>
                        <a:pt x="1051597" y="1349009"/>
                      </a:cubicBezTo>
                      <a:cubicBezTo>
                        <a:pt x="1077657" y="1346640"/>
                        <a:pt x="1098979" y="1344271"/>
                        <a:pt x="1115563" y="1365593"/>
                      </a:cubicBezTo>
                      <a:cubicBezTo>
                        <a:pt x="1117932" y="1370331"/>
                        <a:pt x="1129778" y="1367962"/>
                        <a:pt x="1136885" y="1367962"/>
                      </a:cubicBezTo>
                      <a:cubicBezTo>
                        <a:pt x="1153469" y="1367962"/>
                        <a:pt x="1167684" y="1367962"/>
                        <a:pt x="1184268" y="1367962"/>
                      </a:cubicBezTo>
                      <a:cubicBezTo>
                        <a:pt x="1184268" y="1367962"/>
                        <a:pt x="1184268" y="1367962"/>
                        <a:pt x="1184268" y="1367962"/>
                      </a:cubicBezTo>
                      <a:cubicBezTo>
                        <a:pt x="1198482" y="1367962"/>
                        <a:pt x="1212697" y="1358486"/>
                        <a:pt x="1226912" y="1360855"/>
                      </a:cubicBezTo>
                      <a:cubicBezTo>
                        <a:pt x="1226912" y="1351378"/>
                        <a:pt x="1226912" y="1344271"/>
                        <a:pt x="1226912" y="1337164"/>
                      </a:cubicBezTo>
                      <a:cubicBezTo>
                        <a:pt x="1224543" y="1332425"/>
                        <a:pt x="1222174" y="1327687"/>
                        <a:pt x="1222174" y="1325318"/>
                      </a:cubicBezTo>
                      <a:cubicBezTo>
                        <a:pt x="1224543" y="1330056"/>
                        <a:pt x="1226912" y="1332425"/>
                        <a:pt x="1226912" y="1337164"/>
                      </a:cubicBezTo>
                      <a:cubicBezTo>
                        <a:pt x="1229281" y="1337164"/>
                        <a:pt x="1229281" y="1334795"/>
                        <a:pt x="1231650" y="1334795"/>
                      </a:cubicBezTo>
                      <a:cubicBezTo>
                        <a:pt x="1229281" y="1334795"/>
                        <a:pt x="1229281" y="1337164"/>
                        <a:pt x="1226912" y="1337164"/>
                      </a:cubicBezTo>
                      <a:cubicBezTo>
                        <a:pt x="1226912" y="1344271"/>
                        <a:pt x="1226912" y="1353747"/>
                        <a:pt x="1226912" y="1360855"/>
                      </a:cubicBezTo>
                      <a:cubicBezTo>
                        <a:pt x="1226912" y="1365593"/>
                        <a:pt x="1226912" y="1367962"/>
                        <a:pt x="1229281" y="1372701"/>
                      </a:cubicBezTo>
                      <a:cubicBezTo>
                        <a:pt x="1241127" y="1394023"/>
                        <a:pt x="1236388" y="1410607"/>
                        <a:pt x="1215066" y="1422452"/>
                      </a:cubicBezTo>
                      <a:cubicBezTo>
                        <a:pt x="1212697" y="1427191"/>
                        <a:pt x="1217435" y="1429560"/>
                        <a:pt x="1219805" y="1431929"/>
                      </a:cubicBezTo>
                      <a:cubicBezTo>
                        <a:pt x="1241127" y="1460358"/>
                        <a:pt x="1238758" y="1479311"/>
                        <a:pt x="1203221" y="1493526"/>
                      </a:cubicBezTo>
                      <a:cubicBezTo>
                        <a:pt x="1200851" y="1495895"/>
                        <a:pt x="1196113" y="1495895"/>
                        <a:pt x="1193744" y="1498264"/>
                      </a:cubicBezTo>
                      <a:cubicBezTo>
                        <a:pt x="1196113" y="1498264"/>
                        <a:pt x="1200851" y="1495895"/>
                        <a:pt x="1203221" y="1493526"/>
                      </a:cubicBezTo>
                      <a:cubicBezTo>
                        <a:pt x="1236388" y="1476942"/>
                        <a:pt x="1241127" y="1460358"/>
                        <a:pt x="1219805" y="1431929"/>
                      </a:cubicBezTo>
                      <a:cubicBezTo>
                        <a:pt x="1217435" y="1429560"/>
                        <a:pt x="1215066" y="1424821"/>
                        <a:pt x="1215066" y="1422452"/>
                      </a:cubicBezTo>
                      <a:cubicBezTo>
                        <a:pt x="1236388" y="1410607"/>
                        <a:pt x="1241127" y="1394023"/>
                        <a:pt x="1229281" y="1372701"/>
                      </a:cubicBezTo>
                      <a:cubicBezTo>
                        <a:pt x="1226912" y="1370331"/>
                        <a:pt x="1226912" y="1365593"/>
                        <a:pt x="1226912" y="1360855"/>
                      </a:cubicBezTo>
                      <a:lnTo>
                        <a:pt x="1226912" y="1360855"/>
                      </a:lnTo>
                      <a:cubicBezTo>
                        <a:pt x="1212697" y="1358486"/>
                        <a:pt x="1198482" y="1367962"/>
                        <a:pt x="1184268" y="1367962"/>
                      </a:cubicBezTo>
                      <a:cubicBezTo>
                        <a:pt x="1167684" y="1367962"/>
                        <a:pt x="1151100" y="1367962"/>
                        <a:pt x="1136885" y="1367962"/>
                      </a:cubicBezTo>
                      <a:close/>
                      <a:moveTo>
                        <a:pt x="1032643" y="1848895"/>
                      </a:moveTo>
                      <a:cubicBezTo>
                        <a:pt x="1046858" y="1834680"/>
                        <a:pt x="1070549" y="1827573"/>
                        <a:pt x="1072919" y="1803882"/>
                      </a:cubicBezTo>
                      <a:cubicBezTo>
                        <a:pt x="1070549" y="1827573"/>
                        <a:pt x="1044489" y="1834680"/>
                        <a:pt x="1032643" y="1848895"/>
                      </a:cubicBezTo>
                      <a:cubicBezTo>
                        <a:pt x="1030274" y="1851264"/>
                        <a:pt x="1027905" y="1856002"/>
                        <a:pt x="1025536" y="1858372"/>
                      </a:cubicBezTo>
                      <a:cubicBezTo>
                        <a:pt x="1025536" y="1856002"/>
                        <a:pt x="1027905" y="1853633"/>
                        <a:pt x="1032643" y="1848895"/>
                      </a:cubicBezTo>
                      <a:close/>
                      <a:moveTo>
                        <a:pt x="1027905" y="1799143"/>
                      </a:moveTo>
                      <a:cubicBezTo>
                        <a:pt x="1030274" y="1799143"/>
                        <a:pt x="1032643" y="1799143"/>
                        <a:pt x="1037382" y="1799143"/>
                      </a:cubicBezTo>
                      <a:cubicBezTo>
                        <a:pt x="1042120" y="1801513"/>
                        <a:pt x="1049227" y="1801513"/>
                        <a:pt x="1053966" y="1801513"/>
                      </a:cubicBezTo>
                      <a:cubicBezTo>
                        <a:pt x="1049227" y="1801513"/>
                        <a:pt x="1042120" y="1799143"/>
                        <a:pt x="1037382" y="1799143"/>
                      </a:cubicBezTo>
                      <a:cubicBezTo>
                        <a:pt x="1035013" y="1799143"/>
                        <a:pt x="1030274" y="1799143"/>
                        <a:pt x="1027905" y="1799143"/>
                      </a:cubicBezTo>
                      <a:close/>
                      <a:moveTo>
                        <a:pt x="1027905" y="1609613"/>
                      </a:moveTo>
                      <a:cubicBezTo>
                        <a:pt x="1027905" y="1611983"/>
                        <a:pt x="1027905" y="1614351"/>
                        <a:pt x="1027905" y="1616721"/>
                      </a:cubicBezTo>
                      <a:cubicBezTo>
                        <a:pt x="1027905" y="1614351"/>
                        <a:pt x="1027905" y="1611983"/>
                        <a:pt x="1027905" y="1609613"/>
                      </a:cubicBezTo>
                      <a:cubicBezTo>
                        <a:pt x="1027905" y="1609613"/>
                        <a:pt x="1027905" y="1609613"/>
                        <a:pt x="1027905" y="1609613"/>
                      </a:cubicBezTo>
                      <a:close/>
                      <a:moveTo>
                        <a:pt x="909449" y="1443774"/>
                      </a:moveTo>
                      <a:cubicBezTo>
                        <a:pt x="923664" y="1429560"/>
                        <a:pt x="944986" y="1422452"/>
                        <a:pt x="973415" y="1420083"/>
                      </a:cubicBezTo>
                      <a:cubicBezTo>
                        <a:pt x="973415" y="1420083"/>
                        <a:pt x="973415" y="1420083"/>
                        <a:pt x="973415" y="1420083"/>
                      </a:cubicBezTo>
                      <a:cubicBezTo>
                        <a:pt x="942617" y="1422452"/>
                        <a:pt x="921295" y="1429560"/>
                        <a:pt x="909449" y="1443774"/>
                      </a:cubicBezTo>
                      <a:close/>
                      <a:moveTo>
                        <a:pt x="961570" y="1503003"/>
                      </a:moveTo>
                      <a:cubicBezTo>
                        <a:pt x="961570" y="1505372"/>
                        <a:pt x="959201" y="1505372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7741"/>
                        <a:pt x="959201" y="1507741"/>
                        <a:pt x="959201" y="1507741"/>
                      </a:cubicBezTo>
                      <a:cubicBezTo>
                        <a:pt x="959201" y="1505372"/>
                        <a:pt x="959201" y="1505372"/>
                        <a:pt x="961570" y="1503003"/>
                      </a:cubicBezTo>
                      <a:close/>
                      <a:moveTo>
                        <a:pt x="916556" y="1249506"/>
                      </a:moveTo>
                      <a:cubicBezTo>
                        <a:pt x="916556" y="1242399"/>
                        <a:pt x="916556" y="1235291"/>
                        <a:pt x="914187" y="1228184"/>
                      </a:cubicBezTo>
                      <a:cubicBezTo>
                        <a:pt x="916556" y="1235291"/>
                        <a:pt x="918925" y="1242399"/>
                        <a:pt x="916556" y="1249506"/>
                      </a:cubicBezTo>
                      <a:cubicBezTo>
                        <a:pt x="916556" y="1251875"/>
                        <a:pt x="916556" y="1256613"/>
                        <a:pt x="916556" y="1258982"/>
                      </a:cubicBezTo>
                      <a:cubicBezTo>
                        <a:pt x="916556" y="1256613"/>
                        <a:pt x="916556" y="1254244"/>
                        <a:pt x="916556" y="1249506"/>
                      </a:cubicBezTo>
                      <a:close/>
                      <a:moveTo>
                        <a:pt x="928402" y="1303996"/>
                      </a:moveTo>
                      <a:cubicBezTo>
                        <a:pt x="923664" y="1303996"/>
                        <a:pt x="918925" y="1303996"/>
                        <a:pt x="914187" y="1303996"/>
                      </a:cubicBezTo>
                      <a:cubicBezTo>
                        <a:pt x="914187" y="1303996"/>
                        <a:pt x="914187" y="1303996"/>
                        <a:pt x="914187" y="1303996"/>
                      </a:cubicBezTo>
                      <a:cubicBezTo>
                        <a:pt x="921295" y="1303996"/>
                        <a:pt x="926033" y="1303996"/>
                        <a:pt x="928402" y="1303996"/>
                      </a:cubicBezTo>
                      <a:close/>
                      <a:moveTo>
                        <a:pt x="1016060" y="1285043"/>
                      </a:moveTo>
                      <a:cubicBezTo>
                        <a:pt x="1018429" y="1287412"/>
                        <a:pt x="1018429" y="1292150"/>
                        <a:pt x="1018429" y="1296889"/>
                      </a:cubicBezTo>
                      <a:cubicBezTo>
                        <a:pt x="1018429" y="1296889"/>
                        <a:pt x="1020798" y="1296889"/>
                        <a:pt x="1020798" y="1296889"/>
                      </a:cubicBezTo>
                      <a:cubicBezTo>
                        <a:pt x="1020798" y="1296889"/>
                        <a:pt x="1018429" y="1296889"/>
                        <a:pt x="1018429" y="1296889"/>
                      </a:cubicBezTo>
                      <a:cubicBezTo>
                        <a:pt x="1004214" y="1294519"/>
                        <a:pt x="989999" y="1296889"/>
                        <a:pt x="975784" y="1299258"/>
                      </a:cubicBezTo>
                      <a:cubicBezTo>
                        <a:pt x="989999" y="1296889"/>
                        <a:pt x="1004214" y="1294519"/>
                        <a:pt x="1018429" y="1296889"/>
                      </a:cubicBezTo>
                      <a:cubicBezTo>
                        <a:pt x="1018429" y="1292150"/>
                        <a:pt x="1018429" y="1287412"/>
                        <a:pt x="1016060" y="1285043"/>
                      </a:cubicBezTo>
                      <a:close/>
                      <a:moveTo>
                        <a:pt x="1027905" y="1296889"/>
                      </a:moveTo>
                      <a:cubicBezTo>
                        <a:pt x="1027905" y="1296889"/>
                        <a:pt x="1027905" y="1296889"/>
                        <a:pt x="1027905" y="1296889"/>
                      </a:cubicBezTo>
                      <a:cubicBezTo>
                        <a:pt x="1027905" y="1303996"/>
                        <a:pt x="1027905" y="1313472"/>
                        <a:pt x="1027905" y="1320580"/>
                      </a:cubicBezTo>
                      <a:cubicBezTo>
                        <a:pt x="1027905" y="1320580"/>
                        <a:pt x="1027905" y="1320580"/>
                        <a:pt x="1027905" y="1320580"/>
                      </a:cubicBezTo>
                      <a:cubicBezTo>
                        <a:pt x="1027905" y="1311103"/>
                        <a:pt x="1027905" y="1303996"/>
                        <a:pt x="1027905" y="1296889"/>
                      </a:cubicBezTo>
                      <a:close/>
                      <a:moveTo>
                        <a:pt x="1103717" y="1299258"/>
                      </a:move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ubicBezTo>
                        <a:pt x="1108456" y="1296889"/>
                        <a:pt x="1110825" y="1296889"/>
                        <a:pt x="1113194" y="1294519"/>
                      </a:cubicBezTo>
                      <a:cubicBezTo>
                        <a:pt x="1110825" y="1294519"/>
                        <a:pt x="1108456" y="1294519"/>
                        <a:pt x="1103717" y="1299258"/>
                      </a:cubicBezTo>
                      <a:cubicBezTo>
                        <a:pt x="1106086" y="1296889"/>
                        <a:pt x="1106086" y="1296889"/>
                        <a:pt x="1103717" y="1299258"/>
                      </a:cubicBezTo>
                      <a:close/>
                      <a:moveTo>
                        <a:pt x="1139254" y="1287412"/>
                      </a:moveTo>
                      <a:lnTo>
                        <a:pt x="1139254" y="1287412"/>
                      </a:lnTo>
                      <a:cubicBezTo>
                        <a:pt x="1146362" y="1292150"/>
                        <a:pt x="1153469" y="1299258"/>
                        <a:pt x="1160576" y="1303996"/>
                      </a:cubicBezTo>
                      <a:cubicBezTo>
                        <a:pt x="1153469" y="1299258"/>
                        <a:pt x="1146362" y="1294519"/>
                        <a:pt x="1139254" y="1287412"/>
                      </a:cubicBezTo>
                      <a:close/>
                      <a:moveTo>
                        <a:pt x="1252972" y="1571707"/>
                      </a:moveTo>
                      <a:cubicBezTo>
                        <a:pt x="1255341" y="1566969"/>
                        <a:pt x="1257711" y="1564600"/>
                        <a:pt x="1262449" y="1564600"/>
                      </a:cubicBezTo>
                      <a:cubicBezTo>
                        <a:pt x="1260080" y="1564600"/>
                        <a:pt x="1255341" y="1566969"/>
                        <a:pt x="1252972" y="1571707"/>
                      </a:cubicBezTo>
                      <a:cubicBezTo>
                        <a:pt x="1248234" y="1581184"/>
                        <a:pt x="1243496" y="1585922"/>
                        <a:pt x="1234019" y="1585922"/>
                      </a:cubicBezTo>
                      <a:lnTo>
                        <a:pt x="1234019" y="1585922"/>
                      </a:lnTo>
                      <a:cubicBezTo>
                        <a:pt x="1243496" y="1585922"/>
                        <a:pt x="1250603" y="1581184"/>
                        <a:pt x="1252972" y="1571707"/>
                      </a:cubicBezTo>
                      <a:close/>
                      <a:moveTo>
                        <a:pt x="1245865" y="1012593"/>
                      </a:moveTo>
                      <a:cubicBezTo>
                        <a:pt x="1250603" y="1024439"/>
                        <a:pt x="1260080" y="1033915"/>
                        <a:pt x="1269556" y="1036285"/>
                      </a:cubicBezTo>
                      <a:cubicBezTo>
                        <a:pt x="1276664" y="1038654"/>
                        <a:pt x="1283771" y="1043392"/>
                        <a:pt x="1288509" y="1048130"/>
                      </a:cubicBezTo>
                      <a:cubicBezTo>
                        <a:pt x="1283771" y="1043392"/>
                        <a:pt x="1279033" y="1038654"/>
                        <a:pt x="1269556" y="1036285"/>
                      </a:cubicBezTo>
                      <a:cubicBezTo>
                        <a:pt x="1260080" y="1033915"/>
                        <a:pt x="1250603" y="1024439"/>
                        <a:pt x="1245865" y="1012593"/>
                      </a:cubicBezTo>
                      <a:close/>
                      <a:moveTo>
                        <a:pt x="1297986" y="1221076"/>
                      </a:moveTo>
                      <a:cubicBezTo>
                        <a:pt x="1297986" y="1221076"/>
                        <a:pt x="1297986" y="1221076"/>
                        <a:pt x="1297986" y="1221076"/>
                      </a:cubicBezTo>
                      <a:cubicBezTo>
                        <a:pt x="1293248" y="1221076"/>
                        <a:pt x="1290878" y="1218707"/>
                        <a:pt x="1288509" y="1213969"/>
                      </a:cubicBezTo>
                      <a:cubicBezTo>
                        <a:pt x="1288509" y="1206862"/>
                        <a:pt x="1293248" y="1202123"/>
                        <a:pt x="1300355" y="1202123"/>
                      </a:cubicBezTo>
                      <a:cubicBezTo>
                        <a:pt x="1300355" y="1202123"/>
                        <a:pt x="1300355" y="1202123"/>
                        <a:pt x="1300355" y="1202123"/>
                      </a:cubicBezTo>
                      <a:cubicBezTo>
                        <a:pt x="1295617" y="1204493"/>
                        <a:pt x="1288509" y="1206862"/>
                        <a:pt x="1288509" y="1213969"/>
                      </a:cubicBezTo>
                      <a:cubicBezTo>
                        <a:pt x="1290878" y="1218707"/>
                        <a:pt x="1293248" y="1223445"/>
                        <a:pt x="1297986" y="1221076"/>
                      </a:cubicBezTo>
                      <a:close/>
                      <a:moveTo>
                        <a:pt x="1264818" y="1204493"/>
                      </a:moveTo>
                      <a:lnTo>
                        <a:pt x="1264818" y="1204493"/>
                      </a:lnTo>
                      <a:cubicBezTo>
                        <a:pt x="1274295" y="1195016"/>
                        <a:pt x="1283771" y="1192647"/>
                        <a:pt x="1295617" y="1190278"/>
                      </a:cubicBezTo>
                      <a:cubicBezTo>
                        <a:pt x="1283771" y="1190278"/>
                        <a:pt x="1271925" y="1195016"/>
                        <a:pt x="1264818" y="1204493"/>
                      </a:cubicBezTo>
                      <a:close/>
                      <a:moveTo>
                        <a:pt x="1321677" y="1249506"/>
                      </a:moveTo>
                      <a:cubicBezTo>
                        <a:pt x="1328784" y="1251875"/>
                        <a:pt x="1328784" y="1256613"/>
                        <a:pt x="1328784" y="1263721"/>
                      </a:cubicBezTo>
                      <a:cubicBezTo>
                        <a:pt x="1331154" y="1263721"/>
                        <a:pt x="1333523" y="1263721"/>
                        <a:pt x="1338261" y="1263721"/>
                      </a:cubicBezTo>
                      <a:cubicBezTo>
                        <a:pt x="1350107" y="1270828"/>
                        <a:pt x="1364321" y="1277935"/>
                        <a:pt x="1376167" y="1285043"/>
                      </a:cubicBezTo>
                      <a:cubicBezTo>
                        <a:pt x="1385644" y="1289781"/>
                        <a:pt x="1392751" y="1287412"/>
                        <a:pt x="1397489" y="1280305"/>
                      </a:cubicBezTo>
                      <a:lnTo>
                        <a:pt x="1397489" y="1280305"/>
                      </a:lnTo>
                      <a:cubicBezTo>
                        <a:pt x="1392751" y="1287412"/>
                        <a:pt x="1383274" y="1289781"/>
                        <a:pt x="1376167" y="1285043"/>
                      </a:cubicBezTo>
                      <a:cubicBezTo>
                        <a:pt x="1361952" y="1277935"/>
                        <a:pt x="1350107" y="1270828"/>
                        <a:pt x="1338261" y="1263721"/>
                      </a:cubicBezTo>
                      <a:cubicBezTo>
                        <a:pt x="1335892" y="1263721"/>
                        <a:pt x="1333523" y="1263721"/>
                        <a:pt x="1328784" y="1263721"/>
                      </a:cubicBezTo>
                      <a:cubicBezTo>
                        <a:pt x="1319308" y="1268459"/>
                        <a:pt x="1300355" y="1249506"/>
                        <a:pt x="1295617" y="1270828"/>
                      </a:cubicBezTo>
                      <a:cubicBezTo>
                        <a:pt x="1293248" y="1277935"/>
                        <a:pt x="1295617" y="1282674"/>
                        <a:pt x="1297986" y="1287412"/>
                      </a:cubicBezTo>
                      <a:cubicBezTo>
                        <a:pt x="1295617" y="1282674"/>
                        <a:pt x="1293248" y="1277935"/>
                        <a:pt x="1295617" y="1270828"/>
                      </a:cubicBezTo>
                      <a:cubicBezTo>
                        <a:pt x="1300355" y="1249506"/>
                        <a:pt x="1319308" y="1268459"/>
                        <a:pt x="1328784" y="1263721"/>
                      </a:cubicBezTo>
                      <a:cubicBezTo>
                        <a:pt x="1328784" y="1258982"/>
                        <a:pt x="1328784" y="1251875"/>
                        <a:pt x="1321677" y="1249506"/>
                      </a:cubicBezTo>
                      <a:cubicBezTo>
                        <a:pt x="1300355" y="1244768"/>
                        <a:pt x="1281402" y="1240029"/>
                        <a:pt x="1262449" y="1232922"/>
                      </a:cubicBezTo>
                      <a:cubicBezTo>
                        <a:pt x="1281402" y="1240029"/>
                        <a:pt x="1302724" y="1247137"/>
                        <a:pt x="1321677" y="1249506"/>
                      </a:cubicBezTo>
                      <a:close/>
                      <a:moveTo>
                        <a:pt x="1342999" y="1185539"/>
                      </a:moveTo>
                      <a:cubicBezTo>
                        <a:pt x="1345368" y="1185539"/>
                        <a:pt x="1345368" y="1185539"/>
                        <a:pt x="1347738" y="1185539"/>
                      </a:cubicBezTo>
                      <a:lnTo>
                        <a:pt x="1347738" y="1185539"/>
                      </a:lnTo>
                      <a:cubicBezTo>
                        <a:pt x="1345368" y="1183170"/>
                        <a:pt x="1342999" y="1183170"/>
                        <a:pt x="1342999" y="1185539"/>
                      </a:cubicBezTo>
                      <a:close/>
                      <a:moveTo>
                        <a:pt x="1383274" y="981795"/>
                      </a:moveTo>
                      <a:cubicBezTo>
                        <a:pt x="1395120" y="984164"/>
                        <a:pt x="1406966" y="984164"/>
                        <a:pt x="1406966" y="998378"/>
                      </a:cubicBezTo>
                      <a:lnTo>
                        <a:pt x="1406966" y="998378"/>
                      </a:lnTo>
                      <a:cubicBezTo>
                        <a:pt x="1406966" y="981795"/>
                        <a:pt x="1395120" y="984164"/>
                        <a:pt x="1383274" y="981795"/>
                      </a:cubicBezTo>
                      <a:cubicBezTo>
                        <a:pt x="1357214" y="977056"/>
                        <a:pt x="1350107" y="960472"/>
                        <a:pt x="1361952" y="939150"/>
                      </a:cubicBezTo>
                      <a:cubicBezTo>
                        <a:pt x="1364321" y="936781"/>
                        <a:pt x="1366690" y="934412"/>
                        <a:pt x="1369060" y="932043"/>
                      </a:cubicBezTo>
                      <a:cubicBezTo>
                        <a:pt x="1366690" y="934412"/>
                        <a:pt x="1364321" y="936781"/>
                        <a:pt x="1361952" y="939150"/>
                      </a:cubicBezTo>
                      <a:cubicBezTo>
                        <a:pt x="1347738" y="960472"/>
                        <a:pt x="1354845" y="977056"/>
                        <a:pt x="1383274" y="981795"/>
                      </a:cubicBezTo>
                      <a:close/>
                      <a:moveTo>
                        <a:pt x="1364321" y="1187909"/>
                      </a:moveTo>
                      <a:cubicBezTo>
                        <a:pt x="1359583" y="1185539"/>
                        <a:pt x="1354845" y="1183170"/>
                        <a:pt x="1350107" y="1183170"/>
                      </a:cubicBezTo>
                      <a:cubicBezTo>
                        <a:pt x="1354845" y="1183170"/>
                        <a:pt x="1359583" y="1185539"/>
                        <a:pt x="1364321" y="1187909"/>
                      </a:cubicBezTo>
                      <a:close/>
                      <a:moveTo>
                        <a:pt x="1399858" y="1280305"/>
                      </a:moveTo>
                      <a:cubicBezTo>
                        <a:pt x="1399858" y="1280305"/>
                        <a:pt x="1399858" y="1280305"/>
                        <a:pt x="1399858" y="1280305"/>
                      </a:cubicBezTo>
                      <a:cubicBezTo>
                        <a:pt x="1404597" y="1280305"/>
                        <a:pt x="1406966" y="1280305"/>
                        <a:pt x="1409335" y="1280305"/>
                      </a:cubicBezTo>
                      <a:cubicBezTo>
                        <a:pt x="1406966" y="1280305"/>
                        <a:pt x="1402227" y="1280305"/>
                        <a:pt x="1399858" y="1280305"/>
                      </a:cubicBezTo>
                      <a:close/>
                      <a:moveTo>
                        <a:pt x="1380905" y="1405868"/>
                      </a:moveTo>
                      <a:cubicBezTo>
                        <a:pt x="1380905" y="1405868"/>
                        <a:pt x="1380905" y="1405868"/>
                        <a:pt x="1380905" y="1405868"/>
                      </a:cubicBezTo>
                      <a:cubicBezTo>
                        <a:pt x="1373798" y="1396392"/>
                        <a:pt x="1376167" y="1391654"/>
                        <a:pt x="1385644" y="1382177"/>
                      </a:cubicBezTo>
                      <a:cubicBezTo>
                        <a:pt x="1397489" y="1370331"/>
                        <a:pt x="1402227" y="1363224"/>
                        <a:pt x="1395120" y="1358486"/>
                      </a:cubicBezTo>
                      <a:cubicBezTo>
                        <a:pt x="1402227" y="1365593"/>
                        <a:pt x="1397489" y="1370331"/>
                        <a:pt x="1385644" y="1382177"/>
                      </a:cubicBezTo>
                      <a:cubicBezTo>
                        <a:pt x="1376167" y="1391654"/>
                        <a:pt x="1373798" y="1396392"/>
                        <a:pt x="1380905" y="1405868"/>
                      </a:cubicBezTo>
                      <a:close/>
                      <a:moveTo>
                        <a:pt x="1373798" y="1344271"/>
                      </a:moveTo>
                      <a:cubicBezTo>
                        <a:pt x="1373798" y="1344271"/>
                        <a:pt x="1373798" y="1344271"/>
                        <a:pt x="1373798" y="1344271"/>
                      </a:cubicBezTo>
                      <a:cubicBezTo>
                        <a:pt x="1373798" y="1337164"/>
                        <a:pt x="1371429" y="1334795"/>
                        <a:pt x="1369060" y="1332425"/>
                      </a:cubicBezTo>
                      <a:cubicBezTo>
                        <a:pt x="1371429" y="1334795"/>
                        <a:pt x="1371429" y="1339533"/>
                        <a:pt x="1373798" y="1344271"/>
                      </a:cubicBezTo>
                      <a:close/>
                      <a:moveTo>
                        <a:pt x="1338261" y="1782560"/>
                      </a:moveTo>
                      <a:cubicBezTo>
                        <a:pt x="1338261" y="1792036"/>
                        <a:pt x="1342999" y="1801513"/>
                        <a:pt x="1347738" y="1806251"/>
                      </a:cubicBezTo>
                      <a:cubicBezTo>
                        <a:pt x="1342999" y="1799143"/>
                        <a:pt x="1338261" y="1792036"/>
                        <a:pt x="1338261" y="1782560"/>
                      </a:cubicBezTo>
                      <a:cubicBezTo>
                        <a:pt x="1338261" y="1763607"/>
                        <a:pt x="1333523" y="1742285"/>
                        <a:pt x="1350107" y="1725700"/>
                      </a:cubicBezTo>
                      <a:cubicBezTo>
                        <a:pt x="1357214" y="1718593"/>
                        <a:pt x="1359583" y="1706748"/>
                        <a:pt x="1352476" y="1699640"/>
                      </a:cubicBezTo>
                      <a:cubicBezTo>
                        <a:pt x="1352476" y="1699640"/>
                        <a:pt x="1352476" y="1699640"/>
                        <a:pt x="1352476" y="1699640"/>
                      </a:cubicBezTo>
                      <a:cubicBezTo>
                        <a:pt x="1359583" y="1706748"/>
                        <a:pt x="1357214" y="1718593"/>
                        <a:pt x="1350107" y="1725700"/>
                      </a:cubicBezTo>
                      <a:cubicBezTo>
                        <a:pt x="1333523" y="1742285"/>
                        <a:pt x="1338261" y="1761237"/>
                        <a:pt x="1338261" y="1782560"/>
                      </a:cubicBezTo>
                      <a:close/>
                      <a:moveTo>
                        <a:pt x="1333523" y="1564600"/>
                      </a:moveTo>
                      <a:cubicBezTo>
                        <a:pt x="1331154" y="1569338"/>
                        <a:pt x="1328784" y="1576445"/>
                        <a:pt x="1328784" y="1583553"/>
                      </a:cubicBezTo>
                      <a:cubicBezTo>
                        <a:pt x="1328784" y="1597768"/>
                        <a:pt x="1319308" y="1602506"/>
                        <a:pt x="1307462" y="1602506"/>
                      </a:cubicBezTo>
                      <a:cubicBezTo>
                        <a:pt x="1307462" y="1602506"/>
                        <a:pt x="1307462" y="1602506"/>
                        <a:pt x="1307462" y="1602506"/>
                      </a:cubicBezTo>
                      <a:cubicBezTo>
                        <a:pt x="1321677" y="1602506"/>
                        <a:pt x="1328784" y="1597768"/>
                        <a:pt x="1328784" y="1583553"/>
                      </a:cubicBezTo>
                      <a:cubicBezTo>
                        <a:pt x="1331154" y="1576445"/>
                        <a:pt x="1331154" y="1569338"/>
                        <a:pt x="1333523" y="1564600"/>
                      </a:cubicBezTo>
                      <a:cubicBezTo>
                        <a:pt x="1338261" y="1557493"/>
                        <a:pt x="1345368" y="1555123"/>
                        <a:pt x="1354845" y="1555123"/>
                      </a:cubicBezTo>
                      <a:cubicBezTo>
                        <a:pt x="1347738" y="1555123"/>
                        <a:pt x="1340630" y="1557493"/>
                        <a:pt x="1333523" y="1564600"/>
                      </a:cubicBezTo>
                      <a:close/>
                      <a:moveTo>
                        <a:pt x="1302724" y="1465097"/>
                      </a:moveTo>
                      <a:lnTo>
                        <a:pt x="1302724" y="1465097"/>
                      </a:lnTo>
                      <a:cubicBezTo>
                        <a:pt x="1307462" y="1465097"/>
                        <a:pt x="1309832" y="1465097"/>
                        <a:pt x="1314570" y="1462727"/>
                      </a:cubicBezTo>
                      <a:cubicBezTo>
                        <a:pt x="1312201" y="1465097"/>
                        <a:pt x="1307462" y="1465097"/>
                        <a:pt x="1302724" y="1465097"/>
                      </a:cubicBezTo>
                      <a:close/>
                      <a:moveTo>
                        <a:pt x="1328784" y="1315841"/>
                      </a:move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28784" y="1315841"/>
                        <a:pt x="1328784" y="1315841"/>
                        <a:pt x="1328784" y="1315841"/>
                      </a:cubicBezTo>
                      <a:cubicBezTo>
                        <a:pt x="1340630" y="1308734"/>
                        <a:pt x="1342999" y="1303996"/>
                        <a:pt x="1340630" y="1301627"/>
                      </a:cubicBezTo>
                      <a:cubicBezTo>
                        <a:pt x="1342999" y="1303996"/>
                        <a:pt x="1340630" y="1308734"/>
                        <a:pt x="1328784" y="1315841"/>
                      </a:cubicBezTo>
                      <a:close/>
                      <a:moveTo>
                        <a:pt x="1267187" y="1739915"/>
                      </a:moveTo>
                      <a:cubicBezTo>
                        <a:pt x="1260080" y="1744653"/>
                        <a:pt x="1257711" y="1749392"/>
                        <a:pt x="1255341" y="1754130"/>
                      </a:cubicBezTo>
                      <a:cubicBezTo>
                        <a:pt x="1255341" y="1749392"/>
                        <a:pt x="1260080" y="1744653"/>
                        <a:pt x="1267187" y="1739915"/>
                      </a:cubicBezTo>
                      <a:cubicBezTo>
                        <a:pt x="1269556" y="1739915"/>
                        <a:pt x="1269556" y="1737546"/>
                        <a:pt x="1271925" y="1735177"/>
                      </a:cubicBezTo>
                      <a:cubicBezTo>
                        <a:pt x="1269556" y="1737546"/>
                        <a:pt x="1269556" y="1739915"/>
                        <a:pt x="1267187" y="1739915"/>
                      </a:cubicBezTo>
                      <a:close/>
                      <a:moveTo>
                        <a:pt x="1267187" y="1834680"/>
                      </a:moveTo>
                      <a:cubicBezTo>
                        <a:pt x="1267187" y="1834680"/>
                        <a:pt x="1267187" y="1837050"/>
                        <a:pt x="1267187" y="1837050"/>
                      </a:cubicBezTo>
                      <a:cubicBezTo>
                        <a:pt x="1267187" y="1839419"/>
                        <a:pt x="1267187" y="1839419"/>
                        <a:pt x="1267187" y="1841788"/>
                      </a:cubicBezTo>
                      <a:cubicBezTo>
                        <a:pt x="1267187" y="1839419"/>
                        <a:pt x="1267187" y="1839419"/>
                        <a:pt x="1267187" y="1837050"/>
                      </a:cubicBezTo>
                      <a:cubicBezTo>
                        <a:pt x="1267187" y="1834680"/>
                        <a:pt x="1267187" y="1834680"/>
                        <a:pt x="1267187" y="1834680"/>
                      </a:cubicBezTo>
                      <a:close/>
                      <a:moveTo>
                        <a:pt x="1269556" y="1488788"/>
                      </a:moveTo>
                      <a:cubicBezTo>
                        <a:pt x="1269556" y="1488788"/>
                        <a:pt x="1269556" y="1488788"/>
                        <a:pt x="1269556" y="1488788"/>
                      </a:cubicBezTo>
                      <a:cubicBezTo>
                        <a:pt x="1274295" y="1493526"/>
                        <a:pt x="1279033" y="1495895"/>
                        <a:pt x="1286140" y="1498264"/>
                      </a:cubicBezTo>
                      <a:cubicBezTo>
                        <a:pt x="1279033" y="1498264"/>
                        <a:pt x="1274295" y="1495895"/>
                        <a:pt x="1269556" y="1488788"/>
                      </a:cubicBezTo>
                      <a:close/>
                      <a:moveTo>
                        <a:pt x="1179529" y="1386915"/>
                      </a:moveTo>
                      <a:cubicBezTo>
                        <a:pt x="1172422" y="1386915"/>
                        <a:pt x="1165315" y="1389284"/>
                        <a:pt x="1165315" y="1398761"/>
                      </a:cubicBezTo>
                      <a:cubicBezTo>
                        <a:pt x="1165315" y="1398761"/>
                        <a:pt x="1172422" y="1401130"/>
                        <a:pt x="1177160" y="1401130"/>
                      </a:cubicBezTo>
                      <a:lnTo>
                        <a:pt x="1177160" y="1401130"/>
                      </a:lnTo>
                      <a:cubicBezTo>
                        <a:pt x="1172422" y="1401130"/>
                        <a:pt x="1165315" y="1398761"/>
                        <a:pt x="1165315" y="1398761"/>
                      </a:cubicBezTo>
                      <a:cubicBezTo>
                        <a:pt x="1165315" y="1389284"/>
                        <a:pt x="1172422" y="1386915"/>
                        <a:pt x="1179529" y="1386915"/>
                      </a:cubicBezTo>
                      <a:close/>
                      <a:moveTo>
                        <a:pt x="1167684" y="1514848"/>
                      </a:moveTo>
                      <a:cubicBezTo>
                        <a:pt x="1165315" y="1512479"/>
                        <a:pt x="1172422" y="1505372"/>
                        <a:pt x="1177160" y="1503003"/>
                      </a:cubicBezTo>
                      <a:cubicBezTo>
                        <a:pt x="1179529" y="1503003"/>
                        <a:pt x="1181899" y="1500633"/>
                        <a:pt x="1186637" y="1500633"/>
                      </a:cubicBezTo>
                      <a:cubicBezTo>
                        <a:pt x="1184268" y="1500633"/>
                        <a:pt x="1181899" y="1503003"/>
                        <a:pt x="1177160" y="1503003"/>
                      </a:cubicBezTo>
                      <a:cubicBezTo>
                        <a:pt x="1172422" y="1507741"/>
                        <a:pt x="1165315" y="1512479"/>
                        <a:pt x="1167684" y="1514848"/>
                      </a:cubicBezTo>
                      <a:cubicBezTo>
                        <a:pt x="1189006" y="1538539"/>
                        <a:pt x="1151100" y="1571707"/>
                        <a:pt x="1184268" y="1595398"/>
                      </a:cubicBezTo>
                      <a:cubicBezTo>
                        <a:pt x="1177160" y="1597768"/>
                        <a:pt x="1170053" y="1600137"/>
                        <a:pt x="1162945" y="1602506"/>
                      </a:cubicBezTo>
                      <a:cubicBezTo>
                        <a:pt x="1170053" y="1600137"/>
                        <a:pt x="1177160" y="1597768"/>
                        <a:pt x="1184268" y="1595398"/>
                      </a:cubicBezTo>
                      <a:cubicBezTo>
                        <a:pt x="1151100" y="1571707"/>
                        <a:pt x="1189006" y="1540909"/>
                        <a:pt x="1167684" y="1514848"/>
                      </a:cubicBezTo>
                      <a:close/>
                      <a:moveTo>
                        <a:pt x="1184268" y="1619090"/>
                      </a:moveTo>
                      <a:lnTo>
                        <a:pt x="1184268" y="1619090"/>
                      </a:lnTo>
                      <a:cubicBezTo>
                        <a:pt x="1184268" y="1633305"/>
                        <a:pt x="1172422" y="1640412"/>
                        <a:pt x="1167684" y="1652258"/>
                      </a:cubicBezTo>
                      <a:lnTo>
                        <a:pt x="1167684" y="1652258"/>
                      </a:lnTo>
                      <a:cubicBezTo>
                        <a:pt x="1170053" y="1640412"/>
                        <a:pt x="1184268" y="1633305"/>
                        <a:pt x="1184268" y="1619090"/>
                      </a:cubicBezTo>
                      <a:close/>
                      <a:moveTo>
                        <a:pt x="1165315" y="1649888"/>
                      </a:moveTo>
                      <a:cubicBezTo>
                        <a:pt x="1174791" y="1649888"/>
                        <a:pt x="1181899" y="1649888"/>
                        <a:pt x="1191375" y="1649888"/>
                      </a:cubicBezTo>
                      <a:cubicBezTo>
                        <a:pt x="1200851" y="1649888"/>
                        <a:pt x="1205590" y="1647519"/>
                        <a:pt x="1212697" y="1647519"/>
                      </a:cubicBezTo>
                      <a:cubicBezTo>
                        <a:pt x="1207959" y="1649888"/>
                        <a:pt x="1200851" y="1649888"/>
                        <a:pt x="1191375" y="1649888"/>
                      </a:cubicBezTo>
                      <a:cubicBezTo>
                        <a:pt x="1184268" y="1652258"/>
                        <a:pt x="1174791" y="1649888"/>
                        <a:pt x="1165315" y="1649888"/>
                      </a:cubicBezTo>
                      <a:lnTo>
                        <a:pt x="1165315" y="1649888"/>
                      </a:lnTo>
                      <a:close/>
                      <a:moveTo>
                        <a:pt x="1196113" y="1751761"/>
                      </a:moveTo>
                      <a:cubicBezTo>
                        <a:pt x="1196113" y="1751761"/>
                        <a:pt x="1193744" y="1749392"/>
                        <a:pt x="1191375" y="1749392"/>
                      </a:cubicBezTo>
                      <a:cubicBezTo>
                        <a:pt x="1191375" y="1749392"/>
                        <a:pt x="1191375" y="1749392"/>
                        <a:pt x="1191375" y="1749392"/>
                      </a:cubicBezTo>
                      <a:cubicBezTo>
                        <a:pt x="1193744" y="1749392"/>
                        <a:pt x="1196113" y="1749392"/>
                        <a:pt x="1196113" y="1751761"/>
                      </a:cubicBezTo>
                      <a:close/>
                      <a:moveTo>
                        <a:pt x="1245865" y="2000519"/>
                      </a:moveTo>
                      <a:cubicBezTo>
                        <a:pt x="1245865" y="2005257"/>
                        <a:pt x="1245865" y="2007627"/>
                        <a:pt x="1245865" y="2009996"/>
                      </a:cubicBezTo>
                      <a:cubicBezTo>
                        <a:pt x="1243496" y="2007627"/>
                        <a:pt x="1243496" y="2002889"/>
                        <a:pt x="1245865" y="2000519"/>
                      </a:cubicBezTo>
                      <a:cubicBezTo>
                        <a:pt x="1248234" y="1991043"/>
                        <a:pt x="1252972" y="1986304"/>
                        <a:pt x="1260080" y="1983935"/>
                      </a:cubicBezTo>
                      <a:cubicBezTo>
                        <a:pt x="1269556" y="1981566"/>
                        <a:pt x="1274295" y="1983935"/>
                        <a:pt x="1279033" y="1988674"/>
                      </a:cubicBezTo>
                      <a:cubicBezTo>
                        <a:pt x="1274295" y="1983935"/>
                        <a:pt x="1267187" y="1981566"/>
                        <a:pt x="1260080" y="1983935"/>
                      </a:cubicBezTo>
                      <a:cubicBezTo>
                        <a:pt x="1250603" y="1986304"/>
                        <a:pt x="1245865" y="1991043"/>
                        <a:pt x="1245865" y="2000519"/>
                      </a:cubicBezTo>
                      <a:close/>
                      <a:moveTo>
                        <a:pt x="1264818" y="1922338"/>
                      </a:moveTo>
                      <a:cubicBezTo>
                        <a:pt x="1264818" y="1922338"/>
                        <a:pt x="1264818" y="1922338"/>
                        <a:pt x="1264818" y="1922338"/>
                      </a:cubicBezTo>
                      <a:cubicBezTo>
                        <a:pt x="1288509" y="1915231"/>
                        <a:pt x="1297986" y="1908123"/>
                        <a:pt x="1295617" y="1896278"/>
                      </a:cubicBezTo>
                      <a:cubicBezTo>
                        <a:pt x="1295617" y="1908123"/>
                        <a:pt x="1288509" y="1912862"/>
                        <a:pt x="1264818" y="1922338"/>
                      </a:cubicBezTo>
                      <a:close/>
                      <a:moveTo>
                        <a:pt x="1399858" y="1716224"/>
                      </a:moveTo>
                      <a:cubicBezTo>
                        <a:pt x="1395120" y="1720962"/>
                        <a:pt x="1385644" y="1725700"/>
                        <a:pt x="1378536" y="1718593"/>
                      </a:cubicBezTo>
                      <a:cubicBezTo>
                        <a:pt x="1388013" y="1725700"/>
                        <a:pt x="1395120" y="1720962"/>
                        <a:pt x="1399858" y="1716224"/>
                      </a:cubicBezTo>
                      <a:cubicBezTo>
                        <a:pt x="1421180" y="1690163"/>
                        <a:pt x="1451979" y="1687795"/>
                        <a:pt x="1485147" y="1685425"/>
                      </a:cubicBezTo>
                      <a:cubicBezTo>
                        <a:pt x="1482778" y="1678318"/>
                        <a:pt x="1480409" y="1675949"/>
                        <a:pt x="1478040" y="1673580"/>
                      </a:cubicBezTo>
                      <a:cubicBezTo>
                        <a:pt x="1480409" y="1675949"/>
                        <a:pt x="1482778" y="1680687"/>
                        <a:pt x="1485147" y="1685425"/>
                      </a:cubicBezTo>
                      <a:cubicBezTo>
                        <a:pt x="1451979" y="1687795"/>
                        <a:pt x="1421180" y="1690163"/>
                        <a:pt x="1399858" y="1716224"/>
                      </a:cubicBezTo>
                      <a:close/>
                      <a:moveTo>
                        <a:pt x="1430657" y="1656996"/>
                      </a:moveTo>
                      <a:cubicBezTo>
                        <a:pt x="1433026" y="1661734"/>
                        <a:pt x="1435395" y="1666472"/>
                        <a:pt x="1435395" y="1671211"/>
                      </a:cubicBezTo>
                      <a:cubicBezTo>
                        <a:pt x="1437764" y="1671211"/>
                        <a:pt x="1440134" y="1671211"/>
                        <a:pt x="1442503" y="1671211"/>
                      </a:cubicBezTo>
                      <a:cubicBezTo>
                        <a:pt x="1440134" y="1671211"/>
                        <a:pt x="1437764" y="1671211"/>
                        <a:pt x="1435395" y="1671211"/>
                      </a:cubicBezTo>
                      <a:cubicBezTo>
                        <a:pt x="1435395" y="1666472"/>
                        <a:pt x="1433026" y="1661734"/>
                        <a:pt x="1430657" y="1656996"/>
                      </a:cubicBezTo>
                      <a:cubicBezTo>
                        <a:pt x="1425919" y="1640412"/>
                        <a:pt x="1423550" y="1633305"/>
                        <a:pt x="1428288" y="1630935"/>
                      </a:cubicBezTo>
                      <a:cubicBezTo>
                        <a:pt x="1423550" y="1633305"/>
                        <a:pt x="1425919" y="1640412"/>
                        <a:pt x="1430657" y="1656996"/>
                      </a:cubicBezTo>
                      <a:close/>
                      <a:moveTo>
                        <a:pt x="1454348" y="1273197"/>
                      </a:moveTo>
                      <a:cubicBezTo>
                        <a:pt x="1456717" y="1277935"/>
                        <a:pt x="1461456" y="1277935"/>
                        <a:pt x="1463825" y="1277935"/>
                      </a:cubicBezTo>
                      <a:cubicBezTo>
                        <a:pt x="1461456" y="1280305"/>
                        <a:pt x="1456717" y="1277935"/>
                        <a:pt x="1454348" y="1273197"/>
                      </a:cubicBezTo>
                      <a:cubicBezTo>
                        <a:pt x="1449610" y="1263721"/>
                        <a:pt x="1459086" y="1258982"/>
                        <a:pt x="1466194" y="1254244"/>
                      </a:cubicBezTo>
                      <a:cubicBezTo>
                        <a:pt x="1468563" y="1251875"/>
                        <a:pt x="1473301" y="1249506"/>
                        <a:pt x="1475670" y="1247137"/>
                      </a:cubicBezTo>
                      <a:cubicBezTo>
                        <a:pt x="1473301" y="1249506"/>
                        <a:pt x="1468563" y="1251875"/>
                        <a:pt x="1466194" y="1254244"/>
                      </a:cubicBezTo>
                      <a:cubicBezTo>
                        <a:pt x="1459086" y="1261352"/>
                        <a:pt x="1449610" y="1266090"/>
                        <a:pt x="1454348" y="1273197"/>
                      </a:cubicBezTo>
                      <a:close/>
                      <a:moveTo>
                        <a:pt x="1454348" y="1344271"/>
                      </a:moveTo>
                      <a:cubicBezTo>
                        <a:pt x="1451979" y="1344271"/>
                        <a:pt x="1451979" y="1341902"/>
                        <a:pt x="1449610" y="1341902"/>
                      </a:cubicBezTo>
                      <a:cubicBezTo>
                        <a:pt x="1444872" y="1341902"/>
                        <a:pt x="1440134" y="1341902"/>
                        <a:pt x="1437764" y="1339533"/>
                      </a:cubicBezTo>
                      <a:cubicBezTo>
                        <a:pt x="1440134" y="1341902"/>
                        <a:pt x="1444872" y="1341902"/>
                        <a:pt x="1449610" y="1341902"/>
                      </a:cubicBezTo>
                      <a:cubicBezTo>
                        <a:pt x="1451979" y="1341902"/>
                        <a:pt x="1451979" y="1341902"/>
                        <a:pt x="1454348" y="1344271"/>
                      </a:cubicBezTo>
                      <a:close/>
                      <a:moveTo>
                        <a:pt x="1496992" y="1481680"/>
                      </a:moveTo>
                      <a:cubicBezTo>
                        <a:pt x="1499362" y="1479311"/>
                        <a:pt x="1501731" y="1479311"/>
                        <a:pt x="1504100" y="1479311"/>
                      </a:cubicBezTo>
                      <a:cubicBezTo>
                        <a:pt x="1504100" y="1479311"/>
                        <a:pt x="1504100" y="1479311"/>
                        <a:pt x="1504100" y="1479311"/>
                      </a:cubicBezTo>
                      <a:cubicBezTo>
                        <a:pt x="1501731" y="1481680"/>
                        <a:pt x="1499362" y="1481680"/>
                        <a:pt x="1496992" y="1481680"/>
                      </a:cubicBezTo>
                      <a:cubicBezTo>
                        <a:pt x="1480409" y="1491157"/>
                        <a:pt x="1456717" y="1493526"/>
                        <a:pt x="1440134" y="1486419"/>
                      </a:cubicBezTo>
                      <a:cubicBezTo>
                        <a:pt x="1456717" y="1493526"/>
                        <a:pt x="1480409" y="1493526"/>
                        <a:pt x="1496992" y="1481680"/>
                      </a:cubicBezTo>
                      <a:close/>
                      <a:moveTo>
                        <a:pt x="1537268" y="1258982"/>
                      </a:moveTo>
                      <a:cubicBezTo>
                        <a:pt x="1542006" y="1256613"/>
                        <a:pt x="1549113" y="1263721"/>
                        <a:pt x="1549113" y="1268459"/>
                      </a:cubicBezTo>
                      <a:cubicBezTo>
                        <a:pt x="1551482" y="1273197"/>
                        <a:pt x="1549113" y="1275566"/>
                        <a:pt x="1544375" y="1277935"/>
                      </a:cubicBezTo>
                      <a:cubicBezTo>
                        <a:pt x="1546744" y="1275566"/>
                        <a:pt x="1549113" y="1273197"/>
                        <a:pt x="1549113" y="1268459"/>
                      </a:cubicBezTo>
                      <a:cubicBezTo>
                        <a:pt x="1549113" y="1261352"/>
                        <a:pt x="1542006" y="1256613"/>
                        <a:pt x="1537268" y="1258982"/>
                      </a:cubicBezTo>
                      <a:cubicBezTo>
                        <a:pt x="1523053" y="1266090"/>
                        <a:pt x="1506469" y="1261352"/>
                        <a:pt x="1489885" y="1266090"/>
                      </a:cubicBezTo>
                      <a:cubicBezTo>
                        <a:pt x="1506469" y="1261352"/>
                        <a:pt x="1523053" y="1263721"/>
                        <a:pt x="1537268" y="1258982"/>
                      </a:cubicBezTo>
                      <a:close/>
                      <a:moveTo>
                        <a:pt x="1527791" y="770942"/>
                      </a:moveTo>
                      <a:lnTo>
                        <a:pt x="1527791" y="770942"/>
                      </a:lnTo>
                      <a:cubicBezTo>
                        <a:pt x="1532529" y="773311"/>
                        <a:pt x="1534899" y="778050"/>
                        <a:pt x="1539637" y="780419"/>
                      </a:cubicBezTo>
                      <a:cubicBezTo>
                        <a:pt x="1534899" y="778050"/>
                        <a:pt x="1532529" y="775681"/>
                        <a:pt x="1527791" y="770942"/>
                      </a:cubicBezTo>
                      <a:close/>
                      <a:moveTo>
                        <a:pt x="1575174" y="877553"/>
                      </a:moveTo>
                      <a:cubicBezTo>
                        <a:pt x="1575174" y="875184"/>
                        <a:pt x="1575174" y="870446"/>
                        <a:pt x="1575174" y="868076"/>
                      </a:cubicBezTo>
                      <a:cubicBezTo>
                        <a:pt x="1575174" y="860969"/>
                        <a:pt x="1577543" y="856231"/>
                        <a:pt x="1577543" y="851493"/>
                      </a:cubicBezTo>
                      <a:cubicBezTo>
                        <a:pt x="1577543" y="856231"/>
                        <a:pt x="1577543" y="863338"/>
                        <a:pt x="1575174" y="868076"/>
                      </a:cubicBezTo>
                      <a:cubicBezTo>
                        <a:pt x="1572805" y="870446"/>
                        <a:pt x="1572805" y="875184"/>
                        <a:pt x="1575174" y="877553"/>
                      </a:cubicBezTo>
                      <a:close/>
                      <a:moveTo>
                        <a:pt x="1582281" y="1112097"/>
                      </a:moveTo>
                      <a:cubicBezTo>
                        <a:pt x="1587019" y="1116835"/>
                        <a:pt x="1589388" y="1123942"/>
                        <a:pt x="1582281" y="1128680"/>
                      </a:cubicBezTo>
                      <a:cubicBezTo>
                        <a:pt x="1589388" y="1123942"/>
                        <a:pt x="1589388" y="1116835"/>
                        <a:pt x="1582281" y="1112097"/>
                      </a:cubicBezTo>
                      <a:cubicBezTo>
                        <a:pt x="1565697" y="1100251"/>
                        <a:pt x="1558590" y="1081298"/>
                        <a:pt x="1537268" y="1069452"/>
                      </a:cubicBezTo>
                      <a:cubicBezTo>
                        <a:pt x="1537268" y="1069452"/>
                        <a:pt x="1537268" y="1069452"/>
                        <a:pt x="1537268" y="1069452"/>
                      </a:cubicBezTo>
                      <a:cubicBezTo>
                        <a:pt x="1558590" y="1081298"/>
                        <a:pt x="1565697" y="1100251"/>
                        <a:pt x="1582281" y="1112097"/>
                      </a:cubicBezTo>
                      <a:close/>
                      <a:moveTo>
                        <a:pt x="1532529" y="1292150"/>
                      </a:moveTo>
                      <a:cubicBezTo>
                        <a:pt x="1530160" y="1282674"/>
                        <a:pt x="1534899" y="1280305"/>
                        <a:pt x="1539637" y="1280305"/>
                      </a:cubicBezTo>
                      <a:cubicBezTo>
                        <a:pt x="1534899" y="1282674"/>
                        <a:pt x="1530160" y="1285043"/>
                        <a:pt x="1532529" y="1292150"/>
                      </a:cubicBezTo>
                      <a:cubicBezTo>
                        <a:pt x="1549113" y="1292150"/>
                        <a:pt x="1565697" y="1282674"/>
                        <a:pt x="1579912" y="1294519"/>
                      </a:cubicBezTo>
                      <a:cubicBezTo>
                        <a:pt x="1584650" y="1294519"/>
                        <a:pt x="1589388" y="1292150"/>
                        <a:pt x="1591758" y="1289781"/>
                      </a:cubicBezTo>
                      <a:cubicBezTo>
                        <a:pt x="1589388" y="1292150"/>
                        <a:pt x="1584650" y="1294519"/>
                        <a:pt x="1579912" y="1294519"/>
                      </a:cubicBezTo>
                      <a:cubicBezTo>
                        <a:pt x="1579912" y="1301627"/>
                        <a:pt x="1579912" y="1311103"/>
                        <a:pt x="1579912" y="1318211"/>
                      </a:cubicBezTo>
                      <a:cubicBezTo>
                        <a:pt x="1572805" y="1320580"/>
                        <a:pt x="1565697" y="1320580"/>
                        <a:pt x="1565697" y="1330056"/>
                      </a:cubicBezTo>
                      <a:cubicBezTo>
                        <a:pt x="1563328" y="1320580"/>
                        <a:pt x="1572805" y="1320580"/>
                        <a:pt x="1579912" y="1318211"/>
                      </a:cubicBezTo>
                      <a:cubicBezTo>
                        <a:pt x="1579912" y="1311103"/>
                        <a:pt x="1579912" y="1301627"/>
                        <a:pt x="1579912" y="1294519"/>
                      </a:cubicBezTo>
                      <a:cubicBezTo>
                        <a:pt x="1565697" y="1285043"/>
                        <a:pt x="1549113" y="1292150"/>
                        <a:pt x="1532529" y="1292150"/>
                      </a:cubicBezTo>
                      <a:close/>
                      <a:moveTo>
                        <a:pt x="1496992" y="1619090"/>
                      </a:moveTo>
                      <a:cubicBezTo>
                        <a:pt x="1492254" y="1619090"/>
                        <a:pt x="1489885" y="1621459"/>
                        <a:pt x="1485147" y="1626197"/>
                      </a:cubicBezTo>
                      <a:cubicBezTo>
                        <a:pt x="1478040" y="1633305"/>
                        <a:pt x="1470932" y="1633305"/>
                        <a:pt x="1461456" y="1633305"/>
                      </a:cubicBezTo>
                      <a:cubicBezTo>
                        <a:pt x="1470932" y="1633305"/>
                        <a:pt x="1478040" y="1633305"/>
                        <a:pt x="1485147" y="1626197"/>
                      </a:cubicBezTo>
                      <a:cubicBezTo>
                        <a:pt x="1489885" y="1621459"/>
                        <a:pt x="1492254" y="1621459"/>
                        <a:pt x="1496992" y="1619090"/>
                      </a:cubicBezTo>
                      <a:close/>
                      <a:moveTo>
                        <a:pt x="1461456" y="1633305"/>
                      </a:moveTo>
                      <a:cubicBezTo>
                        <a:pt x="1459086" y="1633305"/>
                        <a:pt x="1456717" y="1633305"/>
                        <a:pt x="1454348" y="1633305"/>
                      </a:cubicBezTo>
                      <a:cubicBezTo>
                        <a:pt x="1451979" y="1633305"/>
                        <a:pt x="1447241" y="1633305"/>
                        <a:pt x="1444872" y="1630935"/>
                      </a:cubicBezTo>
                      <a:cubicBezTo>
                        <a:pt x="1447241" y="1630935"/>
                        <a:pt x="1449610" y="1630935"/>
                        <a:pt x="1454348" y="1633305"/>
                      </a:cubicBezTo>
                      <a:cubicBezTo>
                        <a:pt x="1456717" y="1633305"/>
                        <a:pt x="1459086" y="1633305"/>
                        <a:pt x="1461456" y="1633305"/>
                      </a:cubicBezTo>
                      <a:close/>
                      <a:moveTo>
                        <a:pt x="1530160" y="2242170"/>
                      </a:moveTo>
                      <a:cubicBezTo>
                        <a:pt x="1527791" y="2237432"/>
                        <a:pt x="1527791" y="2235063"/>
                        <a:pt x="1525422" y="2230325"/>
                      </a:cubicBezTo>
                      <a:cubicBezTo>
                        <a:pt x="1525422" y="2227956"/>
                        <a:pt x="1523053" y="2225586"/>
                        <a:pt x="1523053" y="2223217"/>
                      </a:cubicBezTo>
                      <a:cubicBezTo>
                        <a:pt x="1523053" y="2225586"/>
                        <a:pt x="1525422" y="2227956"/>
                        <a:pt x="1525422" y="2230325"/>
                      </a:cubicBezTo>
                      <a:cubicBezTo>
                        <a:pt x="1527791" y="2235063"/>
                        <a:pt x="1530160" y="2237432"/>
                        <a:pt x="1530160" y="2242170"/>
                      </a:cubicBezTo>
                      <a:close/>
                      <a:moveTo>
                        <a:pt x="1513576" y="2284815"/>
                      </a:moveTo>
                      <a:cubicBezTo>
                        <a:pt x="1515946" y="2296660"/>
                        <a:pt x="1534899" y="2296660"/>
                        <a:pt x="1542006" y="2306137"/>
                      </a:cubicBezTo>
                      <a:cubicBezTo>
                        <a:pt x="1534899" y="2296660"/>
                        <a:pt x="1515946" y="2296660"/>
                        <a:pt x="1513576" y="2284815"/>
                      </a:cubicBezTo>
                      <a:lnTo>
                        <a:pt x="1513576" y="2284815"/>
                      </a:lnTo>
                      <a:close/>
                      <a:moveTo>
                        <a:pt x="1537268" y="1500633"/>
                      </a:moveTo>
                      <a:cubicBezTo>
                        <a:pt x="1534899" y="1507741"/>
                        <a:pt x="1530160" y="1512479"/>
                        <a:pt x="1520684" y="1510110"/>
                      </a:cubicBezTo>
                      <a:cubicBezTo>
                        <a:pt x="1518315" y="1510110"/>
                        <a:pt x="1518315" y="1510110"/>
                        <a:pt x="1515946" y="1507741"/>
                      </a:cubicBezTo>
                      <a:cubicBezTo>
                        <a:pt x="1518315" y="1507741"/>
                        <a:pt x="1518315" y="1510110"/>
                        <a:pt x="1520684" y="1510110"/>
                      </a:cubicBezTo>
                      <a:cubicBezTo>
                        <a:pt x="1530160" y="1512479"/>
                        <a:pt x="1534899" y="1507741"/>
                        <a:pt x="1537268" y="1500633"/>
                      </a:cubicBezTo>
                      <a:cubicBezTo>
                        <a:pt x="1544375" y="1481680"/>
                        <a:pt x="1558590" y="1479311"/>
                        <a:pt x="1577543" y="1486419"/>
                      </a:cubicBezTo>
                      <a:cubicBezTo>
                        <a:pt x="1589388" y="1491157"/>
                        <a:pt x="1603603" y="1488788"/>
                        <a:pt x="1615449" y="1488788"/>
                      </a:cubicBezTo>
                      <a:cubicBezTo>
                        <a:pt x="1620187" y="1488788"/>
                        <a:pt x="1624925" y="1488788"/>
                        <a:pt x="1629664" y="1488788"/>
                      </a:cubicBezTo>
                      <a:cubicBezTo>
                        <a:pt x="1624925" y="1488788"/>
                        <a:pt x="1620187" y="1488788"/>
                        <a:pt x="1615449" y="1488788"/>
                      </a:cubicBezTo>
                      <a:cubicBezTo>
                        <a:pt x="1603603" y="1488788"/>
                        <a:pt x="1589388" y="1491157"/>
                        <a:pt x="1577543" y="1486419"/>
                      </a:cubicBezTo>
                      <a:cubicBezTo>
                        <a:pt x="1558590" y="1481680"/>
                        <a:pt x="1546744" y="1481680"/>
                        <a:pt x="1537268" y="1500633"/>
                      </a:cubicBezTo>
                      <a:close/>
                      <a:moveTo>
                        <a:pt x="1655724" y="1211600"/>
                      </a:moveTo>
                      <a:cubicBezTo>
                        <a:pt x="1674677" y="1216338"/>
                        <a:pt x="1695999" y="1216338"/>
                        <a:pt x="1710214" y="1237660"/>
                      </a:cubicBezTo>
                      <a:cubicBezTo>
                        <a:pt x="1717321" y="1249506"/>
                        <a:pt x="1736274" y="1261352"/>
                        <a:pt x="1762335" y="1249506"/>
                      </a:cubicBezTo>
                      <a:cubicBezTo>
                        <a:pt x="1752858" y="1273197"/>
                        <a:pt x="1748120" y="1292150"/>
                        <a:pt x="1769442" y="1306365"/>
                      </a:cubicBezTo>
                      <a:cubicBezTo>
                        <a:pt x="1769442" y="1306365"/>
                        <a:pt x="1769442" y="1306365"/>
                        <a:pt x="1769442" y="1306365"/>
                      </a:cubicBezTo>
                      <a:cubicBezTo>
                        <a:pt x="1748120" y="1292150"/>
                        <a:pt x="1752858" y="1275566"/>
                        <a:pt x="1762335" y="1249506"/>
                      </a:cubicBezTo>
                      <a:cubicBezTo>
                        <a:pt x="1736274" y="1261352"/>
                        <a:pt x="1719690" y="1249506"/>
                        <a:pt x="1710214" y="1237660"/>
                      </a:cubicBezTo>
                      <a:cubicBezTo>
                        <a:pt x="1693630" y="1216338"/>
                        <a:pt x="1674677" y="1213969"/>
                        <a:pt x="1655724" y="1211600"/>
                      </a:cubicBezTo>
                      <a:cubicBezTo>
                        <a:pt x="1627294" y="1206862"/>
                        <a:pt x="1613080" y="1206862"/>
                        <a:pt x="1605972" y="1213969"/>
                      </a:cubicBezTo>
                      <a:cubicBezTo>
                        <a:pt x="1613080" y="1206862"/>
                        <a:pt x="1624925" y="1204493"/>
                        <a:pt x="1655724" y="1211600"/>
                      </a:cubicBezTo>
                      <a:close/>
                      <a:moveTo>
                        <a:pt x="1617818" y="882291"/>
                      </a:moveTo>
                      <a:lnTo>
                        <a:pt x="1617818" y="882291"/>
                      </a:lnTo>
                      <a:cubicBezTo>
                        <a:pt x="1620187" y="884660"/>
                        <a:pt x="1620187" y="887029"/>
                        <a:pt x="1620187" y="887029"/>
                      </a:cubicBezTo>
                      <a:cubicBezTo>
                        <a:pt x="1620187" y="887029"/>
                        <a:pt x="1620187" y="884660"/>
                        <a:pt x="1617818" y="882291"/>
                      </a:cubicBezTo>
                      <a:close/>
                      <a:moveTo>
                        <a:pt x="1669939" y="941519"/>
                      </a:moveTo>
                      <a:cubicBezTo>
                        <a:pt x="1650986" y="941519"/>
                        <a:pt x="1629664" y="941519"/>
                        <a:pt x="1622556" y="917828"/>
                      </a:cubicBezTo>
                      <a:lnTo>
                        <a:pt x="1622556" y="917828"/>
                      </a:lnTo>
                      <a:cubicBezTo>
                        <a:pt x="1629664" y="941519"/>
                        <a:pt x="1650986" y="941519"/>
                        <a:pt x="1669939" y="941519"/>
                      </a:cubicBezTo>
                      <a:cubicBezTo>
                        <a:pt x="1684154" y="941519"/>
                        <a:pt x="1700738" y="939150"/>
                        <a:pt x="1712583" y="946258"/>
                      </a:cubicBezTo>
                      <a:cubicBezTo>
                        <a:pt x="1700738" y="939150"/>
                        <a:pt x="1684154" y="941519"/>
                        <a:pt x="1669939" y="941519"/>
                      </a:cubicBezTo>
                      <a:close/>
                      <a:moveTo>
                        <a:pt x="1672308" y="1147633"/>
                      </a:moveTo>
                      <a:cubicBezTo>
                        <a:pt x="1669939" y="1150003"/>
                        <a:pt x="1667570" y="1152372"/>
                        <a:pt x="1667570" y="1154741"/>
                      </a:cubicBezTo>
                      <a:cubicBezTo>
                        <a:pt x="1665201" y="1159479"/>
                        <a:pt x="1662831" y="1161848"/>
                        <a:pt x="1660462" y="1164217"/>
                      </a:cubicBezTo>
                      <a:cubicBezTo>
                        <a:pt x="1662831" y="1161848"/>
                        <a:pt x="1665201" y="1159479"/>
                        <a:pt x="1667570" y="1154741"/>
                      </a:cubicBezTo>
                      <a:cubicBezTo>
                        <a:pt x="1667570" y="1150003"/>
                        <a:pt x="1669939" y="1147633"/>
                        <a:pt x="1672308" y="1147633"/>
                      </a:cubicBezTo>
                      <a:close/>
                      <a:moveTo>
                        <a:pt x="1622556" y="917828"/>
                      </a:moveTo>
                      <a:lnTo>
                        <a:pt x="1622556" y="917828"/>
                      </a:lnTo>
                      <a:cubicBezTo>
                        <a:pt x="1622556" y="913090"/>
                        <a:pt x="1622556" y="905983"/>
                        <a:pt x="1622556" y="898875"/>
                      </a:cubicBezTo>
                      <a:cubicBezTo>
                        <a:pt x="1622556" y="905983"/>
                        <a:pt x="1622556" y="910721"/>
                        <a:pt x="1622556" y="917828"/>
                      </a:cubicBezTo>
                      <a:close/>
                      <a:moveTo>
                        <a:pt x="1722060" y="1112097"/>
                      </a:moveTo>
                      <a:cubicBezTo>
                        <a:pt x="1726798" y="1123942"/>
                        <a:pt x="1726798" y="1128680"/>
                        <a:pt x="1722060" y="1133419"/>
                      </a:cubicBezTo>
                      <a:cubicBezTo>
                        <a:pt x="1726798" y="1131050"/>
                        <a:pt x="1726798" y="1123942"/>
                        <a:pt x="1722060" y="1112097"/>
                      </a:cubicBezTo>
                      <a:cubicBezTo>
                        <a:pt x="1719690" y="1107358"/>
                        <a:pt x="1722060" y="1104989"/>
                        <a:pt x="1724429" y="1102620"/>
                      </a:cubicBezTo>
                      <a:cubicBezTo>
                        <a:pt x="1722060" y="1104989"/>
                        <a:pt x="1719690" y="1109727"/>
                        <a:pt x="1722060" y="1112097"/>
                      </a:cubicBezTo>
                      <a:close/>
                      <a:moveTo>
                        <a:pt x="1658093" y="1318211"/>
                      </a:moveTo>
                      <a:cubicBezTo>
                        <a:pt x="1653355" y="1320580"/>
                        <a:pt x="1650986" y="1325318"/>
                        <a:pt x="1650986" y="1332425"/>
                      </a:cubicBezTo>
                      <a:cubicBezTo>
                        <a:pt x="1648617" y="1339533"/>
                        <a:pt x="1646248" y="1344271"/>
                        <a:pt x="1641509" y="1346640"/>
                      </a:cubicBezTo>
                      <a:cubicBezTo>
                        <a:pt x="1646248" y="1344271"/>
                        <a:pt x="1648617" y="1339533"/>
                        <a:pt x="1650986" y="1332425"/>
                      </a:cubicBezTo>
                      <a:cubicBezTo>
                        <a:pt x="1650986" y="1325318"/>
                        <a:pt x="1653355" y="1320580"/>
                        <a:pt x="1658093" y="1318211"/>
                      </a:cubicBezTo>
                      <a:close/>
                      <a:moveTo>
                        <a:pt x="1587019" y="1543278"/>
                      </a:moveTo>
                      <a:cubicBezTo>
                        <a:pt x="1587019" y="1543278"/>
                        <a:pt x="1587019" y="1543278"/>
                        <a:pt x="1587019" y="1543278"/>
                      </a:cubicBezTo>
                      <a:cubicBezTo>
                        <a:pt x="1603603" y="1550385"/>
                        <a:pt x="1629664" y="1557493"/>
                        <a:pt x="1624925" y="1574076"/>
                      </a:cubicBezTo>
                      <a:cubicBezTo>
                        <a:pt x="1617818" y="1595398"/>
                        <a:pt x="1627294" y="1600137"/>
                        <a:pt x="1639140" y="1602506"/>
                      </a:cubicBezTo>
                      <a:cubicBezTo>
                        <a:pt x="1627294" y="1600137"/>
                        <a:pt x="1617818" y="1595398"/>
                        <a:pt x="1624925" y="1574076"/>
                      </a:cubicBezTo>
                      <a:cubicBezTo>
                        <a:pt x="1629664" y="1557493"/>
                        <a:pt x="1603603" y="1548016"/>
                        <a:pt x="1587019" y="1543278"/>
                      </a:cubicBezTo>
                      <a:close/>
                      <a:moveTo>
                        <a:pt x="1624925" y="1365593"/>
                      </a:moveTo>
                      <a:cubicBezTo>
                        <a:pt x="1615449" y="1367962"/>
                        <a:pt x="1613080" y="1358486"/>
                        <a:pt x="1613080" y="1353747"/>
                      </a:cubicBezTo>
                      <a:cubicBezTo>
                        <a:pt x="1613080" y="1353747"/>
                        <a:pt x="1613080" y="1353747"/>
                        <a:pt x="1613080" y="1353747"/>
                      </a:cubicBezTo>
                      <a:cubicBezTo>
                        <a:pt x="1615449" y="1358486"/>
                        <a:pt x="1615449" y="1367962"/>
                        <a:pt x="1624925" y="1365593"/>
                      </a:cubicBezTo>
                      <a:close/>
                      <a:moveTo>
                        <a:pt x="1605972" y="1706748"/>
                      </a:moveTo>
                      <a:lnTo>
                        <a:pt x="1605972" y="1706748"/>
                      </a:lnTo>
                      <a:cubicBezTo>
                        <a:pt x="1608342" y="1683056"/>
                        <a:pt x="1634402" y="1702009"/>
                        <a:pt x="1646248" y="1690163"/>
                      </a:cubicBezTo>
                      <a:cubicBezTo>
                        <a:pt x="1646248" y="1690163"/>
                        <a:pt x="1646248" y="1690163"/>
                        <a:pt x="1646248" y="1690163"/>
                      </a:cubicBezTo>
                      <a:cubicBezTo>
                        <a:pt x="1634402" y="1702009"/>
                        <a:pt x="1608342" y="1683056"/>
                        <a:pt x="1605972" y="1706748"/>
                      </a:cubicBezTo>
                      <a:close/>
                      <a:moveTo>
                        <a:pt x="1665201" y="1730439"/>
                      </a:moveTo>
                      <a:cubicBezTo>
                        <a:pt x="1665201" y="1730439"/>
                        <a:pt x="1665201" y="1730439"/>
                        <a:pt x="1665201" y="1730439"/>
                      </a:cubicBezTo>
                      <a:cubicBezTo>
                        <a:pt x="1650986" y="1732808"/>
                        <a:pt x="1634402" y="1725700"/>
                        <a:pt x="1622556" y="1742285"/>
                      </a:cubicBezTo>
                      <a:cubicBezTo>
                        <a:pt x="1634402" y="1725700"/>
                        <a:pt x="1650986" y="1735177"/>
                        <a:pt x="1665201" y="1730439"/>
                      </a:cubicBezTo>
                      <a:close/>
                      <a:moveTo>
                        <a:pt x="1812086" y="1180801"/>
                      </a:moveTo>
                      <a:cubicBezTo>
                        <a:pt x="1812086" y="1180801"/>
                        <a:pt x="1812086" y="1180801"/>
                        <a:pt x="1812086" y="1180801"/>
                      </a:cubicBezTo>
                      <a:cubicBezTo>
                        <a:pt x="1807348" y="1164217"/>
                        <a:pt x="1807348" y="1152372"/>
                        <a:pt x="1809717" y="1145264"/>
                      </a:cubicBezTo>
                      <a:cubicBezTo>
                        <a:pt x="1804979" y="1152372"/>
                        <a:pt x="1807348" y="1164217"/>
                        <a:pt x="1812086" y="1180801"/>
                      </a:cubicBezTo>
                      <a:close/>
                      <a:moveTo>
                        <a:pt x="1885529" y="1197385"/>
                      </a:moveTo>
                      <a:cubicBezTo>
                        <a:pt x="1897375" y="1199754"/>
                        <a:pt x="1902113" y="1204493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18707"/>
                        <a:pt x="1902113" y="1218707"/>
                        <a:pt x="1902113" y="1218707"/>
                      </a:cubicBezTo>
                      <a:cubicBezTo>
                        <a:pt x="1902113" y="1204493"/>
                        <a:pt x="1897375" y="1199754"/>
                        <a:pt x="1885529" y="1197385"/>
                      </a:cubicBezTo>
                      <a:cubicBezTo>
                        <a:pt x="1852362" y="1190278"/>
                        <a:pt x="1826301" y="1199754"/>
                        <a:pt x="1797872" y="1216338"/>
                      </a:cubicBezTo>
                      <a:cubicBezTo>
                        <a:pt x="1788395" y="1221076"/>
                        <a:pt x="1786026" y="1225815"/>
                        <a:pt x="1786026" y="1232922"/>
                      </a:cubicBezTo>
                      <a:cubicBezTo>
                        <a:pt x="1786026" y="1228184"/>
                        <a:pt x="1790764" y="1221076"/>
                        <a:pt x="1797872" y="1216338"/>
                      </a:cubicBezTo>
                      <a:cubicBezTo>
                        <a:pt x="1826301" y="1199754"/>
                        <a:pt x="1852362" y="1187909"/>
                        <a:pt x="1885529" y="1197385"/>
                      </a:cubicBezTo>
                      <a:close/>
                      <a:moveTo>
                        <a:pt x="1826301" y="1022070"/>
                      </a:moveTo>
                      <a:cubicBezTo>
                        <a:pt x="1831040" y="1026808"/>
                        <a:pt x="1835778" y="1031546"/>
                        <a:pt x="1842885" y="1036285"/>
                      </a:cubicBezTo>
                      <a:lnTo>
                        <a:pt x="1842885" y="1036285"/>
                      </a:lnTo>
                      <a:cubicBezTo>
                        <a:pt x="1835778" y="1031546"/>
                        <a:pt x="1828670" y="1026808"/>
                        <a:pt x="1826301" y="1022070"/>
                      </a:cubicBezTo>
                      <a:close/>
                      <a:moveTo>
                        <a:pt x="1854731" y="1154741"/>
                      </a:moveTo>
                      <a:cubicBezTo>
                        <a:pt x="1854731" y="1154741"/>
                        <a:pt x="1857100" y="1152372"/>
                        <a:pt x="1857100" y="1150003"/>
                      </a:cubicBezTo>
                      <a:cubicBezTo>
                        <a:pt x="1861838" y="1142895"/>
                        <a:pt x="1866576" y="1140526"/>
                        <a:pt x="1868946" y="1138157"/>
                      </a:cubicBezTo>
                      <a:cubicBezTo>
                        <a:pt x="1864207" y="1140526"/>
                        <a:pt x="1861838" y="1142895"/>
                        <a:pt x="1857100" y="1150003"/>
                      </a:cubicBezTo>
                      <a:cubicBezTo>
                        <a:pt x="1857100" y="1154741"/>
                        <a:pt x="1857100" y="1154741"/>
                        <a:pt x="1854731" y="1154741"/>
                      </a:cubicBezTo>
                      <a:close/>
                      <a:moveTo>
                        <a:pt x="1833409" y="1626197"/>
                      </a:moveTo>
                      <a:cubicBezTo>
                        <a:pt x="1840516" y="1609613"/>
                        <a:pt x="1845254" y="1602506"/>
                        <a:pt x="1854731" y="1602506"/>
                      </a:cubicBezTo>
                      <a:cubicBezTo>
                        <a:pt x="1845254" y="1602506"/>
                        <a:pt x="1838147" y="1609613"/>
                        <a:pt x="1833409" y="1626197"/>
                      </a:cubicBezTo>
                      <a:cubicBezTo>
                        <a:pt x="1828670" y="1635674"/>
                        <a:pt x="1828670" y="1647519"/>
                        <a:pt x="1828670" y="1656996"/>
                      </a:cubicBezTo>
                      <a:cubicBezTo>
                        <a:pt x="1828670" y="1656996"/>
                        <a:pt x="1828670" y="1656996"/>
                        <a:pt x="1828670" y="1656996"/>
                      </a:cubicBezTo>
                      <a:cubicBezTo>
                        <a:pt x="1828670" y="1647519"/>
                        <a:pt x="1828670" y="1638043"/>
                        <a:pt x="1833409" y="1626197"/>
                      </a:cubicBezTo>
                      <a:close/>
                      <a:moveTo>
                        <a:pt x="1840516" y="1405868"/>
                      </a:moveTo>
                      <a:cubicBezTo>
                        <a:pt x="1847623" y="1405868"/>
                        <a:pt x="1854731" y="1405868"/>
                        <a:pt x="1859469" y="1405868"/>
                      </a:cubicBezTo>
                      <a:cubicBezTo>
                        <a:pt x="1861838" y="1405868"/>
                        <a:pt x="1861838" y="1405868"/>
                        <a:pt x="1864207" y="1405868"/>
                      </a:cubicBezTo>
                      <a:cubicBezTo>
                        <a:pt x="1864207" y="1405868"/>
                        <a:pt x="1861838" y="1405868"/>
                        <a:pt x="1859469" y="1405868"/>
                      </a:cubicBezTo>
                      <a:cubicBezTo>
                        <a:pt x="1854731" y="1405868"/>
                        <a:pt x="1847623" y="1405868"/>
                        <a:pt x="1840516" y="1405868"/>
                      </a:cubicBezTo>
                      <a:close/>
                      <a:moveTo>
                        <a:pt x="1857100" y="950996"/>
                      </a:moveTo>
                      <a:cubicBezTo>
                        <a:pt x="1840516" y="948627"/>
                        <a:pt x="1823932" y="960472"/>
                        <a:pt x="1807348" y="958103"/>
                      </a:cubicBezTo>
                      <a:cubicBezTo>
                        <a:pt x="1788395" y="955734"/>
                        <a:pt x="1771811" y="965211"/>
                        <a:pt x="1752858" y="969949"/>
                      </a:cubicBezTo>
                      <a:cubicBezTo>
                        <a:pt x="1743382" y="972318"/>
                        <a:pt x="1731536" y="977056"/>
                        <a:pt x="1729167" y="967580"/>
                      </a:cubicBezTo>
                      <a:cubicBezTo>
                        <a:pt x="1729167" y="965211"/>
                        <a:pt x="1726798" y="962841"/>
                        <a:pt x="1726798" y="960472"/>
                      </a:cubicBezTo>
                      <a:cubicBezTo>
                        <a:pt x="1726798" y="962841"/>
                        <a:pt x="1729167" y="965211"/>
                        <a:pt x="1729167" y="967580"/>
                      </a:cubicBezTo>
                      <a:cubicBezTo>
                        <a:pt x="1731536" y="977056"/>
                        <a:pt x="1743382" y="972318"/>
                        <a:pt x="1752858" y="969949"/>
                      </a:cubicBezTo>
                      <a:cubicBezTo>
                        <a:pt x="1769442" y="965211"/>
                        <a:pt x="1788395" y="955734"/>
                        <a:pt x="1807348" y="958103"/>
                      </a:cubicBezTo>
                      <a:cubicBezTo>
                        <a:pt x="1823932" y="960472"/>
                        <a:pt x="1838147" y="948627"/>
                        <a:pt x="1857100" y="950996"/>
                      </a:cubicBezTo>
                      <a:cubicBezTo>
                        <a:pt x="1857100" y="950996"/>
                        <a:pt x="1857100" y="950996"/>
                        <a:pt x="1857100" y="950996"/>
                      </a:cubicBezTo>
                      <a:close/>
                      <a:moveTo>
                        <a:pt x="1800241" y="813587"/>
                      </a:moveTo>
                      <a:cubicBezTo>
                        <a:pt x="1807348" y="813587"/>
                        <a:pt x="1812086" y="815956"/>
                        <a:pt x="1821563" y="818325"/>
                      </a:cubicBezTo>
                      <a:cubicBezTo>
                        <a:pt x="1816825" y="820694"/>
                        <a:pt x="1814456" y="823063"/>
                        <a:pt x="1809717" y="825432"/>
                      </a:cubicBezTo>
                      <a:cubicBezTo>
                        <a:pt x="1812086" y="823063"/>
                        <a:pt x="1816825" y="820694"/>
                        <a:pt x="1821563" y="818325"/>
                      </a:cubicBezTo>
                      <a:cubicBezTo>
                        <a:pt x="1812086" y="815956"/>
                        <a:pt x="1807348" y="813587"/>
                        <a:pt x="1800241" y="813587"/>
                      </a:cubicBezTo>
                      <a:close/>
                      <a:moveTo>
                        <a:pt x="1821563" y="870446"/>
                      </a:moveTo>
                      <a:cubicBezTo>
                        <a:pt x="1823932" y="865707"/>
                        <a:pt x="1831040" y="863338"/>
                        <a:pt x="1835778" y="860969"/>
                      </a:cubicBezTo>
                      <a:cubicBezTo>
                        <a:pt x="1828670" y="863338"/>
                        <a:pt x="1823932" y="865707"/>
                        <a:pt x="1821563" y="870446"/>
                      </a:cubicBezTo>
                      <a:close/>
                      <a:moveTo>
                        <a:pt x="1544375" y="754358"/>
                      </a:moveTo>
                      <a:cubicBezTo>
                        <a:pt x="1539637" y="754358"/>
                        <a:pt x="1532529" y="754358"/>
                        <a:pt x="1527791" y="754358"/>
                      </a:cubicBezTo>
                      <a:cubicBezTo>
                        <a:pt x="1525422" y="751989"/>
                        <a:pt x="1523053" y="749620"/>
                        <a:pt x="1523053" y="747251"/>
                      </a:cubicBezTo>
                      <a:cubicBezTo>
                        <a:pt x="1523053" y="749620"/>
                        <a:pt x="1525422" y="754358"/>
                        <a:pt x="1527791" y="754358"/>
                      </a:cubicBezTo>
                      <a:cubicBezTo>
                        <a:pt x="1532529" y="756727"/>
                        <a:pt x="1539637" y="756727"/>
                        <a:pt x="1544375" y="754358"/>
                      </a:cubicBezTo>
                      <a:cubicBezTo>
                        <a:pt x="1565697" y="751989"/>
                        <a:pt x="1575174" y="751989"/>
                        <a:pt x="1575174" y="768573"/>
                      </a:cubicBezTo>
                      <a:cubicBezTo>
                        <a:pt x="1575174" y="751989"/>
                        <a:pt x="1568066" y="751989"/>
                        <a:pt x="1544375" y="754358"/>
                      </a:cubicBezTo>
                      <a:close/>
                      <a:moveTo>
                        <a:pt x="1542006" y="685654"/>
                      </a:moveTo>
                      <a:cubicBezTo>
                        <a:pt x="1539637" y="683285"/>
                        <a:pt x="1537268" y="678546"/>
                        <a:pt x="1537268" y="676177"/>
                      </a:cubicBezTo>
                      <a:cubicBezTo>
                        <a:pt x="1537268" y="678546"/>
                        <a:pt x="1539637" y="680915"/>
                        <a:pt x="1542006" y="685654"/>
                      </a:cubicBezTo>
                      <a:cubicBezTo>
                        <a:pt x="1549113" y="692761"/>
                        <a:pt x="1551482" y="699868"/>
                        <a:pt x="1553852" y="706976"/>
                      </a:cubicBezTo>
                      <a:cubicBezTo>
                        <a:pt x="1551482" y="699868"/>
                        <a:pt x="1546744" y="692761"/>
                        <a:pt x="1542006" y="685654"/>
                      </a:cubicBezTo>
                      <a:close/>
                      <a:moveTo>
                        <a:pt x="1511207" y="593258"/>
                      </a:moveTo>
                      <a:cubicBezTo>
                        <a:pt x="1511207" y="593258"/>
                        <a:pt x="1511207" y="593258"/>
                        <a:pt x="1511207" y="593258"/>
                      </a:cubicBezTo>
                      <a:cubicBezTo>
                        <a:pt x="1523053" y="595627"/>
                        <a:pt x="1534899" y="602734"/>
                        <a:pt x="1544375" y="593258"/>
                      </a:cubicBezTo>
                      <a:cubicBezTo>
                        <a:pt x="1534899" y="602734"/>
                        <a:pt x="1520684" y="595627"/>
                        <a:pt x="1511207" y="593258"/>
                      </a:cubicBezTo>
                      <a:close/>
                      <a:moveTo>
                        <a:pt x="1518315" y="1221076"/>
                      </a:moveTo>
                      <a:cubicBezTo>
                        <a:pt x="1513576" y="1223445"/>
                        <a:pt x="1508838" y="1228184"/>
                        <a:pt x="1504100" y="1230553"/>
                      </a:cubicBezTo>
                      <a:cubicBezTo>
                        <a:pt x="1508838" y="1228184"/>
                        <a:pt x="1513576" y="1225815"/>
                        <a:pt x="1518315" y="1221076"/>
                      </a:cubicBezTo>
                      <a:cubicBezTo>
                        <a:pt x="1506469" y="1213969"/>
                        <a:pt x="1496992" y="1204493"/>
                        <a:pt x="1487516" y="1202123"/>
                      </a:cubicBezTo>
                      <a:cubicBezTo>
                        <a:pt x="1480409" y="1199754"/>
                        <a:pt x="1473301" y="1197385"/>
                        <a:pt x="1468563" y="1199754"/>
                      </a:cubicBezTo>
                      <a:cubicBezTo>
                        <a:pt x="1475670" y="1199754"/>
                        <a:pt x="1482778" y="1199754"/>
                        <a:pt x="1487516" y="1202123"/>
                      </a:cubicBezTo>
                      <a:cubicBezTo>
                        <a:pt x="1496992" y="1206862"/>
                        <a:pt x="1506469" y="1213969"/>
                        <a:pt x="1518315" y="1221076"/>
                      </a:cubicBezTo>
                      <a:close/>
                      <a:moveTo>
                        <a:pt x="1470932" y="1064714"/>
                      </a:moveTo>
                      <a:cubicBezTo>
                        <a:pt x="1470932" y="1064714"/>
                        <a:pt x="1470932" y="1062345"/>
                        <a:pt x="1470932" y="1059976"/>
                      </a:cubicBezTo>
                      <a:cubicBezTo>
                        <a:pt x="1470932" y="1059976"/>
                        <a:pt x="1470932" y="1059976"/>
                        <a:pt x="1473301" y="1057607"/>
                      </a:cubicBezTo>
                      <a:cubicBezTo>
                        <a:pt x="1473301" y="1057607"/>
                        <a:pt x="1473301" y="1057607"/>
                        <a:pt x="1470932" y="1059976"/>
                      </a:cubicBezTo>
                      <a:cubicBezTo>
                        <a:pt x="1470932" y="1062345"/>
                        <a:pt x="1470932" y="1062345"/>
                        <a:pt x="1470932" y="1064714"/>
                      </a:cubicBezTo>
                      <a:close/>
                      <a:moveTo>
                        <a:pt x="1480409" y="1069452"/>
                      </a:moveTo>
                      <a:lnTo>
                        <a:pt x="1480409" y="1069452"/>
                      </a:lnTo>
                      <a:cubicBezTo>
                        <a:pt x="1478040" y="1069452"/>
                        <a:pt x="1475670" y="1069452"/>
                        <a:pt x="1473301" y="1069452"/>
                      </a:cubicBezTo>
                      <a:cubicBezTo>
                        <a:pt x="1478040" y="1069452"/>
                        <a:pt x="1478040" y="1069452"/>
                        <a:pt x="1480409" y="1069452"/>
                      </a:cubicBezTo>
                      <a:close/>
                      <a:moveTo>
                        <a:pt x="1480409" y="1055237"/>
                      </a:moveTo>
                      <a:cubicBezTo>
                        <a:pt x="1480409" y="1055237"/>
                        <a:pt x="1480409" y="1055237"/>
                        <a:pt x="1480409" y="1055237"/>
                      </a:cubicBezTo>
                      <a:lnTo>
                        <a:pt x="1480409" y="1055237"/>
                      </a:lnTo>
                      <a:cubicBezTo>
                        <a:pt x="1480409" y="1055237"/>
                        <a:pt x="1480409" y="1055237"/>
                        <a:pt x="1480409" y="1055237"/>
                      </a:cubicBezTo>
                      <a:close/>
                      <a:moveTo>
                        <a:pt x="1489885" y="1100251"/>
                      </a:moveTo>
                      <a:cubicBezTo>
                        <a:pt x="1487516" y="1104989"/>
                        <a:pt x="1492254" y="1114466"/>
                        <a:pt x="1489885" y="1119204"/>
                      </a:cubicBezTo>
                      <a:cubicBezTo>
                        <a:pt x="1487516" y="1123942"/>
                        <a:pt x="1487516" y="1128680"/>
                        <a:pt x="1485147" y="1133419"/>
                      </a:cubicBezTo>
                      <a:cubicBezTo>
                        <a:pt x="1487516" y="1128680"/>
                        <a:pt x="1489885" y="1123942"/>
                        <a:pt x="1489885" y="1119204"/>
                      </a:cubicBezTo>
                      <a:cubicBezTo>
                        <a:pt x="1492254" y="1112097"/>
                        <a:pt x="1485147" y="1104989"/>
                        <a:pt x="1489885" y="1100251"/>
                      </a:cubicBezTo>
                      <a:close/>
                      <a:moveTo>
                        <a:pt x="1511207" y="593258"/>
                      </a:moveTo>
                      <a:cubicBezTo>
                        <a:pt x="1506469" y="597996"/>
                        <a:pt x="1499362" y="605103"/>
                        <a:pt x="1494623" y="609842"/>
                      </a:cubicBezTo>
                      <a:cubicBezTo>
                        <a:pt x="1494623" y="619318"/>
                        <a:pt x="1489885" y="626425"/>
                        <a:pt x="1478040" y="626425"/>
                      </a:cubicBezTo>
                      <a:cubicBezTo>
                        <a:pt x="1473301" y="631164"/>
                        <a:pt x="1466194" y="638271"/>
                        <a:pt x="1461456" y="643009"/>
                      </a:cubicBezTo>
                      <a:cubicBezTo>
                        <a:pt x="1459086" y="657224"/>
                        <a:pt x="1437764" y="661962"/>
                        <a:pt x="1437764" y="680915"/>
                      </a:cubicBezTo>
                      <a:cubicBezTo>
                        <a:pt x="1437764" y="664331"/>
                        <a:pt x="1459086" y="657224"/>
                        <a:pt x="1461456" y="643009"/>
                      </a:cubicBezTo>
                      <a:lnTo>
                        <a:pt x="1461456" y="643009"/>
                      </a:lnTo>
                      <a:cubicBezTo>
                        <a:pt x="1466194" y="638271"/>
                        <a:pt x="1473301" y="631164"/>
                        <a:pt x="1478040" y="626425"/>
                      </a:cubicBezTo>
                      <a:lnTo>
                        <a:pt x="1478040" y="626425"/>
                      </a:lnTo>
                      <a:cubicBezTo>
                        <a:pt x="1489885" y="626425"/>
                        <a:pt x="1494623" y="621687"/>
                        <a:pt x="1494623" y="609842"/>
                      </a:cubicBezTo>
                      <a:cubicBezTo>
                        <a:pt x="1499362" y="605103"/>
                        <a:pt x="1504100" y="600365"/>
                        <a:pt x="1511207" y="593258"/>
                      </a:cubicBezTo>
                      <a:lnTo>
                        <a:pt x="1511207" y="593258"/>
                      </a:lnTo>
                      <a:close/>
                      <a:moveTo>
                        <a:pt x="1482778" y="761466"/>
                      </a:moveTo>
                      <a:cubicBezTo>
                        <a:pt x="1487516" y="770942"/>
                        <a:pt x="1478040" y="787526"/>
                        <a:pt x="1482778" y="801741"/>
                      </a:cubicBezTo>
                      <a:cubicBezTo>
                        <a:pt x="1485147" y="806479"/>
                        <a:pt x="1482778" y="813587"/>
                        <a:pt x="1482778" y="820694"/>
                      </a:cubicBezTo>
                      <a:lnTo>
                        <a:pt x="1482778" y="820694"/>
                      </a:lnTo>
                      <a:cubicBezTo>
                        <a:pt x="1482778" y="815956"/>
                        <a:pt x="1485147" y="808848"/>
                        <a:pt x="1482778" y="801741"/>
                      </a:cubicBezTo>
                      <a:cubicBezTo>
                        <a:pt x="1478040" y="787526"/>
                        <a:pt x="1487516" y="770942"/>
                        <a:pt x="1482778" y="761466"/>
                      </a:cubicBezTo>
                      <a:cubicBezTo>
                        <a:pt x="1475670" y="749620"/>
                        <a:pt x="1454348" y="756727"/>
                        <a:pt x="1440134" y="744882"/>
                      </a:cubicBezTo>
                      <a:cubicBezTo>
                        <a:pt x="1433026" y="737774"/>
                        <a:pt x="1423550" y="737774"/>
                        <a:pt x="1418811" y="744882"/>
                      </a:cubicBezTo>
                      <a:cubicBezTo>
                        <a:pt x="1423550" y="737774"/>
                        <a:pt x="1433026" y="737774"/>
                        <a:pt x="1440134" y="744882"/>
                      </a:cubicBezTo>
                      <a:cubicBezTo>
                        <a:pt x="1454348" y="756727"/>
                        <a:pt x="1475670" y="749620"/>
                        <a:pt x="1482778" y="761466"/>
                      </a:cubicBezTo>
                      <a:close/>
                      <a:moveTo>
                        <a:pt x="1421180" y="1168956"/>
                      </a:moveTo>
                      <a:cubicBezTo>
                        <a:pt x="1421180" y="1168956"/>
                        <a:pt x="1421180" y="1168956"/>
                        <a:pt x="1421180" y="1168956"/>
                      </a:cubicBezTo>
                      <a:cubicBezTo>
                        <a:pt x="1418811" y="1171325"/>
                        <a:pt x="1418811" y="1173694"/>
                        <a:pt x="1416442" y="1176063"/>
                      </a:cubicBezTo>
                      <a:cubicBezTo>
                        <a:pt x="1416442" y="1173694"/>
                        <a:pt x="1418811" y="1171325"/>
                        <a:pt x="1421180" y="1168956"/>
                      </a:cubicBezTo>
                      <a:close/>
                      <a:moveTo>
                        <a:pt x="1428288" y="1552754"/>
                      </a:moveTo>
                      <a:cubicBezTo>
                        <a:pt x="1435395" y="1557493"/>
                        <a:pt x="1442503" y="1562231"/>
                        <a:pt x="1440134" y="1571707"/>
                      </a:cubicBezTo>
                      <a:cubicBezTo>
                        <a:pt x="1435395" y="1583553"/>
                        <a:pt x="1433026" y="1593029"/>
                        <a:pt x="1449610" y="1597768"/>
                      </a:cubicBezTo>
                      <a:cubicBezTo>
                        <a:pt x="1449610" y="1597768"/>
                        <a:pt x="1449610" y="1597768"/>
                        <a:pt x="1449610" y="1597768"/>
                      </a:cubicBezTo>
                      <a:cubicBezTo>
                        <a:pt x="1435395" y="1590660"/>
                        <a:pt x="1437764" y="1583553"/>
                        <a:pt x="1440134" y="1571707"/>
                      </a:cubicBezTo>
                      <a:cubicBezTo>
                        <a:pt x="1442503" y="1562231"/>
                        <a:pt x="1435395" y="1555123"/>
                        <a:pt x="1428288" y="1552754"/>
                      </a:cubicBezTo>
                      <a:cubicBezTo>
                        <a:pt x="1416442" y="1548016"/>
                        <a:pt x="1404597" y="1543278"/>
                        <a:pt x="1399858" y="1531432"/>
                      </a:cubicBezTo>
                      <a:cubicBezTo>
                        <a:pt x="1366690" y="1519586"/>
                        <a:pt x="1366690" y="1519586"/>
                        <a:pt x="1373798" y="1493526"/>
                      </a:cubicBezTo>
                      <a:cubicBezTo>
                        <a:pt x="1380905" y="1472204"/>
                        <a:pt x="1366690" y="1450882"/>
                        <a:pt x="1359583" y="1434298"/>
                      </a:cubicBezTo>
                      <a:cubicBezTo>
                        <a:pt x="1357214" y="1429560"/>
                        <a:pt x="1354845" y="1429560"/>
                        <a:pt x="1350107" y="1429560"/>
                      </a:cubicBezTo>
                      <a:cubicBezTo>
                        <a:pt x="1354845" y="1429560"/>
                        <a:pt x="1357214" y="1429560"/>
                        <a:pt x="1359583" y="1434298"/>
                      </a:cubicBezTo>
                      <a:cubicBezTo>
                        <a:pt x="1369060" y="1453251"/>
                        <a:pt x="1380905" y="1472204"/>
                        <a:pt x="1373798" y="1493526"/>
                      </a:cubicBezTo>
                      <a:cubicBezTo>
                        <a:pt x="1366690" y="1519586"/>
                        <a:pt x="1366690" y="1519586"/>
                        <a:pt x="1399858" y="1531432"/>
                      </a:cubicBezTo>
                      <a:cubicBezTo>
                        <a:pt x="1411704" y="1521956"/>
                        <a:pt x="1409335" y="1512479"/>
                        <a:pt x="1399858" y="1503003"/>
                      </a:cubicBezTo>
                      <a:cubicBezTo>
                        <a:pt x="1385644" y="1486419"/>
                        <a:pt x="1399858" y="1462727"/>
                        <a:pt x="1385644" y="1448513"/>
                      </a:cubicBezTo>
                      <a:cubicBezTo>
                        <a:pt x="1399858" y="1436667"/>
                        <a:pt x="1397489" y="1427191"/>
                        <a:pt x="1388013" y="1415345"/>
                      </a:cubicBezTo>
                      <a:cubicBezTo>
                        <a:pt x="1395120" y="1424821"/>
                        <a:pt x="1399858" y="1436667"/>
                        <a:pt x="1385644" y="1448513"/>
                      </a:cubicBezTo>
                      <a:cubicBezTo>
                        <a:pt x="1399858" y="1465097"/>
                        <a:pt x="1383274" y="1488788"/>
                        <a:pt x="1399858" y="1503003"/>
                      </a:cubicBezTo>
                      <a:cubicBezTo>
                        <a:pt x="1406966" y="1512479"/>
                        <a:pt x="1411704" y="1521956"/>
                        <a:pt x="1399858" y="1531432"/>
                      </a:cubicBezTo>
                      <a:cubicBezTo>
                        <a:pt x="1404597" y="1543278"/>
                        <a:pt x="1416442" y="1545647"/>
                        <a:pt x="1428288" y="1552754"/>
                      </a:cubicBezTo>
                      <a:close/>
                      <a:moveTo>
                        <a:pt x="1399858" y="1256613"/>
                      </a:moveTo>
                      <a:cubicBezTo>
                        <a:pt x="1399858" y="1256613"/>
                        <a:pt x="1399858" y="1256613"/>
                        <a:pt x="1399858" y="1256613"/>
                      </a:cubicBezTo>
                      <a:cubicBezTo>
                        <a:pt x="1392751" y="1228184"/>
                        <a:pt x="1399858" y="1202123"/>
                        <a:pt x="1414073" y="1178432"/>
                      </a:cubicBezTo>
                      <a:cubicBezTo>
                        <a:pt x="1397489" y="1202123"/>
                        <a:pt x="1392751" y="1228184"/>
                        <a:pt x="1399858" y="1256613"/>
                      </a:cubicBezTo>
                      <a:close/>
                      <a:moveTo>
                        <a:pt x="1406966" y="837278"/>
                      </a:moveTo>
                      <a:cubicBezTo>
                        <a:pt x="1404597" y="839647"/>
                        <a:pt x="1404597" y="842016"/>
                        <a:pt x="1402227" y="844385"/>
                      </a:cubicBezTo>
                      <a:cubicBezTo>
                        <a:pt x="1402227" y="844385"/>
                        <a:pt x="1404597" y="842016"/>
                        <a:pt x="1406966" y="837278"/>
                      </a:cubicBezTo>
                      <a:cubicBezTo>
                        <a:pt x="1409335" y="834909"/>
                        <a:pt x="1409335" y="832539"/>
                        <a:pt x="1411704" y="830170"/>
                      </a:cubicBezTo>
                      <a:cubicBezTo>
                        <a:pt x="1409335" y="832539"/>
                        <a:pt x="1406966" y="834909"/>
                        <a:pt x="1406966" y="837278"/>
                      </a:cubicBezTo>
                      <a:close/>
                      <a:moveTo>
                        <a:pt x="1380905" y="780419"/>
                      </a:moveTo>
                      <a:cubicBezTo>
                        <a:pt x="1371429" y="782788"/>
                        <a:pt x="1359583" y="785157"/>
                        <a:pt x="1352476" y="792264"/>
                      </a:cubicBezTo>
                      <a:cubicBezTo>
                        <a:pt x="1361952" y="787526"/>
                        <a:pt x="1371429" y="782788"/>
                        <a:pt x="1380905" y="780419"/>
                      </a:cubicBezTo>
                      <a:cubicBezTo>
                        <a:pt x="1390382" y="778050"/>
                        <a:pt x="1397489" y="773311"/>
                        <a:pt x="1404597" y="768573"/>
                      </a:cubicBezTo>
                      <a:cubicBezTo>
                        <a:pt x="1399858" y="775681"/>
                        <a:pt x="1390382" y="778050"/>
                        <a:pt x="1380905" y="780419"/>
                      </a:cubicBezTo>
                      <a:close/>
                      <a:moveTo>
                        <a:pt x="1376167" y="875184"/>
                      </a:moveTo>
                      <a:cubicBezTo>
                        <a:pt x="1395120" y="891768"/>
                        <a:pt x="1395120" y="903613"/>
                        <a:pt x="1378536" y="922566"/>
                      </a:cubicBezTo>
                      <a:cubicBezTo>
                        <a:pt x="1376167" y="924935"/>
                        <a:pt x="1373798" y="927305"/>
                        <a:pt x="1371429" y="929674"/>
                      </a:cubicBezTo>
                      <a:cubicBezTo>
                        <a:pt x="1373798" y="927305"/>
                        <a:pt x="1376167" y="924935"/>
                        <a:pt x="1378536" y="922566"/>
                      </a:cubicBezTo>
                      <a:cubicBezTo>
                        <a:pt x="1395120" y="903613"/>
                        <a:pt x="1392751" y="891768"/>
                        <a:pt x="1376167" y="875184"/>
                      </a:cubicBezTo>
                      <a:cubicBezTo>
                        <a:pt x="1369060" y="870446"/>
                        <a:pt x="1357214" y="872815"/>
                        <a:pt x="1354845" y="860969"/>
                      </a:cubicBezTo>
                      <a:lnTo>
                        <a:pt x="1354845" y="860969"/>
                      </a:lnTo>
                      <a:cubicBezTo>
                        <a:pt x="1354845" y="872815"/>
                        <a:pt x="1369060" y="870446"/>
                        <a:pt x="1376167" y="875184"/>
                      </a:cubicBezTo>
                      <a:close/>
                      <a:moveTo>
                        <a:pt x="1354845" y="1135788"/>
                      </a:moveTo>
                      <a:cubicBezTo>
                        <a:pt x="1354845" y="1135788"/>
                        <a:pt x="1354845" y="1135788"/>
                        <a:pt x="1354845" y="1135788"/>
                      </a:cubicBezTo>
                      <a:cubicBezTo>
                        <a:pt x="1338261" y="1119204"/>
                        <a:pt x="1316939" y="1133419"/>
                        <a:pt x="1297986" y="1126311"/>
                      </a:cubicBezTo>
                      <a:cubicBezTo>
                        <a:pt x="1276664" y="1119204"/>
                        <a:pt x="1267187" y="1128680"/>
                        <a:pt x="1264818" y="1147633"/>
                      </a:cubicBezTo>
                      <a:cubicBezTo>
                        <a:pt x="1252972" y="1142895"/>
                        <a:pt x="1248234" y="1138157"/>
                        <a:pt x="1248234" y="1131050"/>
                      </a:cubicBezTo>
                      <a:cubicBezTo>
                        <a:pt x="1250603" y="1138157"/>
                        <a:pt x="1255341" y="1142895"/>
                        <a:pt x="1264818" y="1147633"/>
                      </a:cubicBezTo>
                      <a:cubicBezTo>
                        <a:pt x="1264818" y="1126311"/>
                        <a:pt x="1276664" y="1116835"/>
                        <a:pt x="1297986" y="1126311"/>
                      </a:cubicBezTo>
                      <a:cubicBezTo>
                        <a:pt x="1316939" y="1131050"/>
                        <a:pt x="1338261" y="1119204"/>
                        <a:pt x="1354845" y="1135788"/>
                      </a:cubicBezTo>
                      <a:close/>
                      <a:moveTo>
                        <a:pt x="1312201" y="958103"/>
                      </a:moveTo>
                      <a:cubicBezTo>
                        <a:pt x="1312201" y="996009"/>
                        <a:pt x="1316939" y="1007855"/>
                        <a:pt x="1328784" y="1022070"/>
                      </a:cubicBezTo>
                      <a:cubicBezTo>
                        <a:pt x="1316939" y="1007855"/>
                        <a:pt x="1312201" y="996009"/>
                        <a:pt x="1312201" y="958103"/>
                      </a:cubicBezTo>
                      <a:cubicBezTo>
                        <a:pt x="1312201" y="958103"/>
                        <a:pt x="1312201" y="958103"/>
                        <a:pt x="1312201" y="958103"/>
                      </a:cubicBezTo>
                      <a:cubicBezTo>
                        <a:pt x="1314570" y="958103"/>
                        <a:pt x="1314570" y="955734"/>
                        <a:pt x="1316939" y="955734"/>
                      </a:cubicBezTo>
                      <a:cubicBezTo>
                        <a:pt x="1314570" y="955734"/>
                        <a:pt x="1314570" y="955734"/>
                        <a:pt x="1312201" y="958103"/>
                      </a:cubicBezTo>
                      <a:lnTo>
                        <a:pt x="1312201" y="958103"/>
                      </a:lnTo>
                      <a:close/>
                      <a:moveTo>
                        <a:pt x="1338261" y="811217"/>
                      </a:moveTo>
                      <a:cubicBezTo>
                        <a:pt x="1333523" y="823063"/>
                        <a:pt x="1316939" y="818325"/>
                        <a:pt x="1309832" y="825432"/>
                      </a:cubicBezTo>
                      <a:lnTo>
                        <a:pt x="1309832" y="825432"/>
                      </a:lnTo>
                      <a:cubicBezTo>
                        <a:pt x="1316939" y="818325"/>
                        <a:pt x="1333523" y="823063"/>
                        <a:pt x="1338261" y="811217"/>
                      </a:cubicBezTo>
                      <a:cubicBezTo>
                        <a:pt x="1338261" y="811217"/>
                        <a:pt x="1338261" y="808848"/>
                        <a:pt x="1340630" y="808848"/>
                      </a:cubicBezTo>
                      <a:cubicBezTo>
                        <a:pt x="1340630" y="808848"/>
                        <a:pt x="1338261" y="808848"/>
                        <a:pt x="1338261" y="811217"/>
                      </a:cubicBezTo>
                      <a:close/>
                      <a:moveTo>
                        <a:pt x="1252972" y="860969"/>
                      </a:moveTo>
                      <a:cubicBezTo>
                        <a:pt x="1252972" y="839647"/>
                        <a:pt x="1236388" y="830170"/>
                        <a:pt x="1222174" y="820694"/>
                      </a:cubicBezTo>
                      <a:cubicBezTo>
                        <a:pt x="1236388" y="830170"/>
                        <a:pt x="1250603" y="839647"/>
                        <a:pt x="1252972" y="860969"/>
                      </a:cubicBezTo>
                      <a:lnTo>
                        <a:pt x="1252972" y="860969"/>
                      </a:lnTo>
                      <a:close/>
                      <a:moveTo>
                        <a:pt x="1091872" y="1142895"/>
                      </a:moveTo>
                      <a:cubicBezTo>
                        <a:pt x="1089503" y="1147633"/>
                        <a:pt x="1091872" y="1152372"/>
                        <a:pt x="1096610" y="1157110"/>
                      </a:cubicBezTo>
                      <a:cubicBezTo>
                        <a:pt x="1098979" y="1159479"/>
                        <a:pt x="1101348" y="1161848"/>
                        <a:pt x="1101348" y="1164217"/>
                      </a:cubicBezTo>
                      <a:cubicBezTo>
                        <a:pt x="1101348" y="1161848"/>
                        <a:pt x="1098979" y="1159479"/>
                        <a:pt x="1096610" y="1157110"/>
                      </a:cubicBezTo>
                      <a:cubicBezTo>
                        <a:pt x="1091872" y="1152372"/>
                        <a:pt x="1089503" y="1147633"/>
                        <a:pt x="1091872" y="1142895"/>
                      </a:cubicBezTo>
                      <a:close/>
                      <a:moveTo>
                        <a:pt x="1089503" y="1064714"/>
                      </a:moveTo>
                      <a:cubicBezTo>
                        <a:pt x="1091872" y="1064714"/>
                        <a:pt x="1094241" y="1064714"/>
                        <a:pt x="1096610" y="1067083"/>
                      </a:cubicBezTo>
                      <a:cubicBezTo>
                        <a:pt x="1098979" y="1067083"/>
                        <a:pt x="1101348" y="1067083"/>
                        <a:pt x="1101348" y="1067083"/>
                      </a:cubicBezTo>
                      <a:cubicBezTo>
                        <a:pt x="1098979" y="1067083"/>
                        <a:pt x="1096610" y="1067083"/>
                        <a:pt x="1096610" y="1067083"/>
                      </a:cubicBezTo>
                      <a:cubicBezTo>
                        <a:pt x="1094241" y="1064714"/>
                        <a:pt x="1091872" y="1064714"/>
                        <a:pt x="1089503" y="1064714"/>
                      </a:cubicBezTo>
                      <a:close/>
                      <a:moveTo>
                        <a:pt x="1080026" y="699868"/>
                      </a:moveTo>
                      <a:cubicBezTo>
                        <a:pt x="1082395" y="699868"/>
                        <a:pt x="1084764" y="699868"/>
                        <a:pt x="1089503" y="699868"/>
                      </a:cubicBezTo>
                      <a:cubicBezTo>
                        <a:pt x="1091872" y="683285"/>
                        <a:pt x="1101348" y="688023"/>
                        <a:pt x="1113194" y="690392"/>
                      </a:cubicBezTo>
                      <a:cubicBezTo>
                        <a:pt x="1115563" y="690392"/>
                        <a:pt x="1117932" y="690392"/>
                        <a:pt x="1117932" y="690392"/>
                      </a:cubicBezTo>
                      <a:cubicBezTo>
                        <a:pt x="1115563" y="690392"/>
                        <a:pt x="1113194" y="690392"/>
                        <a:pt x="1113194" y="690392"/>
                      </a:cubicBezTo>
                      <a:cubicBezTo>
                        <a:pt x="1101348" y="690392"/>
                        <a:pt x="1091872" y="683285"/>
                        <a:pt x="1089503" y="699868"/>
                      </a:cubicBezTo>
                      <a:cubicBezTo>
                        <a:pt x="1084764" y="699868"/>
                        <a:pt x="1082395" y="699868"/>
                        <a:pt x="1080026" y="699868"/>
                      </a:cubicBezTo>
                      <a:cubicBezTo>
                        <a:pt x="1072919" y="690392"/>
                        <a:pt x="1063442" y="692761"/>
                        <a:pt x="1053966" y="692761"/>
                      </a:cubicBezTo>
                      <a:cubicBezTo>
                        <a:pt x="1053966" y="692761"/>
                        <a:pt x="1051597" y="692761"/>
                        <a:pt x="1051597" y="692761"/>
                      </a:cubicBezTo>
                      <a:cubicBezTo>
                        <a:pt x="1051597" y="692761"/>
                        <a:pt x="1053966" y="692761"/>
                        <a:pt x="1053966" y="692761"/>
                      </a:cubicBezTo>
                      <a:cubicBezTo>
                        <a:pt x="1056335" y="678546"/>
                        <a:pt x="1065811" y="671439"/>
                        <a:pt x="1077657" y="669070"/>
                      </a:cubicBezTo>
                      <a:cubicBezTo>
                        <a:pt x="1068180" y="671439"/>
                        <a:pt x="1058704" y="678546"/>
                        <a:pt x="1053966" y="692761"/>
                      </a:cubicBezTo>
                      <a:cubicBezTo>
                        <a:pt x="1063442" y="692761"/>
                        <a:pt x="1072919" y="690392"/>
                        <a:pt x="1080026" y="699868"/>
                      </a:cubicBezTo>
                      <a:close/>
                      <a:moveTo>
                        <a:pt x="1042120" y="560090"/>
                      </a:moveTo>
                      <a:cubicBezTo>
                        <a:pt x="1077657" y="552983"/>
                        <a:pt x="1101348" y="564828"/>
                        <a:pt x="1129778" y="567197"/>
                      </a:cubicBezTo>
                      <a:cubicBezTo>
                        <a:pt x="1108456" y="581412"/>
                        <a:pt x="1080026" y="579043"/>
                        <a:pt x="1042120" y="560090"/>
                      </a:cubicBezTo>
                      <a:close/>
                      <a:moveTo>
                        <a:pt x="1046858" y="1050499"/>
                      </a:moveTo>
                      <a:cubicBezTo>
                        <a:pt x="1049227" y="1050499"/>
                        <a:pt x="1051597" y="1052868"/>
                        <a:pt x="1053966" y="1052868"/>
                      </a:cubicBezTo>
                      <a:cubicBezTo>
                        <a:pt x="1051597" y="1052868"/>
                        <a:pt x="1049227" y="1052868"/>
                        <a:pt x="1046858" y="1050499"/>
                      </a:cubicBezTo>
                      <a:cubicBezTo>
                        <a:pt x="1032643" y="1045761"/>
                        <a:pt x="1023167" y="1043392"/>
                        <a:pt x="1013691" y="1043392"/>
                      </a:cubicBezTo>
                      <a:cubicBezTo>
                        <a:pt x="1023167" y="1043392"/>
                        <a:pt x="1032643" y="1045761"/>
                        <a:pt x="1046858" y="1050499"/>
                      </a:cubicBezTo>
                      <a:close/>
                      <a:moveTo>
                        <a:pt x="899972" y="1199754"/>
                      </a:moveTo>
                      <a:cubicBezTo>
                        <a:pt x="890496" y="1199754"/>
                        <a:pt x="881019" y="1202123"/>
                        <a:pt x="871543" y="1204493"/>
                      </a:cubicBezTo>
                      <a:cubicBezTo>
                        <a:pt x="852590" y="1209231"/>
                        <a:pt x="843113" y="1206862"/>
                        <a:pt x="845482" y="1192647"/>
                      </a:cubicBezTo>
                      <a:cubicBezTo>
                        <a:pt x="845482" y="1206862"/>
                        <a:pt x="852590" y="1209231"/>
                        <a:pt x="871543" y="1204493"/>
                      </a:cubicBezTo>
                      <a:cubicBezTo>
                        <a:pt x="881019" y="1202123"/>
                        <a:pt x="890496" y="1199754"/>
                        <a:pt x="899972" y="1199754"/>
                      </a:cubicBezTo>
                      <a:lnTo>
                        <a:pt x="899972" y="1199754"/>
                      </a:lnTo>
                      <a:close/>
                      <a:moveTo>
                        <a:pt x="843113" y="1154741"/>
                      </a:moveTo>
                      <a:cubicBezTo>
                        <a:pt x="847852" y="1159479"/>
                        <a:pt x="847852" y="1166587"/>
                        <a:pt x="847852" y="1173694"/>
                      </a:cubicBezTo>
                      <a:cubicBezTo>
                        <a:pt x="847852" y="1173694"/>
                        <a:pt x="847852" y="1173694"/>
                        <a:pt x="847852" y="1173694"/>
                      </a:cubicBezTo>
                      <a:cubicBezTo>
                        <a:pt x="847852" y="1168956"/>
                        <a:pt x="847852" y="1159479"/>
                        <a:pt x="843113" y="1154741"/>
                      </a:cubicBezTo>
                      <a:close/>
                      <a:moveTo>
                        <a:pt x="864435" y="986533"/>
                      </a:moveTo>
                      <a:cubicBezTo>
                        <a:pt x="854959" y="984164"/>
                        <a:pt x="847852" y="984164"/>
                        <a:pt x="840744" y="984164"/>
                      </a:cubicBezTo>
                      <a:cubicBezTo>
                        <a:pt x="845482" y="984164"/>
                        <a:pt x="854959" y="984164"/>
                        <a:pt x="864435" y="986533"/>
                      </a:cubicBezTo>
                      <a:cubicBezTo>
                        <a:pt x="869174" y="986533"/>
                        <a:pt x="871543" y="988902"/>
                        <a:pt x="876281" y="988902"/>
                      </a:cubicBezTo>
                      <a:cubicBezTo>
                        <a:pt x="871543" y="988902"/>
                        <a:pt x="866805" y="986533"/>
                        <a:pt x="864435" y="986533"/>
                      </a:cubicBezTo>
                      <a:close/>
                      <a:moveTo>
                        <a:pt x="828899" y="846754"/>
                      </a:moveTo>
                      <a:cubicBezTo>
                        <a:pt x="824160" y="846754"/>
                        <a:pt x="821791" y="846754"/>
                        <a:pt x="817053" y="846754"/>
                      </a:cubicBezTo>
                      <a:cubicBezTo>
                        <a:pt x="819422" y="849123"/>
                        <a:pt x="824160" y="849123"/>
                        <a:pt x="828899" y="846754"/>
                      </a:cubicBezTo>
                      <a:cubicBezTo>
                        <a:pt x="850221" y="842016"/>
                        <a:pt x="871543" y="842016"/>
                        <a:pt x="892865" y="844385"/>
                      </a:cubicBezTo>
                      <a:cubicBezTo>
                        <a:pt x="871543" y="842016"/>
                        <a:pt x="850221" y="844385"/>
                        <a:pt x="828899" y="846754"/>
                      </a:cubicBezTo>
                      <a:close/>
                      <a:moveTo>
                        <a:pt x="862066" y="1045761"/>
                      </a:moveTo>
                      <a:cubicBezTo>
                        <a:pt x="862066" y="1045761"/>
                        <a:pt x="862066" y="1045761"/>
                        <a:pt x="862066" y="1045761"/>
                      </a:cubicBezTo>
                      <a:cubicBezTo>
                        <a:pt x="831268" y="1059976"/>
                        <a:pt x="831268" y="1090774"/>
                        <a:pt x="814684" y="1114466"/>
                      </a:cubicBezTo>
                      <a:cubicBezTo>
                        <a:pt x="814684" y="1116835"/>
                        <a:pt x="812315" y="1116835"/>
                        <a:pt x="812315" y="1119204"/>
                      </a:cubicBezTo>
                      <a:cubicBezTo>
                        <a:pt x="812315" y="1116835"/>
                        <a:pt x="812315" y="1114466"/>
                        <a:pt x="814684" y="1114466"/>
                      </a:cubicBezTo>
                      <a:cubicBezTo>
                        <a:pt x="828899" y="1090774"/>
                        <a:pt x="831268" y="1059976"/>
                        <a:pt x="862066" y="1045761"/>
                      </a:cubicBezTo>
                      <a:close/>
                      <a:moveTo>
                        <a:pt x="788623" y="1159479"/>
                      </a:moveTo>
                      <a:cubicBezTo>
                        <a:pt x="779147" y="1159479"/>
                        <a:pt x="767301" y="1161848"/>
                        <a:pt x="764932" y="1171325"/>
                      </a:cubicBezTo>
                      <a:cubicBezTo>
                        <a:pt x="764932" y="1171325"/>
                        <a:pt x="764932" y="1171325"/>
                        <a:pt x="764932" y="1171325"/>
                      </a:cubicBezTo>
                      <a:cubicBezTo>
                        <a:pt x="769670" y="1161848"/>
                        <a:pt x="779147" y="1159479"/>
                        <a:pt x="788623" y="1159479"/>
                      </a:cubicBezTo>
                      <a:cubicBezTo>
                        <a:pt x="802838" y="1157110"/>
                        <a:pt x="817053" y="1164217"/>
                        <a:pt x="828899" y="1152372"/>
                      </a:cubicBezTo>
                      <a:cubicBezTo>
                        <a:pt x="828899" y="1152372"/>
                        <a:pt x="828899" y="1152372"/>
                        <a:pt x="828899" y="1152372"/>
                      </a:cubicBezTo>
                      <a:cubicBezTo>
                        <a:pt x="819422" y="1164217"/>
                        <a:pt x="802838" y="1157110"/>
                        <a:pt x="788623" y="1159479"/>
                      </a:cubicBezTo>
                      <a:close/>
                      <a:moveTo>
                        <a:pt x="814684" y="1178432"/>
                      </a:moveTo>
                      <a:cubicBezTo>
                        <a:pt x="812315" y="1178432"/>
                        <a:pt x="812315" y="1180801"/>
                        <a:pt x="809946" y="1180801"/>
                      </a:cubicBezTo>
                      <a:cubicBezTo>
                        <a:pt x="809946" y="1180801"/>
                        <a:pt x="807576" y="1178432"/>
                        <a:pt x="807576" y="1178432"/>
                      </a:cubicBezTo>
                      <a:lnTo>
                        <a:pt x="807576" y="1178432"/>
                      </a:lnTo>
                      <a:cubicBezTo>
                        <a:pt x="807576" y="1178432"/>
                        <a:pt x="807576" y="1180801"/>
                        <a:pt x="809946" y="1180801"/>
                      </a:cubicBezTo>
                      <a:cubicBezTo>
                        <a:pt x="812315" y="1180801"/>
                        <a:pt x="814684" y="1178432"/>
                        <a:pt x="814684" y="1178432"/>
                      </a:cubicBezTo>
                      <a:close/>
                      <a:moveTo>
                        <a:pt x="783885" y="1097882"/>
                      </a:moveTo>
                      <a:cubicBezTo>
                        <a:pt x="790993" y="1104989"/>
                        <a:pt x="795731" y="1109727"/>
                        <a:pt x="793362" y="1114466"/>
                      </a:cubicBezTo>
                      <a:cubicBezTo>
                        <a:pt x="793362" y="1109727"/>
                        <a:pt x="790993" y="1104989"/>
                        <a:pt x="783885" y="1097882"/>
                      </a:cubicBezTo>
                      <a:cubicBezTo>
                        <a:pt x="776778" y="1090774"/>
                        <a:pt x="769670" y="1083667"/>
                        <a:pt x="772039" y="1078929"/>
                      </a:cubicBezTo>
                      <a:cubicBezTo>
                        <a:pt x="769670" y="1083667"/>
                        <a:pt x="774409" y="1090774"/>
                        <a:pt x="783885" y="1097882"/>
                      </a:cubicBezTo>
                      <a:close/>
                      <a:moveTo>
                        <a:pt x="793362" y="1064714"/>
                      </a:moveTo>
                      <a:cubicBezTo>
                        <a:pt x="795731" y="1059976"/>
                        <a:pt x="788623" y="1052868"/>
                        <a:pt x="788623" y="1045761"/>
                      </a:cubicBezTo>
                      <a:cubicBezTo>
                        <a:pt x="788623" y="1043392"/>
                        <a:pt x="788623" y="1043392"/>
                        <a:pt x="788623" y="1041023"/>
                      </a:cubicBezTo>
                      <a:cubicBezTo>
                        <a:pt x="788623" y="1043392"/>
                        <a:pt x="788623" y="1043392"/>
                        <a:pt x="788623" y="1045761"/>
                      </a:cubicBezTo>
                      <a:cubicBezTo>
                        <a:pt x="788623" y="1052868"/>
                        <a:pt x="795731" y="1057607"/>
                        <a:pt x="793362" y="1064714"/>
                      </a:cubicBezTo>
                      <a:close/>
                      <a:moveTo>
                        <a:pt x="805207" y="879922"/>
                      </a:moveTo>
                      <a:cubicBezTo>
                        <a:pt x="788623" y="872815"/>
                        <a:pt x="769670" y="865707"/>
                        <a:pt x="745979" y="856231"/>
                      </a:cubicBezTo>
                      <a:cubicBezTo>
                        <a:pt x="745979" y="856231"/>
                        <a:pt x="745979" y="856231"/>
                        <a:pt x="745979" y="856231"/>
                      </a:cubicBezTo>
                      <a:cubicBezTo>
                        <a:pt x="769670" y="865707"/>
                        <a:pt x="788623" y="872815"/>
                        <a:pt x="805207" y="879922"/>
                      </a:cubicBezTo>
                      <a:cubicBezTo>
                        <a:pt x="807576" y="879922"/>
                        <a:pt x="809946" y="882291"/>
                        <a:pt x="812315" y="879922"/>
                      </a:cubicBezTo>
                      <a:cubicBezTo>
                        <a:pt x="809946" y="882291"/>
                        <a:pt x="807576" y="882291"/>
                        <a:pt x="805207" y="879922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53086" y="993640"/>
                        <a:pt x="753086" y="988902"/>
                        <a:pt x="753086" y="984164"/>
                      </a:cubicBezTo>
                      <a:cubicBezTo>
                        <a:pt x="753086" y="988902"/>
                        <a:pt x="753086" y="993640"/>
                        <a:pt x="753086" y="998378"/>
                      </a:cubicBezTo>
                      <a:close/>
                      <a:moveTo>
                        <a:pt x="753086" y="998378"/>
                      </a:moveTo>
                      <a:cubicBezTo>
                        <a:pt x="753086" y="998378"/>
                        <a:pt x="753086" y="998378"/>
                        <a:pt x="753086" y="998378"/>
                      </a:cubicBezTo>
                      <a:cubicBezTo>
                        <a:pt x="748348" y="998378"/>
                        <a:pt x="745979" y="998378"/>
                        <a:pt x="741241" y="998378"/>
                      </a:cubicBezTo>
                      <a:cubicBezTo>
                        <a:pt x="734133" y="998378"/>
                        <a:pt x="729395" y="998378"/>
                        <a:pt x="724657" y="1003117"/>
                      </a:cubicBezTo>
                      <a:cubicBezTo>
                        <a:pt x="729395" y="998378"/>
                        <a:pt x="736503" y="1000748"/>
                        <a:pt x="741241" y="998378"/>
                      </a:cubicBezTo>
                      <a:cubicBezTo>
                        <a:pt x="743610" y="998378"/>
                        <a:pt x="748348" y="998378"/>
                        <a:pt x="753086" y="998378"/>
                      </a:cubicBezTo>
                      <a:close/>
                      <a:moveTo>
                        <a:pt x="750717" y="1005486"/>
                      </a:moveTo>
                      <a:cubicBezTo>
                        <a:pt x="750717" y="1007855"/>
                        <a:pt x="748348" y="1010224"/>
                        <a:pt x="748348" y="1010224"/>
                      </a:cubicBezTo>
                      <a:cubicBezTo>
                        <a:pt x="748348" y="1012593"/>
                        <a:pt x="745979" y="1012593"/>
                        <a:pt x="743610" y="1014962"/>
                      </a:cubicBezTo>
                      <a:cubicBezTo>
                        <a:pt x="745979" y="1012593"/>
                        <a:pt x="745979" y="1012593"/>
                        <a:pt x="748348" y="1010224"/>
                      </a:cubicBezTo>
                      <a:cubicBezTo>
                        <a:pt x="748348" y="1010224"/>
                        <a:pt x="750717" y="1007855"/>
                        <a:pt x="750717" y="1005486"/>
                      </a:cubicBezTo>
                      <a:close/>
                      <a:moveTo>
                        <a:pt x="741241" y="1183170"/>
                      </a:moveTo>
                      <a:cubicBezTo>
                        <a:pt x="741241" y="1187909"/>
                        <a:pt x="736503" y="1192647"/>
                        <a:pt x="731764" y="1195016"/>
                      </a:cubicBezTo>
                      <a:cubicBezTo>
                        <a:pt x="736503" y="1192647"/>
                        <a:pt x="741241" y="1190278"/>
                        <a:pt x="741241" y="1183170"/>
                      </a:cubicBezTo>
                      <a:close/>
                      <a:moveTo>
                        <a:pt x="729395" y="1078929"/>
                      </a:moveTo>
                      <a:cubicBezTo>
                        <a:pt x="731764" y="1078929"/>
                        <a:pt x="734133" y="1078929"/>
                        <a:pt x="736503" y="1078929"/>
                      </a:cubicBezTo>
                      <a:cubicBezTo>
                        <a:pt x="734133" y="1078929"/>
                        <a:pt x="731764" y="1078929"/>
                        <a:pt x="729395" y="1078929"/>
                      </a:cubicBezTo>
                      <a:cubicBezTo>
                        <a:pt x="724657" y="1078929"/>
                        <a:pt x="717550" y="1076560"/>
                        <a:pt x="712811" y="1076560"/>
                      </a:cubicBezTo>
                      <a:cubicBezTo>
                        <a:pt x="717550" y="1076560"/>
                        <a:pt x="724657" y="1076560"/>
                        <a:pt x="729395" y="1078929"/>
                      </a:cubicBezTo>
                      <a:close/>
                      <a:moveTo>
                        <a:pt x="731764" y="1176063"/>
                      </a:moveTo>
                      <a:cubicBezTo>
                        <a:pt x="727026" y="1183170"/>
                        <a:pt x="715180" y="1187909"/>
                        <a:pt x="715180" y="1197385"/>
                      </a:cubicBezTo>
                      <a:cubicBezTo>
                        <a:pt x="715180" y="1185539"/>
                        <a:pt x="724657" y="1180801"/>
                        <a:pt x="731764" y="1176063"/>
                      </a:cubicBezTo>
                      <a:close/>
                      <a:moveTo>
                        <a:pt x="807576" y="1455620"/>
                      </a:moveTo>
                      <a:cubicBezTo>
                        <a:pt x="809946" y="1453251"/>
                        <a:pt x="812315" y="1448513"/>
                        <a:pt x="821791" y="1448513"/>
                      </a:cubicBezTo>
                      <a:cubicBezTo>
                        <a:pt x="828899" y="1448513"/>
                        <a:pt x="833637" y="1446143"/>
                        <a:pt x="836006" y="1439036"/>
                      </a:cubicBezTo>
                      <a:cubicBezTo>
                        <a:pt x="836006" y="1443774"/>
                        <a:pt x="831268" y="1448513"/>
                        <a:pt x="821791" y="1448513"/>
                      </a:cubicBezTo>
                      <a:cubicBezTo>
                        <a:pt x="814684" y="1448513"/>
                        <a:pt x="809946" y="1450882"/>
                        <a:pt x="807576" y="1455620"/>
                      </a:cubicBezTo>
                      <a:close/>
                      <a:moveTo>
                        <a:pt x="833637" y="1756499"/>
                      </a:moveTo>
                      <a:cubicBezTo>
                        <a:pt x="833637" y="1758868"/>
                        <a:pt x="836006" y="1758868"/>
                        <a:pt x="836006" y="1758868"/>
                      </a:cubicBezTo>
                      <a:cubicBezTo>
                        <a:pt x="836006" y="1758868"/>
                        <a:pt x="833637" y="1758868"/>
                        <a:pt x="833637" y="1756499"/>
                      </a:cubicBezTo>
                      <a:cubicBezTo>
                        <a:pt x="831268" y="1754130"/>
                        <a:pt x="828899" y="1751761"/>
                        <a:pt x="826529" y="1749392"/>
                      </a:cubicBezTo>
                      <a:cubicBezTo>
                        <a:pt x="828899" y="1751761"/>
                        <a:pt x="831268" y="1754130"/>
                        <a:pt x="833637" y="1756499"/>
                      </a:cubicBezTo>
                      <a:close/>
                      <a:moveTo>
                        <a:pt x="833637" y="1427191"/>
                      </a:moveTo>
                      <a:cubicBezTo>
                        <a:pt x="833637" y="1427191"/>
                        <a:pt x="833637" y="1427191"/>
                        <a:pt x="833637" y="1427191"/>
                      </a:cubicBezTo>
                      <a:cubicBezTo>
                        <a:pt x="843113" y="1420083"/>
                        <a:pt x="847852" y="1415345"/>
                        <a:pt x="850221" y="1408237"/>
                      </a:cubicBezTo>
                      <a:cubicBezTo>
                        <a:pt x="847852" y="1412976"/>
                        <a:pt x="843113" y="1420083"/>
                        <a:pt x="833637" y="1427191"/>
                      </a:cubicBezTo>
                      <a:close/>
                      <a:moveTo>
                        <a:pt x="819422" y="1367962"/>
                      </a:moveTo>
                      <a:cubicBezTo>
                        <a:pt x="819422" y="1367962"/>
                        <a:pt x="819422" y="1367962"/>
                        <a:pt x="819422" y="1367962"/>
                      </a:cubicBezTo>
                      <a:cubicBezTo>
                        <a:pt x="833637" y="1363224"/>
                        <a:pt x="850221" y="1360855"/>
                        <a:pt x="852590" y="1351378"/>
                      </a:cubicBezTo>
                      <a:cubicBezTo>
                        <a:pt x="850221" y="1358486"/>
                        <a:pt x="833637" y="1363224"/>
                        <a:pt x="819422" y="1367962"/>
                      </a:cubicBezTo>
                      <a:close/>
                      <a:moveTo>
                        <a:pt x="847852" y="1327687"/>
                      </a:moveTo>
                      <a:cubicBezTo>
                        <a:pt x="852590" y="1318211"/>
                        <a:pt x="881019" y="1299258"/>
                        <a:pt x="892865" y="1301627"/>
                      </a:cubicBezTo>
                      <a:cubicBezTo>
                        <a:pt x="897603" y="1301627"/>
                        <a:pt x="904711" y="1303996"/>
                        <a:pt x="909449" y="1303996"/>
                      </a:cubicBezTo>
                      <a:cubicBezTo>
                        <a:pt x="909449" y="1303996"/>
                        <a:pt x="909449" y="1303996"/>
                        <a:pt x="909449" y="1303996"/>
                      </a:cubicBezTo>
                      <a:cubicBezTo>
                        <a:pt x="904711" y="1303996"/>
                        <a:pt x="897603" y="1301627"/>
                        <a:pt x="892865" y="1301627"/>
                      </a:cubicBezTo>
                      <a:cubicBezTo>
                        <a:pt x="878650" y="1299258"/>
                        <a:pt x="850221" y="1318211"/>
                        <a:pt x="847852" y="1327687"/>
                      </a:cubicBezTo>
                      <a:close/>
                      <a:moveTo>
                        <a:pt x="897603" y="1524325"/>
                      </a:moveTo>
                      <a:cubicBezTo>
                        <a:pt x="895234" y="1529063"/>
                        <a:pt x="890496" y="1533801"/>
                        <a:pt x="881019" y="1538539"/>
                      </a:cubicBezTo>
                      <a:cubicBezTo>
                        <a:pt x="876281" y="1540909"/>
                        <a:pt x="871543" y="1540909"/>
                        <a:pt x="871543" y="1543278"/>
                      </a:cubicBezTo>
                      <a:cubicBezTo>
                        <a:pt x="873912" y="1540909"/>
                        <a:pt x="878650" y="1538539"/>
                        <a:pt x="881019" y="1538539"/>
                      </a:cubicBezTo>
                      <a:cubicBezTo>
                        <a:pt x="890496" y="1533801"/>
                        <a:pt x="895234" y="1529063"/>
                        <a:pt x="897603" y="1524325"/>
                      </a:cubicBezTo>
                      <a:close/>
                      <a:moveTo>
                        <a:pt x="862066" y="1600137"/>
                      </a:moveTo>
                      <a:cubicBezTo>
                        <a:pt x="866805" y="1588291"/>
                        <a:pt x="878650" y="1595398"/>
                        <a:pt x="888127" y="1590660"/>
                      </a:cubicBezTo>
                      <a:cubicBezTo>
                        <a:pt x="895234" y="1585922"/>
                        <a:pt x="904711" y="1581184"/>
                        <a:pt x="907080" y="1574076"/>
                      </a:cubicBezTo>
                      <a:cubicBezTo>
                        <a:pt x="904711" y="1581184"/>
                        <a:pt x="897603" y="1585922"/>
                        <a:pt x="888127" y="1590660"/>
                      </a:cubicBezTo>
                      <a:cubicBezTo>
                        <a:pt x="881019" y="1595398"/>
                        <a:pt x="866805" y="1590660"/>
                        <a:pt x="862066" y="1600137"/>
                      </a:cubicBezTo>
                      <a:lnTo>
                        <a:pt x="862066" y="1600137"/>
                      </a:lnTo>
                      <a:close/>
                      <a:moveTo>
                        <a:pt x="899972" y="1709117"/>
                      </a:moveTo>
                      <a:cubicBezTo>
                        <a:pt x="897603" y="1709117"/>
                        <a:pt x="895234" y="1709117"/>
                        <a:pt x="895234" y="1711486"/>
                      </a:cubicBezTo>
                      <a:cubicBezTo>
                        <a:pt x="897603" y="1709117"/>
                        <a:pt x="897603" y="1709117"/>
                        <a:pt x="899972" y="1709117"/>
                      </a:cubicBezTo>
                      <a:cubicBezTo>
                        <a:pt x="933140" y="1704378"/>
                        <a:pt x="954462" y="1673580"/>
                        <a:pt x="987630" y="1671211"/>
                      </a:cubicBezTo>
                      <a:cubicBezTo>
                        <a:pt x="997107" y="1687795"/>
                        <a:pt x="1008952" y="1702009"/>
                        <a:pt x="1030274" y="1704378"/>
                      </a:cubicBezTo>
                      <a:cubicBezTo>
                        <a:pt x="1035013" y="1718593"/>
                        <a:pt x="1044489" y="1723331"/>
                        <a:pt x="1053966" y="1723331"/>
                      </a:cubicBezTo>
                      <a:cubicBezTo>
                        <a:pt x="1044489" y="1723331"/>
                        <a:pt x="1035013" y="1718593"/>
                        <a:pt x="1030274" y="1704378"/>
                      </a:cubicBezTo>
                      <a:cubicBezTo>
                        <a:pt x="1008952" y="1702009"/>
                        <a:pt x="997107" y="1687795"/>
                        <a:pt x="987630" y="1671211"/>
                      </a:cubicBezTo>
                      <a:cubicBezTo>
                        <a:pt x="954462" y="1673580"/>
                        <a:pt x="933140" y="1704378"/>
                        <a:pt x="899972" y="1709117"/>
                      </a:cubicBezTo>
                      <a:close/>
                      <a:moveTo>
                        <a:pt x="911818" y="1787298"/>
                      </a:moveTo>
                      <a:cubicBezTo>
                        <a:pt x="909449" y="1787298"/>
                        <a:pt x="904711" y="1787298"/>
                        <a:pt x="902341" y="1789667"/>
                      </a:cubicBezTo>
                      <a:cubicBezTo>
                        <a:pt x="899972" y="1789667"/>
                        <a:pt x="897603" y="1792036"/>
                        <a:pt x="895234" y="1792036"/>
                      </a:cubicBezTo>
                      <a:cubicBezTo>
                        <a:pt x="897603" y="1789667"/>
                        <a:pt x="897603" y="1789667"/>
                        <a:pt x="902341" y="1789667"/>
                      </a:cubicBezTo>
                      <a:cubicBezTo>
                        <a:pt x="904711" y="1787298"/>
                        <a:pt x="907080" y="1787298"/>
                        <a:pt x="911818" y="1787298"/>
                      </a:cubicBezTo>
                      <a:close/>
                      <a:moveTo>
                        <a:pt x="1020798" y="1801513"/>
                      </a:moveTo>
                      <a:cubicBezTo>
                        <a:pt x="1016060" y="1803882"/>
                        <a:pt x="1013691" y="1808620"/>
                        <a:pt x="1011321" y="1815727"/>
                      </a:cubicBezTo>
                      <a:cubicBezTo>
                        <a:pt x="1008952" y="1827573"/>
                        <a:pt x="971046" y="1839419"/>
                        <a:pt x="961570" y="1834680"/>
                      </a:cubicBezTo>
                      <a:cubicBezTo>
                        <a:pt x="959201" y="1834680"/>
                        <a:pt x="959201" y="1832311"/>
                        <a:pt x="956831" y="1832311"/>
                      </a:cubicBezTo>
                      <a:cubicBezTo>
                        <a:pt x="956831" y="1832311"/>
                        <a:pt x="959201" y="1834680"/>
                        <a:pt x="961570" y="1834680"/>
                      </a:cubicBezTo>
                      <a:cubicBezTo>
                        <a:pt x="973415" y="1839419"/>
                        <a:pt x="1008952" y="1827573"/>
                        <a:pt x="1011321" y="1815727"/>
                      </a:cubicBezTo>
                      <a:cubicBezTo>
                        <a:pt x="1016060" y="1808620"/>
                        <a:pt x="1018429" y="1803882"/>
                        <a:pt x="1020798" y="1801513"/>
                      </a:cubicBezTo>
                      <a:close/>
                      <a:moveTo>
                        <a:pt x="947355" y="1796774"/>
                      </a:moveTo>
                      <a:cubicBezTo>
                        <a:pt x="935509" y="1794405"/>
                        <a:pt x="926033" y="1787298"/>
                        <a:pt x="914187" y="1787298"/>
                      </a:cubicBezTo>
                      <a:cubicBezTo>
                        <a:pt x="923664" y="1787298"/>
                        <a:pt x="935509" y="1792036"/>
                        <a:pt x="947355" y="1796774"/>
                      </a:cubicBezTo>
                      <a:cubicBezTo>
                        <a:pt x="959201" y="1799143"/>
                        <a:pt x="956831" y="1806251"/>
                        <a:pt x="956831" y="1813358"/>
                      </a:cubicBezTo>
                      <a:cubicBezTo>
                        <a:pt x="956831" y="1806251"/>
                        <a:pt x="956831" y="1799143"/>
                        <a:pt x="947355" y="1796774"/>
                      </a:cubicBezTo>
                      <a:close/>
                      <a:moveTo>
                        <a:pt x="971046" y="1898647"/>
                      </a:moveTo>
                      <a:cubicBezTo>
                        <a:pt x="973415" y="1901016"/>
                        <a:pt x="978154" y="1901016"/>
                        <a:pt x="980523" y="1903385"/>
                      </a:cubicBezTo>
                      <a:cubicBezTo>
                        <a:pt x="975784" y="1901016"/>
                        <a:pt x="973415" y="1898647"/>
                        <a:pt x="971046" y="1898647"/>
                      </a:cubicBezTo>
                      <a:cubicBezTo>
                        <a:pt x="949724" y="1889170"/>
                        <a:pt x="933140" y="1891539"/>
                        <a:pt x="914187" y="1908123"/>
                      </a:cubicBezTo>
                      <a:cubicBezTo>
                        <a:pt x="907080" y="1915231"/>
                        <a:pt x="902341" y="1931815"/>
                        <a:pt x="890496" y="1929445"/>
                      </a:cubicBezTo>
                      <a:cubicBezTo>
                        <a:pt x="890496" y="1929445"/>
                        <a:pt x="888127" y="1929445"/>
                        <a:pt x="888127" y="1929445"/>
                      </a:cubicBezTo>
                      <a:cubicBezTo>
                        <a:pt x="888127" y="1929445"/>
                        <a:pt x="890496" y="1929445"/>
                        <a:pt x="890496" y="1929445"/>
                      </a:cubicBezTo>
                      <a:cubicBezTo>
                        <a:pt x="899972" y="1931815"/>
                        <a:pt x="904711" y="1915231"/>
                        <a:pt x="914187" y="1908123"/>
                      </a:cubicBezTo>
                      <a:cubicBezTo>
                        <a:pt x="933140" y="1891539"/>
                        <a:pt x="949724" y="1886801"/>
                        <a:pt x="971046" y="1898647"/>
                      </a:cubicBezTo>
                      <a:close/>
                      <a:moveTo>
                        <a:pt x="947355" y="2130821"/>
                      </a:moveTo>
                      <a:cubicBezTo>
                        <a:pt x="944986" y="2130821"/>
                        <a:pt x="944986" y="2130821"/>
                        <a:pt x="942617" y="2135560"/>
                      </a:cubicBezTo>
                      <a:cubicBezTo>
                        <a:pt x="942617" y="2135560"/>
                        <a:pt x="942617" y="2135560"/>
                        <a:pt x="942617" y="2135560"/>
                      </a:cubicBezTo>
                      <a:cubicBezTo>
                        <a:pt x="944986" y="2130821"/>
                        <a:pt x="944986" y="2130821"/>
                        <a:pt x="947355" y="2130821"/>
                      </a:cubicBezTo>
                      <a:close/>
                      <a:moveTo>
                        <a:pt x="916556" y="2270600"/>
                      </a:moveTo>
                      <a:cubicBezTo>
                        <a:pt x="918925" y="2270600"/>
                        <a:pt x="921295" y="2270600"/>
                        <a:pt x="926033" y="2270600"/>
                      </a:cubicBezTo>
                      <a:cubicBezTo>
                        <a:pt x="944986" y="2263493"/>
                        <a:pt x="961570" y="2265862"/>
                        <a:pt x="968677" y="2284815"/>
                      </a:cubicBezTo>
                      <a:cubicBezTo>
                        <a:pt x="961570" y="2265862"/>
                        <a:pt x="944986" y="2263493"/>
                        <a:pt x="926033" y="2270600"/>
                      </a:cubicBezTo>
                      <a:cubicBezTo>
                        <a:pt x="926033" y="2270600"/>
                        <a:pt x="926033" y="2270600"/>
                        <a:pt x="926033" y="2270600"/>
                      </a:cubicBezTo>
                      <a:cubicBezTo>
                        <a:pt x="921295" y="2270600"/>
                        <a:pt x="918925" y="2270600"/>
                        <a:pt x="916556" y="2270600"/>
                      </a:cubicBezTo>
                      <a:cubicBezTo>
                        <a:pt x="904711" y="2270600"/>
                        <a:pt x="892865" y="2272969"/>
                        <a:pt x="883388" y="2270600"/>
                      </a:cubicBezTo>
                      <a:cubicBezTo>
                        <a:pt x="892865" y="2272969"/>
                        <a:pt x="904711" y="2270600"/>
                        <a:pt x="916556" y="2270600"/>
                      </a:cubicBezTo>
                      <a:close/>
                      <a:moveTo>
                        <a:pt x="975784" y="2166358"/>
                      </a:move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66358"/>
                        <a:pt x="975784" y="2166358"/>
                        <a:pt x="975784" y="2166358"/>
                      </a:cubicBezTo>
                      <a:cubicBezTo>
                        <a:pt x="975784" y="2159251"/>
                        <a:pt x="956831" y="2142667"/>
                        <a:pt x="982892" y="2147405"/>
                      </a:cubicBezTo>
                      <a:cubicBezTo>
                        <a:pt x="994737" y="2147405"/>
                        <a:pt x="1001845" y="2145036"/>
                        <a:pt x="1011321" y="2145036"/>
                      </a:cubicBezTo>
                      <a:cubicBezTo>
                        <a:pt x="1018429" y="2145036"/>
                        <a:pt x="1025536" y="2145036"/>
                        <a:pt x="1027905" y="2147405"/>
                      </a:cubicBezTo>
                      <a:cubicBezTo>
                        <a:pt x="1025536" y="2145036"/>
                        <a:pt x="1018429" y="2145036"/>
                        <a:pt x="1011321" y="2145036"/>
                      </a:cubicBezTo>
                      <a:cubicBezTo>
                        <a:pt x="1001845" y="2145036"/>
                        <a:pt x="992368" y="2149774"/>
                        <a:pt x="982892" y="2147405"/>
                      </a:cubicBezTo>
                      <a:cubicBezTo>
                        <a:pt x="959201" y="2145036"/>
                        <a:pt x="975784" y="2159251"/>
                        <a:pt x="975784" y="2166358"/>
                      </a:cubicBezTo>
                      <a:close/>
                      <a:moveTo>
                        <a:pt x="1001845" y="2024211"/>
                      </a:moveTo>
                      <a:cubicBezTo>
                        <a:pt x="1004214" y="2024211"/>
                        <a:pt x="1004214" y="2024211"/>
                        <a:pt x="1006583" y="2026580"/>
                      </a:cubicBezTo>
                      <a:cubicBezTo>
                        <a:pt x="1008952" y="2028949"/>
                        <a:pt x="1013691" y="2031318"/>
                        <a:pt x="1016060" y="2033687"/>
                      </a:cubicBezTo>
                      <a:cubicBezTo>
                        <a:pt x="1013691" y="2031318"/>
                        <a:pt x="1008952" y="2028949"/>
                        <a:pt x="1006583" y="2026580"/>
                      </a:cubicBezTo>
                      <a:cubicBezTo>
                        <a:pt x="1004214" y="2026580"/>
                        <a:pt x="1001845" y="2024211"/>
                        <a:pt x="1001845" y="2024211"/>
                      </a:cubicBezTo>
                      <a:close/>
                      <a:moveTo>
                        <a:pt x="1184268" y="2308506"/>
                      </a:moveTo>
                      <a:cubicBezTo>
                        <a:pt x="1189006" y="2306137"/>
                        <a:pt x="1196113" y="2303768"/>
                        <a:pt x="1200851" y="2303768"/>
                      </a:cubicBezTo>
                      <a:cubicBezTo>
                        <a:pt x="1205590" y="2303768"/>
                        <a:pt x="1210328" y="2303768"/>
                        <a:pt x="1212697" y="2303768"/>
                      </a:cubicBezTo>
                      <a:cubicBezTo>
                        <a:pt x="1210328" y="2301398"/>
                        <a:pt x="1205590" y="2303768"/>
                        <a:pt x="1200851" y="2303768"/>
                      </a:cubicBezTo>
                      <a:cubicBezTo>
                        <a:pt x="1196113" y="2303768"/>
                        <a:pt x="1189006" y="2306137"/>
                        <a:pt x="1184268" y="2308506"/>
                      </a:cubicBezTo>
                      <a:cubicBezTo>
                        <a:pt x="1162945" y="2322721"/>
                        <a:pt x="1143993" y="2327459"/>
                        <a:pt x="1122670" y="2325090"/>
                      </a:cubicBezTo>
                      <a:cubicBezTo>
                        <a:pt x="1143993" y="2327459"/>
                        <a:pt x="1162945" y="2322721"/>
                        <a:pt x="1184268" y="2308506"/>
                      </a:cubicBezTo>
                      <a:close/>
                      <a:moveTo>
                        <a:pt x="1267187" y="2315613"/>
                      </a:moveTo>
                      <a:cubicBezTo>
                        <a:pt x="1267187" y="2315613"/>
                        <a:pt x="1267187" y="2315613"/>
                        <a:pt x="1267187" y="2315613"/>
                      </a:cubicBezTo>
                      <a:cubicBezTo>
                        <a:pt x="1264818" y="2313244"/>
                        <a:pt x="1262449" y="2310875"/>
                        <a:pt x="1260080" y="2308506"/>
                      </a:cubicBezTo>
                      <a:cubicBezTo>
                        <a:pt x="1262449" y="2310875"/>
                        <a:pt x="1264818" y="2313244"/>
                        <a:pt x="1267187" y="2315613"/>
                      </a:cubicBezTo>
                      <a:close/>
                      <a:moveTo>
                        <a:pt x="1281402" y="2355888"/>
                      </a:moveTo>
                      <a:cubicBezTo>
                        <a:pt x="1276664" y="2355888"/>
                        <a:pt x="1269556" y="2362996"/>
                        <a:pt x="1264818" y="2360627"/>
                      </a:cubicBezTo>
                      <a:cubicBezTo>
                        <a:pt x="1269556" y="2362996"/>
                        <a:pt x="1274295" y="2355888"/>
                        <a:pt x="1281402" y="2355888"/>
                      </a:cubicBezTo>
                      <a:close/>
                      <a:moveTo>
                        <a:pt x="1300355" y="2050271"/>
                      </a:moveTo>
                      <a:cubicBezTo>
                        <a:pt x="1302724" y="2052640"/>
                        <a:pt x="1300355" y="2055009"/>
                        <a:pt x="1300355" y="2057378"/>
                      </a:cubicBezTo>
                      <a:cubicBezTo>
                        <a:pt x="1302724" y="2055009"/>
                        <a:pt x="1302724" y="2052640"/>
                        <a:pt x="1300355" y="2050271"/>
                      </a:cubicBezTo>
                      <a:close/>
                      <a:moveTo>
                        <a:pt x="1305093" y="2026580"/>
                      </a:moveTo>
                      <a:cubicBezTo>
                        <a:pt x="1300355" y="2024211"/>
                        <a:pt x="1297986" y="2017103"/>
                        <a:pt x="1295617" y="2014734"/>
                      </a:cubicBezTo>
                      <a:cubicBezTo>
                        <a:pt x="1283771" y="2017103"/>
                        <a:pt x="1271925" y="2019472"/>
                        <a:pt x="1260080" y="2021841"/>
                      </a:cubicBezTo>
                      <a:lnTo>
                        <a:pt x="1260080" y="2021841"/>
                      </a:lnTo>
                      <a:cubicBezTo>
                        <a:pt x="1271925" y="2019472"/>
                        <a:pt x="1283771" y="2017103"/>
                        <a:pt x="1295617" y="2014734"/>
                      </a:cubicBezTo>
                      <a:cubicBezTo>
                        <a:pt x="1297986" y="2019472"/>
                        <a:pt x="1300355" y="2024211"/>
                        <a:pt x="1305093" y="2026580"/>
                      </a:cubicBezTo>
                      <a:cubicBezTo>
                        <a:pt x="1316939" y="2036056"/>
                        <a:pt x="1342999" y="2033687"/>
                        <a:pt x="1350107" y="2024211"/>
                      </a:cubicBezTo>
                      <a:cubicBezTo>
                        <a:pt x="1354845" y="2017103"/>
                        <a:pt x="1354845" y="2014734"/>
                        <a:pt x="1352476" y="2009996"/>
                      </a:cubicBezTo>
                      <a:cubicBezTo>
                        <a:pt x="1354845" y="2014734"/>
                        <a:pt x="1354845" y="2017103"/>
                        <a:pt x="1350107" y="2024211"/>
                      </a:cubicBezTo>
                      <a:cubicBezTo>
                        <a:pt x="1342999" y="2036056"/>
                        <a:pt x="1319308" y="2036056"/>
                        <a:pt x="1305093" y="2026580"/>
                      </a:cubicBezTo>
                      <a:close/>
                      <a:moveTo>
                        <a:pt x="1570436" y="1867848"/>
                      </a:moveTo>
                      <a:cubicBezTo>
                        <a:pt x="1565697" y="1867848"/>
                        <a:pt x="1558590" y="1867848"/>
                        <a:pt x="1553852" y="1867848"/>
                      </a:cubicBezTo>
                      <a:cubicBezTo>
                        <a:pt x="1553852" y="1867848"/>
                        <a:pt x="1553852" y="1867848"/>
                        <a:pt x="1553852" y="1867848"/>
                      </a:cubicBezTo>
                      <a:lnTo>
                        <a:pt x="1553852" y="1867848"/>
                      </a:lnTo>
                      <a:cubicBezTo>
                        <a:pt x="1558590" y="1867848"/>
                        <a:pt x="1565697" y="1867848"/>
                        <a:pt x="1570436" y="1867848"/>
                      </a:cubicBezTo>
                      <a:cubicBezTo>
                        <a:pt x="1582281" y="1870217"/>
                        <a:pt x="1589388" y="1865479"/>
                        <a:pt x="1596496" y="1858372"/>
                      </a:cubicBezTo>
                      <a:cubicBezTo>
                        <a:pt x="1589388" y="1865479"/>
                        <a:pt x="1582281" y="1870217"/>
                        <a:pt x="1570436" y="1867848"/>
                      </a:cubicBezTo>
                      <a:close/>
                      <a:moveTo>
                        <a:pt x="1636771" y="1983935"/>
                      </a:moveTo>
                      <a:cubicBezTo>
                        <a:pt x="1636771" y="1983935"/>
                        <a:pt x="1636771" y="1983935"/>
                        <a:pt x="1636771" y="1983935"/>
                      </a:cubicBezTo>
                      <a:cubicBezTo>
                        <a:pt x="1639140" y="1998150"/>
                        <a:pt x="1641509" y="2005257"/>
                        <a:pt x="1639140" y="2009996"/>
                      </a:cubicBezTo>
                      <a:cubicBezTo>
                        <a:pt x="1641509" y="2005257"/>
                        <a:pt x="1641509" y="1998150"/>
                        <a:pt x="1636771" y="1983935"/>
                      </a:cubicBezTo>
                      <a:close/>
                      <a:moveTo>
                        <a:pt x="1712583" y="2009996"/>
                      </a:moveTo>
                      <a:cubicBezTo>
                        <a:pt x="1710214" y="2012365"/>
                        <a:pt x="1707845" y="2012365"/>
                        <a:pt x="1705476" y="2012365"/>
                      </a:cubicBezTo>
                      <a:cubicBezTo>
                        <a:pt x="1705476" y="2012365"/>
                        <a:pt x="1710214" y="2012365"/>
                        <a:pt x="1712583" y="2009996"/>
                      </a:cubicBezTo>
                      <a:close/>
                      <a:moveTo>
                        <a:pt x="1672308" y="1827573"/>
                      </a:moveTo>
                      <a:cubicBezTo>
                        <a:pt x="1669939" y="1827573"/>
                        <a:pt x="1667570" y="1827573"/>
                        <a:pt x="1665201" y="1827573"/>
                      </a:cubicBezTo>
                      <a:cubicBezTo>
                        <a:pt x="1667570" y="1827573"/>
                        <a:pt x="1669939" y="1827573"/>
                        <a:pt x="1672308" y="1827573"/>
                      </a:cubicBezTo>
                      <a:cubicBezTo>
                        <a:pt x="1700738" y="1827573"/>
                        <a:pt x="1724429" y="1837050"/>
                        <a:pt x="1750489" y="1846526"/>
                      </a:cubicBezTo>
                      <a:cubicBezTo>
                        <a:pt x="1726798" y="1837050"/>
                        <a:pt x="1700738" y="1827573"/>
                        <a:pt x="1672308" y="1827573"/>
                      </a:cubicBezTo>
                      <a:close/>
                      <a:moveTo>
                        <a:pt x="1717321" y="1763607"/>
                      </a:moveTo>
                      <a:lnTo>
                        <a:pt x="1717321" y="1763607"/>
                      </a:lnTo>
                      <a:lnTo>
                        <a:pt x="1717321" y="1763607"/>
                      </a:lnTo>
                      <a:cubicBezTo>
                        <a:pt x="1729167" y="1765976"/>
                        <a:pt x="1741013" y="1768345"/>
                        <a:pt x="1750489" y="1773083"/>
                      </a:cubicBezTo>
                      <a:cubicBezTo>
                        <a:pt x="1769442" y="1768345"/>
                        <a:pt x="1786026" y="1763607"/>
                        <a:pt x="1802610" y="1758868"/>
                      </a:cubicBezTo>
                      <a:cubicBezTo>
                        <a:pt x="1821563" y="1751761"/>
                        <a:pt x="1842885" y="1737546"/>
                        <a:pt x="1861838" y="1739915"/>
                      </a:cubicBezTo>
                      <a:cubicBezTo>
                        <a:pt x="1864207" y="1739915"/>
                        <a:pt x="1866576" y="1739915"/>
                        <a:pt x="1866576" y="1739915"/>
                      </a:cubicBezTo>
                      <a:cubicBezTo>
                        <a:pt x="1864207" y="1739915"/>
                        <a:pt x="1861838" y="1739915"/>
                        <a:pt x="1861838" y="1739915"/>
                      </a:cubicBezTo>
                      <a:cubicBezTo>
                        <a:pt x="1842885" y="1739915"/>
                        <a:pt x="1823932" y="1754130"/>
                        <a:pt x="1802610" y="1758868"/>
                      </a:cubicBezTo>
                      <a:cubicBezTo>
                        <a:pt x="1786026" y="1765976"/>
                        <a:pt x="1767073" y="1770714"/>
                        <a:pt x="1750489" y="1773083"/>
                      </a:cubicBezTo>
                      <a:cubicBezTo>
                        <a:pt x="1741013" y="1768345"/>
                        <a:pt x="1729167" y="1765976"/>
                        <a:pt x="1717321" y="1763607"/>
                      </a:cubicBezTo>
                      <a:close/>
                      <a:moveTo>
                        <a:pt x="1816825" y="1837050"/>
                      </a:moveTo>
                      <a:cubicBezTo>
                        <a:pt x="1814456" y="1829942"/>
                        <a:pt x="1816825" y="1825204"/>
                        <a:pt x="1819194" y="1818097"/>
                      </a:cubicBezTo>
                      <a:lnTo>
                        <a:pt x="1819194" y="1818097"/>
                      </a:lnTo>
                      <a:cubicBezTo>
                        <a:pt x="1816825" y="1825204"/>
                        <a:pt x="1814456" y="1832311"/>
                        <a:pt x="1816825" y="1837050"/>
                      </a:cubicBezTo>
                      <a:close/>
                      <a:moveTo>
                        <a:pt x="1755227" y="2187680"/>
                      </a:moveTo>
                      <a:cubicBezTo>
                        <a:pt x="1759966" y="2173466"/>
                        <a:pt x="1764704" y="2159251"/>
                        <a:pt x="1767073" y="2145036"/>
                      </a:cubicBezTo>
                      <a:cubicBezTo>
                        <a:pt x="1769442" y="2140298"/>
                        <a:pt x="1769442" y="2135560"/>
                        <a:pt x="1769442" y="2130821"/>
                      </a:cubicBezTo>
                      <a:cubicBezTo>
                        <a:pt x="1769442" y="2135560"/>
                        <a:pt x="1769442" y="2137929"/>
                        <a:pt x="1767073" y="2145036"/>
                      </a:cubicBezTo>
                      <a:cubicBezTo>
                        <a:pt x="1764704" y="2159251"/>
                        <a:pt x="1757596" y="2173466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ubicBezTo>
                        <a:pt x="1752858" y="2187680"/>
                        <a:pt x="1752858" y="2187680"/>
                        <a:pt x="1755227" y="2187680"/>
                      </a:cubicBezTo>
                      <a:close/>
                      <a:moveTo>
                        <a:pt x="1764704" y="1851264"/>
                      </a:moveTo>
                      <a:cubicBezTo>
                        <a:pt x="1769442" y="1853633"/>
                        <a:pt x="1774180" y="1853633"/>
                        <a:pt x="1776550" y="1856002"/>
                      </a:cubicBezTo>
                      <a:cubicBezTo>
                        <a:pt x="1797872" y="1863110"/>
                        <a:pt x="1807348" y="1856002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19194" y="1844157"/>
                        <a:pt x="1819194" y="1844157"/>
                        <a:pt x="1819194" y="1844157"/>
                      </a:cubicBezTo>
                      <a:cubicBezTo>
                        <a:pt x="1807348" y="1853633"/>
                        <a:pt x="1797872" y="1860741"/>
                        <a:pt x="1776550" y="1856002"/>
                      </a:cubicBezTo>
                      <a:cubicBezTo>
                        <a:pt x="1771811" y="1853633"/>
                        <a:pt x="1769442" y="1853633"/>
                        <a:pt x="1764704" y="1851264"/>
                      </a:cubicBezTo>
                      <a:close/>
                      <a:moveTo>
                        <a:pt x="1845254" y="1948399"/>
                      </a:moveTo>
                      <a:cubicBezTo>
                        <a:pt x="1854731" y="1948399"/>
                        <a:pt x="1866576" y="1948399"/>
                        <a:pt x="1876053" y="1946029"/>
                      </a:cubicBezTo>
                      <a:cubicBezTo>
                        <a:pt x="1883160" y="1943660"/>
                        <a:pt x="1890268" y="1943660"/>
                        <a:pt x="1897375" y="1946029"/>
                      </a:cubicBezTo>
                      <a:cubicBezTo>
                        <a:pt x="1892637" y="1941291"/>
                        <a:pt x="1885529" y="1943660"/>
                        <a:pt x="1876053" y="1946029"/>
                      </a:cubicBezTo>
                      <a:cubicBezTo>
                        <a:pt x="1866576" y="1948399"/>
                        <a:pt x="1854731" y="1948399"/>
                        <a:pt x="1845254" y="1948399"/>
                      </a:cubicBezTo>
                      <a:cubicBezTo>
                        <a:pt x="1833409" y="1948399"/>
                        <a:pt x="1823932" y="1946029"/>
                        <a:pt x="1819194" y="1943660"/>
                      </a:cubicBezTo>
                      <a:cubicBezTo>
                        <a:pt x="1823932" y="1946029"/>
                        <a:pt x="1833409" y="1948399"/>
                        <a:pt x="1845254" y="1948399"/>
                      </a:cubicBezTo>
                      <a:close/>
                      <a:moveTo>
                        <a:pt x="1871315" y="2149774"/>
                      </a:moveTo>
                      <a:cubicBezTo>
                        <a:pt x="1871315" y="2149774"/>
                        <a:pt x="1871315" y="2149774"/>
                        <a:pt x="1871315" y="2149774"/>
                      </a:cubicBezTo>
                      <a:cubicBezTo>
                        <a:pt x="1887898" y="2152143"/>
                        <a:pt x="1897375" y="2140298"/>
                        <a:pt x="1906852" y="2130821"/>
                      </a:cubicBezTo>
                      <a:cubicBezTo>
                        <a:pt x="1911590" y="2126083"/>
                        <a:pt x="1916328" y="2123714"/>
                        <a:pt x="1921066" y="2126083"/>
                      </a:cubicBezTo>
                      <a:cubicBezTo>
                        <a:pt x="1916328" y="2123714"/>
                        <a:pt x="1911590" y="2126083"/>
                        <a:pt x="1906852" y="2130821"/>
                      </a:cubicBezTo>
                      <a:cubicBezTo>
                        <a:pt x="1897375" y="2142667"/>
                        <a:pt x="1890268" y="2154513"/>
                        <a:pt x="1871315" y="2149774"/>
                      </a:cubicBezTo>
                      <a:close/>
                      <a:moveTo>
                        <a:pt x="1906852" y="1960244"/>
                      </a:moveTo>
                      <a:cubicBezTo>
                        <a:pt x="1913959" y="1964982"/>
                        <a:pt x="1923435" y="1964982"/>
                        <a:pt x="1930543" y="1967352"/>
                      </a:cubicBezTo>
                      <a:cubicBezTo>
                        <a:pt x="1942388" y="1969721"/>
                        <a:pt x="1949496" y="1972090"/>
                        <a:pt x="1954234" y="1979197"/>
                      </a:cubicBezTo>
                      <a:cubicBezTo>
                        <a:pt x="1949496" y="1974459"/>
                        <a:pt x="1942388" y="1969721"/>
                        <a:pt x="1930543" y="1967352"/>
                      </a:cubicBezTo>
                      <a:cubicBezTo>
                        <a:pt x="1921066" y="1964982"/>
                        <a:pt x="1913959" y="1964982"/>
                        <a:pt x="1906852" y="1960244"/>
                      </a:cubicBezTo>
                      <a:close/>
                      <a:moveTo>
                        <a:pt x="1980294" y="2026580"/>
                      </a:moveTo>
                      <a:cubicBezTo>
                        <a:pt x="1980294" y="2026580"/>
                        <a:pt x="1980294" y="2028949"/>
                        <a:pt x="1977925" y="2028949"/>
                      </a:cubicBezTo>
                      <a:cubicBezTo>
                        <a:pt x="1980294" y="2028949"/>
                        <a:pt x="1980294" y="2026580"/>
                        <a:pt x="1980294" y="2026580"/>
                      </a:cubicBezTo>
                      <a:cubicBezTo>
                        <a:pt x="1980294" y="2026580"/>
                        <a:pt x="1980294" y="2026580"/>
                        <a:pt x="1980294" y="2026580"/>
                      </a:cubicBezTo>
                      <a:close/>
                      <a:moveTo>
                        <a:pt x="1985033" y="2036056"/>
                      </a:moveTo>
                      <a:cubicBezTo>
                        <a:pt x="1982664" y="2036056"/>
                        <a:pt x="1980294" y="2033687"/>
                        <a:pt x="1977925" y="2033687"/>
                      </a:cubicBezTo>
                      <a:cubicBezTo>
                        <a:pt x="1980294" y="2033687"/>
                        <a:pt x="1982664" y="2036056"/>
                        <a:pt x="1985033" y="2036056"/>
                      </a:cubicBezTo>
                      <a:close/>
                      <a:moveTo>
                        <a:pt x="1966080" y="1405868"/>
                      </a:moveTo>
                      <a:cubicBezTo>
                        <a:pt x="1958972" y="1405868"/>
                        <a:pt x="1951865" y="1410607"/>
                        <a:pt x="1951865" y="1417714"/>
                      </a:cubicBezTo>
                      <a:cubicBezTo>
                        <a:pt x="1949496" y="1434298"/>
                        <a:pt x="1940019" y="1439036"/>
                        <a:pt x="1928174" y="1441405"/>
                      </a:cubicBezTo>
                      <a:cubicBezTo>
                        <a:pt x="1940019" y="1439036"/>
                        <a:pt x="1951865" y="1434298"/>
                        <a:pt x="1951865" y="1417714"/>
                      </a:cubicBezTo>
                      <a:cubicBezTo>
                        <a:pt x="1951865" y="1412976"/>
                        <a:pt x="1958972" y="1405868"/>
                        <a:pt x="1966080" y="1405868"/>
                      </a:cubicBezTo>
                      <a:cubicBezTo>
                        <a:pt x="1999248" y="1408237"/>
                        <a:pt x="1999248" y="1372701"/>
                        <a:pt x="2020570" y="1363224"/>
                      </a:cubicBezTo>
                      <a:cubicBezTo>
                        <a:pt x="2025308" y="1360855"/>
                        <a:pt x="2025308" y="1356117"/>
                        <a:pt x="2025308" y="1353747"/>
                      </a:cubicBezTo>
                      <a:cubicBezTo>
                        <a:pt x="2022939" y="1346640"/>
                        <a:pt x="2018200" y="1346640"/>
                        <a:pt x="2013462" y="1344271"/>
                      </a:cubicBezTo>
                      <a:cubicBezTo>
                        <a:pt x="2011093" y="1344271"/>
                        <a:pt x="2011093" y="1344271"/>
                        <a:pt x="2008724" y="1344271"/>
                      </a:cubicBezTo>
                      <a:cubicBezTo>
                        <a:pt x="2011093" y="1344271"/>
                        <a:pt x="2011093" y="1344271"/>
                        <a:pt x="2013462" y="1344271"/>
                      </a:cubicBezTo>
                      <a:cubicBezTo>
                        <a:pt x="2018200" y="1346640"/>
                        <a:pt x="2025308" y="1346640"/>
                        <a:pt x="2025308" y="1353747"/>
                      </a:cubicBezTo>
                      <a:cubicBezTo>
                        <a:pt x="2025308" y="1358486"/>
                        <a:pt x="2025308" y="1363224"/>
                        <a:pt x="2020570" y="1363224"/>
                      </a:cubicBezTo>
                      <a:cubicBezTo>
                        <a:pt x="1999248" y="1372701"/>
                        <a:pt x="1999248" y="1408237"/>
                        <a:pt x="1966080" y="1405868"/>
                      </a:cubicBezTo>
                      <a:close/>
                      <a:moveTo>
                        <a:pt x="1985033" y="1998150"/>
                      </a:moveTo>
                      <a:cubicBezTo>
                        <a:pt x="1992140" y="2012365"/>
                        <a:pt x="2015831" y="2017103"/>
                        <a:pt x="2013462" y="2031318"/>
                      </a:cubicBezTo>
                      <a:cubicBezTo>
                        <a:pt x="2008724" y="2055009"/>
                        <a:pt x="2025308" y="2059747"/>
                        <a:pt x="2041892" y="2069224"/>
                      </a:cubicBezTo>
                      <a:cubicBezTo>
                        <a:pt x="2048999" y="2073962"/>
                        <a:pt x="2053737" y="2083439"/>
                        <a:pt x="2060845" y="2083439"/>
                      </a:cubicBezTo>
                      <a:cubicBezTo>
                        <a:pt x="2053737" y="2081069"/>
                        <a:pt x="2048999" y="2071593"/>
                        <a:pt x="2041892" y="2069224"/>
                      </a:cubicBezTo>
                      <a:cubicBezTo>
                        <a:pt x="2025308" y="2059747"/>
                        <a:pt x="2008724" y="2055009"/>
                        <a:pt x="2013462" y="2031318"/>
                      </a:cubicBezTo>
                      <a:cubicBezTo>
                        <a:pt x="2015831" y="2017103"/>
                        <a:pt x="1992140" y="2012365"/>
                        <a:pt x="1985033" y="1998150"/>
                      </a:cubicBezTo>
                      <a:cubicBezTo>
                        <a:pt x="1985033" y="1998150"/>
                        <a:pt x="1985033" y="1998150"/>
                        <a:pt x="1985033" y="1998150"/>
                      </a:cubicBezTo>
                      <a:close/>
                      <a:moveTo>
                        <a:pt x="2001617" y="2220848"/>
                      </a:moveTo>
                      <a:cubicBezTo>
                        <a:pt x="2008724" y="2218479"/>
                        <a:pt x="2008724" y="2211372"/>
                        <a:pt x="2008724" y="2204264"/>
                      </a:cubicBezTo>
                      <a:cubicBezTo>
                        <a:pt x="2008724" y="2194788"/>
                        <a:pt x="2013462" y="2187680"/>
                        <a:pt x="2025308" y="2182942"/>
                      </a:cubicBezTo>
                      <a:cubicBezTo>
                        <a:pt x="2046630" y="2173466"/>
                        <a:pt x="2053737" y="2156882"/>
                        <a:pt x="2041892" y="2133191"/>
                      </a:cubicBezTo>
                      <a:cubicBezTo>
                        <a:pt x="2039523" y="2128452"/>
                        <a:pt x="2039523" y="2123714"/>
                        <a:pt x="2041892" y="2123714"/>
                      </a:cubicBezTo>
                      <a:cubicBezTo>
                        <a:pt x="2041892" y="2123714"/>
                        <a:pt x="2041892" y="2123714"/>
                        <a:pt x="2041892" y="2123714"/>
                      </a:cubicBezTo>
                      <a:cubicBezTo>
                        <a:pt x="2041892" y="2123714"/>
                        <a:pt x="2041892" y="2130821"/>
                        <a:pt x="2041892" y="2133191"/>
                      </a:cubicBezTo>
                      <a:cubicBezTo>
                        <a:pt x="2053737" y="2154513"/>
                        <a:pt x="2046630" y="2171096"/>
                        <a:pt x="2025308" y="2182942"/>
                      </a:cubicBezTo>
                      <a:cubicBezTo>
                        <a:pt x="2015831" y="2187680"/>
                        <a:pt x="2008724" y="2192419"/>
                        <a:pt x="2008724" y="2204264"/>
                      </a:cubicBezTo>
                      <a:cubicBezTo>
                        <a:pt x="2008724" y="2209003"/>
                        <a:pt x="2008724" y="2218479"/>
                        <a:pt x="2001617" y="2220848"/>
                      </a:cubicBezTo>
                      <a:cubicBezTo>
                        <a:pt x="1996878" y="2223217"/>
                        <a:pt x="1992140" y="2223217"/>
                        <a:pt x="1989771" y="2223217"/>
                      </a:cubicBezTo>
                      <a:cubicBezTo>
                        <a:pt x="1994509" y="2223217"/>
                        <a:pt x="1996878" y="2220848"/>
                        <a:pt x="2001617" y="2220848"/>
                      </a:cubicBezTo>
                      <a:close/>
                      <a:moveTo>
                        <a:pt x="2048999" y="2126083"/>
                      </a:moveTo>
                      <a:cubicBezTo>
                        <a:pt x="2060845" y="2128452"/>
                        <a:pt x="2067952" y="2116606"/>
                        <a:pt x="2079798" y="2114238"/>
                      </a:cubicBezTo>
                      <a:cubicBezTo>
                        <a:pt x="2067952" y="2116606"/>
                        <a:pt x="2058476" y="2128452"/>
                        <a:pt x="2048999" y="2126083"/>
                      </a:cubicBezTo>
                      <a:close/>
                      <a:moveTo>
                        <a:pt x="2020570" y="1877325"/>
                      </a:moveTo>
                      <a:cubicBezTo>
                        <a:pt x="2011093" y="1877325"/>
                        <a:pt x="2008724" y="1882063"/>
                        <a:pt x="2003986" y="1891539"/>
                      </a:cubicBezTo>
                      <a:cubicBezTo>
                        <a:pt x="1994509" y="1908123"/>
                        <a:pt x="2025308" y="1915231"/>
                        <a:pt x="2008724" y="1929445"/>
                      </a:cubicBezTo>
                      <a:cubicBezTo>
                        <a:pt x="2008724" y="1929445"/>
                        <a:pt x="2008724" y="1929445"/>
                        <a:pt x="2008724" y="1929445"/>
                      </a:cubicBezTo>
                      <a:cubicBezTo>
                        <a:pt x="2025308" y="1915231"/>
                        <a:pt x="1994509" y="1905754"/>
                        <a:pt x="2003986" y="1891539"/>
                      </a:cubicBezTo>
                      <a:cubicBezTo>
                        <a:pt x="2008724" y="1882063"/>
                        <a:pt x="2011093" y="1877325"/>
                        <a:pt x="2020570" y="1877325"/>
                      </a:cubicBezTo>
                      <a:cubicBezTo>
                        <a:pt x="2039523" y="1877325"/>
                        <a:pt x="2060845" y="1877325"/>
                        <a:pt x="2079798" y="1877325"/>
                      </a:cubicBezTo>
                      <a:cubicBezTo>
                        <a:pt x="2094013" y="1877325"/>
                        <a:pt x="2108227" y="1879694"/>
                        <a:pt x="2115335" y="1889170"/>
                      </a:cubicBezTo>
                      <a:cubicBezTo>
                        <a:pt x="2108227" y="1879694"/>
                        <a:pt x="2094013" y="1879694"/>
                        <a:pt x="2079798" y="1877325"/>
                      </a:cubicBezTo>
                      <a:cubicBezTo>
                        <a:pt x="2060845" y="1877325"/>
                        <a:pt x="2039523" y="1877325"/>
                        <a:pt x="2020570" y="1877325"/>
                      </a:cubicBezTo>
                      <a:close/>
                      <a:moveTo>
                        <a:pt x="2096382" y="1943660"/>
                      </a:moveTo>
                      <a:cubicBezTo>
                        <a:pt x="2098751" y="1948399"/>
                        <a:pt x="2098751" y="1953137"/>
                        <a:pt x="2096382" y="1960244"/>
                      </a:cubicBezTo>
                      <a:cubicBezTo>
                        <a:pt x="2096382" y="1960244"/>
                        <a:pt x="2096382" y="1960244"/>
                        <a:pt x="2096382" y="1960244"/>
                      </a:cubicBezTo>
                      <a:cubicBezTo>
                        <a:pt x="2098751" y="1953137"/>
                        <a:pt x="2098751" y="1948399"/>
                        <a:pt x="2096382" y="1943660"/>
                      </a:cubicBezTo>
                      <a:close/>
                      <a:moveTo>
                        <a:pt x="2124811" y="1969721"/>
                      </a:moveTo>
                      <a:cubicBezTo>
                        <a:pt x="2127181" y="1969721"/>
                        <a:pt x="2127181" y="1972090"/>
                        <a:pt x="2129550" y="1974459"/>
                      </a:cubicBezTo>
                      <a:cubicBezTo>
                        <a:pt x="2131919" y="1979197"/>
                        <a:pt x="2134288" y="1981566"/>
                        <a:pt x="2139026" y="1986304"/>
                      </a:cubicBezTo>
                      <a:cubicBezTo>
                        <a:pt x="2136657" y="1983935"/>
                        <a:pt x="2131919" y="1979197"/>
                        <a:pt x="2129550" y="1974459"/>
                      </a:cubicBezTo>
                      <a:cubicBezTo>
                        <a:pt x="2129550" y="1972090"/>
                        <a:pt x="2127181" y="1969721"/>
                        <a:pt x="2124811" y="1969721"/>
                      </a:cubicBezTo>
                      <a:close/>
                      <a:moveTo>
                        <a:pt x="2103489" y="1851264"/>
                      </a:moveTo>
                      <a:cubicBezTo>
                        <a:pt x="2115335" y="1853633"/>
                        <a:pt x="2127181" y="1853633"/>
                        <a:pt x="2141395" y="1841788"/>
                      </a:cubicBezTo>
                      <a:cubicBezTo>
                        <a:pt x="2117704" y="1839419"/>
                        <a:pt x="2105858" y="1825204"/>
                        <a:pt x="2091644" y="1818097"/>
                      </a:cubicBezTo>
                      <a:lnTo>
                        <a:pt x="2091644" y="1818097"/>
                      </a:lnTo>
                      <a:cubicBezTo>
                        <a:pt x="2105858" y="1827573"/>
                        <a:pt x="2117704" y="1839419"/>
                        <a:pt x="2141395" y="1841788"/>
                      </a:cubicBezTo>
                      <a:cubicBezTo>
                        <a:pt x="2127181" y="1853633"/>
                        <a:pt x="2112966" y="1853633"/>
                        <a:pt x="2103489" y="1851264"/>
                      </a:cubicBezTo>
                      <a:close/>
                      <a:moveTo>
                        <a:pt x="2153241" y="1896278"/>
                      </a:moveTo>
                      <a:cubicBezTo>
                        <a:pt x="2155610" y="1896278"/>
                        <a:pt x="2160348" y="1896278"/>
                        <a:pt x="2160348" y="1898647"/>
                      </a:cubicBezTo>
                      <a:cubicBezTo>
                        <a:pt x="2160348" y="1898647"/>
                        <a:pt x="2160348" y="1898647"/>
                        <a:pt x="2160348" y="1898647"/>
                      </a:cubicBezTo>
                      <a:cubicBezTo>
                        <a:pt x="2160348" y="1896278"/>
                        <a:pt x="2155610" y="1896278"/>
                        <a:pt x="2153241" y="1896278"/>
                      </a:cubicBezTo>
                      <a:cubicBezTo>
                        <a:pt x="2139026" y="1901016"/>
                        <a:pt x="2139026" y="1912862"/>
                        <a:pt x="2139026" y="1924707"/>
                      </a:cubicBezTo>
                      <a:lnTo>
                        <a:pt x="2139026" y="1924707"/>
                      </a:lnTo>
                      <a:cubicBezTo>
                        <a:pt x="2139026" y="1912862"/>
                        <a:pt x="2139026" y="1901016"/>
                        <a:pt x="2153241" y="1896278"/>
                      </a:cubicBezTo>
                      <a:close/>
                      <a:moveTo>
                        <a:pt x="2157979" y="1912862"/>
                      </a:moveTo>
                      <a:cubicBezTo>
                        <a:pt x="2155610" y="1917600"/>
                        <a:pt x="2153241" y="1919969"/>
                        <a:pt x="2150872" y="1922338"/>
                      </a:cubicBezTo>
                      <a:cubicBezTo>
                        <a:pt x="2155610" y="1917600"/>
                        <a:pt x="2157979" y="1915231"/>
                        <a:pt x="2157979" y="1912862"/>
                      </a:cubicBezTo>
                      <a:close/>
                      <a:moveTo>
                        <a:pt x="2240899" y="1773083"/>
                      </a:moveTo>
                      <a:cubicBezTo>
                        <a:pt x="2240899" y="1780190"/>
                        <a:pt x="2243268" y="1789667"/>
                        <a:pt x="2245637" y="1796774"/>
                      </a:cubicBezTo>
                      <a:cubicBezTo>
                        <a:pt x="2243268" y="1787298"/>
                        <a:pt x="2240899" y="1780190"/>
                        <a:pt x="2240899" y="1773083"/>
                      </a:cubicBezTo>
                      <a:close/>
                      <a:moveTo>
                        <a:pt x="2243268" y="2137929"/>
                      </a:moveTo>
                      <a:cubicBezTo>
                        <a:pt x="2281174" y="2123714"/>
                        <a:pt x="2319080" y="2128452"/>
                        <a:pt x="2359355" y="2126083"/>
                      </a:cubicBezTo>
                      <a:cubicBezTo>
                        <a:pt x="2364093" y="2126083"/>
                        <a:pt x="2371201" y="2126083"/>
                        <a:pt x="2375939" y="2126083"/>
                      </a:cubicBezTo>
                      <a:cubicBezTo>
                        <a:pt x="2371201" y="2126083"/>
                        <a:pt x="2364093" y="2126083"/>
                        <a:pt x="2359355" y="2126083"/>
                      </a:cubicBezTo>
                      <a:cubicBezTo>
                        <a:pt x="2319080" y="2126083"/>
                        <a:pt x="2281174" y="2121345"/>
                        <a:pt x="2243268" y="2137929"/>
                      </a:cubicBezTo>
                      <a:cubicBezTo>
                        <a:pt x="2238529" y="2140298"/>
                        <a:pt x="2236160" y="2140298"/>
                        <a:pt x="2231422" y="2140298"/>
                      </a:cubicBezTo>
                      <a:cubicBezTo>
                        <a:pt x="2236160" y="2140298"/>
                        <a:pt x="2238529" y="2137929"/>
                        <a:pt x="2243268" y="2137929"/>
                      </a:cubicBezTo>
                      <a:close/>
                      <a:moveTo>
                        <a:pt x="2285912" y="1827573"/>
                      </a:moveTo>
                      <a:cubicBezTo>
                        <a:pt x="2293019" y="1822835"/>
                        <a:pt x="2302496" y="1820465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297758" y="1810989"/>
                        <a:pt x="2297758" y="1810989"/>
                        <a:pt x="2297758" y="1810989"/>
                      </a:cubicBezTo>
                      <a:cubicBezTo>
                        <a:pt x="2302496" y="1820465"/>
                        <a:pt x="2293019" y="1825204"/>
                        <a:pt x="2285912" y="1827573"/>
                      </a:cubicBezTo>
                      <a:cubicBezTo>
                        <a:pt x="2283543" y="1827573"/>
                        <a:pt x="2281174" y="1825204"/>
                        <a:pt x="2278805" y="1822835"/>
                      </a:cubicBezTo>
                      <a:cubicBezTo>
                        <a:pt x="2281174" y="1825204"/>
                        <a:pt x="2283543" y="1827573"/>
                        <a:pt x="2285912" y="1827573"/>
                      </a:cubicBezTo>
                      <a:lnTo>
                        <a:pt x="2285912" y="1827573"/>
                      </a:lnTo>
                      <a:close/>
                      <a:moveTo>
                        <a:pt x="2307234" y="2095284"/>
                      </a:moveTo>
                      <a:cubicBezTo>
                        <a:pt x="2297758" y="2097654"/>
                        <a:pt x="2288281" y="2097654"/>
                        <a:pt x="2278805" y="2100023"/>
                      </a:cubicBezTo>
                      <a:cubicBezTo>
                        <a:pt x="2288281" y="2097654"/>
                        <a:pt x="2297758" y="2097654"/>
                        <a:pt x="2307234" y="2095284"/>
                      </a:cubicBezTo>
                      <a:close/>
                      <a:moveTo>
                        <a:pt x="2302496" y="1844157"/>
                      </a:moveTo>
                      <a:cubicBezTo>
                        <a:pt x="2302496" y="1844157"/>
                        <a:pt x="2302496" y="1844157"/>
                        <a:pt x="2302496" y="1844157"/>
                      </a:cubicBezTo>
                      <a:cubicBezTo>
                        <a:pt x="2307234" y="1846526"/>
                        <a:pt x="2309603" y="1848895"/>
                        <a:pt x="2311972" y="1851264"/>
                      </a:cubicBezTo>
                      <a:cubicBezTo>
                        <a:pt x="2309603" y="1848895"/>
                        <a:pt x="2307234" y="1846526"/>
                        <a:pt x="2302496" y="1844157"/>
                      </a:cubicBezTo>
                      <a:close/>
                      <a:moveTo>
                        <a:pt x="2288281" y="1910492"/>
                      </a:moveTo>
                      <a:cubicBezTo>
                        <a:pt x="2290650" y="1905754"/>
                        <a:pt x="2290650" y="1901016"/>
                        <a:pt x="2290650" y="1898647"/>
                      </a:cubicBezTo>
                      <a:cubicBezTo>
                        <a:pt x="2290650" y="1898647"/>
                        <a:pt x="2290650" y="1898647"/>
                        <a:pt x="2290650" y="1898647"/>
                      </a:cubicBezTo>
                      <a:cubicBezTo>
                        <a:pt x="2290650" y="1901016"/>
                        <a:pt x="2290650" y="1905754"/>
                        <a:pt x="2288281" y="1910492"/>
                      </a:cubicBezTo>
                      <a:close/>
                      <a:moveTo>
                        <a:pt x="2359355" y="2045533"/>
                      </a:moveTo>
                      <a:cubicBezTo>
                        <a:pt x="2347509" y="2045533"/>
                        <a:pt x="2338033" y="2050271"/>
                        <a:pt x="2333295" y="2064486"/>
                      </a:cubicBezTo>
                      <a:lnTo>
                        <a:pt x="2333295" y="2064486"/>
                      </a:lnTo>
                      <a:cubicBezTo>
                        <a:pt x="2335664" y="2050271"/>
                        <a:pt x="2347509" y="2047902"/>
                        <a:pt x="2359355" y="2045533"/>
                      </a:cubicBezTo>
                      <a:cubicBezTo>
                        <a:pt x="2375939" y="2043164"/>
                        <a:pt x="2387785" y="2036056"/>
                        <a:pt x="2385415" y="2019472"/>
                      </a:cubicBezTo>
                      <a:cubicBezTo>
                        <a:pt x="2385415" y="2017103"/>
                        <a:pt x="2383046" y="2014734"/>
                        <a:pt x="2380677" y="2009996"/>
                      </a:cubicBezTo>
                      <a:cubicBezTo>
                        <a:pt x="2383046" y="2012365"/>
                        <a:pt x="2385415" y="2014734"/>
                        <a:pt x="2385415" y="2019472"/>
                      </a:cubicBezTo>
                      <a:cubicBezTo>
                        <a:pt x="2385415" y="2036056"/>
                        <a:pt x="2375939" y="2045533"/>
                        <a:pt x="2359355" y="2045533"/>
                      </a:cubicBezTo>
                      <a:close/>
                      <a:moveTo>
                        <a:pt x="2380677" y="1867848"/>
                      </a:moveTo>
                      <a:cubicBezTo>
                        <a:pt x="2373570" y="1870217"/>
                        <a:pt x="2366462" y="1870217"/>
                        <a:pt x="2361724" y="1874955"/>
                      </a:cubicBezTo>
                      <a:cubicBezTo>
                        <a:pt x="2352248" y="1882063"/>
                        <a:pt x="2342771" y="1884432"/>
                        <a:pt x="2335664" y="1882063"/>
                      </a:cubicBezTo>
                      <a:cubicBezTo>
                        <a:pt x="2342771" y="1884432"/>
                        <a:pt x="2352248" y="1882063"/>
                        <a:pt x="2361724" y="1874955"/>
                      </a:cubicBezTo>
                      <a:cubicBezTo>
                        <a:pt x="2366462" y="1870217"/>
                        <a:pt x="2375939" y="1870217"/>
                        <a:pt x="2380677" y="1867848"/>
                      </a:cubicBezTo>
                      <a:cubicBezTo>
                        <a:pt x="2404368" y="1863110"/>
                        <a:pt x="2413845" y="1848895"/>
                        <a:pt x="2413845" y="1827573"/>
                      </a:cubicBezTo>
                      <a:lnTo>
                        <a:pt x="2413845" y="1827573"/>
                      </a:lnTo>
                      <a:cubicBezTo>
                        <a:pt x="2411476" y="1827573"/>
                        <a:pt x="2406737" y="1827573"/>
                        <a:pt x="2406737" y="1829942"/>
                      </a:cubicBezTo>
                      <a:cubicBezTo>
                        <a:pt x="2373570" y="1848895"/>
                        <a:pt x="2368831" y="1846526"/>
                        <a:pt x="2354617" y="1815727"/>
                      </a:cubicBezTo>
                      <a:cubicBezTo>
                        <a:pt x="2347509" y="1801513"/>
                        <a:pt x="2338033" y="1789667"/>
                        <a:pt x="2321449" y="1787298"/>
                      </a:cubicBezTo>
                      <a:cubicBezTo>
                        <a:pt x="2295389" y="1782560"/>
                        <a:pt x="2269328" y="1773083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43268" y="1770714"/>
                        <a:pt x="2243268" y="1770714"/>
                        <a:pt x="2243268" y="1770714"/>
                      </a:cubicBezTo>
                      <a:lnTo>
                        <a:pt x="2243268" y="1770714"/>
                      </a:lnTo>
                      <a:cubicBezTo>
                        <a:pt x="2238529" y="1756499"/>
                        <a:pt x="2226684" y="1744653"/>
                        <a:pt x="2226684" y="1730439"/>
                      </a:cubicBezTo>
                      <a:cubicBezTo>
                        <a:pt x="2226684" y="1730439"/>
                        <a:pt x="2226684" y="1730439"/>
                        <a:pt x="2226684" y="1730439"/>
                      </a:cubicBezTo>
                      <a:cubicBezTo>
                        <a:pt x="2236160" y="1730439"/>
                        <a:pt x="2245637" y="1730439"/>
                        <a:pt x="2252744" y="1732808"/>
                      </a:cubicBezTo>
                      <a:cubicBezTo>
                        <a:pt x="2243268" y="1730439"/>
                        <a:pt x="2236160" y="1730439"/>
                        <a:pt x="2226684" y="1730439"/>
                      </a:cubicBezTo>
                      <a:cubicBezTo>
                        <a:pt x="2226684" y="1744653"/>
                        <a:pt x="2238529" y="1756499"/>
                        <a:pt x="2243268" y="1770714"/>
                      </a:cubicBezTo>
                      <a:cubicBezTo>
                        <a:pt x="2269328" y="1773083"/>
                        <a:pt x="2295389" y="1782560"/>
                        <a:pt x="2321449" y="1787298"/>
                      </a:cubicBezTo>
                      <a:cubicBezTo>
                        <a:pt x="2338033" y="1789667"/>
                        <a:pt x="2347509" y="1801513"/>
                        <a:pt x="2354617" y="1815727"/>
                      </a:cubicBezTo>
                      <a:cubicBezTo>
                        <a:pt x="2371201" y="1846526"/>
                        <a:pt x="2373570" y="1846526"/>
                        <a:pt x="2406737" y="1829942"/>
                      </a:cubicBezTo>
                      <a:cubicBezTo>
                        <a:pt x="2409107" y="1827573"/>
                        <a:pt x="2411476" y="1829942"/>
                        <a:pt x="2413845" y="1827573"/>
                      </a:cubicBezTo>
                      <a:cubicBezTo>
                        <a:pt x="2425691" y="1827573"/>
                        <a:pt x="2430429" y="1818097"/>
                        <a:pt x="2430429" y="1808620"/>
                      </a:cubicBezTo>
                      <a:cubicBezTo>
                        <a:pt x="2432798" y="1787298"/>
                        <a:pt x="2451751" y="1787298"/>
                        <a:pt x="2468335" y="1787298"/>
                      </a:cubicBezTo>
                      <a:cubicBezTo>
                        <a:pt x="2482550" y="1787298"/>
                        <a:pt x="2499133" y="1784929"/>
                        <a:pt x="2506241" y="1794405"/>
                      </a:cubicBezTo>
                      <a:cubicBezTo>
                        <a:pt x="2496764" y="1784929"/>
                        <a:pt x="2480180" y="1789667"/>
                        <a:pt x="2468335" y="1787298"/>
                      </a:cubicBezTo>
                      <a:cubicBezTo>
                        <a:pt x="2451751" y="1787298"/>
                        <a:pt x="2432798" y="1787298"/>
                        <a:pt x="2430429" y="1808620"/>
                      </a:cubicBezTo>
                      <a:cubicBezTo>
                        <a:pt x="2428060" y="1818097"/>
                        <a:pt x="2425691" y="1827573"/>
                        <a:pt x="2413845" y="1827573"/>
                      </a:cubicBezTo>
                      <a:cubicBezTo>
                        <a:pt x="2416214" y="1851264"/>
                        <a:pt x="2404368" y="1863110"/>
                        <a:pt x="2380677" y="1867848"/>
                      </a:cubicBezTo>
                      <a:close/>
                      <a:moveTo>
                        <a:pt x="2603375" y="1931815"/>
                      </a:moveTo>
                      <a:lnTo>
                        <a:pt x="2603375" y="1931815"/>
                      </a:lnTo>
                      <a:cubicBezTo>
                        <a:pt x="2601006" y="1934184"/>
                        <a:pt x="2598637" y="1936553"/>
                        <a:pt x="2593899" y="1938922"/>
                      </a:cubicBezTo>
                      <a:cubicBezTo>
                        <a:pt x="2601006" y="1974459"/>
                        <a:pt x="2603375" y="1976828"/>
                        <a:pt x="2646019" y="1979197"/>
                      </a:cubicBezTo>
                      <a:cubicBezTo>
                        <a:pt x="2603375" y="1976828"/>
                        <a:pt x="2601006" y="1974459"/>
                        <a:pt x="2593899" y="1938922"/>
                      </a:cubicBezTo>
                      <a:cubicBezTo>
                        <a:pt x="2598637" y="1938922"/>
                        <a:pt x="2601006" y="1936553"/>
                        <a:pt x="2603375" y="1931815"/>
                      </a:cubicBezTo>
                      <a:close/>
                      <a:moveTo>
                        <a:pt x="2638912" y="1872587"/>
                      </a:moveTo>
                      <a:cubicBezTo>
                        <a:pt x="2638912" y="1877325"/>
                        <a:pt x="2638912" y="1879694"/>
                        <a:pt x="2638912" y="1884432"/>
                      </a:cubicBezTo>
                      <a:cubicBezTo>
                        <a:pt x="2638912" y="1879694"/>
                        <a:pt x="2638912" y="1874955"/>
                        <a:pt x="2638912" y="1872587"/>
                      </a:cubicBezTo>
                      <a:cubicBezTo>
                        <a:pt x="2638912" y="1851264"/>
                        <a:pt x="2641281" y="1832311"/>
                        <a:pt x="2657865" y="1818097"/>
                      </a:cubicBezTo>
                      <a:cubicBezTo>
                        <a:pt x="2669711" y="1808620"/>
                        <a:pt x="2681556" y="1796774"/>
                        <a:pt x="2681556" y="1780190"/>
                      </a:cubicBezTo>
                      <a:cubicBezTo>
                        <a:pt x="2681556" y="1780190"/>
                        <a:pt x="2681556" y="1780190"/>
                        <a:pt x="2681556" y="1780190"/>
                      </a:cubicBezTo>
                      <a:cubicBezTo>
                        <a:pt x="2698140" y="1770714"/>
                        <a:pt x="2705248" y="1751761"/>
                        <a:pt x="2726570" y="1751761"/>
                      </a:cubicBezTo>
                      <a:cubicBezTo>
                        <a:pt x="2705248" y="1751761"/>
                        <a:pt x="2698140" y="1773083"/>
                        <a:pt x="2681556" y="1780190"/>
                      </a:cubicBezTo>
                      <a:cubicBezTo>
                        <a:pt x="2681556" y="1796774"/>
                        <a:pt x="2669711" y="1808620"/>
                        <a:pt x="2657865" y="1818097"/>
                      </a:cubicBezTo>
                      <a:cubicBezTo>
                        <a:pt x="2641281" y="1832311"/>
                        <a:pt x="2636543" y="1851264"/>
                        <a:pt x="2638912" y="1872587"/>
                      </a:cubicBezTo>
                      <a:close/>
                      <a:moveTo>
                        <a:pt x="2657865" y="1901016"/>
                      </a:moveTo>
                      <a:cubicBezTo>
                        <a:pt x="2674449" y="1903385"/>
                        <a:pt x="2674449" y="1915231"/>
                        <a:pt x="2669711" y="1927076"/>
                      </a:cubicBezTo>
                      <a:cubicBezTo>
                        <a:pt x="2669711" y="1929445"/>
                        <a:pt x="2667342" y="1931815"/>
                        <a:pt x="2664972" y="1934184"/>
                      </a:cubicBezTo>
                      <a:cubicBezTo>
                        <a:pt x="2667342" y="1931815"/>
                        <a:pt x="2667342" y="1929445"/>
                        <a:pt x="2669711" y="1927076"/>
                      </a:cubicBezTo>
                      <a:cubicBezTo>
                        <a:pt x="2674449" y="1915231"/>
                        <a:pt x="2674449" y="1903385"/>
                        <a:pt x="2657865" y="1901016"/>
                      </a:cubicBezTo>
                      <a:cubicBezTo>
                        <a:pt x="2653127" y="1901016"/>
                        <a:pt x="2650758" y="1898647"/>
                        <a:pt x="2648389" y="1898647"/>
                      </a:cubicBezTo>
                      <a:cubicBezTo>
                        <a:pt x="2650758" y="1901016"/>
                        <a:pt x="2655496" y="1901016"/>
                        <a:pt x="2657865" y="1901016"/>
                      </a:cubicBezTo>
                      <a:close/>
                      <a:moveTo>
                        <a:pt x="2740784" y="1747023"/>
                      </a:moveTo>
                      <a:cubicBezTo>
                        <a:pt x="2740784" y="1749392"/>
                        <a:pt x="2736046" y="1751761"/>
                        <a:pt x="2736046" y="1751761"/>
                      </a:cubicBezTo>
                      <a:cubicBezTo>
                        <a:pt x="2736046" y="1751761"/>
                        <a:pt x="2733677" y="1751761"/>
                        <a:pt x="2733677" y="1751761"/>
                      </a:cubicBezTo>
                      <a:cubicBezTo>
                        <a:pt x="2733677" y="1751761"/>
                        <a:pt x="2736046" y="1751761"/>
                        <a:pt x="2736046" y="1751761"/>
                      </a:cubicBezTo>
                      <a:cubicBezTo>
                        <a:pt x="2738416" y="1751761"/>
                        <a:pt x="2740784" y="1749392"/>
                        <a:pt x="2740784" y="1747023"/>
                      </a:cubicBezTo>
                      <a:cubicBezTo>
                        <a:pt x="2752630" y="1711486"/>
                        <a:pt x="2785798" y="1728070"/>
                        <a:pt x="2809489" y="1723331"/>
                      </a:cubicBezTo>
                      <a:cubicBezTo>
                        <a:pt x="2811858" y="1723331"/>
                        <a:pt x="2814228" y="1723331"/>
                        <a:pt x="2814228" y="1723331"/>
                      </a:cubicBezTo>
                      <a:cubicBezTo>
                        <a:pt x="2811858" y="1723331"/>
                        <a:pt x="2811858" y="1723331"/>
                        <a:pt x="2809489" y="1723331"/>
                      </a:cubicBezTo>
                      <a:cubicBezTo>
                        <a:pt x="2788167" y="1728070"/>
                        <a:pt x="2752630" y="1711486"/>
                        <a:pt x="2740784" y="1747023"/>
                      </a:cubicBezTo>
                      <a:close/>
                      <a:moveTo>
                        <a:pt x="2757368" y="865707"/>
                      </a:moveTo>
                      <a:cubicBezTo>
                        <a:pt x="2757368" y="858600"/>
                        <a:pt x="2752630" y="853862"/>
                        <a:pt x="2745523" y="853862"/>
                      </a:cubicBezTo>
                      <a:cubicBezTo>
                        <a:pt x="2740784" y="853862"/>
                        <a:pt x="2736046" y="856231"/>
                        <a:pt x="2736046" y="858600"/>
                      </a:cubicBezTo>
                      <a:cubicBezTo>
                        <a:pt x="2736046" y="856231"/>
                        <a:pt x="2740784" y="853862"/>
                        <a:pt x="2745523" y="853862"/>
                      </a:cubicBezTo>
                      <a:cubicBezTo>
                        <a:pt x="2752630" y="853862"/>
                        <a:pt x="2757368" y="858600"/>
                        <a:pt x="2757368" y="865707"/>
                      </a:cubicBezTo>
                      <a:cubicBezTo>
                        <a:pt x="2757368" y="865707"/>
                        <a:pt x="2757368" y="865707"/>
                        <a:pt x="2757368" y="865707"/>
                      </a:cubicBezTo>
                      <a:close/>
                      <a:moveTo>
                        <a:pt x="2534670" y="569566"/>
                      </a:moveTo>
                      <a:cubicBezTo>
                        <a:pt x="2537040" y="571935"/>
                        <a:pt x="2546516" y="571935"/>
                        <a:pt x="2546516" y="574305"/>
                      </a:cubicBezTo>
                      <a:lnTo>
                        <a:pt x="2546516" y="574305"/>
                      </a:lnTo>
                      <a:cubicBezTo>
                        <a:pt x="2546516" y="571935"/>
                        <a:pt x="2537040" y="571935"/>
                        <a:pt x="2534670" y="569566"/>
                      </a:cubicBezTo>
                      <a:close/>
                      <a:moveTo>
                        <a:pt x="2300127" y="489016"/>
                      </a:moveTo>
                      <a:cubicBezTo>
                        <a:pt x="2304865" y="489016"/>
                        <a:pt x="2311972" y="489016"/>
                        <a:pt x="2314341" y="481909"/>
                      </a:cubicBezTo>
                      <a:cubicBezTo>
                        <a:pt x="2316711" y="474801"/>
                        <a:pt x="2314341" y="472432"/>
                        <a:pt x="2309603" y="470063"/>
                      </a:cubicBezTo>
                      <a:cubicBezTo>
                        <a:pt x="2314341" y="472432"/>
                        <a:pt x="2316711" y="477170"/>
                        <a:pt x="2314341" y="481909"/>
                      </a:cubicBezTo>
                      <a:cubicBezTo>
                        <a:pt x="2311972" y="489016"/>
                        <a:pt x="2307234" y="489016"/>
                        <a:pt x="2300127" y="489016"/>
                      </a:cubicBezTo>
                      <a:cubicBezTo>
                        <a:pt x="2257483" y="493754"/>
                        <a:pt x="2214838" y="505600"/>
                        <a:pt x="2169825" y="498492"/>
                      </a:cubicBezTo>
                      <a:cubicBezTo>
                        <a:pt x="2153241" y="496123"/>
                        <a:pt x="2141395" y="491385"/>
                        <a:pt x="2134288" y="484278"/>
                      </a:cubicBezTo>
                      <a:cubicBezTo>
                        <a:pt x="2141395" y="491385"/>
                        <a:pt x="2153241" y="496123"/>
                        <a:pt x="2169825" y="498492"/>
                      </a:cubicBezTo>
                      <a:cubicBezTo>
                        <a:pt x="2214838" y="505600"/>
                        <a:pt x="2257483" y="493754"/>
                        <a:pt x="2300127" y="489016"/>
                      </a:cubicBezTo>
                      <a:close/>
                      <a:moveTo>
                        <a:pt x="2136657" y="529291"/>
                      </a:moveTo>
                      <a:cubicBezTo>
                        <a:pt x="2134288" y="526922"/>
                        <a:pt x="2129550" y="522184"/>
                        <a:pt x="2127181" y="517446"/>
                      </a:cubicBezTo>
                      <a:cubicBezTo>
                        <a:pt x="2127181" y="517446"/>
                        <a:pt x="2127181" y="517446"/>
                        <a:pt x="2127181" y="517446"/>
                      </a:cubicBezTo>
                      <a:cubicBezTo>
                        <a:pt x="2129550" y="522184"/>
                        <a:pt x="2131919" y="524553"/>
                        <a:pt x="2136657" y="529291"/>
                      </a:cubicBezTo>
                      <a:close/>
                      <a:moveTo>
                        <a:pt x="2127181" y="664331"/>
                      </a:moveTo>
                      <a:cubicBezTo>
                        <a:pt x="2127181" y="666701"/>
                        <a:pt x="2129550" y="669070"/>
                        <a:pt x="2129550" y="671439"/>
                      </a:cubicBezTo>
                      <a:cubicBezTo>
                        <a:pt x="2129550" y="669070"/>
                        <a:pt x="2129550" y="666701"/>
                        <a:pt x="2127181" y="664331"/>
                      </a:cubicBezTo>
                      <a:cubicBezTo>
                        <a:pt x="2117704" y="640640"/>
                        <a:pt x="2101120" y="628795"/>
                        <a:pt x="2082167" y="631164"/>
                      </a:cubicBezTo>
                      <a:cubicBezTo>
                        <a:pt x="2067952" y="633533"/>
                        <a:pt x="2058476" y="631164"/>
                        <a:pt x="2053737" y="621687"/>
                      </a:cubicBezTo>
                      <a:cubicBezTo>
                        <a:pt x="2037154" y="593258"/>
                        <a:pt x="2008724" y="571935"/>
                        <a:pt x="1982664" y="538768"/>
                      </a:cubicBezTo>
                      <a:cubicBezTo>
                        <a:pt x="1982664" y="538768"/>
                        <a:pt x="1982664" y="538768"/>
                        <a:pt x="1982664" y="538768"/>
                      </a:cubicBezTo>
                      <a:cubicBezTo>
                        <a:pt x="2006355" y="574305"/>
                        <a:pt x="2037154" y="593258"/>
                        <a:pt x="2053737" y="621687"/>
                      </a:cubicBezTo>
                      <a:cubicBezTo>
                        <a:pt x="2058476" y="631164"/>
                        <a:pt x="2070321" y="633533"/>
                        <a:pt x="2082167" y="631164"/>
                      </a:cubicBezTo>
                      <a:cubicBezTo>
                        <a:pt x="2101120" y="626425"/>
                        <a:pt x="2117704" y="640640"/>
                        <a:pt x="2127181" y="664331"/>
                      </a:cubicBezTo>
                      <a:close/>
                      <a:moveTo>
                        <a:pt x="2015831" y="439264"/>
                      </a:moveTo>
                      <a:cubicBezTo>
                        <a:pt x="2025308" y="448741"/>
                        <a:pt x="2032415" y="458217"/>
                        <a:pt x="2041892" y="465325"/>
                      </a:cubicBezTo>
                      <a:cubicBezTo>
                        <a:pt x="2032415" y="458217"/>
                        <a:pt x="2025308" y="448741"/>
                        <a:pt x="2015831" y="439264"/>
                      </a:cubicBezTo>
                      <a:close/>
                      <a:moveTo>
                        <a:pt x="2101120" y="486647"/>
                      </a:moveTo>
                      <a:cubicBezTo>
                        <a:pt x="2103489" y="489016"/>
                        <a:pt x="2103489" y="491385"/>
                        <a:pt x="2103489" y="496123"/>
                      </a:cubicBezTo>
                      <a:cubicBezTo>
                        <a:pt x="2096382" y="505600"/>
                        <a:pt x="2096382" y="510338"/>
                        <a:pt x="2101120" y="512707"/>
                      </a:cubicBezTo>
                      <a:cubicBezTo>
                        <a:pt x="2096382" y="510338"/>
                        <a:pt x="2098751" y="505600"/>
                        <a:pt x="2103489" y="496123"/>
                      </a:cubicBezTo>
                      <a:cubicBezTo>
                        <a:pt x="2103489" y="491385"/>
                        <a:pt x="2103489" y="489016"/>
                        <a:pt x="2101120" y="486647"/>
                      </a:cubicBezTo>
                      <a:close/>
                      <a:moveTo>
                        <a:pt x="2096382" y="427419"/>
                      </a:moveTo>
                      <a:cubicBezTo>
                        <a:pt x="2067952" y="425050"/>
                        <a:pt x="2037154" y="425050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06355" y="432157"/>
                        <a:pt x="2006355" y="432157"/>
                        <a:pt x="2006355" y="432157"/>
                      </a:cubicBezTo>
                      <a:cubicBezTo>
                        <a:pt x="2037154" y="425050"/>
                        <a:pt x="2065583" y="425050"/>
                        <a:pt x="2096382" y="427419"/>
                      </a:cubicBezTo>
                      <a:cubicBezTo>
                        <a:pt x="2103489" y="427419"/>
                        <a:pt x="2108227" y="429788"/>
                        <a:pt x="2112966" y="432157"/>
                      </a:cubicBezTo>
                      <a:cubicBezTo>
                        <a:pt x="2108227" y="429788"/>
                        <a:pt x="2101120" y="427419"/>
                        <a:pt x="2096382" y="427419"/>
                      </a:cubicBezTo>
                      <a:close/>
                      <a:moveTo>
                        <a:pt x="2037154" y="349238"/>
                      </a:moveTo>
                      <a:cubicBezTo>
                        <a:pt x="2039523" y="349238"/>
                        <a:pt x="2044261" y="351607"/>
                        <a:pt x="2046630" y="351607"/>
                      </a:cubicBezTo>
                      <a:lnTo>
                        <a:pt x="2046630" y="351607"/>
                      </a:lnTo>
                      <a:cubicBezTo>
                        <a:pt x="2044261" y="349238"/>
                        <a:pt x="2039523" y="349238"/>
                        <a:pt x="2037154" y="349238"/>
                      </a:cubicBezTo>
                      <a:close/>
                      <a:moveTo>
                        <a:pt x="2082167" y="268687"/>
                      </a:moveTo>
                      <a:cubicBezTo>
                        <a:pt x="2075060" y="278164"/>
                        <a:pt x="2067952" y="285271"/>
                        <a:pt x="2063214" y="287640"/>
                      </a:cubicBezTo>
                      <a:cubicBezTo>
                        <a:pt x="2067952" y="285271"/>
                        <a:pt x="2075060" y="278164"/>
                        <a:pt x="2082167" y="268687"/>
                      </a:cubicBezTo>
                      <a:cubicBezTo>
                        <a:pt x="2091644" y="254472"/>
                        <a:pt x="2098751" y="242627"/>
                        <a:pt x="2098751" y="237888"/>
                      </a:cubicBezTo>
                      <a:cubicBezTo>
                        <a:pt x="2096382" y="244996"/>
                        <a:pt x="2091644" y="254472"/>
                        <a:pt x="2082167" y="268687"/>
                      </a:cubicBezTo>
                      <a:close/>
                      <a:moveTo>
                        <a:pt x="2060845" y="209459"/>
                      </a:moveTo>
                      <a:cubicBezTo>
                        <a:pt x="2022939" y="195244"/>
                        <a:pt x="1977925" y="190506"/>
                        <a:pt x="1961342" y="145492"/>
                      </a:cubicBezTo>
                      <a:cubicBezTo>
                        <a:pt x="1958972" y="140754"/>
                        <a:pt x="1954234" y="140754"/>
                        <a:pt x="1947127" y="140754"/>
                      </a:cubicBezTo>
                      <a:cubicBezTo>
                        <a:pt x="1954234" y="140754"/>
                        <a:pt x="1958972" y="140754"/>
                        <a:pt x="1961342" y="145492"/>
                      </a:cubicBezTo>
                      <a:cubicBezTo>
                        <a:pt x="1977925" y="192875"/>
                        <a:pt x="2022939" y="197613"/>
                        <a:pt x="2060845" y="209459"/>
                      </a:cubicBezTo>
                      <a:cubicBezTo>
                        <a:pt x="2072690" y="214197"/>
                        <a:pt x="2082167" y="216566"/>
                        <a:pt x="2086905" y="218936"/>
                      </a:cubicBezTo>
                      <a:cubicBezTo>
                        <a:pt x="2082167" y="218936"/>
                        <a:pt x="2072690" y="214197"/>
                        <a:pt x="2060845" y="209459"/>
                      </a:cubicBezTo>
                      <a:close/>
                      <a:moveTo>
                        <a:pt x="1949496" y="240258"/>
                      </a:moveTo>
                      <a:cubicBezTo>
                        <a:pt x="1949496" y="230781"/>
                        <a:pt x="1949496" y="223674"/>
                        <a:pt x="1956603" y="218936"/>
                      </a:cubicBezTo>
                      <a:cubicBezTo>
                        <a:pt x="1949496" y="221305"/>
                        <a:pt x="1949496" y="230781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ubicBezTo>
                        <a:pt x="1949496" y="240258"/>
                        <a:pt x="1949496" y="240258"/>
                        <a:pt x="1949496" y="240258"/>
                      </a:cubicBezTo>
                      <a:close/>
                      <a:moveTo>
                        <a:pt x="1947127" y="178660"/>
                      </a:moveTo>
                      <a:cubicBezTo>
                        <a:pt x="1949496" y="183399"/>
                        <a:pt x="1954234" y="185768"/>
                        <a:pt x="1958972" y="190506"/>
                      </a:cubicBezTo>
                      <a:cubicBezTo>
                        <a:pt x="1954234" y="188137"/>
                        <a:pt x="1949496" y="183399"/>
                        <a:pt x="1947127" y="178660"/>
                      </a:cubicBezTo>
                      <a:close/>
                      <a:moveTo>
                        <a:pt x="1989771" y="799372"/>
                      </a:moveTo>
                      <a:cubicBezTo>
                        <a:pt x="1996878" y="794633"/>
                        <a:pt x="2008724" y="797003"/>
                        <a:pt x="2018200" y="797003"/>
                      </a:cubicBezTo>
                      <a:cubicBezTo>
                        <a:pt x="2018200" y="797003"/>
                        <a:pt x="2018200" y="797003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27677" y="794633"/>
                        <a:pt x="2034784" y="792264"/>
                        <a:pt x="2044261" y="794633"/>
                      </a:cubicBezTo>
                      <a:cubicBezTo>
                        <a:pt x="2037154" y="792264"/>
                        <a:pt x="2027677" y="794633"/>
                        <a:pt x="2018200" y="797003"/>
                      </a:cubicBezTo>
                      <a:cubicBezTo>
                        <a:pt x="2018200" y="806479"/>
                        <a:pt x="2018200" y="818325"/>
                        <a:pt x="2013462" y="827801"/>
                      </a:cubicBezTo>
                      <a:cubicBezTo>
                        <a:pt x="2018200" y="818325"/>
                        <a:pt x="2018200" y="808848"/>
                        <a:pt x="2018200" y="797003"/>
                      </a:cubicBezTo>
                      <a:lnTo>
                        <a:pt x="2018200" y="797003"/>
                      </a:lnTo>
                      <a:cubicBezTo>
                        <a:pt x="2008724" y="797003"/>
                        <a:pt x="1996878" y="794633"/>
                        <a:pt x="1989771" y="799372"/>
                      </a:cubicBezTo>
                      <a:cubicBezTo>
                        <a:pt x="1944758" y="823063"/>
                        <a:pt x="1895006" y="830170"/>
                        <a:pt x="1847623" y="844385"/>
                      </a:cubicBezTo>
                      <a:cubicBezTo>
                        <a:pt x="1845254" y="842016"/>
                        <a:pt x="1842885" y="839647"/>
                        <a:pt x="1838147" y="837278"/>
                      </a:cubicBezTo>
                      <a:lnTo>
                        <a:pt x="1838147" y="837278"/>
                      </a:lnTo>
                      <a:cubicBezTo>
                        <a:pt x="1838147" y="837278"/>
                        <a:pt x="1838147" y="837278"/>
                        <a:pt x="1838147" y="837278"/>
                      </a:cubicBezTo>
                      <a:cubicBezTo>
                        <a:pt x="1840516" y="839647"/>
                        <a:pt x="1842885" y="842016"/>
                        <a:pt x="1847623" y="844385"/>
                      </a:cubicBezTo>
                      <a:cubicBezTo>
                        <a:pt x="1895006" y="830170"/>
                        <a:pt x="1944758" y="823063"/>
                        <a:pt x="1989771" y="799372"/>
                      </a:cubicBezTo>
                      <a:close/>
                      <a:moveTo>
                        <a:pt x="1876053" y="576674"/>
                      </a:moveTo>
                      <a:cubicBezTo>
                        <a:pt x="1883160" y="569566"/>
                        <a:pt x="1892637" y="562459"/>
                        <a:pt x="1899744" y="552983"/>
                      </a:cubicBezTo>
                      <a:cubicBezTo>
                        <a:pt x="1892637" y="562459"/>
                        <a:pt x="1883160" y="569566"/>
                        <a:pt x="1876053" y="576674"/>
                      </a:cubicBezTo>
                      <a:close/>
                      <a:moveTo>
                        <a:pt x="1890268" y="797003"/>
                      </a:moveTo>
                      <a:cubicBezTo>
                        <a:pt x="1890268" y="797003"/>
                        <a:pt x="1890268" y="797003"/>
                        <a:pt x="1890268" y="797003"/>
                      </a:cubicBezTo>
                      <a:cubicBezTo>
                        <a:pt x="1885529" y="794633"/>
                        <a:pt x="1883160" y="792264"/>
                        <a:pt x="1878422" y="789895"/>
                      </a:cubicBezTo>
                      <a:cubicBezTo>
                        <a:pt x="1880791" y="792264"/>
                        <a:pt x="1885529" y="794633"/>
                        <a:pt x="1890268" y="797003"/>
                      </a:cubicBezTo>
                      <a:close/>
                      <a:moveTo>
                        <a:pt x="1930543" y="763835"/>
                      </a:moveTo>
                      <a:cubicBezTo>
                        <a:pt x="1930543" y="766204"/>
                        <a:pt x="1932912" y="768573"/>
                        <a:pt x="1932912" y="770942"/>
                      </a:cubicBezTo>
                      <a:cubicBezTo>
                        <a:pt x="1932912" y="770942"/>
                        <a:pt x="1932912" y="770942"/>
                        <a:pt x="1932912" y="770942"/>
                      </a:cubicBezTo>
                      <a:cubicBezTo>
                        <a:pt x="1930543" y="773311"/>
                        <a:pt x="1925805" y="778050"/>
                        <a:pt x="1928174" y="780419"/>
                      </a:cubicBezTo>
                      <a:cubicBezTo>
                        <a:pt x="1928174" y="778050"/>
                        <a:pt x="1930543" y="773311"/>
                        <a:pt x="1932912" y="770942"/>
                      </a:cubicBezTo>
                      <a:cubicBezTo>
                        <a:pt x="1932912" y="768573"/>
                        <a:pt x="1932912" y="766204"/>
                        <a:pt x="1930543" y="763835"/>
                      </a:cubicBezTo>
                      <a:close/>
                      <a:moveTo>
                        <a:pt x="1937650" y="370560"/>
                      </a:moveTo>
                      <a:cubicBezTo>
                        <a:pt x="1930543" y="361083"/>
                        <a:pt x="1925805" y="358714"/>
                        <a:pt x="1918697" y="358714"/>
                      </a:cubicBezTo>
                      <a:cubicBezTo>
                        <a:pt x="1925805" y="358714"/>
                        <a:pt x="1932912" y="361083"/>
                        <a:pt x="1937650" y="370560"/>
                      </a:cubicBezTo>
                      <a:cubicBezTo>
                        <a:pt x="1940019" y="372929"/>
                        <a:pt x="1942388" y="375298"/>
                        <a:pt x="1947127" y="377667"/>
                      </a:cubicBezTo>
                      <a:cubicBezTo>
                        <a:pt x="1942388" y="377667"/>
                        <a:pt x="1940019" y="375298"/>
                        <a:pt x="1937650" y="370560"/>
                      </a:cubicBezTo>
                      <a:close/>
                      <a:moveTo>
                        <a:pt x="1928174" y="541137"/>
                      </a:moveTo>
                      <a:cubicBezTo>
                        <a:pt x="1925805" y="543506"/>
                        <a:pt x="1921066" y="543506"/>
                        <a:pt x="1906852" y="541137"/>
                      </a:cubicBezTo>
                      <a:cubicBezTo>
                        <a:pt x="1906852" y="541137"/>
                        <a:pt x="1906852" y="541137"/>
                        <a:pt x="1906852" y="541137"/>
                      </a:cubicBezTo>
                      <a:cubicBezTo>
                        <a:pt x="1921066" y="543506"/>
                        <a:pt x="1925805" y="543506"/>
                        <a:pt x="1928174" y="541137"/>
                      </a:cubicBezTo>
                      <a:close/>
                      <a:moveTo>
                        <a:pt x="1845254" y="259211"/>
                      </a:moveTo>
                      <a:cubicBezTo>
                        <a:pt x="1835778" y="259211"/>
                        <a:pt x="1828670" y="261580"/>
                        <a:pt x="1823932" y="256842"/>
                      </a:cubicBezTo>
                      <a:cubicBezTo>
                        <a:pt x="1828670" y="261580"/>
                        <a:pt x="1833409" y="259211"/>
                        <a:pt x="1845254" y="259211"/>
                      </a:cubicBezTo>
                      <a:cubicBezTo>
                        <a:pt x="1868946" y="256842"/>
                        <a:pt x="1892637" y="252103"/>
                        <a:pt x="1916328" y="247365"/>
                      </a:cubicBezTo>
                      <a:cubicBezTo>
                        <a:pt x="1892637" y="252103"/>
                        <a:pt x="1868946" y="256842"/>
                        <a:pt x="1845254" y="259211"/>
                      </a:cubicBezTo>
                      <a:close/>
                      <a:moveTo>
                        <a:pt x="1852362" y="358714"/>
                      </a:moveTo>
                      <a:cubicBezTo>
                        <a:pt x="1842885" y="356345"/>
                        <a:pt x="1833409" y="351607"/>
                        <a:pt x="1826301" y="346868"/>
                      </a:cubicBezTo>
                      <a:cubicBezTo>
                        <a:pt x="1826301" y="346868"/>
                        <a:pt x="1826301" y="346868"/>
                        <a:pt x="1826301" y="346868"/>
                      </a:cubicBezTo>
                      <a:cubicBezTo>
                        <a:pt x="1833409" y="353976"/>
                        <a:pt x="1842885" y="356345"/>
                        <a:pt x="1852362" y="358714"/>
                      </a:cubicBezTo>
                      <a:close/>
                      <a:moveTo>
                        <a:pt x="1778919" y="638271"/>
                      </a:moveTo>
                      <a:cubicBezTo>
                        <a:pt x="1764704" y="652486"/>
                        <a:pt x="1745751" y="659593"/>
                        <a:pt x="1726798" y="669070"/>
                      </a:cubicBezTo>
                      <a:cubicBezTo>
                        <a:pt x="1719690" y="671439"/>
                        <a:pt x="1714952" y="676177"/>
                        <a:pt x="1710214" y="680915"/>
                      </a:cubicBezTo>
                      <a:cubicBezTo>
                        <a:pt x="1705476" y="685654"/>
                        <a:pt x="1703107" y="688023"/>
                        <a:pt x="1700738" y="690392"/>
                      </a:cubicBezTo>
                      <a:cubicBezTo>
                        <a:pt x="1703107" y="688023"/>
                        <a:pt x="1705476" y="685654"/>
                        <a:pt x="1710214" y="680915"/>
                      </a:cubicBezTo>
                      <a:cubicBezTo>
                        <a:pt x="1714952" y="676177"/>
                        <a:pt x="1719690" y="671439"/>
                        <a:pt x="1726798" y="669070"/>
                      </a:cubicBezTo>
                      <a:cubicBezTo>
                        <a:pt x="1745751" y="659593"/>
                        <a:pt x="1764704" y="652486"/>
                        <a:pt x="1778919" y="638271"/>
                      </a:cubicBezTo>
                      <a:close/>
                      <a:moveTo>
                        <a:pt x="1589388" y="451110"/>
                      </a:moveTo>
                      <a:cubicBezTo>
                        <a:pt x="1587019" y="458217"/>
                        <a:pt x="1591758" y="462956"/>
                        <a:pt x="1601234" y="462956"/>
                      </a:cubicBezTo>
                      <a:cubicBezTo>
                        <a:pt x="1605972" y="462956"/>
                        <a:pt x="1608342" y="460586"/>
                        <a:pt x="1610711" y="455848"/>
                      </a:cubicBezTo>
                      <a:cubicBezTo>
                        <a:pt x="1610711" y="455848"/>
                        <a:pt x="1610711" y="455848"/>
                        <a:pt x="1610711" y="455848"/>
                      </a:cubicBezTo>
                      <a:cubicBezTo>
                        <a:pt x="1610711" y="460586"/>
                        <a:pt x="1605972" y="462956"/>
                        <a:pt x="1601234" y="462956"/>
                      </a:cubicBezTo>
                      <a:cubicBezTo>
                        <a:pt x="1594127" y="462956"/>
                        <a:pt x="1589388" y="460586"/>
                        <a:pt x="1589388" y="451110"/>
                      </a:cubicBezTo>
                      <a:close/>
                      <a:moveTo>
                        <a:pt x="1632033" y="280533"/>
                      </a:moveTo>
                      <a:cubicBezTo>
                        <a:pt x="1629664" y="282902"/>
                        <a:pt x="1629664" y="287640"/>
                        <a:pt x="1627294" y="290009"/>
                      </a:cubicBezTo>
                      <a:cubicBezTo>
                        <a:pt x="1622556" y="297117"/>
                        <a:pt x="1620187" y="306593"/>
                        <a:pt x="1610711" y="301855"/>
                      </a:cubicBezTo>
                      <a:cubicBezTo>
                        <a:pt x="1603603" y="299486"/>
                        <a:pt x="1603603" y="294748"/>
                        <a:pt x="1605972" y="292378"/>
                      </a:cubicBezTo>
                      <a:cubicBezTo>
                        <a:pt x="1603603" y="297117"/>
                        <a:pt x="1603603" y="299486"/>
                        <a:pt x="1610711" y="301855"/>
                      </a:cubicBezTo>
                      <a:cubicBezTo>
                        <a:pt x="1620187" y="304224"/>
                        <a:pt x="1624925" y="294748"/>
                        <a:pt x="1627294" y="290009"/>
                      </a:cubicBezTo>
                      <a:cubicBezTo>
                        <a:pt x="1627294" y="287640"/>
                        <a:pt x="1629664" y="282902"/>
                        <a:pt x="1632033" y="280533"/>
                      </a:cubicBezTo>
                      <a:cubicBezTo>
                        <a:pt x="1646248" y="282902"/>
                        <a:pt x="1655724" y="282902"/>
                        <a:pt x="1662831" y="285271"/>
                      </a:cubicBezTo>
                      <a:cubicBezTo>
                        <a:pt x="1655724" y="282902"/>
                        <a:pt x="1646248" y="280533"/>
                        <a:pt x="1632033" y="280533"/>
                      </a:cubicBezTo>
                      <a:close/>
                      <a:moveTo>
                        <a:pt x="1485147" y="474801"/>
                      </a:moveTo>
                      <a:cubicBezTo>
                        <a:pt x="1513576" y="467694"/>
                        <a:pt x="1544375" y="472432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70436" y="489016"/>
                        <a:pt x="1570436" y="489016"/>
                        <a:pt x="1570436" y="489016"/>
                      </a:cubicBezTo>
                      <a:cubicBezTo>
                        <a:pt x="1544375" y="472432"/>
                        <a:pt x="1515946" y="467694"/>
                        <a:pt x="1485147" y="474801"/>
                      </a:cubicBezTo>
                      <a:cubicBezTo>
                        <a:pt x="1463825" y="481909"/>
                        <a:pt x="1449610" y="474801"/>
                        <a:pt x="1440134" y="462956"/>
                      </a:cubicBezTo>
                      <a:cubicBezTo>
                        <a:pt x="1451979" y="477170"/>
                        <a:pt x="1463825" y="481909"/>
                        <a:pt x="1485147" y="474801"/>
                      </a:cubicBezTo>
                      <a:close/>
                      <a:moveTo>
                        <a:pt x="1433026" y="448741"/>
                      </a:moveTo>
                      <a:lnTo>
                        <a:pt x="1433026" y="448741"/>
                      </a:lnTo>
                      <a:cubicBezTo>
                        <a:pt x="1440134" y="448741"/>
                        <a:pt x="1442503" y="446372"/>
                        <a:pt x="1444872" y="444003"/>
                      </a:cubicBezTo>
                      <a:cubicBezTo>
                        <a:pt x="1442503" y="448741"/>
                        <a:pt x="1440134" y="448741"/>
                        <a:pt x="1433026" y="448741"/>
                      </a:cubicBezTo>
                      <a:close/>
                      <a:moveTo>
                        <a:pt x="1435395" y="692761"/>
                      </a:moveTo>
                      <a:cubicBezTo>
                        <a:pt x="1433026" y="702237"/>
                        <a:pt x="1416442" y="709345"/>
                        <a:pt x="1402227" y="709345"/>
                      </a:cubicBezTo>
                      <a:cubicBezTo>
                        <a:pt x="1385644" y="709345"/>
                        <a:pt x="1371429" y="709345"/>
                        <a:pt x="1354845" y="709345"/>
                      </a:cubicBezTo>
                      <a:cubicBezTo>
                        <a:pt x="1354845" y="709345"/>
                        <a:pt x="1354845" y="709345"/>
                        <a:pt x="1354845" y="709345"/>
                      </a:cubicBezTo>
                      <a:cubicBezTo>
                        <a:pt x="1371429" y="709345"/>
                        <a:pt x="1388013" y="709345"/>
                        <a:pt x="1402227" y="709345"/>
                      </a:cubicBezTo>
                      <a:cubicBezTo>
                        <a:pt x="1416442" y="706976"/>
                        <a:pt x="1435395" y="699868"/>
                        <a:pt x="1435395" y="692761"/>
                      </a:cubicBezTo>
                      <a:close/>
                      <a:moveTo>
                        <a:pt x="1433026" y="448741"/>
                      </a:moveTo>
                      <a:cubicBezTo>
                        <a:pt x="1409335" y="451110"/>
                        <a:pt x="1385644" y="436895"/>
                        <a:pt x="1361952" y="439264"/>
                      </a:cubicBezTo>
                      <a:cubicBezTo>
                        <a:pt x="1357214" y="439264"/>
                        <a:pt x="1352476" y="436895"/>
                        <a:pt x="1350107" y="434526"/>
                      </a:cubicBezTo>
                      <a:cubicBezTo>
                        <a:pt x="1340630" y="413204"/>
                        <a:pt x="1316939" y="401358"/>
                        <a:pt x="1312201" y="377667"/>
                      </a:cubicBezTo>
                      <a:cubicBezTo>
                        <a:pt x="1316939" y="401358"/>
                        <a:pt x="1342999" y="413204"/>
                        <a:pt x="1350107" y="434526"/>
                      </a:cubicBezTo>
                      <a:cubicBezTo>
                        <a:pt x="1350107" y="436895"/>
                        <a:pt x="1357214" y="439264"/>
                        <a:pt x="1361952" y="439264"/>
                      </a:cubicBezTo>
                      <a:cubicBezTo>
                        <a:pt x="1385644" y="439264"/>
                        <a:pt x="1409335" y="453479"/>
                        <a:pt x="1433026" y="448741"/>
                      </a:cubicBezTo>
                      <a:cubicBezTo>
                        <a:pt x="1433026" y="448741"/>
                        <a:pt x="1433026" y="448741"/>
                        <a:pt x="1433026" y="448741"/>
                      </a:cubicBezTo>
                      <a:close/>
                      <a:moveTo>
                        <a:pt x="1319308" y="756727"/>
                      </a:moveTo>
                      <a:cubicBezTo>
                        <a:pt x="1333523" y="768573"/>
                        <a:pt x="1340630" y="763835"/>
                        <a:pt x="1352476" y="754358"/>
                      </a:cubicBezTo>
                      <a:cubicBezTo>
                        <a:pt x="1361952" y="747251"/>
                        <a:pt x="1366690" y="742513"/>
                        <a:pt x="1366690" y="735405"/>
                      </a:cubicBezTo>
                      <a:cubicBezTo>
                        <a:pt x="1366690" y="742513"/>
                        <a:pt x="1361952" y="747251"/>
                        <a:pt x="1352476" y="754358"/>
                      </a:cubicBezTo>
                      <a:cubicBezTo>
                        <a:pt x="1342999" y="761466"/>
                        <a:pt x="1333523" y="766204"/>
                        <a:pt x="1319308" y="756727"/>
                      </a:cubicBezTo>
                      <a:cubicBezTo>
                        <a:pt x="1302724" y="742513"/>
                        <a:pt x="1293248" y="744882"/>
                        <a:pt x="1290878" y="768573"/>
                      </a:cubicBezTo>
                      <a:cubicBezTo>
                        <a:pt x="1290878" y="773311"/>
                        <a:pt x="1288509" y="775681"/>
                        <a:pt x="1288509" y="780419"/>
                      </a:cubicBezTo>
                      <a:cubicBezTo>
                        <a:pt x="1290878" y="775681"/>
                        <a:pt x="1290878" y="773311"/>
                        <a:pt x="1290878" y="768573"/>
                      </a:cubicBezTo>
                      <a:cubicBezTo>
                        <a:pt x="1293248" y="742513"/>
                        <a:pt x="1305093" y="742513"/>
                        <a:pt x="1319308" y="756727"/>
                      </a:cubicBezTo>
                      <a:close/>
                      <a:moveTo>
                        <a:pt x="1279033" y="562459"/>
                      </a:moveTo>
                      <a:cubicBezTo>
                        <a:pt x="1279033" y="567197"/>
                        <a:pt x="1267187" y="571935"/>
                        <a:pt x="1269556" y="576674"/>
                      </a:cubicBezTo>
                      <a:cubicBezTo>
                        <a:pt x="1264818" y="571935"/>
                        <a:pt x="1279033" y="567197"/>
                        <a:pt x="1279033" y="562459"/>
                      </a:cubicBezTo>
                      <a:cubicBezTo>
                        <a:pt x="1283771" y="562459"/>
                        <a:pt x="1290878" y="562459"/>
                        <a:pt x="1295617" y="562459"/>
                      </a:cubicBezTo>
                      <a:cubicBezTo>
                        <a:pt x="1293248" y="555352"/>
                        <a:pt x="1286140" y="552983"/>
                        <a:pt x="1279033" y="552983"/>
                      </a:cubicBezTo>
                      <a:cubicBezTo>
                        <a:pt x="1286140" y="552983"/>
                        <a:pt x="1293248" y="555352"/>
                        <a:pt x="1295617" y="562459"/>
                      </a:cubicBezTo>
                      <a:cubicBezTo>
                        <a:pt x="1295617" y="562459"/>
                        <a:pt x="1295617" y="562459"/>
                        <a:pt x="1295617" y="562459"/>
                      </a:cubicBezTo>
                      <a:cubicBezTo>
                        <a:pt x="1288509" y="562459"/>
                        <a:pt x="1283771" y="562459"/>
                        <a:pt x="1279033" y="562459"/>
                      </a:cubicBezTo>
                      <a:close/>
                      <a:moveTo>
                        <a:pt x="1267187" y="541137"/>
                      </a:moveTo>
                      <a:cubicBezTo>
                        <a:pt x="1267187" y="541137"/>
                        <a:pt x="1267187" y="543506"/>
                        <a:pt x="1267187" y="541137"/>
                      </a:cubicBezTo>
                      <a:cubicBezTo>
                        <a:pt x="1267187" y="543506"/>
                        <a:pt x="1267187" y="541137"/>
                        <a:pt x="1267187" y="541137"/>
                      </a:cubicBezTo>
                      <a:lnTo>
                        <a:pt x="1267187" y="541137"/>
                      </a:lnTo>
                      <a:close/>
                      <a:moveTo>
                        <a:pt x="1234019" y="706976"/>
                      </a:moveTo>
                      <a:cubicBezTo>
                        <a:pt x="1236388" y="709345"/>
                        <a:pt x="1236388" y="711714"/>
                        <a:pt x="1236388" y="716452"/>
                      </a:cubicBezTo>
                      <a:cubicBezTo>
                        <a:pt x="1236388" y="716452"/>
                        <a:pt x="1236388" y="716452"/>
                        <a:pt x="1236388" y="716452"/>
                      </a:cubicBezTo>
                      <a:cubicBezTo>
                        <a:pt x="1234019" y="711714"/>
                        <a:pt x="1234019" y="709345"/>
                        <a:pt x="1234019" y="706976"/>
                      </a:cubicBezTo>
                      <a:close/>
                      <a:moveTo>
                        <a:pt x="1101348" y="531660"/>
                      </a:moveTo>
                      <a:cubicBezTo>
                        <a:pt x="1094241" y="531660"/>
                        <a:pt x="1087133" y="529291"/>
                        <a:pt x="1082395" y="529291"/>
                      </a:cubicBezTo>
                      <a:cubicBezTo>
                        <a:pt x="1087133" y="531660"/>
                        <a:pt x="1094241" y="531660"/>
                        <a:pt x="1101348" y="531660"/>
                      </a:cubicBezTo>
                      <a:cubicBezTo>
                        <a:pt x="1127409" y="534029"/>
                        <a:pt x="1148731" y="550613"/>
                        <a:pt x="1174791" y="550613"/>
                      </a:cubicBezTo>
                      <a:cubicBezTo>
                        <a:pt x="1148731" y="552983"/>
                        <a:pt x="1127409" y="534029"/>
                        <a:pt x="1101348" y="531660"/>
                      </a:cubicBezTo>
                      <a:close/>
                      <a:moveTo>
                        <a:pt x="1080026" y="479540"/>
                      </a:moveTo>
                      <a:cubicBezTo>
                        <a:pt x="1082395" y="479540"/>
                        <a:pt x="1084764" y="477170"/>
                        <a:pt x="1089503" y="472432"/>
                      </a:cubicBezTo>
                      <a:lnTo>
                        <a:pt x="1089503" y="472432"/>
                      </a:lnTo>
                      <a:cubicBezTo>
                        <a:pt x="1084764" y="477170"/>
                        <a:pt x="1082395" y="479540"/>
                        <a:pt x="1080026" y="479540"/>
                      </a:cubicBezTo>
                      <a:close/>
                      <a:moveTo>
                        <a:pt x="1070549" y="199982"/>
                      </a:moveTo>
                      <a:lnTo>
                        <a:pt x="1070549" y="199982"/>
                      </a:lnTo>
                      <a:cubicBezTo>
                        <a:pt x="1070549" y="197613"/>
                        <a:pt x="1070549" y="197613"/>
                        <a:pt x="1070549" y="195244"/>
                      </a:cubicBezTo>
                      <a:cubicBezTo>
                        <a:pt x="1070549" y="197613"/>
                        <a:pt x="1070549" y="197613"/>
                        <a:pt x="1070549" y="199982"/>
                      </a:cubicBezTo>
                      <a:cubicBezTo>
                        <a:pt x="1080026" y="199982"/>
                        <a:pt x="1089503" y="199982"/>
                        <a:pt x="1096610" y="199982"/>
                      </a:cubicBezTo>
                      <a:cubicBezTo>
                        <a:pt x="1089503" y="199982"/>
                        <a:pt x="1080026" y="199982"/>
                        <a:pt x="1070549" y="199982"/>
                      </a:cubicBezTo>
                      <a:close/>
                      <a:moveTo>
                        <a:pt x="1070549" y="474801"/>
                      </a:moveTo>
                      <a:cubicBezTo>
                        <a:pt x="1070549" y="465325"/>
                        <a:pt x="1077657" y="458217"/>
                        <a:pt x="1087133" y="458217"/>
                      </a:cubicBezTo>
                      <a:cubicBezTo>
                        <a:pt x="1087133" y="458217"/>
                        <a:pt x="1087133" y="458217"/>
                        <a:pt x="1087133" y="458217"/>
                      </a:cubicBezTo>
                      <a:cubicBezTo>
                        <a:pt x="1077657" y="458217"/>
                        <a:pt x="1070549" y="462956"/>
                        <a:pt x="1070549" y="474801"/>
                      </a:cubicBezTo>
                      <a:cubicBezTo>
                        <a:pt x="1056335" y="474801"/>
                        <a:pt x="1049227" y="484278"/>
                        <a:pt x="1037382" y="489016"/>
                      </a:cubicBezTo>
                      <a:cubicBezTo>
                        <a:pt x="997107" y="503231"/>
                        <a:pt x="994737" y="519815"/>
                        <a:pt x="1027905" y="548244"/>
                      </a:cubicBezTo>
                      <a:cubicBezTo>
                        <a:pt x="1027905" y="548244"/>
                        <a:pt x="1027905" y="548244"/>
                        <a:pt x="1027905" y="548244"/>
                      </a:cubicBezTo>
                      <a:cubicBezTo>
                        <a:pt x="994737" y="519815"/>
                        <a:pt x="997107" y="503231"/>
                        <a:pt x="1037382" y="489016"/>
                      </a:cubicBezTo>
                      <a:cubicBezTo>
                        <a:pt x="1049227" y="484278"/>
                        <a:pt x="1056335" y="472432"/>
                        <a:pt x="1070549" y="474801"/>
                      </a:cubicBezTo>
                      <a:close/>
                      <a:moveTo>
                        <a:pt x="1039751" y="647748"/>
                      </a:moveTo>
                      <a:cubicBezTo>
                        <a:pt x="1032643" y="645379"/>
                        <a:pt x="1025536" y="643009"/>
                        <a:pt x="1020798" y="638271"/>
                      </a:cubicBezTo>
                      <a:cubicBezTo>
                        <a:pt x="1027905" y="643009"/>
                        <a:pt x="1032643" y="645379"/>
                        <a:pt x="1039751" y="647748"/>
                      </a:cubicBezTo>
                      <a:close/>
                      <a:moveTo>
                        <a:pt x="1011321" y="628795"/>
                      </a:moveTo>
                      <a:cubicBezTo>
                        <a:pt x="1006583" y="624056"/>
                        <a:pt x="1004214" y="621687"/>
                        <a:pt x="999476" y="621687"/>
                      </a:cubicBezTo>
                      <a:cubicBezTo>
                        <a:pt x="1004214" y="621687"/>
                        <a:pt x="1006583" y="624056"/>
                        <a:pt x="1011321" y="628795"/>
                      </a:cubicBezTo>
                      <a:close/>
                      <a:moveTo>
                        <a:pt x="1020798" y="673808"/>
                      </a:moveTo>
                      <a:cubicBezTo>
                        <a:pt x="1006583" y="671439"/>
                        <a:pt x="997107" y="664331"/>
                        <a:pt x="985261" y="654855"/>
                      </a:cubicBezTo>
                      <a:cubicBezTo>
                        <a:pt x="997107" y="661962"/>
                        <a:pt x="1008952" y="671439"/>
                        <a:pt x="1020798" y="673808"/>
                      </a:cubicBezTo>
                      <a:close/>
                      <a:moveTo>
                        <a:pt x="857328" y="612211"/>
                      </a:moveTo>
                      <a:cubicBezTo>
                        <a:pt x="852590" y="612211"/>
                        <a:pt x="847852" y="612211"/>
                        <a:pt x="843113" y="612211"/>
                      </a:cubicBezTo>
                      <a:cubicBezTo>
                        <a:pt x="847852" y="609842"/>
                        <a:pt x="852590" y="609842"/>
                        <a:pt x="857328" y="612211"/>
                      </a:cubicBezTo>
                      <a:cubicBezTo>
                        <a:pt x="857328" y="612211"/>
                        <a:pt x="857328" y="612211"/>
                        <a:pt x="857328" y="612211"/>
                      </a:cubicBezTo>
                      <a:cubicBezTo>
                        <a:pt x="857328" y="619318"/>
                        <a:pt x="854959" y="628795"/>
                        <a:pt x="864435" y="631164"/>
                      </a:cubicBezTo>
                      <a:cubicBezTo>
                        <a:pt x="866805" y="631164"/>
                        <a:pt x="869174" y="631164"/>
                        <a:pt x="869174" y="631164"/>
                      </a:cubicBezTo>
                      <a:cubicBezTo>
                        <a:pt x="866805" y="631164"/>
                        <a:pt x="866805" y="631164"/>
                        <a:pt x="864435" y="631164"/>
                      </a:cubicBezTo>
                      <a:cubicBezTo>
                        <a:pt x="852590" y="628795"/>
                        <a:pt x="857328" y="619318"/>
                        <a:pt x="857328" y="612211"/>
                      </a:cubicBezTo>
                      <a:close/>
                      <a:moveTo>
                        <a:pt x="857328" y="666701"/>
                      </a:moveTo>
                      <a:cubicBezTo>
                        <a:pt x="847852" y="666701"/>
                        <a:pt x="838375" y="669070"/>
                        <a:pt x="831268" y="676177"/>
                      </a:cubicBezTo>
                      <a:lnTo>
                        <a:pt x="831268" y="676177"/>
                      </a:lnTo>
                      <a:cubicBezTo>
                        <a:pt x="831268" y="676177"/>
                        <a:pt x="831268" y="676177"/>
                        <a:pt x="831268" y="676177"/>
                      </a:cubicBezTo>
                      <a:cubicBezTo>
                        <a:pt x="838375" y="669070"/>
                        <a:pt x="847852" y="666701"/>
                        <a:pt x="857328" y="666701"/>
                      </a:cubicBezTo>
                      <a:close/>
                      <a:moveTo>
                        <a:pt x="873912" y="619318"/>
                      </a:moveTo>
                      <a:cubicBezTo>
                        <a:pt x="873912" y="619318"/>
                        <a:pt x="873912" y="619318"/>
                        <a:pt x="873912" y="619318"/>
                      </a:cubicBezTo>
                      <a:cubicBezTo>
                        <a:pt x="892865" y="626425"/>
                        <a:pt x="902341" y="650117"/>
                        <a:pt x="926033" y="652486"/>
                      </a:cubicBezTo>
                      <a:cubicBezTo>
                        <a:pt x="926033" y="652486"/>
                        <a:pt x="926033" y="652486"/>
                        <a:pt x="926033" y="652486"/>
                      </a:cubicBezTo>
                      <a:cubicBezTo>
                        <a:pt x="899972" y="650117"/>
                        <a:pt x="892865" y="626425"/>
                        <a:pt x="873912" y="619318"/>
                      </a:cubicBezTo>
                      <a:close/>
                      <a:moveTo>
                        <a:pt x="914187" y="744882"/>
                      </a:moveTo>
                      <a:cubicBezTo>
                        <a:pt x="914187" y="744882"/>
                        <a:pt x="914187" y="744882"/>
                        <a:pt x="914187" y="744882"/>
                      </a:cubicBezTo>
                      <a:cubicBezTo>
                        <a:pt x="911818" y="744882"/>
                        <a:pt x="909449" y="742513"/>
                        <a:pt x="907080" y="742513"/>
                      </a:cubicBezTo>
                      <a:cubicBezTo>
                        <a:pt x="907080" y="742513"/>
                        <a:pt x="907080" y="742513"/>
                        <a:pt x="904711" y="744882"/>
                      </a:cubicBezTo>
                      <a:cubicBezTo>
                        <a:pt x="904711" y="744882"/>
                        <a:pt x="904711" y="742513"/>
                        <a:pt x="907080" y="742513"/>
                      </a:cubicBezTo>
                      <a:cubicBezTo>
                        <a:pt x="907080" y="742513"/>
                        <a:pt x="911818" y="744882"/>
                        <a:pt x="914187" y="744882"/>
                      </a:cubicBezTo>
                      <a:close/>
                      <a:moveTo>
                        <a:pt x="904711" y="747251"/>
                      </a:moveTo>
                      <a:cubicBezTo>
                        <a:pt x="902341" y="747251"/>
                        <a:pt x="902341" y="749620"/>
                        <a:pt x="904711" y="747251"/>
                      </a:cubicBezTo>
                      <a:lnTo>
                        <a:pt x="904711" y="747251"/>
                      </a:lnTo>
                      <a:cubicBezTo>
                        <a:pt x="902341" y="749620"/>
                        <a:pt x="902341" y="747251"/>
                        <a:pt x="904711" y="747251"/>
                      </a:cubicBezTo>
                      <a:close/>
                      <a:moveTo>
                        <a:pt x="909449" y="574305"/>
                      </a:moveTo>
                      <a:cubicBezTo>
                        <a:pt x="916556" y="576674"/>
                        <a:pt x="918925" y="583781"/>
                        <a:pt x="926033" y="583781"/>
                      </a:cubicBezTo>
                      <a:cubicBezTo>
                        <a:pt x="918925" y="583781"/>
                        <a:pt x="916556" y="576674"/>
                        <a:pt x="909449" y="574305"/>
                      </a:cubicBezTo>
                      <a:close/>
                      <a:moveTo>
                        <a:pt x="802838" y="607472"/>
                      </a:moveTo>
                      <a:cubicBezTo>
                        <a:pt x="807576" y="609842"/>
                        <a:pt x="812315" y="609842"/>
                        <a:pt x="817053" y="609842"/>
                      </a:cubicBezTo>
                      <a:cubicBezTo>
                        <a:pt x="812315" y="609842"/>
                        <a:pt x="807576" y="609842"/>
                        <a:pt x="802838" y="607472"/>
                      </a:cubicBezTo>
                      <a:cubicBezTo>
                        <a:pt x="800469" y="597996"/>
                        <a:pt x="807576" y="595627"/>
                        <a:pt x="814684" y="595627"/>
                      </a:cubicBezTo>
                      <a:cubicBezTo>
                        <a:pt x="824160" y="593258"/>
                        <a:pt x="831268" y="590889"/>
                        <a:pt x="828899" y="581412"/>
                      </a:cubicBezTo>
                      <a:cubicBezTo>
                        <a:pt x="826529" y="571935"/>
                        <a:pt x="817053" y="569566"/>
                        <a:pt x="809946" y="567197"/>
                      </a:cubicBezTo>
                      <a:cubicBezTo>
                        <a:pt x="809946" y="567197"/>
                        <a:pt x="809946" y="567197"/>
                        <a:pt x="809946" y="567197"/>
                      </a:cubicBezTo>
                      <a:cubicBezTo>
                        <a:pt x="817053" y="569566"/>
                        <a:pt x="826529" y="571935"/>
                        <a:pt x="828899" y="581412"/>
                      </a:cubicBezTo>
                      <a:cubicBezTo>
                        <a:pt x="831268" y="590889"/>
                        <a:pt x="824160" y="595627"/>
                        <a:pt x="814684" y="595627"/>
                      </a:cubicBezTo>
                      <a:cubicBezTo>
                        <a:pt x="805207" y="595627"/>
                        <a:pt x="798100" y="597996"/>
                        <a:pt x="802838" y="607472"/>
                      </a:cubicBezTo>
                      <a:close/>
                      <a:moveTo>
                        <a:pt x="793362" y="747251"/>
                      </a:moveTo>
                      <a:cubicBezTo>
                        <a:pt x="814684" y="737774"/>
                        <a:pt x="840744" y="744882"/>
                        <a:pt x="854959" y="766204"/>
                      </a:cubicBezTo>
                      <a:cubicBezTo>
                        <a:pt x="857328" y="768573"/>
                        <a:pt x="857328" y="770942"/>
                        <a:pt x="857328" y="773311"/>
                      </a:cubicBezTo>
                      <a:cubicBezTo>
                        <a:pt x="857328" y="770942"/>
                        <a:pt x="854959" y="768573"/>
                        <a:pt x="854959" y="766204"/>
                      </a:cubicBezTo>
                      <a:cubicBezTo>
                        <a:pt x="843113" y="744882"/>
                        <a:pt x="814684" y="735405"/>
                        <a:pt x="793362" y="747251"/>
                      </a:cubicBezTo>
                      <a:cubicBezTo>
                        <a:pt x="772039" y="756727"/>
                        <a:pt x="753086" y="763835"/>
                        <a:pt x="729395" y="759097"/>
                      </a:cubicBezTo>
                      <a:cubicBezTo>
                        <a:pt x="719919" y="756727"/>
                        <a:pt x="719919" y="766204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0442" y="770942"/>
                        <a:pt x="705704" y="773311"/>
                        <a:pt x="700966" y="775681"/>
                      </a:cubicBezTo>
                      <a:cubicBezTo>
                        <a:pt x="705704" y="770942"/>
                        <a:pt x="710442" y="770942"/>
                        <a:pt x="717550" y="770942"/>
                      </a:cubicBezTo>
                      <a:lnTo>
                        <a:pt x="717550" y="770942"/>
                      </a:lnTo>
                      <a:cubicBezTo>
                        <a:pt x="719919" y="763835"/>
                        <a:pt x="719919" y="756727"/>
                        <a:pt x="729395" y="759097"/>
                      </a:cubicBezTo>
                      <a:cubicBezTo>
                        <a:pt x="753086" y="763835"/>
                        <a:pt x="774409" y="756727"/>
                        <a:pt x="793362" y="747251"/>
                      </a:cubicBezTo>
                      <a:close/>
                      <a:moveTo>
                        <a:pt x="717550" y="569566"/>
                      </a:moveTo>
                      <a:cubicBezTo>
                        <a:pt x="717550" y="579043"/>
                        <a:pt x="717550" y="586150"/>
                        <a:pt x="717550" y="593258"/>
                      </a:cubicBezTo>
                      <a:lnTo>
                        <a:pt x="717550" y="593258"/>
                      </a:lnTo>
                      <a:cubicBezTo>
                        <a:pt x="717550" y="586150"/>
                        <a:pt x="717550" y="579043"/>
                        <a:pt x="717550" y="569566"/>
                      </a:cubicBezTo>
                      <a:cubicBezTo>
                        <a:pt x="712811" y="564828"/>
                        <a:pt x="708073" y="564828"/>
                        <a:pt x="703335" y="564828"/>
                      </a:cubicBezTo>
                      <a:cubicBezTo>
                        <a:pt x="708073" y="564828"/>
                        <a:pt x="712811" y="567197"/>
                        <a:pt x="717550" y="569566"/>
                      </a:cubicBezTo>
                      <a:cubicBezTo>
                        <a:pt x="719919" y="569566"/>
                        <a:pt x="719919" y="569566"/>
                        <a:pt x="722288" y="569566"/>
                      </a:cubicBezTo>
                      <a:cubicBezTo>
                        <a:pt x="722288" y="569566"/>
                        <a:pt x="719919" y="569566"/>
                        <a:pt x="717550" y="569566"/>
                      </a:cubicBezTo>
                      <a:close/>
                      <a:moveTo>
                        <a:pt x="717550" y="602734"/>
                      </a:moveTo>
                      <a:lnTo>
                        <a:pt x="717550" y="602734"/>
                      </a:lnTo>
                      <a:cubicBezTo>
                        <a:pt x="698597" y="605103"/>
                        <a:pt x="696227" y="619318"/>
                        <a:pt x="691489" y="635902"/>
                      </a:cubicBezTo>
                      <a:cubicBezTo>
                        <a:pt x="691489" y="635902"/>
                        <a:pt x="691489" y="635902"/>
                        <a:pt x="691489" y="635902"/>
                      </a:cubicBezTo>
                      <a:lnTo>
                        <a:pt x="691489" y="635902"/>
                      </a:lnTo>
                      <a:cubicBezTo>
                        <a:pt x="696227" y="619318"/>
                        <a:pt x="698597" y="605103"/>
                        <a:pt x="717550" y="602734"/>
                      </a:cubicBezTo>
                      <a:close/>
                      <a:moveTo>
                        <a:pt x="700966" y="780419"/>
                      </a:moveTo>
                      <a:lnTo>
                        <a:pt x="700966" y="780419"/>
                      </a:ln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700966" y="780419"/>
                        <a:pt x="700966" y="780419"/>
                        <a:pt x="700966" y="780419"/>
                      </a:cubicBezTo>
                      <a:cubicBezTo>
                        <a:pt x="689120" y="789895"/>
                        <a:pt x="686751" y="806479"/>
                        <a:pt x="667798" y="804110"/>
                      </a:cubicBezTo>
                      <a:cubicBezTo>
                        <a:pt x="667798" y="806479"/>
                        <a:pt x="670167" y="806479"/>
                        <a:pt x="670167" y="808848"/>
                      </a:cubicBezTo>
                      <a:cubicBezTo>
                        <a:pt x="670167" y="806479"/>
                        <a:pt x="667798" y="806479"/>
                        <a:pt x="667798" y="804110"/>
                      </a:cubicBezTo>
                      <a:lnTo>
                        <a:pt x="667798" y="804110"/>
                      </a:lnTo>
                      <a:lnTo>
                        <a:pt x="667798" y="804110"/>
                      </a:lnTo>
                      <a:cubicBezTo>
                        <a:pt x="686751" y="806479"/>
                        <a:pt x="689120" y="787526"/>
                        <a:pt x="700966" y="780419"/>
                      </a:cubicBezTo>
                      <a:close/>
                      <a:moveTo>
                        <a:pt x="667798" y="650117"/>
                      </a:moveTo>
                      <a:cubicBezTo>
                        <a:pt x="667798" y="650117"/>
                        <a:pt x="667798" y="650117"/>
                        <a:pt x="667798" y="650117"/>
                      </a:cubicBezTo>
                      <a:cubicBezTo>
                        <a:pt x="672536" y="640640"/>
                        <a:pt x="682013" y="633533"/>
                        <a:pt x="693858" y="633533"/>
                      </a:cubicBezTo>
                      <a:cubicBezTo>
                        <a:pt x="679644" y="635902"/>
                        <a:pt x="672536" y="640640"/>
                        <a:pt x="667798" y="650117"/>
                      </a:cubicBezTo>
                      <a:close/>
                      <a:moveTo>
                        <a:pt x="667798" y="804110"/>
                      </a:moveTo>
                      <a:lnTo>
                        <a:pt x="667798" y="804110"/>
                      </a:lnTo>
                      <a:cubicBezTo>
                        <a:pt x="644107" y="792264"/>
                        <a:pt x="620415" y="799372"/>
                        <a:pt x="596724" y="799372"/>
                      </a:cubicBezTo>
                      <a:cubicBezTo>
                        <a:pt x="620415" y="797003"/>
                        <a:pt x="644107" y="792264"/>
                        <a:pt x="667798" y="804110"/>
                      </a:cubicBezTo>
                      <a:close/>
                      <a:moveTo>
                        <a:pt x="648845" y="1112097"/>
                      </a:moveTo>
                      <a:cubicBezTo>
                        <a:pt x="644107" y="1116835"/>
                        <a:pt x="639368" y="1119204"/>
                        <a:pt x="632261" y="1121573"/>
                      </a:cubicBezTo>
                      <a:cubicBezTo>
                        <a:pt x="639368" y="1116835"/>
                        <a:pt x="644107" y="1114466"/>
                        <a:pt x="648845" y="1112097"/>
                      </a:cubicBezTo>
                      <a:close/>
                      <a:moveTo>
                        <a:pt x="603831" y="1168956"/>
                      </a:moveTo>
                      <a:cubicBezTo>
                        <a:pt x="625154" y="1176063"/>
                        <a:pt x="620415" y="1190278"/>
                        <a:pt x="618046" y="1206862"/>
                      </a:cubicBezTo>
                      <a:cubicBezTo>
                        <a:pt x="618046" y="1209231"/>
                        <a:pt x="618046" y="1211600"/>
                        <a:pt x="615677" y="1213969"/>
                      </a:cubicBezTo>
                      <a:cubicBezTo>
                        <a:pt x="615677" y="1211600"/>
                        <a:pt x="618046" y="1209231"/>
                        <a:pt x="618046" y="1206862"/>
                      </a:cubicBezTo>
                      <a:cubicBezTo>
                        <a:pt x="620415" y="1190278"/>
                        <a:pt x="625154" y="1176063"/>
                        <a:pt x="603831" y="1168956"/>
                      </a:cubicBezTo>
                      <a:cubicBezTo>
                        <a:pt x="599093" y="1166587"/>
                        <a:pt x="594355" y="1164217"/>
                        <a:pt x="594355" y="1154741"/>
                      </a:cubicBezTo>
                      <a:lnTo>
                        <a:pt x="594355" y="1154741"/>
                      </a:lnTo>
                      <a:cubicBezTo>
                        <a:pt x="591986" y="1164217"/>
                        <a:pt x="596724" y="1166587"/>
                        <a:pt x="603831" y="1168956"/>
                      </a:cubicBezTo>
                      <a:close/>
                      <a:moveTo>
                        <a:pt x="601462" y="1256613"/>
                      </a:moveTo>
                      <a:cubicBezTo>
                        <a:pt x="601462" y="1256613"/>
                        <a:pt x="601462" y="1256613"/>
                        <a:pt x="601462" y="1256613"/>
                      </a:cubicBezTo>
                      <a:cubicBezTo>
                        <a:pt x="601462" y="1247137"/>
                        <a:pt x="594355" y="1247137"/>
                        <a:pt x="589617" y="1247137"/>
                      </a:cubicBezTo>
                      <a:cubicBezTo>
                        <a:pt x="589617" y="1247137"/>
                        <a:pt x="589617" y="1247137"/>
                        <a:pt x="589617" y="1247137"/>
                      </a:cubicBezTo>
                      <a:cubicBezTo>
                        <a:pt x="594355" y="1249506"/>
                        <a:pt x="603831" y="1249506"/>
                        <a:pt x="601462" y="1256613"/>
                      </a:cubicBezTo>
                      <a:close/>
                      <a:moveTo>
                        <a:pt x="551711" y="1078929"/>
                      </a:moveTo>
                      <a:cubicBezTo>
                        <a:pt x="582509" y="1076560"/>
                        <a:pt x="565925" y="1116835"/>
                        <a:pt x="591986" y="1119204"/>
                      </a:cubicBezTo>
                      <a:cubicBezTo>
                        <a:pt x="563556" y="1116835"/>
                        <a:pt x="582509" y="1076560"/>
                        <a:pt x="551711" y="1078929"/>
                      </a:cubicBezTo>
                      <a:close/>
                      <a:moveTo>
                        <a:pt x="549341" y="818325"/>
                      </a:moveTo>
                      <a:cubicBezTo>
                        <a:pt x="537496" y="823063"/>
                        <a:pt x="525650" y="825432"/>
                        <a:pt x="513805" y="830170"/>
                      </a:cubicBezTo>
                      <a:cubicBezTo>
                        <a:pt x="509066" y="832539"/>
                        <a:pt x="501959" y="834909"/>
                        <a:pt x="497221" y="839647"/>
                      </a:cubicBezTo>
                      <a:cubicBezTo>
                        <a:pt x="501959" y="837278"/>
                        <a:pt x="506697" y="832539"/>
                        <a:pt x="513805" y="830170"/>
                      </a:cubicBezTo>
                      <a:cubicBezTo>
                        <a:pt x="525650" y="823063"/>
                        <a:pt x="537496" y="823063"/>
                        <a:pt x="549341" y="818325"/>
                      </a:cubicBezTo>
                      <a:cubicBezTo>
                        <a:pt x="556449" y="815956"/>
                        <a:pt x="565925" y="815956"/>
                        <a:pt x="573033" y="811217"/>
                      </a:cubicBezTo>
                      <a:cubicBezTo>
                        <a:pt x="565925" y="815956"/>
                        <a:pt x="556449" y="815956"/>
                        <a:pt x="549341" y="818325"/>
                      </a:cubicBezTo>
                      <a:close/>
                      <a:moveTo>
                        <a:pt x="525650" y="1877325"/>
                      </a:moveTo>
                      <a:cubicBezTo>
                        <a:pt x="509066" y="1877325"/>
                        <a:pt x="490113" y="1877325"/>
                        <a:pt x="473529" y="1877325"/>
                      </a:cubicBezTo>
                      <a:cubicBezTo>
                        <a:pt x="456945" y="1877325"/>
                        <a:pt x="447469" y="1893909"/>
                        <a:pt x="454576" y="1908123"/>
                      </a:cubicBezTo>
                      <a:cubicBezTo>
                        <a:pt x="454576" y="1908123"/>
                        <a:pt x="454576" y="1908123"/>
                        <a:pt x="454576" y="1908123"/>
                      </a:cubicBezTo>
                      <a:cubicBezTo>
                        <a:pt x="447469" y="1893909"/>
                        <a:pt x="456945" y="1877325"/>
                        <a:pt x="473529" y="1877325"/>
                      </a:cubicBezTo>
                      <a:cubicBezTo>
                        <a:pt x="490113" y="1874955"/>
                        <a:pt x="506697" y="1877325"/>
                        <a:pt x="525650" y="1877325"/>
                      </a:cubicBezTo>
                      <a:cubicBezTo>
                        <a:pt x="544603" y="1877325"/>
                        <a:pt x="551711" y="1877325"/>
                        <a:pt x="558818" y="1882063"/>
                      </a:cubicBezTo>
                      <a:cubicBezTo>
                        <a:pt x="551711" y="1877325"/>
                        <a:pt x="542234" y="1877325"/>
                        <a:pt x="525650" y="1877325"/>
                      </a:cubicBezTo>
                      <a:close/>
                      <a:moveTo>
                        <a:pt x="544603" y="1960244"/>
                      </a:moveTo>
                      <a:cubicBezTo>
                        <a:pt x="544603" y="1960244"/>
                        <a:pt x="544603" y="1960244"/>
                        <a:pt x="544603" y="1960244"/>
                      </a:cubicBezTo>
                      <a:cubicBezTo>
                        <a:pt x="537496" y="1950767"/>
                        <a:pt x="530388" y="1941291"/>
                        <a:pt x="520912" y="1936553"/>
                      </a:cubicBezTo>
                      <a:cubicBezTo>
                        <a:pt x="528019" y="1943660"/>
                        <a:pt x="535127" y="1950767"/>
                        <a:pt x="544603" y="1960244"/>
                      </a:cubicBezTo>
                      <a:close/>
                      <a:moveTo>
                        <a:pt x="459315" y="1929445"/>
                      </a:moveTo>
                      <a:cubicBezTo>
                        <a:pt x="456945" y="1927076"/>
                        <a:pt x="459315" y="1924707"/>
                        <a:pt x="461684" y="1917600"/>
                      </a:cubicBezTo>
                      <a:cubicBezTo>
                        <a:pt x="464053" y="1915231"/>
                        <a:pt x="464053" y="1915231"/>
                        <a:pt x="461684" y="1912862"/>
                      </a:cubicBezTo>
                      <a:cubicBezTo>
                        <a:pt x="461684" y="1912862"/>
                        <a:pt x="461684" y="1915231"/>
                        <a:pt x="461684" y="1917600"/>
                      </a:cubicBezTo>
                      <a:cubicBezTo>
                        <a:pt x="456945" y="1924707"/>
                        <a:pt x="456945" y="1927076"/>
                        <a:pt x="459315" y="1929445"/>
                      </a:cubicBezTo>
                      <a:close/>
                      <a:moveTo>
                        <a:pt x="411932" y="1514848"/>
                      </a:moveTo>
                      <a:cubicBezTo>
                        <a:pt x="407194" y="1514848"/>
                        <a:pt x="404825" y="1512479"/>
                        <a:pt x="402456" y="1507741"/>
                      </a:cubicBezTo>
                      <a:cubicBezTo>
                        <a:pt x="402456" y="1507741"/>
                        <a:pt x="402456" y="1507741"/>
                        <a:pt x="402456" y="1507741"/>
                      </a:cubicBezTo>
                      <a:cubicBezTo>
                        <a:pt x="404825" y="1510110"/>
                        <a:pt x="409563" y="1512479"/>
                        <a:pt x="411932" y="1514848"/>
                      </a:cubicBezTo>
                      <a:cubicBezTo>
                        <a:pt x="421409" y="1517217"/>
                        <a:pt x="428516" y="1519586"/>
                        <a:pt x="428516" y="1529063"/>
                      </a:cubicBezTo>
                      <a:cubicBezTo>
                        <a:pt x="428516" y="1531432"/>
                        <a:pt x="428516" y="1533801"/>
                        <a:pt x="426147" y="1536170"/>
                      </a:cubicBezTo>
                      <a:cubicBezTo>
                        <a:pt x="426147" y="1533801"/>
                        <a:pt x="428516" y="1531432"/>
                        <a:pt x="428516" y="1529063"/>
                      </a:cubicBezTo>
                      <a:cubicBezTo>
                        <a:pt x="430885" y="1519586"/>
                        <a:pt x="421409" y="1514848"/>
                        <a:pt x="411932" y="1514848"/>
                      </a:cubicBezTo>
                      <a:close/>
                      <a:moveTo>
                        <a:pt x="430885" y="1408237"/>
                      </a:moveTo>
                      <a:cubicBezTo>
                        <a:pt x="411932" y="1410607"/>
                        <a:pt x="409563" y="1422452"/>
                        <a:pt x="414301" y="1436667"/>
                      </a:cubicBezTo>
                      <a:cubicBezTo>
                        <a:pt x="419039" y="1446143"/>
                        <a:pt x="414301" y="1453251"/>
                        <a:pt x="404825" y="1453251"/>
                      </a:cubicBezTo>
                      <a:cubicBezTo>
                        <a:pt x="414301" y="1450882"/>
                        <a:pt x="419039" y="1446143"/>
                        <a:pt x="414301" y="1436667"/>
                      </a:cubicBezTo>
                      <a:cubicBezTo>
                        <a:pt x="407194" y="1422452"/>
                        <a:pt x="411932" y="1410607"/>
                        <a:pt x="430885" y="1408237"/>
                      </a:cubicBezTo>
                      <a:cubicBezTo>
                        <a:pt x="461684" y="1403499"/>
                        <a:pt x="461684" y="1372701"/>
                        <a:pt x="483006" y="1360855"/>
                      </a:cubicBezTo>
                      <a:cubicBezTo>
                        <a:pt x="487744" y="1358486"/>
                        <a:pt x="487744" y="1349009"/>
                        <a:pt x="480637" y="1341902"/>
                      </a:cubicBezTo>
                      <a:cubicBezTo>
                        <a:pt x="480637" y="1339533"/>
                        <a:pt x="478268" y="1339533"/>
                        <a:pt x="475898" y="1339533"/>
                      </a:cubicBezTo>
                      <a:cubicBezTo>
                        <a:pt x="478268" y="1339533"/>
                        <a:pt x="478268" y="1339533"/>
                        <a:pt x="480637" y="1341902"/>
                      </a:cubicBezTo>
                      <a:cubicBezTo>
                        <a:pt x="485375" y="1346640"/>
                        <a:pt x="485375" y="1358486"/>
                        <a:pt x="483006" y="1360855"/>
                      </a:cubicBezTo>
                      <a:cubicBezTo>
                        <a:pt x="461684" y="1372701"/>
                        <a:pt x="461684" y="1405868"/>
                        <a:pt x="430885" y="1408237"/>
                      </a:cubicBezTo>
                      <a:close/>
                      <a:moveTo>
                        <a:pt x="402456" y="1332425"/>
                      </a:moveTo>
                      <a:cubicBezTo>
                        <a:pt x="402456" y="1332425"/>
                        <a:pt x="402456" y="1332425"/>
                        <a:pt x="402456" y="1332425"/>
                      </a:cubicBezTo>
                      <a:cubicBezTo>
                        <a:pt x="395348" y="1315841"/>
                        <a:pt x="402456" y="1308734"/>
                        <a:pt x="423778" y="1306365"/>
                      </a:cubicBezTo>
                      <a:cubicBezTo>
                        <a:pt x="402456" y="1306365"/>
                        <a:pt x="395348" y="1315841"/>
                        <a:pt x="402456" y="1332425"/>
                      </a:cubicBezTo>
                      <a:close/>
                      <a:moveTo>
                        <a:pt x="400086" y="1000748"/>
                      </a:moveTo>
                      <a:cubicBezTo>
                        <a:pt x="400086" y="1005486"/>
                        <a:pt x="400086" y="1007855"/>
                        <a:pt x="402456" y="1010224"/>
                      </a:cubicBezTo>
                      <a:cubicBezTo>
                        <a:pt x="400086" y="1007855"/>
                        <a:pt x="397717" y="1005486"/>
                        <a:pt x="400086" y="1000748"/>
                      </a:cubicBezTo>
                      <a:close/>
                      <a:moveTo>
                        <a:pt x="430885" y="1346640"/>
                      </a:moveTo>
                      <a:cubicBezTo>
                        <a:pt x="430885" y="1346640"/>
                        <a:pt x="430885" y="1346640"/>
                        <a:pt x="430885" y="1346640"/>
                      </a:cubicBezTo>
                      <a:cubicBezTo>
                        <a:pt x="426147" y="1320580"/>
                        <a:pt x="461684" y="1325318"/>
                        <a:pt x="466422" y="1308734"/>
                      </a:cubicBezTo>
                      <a:cubicBezTo>
                        <a:pt x="466422" y="1308734"/>
                        <a:pt x="466422" y="1308734"/>
                        <a:pt x="466422" y="1308734"/>
                      </a:cubicBezTo>
                      <a:cubicBezTo>
                        <a:pt x="459315" y="1327687"/>
                        <a:pt x="426147" y="1322949"/>
                        <a:pt x="430885" y="1346640"/>
                      </a:cubicBezTo>
                      <a:close/>
                      <a:moveTo>
                        <a:pt x="471160" y="1607244"/>
                      </a:moveTo>
                      <a:cubicBezTo>
                        <a:pt x="480637" y="1611983"/>
                        <a:pt x="492482" y="1616721"/>
                        <a:pt x="501959" y="1621459"/>
                      </a:cubicBezTo>
                      <a:cubicBezTo>
                        <a:pt x="511435" y="1626197"/>
                        <a:pt x="520912" y="1628566"/>
                        <a:pt x="530388" y="1628566"/>
                      </a:cubicBezTo>
                      <a:cubicBezTo>
                        <a:pt x="523281" y="1628566"/>
                        <a:pt x="513805" y="1626197"/>
                        <a:pt x="501959" y="1621459"/>
                      </a:cubicBezTo>
                      <a:cubicBezTo>
                        <a:pt x="492482" y="1616721"/>
                        <a:pt x="480637" y="1611983"/>
                        <a:pt x="471160" y="1607244"/>
                      </a:cubicBezTo>
                      <a:cubicBezTo>
                        <a:pt x="459315" y="1602506"/>
                        <a:pt x="449838" y="1600137"/>
                        <a:pt x="442731" y="1597768"/>
                      </a:cubicBezTo>
                      <a:cubicBezTo>
                        <a:pt x="449838" y="1600137"/>
                        <a:pt x="459315" y="1602506"/>
                        <a:pt x="471160" y="1607244"/>
                      </a:cubicBezTo>
                      <a:close/>
                      <a:moveTo>
                        <a:pt x="516174" y="1263721"/>
                      </a:moveTo>
                      <a:cubicBezTo>
                        <a:pt x="516174" y="1263721"/>
                        <a:pt x="516174" y="1263721"/>
                        <a:pt x="516174" y="1263721"/>
                      </a:cubicBezTo>
                      <a:cubicBezTo>
                        <a:pt x="513805" y="1261352"/>
                        <a:pt x="511435" y="1261352"/>
                        <a:pt x="509066" y="1258982"/>
                      </a:cubicBezTo>
                      <a:cubicBezTo>
                        <a:pt x="511435" y="1261352"/>
                        <a:pt x="513805" y="1263721"/>
                        <a:pt x="516174" y="1263721"/>
                      </a:cubicBezTo>
                      <a:close/>
                      <a:moveTo>
                        <a:pt x="516174" y="863338"/>
                      </a:moveTo>
                      <a:cubicBezTo>
                        <a:pt x="516174" y="863338"/>
                        <a:pt x="516174" y="863338"/>
                        <a:pt x="516174" y="863338"/>
                      </a:cubicBezTo>
                      <a:cubicBezTo>
                        <a:pt x="516174" y="860969"/>
                        <a:pt x="516174" y="860969"/>
                        <a:pt x="516174" y="863338"/>
                      </a:cubicBezTo>
                      <a:cubicBezTo>
                        <a:pt x="516174" y="863338"/>
                        <a:pt x="516174" y="863338"/>
                        <a:pt x="516174" y="863338"/>
                      </a:cubicBezTo>
                      <a:close/>
                      <a:moveTo>
                        <a:pt x="525650" y="1242399"/>
                      </a:moveTo>
                      <a:lnTo>
                        <a:pt x="525650" y="1242399"/>
                      </a:lnTo>
                      <a:cubicBezTo>
                        <a:pt x="537496" y="1244768"/>
                        <a:pt x="537496" y="1256613"/>
                        <a:pt x="535127" y="1263721"/>
                      </a:cubicBezTo>
                      <a:cubicBezTo>
                        <a:pt x="532758" y="1270828"/>
                        <a:pt x="525650" y="1268459"/>
                        <a:pt x="520912" y="1266090"/>
                      </a:cubicBezTo>
                      <a:cubicBezTo>
                        <a:pt x="525650" y="1268459"/>
                        <a:pt x="530388" y="1268459"/>
                        <a:pt x="535127" y="1263721"/>
                      </a:cubicBezTo>
                      <a:cubicBezTo>
                        <a:pt x="539865" y="1254244"/>
                        <a:pt x="539865" y="1244768"/>
                        <a:pt x="525650" y="1242399"/>
                      </a:cubicBezTo>
                      <a:close/>
                      <a:moveTo>
                        <a:pt x="556449" y="1680687"/>
                      </a:moveTo>
                      <a:cubicBezTo>
                        <a:pt x="546972" y="1671211"/>
                        <a:pt x="558818" y="1652258"/>
                        <a:pt x="542234" y="1652258"/>
                      </a:cubicBezTo>
                      <a:cubicBezTo>
                        <a:pt x="558818" y="1652258"/>
                        <a:pt x="546972" y="1671211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ubicBezTo>
                        <a:pt x="556449" y="1680687"/>
                        <a:pt x="556449" y="1680687"/>
                        <a:pt x="556449" y="1680687"/>
                      </a:cubicBezTo>
                      <a:close/>
                      <a:moveTo>
                        <a:pt x="539865" y="794633"/>
                      </a:moveTo>
                      <a:cubicBezTo>
                        <a:pt x="513805" y="806479"/>
                        <a:pt x="487744" y="818325"/>
                        <a:pt x="464053" y="834909"/>
                      </a:cubicBezTo>
                      <a:cubicBezTo>
                        <a:pt x="461684" y="837278"/>
                        <a:pt x="456945" y="837278"/>
                        <a:pt x="452207" y="837278"/>
                      </a:cubicBezTo>
                      <a:cubicBezTo>
                        <a:pt x="452207" y="837278"/>
                        <a:pt x="452207" y="837278"/>
                        <a:pt x="452207" y="837278"/>
                      </a:cubicBezTo>
                      <a:cubicBezTo>
                        <a:pt x="456945" y="837278"/>
                        <a:pt x="461684" y="837278"/>
                        <a:pt x="464053" y="834909"/>
                      </a:cubicBezTo>
                      <a:cubicBezTo>
                        <a:pt x="487744" y="818325"/>
                        <a:pt x="513805" y="806479"/>
                        <a:pt x="539865" y="794633"/>
                      </a:cubicBezTo>
                      <a:cubicBezTo>
                        <a:pt x="549341" y="789895"/>
                        <a:pt x="556449" y="787526"/>
                        <a:pt x="565925" y="789895"/>
                      </a:cubicBezTo>
                      <a:cubicBezTo>
                        <a:pt x="556449" y="787526"/>
                        <a:pt x="549341" y="789895"/>
                        <a:pt x="539865" y="794633"/>
                      </a:cubicBezTo>
                      <a:close/>
                      <a:moveTo>
                        <a:pt x="487744" y="1064714"/>
                      </a:moveTo>
                      <a:cubicBezTo>
                        <a:pt x="473529" y="1055237"/>
                        <a:pt x="466422" y="1041023"/>
                        <a:pt x="459315" y="1026808"/>
                      </a:cubicBezTo>
                      <a:cubicBezTo>
                        <a:pt x="466422" y="1041023"/>
                        <a:pt x="473529" y="1055237"/>
                        <a:pt x="487744" y="1064714"/>
                      </a:cubicBezTo>
                      <a:close/>
                      <a:moveTo>
                        <a:pt x="456945" y="917828"/>
                      </a:moveTo>
                      <a:cubicBezTo>
                        <a:pt x="454576" y="920197"/>
                        <a:pt x="452207" y="922566"/>
                        <a:pt x="449838" y="924935"/>
                      </a:cubicBezTo>
                      <a:cubicBezTo>
                        <a:pt x="449838" y="924935"/>
                        <a:pt x="449838" y="924935"/>
                        <a:pt x="449838" y="924935"/>
                      </a:cubicBezTo>
                      <a:cubicBezTo>
                        <a:pt x="452207" y="922566"/>
                        <a:pt x="454576" y="920197"/>
                        <a:pt x="456945" y="917828"/>
                      </a:cubicBezTo>
                      <a:close/>
                      <a:moveTo>
                        <a:pt x="471160" y="1268459"/>
                      </a:moveTo>
                      <a:cubicBezTo>
                        <a:pt x="483006" y="1256613"/>
                        <a:pt x="492482" y="1254244"/>
                        <a:pt x="504328" y="1258982"/>
                      </a:cubicBezTo>
                      <a:cubicBezTo>
                        <a:pt x="492482" y="1254244"/>
                        <a:pt x="483006" y="1256613"/>
                        <a:pt x="471160" y="1268459"/>
                      </a:cubicBezTo>
                      <a:cubicBezTo>
                        <a:pt x="464053" y="1275566"/>
                        <a:pt x="452207" y="1280305"/>
                        <a:pt x="440362" y="1280305"/>
                      </a:cubicBezTo>
                      <a:cubicBezTo>
                        <a:pt x="423778" y="1282674"/>
                        <a:pt x="426147" y="1294519"/>
                        <a:pt x="423778" y="1303996"/>
                      </a:cubicBezTo>
                      <a:cubicBezTo>
                        <a:pt x="423778" y="1303996"/>
                        <a:pt x="423778" y="1303996"/>
                        <a:pt x="423778" y="1303996"/>
                      </a:cubicBezTo>
                      <a:cubicBezTo>
                        <a:pt x="423778" y="1292150"/>
                        <a:pt x="423778" y="1282674"/>
                        <a:pt x="440362" y="1280305"/>
                      </a:cubicBezTo>
                      <a:cubicBezTo>
                        <a:pt x="452207" y="1280305"/>
                        <a:pt x="464053" y="1275566"/>
                        <a:pt x="471160" y="1268459"/>
                      </a:cubicBezTo>
                      <a:close/>
                      <a:moveTo>
                        <a:pt x="416670" y="924935"/>
                      </a:moveTo>
                      <a:cubicBezTo>
                        <a:pt x="404825" y="929674"/>
                        <a:pt x="395348" y="934412"/>
                        <a:pt x="383503" y="941519"/>
                      </a:cubicBezTo>
                      <a:cubicBezTo>
                        <a:pt x="395348" y="934412"/>
                        <a:pt x="407194" y="929674"/>
                        <a:pt x="416670" y="924935"/>
                      </a:cubicBezTo>
                      <a:cubicBezTo>
                        <a:pt x="428516" y="910721"/>
                        <a:pt x="437992" y="894137"/>
                        <a:pt x="449838" y="879922"/>
                      </a:cubicBezTo>
                      <a:cubicBezTo>
                        <a:pt x="437992" y="894137"/>
                        <a:pt x="428516" y="910721"/>
                        <a:pt x="416670" y="924935"/>
                      </a:cubicBezTo>
                      <a:close/>
                      <a:moveTo>
                        <a:pt x="371657" y="1450882"/>
                      </a:moveTo>
                      <a:cubicBezTo>
                        <a:pt x="376395" y="1462727"/>
                        <a:pt x="388241" y="1455620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97717" y="1457989"/>
                        <a:pt x="397717" y="1457989"/>
                        <a:pt x="397717" y="1457989"/>
                      </a:cubicBezTo>
                      <a:cubicBezTo>
                        <a:pt x="388241" y="1455620"/>
                        <a:pt x="376395" y="1460358"/>
                        <a:pt x="371657" y="1450882"/>
                      </a:cubicBezTo>
                      <a:cubicBezTo>
                        <a:pt x="369288" y="1446143"/>
                        <a:pt x="374026" y="1443774"/>
                        <a:pt x="378764" y="1443774"/>
                      </a:cubicBezTo>
                      <a:cubicBezTo>
                        <a:pt x="381133" y="1443774"/>
                        <a:pt x="381133" y="1443774"/>
                        <a:pt x="383503" y="1443774"/>
                      </a:cubicBezTo>
                      <a:cubicBezTo>
                        <a:pt x="381133" y="1443774"/>
                        <a:pt x="381133" y="1443774"/>
                        <a:pt x="378764" y="1443774"/>
                      </a:cubicBezTo>
                      <a:cubicBezTo>
                        <a:pt x="374026" y="1443774"/>
                        <a:pt x="369288" y="1446143"/>
                        <a:pt x="371657" y="1450882"/>
                      </a:cubicBezTo>
                      <a:close/>
                      <a:moveTo>
                        <a:pt x="383503" y="943889"/>
                      </a:moveTo>
                      <a:cubicBezTo>
                        <a:pt x="383503" y="946258"/>
                        <a:pt x="385872" y="950996"/>
                        <a:pt x="385872" y="950996"/>
                      </a:cubicBezTo>
                      <a:cubicBezTo>
                        <a:pt x="385872" y="950996"/>
                        <a:pt x="383503" y="948627"/>
                        <a:pt x="383503" y="943889"/>
                      </a:cubicBezTo>
                      <a:close/>
                      <a:moveTo>
                        <a:pt x="428516" y="846754"/>
                      </a:moveTo>
                      <a:cubicBezTo>
                        <a:pt x="416670" y="870446"/>
                        <a:pt x="392979" y="879922"/>
                        <a:pt x="369288" y="891768"/>
                      </a:cubicBezTo>
                      <a:cubicBezTo>
                        <a:pt x="392979" y="879922"/>
                        <a:pt x="416670" y="870446"/>
                        <a:pt x="428516" y="846754"/>
                      </a:cubicBezTo>
                      <a:cubicBezTo>
                        <a:pt x="430885" y="842016"/>
                        <a:pt x="437992" y="837278"/>
                        <a:pt x="445100" y="837278"/>
                      </a:cubicBezTo>
                      <a:cubicBezTo>
                        <a:pt x="437992" y="837278"/>
                        <a:pt x="430885" y="842016"/>
                        <a:pt x="428516" y="846754"/>
                      </a:cubicBezTo>
                      <a:close/>
                      <a:moveTo>
                        <a:pt x="378764" y="941519"/>
                      </a:moveTo>
                      <a:cubicBezTo>
                        <a:pt x="381133" y="941519"/>
                        <a:pt x="381133" y="941519"/>
                        <a:pt x="383503" y="941519"/>
                      </a:cubicBezTo>
                      <a:cubicBezTo>
                        <a:pt x="383503" y="941519"/>
                        <a:pt x="383503" y="941519"/>
                        <a:pt x="383503" y="941519"/>
                      </a:cubicBezTo>
                      <a:lnTo>
                        <a:pt x="383503" y="941519"/>
                      </a:lnTo>
                      <a:cubicBezTo>
                        <a:pt x="381133" y="941519"/>
                        <a:pt x="378764" y="941519"/>
                        <a:pt x="378764" y="941519"/>
                      </a:cubicBezTo>
                      <a:cubicBezTo>
                        <a:pt x="371657" y="941519"/>
                        <a:pt x="364550" y="943889"/>
                        <a:pt x="359811" y="946258"/>
                      </a:cubicBezTo>
                      <a:cubicBezTo>
                        <a:pt x="364550" y="943889"/>
                        <a:pt x="369288" y="941519"/>
                        <a:pt x="378764" y="941519"/>
                      </a:cubicBezTo>
                      <a:close/>
                      <a:moveTo>
                        <a:pt x="366919" y="1242399"/>
                      </a:moveTo>
                      <a:cubicBezTo>
                        <a:pt x="362180" y="1240029"/>
                        <a:pt x="359811" y="1235291"/>
                        <a:pt x="357442" y="1228184"/>
                      </a:cubicBezTo>
                      <a:cubicBezTo>
                        <a:pt x="355073" y="1218707"/>
                        <a:pt x="359811" y="1206862"/>
                        <a:pt x="347966" y="1199754"/>
                      </a:cubicBezTo>
                      <a:cubicBezTo>
                        <a:pt x="359811" y="1206862"/>
                        <a:pt x="355073" y="1218707"/>
                        <a:pt x="357442" y="1228184"/>
                      </a:cubicBezTo>
                      <a:cubicBezTo>
                        <a:pt x="359811" y="1235291"/>
                        <a:pt x="362180" y="1240029"/>
                        <a:pt x="366919" y="1242399"/>
                      </a:cubicBezTo>
                      <a:close/>
                      <a:moveTo>
                        <a:pt x="319536" y="1142895"/>
                      </a:moveTo>
                      <a:cubicBezTo>
                        <a:pt x="319536" y="1140526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38157"/>
                        <a:pt x="319536" y="1142895"/>
                      </a:cubicBezTo>
                      <a:cubicBezTo>
                        <a:pt x="319536" y="1138157"/>
                        <a:pt x="319536" y="1140526"/>
                        <a:pt x="319536" y="1142895"/>
                      </a:cubicBezTo>
                      <a:cubicBezTo>
                        <a:pt x="319536" y="1140526"/>
                        <a:pt x="319536" y="1140526"/>
                        <a:pt x="319536" y="1142895"/>
                      </a:cubicBezTo>
                      <a:close/>
                      <a:moveTo>
                        <a:pt x="343227" y="1349009"/>
                      </a:moveTo>
                      <a:cubicBezTo>
                        <a:pt x="347966" y="1356117"/>
                        <a:pt x="357442" y="1360855"/>
                        <a:pt x="364550" y="1353747"/>
                      </a:cubicBezTo>
                      <a:cubicBezTo>
                        <a:pt x="357442" y="1360855"/>
                        <a:pt x="347966" y="1356117"/>
                        <a:pt x="343227" y="1349009"/>
                      </a:cubicBezTo>
                      <a:cubicBezTo>
                        <a:pt x="336120" y="1341902"/>
                        <a:pt x="329013" y="1332425"/>
                        <a:pt x="319536" y="1339533"/>
                      </a:cubicBezTo>
                      <a:cubicBezTo>
                        <a:pt x="317167" y="1341902"/>
                        <a:pt x="312429" y="1341902"/>
                        <a:pt x="310060" y="1341902"/>
                      </a:cubicBezTo>
                      <a:cubicBezTo>
                        <a:pt x="312429" y="1341902"/>
                        <a:pt x="317167" y="1339533"/>
                        <a:pt x="319536" y="1339533"/>
                      </a:cubicBezTo>
                      <a:cubicBezTo>
                        <a:pt x="329013" y="1332425"/>
                        <a:pt x="336120" y="1341902"/>
                        <a:pt x="343227" y="1349009"/>
                      </a:cubicBezTo>
                      <a:close/>
                      <a:moveTo>
                        <a:pt x="319536" y="1142895"/>
                      </a:move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ubicBezTo>
                        <a:pt x="321905" y="1142895"/>
                        <a:pt x="321905" y="1142895"/>
                        <a:pt x="319536" y="1142895"/>
                      </a:cubicBezTo>
                      <a:close/>
                      <a:moveTo>
                        <a:pt x="333751" y="1074191"/>
                      </a:moveTo>
                      <a:cubicBezTo>
                        <a:pt x="324274" y="1076560"/>
                        <a:pt x="314798" y="1078929"/>
                        <a:pt x="307690" y="1083667"/>
                      </a:cubicBezTo>
                      <a:cubicBezTo>
                        <a:pt x="314798" y="1078929"/>
                        <a:pt x="321905" y="1076560"/>
                        <a:pt x="333751" y="1074191"/>
                      </a:cubicBezTo>
                      <a:cubicBezTo>
                        <a:pt x="340858" y="1071821"/>
                        <a:pt x="345596" y="1069452"/>
                        <a:pt x="350335" y="1067083"/>
                      </a:cubicBezTo>
                      <a:cubicBezTo>
                        <a:pt x="345596" y="1069452"/>
                        <a:pt x="338489" y="1071821"/>
                        <a:pt x="333751" y="1074191"/>
                      </a:cubicBezTo>
                      <a:close/>
                      <a:moveTo>
                        <a:pt x="302952" y="1372701"/>
                      </a:moveTo>
                      <a:cubicBezTo>
                        <a:pt x="302952" y="1367962"/>
                        <a:pt x="300583" y="1365593"/>
                        <a:pt x="295845" y="1365593"/>
                      </a:cubicBezTo>
                      <a:cubicBezTo>
                        <a:pt x="295845" y="1365593"/>
                        <a:pt x="295845" y="1365593"/>
                        <a:pt x="295845" y="1365593"/>
                      </a:cubicBezTo>
                      <a:lnTo>
                        <a:pt x="295845" y="1365593"/>
                      </a:lnTo>
                      <a:cubicBezTo>
                        <a:pt x="300583" y="1365593"/>
                        <a:pt x="302952" y="1367962"/>
                        <a:pt x="302952" y="1372701"/>
                      </a:cubicBezTo>
                      <a:cubicBezTo>
                        <a:pt x="302952" y="1377439"/>
                        <a:pt x="300583" y="1382177"/>
                        <a:pt x="293476" y="1379808"/>
                      </a:cubicBezTo>
                      <a:cubicBezTo>
                        <a:pt x="300583" y="1382177"/>
                        <a:pt x="302952" y="1377439"/>
                        <a:pt x="302952" y="1372701"/>
                      </a:cubicBezTo>
                      <a:close/>
                      <a:moveTo>
                        <a:pt x="283999" y="1147633"/>
                      </a:moveTo>
                      <a:cubicBezTo>
                        <a:pt x="288737" y="1150003"/>
                        <a:pt x="291107" y="1152372"/>
                        <a:pt x="295845" y="1157110"/>
                      </a:cubicBezTo>
                      <a:cubicBezTo>
                        <a:pt x="298214" y="1159479"/>
                        <a:pt x="300583" y="1161848"/>
                        <a:pt x="302952" y="1161848"/>
                      </a:cubicBezTo>
                      <a:cubicBezTo>
                        <a:pt x="300583" y="1159479"/>
                        <a:pt x="298214" y="1159479"/>
                        <a:pt x="295845" y="1157110"/>
                      </a:cubicBezTo>
                      <a:cubicBezTo>
                        <a:pt x="291107" y="1152372"/>
                        <a:pt x="288737" y="1150003"/>
                        <a:pt x="283999" y="1147633"/>
                      </a:cubicBezTo>
                      <a:close/>
                      <a:moveTo>
                        <a:pt x="378764" y="1680687"/>
                      </a:moveTo>
                      <a:cubicBezTo>
                        <a:pt x="378764" y="1680687"/>
                        <a:pt x="378764" y="1680687"/>
                        <a:pt x="378764" y="1680687"/>
                      </a:cubicBezTo>
                      <a:cubicBezTo>
                        <a:pt x="378764" y="1683056"/>
                        <a:pt x="378764" y="1687795"/>
                        <a:pt x="376395" y="1687795"/>
                      </a:cubicBezTo>
                      <a:lnTo>
                        <a:pt x="376395" y="1687795"/>
                      </a:lnTo>
                      <a:cubicBezTo>
                        <a:pt x="376395" y="1687795"/>
                        <a:pt x="378764" y="1683056"/>
                        <a:pt x="378764" y="1680687"/>
                      </a:cubicBezTo>
                      <a:cubicBezTo>
                        <a:pt x="378764" y="1680687"/>
                        <a:pt x="378764" y="1680687"/>
                        <a:pt x="378764" y="1680687"/>
                      </a:cubicBezTo>
                      <a:close/>
                      <a:moveTo>
                        <a:pt x="400086" y="1642781"/>
                      </a:moveTo>
                      <a:cubicBezTo>
                        <a:pt x="400086" y="1640412"/>
                        <a:pt x="400086" y="1638043"/>
                        <a:pt x="400086" y="1635674"/>
                      </a:cubicBezTo>
                      <a:cubicBezTo>
                        <a:pt x="376395" y="1619090"/>
                        <a:pt x="385872" y="1590660"/>
                        <a:pt x="376395" y="1569338"/>
                      </a:cubicBezTo>
                      <a:cubicBezTo>
                        <a:pt x="376395" y="1566969"/>
                        <a:pt x="376395" y="1564600"/>
                        <a:pt x="376395" y="1562231"/>
                      </a:cubicBezTo>
                      <a:cubicBezTo>
                        <a:pt x="376395" y="1564600"/>
                        <a:pt x="376395" y="1566969"/>
                        <a:pt x="376395" y="1569338"/>
                      </a:cubicBezTo>
                      <a:cubicBezTo>
                        <a:pt x="385872" y="1590660"/>
                        <a:pt x="376395" y="1619090"/>
                        <a:pt x="400086" y="1635674"/>
                      </a:cubicBezTo>
                      <a:cubicBezTo>
                        <a:pt x="400086" y="1635674"/>
                        <a:pt x="400086" y="1635674"/>
                        <a:pt x="400086" y="1635674"/>
                      </a:cubicBezTo>
                      <a:cubicBezTo>
                        <a:pt x="400086" y="1638043"/>
                        <a:pt x="400086" y="1640412"/>
                        <a:pt x="400086" y="1642781"/>
                      </a:cubicBezTo>
                      <a:cubicBezTo>
                        <a:pt x="426147" y="1640412"/>
                        <a:pt x="445100" y="1668841"/>
                        <a:pt x="473529" y="1654627"/>
                      </a:cubicBezTo>
                      <a:cubicBezTo>
                        <a:pt x="475898" y="1654627"/>
                        <a:pt x="483006" y="1661734"/>
                        <a:pt x="485375" y="1666472"/>
                      </a:cubicBezTo>
                      <a:cubicBezTo>
                        <a:pt x="487744" y="1675949"/>
                        <a:pt x="494852" y="1685425"/>
                        <a:pt x="494852" y="1694902"/>
                      </a:cubicBezTo>
                      <a:cubicBezTo>
                        <a:pt x="494852" y="1685425"/>
                        <a:pt x="487744" y="1675949"/>
                        <a:pt x="485375" y="1666472"/>
                      </a:cubicBezTo>
                      <a:cubicBezTo>
                        <a:pt x="485375" y="1661734"/>
                        <a:pt x="475898" y="1654627"/>
                        <a:pt x="473529" y="1654627"/>
                      </a:cubicBezTo>
                      <a:cubicBezTo>
                        <a:pt x="445100" y="1668841"/>
                        <a:pt x="426147" y="1640412"/>
                        <a:pt x="400086" y="1642781"/>
                      </a:cubicBezTo>
                      <a:close/>
                      <a:moveTo>
                        <a:pt x="430885" y="2092915"/>
                      </a:moveTo>
                      <a:cubicBezTo>
                        <a:pt x="430885" y="2092915"/>
                        <a:pt x="433254" y="2090546"/>
                        <a:pt x="435623" y="2090546"/>
                      </a:cubicBezTo>
                      <a:cubicBezTo>
                        <a:pt x="433254" y="2090546"/>
                        <a:pt x="430885" y="2090546"/>
                        <a:pt x="430885" y="2092915"/>
                      </a:cubicBezTo>
                      <a:cubicBezTo>
                        <a:pt x="428516" y="2097654"/>
                        <a:pt x="433254" y="2100023"/>
                        <a:pt x="435623" y="2100023"/>
                      </a:cubicBezTo>
                      <a:cubicBezTo>
                        <a:pt x="437992" y="2100023"/>
                        <a:pt x="437992" y="2100023"/>
                        <a:pt x="440362" y="2100023"/>
                      </a:cubicBezTo>
                      <a:lnTo>
                        <a:pt x="440362" y="2100023"/>
                      </a:lnTo>
                      <a:cubicBezTo>
                        <a:pt x="437992" y="2100023"/>
                        <a:pt x="437992" y="2100023"/>
                        <a:pt x="435623" y="2100023"/>
                      </a:cubicBezTo>
                      <a:cubicBezTo>
                        <a:pt x="430885" y="2100023"/>
                        <a:pt x="428516" y="2097654"/>
                        <a:pt x="430885" y="2092915"/>
                      </a:cubicBezTo>
                      <a:close/>
                      <a:moveTo>
                        <a:pt x="437992" y="2088177"/>
                      </a:moveTo>
                      <a:cubicBezTo>
                        <a:pt x="437992" y="2088177"/>
                        <a:pt x="440362" y="2088177"/>
                        <a:pt x="440362" y="2088177"/>
                      </a:cubicBezTo>
                      <a:lnTo>
                        <a:pt x="440362" y="2088177"/>
                      </a:lnTo>
                      <a:cubicBezTo>
                        <a:pt x="437992" y="2088177"/>
                        <a:pt x="437992" y="2088177"/>
                        <a:pt x="437992" y="2088177"/>
                      </a:cubicBezTo>
                      <a:close/>
                      <a:moveTo>
                        <a:pt x="554080" y="1303996"/>
                      </a:moveTo>
                      <a:cubicBezTo>
                        <a:pt x="546972" y="1296889"/>
                        <a:pt x="544603" y="1289781"/>
                        <a:pt x="546972" y="1282674"/>
                      </a:cubicBezTo>
                      <a:cubicBezTo>
                        <a:pt x="544603" y="1289781"/>
                        <a:pt x="546972" y="1299258"/>
                        <a:pt x="554080" y="1303996"/>
                      </a:cubicBezTo>
                      <a:cubicBezTo>
                        <a:pt x="561187" y="1311103"/>
                        <a:pt x="573033" y="1313472"/>
                        <a:pt x="580140" y="1306365"/>
                      </a:cubicBezTo>
                      <a:cubicBezTo>
                        <a:pt x="594355" y="1292150"/>
                        <a:pt x="608570" y="1299258"/>
                        <a:pt x="622784" y="1303996"/>
                      </a:cubicBezTo>
                      <a:cubicBezTo>
                        <a:pt x="639368" y="1308734"/>
                        <a:pt x="658321" y="131347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18211"/>
                      </a:cubicBezTo>
                      <a:cubicBezTo>
                        <a:pt x="708073" y="1341902"/>
                        <a:pt x="748348" y="1330056"/>
                        <a:pt x="783885" y="1337164"/>
                      </a:cubicBezTo>
                      <a:cubicBezTo>
                        <a:pt x="745979" y="1330056"/>
                        <a:pt x="705704" y="1341902"/>
                        <a:pt x="672536" y="1318211"/>
                      </a:cubicBezTo>
                      <a:cubicBezTo>
                        <a:pt x="672536" y="1318211"/>
                        <a:pt x="672536" y="1318211"/>
                        <a:pt x="672536" y="1320580"/>
                      </a:cubicBezTo>
                      <a:cubicBezTo>
                        <a:pt x="655952" y="1315841"/>
                        <a:pt x="639368" y="1308734"/>
                        <a:pt x="620415" y="1303996"/>
                      </a:cubicBezTo>
                      <a:cubicBezTo>
                        <a:pt x="606200" y="1301627"/>
                        <a:pt x="591986" y="1292150"/>
                        <a:pt x="577771" y="1306365"/>
                      </a:cubicBezTo>
                      <a:cubicBezTo>
                        <a:pt x="573033" y="1313472"/>
                        <a:pt x="561187" y="1313472"/>
                        <a:pt x="554080" y="1303996"/>
                      </a:cubicBezTo>
                      <a:close/>
                      <a:moveTo>
                        <a:pt x="634630" y="1536170"/>
                      </a:moveTo>
                      <a:cubicBezTo>
                        <a:pt x="629892" y="1531432"/>
                        <a:pt x="629892" y="1526694"/>
                        <a:pt x="629892" y="1524325"/>
                      </a:cubicBezTo>
                      <a:cubicBezTo>
                        <a:pt x="629892" y="1526694"/>
                        <a:pt x="629892" y="1529063"/>
                        <a:pt x="634630" y="1536170"/>
                      </a:cubicBezTo>
                      <a:cubicBezTo>
                        <a:pt x="636999" y="1538539"/>
                        <a:pt x="636999" y="1538539"/>
                        <a:pt x="636999" y="1540909"/>
                      </a:cubicBezTo>
                      <a:cubicBezTo>
                        <a:pt x="636999" y="1538539"/>
                        <a:pt x="636999" y="1536170"/>
                        <a:pt x="634630" y="1536170"/>
                      </a:cubicBezTo>
                      <a:close/>
                      <a:moveTo>
                        <a:pt x="601462" y="1590660"/>
                      </a:moveTo>
                      <a:cubicBezTo>
                        <a:pt x="596724" y="1585922"/>
                        <a:pt x="589617" y="1585922"/>
                        <a:pt x="582509" y="1588291"/>
                      </a:cubicBezTo>
                      <a:cubicBezTo>
                        <a:pt x="589617" y="1585922"/>
                        <a:pt x="596724" y="1585922"/>
                        <a:pt x="601462" y="1590660"/>
                      </a:cubicBezTo>
                      <a:cubicBezTo>
                        <a:pt x="608570" y="1595398"/>
                        <a:pt x="606200" y="1604875"/>
                        <a:pt x="601462" y="1607244"/>
                      </a:cubicBezTo>
                      <a:cubicBezTo>
                        <a:pt x="587247" y="1616721"/>
                        <a:pt x="596724" y="1638043"/>
                        <a:pt x="587247" y="1642781"/>
                      </a:cubicBezTo>
                      <a:cubicBezTo>
                        <a:pt x="584878" y="1645150"/>
                        <a:pt x="582509" y="1645150"/>
                        <a:pt x="580140" y="1647519"/>
                      </a:cubicBezTo>
                      <a:cubicBezTo>
                        <a:pt x="582509" y="1645150"/>
                        <a:pt x="584878" y="1645150"/>
                        <a:pt x="587247" y="1642781"/>
                      </a:cubicBezTo>
                      <a:cubicBezTo>
                        <a:pt x="596724" y="1638043"/>
                        <a:pt x="587247" y="1616721"/>
                        <a:pt x="601462" y="1607244"/>
                      </a:cubicBezTo>
                      <a:cubicBezTo>
                        <a:pt x="606200" y="1604875"/>
                        <a:pt x="606200" y="1595398"/>
                        <a:pt x="601462" y="1590660"/>
                      </a:cubicBezTo>
                      <a:close/>
                      <a:moveTo>
                        <a:pt x="575402" y="1694902"/>
                      </a:moveTo>
                      <a:cubicBezTo>
                        <a:pt x="577771" y="1694902"/>
                        <a:pt x="580140" y="1692533"/>
                        <a:pt x="582509" y="1692533"/>
                      </a:cubicBezTo>
                      <a:cubicBezTo>
                        <a:pt x="580140" y="1692533"/>
                        <a:pt x="577771" y="1692533"/>
                        <a:pt x="575402" y="1694902"/>
                      </a:cubicBezTo>
                      <a:cubicBezTo>
                        <a:pt x="575402" y="1687795"/>
                        <a:pt x="573033" y="1683056"/>
                        <a:pt x="573033" y="1678318"/>
                      </a:cubicBezTo>
                      <a:cubicBezTo>
                        <a:pt x="573033" y="1683056"/>
                        <a:pt x="575402" y="1687795"/>
                        <a:pt x="575402" y="1694902"/>
                      </a:cubicBezTo>
                      <a:close/>
                      <a:moveTo>
                        <a:pt x="584878" y="1979197"/>
                      </a:moveTo>
                      <a:cubicBezTo>
                        <a:pt x="584878" y="1979197"/>
                        <a:pt x="587247" y="1981566"/>
                        <a:pt x="587247" y="1981566"/>
                      </a:cubicBezTo>
                      <a:cubicBezTo>
                        <a:pt x="584878" y="1979197"/>
                        <a:pt x="584878" y="1979197"/>
                        <a:pt x="584878" y="1979197"/>
                      </a:cubicBezTo>
                      <a:cubicBezTo>
                        <a:pt x="582509" y="1974459"/>
                        <a:pt x="577771" y="1972090"/>
                        <a:pt x="575402" y="1969721"/>
                      </a:cubicBezTo>
                      <a:cubicBezTo>
                        <a:pt x="577771" y="1969721"/>
                        <a:pt x="580140" y="1974459"/>
                        <a:pt x="584878" y="1979197"/>
                      </a:cubicBezTo>
                      <a:close/>
                      <a:moveTo>
                        <a:pt x="755456" y="2095284"/>
                      </a:moveTo>
                      <a:cubicBezTo>
                        <a:pt x="762563" y="2092915"/>
                        <a:pt x="772039" y="2097654"/>
                        <a:pt x="779147" y="2090546"/>
                      </a:cubicBezTo>
                      <a:cubicBezTo>
                        <a:pt x="772039" y="2097654"/>
                        <a:pt x="762563" y="2092915"/>
                        <a:pt x="755456" y="2095284"/>
                      </a:cubicBezTo>
                      <a:cubicBezTo>
                        <a:pt x="753086" y="2095284"/>
                        <a:pt x="750717" y="2097654"/>
                        <a:pt x="748348" y="2097654"/>
                      </a:cubicBezTo>
                      <a:cubicBezTo>
                        <a:pt x="750717" y="2095284"/>
                        <a:pt x="753086" y="2095284"/>
                        <a:pt x="755456" y="2095284"/>
                      </a:cubicBezTo>
                      <a:close/>
                      <a:moveTo>
                        <a:pt x="779147" y="2066855"/>
                      </a:moveTo>
                      <a:cubicBezTo>
                        <a:pt x="779147" y="2066855"/>
                        <a:pt x="779147" y="2066855"/>
                        <a:pt x="779147" y="2066855"/>
                      </a:cubicBezTo>
                      <a:cubicBezTo>
                        <a:pt x="788623" y="2050271"/>
                        <a:pt x="798100" y="2047902"/>
                        <a:pt x="809946" y="2045533"/>
                      </a:cubicBezTo>
                      <a:cubicBezTo>
                        <a:pt x="828899" y="2043164"/>
                        <a:pt x="836006" y="2033687"/>
                        <a:pt x="833637" y="2019472"/>
                      </a:cubicBezTo>
                      <a:cubicBezTo>
                        <a:pt x="833637" y="2019472"/>
                        <a:pt x="833637" y="2019472"/>
                        <a:pt x="833637" y="2019472"/>
                      </a:cubicBezTo>
                      <a:cubicBezTo>
                        <a:pt x="836006" y="2033687"/>
                        <a:pt x="826529" y="2045533"/>
                        <a:pt x="809946" y="2045533"/>
                      </a:cubicBezTo>
                      <a:cubicBezTo>
                        <a:pt x="800469" y="2047902"/>
                        <a:pt x="788623" y="2050271"/>
                        <a:pt x="779147" y="2066855"/>
                      </a:cubicBezTo>
                      <a:close/>
                      <a:moveTo>
                        <a:pt x="812315" y="1867848"/>
                      </a:moveTo>
                      <a:cubicBezTo>
                        <a:pt x="812315" y="1865479"/>
                        <a:pt x="809946" y="1865479"/>
                        <a:pt x="809946" y="1865479"/>
                      </a:cubicBezTo>
                      <a:cubicBezTo>
                        <a:pt x="812315" y="1865479"/>
                        <a:pt x="812315" y="1865479"/>
                        <a:pt x="812315" y="1867848"/>
                      </a:cubicBezTo>
                      <a:cubicBezTo>
                        <a:pt x="824160" y="1870217"/>
                        <a:pt x="840744" y="1872587"/>
                        <a:pt x="847852" y="1860741"/>
                      </a:cubicBezTo>
                      <a:cubicBezTo>
                        <a:pt x="862066" y="1837050"/>
                        <a:pt x="885758" y="1827573"/>
                        <a:pt x="911818" y="1822835"/>
                      </a:cubicBezTo>
                      <a:lnTo>
                        <a:pt x="911818" y="1822835"/>
                      </a:lnTo>
                      <a:cubicBezTo>
                        <a:pt x="885758" y="1825204"/>
                        <a:pt x="862066" y="1834680"/>
                        <a:pt x="847852" y="1860741"/>
                      </a:cubicBezTo>
                      <a:cubicBezTo>
                        <a:pt x="843113" y="1872587"/>
                        <a:pt x="826529" y="1870217"/>
                        <a:pt x="812315" y="1867848"/>
                      </a:cubicBezTo>
                      <a:close/>
                      <a:moveTo>
                        <a:pt x="878650" y="1896278"/>
                      </a:moveTo>
                      <a:cubicBezTo>
                        <a:pt x="869174" y="1889170"/>
                        <a:pt x="859697" y="1884432"/>
                        <a:pt x="850221" y="1889170"/>
                      </a:cubicBezTo>
                      <a:cubicBezTo>
                        <a:pt x="859697" y="1884432"/>
                        <a:pt x="866805" y="1891539"/>
                        <a:pt x="878650" y="1896278"/>
                      </a:cubicBezTo>
                      <a:close/>
                      <a:moveTo>
                        <a:pt x="949724" y="2310875"/>
                      </a:moveTo>
                      <a:cubicBezTo>
                        <a:pt x="949724" y="2310875"/>
                        <a:pt x="949724" y="2310875"/>
                        <a:pt x="949724" y="2310875"/>
                      </a:cubicBezTo>
                      <a:cubicBezTo>
                        <a:pt x="899972" y="2291922"/>
                        <a:pt x="852590" y="2294291"/>
                        <a:pt x="802838" y="2306137"/>
                      </a:cubicBezTo>
                      <a:cubicBezTo>
                        <a:pt x="802838" y="2306137"/>
                        <a:pt x="802838" y="2306137"/>
                        <a:pt x="802838" y="2306137"/>
                      </a:cubicBezTo>
                      <a:cubicBezTo>
                        <a:pt x="852590" y="2294291"/>
                        <a:pt x="899972" y="2291922"/>
                        <a:pt x="949724" y="2310875"/>
                      </a:cubicBezTo>
                      <a:close/>
                      <a:moveTo>
                        <a:pt x="790993" y="2535942"/>
                      </a:moveTo>
                      <a:cubicBezTo>
                        <a:pt x="790993" y="2540680"/>
                        <a:pt x="793362" y="2543049"/>
                        <a:pt x="795731" y="2547788"/>
                      </a:cubicBezTo>
                      <a:cubicBezTo>
                        <a:pt x="798100" y="2562002"/>
                        <a:pt x="793362" y="2573848"/>
                        <a:pt x="786254" y="2580956"/>
                      </a:cubicBezTo>
                      <a:cubicBezTo>
                        <a:pt x="793362" y="2573848"/>
                        <a:pt x="798100" y="2562002"/>
                        <a:pt x="795731" y="2547788"/>
                      </a:cubicBezTo>
                      <a:cubicBezTo>
                        <a:pt x="793362" y="2543049"/>
                        <a:pt x="790993" y="2540680"/>
                        <a:pt x="790993" y="2535942"/>
                      </a:cubicBezTo>
                      <a:cubicBezTo>
                        <a:pt x="788623" y="2514620"/>
                        <a:pt x="790993" y="2505144"/>
                        <a:pt x="800469" y="2500405"/>
                      </a:cubicBezTo>
                      <a:cubicBezTo>
                        <a:pt x="790993" y="2505144"/>
                        <a:pt x="788623" y="2514620"/>
                        <a:pt x="790993" y="2535942"/>
                      </a:cubicBezTo>
                      <a:close/>
                      <a:moveTo>
                        <a:pt x="779147" y="2434070"/>
                      </a:move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79147" y="2434070"/>
                        <a:pt x="779147" y="2434070"/>
                        <a:pt x="779147" y="2434070"/>
                      </a:cubicBezTo>
                      <a:cubicBezTo>
                        <a:pt x="795731" y="2464868"/>
                        <a:pt x="821791" y="2483821"/>
                        <a:pt x="857328" y="2495667"/>
                      </a:cubicBezTo>
                      <a:cubicBezTo>
                        <a:pt x="857328" y="2495667"/>
                        <a:pt x="857328" y="2495667"/>
                        <a:pt x="857328" y="2495667"/>
                      </a:cubicBezTo>
                      <a:cubicBezTo>
                        <a:pt x="821791" y="2483821"/>
                        <a:pt x="793362" y="2464868"/>
                        <a:pt x="779147" y="2434070"/>
                      </a:cubicBezTo>
                      <a:close/>
                      <a:moveTo>
                        <a:pt x="776778" y="2365365"/>
                      </a:moveTo>
                      <a:cubicBezTo>
                        <a:pt x="772039" y="2365365"/>
                        <a:pt x="767301" y="2365365"/>
                        <a:pt x="762563" y="2365365"/>
                      </a:cubicBezTo>
                      <a:lnTo>
                        <a:pt x="762563" y="2365365"/>
                      </a:lnTo>
                      <a:cubicBezTo>
                        <a:pt x="769670" y="2362996"/>
                        <a:pt x="774409" y="2362996"/>
                        <a:pt x="776778" y="2365365"/>
                      </a:cubicBezTo>
                      <a:close/>
                      <a:moveTo>
                        <a:pt x="873912" y="2467237"/>
                      </a:moveTo>
                      <a:cubicBezTo>
                        <a:pt x="876281" y="2455392"/>
                        <a:pt x="888127" y="2453023"/>
                        <a:pt x="897603" y="2450654"/>
                      </a:cubicBezTo>
                      <a:cubicBezTo>
                        <a:pt x="904711" y="2448284"/>
                        <a:pt x="909449" y="2450654"/>
                        <a:pt x="911818" y="2455392"/>
                      </a:cubicBezTo>
                      <a:cubicBezTo>
                        <a:pt x="909449" y="2453023"/>
                        <a:pt x="904711" y="2450654"/>
                        <a:pt x="897603" y="2450654"/>
                      </a:cubicBezTo>
                      <a:cubicBezTo>
                        <a:pt x="888127" y="2453023"/>
                        <a:pt x="876281" y="2455392"/>
                        <a:pt x="873912" y="2467237"/>
                      </a:cubicBezTo>
                      <a:close/>
                      <a:moveTo>
                        <a:pt x="1222174" y="2599909"/>
                      </a:moveTo>
                      <a:cubicBezTo>
                        <a:pt x="1219805" y="2595170"/>
                        <a:pt x="1215066" y="2588063"/>
                        <a:pt x="1207959" y="2590432"/>
                      </a:cubicBezTo>
                      <a:cubicBezTo>
                        <a:pt x="1217435" y="2588063"/>
                        <a:pt x="1219805" y="2592801"/>
                        <a:pt x="1222174" y="2599909"/>
                      </a:cubicBezTo>
                      <a:lnTo>
                        <a:pt x="1222174" y="2599909"/>
                      </a:lnTo>
                      <a:cubicBezTo>
                        <a:pt x="1222174" y="2604647"/>
                        <a:pt x="1219805" y="2607016"/>
                        <a:pt x="1215066" y="2607016"/>
                      </a:cubicBezTo>
                      <a:lnTo>
                        <a:pt x="1215066" y="2607016"/>
                      </a:lnTo>
                      <a:cubicBezTo>
                        <a:pt x="1222174" y="2607016"/>
                        <a:pt x="1224543" y="2604647"/>
                        <a:pt x="1222174" y="2599909"/>
                      </a:cubicBezTo>
                      <a:lnTo>
                        <a:pt x="1222174" y="2599909"/>
                      </a:lnTo>
                      <a:close/>
                      <a:moveTo>
                        <a:pt x="1096610" y="2597539"/>
                      </a:moveTo>
                      <a:cubicBezTo>
                        <a:pt x="1148731" y="2580956"/>
                        <a:pt x="1186637" y="2616492"/>
                        <a:pt x="1234019" y="2628338"/>
                      </a:cubicBezTo>
                      <a:cubicBezTo>
                        <a:pt x="1234019" y="2628338"/>
                        <a:pt x="1234019" y="2628338"/>
                        <a:pt x="1234019" y="2628338"/>
                      </a:cubicBezTo>
                      <a:cubicBezTo>
                        <a:pt x="1186637" y="2616492"/>
                        <a:pt x="1148731" y="2580956"/>
                        <a:pt x="1096610" y="2597539"/>
                      </a:cubicBezTo>
                      <a:cubicBezTo>
                        <a:pt x="1096610" y="2597539"/>
                        <a:pt x="1096610" y="2597539"/>
                        <a:pt x="1096610" y="2597539"/>
                      </a:cubicBezTo>
                      <a:close/>
                      <a:moveTo>
                        <a:pt x="1205590" y="2697043"/>
                      </a:moveTo>
                      <a:cubicBezTo>
                        <a:pt x="1203221" y="2689936"/>
                        <a:pt x="1200851" y="2682828"/>
                        <a:pt x="1200851" y="2678090"/>
                      </a:cubicBezTo>
                      <a:cubicBezTo>
                        <a:pt x="1200851" y="2685197"/>
                        <a:pt x="1203221" y="2689936"/>
                        <a:pt x="1205590" y="2697043"/>
                      </a:cubicBezTo>
                      <a:cubicBezTo>
                        <a:pt x="1207959" y="2704150"/>
                        <a:pt x="1207959" y="2708888"/>
                        <a:pt x="1207959" y="2713627"/>
                      </a:cubicBezTo>
                      <a:cubicBezTo>
                        <a:pt x="1210328" y="2708888"/>
                        <a:pt x="1210328" y="2704150"/>
                        <a:pt x="1205590" y="2697043"/>
                      </a:cubicBezTo>
                      <a:close/>
                      <a:moveTo>
                        <a:pt x="1200851" y="2668613"/>
                      </a:moveTo>
                      <a:cubicBezTo>
                        <a:pt x="1200851" y="2666244"/>
                        <a:pt x="1200851" y="2663875"/>
                        <a:pt x="1200851" y="2659137"/>
                      </a:cubicBezTo>
                      <a:cubicBezTo>
                        <a:pt x="1200851" y="2656768"/>
                        <a:pt x="1200851" y="2654399"/>
                        <a:pt x="1203221" y="2654399"/>
                      </a:cubicBezTo>
                      <a:cubicBezTo>
                        <a:pt x="1203221" y="2656768"/>
                        <a:pt x="1200851" y="2656768"/>
                        <a:pt x="1200851" y="2659137"/>
                      </a:cubicBezTo>
                      <a:cubicBezTo>
                        <a:pt x="1200851" y="2661506"/>
                        <a:pt x="1200851" y="2663875"/>
                        <a:pt x="1200851" y="2668613"/>
                      </a:cubicBezTo>
                      <a:close/>
                      <a:moveTo>
                        <a:pt x="1184268" y="2742056"/>
                      </a:moveTo>
                      <a:cubicBezTo>
                        <a:pt x="1184268" y="2739687"/>
                        <a:pt x="1184268" y="2734949"/>
                        <a:pt x="1184268" y="2730211"/>
                      </a:cubicBezTo>
                      <a:cubicBezTo>
                        <a:pt x="1184268" y="2730211"/>
                        <a:pt x="1184268" y="2730211"/>
                        <a:pt x="1184268" y="2730211"/>
                      </a:cubicBezTo>
                      <a:cubicBezTo>
                        <a:pt x="1184268" y="2734949"/>
                        <a:pt x="1184268" y="2737318"/>
                        <a:pt x="1184268" y="2742056"/>
                      </a:cubicBezTo>
                      <a:close/>
                      <a:moveTo>
                        <a:pt x="1674677" y="2393795"/>
                      </a:moveTo>
                      <a:cubicBezTo>
                        <a:pt x="1674677" y="2393795"/>
                        <a:pt x="1674677" y="2393795"/>
                        <a:pt x="1674677" y="2393795"/>
                      </a:cubicBezTo>
                      <a:cubicBezTo>
                        <a:pt x="1688892" y="2415117"/>
                        <a:pt x="1658093" y="2417486"/>
                        <a:pt x="1653355" y="2426962"/>
                      </a:cubicBezTo>
                      <a:cubicBezTo>
                        <a:pt x="1653355" y="2426962"/>
                        <a:pt x="1653355" y="2426962"/>
                        <a:pt x="1653355" y="2426962"/>
                      </a:cubicBezTo>
                      <a:cubicBezTo>
                        <a:pt x="1658093" y="2415117"/>
                        <a:pt x="1688892" y="2415117"/>
                        <a:pt x="1674677" y="2393795"/>
                      </a:cubicBezTo>
                      <a:close/>
                      <a:moveTo>
                        <a:pt x="1655724" y="2396164"/>
                      </a:moveTo>
                      <a:cubicBezTo>
                        <a:pt x="1655724" y="2393795"/>
                        <a:pt x="1655724" y="2393795"/>
                        <a:pt x="1655724" y="2391425"/>
                      </a:cubicBezTo>
                      <a:cubicBezTo>
                        <a:pt x="1655724" y="2379580"/>
                        <a:pt x="1655724" y="2370103"/>
                        <a:pt x="1672308" y="2367734"/>
                      </a:cubicBezTo>
                      <a:cubicBezTo>
                        <a:pt x="1677046" y="2367734"/>
                        <a:pt x="1684154" y="2365365"/>
                        <a:pt x="1686523" y="2362996"/>
                      </a:cubicBezTo>
                      <a:cubicBezTo>
                        <a:pt x="1684154" y="2367734"/>
                        <a:pt x="1677046" y="2367734"/>
                        <a:pt x="1672308" y="2367734"/>
                      </a:cubicBezTo>
                      <a:cubicBezTo>
                        <a:pt x="1655724" y="2370103"/>
                        <a:pt x="1658093" y="2381949"/>
                        <a:pt x="1655724" y="2391425"/>
                      </a:cubicBezTo>
                      <a:cubicBezTo>
                        <a:pt x="1655724" y="2393795"/>
                        <a:pt x="1655724" y="2396164"/>
                        <a:pt x="1655724" y="2396164"/>
                      </a:cubicBezTo>
                      <a:close/>
                      <a:moveTo>
                        <a:pt x="1643878" y="2403271"/>
                      </a:moveTo>
                      <a:cubicBezTo>
                        <a:pt x="1648617" y="2403271"/>
                        <a:pt x="1650986" y="2403271"/>
                        <a:pt x="1653355" y="2400902"/>
                      </a:cubicBezTo>
                      <a:cubicBezTo>
                        <a:pt x="1650986" y="2403271"/>
                        <a:pt x="1648617" y="2403271"/>
                        <a:pt x="1643878" y="2403271"/>
                      </a:cubicBezTo>
                      <a:close/>
                      <a:moveTo>
                        <a:pt x="1686523" y="2362996"/>
                      </a:moveTo>
                      <a:cubicBezTo>
                        <a:pt x="1686523" y="2362996"/>
                        <a:pt x="1686523" y="2360627"/>
                        <a:pt x="1686523" y="2358258"/>
                      </a:cubicBezTo>
                      <a:cubicBezTo>
                        <a:pt x="1686523" y="2358258"/>
                        <a:pt x="1686523" y="2358258"/>
                        <a:pt x="1686523" y="2358258"/>
                      </a:cubicBezTo>
                      <a:cubicBezTo>
                        <a:pt x="1688892" y="2360627"/>
                        <a:pt x="1688892" y="2360627"/>
                        <a:pt x="1686523" y="2362996"/>
                      </a:cubicBezTo>
                      <a:close/>
                      <a:moveTo>
                        <a:pt x="1691261" y="2389056"/>
                      </a:moveTo>
                      <a:cubicBezTo>
                        <a:pt x="1695999" y="2386687"/>
                        <a:pt x="1700738" y="2384318"/>
                        <a:pt x="1705476" y="2381949"/>
                      </a:cubicBezTo>
                      <a:cubicBezTo>
                        <a:pt x="1710214" y="2379580"/>
                        <a:pt x="1712583" y="2377210"/>
                        <a:pt x="1717321" y="2377210"/>
                      </a:cubicBezTo>
                      <a:cubicBezTo>
                        <a:pt x="1714952" y="2377210"/>
                        <a:pt x="1710214" y="2379580"/>
                        <a:pt x="1705476" y="2381949"/>
                      </a:cubicBezTo>
                      <a:cubicBezTo>
                        <a:pt x="1700738" y="2384318"/>
                        <a:pt x="1695999" y="2386687"/>
                        <a:pt x="1691261" y="2389056"/>
                      </a:cubicBezTo>
                      <a:close/>
                      <a:moveTo>
                        <a:pt x="1714952" y="2547788"/>
                      </a:moveTo>
                      <a:cubicBezTo>
                        <a:pt x="1712583" y="2550157"/>
                        <a:pt x="1710214" y="2552526"/>
                        <a:pt x="1710214" y="2554895"/>
                      </a:cubicBezTo>
                      <a:cubicBezTo>
                        <a:pt x="1707845" y="2559634"/>
                        <a:pt x="1707845" y="2562002"/>
                        <a:pt x="1707845" y="2566741"/>
                      </a:cubicBezTo>
                      <a:cubicBezTo>
                        <a:pt x="1707845" y="2569110"/>
                        <a:pt x="1705476" y="2569110"/>
                        <a:pt x="1705476" y="2571479"/>
                      </a:cubicBezTo>
                      <a:cubicBezTo>
                        <a:pt x="1705476" y="2569110"/>
                        <a:pt x="1707845" y="2569110"/>
                        <a:pt x="1707845" y="2566741"/>
                      </a:cubicBezTo>
                      <a:cubicBezTo>
                        <a:pt x="1710214" y="2564372"/>
                        <a:pt x="1710214" y="2559634"/>
                        <a:pt x="1710214" y="2554895"/>
                      </a:cubicBezTo>
                      <a:cubicBezTo>
                        <a:pt x="1712583" y="2552526"/>
                        <a:pt x="1712583" y="2550157"/>
                        <a:pt x="1714952" y="2547788"/>
                      </a:cubicBezTo>
                      <a:close/>
                      <a:moveTo>
                        <a:pt x="1674677" y="2768116"/>
                      </a:moveTo>
                      <a:cubicBezTo>
                        <a:pt x="1707845" y="2782331"/>
                        <a:pt x="1736274" y="2772855"/>
                        <a:pt x="1769442" y="2756271"/>
                      </a:cubicBezTo>
                      <a:cubicBezTo>
                        <a:pt x="1769442" y="2756271"/>
                        <a:pt x="1769442" y="2756271"/>
                        <a:pt x="1769442" y="2756271"/>
                      </a:cubicBezTo>
                      <a:cubicBezTo>
                        <a:pt x="1736274" y="2772855"/>
                        <a:pt x="1705476" y="2782331"/>
                        <a:pt x="1674677" y="2768116"/>
                      </a:cubicBezTo>
                      <a:cubicBezTo>
                        <a:pt x="1665201" y="2763378"/>
                        <a:pt x="1660462" y="2765748"/>
                        <a:pt x="1655724" y="2770486"/>
                      </a:cubicBezTo>
                      <a:cubicBezTo>
                        <a:pt x="1658093" y="2765748"/>
                        <a:pt x="1665201" y="2763378"/>
                        <a:pt x="1674677" y="2768116"/>
                      </a:cubicBezTo>
                      <a:close/>
                      <a:moveTo>
                        <a:pt x="1743382" y="2488560"/>
                      </a:moveTo>
                      <a:lnTo>
                        <a:pt x="1743382" y="2488560"/>
                      </a:lnTo>
                      <a:cubicBezTo>
                        <a:pt x="1743382" y="2488560"/>
                        <a:pt x="1743382" y="2488560"/>
                        <a:pt x="1743382" y="2488560"/>
                      </a:cubicBezTo>
                      <a:cubicBezTo>
                        <a:pt x="1764704" y="2493298"/>
                        <a:pt x="1771811" y="2516989"/>
                        <a:pt x="1793133" y="2524097"/>
                      </a:cubicBezTo>
                      <a:cubicBezTo>
                        <a:pt x="1802610" y="2526466"/>
                        <a:pt x="1809717" y="2528835"/>
                        <a:pt x="1812086" y="2526466"/>
                      </a:cubicBezTo>
                      <a:cubicBezTo>
                        <a:pt x="1807348" y="2528835"/>
                        <a:pt x="1802610" y="2528835"/>
                        <a:pt x="1793133" y="2524097"/>
                      </a:cubicBezTo>
                      <a:cubicBezTo>
                        <a:pt x="1771811" y="2516989"/>
                        <a:pt x="1764704" y="2493298"/>
                        <a:pt x="1743382" y="2488560"/>
                      </a:cubicBezTo>
                      <a:close/>
                      <a:moveTo>
                        <a:pt x="1743382" y="2443546"/>
                      </a:moveTo>
                      <a:cubicBezTo>
                        <a:pt x="1743382" y="2445915"/>
                        <a:pt x="1743382" y="2450654"/>
                        <a:pt x="1745751" y="2453023"/>
                      </a:cubicBezTo>
                      <a:cubicBezTo>
                        <a:pt x="1748120" y="2455392"/>
                        <a:pt x="1748120" y="2455392"/>
                        <a:pt x="1748120" y="2457761"/>
                      </a:cubicBezTo>
                      <a:cubicBezTo>
                        <a:pt x="1748120" y="2455392"/>
                        <a:pt x="1745751" y="2455392"/>
                        <a:pt x="1745751" y="2453023"/>
                      </a:cubicBezTo>
                      <a:cubicBezTo>
                        <a:pt x="1743382" y="2450654"/>
                        <a:pt x="1741013" y="2445915"/>
                        <a:pt x="1743382" y="2443546"/>
                      </a:cubicBezTo>
                      <a:close/>
                      <a:moveTo>
                        <a:pt x="1795503" y="2431700"/>
                      </a:moveTo>
                      <a:cubicBezTo>
                        <a:pt x="1795503" y="2429332"/>
                        <a:pt x="1797872" y="2426962"/>
                        <a:pt x="1797872" y="2424593"/>
                      </a:cubicBezTo>
                      <a:cubicBezTo>
                        <a:pt x="1797872" y="2419855"/>
                        <a:pt x="1802610" y="2415117"/>
                        <a:pt x="1804979" y="2412747"/>
                      </a:cubicBezTo>
                      <a:cubicBezTo>
                        <a:pt x="1802610" y="2415117"/>
                        <a:pt x="1797872" y="2417486"/>
                        <a:pt x="1797872" y="2424593"/>
                      </a:cubicBezTo>
                      <a:cubicBezTo>
                        <a:pt x="1797872" y="2426962"/>
                        <a:pt x="1795503" y="2429332"/>
                        <a:pt x="1795503" y="2431700"/>
                      </a:cubicBezTo>
                      <a:close/>
                      <a:moveTo>
                        <a:pt x="2181670" y="2642553"/>
                      </a:moveTo>
                      <a:cubicBezTo>
                        <a:pt x="2184039" y="2647291"/>
                        <a:pt x="2184039" y="2654399"/>
                        <a:pt x="2184039" y="2659137"/>
                      </a:cubicBezTo>
                      <a:cubicBezTo>
                        <a:pt x="2184039" y="2654399"/>
                        <a:pt x="2181670" y="2649660"/>
                        <a:pt x="2181670" y="2642553"/>
                      </a:cubicBezTo>
                      <a:close/>
                      <a:moveTo>
                        <a:pt x="2181670" y="2265862"/>
                      </a:moveTo>
                      <a:cubicBezTo>
                        <a:pt x="2162717" y="2261123"/>
                        <a:pt x="2141395" y="2268231"/>
                        <a:pt x="2127181" y="2287184"/>
                      </a:cubicBezTo>
                      <a:cubicBezTo>
                        <a:pt x="2120073" y="2296660"/>
                        <a:pt x="2110597" y="2299030"/>
                        <a:pt x="2103489" y="2294291"/>
                      </a:cubicBezTo>
                      <a:cubicBezTo>
                        <a:pt x="2110597" y="2299030"/>
                        <a:pt x="2120073" y="2296660"/>
                        <a:pt x="2127181" y="2287184"/>
                      </a:cubicBezTo>
                      <a:cubicBezTo>
                        <a:pt x="2141395" y="2265862"/>
                        <a:pt x="2160348" y="2258754"/>
                        <a:pt x="2181670" y="2265862"/>
                      </a:cubicBezTo>
                      <a:close/>
                      <a:moveTo>
                        <a:pt x="2027677" y="2320352"/>
                      </a:moveTo>
                      <a:cubicBezTo>
                        <a:pt x="2034784" y="2310875"/>
                        <a:pt x="2034784" y="2299030"/>
                        <a:pt x="2034784" y="2287184"/>
                      </a:cubicBezTo>
                      <a:cubicBezTo>
                        <a:pt x="2034784" y="2287184"/>
                        <a:pt x="2034784" y="2287184"/>
                        <a:pt x="2034784" y="2287184"/>
                      </a:cubicBezTo>
                      <a:cubicBezTo>
                        <a:pt x="2041892" y="2289553"/>
                        <a:pt x="2051368" y="2296660"/>
                        <a:pt x="2058476" y="2291922"/>
                      </a:cubicBezTo>
                      <a:cubicBezTo>
                        <a:pt x="2070321" y="2282445"/>
                        <a:pt x="2079798" y="2280076"/>
                        <a:pt x="2091644" y="2284815"/>
                      </a:cubicBezTo>
                      <a:cubicBezTo>
                        <a:pt x="2079798" y="2280076"/>
                        <a:pt x="2070321" y="2282445"/>
                        <a:pt x="2058476" y="2291922"/>
                      </a:cubicBezTo>
                      <a:cubicBezTo>
                        <a:pt x="2051368" y="2299030"/>
                        <a:pt x="2041892" y="2289553"/>
                        <a:pt x="2034784" y="2287184"/>
                      </a:cubicBezTo>
                      <a:cubicBezTo>
                        <a:pt x="2037154" y="2299030"/>
                        <a:pt x="2037154" y="2313244"/>
                        <a:pt x="2027677" y="2320352"/>
                      </a:cubicBezTo>
                      <a:close/>
                      <a:moveTo>
                        <a:pt x="2018200" y="2329828"/>
                      </a:move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5831" y="2329828"/>
                        <a:pt x="2015831" y="2329828"/>
                        <a:pt x="2018200" y="2329828"/>
                      </a:cubicBezTo>
                      <a:cubicBezTo>
                        <a:pt x="2018200" y="2329828"/>
                        <a:pt x="2018200" y="2329828"/>
                        <a:pt x="2018200" y="2329828"/>
                      </a:cubicBezTo>
                      <a:close/>
                      <a:moveTo>
                        <a:pt x="2011093" y="2332197"/>
                      </a:moveTo>
                      <a:cubicBezTo>
                        <a:pt x="1999248" y="2341674"/>
                        <a:pt x="2003986" y="2355888"/>
                        <a:pt x="1994509" y="2365365"/>
                      </a:cubicBezTo>
                      <a:cubicBezTo>
                        <a:pt x="2003986" y="2355888"/>
                        <a:pt x="2001617" y="2339305"/>
                        <a:pt x="2011093" y="2332197"/>
                      </a:cubicBezTo>
                      <a:close/>
                      <a:moveTo>
                        <a:pt x="1868946" y="2370103"/>
                      </a:moveTo>
                      <a:lnTo>
                        <a:pt x="1868946" y="2370103"/>
                      </a:lnTo>
                      <a:cubicBezTo>
                        <a:pt x="1871315" y="2381949"/>
                        <a:pt x="1887898" y="2389056"/>
                        <a:pt x="1885529" y="2403271"/>
                      </a:cubicBezTo>
                      <a:cubicBezTo>
                        <a:pt x="1885529" y="2389056"/>
                        <a:pt x="1871315" y="2381949"/>
                        <a:pt x="1868946" y="2370103"/>
                      </a:cubicBezTo>
                      <a:close/>
                      <a:moveTo>
                        <a:pt x="1944758" y="2886573"/>
                      </a:moveTo>
                      <a:cubicBezTo>
                        <a:pt x="1937650" y="2893680"/>
                        <a:pt x="1923435" y="2896050"/>
                        <a:pt x="1916328" y="2903157"/>
                      </a:cubicBezTo>
                      <a:cubicBezTo>
                        <a:pt x="1916328" y="2903157"/>
                        <a:pt x="1916328" y="2903157"/>
                        <a:pt x="1916328" y="2903157"/>
                      </a:cubicBezTo>
                      <a:cubicBezTo>
                        <a:pt x="1921066" y="2896050"/>
                        <a:pt x="1937650" y="2893680"/>
                        <a:pt x="1944758" y="2886573"/>
                      </a:cubicBezTo>
                      <a:close/>
                      <a:moveTo>
                        <a:pt x="1932912" y="2609385"/>
                      </a:moveTo>
                      <a:cubicBezTo>
                        <a:pt x="1928174" y="2609385"/>
                        <a:pt x="1923435" y="2609385"/>
                        <a:pt x="1921066" y="2607016"/>
                      </a:cubicBezTo>
                      <a:cubicBezTo>
                        <a:pt x="1923435" y="2609385"/>
                        <a:pt x="1928174" y="2611754"/>
                        <a:pt x="1932912" y="2609385"/>
                      </a:cubicBezTo>
                      <a:lnTo>
                        <a:pt x="1932912" y="2609385"/>
                      </a:lnTo>
                      <a:cubicBezTo>
                        <a:pt x="1944758" y="2609385"/>
                        <a:pt x="1956603" y="2609385"/>
                        <a:pt x="1968449" y="2609385"/>
                      </a:cubicBezTo>
                      <a:cubicBezTo>
                        <a:pt x="1968449" y="2609385"/>
                        <a:pt x="1968449" y="2609385"/>
                        <a:pt x="1968449" y="2609385"/>
                      </a:cubicBezTo>
                      <a:cubicBezTo>
                        <a:pt x="1954234" y="2609385"/>
                        <a:pt x="1944758" y="2609385"/>
                        <a:pt x="1932912" y="2609385"/>
                      </a:cubicBezTo>
                      <a:close/>
                      <a:moveTo>
                        <a:pt x="1961342" y="2519358"/>
                      </a:moveTo>
                      <a:cubicBezTo>
                        <a:pt x="1968449" y="2502774"/>
                        <a:pt x="1977925" y="2495667"/>
                        <a:pt x="2001617" y="2488560"/>
                      </a:cubicBezTo>
                      <a:lnTo>
                        <a:pt x="2001617" y="2488560"/>
                      </a:lnTo>
                      <a:cubicBezTo>
                        <a:pt x="1977925" y="2495667"/>
                        <a:pt x="1970818" y="2505144"/>
                        <a:pt x="1961342" y="2519358"/>
                      </a:cubicBezTo>
                      <a:cubicBezTo>
                        <a:pt x="1961342" y="2519358"/>
                        <a:pt x="1961342" y="2519358"/>
                        <a:pt x="1961342" y="2519358"/>
                      </a:cubicBezTo>
                      <a:close/>
                      <a:moveTo>
                        <a:pt x="1951865" y="2860513"/>
                      </a:moveTo>
                      <a:cubicBezTo>
                        <a:pt x="1982664" y="2860513"/>
                        <a:pt x="1992140" y="2829714"/>
                        <a:pt x="2013462" y="2820238"/>
                      </a:cubicBezTo>
                      <a:cubicBezTo>
                        <a:pt x="2018200" y="2817868"/>
                        <a:pt x="2020570" y="2817868"/>
                        <a:pt x="2020570" y="2813130"/>
                      </a:cubicBezTo>
                      <a:cubicBezTo>
                        <a:pt x="2018200" y="2815499"/>
                        <a:pt x="2015831" y="2817868"/>
                        <a:pt x="2013462" y="2820238"/>
                      </a:cubicBezTo>
                      <a:cubicBezTo>
                        <a:pt x="1992140" y="2829714"/>
                        <a:pt x="1982664" y="2860513"/>
                        <a:pt x="1951865" y="2860513"/>
                      </a:cubicBezTo>
                      <a:cubicBezTo>
                        <a:pt x="1949496" y="2860513"/>
                        <a:pt x="1949496" y="2862882"/>
                        <a:pt x="1947127" y="2862882"/>
                      </a:cubicBezTo>
                      <a:cubicBezTo>
                        <a:pt x="1949496" y="2860513"/>
                        <a:pt x="1951865" y="2860513"/>
                        <a:pt x="1951865" y="2860513"/>
                      </a:cubicBezTo>
                      <a:close/>
                      <a:moveTo>
                        <a:pt x="2025308" y="2860513"/>
                      </a:moveTo>
                      <a:lnTo>
                        <a:pt x="2025308" y="2860513"/>
                      </a:lnTo>
                      <a:cubicBezTo>
                        <a:pt x="2022939" y="2862882"/>
                        <a:pt x="2022939" y="2865251"/>
                        <a:pt x="2020570" y="2867620"/>
                      </a:cubicBezTo>
                      <a:cubicBezTo>
                        <a:pt x="2022939" y="2867620"/>
                        <a:pt x="2025308" y="2862882"/>
                        <a:pt x="2025308" y="2860513"/>
                      </a:cubicBezTo>
                      <a:close/>
                      <a:moveTo>
                        <a:pt x="2001617" y="2569110"/>
                      </a:moveTo>
                      <a:cubicBezTo>
                        <a:pt x="2001617" y="2573848"/>
                        <a:pt x="2001617" y="2580956"/>
                        <a:pt x="2001617" y="2585694"/>
                      </a:cubicBezTo>
                      <a:cubicBezTo>
                        <a:pt x="2001617" y="2592801"/>
                        <a:pt x="2001617" y="2602278"/>
                        <a:pt x="2001617" y="2609385"/>
                      </a:cubicBezTo>
                      <a:cubicBezTo>
                        <a:pt x="2001617" y="2618862"/>
                        <a:pt x="1996878" y="2623600"/>
                        <a:pt x="1987402" y="2625969"/>
                      </a:cubicBezTo>
                      <a:cubicBezTo>
                        <a:pt x="1980294" y="2625969"/>
                        <a:pt x="1977925" y="2625969"/>
                        <a:pt x="1973187" y="2623600"/>
                      </a:cubicBezTo>
                      <a:cubicBezTo>
                        <a:pt x="1975556" y="2625969"/>
                        <a:pt x="1980294" y="2625969"/>
                        <a:pt x="1987402" y="2625969"/>
                      </a:cubicBezTo>
                      <a:cubicBezTo>
                        <a:pt x="1996878" y="2625969"/>
                        <a:pt x="2001617" y="2618862"/>
                        <a:pt x="2001617" y="2609385"/>
                      </a:cubicBezTo>
                      <a:cubicBezTo>
                        <a:pt x="2001617" y="2602278"/>
                        <a:pt x="2001617" y="2592801"/>
                        <a:pt x="2001617" y="2585694"/>
                      </a:cubicBezTo>
                      <a:cubicBezTo>
                        <a:pt x="2001617" y="2580956"/>
                        <a:pt x="2001617" y="2576217"/>
                        <a:pt x="2001617" y="2569110"/>
                      </a:cubicBezTo>
                      <a:cubicBezTo>
                        <a:pt x="2030046" y="2562002"/>
                        <a:pt x="2039523" y="2540680"/>
                        <a:pt x="2053737" y="2521727"/>
                      </a:cubicBezTo>
                      <a:cubicBezTo>
                        <a:pt x="2046630" y="2512251"/>
                        <a:pt x="2034784" y="2505144"/>
                        <a:pt x="2030046" y="2493298"/>
                      </a:cubicBezTo>
                      <a:cubicBezTo>
                        <a:pt x="2015831" y="2469607"/>
                        <a:pt x="1996878" y="2457761"/>
                        <a:pt x="1968449" y="2467237"/>
                      </a:cubicBezTo>
                      <a:cubicBezTo>
                        <a:pt x="1954234" y="2471976"/>
                        <a:pt x="1944758" y="2464868"/>
                        <a:pt x="1944758" y="2453023"/>
                      </a:cubicBezTo>
                      <a:cubicBezTo>
                        <a:pt x="1944758" y="2434070"/>
                        <a:pt x="1935281" y="2424593"/>
                        <a:pt x="1921066" y="2412747"/>
                      </a:cubicBezTo>
                      <a:cubicBezTo>
                        <a:pt x="1916328" y="2408009"/>
                        <a:pt x="1911590" y="2403271"/>
                        <a:pt x="1911590" y="2396164"/>
                      </a:cubicBezTo>
                      <a:cubicBezTo>
                        <a:pt x="1913959" y="2384318"/>
                        <a:pt x="1916328" y="2377210"/>
                        <a:pt x="1923435" y="2370103"/>
                      </a:cubicBezTo>
                      <a:cubicBezTo>
                        <a:pt x="1916328" y="2377210"/>
                        <a:pt x="1913959" y="2384318"/>
                        <a:pt x="1911590" y="2396164"/>
                      </a:cubicBezTo>
                      <a:cubicBezTo>
                        <a:pt x="1909221" y="2403271"/>
                        <a:pt x="1916328" y="2408009"/>
                        <a:pt x="1921066" y="2412747"/>
                      </a:cubicBezTo>
                      <a:cubicBezTo>
                        <a:pt x="1932912" y="2424593"/>
                        <a:pt x="1944758" y="2436439"/>
                        <a:pt x="1944758" y="2453023"/>
                      </a:cubicBezTo>
                      <a:cubicBezTo>
                        <a:pt x="1944758" y="2464868"/>
                        <a:pt x="1954234" y="2474345"/>
                        <a:pt x="1968449" y="2467237"/>
                      </a:cubicBezTo>
                      <a:cubicBezTo>
                        <a:pt x="1999248" y="2455392"/>
                        <a:pt x="2015831" y="2467237"/>
                        <a:pt x="2030046" y="2493298"/>
                      </a:cubicBezTo>
                      <a:cubicBezTo>
                        <a:pt x="2037154" y="2502774"/>
                        <a:pt x="2046630" y="2512251"/>
                        <a:pt x="2053737" y="2521727"/>
                      </a:cubicBezTo>
                      <a:cubicBezTo>
                        <a:pt x="2067952" y="2533573"/>
                        <a:pt x="2089274" y="2526466"/>
                        <a:pt x="2103489" y="2540680"/>
                      </a:cubicBezTo>
                      <a:cubicBezTo>
                        <a:pt x="2124811" y="2569110"/>
                        <a:pt x="2157979" y="2585694"/>
                        <a:pt x="2184039" y="2609385"/>
                      </a:cubicBezTo>
                      <a:cubicBezTo>
                        <a:pt x="2184039" y="2609385"/>
                        <a:pt x="2184039" y="2609385"/>
                        <a:pt x="2184039" y="2609385"/>
                      </a:cubicBezTo>
                      <a:cubicBezTo>
                        <a:pt x="2157979" y="2585694"/>
                        <a:pt x="2127181" y="2566741"/>
                        <a:pt x="2103489" y="2540680"/>
                      </a:cubicBezTo>
                      <a:cubicBezTo>
                        <a:pt x="2091644" y="2524097"/>
                        <a:pt x="2067952" y="2531204"/>
                        <a:pt x="2053737" y="2521727"/>
                      </a:cubicBezTo>
                      <a:cubicBezTo>
                        <a:pt x="2039523" y="2540680"/>
                        <a:pt x="2030046" y="2564372"/>
                        <a:pt x="2001617" y="2569110"/>
                      </a:cubicBezTo>
                      <a:close/>
                      <a:moveTo>
                        <a:pt x="2181670" y="2642553"/>
                      </a:moveTo>
                      <a:cubicBezTo>
                        <a:pt x="2181670" y="2640184"/>
                        <a:pt x="2179301" y="2637814"/>
                        <a:pt x="2179301" y="2635446"/>
                      </a:cubicBezTo>
                      <a:cubicBezTo>
                        <a:pt x="2179301" y="2633076"/>
                        <a:pt x="2176932" y="2630707"/>
                        <a:pt x="2176932" y="2628338"/>
                      </a:cubicBezTo>
                      <a:cubicBezTo>
                        <a:pt x="2176932" y="2630707"/>
                        <a:pt x="2176932" y="2633076"/>
                        <a:pt x="2179301" y="2635446"/>
                      </a:cubicBezTo>
                      <a:cubicBezTo>
                        <a:pt x="2179301" y="2637814"/>
                        <a:pt x="2179301" y="2640184"/>
                        <a:pt x="2181670" y="2642553"/>
                      </a:cubicBezTo>
                      <a:close/>
                      <a:moveTo>
                        <a:pt x="2257483" y="2694674"/>
                      </a:moveTo>
                      <a:cubicBezTo>
                        <a:pt x="2245637" y="2689936"/>
                        <a:pt x="2238529" y="2692304"/>
                        <a:pt x="2236160" y="2699412"/>
                      </a:cubicBezTo>
                      <a:cubicBezTo>
                        <a:pt x="2238529" y="2692304"/>
                        <a:pt x="2245637" y="2692304"/>
                        <a:pt x="2257483" y="2694674"/>
                      </a:cubicBezTo>
                      <a:cubicBezTo>
                        <a:pt x="2285912" y="2704150"/>
                        <a:pt x="2309603" y="2689936"/>
                        <a:pt x="2338033" y="2687566"/>
                      </a:cubicBezTo>
                      <a:cubicBezTo>
                        <a:pt x="2345140" y="2687566"/>
                        <a:pt x="2349878" y="2682828"/>
                        <a:pt x="2352248" y="2678090"/>
                      </a:cubicBezTo>
                      <a:cubicBezTo>
                        <a:pt x="2352248" y="2682828"/>
                        <a:pt x="2347509" y="2687566"/>
                        <a:pt x="2338033" y="2687566"/>
                      </a:cubicBezTo>
                      <a:cubicBezTo>
                        <a:pt x="2311972" y="2689936"/>
                        <a:pt x="2285912" y="2704150"/>
                        <a:pt x="2257483" y="2694674"/>
                      </a:cubicBezTo>
                      <a:close/>
                      <a:moveTo>
                        <a:pt x="2359355" y="2313244"/>
                      </a:moveTo>
                      <a:cubicBezTo>
                        <a:pt x="2368831" y="2313244"/>
                        <a:pt x="2371201" y="2320352"/>
                        <a:pt x="2368831" y="2327459"/>
                      </a:cubicBezTo>
                      <a:cubicBezTo>
                        <a:pt x="2366462" y="2332197"/>
                        <a:pt x="2364093" y="2332197"/>
                        <a:pt x="2359355" y="2332197"/>
                      </a:cubicBezTo>
                      <a:cubicBezTo>
                        <a:pt x="2364093" y="2332197"/>
                        <a:pt x="2366462" y="2332197"/>
                        <a:pt x="2368831" y="2327459"/>
                      </a:cubicBezTo>
                      <a:cubicBezTo>
                        <a:pt x="2371201" y="2320352"/>
                        <a:pt x="2368831" y="2313244"/>
                        <a:pt x="2359355" y="2313244"/>
                      </a:cubicBezTo>
                      <a:cubicBezTo>
                        <a:pt x="2345140" y="2310875"/>
                        <a:pt x="2330925" y="2303768"/>
                        <a:pt x="2314341" y="2303768"/>
                      </a:cubicBezTo>
                      <a:cubicBezTo>
                        <a:pt x="2333295" y="2303768"/>
                        <a:pt x="2345140" y="2310875"/>
                        <a:pt x="2359355" y="2313244"/>
                      </a:cubicBezTo>
                      <a:close/>
                      <a:moveTo>
                        <a:pt x="2321449" y="2275338"/>
                      </a:moveTo>
                      <a:cubicBezTo>
                        <a:pt x="2321449" y="2277707"/>
                        <a:pt x="2321449" y="2282445"/>
                        <a:pt x="2321449" y="2284815"/>
                      </a:cubicBezTo>
                      <a:cubicBezTo>
                        <a:pt x="2321449" y="2284815"/>
                        <a:pt x="2321449" y="2284815"/>
                        <a:pt x="2321449" y="2287184"/>
                      </a:cubicBezTo>
                      <a:cubicBezTo>
                        <a:pt x="2321449" y="2287184"/>
                        <a:pt x="2321449" y="2287184"/>
                        <a:pt x="2321449" y="2284815"/>
                      </a:cubicBezTo>
                      <a:cubicBezTo>
                        <a:pt x="2321449" y="2282445"/>
                        <a:pt x="2321449" y="2277707"/>
                        <a:pt x="2321449" y="2275338"/>
                      </a:cubicBezTo>
                      <a:close/>
                      <a:moveTo>
                        <a:pt x="2435167" y="2386687"/>
                      </a:moveTo>
                      <a:cubicBezTo>
                        <a:pt x="2432798" y="2381949"/>
                        <a:pt x="2435167" y="2374842"/>
                        <a:pt x="2437536" y="2367734"/>
                      </a:cubicBezTo>
                      <a:cubicBezTo>
                        <a:pt x="2439905" y="2360627"/>
                        <a:pt x="2447013" y="2358258"/>
                        <a:pt x="2444643" y="2351150"/>
                      </a:cubicBezTo>
                      <a:cubicBezTo>
                        <a:pt x="2444643" y="2351150"/>
                        <a:pt x="2444643" y="2351150"/>
                        <a:pt x="2444643" y="2351150"/>
                      </a:cubicBezTo>
                      <a:cubicBezTo>
                        <a:pt x="2447013" y="2358258"/>
                        <a:pt x="2439905" y="2362996"/>
                        <a:pt x="2437536" y="2367734"/>
                      </a:cubicBezTo>
                      <a:cubicBezTo>
                        <a:pt x="2435167" y="2374842"/>
                        <a:pt x="2432798" y="2381949"/>
                        <a:pt x="2435167" y="2386687"/>
                      </a:cubicBezTo>
                      <a:close/>
                      <a:moveTo>
                        <a:pt x="2418583" y="2332197"/>
                      </a:moveTo>
                      <a:cubicBezTo>
                        <a:pt x="2418583" y="2332197"/>
                        <a:pt x="2418583" y="2332197"/>
                        <a:pt x="2418583" y="2332197"/>
                      </a:cubicBezTo>
                      <a:cubicBezTo>
                        <a:pt x="2447013" y="2329828"/>
                        <a:pt x="2475442" y="2332197"/>
                        <a:pt x="2501503" y="2308506"/>
                      </a:cubicBezTo>
                      <a:cubicBezTo>
                        <a:pt x="2501503" y="2308506"/>
                        <a:pt x="2501503" y="2308506"/>
                        <a:pt x="2501503" y="2308506"/>
                      </a:cubicBezTo>
                      <a:cubicBezTo>
                        <a:pt x="2475442" y="2332197"/>
                        <a:pt x="2447013" y="2329828"/>
                        <a:pt x="2418583" y="2332197"/>
                      </a:cubicBezTo>
                      <a:close/>
                      <a:moveTo>
                        <a:pt x="2463597" y="2441177"/>
                      </a:moveTo>
                      <a:cubicBezTo>
                        <a:pt x="2477811" y="2443546"/>
                        <a:pt x="2494395" y="2436439"/>
                        <a:pt x="2506241" y="2445915"/>
                      </a:cubicBezTo>
                      <a:cubicBezTo>
                        <a:pt x="2508610" y="2448284"/>
                        <a:pt x="2508610" y="2448284"/>
                        <a:pt x="2508610" y="2450654"/>
                      </a:cubicBezTo>
                      <a:cubicBezTo>
                        <a:pt x="2508610" y="2448284"/>
                        <a:pt x="2506241" y="2448284"/>
                        <a:pt x="2506241" y="2445915"/>
                      </a:cubicBezTo>
                      <a:cubicBezTo>
                        <a:pt x="2494395" y="2436439"/>
                        <a:pt x="2477811" y="2443546"/>
                        <a:pt x="2463597" y="2441177"/>
                      </a:cubicBezTo>
                      <a:cubicBezTo>
                        <a:pt x="2442274" y="2436439"/>
                        <a:pt x="2418583" y="2445915"/>
                        <a:pt x="2399630" y="2429332"/>
                      </a:cubicBezTo>
                      <a:cubicBezTo>
                        <a:pt x="2387785" y="2419855"/>
                        <a:pt x="2356986" y="2443546"/>
                        <a:pt x="2345140" y="2464868"/>
                      </a:cubicBezTo>
                      <a:cubicBezTo>
                        <a:pt x="2342771" y="2464868"/>
                        <a:pt x="2338033" y="2464868"/>
                        <a:pt x="2335664" y="2464868"/>
                      </a:cubicBezTo>
                      <a:cubicBezTo>
                        <a:pt x="2338033" y="2464868"/>
                        <a:pt x="2340402" y="2464868"/>
                        <a:pt x="2345140" y="2464868"/>
                      </a:cubicBezTo>
                      <a:lnTo>
                        <a:pt x="2345140" y="2464868"/>
                      </a:lnTo>
                      <a:cubicBezTo>
                        <a:pt x="2356986" y="2443546"/>
                        <a:pt x="2387785" y="2419855"/>
                        <a:pt x="2399630" y="2429332"/>
                      </a:cubicBezTo>
                      <a:cubicBezTo>
                        <a:pt x="2420952" y="2445915"/>
                        <a:pt x="2442274" y="2434070"/>
                        <a:pt x="2463597" y="2441177"/>
                      </a:cubicBezTo>
                      <a:close/>
                      <a:moveTo>
                        <a:pt x="2508610" y="2488560"/>
                      </a:moveTo>
                      <a:cubicBezTo>
                        <a:pt x="2508610" y="2486190"/>
                        <a:pt x="2508610" y="2486190"/>
                        <a:pt x="2506241" y="2483821"/>
                      </a:cubicBezTo>
                      <a:cubicBezTo>
                        <a:pt x="2506241" y="2481452"/>
                        <a:pt x="2503872" y="2479083"/>
                        <a:pt x="2503872" y="2479083"/>
                      </a:cubicBezTo>
                      <a:cubicBezTo>
                        <a:pt x="2503872" y="2481452"/>
                        <a:pt x="2503872" y="2483821"/>
                        <a:pt x="2506241" y="2483821"/>
                      </a:cubicBezTo>
                      <a:cubicBezTo>
                        <a:pt x="2508610" y="2486190"/>
                        <a:pt x="2508610" y="2486190"/>
                        <a:pt x="2508610" y="2488560"/>
                      </a:cubicBezTo>
                      <a:close/>
                      <a:moveTo>
                        <a:pt x="2461227" y="2597539"/>
                      </a:moveTo>
                      <a:cubicBezTo>
                        <a:pt x="2454120" y="2599909"/>
                        <a:pt x="2449382" y="2604647"/>
                        <a:pt x="2444643" y="2611754"/>
                      </a:cubicBezTo>
                      <a:cubicBezTo>
                        <a:pt x="2442274" y="2616492"/>
                        <a:pt x="2439905" y="2618862"/>
                        <a:pt x="2439905" y="2623600"/>
                      </a:cubicBezTo>
                      <a:cubicBezTo>
                        <a:pt x="2437536" y="2628338"/>
                        <a:pt x="2432798" y="2625969"/>
                        <a:pt x="2430429" y="2623600"/>
                      </a:cubicBezTo>
                      <a:cubicBezTo>
                        <a:pt x="2418583" y="2614123"/>
                        <a:pt x="2409107" y="2628338"/>
                        <a:pt x="2397261" y="2625969"/>
                      </a:cubicBezTo>
                      <a:cubicBezTo>
                        <a:pt x="2397261" y="2625969"/>
                        <a:pt x="2397261" y="2625969"/>
                        <a:pt x="2397261" y="2625969"/>
                      </a:cubicBezTo>
                      <a:cubicBezTo>
                        <a:pt x="2409107" y="2628338"/>
                        <a:pt x="2418583" y="2614123"/>
                        <a:pt x="2430429" y="2623600"/>
                      </a:cubicBezTo>
                      <a:cubicBezTo>
                        <a:pt x="2432798" y="2625969"/>
                        <a:pt x="2437536" y="2628338"/>
                        <a:pt x="2439905" y="2623600"/>
                      </a:cubicBezTo>
                      <a:cubicBezTo>
                        <a:pt x="2442274" y="2618862"/>
                        <a:pt x="2442274" y="2614123"/>
                        <a:pt x="2444643" y="2611754"/>
                      </a:cubicBezTo>
                      <a:cubicBezTo>
                        <a:pt x="2449382" y="2604647"/>
                        <a:pt x="2454120" y="2599909"/>
                        <a:pt x="2461227" y="2597539"/>
                      </a:cubicBezTo>
                      <a:close/>
                      <a:moveTo>
                        <a:pt x="2338033" y="2552526"/>
                      </a:moveTo>
                      <a:cubicBezTo>
                        <a:pt x="2333295" y="2545419"/>
                        <a:pt x="2326187" y="2543049"/>
                        <a:pt x="2319080" y="2535942"/>
                      </a:cubicBezTo>
                      <a:cubicBezTo>
                        <a:pt x="2319080" y="2535942"/>
                        <a:pt x="2319080" y="2535942"/>
                        <a:pt x="2319080" y="2535942"/>
                      </a:cubicBezTo>
                      <a:cubicBezTo>
                        <a:pt x="2326187" y="2543049"/>
                        <a:pt x="2333295" y="2547788"/>
                        <a:pt x="2338033" y="2552526"/>
                      </a:cubicBezTo>
                      <a:cubicBezTo>
                        <a:pt x="2342771" y="2557264"/>
                        <a:pt x="2342771" y="2566741"/>
                        <a:pt x="2338033" y="2573848"/>
                      </a:cubicBezTo>
                      <a:cubicBezTo>
                        <a:pt x="2342771" y="2569110"/>
                        <a:pt x="2342771" y="2559634"/>
                        <a:pt x="2338033" y="2552526"/>
                      </a:cubicBezTo>
                      <a:close/>
                      <a:moveTo>
                        <a:pt x="2340402" y="2609385"/>
                      </a:moveTo>
                      <a:cubicBezTo>
                        <a:pt x="2330925" y="2609385"/>
                        <a:pt x="2319080" y="2611754"/>
                        <a:pt x="2314341" y="2621231"/>
                      </a:cubicBezTo>
                      <a:cubicBezTo>
                        <a:pt x="2314341" y="2621231"/>
                        <a:pt x="2314341" y="2621231"/>
                        <a:pt x="2314341" y="2621231"/>
                      </a:cubicBezTo>
                      <a:cubicBezTo>
                        <a:pt x="2319080" y="2611754"/>
                        <a:pt x="2330925" y="2611754"/>
                        <a:pt x="2340402" y="2609385"/>
                      </a:cubicBezTo>
                      <a:cubicBezTo>
                        <a:pt x="2349878" y="2609385"/>
                        <a:pt x="2364093" y="2614123"/>
                        <a:pt x="2371201" y="2604647"/>
                      </a:cubicBezTo>
                      <a:cubicBezTo>
                        <a:pt x="2371201" y="2604647"/>
                        <a:pt x="2371201" y="2604647"/>
                        <a:pt x="2371201" y="2604647"/>
                      </a:cubicBezTo>
                      <a:cubicBezTo>
                        <a:pt x="2364093" y="2614123"/>
                        <a:pt x="2352248" y="2609385"/>
                        <a:pt x="2340402" y="2609385"/>
                      </a:cubicBezTo>
                      <a:close/>
                      <a:moveTo>
                        <a:pt x="2364093" y="2628338"/>
                      </a:moveTo>
                      <a:cubicBezTo>
                        <a:pt x="2361724" y="2628338"/>
                        <a:pt x="2359355" y="2628338"/>
                        <a:pt x="2361724" y="2630707"/>
                      </a:cubicBezTo>
                      <a:cubicBezTo>
                        <a:pt x="2361724" y="2630707"/>
                        <a:pt x="2364093" y="2630707"/>
                        <a:pt x="2364093" y="2630707"/>
                      </a:cubicBezTo>
                      <a:lnTo>
                        <a:pt x="2364093" y="2630707"/>
                      </a:lnTo>
                      <a:cubicBezTo>
                        <a:pt x="2364093" y="2630707"/>
                        <a:pt x="2361724" y="2630707"/>
                        <a:pt x="2361724" y="2630707"/>
                      </a:cubicBezTo>
                      <a:cubicBezTo>
                        <a:pt x="2359355" y="2628338"/>
                        <a:pt x="2361724" y="2628338"/>
                        <a:pt x="2364093" y="2628338"/>
                      </a:cubicBezTo>
                      <a:close/>
                      <a:moveTo>
                        <a:pt x="2378308" y="2782331"/>
                      </a:moveTo>
                      <a:cubicBezTo>
                        <a:pt x="2371201" y="2775224"/>
                        <a:pt x="2366462" y="2768116"/>
                        <a:pt x="2361724" y="2756271"/>
                      </a:cubicBezTo>
                      <a:cubicBezTo>
                        <a:pt x="2366462" y="2768116"/>
                        <a:pt x="2371201" y="2777593"/>
                        <a:pt x="2378308" y="2782331"/>
                      </a:cubicBezTo>
                      <a:close/>
                      <a:moveTo>
                        <a:pt x="2371201" y="2543049"/>
                      </a:moveTo>
                      <a:cubicBezTo>
                        <a:pt x="2380677" y="2524097"/>
                        <a:pt x="2394892" y="2509882"/>
                        <a:pt x="2409107" y="2490929"/>
                      </a:cubicBezTo>
                      <a:lnTo>
                        <a:pt x="2409107" y="2490929"/>
                      </a:lnTo>
                      <a:cubicBezTo>
                        <a:pt x="2397261" y="2509882"/>
                        <a:pt x="2380677" y="2526466"/>
                        <a:pt x="2371201" y="2543049"/>
                      </a:cubicBezTo>
                      <a:close/>
                      <a:moveTo>
                        <a:pt x="2406737" y="2796546"/>
                      </a:move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6737" y="2796546"/>
                        <a:pt x="2406737" y="2796546"/>
                        <a:pt x="2406737" y="2796546"/>
                      </a:cubicBezTo>
                      <a:cubicBezTo>
                        <a:pt x="2401999" y="2796546"/>
                        <a:pt x="2394892" y="2794177"/>
                        <a:pt x="2392523" y="2791808"/>
                      </a:cubicBezTo>
                      <a:cubicBezTo>
                        <a:pt x="2394892" y="2794177"/>
                        <a:pt x="2401999" y="2794177"/>
                        <a:pt x="2406737" y="2796546"/>
                      </a:cubicBezTo>
                      <a:close/>
                      <a:moveTo>
                        <a:pt x="2482550" y="2566741"/>
                      </a:moveTo>
                      <a:cubicBezTo>
                        <a:pt x="2480180" y="2564372"/>
                        <a:pt x="2477811" y="2562002"/>
                        <a:pt x="2473073" y="2562002"/>
                      </a:cubicBezTo>
                      <a:cubicBezTo>
                        <a:pt x="2475442" y="2562002"/>
                        <a:pt x="2477811" y="2564372"/>
                        <a:pt x="2482550" y="2566741"/>
                      </a:cubicBezTo>
                      <a:cubicBezTo>
                        <a:pt x="2492026" y="2573848"/>
                        <a:pt x="2499133" y="2578586"/>
                        <a:pt x="2508610" y="2578586"/>
                      </a:cubicBezTo>
                      <a:cubicBezTo>
                        <a:pt x="2499133" y="2578586"/>
                        <a:pt x="2489657" y="2573848"/>
                        <a:pt x="2482550" y="2566741"/>
                      </a:cubicBezTo>
                      <a:close/>
                      <a:moveTo>
                        <a:pt x="2567838" y="2569110"/>
                      </a:moveTo>
                      <a:cubicBezTo>
                        <a:pt x="2570207" y="2569110"/>
                        <a:pt x="2572577" y="2571479"/>
                        <a:pt x="2574946" y="2571479"/>
                      </a:cubicBezTo>
                      <a:cubicBezTo>
                        <a:pt x="2574946" y="2571479"/>
                        <a:pt x="2577315" y="2571479"/>
                        <a:pt x="2577315" y="2571479"/>
                      </a:cubicBezTo>
                      <a:cubicBezTo>
                        <a:pt x="2577315" y="2571479"/>
                        <a:pt x="2574946" y="2571479"/>
                        <a:pt x="2574946" y="2571479"/>
                      </a:cubicBezTo>
                      <a:cubicBezTo>
                        <a:pt x="2574946" y="2571479"/>
                        <a:pt x="2570207" y="2571479"/>
                        <a:pt x="2567838" y="2569110"/>
                      </a:cubicBezTo>
                      <a:close/>
                      <a:moveTo>
                        <a:pt x="2754999" y="2303768"/>
                      </a:moveTo>
                      <a:cubicBezTo>
                        <a:pt x="2738416" y="2301398"/>
                        <a:pt x="2733677" y="2313244"/>
                        <a:pt x="2726570" y="2322721"/>
                      </a:cubicBezTo>
                      <a:cubicBezTo>
                        <a:pt x="2714724" y="2336935"/>
                        <a:pt x="2700509" y="2346412"/>
                        <a:pt x="2679187" y="2334566"/>
                      </a:cubicBezTo>
                      <a:cubicBezTo>
                        <a:pt x="2657865" y="2322721"/>
                        <a:pt x="2629436" y="2327459"/>
                        <a:pt x="2608114" y="2308506"/>
                      </a:cubicBezTo>
                      <a:cubicBezTo>
                        <a:pt x="2603375" y="2303768"/>
                        <a:pt x="2593899" y="2303768"/>
                        <a:pt x="2586791" y="2306137"/>
                      </a:cubicBezTo>
                      <a:cubicBezTo>
                        <a:pt x="2579684" y="2308506"/>
                        <a:pt x="2570207" y="2310875"/>
                        <a:pt x="2567838" y="2306137"/>
                      </a:cubicBezTo>
                      <a:cubicBezTo>
                        <a:pt x="2553624" y="2282445"/>
                        <a:pt x="2520456" y="2289553"/>
                        <a:pt x="2503872" y="2272969"/>
                      </a:cubicBezTo>
                      <a:cubicBezTo>
                        <a:pt x="2494395" y="2263493"/>
                        <a:pt x="2482550" y="2263493"/>
                        <a:pt x="2468335" y="2265862"/>
                      </a:cubicBezTo>
                      <a:cubicBezTo>
                        <a:pt x="2425691" y="2272969"/>
                        <a:pt x="2413845" y="2258754"/>
                        <a:pt x="2420952" y="2220848"/>
                      </a:cubicBezTo>
                      <a:cubicBezTo>
                        <a:pt x="2428060" y="2190050"/>
                        <a:pt x="2418583" y="2178204"/>
                        <a:pt x="2385415" y="2182942"/>
                      </a:cubicBezTo>
                      <a:cubicBezTo>
                        <a:pt x="2373570" y="2185311"/>
                        <a:pt x="2364093" y="2180573"/>
                        <a:pt x="2352248" y="2178204"/>
                      </a:cubicBezTo>
                      <a:cubicBezTo>
                        <a:pt x="2340402" y="2178204"/>
                        <a:pt x="2326187" y="2175835"/>
                        <a:pt x="2321449" y="2185311"/>
                      </a:cubicBezTo>
                      <a:cubicBezTo>
                        <a:pt x="2311972" y="2201895"/>
                        <a:pt x="2297758" y="2204264"/>
                        <a:pt x="2276435" y="2204264"/>
                      </a:cubicBezTo>
                      <a:cubicBezTo>
                        <a:pt x="2252744" y="2204264"/>
                        <a:pt x="2231422" y="2216110"/>
                        <a:pt x="2221946" y="2237432"/>
                      </a:cubicBezTo>
                      <a:cubicBezTo>
                        <a:pt x="2229053" y="2213741"/>
                        <a:pt x="2250375" y="2204264"/>
                        <a:pt x="2276435" y="2204264"/>
                      </a:cubicBezTo>
                      <a:cubicBezTo>
                        <a:pt x="2297758" y="2204264"/>
                        <a:pt x="2309603" y="2201895"/>
                        <a:pt x="2321449" y="2185311"/>
                      </a:cubicBezTo>
                      <a:cubicBezTo>
                        <a:pt x="2328556" y="2175835"/>
                        <a:pt x="2340402" y="2175835"/>
                        <a:pt x="2352248" y="2178204"/>
                      </a:cubicBezTo>
                      <a:cubicBezTo>
                        <a:pt x="2364093" y="2178204"/>
                        <a:pt x="2373570" y="2182942"/>
                        <a:pt x="2385415" y="2182942"/>
                      </a:cubicBezTo>
                      <a:cubicBezTo>
                        <a:pt x="2418583" y="2178204"/>
                        <a:pt x="2428060" y="2187680"/>
                        <a:pt x="2420952" y="2220848"/>
                      </a:cubicBezTo>
                      <a:cubicBezTo>
                        <a:pt x="2413845" y="2258754"/>
                        <a:pt x="2428060" y="2272969"/>
                        <a:pt x="2468335" y="2265862"/>
                      </a:cubicBezTo>
                      <a:cubicBezTo>
                        <a:pt x="2482550" y="2263493"/>
                        <a:pt x="2492026" y="2261123"/>
                        <a:pt x="2503872" y="2272969"/>
                      </a:cubicBezTo>
                      <a:cubicBezTo>
                        <a:pt x="2522825" y="2289553"/>
                        <a:pt x="2553624" y="2282445"/>
                        <a:pt x="2567838" y="2306137"/>
                      </a:cubicBezTo>
                      <a:cubicBezTo>
                        <a:pt x="2570207" y="2310875"/>
                        <a:pt x="2582053" y="2308506"/>
                        <a:pt x="2586791" y="2306137"/>
                      </a:cubicBezTo>
                      <a:cubicBezTo>
                        <a:pt x="2593899" y="2303768"/>
                        <a:pt x="2601006" y="2303768"/>
                        <a:pt x="2608114" y="2308506"/>
                      </a:cubicBezTo>
                      <a:cubicBezTo>
                        <a:pt x="2627066" y="2325090"/>
                        <a:pt x="2657865" y="2322721"/>
                        <a:pt x="2679187" y="2334566"/>
                      </a:cubicBezTo>
                      <a:cubicBezTo>
                        <a:pt x="2700509" y="2346412"/>
                        <a:pt x="2714724" y="2336935"/>
                        <a:pt x="2726570" y="2322721"/>
                      </a:cubicBezTo>
                      <a:cubicBezTo>
                        <a:pt x="2731308" y="2315613"/>
                        <a:pt x="2738416" y="2301398"/>
                        <a:pt x="2754999" y="2303768"/>
                      </a:cubicBezTo>
                      <a:cubicBezTo>
                        <a:pt x="2762107" y="2303768"/>
                        <a:pt x="2766845" y="2301398"/>
                        <a:pt x="2766845" y="2310875"/>
                      </a:cubicBezTo>
                      <a:cubicBezTo>
                        <a:pt x="2766845" y="2301398"/>
                        <a:pt x="2759738" y="2303768"/>
                        <a:pt x="2754999" y="2303768"/>
                      </a:cubicBezTo>
                      <a:close/>
                      <a:moveTo>
                        <a:pt x="2579684" y="2216110"/>
                      </a:moveTo>
                      <a:lnTo>
                        <a:pt x="2579684" y="2216110"/>
                      </a:lnTo>
                      <a:cubicBezTo>
                        <a:pt x="2582053" y="2213741"/>
                        <a:pt x="2584422" y="2209003"/>
                        <a:pt x="2586791" y="2206633"/>
                      </a:cubicBezTo>
                      <a:cubicBezTo>
                        <a:pt x="2584422" y="2209003"/>
                        <a:pt x="2582053" y="2211372"/>
                        <a:pt x="2579684" y="2216110"/>
                      </a:cubicBezTo>
                      <a:close/>
                      <a:moveTo>
                        <a:pt x="2778691" y="2168728"/>
                      </a:moveTo>
                      <a:cubicBezTo>
                        <a:pt x="2762107" y="2185311"/>
                        <a:pt x="2738416" y="2182942"/>
                        <a:pt x="2726570" y="2161620"/>
                      </a:cubicBezTo>
                      <a:cubicBezTo>
                        <a:pt x="2714724" y="2140298"/>
                        <a:pt x="2700509" y="2140298"/>
                        <a:pt x="2681556" y="2145036"/>
                      </a:cubicBezTo>
                      <a:cubicBezTo>
                        <a:pt x="2636543" y="2156882"/>
                        <a:pt x="2593899" y="2147405"/>
                        <a:pt x="2553624" y="2130821"/>
                      </a:cubicBezTo>
                      <a:cubicBezTo>
                        <a:pt x="2532301" y="2121345"/>
                        <a:pt x="2529932" y="2135560"/>
                        <a:pt x="2518087" y="2140298"/>
                      </a:cubicBezTo>
                      <a:cubicBezTo>
                        <a:pt x="2518087" y="2140298"/>
                        <a:pt x="2518087" y="2140298"/>
                        <a:pt x="2518087" y="2140298"/>
                      </a:cubicBezTo>
                      <a:cubicBezTo>
                        <a:pt x="2527563" y="2135560"/>
                        <a:pt x="2532301" y="2121345"/>
                        <a:pt x="2553624" y="2130821"/>
                      </a:cubicBezTo>
                      <a:cubicBezTo>
                        <a:pt x="2593899" y="2147405"/>
                        <a:pt x="2636543" y="2156882"/>
                        <a:pt x="2681556" y="2145036"/>
                      </a:cubicBezTo>
                      <a:cubicBezTo>
                        <a:pt x="2702879" y="2140298"/>
                        <a:pt x="2714724" y="2140298"/>
                        <a:pt x="2726570" y="2161620"/>
                      </a:cubicBezTo>
                      <a:cubicBezTo>
                        <a:pt x="2738416" y="2182942"/>
                        <a:pt x="2759738" y="2185311"/>
                        <a:pt x="2778691" y="2168728"/>
                      </a:cubicBezTo>
                      <a:cubicBezTo>
                        <a:pt x="2790536" y="2156882"/>
                        <a:pt x="2802382" y="2142667"/>
                        <a:pt x="2818966" y="2135560"/>
                      </a:cubicBezTo>
                      <a:cubicBezTo>
                        <a:pt x="2823704" y="2133191"/>
                        <a:pt x="2826073" y="2130821"/>
                        <a:pt x="2826073" y="2126083"/>
                      </a:cubicBezTo>
                      <a:cubicBezTo>
                        <a:pt x="2826073" y="2128452"/>
                        <a:pt x="2823704" y="2133191"/>
                        <a:pt x="2818966" y="2135560"/>
                      </a:cubicBezTo>
                      <a:cubicBezTo>
                        <a:pt x="2800013" y="2142667"/>
                        <a:pt x="2790536" y="2156882"/>
                        <a:pt x="2778691" y="2168728"/>
                      </a:cubicBezTo>
                      <a:close/>
                      <a:moveTo>
                        <a:pt x="2830811" y="2396164"/>
                      </a:moveTo>
                      <a:cubicBezTo>
                        <a:pt x="2835550" y="2393795"/>
                        <a:pt x="2837919" y="2391425"/>
                        <a:pt x="2840288" y="2389056"/>
                      </a:cubicBezTo>
                      <a:cubicBezTo>
                        <a:pt x="2837919" y="2391425"/>
                        <a:pt x="2835550" y="2393795"/>
                        <a:pt x="2830811" y="2396164"/>
                      </a:cubicBezTo>
                      <a:cubicBezTo>
                        <a:pt x="2821335" y="2398533"/>
                        <a:pt x="2816596" y="2403271"/>
                        <a:pt x="2814228" y="2408009"/>
                      </a:cubicBezTo>
                      <a:cubicBezTo>
                        <a:pt x="2816596" y="2403271"/>
                        <a:pt x="2821335" y="2398533"/>
                        <a:pt x="2830811" y="2396164"/>
                      </a:cubicBezTo>
                      <a:close/>
                      <a:moveTo>
                        <a:pt x="2835550" y="2078701"/>
                      </a:moveTo>
                      <a:cubicBezTo>
                        <a:pt x="2835550" y="2078701"/>
                        <a:pt x="2835550" y="2078701"/>
                        <a:pt x="2835550" y="2078701"/>
                      </a:cubicBezTo>
                      <a:lnTo>
                        <a:pt x="2835550" y="2078701"/>
                      </a:lnTo>
                      <a:cubicBezTo>
                        <a:pt x="2833181" y="2078701"/>
                        <a:pt x="2830811" y="2078701"/>
                        <a:pt x="2826073" y="2078701"/>
                      </a:cubicBezTo>
                      <a:cubicBezTo>
                        <a:pt x="2818966" y="2088177"/>
                        <a:pt x="2804751" y="2090546"/>
                        <a:pt x="2795274" y="2097654"/>
                      </a:cubicBezTo>
                      <a:cubicBezTo>
                        <a:pt x="2790536" y="2100023"/>
                        <a:pt x="2785798" y="2104761"/>
                        <a:pt x="2788167" y="2111868"/>
                      </a:cubicBezTo>
                      <a:cubicBezTo>
                        <a:pt x="2788167" y="2111868"/>
                        <a:pt x="2788167" y="2111868"/>
                        <a:pt x="2788167" y="2111868"/>
                      </a:cubicBezTo>
                      <a:cubicBezTo>
                        <a:pt x="2785798" y="2104761"/>
                        <a:pt x="2790536" y="2102392"/>
                        <a:pt x="2795274" y="2097654"/>
                      </a:cubicBezTo>
                      <a:cubicBezTo>
                        <a:pt x="2804751" y="2090546"/>
                        <a:pt x="2818966" y="2088177"/>
                        <a:pt x="2826073" y="2078701"/>
                      </a:cubicBezTo>
                      <a:cubicBezTo>
                        <a:pt x="2823704" y="2071593"/>
                        <a:pt x="2818966" y="2066855"/>
                        <a:pt x="2814228" y="2062117"/>
                      </a:cubicBezTo>
                      <a:cubicBezTo>
                        <a:pt x="2818966" y="2066855"/>
                        <a:pt x="2823704" y="2071593"/>
                        <a:pt x="2826073" y="2078701"/>
                      </a:cubicBezTo>
                      <a:cubicBezTo>
                        <a:pt x="2830811" y="2078701"/>
                        <a:pt x="2833181" y="2078701"/>
                        <a:pt x="2835550" y="2078701"/>
                      </a:cubicBezTo>
                      <a:cubicBezTo>
                        <a:pt x="2837919" y="2073962"/>
                        <a:pt x="2840288" y="2069224"/>
                        <a:pt x="2845026" y="2062117"/>
                      </a:cubicBezTo>
                      <a:cubicBezTo>
                        <a:pt x="2842657" y="2057378"/>
                        <a:pt x="2840288" y="2052640"/>
                        <a:pt x="2835550" y="2047902"/>
                      </a:cubicBezTo>
                      <a:cubicBezTo>
                        <a:pt x="2837919" y="2052640"/>
                        <a:pt x="2840288" y="2059747"/>
                        <a:pt x="2845026" y="2062117"/>
                      </a:cubicBezTo>
                      <a:cubicBezTo>
                        <a:pt x="2849764" y="2062117"/>
                        <a:pt x="2852133" y="2059747"/>
                        <a:pt x="2854503" y="2059747"/>
                      </a:cubicBezTo>
                      <a:cubicBezTo>
                        <a:pt x="2852133" y="2062117"/>
                        <a:pt x="2849764" y="2062117"/>
                        <a:pt x="2845026" y="2062117"/>
                      </a:cubicBezTo>
                      <a:cubicBezTo>
                        <a:pt x="2842657" y="2066855"/>
                        <a:pt x="2840288" y="2073962"/>
                        <a:pt x="2835550" y="2078701"/>
                      </a:cubicBezTo>
                      <a:close/>
                      <a:moveTo>
                        <a:pt x="2821335" y="1993412"/>
                      </a:moveTo>
                      <a:cubicBezTo>
                        <a:pt x="2826073" y="1993412"/>
                        <a:pt x="2828442" y="1995781"/>
                        <a:pt x="2828442" y="2000519"/>
                      </a:cubicBezTo>
                      <a:cubicBezTo>
                        <a:pt x="2826073" y="1998150"/>
                        <a:pt x="2826073" y="1993412"/>
                        <a:pt x="2821335" y="1993412"/>
                      </a:cubicBezTo>
                      <a:cubicBezTo>
                        <a:pt x="2807120" y="1991043"/>
                        <a:pt x="2811858" y="2005257"/>
                        <a:pt x="2811858" y="2012365"/>
                      </a:cubicBezTo>
                      <a:cubicBezTo>
                        <a:pt x="2816596" y="2012365"/>
                        <a:pt x="2823704" y="2012365"/>
                        <a:pt x="2828442" y="2012365"/>
                      </a:cubicBezTo>
                      <a:lnTo>
                        <a:pt x="2828442" y="2012365"/>
                      </a:lnTo>
                      <a:cubicBezTo>
                        <a:pt x="2828442" y="2012365"/>
                        <a:pt x="2828442" y="2012365"/>
                        <a:pt x="2828442" y="2012365"/>
                      </a:cubicBezTo>
                      <a:cubicBezTo>
                        <a:pt x="2835550" y="2014734"/>
                        <a:pt x="2842657" y="2019472"/>
                        <a:pt x="2847395" y="2021841"/>
                      </a:cubicBezTo>
                      <a:cubicBezTo>
                        <a:pt x="2842657" y="2017103"/>
                        <a:pt x="2835550" y="2014734"/>
                        <a:pt x="2828442" y="2012365"/>
                      </a:cubicBezTo>
                      <a:cubicBezTo>
                        <a:pt x="2823704" y="2012365"/>
                        <a:pt x="2816596" y="2012365"/>
                        <a:pt x="2811858" y="2012365"/>
                      </a:cubicBezTo>
                      <a:cubicBezTo>
                        <a:pt x="2807120" y="2021841"/>
                        <a:pt x="2802382" y="2033687"/>
                        <a:pt x="2802382" y="2045533"/>
                      </a:cubicBezTo>
                      <a:cubicBezTo>
                        <a:pt x="2802382" y="2045533"/>
                        <a:pt x="2802382" y="2045533"/>
                        <a:pt x="2802382" y="2045533"/>
                      </a:cubicBezTo>
                      <a:cubicBezTo>
                        <a:pt x="2800013" y="2033687"/>
                        <a:pt x="2804751" y="2024211"/>
                        <a:pt x="2811858" y="2012365"/>
                      </a:cubicBezTo>
                      <a:cubicBezTo>
                        <a:pt x="2811858" y="2005257"/>
                        <a:pt x="2807120" y="1993412"/>
                        <a:pt x="2821335" y="1993412"/>
                      </a:cubicBezTo>
                      <a:close/>
                      <a:moveTo>
                        <a:pt x="2835550" y="2047902"/>
                      </a:moveTo>
                      <a:cubicBezTo>
                        <a:pt x="2833181" y="2043164"/>
                        <a:pt x="2830811" y="2040794"/>
                        <a:pt x="2823704" y="2040794"/>
                      </a:cubicBezTo>
                      <a:cubicBezTo>
                        <a:pt x="2830811" y="2038425"/>
                        <a:pt x="2833181" y="2043164"/>
                        <a:pt x="2835550" y="2047902"/>
                      </a:cubicBezTo>
                      <a:close/>
                      <a:moveTo>
                        <a:pt x="2811858" y="2055009"/>
                      </a:moveTo>
                      <a:cubicBezTo>
                        <a:pt x="2811858" y="2052640"/>
                        <a:pt x="2809489" y="2050271"/>
                        <a:pt x="2811858" y="2047902"/>
                      </a:cubicBezTo>
                      <a:cubicBezTo>
                        <a:pt x="2811858" y="2047902"/>
                        <a:pt x="2811858" y="2047902"/>
                        <a:pt x="2811858" y="2047902"/>
                      </a:cubicBezTo>
                      <a:cubicBezTo>
                        <a:pt x="2811858" y="2047902"/>
                        <a:pt x="2814228" y="2045533"/>
                        <a:pt x="2814228" y="2045533"/>
                      </a:cubicBezTo>
                      <a:cubicBezTo>
                        <a:pt x="2814228" y="2045533"/>
                        <a:pt x="2811858" y="2045533"/>
                        <a:pt x="2811858" y="2047902"/>
                      </a:cubicBezTo>
                      <a:cubicBezTo>
                        <a:pt x="2809489" y="2047902"/>
                        <a:pt x="2811858" y="2052640"/>
                        <a:pt x="2811858" y="2055009"/>
                      </a:cubicBezTo>
                      <a:close/>
                      <a:moveTo>
                        <a:pt x="2807120" y="1948399"/>
                      </a:moveTo>
                      <a:cubicBezTo>
                        <a:pt x="2804751" y="1943660"/>
                        <a:pt x="2797644" y="1941291"/>
                        <a:pt x="2792905" y="1941291"/>
                      </a:cubicBezTo>
                      <a:cubicBezTo>
                        <a:pt x="2788167" y="1941291"/>
                        <a:pt x="2783429" y="1941291"/>
                        <a:pt x="2781060" y="1943660"/>
                      </a:cubicBezTo>
                      <a:cubicBezTo>
                        <a:pt x="2785798" y="1943660"/>
                        <a:pt x="2790536" y="1941291"/>
                        <a:pt x="2792905" y="1941291"/>
                      </a:cubicBezTo>
                      <a:cubicBezTo>
                        <a:pt x="2800013" y="1941291"/>
                        <a:pt x="2804751" y="1943660"/>
                        <a:pt x="2807120" y="1948399"/>
                      </a:cubicBezTo>
                      <a:cubicBezTo>
                        <a:pt x="2821335" y="1972090"/>
                        <a:pt x="2845026" y="1972090"/>
                        <a:pt x="2868718" y="1974459"/>
                      </a:cubicBezTo>
                      <a:lnTo>
                        <a:pt x="2868718" y="1974459"/>
                      </a:lnTo>
                      <a:cubicBezTo>
                        <a:pt x="2847395" y="1972090"/>
                        <a:pt x="2821335" y="1974459"/>
                        <a:pt x="2807120" y="1948399"/>
                      </a:cubicBezTo>
                      <a:close/>
                      <a:moveTo>
                        <a:pt x="2863979" y="1863110"/>
                      </a:moveTo>
                      <a:cubicBezTo>
                        <a:pt x="2873456" y="1860741"/>
                        <a:pt x="2882932" y="1865479"/>
                        <a:pt x="2882932" y="1874955"/>
                      </a:cubicBezTo>
                      <a:cubicBezTo>
                        <a:pt x="2885301" y="1865479"/>
                        <a:pt x="2873456" y="1860741"/>
                        <a:pt x="2863979" y="1863110"/>
                      </a:cubicBezTo>
                      <a:close/>
                      <a:moveTo>
                        <a:pt x="2880563" y="1559862"/>
                      </a:moveTo>
                      <a:cubicBezTo>
                        <a:pt x="2878194" y="1564600"/>
                        <a:pt x="2875825" y="1569338"/>
                        <a:pt x="2873456" y="1574076"/>
                      </a:cubicBezTo>
                      <a:lnTo>
                        <a:pt x="2873456" y="1574076"/>
                      </a:lnTo>
                      <a:cubicBezTo>
                        <a:pt x="2875825" y="1569338"/>
                        <a:pt x="2878194" y="1564600"/>
                        <a:pt x="2880563" y="1559862"/>
                      </a:cubicBezTo>
                      <a:cubicBezTo>
                        <a:pt x="2882932" y="1555123"/>
                        <a:pt x="2885301" y="1548016"/>
                        <a:pt x="2890040" y="1543278"/>
                      </a:cubicBezTo>
                      <a:cubicBezTo>
                        <a:pt x="2885301" y="1548016"/>
                        <a:pt x="2882932" y="1555123"/>
                        <a:pt x="2880563" y="1559862"/>
                      </a:cubicBezTo>
                      <a:close/>
                      <a:moveTo>
                        <a:pt x="2937422" y="1275566"/>
                      </a:moveTo>
                      <a:cubicBezTo>
                        <a:pt x="2935053" y="1275566"/>
                        <a:pt x="2932684" y="1277935"/>
                        <a:pt x="2932684" y="1277935"/>
                      </a:cubicBezTo>
                      <a:cubicBezTo>
                        <a:pt x="2932684" y="1277935"/>
                        <a:pt x="2935053" y="1275566"/>
                        <a:pt x="2937422" y="1275566"/>
                      </a:cubicBezTo>
                      <a:cubicBezTo>
                        <a:pt x="2958744" y="1263721"/>
                        <a:pt x="2932684" y="1251875"/>
                        <a:pt x="2935053" y="1237660"/>
                      </a:cubicBezTo>
                      <a:cubicBezTo>
                        <a:pt x="2939791" y="1211600"/>
                        <a:pt x="2932684" y="1199754"/>
                        <a:pt x="2911362" y="1190278"/>
                      </a:cubicBezTo>
                      <a:cubicBezTo>
                        <a:pt x="2932684" y="1202123"/>
                        <a:pt x="2939791" y="1211600"/>
                        <a:pt x="2935053" y="1237660"/>
                      </a:cubicBezTo>
                      <a:cubicBezTo>
                        <a:pt x="2932684" y="1251875"/>
                        <a:pt x="2958744" y="1263721"/>
                        <a:pt x="2937422" y="1275566"/>
                      </a:cubicBezTo>
                      <a:close/>
                      <a:moveTo>
                        <a:pt x="3055878" y="1856002"/>
                      </a:moveTo>
                      <a:cubicBezTo>
                        <a:pt x="3058248" y="1853633"/>
                        <a:pt x="3062986" y="1851264"/>
                        <a:pt x="3062986" y="1851264"/>
                      </a:cubicBezTo>
                      <a:cubicBezTo>
                        <a:pt x="3051140" y="1832311"/>
                        <a:pt x="3041664" y="1818097"/>
                        <a:pt x="3032187" y="1801513"/>
                      </a:cubicBezTo>
                      <a:cubicBezTo>
                        <a:pt x="3065355" y="1777821"/>
                        <a:pt x="3070093" y="1754130"/>
                        <a:pt x="3044033" y="1732808"/>
                      </a:cubicBez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lnTo>
                        <a:pt x="3044033" y="1732808"/>
                      </a:lnTo>
                      <a:cubicBezTo>
                        <a:pt x="3067724" y="1754130"/>
                        <a:pt x="3065355" y="1777821"/>
                        <a:pt x="3032187" y="1801513"/>
                      </a:cubicBezTo>
                      <a:cubicBezTo>
                        <a:pt x="3041664" y="1818097"/>
                        <a:pt x="3051140" y="1832311"/>
                        <a:pt x="3062986" y="1851264"/>
                      </a:cubicBezTo>
                      <a:cubicBezTo>
                        <a:pt x="3062986" y="1851264"/>
                        <a:pt x="3058248" y="1853633"/>
                        <a:pt x="3055878" y="1856002"/>
                      </a:cubicBezTo>
                      <a:cubicBezTo>
                        <a:pt x="3041664" y="1865479"/>
                        <a:pt x="3029818" y="1882063"/>
                        <a:pt x="3015603" y="1882063"/>
                      </a:cubicBezTo>
                      <a:lnTo>
                        <a:pt x="3015603" y="1882063"/>
                      </a:lnTo>
                      <a:cubicBezTo>
                        <a:pt x="3027449" y="1882063"/>
                        <a:pt x="3041664" y="1863110"/>
                        <a:pt x="3055878" y="1856002"/>
                      </a:cubicBezTo>
                      <a:close/>
                      <a:moveTo>
                        <a:pt x="3044033" y="1240029"/>
                      </a:move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44033" y="1240029"/>
                        <a:pt x="3044033" y="1240029"/>
                        <a:pt x="3044033" y="1240029"/>
                      </a:cubicBezTo>
                      <a:cubicBezTo>
                        <a:pt x="3051140" y="1242399"/>
                        <a:pt x="3055878" y="1247137"/>
                        <a:pt x="3058248" y="1254244"/>
                      </a:cubicBezTo>
                      <a:cubicBezTo>
                        <a:pt x="3055878" y="1247137"/>
                        <a:pt x="3051140" y="1242399"/>
                        <a:pt x="3044033" y="1240029"/>
                      </a:cubicBezTo>
                      <a:close/>
                      <a:moveTo>
                        <a:pt x="3060617" y="1699640"/>
                      </a:moveTo>
                      <a:cubicBezTo>
                        <a:pt x="3051140" y="1699640"/>
                        <a:pt x="3046402" y="1702009"/>
                        <a:pt x="3044033" y="1709117"/>
                      </a:cubicBezTo>
                      <a:cubicBezTo>
                        <a:pt x="3046402" y="1702009"/>
                        <a:pt x="3051140" y="1699640"/>
                        <a:pt x="3060617" y="1699640"/>
                      </a:cubicBezTo>
                      <a:cubicBezTo>
                        <a:pt x="3065355" y="1697271"/>
                        <a:pt x="3067724" y="1694902"/>
                        <a:pt x="3072462" y="1692533"/>
                      </a:cubicBezTo>
                      <a:cubicBezTo>
                        <a:pt x="3067724" y="1694902"/>
                        <a:pt x="3065355" y="1697271"/>
                        <a:pt x="3060617" y="1699640"/>
                      </a:cubicBezTo>
                      <a:close/>
                      <a:moveTo>
                        <a:pt x="3060617" y="1270828"/>
                      </a:moveTo>
                      <a:lnTo>
                        <a:pt x="3060617" y="1270828"/>
                      </a:lnTo>
                      <a:lnTo>
                        <a:pt x="3060617" y="1270828"/>
                      </a:lnTo>
                      <a:cubicBezTo>
                        <a:pt x="3060617" y="1273197"/>
                        <a:pt x="3060617" y="1275566"/>
                        <a:pt x="3060617" y="1277935"/>
                      </a:cubicBezTo>
                      <a:cubicBezTo>
                        <a:pt x="3060617" y="1275566"/>
                        <a:pt x="3060617" y="1273197"/>
                        <a:pt x="3060617" y="1270828"/>
                      </a:cubicBezTo>
                      <a:close/>
                      <a:moveTo>
                        <a:pt x="3103261" y="1619090"/>
                      </a:moveTo>
                      <a:cubicBezTo>
                        <a:pt x="3091415" y="1623828"/>
                        <a:pt x="3079570" y="1626197"/>
                        <a:pt x="3065355" y="1630935"/>
                      </a:cubicBezTo>
                      <a:lnTo>
                        <a:pt x="3065355" y="1630935"/>
                      </a:lnTo>
                      <a:cubicBezTo>
                        <a:pt x="3077200" y="1626197"/>
                        <a:pt x="3089046" y="1621459"/>
                        <a:pt x="3103261" y="1619090"/>
                      </a:cubicBezTo>
                      <a:close/>
                      <a:moveTo>
                        <a:pt x="3070093" y="1424821"/>
                      </a:moveTo>
                      <a:cubicBezTo>
                        <a:pt x="3070093" y="1424821"/>
                        <a:pt x="3070093" y="1424821"/>
                        <a:pt x="3070093" y="1424821"/>
                      </a:cubicBezTo>
                      <a:cubicBezTo>
                        <a:pt x="3072462" y="1424821"/>
                        <a:pt x="3077200" y="1424821"/>
                        <a:pt x="3079570" y="1424821"/>
                      </a:cubicBezTo>
                      <a:cubicBezTo>
                        <a:pt x="3079570" y="1424821"/>
                        <a:pt x="3079570" y="1424821"/>
                        <a:pt x="3079570" y="1424821"/>
                      </a:cubicBezTo>
                      <a:lnTo>
                        <a:pt x="3079570" y="1424821"/>
                      </a:lnTo>
                      <a:cubicBezTo>
                        <a:pt x="3074832" y="1424821"/>
                        <a:pt x="3072462" y="1424821"/>
                        <a:pt x="3070093" y="1424821"/>
                      </a:cubicBezTo>
                      <a:close/>
                      <a:moveTo>
                        <a:pt x="3100892" y="1602506"/>
                      </a:moveTo>
                      <a:cubicBezTo>
                        <a:pt x="3100892" y="1602506"/>
                        <a:pt x="3103261" y="1602506"/>
                        <a:pt x="3100892" y="1602506"/>
                      </a:cubicBezTo>
                      <a:cubicBezTo>
                        <a:pt x="3103261" y="1602506"/>
                        <a:pt x="3105630" y="1602506"/>
                        <a:pt x="3105630" y="1600137"/>
                      </a:cubicBezTo>
                      <a:cubicBezTo>
                        <a:pt x="3105630" y="1600137"/>
                        <a:pt x="3105630" y="1602506"/>
                        <a:pt x="3100892" y="1602506"/>
                      </a:cubicBezTo>
                      <a:cubicBezTo>
                        <a:pt x="3103261" y="1604875"/>
                        <a:pt x="3103261" y="1607244"/>
                        <a:pt x="3103261" y="1609613"/>
                      </a:cubicBezTo>
                      <a:cubicBezTo>
                        <a:pt x="3103261" y="1607244"/>
                        <a:pt x="3103261" y="1604875"/>
                        <a:pt x="3100892" y="1602506"/>
                      </a:cubicBezTo>
                      <a:lnTo>
                        <a:pt x="3100892" y="1602506"/>
                      </a:lnTo>
                      <a:cubicBezTo>
                        <a:pt x="3103261" y="1602506"/>
                        <a:pt x="3100892" y="1602506"/>
                        <a:pt x="3100892" y="1602506"/>
                      </a:cubicBezTo>
                      <a:close/>
                      <a:moveTo>
                        <a:pt x="3112737" y="1635674"/>
                      </a:moveTo>
                      <a:lnTo>
                        <a:pt x="3112737" y="1635674"/>
                      </a:lnTo>
                      <a:cubicBezTo>
                        <a:pt x="3107999" y="1633305"/>
                        <a:pt x="3105630" y="1630935"/>
                        <a:pt x="3105630" y="1626197"/>
                      </a:cubicBezTo>
                      <a:cubicBezTo>
                        <a:pt x="3105630" y="1628566"/>
                        <a:pt x="3107999" y="1633305"/>
                        <a:pt x="3112737" y="1635674"/>
                      </a:cubicBezTo>
                      <a:close/>
                      <a:moveTo>
                        <a:pt x="3110368" y="1595398"/>
                      </a:moveTo>
                      <a:cubicBezTo>
                        <a:pt x="3110368" y="1593029"/>
                        <a:pt x="3107999" y="1590660"/>
                        <a:pt x="3103261" y="1585922"/>
                      </a:cubicBezTo>
                      <a:cubicBezTo>
                        <a:pt x="3100892" y="1585922"/>
                        <a:pt x="3096154" y="1585922"/>
                        <a:pt x="3093785" y="1585922"/>
                      </a:cubicBezTo>
                      <a:cubicBezTo>
                        <a:pt x="3096154" y="1585922"/>
                        <a:pt x="3100892" y="1585922"/>
                        <a:pt x="3103261" y="1585922"/>
                      </a:cubicBezTo>
                      <a:cubicBezTo>
                        <a:pt x="3103261" y="1578815"/>
                        <a:pt x="3103261" y="1574076"/>
                        <a:pt x="3112737" y="1569338"/>
                      </a:cubicBezTo>
                      <a:lnTo>
                        <a:pt x="3112737" y="1569338"/>
                      </a:lnTo>
                      <a:cubicBezTo>
                        <a:pt x="3105630" y="1571707"/>
                        <a:pt x="3103261" y="1578815"/>
                        <a:pt x="3103261" y="1585922"/>
                      </a:cubicBezTo>
                      <a:cubicBezTo>
                        <a:pt x="3107999" y="1588291"/>
                        <a:pt x="3110368" y="1593029"/>
                        <a:pt x="3110368" y="1595398"/>
                      </a:cubicBezTo>
                      <a:close/>
                      <a:moveTo>
                        <a:pt x="3091415" y="1550385"/>
                      </a:moveTo>
                      <a:cubicBezTo>
                        <a:pt x="3093785" y="1552754"/>
                        <a:pt x="3100892" y="1555123"/>
                        <a:pt x="3107999" y="1555123"/>
                      </a:cubicBezTo>
                      <a:cubicBezTo>
                        <a:pt x="3100892" y="1555123"/>
                        <a:pt x="3096154" y="1552754"/>
                        <a:pt x="3091415" y="1550385"/>
                      </a:cubicBezTo>
                      <a:close/>
                      <a:moveTo>
                        <a:pt x="3070093" y="1671211"/>
                      </a:moveTo>
                      <a:cubicBezTo>
                        <a:pt x="3070093" y="1673580"/>
                        <a:pt x="3070093" y="1673580"/>
                        <a:pt x="3072462" y="1675949"/>
                      </a:cubicBezTo>
                      <a:cubicBezTo>
                        <a:pt x="3072462" y="1675949"/>
                        <a:pt x="3072462" y="1675949"/>
                        <a:pt x="3072462" y="1675949"/>
                      </a:cubicBezTo>
                      <a:cubicBezTo>
                        <a:pt x="3070093" y="1673580"/>
                        <a:pt x="3070093" y="1673580"/>
                        <a:pt x="3070093" y="1671211"/>
                      </a:cubicBezTo>
                      <a:close/>
                      <a:moveTo>
                        <a:pt x="3103261" y="1820465"/>
                      </a:moveTo>
                      <a:cubicBezTo>
                        <a:pt x="3103261" y="1825204"/>
                        <a:pt x="3103261" y="1829942"/>
                        <a:pt x="3103261" y="1837050"/>
                      </a:cubicBezTo>
                      <a:cubicBezTo>
                        <a:pt x="3105630" y="1832311"/>
                        <a:pt x="3105630" y="1825204"/>
                        <a:pt x="3103261" y="1820465"/>
                      </a:cubicBezTo>
                      <a:cubicBezTo>
                        <a:pt x="3103261" y="1815727"/>
                        <a:pt x="3103261" y="1810989"/>
                        <a:pt x="3103261" y="1806251"/>
                      </a:cubicBezTo>
                      <a:cubicBezTo>
                        <a:pt x="3103261" y="1810989"/>
                        <a:pt x="3103261" y="1815727"/>
                        <a:pt x="3103261" y="1820465"/>
                      </a:cubicBezTo>
                      <a:close/>
                      <a:moveTo>
                        <a:pt x="3100892" y="1337164"/>
                      </a:moveTo>
                      <a:cubicBezTo>
                        <a:pt x="3098523" y="1334795"/>
                        <a:pt x="3096154" y="1332425"/>
                        <a:pt x="3093785" y="1327687"/>
                      </a:cubicBezTo>
                      <a:cubicBezTo>
                        <a:pt x="3093785" y="1320580"/>
                        <a:pt x="3093785" y="1311103"/>
                        <a:pt x="3093785" y="1303996"/>
                      </a:cubicBezTo>
                      <a:cubicBezTo>
                        <a:pt x="3089046" y="1303996"/>
                        <a:pt x="3081939" y="1303996"/>
                        <a:pt x="3077200" y="1303996"/>
                      </a:cubicBezTo>
                      <a:lnTo>
                        <a:pt x="3072462" y="1303996"/>
                      </a:lnTo>
                      <a:lnTo>
                        <a:pt x="3067724" y="1303996"/>
                      </a:lnTo>
                      <a:cubicBezTo>
                        <a:pt x="3067724" y="1303996"/>
                        <a:pt x="3067724" y="1303996"/>
                        <a:pt x="3067724" y="1303996"/>
                      </a:cubicBezTo>
                      <a:lnTo>
                        <a:pt x="3067724" y="1303996"/>
                      </a:lnTo>
                      <a:lnTo>
                        <a:pt x="3072462" y="1303996"/>
                      </a:lnTo>
                      <a:lnTo>
                        <a:pt x="3077200" y="1303996"/>
                      </a:lnTo>
                      <a:cubicBezTo>
                        <a:pt x="3077200" y="1303996"/>
                        <a:pt x="3077200" y="1303996"/>
                        <a:pt x="3077200" y="1303996"/>
                      </a:cubicBezTo>
                      <a:cubicBezTo>
                        <a:pt x="3081939" y="1303996"/>
                        <a:pt x="3089046" y="1303996"/>
                        <a:pt x="3093785" y="1303996"/>
                      </a:cubicBezTo>
                      <a:lnTo>
                        <a:pt x="3093785" y="1303996"/>
                      </a:lnTo>
                      <a:cubicBezTo>
                        <a:pt x="3093785" y="1311103"/>
                        <a:pt x="3093785" y="1320580"/>
                        <a:pt x="3093785" y="1327687"/>
                      </a:cubicBezTo>
                      <a:cubicBezTo>
                        <a:pt x="3098523" y="1330056"/>
                        <a:pt x="3098523" y="1334795"/>
                        <a:pt x="3100892" y="1337164"/>
                      </a:cubicBezTo>
                      <a:close/>
                      <a:moveTo>
                        <a:pt x="3093785" y="1303996"/>
                      </a:moveTo>
                      <a:cubicBezTo>
                        <a:pt x="3093785" y="1296889"/>
                        <a:pt x="3093785" y="1292150"/>
                        <a:pt x="3086677" y="1287412"/>
                      </a:cubicBezTo>
                      <a:cubicBezTo>
                        <a:pt x="3086677" y="1287412"/>
                        <a:pt x="3086677" y="1287412"/>
                        <a:pt x="3086677" y="1287412"/>
                      </a:cubicBezTo>
                      <a:cubicBezTo>
                        <a:pt x="3093785" y="1292150"/>
                        <a:pt x="3093785" y="1296889"/>
                        <a:pt x="3093785" y="1303996"/>
                      </a:cubicBezTo>
                      <a:close/>
                      <a:moveTo>
                        <a:pt x="3008496" y="875184"/>
                      </a:moveTo>
                      <a:cubicBezTo>
                        <a:pt x="3010865" y="877553"/>
                        <a:pt x="3010865" y="879922"/>
                        <a:pt x="3013234" y="882291"/>
                      </a:cubicBezTo>
                      <a:cubicBezTo>
                        <a:pt x="3013234" y="882291"/>
                        <a:pt x="3010865" y="877553"/>
                        <a:pt x="3008496" y="875184"/>
                      </a:cubicBezTo>
                      <a:cubicBezTo>
                        <a:pt x="3003758" y="868076"/>
                        <a:pt x="3001388" y="860969"/>
                        <a:pt x="2996650" y="853862"/>
                      </a:cubicBezTo>
                      <a:cubicBezTo>
                        <a:pt x="3001388" y="860969"/>
                        <a:pt x="3003758" y="868076"/>
                        <a:pt x="3008496" y="875184"/>
                      </a:cubicBezTo>
                      <a:close/>
                      <a:moveTo>
                        <a:pt x="2918469" y="804110"/>
                      </a:moveTo>
                      <a:cubicBezTo>
                        <a:pt x="2916100" y="804110"/>
                        <a:pt x="2916100" y="804110"/>
                        <a:pt x="2913731" y="804110"/>
                      </a:cubicBezTo>
                      <a:cubicBezTo>
                        <a:pt x="2913731" y="804110"/>
                        <a:pt x="2913731" y="804110"/>
                        <a:pt x="2913731" y="804110"/>
                      </a:cubicBezTo>
                      <a:lnTo>
                        <a:pt x="2913731" y="804110"/>
                      </a:lnTo>
                      <a:cubicBezTo>
                        <a:pt x="2916100" y="804110"/>
                        <a:pt x="2918469" y="804110"/>
                        <a:pt x="2918469" y="804110"/>
                      </a:cubicBezTo>
                      <a:close/>
                      <a:moveTo>
                        <a:pt x="2899516" y="839647"/>
                      </a:moveTo>
                      <a:cubicBezTo>
                        <a:pt x="2908993" y="863338"/>
                        <a:pt x="2916100" y="887029"/>
                        <a:pt x="2942160" y="901244"/>
                      </a:cubicBezTo>
                      <a:cubicBezTo>
                        <a:pt x="2944530" y="901244"/>
                        <a:pt x="2946898" y="901244"/>
                        <a:pt x="2949268" y="898875"/>
                      </a:cubicBezTo>
                      <a:cubicBezTo>
                        <a:pt x="2946898" y="898875"/>
                        <a:pt x="2944530" y="901244"/>
                        <a:pt x="2942160" y="901244"/>
                      </a:cubicBezTo>
                      <a:cubicBezTo>
                        <a:pt x="2942160" y="915459"/>
                        <a:pt x="2930315" y="922566"/>
                        <a:pt x="2925576" y="932043"/>
                      </a:cubicBezTo>
                      <a:cubicBezTo>
                        <a:pt x="2961113" y="932043"/>
                        <a:pt x="2949268" y="955734"/>
                        <a:pt x="2951637" y="972318"/>
                      </a:cubicBezTo>
                      <a:cubicBezTo>
                        <a:pt x="2956375" y="981795"/>
                        <a:pt x="2963483" y="991271"/>
                        <a:pt x="2975328" y="996009"/>
                      </a:cubicBezTo>
                      <a:cubicBezTo>
                        <a:pt x="2987174" y="1003117"/>
                        <a:pt x="2994281" y="1010224"/>
                        <a:pt x="2996650" y="1024439"/>
                      </a:cubicBezTo>
                      <a:cubicBezTo>
                        <a:pt x="3008496" y="1078929"/>
                        <a:pt x="3041664" y="1123942"/>
                        <a:pt x="3060617" y="1176063"/>
                      </a:cubicBezTo>
                      <a:cubicBezTo>
                        <a:pt x="3065355" y="1190278"/>
                        <a:pt x="3074832" y="1202123"/>
                        <a:pt x="3072462" y="1216338"/>
                      </a:cubicBezTo>
                      <a:cubicBezTo>
                        <a:pt x="3070093" y="1237660"/>
                        <a:pt x="3096154" y="1251875"/>
                        <a:pt x="3089046" y="1273197"/>
                      </a:cubicBezTo>
                      <a:cubicBezTo>
                        <a:pt x="3081939" y="1273197"/>
                        <a:pt x="3072462" y="1273197"/>
                        <a:pt x="3065355" y="1273197"/>
                      </a:cubicBezTo>
                      <a:cubicBezTo>
                        <a:pt x="3072462" y="1273197"/>
                        <a:pt x="3081939" y="1273197"/>
                        <a:pt x="3089046" y="1273197"/>
                      </a:cubicBezTo>
                      <a:cubicBezTo>
                        <a:pt x="3093785" y="1251875"/>
                        <a:pt x="3067724" y="1237660"/>
                        <a:pt x="3072462" y="1216338"/>
                      </a:cubicBezTo>
                      <a:cubicBezTo>
                        <a:pt x="3074832" y="1202123"/>
                        <a:pt x="3067724" y="1187909"/>
                        <a:pt x="3060617" y="1176063"/>
                      </a:cubicBezTo>
                      <a:cubicBezTo>
                        <a:pt x="3041664" y="1123942"/>
                        <a:pt x="3008496" y="1078929"/>
                        <a:pt x="2996650" y="1024439"/>
                      </a:cubicBezTo>
                      <a:cubicBezTo>
                        <a:pt x="2994281" y="1012593"/>
                        <a:pt x="2987174" y="1003117"/>
                        <a:pt x="2975328" y="996009"/>
                      </a:cubicBezTo>
                      <a:cubicBezTo>
                        <a:pt x="2965852" y="991271"/>
                        <a:pt x="2956375" y="984164"/>
                        <a:pt x="2951637" y="972318"/>
                      </a:cubicBezTo>
                      <a:cubicBezTo>
                        <a:pt x="2946898" y="972318"/>
                        <a:pt x="2944530" y="969949"/>
                        <a:pt x="2942160" y="969949"/>
                      </a:cubicBezTo>
                      <a:cubicBezTo>
                        <a:pt x="2944530" y="972318"/>
                        <a:pt x="2946898" y="972318"/>
                        <a:pt x="2951637" y="972318"/>
                      </a:cubicBezTo>
                      <a:cubicBezTo>
                        <a:pt x="2949268" y="955734"/>
                        <a:pt x="2961113" y="929674"/>
                        <a:pt x="2925576" y="932043"/>
                      </a:cubicBezTo>
                      <a:cubicBezTo>
                        <a:pt x="2925576" y="939150"/>
                        <a:pt x="2925576" y="943889"/>
                        <a:pt x="2927946" y="950996"/>
                      </a:cubicBezTo>
                      <a:cubicBezTo>
                        <a:pt x="2925576" y="946258"/>
                        <a:pt x="2925576" y="939150"/>
                        <a:pt x="2925576" y="932043"/>
                      </a:cubicBezTo>
                      <a:cubicBezTo>
                        <a:pt x="2930315" y="920197"/>
                        <a:pt x="2944530" y="913090"/>
                        <a:pt x="2942160" y="901244"/>
                      </a:cubicBezTo>
                      <a:cubicBezTo>
                        <a:pt x="2916100" y="887029"/>
                        <a:pt x="2906623" y="863338"/>
                        <a:pt x="2899516" y="839647"/>
                      </a:cubicBezTo>
                      <a:cubicBezTo>
                        <a:pt x="2894778" y="830170"/>
                        <a:pt x="2885301" y="823063"/>
                        <a:pt x="2875825" y="818325"/>
                      </a:cubicBezTo>
                      <a:cubicBezTo>
                        <a:pt x="2885301" y="823063"/>
                        <a:pt x="2894778" y="830170"/>
                        <a:pt x="2899516" y="839647"/>
                      </a:cubicBezTo>
                      <a:close/>
                      <a:moveTo>
                        <a:pt x="2641281" y="349238"/>
                      </a:moveTo>
                      <a:cubicBezTo>
                        <a:pt x="2634174" y="353976"/>
                        <a:pt x="2629436" y="358714"/>
                        <a:pt x="2634174" y="365821"/>
                      </a:cubicBezTo>
                      <a:cubicBezTo>
                        <a:pt x="2657865" y="396620"/>
                        <a:pt x="2657865" y="439264"/>
                        <a:pt x="2693402" y="465325"/>
                      </a:cubicBezTo>
                      <a:cubicBezTo>
                        <a:pt x="2700509" y="470063"/>
                        <a:pt x="2707617" y="479540"/>
                        <a:pt x="2717093" y="481909"/>
                      </a:cubicBezTo>
                      <a:cubicBezTo>
                        <a:pt x="2762107" y="496123"/>
                        <a:pt x="2778691" y="526922"/>
                        <a:pt x="2785798" y="567197"/>
                      </a:cubicBezTo>
                      <a:cubicBezTo>
                        <a:pt x="2788167" y="579043"/>
                        <a:pt x="2795274" y="588519"/>
                        <a:pt x="2792905" y="602734"/>
                      </a:cubicBezTo>
                      <a:cubicBezTo>
                        <a:pt x="2797644" y="602734"/>
                        <a:pt x="2804751" y="605103"/>
                        <a:pt x="2807120" y="609842"/>
                      </a:cubicBezTo>
                      <a:cubicBezTo>
                        <a:pt x="2823704" y="652486"/>
                        <a:pt x="2845026" y="695130"/>
                        <a:pt x="2873456" y="733036"/>
                      </a:cubicBezTo>
                      <a:cubicBezTo>
                        <a:pt x="2875825" y="737774"/>
                        <a:pt x="2875825" y="742513"/>
                        <a:pt x="2878194" y="747251"/>
                      </a:cubicBezTo>
                      <a:cubicBezTo>
                        <a:pt x="2878194" y="749620"/>
                        <a:pt x="2878194" y="751989"/>
                        <a:pt x="2878194" y="754358"/>
                      </a:cubicBezTo>
                      <a:cubicBezTo>
                        <a:pt x="2878194" y="754358"/>
                        <a:pt x="2878194" y="754358"/>
                        <a:pt x="2878194" y="754358"/>
                      </a:cubicBezTo>
                      <a:cubicBezTo>
                        <a:pt x="2878194" y="751989"/>
                        <a:pt x="2878194" y="749620"/>
                        <a:pt x="2878194" y="747251"/>
                      </a:cubicBezTo>
                      <a:cubicBezTo>
                        <a:pt x="2875825" y="742513"/>
                        <a:pt x="2878194" y="735405"/>
                        <a:pt x="2873456" y="733036"/>
                      </a:cubicBezTo>
                      <a:cubicBezTo>
                        <a:pt x="2845026" y="695130"/>
                        <a:pt x="2823704" y="652486"/>
                        <a:pt x="2807120" y="609842"/>
                      </a:cubicBezTo>
                      <a:cubicBezTo>
                        <a:pt x="2804751" y="605103"/>
                        <a:pt x="2797644" y="602734"/>
                        <a:pt x="2792905" y="602734"/>
                      </a:cubicBezTo>
                      <a:lnTo>
                        <a:pt x="2792905" y="602734"/>
                      </a:lnTo>
                      <a:cubicBezTo>
                        <a:pt x="2795274" y="590889"/>
                        <a:pt x="2785798" y="579043"/>
                        <a:pt x="2785798" y="567197"/>
                      </a:cubicBezTo>
                      <a:cubicBezTo>
                        <a:pt x="2778691" y="526922"/>
                        <a:pt x="2762107" y="493754"/>
                        <a:pt x="2717093" y="481909"/>
                      </a:cubicBezTo>
                      <a:cubicBezTo>
                        <a:pt x="2707617" y="479540"/>
                        <a:pt x="2700509" y="472432"/>
                        <a:pt x="2693402" y="465325"/>
                      </a:cubicBezTo>
                      <a:cubicBezTo>
                        <a:pt x="2657865" y="441633"/>
                        <a:pt x="2657865" y="396620"/>
                        <a:pt x="2634174" y="365821"/>
                      </a:cubicBezTo>
                      <a:cubicBezTo>
                        <a:pt x="2629436" y="358714"/>
                        <a:pt x="2634174" y="353976"/>
                        <a:pt x="2641281" y="349238"/>
                      </a:cubicBezTo>
                      <a:close/>
                      <a:moveTo>
                        <a:pt x="2612852" y="384774"/>
                      </a:moveTo>
                      <a:lnTo>
                        <a:pt x="2612852" y="384774"/>
                      </a:lnTo>
                      <a:cubicBezTo>
                        <a:pt x="2612852" y="389513"/>
                        <a:pt x="2612852" y="394251"/>
                        <a:pt x="2612852" y="398989"/>
                      </a:cubicBezTo>
                      <a:cubicBezTo>
                        <a:pt x="2612852" y="394251"/>
                        <a:pt x="2612852" y="389513"/>
                        <a:pt x="2612852" y="384774"/>
                      </a:cubicBezTo>
                      <a:close/>
                      <a:moveTo>
                        <a:pt x="2601006" y="588519"/>
                      </a:moveTo>
                      <a:cubicBezTo>
                        <a:pt x="2617590" y="583781"/>
                        <a:pt x="2641281" y="597996"/>
                        <a:pt x="2653127" y="576674"/>
                      </a:cubicBezTo>
                      <a:cubicBezTo>
                        <a:pt x="2650758" y="571935"/>
                        <a:pt x="2648389" y="569566"/>
                        <a:pt x="2646019" y="567197"/>
                      </a:cubicBezTo>
                      <a:cubicBezTo>
                        <a:pt x="2648389" y="569566"/>
                        <a:pt x="2650758" y="571935"/>
                        <a:pt x="2653127" y="576674"/>
                      </a:cubicBezTo>
                      <a:cubicBezTo>
                        <a:pt x="2641281" y="597996"/>
                        <a:pt x="2617590" y="586150"/>
                        <a:pt x="2601006" y="588519"/>
                      </a:cubicBezTo>
                      <a:cubicBezTo>
                        <a:pt x="2598637" y="593258"/>
                        <a:pt x="2598637" y="597996"/>
                        <a:pt x="2601006" y="597996"/>
                      </a:cubicBezTo>
                      <a:cubicBezTo>
                        <a:pt x="2601006" y="597996"/>
                        <a:pt x="2598637" y="595627"/>
                        <a:pt x="2601006" y="588519"/>
                      </a:cubicBezTo>
                      <a:close/>
                      <a:moveTo>
                        <a:pt x="2605744" y="624056"/>
                      </a:moveTo>
                      <a:cubicBezTo>
                        <a:pt x="2615221" y="626425"/>
                        <a:pt x="2624697" y="628795"/>
                        <a:pt x="2627066" y="616949"/>
                      </a:cubicBezTo>
                      <a:cubicBezTo>
                        <a:pt x="2629436" y="612211"/>
                        <a:pt x="2627066" y="607472"/>
                        <a:pt x="2624697" y="605103"/>
                      </a:cubicBezTo>
                      <a:cubicBezTo>
                        <a:pt x="2627066" y="607472"/>
                        <a:pt x="2629436" y="609842"/>
                        <a:pt x="2629436" y="616949"/>
                      </a:cubicBezTo>
                      <a:cubicBezTo>
                        <a:pt x="2624697" y="628795"/>
                        <a:pt x="2615221" y="626425"/>
                        <a:pt x="2605744" y="624056"/>
                      </a:cubicBezTo>
                      <a:cubicBezTo>
                        <a:pt x="2601006" y="621687"/>
                        <a:pt x="2593899" y="619318"/>
                        <a:pt x="2589160" y="626425"/>
                      </a:cubicBezTo>
                      <a:cubicBezTo>
                        <a:pt x="2589160" y="626425"/>
                        <a:pt x="2589160" y="626425"/>
                        <a:pt x="2589160" y="626425"/>
                      </a:cubicBezTo>
                      <a:cubicBezTo>
                        <a:pt x="2596268" y="619318"/>
                        <a:pt x="2601006" y="621687"/>
                        <a:pt x="2605744" y="624056"/>
                      </a:cubicBezTo>
                      <a:close/>
                      <a:moveTo>
                        <a:pt x="2586791" y="353976"/>
                      </a:moveTo>
                      <a:cubicBezTo>
                        <a:pt x="2586791" y="363452"/>
                        <a:pt x="2589160" y="368190"/>
                        <a:pt x="2591529" y="372929"/>
                      </a:cubicBezTo>
                      <a:cubicBezTo>
                        <a:pt x="2589160" y="368190"/>
                        <a:pt x="2586791" y="363452"/>
                        <a:pt x="2586791" y="353976"/>
                      </a:cubicBezTo>
                      <a:cubicBezTo>
                        <a:pt x="2586791" y="346868"/>
                        <a:pt x="2586791" y="339761"/>
                        <a:pt x="2584422" y="335023"/>
                      </a:cubicBezTo>
                      <a:cubicBezTo>
                        <a:pt x="2586791" y="339761"/>
                        <a:pt x="2586791" y="346868"/>
                        <a:pt x="2586791" y="353976"/>
                      </a:cubicBezTo>
                      <a:close/>
                      <a:moveTo>
                        <a:pt x="2534670" y="327915"/>
                      </a:moveTo>
                      <a:cubicBezTo>
                        <a:pt x="2534670" y="325546"/>
                        <a:pt x="2534670" y="320808"/>
                        <a:pt x="2534670" y="318439"/>
                      </a:cubicBezTo>
                      <a:cubicBezTo>
                        <a:pt x="2534670" y="318439"/>
                        <a:pt x="2534670" y="318439"/>
                        <a:pt x="2534670" y="318439"/>
                      </a:cubicBezTo>
                      <a:cubicBezTo>
                        <a:pt x="2534670" y="323177"/>
                        <a:pt x="2534670" y="325546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ubicBezTo>
                        <a:pt x="2534670" y="327915"/>
                        <a:pt x="2534670" y="327915"/>
                        <a:pt x="2534670" y="327915"/>
                      </a:cubicBezTo>
                      <a:close/>
                      <a:moveTo>
                        <a:pt x="2539409" y="387144"/>
                      </a:moveTo>
                      <a:cubicBezTo>
                        <a:pt x="2544147" y="375298"/>
                        <a:pt x="2546516" y="363452"/>
                        <a:pt x="2551254" y="349238"/>
                      </a:cubicBezTo>
                      <a:cubicBezTo>
                        <a:pt x="2553624" y="339761"/>
                        <a:pt x="2551254" y="332654"/>
                        <a:pt x="2544147" y="327915"/>
                      </a:cubicBezTo>
                      <a:cubicBezTo>
                        <a:pt x="2551254" y="332654"/>
                        <a:pt x="2553624" y="339761"/>
                        <a:pt x="2551254" y="349238"/>
                      </a:cubicBezTo>
                      <a:cubicBezTo>
                        <a:pt x="2548885" y="363452"/>
                        <a:pt x="2544147" y="375298"/>
                        <a:pt x="2539409" y="387144"/>
                      </a:cubicBezTo>
                      <a:cubicBezTo>
                        <a:pt x="2532301" y="389513"/>
                        <a:pt x="2527563" y="387144"/>
                        <a:pt x="2520456" y="387144"/>
                      </a:cubicBezTo>
                      <a:cubicBezTo>
                        <a:pt x="2510979" y="384774"/>
                        <a:pt x="2496764" y="380036"/>
                        <a:pt x="2494395" y="391882"/>
                      </a:cubicBezTo>
                      <a:cubicBezTo>
                        <a:pt x="2494395" y="396620"/>
                        <a:pt x="2494395" y="398989"/>
                        <a:pt x="2496764" y="401358"/>
                      </a:cubicBezTo>
                      <a:cubicBezTo>
                        <a:pt x="2494395" y="398989"/>
                        <a:pt x="2494395" y="396620"/>
                        <a:pt x="2494395" y="391882"/>
                      </a:cubicBezTo>
                      <a:cubicBezTo>
                        <a:pt x="2496764" y="380036"/>
                        <a:pt x="2510979" y="384774"/>
                        <a:pt x="2520456" y="387144"/>
                      </a:cubicBezTo>
                      <a:cubicBezTo>
                        <a:pt x="2527563" y="389513"/>
                        <a:pt x="2532301" y="391882"/>
                        <a:pt x="2539409" y="387144"/>
                      </a:cubicBezTo>
                      <a:close/>
                      <a:moveTo>
                        <a:pt x="2515717" y="273425"/>
                      </a:moveTo>
                      <a:cubicBezTo>
                        <a:pt x="2522825" y="278164"/>
                        <a:pt x="2527563" y="278164"/>
                        <a:pt x="2532301" y="278164"/>
                      </a:cubicBezTo>
                      <a:cubicBezTo>
                        <a:pt x="2527563" y="278164"/>
                        <a:pt x="2522825" y="278164"/>
                        <a:pt x="2515717" y="273425"/>
                      </a:cubicBezTo>
                      <a:cubicBezTo>
                        <a:pt x="2489657" y="259211"/>
                        <a:pt x="2461227" y="254472"/>
                        <a:pt x="2430429" y="254472"/>
                      </a:cubicBezTo>
                      <a:cubicBezTo>
                        <a:pt x="2461227" y="254472"/>
                        <a:pt x="2489657" y="259211"/>
                        <a:pt x="2515717" y="273425"/>
                      </a:cubicBezTo>
                      <a:close/>
                      <a:moveTo>
                        <a:pt x="2406737" y="254472"/>
                      </a:moveTo>
                      <a:cubicBezTo>
                        <a:pt x="2413845" y="254472"/>
                        <a:pt x="2423321" y="254472"/>
                        <a:pt x="2430429" y="256842"/>
                      </a:cubicBezTo>
                      <a:cubicBezTo>
                        <a:pt x="2423321" y="254472"/>
                        <a:pt x="2416214" y="254472"/>
                        <a:pt x="2406737" y="254472"/>
                      </a:cubicBezTo>
                      <a:cubicBezTo>
                        <a:pt x="2416214" y="271056"/>
                        <a:pt x="2437536" y="290009"/>
                        <a:pt x="2456489" y="297117"/>
                      </a:cubicBezTo>
                      <a:cubicBezTo>
                        <a:pt x="2437536" y="290009"/>
                        <a:pt x="2416214" y="271056"/>
                        <a:pt x="2406737" y="254472"/>
                      </a:cubicBezTo>
                      <a:cubicBezTo>
                        <a:pt x="2404368" y="252103"/>
                        <a:pt x="2401999" y="249734"/>
                        <a:pt x="2399630" y="247365"/>
                      </a:cubicBezTo>
                      <a:cubicBezTo>
                        <a:pt x="2401999" y="249734"/>
                        <a:pt x="2404368" y="252103"/>
                        <a:pt x="2406737" y="254472"/>
                      </a:cubicBezTo>
                      <a:close/>
                      <a:moveTo>
                        <a:pt x="2413845" y="297117"/>
                      </a:moveTo>
                      <a:cubicBezTo>
                        <a:pt x="2409107" y="285271"/>
                        <a:pt x="2399630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387785" y="280533"/>
                        <a:pt x="2387785" y="280533"/>
                        <a:pt x="2387785" y="280533"/>
                      </a:cubicBezTo>
                      <a:cubicBezTo>
                        <a:pt x="2401999" y="280533"/>
                        <a:pt x="2409107" y="285271"/>
                        <a:pt x="2413845" y="297117"/>
                      </a:cubicBezTo>
                      <a:close/>
                      <a:moveTo>
                        <a:pt x="2380677" y="237888"/>
                      </a:moveTo>
                      <a:cubicBezTo>
                        <a:pt x="2385415" y="235519"/>
                        <a:pt x="2387785" y="233150"/>
                        <a:pt x="2390154" y="233150"/>
                      </a:cubicBezTo>
                      <a:cubicBezTo>
                        <a:pt x="2387785" y="233150"/>
                        <a:pt x="2385415" y="235519"/>
                        <a:pt x="2380677" y="237888"/>
                      </a:cubicBezTo>
                      <a:cubicBezTo>
                        <a:pt x="2375939" y="237888"/>
                        <a:pt x="2373570" y="237888"/>
                        <a:pt x="2368831" y="237888"/>
                      </a:cubicBezTo>
                      <a:cubicBezTo>
                        <a:pt x="2373570" y="237888"/>
                        <a:pt x="2375939" y="237888"/>
                        <a:pt x="2380677" y="237888"/>
                      </a:cubicBezTo>
                      <a:close/>
                      <a:moveTo>
                        <a:pt x="2383046" y="275794"/>
                      </a:moveTo>
                      <a:cubicBezTo>
                        <a:pt x="2378308" y="273425"/>
                        <a:pt x="2368831" y="273425"/>
                        <a:pt x="2361724" y="273425"/>
                      </a:cubicBezTo>
                      <a:cubicBezTo>
                        <a:pt x="2352248" y="278164"/>
                        <a:pt x="2347509" y="278164"/>
                        <a:pt x="2342771" y="278164"/>
                      </a:cubicBezTo>
                      <a:cubicBezTo>
                        <a:pt x="2347509" y="278164"/>
                        <a:pt x="2354617" y="275794"/>
                        <a:pt x="2361724" y="273425"/>
                      </a:cubicBezTo>
                      <a:cubicBezTo>
                        <a:pt x="2361724" y="273425"/>
                        <a:pt x="2361724" y="273425"/>
                        <a:pt x="2361724" y="273425"/>
                      </a:cubicBezTo>
                      <a:cubicBezTo>
                        <a:pt x="2368831" y="273425"/>
                        <a:pt x="2378308" y="271056"/>
                        <a:pt x="2383046" y="275794"/>
                      </a:cubicBezTo>
                      <a:close/>
                      <a:moveTo>
                        <a:pt x="2364093" y="223674"/>
                      </a:moveTo>
                      <a:cubicBezTo>
                        <a:pt x="2364093" y="226043"/>
                        <a:pt x="2364093" y="228412"/>
                        <a:pt x="2364093" y="230781"/>
                      </a:cubicBezTo>
                      <a:cubicBezTo>
                        <a:pt x="2364093" y="228412"/>
                        <a:pt x="2364093" y="226043"/>
                        <a:pt x="2364093" y="223674"/>
                      </a:cubicBezTo>
                      <a:cubicBezTo>
                        <a:pt x="2364093" y="218936"/>
                        <a:pt x="2361724" y="214197"/>
                        <a:pt x="2356986" y="211828"/>
                      </a:cubicBezTo>
                      <a:cubicBezTo>
                        <a:pt x="2359355" y="214197"/>
                        <a:pt x="2364093" y="218936"/>
                        <a:pt x="2364093" y="223674"/>
                      </a:cubicBezTo>
                      <a:close/>
                      <a:moveTo>
                        <a:pt x="2330925" y="223674"/>
                      </a:moveTo>
                      <a:cubicBezTo>
                        <a:pt x="2335664" y="223674"/>
                        <a:pt x="2340402" y="223674"/>
                        <a:pt x="2345140" y="223674"/>
                      </a:cubicBezTo>
                      <a:lnTo>
                        <a:pt x="2345140" y="223674"/>
                      </a:lnTo>
                      <a:cubicBezTo>
                        <a:pt x="2345140" y="235519"/>
                        <a:pt x="2352248" y="240258"/>
                        <a:pt x="2364093" y="237888"/>
                      </a:cubicBezTo>
                      <a:cubicBezTo>
                        <a:pt x="2352248" y="240258"/>
                        <a:pt x="2345140" y="235519"/>
                        <a:pt x="2345140" y="223674"/>
                      </a:cubicBezTo>
                      <a:cubicBezTo>
                        <a:pt x="2340402" y="223674"/>
                        <a:pt x="2335664" y="223674"/>
                        <a:pt x="2330925" y="223674"/>
                      </a:cubicBezTo>
                      <a:cubicBezTo>
                        <a:pt x="2326187" y="223674"/>
                        <a:pt x="2321449" y="221305"/>
                        <a:pt x="2319080" y="216566"/>
                      </a:cubicBezTo>
                      <a:lnTo>
                        <a:pt x="2319080" y="216566"/>
                      </a:lnTo>
                      <a:cubicBezTo>
                        <a:pt x="2309603" y="199982"/>
                        <a:pt x="2295389" y="185768"/>
                        <a:pt x="2276435" y="176291"/>
                      </a:cubicBezTo>
                      <a:cubicBezTo>
                        <a:pt x="2293019" y="185768"/>
                        <a:pt x="2307234" y="199982"/>
                        <a:pt x="2319080" y="216566"/>
                      </a:cubicBezTo>
                      <a:cubicBezTo>
                        <a:pt x="2323818" y="221305"/>
                        <a:pt x="2326187" y="221305"/>
                        <a:pt x="2330925" y="223674"/>
                      </a:cubicBezTo>
                      <a:close/>
                      <a:moveTo>
                        <a:pt x="2153241" y="126540"/>
                      </a:moveTo>
                      <a:cubicBezTo>
                        <a:pt x="2150872" y="126540"/>
                        <a:pt x="2148503" y="126540"/>
                        <a:pt x="2146133" y="126540"/>
                      </a:cubicBezTo>
                      <a:cubicBezTo>
                        <a:pt x="2148503" y="126540"/>
                        <a:pt x="2150872" y="126540"/>
                        <a:pt x="2153241" y="126540"/>
                      </a:cubicBezTo>
                      <a:cubicBezTo>
                        <a:pt x="2181670" y="131278"/>
                        <a:pt x="2214838" y="128909"/>
                        <a:pt x="2233791" y="157338"/>
                      </a:cubicBezTo>
                      <a:lnTo>
                        <a:pt x="2233791" y="157338"/>
                      </a:lnTo>
                      <a:cubicBezTo>
                        <a:pt x="2243268" y="157338"/>
                        <a:pt x="2250375" y="157338"/>
                        <a:pt x="2259852" y="159707"/>
                      </a:cubicBezTo>
                      <a:cubicBezTo>
                        <a:pt x="2274066" y="145492"/>
                        <a:pt x="2288281" y="164446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302496" y="159707"/>
                        <a:pt x="2302496" y="159707"/>
                        <a:pt x="2302496" y="159707"/>
                      </a:cubicBezTo>
                      <a:lnTo>
                        <a:pt x="2302496" y="159707"/>
                      </a:lnTo>
                      <a:lnTo>
                        <a:pt x="2302496" y="159707"/>
                      </a:lnTo>
                      <a:cubicBezTo>
                        <a:pt x="2288281" y="164446"/>
                        <a:pt x="2274066" y="145492"/>
                        <a:pt x="2259852" y="159707"/>
                      </a:cubicBezTo>
                      <a:cubicBezTo>
                        <a:pt x="2250375" y="159707"/>
                        <a:pt x="2243268" y="159707"/>
                        <a:pt x="2233791" y="157338"/>
                      </a:cubicBezTo>
                      <a:cubicBezTo>
                        <a:pt x="2221946" y="159707"/>
                        <a:pt x="2210100" y="162076"/>
                        <a:pt x="2198254" y="166815"/>
                      </a:cubicBezTo>
                      <a:cubicBezTo>
                        <a:pt x="2195885" y="171553"/>
                        <a:pt x="2191147" y="176291"/>
                        <a:pt x="2184039" y="173922"/>
                      </a:cubicBezTo>
                      <a:cubicBezTo>
                        <a:pt x="2167456" y="171553"/>
                        <a:pt x="2150872" y="166815"/>
                        <a:pt x="2136657" y="159707"/>
                      </a:cubicBezTo>
                      <a:cubicBezTo>
                        <a:pt x="2150872" y="166815"/>
                        <a:pt x="2167456" y="171553"/>
                        <a:pt x="2184039" y="173922"/>
                      </a:cubicBezTo>
                      <a:cubicBezTo>
                        <a:pt x="2191147" y="173922"/>
                        <a:pt x="2193516" y="171553"/>
                        <a:pt x="2198254" y="166815"/>
                      </a:cubicBezTo>
                      <a:cubicBezTo>
                        <a:pt x="2210100" y="164446"/>
                        <a:pt x="2221946" y="162076"/>
                        <a:pt x="2233791" y="157338"/>
                      </a:cubicBezTo>
                      <a:cubicBezTo>
                        <a:pt x="2214838" y="131278"/>
                        <a:pt x="2181670" y="131278"/>
                        <a:pt x="2153241" y="126540"/>
                      </a:cubicBezTo>
                      <a:close/>
                      <a:moveTo>
                        <a:pt x="2112966" y="119432"/>
                      </a:moveTo>
                      <a:cubicBezTo>
                        <a:pt x="2117704" y="124170"/>
                        <a:pt x="2120073" y="126540"/>
                        <a:pt x="2124811" y="126540"/>
                      </a:cubicBezTo>
                      <a:cubicBezTo>
                        <a:pt x="2122442" y="124170"/>
                        <a:pt x="2117704" y="124170"/>
                        <a:pt x="2112966" y="119432"/>
                      </a:cubicBezTo>
                      <a:cubicBezTo>
                        <a:pt x="2112966" y="119432"/>
                        <a:pt x="2110597" y="119432"/>
                        <a:pt x="2110597" y="119432"/>
                      </a:cubicBezTo>
                      <a:cubicBezTo>
                        <a:pt x="2110597" y="119432"/>
                        <a:pt x="2112966" y="119432"/>
                        <a:pt x="2112966" y="119432"/>
                      </a:cubicBezTo>
                      <a:close/>
                      <a:moveTo>
                        <a:pt x="2112966" y="143123"/>
                      </a:moveTo>
                      <a:cubicBezTo>
                        <a:pt x="2120073" y="143123"/>
                        <a:pt x="2129550" y="143123"/>
                        <a:pt x="2136657" y="143123"/>
                      </a:cubicBezTo>
                      <a:cubicBezTo>
                        <a:pt x="2129550" y="143123"/>
                        <a:pt x="2122442" y="143123"/>
                        <a:pt x="2112966" y="143123"/>
                      </a:cubicBezTo>
                      <a:cubicBezTo>
                        <a:pt x="2112966" y="143123"/>
                        <a:pt x="2112966" y="143123"/>
                        <a:pt x="2112966" y="143123"/>
                      </a:cubicBezTo>
                      <a:cubicBezTo>
                        <a:pt x="2103489" y="140754"/>
                        <a:pt x="2091644" y="138385"/>
                        <a:pt x="2082167" y="138385"/>
                      </a:cubicBezTo>
                      <a:cubicBezTo>
                        <a:pt x="2091644" y="138385"/>
                        <a:pt x="2103489" y="140754"/>
                        <a:pt x="2112966" y="143123"/>
                      </a:cubicBezTo>
                      <a:close/>
                      <a:moveTo>
                        <a:pt x="2060845" y="102848"/>
                      </a:moveTo>
                      <a:cubicBezTo>
                        <a:pt x="2063214" y="107586"/>
                        <a:pt x="2067952" y="112325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72690" y="117063"/>
                        <a:pt x="2072690" y="117063"/>
                        <a:pt x="2075060" y="117063"/>
                      </a:cubicBezTo>
                      <a:cubicBezTo>
                        <a:pt x="2072690" y="117063"/>
                        <a:pt x="2072690" y="117063"/>
                        <a:pt x="2070321" y="117063"/>
                      </a:cubicBezTo>
                      <a:lnTo>
                        <a:pt x="2070321" y="117063"/>
                      </a:lnTo>
                      <a:cubicBezTo>
                        <a:pt x="2067952" y="114694"/>
                        <a:pt x="2063214" y="109956"/>
                        <a:pt x="2060845" y="102848"/>
                      </a:cubicBezTo>
                      <a:cubicBezTo>
                        <a:pt x="2060845" y="102848"/>
                        <a:pt x="2060845" y="102848"/>
                        <a:pt x="2060845" y="102848"/>
                      </a:cubicBezTo>
                      <a:close/>
                      <a:moveTo>
                        <a:pt x="2067952" y="138385"/>
                      </a:moveTo>
                      <a:cubicBezTo>
                        <a:pt x="2067952" y="138385"/>
                        <a:pt x="2070321" y="136016"/>
                        <a:pt x="2070321" y="136016"/>
                      </a:cubicBezTo>
                      <a:cubicBezTo>
                        <a:pt x="2070321" y="133647"/>
                        <a:pt x="2070321" y="133647"/>
                        <a:pt x="2067952" y="131278"/>
                      </a:cubicBezTo>
                      <a:cubicBezTo>
                        <a:pt x="2067952" y="133647"/>
                        <a:pt x="2070321" y="133647"/>
                        <a:pt x="2070321" y="136016"/>
                      </a:cubicBezTo>
                      <a:cubicBezTo>
                        <a:pt x="2070321" y="136016"/>
                        <a:pt x="2070321" y="136016"/>
                        <a:pt x="2070321" y="136016"/>
                      </a:cubicBezTo>
                      <a:cubicBezTo>
                        <a:pt x="2070321" y="136016"/>
                        <a:pt x="2067952" y="138385"/>
                        <a:pt x="2067952" y="138385"/>
                      </a:cubicBezTo>
                      <a:cubicBezTo>
                        <a:pt x="2065583" y="138385"/>
                        <a:pt x="2060845" y="140754"/>
                        <a:pt x="2060845" y="140754"/>
                      </a:cubicBezTo>
                      <a:lnTo>
                        <a:pt x="2060845" y="140754"/>
                      </a:lnTo>
                      <a:cubicBezTo>
                        <a:pt x="2060845" y="140754"/>
                        <a:pt x="2065583" y="138385"/>
                        <a:pt x="2067952" y="138385"/>
                      </a:cubicBezTo>
                      <a:close/>
                      <a:moveTo>
                        <a:pt x="1992140" y="79157"/>
                      </a:moveTo>
                      <a:cubicBezTo>
                        <a:pt x="1992140" y="91003"/>
                        <a:pt x="1996878" y="98110"/>
                        <a:pt x="2003986" y="100479"/>
                      </a:cubicBezTo>
                      <a:cubicBezTo>
                        <a:pt x="1996878" y="95741"/>
                        <a:pt x="1994509" y="88634"/>
                        <a:pt x="1992140" y="79157"/>
                      </a:cubicBezTo>
                      <a:cubicBezTo>
                        <a:pt x="1992140" y="76788"/>
                        <a:pt x="1989771" y="76788"/>
                        <a:pt x="1989771" y="74419"/>
                      </a:cubicBezTo>
                      <a:cubicBezTo>
                        <a:pt x="1992140" y="76788"/>
                        <a:pt x="1992140" y="76788"/>
                        <a:pt x="1992140" y="79157"/>
                      </a:cubicBezTo>
                      <a:close/>
                      <a:moveTo>
                        <a:pt x="2044261" y="128909"/>
                      </a:moveTo>
                      <a:cubicBezTo>
                        <a:pt x="2025308" y="119432"/>
                        <a:pt x="2003986" y="119432"/>
                        <a:pt x="1987402" y="109956"/>
                      </a:cubicBezTo>
                      <a:cubicBezTo>
                        <a:pt x="2003986" y="117063"/>
                        <a:pt x="2025308" y="119432"/>
                        <a:pt x="2044261" y="128909"/>
                      </a:cubicBezTo>
                      <a:close/>
                      <a:moveTo>
                        <a:pt x="1940019" y="22298"/>
                      </a:moveTo>
                      <a:lnTo>
                        <a:pt x="1940019" y="22298"/>
                      </a:lnTo>
                      <a:cubicBezTo>
                        <a:pt x="1947127" y="17560"/>
                        <a:pt x="1954234" y="12821"/>
                        <a:pt x="1961342" y="8083"/>
                      </a:cubicBezTo>
                      <a:lnTo>
                        <a:pt x="1961342" y="8083"/>
                      </a:lnTo>
                      <a:cubicBezTo>
                        <a:pt x="1954234" y="12821"/>
                        <a:pt x="1947127" y="17560"/>
                        <a:pt x="1940019" y="22298"/>
                      </a:cubicBezTo>
                      <a:lnTo>
                        <a:pt x="1940019" y="22298"/>
                      </a:lnTo>
                      <a:close/>
                      <a:moveTo>
                        <a:pt x="1937650" y="55466"/>
                      </a:moveTo>
                      <a:cubicBezTo>
                        <a:pt x="1942388" y="50727"/>
                        <a:pt x="1942388" y="45989"/>
                        <a:pt x="1942388" y="38882"/>
                      </a:cubicBezTo>
                      <a:cubicBezTo>
                        <a:pt x="1940019" y="43620"/>
                        <a:pt x="1940019" y="50727"/>
                        <a:pt x="1937650" y="55466"/>
                      </a:cubicBezTo>
                      <a:cubicBezTo>
                        <a:pt x="1937650" y="57835"/>
                        <a:pt x="1935281" y="57835"/>
                        <a:pt x="1935281" y="60204"/>
                      </a:cubicBezTo>
                      <a:cubicBezTo>
                        <a:pt x="1935281" y="60204"/>
                        <a:pt x="1935281" y="60204"/>
                        <a:pt x="1935281" y="60204"/>
                      </a:cubicBezTo>
                      <a:cubicBezTo>
                        <a:pt x="1935281" y="57835"/>
                        <a:pt x="1935281" y="55466"/>
                        <a:pt x="1937650" y="55466"/>
                      </a:cubicBezTo>
                      <a:close/>
                      <a:moveTo>
                        <a:pt x="1890268" y="55466"/>
                      </a:moveTo>
                      <a:cubicBezTo>
                        <a:pt x="1895006" y="57835"/>
                        <a:pt x="1899744" y="62573"/>
                        <a:pt x="1904482" y="64942"/>
                      </a:cubicBezTo>
                      <a:cubicBezTo>
                        <a:pt x="1899744" y="60204"/>
                        <a:pt x="1895006" y="57835"/>
                        <a:pt x="1890268" y="55466"/>
                      </a:cubicBezTo>
                      <a:cubicBezTo>
                        <a:pt x="1890268" y="55466"/>
                        <a:pt x="1890268" y="55466"/>
                        <a:pt x="1890268" y="55466"/>
                      </a:cubicBezTo>
                      <a:close/>
                      <a:moveTo>
                        <a:pt x="1849992" y="41251"/>
                      </a:moveTo>
                      <a:cubicBezTo>
                        <a:pt x="1849992" y="45989"/>
                        <a:pt x="1857100" y="45989"/>
                        <a:pt x="1864207" y="48358"/>
                      </a:cubicBezTo>
                      <a:cubicBezTo>
                        <a:pt x="1868946" y="50727"/>
                        <a:pt x="1873684" y="53097"/>
                        <a:pt x="1880791" y="55466"/>
                      </a:cubicBezTo>
                      <a:cubicBezTo>
                        <a:pt x="1876053" y="53097"/>
                        <a:pt x="1871315" y="50727"/>
                        <a:pt x="1864207" y="48358"/>
                      </a:cubicBezTo>
                      <a:cubicBezTo>
                        <a:pt x="1859469" y="45989"/>
                        <a:pt x="1852362" y="45989"/>
                        <a:pt x="1849992" y="41251"/>
                      </a:cubicBezTo>
                      <a:cubicBezTo>
                        <a:pt x="1849992" y="41251"/>
                        <a:pt x="1849992" y="41251"/>
                        <a:pt x="1849992" y="41251"/>
                      </a:cubicBezTo>
                      <a:close/>
                      <a:moveTo>
                        <a:pt x="1854731" y="72050"/>
                      </a:moveTo>
                      <a:cubicBezTo>
                        <a:pt x="1871315" y="74419"/>
                        <a:pt x="1890268" y="64942"/>
                        <a:pt x="1904482" y="79157"/>
                      </a:cubicBezTo>
                      <a:cubicBezTo>
                        <a:pt x="1925805" y="105217"/>
                        <a:pt x="1961342" y="112325"/>
                        <a:pt x="1985033" y="136016"/>
                      </a:cubicBezTo>
                      <a:cubicBezTo>
                        <a:pt x="1989771" y="140754"/>
                        <a:pt x="1996878" y="143123"/>
                        <a:pt x="2003986" y="143123"/>
                      </a:cubicBezTo>
                      <a:cubicBezTo>
                        <a:pt x="2022939" y="140754"/>
                        <a:pt x="2037154" y="147862"/>
                        <a:pt x="2048999" y="159707"/>
                      </a:cubicBezTo>
                      <a:cubicBezTo>
                        <a:pt x="2056107" y="166815"/>
                        <a:pt x="2063214" y="166815"/>
                        <a:pt x="2072690" y="166815"/>
                      </a:cubicBezTo>
                      <a:cubicBezTo>
                        <a:pt x="2079798" y="166815"/>
                        <a:pt x="2091644" y="166815"/>
                        <a:pt x="2094013" y="169184"/>
                      </a:cubicBezTo>
                      <a:cubicBezTo>
                        <a:pt x="2122442" y="204721"/>
                        <a:pt x="2160348" y="188137"/>
                        <a:pt x="2195885" y="185768"/>
                      </a:cubicBezTo>
                      <a:cubicBezTo>
                        <a:pt x="2210100" y="185768"/>
                        <a:pt x="2217207" y="188137"/>
                        <a:pt x="2226684" y="195244"/>
                      </a:cubicBezTo>
                      <a:cubicBezTo>
                        <a:pt x="2243268" y="209459"/>
                        <a:pt x="2262221" y="216566"/>
                        <a:pt x="2285912" y="214197"/>
                      </a:cubicBezTo>
                      <a:cubicBezTo>
                        <a:pt x="2285912" y="214197"/>
                        <a:pt x="2285912" y="214197"/>
                        <a:pt x="2285912" y="214197"/>
                      </a:cubicBezTo>
                      <a:cubicBezTo>
                        <a:pt x="2262221" y="216566"/>
                        <a:pt x="2243268" y="209459"/>
                        <a:pt x="2226684" y="195244"/>
                      </a:cubicBezTo>
                      <a:cubicBezTo>
                        <a:pt x="2217207" y="188137"/>
                        <a:pt x="2210100" y="185768"/>
                        <a:pt x="2195885" y="185768"/>
                      </a:cubicBezTo>
                      <a:cubicBezTo>
                        <a:pt x="2160348" y="188137"/>
                        <a:pt x="2122442" y="204721"/>
                        <a:pt x="2094013" y="169184"/>
                      </a:cubicBezTo>
                      <a:cubicBezTo>
                        <a:pt x="2091644" y="164446"/>
                        <a:pt x="2079798" y="166815"/>
                        <a:pt x="2072690" y="166815"/>
                      </a:cubicBezTo>
                      <a:cubicBezTo>
                        <a:pt x="2063214" y="166815"/>
                        <a:pt x="2056107" y="166815"/>
                        <a:pt x="2048999" y="159707"/>
                      </a:cubicBezTo>
                      <a:cubicBezTo>
                        <a:pt x="2037154" y="147862"/>
                        <a:pt x="2020570" y="140754"/>
                        <a:pt x="2003986" y="143123"/>
                      </a:cubicBezTo>
                      <a:cubicBezTo>
                        <a:pt x="1996878" y="143123"/>
                        <a:pt x="1989771" y="140754"/>
                        <a:pt x="1985033" y="136016"/>
                      </a:cubicBezTo>
                      <a:cubicBezTo>
                        <a:pt x="1961342" y="112325"/>
                        <a:pt x="1925805" y="105217"/>
                        <a:pt x="1904482" y="79157"/>
                      </a:cubicBezTo>
                      <a:cubicBezTo>
                        <a:pt x="1892637" y="88634"/>
                        <a:pt x="1902113" y="95741"/>
                        <a:pt x="1909221" y="102848"/>
                      </a:cubicBezTo>
                      <a:cubicBezTo>
                        <a:pt x="1921066" y="117063"/>
                        <a:pt x="1940019" y="124170"/>
                        <a:pt x="1940019" y="143123"/>
                      </a:cubicBezTo>
                      <a:lnTo>
                        <a:pt x="1940019" y="143123"/>
                      </a:lnTo>
                      <a:cubicBezTo>
                        <a:pt x="1940019" y="121801"/>
                        <a:pt x="1921066" y="114694"/>
                        <a:pt x="1909221" y="102848"/>
                      </a:cubicBezTo>
                      <a:cubicBezTo>
                        <a:pt x="1902113" y="95741"/>
                        <a:pt x="1892637" y="91003"/>
                        <a:pt x="1904482" y="79157"/>
                      </a:cubicBezTo>
                      <a:cubicBezTo>
                        <a:pt x="1890268" y="64942"/>
                        <a:pt x="1871315" y="72050"/>
                        <a:pt x="1854731" y="72050"/>
                      </a:cubicBezTo>
                      <a:lnTo>
                        <a:pt x="1854731" y="72050"/>
                      </a:lnTo>
                      <a:cubicBezTo>
                        <a:pt x="1831040" y="55466"/>
                        <a:pt x="1807348" y="53097"/>
                        <a:pt x="1783657" y="60204"/>
                      </a:cubicBezTo>
                      <a:cubicBezTo>
                        <a:pt x="1807348" y="53097"/>
                        <a:pt x="1831040" y="53097"/>
                        <a:pt x="1854731" y="72050"/>
                      </a:cubicBezTo>
                      <a:close/>
                      <a:moveTo>
                        <a:pt x="1769442" y="41251"/>
                      </a:moveTo>
                      <a:cubicBezTo>
                        <a:pt x="1776550" y="38882"/>
                        <a:pt x="1783657" y="34144"/>
                        <a:pt x="1788395" y="29405"/>
                      </a:cubicBezTo>
                      <a:cubicBezTo>
                        <a:pt x="1783657" y="36513"/>
                        <a:pt x="1776550" y="38882"/>
                        <a:pt x="1769442" y="41251"/>
                      </a:cubicBezTo>
                      <a:cubicBezTo>
                        <a:pt x="1759966" y="45989"/>
                        <a:pt x="1748120" y="48358"/>
                        <a:pt x="1736274" y="50727"/>
                      </a:cubicBezTo>
                      <a:cubicBezTo>
                        <a:pt x="1748120" y="48358"/>
                        <a:pt x="1757596" y="45989"/>
                        <a:pt x="1769442" y="41251"/>
                      </a:cubicBezTo>
                      <a:close/>
                      <a:moveTo>
                        <a:pt x="1674677" y="259211"/>
                      </a:moveTo>
                      <a:cubicBezTo>
                        <a:pt x="1667570" y="242627"/>
                        <a:pt x="1653355" y="230781"/>
                        <a:pt x="1639140" y="223674"/>
                      </a:cubicBezTo>
                      <a:cubicBezTo>
                        <a:pt x="1655724" y="230781"/>
                        <a:pt x="1667570" y="240258"/>
                        <a:pt x="1674677" y="259211"/>
                      </a:cubicBezTo>
                      <a:cubicBezTo>
                        <a:pt x="1686523" y="285271"/>
                        <a:pt x="1705476" y="308962"/>
                        <a:pt x="1736274" y="318439"/>
                      </a:cubicBezTo>
                      <a:cubicBezTo>
                        <a:pt x="1705476" y="306593"/>
                        <a:pt x="1688892" y="285271"/>
                        <a:pt x="1674677" y="259211"/>
                      </a:cubicBezTo>
                      <a:close/>
                      <a:moveTo>
                        <a:pt x="1733905" y="72050"/>
                      </a:moveTo>
                      <a:lnTo>
                        <a:pt x="1733905" y="72050"/>
                      </a:lnTo>
                      <a:cubicBezTo>
                        <a:pt x="1733905" y="81526"/>
                        <a:pt x="1729167" y="91003"/>
                        <a:pt x="1719690" y="95741"/>
                      </a:cubicBezTo>
                      <a:cubicBezTo>
                        <a:pt x="1693630" y="105217"/>
                        <a:pt x="1672308" y="124170"/>
                        <a:pt x="1643878" y="131278"/>
                      </a:cubicBezTo>
                      <a:cubicBezTo>
                        <a:pt x="1641509" y="131278"/>
                        <a:pt x="1639140" y="133647"/>
                        <a:pt x="1639140" y="133647"/>
                      </a:cubicBezTo>
                      <a:cubicBezTo>
                        <a:pt x="1641509" y="133647"/>
                        <a:pt x="1643878" y="131278"/>
                        <a:pt x="1643878" y="131278"/>
                      </a:cubicBezTo>
                      <a:cubicBezTo>
                        <a:pt x="1669939" y="124170"/>
                        <a:pt x="1693630" y="105217"/>
                        <a:pt x="1719690" y="95741"/>
                      </a:cubicBezTo>
                      <a:cubicBezTo>
                        <a:pt x="1729167" y="91003"/>
                        <a:pt x="1733905" y="81526"/>
                        <a:pt x="1733905" y="72050"/>
                      </a:cubicBezTo>
                      <a:close/>
                      <a:moveTo>
                        <a:pt x="1570436" y="72050"/>
                      </a:moveTo>
                      <a:cubicBezTo>
                        <a:pt x="1579912" y="72050"/>
                        <a:pt x="1587019" y="72050"/>
                        <a:pt x="1596496" y="72050"/>
                      </a:cubicBezTo>
                      <a:cubicBezTo>
                        <a:pt x="1596496" y="72050"/>
                        <a:pt x="1596496" y="72050"/>
                        <a:pt x="1596496" y="72050"/>
                      </a:cubicBezTo>
                      <a:cubicBezTo>
                        <a:pt x="1629664" y="57835"/>
                        <a:pt x="1667570" y="60204"/>
                        <a:pt x="1703107" y="55466"/>
                      </a:cubicBezTo>
                      <a:cubicBezTo>
                        <a:pt x="1667570" y="57835"/>
                        <a:pt x="1629664" y="57835"/>
                        <a:pt x="1596496" y="72050"/>
                      </a:cubicBezTo>
                      <a:cubicBezTo>
                        <a:pt x="1624925" y="83895"/>
                        <a:pt x="1655724" y="88634"/>
                        <a:pt x="1684154" y="76788"/>
                      </a:cubicBezTo>
                      <a:cubicBezTo>
                        <a:pt x="1686523" y="76788"/>
                        <a:pt x="1688892" y="76788"/>
                        <a:pt x="1691261" y="74419"/>
                      </a:cubicBezTo>
                      <a:cubicBezTo>
                        <a:pt x="1688892" y="74419"/>
                        <a:pt x="1686523" y="74419"/>
                        <a:pt x="1684154" y="76788"/>
                      </a:cubicBezTo>
                      <a:cubicBezTo>
                        <a:pt x="1653355" y="88634"/>
                        <a:pt x="1624925" y="83895"/>
                        <a:pt x="1596496" y="72050"/>
                      </a:cubicBezTo>
                      <a:cubicBezTo>
                        <a:pt x="1589388" y="72050"/>
                        <a:pt x="1579912" y="72050"/>
                        <a:pt x="1570436" y="72050"/>
                      </a:cubicBezTo>
                      <a:cubicBezTo>
                        <a:pt x="1570436" y="74419"/>
                        <a:pt x="1570436" y="76788"/>
                        <a:pt x="1568066" y="79157"/>
                      </a:cubicBezTo>
                      <a:cubicBezTo>
                        <a:pt x="1570436" y="76788"/>
                        <a:pt x="1570436" y="74419"/>
                        <a:pt x="1570436" y="72050"/>
                      </a:cubicBezTo>
                      <a:lnTo>
                        <a:pt x="1570436" y="72050"/>
                      </a:lnTo>
                      <a:cubicBezTo>
                        <a:pt x="1532529" y="69680"/>
                        <a:pt x="1496992" y="76788"/>
                        <a:pt x="1461456" y="83895"/>
                      </a:cubicBezTo>
                      <a:cubicBezTo>
                        <a:pt x="1499362" y="76788"/>
                        <a:pt x="1534899" y="69680"/>
                        <a:pt x="1570436" y="72050"/>
                      </a:cubicBezTo>
                      <a:close/>
                      <a:moveTo>
                        <a:pt x="1537268" y="102848"/>
                      </a:moveTo>
                      <a:cubicBezTo>
                        <a:pt x="1542006" y="98110"/>
                        <a:pt x="1546744" y="93372"/>
                        <a:pt x="1553852" y="91003"/>
                      </a:cubicBezTo>
                      <a:cubicBezTo>
                        <a:pt x="1546744" y="93372"/>
                        <a:pt x="1539637" y="98110"/>
                        <a:pt x="1537268" y="102848"/>
                      </a:cubicBezTo>
                      <a:cubicBezTo>
                        <a:pt x="1508838" y="102848"/>
                        <a:pt x="1480409" y="102848"/>
                        <a:pt x="1451979" y="102848"/>
                      </a:cubicBezTo>
                      <a:cubicBezTo>
                        <a:pt x="1449610" y="105217"/>
                        <a:pt x="1447241" y="107586"/>
                        <a:pt x="1442503" y="112325"/>
                      </a:cubicBezTo>
                      <a:cubicBezTo>
                        <a:pt x="1442503" y="112325"/>
                        <a:pt x="1442503" y="112325"/>
                        <a:pt x="1442503" y="112325"/>
                      </a:cubicBezTo>
                      <a:cubicBezTo>
                        <a:pt x="1444872" y="109956"/>
                        <a:pt x="1447241" y="107586"/>
                        <a:pt x="1451979" y="102848"/>
                      </a:cubicBezTo>
                      <a:cubicBezTo>
                        <a:pt x="1478040" y="102848"/>
                        <a:pt x="1506469" y="102848"/>
                        <a:pt x="1537268" y="102848"/>
                      </a:cubicBezTo>
                      <a:close/>
                      <a:moveTo>
                        <a:pt x="1433026" y="86264"/>
                      </a:moveTo>
                      <a:cubicBezTo>
                        <a:pt x="1437764" y="86264"/>
                        <a:pt x="1444872" y="86264"/>
                        <a:pt x="1449610" y="86264"/>
                      </a:cubicBezTo>
                      <a:cubicBezTo>
                        <a:pt x="1444872" y="86264"/>
                        <a:pt x="1437764" y="86264"/>
                        <a:pt x="1433026" y="86264"/>
                      </a:cubicBezTo>
                      <a:cubicBezTo>
                        <a:pt x="1430657" y="91003"/>
                        <a:pt x="1428288" y="98110"/>
                        <a:pt x="1423550" y="102848"/>
                      </a:cubicBezTo>
                      <a:lnTo>
                        <a:pt x="1423550" y="102848"/>
                      </a:lnTo>
                      <a:cubicBezTo>
                        <a:pt x="1428288" y="98110"/>
                        <a:pt x="1430657" y="91003"/>
                        <a:pt x="1433026" y="86264"/>
                      </a:cubicBezTo>
                      <a:cubicBezTo>
                        <a:pt x="1418811" y="79157"/>
                        <a:pt x="1402227" y="76788"/>
                        <a:pt x="1388013" y="76788"/>
                      </a:cubicBezTo>
                      <a:cubicBezTo>
                        <a:pt x="1404597" y="76788"/>
                        <a:pt x="1418811" y="79157"/>
                        <a:pt x="1433026" y="86264"/>
                      </a:cubicBezTo>
                      <a:close/>
                      <a:moveTo>
                        <a:pt x="1416442" y="102848"/>
                      </a:moveTo>
                      <a:cubicBezTo>
                        <a:pt x="1402227" y="102848"/>
                        <a:pt x="1388013" y="102848"/>
                        <a:pt x="1383274" y="117063"/>
                      </a:cubicBezTo>
                      <a:cubicBezTo>
                        <a:pt x="1388013" y="102848"/>
                        <a:pt x="1402227" y="102848"/>
                        <a:pt x="1416442" y="102848"/>
                      </a:cubicBezTo>
                      <a:close/>
                      <a:moveTo>
                        <a:pt x="1380905" y="126540"/>
                      </a:moveTo>
                      <a:cubicBezTo>
                        <a:pt x="1392751" y="126540"/>
                        <a:pt x="1402227" y="126540"/>
                        <a:pt x="1414073" y="128909"/>
                      </a:cubicBezTo>
                      <a:cubicBezTo>
                        <a:pt x="1425919" y="133647"/>
                        <a:pt x="1433026" y="131278"/>
                        <a:pt x="1437764" y="124170"/>
                      </a:cubicBezTo>
                      <a:cubicBezTo>
                        <a:pt x="1433026" y="131278"/>
                        <a:pt x="1428288" y="133647"/>
                        <a:pt x="1414073" y="128909"/>
                      </a:cubicBezTo>
                      <a:cubicBezTo>
                        <a:pt x="1404597" y="126540"/>
                        <a:pt x="1392751" y="126540"/>
                        <a:pt x="1380905" y="126540"/>
                      </a:cubicBezTo>
                      <a:cubicBezTo>
                        <a:pt x="1380905" y="126540"/>
                        <a:pt x="1380905" y="128909"/>
                        <a:pt x="1380905" y="126540"/>
                      </a:cubicBezTo>
                      <a:cubicBezTo>
                        <a:pt x="1380905" y="128909"/>
                        <a:pt x="1380905" y="126540"/>
                        <a:pt x="1380905" y="126540"/>
                      </a:cubicBezTo>
                      <a:close/>
                      <a:moveTo>
                        <a:pt x="1380905" y="34144"/>
                      </a:moveTo>
                      <a:cubicBezTo>
                        <a:pt x="1380905" y="38882"/>
                        <a:pt x="1380905" y="43620"/>
                        <a:pt x="1378536" y="48358"/>
                      </a:cubicBezTo>
                      <a:cubicBezTo>
                        <a:pt x="1380905" y="43620"/>
                        <a:pt x="1380905" y="38882"/>
                        <a:pt x="1380905" y="34144"/>
                      </a:cubicBezTo>
                      <a:close/>
                      <a:moveTo>
                        <a:pt x="1373798" y="353976"/>
                      </a:moveTo>
                      <a:cubicBezTo>
                        <a:pt x="1338261" y="344499"/>
                        <a:pt x="1321677" y="311331"/>
                        <a:pt x="1347738" y="287640"/>
                      </a:cubicBezTo>
                      <a:cubicBezTo>
                        <a:pt x="1361952" y="273425"/>
                        <a:pt x="1359583" y="261580"/>
                        <a:pt x="1352476" y="249734"/>
                      </a:cubicBezTo>
                      <a:cubicBezTo>
                        <a:pt x="1350107" y="244996"/>
                        <a:pt x="1345368" y="242627"/>
                        <a:pt x="1340630" y="240258"/>
                      </a:cubicBezTo>
                      <a:cubicBezTo>
                        <a:pt x="1345368" y="242627"/>
                        <a:pt x="1350107" y="244996"/>
                        <a:pt x="1352476" y="249734"/>
                      </a:cubicBezTo>
                      <a:cubicBezTo>
                        <a:pt x="1359583" y="263949"/>
                        <a:pt x="1361952" y="273425"/>
                        <a:pt x="1347738" y="287640"/>
                      </a:cubicBezTo>
                      <a:cubicBezTo>
                        <a:pt x="1324046" y="311331"/>
                        <a:pt x="1340630" y="342130"/>
                        <a:pt x="1373798" y="353976"/>
                      </a:cubicBezTo>
                      <a:lnTo>
                        <a:pt x="1373798" y="353976"/>
                      </a:lnTo>
                      <a:close/>
                      <a:moveTo>
                        <a:pt x="1373798" y="159707"/>
                      </a:moveTo>
                      <a:cubicBezTo>
                        <a:pt x="1373798" y="152600"/>
                        <a:pt x="1373798" y="143123"/>
                        <a:pt x="1373798" y="136016"/>
                      </a:cubicBezTo>
                      <a:cubicBezTo>
                        <a:pt x="1373798" y="136016"/>
                        <a:pt x="1373798" y="136016"/>
                        <a:pt x="1373798" y="136016"/>
                      </a:cubicBezTo>
                      <a:cubicBezTo>
                        <a:pt x="1373798" y="143123"/>
                        <a:pt x="1371429" y="152600"/>
                        <a:pt x="1373798" y="159707"/>
                      </a:cubicBezTo>
                      <a:cubicBezTo>
                        <a:pt x="1373798" y="173922"/>
                        <a:pt x="1369060" y="183399"/>
                        <a:pt x="1354845" y="188137"/>
                      </a:cubicBezTo>
                      <a:cubicBezTo>
                        <a:pt x="1350107" y="188137"/>
                        <a:pt x="1347738" y="188137"/>
                        <a:pt x="1345368" y="188137"/>
                      </a:cubicBezTo>
                      <a:cubicBezTo>
                        <a:pt x="1347738" y="188137"/>
                        <a:pt x="1350107" y="188137"/>
                        <a:pt x="1354845" y="188137"/>
                      </a:cubicBezTo>
                      <a:cubicBezTo>
                        <a:pt x="1369060" y="183399"/>
                        <a:pt x="1373798" y="173922"/>
                        <a:pt x="1373798" y="159707"/>
                      </a:cubicBezTo>
                      <a:close/>
                      <a:moveTo>
                        <a:pt x="1319308" y="102848"/>
                      </a:moveTo>
                      <a:cubicBezTo>
                        <a:pt x="1319308" y="98110"/>
                        <a:pt x="1321677" y="93372"/>
                        <a:pt x="1326415" y="91003"/>
                      </a:cubicBezTo>
                      <a:cubicBezTo>
                        <a:pt x="1324046" y="93372"/>
                        <a:pt x="1321677" y="95741"/>
                        <a:pt x="1319308" y="102848"/>
                      </a:cubicBezTo>
                      <a:cubicBezTo>
                        <a:pt x="1328784" y="105217"/>
                        <a:pt x="1335892" y="107586"/>
                        <a:pt x="1338261" y="117063"/>
                      </a:cubicBezTo>
                      <a:cubicBezTo>
                        <a:pt x="1340630" y="131278"/>
                        <a:pt x="1350107" y="136016"/>
                        <a:pt x="1361952" y="136016"/>
                      </a:cubicBezTo>
                      <a:cubicBezTo>
                        <a:pt x="1350107" y="133647"/>
                        <a:pt x="1342999" y="128909"/>
                        <a:pt x="1338261" y="117063"/>
                      </a:cubicBezTo>
                      <a:cubicBezTo>
                        <a:pt x="1335892" y="105217"/>
                        <a:pt x="1328784" y="102848"/>
                        <a:pt x="1319308" y="102848"/>
                      </a:cubicBezTo>
                      <a:cubicBezTo>
                        <a:pt x="1314570" y="102848"/>
                        <a:pt x="1309832" y="102848"/>
                        <a:pt x="1305093" y="102848"/>
                      </a:cubicBezTo>
                      <a:cubicBezTo>
                        <a:pt x="1309832" y="102848"/>
                        <a:pt x="1314570" y="102848"/>
                        <a:pt x="1319308" y="102848"/>
                      </a:cubicBezTo>
                      <a:close/>
                      <a:moveTo>
                        <a:pt x="1319308" y="171553"/>
                      </a:moveTo>
                      <a:cubicBezTo>
                        <a:pt x="1321677" y="166815"/>
                        <a:pt x="1324046" y="164446"/>
                        <a:pt x="1326415" y="166815"/>
                      </a:cubicBezTo>
                      <a:cubicBezTo>
                        <a:pt x="1324046" y="166815"/>
                        <a:pt x="1321677" y="166815"/>
                        <a:pt x="1319308" y="171553"/>
                      </a:cubicBezTo>
                      <a:cubicBezTo>
                        <a:pt x="1312201" y="183399"/>
                        <a:pt x="1297986" y="181029"/>
                        <a:pt x="1286140" y="185768"/>
                      </a:cubicBezTo>
                      <a:cubicBezTo>
                        <a:pt x="1267187" y="190506"/>
                        <a:pt x="1250603" y="197613"/>
                        <a:pt x="1236388" y="209459"/>
                      </a:cubicBezTo>
                      <a:cubicBezTo>
                        <a:pt x="1226912" y="218936"/>
                        <a:pt x="1229281" y="235519"/>
                        <a:pt x="1238758" y="237888"/>
                      </a:cubicBezTo>
                      <a:cubicBezTo>
                        <a:pt x="1229281" y="235519"/>
                        <a:pt x="1226912" y="218936"/>
                        <a:pt x="1236388" y="209459"/>
                      </a:cubicBezTo>
                      <a:cubicBezTo>
                        <a:pt x="1250603" y="197613"/>
                        <a:pt x="1267187" y="190506"/>
                        <a:pt x="1286140" y="185768"/>
                      </a:cubicBezTo>
                      <a:cubicBezTo>
                        <a:pt x="1295617" y="183399"/>
                        <a:pt x="1309832" y="183399"/>
                        <a:pt x="1319308" y="171553"/>
                      </a:cubicBezTo>
                      <a:close/>
                      <a:moveTo>
                        <a:pt x="1231650" y="266318"/>
                      </a:moveTo>
                      <a:cubicBezTo>
                        <a:pt x="1229281" y="266318"/>
                        <a:pt x="1226912" y="266318"/>
                        <a:pt x="1224543" y="266318"/>
                      </a:cubicBezTo>
                      <a:cubicBezTo>
                        <a:pt x="1207959" y="268687"/>
                        <a:pt x="1198482" y="282902"/>
                        <a:pt x="1191375" y="294748"/>
                      </a:cubicBezTo>
                      <a:cubicBezTo>
                        <a:pt x="1189006" y="299486"/>
                        <a:pt x="1186637" y="299486"/>
                        <a:pt x="1184268" y="299486"/>
                      </a:cubicBezTo>
                      <a:cubicBezTo>
                        <a:pt x="1189006" y="299486"/>
                        <a:pt x="1191375" y="297117"/>
                        <a:pt x="1191375" y="294748"/>
                      </a:cubicBezTo>
                      <a:cubicBezTo>
                        <a:pt x="1198482" y="280533"/>
                        <a:pt x="1205590" y="268687"/>
                        <a:pt x="1224543" y="266318"/>
                      </a:cubicBezTo>
                      <a:cubicBezTo>
                        <a:pt x="1226912" y="266318"/>
                        <a:pt x="1229281" y="266318"/>
                        <a:pt x="1231650" y="266318"/>
                      </a:cubicBezTo>
                      <a:close/>
                      <a:moveTo>
                        <a:pt x="1264818" y="121801"/>
                      </a:moveTo>
                      <a:cubicBezTo>
                        <a:pt x="1250603" y="126540"/>
                        <a:pt x="1238758" y="131278"/>
                        <a:pt x="1226912" y="140754"/>
                      </a:cubicBezTo>
                      <a:cubicBezTo>
                        <a:pt x="1241127" y="145492"/>
                        <a:pt x="1250603" y="147862"/>
                        <a:pt x="1260080" y="147862"/>
                      </a:cubicBezTo>
                      <a:cubicBezTo>
                        <a:pt x="1250603" y="150231"/>
                        <a:pt x="1241127" y="147862"/>
                        <a:pt x="1226912" y="140754"/>
                      </a:cubicBezTo>
                      <a:cubicBezTo>
                        <a:pt x="1215066" y="138385"/>
                        <a:pt x="1200851" y="133647"/>
                        <a:pt x="1189006" y="133647"/>
                      </a:cubicBezTo>
                      <a:cubicBezTo>
                        <a:pt x="1200851" y="133647"/>
                        <a:pt x="1215066" y="138385"/>
                        <a:pt x="1226912" y="140754"/>
                      </a:cubicBezTo>
                      <a:cubicBezTo>
                        <a:pt x="1236388" y="133647"/>
                        <a:pt x="1250603" y="128909"/>
                        <a:pt x="1264818" y="121801"/>
                      </a:cubicBezTo>
                      <a:close/>
                      <a:moveTo>
                        <a:pt x="1217435" y="102848"/>
                      </a:moveTo>
                      <a:cubicBezTo>
                        <a:pt x="1217435" y="102848"/>
                        <a:pt x="1219805" y="102848"/>
                        <a:pt x="1219805" y="102848"/>
                      </a:cubicBezTo>
                      <a:cubicBezTo>
                        <a:pt x="1219805" y="102848"/>
                        <a:pt x="1219805" y="102848"/>
                        <a:pt x="1217435" y="102848"/>
                      </a:cubicBezTo>
                      <a:lnTo>
                        <a:pt x="1217435" y="102848"/>
                      </a:lnTo>
                      <a:cubicBezTo>
                        <a:pt x="1215066" y="107586"/>
                        <a:pt x="1215066" y="112325"/>
                        <a:pt x="1212697" y="114694"/>
                      </a:cubicBezTo>
                      <a:cubicBezTo>
                        <a:pt x="1215066" y="114694"/>
                        <a:pt x="1217435" y="109956"/>
                        <a:pt x="1217435" y="102848"/>
                      </a:cubicBezTo>
                      <a:cubicBezTo>
                        <a:pt x="1217435" y="102848"/>
                        <a:pt x="1217435" y="102848"/>
                        <a:pt x="1217435" y="102848"/>
                      </a:cubicBezTo>
                      <a:close/>
                      <a:moveTo>
                        <a:pt x="1165315" y="128909"/>
                      </a:moveTo>
                      <a:cubicBezTo>
                        <a:pt x="1172422" y="117063"/>
                        <a:pt x="1186637" y="112325"/>
                        <a:pt x="1200851" y="112325"/>
                      </a:cubicBezTo>
                      <a:cubicBezTo>
                        <a:pt x="1203221" y="107586"/>
                        <a:pt x="1207959" y="105217"/>
                        <a:pt x="1212697" y="105217"/>
                      </a:cubicBezTo>
                      <a:cubicBezTo>
                        <a:pt x="1207959" y="105217"/>
                        <a:pt x="1203221" y="107586"/>
                        <a:pt x="1200851" y="112325"/>
                      </a:cubicBezTo>
                      <a:cubicBezTo>
                        <a:pt x="1186637" y="112325"/>
                        <a:pt x="1174791" y="117063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ubicBezTo>
                        <a:pt x="1165315" y="128909"/>
                        <a:pt x="1165315" y="128909"/>
                        <a:pt x="1165315" y="128909"/>
                      </a:cubicBezTo>
                      <a:close/>
                      <a:moveTo>
                        <a:pt x="1158207" y="313701"/>
                      </a:moveTo>
                      <a:cubicBezTo>
                        <a:pt x="1158207" y="304224"/>
                        <a:pt x="1162945" y="301855"/>
                        <a:pt x="1167684" y="301855"/>
                      </a:cubicBezTo>
                      <a:cubicBezTo>
                        <a:pt x="1160576" y="299486"/>
                        <a:pt x="1158207" y="301855"/>
                        <a:pt x="1158207" y="313701"/>
                      </a:cubicBezTo>
                      <a:cubicBezTo>
                        <a:pt x="1189006" y="323177"/>
                        <a:pt x="1222174" y="327915"/>
                        <a:pt x="1252972" y="330284"/>
                      </a:cubicBezTo>
                      <a:cubicBezTo>
                        <a:pt x="1252972" y="330284"/>
                        <a:pt x="1252972" y="330284"/>
                        <a:pt x="1252972" y="330284"/>
                      </a:cubicBezTo>
                      <a:cubicBezTo>
                        <a:pt x="1219805" y="325546"/>
                        <a:pt x="1189006" y="323177"/>
                        <a:pt x="1158207" y="313701"/>
                      </a:cubicBezTo>
                      <a:cubicBezTo>
                        <a:pt x="1151100" y="316070"/>
                        <a:pt x="1143993" y="323177"/>
                        <a:pt x="1141623" y="330284"/>
                      </a:cubicBezTo>
                      <a:cubicBezTo>
                        <a:pt x="1136885" y="346868"/>
                        <a:pt x="1134516" y="356345"/>
                        <a:pt x="1136885" y="363452"/>
                      </a:cubicBezTo>
                      <a:cubicBezTo>
                        <a:pt x="1134516" y="356345"/>
                        <a:pt x="1136885" y="346868"/>
                        <a:pt x="1141623" y="330284"/>
                      </a:cubicBezTo>
                      <a:cubicBezTo>
                        <a:pt x="1139254" y="330284"/>
                        <a:pt x="1134516" y="330284"/>
                        <a:pt x="1132147" y="330284"/>
                      </a:cubicBezTo>
                      <a:cubicBezTo>
                        <a:pt x="1134516" y="330284"/>
                        <a:pt x="1139254" y="330284"/>
                        <a:pt x="1141623" y="330284"/>
                      </a:cubicBezTo>
                      <a:cubicBezTo>
                        <a:pt x="1143993" y="320808"/>
                        <a:pt x="1148731" y="316070"/>
                        <a:pt x="1158207" y="313701"/>
                      </a:cubicBezTo>
                      <a:close/>
                      <a:moveTo>
                        <a:pt x="1087133" y="150231"/>
                      </a:moveTo>
                      <a:cubicBezTo>
                        <a:pt x="1098979" y="136016"/>
                        <a:pt x="1113194" y="133647"/>
                        <a:pt x="1132147" y="136016"/>
                      </a:cubicBezTo>
                      <a:cubicBezTo>
                        <a:pt x="1134516" y="131278"/>
                        <a:pt x="1139254" y="128909"/>
                        <a:pt x="1143993" y="128909"/>
                      </a:cubicBezTo>
                      <a:cubicBezTo>
                        <a:pt x="1139254" y="128909"/>
                        <a:pt x="1136885" y="131278"/>
                        <a:pt x="1132147" y="136016"/>
                      </a:cubicBezTo>
                      <a:cubicBezTo>
                        <a:pt x="1132147" y="136016"/>
                        <a:pt x="1132147" y="136016"/>
                        <a:pt x="1132147" y="136016"/>
                      </a:cubicBezTo>
                      <a:lnTo>
                        <a:pt x="1132147" y="136016"/>
                      </a:lnTo>
                      <a:cubicBezTo>
                        <a:pt x="1113194" y="133647"/>
                        <a:pt x="1098979" y="138385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7133" y="150231"/>
                        <a:pt x="1087133" y="150231"/>
                        <a:pt x="1087133" y="150231"/>
                      </a:cubicBezTo>
                      <a:cubicBezTo>
                        <a:pt x="1084764" y="150231"/>
                        <a:pt x="1080026" y="150231"/>
                        <a:pt x="1077657" y="150231"/>
                      </a:cubicBezTo>
                      <a:cubicBezTo>
                        <a:pt x="1080026" y="150231"/>
                        <a:pt x="1084764" y="150231"/>
                        <a:pt x="1087133" y="150231"/>
                      </a:cubicBezTo>
                      <a:close/>
                      <a:moveTo>
                        <a:pt x="625154" y="626425"/>
                      </a:moveTo>
                      <a:cubicBezTo>
                        <a:pt x="646476" y="612211"/>
                        <a:pt x="658321" y="593258"/>
                        <a:pt x="672536" y="571935"/>
                      </a:cubicBezTo>
                      <a:cubicBezTo>
                        <a:pt x="696227" y="531660"/>
                        <a:pt x="717550" y="486647"/>
                        <a:pt x="767301" y="467694"/>
                      </a:cubicBezTo>
                      <a:cubicBezTo>
                        <a:pt x="783885" y="460586"/>
                        <a:pt x="786254" y="451110"/>
                        <a:pt x="786254" y="434526"/>
                      </a:cubicBezTo>
                      <a:cubicBezTo>
                        <a:pt x="783885" y="372929"/>
                        <a:pt x="824160" y="327915"/>
                        <a:pt x="850221" y="275794"/>
                      </a:cubicBezTo>
                      <a:cubicBezTo>
                        <a:pt x="852590" y="273425"/>
                        <a:pt x="854959" y="268687"/>
                        <a:pt x="857328" y="266318"/>
                      </a:cubicBezTo>
                      <a:cubicBezTo>
                        <a:pt x="888127" y="244996"/>
                        <a:pt x="918925" y="226043"/>
                        <a:pt x="956831" y="216566"/>
                      </a:cubicBezTo>
                      <a:cubicBezTo>
                        <a:pt x="975784" y="169184"/>
                        <a:pt x="1020798" y="162076"/>
                        <a:pt x="1063442" y="152600"/>
                      </a:cubicBezTo>
                      <a:cubicBezTo>
                        <a:pt x="1065811" y="152600"/>
                        <a:pt x="1070549" y="152600"/>
                        <a:pt x="1072919" y="152600"/>
                      </a:cubicBezTo>
                      <a:cubicBezTo>
                        <a:pt x="1070549" y="152600"/>
                        <a:pt x="1065811" y="152600"/>
                        <a:pt x="1063442" y="152600"/>
                      </a:cubicBezTo>
                      <a:cubicBezTo>
                        <a:pt x="1020798" y="162076"/>
                        <a:pt x="975784" y="169184"/>
                        <a:pt x="956831" y="216566"/>
                      </a:cubicBezTo>
                      <a:cubicBezTo>
                        <a:pt x="978154" y="214197"/>
                        <a:pt x="994737" y="199982"/>
                        <a:pt x="1011321" y="185768"/>
                      </a:cubicBezTo>
                      <a:cubicBezTo>
                        <a:pt x="1025536" y="176291"/>
                        <a:pt x="1037382" y="169184"/>
                        <a:pt x="1051597" y="183399"/>
                      </a:cubicBezTo>
                      <a:lnTo>
                        <a:pt x="1051597" y="183399"/>
                      </a:lnTo>
                      <a:cubicBezTo>
                        <a:pt x="1056335" y="183399"/>
                        <a:pt x="1063442" y="183399"/>
                        <a:pt x="1068180" y="183399"/>
                      </a:cubicBezTo>
                      <a:lnTo>
                        <a:pt x="1068180" y="183399"/>
                      </a:lnTo>
                      <a:cubicBezTo>
                        <a:pt x="1063442" y="183399"/>
                        <a:pt x="1056335" y="183399"/>
                        <a:pt x="1051597" y="183399"/>
                      </a:cubicBezTo>
                      <a:cubicBezTo>
                        <a:pt x="1037382" y="169184"/>
                        <a:pt x="1023167" y="176291"/>
                        <a:pt x="1011321" y="185768"/>
                      </a:cubicBezTo>
                      <a:cubicBezTo>
                        <a:pt x="994737" y="197613"/>
                        <a:pt x="980523" y="211828"/>
                        <a:pt x="956831" y="216566"/>
                      </a:cubicBezTo>
                      <a:cubicBezTo>
                        <a:pt x="918925" y="226043"/>
                        <a:pt x="888127" y="244996"/>
                        <a:pt x="857328" y="266318"/>
                      </a:cubicBezTo>
                      <a:cubicBezTo>
                        <a:pt x="854959" y="268687"/>
                        <a:pt x="850221" y="271056"/>
                        <a:pt x="850221" y="275794"/>
                      </a:cubicBezTo>
                      <a:cubicBezTo>
                        <a:pt x="824160" y="327915"/>
                        <a:pt x="786254" y="372929"/>
                        <a:pt x="786254" y="434526"/>
                      </a:cubicBezTo>
                      <a:cubicBezTo>
                        <a:pt x="786254" y="448741"/>
                        <a:pt x="781516" y="460586"/>
                        <a:pt x="767301" y="467694"/>
                      </a:cubicBezTo>
                      <a:cubicBezTo>
                        <a:pt x="717550" y="486647"/>
                        <a:pt x="696227" y="531660"/>
                        <a:pt x="672536" y="571935"/>
                      </a:cubicBezTo>
                      <a:cubicBezTo>
                        <a:pt x="660690" y="593258"/>
                        <a:pt x="646476" y="612211"/>
                        <a:pt x="625154" y="626425"/>
                      </a:cubicBezTo>
                      <a:cubicBezTo>
                        <a:pt x="618046" y="631164"/>
                        <a:pt x="615677" y="635902"/>
                        <a:pt x="613308" y="643009"/>
                      </a:cubicBezTo>
                      <a:lnTo>
                        <a:pt x="613308" y="643009"/>
                      </a:lnTo>
                      <a:cubicBezTo>
                        <a:pt x="613308" y="643009"/>
                        <a:pt x="613308" y="643009"/>
                        <a:pt x="613308" y="643009"/>
                      </a:cubicBezTo>
                      <a:cubicBezTo>
                        <a:pt x="615677" y="635902"/>
                        <a:pt x="618046" y="631164"/>
                        <a:pt x="625154" y="626425"/>
                      </a:cubicBezTo>
                      <a:close/>
                      <a:moveTo>
                        <a:pt x="658321" y="659593"/>
                      </a:moveTo>
                      <a:cubicBezTo>
                        <a:pt x="658321" y="659593"/>
                        <a:pt x="658321" y="659593"/>
                        <a:pt x="658321" y="659593"/>
                      </a:cubicBezTo>
                      <a:cubicBezTo>
                        <a:pt x="644107" y="661962"/>
                        <a:pt x="627523" y="657224"/>
                        <a:pt x="613308" y="666701"/>
                      </a:cubicBezTo>
                      <a:cubicBezTo>
                        <a:pt x="570664" y="699868"/>
                        <a:pt x="525650" y="730667"/>
                        <a:pt x="501959" y="780419"/>
                      </a:cubicBezTo>
                      <a:cubicBezTo>
                        <a:pt x="501959" y="780419"/>
                        <a:pt x="501959" y="780419"/>
                        <a:pt x="501959" y="780419"/>
                      </a:cubicBezTo>
                      <a:cubicBezTo>
                        <a:pt x="497221" y="780419"/>
                        <a:pt x="492482" y="780419"/>
                        <a:pt x="490113" y="780419"/>
                      </a:cubicBezTo>
                      <a:cubicBezTo>
                        <a:pt x="494852" y="780419"/>
                        <a:pt x="497221" y="780419"/>
                        <a:pt x="501959" y="780419"/>
                      </a:cubicBezTo>
                      <a:cubicBezTo>
                        <a:pt x="525650" y="730667"/>
                        <a:pt x="570664" y="699868"/>
                        <a:pt x="613308" y="666701"/>
                      </a:cubicBezTo>
                      <a:cubicBezTo>
                        <a:pt x="627523" y="654855"/>
                        <a:pt x="641737" y="659593"/>
                        <a:pt x="658321" y="659593"/>
                      </a:cubicBezTo>
                      <a:close/>
                      <a:moveTo>
                        <a:pt x="520912" y="659593"/>
                      </a:moveTo>
                      <a:cubicBezTo>
                        <a:pt x="537496" y="659593"/>
                        <a:pt x="556449" y="659593"/>
                        <a:pt x="573033" y="659593"/>
                      </a:cubicBezTo>
                      <a:lnTo>
                        <a:pt x="573033" y="659593"/>
                      </a:lnTo>
                      <a:cubicBezTo>
                        <a:pt x="577771" y="647748"/>
                        <a:pt x="587247" y="64300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99093" y="645379"/>
                        <a:pt x="599093" y="645379"/>
                        <a:pt x="599093" y="645379"/>
                      </a:cubicBezTo>
                      <a:cubicBezTo>
                        <a:pt x="584878" y="643009"/>
                        <a:pt x="577771" y="650117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73033" y="659593"/>
                        <a:pt x="573033" y="659593"/>
                        <a:pt x="573033" y="659593"/>
                      </a:cubicBezTo>
                      <a:cubicBezTo>
                        <a:pt x="554080" y="659593"/>
                        <a:pt x="537496" y="659593"/>
                        <a:pt x="520912" y="659593"/>
                      </a:cubicBezTo>
                      <a:cubicBezTo>
                        <a:pt x="499590" y="671439"/>
                        <a:pt x="485375" y="692761"/>
                        <a:pt x="461684" y="704607"/>
                      </a:cubicBezTo>
                      <a:cubicBezTo>
                        <a:pt x="483006" y="692761"/>
                        <a:pt x="497221" y="671439"/>
                        <a:pt x="520912" y="659593"/>
                      </a:cubicBezTo>
                      <a:close/>
                      <a:moveTo>
                        <a:pt x="449838" y="709345"/>
                      </a:moveTo>
                      <a:cubicBezTo>
                        <a:pt x="449838" y="723560"/>
                        <a:pt x="449838" y="735405"/>
                        <a:pt x="449838" y="749620"/>
                      </a:cubicBezTo>
                      <a:lnTo>
                        <a:pt x="449838" y="749620"/>
                      </a:lnTo>
                      <a:cubicBezTo>
                        <a:pt x="452207" y="735405"/>
                        <a:pt x="452207" y="721191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ubicBezTo>
                        <a:pt x="449838" y="709345"/>
                        <a:pt x="449838" y="709345"/>
                        <a:pt x="449838" y="709345"/>
                      </a:cubicBezTo>
                      <a:close/>
                      <a:moveTo>
                        <a:pt x="442731" y="756727"/>
                      </a:moveTo>
                      <a:cubicBezTo>
                        <a:pt x="442731" y="766204"/>
                        <a:pt x="435623" y="773311"/>
                        <a:pt x="426147" y="773311"/>
                      </a:cubicBezTo>
                      <a:cubicBezTo>
                        <a:pt x="437992" y="770942"/>
                        <a:pt x="442731" y="766204"/>
                        <a:pt x="442731" y="756727"/>
                      </a:cubicBezTo>
                      <a:close/>
                      <a:moveTo>
                        <a:pt x="343227" y="782788"/>
                      </a:moveTo>
                      <a:cubicBezTo>
                        <a:pt x="340858" y="787526"/>
                        <a:pt x="340858" y="792264"/>
                        <a:pt x="340858" y="797003"/>
                      </a:cubicBezTo>
                      <a:cubicBezTo>
                        <a:pt x="340858" y="797003"/>
                        <a:pt x="340858" y="797003"/>
                        <a:pt x="340858" y="797003"/>
                      </a:cubicBezTo>
                      <a:cubicBezTo>
                        <a:pt x="340858" y="792264"/>
                        <a:pt x="340858" y="787526"/>
                        <a:pt x="343227" y="782788"/>
                      </a:cubicBezTo>
                      <a:close/>
                      <a:moveTo>
                        <a:pt x="291107" y="837278"/>
                      </a:moveTo>
                      <a:cubicBezTo>
                        <a:pt x="291107" y="839647"/>
                        <a:pt x="295845" y="842016"/>
                        <a:pt x="298214" y="839647"/>
                      </a:cubicBezTo>
                      <a:cubicBezTo>
                        <a:pt x="314798" y="823063"/>
                        <a:pt x="338489" y="837278"/>
                        <a:pt x="357442" y="827801"/>
                      </a:cubicBezTo>
                      <a:cubicBezTo>
                        <a:pt x="357442" y="827801"/>
                        <a:pt x="357442" y="827801"/>
                        <a:pt x="357442" y="827801"/>
                      </a:cubicBezTo>
                      <a:cubicBezTo>
                        <a:pt x="338489" y="837278"/>
                        <a:pt x="314798" y="825432"/>
                        <a:pt x="298214" y="839647"/>
                      </a:cubicBezTo>
                      <a:cubicBezTo>
                        <a:pt x="295845" y="842016"/>
                        <a:pt x="291107" y="839647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ubicBezTo>
                        <a:pt x="291107" y="837278"/>
                        <a:pt x="291107" y="837278"/>
                        <a:pt x="291107" y="837278"/>
                      </a:cubicBezTo>
                      <a:close/>
                      <a:moveTo>
                        <a:pt x="345596" y="879922"/>
                      </a:moveTo>
                      <a:cubicBezTo>
                        <a:pt x="371657" y="865707"/>
                        <a:pt x="390610" y="844385"/>
                        <a:pt x="414301" y="825432"/>
                      </a:cubicBezTo>
                      <a:cubicBezTo>
                        <a:pt x="430885" y="813587"/>
                        <a:pt x="447469" y="799372"/>
                        <a:pt x="468791" y="794633"/>
                      </a:cubicBezTo>
                      <a:cubicBezTo>
                        <a:pt x="468791" y="794633"/>
                        <a:pt x="468791" y="794633"/>
                        <a:pt x="468791" y="794633"/>
                      </a:cubicBezTo>
                      <a:cubicBezTo>
                        <a:pt x="447469" y="797003"/>
                        <a:pt x="430885" y="811217"/>
                        <a:pt x="414301" y="825432"/>
                      </a:cubicBezTo>
                      <a:cubicBezTo>
                        <a:pt x="390610" y="844385"/>
                        <a:pt x="371657" y="868076"/>
                        <a:pt x="345596" y="879922"/>
                      </a:cubicBezTo>
                      <a:cubicBezTo>
                        <a:pt x="302952" y="901244"/>
                        <a:pt x="279261" y="934412"/>
                        <a:pt x="265046" y="977056"/>
                      </a:cubicBezTo>
                      <a:cubicBezTo>
                        <a:pt x="255570" y="1003117"/>
                        <a:pt x="246093" y="1031546"/>
                        <a:pt x="210556" y="1038654"/>
                      </a:cubicBezTo>
                      <a:cubicBezTo>
                        <a:pt x="210556" y="1038654"/>
                        <a:pt x="210556" y="1038654"/>
                        <a:pt x="208187" y="1038654"/>
                      </a:cubicBezTo>
                      <a:cubicBezTo>
                        <a:pt x="208187" y="1038654"/>
                        <a:pt x="210556" y="1038654"/>
                        <a:pt x="210556" y="1038654"/>
                      </a:cubicBezTo>
                      <a:cubicBezTo>
                        <a:pt x="210556" y="1038654"/>
                        <a:pt x="210556" y="1038654"/>
                        <a:pt x="210556" y="1038654"/>
                      </a:cubicBezTo>
                      <a:cubicBezTo>
                        <a:pt x="246093" y="1031546"/>
                        <a:pt x="255570" y="1003117"/>
                        <a:pt x="265046" y="977056"/>
                      </a:cubicBezTo>
                      <a:cubicBezTo>
                        <a:pt x="279261" y="934412"/>
                        <a:pt x="302952" y="901244"/>
                        <a:pt x="345596" y="879922"/>
                      </a:cubicBezTo>
                      <a:close/>
                      <a:moveTo>
                        <a:pt x="255570" y="910721"/>
                      </a:moveTo>
                      <a:cubicBezTo>
                        <a:pt x="260308" y="896506"/>
                        <a:pt x="272154" y="882291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67415" y="865707"/>
                        <a:pt x="267415" y="865707"/>
                        <a:pt x="267415" y="865707"/>
                      </a:cubicBezTo>
                      <a:cubicBezTo>
                        <a:pt x="272154" y="882291"/>
                        <a:pt x="260308" y="896506"/>
                        <a:pt x="255570" y="910721"/>
                      </a:cubicBezTo>
                      <a:cubicBezTo>
                        <a:pt x="250831" y="922566"/>
                        <a:pt x="243724" y="934412"/>
                        <a:pt x="243724" y="948627"/>
                      </a:cubicBezTo>
                      <a:lnTo>
                        <a:pt x="243724" y="948627"/>
                      </a:lnTo>
                      <a:cubicBezTo>
                        <a:pt x="243724" y="934412"/>
                        <a:pt x="250831" y="924935"/>
                        <a:pt x="255570" y="910721"/>
                      </a:cubicBezTo>
                      <a:close/>
                      <a:moveTo>
                        <a:pt x="130006" y="1088405"/>
                      </a:moveTo>
                      <a:cubicBezTo>
                        <a:pt x="132375" y="1076560"/>
                        <a:pt x="139482" y="1067083"/>
                        <a:pt x="148959" y="1059976"/>
                      </a:cubicBezTo>
                      <a:cubicBezTo>
                        <a:pt x="139482" y="1067083"/>
                        <a:pt x="132375" y="1076560"/>
                        <a:pt x="130006" y="1088405"/>
                      </a:cubicBezTo>
                      <a:cubicBezTo>
                        <a:pt x="120529" y="1121573"/>
                        <a:pt x="118160" y="1157110"/>
                        <a:pt x="132375" y="1192647"/>
                      </a:cubicBezTo>
                      <a:cubicBezTo>
                        <a:pt x="137113" y="1190278"/>
                        <a:pt x="139482" y="1185539"/>
                        <a:pt x="141852" y="1178432"/>
                      </a:cubicBezTo>
                      <a:cubicBezTo>
                        <a:pt x="146590" y="1133419"/>
                        <a:pt x="151328" y="1086036"/>
                        <a:pt x="177388" y="1045761"/>
                      </a:cubicBezTo>
                      <a:lnTo>
                        <a:pt x="177388" y="1045761"/>
                      </a:lnTo>
                      <a:cubicBezTo>
                        <a:pt x="179758" y="1043392"/>
                        <a:pt x="182127" y="1041023"/>
                        <a:pt x="186865" y="1038654"/>
                      </a:cubicBezTo>
                      <a:cubicBezTo>
                        <a:pt x="186865" y="1031546"/>
                        <a:pt x="186865" y="1022070"/>
                        <a:pt x="191603" y="1019701"/>
                      </a:cubicBezTo>
                      <a:cubicBezTo>
                        <a:pt x="210556" y="1005486"/>
                        <a:pt x="222402" y="984164"/>
                        <a:pt x="234248" y="965211"/>
                      </a:cubicBezTo>
                      <a:cubicBezTo>
                        <a:pt x="236617" y="960472"/>
                        <a:pt x="243724" y="960472"/>
                        <a:pt x="248462" y="958103"/>
                      </a:cubicBezTo>
                      <a:cubicBezTo>
                        <a:pt x="248462" y="958103"/>
                        <a:pt x="248462" y="958103"/>
                        <a:pt x="248462" y="958103"/>
                      </a:cubicBezTo>
                      <a:cubicBezTo>
                        <a:pt x="243724" y="960472"/>
                        <a:pt x="236617" y="960472"/>
                        <a:pt x="234248" y="965211"/>
                      </a:cubicBezTo>
                      <a:cubicBezTo>
                        <a:pt x="222402" y="984164"/>
                        <a:pt x="212925" y="1005486"/>
                        <a:pt x="191603" y="1019701"/>
                      </a:cubicBezTo>
                      <a:cubicBezTo>
                        <a:pt x="186865" y="1022070"/>
                        <a:pt x="189234" y="1031546"/>
                        <a:pt x="186865" y="1038654"/>
                      </a:cubicBezTo>
                      <a:cubicBezTo>
                        <a:pt x="189234" y="1038654"/>
                        <a:pt x="191603" y="1038654"/>
                        <a:pt x="193972" y="1038654"/>
                      </a:cubicBezTo>
                      <a:cubicBezTo>
                        <a:pt x="191603" y="1038654"/>
                        <a:pt x="189234" y="1038654"/>
                        <a:pt x="186865" y="1038654"/>
                      </a:cubicBezTo>
                      <a:cubicBezTo>
                        <a:pt x="184496" y="1041023"/>
                        <a:pt x="182127" y="1043392"/>
                        <a:pt x="177388" y="1045761"/>
                      </a:cubicBezTo>
                      <a:cubicBezTo>
                        <a:pt x="151328" y="1086036"/>
                        <a:pt x="146590" y="1133419"/>
                        <a:pt x="141852" y="1178432"/>
                      </a:cubicBezTo>
                      <a:cubicBezTo>
                        <a:pt x="141852" y="1183170"/>
                        <a:pt x="137113" y="1187909"/>
                        <a:pt x="132375" y="1192647"/>
                      </a:cubicBezTo>
                      <a:cubicBezTo>
                        <a:pt x="132375" y="1199754"/>
                        <a:pt x="132375" y="1209231"/>
                        <a:pt x="132375" y="1216338"/>
                      </a:cubicBezTo>
                      <a:cubicBezTo>
                        <a:pt x="132375" y="1209231"/>
                        <a:pt x="132375" y="1199754"/>
                        <a:pt x="132375" y="1192647"/>
                      </a:cubicBezTo>
                      <a:cubicBezTo>
                        <a:pt x="118160" y="1157110"/>
                        <a:pt x="120529" y="1121573"/>
                        <a:pt x="130006" y="1088405"/>
                      </a:cubicBezTo>
                      <a:close/>
                      <a:moveTo>
                        <a:pt x="132375" y="1223445"/>
                      </a:moveTo>
                      <a:cubicBezTo>
                        <a:pt x="132375" y="1223445"/>
                        <a:pt x="132375" y="1223445"/>
                        <a:pt x="132375" y="1223445"/>
                      </a:cubicBezTo>
                      <a:cubicBezTo>
                        <a:pt x="103945" y="1247137"/>
                        <a:pt x="99207" y="1273197"/>
                        <a:pt x="122899" y="1296889"/>
                      </a:cubicBezTo>
                      <a:cubicBezTo>
                        <a:pt x="122899" y="1296889"/>
                        <a:pt x="122899" y="1296889"/>
                        <a:pt x="122899" y="1296889"/>
                      </a:cubicBezTo>
                      <a:cubicBezTo>
                        <a:pt x="127637" y="1301627"/>
                        <a:pt x="127637" y="1306365"/>
                        <a:pt x="125268" y="1308734"/>
                      </a:cubicBezTo>
                      <a:cubicBezTo>
                        <a:pt x="127637" y="1303996"/>
                        <a:pt x="127637" y="1299258"/>
                        <a:pt x="122899" y="1296889"/>
                      </a:cubicBezTo>
                      <a:cubicBezTo>
                        <a:pt x="99207" y="1273197"/>
                        <a:pt x="103945" y="1247137"/>
                        <a:pt x="132375" y="1223445"/>
                      </a:cubicBezTo>
                      <a:close/>
                      <a:moveTo>
                        <a:pt x="58932" y="1529063"/>
                      </a:moveTo>
                      <a:cubicBezTo>
                        <a:pt x="61301" y="1526694"/>
                        <a:pt x="63670" y="1524325"/>
                        <a:pt x="68409" y="1524325"/>
                      </a:cubicBezTo>
                      <a:cubicBezTo>
                        <a:pt x="63670" y="1526694"/>
                        <a:pt x="61301" y="1526694"/>
                        <a:pt x="58932" y="1529063"/>
                      </a:cubicBezTo>
                      <a:close/>
                      <a:moveTo>
                        <a:pt x="77885" y="1401130"/>
                      </a:moveTo>
                      <a:cubicBezTo>
                        <a:pt x="70778" y="1410607"/>
                        <a:pt x="66039" y="1415345"/>
                        <a:pt x="58932" y="1412976"/>
                      </a:cubicBezTo>
                      <a:cubicBezTo>
                        <a:pt x="63670" y="1415345"/>
                        <a:pt x="70778" y="1410607"/>
                        <a:pt x="77885" y="1401130"/>
                      </a:cubicBezTo>
                      <a:cubicBezTo>
                        <a:pt x="87362" y="1386915"/>
                        <a:pt x="94469" y="1365593"/>
                        <a:pt x="115791" y="1360855"/>
                      </a:cubicBezTo>
                      <a:cubicBezTo>
                        <a:pt x="118160" y="1353747"/>
                        <a:pt x="120529" y="1344271"/>
                        <a:pt x="120529" y="1337164"/>
                      </a:cubicBezTo>
                      <a:cubicBezTo>
                        <a:pt x="118160" y="1344271"/>
                        <a:pt x="115791" y="1353747"/>
                        <a:pt x="115791" y="1360855"/>
                      </a:cubicBezTo>
                      <a:cubicBezTo>
                        <a:pt x="115791" y="1360855"/>
                        <a:pt x="115791" y="1360855"/>
                        <a:pt x="115791" y="1363224"/>
                      </a:cubicBezTo>
                      <a:cubicBezTo>
                        <a:pt x="115791" y="1363224"/>
                        <a:pt x="115791" y="1363224"/>
                        <a:pt x="115791" y="1360855"/>
                      </a:cubicBezTo>
                      <a:cubicBezTo>
                        <a:pt x="94469" y="1365593"/>
                        <a:pt x="87362" y="1384546"/>
                        <a:pt x="77885" y="1401130"/>
                      </a:cubicBezTo>
                      <a:close/>
                      <a:moveTo>
                        <a:pt x="113422" y="1391654"/>
                      </a:moveTo>
                      <a:lnTo>
                        <a:pt x="113422" y="1391654"/>
                      </a:lnTo>
                      <a:lnTo>
                        <a:pt x="113422" y="1391654"/>
                      </a:lnTo>
                      <a:lnTo>
                        <a:pt x="113422" y="1391654"/>
                      </a:lnTo>
                      <a:cubicBezTo>
                        <a:pt x="115791" y="1410607"/>
                        <a:pt x="113422" y="1427191"/>
                        <a:pt x="89731" y="1434298"/>
                      </a:cubicBezTo>
                      <a:cubicBezTo>
                        <a:pt x="89731" y="1434298"/>
                        <a:pt x="89731" y="1434298"/>
                        <a:pt x="89731" y="1434298"/>
                      </a:cubicBezTo>
                      <a:cubicBezTo>
                        <a:pt x="113422" y="1427191"/>
                        <a:pt x="115791" y="1410607"/>
                        <a:pt x="113422" y="1391654"/>
                      </a:cubicBezTo>
                      <a:close/>
                      <a:moveTo>
                        <a:pt x="92100" y="1441405"/>
                      </a:moveTo>
                      <a:cubicBezTo>
                        <a:pt x="92100" y="1443774"/>
                        <a:pt x="92100" y="1446143"/>
                        <a:pt x="92100" y="1448513"/>
                      </a:cubicBezTo>
                      <a:cubicBezTo>
                        <a:pt x="108684" y="1465097"/>
                        <a:pt x="115791" y="1481680"/>
                        <a:pt x="118160" y="1505372"/>
                      </a:cubicBezTo>
                      <a:cubicBezTo>
                        <a:pt x="122899" y="1536170"/>
                        <a:pt x="134744" y="1564600"/>
                        <a:pt x="132375" y="1595398"/>
                      </a:cubicBezTo>
                      <a:cubicBezTo>
                        <a:pt x="156066" y="1597768"/>
                        <a:pt x="167912" y="1609613"/>
                        <a:pt x="172650" y="1630935"/>
                      </a:cubicBezTo>
                      <a:cubicBezTo>
                        <a:pt x="177388" y="1645150"/>
                        <a:pt x="179758" y="1661734"/>
                        <a:pt x="184496" y="1675949"/>
                      </a:cubicBezTo>
                      <a:cubicBezTo>
                        <a:pt x="189234" y="1678318"/>
                        <a:pt x="196341" y="1680687"/>
                        <a:pt x="201080" y="1683056"/>
                      </a:cubicBezTo>
                      <a:cubicBezTo>
                        <a:pt x="201080" y="1683056"/>
                        <a:pt x="201080" y="1683056"/>
                        <a:pt x="201080" y="1683056"/>
                      </a:cubicBezTo>
                      <a:cubicBezTo>
                        <a:pt x="196341" y="1680687"/>
                        <a:pt x="189234" y="1678318"/>
                        <a:pt x="184496" y="1675949"/>
                      </a:cubicBezTo>
                      <a:cubicBezTo>
                        <a:pt x="182127" y="1678318"/>
                        <a:pt x="177388" y="1680687"/>
                        <a:pt x="175019" y="1683056"/>
                      </a:cubicBezTo>
                      <a:cubicBezTo>
                        <a:pt x="175019" y="1685425"/>
                        <a:pt x="175019" y="1687795"/>
                        <a:pt x="175019" y="1687795"/>
                      </a:cubicBezTo>
                      <a:cubicBezTo>
                        <a:pt x="175019" y="1685425"/>
                        <a:pt x="175019" y="1683056"/>
                        <a:pt x="175019" y="1683056"/>
                      </a:cubicBezTo>
                      <a:cubicBezTo>
                        <a:pt x="160805" y="1675949"/>
                        <a:pt x="172650" y="1656996"/>
                        <a:pt x="158435" y="1652258"/>
                      </a:cubicBezTo>
                      <a:cubicBezTo>
                        <a:pt x="158435" y="1652258"/>
                        <a:pt x="158435" y="1652258"/>
                        <a:pt x="158435" y="1652258"/>
                      </a:cubicBezTo>
                      <a:cubicBezTo>
                        <a:pt x="158435" y="1645150"/>
                        <a:pt x="160805" y="1633305"/>
                        <a:pt x="151328" y="1630935"/>
                      </a:cubicBezTo>
                      <a:cubicBezTo>
                        <a:pt x="130006" y="1623828"/>
                        <a:pt x="132375" y="1609613"/>
                        <a:pt x="132375" y="1595398"/>
                      </a:cubicBezTo>
                      <a:lnTo>
                        <a:pt x="132375" y="1595398"/>
                      </a:lnTo>
                      <a:cubicBezTo>
                        <a:pt x="132375" y="1609613"/>
                        <a:pt x="130006" y="1623828"/>
                        <a:pt x="151328" y="1630935"/>
                      </a:cubicBezTo>
                      <a:cubicBezTo>
                        <a:pt x="160805" y="1633305"/>
                        <a:pt x="158435" y="1645150"/>
                        <a:pt x="158435" y="1652258"/>
                      </a:cubicBezTo>
                      <a:cubicBezTo>
                        <a:pt x="172650" y="1659365"/>
                        <a:pt x="163174" y="1675949"/>
                        <a:pt x="175019" y="1683056"/>
                      </a:cubicBezTo>
                      <a:cubicBezTo>
                        <a:pt x="177388" y="1680687"/>
                        <a:pt x="182127" y="1678318"/>
                        <a:pt x="184496" y="1675949"/>
                      </a:cubicBezTo>
                      <a:cubicBezTo>
                        <a:pt x="179758" y="1661734"/>
                        <a:pt x="177388" y="1645150"/>
                        <a:pt x="172650" y="1630935"/>
                      </a:cubicBezTo>
                      <a:cubicBezTo>
                        <a:pt x="167912" y="1611983"/>
                        <a:pt x="156066" y="159776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95398"/>
                        <a:pt x="132375" y="1595398"/>
                        <a:pt x="132375" y="1595398"/>
                      </a:cubicBezTo>
                      <a:cubicBezTo>
                        <a:pt x="132375" y="1564600"/>
                        <a:pt x="120529" y="1536170"/>
                        <a:pt x="118160" y="1505372"/>
                      </a:cubicBezTo>
                      <a:cubicBezTo>
                        <a:pt x="115791" y="1484049"/>
                        <a:pt x="106315" y="1465097"/>
                        <a:pt x="92100" y="1448513"/>
                      </a:cubicBezTo>
                      <a:cubicBezTo>
                        <a:pt x="92100" y="1446143"/>
                        <a:pt x="92100" y="1443774"/>
                        <a:pt x="92100" y="1441405"/>
                      </a:cubicBezTo>
                      <a:close/>
                      <a:moveTo>
                        <a:pt x="203449" y="1747023"/>
                      </a:moveTo>
                      <a:cubicBezTo>
                        <a:pt x="203449" y="1747023"/>
                        <a:pt x="203449" y="1747023"/>
                        <a:pt x="203449" y="1747023"/>
                      </a:cubicBezTo>
                      <a:cubicBezTo>
                        <a:pt x="203449" y="1744653"/>
                        <a:pt x="203449" y="1739915"/>
                        <a:pt x="203449" y="1737546"/>
                      </a:cubicBezTo>
                      <a:cubicBezTo>
                        <a:pt x="201080" y="1742285"/>
                        <a:pt x="203449" y="1744653"/>
                        <a:pt x="203449" y="1747023"/>
                      </a:cubicBezTo>
                      <a:close/>
                      <a:moveTo>
                        <a:pt x="115791" y="1600137"/>
                      </a:moveTo>
                      <a:cubicBezTo>
                        <a:pt x="115791" y="1600137"/>
                        <a:pt x="115791" y="1602506"/>
                        <a:pt x="115791" y="1602506"/>
                      </a:cubicBezTo>
                      <a:lnTo>
                        <a:pt x="115791" y="1602506"/>
                      </a:lnTo>
                      <a:cubicBezTo>
                        <a:pt x="115791" y="1602506"/>
                        <a:pt x="115791" y="1600137"/>
                        <a:pt x="115791" y="1600137"/>
                      </a:cubicBezTo>
                      <a:close/>
                      <a:moveTo>
                        <a:pt x="122899" y="1652258"/>
                      </a:moveTo>
                      <a:cubicBezTo>
                        <a:pt x="111053" y="1649888"/>
                        <a:pt x="106315" y="1645150"/>
                        <a:pt x="106315" y="1640412"/>
                      </a:cubicBezTo>
                      <a:cubicBezTo>
                        <a:pt x="106315" y="1645150"/>
                        <a:pt x="111053" y="1647519"/>
                        <a:pt x="122899" y="1652258"/>
                      </a:cubicBezTo>
                      <a:cubicBezTo>
                        <a:pt x="122899" y="1649888"/>
                        <a:pt x="125268" y="1645150"/>
                        <a:pt x="125268" y="1642781"/>
                      </a:cubicBezTo>
                      <a:cubicBezTo>
                        <a:pt x="125268" y="1642781"/>
                        <a:pt x="125268" y="1642781"/>
                        <a:pt x="125268" y="1642781"/>
                      </a:cubicBezTo>
                      <a:cubicBezTo>
                        <a:pt x="125268" y="1645150"/>
                        <a:pt x="122899" y="1647519"/>
                        <a:pt x="122899" y="1652258"/>
                      </a:cubicBezTo>
                      <a:cubicBezTo>
                        <a:pt x="122899" y="1654627"/>
                        <a:pt x="122899" y="1659365"/>
                        <a:pt x="122899" y="1661734"/>
                      </a:cubicBezTo>
                      <a:cubicBezTo>
                        <a:pt x="122899" y="1656996"/>
                        <a:pt x="122899" y="1654627"/>
                        <a:pt x="122899" y="1652258"/>
                      </a:cubicBezTo>
                      <a:close/>
                      <a:moveTo>
                        <a:pt x="151328" y="1687795"/>
                      </a:moveTo>
                      <a:cubicBezTo>
                        <a:pt x="146590" y="1675949"/>
                        <a:pt x="139482" y="1668841"/>
                        <a:pt x="125268" y="1666472"/>
                      </a:cubicBezTo>
                      <a:cubicBezTo>
                        <a:pt x="125268" y="1666472"/>
                        <a:pt x="125268" y="1666472"/>
                        <a:pt x="125268" y="1666472"/>
                      </a:cubicBezTo>
                      <a:cubicBezTo>
                        <a:pt x="139482" y="1666472"/>
                        <a:pt x="146590" y="1673580"/>
                        <a:pt x="151328" y="1687795"/>
                      </a:cubicBezTo>
                      <a:cubicBezTo>
                        <a:pt x="153697" y="1694902"/>
                        <a:pt x="156066" y="1702009"/>
                        <a:pt x="158435" y="1706748"/>
                      </a:cubicBezTo>
                      <a:cubicBezTo>
                        <a:pt x="153697" y="1699640"/>
                        <a:pt x="151328" y="1694902"/>
                        <a:pt x="151328" y="1687795"/>
                      </a:cubicBezTo>
                      <a:close/>
                      <a:moveTo>
                        <a:pt x="189234" y="1964982"/>
                      </a:moveTo>
                      <a:cubicBezTo>
                        <a:pt x="184496" y="1941291"/>
                        <a:pt x="172650" y="1917600"/>
                        <a:pt x="167912" y="1893909"/>
                      </a:cubicBezTo>
                      <a:cubicBezTo>
                        <a:pt x="160805" y="1846526"/>
                        <a:pt x="160805" y="1799143"/>
                        <a:pt x="158435" y="1751761"/>
                      </a:cubicBezTo>
                      <a:cubicBezTo>
                        <a:pt x="158435" y="1747023"/>
                        <a:pt x="158435" y="1742285"/>
                        <a:pt x="160805" y="1737546"/>
                      </a:cubicBezTo>
                      <a:cubicBezTo>
                        <a:pt x="158435" y="1739915"/>
                        <a:pt x="158435" y="1744653"/>
                        <a:pt x="158435" y="1751761"/>
                      </a:cubicBezTo>
                      <a:cubicBezTo>
                        <a:pt x="160805" y="1799143"/>
                        <a:pt x="160805" y="1846526"/>
                        <a:pt x="167912" y="1893909"/>
                      </a:cubicBezTo>
                      <a:cubicBezTo>
                        <a:pt x="172650" y="1917600"/>
                        <a:pt x="184496" y="1941291"/>
                        <a:pt x="189234" y="1964982"/>
                      </a:cubicBezTo>
                      <a:cubicBezTo>
                        <a:pt x="191603" y="1972090"/>
                        <a:pt x="191603" y="1979197"/>
                        <a:pt x="191603" y="1986304"/>
                      </a:cubicBezTo>
                      <a:cubicBezTo>
                        <a:pt x="191603" y="1979197"/>
                        <a:pt x="191603" y="1972090"/>
                        <a:pt x="189234" y="1964982"/>
                      </a:cubicBezTo>
                      <a:close/>
                      <a:moveTo>
                        <a:pt x="198711" y="1874955"/>
                      </a:moveTo>
                      <a:cubicBezTo>
                        <a:pt x="189234" y="1865479"/>
                        <a:pt x="184496" y="1853633"/>
                        <a:pt x="186865" y="1841788"/>
                      </a:cubicBezTo>
                      <a:cubicBezTo>
                        <a:pt x="186865" y="1832311"/>
                        <a:pt x="186865" y="1822835"/>
                        <a:pt x="186865" y="1813358"/>
                      </a:cubicBezTo>
                      <a:cubicBezTo>
                        <a:pt x="184496" y="1784929"/>
                        <a:pt x="179758" y="1758868"/>
                        <a:pt x="177388" y="1730439"/>
                      </a:cubicBezTo>
                      <a:cubicBezTo>
                        <a:pt x="172650" y="1730439"/>
                        <a:pt x="167912" y="1732808"/>
                        <a:pt x="165543" y="1737546"/>
                      </a:cubicBezTo>
                      <a:cubicBezTo>
                        <a:pt x="167912" y="1735177"/>
                        <a:pt x="172650" y="1732808"/>
                        <a:pt x="177388" y="1730439"/>
                      </a:cubicBezTo>
                      <a:cubicBezTo>
                        <a:pt x="177388" y="1725700"/>
                        <a:pt x="177388" y="1720962"/>
                        <a:pt x="177388" y="1716224"/>
                      </a:cubicBezTo>
                      <a:cubicBezTo>
                        <a:pt x="177388" y="1716224"/>
                        <a:pt x="177388" y="1716224"/>
                        <a:pt x="177388" y="1716224"/>
                      </a:cubicBezTo>
                      <a:cubicBezTo>
                        <a:pt x="179758" y="1716224"/>
                        <a:pt x="179758" y="1716224"/>
                        <a:pt x="182127" y="1716224"/>
                      </a:cubicBezTo>
                      <a:lnTo>
                        <a:pt x="182127" y="1716224"/>
                      </a:lnTo>
                      <a:cubicBezTo>
                        <a:pt x="182127" y="1716224"/>
                        <a:pt x="182127" y="1716224"/>
                        <a:pt x="182127" y="1716224"/>
                      </a:cubicBezTo>
                      <a:cubicBezTo>
                        <a:pt x="179758" y="1716224"/>
                        <a:pt x="179758" y="1716224"/>
                        <a:pt x="177388" y="1716224"/>
                      </a:cubicBezTo>
                      <a:cubicBezTo>
                        <a:pt x="177388" y="1720962"/>
                        <a:pt x="177388" y="1725700"/>
                        <a:pt x="177388" y="1730439"/>
                      </a:cubicBezTo>
                      <a:cubicBezTo>
                        <a:pt x="179758" y="1758868"/>
                        <a:pt x="186865" y="1784929"/>
                        <a:pt x="186865" y="1813358"/>
                      </a:cubicBezTo>
                      <a:cubicBezTo>
                        <a:pt x="186865" y="1822835"/>
                        <a:pt x="186865" y="1832311"/>
                        <a:pt x="186865" y="1841788"/>
                      </a:cubicBezTo>
                      <a:cubicBezTo>
                        <a:pt x="184496" y="1853633"/>
                        <a:pt x="189234" y="1865479"/>
                        <a:pt x="198711" y="1874955"/>
                      </a:cubicBezTo>
                      <a:cubicBezTo>
                        <a:pt x="229509" y="1908123"/>
                        <a:pt x="220033" y="1948399"/>
                        <a:pt x="227140" y="1986304"/>
                      </a:cubicBezTo>
                      <a:cubicBezTo>
                        <a:pt x="229509" y="2000519"/>
                        <a:pt x="224771" y="2012365"/>
                        <a:pt x="241355" y="2021841"/>
                      </a:cubicBezTo>
                      <a:cubicBezTo>
                        <a:pt x="260308" y="2031318"/>
                        <a:pt x="272154" y="2045533"/>
                        <a:pt x="265046" y="2071593"/>
                      </a:cubicBezTo>
                      <a:cubicBezTo>
                        <a:pt x="260308" y="2090546"/>
                        <a:pt x="276892" y="2102392"/>
                        <a:pt x="293476" y="2107130"/>
                      </a:cubicBezTo>
                      <a:cubicBezTo>
                        <a:pt x="338489" y="2126083"/>
                        <a:pt x="355073" y="2161620"/>
                        <a:pt x="347966" y="2204264"/>
                      </a:cubicBezTo>
                      <a:cubicBezTo>
                        <a:pt x="345596" y="2225586"/>
                        <a:pt x="350335" y="2239801"/>
                        <a:pt x="362180" y="2256385"/>
                      </a:cubicBezTo>
                      <a:cubicBezTo>
                        <a:pt x="378764" y="2280076"/>
                        <a:pt x="397717" y="2306137"/>
                        <a:pt x="400086" y="2334566"/>
                      </a:cubicBezTo>
                      <a:cubicBezTo>
                        <a:pt x="402456" y="2353519"/>
                        <a:pt x="404825" y="2367734"/>
                        <a:pt x="411932" y="2381949"/>
                      </a:cubicBezTo>
                      <a:cubicBezTo>
                        <a:pt x="404825" y="2367734"/>
                        <a:pt x="400086" y="2353519"/>
                        <a:pt x="400086" y="2334566"/>
                      </a:cubicBezTo>
                      <a:cubicBezTo>
                        <a:pt x="397717" y="2308506"/>
                        <a:pt x="378764" y="2282445"/>
                        <a:pt x="362180" y="2256385"/>
                      </a:cubicBezTo>
                      <a:cubicBezTo>
                        <a:pt x="350335" y="2239801"/>
                        <a:pt x="345596" y="2225586"/>
                        <a:pt x="347966" y="2204264"/>
                      </a:cubicBezTo>
                      <a:cubicBezTo>
                        <a:pt x="355073" y="2161620"/>
                        <a:pt x="340858" y="2126083"/>
                        <a:pt x="293476" y="2107130"/>
                      </a:cubicBezTo>
                      <a:cubicBezTo>
                        <a:pt x="279261" y="2100023"/>
                        <a:pt x="260308" y="2088177"/>
                        <a:pt x="265046" y="2071593"/>
                      </a:cubicBezTo>
                      <a:cubicBezTo>
                        <a:pt x="272154" y="2045533"/>
                        <a:pt x="260308" y="2031318"/>
                        <a:pt x="241355" y="2021841"/>
                      </a:cubicBezTo>
                      <a:cubicBezTo>
                        <a:pt x="224771" y="2012365"/>
                        <a:pt x="227140" y="2000519"/>
                        <a:pt x="227140" y="1986304"/>
                      </a:cubicBezTo>
                      <a:cubicBezTo>
                        <a:pt x="220033" y="1948399"/>
                        <a:pt x="227140" y="1908123"/>
                        <a:pt x="198711" y="1874955"/>
                      </a:cubicBezTo>
                      <a:close/>
                      <a:moveTo>
                        <a:pt x="383503" y="2351150"/>
                      </a:moveTo>
                      <a:cubicBezTo>
                        <a:pt x="383503" y="2329828"/>
                        <a:pt x="371657" y="2310875"/>
                        <a:pt x="359811" y="2291922"/>
                      </a:cubicBezTo>
                      <a:cubicBezTo>
                        <a:pt x="343227" y="2261123"/>
                        <a:pt x="324274" y="2232694"/>
                        <a:pt x="321905" y="2197157"/>
                      </a:cubicBezTo>
                      <a:cubicBezTo>
                        <a:pt x="321905" y="2175835"/>
                        <a:pt x="307690" y="2156882"/>
                        <a:pt x="283999" y="2152143"/>
                      </a:cubicBezTo>
                      <a:cubicBezTo>
                        <a:pt x="255570" y="2147405"/>
                        <a:pt x="243724" y="2128452"/>
                        <a:pt x="238986" y="2104761"/>
                      </a:cubicBezTo>
                      <a:cubicBezTo>
                        <a:pt x="236617" y="2100023"/>
                        <a:pt x="236617" y="2095284"/>
                        <a:pt x="234248" y="2090546"/>
                      </a:cubicBezTo>
                      <a:cubicBezTo>
                        <a:pt x="231878" y="2085808"/>
                        <a:pt x="227140" y="2081069"/>
                        <a:pt x="220033" y="2083439"/>
                      </a:cubicBezTo>
                      <a:cubicBezTo>
                        <a:pt x="220033" y="2083439"/>
                        <a:pt x="220033" y="2083439"/>
                        <a:pt x="220033" y="2083439"/>
                      </a:cubicBezTo>
                      <a:cubicBezTo>
                        <a:pt x="227140" y="2081069"/>
                        <a:pt x="231878" y="2085808"/>
                        <a:pt x="234248" y="2090546"/>
                      </a:cubicBezTo>
                      <a:cubicBezTo>
                        <a:pt x="236617" y="2095284"/>
                        <a:pt x="238986" y="2100023"/>
                        <a:pt x="238986" y="2104761"/>
                      </a:cubicBezTo>
                      <a:cubicBezTo>
                        <a:pt x="246093" y="2128452"/>
                        <a:pt x="257939" y="2145036"/>
                        <a:pt x="283999" y="2152143"/>
                      </a:cubicBezTo>
                      <a:cubicBezTo>
                        <a:pt x="307690" y="2156882"/>
                        <a:pt x="319536" y="2175835"/>
                        <a:pt x="321905" y="2197157"/>
                      </a:cubicBezTo>
                      <a:cubicBezTo>
                        <a:pt x="324274" y="2232694"/>
                        <a:pt x="343227" y="2263493"/>
                        <a:pt x="359811" y="2291922"/>
                      </a:cubicBezTo>
                      <a:cubicBezTo>
                        <a:pt x="369288" y="2310875"/>
                        <a:pt x="383503" y="2327459"/>
                        <a:pt x="383503" y="2351150"/>
                      </a:cubicBezTo>
                      <a:cubicBezTo>
                        <a:pt x="383503" y="2393795"/>
                        <a:pt x="404825" y="2422224"/>
                        <a:pt x="433254" y="2445915"/>
                      </a:cubicBezTo>
                      <a:cubicBezTo>
                        <a:pt x="402456" y="2422224"/>
                        <a:pt x="381133" y="2393795"/>
                        <a:pt x="383503" y="2351150"/>
                      </a:cubicBezTo>
                      <a:close/>
                      <a:moveTo>
                        <a:pt x="426147" y="2320352"/>
                      </a:moveTo>
                      <a:cubicBezTo>
                        <a:pt x="426147" y="2320352"/>
                        <a:pt x="423778" y="2322721"/>
                        <a:pt x="423778" y="2322721"/>
                      </a:cubicBezTo>
                      <a:cubicBezTo>
                        <a:pt x="423778" y="2320352"/>
                        <a:pt x="423778" y="2320352"/>
                        <a:pt x="426147" y="2320352"/>
                      </a:cubicBezTo>
                      <a:lnTo>
                        <a:pt x="426147" y="2320352"/>
                      </a:lnTo>
                      <a:cubicBezTo>
                        <a:pt x="426147" y="2308506"/>
                        <a:pt x="426147" y="2299030"/>
                        <a:pt x="426147" y="2287184"/>
                      </a:cubicBezTo>
                      <a:cubicBezTo>
                        <a:pt x="426147" y="2284815"/>
                        <a:pt x="423778" y="2284815"/>
                        <a:pt x="423778" y="2282445"/>
                      </a:cubicBezTo>
                      <a:cubicBezTo>
                        <a:pt x="423778" y="2284815"/>
                        <a:pt x="426147" y="2284815"/>
                        <a:pt x="426147" y="2287184"/>
                      </a:cubicBezTo>
                      <a:cubicBezTo>
                        <a:pt x="430885" y="2287184"/>
                        <a:pt x="437992" y="2287184"/>
                        <a:pt x="442731" y="2287184"/>
                      </a:cubicBezTo>
                      <a:cubicBezTo>
                        <a:pt x="442731" y="2272969"/>
                        <a:pt x="445100" y="2258754"/>
                        <a:pt x="449838" y="2244540"/>
                      </a:cubicBezTo>
                      <a:cubicBezTo>
                        <a:pt x="452207" y="2239801"/>
                        <a:pt x="454576" y="2235063"/>
                        <a:pt x="456945" y="2230325"/>
                      </a:cubicBezTo>
                      <a:cubicBezTo>
                        <a:pt x="464053" y="2216110"/>
                        <a:pt x="466422" y="2201895"/>
                        <a:pt x="473529" y="2190050"/>
                      </a:cubicBezTo>
                      <a:cubicBezTo>
                        <a:pt x="466422" y="2204264"/>
                        <a:pt x="461684" y="2216110"/>
                        <a:pt x="456945" y="2230325"/>
                      </a:cubicBezTo>
                      <a:cubicBezTo>
                        <a:pt x="454576" y="2235063"/>
                        <a:pt x="452207" y="2239801"/>
                        <a:pt x="449838" y="2244540"/>
                      </a:cubicBezTo>
                      <a:cubicBezTo>
                        <a:pt x="445100" y="2258754"/>
                        <a:pt x="440362" y="2272969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lnTo>
                        <a:pt x="442731" y="2287184"/>
                      </a:lnTo>
                      <a:cubicBezTo>
                        <a:pt x="437992" y="2287184"/>
                        <a:pt x="430885" y="2287184"/>
                        <a:pt x="426147" y="2287184"/>
                      </a:cubicBezTo>
                      <a:cubicBezTo>
                        <a:pt x="426147" y="2299030"/>
                        <a:pt x="426147" y="2308506"/>
                        <a:pt x="426147" y="2320352"/>
                      </a:cubicBezTo>
                      <a:cubicBezTo>
                        <a:pt x="435623" y="2322721"/>
                        <a:pt x="442731" y="2329828"/>
                        <a:pt x="452207" y="2327459"/>
                      </a:cubicBezTo>
                      <a:cubicBezTo>
                        <a:pt x="452207" y="2327459"/>
                        <a:pt x="452207" y="2327459"/>
                        <a:pt x="452207" y="2327459"/>
                      </a:cubicBezTo>
                      <a:cubicBezTo>
                        <a:pt x="442731" y="2329828"/>
                        <a:pt x="433254" y="2322721"/>
                        <a:pt x="426147" y="2320352"/>
                      </a:cubicBezTo>
                      <a:close/>
                      <a:moveTo>
                        <a:pt x="468791" y="2270600"/>
                      </a:moveTo>
                      <a:cubicBezTo>
                        <a:pt x="464053" y="2282445"/>
                        <a:pt x="454576" y="2287184"/>
                        <a:pt x="442731" y="2287184"/>
                      </a:cubicBezTo>
                      <a:cubicBezTo>
                        <a:pt x="442731" y="2287184"/>
                        <a:pt x="442731" y="2287184"/>
                        <a:pt x="442731" y="2287184"/>
                      </a:cubicBezTo>
                      <a:cubicBezTo>
                        <a:pt x="456945" y="2287184"/>
                        <a:pt x="464053" y="2282445"/>
                        <a:pt x="468791" y="2270600"/>
                      </a:cubicBezTo>
                      <a:cubicBezTo>
                        <a:pt x="480637" y="2237432"/>
                        <a:pt x="511435" y="2237432"/>
                        <a:pt x="539865" y="2239801"/>
                      </a:cubicBezTo>
                      <a:cubicBezTo>
                        <a:pt x="558818" y="2242170"/>
                        <a:pt x="577771" y="2249278"/>
                        <a:pt x="596724" y="2254016"/>
                      </a:cubicBezTo>
                      <a:cubicBezTo>
                        <a:pt x="610939" y="2246908"/>
                        <a:pt x="625154" y="2244540"/>
                        <a:pt x="639368" y="2244540"/>
                      </a:cubicBezTo>
                      <a:cubicBezTo>
                        <a:pt x="644107" y="2237432"/>
                        <a:pt x="651214" y="2239801"/>
                        <a:pt x="658321" y="2242170"/>
                      </a:cubicBezTo>
                      <a:cubicBezTo>
                        <a:pt x="674905" y="2249278"/>
                        <a:pt x="686751" y="2246908"/>
                        <a:pt x="691489" y="2225586"/>
                      </a:cubicBezTo>
                      <a:cubicBezTo>
                        <a:pt x="696227" y="2209003"/>
                        <a:pt x="712811" y="2211372"/>
                        <a:pt x="727026" y="2209003"/>
                      </a:cubicBezTo>
                      <a:cubicBezTo>
                        <a:pt x="734133" y="2209003"/>
                        <a:pt x="741241" y="2216110"/>
                        <a:pt x="748348" y="2211372"/>
                      </a:cubicBezTo>
                      <a:cubicBezTo>
                        <a:pt x="776778" y="2180573"/>
                        <a:pt x="812315" y="2190050"/>
                        <a:pt x="850221" y="2194788"/>
                      </a:cubicBezTo>
                      <a:cubicBezTo>
                        <a:pt x="854959" y="2194788"/>
                        <a:pt x="859697" y="2197157"/>
                        <a:pt x="862066" y="2197157"/>
                      </a:cubicBezTo>
                      <a:cubicBezTo>
                        <a:pt x="859697" y="2197157"/>
                        <a:pt x="854959" y="2194788"/>
                        <a:pt x="850221" y="2194788"/>
                      </a:cubicBezTo>
                      <a:cubicBezTo>
                        <a:pt x="814684" y="2190050"/>
                        <a:pt x="779147" y="2180573"/>
                        <a:pt x="748348" y="2211372"/>
                      </a:cubicBezTo>
                      <a:cubicBezTo>
                        <a:pt x="743610" y="2216110"/>
                        <a:pt x="734133" y="2209003"/>
                        <a:pt x="727026" y="2209003"/>
                      </a:cubicBezTo>
                      <a:cubicBezTo>
                        <a:pt x="712811" y="2211372"/>
                        <a:pt x="696227" y="2211372"/>
                        <a:pt x="691489" y="2225586"/>
                      </a:cubicBezTo>
                      <a:cubicBezTo>
                        <a:pt x="686751" y="2246908"/>
                        <a:pt x="674905" y="2249278"/>
                        <a:pt x="658321" y="2242170"/>
                      </a:cubicBezTo>
                      <a:cubicBezTo>
                        <a:pt x="651214" y="2239801"/>
                        <a:pt x="644107" y="2239801"/>
                        <a:pt x="639368" y="2244540"/>
                      </a:cubicBezTo>
                      <a:cubicBezTo>
                        <a:pt x="653583" y="2270600"/>
                        <a:pt x="679644" y="2280076"/>
                        <a:pt x="708073" y="2284815"/>
                      </a:cubicBezTo>
                      <a:cubicBezTo>
                        <a:pt x="731764" y="2282445"/>
                        <a:pt x="724657" y="2265862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4657" y="2246908"/>
                        <a:pt x="724657" y="2239801"/>
                        <a:pt x="724657" y="2235063"/>
                      </a:cubicBezTo>
                      <a:cubicBezTo>
                        <a:pt x="724657" y="2227956"/>
                        <a:pt x="722288" y="2220848"/>
                        <a:pt x="712811" y="2223217"/>
                      </a:cubicBezTo>
                      <a:cubicBezTo>
                        <a:pt x="710442" y="2223217"/>
                        <a:pt x="708073" y="2225586"/>
                        <a:pt x="705704" y="2225586"/>
                      </a:cubicBezTo>
                      <a:cubicBezTo>
                        <a:pt x="708073" y="2223217"/>
                        <a:pt x="708073" y="2223217"/>
                        <a:pt x="712811" y="2223217"/>
                      </a:cubicBezTo>
                      <a:cubicBezTo>
                        <a:pt x="722288" y="2220848"/>
                        <a:pt x="724657" y="2227956"/>
                        <a:pt x="724657" y="2235063"/>
                      </a:cubicBezTo>
                      <a:cubicBezTo>
                        <a:pt x="724657" y="2239801"/>
                        <a:pt x="724657" y="2244540"/>
                        <a:pt x="724657" y="2251647"/>
                      </a:cubicBezTo>
                      <a:cubicBezTo>
                        <a:pt x="724657" y="2251647"/>
                        <a:pt x="724657" y="2251647"/>
                        <a:pt x="724657" y="2251647"/>
                      </a:cubicBezTo>
                      <a:cubicBezTo>
                        <a:pt x="722288" y="2263493"/>
                        <a:pt x="729395" y="2280076"/>
                        <a:pt x="708073" y="2284815"/>
                      </a:cubicBezTo>
                      <a:cubicBezTo>
                        <a:pt x="705704" y="2291922"/>
                        <a:pt x="698597" y="2299030"/>
                        <a:pt x="691489" y="2301398"/>
                      </a:cubicBezTo>
                      <a:cubicBezTo>
                        <a:pt x="691489" y="2301398"/>
                        <a:pt x="691489" y="2301398"/>
                        <a:pt x="691489" y="2301398"/>
                      </a:cubicBezTo>
                      <a:lnTo>
                        <a:pt x="691489" y="2301398"/>
                      </a:lnTo>
                      <a:cubicBezTo>
                        <a:pt x="698597" y="2299030"/>
                        <a:pt x="705704" y="2291922"/>
                        <a:pt x="708073" y="2284815"/>
                      </a:cubicBezTo>
                      <a:cubicBezTo>
                        <a:pt x="679644" y="2280076"/>
                        <a:pt x="653583" y="2270600"/>
                        <a:pt x="639368" y="2244540"/>
                      </a:cubicBezTo>
                      <a:cubicBezTo>
                        <a:pt x="625154" y="2244540"/>
                        <a:pt x="608570" y="2246908"/>
                        <a:pt x="596724" y="2254016"/>
                      </a:cubicBezTo>
                      <a:cubicBezTo>
                        <a:pt x="596724" y="2256385"/>
                        <a:pt x="596724" y="2258754"/>
                        <a:pt x="596724" y="2261123"/>
                      </a:cubicBezTo>
                      <a:lnTo>
                        <a:pt x="596724" y="2261123"/>
                      </a:lnTo>
                      <a:cubicBezTo>
                        <a:pt x="596724" y="2258754"/>
                        <a:pt x="596724" y="2256385"/>
                        <a:pt x="596724" y="2254016"/>
                      </a:cubicBezTo>
                      <a:cubicBezTo>
                        <a:pt x="577771" y="2249278"/>
                        <a:pt x="558818" y="2242170"/>
                        <a:pt x="539865" y="2239801"/>
                      </a:cubicBezTo>
                      <a:cubicBezTo>
                        <a:pt x="511435" y="2237432"/>
                        <a:pt x="483006" y="2237432"/>
                        <a:pt x="468791" y="2270600"/>
                      </a:cubicBezTo>
                      <a:close/>
                      <a:moveTo>
                        <a:pt x="530388" y="2505144"/>
                      </a:moveTo>
                      <a:lnTo>
                        <a:pt x="530388" y="2505144"/>
                      </a:lnTo>
                      <a:cubicBezTo>
                        <a:pt x="530388" y="2505144"/>
                        <a:pt x="530388" y="2505144"/>
                        <a:pt x="530388" y="2505144"/>
                      </a:cubicBezTo>
                      <a:lnTo>
                        <a:pt x="530388" y="2505144"/>
                      </a:lnTo>
                      <a:lnTo>
                        <a:pt x="530388" y="2505144"/>
                      </a:lnTo>
                      <a:cubicBezTo>
                        <a:pt x="528019" y="2502774"/>
                        <a:pt x="525650" y="2500405"/>
                        <a:pt x="520912" y="2498036"/>
                      </a:cubicBezTo>
                      <a:cubicBezTo>
                        <a:pt x="518543" y="2498036"/>
                        <a:pt x="516174" y="2498036"/>
                        <a:pt x="513805" y="2498036"/>
                      </a:cubicBezTo>
                      <a:cubicBezTo>
                        <a:pt x="516174" y="2498036"/>
                        <a:pt x="518543" y="2498036"/>
                        <a:pt x="520912" y="2498036"/>
                      </a:cubicBezTo>
                      <a:lnTo>
                        <a:pt x="520912" y="2498036"/>
                      </a:lnTo>
                      <a:cubicBezTo>
                        <a:pt x="523281" y="2500405"/>
                        <a:pt x="525650" y="2502774"/>
                        <a:pt x="530388" y="2505144"/>
                      </a:cubicBezTo>
                      <a:close/>
                      <a:moveTo>
                        <a:pt x="520912" y="2384318"/>
                      </a:moveTo>
                      <a:lnTo>
                        <a:pt x="520912" y="2384318"/>
                      </a:lnTo>
                      <a:lnTo>
                        <a:pt x="520912" y="2384318"/>
                      </a:lnTo>
                      <a:cubicBezTo>
                        <a:pt x="525650" y="2384318"/>
                        <a:pt x="530388" y="2384318"/>
                        <a:pt x="535127" y="2384318"/>
                      </a:cubicBezTo>
                      <a:cubicBezTo>
                        <a:pt x="530388" y="2384318"/>
                        <a:pt x="525650" y="2384318"/>
                        <a:pt x="520912" y="2384318"/>
                      </a:cubicBezTo>
                      <a:close/>
                      <a:moveTo>
                        <a:pt x="518543" y="2306137"/>
                      </a:moveTo>
                      <a:lnTo>
                        <a:pt x="518543" y="2306137"/>
                      </a:lnTo>
                      <a:cubicBezTo>
                        <a:pt x="528019" y="2315613"/>
                        <a:pt x="537496" y="2320352"/>
                        <a:pt x="551711" y="2317982"/>
                      </a:cubicBezTo>
                      <a:cubicBezTo>
                        <a:pt x="565925" y="2315613"/>
                        <a:pt x="580140" y="2317982"/>
                        <a:pt x="591986" y="2327459"/>
                      </a:cubicBezTo>
                      <a:cubicBezTo>
                        <a:pt x="591986" y="2327459"/>
                        <a:pt x="591986" y="2327459"/>
                        <a:pt x="591986" y="2327459"/>
                      </a:cubicBezTo>
                      <a:cubicBezTo>
                        <a:pt x="580140" y="2317982"/>
                        <a:pt x="565925" y="2315613"/>
                        <a:pt x="551711" y="2317982"/>
                      </a:cubicBezTo>
                      <a:cubicBezTo>
                        <a:pt x="537496" y="2320352"/>
                        <a:pt x="528019" y="2317982"/>
                        <a:pt x="518543" y="2306137"/>
                      </a:cubicBezTo>
                      <a:close/>
                      <a:moveTo>
                        <a:pt x="539865" y="2265862"/>
                      </a:moveTo>
                      <a:cubicBezTo>
                        <a:pt x="551711" y="2275338"/>
                        <a:pt x="568294" y="2270600"/>
                        <a:pt x="580140" y="2272969"/>
                      </a:cubicBezTo>
                      <a:cubicBezTo>
                        <a:pt x="580140" y="2272969"/>
                        <a:pt x="580140" y="2272969"/>
                        <a:pt x="580140" y="2272969"/>
                      </a:cubicBezTo>
                      <a:cubicBezTo>
                        <a:pt x="565925" y="2270600"/>
                        <a:pt x="551711" y="2275338"/>
                        <a:pt x="539865" y="2265862"/>
                      </a:cubicBezTo>
                      <a:close/>
                      <a:moveTo>
                        <a:pt x="492482" y="2398533"/>
                      </a:moveTo>
                      <a:cubicBezTo>
                        <a:pt x="483006" y="2391425"/>
                        <a:pt x="478268" y="2381949"/>
                        <a:pt x="473529" y="2372472"/>
                      </a:cubicBezTo>
                      <a:cubicBezTo>
                        <a:pt x="478268" y="2381949"/>
                        <a:pt x="483006" y="2391425"/>
                        <a:pt x="492482" y="2398533"/>
                      </a:cubicBezTo>
                      <a:cubicBezTo>
                        <a:pt x="492482" y="2398533"/>
                        <a:pt x="492482" y="2400902"/>
                        <a:pt x="492482" y="2398533"/>
                      </a:cubicBezTo>
                      <a:cubicBezTo>
                        <a:pt x="492482" y="2400902"/>
                        <a:pt x="492482" y="2398533"/>
                        <a:pt x="492482" y="2398533"/>
                      </a:cubicBezTo>
                      <a:close/>
                      <a:moveTo>
                        <a:pt x="494852" y="2488560"/>
                      </a:moveTo>
                      <a:cubicBezTo>
                        <a:pt x="494852" y="2483821"/>
                        <a:pt x="494852" y="2481452"/>
                        <a:pt x="494852" y="2476714"/>
                      </a:cubicBezTo>
                      <a:cubicBezTo>
                        <a:pt x="494852" y="2476714"/>
                        <a:pt x="494852" y="2476714"/>
                        <a:pt x="494852" y="2474345"/>
                      </a:cubicBezTo>
                      <a:cubicBezTo>
                        <a:pt x="494852" y="2474345"/>
                        <a:pt x="494852" y="2476714"/>
                        <a:pt x="494852" y="2476714"/>
                      </a:cubicBezTo>
                      <a:cubicBezTo>
                        <a:pt x="494852" y="2481452"/>
                        <a:pt x="494852" y="2486190"/>
                        <a:pt x="494852" y="2488560"/>
                      </a:cubicBezTo>
                      <a:cubicBezTo>
                        <a:pt x="494852" y="2488560"/>
                        <a:pt x="494852" y="2488560"/>
                        <a:pt x="494852" y="2488560"/>
                      </a:cubicBezTo>
                      <a:close/>
                      <a:moveTo>
                        <a:pt x="485375" y="2317982"/>
                      </a:moveTo>
                      <a:cubicBezTo>
                        <a:pt x="483006" y="2289553"/>
                        <a:pt x="504328" y="2277707"/>
                        <a:pt x="523281" y="2265862"/>
                      </a:cubicBezTo>
                      <a:cubicBezTo>
                        <a:pt x="528019" y="2263493"/>
                        <a:pt x="530388" y="2263493"/>
                        <a:pt x="535127" y="2265862"/>
                      </a:cubicBezTo>
                      <a:cubicBezTo>
                        <a:pt x="530388" y="2263493"/>
                        <a:pt x="528019" y="2263493"/>
                        <a:pt x="523281" y="2265862"/>
                      </a:cubicBezTo>
                      <a:cubicBezTo>
                        <a:pt x="504328" y="2277707"/>
                        <a:pt x="483006" y="2289553"/>
                        <a:pt x="485375" y="2317982"/>
                      </a:cubicBezTo>
                      <a:cubicBezTo>
                        <a:pt x="487744" y="2336935"/>
                        <a:pt x="483006" y="2358258"/>
                        <a:pt x="499590" y="2370103"/>
                      </a:cubicBezTo>
                      <a:cubicBezTo>
                        <a:pt x="483006" y="2355888"/>
                        <a:pt x="487744" y="2336935"/>
                        <a:pt x="485375" y="2317982"/>
                      </a:cubicBezTo>
                      <a:close/>
                      <a:moveTo>
                        <a:pt x="513805" y="2540680"/>
                      </a:moveTo>
                      <a:cubicBezTo>
                        <a:pt x="509066" y="2526466"/>
                        <a:pt x="501959" y="2514620"/>
                        <a:pt x="501959" y="2498036"/>
                      </a:cubicBezTo>
                      <a:cubicBezTo>
                        <a:pt x="501959" y="2498036"/>
                        <a:pt x="501959" y="2498036"/>
                        <a:pt x="501959" y="2498036"/>
                      </a:cubicBezTo>
                      <a:cubicBezTo>
                        <a:pt x="501959" y="2512251"/>
                        <a:pt x="509066" y="2526466"/>
                        <a:pt x="513805" y="2540680"/>
                      </a:cubicBezTo>
                      <a:cubicBezTo>
                        <a:pt x="513805" y="2543049"/>
                        <a:pt x="516174" y="2547788"/>
                        <a:pt x="518543" y="2550157"/>
                      </a:cubicBezTo>
                      <a:cubicBezTo>
                        <a:pt x="516174" y="2547788"/>
                        <a:pt x="516174" y="2543049"/>
                        <a:pt x="513805" y="2540680"/>
                      </a:cubicBezTo>
                      <a:close/>
                      <a:moveTo>
                        <a:pt x="544603" y="2564372"/>
                      </a:moveTo>
                      <a:cubicBezTo>
                        <a:pt x="532758" y="2564372"/>
                        <a:pt x="525650" y="2559634"/>
                        <a:pt x="520912" y="2552526"/>
                      </a:cubicBezTo>
                      <a:cubicBezTo>
                        <a:pt x="525650" y="2559634"/>
                        <a:pt x="532758" y="2564372"/>
                        <a:pt x="544603" y="2564372"/>
                      </a:cubicBezTo>
                      <a:cubicBezTo>
                        <a:pt x="544603" y="2571479"/>
                        <a:pt x="549341" y="2573848"/>
                        <a:pt x="554080" y="2578586"/>
                      </a:cubicBezTo>
                      <a:cubicBezTo>
                        <a:pt x="549341" y="2573848"/>
                        <a:pt x="544603" y="2569110"/>
                        <a:pt x="544603" y="2564372"/>
                      </a:cubicBezTo>
                      <a:close/>
                      <a:moveTo>
                        <a:pt x="532758" y="2519358"/>
                      </a:moveTo>
                      <a:cubicBezTo>
                        <a:pt x="535127" y="2524097"/>
                        <a:pt x="539865" y="2526466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39865" y="2526466"/>
                        <a:pt x="535127" y="2524097"/>
                        <a:pt x="532758" y="2519358"/>
                      </a:cubicBezTo>
                      <a:close/>
                      <a:moveTo>
                        <a:pt x="546972" y="2528835"/>
                      </a:moveTo>
                      <a:lnTo>
                        <a:pt x="546972" y="2528835"/>
                      </a:ln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ubicBezTo>
                        <a:pt x="546972" y="2528835"/>
                        <a:pt x="546972" y="2528835"/>
                        <a:pt x="546972" y="2528835"/>
                      </a:cubicBezTo>
                      <a:lnTo>
                        <a:pt x="546972" y="2528835"/>
                      </a:lnTo>
                      <a:cubicBezTo>
                        <a:pt x="546972" y="2528835"/>
                        <a:pt x="546972" y="2528835"/>
                        <a:pt x="546972" y="2528835"/>
                      </a:cubicBezTo>
                      <a:close/>
                      <a:moveTo>
                        <a:pt x="525650" y="2403271"/>
                      </a:moveTo>
                      <a:cubicBezTo>
                        <a:pt x="525650" y="2398533"/>
                        <a:pt x="523281" y="2393795"/>
                        <a:pt x="523281" y="2389056"/>
                      </a:cubicBezTo>
                      <a:cubicBezTo>
                        <a:pt x="523281" y="2393795"/>
                        <a:pt x="525650" y="2398533"/>
                        <a:pt x="525650" y="2403271"/>
                      </a:cubicBezTo>
                      <a:cubicBezTo>
                        <a:pt x="525650" y="2441177"/>
                        <a:pt x="530388" y="2474345"/>
                        <a:pt x="565925" y="2500405"/>
                      </a:cubicBezTo>
                      <a:cubicBezTo>
                        <a:pt x="575402" y="2507512"/>
                        <a:pt x="570664" y="2519358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33573"/>
                        <a:pt x="570664" y="2538311"/>
                        <a:pt x="573033" y="2540680"/>
                      </a:cubicBezTo>
                      <a:cubicBezTo>
                        <a:pt x="570664" y="2538311"/>
                        <a:pt x="570664" y="2535942"/>
                        <a:pt x="570664" y="2531204"/>
                      </a:cubicBezTo>
                      <a:lnTo>
                        <a:pt x="570664" y="2531204"/>
                      </a:lnTo>
                      <a:cubicBezTo>
                        <a:pt x="570664" y="2521727"/>
                        <a:pt x="575402" y="2507512"/>
                        <a:pt x="565925" y="2500405"/>
                      </a:cubicBezTo>
                      <a:cubicBezTo>
                        <a:pt x="530388" y="2476714"/>
                        <a:pt x="525650" y="2441177"/>
                        <a:pt x="525650" y="2403271"/>
                      </a:cubicBezTo>
                      <a:close/>
                      <a:moveTo>
                        <a:pt x="561187" y="2585694"/>
                      </a:moveTo>
                      <a:cubicBezTo>
                        <a:pt x="561187" y="2585694"/>
                        <a:pt x="561187" y="2585694"/>
                        <a:pt x="561187" y="2585694"/>
                      </a:cubicBezTo>
                      <a:cubicBezTo>
                        <a:pt x="556449" y="2588063"/>
                        <a:pt x="556449" y="2590432"/>
                        <a:pt x="558818" y="2592801"/>
                      </a:cubicBezTo>
                      <a:cubicBezTo>
                        <a:pt x="556449" y="2590432"/>
                        <a:pt x="556449" y="2588063"/>
                        <a:pt x="561187" y="2585694"/>
                      </a:cubicBezTo>
                      <a:close/>
                      <a:moveTo>
                        <a:pt x="563556" y="2595170"/>
                      </a:moveTo>
                      <a:cubicBezTo>
                        <a:pt x="563556" y="2595170"/>
                        <a:pt x="561187" y="2595170"/>
                        <a:pt x="561187" y="2592801"/>
                      </a:cubicBezTo>
                      <a:cubicBezTo>
                        <a:pt x="561187" y="2592801"/>
                        <a:pt x="561187" y="2595170"/>
                        <a:pt x="563556" y="2595170"/>
                      </a:cubicBezTo>
                      <a:lnTo>
                        <a:pt x="563556" y="2595170"/>
                      </a:lnTo>
                      <a:cubicBezTo>
                        <a:pt x="568294" y="2597539"/>
                        <a:pt x="575402" y="2599909"/>
                        <a:pt x="580140" y="2604647"/>
                      </a:cubicBezTo>
                      <a:cubicBezTo>
                        <a:pt x="573033" y="2599909"/>
                        <a:pt x="568294" y="2597539"/>
                        <a:pt x="563556" y="2595170"/>
                      </a:cubicBezTo>
                      <a:close/>
                      <a:moveTo>
                        <a:pt x="565925" y="2424593"/>
                      </a:moveTo>
                      <a:cubicBezTo>
                        <a:pt x="561187" y="2422224"/>
                        <a:pt x="556449" y="2422224"/>
                        <a:pt x="554080" y="2419855"/>
                      </a:cubicBezTo>
                      <a:cubicBezTo>
                        <a:pt x="556449" y="2422224"/>
                        <a:pt x="561187" y="2422224"/>
                        <a:pt x="565925" y="2424593"/>
                      </a:cubicBezTo>
                      <a:cubicBezTo>
                        <a:pt x="573033" y="2426962"/>
                        <a:pt x="577771" y="2426962"/>
                        <a:pt x="584878" y="2429332"/>
                      </a:cubicBezTo>
                      <a:cubicBezTo>
                        <a:pt x="577771" y="2426962"/>
                        <a:pt x="573033" y="2426962"/>
                        <a:pt x="565925" y="2424593"/>
                      </a:cubicBezTo>
                      <a:close/>
                      <a:moveTo>
                        <a:pt x="589617" y="2554895"/>
                      </a:moveTo>
                      <a:cubicBezTo>
                        <a:pt x="589617" y="2557264"/>
                        <a:pt x="589617" y="2559634"/>
                        <a:pt x="589617" y="2564372"/>
                      </a:cubicBezTo>
                      <a:cubicBezTo>
                        <a:pt x="589617" y="2559634"/>
                        <a:pt x="589617" y="2557264"/>
                        <a:pt x="589617" y="2554895"/>
                      </a:cubicBezTo>
                      <a:cubicBezTo>
                        <a:pt x="587247" y="2552526"/>
                        <a:pt x="587247" y="2552526"/>
                        <a:pt x="584878" y="2550157"/>
                      </a:cubicBezTo>
                      <a:cubicBezTo>
                        <a:pt x="587247" y="2552526"/>
                        <a:pt x="587247" y="2552526"/>
                        <a:pt x="589617" y="2554895"/>
                      </a:cubicBezTo>
                      <a:close/>
                      <a:moveTo>
                        <a:pt x="596724" y="2611754"/>
                      </a:moveTo>
                      <a:cubicBezTo>
                        <a:pt x="601462" y="2609385"/>
                        <a:pt x="606200" y="2609385"/>
                        <a:pt x="610939" y="2607016"/>
                      </a:cubicBezTo>
                      <a:cubicBezTo>
                        <a:pt x="606200" y="2609385"/>
                        <a:pt x="599093" y="2611754"/>
                        <a:pt x="596724" y="2611754"/>
                      </a:cubicBezTo>
                      <a:cubicBezTo>
                        <a:pt x="596724" y="2611754"/>
                        <a:pt x="596724" y="2611754"/>
                        <a:pt x="596724" y="2611754"/>
                      </a:cubicBezTo>
                      <a:lnTo>
                        <a:pt x="596724" y="2611754"/>
                      </a:lnTo>
                      <a:close/>
                      <a:moveTo>
                        <a:pt x="606200" y="2625969"/>
                      </a:moveTo>
                      <a:cubicBezTo>
                        <a:pt x="601462" y="2623600"/>
                        <a:pt x="599093" y="2621231"/>
                        <a:pt x="599093" y="2616492"/>
                      </a:cubicBezTo>
                      <a:cubicBezTo>
                        <a:pt x="599093" y="2621231"/>
                        <a:pt x="601462" y="2625969"/>
                        <a:pt x="606200" y="2625969"/>
                      </a:cubicBezTo>
                      <a:cubicBezTo>
                        <a:pt x="606200" y="2630707"/>
                        <a:pt x="608570" y="2635446"/>
                        <a:pt x="613308" y="2637814"/>
                      </a:cubicBezTo>
                      <a:cubicBezTo>
                        <a:pt x="608570" y="2635446"/>
                        <a:pt x="606200" y="2633076"/>
                        <a:pt x="606200" y="2625969"/>
                      </a:cubicBezTo>
                      <a:close/>
                      <a:moveTo>
                        <a:pt x="710442" y="2623600"/>
                      </a:moveTo>
                      <a:cubicBezTo>
                        <a:pt x="691489" y="2602278"/>
                        <a:pt x="670167" y="2604647"/>
                        <a:pt x="648845" y="2618862"/>
                      </a:cubicBezTo>
                      <a:cubicBezTo>
                        <a:pt x="648845" y="2621231"/>
                        <a:pt x="648845" y="2623600"/>
                        <a:pt x="648845" y="2628338"/>
                      </a:cubicBezTo>
                      <a:lnTo>
                        <a:pt x="648845" y="2628338"/>
                      </a:lnTo>
                      <a:cubicBezTo>
                        <a:pt x="648845" y="2628338"/>
                        <a:pt x="648845" y="2628338"/>
                        <a:pt x="648845" y="2628338"/>
                      </a:cubicBezTo>
                      <a:cubicBezTo>
                        <a:pt x="648845" y="2625969"/>
                        <a:pt x="648845" y="2623600"/>
                        <a:pt x="648845" y="2618862"/>
                      </a:cubicBezTo>
                      <a:cubicBezTo>
                        <a:pt x="634630" y="2621231"/>
                        <a:pt x="629892" y="2602278"/>
                        <a:pt x="615677" y="2604647"/>
                      </a:cubicBezTo>
                      <a:cubicBezTo>
                        <a:pt x="610939" y="2588063"/>
                        <a:pt x="589617" y="2583325"/>
                        <a:pt x="589617" y="2564372"/>
                      </a:cubicBezTo>
                      <a:cubicBezTo>
                        <a:pt x="589617" y="2564372"/>
                        <a:pt x="589617" y="2564372"/>
                        <a:pt x="589617" y="2564372"/>
                      </a:cubicBezTo>
                      <a:cubicBezTo>
                        <a:pt x="589617" y="2583325"/>
                        <a:pt x="610939" y="2590432"/>
                        <a:pt x="615677" y="2604647"/>
                      </a:cubicBezTo>
                      <a:cubicBezTo>
                        <a:pt x="629892" y="2602278"/>
                        <a:pt x="634630" y="2621231"/>
                        <a:pt x="648845" y="2618862"/>
                      </a:cubicBezTo>
                      <a:cubicBezTo>
                        <a:pt x="672536" y="2604647"/>
                        <a:pt x="691489" y="2602278"/>
                        <a:pt x="710442" y="2623600"/>
                      </a:cubicBezTo>
                      <a:cubicBezTo>
                        <a:pt x="719919" y="2635446"/>
                        <a:pt x="724657" y="2633076"/>
                        <a:pt x="727026" y="2628338"/>
                      </a:cubicBezTo>
                      <a:cubicBezTo>
                        <a:pt x="724657" y="2633076"/>
                        <a:pt x="719919" y="2635446"/>
                        <a:pt x="710442" y="2623600"/>
                      </a:cubicBezTo>
                      <a:close/>
                      <a:moveTo>
                        <a:pt x="779147" y="2739687"/>
                      </a:moveTo>
                      <a:cubicBezTo>
                        <a:pt x="764932" y="2723103"/>
                        <a:pt x="753086" y="2706519"/>
                        <a:pt x="727026" y="2706519"/>
                      </a:cubicBezTo>
                      <a:lnTo>
                        <a:pt x="727026" y="2706519"/>
                      </a:lnTo>
                      <a:cubicBezTo>
                        <a:pt x="753086" y="2704150"/>
                        <a:pt x="767301" y="2723103"/>
                        <a:pt x="779147" y="2739687"/>
                      </a:cubicBezTo>
                      <a:cubicBezTo>
                        <a:pt x="786254" y="2739687"/>
                        <a:pt x="790993" y="2742056"/>
                        <a:pt x="793362" y="2744425"/>
                      </a:cubicBezTo>
                      <a:cubicBezTo>
                        <a:pt x="790993" y="2742056"/>
                        <a:pt x="786254" y="2739687"/>
                        <a:pt x="779147" y="2739687"/>
                      </a:cubicBezTo>
                      <a:close/>
                      <a:moveTo>
                        <a:pt x="786254" y="2704150"/>
                      </a:moveTo>
                      <a:cubicBezTo>
                        <a:pt x="783885" y="2699412"/>
                        <a:pt x="779147" y="2697043"/>
                        <a:pt x="776778" y="2694674"/>
                      </a:cubicBezTo>
                      <a:cubicBezTo>
                        <a:pt x="781516" y="2697043"/>
                        <a:pt x="783885" y="2699412"/>
                        <a:pt x="786254" y="2704150"/>
                      </a:cubicBezTo>
                      <a:cubicBezTo>
                        <a:pt x="793362" y="2713627"/>
                        <a:pt x="802838" y="2720734"/>
                        <a:pt x="812315" y="2730211"/>
                      </a:cubicBezTo>
                      <a:cubicBezTo>
                        <a:pt x="802838" y="2720734"/>
                        <a:pt x="793362" y="2713627"/>
                        <a:pt x="786254" y="2704150"/>
                      </a:cubicBezTo>
                      <a:close/>
                      <a:moveTo>
                        <a:pt x="824160" y="2815499"/>
                      </a:moveTo>
                      <a:cubicBezTo>
                        <a:pt x="833637" y="2817868"/>
                        <a:pt x="840744" y="2822606"/>
                        <a:pt x="847852" y="2827345"/>
                      </a:cubicBezTo>
                      <a:cubicBezTo>
                        <a:pt x="840744" y="2822606"/>
                        <a:pt x="833637" y="2820238"/>
                        <a:pt x="824160" y="2815499"/>
                      </a:cubicBezTo>
                      <a:close/>
                      <a:moveTo>
                        <a:pt x="814684" y="2765748"/>
                      </a:moveTo>
                      <a:cubicBezTo>
                        <a:pt x="824160" y="2777593"/>
                        <a:pt x="833637" y="2789439"/>
                        <a:pt x="845482" y="2801284"/>
                      </a:cubicBezTo>
                      <a:cubicBezTo>
                        <a:pt x="833637" y="2789439"/>
                        <a:pt x="824160" y="2775224"/>
                        <a:pt x="814684" y="2765748"/>
                      </a:cubicBezTo>
                      <a:close/>
                      <a:moveTo>
                        <a:pt x="859697" y="2784701"/>
                      </a:moveTo>
                      <a:cubicBezTo>
                        <a:pt x="859697" y="2779962"/>
                        <a:pt x="857328" y="2775224"/>
                        <a:pt x="854959" y="2770486"/>
                      </a:cubicBezTo>
                      <a:cubicBezTo>
                        <a:pt x="857328" y="2775224"/>
                        <a:pt x="857328" y="2779962"/>
                        <a:pt x="859697" y="2784701"/>
                      </a:cubicBezTo>
                      <a:lnTo>
                        <a:pt x="859697" y="2784701"/>
                      </a:lnTo>
                      <a:close/>
                      <a:moveTo>
                        <a:pt x="843113" y="2625969"/>
                      </a:moveTo>
                      <a:cubicBezTo>
                        <a:pt x="836006" y="2640184"/>
                        <a:pt x="819422" y="2623600"/>
                        <a:pt x="809946" y="2633076"/>
                      </a:cubicBezTo>
                      <a:cubicBezTo>
                        <a:pt x="809946" y="2633076"/>
                        <a:pt x="809946" y="2633076"/>
                        <a:pt x="809946" y="2633076"/>
                      </a:cubicBezTo>
                      <a:cubicBezTo>
                        <a:pt x="819422" y="2623600"/>
                        <a:pt x="836006" y="2640184"/>
                        <a:pt x="843113" y="2625969"/>
                      </a:cubicBezTo>
                      <a:cubicBezTo>
                        <a:pt x="847852" y="2614123"/>
                        <a:pt x="857328" y="2611754"/>
                        <a:pt x="871543" y="2609385"/>
                      </a:cubicBezTo>
                      <a:cubicBezTo>
                        <a:pt x="873912" y="2609385"/>
                        <a:pt x="873912" y="2609385"/>
                        <a:pt x="873912" y="2607016"/>
                      </a:cubicBezTo>
                      <a:cubicBezTo>
                        <a:pt x="873912" y="2607016"/>
                        <a:pt x="873912" y="2609385"/>
                        <a:pt x="871543" y="2609385"/>
                      </a:cubicBezTo>
                      <a:cubicBezTo>
                        <a:pt x="859697" y="2609385"/>
                        <a:pt x="847852" y="2614123"/>
                        <a:pt x="843113" y="2625969"/>
                      </a:cubicBezTo>
                      <a:close/>
                      <a:moveTo>
                        <a:pt x="866805" y="2715996"/>
                      </a:moveTo>
                      <a:cubicBezTo>
                        <a:pt x="866805" y="2720734"/>
                        <a:pt x="869174" y="2725472"/>
                        <a:pt x="873912" y="2727841"/>
                      </a:cubicBezTo>
                      <a:cubicBezTo>
                        <a:pt x="866805" y="2727841"/>
                        <a:pt x="864435" y="2723103"/>
                        <a:pt x="866805" y="2715996"/>
                      </a:cubicBezTo>
                      <a:close/>
                      <a:moveTo>
                        <a:pt x="911818" y="2576217"/>
                      </a:moveTo>
                      <a:cubicBezTo>
                        <a:pt x="937878" y="2580956"/>
                        <a:pt x="961570" y="2588063"/>
                        <a:pt x="992368" y="2583325"/>
                      </a:cubicBezTo>
                      <a:cubicBezTo>
                        <a:pt x="1020798" y="2578586"/>
                        <a:pt x="1049227" y="2595170"/>
                        <a:pt x="1070549" y="2616492"/>
                      </a:cubicBezTo>
                      <a:cubicBezTo>
                        <a:pt x="1072919" y="2618862"/>
                        <a:pt x="1075288" y="2623600"/>
                        <a:pt x="1077657" y="2625969"/>
                      </a:cubicBezTo>
                      <a:cubicBezTo>
                        <a:pt x="1084764" y="2635446"/>
                        <a:pt x="1096610" y="2647291"/>
                        <a:pt x="1108456" y="2637814"/>
                      </a:cubicBezTo>
                      <a:cubicBezTo>
                        <a:pt x="1110825" y="2635446"/>
                        <a:pt x="1110825" y="2635446"/>
                        <a:pt x="1110825" y="2635446"/>
                      </a:cubicBezTo>
                      <a:cubicBezTo>
                        <a:pt x="1110825" y="2635446"/>
                        <a:pt x="1108456" y="2637814"/>
                        <a:pt x="1108456" y="2637814"/>
                      </a:cubicBezTo>
                      <a:cubicBezTo>
                        <a:pt x="1096610" y="2647291"/>
                        <a:pt x="1087133" y="2635446"/>
                        <a:pt x="1077657" y="2625969"/>
                      </a:cubicBezTo>
                      <a:cubicBezTo>
                        <a:pt x="1075288" y="2623600"/>
                        <a:pt x="1072919" y="2618862"/>
                        <a:pt x="1070549" y="2616492"/>
                      </a:cubicBezTo>
                      <a:cubicBezTo>
                        <a:pt x="1049227" y="2597539"/>
                        <a:pt x="1020798" y="2578586"/>
                        <a:pt x="992368" y="2583325"/>
                      </a:cubicBezTo>
                      <a:cubicBezTo>
                        <a:pt x="963939" y="2588063"/>
                        <a:pt x="937878" y="2580956"/>
                        <a:pt x="911818" y="2576217"/>
                      </a:cubicBezTo>
                      <a:cubicBezTo>
                        <a:pt x="888127" y="2571479"/>
                        <a:pt x="878650" y="2573848"/>
                        <a:pt x="876281" y="2588063"/>
                      </a:cubicBezTo>
                      <a:cubicBezTo>
                        <a:pt x="881019" y="2573848"/>
                        <a:pt x="890496" y="2571479"/>
                        <a:pt x="911818" y="2576217"/>
                      </a:cubicBezTo>
                      <a:close/>
                      <a:moveTo>
                        <a:pt x="890496" y="2756271"/>
                      </a:moveTo>
                      <a:cubicBezTo>
                        <a:pt x="888127" y="2756271"/>
                        <a:pt x="888127" y="2756271"/>
                        <a:pt x="890496" y="2756271"/>
                      </a:cubicBezTo>
                      <a:cubicBezTo>
                        <a:pt x="885758" y="2758640"/>
                        <a:pt x="883388" y="2758640"/>
                        <a:pt x="883388" y="2761009"/>
                      </a:cubicBezTo>
                      <a:cubicBezTo>
                        <a:pt x="881019" y="2763378"/>
                        <a:pt x="881019" y="2765748"/>
                        <a:pt x="878650" y="2768116"/>
                      </a:cubicBezTo>
                      <a:lnTo>
                        <a:pt x="878650" y="2768116"/>
                      </a:lnTo>
                      <a:cubicBezTo>
                        <a:pt x="878650" y="2765748"/>
                        <a:pt x="881019" y="2763378"/>
                        <a:pt x="883388" y="2761009"/>
                      </a:cubicBezTo>
                      <a:cubicBezTo>
                        <a:pt x="883388" y="2761009"/>
                        <a:pt x="885758" y="2758640"/>
                        <a:pt x="890496" y="2756271"/>
                      </a:cubicBezTo>
                      <a:cubicBezTo>
                        <a:pt x="888127" y="2756271"/>
                        <a:pt x="888127" y="2756271"/>
                        <a:pt x="890496" y="2756271"/>
                      </a:cubicBezTo>
                      <a:close/>
                      <a:moveTo>
                        <a:pt x="923664" y="2900788"/>
                      </a:moveTo>
                      <a:cubicBezTo>
                        <a:pt x="921295" y="2896050"/>
                        <a:pt x="916556" y="2893680"/>
                        <a:pt x="911818" y="2891311"/>
                      </a:cubicBezTo>
                      <a:cubicBezTo>
                        <a:pt x="916556" y="2893680"/>
                        <a:pt x="921295" y="2896050"/>
                        <a:pt x="923664" y="2900788"/>
                      </a:cubicBezTo>
                      <a:cubicBezTo>
                        <a:pt x="930771" y="2915003"/>
                        <a:pt x="940248" y="2926848"/>
                        <a:pt x="949724" y="2936325"/>
                      </a:cubicBezTo>
                      <a:cubicBezTo>
                        <a:pt x="940248" y="2926848"/>
                        <a:pt x="930771" y="2915003"/>
                        <a:pt x="923664" y="2900788"/>
                      </a:cubicBezTo>
                      <a:close/>
                      <a:moveTo>
                        <a:pt x="878650" y="2798915"/>
                      </a:moveTo>
                      <a:cubicBezTo>
                        <a:pt x="930771" y="2834452"/>
                        <a:pt x="978154" y="2874727"/>
                        <a:pt x="1025536" y="2912633"/>
                      </a:cubicBezTo>
                      <a:cubicBezTo>
                        <a:pt x="975784" y="2874727"/>
                        <a:pt x="928402" y="2834452"/>
                        <a:pt x="878650" y="2798915"/>
                      </a:cubicBezTo>
                      <a:close/>
                      <a:moveTo>
                        <a:pt x="1006583" y="2869989"/>
                      </a:moveTo>
                      <a:cubicBezTo>
                        <a:pt x="1004214" y="2867620"/>
                        <a:pt x="1004214" y="2865251"/>
                        <a:pt x="1001845" y="2862882"/>
                      </a:cubicBezTo>
                      <a:cubicBezTo>
                        <a:pt x="1004214" y="2865251"/>
                        <a:pt x="1004214" y="2867620"/>
                        <a:pt x="1006583" y="2869989"/>
                      </a:cubicBezTo>
                      <a:cubicBezTo>
                        <a:pt x="1018429" y="2891311"/>
                        <a:pt x="1039751" y="2905526"/>
                        <a:pt x="1061073" y="2917372"/>
                      </a:cubicBezTo>
                      <a:cubicBezTo>
                        <a:pt x="1039751" y="2903157"/>
                        <a:pt x="1018429" y="2891311"/>
                        <a:pt x="1006583" y="2869989"/>
                      </a:cubicBezTo>
                      <a:close/>
                      <a:moveTo>
                        <a:pt x="1106086" y="3005029"/>
                      </a:moveTo>
                      <a:cubicBezTo>
                        <a:pt x="1106086" y="2997922"/>
                        <a:pt x="1106086" y="2988445"/>
                        <a:pt x="1106086" y="2981338"/>
                      </a:cubicBezTo>
                      <a:cubicBezTo>
                        <a:pt x="1096610" y="2974231"/>
                        <a:pt x="1080026" y="2974231"/>
                        <a:pt x="1072919" y="2964754"/>
                      </a:cubicBezTo>
                      <a:cubicBezTo>
                        <a:pt x="1065811" y="2964754"/>
                        <a:pt x="1061073" y="2964754"/>
                        <a:pt x="1053966" y="2967123"/>
                      </a:cubicBezTo>
                      <a:lnTo>
                        <a:pt x="1053966" y="2967123"/>
                      </a:ln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53966" y="2967123"/>
                        <a:pt x="1053966" y="2967123"/>
                        <a:pt x="1053966" y="2967123"/>
                      </a:cubicBezTo>
                      <a:cubicBezTo>
                        <a:pt x="1061073" y="2967123"/>
                        <a:pt x="1065811" y="2967123"/>
                        <a:pt x="1072919" y="2964754"/>
                      </a:cubicBezTo>
                      <a:lnTo>
                        <a:pt x="1072919" y="2964754"/>
                      </a:lnTo>
                      <a:cubicBezTo>
                        <a:pt x="1080026" y="2976600"/>
                        <a:pt x="1096610" y="2974231"/>
                        <a:pt x="1106086" y="2981338"/>
                      </a:cubicBezTo>
                      <a:lnTo>
                        <a:pt x="1106086" y="2981338"/>
                      </a:lnTo>
                      <a:lnTo>
                        <a:pt x="1106086" y="2981338"/>
                      </a:lnTo>
                      <a:cubicBezTo>
                        <a:pt x="1106086" y="2990815"/>
                        <a:pt x="1106086" y="2997922"/>
                        <a:pt x="1106086" y="3005029"/>
                      </a:cubicBezTo>
                      <a:cubicBezTo>
                        <a:pt x="1122670" y="3019244"/>
                        <a:pt x="1139254" y="3028720"/>
                        <a:pt x="1160576" y="3033459"/>
                      </a:cubicBezTo>
                      <a:cubicBezTo>
                        <a:pt x="1139254" y="3031090"/>
                        <a:pt x="1122670" y="3019244"/>
                        <a:pt x="1106086" y="3005029"/>
                      </a:cubicBezTo>
                      <a:close/>
                      <a:moveTo>
                        <a:pt x="1153469" y="2976600"/>
                      </a:moveTo>
                      <a:cubicBezTo>
                        <a:pt x="1158207" y="2974231"/>
                        <a:pt x="1160576" y="2967123"/>
                        <a:pt x="1165315" y="2957647"/>
                      </a:cubicBezTo>
                      <a:lnTo>
                        <a:pt x="1165315" y="2957647"/>
                      </a:lnTo>
                      <a:cubicBezTo>
                        <a:pt x="1165315" y="2957647"/>
                        <a:pt x="1165315" y="2957647"/>
                        <a:pt x="1165315" y="2957647"/>
                      </a:cubicBezTo>
                      <a:cubicBezTo>
                        <a:pt x="1160576" y="2967123"/>
                        <a:pt x="1158207" y="2974231"/>
                        <a:pt x="1153469" y="2976600"/>
                      </a:cubicBezTo>
                      <a:close/>
                      <a:moveTo>
                        <a:pt x="1184268" y="2955278"/>
                      </a:moveTo>
                      <a:cubicBezTo>
                        <a:pt x="1184268" y="2952908"/>
                        <a:pt x="1184268" y="2950540"/>
                        <a:pt x="1184268" y="2948170"/>
                      </a:cubicBezTo>
                      <a:cubicBezTo>
                        <a:pt x="1179529" y="2945801"/>
                        <a:pt x="1177160" y="2943432"/>
                        <a:pt x="1179529" y="2938694"/>
                      </a:cubicBezTo>
                      <a:cubicBezTo>
                        <a:pt x="1177160" y="2941063"/>
                        <a:pt x="1181899" y="2945801"/>
                        <a:pt x="1184268" y="2948170"/>
                      </a:cubicBezTo>
                      <a:cubicBezTo>
                        <a:pt x="1181899" y="2950540"/>
                        <a:pt x="1181899" y="2952908"/>
                        <a:pt x="1184268" y="2955278"/>
                      </a:cubicBezTo>
                      <a:cubicBezTo>
                        <a:pt x="1184268" y="2955278"/>
                        <a:pt x="1184268" y="2955278"/>
                        <a:pt x="1184268" y="2955278"/>
                      </a:cubicBezTo>
                      <a:close/>
                      <a:moveTo>
                        <a:pt x="1217435" y="2957647"/>
                      </a:moveTo>
                      <a:cubicBezTo>
                        <a:pt x="1210328" y="2960016"/>
                        <a:pt x="1203221" y="2964754"/>
                        <a:pt x="1196113" y="2964754"/>
                      </a:cubicBezTo>
                      <a:cubicBezTo>
                        <a:pt x="1203221" y="2964754"/>
                        <a:pt x="1210328" y="2960016"/>
                        <a:pt x="1217435" y="2957647"/>
                      </a:cubicBezTo>
                      <a:cubicBezTo>
                        <a:pt x="1217435" y="2952908"/>
                        <a:pt x="1217435" y="2948170"/>
                        <a:pt x="1217435" y="2943432"/>
                      </a:cubicBezTo>
                      <a:cubicBezTo>
                        <a:pt x="1217435" y="2948170"/>
                        <a:pt x="1217435" y="2952908"/>
                        <a:pt x="1217435" y="2957647"/>
                      </a:cubicBezTo>
                      <a:cubicBezTo>
                        <a:pt x="1217435" y="2957647"/>
                        <a:pt x="1217435" y="2957647"/>
                        <a:pt x="1217435" y="2957647"/>
                      </a:cubicBezTo>
                      <a:close/>
                      <a:moveTo>
                        <a:pt x="1226912" y="2957647"/>
                      </a:moveTo>
                      <a:lnTo>
                        <a:pt x="1226912" y="2957647"/>
                      </a:lnTo>
                      <a:cubicBezTo>
                        <a:pt x="1226912" y="2957647"/>
                        <a:pt x="1226912" y="2957647"/>
                        <a:pt x="1226912" y="2957647"/>
                      </a:cubicBezTo>
                      <a:cubicBezTo>
                        <a:pt x="1226912" y="2957647"/>
                        <a:pt x="1226912" y="2957647"/>
                        <a:pt x="1226912" y="2957647"/>
                      </a:cubicBezTo>
                      <a:close/>
                      <a:moveTo>
                        <a:pt x="1238758" y="2884204"/>
                      </a:moveTo>
                      <a:cubicBezTo>
                        <a:pt x="1238758" y="2884204"/>
                        <a:pt x="1238758" y="2884204"/>
                        <a:pt x="1238758" y="2884204"/>
                      </a:cubicBezTo>
                      <a:cubicBezTo>
                        <a:pt x="1243496" y="2888942"/>
                        <a:pt x="1243496" y="2891311"/>
                        <a:pt x="1245865" y="2891311"/>
                      </a:cubicBezTo>
                      <a:cubicBezTo>
                        <a:pt x="1255341" y="2893680"/>
                        <a:pt x="1267187" y="2896050"/>
                        <a:pt x="1264818" y="2907895"/>
                      </a:cubicBezTo>
                      <a:cubicBezTo>
                        <a:pt x="1264818" y="2910264"/>
                        <a:pt x="1264818" y="2912633"/>
                        <a:pt x="1262449" y="2912633"/>
                      </a:cubicBezTo>
                      <a:cubicBezTo>
                        <a:pt x="1264818" y="2910264"/>
                        <a:pt x="1264818" y="2910264"/>
                        <a:pt x="1264818" y="2907895"/>
                      </a:cubicBezTo>
                      <a:cubicBezTo>
                        <a:pt x="1267187" y="2896050"/>
                        <a:pt x="1255341" y="2893680"/>
                        <a:pt x="1245865" y="2891311"/>
                      </a:cubicBezTo>
                      <a:cubicBezTo>
                        <a:pt x="1243496" y="2891311"/>
                        <a:pt x="1243496" y="2888942"/>
                        <a:pt x="1238758" y="2884204"/>
                      </a:cubicBezTo>
                      <a:close/>
                      <a:moveTo>
                        <a:pt x="1312201" y="3057150"/>
                      </a:moveTo>
                      <a:cubicBezTo>
                        <a:pt x="1290878" y="3045305"/>
                        <a:pt x="1269556" y="3038197"/>
                        <a:pt x="1248234" y="3035828"/>
                      </a:cubicBezTo>
                      <a:cubicBezTo>
                        <a:pt x="1269556" y="3038197"/>
                        <a:pt x="1290878" y="3045305"/>
                        <a:pt x="1312201" y="3057150"/>
                      </a:cubicBezTo>
                      <a:cubicBezTo>
                        <a:pt x="1331154" y="3068996"/>
                        <a:pt x="1352476" y="3078472"/>
                        <a:pt x="1373798" y="3083210"/>
                      </a:cubicBezTo>
                      <a:cubicBezTo>
                        <a:pt x="1352476" y="3078472"/>
                        <a:pt x="1331154" y="3068996"/>
                        <a:pt x="1312201" y="3057150"/>
                      </a:cubicBezTo>
                      <a:close/>
                      <a:moveTo>
                        <a:pt x="1380905" y="2907895"/>
                      </a:moveTo>
                      <a:cubicBezTo>
                        <a:pt x="1373798" y="2907895"/>
                        <a:pt x="1369060" y="2905526"/>
                        <a:pt x="1369060" y="2903157"/>
                      </a:cubicBezTo>
                      <a:cubicBezTo>
                        <a:pt x="1371429" y="2905526"/>
                        <a:pt x="1373798" y="2907895"/>
                        <a:pt x="1380905" y="2907895"/>
                      </a:cubicBezTo>
                      <a:lnTo>
                        <a:pt x="1380905" y="2907895"/>
                      </a:lnTo>
                      <a:cubicBezTo>
                        <a:pt x="1390382" y="2886573"/>
                        <a:pt x="1409335" y="2867620"/>
                        <a:pt x="1399858" y="2839190"/>
                      </a:cubicBezTo>
                      <a:cubicBezTo>
                        <a:pt x="1395120" y="2820238"/>
                        <a:pt x="1411704" y="2813130"/>
                        <a:pt x="1449610" y="2810761"/>
                      </a:cubicBezTo>
                      <a:cubicBezTo>
                        <a:pt x="1449610" y="2806023"/>
                        <a:pt x="1449610" y="2798915"/>
                        <a:pt x="1449610" y="2794177"/>
                      </a:cubicBezTo>
                      <a:cubicBezTo>
                        <a:pt x="1442503" y="2794177"/>
                        <a:pt x="1435395" y="2791808"/>
                        <a:pt x="1433026" y="2787070"/>
                      </a:cubicBezTo>
                      <a:lnTo>
                        <a:pt x="1433026" y="2787070"/>
                      </a:lnTo>
                      <a:cubicBezTo>
                        <a:pt x="1433026" y="2787070"/>
                        <a:pt x="1433026" y="2787070"/>
                        <a:pt x="1433026" y="2787070"/>
                      </a:cubicBezTo>
                      <a:cubicBezTo>
                        <a:pt x="1437764" y="2794177"/>
                        <a:pt x="1442503" y="2794177"/>
                        <a:pt x="1449610" y="2794177"/>
                      </a:cubicBezTo>
                      <a:cubicBezTo>
                        <a:pt x="1449610" y="2794177"/>
                        <a:pt x="1449610" y="2794177"/>
                        <a:pt x="1449610" y="2794177"/>
                      </a:cubicBezTo>
                      <a:cubicBezTo>
                        <a:pt x="1449610" y="2798915"/>
                        <a:pt x="1449610" y="2806023"/>
                        <a:pt x="1449610" y="2810761"/>
                      </a:cubicBezTo>
                      <a:cubicBezTo>
                        <a:pt x="1451979" y="2820238"/>
                        <a:pt x="1456717" y="2829714"/>
                        <a:pt x="1456717" y="2839190"/>
                      </a:cubicBezTo>
                      <a:cubicBezTo>
                        <a:pt x="1456717" y="2829714"/>
                        <a:pt x="1454348" y="2820238"/>
                        <a:pt x="1449610" y="2810761"/>
                      </a:cubicBezTo>
                      <a:cubicBezTo>
                        <a:pt x="1411704" y="2810761"/>
                        <a:pt x="1395120" y="2820238"/>
                        <a:pt x="1399858" y="2839190"/>
                      </a:cubicBezTo>
                      <a:cubicBezTo>
                        <a:pt x="1409335" y="2867620"/>
                        <a:pt x="1390382" y="2886573"/>
                        <a:pt x="1380905" y="2907895"/>
                      </a:cubicBezTo>
                      <a:cubicBezTo>
                        <a:pt x="1380905" y="2907895"/>
                        <a:pt x="1380905" y="2907895"/>
                        <a:pt x="1380905" y="2907895"/>
                      </a:cubicBezTo>
                      <a:lnTo>
                        <a:pt x="1380905" y="2907895"/>
                      </a:lnTo>
                      <a:close/>
                      <a:moveTo>
                        <a:pt x="1406966" y="2964754"/>
                      </a:moveTo>
                      <a:cubicBezTo>
                        <a:pt x="1406966" y="2964754"/>
                        <a:pt x="1406966" y="2964754"/>
                        <a:pt x="1406966" y="2964754"/>
                      </a:cubicBezTo>
                      <a:lnTo>
                        <a:pt x="1406966" y="2964754"/>
                      </a:lnTo>
                      <a:cubicBezTo>
                        <a:pt x="1406966" y="2957647"/>
                        <a:pt x="1404597" y="2952908"/>
                        <a:pt x="1399858" y="2950540"/>
                      </a:cubicBezTo>
                      <a:cubicBezTo>
                        <a:pt x="1404597" y="2952908"/>
                        <a:pt x="1406966" y="2957647"/>
                        <a:pt x="1406966" y="2964754"/>
                      </a:cubicBezTo>
                      <a:lnTo>
                        <a:pt x="1406966" y="2964754"/>
                      </a:lnTo>
                      <a:close/>
                      <a:moveTo>
                        <a:pt x="1395120" y="2915003"/>
                      </a:moveTo>
                      <a:cubicBezTo>
                        <a:pt x="1395120" y="2917372"/>
                        <a:pt x="1395120" y="2919741"/>
                        <a:pt x="1395120" y="2922110"/>
                      </a:cubicBezTo>
                      <a:cubicBezTo>
                        <a:pt x="1392751" y="2931586"/>
                        <a:pt x="1390382" y="2938694"/>
                        <a:pt x="1390382" y="2948170"/>
                      </a:cubicBezTo>
                      <a:lnTo>
                        <a:pt x="1390382" y="2948170"/>
                      </a:lnTo>
                      <a:cubicBezTo>
                        <a:pt x="1390382" y="2938694"/>
                        <a:pt x="1392751" y="2931586"/>
                        <a:pt x="1395120" y="2922110"/>
                      </a:cubicBezTo>
                      <a:cubicBezTo>
                        <a:pt x="1395120" y="2919741"/>
                        <a:pt x="1395120" y="2917372"/>
                        <a:pt x="1395120" y="2915003"/>
                      </a:cubicBezTo>
                      <a:close/>
                      <a:moveTo>
                        <a:pt x="1511207" y="3021613"/>
                      </a:moveTo>
                      <a:cubicBezTo>
                        <a:pt x="1492254" y="3042935"/>
                        <a:pt x="1468563" y="3040566"/>
                        <a:pt x="1444872" y="3033459"/>
                      </a:cubicBezTo>
                      <a:cubicBezTo>
                        <a:pt x="1423550" y="3026352"/>
                        <a:pt x="1404597" y="3021613"/>
                        <a:pt x="1385644" y="3009768"/>
                      </a:cubicBezTo>
                      <a:cubicBezTo>
                        <a:pt x="1404597" y="3021613"/>
                        <a:pt x="1423550" y="3026352"/>
                        <a:pt x="1444872" y="3033459"/>
                      </a:cubicBezTo>
                      <a:cubicBezTo>
                        <a:pt x="1468563" y="3040566"/>
                        <a:pt x="1492254" y="3040566"/>
                        <a:pt x="1511207" y="3021613"/>
                      </a:cubicBezTo>
                      <a:cubicBezTo>
                        <a:pt x="1508838" y="3021613"/>
                        <a:pt x="1508838" y="3019244"/>
                        <a:pt x="1511207" y="3021613"/>
                      </a:cubicBezTo>
                      <a:cubicBezTo>
                        <a:pt x="1508838" y="3019244"/>
                        <a:pt x="1508838" y="3021613"/>
                        <a:pt x="1511207" y="3021613"/>
                      </a:cubicBezTo>
                      <a:lnTo>
                        <a:pt x="1511207" y="3021613"/>
                      </a:lnTo>
                      <a:cubicBezTo>
                        <a:pt x="1515946" y="3021613"/>
                        <a:pt x="1523053" y="3021613"/>
                        <a:pt x="1527791" y="3021613"/>
                      </a:cubicBezTo>
                      <a:cubicBezTo>
                        <a:pt x="1520684" y="3021613"/>
                        <a:pt x="1515946" y="3021613"/>
                        <a:pt x="1511207" y="3021613"/>
                      </a:cubicBezTo>
                      <a:close/>
                      <a:moveTo>
                        <a:pt x="1430657" y="2974231"/>
                      </a:moveTo>
                      <a:cubicBezTo>
                        <a:pt x="1433026" y="2981338"/>
                        <a:pt x="1433026" y="2988445"/>
                        <a:pt x="1433026" y="2995553"/>
                      </a:cubicBezTo>
                      <a:cubicBezTo>
                        <a:pt x="1433026" y="2995553"/>
                        <a:pt x="1433026" y="2995553"/>
                        <a:pt x="1433026" y="2995553"/>
                      </a:cubicBezTo>
                      <a:cubicBezTo>
                        <a:pt x="1433026" y="2988445"/>
                        <a:pt x="1433026" y="2981338"/>
                        <a:pt x="1430657" y="2974231"/>
                      </a:cubicBezTo>
                      <a:close/>
                      <a:moveTo>
                        <a:pt x="1451979" y="3005029"/>
                      </a:moveTo>
                      <a:cubicBezTo>
                        <a:pt x="1449610" y="3002660"/>
                        <a:pt x="1449610" y="3000291"/>
                        <a:pt x="1449610" y="2995553"/>
                      </a:cubicBezTo>
                      <a:cubicBezTo>
                        <a:pt x="1447241" y="2995553"/>
                        <a:pt x="1444872" y="2995553"/>
                        <a:pt x="1442503" y="2995553"/>
                      </a:cubicBezTo>
                      <a:cubicBezTo>
                        <a:pt x="1444872" y="2995553"/>
                        <a:pt x="1447241" y="2995553"/>
                        <a:pt x="1449610" y="2995553"/>
                      </a:cubicBezTo>
                      <a:cubicBezTo>
                        <a:pt x="1456717" y="2995553"/>
                        <a:pt x="1466194" y="2995553"/>
                        <a:pt x="1473301" y="2995553"/>
                      </a:cubicBezTo>
                      <a:cubicBezTo>
                        <a:pt x="1466194" y="2995553"/>
                        <a:pt x="1456717" y="2995553"/>
                        <a:pt x="1449610" y="2995553"/>
                      </a:cubicBezTo>
                      <a:cubicBezTo>
                        <a:pt x="1449610" y="3000291"/>
                        <a:pt x="1451979" y="3002660"/>
                        <a:pt x="1451979" y="3005029"/>
                      </a:cubicBezTo>
                      <a:close/>
                      <a:moveTo>
                        <a:pt x="1527791" y="2997922"/>
                      </a:moveTo>
                      <a:cubicBezTo>
                        <a:pt x="1525422" y="2995553"/>
                        <a:pt x="1523053" y="2993184"/>
                        <a:pt x="1520684" y="2990815"/>
                      </a:cubicBezTo>
                      <a:cubicBezTo>
                        <a:pt x="1523053" y="2993184"/>
                        <a:pt x="1525422" y="2995553"/>
                        <a:pt x="1527791" y="2997922"/>
                      </a:cubicBezTo>
                      <a:lnTo>
                        <a:pt x="1527791" y="2997922"/>
                      </a:lnTo>
                      <a:close/>
                      <a:moveTo>
                        <a:pt x="1565697" y="2960016"/>
                      </a:moveTo>
                      <a:cubicBezTo>
                        <a:pt x="1563328" y="2955278"/>
                        <a:pt x="1568066" y="2948170"/>
                        <a:pt x="1570436" y="2941063"/>
                      </a:cubicBezTo>
                      <a:cubicBezTo>
                        <a:pt x="1568066" y="2933955"/>
                        <a:pt x="1568066" y="2924479"/>
                        <a:pt x="1553852" y="2929217"/>
                      </a:cubicBezTo>
                      <a:cubicBezTo>
                        <a:pt x="1546744" y="2931586"/>
                        <a:pt x="1542006" y="2938694"/>
                        <a:pt x="1537268" y="2941063"/>
                      </a:cubicBezTo>
                      <a:cubicBezTo>
                        <a:pt x="1530160" y="2945801"/>
                        <a:pt x="1525422" y="2955278"/>
                        <a:pt x="1515946" y="2952908"/>
                      </a:cubicBezTo>
                      <a:cubicBezTo>
                        <a:pt x="1504100" y="2950540"/>
                        <a:pt x="1513576" y="2933955"/>
                        <a:pt x="1504100" y="2931586"/>
                      </a:cubicBezTo>
                      <a:cubicBezTo>
                        <a:pt x="1475670" y="2948170"/>
                        <a:pt x="1442503" y="2948170"/>
                        <a:pt x="1423550" y="2929217"/>
                      </a:cubicBezTo>
                      <a:cubicBezTo>
                        <a:pt x="1418811" y="2924479"/>
                        <a:pt x="1416442" y="2917372"/>
                        <a:pt x="1416442" y="2910264"/>
                      </a:cubicBezTo>
                      <a:cubicBezTo>
                        <a:pt x="1416442" y="2917372"/>
                        <a:pt x="1418811" y="2924479"/>
                        <a:pt x="1423550" y="2929217"/>
                      </a:cubicBezTo>
                      <a:cubicBezTo>
                        <a:pt x="1440134" y="2948170"/>
                        <a:pt x="1475670" y="2948170"/>
                        <a:pt x="1504100" y="2931586"/>
                      </a:cubicBezTo>
                      <a:cubicBezTo>
                        <a:pt x="1513576" y="2936325"/>
                        <a:pt x="1506469" y="2950540"/>
                        <a:pt x="1515946" y="2952908"/>
                      </a:cubicBezTo>
                      <a:cubicBezTo>
                        <a:pt x="1525422" y="2955278"/>
                        <a:pt x="1530160" y="2948170"/>
                        <a:pt x="1537268" y="2941063"/>
                      </a:cubicBezTo>
                      <a:cubicBezTo>
                        <a:pt x="1542006" y="2936325"/>
                        <a:pt x="1546744" y="2931586"/>
                        <a:pt x="1553852" y="2929217"/>
                      </a:cubicBezTo>
                      <a:cubicBezTo>
                        <a:pt x="1565697" y="2924479"/>
                        <a:pt x="1568066" y="2931586"/>
                        <a:pt x="1570436" y="2941063"/>
                      </a:cubicBezTo>
                      <a:cubicBezTo>
                        <a:pt x="1572805" y="2941063"/>
                        <a:pt x="1575174" y="2941063"/>
                        <a:pt x="1579912" y="2941063"/>
                      </a:cubicBezTo>
                      <a:cubicBezTo>
                        <a:pt x="1587019" y="2938694"/>
                        <a:pt x="1594127" y="2933955"/>
                        <a:pt x="1598865" y="2936325"/>
                      </a:cubicBezTo>
                      <a:cubicBezTo>
                        <a:pt x="1658093" y="2948170"/>
                        <a:pt x="1717321" y="2964754"/>
                        <a:pt x="1781288" y="2962385"/>
                      </a:cubicBezTo>
                      <a:cubicBezTo>
                        <a:pt x="1797872" y="2962385"/>
                        <a:pt x="1809717" y="2962385"/>
                        <a:pt x="1823932" y="2952908"/>
                      </a:cubicBezTo>
                      <a:cubicBezTo>
                        <a:pt x="1854731" y="2933955"/>
                        <a:pt x="1885529" y="2919741"/>
                        <a:pt x="1923435" y="2926848"/>
                      </a:cubicBezTo>
                      <a:cubicBezTo>
                        <a:pt x="1928174" y="2926848"/>
                        <a:pt x="1935281" y="2926848"/>
                        <a:pt x="1940019" y="2926848"/>
                      </a:cubicBezTo>
                      <a:cubicBezTo>
                        <a:pt x="1940019" y="2926848"/>
                        <a:pt x="1940019" y="2926848"/>
                        <a:pt x="1940019" y="2926848"/>
                      </a:cubicBezTo>
                      <a:cubicBezTo>
                        <a:pt x="1935281" y="2926848"/>
                        <a:pt x="1928174" y="2926848"/>
                        <a:pt x="1923435" y="2926848"/>
                      </a:cubicBezTo>
                      <a:cubicBezTo>
                        <a:pt x="1923435" y="2933955"/>
                        <a:pt x="1923435" y="2941063"/>
                        <a:pt x="1921066" y="2945801"/>
                      </a:cubicBezTo>
                      <a:cubicBezTo>
                        <a:pt x="1923435" y="2941063"/>
                        <a:pt x="1923435" y="2933955"/>
                        <a:pt x="1923435" y="2926848"/>
                      </a:cubicBezTo>
                      <a:cubicBezTo>
                        <a:pt x="1885529" y="2919741"/>
                        <a:pt x="1854731" y="2936325"/>
                        <a:pt x="1823932" y="2952908"/>
                      </a:cubicBezTo>
                      <a:cubicBezTo>
                        <a:pt x="1809717" y="2962385"/>
                        <a:pt x="1797872" y="2962385"/>
                        <a:pt x="1781288" y="2962385"/>
                      </a:cubicBezTo>
                      <a:cubicBezTo>
                        <a:pt x="1717321" y="2964754"/>
                        <a:pt x="1658093" y="2948170"/>
                        <a:pt x="1598865" y="2936325"/>
                      </a:cubicBezTo>
                      <a:cubicBezTo>
                        <a:pt x="1591758" y="2933955"/>
                        <a:pt x="1584650" y="2938694"/>
                        <a:pt x="1579912" y="2941063"/>
                      </a:cubicBezTo>
                      <a:lnTo>
                        <a:pt x="1579912" y="2941063"/>
                      </a:lnTo>
                      <a:cubicBezTo>
                        <a:pt x="1577543" y="2941063"/>
                        <a:pt x="1575174" y="2941063"/>
                        <a:pt x="1570436" y="2941063"/>
                      </a:cubicBezTo>
                      <a:cubicBezTo>
                        <a:pt x="1568066" y="2948170"/>
                        <a:pt x="1563328" y="2955278"/>
                        <a:pt x="1565697" y="2960016"/>
                      </a:cubicBezTo>
                      <a:cubicBezTo>
                        <a:pt x="1575174" y="2976600"/>
                        <a:pt x="1560959" y="2981338"/>
                        <a:pt x="1553852" y="2990815"/>
                      </a:cubicBezTo>
                      <a:cubicBezTo>
                        <a:pt x="1556221" y="2993184"/>
                        <a:pt x="1558590" y="2995553"/>
                        <a:pt x="1560959" y="2995553"/>
                      </a:cubicBezTo>
                      <a:cubicBezTo>
                        <a:pt x="1558590" y="2995553"/>
                        <a:pt x="1556221" y="2993184"/>
                        <a:pt x="1553852" y="2990815"/>
                      </a:cubicBezTo>
                      <a:cubicBezTo>
                        <a:pt x="1549113" y="2990815"/>
                        <a:pt x="1544375" y="2990815"/>
                        <a:pt x="1539637" y="2993184"/>
                      </a:cubicBezTo>
                      <a:cubicBezTo>
                        <a:pt x="1544375" y="2990815"/>
                        <a:pt x="1549113" y="2990815"/>
                        <a:pt x="1553852" y="2990815"/>
                      </a:cubicBezTo>
                      <a:cubicBezTo>
                        <a:pt x="1560959" y="2981338"/>
                        <a:pt x="1575174" y="2974231"/>
                        <a:pt x="1565697" y="2960016"/>
                      </a:cubicBezTo>
                      <a:close/>
                      <a:moveTo>
                        <a:pt x="1667570" y="2974231"/>
                      </a:moveTo>
                      <a:cubicBezTo>
                        <a:pt x="1665201" y="2976600"/>
                        <a:pt x="1660462" y="2981338"/>
                        <a:pt x="1658093" y="2988445"/>
                      </a:cubicBezTo>
                      <a:cubicBezTo>
                        <a:pt x="1660462" y="2981338"/>
                        <a:pt x="1662831" y="2976600"/>
                        <a:pt x="1667570" y="2974231"/>
                      </a:cubicBezTo>
                      <a:close/>
                      <a:moveTo>
                        <a:pt x="1672308" y="3059519"/>
                      </a:moveTo>
                      <a:cubicBezTo>
                        <a:pt x="1646248" y="3057150"/>
                        <a:pt x="1617818" y="3054781"/>
                        <a:pt x="1591758" y="3054781"/>
                      </a:cubicBezTo>
                      <a:cubicBezTo>
                        <a:pt x="1620187" y="3052412"/>
                        <a:pt x="1646248" y="3057150"/>
                        <a:pt x="1672308" y="3059519"/>
                      </a:cubicBezTo>
                      <a:cubicBezTo>
                        <a:pt x="1688892" y="3061888"/>
                        <a:pt x="1705476" y="3064257"/>
                        <a:pt x="1722060" y="3066627"/>
                      </a:cubicBezTo>
                      <a:cubicBezTo>
                        <a:pt x="1705476" y="3064257"/>
                        <a:pt x="1688892" y="3061888"/>
                        <a:pt x="1672308" y="3059519"/>
                      </a:cubicBezTo>
                      <a:close/>
                      <a:moveTo>
                        <a:pt x="1812086" y="3005029"/>
                      </a:moveTo>
                      <a:cubicBezTo>
                        <a:pt x="1788395" y="3023982"/>
                        <a:pt x="1762335" y="3021613"/>
                        <a:pt x="1733905" y="3019244"/>
                      </a:cubicBezTo>
                      <a:cubicBezTo>
                        <a:pt x="1700738" y="3026352"/>
                        <a:pt x="1669939" y="3007398"/>
                        <a:pt x="1634402" y="3016875"/>
                      </a:cubicBezTo>
                      <a:cubicBezTo>
                        <a:pt x="1624925" y="3019244"/>
                        <a:pt x="1605972" y="3016875"/>
                        <a:pt x="1603603" y="2997922"/>
                      </a:cubicBezTo>
                      <a:cubicBezTo>
                        <a:pt x="1598865" y="2997922"/>
                        <a:pt x="1594127" y="2997922"/>
                        <a:pt x="1587019" y="2997922"/>
                      </a:cubicBezTo>
                      <a:cubicBezTo>
                        <a:pt x="1575174" y="3014506"/>
                        <a:pt x="1558590" y="3016875"/>
                        <a:pt x="1542006" y="3019244"/>
                      </a:cubicBezTo>
                      <a:cubicBezTo>
                        <a:pt x="1558590" y="3016875"/>
                        <a:pt x="1577543" y="3016875"/>
                        <a:pt x="1587019" y="2997922"/>
                      </a:cubicBezTo>
                      <a:cubicBezTo>
                        <a:pt x="1584650" y="2995553"/>
                        <a:pt x="1584650" y="2993184"/>
                        <a:pt x="1582281" y="2993184"/>
                      </a:cubicBezTo>
                      <a:cubicBezTo>
                        <a:pt x="1584650" y="2995553"/>
                        <a:pt x="1587019" y="2995553"/>
                        <a:pt x="1587019" y="2997922"/>
                      </a:cubicBezTo>
                      <a:cubicBezTo>
                        <a:pt x="1591758" y="2997922"/>
                        <a:pt x="1596496" y="2997922"/>
                        <a:pt x="1603603" y="2997922"/>
                      </a:cubicBezTo>
                      <a:lnTo>
                        <a:pt x="1603603" y="2997922"/>
                      </a:lnTo>
                      <a:cubicBezTo>
                        <a:pt x="1605972" y="3014506"/>
                        <a:pt x="1627294" y="3019244"/>
                        <a:pt x="1634402" y="3016875"/>
                      </a:cubicBezTo>
                      <a:cubicBezTo>
                        <a:pt x="1667570" y="3007398"/>
                        <a:pt x="1700738" y="3026352"/>
                        <a:pt x="1733905" y="3019244"/>
                      </a:cubicBezTo>
                      <a:cubicBezTo>
                        <a:pt x="1733905" y="3019244"/>
                        <a:pt x="1733905" y="3019244"/>
                        <a:pt x="1733905" y="3019244"/>
                      </a:cubicBezTo>
                      <a:lnTo>
                        <a:pt x="1733905" y="3019244"/>
                      </a:lnTo>
                      <a:cubicBezTo>
                        <a:pt x="1762335" y="3021613"/>
                        <a:pt x="1788395" y="3023982"/>
                        <a:pt x="1812086" y="3005029"/>
                      </a:cubicBezTo>
                      <a:cubicBezTo>
                        <a:pt x="1812086" y="3000291"/>
                        <a:pt x="1812086" y="2995553"/>
                        <a:pt x="1807348" y="2993184"/>
                      </a:cubicBezTo>
                      <a:cubicBezTo>
                        <a:pt x="1793133" y="2981338"/>
                        <a:pt x="1776550" y="2981338"/>
                        <a:pt x="1757596" y="2990815"/>
                      </a:cubicBezTo>
                      <a:cubicBezTo>
                        <a:pt x="1776550" y="2983707"/>
                        <a:pt x="1790764" y="2983707"/>
                        <a:pt x="1807348" y="2993184"/>
                      </a:cubicBezTo>
                      <a:cubicBezTo>
                        <a:pt x="1809717" y="2995553"/>
                        <a:pt x="1809717" y="3002660"/>
                        <a:pt x="1812086" y="3005029"/>
                      </a:cubicBezTo>
                      <a:cubicBezTo>
                        <a:pt x="1833409" y="3012137"/>
                        <a:pt x="1849992" y="2993184"/>
                        <a:pt x="1868946" y="2988445"/>
                      </a:cubicBezTo>
                      <a:cubicBezTo>
                        <a:pt x="1849992" y="2993184"/>
                        <a:pt x="1833409" y="3012137"/>
                        <a:pt x="1812086" y="3005029"/>
                      </a:cubicBezTo>
                      <a:close/>
                      <a:moveTo>
                        <a:pt x="1880791" y="3009768"/>
                      </a:moveTo>
                      <a:cubicBezTo>
                        <a:pt x="1880791" y="3007398"/>
                        <a:pt x="1880791" y="3007398"/>
                        <a:pt x="1880791" y="3005029"/>
                      </a:cubicBezTo>
                      <a:lnTo>
                        <a:pt x="1880791" y="3005029"/>
                      </a:lnTo>
                      <a:lnTo>
                        <a:pt x="1880791" y="3005029"/>
                      </a:lnTo>
                      <a:cubicBezTo>
                        <a:pt x="1880791" y="3007398"/>
                        <a:pt x="1880791" y="3007398"/>
                        <a:pt x="1880791" y="3009768"/>
                      </a:cubicBezTo>
                      <a:close/>
                      <a:moveTo>
                        <a:pt x="2001617" y="3005029"/>
                      </a:moveTo>
                      <a:cubicBezTo>
                        <a:pt x="1992140" y="3005029"/>
                        <a:pt x="1980294" y="3007398"/>
                        <a:pt x="1970818" y="3007398"/>
                      </a:cubicBezTo>
                      <a:cubicBezTo>
                        <a:pt x="1980294" y="3007398"/>
                        <a:pt x="1989771" y="3007398"/>
                        <a:pt x="2001617" y="3005029"/>
                      </a:cubicBezTo>
                      <a:cubicBezTo>
                        <a:pt x="2001617" y="3005029"/>
                        <a:pt x="2003986" y="3007398"/>
                        <a:pt x="2003986" y="3007398"/>
                      </a:cubicBezTo>
                      <a:cubicBezTo>
                        <a:pt x="2003986" y="3007398"/>
                        <a:pt x="2001617" y="3007398"/>
                        <a:pt x="2001617" y="3005029"/>
                      </a:cubicBezTo>
                      <a:close/>
                      <a:moveTo>
                        <a:pt x="2105858" y="2974231"/>
                      </a:moveTo>
                      <a:cubicBezTo>
                        <a:pt x="2105858" y="2974231"/>
                        <a:pt x="2105858" y="2974231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098751" y="2974231"/>
                        <a:pt x="2094013" y="2974231"/>
                        <a:pt x="2086905" y="2974231"/>
                      </a:cubicBezTo>
                      <a:cubicBezTo>
                        <a:pt x="2072690" y="2981338"/>
                        <a:pt x="2058476" y="2983707"/>
                        <a:pt x="2044261" y="2981338"/>
                      </a:cubicBezTo>
                      <a:cubicBezTo>
                        <a:pt x="2039523" y="2986076"/>
                        <a:pt x="2034784" y="2988445"/>
                        <a:pt x="2032415" y="2986076"/>
                      </a:cubicBezTo>
                      <a:cubicBezTo>
                        <a:pt x="2034784" y="2986076"/>
                        <a:pt x="2037154" y="2986076"/>
                        <a:pt x="2044261" y="2981338"/>
                      </a:cubicBezTo>
                      <a:cubicBezTo>
                        <a:pt x="2039523" y="2974231"/>
                        <a:pt x="2034784" y="2974231"/>
                        <a:pt x="2027677" y="2974231"/>
                      </a:cubicBezTo>
                      <a:lnTo>
                        <a:pt x="2027677" y="2974231"/>
                      </a:lnTo>
                      <a:cubicBezTo>
                        <a:pt x="2008724" y="2964754"/>
                        <a:pt x="1989771" y="2955278"/>
                        <a:pt x="1968449" y="2957647"/>
                      </a:cubicBezTo>
                      <a:cubicBezTo>
                        <a:pt x="1968449" y="2974231"/>
                        <a:pt x="1954234" y="2974231"/>
                        <a:pt x="1942388" y="2974231"/>
                      </a:cubicBezTo>
                      <a:cubicBezTo>
                        <a:pt x="1918697" y="2969492"/>
                        <a:pt x="1895006" y="2967123"/>
                        <a:pt x="1873684" y="2981338"/>
                      </a:cubicBezTo>
                      <a:cubicBezTo>
                        <a:pt x="1873684" y="2983707"/>
                        <a:pt x="1873684" y="2986076"/>
                        <a:pt x="1873684" y="2988445"/>
                      </a:cubicBezTo>
                      <a:cubicBezTo>
                        <a:pt x="1873684" y="2988445"/>
                        <a:pt x="1873684" y="2988445"/>
                        <a:pt x="1873684" y="2988445"/>
                      </a:cubicBezTo>
                      <a:cubicBezTo>
                        <a:pt x="1873684" y="2986076"/>
                        <a:pt x="1873684" y="2983707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66576" y="2978969"/>
                        <a:pt x="1859469" y="2978969"/>
                        <a:pt x="1861838" y="2974231"/>
                      </a:cubicBezTo>
                      <a:cubicBezTo>
                        <a:pt x="1861838" y="2978969"/>
                        <a:pt x="1868946" y="2981338"/>
                        <a:pt x="1873684" y="2981338"/>
                      </a:cubicBezTo>
                      <a:lnTo>
                        <a:pt x="1873684" y="2981338"/>
                      </a:lnTo>
                      <a:cubicBezTo>
                        <a:pt x="1895006" y="2967123"/>
                        <a:pt x="1918697" y="2967123"/>
                        <a:pt x="1942388" y="2974231"/>
                      </a:cubicBezTo>
                      <a:cubicBezTo>
                        <a:pt x="1947127" y="2962385"/>
                        <a:pt x="1944758" y="2943432"/>
                        <a:pt x="1968449" y="2957647"/>
                      </a:cubicBezTo>
                      <a:cubicBezTo>
                        <a:pt x="1992140" y="2955278"/>
                        <a:pt x="2008724" y="2964754"/>
                        <a:pt x="2027677" y="2974231"/>
                      </a:cubicBezTo>
                      <a:cubicBezTo>
                        <a:pt x="2034784" y="2974231"/>
                        <a:pt x="2041892" y="2976600"/>
                        <a:pt x="2044261" y="2981338"/>
                      </a:cubicBezTo>
                      <a:cubicBezTo>
                        <a:pt x="2058476" y="2981338"/>
                        <a:pt x="2075060" y="2981338"/>
                        <a:pt x="2086905" y="2974231"/>
                      </a:cubicBezTo>
                      <a:cubicBezTo>
                        <a:pt x="2094013" y="2971862"/>
                        <a:pt x="2098751" y="2971862"/>
                        <a:pt x="2105858" y="2974231"/>
                      </a:cubicBezTo>
                      <a:cubicBezTo>
                        <a:pt x="2105858" y="2969492"/>
                        <a:pt x="2105858" y="2964754"/>
                        <a:pt x="2108227" y="2962385"/>
                      </a:cubicBezTo>
                      <a:cubicBezTo>
                        <a:pt x="2105858" y="2964754"/>
                        <a:pt x="2105858" y="2967123"/>
                        <a:pt x="2105858" y="2974231"/>
                      </a:cubicBezTo>
                      <a:lnTo>
                        <a:pt x="2105858" y="2974231"/>
                      </a:lnTo>
                      <a:cubicBezTo>
                        <a:pt x="2143764" y="2964754"/>
                        <a:pt x="2169825" y="2938694"/>
                        <a:pt x="2200623" y="2917372"/>
                      </a:cubicBezTo>
                      <a:cubicBezTo>
                        <a:pt x="2200623" y="2917372"/>
                        <a:pt x="2200623" y="2917372"/>
                        <a:pt x="2200623" y="2917372"/>
                      </a:cubicBezTo>
                      <a:cubicBezTo>
                        <a:pt x="2169825" y="2938694"/>
                        <a:pt x="2143764" y="2964754"/>
                        <a:pt x="2105858" y="2974231"/>
                      </a:cubicBezTo>
                      <a:close/>
                      <a:moveTo>
                        <a:pt x="2378308" y="2872358"/>
                      </a:moveTo>
                      <a:cubicBezTo>
                        <a:pt x="2356986" y="2886573"/>
                        <a:pt x="2335664" y="2896050"/>
                        <a:pt x="2309603" y="2900788"/>
                      </a:cubicBezTo>
                      <a:cubicBezTo>
                        <a:pt x="2257483" y="2910264"/>
                        <a:pt x="2221946" y="2948170"/>
                        <a:pt x="2184039" y="2976600"/>
                      </a:cubicBezTo>
                      <a:cubicBezTo>
                        <a:pt x="2174563" y="2983707"/>
                        <a:pt x="2174563" y="2993184"/>
                        <a:pt x="2174563" y="3002660"/>
                      </a:cubicBezTo>
                      <a:cubicBezTo>
                        <a:pt x="2174563" y="2993184"/>
                        <a:pt x="2174563" y="2983707"/>
                        <a:pt x="2184039" y="2976600"/>
                      </a:cubicBezTo>
                      <a:cubicBezTo>
                        <a:pt x="2224315" y="2948170"/>
                        <a:pt x="2257483" y="2910264"/>
                        <a:pt x="2309603" y="2900788"/>
                      </a:cubicBezTo>
                      <a:cubicBezTo>
                        <a:pt x="2335664" y="2896050"/>
                        <a:pt x="2359355" y="2886573"/>
                        <a:pt x="2378308" y="2872358"/>
                      </a:cubicBezTo>
                      <a:cubicBezTo>
                        <a:pt x="2380677" y="2869989"/>
                        <a:pt x="2383046" y="2867620"/>
                        <a:pt x="2385415" y="2865251"/>
                      </a:cubicBezTo>
                      <a:cubicBezTo>
                        <a:pt x="2383046" y="2867620"/>
                        <a:pt x="2383046" y="2869989"/>
                        <a:pt x="2378308" y="2872358"/>
                      </a:cubicBezTo>
                      <a:close/>
                      <a:moveTo>
                        <a:pt x="2380677" y="2827345"/>
                      </a:moveTo>
                      <a:lnTo>
                        <a:pt x="2380677" y="2827345"/>
                      </a:lnTo>
                      <a:cubicBezTo>
                        <a:pt x="2361724" y="2832083"/>
                        <a:pt x="2349878" y="2832083"/>
                        <a:pt x="2340402" y="2822606"/>
                      </a:cubicBezTo>
                      <a:cubicBezTo>
                        <a:pt x="2349878" y="2832083"/>
                        <a:pt x="2361724" y="2832083"/>
                        <a:pt x="2380677" y="2827345"/>
                      </a:cubicBezTo>
                      <a:cubicBezTo>
                        <a:pt x="2387785" y="2827345"/>
                        <a:pt x="2394892" y="2827345"/>
                        <a:pt x="2397261" y="2834452"/>
                      </a:cubicBezTo>
                      <a:cubicBezTo>
                        <a:pt x="2394892" y="2829714"/>
                        <a:pt x="2387785" y="2827345"/>
                        <a:pt x="2380677" y="2827345"/>
                      </a:cubicBezTo>
                      <a:close/>
                      <a:moveTo>
                        <a:pt x="2413845" y="2834452"/>
                      </a:moveTo>
                      <a:cubicBezTo>
                        <a:pt x="2411476" y="2834452"/>
                        <a:pt x="2409107" y="2832083"/>
                        <a:pt x="2406737" y="2832083"/>
                      </a:cubicBezTo>
                      <a:cubicBezTo>
                        <a:pt x="2404368" y="2832083"/>
                        <a:pt x="2401999" y="2834452"/>
                        <a:pt x="2399630" y="2834452"/>
                      </a:cubicBezTo>
                      <a:cubicBezTo>
                        <a:pt x="2401999" y="2834452"/>
                        <a:pt x="2404368" y="2832083"/>
                        <a:pt x="2406737" y="2832083"/>
                      </a:cubicBezTo>
                      <a:lnTo>
                        <a:pt x="2406737" y="2832083"/>
                      </a:lnTo>
                      <a:cubicBezTo>
                        <a:pt x="2409107" y="2829714"/>
                        <a:pt x="2409107" y="2829714"/>
                        <a:pt x="2411476" y="2827345"/>
                      </a:cubicBezTo>
                      <a:cubicBezTo>
                        <a:pt x="2409107" y="2829714"/>
                        <a:pt x="2409107" y="2829714"/>
                        <a:pt x="2406737" y="2832083"/>
                      </a:cubicBezTo>
                      <a:cubicBezTo>
                        <a:pt x="2409107" y="2834452"/>
                        <a:pt x="2411476" y="2834452"/>
                        <a:pt x="2413845" y="2834452"/>
                      </a:cubicBezTo>
                      <a:cubicBezTo>
                        <a:pt x="2413845" y="2834452"/>
                        <a:pt x="2413845" y="2834452"/>
                        <a:pt x="2413845" y="2834452"/>
                      </a:cubicBezTo>
                      <a:close/>
                      <a:moveTo>
                        <a:pt x="2548885" y="2761009"/>
                      </a:moveTo>
                      <a:cubicBezTo>
                        <a:pt x="2541778" y="2779962"/>
                        <a:pt x="2529932" y="2794177"/>
                        <a:pt x="2506241" y="2796546"/>
                      </a:cubicBezTo>
                      <a:cubicBezTo>
                        <a:pt x="2494395" y="2796546"/>
                        <a:pt x="2487288" y="2803653"/>
                        <a:pt x="2482550" y="2813130"/>
                      </a:cubicBezTo>
                      <a:lnTo>
                        <a:pt x="2482550" y="2813130"/>
                      </a:lnTo>
                      <a:cubicBezTo>
                        <a:pt x="2477811" y="2813130"/>
                        <a:pt x="2470704" y="2813130"/>
                        <a:pt x="2465966" y="2813130"/>
                      </a:cubicBezTo>
                      <a:cubicBezTo>
                        <a:pt x="2463597" y="2822606"/>
                        <a:pt x="2461227" y="2832083"/>
                        <a:pt x="2447013" y="2820238"/>
                      </a:cubicBezTo>
                      <a:cubicBezTo>
                        <a:pt x="2442274" y="2820238"/>
                        <a:pt x="2437536" y="2820238"/>
                        <a:pt x="2430429" y="2822606"/>
                      </a:cubicBezTo>
                      <a:cubicBezTo>
                        <a:pt x="2428060" y="2829714"/>
                        <a:pt x="2423321" y="2834452"/>
                        <a:pt x="2416214" y="2836821"/>
                      </a:cubicBezTo>
                      <a:cubicBezTo>
                        <a:pt x="2423321" y="2836821"/>
                        <a:pt x="2428060" y="2832083"/>
                        <a:pt x="2430429" y="2822606"/>
                      </a:cubicBezTo>
                      <a:cubicBezTo>
                        <a:pt x="2435167" y="2822606"/>
                        <a:pt x="2442274" y="2822606"/>
                        <a:pt x="2447013" y="2820238"/>
                      </a:cubicBezTo>
                      <a:cubicBezTo>
                        <a:pt x="2447013" y="2820238"/>
                        <a:pt x="2447013" y="2820238"/>
                        <a:pt x="2447013" y="2820238"/>
                      </a:cubicBezTo>
                      <a:cubicBezTo>
                        <a:pt x="2458858" y="2832083"/>
                        <a:pt x="2461227" y="2822606"/>
                        <a:pt x="2465966" y="2813130"/>
                      </a:cubicBezTo>
                      <a:cubicBezTo>
                        <a:pt x="2470704" y="2813130"/>
                        <a:pt x="2477811" y="2813130"/>
                        <a:pt x="2482550" y="2813130"/>
                      </a:cubicBezTo>
                      <a:cubicBezTo>
                        <a:pt x="2487288" y="2803653"/>
                        <a:pt x="2494395" y="2796546"/>
                        <a:pt x="2506241" y="2796546"/>
                      </a:cubicBezTo>
                      <a:cubicBezTo>
                        <a:pt x="2529932" y="2794177"/>
                        <a:pt x="2541778" y="2779962"/>
                        <a:pt x="2548885" y="2761009"/>
                      </a:cubicBezTo>
                      <a:cubicBezTo>
                        <a:pt x="2553624" y="2749164"/>
                        <a:pt x="2555992" y="2734949"/>
                        <a:pt x="2560731" y="2723103"/>
                      </a:cubicBezTo>
                      <a:lnTo>
                        <a:pt x="2560731" y="2723103"/>
                      </a:lnTo>
                      <a:cubicBezTo>
                        <a:pt x="2555992" y="2734949"/>
                        <a:pt x="2553624" y="2749164"/>
                        <a:pt x="2548885" y="2761009"/>
                      </a:cubicBezTo>
                      <a:close/>
                      <a:moveTo>
                        <a:pt x="2894778" y="2358258"/>
                      </a:moveTo>
                      <a:cubicBezTo>
                        <a:pt x="2880563" y="2391425"/>
                        <a:pt x="2859241" y="2417486"/>
                        <a:pt x="2840288" y="2445915"/>
                      </a:cubicBezTo>
                      <a:cubicBezTo>
                        <a:pt x="2816596" y="2483821"/>
                        <a:pt x="2790536" y="2521727"/>
                        <a:pt x="2750261" y="2545419"/>
                      </a:cubicBezTo>
                      <a:cubicBezTo>
                        <a:pt x="2738416" y="2547788"/>
                        <a:pt x="2726570" y="2543049"/>
                        <a:pt x="2717093" y="2552526"/>
                      </a:cubicBezTo>
                      <a:cubicBezTo>
                        <a:pt x="2714724" y="2552526"/>
                        <a:pt x="2709986" y="2552526"/>
                        <a:pt x="2707617" y="2552526"/>
                      </a:cubicBezTo>
                      <a:cubicBezTo>
                        <a:pt x="2676818" y="2564372"/>
                        <a:pt x="2648389" y="2573848"/>
                        <a:pt x="2638912" y="2609385"/>
                      </a:cubicBezTo>
                      <a:cubicBezTo>
                        <a:pt x="2638912" y="2614123"/>
                        <a:pt x="2638912" y="2621231"/>
                        <a:pt x="2638912" y="2625969"/>
                      </a:cubicBezTo>
                      <a:lnTo>
                        <a:pt x="2641281" y="2628338"/>
                      </a:lnTo>
                      <a:cubicBezTo>
                        <a:pt x="2648389" y="2628338"/>
                        <a:pt x="2653127" y="2625969"/>
                        <a:pt x="2657865" y="2618862"/>
                      </a:cubicBezTo>
                      <a:cubicBezTo>
                        <a:pt x="2688664" y="2616492"/>
                        <a:pt x="2717093" y="2611754"/>
                        <a:pt x="2726570" y="2578586"/>
                      </a:cubicBezTo>
                      <a:cubicBezTo>
                        <a:pt x="2726570" y="2578586"/>
                        <a:pt x="2726570" y="2578586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26570" y="2578586"/>
                        <a:pt x="2726570" y="2578586"/>
                        <a:pt x="2726570" y="2578586"/>
                      </a:cubicBezTo>
                      <a:cubicBezTo>
                        <a:pt x="2747892" y="2576217"/>
                        <a:pt x="2762107" y="2564372"/>
                        <a:pt x="2776321" y="2550157"/>
                      </a:cubicBezTo>
                      <a:cubicBezTo>
                        <a:pt x="2785798" y="2540680"/>
                        <a:pt x="2795274" y="2528835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811858" y="2521727"/>
                        <a:pt x="2814228" y="2514620"/>
                        <a:pt x="2821335" y="2509882"/>
                      </a:cubicBezTo>
                      <a:cubicBezTo>
                        <a:pt x="2816596" y="2514620"/>
                        <a:pt x="2811858" y="2521727"/>
                        <a:pt x="2811858" y="2531204"/>
                      </a:cubicBezTo>
                      <a:cubicBezTo>
                        <a:pt x="2818966" y="2531204"/>
                        <a:pt x="2823704" y="2531204"/>
                        <a:pt x="2826073" y="2528835"/>
                      </a:cubicBezTo>
                      <a:cubicBezTo>
                        <a:pt x="2821335" y="2531204"/>
                        <a:pt x="2816596" y="2531204"/>
                        <a:pt x="2811858" y="2531204"/>
                      </a:cubicBezTo>
                      <a:lnTo>
                        <a:pt x="2811858" y="2531204"/>
                      </a:lnTo>
                      <a:lnTo>
                        <a:pt x="2811858" y="2531204"/>
                      </a:lnTo>
                      <a:cubicBezTo>
                        <a:pt x="2795274" y="2528835"/>
                        <a:pt x="2785798" y="2540680"/>
                        <a:pt x="2776321" y="2550157"/>
                      </a:cubicBezTo>
                      <a:cubicBezTo>
                        <a:pt x="2762107" y="2564372"/>
                        <a:pt x="2745523" y="2576217"/>
                        <a:pt x="2726570" y="2578586"/>
                      </a:cubicBezTo>
                      <a:lnTo>
                        <a:pt x="2726570" y="2578586"/>
                      </a:lnTo>
                      <a:cubicBezTo>
                        <a:pt x="2717093" y="2611754"/>
                        <a:pt x="2688664" y="2616492"/>
                        <a:pt x="2657865" y="2618862"/>
                      </a:cubicBezTo>
                      <a:cubicBezTo>
                        <a:pt x="2653127" y="2623600"/>
                        <a:pt x="2648389" y="2625969"/>
                        <a:pt x="2641281" y="2628338"/>
                      </a:cubicBezTo>
                      <a:cubicBezTo>
                        <a:pt x="2638912" y="2635446"/>
                        <a:pt x="2634174" y="2642553"/>
                        <a:pt x="2631805" y="2652029"/>
                      </a:cubicBezTo>
                      <a:cubicBezTo>
                        <a:pt x="2634174" y="2673351"/>
                        <a:pt x="2627066" y="2689936"/>
                        <a:pt x="2605744" y="2699412"/>
                      </a:cubicBezTo>
                      <a:cubicBezTo>
                        <a:pt x="2603375" y="2706519"/>
                        <a:pt x="2596268" y="2711258"/>
                        <a:pt x="2589160" y="2715996"/>
                      </a:cubicBezTo>
                      <a:cubicBezTo>
                        <a:pt x="2584422" y="2730211"/>
                        <a:pt x="2582053" y="2746794"/>
                        <a:pt x="2577315" y="2761009"/>
                      </a:cubicBezTo>
                      <a:cubicBezTo>
                        <a:pt x="2574946" y="2763378"/>
                        <a:pt x="2574946" y="2768116"/>
                        <a:pt x="2574946" y="2770486"/>
                      </a:cubicBezTo>
                      <a:cubicBezTo>
                        <a:pt x="2574946" y="2768116"/>
                        <a:pt x="2574946" y="2765748"/>
                        <a:pt x="2577315" y="2761009"/>
                      </a:cubicBezTo>
                      <a:cubicBezTo>
                        <a:pt x="2582053" y="2746794"/>
                        <a:pt x="2586791" y="2730211"/>
                        <a:pt x="2589160" y="2715996"/>
                      </a:cubicBezTo>
                      <a:cubicBezTo>
                        <a:pt x="2589160" y="2715996"/>
                        <a:pt x="2589160" y="2715996"/>
                        <a:pt x="2589160" y="2715996"/>
                      </a:cubicBezTo>
                      <a:cubicBezTo>
                        <a:pt x="2596268" y="2713627"/>
                        <a:pt x="2603375" y="2706519"/>
                        <a:pt x="2605744" y="2699412"/>
                      </a:cubicBezTo>
                      <a:cubicBezTo>
                        <a:pt x="2605744" y="2680459"/>
                        <a:pt x="2603375" y="2656768"/>
                        <a:pt x="2631805" y="2652029"/>
                      </a:cubicBezTo>
                      <a:cubicBezTo>
                        <a:pt x="2634174" y="2644922"/>
                        <a:pt x="2638912" y="2637814"/>
                        <a:pt x="2641281" y="2628338"/>
                      </a:cubicBezTo>
                      <a:lnTo>
                        <a:pt x="2638912" y="2625969"/>
                      </a:lnTo>
                      <a:lnTo>
                        <a:pt x="2638912" y="2625969"/>
                      </a:lnTo>
                      <a:lnTo>
                        <a:pt x="2638912" y="2609385"/>
                      </a:lnTo>
                      <a:cubicBezTo>
                        <a:pt x="2634174" y="2609385"/>
                        <a:pt x="2631805" y="2607016"/>
                        <a:pt x="2627066" y="2607016"/>
                      </a:cubicBezTo>
                      <a:cubicBezTo>
                        <a:pt x="2629436" y="2609385"/>
                        <a:pt x="2634174" y="2609385"/>
                        <a:pt x="2638912" y="2609385"/>
                      </a:cubicBezTo>
                      <a:cubicBezTo>
                        <a:pt x="2648389" y="2576217"/>
                        <a:pt x="2676818" y="2564372"/>
                        <a:pt x="2707617" y="2552526"/>
                      </a:cubicBezTo>
                      <a:cubicBezTo>
                        <a:pt x="2707617" y="2538311"/>
                        <a:pt x="2707617" y="2526466"/>
                        <a:pt x="2707617" y="2512251"/>
                      </a:cubicBezTo>
                      <a:cubicBezTo>
                        <a:pt x="2709986" y="2507512"/>
                        <a:pt x="2712355" y="2505144"/>
                        <a:pt x="2714724" y="2502774"/>
                      </a:cubicBezTo>
                      <a:cubicBezTo>
                        <a:pt x="2712355" y="2505144"/>
                        <a:pt x="2709986" y="2507512"/>
                        <a:pt x="2707617" y="2512251"/>
                      </a:cubicBezTo>
                      <a:cubicBezTo>
                        <a:pt x="2707617" y="2526466"/>
                        <a:pt x="2707617" y="2538311"/>
                        <a:pt x="2707617" y="2552526"/>
                      </a:cubicBezTo>
                      <a:cubicBezTo>
                        <a:pt x="2709986" y="2552526"/>
                        <a:pt x="2714724" y="2552526"/>
                        <a:pt x="2717093" y="2552526"/>
                      </a:cubicBezTo>
                      <a:cubicBezTo>
                        <a:pt x="2726570" y="2540680"/>
                        <a:pt x="2738416" y="2545419"/>
                        <a:pt x="2750261" y="2545419"/>
                      </a:cubicBezTo>
                      <a:lnTo>
                        <a:pt x="2750261" y="2545419"/>
                      </a:lnTo>
                      <a:lnTo>
                        <a:pt x="2750261" y="2545419"/>
                      </a:lnTo>
                      <a:lnTo>
                        <a:pt x="2750261" y="2545419"/>
                      </a:lnTo>
                      <a:cubicBezTo>
                        <a:pt x="2790536" y="2519358"/>
                        <a:pt x="2816596" y="2481452"/>
                        <a:pt x="2840288" y="2445915"/>
                      </a:cubicBezTo>
                      <a:cubicBezTo>
                        <a:pt x="2859241" y="2417486"/>
                        <a:pt x="2882932" y="2391425"/>
                        <a:pt x="2894778" y="2358258"/>
                      </a:cubicBezTo>
                      <a:cubicBezTo>
                        <a:pt x="2901885" y="2344043"/>
                        <a:pt x="2901885" y="2322721"/>
                        <a:pt x="2911362" y="2310875"/>
                      </a:cubicBezTo>
                      <a:cubicBezTo>
                        <a:pt x="2901885" y="2322721"/>
                        <a:pt x="2901885" y="2344043"/>
                        <a:pt x="2894778" y="2358258"/>
                      </a:cubicBezTo>
                      <a:close/>
                      <a:moveTo>
                        <a:pt x="2994281" y="2230325"/>
                      </a:moveTo>
                      <a:cubicBezTo>
                        <a:pt x="2965852" y="2237432"/>
                        <a:pt x="2968221" y="2265862"/>
                        <a:pt x="2954006" y="2282445"/>
                      </a:cubicBezTo>
                      <a:cubicBezTo>
                        <a:pt x="2951637" y="2287184"/>
                        <a:pt x="2949268" y="2296660"/>
                        <a:pt x="2946898" y="2296660"/>
                      </a:cubicBezTo>
                      <a:cubicBezTo>
                        <a:pt x="2939791" y="2296660"/>
                        <a:pt x="2932684" y="2299030"/>
                        <a:pt x="2927946" y="2301398"/>
                      </a:cubicBezTo>
                      <a:cubicBezTo>
                        <a:pt x="2932684" y="2299030"/>
                        <a:pt x="2939791" y="2296660"/>
                        <a:pt x="2946898" y="2296660"/>
                      </a:cubicBezTo>
                      <a:cubicBezTo>
                        <a:pt x="2949268" y="2296660"/>
                        <a:pt x="2949268" y="2287184"/>
                        <a:pt x="2954006" y="2282445"/>
                      </a:cubicBezTo>
                      <a:cubicBezTo>
                        <a:pt x="2965852" y="2265862"/>
                        <a:pt x="2965852" y="2239801"/>
                        <a:pt x="2994281" y="2230325"/>
                      </a:cubicBezTo>
                      <a:cubicBezTo>
                        <a:pt x="3001388" y="2227956"/>
                        <a:pt x="2999020" y="2216110"/>
                        <a:pt x="2999020" y="2209003"/>
                      </a:cubicBezTo>
                      <a:cubicBezTo>
                        <a:pt x="2999020" y="2166358"/>
                        <a:pt x="2951637" y="2147405"/>
                        <a:pt x="2946898" y="2107130"/>
                      </a:cubicBezTo>
                      <a:cubicBezTo>
                        <a:pt x="2946898" y="2104761"/>
                        <a:pt x="2946898" y="2104761"/>
                        <a:pt x="2944530" y="2104761"/>
                      </a:cubicBezTo>
                      <a:cubicBezTo>
                        <a:pt x="2944530" y="2104761"/>
                        <a:pt x="2946898" y="2107130"/>
                        <a:pt x="2946898" y="2107130"/>
                      </a:cubicBezTo>
                      <a:cubicBezTo>
                        <a:pt x="2951637" y="2147405"/>
                        <a:pt x="3001388" y="2166358"/>
                        <a:pt x="2999020" y="2209003"/>
                      </a:cubicBezTo>
                      <a:cubicBezTo>
                        <a:pt x="2996650" y="2218479"/>
                        <a:pt x="3001388" y="2227956"/>
                        <a:pt x="2994281" y="2230325"/>
                      </a:cubicBezTo>
                      <a:close/>
                      <a:moveTo>
                        <a:pt x="2994281" y="2078701"/>
                      </a:moveTo>
                      <a:cubicBezTo>
                        <a:pt x="2989543" y="2073962"/>
                        <a:pt x="2987174" y="2066855"/>
                        <a:pt x="2987174" y="2062117"/>
                      </a:cubicBezTo>
                      <a:cubicBezTo>
                        <a:pt x="2987174" y="2069224"/>
                        <a:pt x="2989543" y="2073962"/>
                        <a:pt x="2994281" y="2078701"/>
                      </a:cubicBezTo>
                      <a:cubicBezTo>
                        <a:pt x="3008496" y="2095284"/>
                        <a:pt x="3015603" y="2114238"/>
                        <a:pt x="3017972" y="2130821"/>
                      </a:cubicBezTo>
                      <a:cubicBezTo>
                        <a:pt x="3015603" y="2114238"/>
                        <a:pt x="3008496" y="2095284"/>
                        <a:pt x="2994281" y="2078701"/>
                      </a:cubicBezTo>
                      <a:close/>
                      <a:moveTo>
                        <a:pt x="3027449" y="1908123"/>
                      </a:moveTo>
                      <a:cubicBezTo>
                        <a:pt x="3029818" y="1901016"/>
                        <a:pt x="3036925" y="1893909"/>
                        <a:pt x="3046402" y="1889170"/>
                      </a:cubicBezTo>
                      <a:cubicBezTo>
                        <a:pt x="3036925" y="1893909"/>
                        <a:pt x="3029818" y="1901016"/>
                        <a:pt x="3027449" y="1908123"/>
                      </a:cubicBezTo>
                      <a:close/>
                      <a:moveTo>
                        <a:pt x="3067724" y="2057378"/>
                      </a:moveTo>
                      <a:cubicBezTo>
                        <a:pt x="3055878" y="2066855"/>
                        <a:pt x="3048771" y="2076331"/>
                        <a:pt x="3046402" y="2088177"/>
                      </a:cubicBezTo>
                      <a:cubicBezTo>
                        <a:pt x="3048771" y="2076331"/>
                        <a:pt x="3055878" y="2066855"/>
                        <a:pt x="3067724" y="2057378"/>
                      </a:cubicBezTo>
                      <a:cubicBezTo>
                        <a:pt x="3072462" y="2055009"/>
                        <a:pt x="3072462" y="2050271"/>
                        <a:pt x="3074832" y="2045533"/>
                      </a:cubicBezTo>
                      <a:cubicBezTo>
                        <a:pt x="3074832" y="2050271"/>
                        <a:pt x="3072462" y="2055009"/>
                        <a:pt x="3067724" y="2057378"/>
                      </a:cubicBezTo>
                      <a:close/>
                      <a:moveTo>
                        <a:pt x="3077200" y="2040794"/>
                      </a:moveTo>
                      <a:cubicBezTo>
                        <a:pt x="3077200" y="2040794"/>
                        <a:pt x="3077200" y="2043164"/>
                        <a:pt x="3077200" y="2043164"/>
                      </a:cubicBezTo>
                      <a:cubicBezTo>
                        <a:pt x="3077200" y="2043164"/>
                        <a:pt x="3077200" y="2040794"/>
                        <a:pt x="3077200" y="2040794"/>
                      </a:cubicBezTo>
                      <a:cubicBezTo>
                        <a:pt x="3084308" y="2017103"/>
                        <a:pt x="3100892" y="1995781"/>
                        <a:pt x="3103261" y="1972090"/>
                      </a:cubicBezTo>
                      <a:cubicBezTo>
                        <a:pt x="3100892" y="1995781"/>
                        <a:pt x="3086677" y="2017103"/>
                        <a:pt x="3077200" y="2040794"/>
                      </a:cubicBezTo>
                      <a:close/>
                      <a:moveTo>
                        <a:pt x="3105630" y="1950767"/>
                      </a:moveTo>
                      <a:cubicBezTo>
                        <a:pt x="3105630" y="1950767"/>
                        <a:pt x="3105630" y="1950767"/>
                        <a:pt x="3105630" y="1950767"/>
                      </a:cubicBezTo>
                      <a:cubicBezTo>
                        <a:pt x="3115107" y="1938922"/>
                        <a:pt x="3119845" y="1924707"/>
                        <a:pt x="3124583" y="1910492"/>
                      </a:cubicBezTo>
                      <a:cubicBezTo>
                        <a:pt x="3119845" y="1922338"/>
                        <a:pt x="3115107" y="1936553"/>
                        <a:pt x="3105630" y="1950767"/>
                      </a:cubicBezTo>
                      <a:close/>
                      <a:moveTo>
                        <a:pt x="3179073" y="1941291"/>
                      </a:moveTo>
                      <a:lnTo>
                        <a:pt x="3179073" y="1941291"/>
                      </a:lnTo>
                      <a:cubicBezTo>
                        <a:pt x="3181442" y="1889170"/>
                        <a:pt x="3164858" y="1837050"/>
                        <a:pt x="3179073" y="1782560"/>
                      </a:cubicBezTo>
                      <a:cubicBezTo>
                        <a:pt x="3179073" y="1780190"/>
                        <a:pt x="3179073" y="1777821"/>
                        <a:pt x="3181442" y="1775452"/>
                      </a:cubicBezTo>
                      <a:cubicBezTo>
                        <a:pt x="3181442" y="1777821"/>
                        <a:pt x="3181442" y="1780190"/>
                        <a:pt x="3179073" y="1782560"/>
                      </a:cubicBezTo>
                      <a:cubicBezTo>
                        <a:pt x="3167227" y="1837050"/>
                        <a:pt x="3183811" y="1889170"/>
                        <a:pt x="3179073" y="1941291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  <a:alpha val="70000"/>
                  </a:schemeClr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  <p:grpSp>
              <p:nvGrpSpPr>
                <p:cNvPr id="11" name="Graphic 2002">
                  <a:extLst>
                    <a:ext uri="{FF2B5EF4-FFF2-40B4-BE49-F238E27FC236}">
                      <a16:creationId xmlns:a16="http://schemas.microsoft.com/office/drawing/2014/main" id="{11779E62-2B42-CF31-5649-636907FA5CD2}"/>
                    </a:ext>
                  </a:extLst>
                </p:cNvPr>
                <p:cNvGrpSpPr/>
                <p:nvPr/>
              </p:nvGrpSpPr>
              <p:grpSpPr>
                <a:xfrm>
                  <a:off x="7664168" y="3046052"/>
                  <a:ext cx="3065200" cy="2926157"/>
                  <a:chOff x="7664168" y="2985092"/>
                  <a:chExt cx="3065200" cy="2926157"/>
                </a:xfrm>
                <a:solidFill>
                  <a:schemeClr val="accent2">
                    <a:lumMod val="75000"/>
                    <a:alpha val="70000"/>
                  </a:schemeClr>
                </a:solidFill>
              </p:grpSpPr>
              <p:sp>
                <p:nvSpPr>
                  <p:cNvPr id="14" name="Freeform 2005">
                    <a:extLst>
                      <a:ext uri="{FF2B5EF4-FFF2-40B4-BE49-F238E27FC236}">
                        <a16:creationId xmlns:a16="http://schemas.microsoft.com/office/drawing/2014/main" id="{35991890-4840-C68B-4643-ABEF0340C168}"/>
                      </a:ext>
                    </a:extLst>
                  </p:cNvPr>
                  <p:cNvSpPr/>
                  <p:nvPr/>
                </p:nvSpPr>
                <p:spPr>
                  <a:xfrm>
                    <a:off x="8119722" y="551086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5" name="Freeform 2006">
                    <a:extLst>
                      <a:ext uri="{FF2B5EF4-FFF2-40B4-BE49-F238E27FC236}">
                        <a16:creationId xmlns:a16="http://schemas.microsoft.com/office/drawing/2014/main" id="{1DD4996B-F6A9-9A0C-FA9E-8DDBAF802502}"/>
                      </a:ext>
                    </a:extLst>
                  </p:cNvPr>
                  <p:cNvSpPr/>
                  <p:nvPr/>
                </p:nvSpPr>
                <p:spPr>
                  <a:xfrm>
                    <a:off x="9988963" y="3070665"/>
                    <a:ext cx="78181" cy="68704"/>
                  </a:xfrm>
                  <a:custGeom>
                    <a:avLst/>
                    <a:gdLst>
                      <a:gd name="connsiteX0" fmla="*/ 78181 w 78181"/>
                      <a:gd name="connsiteY0" fmla="*/ 68705 h 68704"/>
                      <a:gd name="connsiteX1" fmla="*/ 0 w 78181"/>
                      <a:gd name="connsiteY1" fmla="*/ 0 h 68704"/>
                      <a:gd name="connsiteX2" fmla="*/ 78181 w 78181"/>
                      <a:gd name="connsiteY2" fmla="*/ 68705 h 687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78181" h="68704">
                        <a:moveTo>
                          <a:pt x="78181" y="68705"/>
                        </a:moveTo>
                        <a:cubicBezTo>
                          <a:pt x="56859" y="40275"/>
                          <a:pt x="33168" y="16584"/>
                          <a:pt x="0" y="0"/>
                        </a:cubicBezTo>
                        <a:cubicBezTo>
                          <a:pt x="11846" y="47383"/>
                          <a:pt x="35537" y="66336"/>
                          <a:pt x="78181" y="68705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6" name="Freeform 2007">
                    <a:extLst>
                      <a:ext uri="{FF2B5EF4-FFF2-40B4-BE49-F238E27FC236}">
                        <a16:creationId xmlns:a16="http://schemas.microsoft.com/office/drawing/2014/main" id="{DD613907-6AB8-AE0F-F20D-74C0E7FF7E40}"/>
                      </a:ext>
                    </a:extLst>
                  </p:cNvPr>
                  <p:cNvSpPr/>
                  <p:nvPr/>
                </p:nvSpPr>
                <p:spPr>
                  <a:xfrm>
                    <a:off x="9747312" y="2985092"/>
                    <a:ext cx="59228" cy="25292"/>
                  </a:xfrm>
                  <a:custGeom>
                    <a:avLst/>
                    <a:gdLst>
                      <a:gd name="connsiteX0" fmla="*/ 59228 w 59228"/>
                      <a:gd name="connsiteY0" fmla="*/ 21607 h 25292"/>
                      <a:gd name="connsiteX1" fmla="*/ 0 w 59228"/>
                      <a:gd name="connsiteY1" fmla="*/ 7392 h 25292"/>
                      <a:gd name="connsiteX2" fmla="*/ 59228 w 59228"/>
                      <a:gd name="connsiteY2" fmla="*/ 21607 h 252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59228" h="25292">
                        <a:moveTo>
                          <a:pt x="59228" y="21607"/>
                        </a:moveTo>
                        <a:cubicBezTo>
                          <a:pt x="42644" y="5023"/>
                          <a:pt x="26060" y="-9192"/>
                          <a:pt x="0" y="7392"/>
                        </a:cubicBezTo>
                        <a:cubicBezTo>
                          <a:pt x="14215" y="26345"/>
                          <a:pt x="35537" y="28714"/>
                          <a:pt x="59228" y="21607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7" name="Freeform 2008">
                    <a:extLst>
                      <a:ext uri="{FF2B5EF4-FFF2-40B4-BE49-F238E27FC236}">
                        <a16:creationId xmlns:a16="http://schemas.microsoft.com/office/drawing/2014/main" id="{33CB4FD3-7D24-554B-CE39-EAF02C92A149}"/>
                      </a:ext>
                    </a:extLst>
                  </p:cNvPr>
                  <p:cNvSpPr/>
                  <p:nvPr/>
                </p:nvSpPr>
                <p:spPr>
                  <a:xfrm>
                    <a:off x="7664168" y="4511095"/>
                    <a:ext cx="16079" cy="30798"/>
                  </a:xfrm>
                  <a:custGeom>
                    <a:avLst/>
                    <a:gdLst>
                      <a:gd name="connsiteX0" fmla="*/ 10157 w 16079"/>
                      <a:gd name="connsiteY0" fmla="*/ 0 h 30798"/>
                      <a:gd name="connsiteX1" fmla="*/ 7788 w 16079"/>
                      <a:gd name="connsiteY1" fmla="*/ 30799 h 30798"/>
                      <a:gd name="connsiteX2" fmla="*/ 10157 w 16079"/>
                      <a:gd name="connsiteY2" fmla="*/ 0 h 307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6079" h="30798">
                        <a:moveTo>
                          <a:pt x="10157" y="0"/>
                        </a:moveTo>
                        <a:cubicBezTo>
                          <a:pt x="-1689" y="9477"/>
                          <a:pt x="-4058" y="21322"/>
                          <a:pt x="7788" y="30799"/>
                        </a:cubicBezTo>
                        <a:cubicBezTo>
                          <a:pt x="19634" y="21322"/>
                          <a:pt x="17264" y="9477"/>
                          <a:pt x="10157" y="0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8" name="Freeform 2009">
                    <a:extLst>
                      <a:ext uri="{FF2B5EF4-FFF2-40B4-BE49-F238E27FC236}">
                        <a16:creationId xmlns:a16="http://schemas.microsoft.com/office/drawing/2014/main" id="{6554D9E9-39CB-07E1-0446-A88C867EE51F}"/>
                      </a:ext>
                    </a:extLst>
                  </p:cNvPr>
                  <p:cNvSpPr/>
                  <p:nvPr/>
                </p:nvSpPr>
                <p:spPr>
                  <a:xfrm>
                    <a:off x="10718654" y="5172081"/>
                    <a:ext cx="10714" cy="16583"/>
                  </a:xfrm>
                  <a:custGeom>
                    <a:avLst/>
                    <a:gdLst>
                      <a:gd name="connsiteX0" fmla="*/ 0 w 10714"/>
                      <a:gd name="connsiteY0" fmla="*/ 16584 h 16583"/>
                      <a:gd name="connsiteX1" fmla="*/ 9476 w 10714"/>
                      <a:gd name="connsiteY1" fmla="*/ 0 h 16583"/>
                      <a:gd name="connsiteX2" fmla="*/ 0 w 10714"/>
                      <a:gd name="connsiteY2" fmla="*/ 16584 h 165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10714" h="16583">
                        <a:moveTo>
                          <a:pt x="0" y="16584"/>
                        </a:moveTo>
                        <a:cubicBezTo>
                          <a:pt x="11846" y="16584"/>
                          <a:pt x="11846" y="9476"/>
                          <a:pt x="9476" y="0"/>
                        </a:cubicBezTo>
                        <a:cubicBezTo>
                          <a:pt x="4738" y="4738"/>
                          <a:pt x="2369" y="9476"/>
                          <a:pt x="0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19" name="Freeform 2010">
                    <a:extLst>
                      <a:ext uri="{FF2B5EF4-FFF2-40B4-BE49-F238E27FC236}">
                        <a16:creationId xmlns:a16="http://schemas.microsoft.com/office/drawing/2014/main" id="{9C6525F9-005E-A389-CCC4-BEFF7DF9377B}"/>
                      </a:ext>
                    </a:extLst>
                  </p:cNvPr>
                  <p:cNvSpPr/>
                  <p:nvPr/>
                </p:nvSpPr>
                <p:spPr>
                  <a:xfrm>
                    <a:off x="10145325" y="3184383"/>
                    <a:ext cx="26060" cy="17361"/>
                  </a:xfrm>
                  <a:custGeom>
                    <a:avLst/>
                    <a:gdLst>
                      <a:gd name="connsiteX0" fmla="*/ 26061 w 26060"/>
                      <a:gd name="connsiteY0" fmla="*/ 16584 h 17361"/>
                      <a:gd name="connsiteX1" fmla="*/ 0 w 26060"/>
                      <a:gd name="connsiteY1" fmla="*/ 0 h 17361"/>
                      <a:gd name="connsiteX2" fmla="*/ 26061 w 26060"/>
                      <a:gd name="connsiteY2" fmla="*/ 16584 h 173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17361">
                        <a:moveTo>
                          <a:pt x="26061" y="16584"/>
                        </a:moveTo>
                        <a:cubicBezTo>
                          <a:pt x="21322" y="4738"/>
                          <a:pt x="9477" y="2369"/>
                          <a:pt x="0" y="0"/>
                        </a:cubicBezTo>
                        <a:cubicBezTo>
                          <a:pt x="0" y="16584"/>
                          <a:pt x="9477" y="18953"/>
                          <a:pt x="26061" y="16584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0" name="Freeform 2012">
                    <a:extLst>
                      <a:ext uri="{FF2B5EF4-FFF2-40B4-BE49-F238E27FC236}">
                        <a16:creationId xmlns:a16="http://schemas.microsoft.com/office/drawing/2014/main" id="{8F6B0E9C-566B-7CC3-49FB-B968228C0988}"/>
                      </a:ext>
                    </a:extLst>
                  </p:cNvPr>
                  <p:cNvSpPr/>
                  <p:nvPr/>
                </p:nvSpPr>
                <p:spPr>
                  <a:xfrm>
                    <a:off x="10564661" y="3840632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1" name="Freeform 2013">
                    <a:extLst>
                      <a:ext uri="{FF2B5EF4-FFF2-40B4-BE49-F238E27FC236}">
                        <a16:creationId xmlns:a16="http://schemas.microsoft.com/office/drawing/2014/main" id="{8DAE1622-B398-A83F-D3CE-5CE13CE2370A}"/>
                      </a:ext>
                    </a:extLst>
                  </p:cNvPr>
                  <p:cNvSpPr/>
                  <p:nvPr/>
                </p:nvSpPr>
                <p:spPr>
                  <a:xfrm>
                    <a:off x="9858661" y="3096726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2" name="Freeform 2014">
                    <a:extLst>
                      <a:ext uri="{FF2B5EF4-FFF2-40B4-BE49-F238E27FC236}">
                        <a16:creationId xmlns:a16="http://schemas.microsoft.com/office/drawing/2014/main" id="{3FF6D2F6-1278-AF61-5C13-867BA89A99EE}"/>
                      </a:ext>
                    </a:extLst>
                  </p:cNvPr>
                  <p:cNvSpPr/>
                  <p:nvPr/>
                </p:nvSpPr>
                <p:spPr>
                  <a:xfrm>
                    <a:off x="10228245" y="5591417"/>
                    <a:ext cx="26495" cy="47382"/>
                  </a:xfrm>
                  <a:custGeom>
                    <a:avLst/>
                    <a:gdLst>
                      <a:gd name="connsiteX0" fmla="*/ 0 w 26495"/>
                      <a:gd name="connsiteY0" fmla="*/ 47383 h 47382"/>
                      <a:gd name="connsiteX1" fmla="*/ 26061 w 26495"/>
                      <a:gd name="connsiteY1" fmla="*/ 0 h 47382"/>
                      <a:gd name="connsiteX2" fmla="*/ 0 w 26495"/>
                      <a:gd name="connsiteY2" fmla="*/ 47383 h 473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495" h="47382">
                        <a:moveTo>
                          <a:pt x="0" y="47383"/>
                        </a:moveTo>
                        <a:cubicBezTo>
                          <a:pt x="21322" y="37906"/>
                          <a:pt x="28430" y="18953"/>
                          <a:pt x="26061" y="0"/>
                        </a:cubicBezTo>
                        <a:cubicBezTo>
                          <a:pt x="-2369" y="4738"/>
                          <a:pt x="2369" y="26061"/>
                          <a:pt x="0" y="4738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3" name="Freeform 2015">
                    <a:extLst>
                      <a:ext uri="{FF2B5EF4-FFF2-40B4-BE49-F238E27FC236}">
                        <a16:creationId xmlns:a16="http://schemas.microsoft.com/office/drawing/2014/main" id="{FA1E3AEF-C1A3-AB48-BC2F-6846A8816FCA}"/>
                      </a:ext>
                    </a:extLst>
                  </p:cNvPr>
                  <p:cNvSpPr/>
                  <p:nvPr/>
                </p:nvSpPr>
                <p:spPr>
                  <a:xfrm>
                    <a:off x="10607305" y="4075175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4" name="Freeform 2016">
                    <a:extLst>
                      <a:ext uri="{FF2B5EF4-FFF2-40B4-BE49-F238E27FC236}">
                        <a16:creationId xmlns:a16="http://schemas.microsoft.com/office/drawing/2014/main" id="{CC67B7CE-0FC5-E353-0B9B-FA76D9921BD5}"/>
                      </a:ext>
                    </a:extLst>
                  </p:cNvPr>
                  <p:cNvSpPr/>
                  <p:nvPr/>
                </p:nvSpPr>
                <p:spPr>
                  <a:xfrm>
                    <a:off x="9564889" y="5890590"/>
                    <a:ext cx="26060" cy="20659"/>
                  </a:xfrm>
                  <a:custGeom>
                    <a:avLst/>
                    <a:gdLst>
                      <a:gd name="connsiteX0" fmla="*/ 0 w 26060"/>
                      <a:gd name="connsiteY0" fmla="*/ 20659 h 20659"/>
                      <a:gd name="connsiteX1" fmla="*/ 26060 w 26060"/>
                      <a:gd name="connsiteY1" fmla="*/ 4075 h 20659"/>
                      <a:gd name="connsiteX2" fmla="*/ 0 w 26060"/>
                      <a:gd name="connsiteY2" fmla="*/ 20659 h 206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6060" h="20659">
                        <a:moveTo>
                          <a:pt x="0" y="20659"/>
                        </a:moveTo>
                        <a:cubicBezTo>
                          <a:pt x="11846" y="20659"/>
                          <a:pt x="26060" y="20659"/>
                          <a:pt x="26060" y="4075"/>
                        </a:cubicBezTo>
                        <a:cubicBezTo>
                          <a:pt x="4738" y="-7770"/>
                          <a:pt x="4738" y="8813"/>
                          <a:pt x="0" y="20659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5" name="Freeform 2017">
                    <a:extLst>
                      <a:ext uri="{FF2B5EF4-FFF2-40B4-BE49-F238E27FC236}">
                        <a16:creationId xmlns:a16="http://schemas.microsoft.com/office/drawing/2014/main" id="{D0297B9E-2708-6218-01B4-EC2315C90D5E}"/>
                      </a:ext>
                    </a:extLst>
                  </p:cNvPr>
                  <p:cNvSpPr/>
                  <p:nvPr/>
                </p:nvSpPr>
                <p:spPr>
                  <a:xfrm>
                    <a:off x="8666990" y="3497235"/>
                    <a:ext cx="87657" cy="20233"/>
                  </a:xfrm>
                  <a:custGeom>
                    <a:avLst/>
                    <a:gdLst>
                      <a:gd name="connsiteX0" fmla="*/ 0 w 87657"/>
                      <a:gd name="connsiteY0" fmla="*/ 2243 h 20233"/>
                      <a:gd name="connsiteX1" fmla="*/ 87658 w 87657"/>
                      <a:gd name="connsiteY1" fmla="*/ 9350 h 20233"/>
                      <a:gd name="connsiteX2" fmla="*/ 0 w 87657"/>
                      <a:gd name="connsiteY2" fmla="*/ 2243 h 202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87657" h="20233">
                        <a:moveTo>
                          <a:pt x="0" y="2243"/>
                        </a:moveTo>
                        <a:cubicBezTo>
                          <a:pt x="37906" y="23565"/>
                          <a:pt x="66336" y="25934"/>
                          <a:pt x="87658" y="9350"/>
                        </a:cubicBezTo>
                        <a:cubicBezTo>
                          <a:pt x="59228" y="6981"/>
                          <a:pt x="35537" y="-4864"/>
                          <a:pt x="0" y="2243"/>
                        </a:cubicBez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  <p:sp>
                <p:nvSpPr>
                  <p:cNvPr id="26" name="Freeform 2018">
                    <a:extLst>
                      <a:ext uri="{FF2B5EF4-FFF2-40B4-BE49-F238E27FC236}">
                        <a16:creationId xmlns:a16="http://schemas.microsoft.com/office/drawing/2014/main" id="{4F0DAC50-D45B-13DE-79D1-AE1A0995258D}"/>
                      </a:ext>
                    </a:extLst>
                  </p:cNvPr>
                  <p:cNvSpPr/>
                  <p:nvPr/>
                </p:nvSpPr>
                <p:spPr>
                  <a:xfrm>
                    <a:off x="9773372" y="3743497"/>
                    <a:ext cx="23691" cy="23691"/>
                  </a:xfrm>
                  <a:custGeom>
                    <a:avLst/>
                    <a:gdLst>
                      <a:gd name="connsiteX0" fmla="*/ 0 w 23691"/>
                      <a:gd name="connsiteY0" fmla="*/ 0 h 23691"/>
                      <a:gd name="connsiteX1" fmla="*/ 0 w 23691"/>
                      <a:gd name="connsiteY1" fmla="*/ 0 h 23691"/>
                      <a:gd name="connsiteX2" fmla="*/ 0 w 23691"/>
                      <a:gd name="connsiteY2" fmla="*/ 0 h 2369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</a:cxnLst>
                    <a:rect l="l" t="t" r="r" b="b"/>
                    <a:pathLst>
                      <a:path w="23691" h="23691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grpFill/>
                  <a:ln w="23670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US" dirty="0"/>
                  </a:p>
                </p:txBody>
              </p:sp>
            </p:grpSp>
            <p:sp>
              <p:nvSpPr>
                <p:cNvPr id="12" name="Freeform 2036">
                  <a:extLst>
                    <a:ext uri="{FF2B5EF4-FFF2-40B4-BE49-F238E27FC236}">
                      <a16:creationId xmlns:a16="http://schemas.microsoft.com/office/drawing/2014/main" id="{99A09D45-43CE-DFDC-A34C-89BC04FB89C4}"/>
                    </a:ext>
                  </a:extLst>
                </p:cNvPr>
                <p:cNvSpPr/>
                <p:nvPr/>
              </p:nvSpPr>
              <p:spPr>
                <a:xfrm>
                  <a:off x="8386424" y="3809101"/>
                  <a:ext cx="3177129" cy="3048899"/>
                </a:xfrm>
                <a:custGeom>
                  <a:avLst/>
                  <a:gdLst>
                    <a:gd name="connsiteX0" fmla="*/ 1805867 w 3177129"/>
                    <a:gd name="connsiteY0" fmla="*/ 3030628 h 3048899"/>
                    <a:gd name="connsiteX1" fmla="*/ 1794022 w 3177129"/>
                    <a:gd name="connsiteY1" fmla="*/ 3044843 h 3048899"/>
                    <a:gd name="connsiteX2" fmla="*/ 1805867 w 3177129"/>
                    <a:gd name="connsiteY2" fmla="*/ 3030628 h 3048899"/>
                    <a:gd name="connsiteX3" fmla="*/ 1270445 w 3177129"/>
                    <a:gd name="connsiteY3" fmla="*/ 3028259 h 3048899"/>
                    <a:gd name="connsiteX4" fmla="*/ 1284659 w 3177129"/>
                    <a:gd name="connsiteY4" fmla="*/ 3044843 h 3048899"/>
                    <a:gd name="connsiteX5" fmla="*/ 1270445 w 3177129"/>
                    <a:gd name="connsiteY5" fmla="*/ 3028259 h 3048899"/>
                    <a:gd name="connsiteX6" fmla="*/ 2026196 w 3177129"/>
                    <a:gd name="connsiteY6" fmla="*/ 3016413 h 3048899"/>
                    <a:gd name="connsiteX7" fmla="*/ 2007243 w 3177129"/>
                    <a:gd name="connsiteY7" fmla="*/ 3037735 h 3048899"/>
                    <a:gd name="connsiteX8" fmla="*/ 2026196 w 3177129"/>
                    <a:gd name="connsiteY8" fmla="*/ 3016413 h 3048899"/>
                    <a:gd name="connsiteX9" fmla="*/ 1827190 w 3177129"/>
                    <a:gd name="connsiteY9" fmla="*/ 3009306 h 3048899"/>
                    <a:gd name="connsiteX10" fmla="*/ 1821903 w 3177129"/>
                    <a:gd name="connsiteY10" fmla="*/ 3023316 h 3048899"/>
                    <a:gd name="connsiteX11" fmla="*/ 1808237 w 3177129"/>
                    <a:gd name="connsiteY11" fmla="*/ 3028259 h 3048899"/>
                    <a:gd name="connsiteX12" fmla="*/ 1821267 w 3177129"/>
                    <a:gd name="connsiteY12" fmla="*/ 3025002 h 3048899"/>
                    <a:gd name="connsiteX13" fmla="*/ 1821903 w 3177129"/>
                    <a:gd name="connsiteY13" fmla="*/ 3023316 h 3048899"/>
                    <a:gd name="connsiteX14" fmla="*/ 1822155 w 3177129"/>
                    <a:gd name="connsiteY14" fmla="*/ 3023225 h 3048899"/>
                    <a:gd name="connsiteX15" fmla="*/ 1827190 w 3177129"/>
                    <a:gd name="connsiteY15" fmla="*/ 3009306 h 3048899"/>
                    <a:gd name="connsiteX16" fmla="*/ 934029 w 3177129"/>
                    <a:gd name="connsiteY16" fmla="*/ 2997460 h 3048899"/>
                    <a:gd name="connsiteX17" fmla="*/ 896123 w 3177129"/>
                    <a:gd name="connsiteY17" fmla="*/ 3009306 h 3048899"/>
                    <a:gd name="connsiteX18" fmla="*/ 934029 w 3177129"/>
                    <a:gd name="connsiteY18" fmla="*/ 2997460 h 3048899"/>
                    <a:gd name="connsiteX19" fmla="*/ 1504988 w 3177129"/>
                    <a:gd name="connsiteY19" fmla="*/ 2990353 h 3048899"/>
                    <a:gd name="connsiteX20" fmla="*/ 1502671 w 3177129"/>
                    <a:gd name="connsiteY20" fmla="*/ 3002228 h 3048899"/>
                    <a:gd name="connsiteX21" fmla="*/ 1493143 w 3177129"/>
                    <a:gd name="connsiteY21" fmla="*/ 3009306 h 3048899"/>
                    <a:gd name="connsiteX22" fmla="*/ 1502619 w 3177129"/>
                    <a:gd name="connsiteY22" fmla="*/ 3002495 h 3048899"/>
                    <a:gd name="connsiteX23" fmla="*/ 1502671 w 3177129"/>
                    <a:gd name="connsiteY23" fmla="*/ 3002228 h 3048899"/>
                    <a:gd name="connsiteX24" fmla="*/ 1503507 w 3177129"/>
                    <a:gd name="connsiteY24" fmla="*/ 3001607 h 3048899"/>
                    <a:gd name="connsiteX25" fmla="*/ 1504988 w 3177129"/>
                    <a:gd name="connsiteY25" fmla="*/ 2990353 h 3048899"/>
                    <a:gd name="connsiteX26" fmla="*/ 1945646 w 3177129"/>
                    <a:gd name="connsiteY26" fmla="*/ 2978507 h 3048899"/>
                    <a:gd name="connsiteX27" fmla="*/ 1895894 w 3177129"/>
                    <a:gd name="connsiteY27" fmla="*/ 3021152 h 3048899"/>
                    <a:gd name="connsiteX28" fmla="*/ 1945646 w 3177129"/>
                    <a:gd name="connsiteY28" fmla="*/ 2978507 h 3048899"/>
                    <a:gd name="connsiteX29" fmla="*/ 1199371 w 3177129"/>
                    <a:gd name="connsiteY29" fmla="*/ 2976138 h 3048899"/>
                    <a:gd name="connsiteX30" fmla="*/ 1232539 w 3177129"/>
                    <a:gd name="connsiteY30" fmla="*/ 2985615 h 3048899"/>
                    <a:gd name="connsiteX31" fmla="*/ 1199371 w 3177129"/>
                    <a:gd name="connsiteY31" fmla="*/ 2976138 h 3048899"/>
                    <a:gd name="connsiteX32" fmla="*/ 1516834 w 3177129"/>
                    <a:gd name="connsiteY32" fmla="*/ 2969031 h 3048899"/>
                    <a:gd name="connsiteX33" fmla="*/ 1568955 w 3177129"/>
                    <a:gd name="connsiteY33" fmla="*/ 2971400 h 3048899"/>
                    <a:gd name="connsiteX34" fmla="*/ 1516834 w 3177129"/>
                    <a:gd name="connsiteY34" fmla="*/ 2969031 h 3048899"/>
                    <a:gd name="connsiteX35" fmla="*/ 1589092 w 3177129"/>
                    <a:gd name="connsiteY35" fmla="*/ 2960739 h 3048899"/>
                    <a:gd name="connsiteX36" fmla="*/ 1580800 w 3177129"/>
                    <a:gd name="connsiteY36" fmla="*/ 2961923 h 3048899"/>
                    <a:gd name="connsiteX37" fmla="*/ 1597384 w 3177129"/>
                    <a:gd name="connsiteY37" fmla="*/ 2966662 h 3048899"/>
                    <a:gd name="connsiteX38" fmla="*/ 1640028 w 3177129"/>
                    <a:gd name="connsiteY38" fmla="*/ 2976138 h 3048899"/>
                    <a:gd name="connsiteX39" fmla="*/ 1597384 w 3177129"/>
                    <a:gd name="connsiteY39" fmla="*/ 2966662 h 3048899"/>
                    <a:gd name="connsiteX40" fmla="*/ 1589092 w 3177129"/>
                    <a:gd name="connsiteY40" fmla="*/ 2960739 h 3048899"/>
                    <a:gd name="connsiteX41" fmla="*/ 1805867 w 3177129"/>
                    <a:gd name="connsiteY41" fmla="*/ 2950078 h 3048899"/>
                    <a:gd name="connsiteX42" fmla="*/ 1822451 w 3177129"/>
                    <a:gd name="connsiteY42" fmla="*/ 2969031 h 3048899"/>
                    <a:gd name="connsiteX43" fmla="*/ 1834297 w 3177129"/>
                    <a:gd name="connsiteY43" fmla="*/ 2950078 h 3048899"/>
                    <a:gd name="connsiteX44" fmla="*/ 1822451 w 3177129"/>
                    <a:gd name="connsiteY44" fmla="*/ 2969031 h 3048899"/>
                    <a:gd name="connsiteX45" fmla="*/ 1805867 w 3177129"/>
                    <a:gd name="connsiteY45" fmla="*/ 2950078 h 3048899"/>
                    <a:gd name="connsiteX46" fmla="*/ 1706364 w 3177129"/>
                    <a:gd name="connsiteY46" fmla="*/ 2950078 h 3048899"/>
                    <a:gd name="connsiteX47" fmla="*/ 1696888 w 3177129"/>
                    <a:gd name="connsiteY47" fmla="*/ 2980876 h 3048899"/>
                    <a:gd name="connsiteX48" fmla="*/ 1706364 w 3177129"/>
                    <a:gd name="connsiteY48" fmla="*/ 2950078 h 3048899"/>
                    <a:gd name="connsiteX49" fmla="*/ 1436284 w 3177129"/>
                    <a:gd name="connsiteY49" fmla="*/ 2950078 h 3048899"/>
                    <a:gd name="connsiteX50" fmla="*/ 1438653 w 3177129"/>
                    <a:gd name="connsiteY50" fmla="*/ 2973769 h 3048899"/>
                    <a:gd name="connsiteX51" fmla="*/ 1436284 w 3177129"/>
                    <a:gd name="connsiteY51" fmla="*/ 2950078 h 3048899"/>
                    <a:gd name="connsiteX52" fmla="*/ 2270217 w 3177129"/>
                    <a:gd name="connsiteY52" fmla="*/ 2942970 h 3048899"/>
                    <a:gd name="connsiteX53" fmla="*/ 2234680 w 3177129"/>
                    <a:gd name="connsiteY53" fmla="*/ 2980876 h 3048899"/>
                    <a:gd name="connsiteX54" fmla="*/ 2270217 w 3177129"/>
                    <a:gd name="connsiteY54" fmla="*/ 2942970 h 3048899"/>
                    <a:gd name="connsiteX55" fmla="*/ 1050116 w 3177129"/>
                    <a:gd name="connsiteY55" fmla="*/ 2933494 h 3048899"/>
                    <a:gd name="connsiteX56" fmla="*/ 1033532 w 3177129"/>
                    <a:gd name="connsiteY56" fmla="*/ 2961923 h 3048899"/>
                    <a:gd name="connsiteX57" fmla="*/ 1050116 w 3177129"/>
                    <a:gd name="connsiteY57" fmla="*/ 2933494 h 3048899"/>
                    <a:gd name="connsiteX58" fmla="*/ 1500250 w 3177129"/>
                    <a:gd name="connsiteY58" fmla="*/ 2919279 h 3048899"/>
                    <a:gd name="connsiteX59" fmla="*/ 1497881 w 3177129"/>
                    <a:gd name="connsiteY59" fmla="*/ 2935863 h 3048899"/>
                    <a:gd name="connsiteX60" fmla="*/ 1500250 w 3177129"/>
                    <a:gd name="connsiteY60" fmla="*/ 2919279 h 3048899"/>
                    <a:gd name="connsiteX61" fmla="*/ 1957492 w 3177129"/>
                    <a:gd name="connsiteY61" fmla="*/ 2909803 h 3048899"/>
                    <a:gd name="connsiteX62" fmla="*/ 1936169 w 3177129"/>
                    <a:gd name="connsiteY62" fmla="*/ 2926386 h 3048899"/>
                    <a:gd name="connsiteX63" fmla="*/ 1919586 w 3177129"/>
                    <a:gd name="connsiteY63" fmla="*/ 2935863 h 3048899"/>
                    <a:gd name="connsiteX64" fmla="*/ 1936169 w 3177129"/>
                    <a:gd name="connsiteY64" fmla="*/ 2926386 h 3048899"/>
                    <a:gd name="connsiteX65" fmla="*/ 1957492 w 3177129"/>
                    <a:gd name="connsiteY65" fmla="*/ 2909803 h 3048899"/>
                    <a:gd name="connsiteX66" fmla="*/ 1199371 w 3177129"/>
                    <a:gd name="connsiteY66" fmla="*/ 2900326 h 3048899"/>
                    <a:gd name="connsiteX67" fmla="*/ 1197002 w 3177129"/>
                    <a:gd name="connsiteY67" fmla="*/ 2935863 h 3048899"/>
                    <a:gd name="connsiteX68" fmla="*/ 1199371 w 3177129"/>
                    <a:gd name="connsiteY68" fmla="*/ 2900326 h 3048899"/>
                    <a:gd name="connsiteX69" fmla="*/ 915075 w 3177129"/>
                    <a:gd name="connsiteY69" fmla="*/ 2897957 h 3048899"/>
                    <a:gd name="connsiteX70" fmla="*/ 891384 w 3177129"/>
                    <a:gd name="connsiteY70" fmla="*/ 2928756 h 3048899"/>
                    <a:gd name="connsiteX71" fmla="*/ 915075 w 3177129"/>
                    <a:gd name="connsiteY71" fmla="*/ 2897957 h 3048899"/>
                    <a:gd name="connsiteX72" fmla="*/ 1073807 w 3177129"/>
                    <a:gd name="connsiteY72" fmla="*/ 2895588 h 3048899"/>
                    <a:gd name="connsiteX73" fmla="*/ 1064331 w 3177129"/>
                    <a:gd name="connsiteY73" fmla="*/ 2921648 h 3048899"/>
                    <a:gd name="connsiteX74" fmla="*/ 1073807 w 3177129"/>
                    <a:gd name="connsiteY74" fmla="*/ 2895588 h 3048899"/>
                    <a:gd name="connsiteX75" fmla="*/ 1602715 w 3177129"/>
                    <a:gd name="connsiteY75" fmla="*/ 2877524 h 3048899"/>
                    <a:gd name="connsiteX76" fmla="*/ 1580800 w 3177129"/>
                    <a:gd name="connsiteY76" fmla="*/ 2886111 h 3048899"/>
                    <a:gd name="connsiteX77" fmla="*/ 1628183 w 3177129"/>
                    <a:gd name="connsiteY77" fmla="*/ 2881373 h 3048899"/>
                    <a:gd name="connsiteX78" fmla="*/ 1602715 w 3177129"/>
                    <a:gd name="connsiteY78" fmla="*/ 2877524 h 3048899"/>
                    <a:gd name="connsiteX79" fmla="*/ 2016720 w 3177129"/>
                    <a:gd name="connsiteY79" fmla="*/ 2871896 h 3048899"/>
                    <a:gd name="connsiteX80" fmla="*/ 2006947 w 3177129"/>
                    <a:gd name="connsiteY80" fmla="*/ 2890257 h 3048899"/>
                    <a:gd name="connsiteX81" fmla="*/ 2007034 w 3177129"/>
                    <a:gd name="connsiteY81" fmla="*/ 2890974 h 3048899"/>
                    <a:gd name="connsiteX82" fmla="*/ 2006947 w 3177129"/>
                    <a:gd name="connsiteY82" fmla="*/ 2891146 h 3048899"/>
                    <a:gd name="connsiteX83" fmla="*/ 2009613 w 3177129"/>
                    <a:gd name="connsiteY83" fmla="*/ 2912172 h 3048899"/>
                    <a:gd name="connsiteX84" fmla="*/ 2007034 w 3177129"/>
                    <a:gd name="connsiteY84" fmla="*/ 2890974 h 3048899"/>
                    <a:gd name="connsiteX85" fmla="*/ 1073807 w 3177129"/>
                    <a:gd name="connsiteY85" fmla="*/ 2862420 h 3048899"/>
                    <a:gd name="connsiteX86" fmla="*/ 1099868 w 3177129"/>
                    <a:gd name="connsiteY86" fmla="*/ 2869528 h 3048899"/>
                    <a:gd name="connsiteX87" fmla="*/ 1137774 w 3177129"/>
                    <a:gd name="connsiteY87" fmla="*/ 2883742 h 3048899"/>
                    <a:gd name="connsiteX88" fmla="*/ 1099868 w 3177129"/>
                    <a:gd name="connsiteY88" fmla="*/ 2869528 h 3048899"/>
                    <a:gd name="connsiteX89" fmla="*/ 1073807 w 3177129"/>
                    <a:gd name="connsiteY89" fmla="*/ 2862420 h 3048899"/>
                    <a:gd name="connsiteX90" fmla="*/ 502847 w 3177129"/>
                    <a:gd name="connsiteY90" fmla="*/ 2845836 h 3048899"/>
                    <a:gd name="connsiteX91" fmla="*/ 509955 w 3177129"/>
                    <a:gd name="connsiteY91" fmla="*/ 2883742 h 3048899"/>
                    <a:gd name="connsiteX92" fmla="*/ 502847 w 3177129"/>
                    <a:gd name="connsiteY92" fmla="*/ 2845836 h 3048899"/>
                    <a:gd name="connsiteX93" fmla="*/ 2412364 w 3177129"/>
                    <a:gd name="connsiteY93" fmla="*/ 2841098 h 3048899"/>
                    <a:gd name="connsiteX94" fmla="*/ 2393411 w 3177129"/>
                    <a:gd name="connsiteY94" fmla="*/ 2869528 h 3048899"/>
                    <a:gd name="connsiteX95" fmla="*/ 2379196 w 3177129"/>
                    <a:gd name="connsiteY95" fmla="*/ 2888481 h 3048899"/>
                    <a:gd name="connsiteX96" fmla="*/ 2355505 w 3177129"/>
                    <a:gd name="connsiteY96" fmla="*/ 2928756 h 3048899"/>
                    <a:gd name="connsiteX97" fmla="*/ 2379196 w 3177129"/>
                    <a:gd name="connsiteY97" fmla="*/ 2888481 h 3048899"/>
                    <a:gd name="connsiteX98" fmla="*/ 2393411 w 3177129"/>
                    <a:gd name="connsiteY98" fmla="*/ 2869528 h 3048899"/>
                    <a:gd name="connsiteX99" fmla="*/ 2412364 w 3177129"/>
                    <a:gd name="connsiteY99" fmla="*/ 2841098 h 3048899"/>
                    <a:gd name="connsiteX100" fmla="*/ 2258371 w 3177129"/>
                    <a:gd name="connsiteY100" fmla="*/ 2841098 h 3048899"/>
                    <a:gd name="connsiteX101" fmla="*/ 2237049 w 3177129"/>
                    <a:gd name="connsiteY101" fmla="*/ 2860051 h 3048899"/>
                    <a:gd name="connsiteX102" fmla="*/ 2168344 w 3177129"/>
                    <a:gd name="connsiteY102" fmla="*/ 2890850 h 3048899"/>
                    <a:gd name="connsiteX103" fmla="*/ 2237049 w 3177129"/>
                    <a:gd name="connsiteY103" fmla="*/ 2860051 h 3048899"/>
                    <a:gd name="connsiteX104" fmla="*/ 2258371 w 3177129"/>
                    <a:gd name="connsiteY104" fmla="*/ 2841098 h 3048899"/>
                    <a:gd name="connsiteX105" fmla="*/ 2071210 w 3177129"/>
                    <a:gd name="connsiteY105" fmla="*/ 2836360 h 3048899"/>
                    <a:gd name="connsiteX106" fmla="*/ 2080686 w 3177129"/>
                    <a:gd name="connsiteY106" fmla="*/ 2862420 h 3048899"/>
                    <a:gd name="connsiteX107" fmla="*/ 2071210 w 3177129"/>
                    <a:gd name="connsiteY107" fmla="*/ 2836360 h 3048899"/>
                    <a:gd name="connsiteX108" fmla="*/ 1071438 w 3177129"/>
                    <a:gd name="connsiteY108" fmla="*/ 2817407 h 3048899"/>
                    <a:gd name="connsiteX109" fmla="*/ 1083284 w 3177129"/>
                    <a:gd name="connsiteY109" fmla="*/ 2845836 h 3048899"/>
                    <a:gd name="connsiteX110" fmla="*/ 1071438 w 3177129"/>
                    <a:gd name="connsiteY110" fmla="*/ 2817407 h 3048899"/>
                    <a:gd name="connsiteX111" fmla="*/ 1417331 w 3177129"/>
                    <a:gd name="connsiteY111" fmla="*/ 2807930 h 3048899"/>
                    <a:gd name="connsiteX112" fmla="*/ 1423227 w 3177129"/>
                    <a:gd name="connsiteY112" fmla="*/ 2841835 h 3048899"/>
                    <a:gd name="connsiteX113" fmla="*/ 1422069 w 3177129"/>
                    <a:gd name="connsiteY113" fmla="*/ 2874266 h 3048899"/>
                    <a:gd name="connsiteX114" fmla="*/ 1423253 w 3177129"/>
                    <a:gd name="connsiteY114" fmla="*/ 2841987 h 3048899"/>
                    <a:gd name="connsiteX115" fmla="*/ 1423227 w 3177129"/>
                    <a:gd name="connsiteY115" fmla="*/ 2841835 h 3048899"/>
                    <a:gd name="connsiteX116" fmla="*/ 1423253 w 3177129"/>
                    <a:gd name="connsiteY116" fmla="*/ 2841098 h 3048899"/>
                    <a:gd name="connsiteX117" fmla="*/ 1417331 w 3177129"/>
                    <a:gd name="connsiteY117" fmla="*/ 2807930 h 3048899"/>
                    <a:gd name="connsiteX118" fmla="*/ 943505 w 3177129"/>
                    <a:gd name="connsiteY118" fmla="*/ 2781870 h 3048899"/>
                    <a:gd name="connsiteX119" fmla="*/ 944067 w 3177129"/>
                    <a:gd name="connsiteY119" fmla="*/ 2797316 h 3048899"/>
                    <a:gd name="connsiteX120" fmla="*/ 934029 w 3177129"/>
                    <a:gd name="connsiteY120" fmla="*/ 2812668 h 3048899"/>
                    <a:gd name="connsiteX121" fmla="*/ 917445 w 3177129"/>
                    <a:gd name="connsiteY121" fmla="*/ 2874266 h 3048899"/>
                    <a:gd name="connsiteX122" fmla="*/ 934029 w 3177129"/>
                    <a:gd name="connsiteY122" fmla="*/ 2812668 h 3048899"/>
                    <a:gd name="connsiteX123" fmla="*/ 944097 w 3177129"/>
                    <a:gd name="connsiteY123" fmla="*/ 2798158 h 3048899"/>
                    <a:gd name="connsiteX124" fmla="*/ 944067 w 3177129"/>
                    <a:gd name="connsiteY124" fmla="*/ 2797316 h 3048899"/>
                    <a:gd name="connsiteX125" fmla="*/ 944097 w 3177129"/>
                    <a:gd name="connsiteY125" fmla="*/ 2797269 h 3048899"/>
                    <a:gd name="connsiteX126" fmla="*/ 943505 w 3177129"/>
                    <a:gd name="connsiteY126" fmla="*/ 2781870 h 3048899"/>
                    <a:gd name="connsiteX127" fmla="*/ 1976445 w 3177129"/>
                    <a:gd name="connsiteY127" fmla="*/ 2762917 h 3048899"/>
                    <a:gd name="connsiteX128" fmla="*/ 1903002 w 3177129"/>
                    <a:gd name="connsiteY128" fmla="*/ 2772393 h 3048899"/>
                    <a:gd name="connsiteX129" fmla="*/ 1976445 w 3177129"/>
                    <a:gd name="connsiteY129" fmla="*/ 2762917 h 3048899"/>
                    <a:gd name="connsiteX130" fmla="*/ 628411 w 3177129"/>
                    <a:gd name="connsiteY130" fmla="*/ 2751071 h 3048899"/>
                    <a:gd name="connsiteX131" fmla="*/ 590505 w 3177129"/>
                    <a:gd name="connsiteY131" fmla="*/ 2777131 h 3048899"/>
                    <a:gd name="connsiteX132" fmla="*/ 628411 w 3177129"/>
                    <a:gd name="connsiteY132" fmla="*/ 2751071 h 3048899"/>
                    <a:gd name="connsiteX133" fmla="*/ 434143 w 3177129"/>
                    <a:gd name="connsiteY133" fmla="*/ 2751071 h 3048899"/>
                    <a:gd name="connsiteX134" fmla="*/ 460203 w 3177129"/>
                    <a:gd name="connsiteY134" fmla="*/ 2751071 h 3048899"/>
                    <a:gd name="connsiteX135" fmla="*/ 434143 w 3177129"/>
                    <a:gd name="connsiteY135" fmla="*/ 2751071 h 3048899"/>
                    <a:gd name="connsiteX136" fmla="*/ 1185156 w 3177129"/>
                    <a:gd name="connsiteY136" fmla="*/ 2717903 h 3048899"/>
                    <a:gd name="connsiteX137" fmla="*/ 1140143 w 3177129"/>
                    <a:gd name="connsiteY137" fmla="*/ 2810299 h 3048899"/>
                    <a:gd name="connsiteX138" fmla="*/ 1159096 w 3177129"/>
                    <a:gd name="connsiteY138" fmla="*/ 2862420 h 3048899"/>
                    <a:gd name="connsiteX139" fmla="*/ 1140143 w 3177129"/>
                    <a:gd name="connsiteY139" fmla="*/ 2810299 h 3048899"/>
                    <a:gd name="connsiteX140" fmla="*/ 1185156 w 3177129"/>
                    <a:gd name="connsiteY140" fmla="*/ 2717903 h 3048899"/>
                    <a:gd name="connsiteX141" fmla="*/ 1149619 w 3177129"/>
                    <a:gd name="connsiteY141" fmla="*/ 2710796 h 3048899"/>
                    <a:gd name="connsiteX142" fmla="*/ 1071438 w 3177129"/>
                    <a:gd name="connsiteY142" fmla="*/ 2736856 h 3048899"/>
                    <a:gd name="connsiteX143" fmla="*/ 1149619 w 3177129"/>
                    <a:gd name="connsiteY143" fmla="*/ 2710796 h 3048899"/>
                    <a:gd name="connsiteX144" fmla="*/ 2125700 w 3177129"/>
                    <a:gd name="connsiteY144" fmla="*/ 2708427 h 3048899"/>
                    <a:gd name="connsiteX145" fmla="*/ 2144653 w 3177129"/>
                    <a:gd name="connsiteY145" fmla="*/ 2720272 h 3048899"/>
                    <a:gd name="connsiteX146" fmla="*/ 2142432 w 3177129"/>
                    <a:gd name="connsiteY146" fmla="*/ 2739559 h 3048899"/>
                    <a:gd name="connsiteX147" fmla="*/ 2142516 w 3177129"/>
                    <a:gd name="connsiteY147" fmla="*/ 2739791 h 3048899"/>
                    <a:gd name="connsiteX148" fmla="*/ 2142432 w 3177129"/>
                    <a:gd name="connsiteY148" fmla="*/ 2740558 h 3048899"/>
                    <a:gd name="connsiteX149" fmla="*/ 2173082 w 3177129"/>
                    <a:gd name="connsiteY149" fmla="*/ 2781870 h 3048899"/>
                    <a:gd name="connsiteX150" fmla="*/ 2194405 w 3177129"/>
                    <a:gd name="connsiteY150" fmla="*/ 2796084 h 3048899"/>
                    <a:gd name="connsiteX151" fmla="*/ 2173082 w 3177129"/>
                    <a:gd name="connsiteY151" fmla="*/ 2781870 h 3048899"/>
                    <a:gd name="connsiteX152" fmla="*/ 2148206 w 3177129"/>
                    <a:gd name="connsiteY152" fmla="*/ 2755514 h 3048899"/>
                    <a:gd name="connsiteX153" fmla="*/ 2142516 w 3177129"/>
                    <a:gd name="connsiteY153" fmla="*/ 2739791 h 3048899"/>
                    <a:gd name="connsiteX154" fmla="*/ 2144653 w 3177129"/>
                    <a:gd name="connsiteY154" fmla="*/ 2720272 h 3048899"/>
                    <a:gd name="connsiteX155" fmla="*/ 2125700 w 3177129"/>
                    <a:gd name="connsiteY155" fmla="*/ 2708427 h 3048899"/>
                    <a:gd name="connsiteX156" fmla="*/ 2317599 w 3177129"/>
                    <a:gd name="connsiteY156" fmla="*/ 2701319 h 3048899"/>
                    <a:gd name="connsiteX157" fmla="*/ 2333737 w 3177129"/>
                    <a:gd name="connsiteY157" fmla="*/ 2718590 h 3048899"/>
                    <a:gd name="connsiteX158" fmla="*/ 2338921 w 3177129"/>
                    <a:gd name="connsiteY158" fmla="*/ 2753440 h 3048899"/>
                    <a:gd name="connsiteX159" fmla="*/ 2346029 w 3177129"/>
                    <a:gd name="connsiteY159" fmla="*/ 2796084 h 3048899"/>
                    <a:gd name="connsiteX160" fmla="*/ 2338921 w 3177129"/>
                    <a:gd name="connsiteY160" fmla="*/ 2753440 h 3048899"/>
                    <a:gd name="connsiteX161" fmla="*/ 2334479 w 3177129"/>
                    <a:gd name="connsiteY161" fmla="*/ 2719384 h 3048899"/>
                    <a:gd name="connsiteX162" fmla="*/ 2333737 w 3177129"/>
                    <a:gd name="connsiteY162" fmla="*/ 2718590 h 3048899"/>
                    <a:gd name="connsiteX163" fmla="*/ 2333591 w 3177129"/>
                    <a:gd name="connsiteY163" fmla="*/ 2717608 h 3048899"/>
                    <a:gd name="connsiteX164" fmla="*/ 2317599 w 3177129"/>
                    <a:gd name="connsiteY164" fmla="*/ 2701319 h 3048899"/>
                    <a:gd name="connsiteX165" fmla="*/ 727914 w 3177129"/>
                    <a:gd name="connsiteY165" fmla="*/ 2696581 h 3048899"/>
                    <a:gd name="connsiteX166" fmla="*/ 734689 w 3177129"/>
                    <a:gd name="connsiteY166" fmla="*/ 2713054 h 3048899"/>
                    <a:gd name="connsiteX167" fmla="*/ 735511 w 3177129"/>
                    <a:gd name="connsiteY167" fmla="*/ 2713657 h 3048899"/>
                    <a:gd name="connsiteX168" fmla="*/ 735688 w 3177129"/>
                    <a:gd name="connsiteY168" fmla="*/ 2714054 h 3048899"/>
                    <a:gd name="connsiteX169" fmla="*/ 777666 w 3177129"/>
                    <a:gd name="connsiteY169" fmla="*/ 2727380 h 3048899"/>
                    <a:gd name="connsiteX170" fmla="*/ 851109 w 3177129"/>
                    <a:gd name="connsiteY170" fmla="*/ 2720272 h 3048899"/>
                    <a:gd name="connsiteX171" fmla="*/ 893753 w 3177129"/>
                    <a:gd name="connsiteY171" fmla="*/ 2696581 h 3048899"/>
                    <a:gd name="connsiteX172" fmla="*/ 851109 w 3177129"/>
                    <a:gd name="connsiteY172" fmla="*/ 2720272 h 3048899"/>
                    <a:gd name="connsiteX173" fmla="*/ 777666 w 3177129"/>
                    <a:gd name="connsiteY173" fmla="*/ 2727380 h 3048899"/>
                    <a:gd name="connsiteX174" fmla="*/ 746571 w 3177129"/>
                    <a:gd name="connsiteY174" fmla="*/ 2721754 h 3048899"/>
                    <a:gd name="connsiteX175" fmla="*/ 735511 w 3177129"/>
                    <a:gd name="connsiteY175" fmla="*/ 2713657 h 3048899"/>
                    <a:gd name="connsiteX176" fmla="*/ 1324935 w 3177129"/>
                    <a:gd name="connsiteY176" fmla="*/ 2694212 h 3048899"/>
                    <a:gd name="connsiteX177" fmla="*/ 1284659 w 3177129"/>
                    <a:gd name="connsiteY177" fmla="*/ 2741594 h 3048899"/>
                    <a:gd name="connsiteX178" fmla="*/ 1324935 w 3177129"/>
                    <a:gd name="connsiteY178" fmla="*/ 2694212 h 3048899"/>
                    <a:gd name="connsiteX179" fmla="*/ 2383935 w 3177129"/>
                    <a:gd name="connsiteY179" fmla="*/ 2668152 h 3048899"/>
                    <a:gd name="connsiteX180" fmla="*/ 2417102 w 3177129"/>
                    <a:gd name="connsiteY180" fmla="*/ 2684736 h 3048899"/>
                    <a:gd name="connsiteX181" fmla="*/ 2383935 w 3177129"/>
                    <a:gd name="connsiteY181" fmla="*/ 2668152 h 3048899"/>
                    <a:gd name="connsiteX182" fmla="*/ 2744042 w 3177129"/>
                    <a:gd name="connsiteY182" fmla="*/ 2665782 h 3048899"/>
                    <a:gd name="connsiteX183" fmla="*/ 2727458 w 3177129"/>
                    <a:gd name="connsiteY183" fmla="*/ 2710796 h 3048899"/>
                    <a:gd name="connsiteX184" fmla="*/ 2706469 w 3177129"/>
                    <a:gd name="connsiteY184" fmla="*/ 2765768 h 3048899"/>
                    <a:gd name="connsiteX185" fmla="*/ 2706494 w 3177129"/>
                    <a:gd name="connsiteY185" fmla="*/ 2765825 h 3048899"/>
                    <a:gd name="connsiteX186" fmla="*/ 2706469 w 3177129"/>
                    <a:gd name="connsiteY186" fmla="*/ 2766101 h 3048899"/>
                    <a:gd name="connsiteX187" fmla="*/ 2715613 w 3177129"/>
                    <a:gd name="connsiteY187" fmla="*/ 2786608 h 3048899"/>
                    <a:gd name="connsiteX188" fmla="*/ 2706494 w 3177129"/>
                    <a:gd name="connsiteY188" fmla="*/ 2765825 h 3048899"/>
                    <a:gd name="connsiteX189" fmla="*/ 2708209 w 3177129"/>
                    <a:gd name="connsiteY189" fmla="*/ 2746926 h 3048899"/>
                    <a:gd name="connsiteX190" fmla="*/ 2727458 w 3177129"/>
                    <a:gd name="connsiteY190" fmla="*/ 2710796 h 3048899"/>
                    <a:gd name="connsiteX191" fmla="*/ 2744042 w 3177129"/>
                    <a:gd name="connsiteY191" fmla="*/ 2665782 h 3048899"/>
                    <a:gd name="connsiteX192" fmla="*/ 1270445 w 3177129"/>
                    <a:gd name="connsiteY192" fmla="*/ 2663414 h 3048899"/>
                    <a:gd name="connsiteX193" fmla="*/ 1308351 w 3177129"/>
                    <a:gd name="connsiteY193" fmla="*/ 2696581 h 3048899"/>
                    <a:gd name="connsiteX194" fmla="*/ 1270445 w 3177129"/>
                    <a:gd name="connsiteY194" fmla="*/ 2663414 h 3048899"/>
                    <a:gd name="connsiteX195" fmla="*/ 659210 w 3177129"/>
                    <a:gd name="connsiteY195" fmla="*/ 2663414 h 3048899"/>
                    <a:gd name="connsiteX196" fmla="*/ 665186 w 3177129"/>
                    <a:gd name="connsiteY196" fmla="*/ 2693863 h 3048899"/>
                    <a:gd name="connsiteX197" fmla="*/ 659543 w 3177129"/>
                    <a:gd name="connsiteY197" fmla="*/ 2706391 h 3048899"/>
                    <a:gd name="connsiteX198" fmla="*/ 644995 w 3177129"/>
                    <a:gd name="connsiteY198" fmla="*/ 2717903 h 3048899"/>
                    <a:gd name="connsiteX199" fmla="*/ 665429 w 3177129"/>
                    <a:gd name="connsiteY199" fmla="*/ 2695101 h 3048899"/>
                    <a:gd name="connsiteX200" fmla="*/ 665186 w 3177129"/>
                    <a:gd name="connsiteY200" fmla="*/ 2693863 h 3048899"/>
                    <a:gd name="connsiteX201" fmla="*/ 665429 w 3177129"/>
                    <a:gd name="connsiteY201" fmla="*/ 2693324 h 3048899"/>
                    <a:gd name="connsiteX202" fmla="*/ 659210 w 3177129"/>
                    <a:gd name="connsiteY202" fmla="*/ 2663414 h 3048899"/>
                    <a:gd name="connsiteX203" fmla="*/ 2026271 w 3177129"/>
                    <a:gd name="connsiteY203" fmla="*/ 2655158 h 3048899"/>
                    <a:gd name="connsiteX204" fmla="*/ 2014351 w 3177129"/>
                    <a:gd name="connsiteY204" fmla="*/ 2658675 h 3048899"/>
                    <a:gd name="connsiteX205" fmla="*/ 2026403 w 3177129"/>
                    <a:gd name="connsiteY205" fmla="*/ 2655216 h 3048899"/>
                    <a:gd name="connsiteX206" fmla="*/ 2035081 w 3177129"/>
                    <a:gd name="connsiteY206" fmla="*/ 2658971 h 3048899"/>
                    <a:gd name="connsiteX207" fmla="*/ 2052257 w 3177129"/>
                    <a:gd name="connsiteY207" fmla="*/ 2668152 h 3048899"/>
                    <a:gd name="connsiteX208" fmla="*/ 2068841 w 3177129"/>
                    <a:gd name="connsiteY208" fmla="*/ 2706058 h 3048899"/>
                    <a:gd name="connsiteX209" fmla="*/ 2064103 w 3177129"/>
                    <a:gd name="connsiteY209" fmla="*/ 2729749 h 3048899"/>
                    <a:gd name="connsiteX210" fmla="*/ 2068841 w 3177129"/>
                    <a:gd name="connsiteY210" fmla="*/ 2706058 h 3048899"/>
                    <a:gd name="connsiteX211" fmla="*/ 2052257 w 3177129"/>
                    <a:gd name="connsiteY211" fmla="*/ 2668152 h 3048899"/>
                    <a:gd name="connsiteX212" fmla="*/ 2026604 w 3177129"/>
                    <a:gd name="connsiteY212" fmla="*/ 2655158 h 3048899"/>
                    <a:gd name="connsiteX213" fmla="*/ 2026403 w 3177129"/>
                    <a:gd name="connsiteY213" fmla="*/ 2655216 h 3048899"/>
                    <a:gd name="connsiteX214" fmla="*/ 1346257 w 3177129"/>
                    <a:gd name="connsiteY214" fmla="*/ 2646829 h 3048899"/>
                    <a:gd name="connsiteX215" fmla="*/ 1369948 w 3177129"/>
                    <a:gd name="connsiteY215" fmla="*/ 2689474 h 3048899"/>
                    <a:gd name="connsiteX216" fmla="*/ 1403116 w 3177129"/>
                    <a:gd name="connsiteY216" fmla="*/ 2734487 h 3048899"/>
                    <a:gd name="connsiteX217" fmla="*/ 1369948 w 3177129"/>
                    <a:gd name="connsiteY217" fmla="*/ 2689474 h 3048899"/>
                    <a:gd name="connsiteX218" fmla="*/ 1346257 w 3177129"/>
                    <a:gd name="connsiteY218" fmla="*/ 2646829 h 3048899"/>
                    <a:gd name="connsiteX219" fmla="*/ 2654015 w 3177129"/>
                    <a:gd name="connsiteY219" fmla="*/ 2637353 h 3048899"/>
                    <a:gd name="connsiteX220" fmla="*/ 2554512 w 3177129"/>
                    <a:gd name="connsiteY220" fmla="*/ 2710796 h 3048899"/>
                    <a:gd name="connsiteX221" fmla="*/ 2537928 w 3177129"/>
                    <a:gd name="connsiteY221" fmla="*/ 2720272 h 3048899"/>
                    <a:gd name="connsiteX222" fmla="*/ 2554512 w 3177129"/>
                    <a:gd name="connsiteY222" fmla="*/ 2710796 h 3048899"/>
                    <a:gd name="connsiteX223" fmla="*/ 2654015 w 3177129"/>
                    <a:gd name="connsiteY223" fmla="*/ 2637353 h 3048899"/>
                    <a:gd name="connsiteX224" fmla="*/ 216183 w 3177129"/>
                    <a:gd name="connsiteY224" fmla="*/ 2627877 h 3048899"/>
                    <a:gd name="connsiteX225" fmla="*/ 219949 w 3177129"/>
                    <a:gd name="connsiteY225" fmla="*/ 2654822 h 3048899"/>
                    <a:gd name="connsiteX226" fmla="*/ 211445 w 3177129"/>
                    <a:gd name="connsiteY226" fmla="*/ 2684736 h 3048899"/>
                    <a:gd name="connsiteX227" fmla="*/ 220033 w 3177129"/>
                    <a:gd name="connsiteY227" fmla="*/ 2655418 h 3048899"/>
                    <a:gd name="connsiteX228" fmla="*/ 219949 w 3177129"/>
                    <a:gd name="connsiteY228" fmla="*/ 2654822 h 3048899"/>
                    <a:gd name="connsiteX229" fmla="*/ 220033 w 3177129"/>
                    <a:gd name="connsiteY229" fmla="*/ 2654530 h 3048899"/>
                    <a:gd name="connsiteX230" fmla="*/ 216183 w 3177129"/>
                    <a:gd name="connsiteY230" fmla="*/ 2627877 h 3048899"/>
                    <a:gd name="connsiteX231" fmla="*/ 653287 w 3177129"/>
                    <a:gd name="connsiteY231" fmla="*/ 2611885 h 3048899"/>
                    <a:gd name="connsiteX232" fmla="*/ 642626 w 3177129"/>
                    <a:gd name="connsiteY232" fmla="*/ 2613662 h 3048899"/>
                    <a:gd name="connsiteX233" fmla="*/ 595243 w 3177129"/>
                    <a:gd name="connsiteY233" fmla="*/ 2618400 h 3048899"/>
                    <a:gd name="connsiteX234" fmla="*/ 571552 w 3177129"/>
                    <a:gd name="connsiteY234" fmla="*/ 2634984 h 3048899"/>
                    <a:gd name="connsiteX235" fmla="*/ 595243 w 3177129"/>
                    <a:gd name="connsiteY235" fmla="*/ 2618400 h 3048899"/>
                    <a:gd name="connsiteX236" fmla="*/ 642626 w 3177129"/>
                    <a:gd name="connsiteY236" fmla="*/ 2613662 h 3048899"/>
                    <a:gd name="connsiteX237" fmla="*/ 663948 w 3177129"/>
                    <a:gd name="connsiteY237" fmla="*/ 2620769 h 3048899"/>
                    <a:gd name="connsiteX238" fmla="*/ 653287 w 3177129"/>
                    <a:gd name="connsiteY238" fmla="*/ 2611885 h 3048899"/>
                    <a:gd name="connsiteX239" fmla="*/ 448357 w 3177129"/>
                    <a:gd name="connsiteY239" fmla="*/ 2611292 h 3048899"/>
                    <a:gd name="connsiteX240" fmla="*/ 476787 w 3177129"/>
                    <a:gd name="connsiteY240" fmla="*/ 2642091 h 3048899"/>
                    <a:gd name="connsiteX241" fmla="*/ 448357 w 3177129"/>
                    <a:gd name="connsiteY241" fmla="*/ 2611292 h 3048899"/>
                    <a:gd name="connsiteX242" fmla="*/ 2398149 w 3177129"/>
                    <a:gd name="connsiteY242" fmla="*/ 2606554 h 3048899"/>
                    <a:gd name="connsiteX243" fmla="*/ 2511868 w 3177129"/>
                    <a:gd name="connsiteY243" fmla="*/ 2625507 h 3048899"/>
                    <a:gd name="connsiteX244" fmla="*/ 2530821 w 3177129"/>
                    <a:gd name="connsiteY244" fmla="*/ 2616031 h 3048899"/>
                    <a:gd name="connsiteX245" fmla="*/ 2511868 w 3177129"/>
                    <a:gd name="connsiteY245" fmla="*/ 2625507 h 3048899"/>
                    <a:gd name="connsiteX246" fmla="*/ 2398149 w 3177129"/>
                    <a:gd name="connsiteY246" fmla="*/ 2606554 h 3048899"/>
                    <a:gd name="connsiteX247" fmla="*/ 1242015 w 3177129"/>
                    <a:gd name="connsiteY247" fmla="*/ 2606554 h 3048899"/>
                    <a:gd name="connsiteX248" fmla="*/ 1256230 w 3177129"/>
                    <a:gd name="connsiteY248" fmla="*/ 2613662 h 3048899"/>
                    <a:gd name="connsiteX249" fmla="*/ 1242015 w 3177129"/>
                    <a:gd name="connsiteY249" fmla="*/ 2606554 h 3048899"/>
                    <a:gd name="connsiteX250" fmla="*/ 334639 w 3177129"/>
                    <a:gd name="connsiteY250" fmla="*/ 2589970 h 3048899"/>
                    <a:gd name="connsiteX251" fmla="*/ 341747 w 3177129"/>
                    <a:gd name="connsiteY251" fmla="*/ 2592340 h 3048899"/>
                    <a:gd name="connsiteX252" fmla="*/ 334639 w 3177129"/>
                    <a:gd name="connsiteY252" fmla="*/ 2589970 h 3048899"/>
                    <a:gd name="connsiteX253" fmla="*/ 2267847 w 3177129"/>
                    <a:gd name="connsiteY253" fmla="*/ 2582863 h 3048899"/>
                    <a:gd name="connsiteX254" fmla="*/ 2291539 w 3177129"/>
                    <a:gd name="connsiteY254" fmla="*/ 2613662 h 3048899"/>
                    <a:gd name="connsiteX255" fmla="*/ 2331814 w 3177129"/>
                    <a:gd name="connsiteY255" fmla="*/ 2627877 h 3048899"/>
                    <a:gd name="connsiteX256" fmla="*/ 2355505 w 3177129"/>
                    <a:gd name="connsiteY256" fmla="*/ 2646829 h 3048899"/>
                    <a:gd name="connsiteX257" fmla="*/ 2267847 w 3177129"/>
                    <a:gd name="connsiteY257" fmla="*/ 2670521 h 3048899"/>
                    <a:gd name="connsiteX258" fmla="*/ 2260740 w 3177129"/>
                    <a:gd name="connsiteY258" fmla="*/ 2687105 h 3048899"/>
                    <a:gd name="connsiteX259" fmla="*/ 2267847 w 3177129"/>
                    <a:gd name="connsiteY259" fmla="*/ 2670521 h 3048899"/>
                    <a:gd name="connsiteX260" fmla="*/ 2355505 w 3177129"/>
                    <a:gd name="connsiteY260" fmla="*/ 2646829 h 3048899"/>
                    <a:gd name="connsiteX261" fmla="*/ 2331814 w 3177129"/>
                    <a:gd name="connsiteY261" fmla="*/ 2627877 h 3048899"/>
                    <a:gd name="connsiteX262" fmla="*/ 2291539 w 3177129"/>
                    <a:gd name="connsiteY262" fmla="*/ 2613662 h 3048899"/>
                    <a:gd name="connsiteX263" fmla="*/ 2267847 w 3177129"/>
                    <a:gd name="connsiteY263" fmla="*/ 2582863 h 3048899"/>
                    <a:gd name="connsiteX264" fmla="*/ 2800901 w 3177129"/>
                    <a:gd name="connsiteY264" fmla="*/ 2573387 h 3048899"/>
                    <a:gd name="connsiteX265" fmla="*/ 2744042 w 3177129"/>
                    <a:gd name="connsiteY265" fmla="*/ 2646829 h 3048899"/>
                    <a:gd name="connsiteX266" fmla="*/ 2800901 w 3177129"/>
                    <a:gd name="connsiteY266" fmla="*/ 2573387 h 3048899"/>
                    <a:gd name="connsiteX267" fmla="*/ 2473961 w 3177129"/>
                    <a:gd name="connsiteY267" fmla="*/ 2566279 h 3048899"/>
                    <a:gd name="connsiteX268" fmla="*/ 2455009 w 3177129"/>
                    <a:gd name="connsiteY268" fmla="*/ 2578125 h 3048899"/>
                    <a:gd name="connsiteX269" fmla="*/ 2473961 w 3177129"/>
                    <a:gd name="connsiteY269" fmla="*/ 2566279 h 3048899"/>
                    <a:gd name="connsiteX270" fmla="*/ 588136 w 3177129"/>
                    <a:gd name="connsiteY270" fmla="*/ 2556803 h 3048899"/>
                    <a:gd name="connsiteX271" fmla="*/ 581029 w 3177129"/>
                    <a:gd name="connsiteY271" fmla="*/ 2582863 h 3048899"/>
                    <a:gd name="connsiteX272" fmla="*/ 588136 w 3177129"/>
                    <a:gd name="connsiteY272" fmla="*/ 2556803 h 3048899"/>
                    <a:gd name="connsiteX273" fmla="*/ 2562804 w 3177129"/>
                    <a:gd name="connsiteY273" fmla="*/ 2550288 h 3048899"/>
                    <a:gd name="connsiteX274" fmla="*/ 2552143 w 3177129"/>
                    <a:gd name="connsiteY274" fmla="*/ 2556803 h 3048899"/>
                    <a:gd name="connsiteX275" fmla="*/ 2573465 w 3177129"/>
                    <a:gd name="connsiteY275" fmla="*/ 2554434 h 3048899"/>
                    <a:gd name="connsiteX276" fmla="*/ 2562804 w 3177129"/>
                    <a:gd name="connsiteY276" fmla="*/ 2550288 h 3048899"/>
                    <a:gd name="connsiteX277" fmla="*/ 422297 w 3177129"/>
                    <a:gd name="connsiteY277" fmla="*/ 2533112 h 3048899"/>
                    <a:gd name="connsiteX278" fmla="*/ 389129 w 3177129"/>
                    <a:gd name="connsiteY278" fmla="*/ 2547326 h 3048899"/>
                    <a:gd name="connsiteX279" fmla="*/ 422297 w 3177129"/>
                    <a:gd name="connsiteY279" fmla="*/ 2533112 h 3048899"/>
                    <a:gd name="connsiteX280" fmla="*/ 720807 w 3177129"/>
                    <a:gd name="connsiteY280" fmla="*/ 2528373 h 3048899"/>
                    <a:gd name="connsiteX281" fmla="*/ 715773 w 3177129"/>
                    <a:gd name="connsiteY281" fmla="*/ 2563022 h 3048899"/>
                    <a:gd name="connsiteX282" fmla="*/ 702591 w 3177129"/>
                    <a:gd name="connsiteY282" fmla="*/ 2567318 h 3048899"/>
                    <a:gd name="connsiteX283" fmla="*/ 680532 w 3177129"/>
                    <a:gd name="connsiteY283" fmla="*/ 2563910 h 3048899"/>
                    <a:gd name="connsiteX284" fmla="*/ 635519 w 3177129"/>
                    <a:gd name="connsiteY284" fmla="*/ 2542588 h 3048899"/>
                    <a:gd name="connsiteX285" fmla="*/ 680532 w 3177129"/>
                    <a:gd name="connsiteY285" fmla="*/ 2563910 h 3048899"/>
                    <a:gd name="connsiteX286" fmla="*/ 702484 w 3177129"/>
                    <a:gd name="connsiteY286" fmla="*/ 2567353 h 3048899"/>
                    <a:gd name="connsiteX287" fmla="*/ 702591 w 3177129"/>
                    <a:gd name="connsiteY287" fmla="*/ 2567318 h 3048899"/>
                    <a:gd name="connsiteX288" fmla="*/ 702817 w 3177129"/>
                    <a:gd name="connsiteY288" fmla="*/ 2567353 h 3048899"/>
                    <a:gd name="connsiteX289" fmla="*/ 720807 w 3177129"/>
                    <a:gd name="connsiteY289" fmla="*/ 2528373 h 3048899"/>
                    <a:gd name="connsiteX290" fmla="*/ 1656612 w 3177129"/>
                    <a:gd name="connsiteY290" fmla="*/ 2523635 h 3048899"/>
                    <a:gd name="connsiteX291" fmla="*/ 1663720 w 3177129"/>
                    <a:gd name="connsiteY291" fmla="*/ 2542588 h 3048899"/>
                    <a:gd name="connsiteX292" fmla="*/ 1656612 w 3177129"/>
                    <a:gd name="connsiteY292" fmla="*/ 2523635 h 3048899"/>
                    <a:gd name="connsiteX293" fmla="*/ 1085653 w 3177129"/>
                    <a:gd name="connsiteY293" fmla="*/ 2523635 h 3048899"/>
                    <a:gd name="connsiteX294" fmla="*/ 1199371 w 3177129"/>
                    <a:gd name="connsiteY294" fmla="*/ 2554434 h 3048899"/>
                    <a:gd name="connsiteX295" fmla="*/ 1230170 w 3177129"/>
                    <a:gd name="connsiteY295" fmla="*/ 2559172 h 3048899"/>
                    <a:gd name="connsiteX296" fmla="*/ 1199371 w 3177129"/>
                    <a:gd name="connsiteY296" fmla="*/ 2554434 h 3048899"/>
                    <a:gd name="connsiteX297" fmla="*/ 1085653 w 3177129"/>
                    <a:gd name="connsiteY297" fmla="*/ 2523635 h 3048899"/>
                    <a:gd name="connsiteX298" fmla="*/ 299102 w 3177129"/>
                    <a:gd name="connsiteY298" fmla="*/ 2516527 h 3048899"/>
                    <a:gd name="connsiteX299" fmla="*/ 308579 w 3177129"/>
                    <a:gd name="connsiteY299" fmla="*/ 2537850 h 3048899"/>
                    <a:gd name="connsiteX300" fmla="*/ 310891 w 3177129"/>
                    <a:gd name="connsiteY300" fmla="*/ 2562415 h 3048899"/>
                    <a:gd name="connsiteX301" fmla="*/ 308579 w 3177129"/>
                    <a:gd name="connsiteY301" fmla="*/ 2573831 h 3048899"/>
                    <a:gd name="connsiteX302" fmla="*/ 299102 w 3177129"/>
                    <a:gd name="connsiteY302" fmla="*/ 2582863 h 3048899"/>
                    <a:gd name="connsiteX303" fmla="*/ 280149 w 3177129"/>
                    <a:gd name="connsiteY303" fmla="*/ 2585232 h 3048899"/>
                    <a:gd name="connsiteX304" fmla="*/ 299102 w 3177129"/>
                    <a:gd name="connsiteY304" fmla="*/ 2582863 h 3048899"/>
                    <a:gd name="connsiteX305" fmla="*/ 310948 w 3177129"/>
                    <a:gd name="connsiteY305" fmla="*/ 2563022 h 3048899"/>
                    <a:gd name="connsiteX306" fmla="*/ 310891 w 3177129"/>
                    <a:gd name="connsiteY306" fmla="*/ 2562415 h 3048899"/>
                    <a:gd name="connsiteX307" fmla="*/ 310948 w 3177129"/>
                    <a:gd name="connsiteY307" fmla="*/ 2562134 h 3048899"/>
                    <a:gd name="connsiteX308" fmla="*/ 308579 w 3177129"/>
                    <a:gd name="connsiteY308" fmla="*/ 2537850 h 3048899"/>
                    <a:gd name="connsiteX309" fmla="*/ 299102 w 3177129"/>
                    <a:gd name="connsiteY309" fmla="*/ 2516527 h 3048899"/>
                    <a:gd name="connsiteX310" fmla="*/ 491002 w 3177129"/>
                    <a:gd name="connsiteY310" fmla="*/ 2504682 h 3048899"/>
                    <a:gd name="connsiteX311" fmla="*/ 487971 w 3177129"/>
                    <a:gd name="connsiteY311" fmla="*/ 2511844 h 3048899"/>
                    <a:gd name="connsiteX312" fmla="*/ 479156 w 3177129"/>
                    <a:gd name="connsiteY312" fmla="*/ 2516527 h 3048899"/>
                    <a:gd name="connsiteX313" fmla="*/ 487744 w 3177129"/>
                    <a:gd name="connsiteY313" fmla="*/ 2512382 h 3048899"/>
                    <a:gd name="connsiteX314" fmla="*/ 487971 w 3177129"/>
                    <a:gd name="connsiteY314" fmla="*/ 2511844 h 3048899"/>
                    <a:gd name="connsiteX315" fmla="*/ 488633 w 3177129"/>
                    <a:gd name="connsiteY315" fmla="*/ 2511493 h 3048899"/>
                    <a:gd name="connsiteX316" fmla="*/ 491002 w 3177129"/>
                    <a:gd name="connsiteY316" fmla="*/ 2504682 h 3048899"/>
                    <a:gd name="connsiteX317" fmla="*/ 2296277 w 3177129"/>
                    <a:gd name="connsiteY317" fmla="*/ 2495205 h 3048899"/>
                    <a:gd name="connsiteX318" fmla="*/ 2319968 w 3177129"/>
                    <a:gd name="connsiteY318" fmla="*/ 2544957 h 3048899"/>
                    <a:gd name="connsiteX319" fmla="*/ 2296277 w 3177129"/>
                    <a:gd name="connsiteY319" fmla="*/ 2495205 h 3048899"/>
                    <a:gd name="connsiteX320" fmla="*/ 2672968 w 3177129"/>
                    <a:gd name="connsiteY320" fmla="*/ 2485729 h 3048899"/>
                    <a:gd name="connsiteX321" fmla="*/ 2661123 w 3177129"/>
                    <a:gd name="connsiteY321" fmla="*/ 2530742 h 3048899"/>
                    <a:gd name="connsiteX322" fmla="*/ 2672968 w 3177129"/>
                    <a:gd name="connsiteY322" fmla="*/ 2485729 h 3048899"/>
                    <a:gd name="connsiteX323" fmla="*/ 211445 w 3177129"/>
                    <a:gd name="connsiteY323" fmla="*/ 2485729 h 3048899"/>
                    <a:gd name="connsiteX324" fmla="*/ 218552 w 3177129"/>
                    <a:gd name="connsiteY324" fmla="*/ 2502313 h 3048899"/>
                    <a:gd name="connsiteX325" fmla="*/ 228028 w 3177129"/>
                    <a:gd name="connsiteY325" fmla="*/ 2495205 h 3048899"/>
                    <a:gd name="connsiteX326" fmla="*/ 218552 w 3177129"/>
                    <a:gd name="connsiteY326" fmla="*/ 2502313 h 3048899"/>
                    <a:gd name="connsiteX327" fmla="*/ 211445 w 3177129"/>
                    <a:gd name="connsiteY327" fmla="*/ 2485729 h 3048899"/>
                    <a:gd name="connsiteX328" fmla="*/ 322794 w 3177129"/>
                    <a:gd name="connsiteY328" fmla="*/ 2480990 h 3048899"/>
                    <a:gd name="connsiteX329" fmla="*/ 301471 w 3177129"/>
                    <a:gd name="connsiteY329" fmla="*/ 2490467 h 3048899"/>
                    <a:gd name="connsiteX330" fmla="*/ 322794 w 3177129"/>
                    <a:gd name="connsiteY330" fmla="*/ 2480990 h 3048899"/>
                    <a:gd name="connsiteX331" fmla="*/ 1632921 w 3177129"/>
                    <a:gd name="connsiteY331" fmla="*/ 2469145 h 3048899"/>
                    <a:gd name="connsiteX332" fmla="*/ 1597384 w 3177129"/>
                    <a:gd name="connsiteY332" fmla="*/ 2509420 h 3048899"/>
                    <a:gd name="connsiteX333" fmla="*/ 1632921 w 3177129"/>
                    <a:gd name="connsiteY333" fmla="*/ 2469145 h 3048899"/>
                    <a:gd name="connsiteX334" fmla="*/ 1495512 w 3177129"/>
                    <a:gd name="connsiteY334" fmla="*/ 2464407 h 3048899"/>
                    <a:gd name="connsiteX335" fmla="*/ 1519203 w 3177129"/>
                    <a:gd name="connsiteY335" fmla="*/ 2492836 h 3048899"/>
                    <a:gd name="connsiteX336" fmla="*/ 1533714 w 3177129"/>
                    <a:gd name="connsiteY336" fmla="*/ 2489875 h 3048899"/>
                    <a:gd name="connsiteX337" fmla="*/ 1534868 w 3177129"/>
                    <a:gd name="connsiteY337" fmla="*/ 2490066 h 3048899"/>
                    <a:gd name="connsiteX338" fmla="*/ 1542894 w 3177129"/>
                    <a:gd name="connsiteY338" fmla="*/ 2497575 h 3048899"/>
                    <a:gd name="connsiteX339" fmla="*/ 1539526 w 3177129"/>
                    <a:gd name="connsiteY339" fmla="*/ 2490838 h 3048899"/>
                    <a:gd name="connsiteX340" fmla="*/ 1534868 w 3177129"/>
                    <a:gd name="connsiteY340" fmla="*/ 2490066 h 3048899"/>
                    <a:gd name="connsiteX341" fmla="*/ 1533714 w 3177129"/>
                    <a:gd name="connsiteY341" fmla="*/ 2488987 h 3048899"/>
                    <a:gd name="connsiteX342" fmla="*/ 1519203 w 3177129"/>
                    <a:gd name="connsiteY342" fmla="*/ 2492836 h 3048899"/>
                    <a:gd name="connsiteX343" fmla="*/ 1495512 w 3177129"/>
                    <a:gd name="connsiteY343" fmla="*/ 2464407 h 3048899"/>
                    <a:gd name="connsiteX344" fmla="*/ 1471820 w 3177129"/>
                    <a:gd name="connsiteY344" fmla="*/ 2457299 h 3048899"/>
                    <a:gd name="connsiteX345" fmla="*/ 1486035 w 3177129"/>
                    <a:gd name="connsiteY345" fmla="*/ 2466776 h 3048899"/>
                    <a:gd name="connsiteX346" fmla="*/ 1471820 w 3177129"/>
                    <a:gd name="connsiteY346" fmla="*/ 2457299 h 3048899"/>
                    <a:gd name="connsiteX347" fmla="*/ 2815116 w 3177129"/>
                    <a:gd name="connsiteY347" fmla="*/ 2447823 h 3048899"/>
                    <a:gd name="connsiteX348" fmla="*/ 2793794 w 3177129"/>
                    <a:gd name="connsiteY348" fmla="*/ 2502313 h 3048899"/>
                    <a:gd name="connsiteX349" fmla="*/ 2815116 w 3177129"/>
                    <a:gd name="connsiteY349" fmla="*/ 2447823 h 3048899"/>
                    <a:gd name="connsiteX350" fmla="*/ 469680 w 3177129"/>
                    <a:gd name="connsiteY350" fmla="*/ 2445454 h 3048899"/>
                    <a:gd name="connsiteX351" fmla="*/ 498406 w 3177129"/>
                    <a:gd name="connsiteY351" fmla="*/ 2454634 h 3048899"/>
                    <a:gd name="connsiteX352" fmla="*/ 499260 w 3177129"/>
                    <a:gd name="connsiteY352" fmla="*/ 2454624 h 3048899"/>
                    <a:gd name="connsiteX353" fmla="*/ 499294 w 3177129"/>
                    <a:gd name="connsiteY353" fmla="*/ 2454634 h 3048899"/>
                    <a:gd name="connsiteX354" fmla="*/ 528908 w 3177129"/>
                    <a:gd name="connsiteY354" fmla="*/ 2447823 h 3048899"/>
                    <a:gd name="connsiteX355" fmla="*/ 513324 w 3177129"/>
                    <a:gd name="connsiteY355" fmla="*/ 2454449 h 3048899"/>
                    <a:gd name="connsiteX356" fmla="*/ 499260 w 3177129"/>
                    <a:gd name="connsiteY356" fmla="*/ 2454624 h 3048899"/>
                    <a:gd name="connsiteX357" fmla="*/ 2045149 w 3177129"/>
                    <a:gd name="connsiteY357" fmla="*/ 2435977 h 3048899"/>
                    <a:gd name="connsiteX358" fmla="*/ 2049888 w 3177129"/>
                    <a:gd name="connsiteY358" fmla="*/ 2452561 h 3048899"/>
                    <a:gd name="connsiteX359" fmla="*/ 2045149 w 3177129"/>
                    <a:gd name="connsiteY359" fmla="*/ 2435977 h 3048899"/>
                    <a:gd name="connsiteX360" fmla="*/ 1050116 w 3177129"/>
                    <a:gd name="connsiteY360" fmla="*/ 2433608 h 3048899"/>
                    <a:gd name="connsiteX361" fmla="*/ 1035901 w 3177129"/>
                    <a:gd name="connsiteY361" fmla="*/ 2488098 h 3048899"/>
                    <a:gd name="connsiteX362" fmla="*/ 1050116 w 3177129"/>
                    <a:gd name="connsiteY362" fmla="*/ 2433608 h 3048899"/>
                    <a:gd name="connsiteX363" fmla="*/ 2097863 w 3177129"/>
                    <a:gd name="connsiteY363" fmla="*/ 2426205 h 3048899"/>
                    <a:gd name="connsiteX364" fmla="*/ 2083055 w 3177129"/>
                    <a:gd name="connsiteY364" fmla="*/ 2431239 h 3048899"/>
                    <a:gd name="connsiteX365" fmla="*/ 2116223 w 3177129"/>
                    <a:gd name="connsiteY365" fmla="*/ 2426501 h 3048899"/>
                    <a:gd name="connsiteX366" fmla="*/ 2097863 w 3177129"/>
                    <a:gd name="connsiteY366" fmla="*/ 2426205 h 3048899"/>
                    <a:gd name="connsiteX367" fmla="*/ 2618478 w 3177129"/>
                    <a:gd name="connsiteY367" fmla="*/ 2421466 h 3048899"/>
                    <a:gd name="connsiteX368" fmla="*/ 2606633 w 3177129"/>
                    <a:gd name="connsiteY368" fmla="*/ 2421762 h 3048899"/>
                    <a:gd name="connsiteX369" fmla="*/ 2619344 w 3177129"/>
                    <a:gd name="connsiteY369" fmla="*/ 2422354 h 3048899"/>
                    <a:gd name="connsiteX370" fmla="*/ 2630324 w 3177129"/>
                    <a:gd name="connsiteY370" fmla="*/ 2433608 h 3048899"/>
                    <a:gd name="connsiteX371" fmla="*/ 2619367 w 3177129"/>
                    <a:gd name="connsiteY371" fmla="*/ 2422355 h 3048899"/>
                    <a:gd name="connsiteX372" fmla="*/ 2619344 w 3177129"/>
                    <a:gd name="connsiteY372" fmla="*/ 2422354 h 3048899"/>
                    <a:gd name="connsiteX373" fmla="*/ 438881 w 3177129"/>
                    <a:gd name="connsiteY373" fmla="*/ 2400440 h 3048899"/>
                    <a:gd name="connsiteX374" fmla="*/ 486263 w 3177129"/>
                    <a:gd name="connsiteY374" fmla="*/ 2424132 h 3048899"/>
                    <a:gd name="connsiteX375" fmla="*/ 438881 w 3177129"/>
                    <a:gd name="connsiteY375" fmla="*/ 2400440 h 3048899"/>
                    <a:gd name="connsiteX376" fmla="*/ 2305754 w 3177129"/>
                    <a:gd name="connsiteY376" fmla="*/ 2398071 h 3048899"/>
                    <a:gd name="connsiteX377" fmla="*/ 2317599 w 3177129"/>
                    <a:gd name="connsiteY377" fmla="*/ 2435977 h 3048899"/>
                    <a:gd name="connsiteX378" fmla="*/ 2305754 w 3177129"/>
                    <a:gd name="connsiteY378" fmla="*/ 2398071 h 3048899"/>
                    <a:gd name="connsiteX379" fmla="*/ 2274955 w 3177129"/>
                    <a:gd name="connsiteY379" fmla="*/ 2398071 h 3048899"/>
                    <a:gd name="connsiteX380" fmla="*/ 2222834 w 3177129"/>
                    <a:gd name="connsiteY380" fmla="*/ 2431239 h 3048899"/>
                    <a:gd name="connsiteX381" fmla="*/ 2274955 w 3177129"/>
                    <a:gd name="connsiteY381" fmla="*/ 2398071 h 3048899"/>
                    <a:gd name="connsiteX382" fmla="*/ 2168344 w 3177129"/>
                    <a:gd name="connsiteY382" fmla="*/ 2395702 h 3048899"/>
                    <a:gd name="connsiteX383" fmla="*/ 2182559 w 3177129"/>
                    <a:gd name="connsiteY383" fmla="*/ 2402810 h 3048899"/>
                    <a:gd name="connsiteX384" fmla="*/ 2168344 w 3177129"/>
                    <a:gd name="connsiteY384" fmla="*/ 2395702 h 3048899"/>
                    <a:gd name="connsiteX385" fmla="*/ 1867465 w 3177129"/>
                    <a:gd name="connsiteY385" fmla="*/ 2395702 h 3048899"/>
                    <a:gd name="connsiteX386" fmla="*/ 1853250 w 3177129"/>
                    <a:gd name="connsiteY386" fmla="*/ 2402810 h 3048899"/>
                    <a:gd name="connsiteX387" fmla="*/ 1867465 w 3177129"/>
                    <a:gd name="connsiteY387" fmla="*/ 2395702 h 3048899"/>
                    <a:gd name="connsiteX388" fmla="*/ 164062 w 3177129"/>
                    <a:gd name="connsiteY388" fmla="*/ 2374380 h 3048899"/>
                    <a:gd name="connsiteX389" fmla="*/ 173539 w 3177129"/>
                    <a:gd name="connsiteY389" fmla="*/ 2388595 h 3048899"/>
                    <a:gd name="connsiteX390" fmla="*/ 170577 w 3177129"/>
                    <a:gd name="connsiteY390" fmla="*/ 2432128 h 3048899"/>
                    <a:gd name="connsiteX391" fmla="*/ 170627 w 3177129"/>
                    <a:gd name="connsiteY391" fmla="*/ 2432268 h 3048899"/>
                    <a:gd name="connsiteX392" fmla="*/ 170577 w 3177129"/>
                    <a:gd name="connsiteY392" fmla="*/ 2433016 h 3048899"/>
                    <a:gd name="connsiteX393" fmla="*/ 185384 w 3177129"/>
                    <a:gd name="connsiteY393" fmla="*/ 2473883 h 3048899"/>
                    <a:gd name="connsiteX394" fmla="*/ 173539 w 3177129"/>
                    <a:gd name="connsiteY394" fmla="*/ 2495205 h 3048899"/>
                    <a:gd name="connsiteX395" fmla="*/ 185384 w 3177129"/>
                    <a:gd name="connsiteY395" fmla="*/ 2473883 h 3048899"/>
                    <a:gd name="connsiteX396" fmla="*/ 170627 w 3177129"/>
                    <a:gd name="connsiteY396" fmla="*/ 2432268 h 3048899"/>
                    <a:gd name="connsiteX397" fmla="*/ 173539 w 3177129"/>
                    <a:gd name="connsiteY397" fmla="*/ 2388595 h 3048899"/>
                    <a:gd name="connsiteX398" fmla="*/ 164062 w 3177129"/>
                    <a:gd name="connsiteY398" fmla="*/ 2374380 h 3048899"/>
                    <a:gd name="connsiteX399" fmla="*/ 351223 w 3177129"/>
                    <a:gd name="connsiteY399" fmla="*/ 2369642 h 3048899"/>
                    <a:gd name="connsiteX400" fmla="*/ 408082 w 3177129"/>
                    <a:gd name="connsiteY400" fmla="*/ 2395702 h 3048899"/>
                    <a:gd name="connsiteX401" fmla="*/ 351223 w 3177129"/>
                    <a:gd name="connsiteY401" fmla="*/ 2369642 h 3048899"/>
                    <a:gd name="connsiteX402" fmla="*/ 2890928 w 3177129"/>
                    <a:gd name="connsiteY402" fmla="*/ 2367273 h 3048899"/>
                    <a:gd name="connsiteX403" fmla="*/ 2864867 w 3177129"/>
                    <a:gd name="connsiteY403" fmla="*/ 2402810 h 3048899"/>
                    <a:gd name="connsiteX404" fmla="*/ 2890928 w 3177129"/>
                    <a:gd name="connsiteY404" fmla="*/ 2367273 h 3048899"/>
                    <a:gd name="connsiteX405" fmla="*/ 2585311 w 3177129"/>
                    <a:gd name="connsiteY405" fmla="*/ 2364903 h 3048899"/>
                    <a:gd name="connsiteX406" fmla="*/ 2566358 w 3177129"/>
                    <a:gd name="connsiteY406" fmla="*/ 2386225 h 3048899"/>
                    <a:gd name="connsiteX407" fmla="*/ 2585311 w 3177129"/>
                    <a:gd name="connsiteY407" fmla="*/ 2364903 h 3048899"/>
                    <a:gd name="connsiteX408" fmla="*/ 2604263 w 3177129"/>
                    <a:gd name="connsiteY408" fmla="*/ 2374380 h 3048899"/>
                    <a:gd name="connsiteX409" fmla="*/ 2585311 w 3177129"/>
                    <a:gd name="connsiteY409" fmla="*/ 2364903 h 3048899"/>
                    <a:gd name="connsiteX410" fmla="*/ 585767 w 3177129"/>
                    <a:gd name="connsiteY410" fmla="*/ 2355427 h 3048899"/>
                    <a:gd name="connsiteX411" fmla="*/ 611827 w 3177129"/>
                    <a:gd name="connsiteY411" fmla="*/ 2414655 h 3048899"/>
                    <a:gd name="connsiteX412" fmla="*/ 585767 w 3177129"/>
                    <a:gd name="connsiteY412" fmla="*/ 2355427 h 3048899"/>
                    <a:gd name="connsiteX413" fmla="*/ 742129 w 3177129"/>
                    <a:gd name="connsiteY413" fmla="*/ 2341212 h 3048899"/>
                    <a:gd name="connsiteX414" fmla="*/ 708961 w 3177129"/>
                    <a:gd name="connsiteY414" fmla="*/ 2421762 h 3048899"/>
                    <a:gd name="connsiteX415" fmla="*/ 706592 w 3177129"/>
                    <a:gd name="connsiteY415" fmla="*/ 2431239 h 3048899"/>
                    <a:gd name="connsiteX416" fmla="*/ 708961 w 3177129"/>
                    <a:gd name="connsiteY416" fmla="*/ 2421762 h 3048899"/>
                    <a:gd name="connsiteX417" fmla="*/ 742129 w 3177129"/>
                    <a:gd name="connsiteY417" fmla="*/ 2341212 h 3048899"/>
                    <a:gd name="connsiteX418" fmla="*/ 2218096 w 3177129"/>
                    <a:gd name="connsiteY418" fmla="*/ 2334105 h 3048899"/>
                    <a:gd name="connsiteX419" fmla="*/ 2177820 w 3177129"/>
                    <a:gd name="connsiteY419" fmla="*/ 2355427 h 3048899"/>
                    <a:gd name="connsiteX420" fmla="*/ 2218096 w 3177129"/>
                    <a:gd name="connsiteY420" fmla="*/ 2334105 h 3048899"/>
                    <a:gd name="connsiteX421" fmla="*/ 353592 w 3177129"/>
                    <a:gd name="connsiteY421" fmla="*/ 2324628 h 3048899"/>
                    <a:gd name="connsiteX422" fmla="*/ 363069 w 3177129"/>
                    <a:gd name="connsiteY422" fmla="*/ 2331736 h 3048899"/>
                    <a:gd name="connsiteX423" fmla="*/ 353592 w 3177129"/>
                    <a:gd name="connsiteY423" fmla="*/ 2324628 h 3048899"/>
                    <a:gd name="connsiteX424" fmla="*/ 1905371 w 3177129"/>
                    <a:gd name="connsiteY424" fmla="*/ 2320779 h 3048899"/>
                    <a:gd name="connsiteX425" fmla="*/ 1891156 w 3177129"/>
                    <a:gd name="connsiteY425" fmla="*/ 2322259 h 3048899"/>
                    <a:gd name="connsiteX426" fmla="*/ 1905424 w 3177129"/>
                    <a:gd name="connsiteY426" fmla="*/ 2320861 h 3048899"/>
                    <a:gd name="connsiteX427" fmla="*/ 1912478 w 3177129"/>
                    <a:gd name="connsiteY427" fmla="*/ 2331736 h 3048899"/>
                    <a:gd name="connsiteX428" fmla="*/ 1940908 w 3177129"/>
                    <a:gd name="connsiteY428" fmla="*/ 2367273 h 3048899"/>
                    <a:gd name="connsiteX429" fmla="*/ 1912478 w 3177129"/>
                    <a:gd name="connsiteY429" fmla="*/ 2331736 h 3048899"/>
                    <a:gd name="connsiteX430" fmla="*/ 1906259 w 3177129"/>
                    <a:gd name="connsiteY430" fmla="*/ 2320779 h 3048899"/>
                    <a:gd name="connsiteX431" fmla="*/ 1905424 w 3177129"/>
                    <a:gd name="connsiteY431" fmla="*/ 2320861 h 3048899"/>
                    <a:gd name="connsiteX432" fmla="*/ 2938310 w 3177129"/>
                    <a:gd name="connsiteY432" fmla="*/ 2317521 h 3048899"/>
                    <a:gd name="connsiteX433" fmla="*/ 2860129 w 3177129"/>
                    <a:gd name="connsiteY433" fmla="*/ 2357796 h 3048899"/>
                    <a:gd name="connsiteX434" fmla="*/ 2826962 w 3177129"/>
                    <a:gd name="connsiteY434" fmla="*/ 2417024 h 3048899"/>
                    <a:gd name="connsiteX435" fmla="*/ 2860129 w 3177129"/>
                    <a:gd name="connsiteY435" fmla="*/ 2357796 h 3048899"/>
                    <a:gd name="connsiteX436" fmla="*/ 2938310 w 3177129"/>
                    <a:gd name="connsiteY436" fmla="*/ 2317521 h 3048899"/>
                    <a:gd name="connsiteX437" fmla="*/ 2111485 w 3177129"/>
                    <a:gd name="connsiteY437" fmla="*/ 2317521 h 3048899"/>
                    <a:gd name="connsiteX438" fmla="*/ 2118592 w 3177129"/>
                    <a:gd name="connsiteY438" fmla="*/ 2319890 h 3048899"/>
                    <a:gd name="connsiteX439" fmla="*/ 2111485 w 3177129"/>
                    <a:gd name="connsiteY439" fmla="*/ 2317521 h 3048899"/>
                    <a:gd name="connsiteX440" fmla="*/ 576587 w 3177129"/>
                    <a:gd name="connsiteY440" fmla="*/ 2308637 h 3048899"/>
                    <a:gd name="connsiteX441" fmla="*/ 564445 w 3177129"/>
                    <a:gd name="connsiteY441" fmla="*/ 2317521 h 3048899"/>
                    <a:gd name="connsiteX442" fmla="*/ 562075 w 3177129"/>
                    <a:gd name="connsiteY442" fmla="*/ 2338843 h 3048899"/>
                    <a:gd name="connsiteX443" fmla="*/ 564445 w 3177129"/>
                    <a:gd name="connsiteY443" fmla="*/ 2317521 h 3048899"/>
                    <a:gd name="connsiteX444" fmla="*/ 590505 w 3177129"/>
                    <a:gd name="connsiteY444" fmla="*/ 2310413 h 3048899"/>
                    <a:gd name="connsiteX445" fmla="*/ 576587 w 3177129"/>
                    <a:gd name="connsiteY445" fmla="*/ 2308637 h 3048899"/>
                    <a:gd name="connsiteX446" fmla="*/ 435327 w 3177129"/>
                    <a:gd name="connsiteY446" fmla="*/ 2308341 h 3048899"/>
                    <a:gd name="connsiteX447" fmla="*/ 424666 w 3177129"/>
                    <a:gd name="connsiteY447" fmla="*/ 2312783 h 3048899"/>
                    <a:gd name="connsiteX448" fmla="*/ 435753 w 3177129"/>
                    <a:gd name="connsiteY448" fmla="*/ 2308518 h 3048899"/>
                    <a:gd name="connsiteX449" fmla="*/ 445988 w 3177129"/>
                    <a:gd name="connsiteY449" fmla="*/ 2312783 h 3048899"/>
                    <a:gd name="connsiteX450" fmla="*/ 436215 w 3177129"/>
                    <a:gd name="connsiteY450" fmla="*/ 2308341 h 3048899"/>
                    <a:gd name="connsiteX451" fmla="*/ 435753 w 3177129"/>
                    <a:gd name="connsiteY451" fmla="*/ 2308518 h 3048899"/>
                    <a:gd name="connsiteX452" fmla="*/ 999772 w 3177129"/>
                    <a:gd name="connsiteY452" fmla="*/ 2300345 h 3048899"/>
                    <a:gd name="connsiteX453" fmla="*/ 967196 w 3177129"/>
                    <a:gd name="connsiteY453" fmla="*/ 2319890 h 3048899"/>
                    <a:gd name="connsiteX454" fmla="*/ 1035901 w 3177129"/>
                    <a:gd name="connsiteY454" fmla="*/ 2312783 h 3048899"/>
                    <a:gd name="connsiteX455" fmla="*/ 999772 w 3177129"/>
                    <a:gd name="connsiteY455" fmla="*/ 2300345 h 3048899"/>
                    <a:gd name="connsiteX456" fmla="*/ 2232310 w 3177129"/>
                    <a:gd name="connsiteY456" fmla="*/ 2296199 h 3048899"/>
                    <a:gd name="connsiteX457" fmla="*/ 2274955 w 3177129"/>
                    <a:gd name="connsiteY457" fmla="*/ 2312783 h 3048899"/>
                    <a:gd name="connsiteX458" fmla="*/ 2232310 w 3177129"/>
                    <a:gd name="connsiteY458" fmla="*/ 2296199 h 3048899"/>
                    <a:gd name="connsiteX459" fmla="*/ 159324 w 3177129"/>
                    <a:gd name="connsiteY459" fmla="*/ 2293830 h 3048899"/>
                    <a:gd name="connsiteX460" fmla="*/ 155178 w 3177129"/>
                    <a:gd name="connsiteY460" fmla="*/ 2309229 h 3048899"/>
                    <a:gd name="connsiteX461" fmla="*/ 155319 w 3177129"/>
                    <a:gd name="connsiteY461" fmla="*/ 2309563 h 3048899"/>
                    <a:gd name="connsiteX462" fmla="*/ 155178 w 3177129"/>
                    <a:gd name="connsiteY462" fmla="*/ 2310118 h 3048899"/>
                    <a:gd name="connsiteX463" fmla="*/ 161693 w 3177129"/>
                    <a:gd name="connsiteY463" fmla="*/ 2324628 h 3048899"/>
                    <a:gd name="connsiteX464" fmla="*/ 155319 w 3177129"/>
                    <a:gd name="connsiteY464" fmla="*/ 2309563 h 3048899"/>
                    <a:gd name="connsiteX465" fmla="*/ 159324 w 3177129"/>
                    <a:gd name="connsiteY465" fmla="*/ 2293830 h 3048899"/>
                    <a:gd name="connsiteX466" fmla="*/ 235136 w 3177129"/>
                    <a:gd name="connsiteY466" fmla="*/ 2293830 h 3048899"/>
                    <a:gd name="connsiteX467" fmla="*/ 159324 w 3177129"/>
                    <a:gd name="connsiteY467" fmla="*/ 2293830 h 3048899"/>
                    <a:gd name="connsiteX468" fmla="*/ 2308122 w 3177129"/>
                    <a:gd name="connsiteY468" fmla="*/ 2289091 h 3048899"/>
                    <a:gd name="connsiteX469" fmla="*/ 2312861 w 3177129"/>
                    <a:gd name="connsiteY469" fmla="*/ 2331736 h 3048899"/>
                    <a:gd name="connsiteX470" fmla="*/ 2307530 w 3177129"/>
                    <a:gd name="connsiteY470" fmla="*/ 2342397 h 3048899"/>
                    <a:gd name="connsiteX471" fmla="*/ 2307743 w 3177129"/>
                    <a:gd name="connsiteY471" fmla="*/ 2342824 h 3048899"/>
                    <a:gd name="connsiteX472" fmla="*/ 2307530 w 3177129"/>
                    <a:gd name="connsiteY472" fmla="*/ 2343286 h 3048899"/>
                    <a:gd name="connsiteX473" fmla="*/ 2312861 w 3177129"/>
                    <a:gd name="connsiteY473" fmla="*/ 2353058 h 3048899"/>
                    <a:gd name="connsiteX474" fmla="*/ 2307743 w 3177129"/>
                    <a:gd name="connsiteY474" fmla="*/ 2342824 h 3048899"/>
                    <a:gd name="connsiteX475" fmla="*/ 2312861 w 3177129"/>
                    <a:gd name="connsiteY475" fmla="*/ 2331736 h 3048899"/>
                    <a:gd name="connsiteX476" fmla="*/ 2308122 w 3177129"/>
                    <a:gd name="connsiteY476" fmla="*/ 2289091 h 3048899"/>
                    <a:gd name="connsiteX477" fmla="*/ 129414 w 3177129"/>
                    <a:gd name="connsiteY477" fmla="*/ 2267177 h 3048899"/>
                    <a:gd name="connsiteX478" fmla="*/ 123787 w 3177129"/>
                    <a:gd name="connsiteY478" fmla="*/ 2270138 h 3048899"/>
                    <a:gd name="connsiteX479" fmla="*/ 129763 w 3177129"/>
                    <a:gd name="connsiteY479" fmla="*/ 2267422 h 3048899"/>
                    <a:gd name="connsiteX480" fmla="*/ 140371 w 3177129"/>
                    <a:gd name="connsiteY480" fmla="*/ 2274876 h 3048899"/>
                    <a:gd name="connsiteX481" fmla="*/ 130302 w 3177129"/>
                    <a:gd name="connsiteY481" fmla="*/ 2267177 h 3048899"/>
                    <a:gd name="connsiteX482" fmla="*/ 129763 w 3177129"/>
                    <a:gd name="connsiteY482" fmla="*/ 2267422 h 3048899"/>
                    <a:gd name="connsiteX483" fmla="*/ 1708733 w 3177129"/>
                    <a:gd name="connsiteY483" fmla="*/ 2263031 h 3048899"/>
                    <a:gd name="connsiteX484" fmla="*/ 1696643 w 3177129"/>
                    <a:gd name="connsiteY484" fmla="*/ 2278215 h 3048899"/>
                    <a:gd name="connsiteX485" fmla="*/ 1677935 w 3177129"/>
                    <a:gd name="connsiteY485" fmla="*/ 2284353 h 3048899"/>
                    <a:gd name="connsiteX486" fmla="*/ 1695999 w 3177129"/>
                    <a:gd name="connsiteY486" fmla="*/ 2279023 h 3048899"/>
                    <a:gd name="connsiteX487" fmla="*/ 1696643 w 3177129"/>
                    <a:gd name="connsiteY487" fmla="*/ 2278215 h 3048899"/>
                    <a:gd name="connsiteX488" fmla="*/ 1696888 w 3177129"/>
                    <a:gd name="connsiteY488" fmla="*/ 2278135 h 3048899"/>
                    <a:gd name="connsiteX489" fmla="*/ 1708733 w 3177129"/>
                    <a:gd name="connsiteY489" fmla="*/ 2263031 h 3048899"/>
                    <a:gd name="connsiteX490" fmla="*/ 2675337 w 3177129"/>
                    <a:gd name="connsiteY490" fmla="*/ 2260662 h 3048899"/>
                    <a:gd name="connsiteX491" fmla="*/ 2623216 w 3177129"/>
                    <a:gd name="connsiteY491" fmla="*/ 2305675 h 3048899"/>
                    <a:gd name="connsiteX492" fmla="*/ 2675337 w 3177129"/>
                    <a:gd name="connsiteY492" fmla="*/ 2260662 h 3048899"/>
                    <a:gd name="connsiteX493" fmla="*/ 825049 w 3177129"/>
                    <a:gd name="connsiteY493" fmla="*/ 2258293 h 3048899"/>
                    <a:gd name="connsiteX494" fmla="*/ 874800 w 3177129"/>
                    <a:gd name="connsiteY494" fmla="*/ 2272508 h 3048899"/>
                    <a:gd name="connsiteX495" fmla="*/ 825049 w 3177129"/>
                    <a:gd name="connsiteY495" fmla="*/ 2258293 h 3048899"/>
                    <a:gd name="connsiteX496" fmla="*/ 299102 w 3177129"/>
                    <a:gd name="connsiteY496" fmla="*/ 2253554 h 3048899"/>
                    <a:gd name="connsiteX497" fmla="*/ 290218 w 3177129"/>
                    <a:gd name="connsiteY497" fmla="*/ 2261291 h 3048899"/>
                    <a:gd name="connsiteX498" fmla="*/ 281941 w 3177129"/>
                    <a:gd name="connsiteY498" fmla="*/ 2262085 h 3048899"/>
                    <a:gd name="connsiteX499" fmla="*/ 263565 w 3177129"/>
                    <a:gd name="connsiteY499" fmla="*/ 2258293 h 3048899"/>
                    <a:gd name="connsiteX500" fmla="*/ 249351 w 3177129"/>
                    <a:gd name="connsiteY500" fmla="*/ 2291460 h 3048899"/>
                    <a:gd name="connsiteX501" fmla="*/ 263565 w 3177129"/>
                    <a:gd name="connsiteY501" fmla="*/ 2258293 h 3048899"/>
                    <a:gd name="connsiteX502" fmla="*/ 281334 w 3177129"/>
                    <a:gd name="connsiteY502" fmla="*/ 2262143 h 3048899"/>
                    <a:gd name="connsiteX503" fmla="*/ 281941 w 3177129"/>
                    <a:gd name="connsiteY503" fmla="*/ 2262085 h 3048899"/>
                    <a:gd name="connsiteX504" fmla="*/ 282222 w 3177129"/>
                    <a:gd name="connsiteY504" fmla="*/ 2262143 h 3048899"/>
                    <a:gd name="connsiteX505" fmla="*/ 299102 w 3177129"/>
                    <a:gd name="connsiteY505" fmla="*/ 2253554 h 3048899"/>
                    <a:gd name="connsiteX506" fmla="*/ 917445 w 3177129"/>
                    <a:gd name="connsiteY506" fmla="*/ 2244078 h 3048899"/>
                    <a:gd name="connsiteX507" fmla="*/ 893753 w 3177129"/>
                    <a:gd name="connsiteY507" fmla="*/ 2274876 h 3048899"/>
                    <a:gd name="connsiteX508" fmla="*/ 917445 w 3177129"/>
                    <a:gd name="connsiteY508" fmla="*/ 2244078 h 3048899"/>
                    <a:gd name="connsiteX509" fmla="*/ 789512 w 3177129"/>
                    <a:gd name="connsiteY509" fmla="*/ 2244078 h 3048899"/>
                    <a:gd name="connsiteX510" fmla="*/ 770559 w 3177129"/>
                    <a:gd name="connsiteY510" fmla="*/ 2270138 h 3048899"/>
                    <a:gd name="connsiteX511" fmla="*/ 789512 w 3177129"/>
                    <a:gd name="connsiteY511" fmla="*/ 2244078 h 3048899"/>
                    <a:gd name="connsiteX512" fmla="*/ 2298054 w 3177129"/>
                    <a:gd name="connsiteY512" fmla="*/ 2243782 h 3048899"/>
                    <a:gd name="connsiteX513" fmla="*/ 2277324 w 3177129"/>
                    <a:gd name="connsiteY513" fmla="*/ 2253554 h 3048899"/>
                    <a:gd name="connsiteX514" fmla="*/ 2315230 w 3177129"/>
                    <a:gd name="connsiteY514" fmla="*/ 2246447 h 3048899"/>
                    <a:gd name="connsiteX515" fmla="*/ 2298054 w 3177129"/>
                    <a:gd name="connsiteY515" fmla="*/ 2243782 h 3048899"/>
                    <a:gd name="connsiteX516" fmla="*/ 990888 w 3177129"/>
                    <a:gd name="connsiteY516" fmla="*/ 2222756 h 3048899"/>
                    <a:gd name="connsiteX517" fmla="*/ 945874 w 3177129"/>
                    <a:gd name="connsiteY517" fmla="*/ 2244078 h 3048899"/>
                    <a:gd name="connsiteX518" fmla="*/ 990888 w 3177129"/>
                    <a:gd name="connsiteY518" fmla="*/ 2222756 h 3048899"/>
                    <a:gd name="connsiteX519" fmla="*/ 772928 w 3177129"/>
                    <a:gd name="connsiteY519" fmla="*/ 2218018 h 3048899"/>
                    <a:gd name="connsiteX520" fmla="*/ 756344 w 3177129"/>
                    <a:gd name="connsiteY520" fmla="*/ 2232232 h 3048899"/>
                    <a:gd name="connsiteX521" fmla="*/ 737391 w 3177129"/>
                    <a:gd name="connsiteY521" fmla="*/ 2229863 h 3048899"/>
                    <a:gd name="connsiteX522" fmla="*/ 699485 w 3177129"/>
                    <a:gd name="connsiteY522" fmla="*/ 2260662 h 3048899"/>
                    <a:gd name="connsiteX523" fmla="*/ 661579 w 3177129"/>
                    <a:gd name="connsiteY523" fmla="*/ 2331736 h 3048899"/>
                    <a:gd name="connsiteX524" fmla="*/ 699485 w 3177129"/>
                    <a:gd name="connsiteY524" fmla="*/ 2260662 h 3048899"/>
                    <a:gd name="connsiteX525" fmla="*/ 737391 w 3177129"/>
                    <a:gd name="connsiteY525" fmla="*/ 2229863 h 3048899"/>
                    <a:gd name="connsiteX526" fmla="*/ 756344 w 3177129"/>
                    <a:gd name="connsiteY526" fmla="*/ 2232232 h 3048899"/>
                    <a:gd name="connsiteX527" fmla="*/ 772928 w 3177129"/>
                    <a:gd name="connsiteY527" fmla="*/ 2218018 h 3048899"/>
                    <a:gd name="connsiteX528" fmla="*/ 348854 w 3177129"/>
                    <a:gd name="connsiteY528" fmla="*/ 2218018 h 3048899"/>
                    <a:gd name="connsiteX529" fmla="*/ 355698 w 3177129"/>
                    <a:gd name="connsiteY529" fmla="*/ 2221440 h 3048899"/>
                    <a:gd name="connsiteX530" fmla="*/ 358331 w 3177129"/>
                    <a:gd name="connsiteY530" fmla="*/ 2229863 h 3048899"/>
                    <a:gd name="connsiteX531" fmla="*/ 344116 w 3177129"/>
                    <a:gd name="connsiteY531" fmla="*/ 2241709 h 3048899"/>
                    <a:gd name="connsiteX532" fmla="*/ 358331 w 3177129"/>
                    <a:gd name="connsiteY532" fmla="*/ 2229863 h 3048899"/>
                    <a:gd name="connsiteX533" fmla="*/ 357146 w 3177129"/>
                    <a:gd name="connsiteY533" fmla="*/ 2222164 h 3048899"/>
                    <a:gd name="connsiteX534" fmla="*/ 355698 w 3177129"/>
                    <a:gd name="connsiteY534" fmla="*/ 2221440 h 3048899"/>
                    <a:gd name="connsiteX535" fmla="*/ 355369 w 3177129"/>
                    <a:gd name="connsiteY535" fmla="*/ 2220387 h 3048899"/>
                    <a:gd name="connsiteX536" fmla="*/ 348854 w 3177129"/>
                    <a:gd name="connsiteY536" fmla="*/ 2218018 h 3048899"/>
                    <a:gd name="connsiteX537" fmla="*/ 2661123 w 3177129"/>
                    <a:gd name="connsiteY537" fmla="*/ 2215648 h 3048899"/>
                    <a:gd name="connsiteX538" fmla="*/ 2675337 w 3177129"/>
                    <a:gd name="connsiteY538" fmla="*/ 2234601 h 3048899"/>
                    <a:gd name="connsiteX539" fmla="*/ 2661123 w 3177129"/>
                    <a:gd name="connsiteY539" fmla="*/ 2215648 h 3048899"/>
                    <a:gd name="connsiteX540" fmla="*/ 1834297 w 3177129"/>
                    <a:gd name="connsiteY540" fmla="*/ 2213279 h 3048899"/>
                    <a:gd name="connsiteX541" fmla="*/ 1815344 w 3177129"/>
                    <a:gd name="connsiteY541" fmla="*/ 2236971 h 3048899"/>
                    <a:gd name="connsiteX542" fmla="*/ 1786914 w 3177129"/>
                    <a:gd name="connsiteY542" fmla="*/ 2258293 h 3048899"/>
                    <a:gd name="connsiteX543" fmla="*/ 1815344 w 3177129"/>
                    <a:gd name="connsiteY543" fmla="*/ 2236971 h 3048899"/>
                    <a:gd name="connsiteX544" fmla="*/ 1834297 w 3177129"/>
                    <a:gd name="connsiteY544" fmla="*/ 2213279 h 3048899"/>
                    <a:gd name="connsiteX545" fmla="*/ 2168344 w 3177129"/>
                    <a:gd name="connsiteY545" fmla="*/ 2189588 h 3048899"/>
                    <a:gd name="connsiteX546" fmla="*/ 2156498 w 3177129"/>
                    <a:gd name="connsiteY546" fmla="*/ 2203803 h 3048899"/>
                    <a:gd name="connsiteX547" fmla="*/ 2172786 w 3177129"/>
                    <a:gd name="connsiteY547" fmla="*/ 2223348 h 3048899"/>
                    <a:gd name="connsiteX548" fmla="*/ 2173572 w 3177129"/>
                    <a:gd name="connsiteY548" fmla="*/ 2223231 h 3048899"/>
                    <a:gd name="connsiteX549" fmla="*/ 2173675 w 3177129"/>
                    <a:gd name="connsiteY549" fmla="*/ 2223348 h 3048899"/>
                    <a:gd name="connsiteX550" fmla="*/ 2208619 w 3177129"/>
                    <a:gd name="connsiteY550" fmla="*/ 2218018 h 3048899"/>
                    <a:gd name="connsiteX551" fmla="*/ 2173572 w 3177129"/>
                    <a:gd name="connsiteY551" fmla="*/ 2223231 h 3048899"/>
                    <a:gd name="connsiteX552" fmla="*/ 2156498 w 3177129"/>
                    <a:gd name="connsiteY552" fmla="*/ 2203803 h 3048899"/>
                    <a:gd name="connsiteX553" fmla="*/ 2168344 w 3177129"/>
                    <a:gd name="connsiteY553" fmla="*/ 2189588 h 3048899"/>
                    <a:gd name="connsiteX554" fmla="*/ 815572 w 3177129"/>
                    <a:gd name="connsiteY554" fmla="*/ 2182481 h 3048899"/>
                    <a:gd name="connsiteX555" fmla="*/ 846371 w 3177129"/>
                    <a:gd name="connsiteY555" fmla="*/ 2194326 h 3048899"/>
                    <a:gd name="connsiteX556" fmla="*/ 815572 w 3177129"/>
                    <a:gd name="connsiteY556" fmla="*/ 2182481 h 3048899"/>
                    <a:gd name="connsiteX557" fmla="*/ 787143 w 3177129"/>
                    <a:gd name="connsiteY557" fmla="*/ 2175373 h 3048899"/>
                    <a:gd name="connsiteX558" fmla="*/ 810834 w 3177129"/>
                    <a:gd name="connsiteY558" fmla="*/ 2182481 h 3048899"/>
                    <a:gd name="connsiteX559" fmla="*/ 787143 w 3177129"/>
                    <a:gd name="connsiteY559" fmla="*/ 2175373 h 3048899"/>
                    <a:gd name="connsiteX560" fmla="*/ 1635290 w 3177129"/>
                    <a:gd name="connsiteY560" fmla="*/ 2168266 h 3048899"/>
                    <a:gd name="connsiteX561" fmla="*/ 1668458 w 3177129"/>
                    <a:gd name="connsiteY561" fmla="*/ 2184850 h 3048899"/>
                    <a:gd name="connsiteX562" fmla="*/ 1635290 w 3177129"/>
                    <a:gd name="connsiteY562" fmla="*/ 2168266 h 3048899"/>
                    <a:gd name="connsiteX563" fmla="*/ 1725317 w 3177129"/>
                    <a:gd name="connsiteY563" fmla="*/ 2163528 h 3048899"/>
                    <a:gd name="connsiteX564" fmla="*/ 1777438 w 3177129"/>
                    <a:gd name="connsiteY564" fmla="*/ 2213279 h 3048899"/>
                    <a:gd name="connsiteX565" fmla="*/ 1725317 w 3177129"/>
                    <a:gd name="connsiteY565" fmla="*/ 2163528 h 3048899"/>
                    <a:gd name="connsiteX566" fmla="*/ 1798760 w 3177129"/>
                    <a:gd name="connsiteY566" fmla="*/ 2161158 h 3048899"/>
                    <a:gd name="connsiteX567" fmla="*/ 1804220 w 3177129"/>
                    <a:gd name="connsiteY567" fmla="*/ 2172366 h 3048899"/>
                    <a:gd name="connsiteX568" fmla="*/ 1801129 w 3177129"/>
                    <a:gd name="connsiteY568" fmla="*/ 2182481 h 3048899"/>
                    <a:gd name="connsiteX569" fmla="*/ 1786914 w 3177129"/>
                    <a:gd name="connsiteY569" fmla="*/ 2232232 h 3048899"/>
                    <a:gd name="connsiteX570" fmla="*/ 1801129 w 3177129"/>
                    <a:gd name="connsiteY570" fmla="*/ 2182481 h 3048899"/>
                    <a:gd name="connsiteX571" fmla="*/ 1804387 w 3177129"/>
                    <a:gd name="connsiteY571" fmla="*/ 2172708 h 3048899"/>
                    <a:gd name="connsiteX572" fmla="*/ 1804220 w 3177129"/>
                    <a:gd name="connsiteY572" fmla="*/ 2172366 h 3048899"/>
                    <a:gd name="connsiteX573" fmla="*/ 1804387 w 3177129"/>
                    <a:gd name="connsiteY573" fmla="*/ 2171820 h 3048899"/>
                    <a:gd name="connsiteX574" fmla="*/ 1798760 w 3177129"/>
                    <a:gd name="connsiteY574" fmla="*/ 2161158 h 3048899"/>
                    <a:gd name="connsiteX575" fmla="*/ 1445760 w 3177129"/>
                    <a:gd name="connsiteY575" fmla="*/ 2158789 h 3048899"/>
                    <a:gd name="connsiteX576" fmla="*/ 1462344 w 3177129"/>
                    <a:gd name="connsiteY576" fmla="*/ 2196695 h 3048899"/>
                    <a:gd name="connsiteX577" fmla="*/ 1542894 w 3177129"/>
                    <a:gd name="connsiteY577" fmla="*/ 2241709 h 3048899"/>
                    <a:gd name="connsiteX578" fmla="*/ 1462344 w 3177129"/>
                    <a:gd name="connsiteY578" fmla="*/ 2196695 h 3048899"/>
                    <a:gd name="connsiteX579" fmla="*/ 1445760 w 3177129"/>
                    <a:gd name="connsiteY579" fmla="*/ 2158789 h 3048899"/>
                    <a:gd name="connsiteX580" fmla="*/ 2881452 w 3177129"/>
                    <a:gd name="connsiteY580" fmla="*/ 2146944 h 3048899"/>
                    <a:gd name="connsiteX581" fmla="*/ 2879082 w 3177129"/>
                    <a:gd name="connsiteY581" fmla="*/ 2154051 h 3048899"/>
                    <a:gd name="connsiteX582" fmla="*/ 2881452 w 3177129"/>
                    <a:gd name="connsiteY582" fmla="*/ 2146944 h 3048899"/>
                    <a:gd name="connsiteX583" fmla="*/ 1696888 w 3177129"/>
                    <a:gd name="connsiteY583" fmla="*/ 2144574 h 3048899"/>
                    <a:gd name="connsiteX584" fmla="*/ 1677935 w 3177129"/>
                    <a:gd name="connsiteY584" fmla="*/ 2163528 h 3048899"/>
                    <a:gd name="connsiteX585" fmla="*/ 1696888 w 3177129"/>
                    <a:gd name="connsiteY585" fmla="*/ 2144574 h 3048899"/>
                    <a:gd name="connsiteX586" fmla="*/ 1329673 w 3177129"/>
                    <a:gd name="connsiteY586" fmla="*/ 2137467 h 3048899"/>
                    <a:gd name="connsiteX587" fmla="*/ 1350995 w 3177129"/>
                    <a:gd name="connsiteY587" fmla="*/ 2175373 h 3048899"/>
                    <a:gd name="connsiteX588" fmla="*/ 1362545 w 3177129"/>
                    <a:gd name="connsiteY588" fmla="*/ 2150201 h 3048899"/>
                    <a:gd name="connsiteX589" fmla="*/ 1364711 w 3177129"/>
                    <a:gd name="connsiteY589" fmla="*/ 2149527 h 3048899"/>
                    <a:gd name="connsiteX590" fmla="*/ 1386532 w 3177129"/>
                    <a:gd name="connsiteY590" fmla="*/ 2151682 h 3048899"/>
                    <a:gd name="connsiteX591" fmla="*/ 1397193 w 3177129"/>
                    <a:gd name="connsiteY591" fmla="*/ 2152571 h 3048899"/>
                    <a:gd name="connsiteX592" fmla="*/ 1397276 w 3177129"/>
                    <a:gd name="connsiteY592" fmla="*/ 2152509 h 3048899"/>
                    <a:gd name="connsiteX593" fmla="*/ 1398081 w 3177129"/>
                    <a:gd name="connsiteY593" fmla="*/ 2152571 h 3048899"/>
                    <a:gd name="connsiteX594" fmla="*/ 1407854 w 3177129"/>
                    <a:gd name="connsiteY594" fmla="*/ 2144574 h 3048899"/>
                    <a:gd name="connsiteX595" fmla="*/ 1397276 w 3177129"/>
                    <a:gd name="connsiteY595" fmla="*/ 2152509 h 3048899"/>
                    <a:gd name="connsiteX596" fmla="*/ 1386532 w 3177129"/>
                    <a:gd name="connsiteY596" fmla="*/ 2151682 h 3048899"/>
                    <a:gd name="connsiteX597" fmla="*/ 1372650 w 3177129"/>
                    <a:gd name="connsiteY597" fmla="*/ 2147055 h 3048899"/>
                    <a:gd name="connsiteX598" fmla="*/ 1364711 w 3177129"/>
                    <a:gd name="connsiteY598" fmla="*/ 2149527 h 3048899"/>
                    <a:gd name="connsiteX599" fmla="*/ 1362545 w 3177129"/>
                    <a:gd name="connsiteY599" fmla="*/ 2149313 h 3048899"/>
                    <a:gd name="connsiteX600" fmla="*/ 1350995 w 3177129"/>
                    <a:gd name="connsiteY600" fmla="*/ 2175373 h 3048899"/>
                    <a:gd name="connsiteX601" fmla="*/ 1329673 w 3177129"/>
                    <a:gd name="connsiteY601" fmla="*/ 2137467 h 3048899"/>
                    <a:gd name="connsiteX602" fmla="*/ 1464713 w 3177129"/>
                    <a:gd name="connsiteY602" fmla="*/ 2135098 h 3048899"/>
                    <a:gd name="connsiteX603" fmla="*/ 1448129 w 3177129"/>
                    <a:gd name="connsiteY603" fmla="*/ 2154051 h 3048899"/>
                    <a:gd name="connsiteX604" fmla="*/ 1464713 w 3177129"/>
                    <a:gd name="connsiteY604" fmla="*/ 2135098 h 3048899"/>
                    <a:gd name="connsiteX605" fmla="*/ 2668230 w 3177129"/>
                    <a:gd name="connsiteY605" fmla="*/ 2132729 h 3048899"/>
                    <a:gd name="connsiteX606" fmla="*/ 2680076 w 3177129"/>
                    <a:gd name="connsiteY606" fmla="*/ 2158789 h 3048899"/>
                    <a:gd name="connsiteX607" fmla="*/ 2668230 w 3177129"/>
                    <a:gd name="connsiteY607" fmla="*/ 2132729 h 3048899"/>
                    <a:gd name="connsiteX608" fmla="*/ 2132807 w 3177129"/>
                    <a:gd name="connsiteY608" fmla="*/ 2123252 h 3048899"/>
                    <a:gd name="connsiteX609" fmla="*/ 2126428 w 3177129"/>
                    <a:gd name="connsiteY609" fmla="*/ 2129922 h 3048899"/>
                    <a:gd name="connsiteX610" fmla="*/ 2116223 w 3177129"/>
                    <a:gd name="connsiteY610" fmla="*/ 2127991 h 3048899"/>
                    <a:gd name="connsiteX611" fmla="*/ 2126292 w 3177129"/>
                    <a:gd name="connsiteY611" fmla="*/ 2130064 h 3048899"/>
                    <a:gd name="connsiteX612" fmla="*/ 2126428 w 3177129"/>
                    <a:gd name="connsiteY612" fmla="*/ 2129922 h 3048899"/>
                    <a:gd name="connsiteX613" fmla="*/ 2127180 w 3177129"/>
                    <a:gd name="connsiteY613" fmla="*/ 2130064 h 3048899"/>
                    <a:gd name="connsiteX614" fmla="*/ 2132807 w 3177129"/>
                    <a:gd name="connsiteY614" fmla="*/ 2123252 h 3048899"/>
                    <a:gd name="connsiteX615" fmla="*/ 1215955 w 3177129"/>
                    <a:gd name="connsiteY615" fmla="*/ 2123252 h 3048899"/>
                    <a:gd name="connsiteX616" fmla="*/ 1197002 w 3177129"/>
                    <a:gd name="connsiteY616" fmla="*/ 2144574 h 3048899"/>
                    <a:gd name="connsiteX617" fmla="*/ 1215955 w 3177129"/>
                    <a:gd name="connsiteY617" fmla="*/ 2123252 h 3048899"/>
                    <a:gd name="connsiteX618" fmla="*/ 2282062 w 3177129"/>
                    <a:gd name="connsiteY618" fmla="*/ 2120883 h 3048899"/>
                    <a:gd name="connsiteX619" fmla="*/ 2208619 w 3177129"/>
                    <a:gd name="connsiteY619" fmla="*/ 2130360 h 3048899"/>
                    <a:gd name="connsiteX620" fmla="*/ 2282062 w 3177129"/>
                    <a:gd name="connsiteY620" fmla="*/ 2120883 h 3048899"/>
                    <a:gd name="connsiteX621" fmla="*/ 1092760 w 3177129"/>
                    <a:gd name="connsiteY621" fmla="*/ 2120883 h 3048899"/>
                    <a:gd name="connsiteX622" fmla="*/ 1114082 w 3177129"/>
                    <a:gd name="connsiteY622" fmla="*/ 2139836 h 3048899"/>
                    <a:gd name="connsiteX623" fmla="*/ 1092760 w 3177129"/>
                    <a:gd name="connsiteY623" fmla="*/ 2120883 h 3048899"/>
                    <a:gd name="connsiteX624" fmla="*/ 1618706 w 3177129"/>
                    <a:gd name="connsiteY624" fmla="*/ 2116145 h 3048899"/>
                    <a:gd name="connsiteX625" fmla="*/ 1587908 w 3177129"/>
                    <a:gd name="connsiteY625" fmla="*/ 2149313 h 3048899"/>
                    <a:gd name="connsiteX626" fmla="*/ 1618706 w 3177129"/>
                    <a:gd name="connsiteY626" fmla="*/ 2116145 h 3048899"/>
                    <a:gd name="connsiteX627" fmla="*/ 1308351 w 3177129"/>
                    <a:gd name="connsiteY627" fmla="*/ 2116145 h 3048899"/>
                    <a:gd name="connsiteX628" fmla="*/ 1237277 w 3177129"/>
                    <a:gd name="connsiteY628" fmla="*/ 2135098 h 3048899"/>
                    <a:gd name="connsiteX629" fmla="*/ 1308351 w 3177129"/>
                    <a:gd name="connsiteY629" fmla="*/ 2116145 h 3048899"/>
                    <a:gd name="connsiteX630" fmla="*/ 472049 w 3177129"/>
                    <a:gd name="connsiteY630" fmla="*/ 2116145 h 3048899"/>
                    <a:gd name="connsiteX631" fmla="*/ 419928 w 3177129"/>
                    <a:gd name="connsiteY631" fmla="*/ 2135098 h 3048899"/>
                    <a:gd name="connsiteX632" fmla="*/ 406602 w 3177129"/>
                    <a:gd name="connsiteY632" fmla="*/ 2152571 h 3048899"/>
                    <a:gd name="connsiteX633" fmla="*/ 406219 w 3177129"/>
                    <a:gd name="connsiteY633" fmla="*/ 2153663 h 3048899"/>
                    <a:gd name="connsiteX634" fmla="*/ 405714 w 3177129"/>
                    <a:gd name="connsiteY634" fmla="*/ 2154347 h 3048899"/>
                    <a:gd name="connsiteX635" fmla="*/ 398606 w 3177129"/>
                    <a:gd name="connsiteY635" fmla="*/ 2175373 h 3048899"/>
                    <a:gd name="connsiteX636" fmla="*/ 348854 w 3177129"/>
                    <a:gd name="connsiteY636" fmla="*/ 2196695 h 3048899"/>
                    <a:gd name="connsiteX637" fmla="*/ 398606 w 3177129"/>
                    <a:gd name="connsiteY637" fmla="*/ 2175373 h 3048899"/>
                    <a:gd name="connsiteX638" fmla="*/ 406219 w 3177129"/>
                    <a:gd name="connsiteY638" fmla="*/ 2153663 h 3048899"/>
                    <a:gd name="connsiteX639" fmla="*/ 419928 w 3177129"/>
                    <a:gd name="connsiteY639" fmla="*/ 2135098 h 3048899"/>
                    <a:gd name="connsiteX640" fmla="*/ 472049 w 3177129"/>
                    <a:gd name="connsiteY640" fmla="*/ 2116145 h 3048899"/>
                    <a:gd name="connsiteX641" fmla="*/ 2649277 w 3177129"/>
                    <a:gd name="connsiteY641" fmla="*/ 2099561 h 3048899"/>
                    <a:gd name="connsiteX642" fmla="*/ 2620848 w 3177129"/>
                    <a:gd name="connsiteY642" fmla="*/ 2104299 h 3048899"/>
                    <a:gd name="connsiteX643" fmla="*/ 2597156 w 3177129"/>
                    <a:gd name="connsiteY643" fmla="*/ 2130360 h 3048899"/>
                    <a:gd name="connsiteX644" fmla="*/ 2620848 w 3177129"/>
                    <a:gd name="connsiteY644" fmla="*/ 2104299 h 3048899"/>
                    <a:gd name="connsiteX645" fmla="*/ 2649277 w 3177129"/>
                    <a:gd name="connsiteY645" fmla="*/ 2099561 h 3048899"/>
                    <a:gd name="connsiteX646" fmla="*/ 1732425 w 3177129"/>
                    <a:gd name="connsiteY646" fmla="*/ 2099561 h 3048899"/>
                    <a:gd name="connsiteX647" fmla="*/ 1715841 w 3177129"/>
                    <a:gd name="connsiteY647" fmla="*/ 2111407 h 3048899"/>
                    <a:gd name="connsiteX648" fmla="*/ 1732425 w 3177129"/>
                    <a:gd name="connsiteY648" fmla="*/ 2099561 h 3048899"/>
                    <a:gd name="connsiteX649" fmla="*/ 1081211 w 3177129"/>
                    <a:gd name="connsiteY649" fmla="*/ 2096008 h 3048899"/>
                    <a:gd name="connsiteX650" fmla="*/ 1071438 w 3177129"/>
                    <a:gd name="connsiteY650" fmla="*/ 2104299 h 3048899"/>
                    <a:gd name="connsiteX651" fmla="*/ 1106975 w 3177129"/>
                    <a:gd name="connsiteY651" fmla="*/ 2101930 h 3048899"/>
                    <a:gd name="connsiteX652" fmla="*/ 1081211 w 3177129"/>
                    <a:gd name="connsiteY652" fmla="*/ 2096008 h 3048899"/>
                    <a:gd name="connsiteX653" fmla="*/ 768190 w 3177129"/>
                    <a:gd name="connsiteY653" fmla="*/ 2094823 h 3048899"/>
                    <a:gd name="connsiteX654" fmla="*/ 735022 w 3177129"/>
                    <a:gd name="connsiteY654" fmla="*/ 2165897 h 3048899"/>
                    <a:gd name="connsiteX655" fmla="*/ 735022 w 3177129"/>
                    <a:gd name="connsiteY655" fmla="*/ 2182481 h 3048899"/>
                    <a:gd name="connsiteX656" fmla="*/ 735022 w 3177129"/>
                    <a:gd name="connsiteY656" fmla="*/ 2165897 h 3048899"/>
                    <a:gd name="connsiteX657" fmla="*/ 768190 w 3177129"/>
                    <a:gd name="connsiteY657" fmla="*/ 2094823 h 3048899"/>
                    <a:gd name="connsiteX658" fmla="*/ 1142512 w 3177129"/>
                    <a:gd name="connsiteY658" fmla="*/ 2082977 h 3048899"/>
                    <a:gd name="connsiteX659" fmla="*/ 1125928 w 3177129"/>
                    <a:gd name="connsiteY659" fmla="*/ 2101930 h 3048899"/>
                    <a:gd name="connsiteX660" fmla="*/ 1142512 w 3177129"/>
                    <a:gd name="connsiteY660" fmla="*/ 2082977 h 3048899"/>
                    <a:gd name="connsiteX661" fmla="*/ 1337077 w 3177129"/>
                    <a:gd name="connsiteY661" fmla="*/ 2076462 h 3048899"/>
                    <a:gd name="connsiteX662" fmla="*/ 1315458 w 3177129"/>
                    <a:gd name="connsiteY662" fmla="*/ 2106669 h 3048899"/>
                    <a:gd name="connsiteX663" fmla="*/ 1374686 w 3177129"/>
                    <a:gd name="connsiteY663" fmla="*/ 2078239 h 3048899"/>
                    <a:gd name="connsiteX664" fmla="*/ 1337077 w 3177129"/>
                    <a:gd name="connsiteY664" fmla="*/ 2076462 h 3048899"/>
                    <a:gd name="connsiteX665" fmla="*/ 2898035 w 3177129"/>
                    <a:gd name="connsiteY665" fmla="*/ 2075870 h 3048899"/>
                    <a:gd name="connsiteX666" fmla="*/ 2909881 w 3177129"/>
                    <a:gd name="connsiteY666" fmla="*/ 2099561 h 3048899"/>
                    <a:gd name="connsiteX667" fmla="*/ 2898035 w 3177129"/>
                    <a:gd name="connsiteY667" fmla="*/ 2075870 h 3048899"/>
                    <a:gd name="connsiteX668" fmla="*/ 693858 w 3177129"/>
                    <a:gd name="connsiteY668" fmla="*/ 2064617 h 3048899"/>
                    <a:gd name="connsiteX669" fmla="*/ 675794 w 3177129"/>
                    <a:gd name="connsiteY669" fmla="*/ 2071132 h 3048899"/>
                    <a:gd name="connsiteX670" fmla="*/ 644995 w 3177129"/>
                    <a:gd name="connsiteY670" fmla="*/ 2078239 h 3048899"/>
                    <a:gd name="connsiteX671" fmla="*/ 675794 w 3177129"/>
                    <a:gd name="connsiteY671" fmla="*/ 2071132 h 3048899"/>
                    <a:gd name="connsiteX672" fmla="*/ 713700 w 3177129"/>
                    <a:gd name="connsiteY672" fmla="*/ 2068762 h 3048899"/>
                    <a:gd name="connsiteX673" fmla="*/ 693858 w 3177129"/>
                    <a:gd name="connsiteY673" fmla="*/ 2064617 h 3048899"/>
                    <a:gd name="connsiteX674" fmla="*/ 2710874 w 3177129"/>
                    <a:gd name="connsiteY674" fmla="*/ 2052179 h 3048899"/>
                    <a:gd name="connsiteX675" fmla="*/ 2716317 w 3177129"/>
                    <a:gd name="connsiteY675" fmla="*/ 2073088 h 3048899"/>
                    <a:gd name="connsiteX676" fmla="*/ 2706136 w 3177129"/>
                    <a:gd name="connsiteY676" fmla="*/ 2082977 h 3048899"/>
                    <a:gd name="connsiteX677" fmla="*/ 2716501 w 3177129"/>
                    <a:gd name="connsiteY677" fmla="*/ 2073797 h 3048899"/>
                    <a:gd name="connsiteX678" fmla="*/ 2716317 w 3177129"/>
                    <a:gd name="connsiteY678" fmla="*/ 2073088 h 3048899"/>
                    <a:gd name="connsiteX679" fmla="*/ 2716501 w 3177129"/>
                    <a:gd name="connsiteY679" fmla="*/ 2072908 h 3048899"/>
                    <a:gd name="connsiteX680" fmla="*/ 2710874 w 3177129"/>
                    <a:gd name="connsiteY680" fmla="*/ 2052179 h 3048899"/>
                    <a:gd name="connsiteX681" fmla="*/ 997995 w 3177129"/>
                    <a:gd name="connsiteY681" fmla="*/ 2052179 h 3048899"/>
                    <a:gd name="connsiteX682" fmla="*/ 1007471 w 3177129"/>
                    <a:gd name="connsiteY682" fmla="*/ 2144574 h 3048899"/>
                    <a:gd name="connsiteX683" fmla="*/ 988518 w 3177129"/>
                    <a:gd name="connsiteY683" fmla="*/ 2194326 h 3048899"/>
                    <a:gd name="connsiteX684" fmla="*/ 1007471 w 3177129"/>
                    <a:gd name="connsiteY684" fmla="*/ 2144574 h 3048899"/>
                    <a:gd name="connsiteX685" fmla="*/ 997995 w 3177129"/>
                    <a:gd name="connsiteY685" fmla="*/ 2052179 h 3048899"/>
                    <a:gd name="connsiteX686" fmla="*/ 2026196 w 3177129"/>
                    <a:gd name="connsiteY686" fmla="*/ 2049809 h 3048899"/>
                    <a:gd name="connsiteX687" fmla="*/ 2030935 w 3177129"/>
                    <a:gd name="connsiteY687" fmla="*/ 2068762 h 3048899"/>
                    <a:gd name="connsiteX688" fmla="*/ 2026196 w 3177129"/>
                    <a:gd name="connsiteY688" fmla="*/ 2049809 h 3048899"/>
                    <a:gd name="connsiteX689" fmla="*/ 1791357 w 3177129"/>
                    <a:gd name="connsiteY689" fmla="*/ 2047737 h 3048899"/>
                    <a:gd name="connsiteX690" fmla="*/ 1777438 w 3177129"/>
                    <a:gd name="connsiteY690" fmla="*/ 2064024 h 3048899"/>
                    <a:gd name="connsiteX691" fmla="*/ 1792029 w 3177129"/>
                    <a:gd name="connsiteY691" fmla="*/ 2047974 h 3048899"/>
                    <a:gd name="connsiteX692" fmla="*/ 1810606 w 3177129"/>
                    <a:gd name="connsiteY692" fmla="*/ 2054547 h 3048899"/>
                    <a:gd name="connsiteX693" fmla="*/ 1829559 w 3177129"/>
                    <a:gd name="connsiteY693" fmla="*/ 2054547 h 3048899"/>
                    <a:gd name="connsiteX694" fmla="*/ 1810606 w 3177129"/>
                    <a:gd name="connsiteY694" fmla="*/ 2054547 h 3048899"/>
                    <a:gd name="connsiteX695" fmla="*/ 1792245 w 3177129"/>
                    <a:gd name="connsiteY695" fmla="*/ 2047737 h 3048899"/>
                    <a:gd name="connsiteX696" fmla="*/ 1792029 w 3177129"/>
                    <a:gd name="connsiteY696" fmla="*/ 2047974 h 3048899"/>
                    <a:gd name="connsiteX697" fmla="*/ 1640028 w 3177129"/>
                    <a:gd name="connsiteY697" fmla="*/ 2045071 h 3048899"/>
                    <a:gd name="connsiteX698" fmla="*/ 1635290 w 3177129"/>
                    <a:gd name="connsiteY698" fmla="*/ 2071132 h 3048899"/>
                    <a:gd name="connsiteX699" fmla="*/ 1640028 w 3177129"/>
                    <a:gd name="connsiteY699" fmla="*/ 2045071 h 3048899"/>
                    <a:gd name="connsiteX700" fmla="*/ 1893525 w 3177129"/>
                    <a:gd name="connsiteY700" fmla="*/ 2040333 h 3048899"/>
                    <a:gd name="connsiteX701" fmla="*/ 1850881 w 3177129"/>
                    <a:gd name="connsiteY701" fmla="*/ 2066393 h 3048899"/>
                    <a:gd name="connsiteX702" fmla="*/ 1829559 w 3177129"/>
                    <a:gd name="connsiteY702" fmla="*/ 2087715 h 3048899"/>
                    <a:gd name="connsiteX703" fmla="*/ 1829226 w 3177129"/>
                    <a:gd name="connsiteY703" fmla="*/ 2096674 h 3048899"/>
                    <a:gd name="connsiteX704" fmla="*/ 1829265 w 3177129"/>
                    <a:gd name="connsiteY704" fmla="*/ 2096797 h 3048899"/>
                    <a:gd name="connsiteX705" fmla="*/ 1829226 w 3177129"/>
                    <a:gd name="connsiteY705" fmla="*/ 2098006 h 3048899"/>
                    <a:gd name="connsiteX706" fmla="*/ 1832224 w 3177129"/>
                    <a:gd name="connsiteY706" fmla="*/ 2107853 h 3048899"/>
                    <a:gd name="connsiteX707" fmla="*/ 1833735 w 3177129"/>
                    <a:gd name="connsiteY707" fmla="*/ 2116784 h 3048899"/>
                    <a:gd name="connsiteX708" fmla="*/ 1829559 w 3177129"/>
                    <a:gd name="connsiteY708" fmla="*/ 2127991 h 3048899"/>
                    <a:gd name="connsiteX709" fmla="*/ 1833890 w 3177129"/>
                    <a:gd name="connsiteY709" fmla="*/ 2117700 h 3048899"/>
                    <a:gd name="connsiteX710" fmla="*/ 1833735 w 3177129"/>
                    <a:gd name="connsiteY710" fmla="*/ 2116784 h 3048899"/>
                    <a:gd name="connsiteX711" fmla="*/ 1833890 w 3177129"/>
                    <a:gd name="connsiteY711" fmla="*/ 2116368 h 3048899"/>
                    <a:gd name="connsiteX712" fmla="*/ 1832224 w 3177129"/>
                    <a:gd name="connsiteY712" fmla="*/ 2106077 h 3048899"/>
                    <a:gd name="connsiteX713" fmla="*/ 1829265 w 3177129"/>
                    <a:gd name="connsiteY713" fmla="*/ 2096797 h 3048899"/>
                    <a:gd name="connsiteX714" fmla="*/ 1829559 w 3177129"/>
                    <a:gd name="connsiteY714" fmla="*/ 2087715 h 3048899"/>
                    <a:gd name="connsiteX715" fmla="*/ 1850881 w 3177129"/>
                    <a:gd name="connsiteY715" fmla="*/ 2066393 h 3048899"/>
                    <a:gd name="connsiteX716" fmla="*/ 1893525 w 3177129"/>
                    <a:gd name="connsiteY716" fmla="*/ 2040333 h 3048899"/>
                    <a:gd name="connsiteX717" fmla="*/ 1230170 w 3177129"/>
                    <a:gd name="connsiteY717" fmla="*/ 2037964 h 3048899"/>
                    <a:gd name="connsiteX718" fmla="*/ 1203517 w 3177129"/>
                    <a:gd name="connsiteY718" fmla="*/ 2047626 h 3048899"/>
                    <a:gd name="connsiteX719" fmla="*/ 1203577 w 3177129"/>
                    <a:gd name="connsiteY719" fmla="*/ 2048565 h 3048899"/>
                    <a:gd name="connsiteX720" fmla="*/ 1203517 w 3177129"/>
                    <a:gd name="connsiteY720" fmla="*/ 2048625 h 3048899"/>
                    <a:gd name="connsiteX721" fmla="*/ 1204109 w 3177129"/>
                    <a:gd name="connsiteY721" fmla="*/ 2056917 h 3048899"/>
                    <a:gd name="connsiteX722" fmla="*/ 1203577 w 3177129"/>
                    <a:gd name="connsiteY722" fmla="*/ 2048565 h 3048899"/>
                    <a:gd name="connsiteX723" fmla="*/ 1210032 w 3177129"/>
                    <a:gd name="connsiteY723" fmla="*/ 2042110 h 3048899"/>
                    <a:gd name="connsiteX724" fmla="*/ 1230170 w 3177129"/>
                    <a:gd name="connsiteY724" fmla="*/ 2037964 h 3048899"/>
                    <a:gd name="connsiteX725" fmla="*/ 943505 w 3177129"/>
                    <a:gd name="connsiteY725" fmla="*/ 2035595 h 3048899"/>
                    <a:gd name="connsiteX726" fmla="*/ 922183 w 3177129"/>
                    <a:gd name="connsiteY726" fmla="*/ 2037964 h 3048899"/>
                    <a:gd name="connsiteX727" fmla="*/ 943505 w 3177129"/>
                    <a:gd name="connsiteY727" fmla="*/ 2035595 h 3048899"/>
                    <a:gd name="connsiteX728" fmla="*/ 2651646 w 3177129"/>
                    <a:gd name="connsiteY728" fmla="*/ 2033225 h 3048899"/>
                    <a:gd name="connsiteX729" fmla="*/ 2645427 w 3177129"/>
                    <a:gd name="connsiteY729" fmla="*/ 2046256 h 3048899"/>
                    <a:gd name="connsiteX730" fmla="*/ 2645632 w 3177129"/>
                    <a:gd name="connsiteY730" fmla="*/ 2046686 h 3048899"/>
                    <a:gd name="connsiteX731" fmla="*/ 2645427 w 3177129"/>
                    <a:gd name="connsiteY731" fmla="*/ 2047145 h 3048899"/>
                    <a:gd name="connsiteX732" fmla="*/ 2651646 w 3177129"/>
                    <a:gd name="connsiteY732" fmla="*/ 2059286 h 3048899"/>
                    <a:gd name="connsiteX733" fmla="*/ 2645632 w 3177129"/>
                    <a:gd name="connsiteY733" fmla="*/ 2046686 h 3048899"/>
                    <a:gd name="connsiteX734" fmla="*/ 2009613 w 3177129"/>
                    <a:gd name="connsiteY734" fmla="*/ 2021380 h 3048899"/>
                    <a:gd name="connsiteX735" fmla="*/ 1997767 w 3177129"/>
                    <a:gd name="connsiteY735" fmla="*/ 2040333 h 3048899"/>
                    <a:gd name="connsiteX736" fmla="*/ 2009613 w 3177129"/>
                    <a:gd name="connsiteY736" fmla="*/ 2021380 h 3048899"/>
                    <a:gd name="connsiteX737" fmla="*/ 1713472 w 3177129"/>
                    <a:gd name="connsiteY737" fmla="*/ 2019011 h 3048899"/>
                    <a:gd name="connsiteX738" fmla="*/ 1663720 w 3177129"/>
                    <a:gd name="connsiteY738" fmla="*/ 2028487 h 3048899"/>
                    <a:gd name="connsiteX739" fmla="*/ 1713472 w 3177129"/>
                    <a:gd name="connsiteY739" fmla="*/ 2019011 h 3048899"/>
                    <a:gd name="connsiteX740" fmla="*/ 860586 w 3177129"/>
                    <a:gd name="connsiteY740" fmla="*/ 2007165 h 3048899"/>
                    <a:gd name="connsiteX741" fmla="*/ 877169 w 3177129"/>
                    <a:gd name="connsiteY741" fmla="*/ 2021380 h 3048899"/>
                    <a:gd name="connsiteX742" fmla="*/ 860586 w 3177129"/>
                    <a:gd name="connsiteY742" fmla="*/ 2007165 h 3048899"/>
                    <a:gd name="connsiteX743" fmla="*/ 1865096 w 3177129"/>
                    <a:gd name="connsiteY743" fmla="*/ 2002427 h 3048899"/>
                    <a:gd name="connsiteX744" fmla="*/ 1891156 w 3177129"/>
                    <a:gd name="connsiteY744" fmla="*/ 2014272 h 3048899"/>
                    <a:gd name="connsiteX745" fmla="*/ 1865096 w 3177129"/>
                    <a:gd name="connsiteY745" fmla="*/ 2002427 h 3048899"/>
                    <a:gd name="connsiteX746" fmla="*/ 640257 w 3177129"/>
                    <a:gd name="connsiteY746" fmla="*/ 2000058 h 3048899"/>
                    <a:gd name="connsiteX747" fmla="*/ 652102 w 3177129"/>
                    <a:gd name="connsiteY747" fmla="*/ 2028487 h 3048899"/>
                    <a:gd name="connsiteX748" fmla="*/ 640257 w 3177129"/>
                    <a:gd name="connsiteY748" fmla="*/ 2000058 h 3048899"/>
                    <a:gd name="connsiteX749" fmla="*/ 524169 w 3177129"/>
                    <a:gd name="connsiteY749" fmla="*/ 1995319 h 3048899"/>
                    <a:gd name="connsiteX750" fmla="*/ 530981 w 3177129"/>
                    <a:gd name="connsiteY750" fmla="*/ 2020195 h 3048899"/>
                    <a:gd name="connsiteX751" fmla="*/ 527981 w 3177129"/>
                    <a:gd name="connsiteY751" fmla="*/ 2029511 h 3048899"/>
                    <a:gd name="connsiteX752" fmla="*/ 514693 w 3177129"/>
                    <a:gd name="connsiteY752" fmla="*/ 2037964 h 3048899"/>
                    <a:gd name="connsiteX753" fmla="*/ 512324 w 3177129"/>
                    <a:gd name="connsiteY753" fmla="*/ 2082977 h 3048899"/>
                    <a:gd name="connsiteX754" fmla="*/ 514693 w 3177129"/>
                    <a:gd name="connsiteY754" fmla="*/ 2037964 h 3048899"/>
                    <a:gd name="connsiteX755" fmla="*/ 527834 w 3177129"/>
                    <a:gd name="connsiteY755" fmla="*/ 2029968 h 3048899"/>
                    <a:gd name="connsiteX756" fmla="*/ 527981 w 3177129"/>
                    <a:gd name="connsiteY756" fmla="*/ 2029511 h 3048899"/>
                    <a:gd name="connsiteX757" fmla="*/ 528834 w 3177129"/>
                    <a:gd name="connsiteY757" fmla="*/ 2028969 h 3048899"/>
                    <a:gd name="connsiteX758" fmla="*/ 524169 w 3177129"/>
                    <a:gd name="connsiteY758" fmla="*/ 1995319 h 3048899"/>
                    <a:gd name="connsiteX759" fmla="*/ 691193 w 3177129"/>
                    <a:gd name="connsiteY759" fmla="*/ 1994727 h 3048899"/>
                    <a:gd name="connsiteX760" fmla="*/ 680532 w 3177129"/>
                    <a:gd name="connsiteY760" fmla="*/ 1995319 h 3048899"/>
                    <a:gd name="connsiteX761" fmla="*/ 701854 w 3177129"/>
                    <a:gd name="connsiteY761" fmla="*/ 1997689 h 3048899"/>
                    <a:gd name="connsiteX762" fmla="*/ 691193 w 3177129"/>
                    <a:gd name="connsiteY762" fmla="*/ 1994727 h 3048899"/>
                    <a:gd name="connsiteX763" fmla="*/ 3002277 w 3177129"/>
                    <a:gd name="connsiteY763" fmla="*/ 1988212 h 3048899"/>
                    <a:gd name="connsiteX764" fmla="*/ 2993127 w 3177129"/>
                    <a:gd name="connsiteY764" fmla="*/ 1998248 h 3048899"/>
                    <a:gd name="connsiteX765" fmla="*/ 2978586 w 3177129"/>
                    <a:gd name="connsiteY765" fmla="*/ 1997689 h 3048899"/>
                    <a:gd name="connsiteX766" fmla="*/ 2952525 w 3177129"/>
                    <a:gd name="connsiteY766" fmla="*/ 2033225 h 3048899"/>
                    <a:gd name="connsiteX767" fmla="*/ 2978586 w 3177129"/>
                    <a:gd name="connsiteY767" fmla="*/ 1997689 h 3048899"/>
                    <a:gd name="connsiteX768" fmla="*/ 2993097 w 3177129"/>
                    <a:gd name="connsiteY768" fmla="*/ 1998281 h 3048899"/>
                    <a:gd name="connsiteX769" fmla="*/ 2993127 w 3177129"/>
                    <a:gd name="connsiteY769" fmla="*/ 1998248 h 3048899"/>
                    <a:gd name="connsiteX770" fmla="*/ 2993985 w 3177129"/>
                    <a:gd name="connsiteY770" fmla="*/ 1998281 h 3048899"/>
                    <a:gd name="connsiteX771" fmla="*/ 3002277 w 3177129"/>
                    <a:gd name="connsiteY771" fmla="*/ 1988212 h 3048899"/>
                    <a:gd name="connsiteX772" fmla="*/ 2492914 w 3177129"/>
                    <a:gd name="connsiteY772" fmla="*/ 1988212 h 3048899"/>
                    <a:gd name="connsiteX773" fmla="*/ 2514237 w 3177129"/>
                    <a:gd name="connsiteY773" fmla="*/ 2000058 h 3048899"/>
                    <a:gd name="connsiteX774" fmla="*/ 2492914 w 3177129"/>
                    <a:gd name="connsiteY774" fmla="*/ 1988212 h 3048899"/>
                    <a:gd name="connsiteX775" fmla="*/ 1839035 w 3177129"/>
                    <a:gd name="connsiteY775" fmla="*/ 1988212 h 3048899"/>
                    <a:gd name="connsiteX776" fmla="*/ 1827190 w 3177129"/>
                    <a:gd name="connsiteY776" fmla="*/ 2002427 h 3048899"/>
                    <a:gd name="connsiteX777" fmla="*/ 1839035 w 3177129"/>
                    <a:gd name="connsiteY777" fmla="*/ 1988212 h 3048899"/>
                    <a:gd name="connsiteX778" fmla="*/ 1234316 w 3177129"/>
                    <a:gd name="connsiteY778" fmla="*/ 1987324 h 3048899"/>
                    <a:gd name="connsiteX779" fmla="*/ 1227800 w 3177129"/>
                    <a:gd name="connsiteY779" fmla="*/ 1992950 h 3048899"/>
                    <a:gd name="connsiteX780" fmla="*/ 1235519 w 3177129"/>
                    <a:gd name="connsiteY780" fmla="*/ 1987713 h 3048899"/>
                    <a:gd name="connsiteX781" fmla="*/ 1244384 w 3177129"/>
                    <a:gd name="connsiteY781" fmla="*/ 1990581 h 3048899"/>
                    <a:gd name="connsiteX782" fmla="*/ 1236092 w 3177129"/>
                    <a:gd name="connsiteY782" fmla="*/ 1987324 h 3048899"/>
                    <a:gd name="connsiteX783" fmla="*/ 1235519 w 3177129"/>
                    <a:gd name="connsiteY783" fmla="*/ 1987713 h 3048899"/>
                    <a:gd name="connsiteX784" fmla="*/ 2713243 w 3177129"/>
                    <a:gd name="connsiteY784" fmla="*/ 1983474 h 3048899"/>
                    <a:gd name="connsiteX785" fmla="*/ 2694290 w 3177129"/>
                    <a:gd name="connsiteY785" fmla="*/ 2014272 h 3048899"/>
                    <a:gd name="connsiteX786" fmla="*/ 2713243 w 3177129"/>
                    <a:gd name="connsiteY786" fmla="*/ 1983474 h 3048899"/>
                    <a:gd name="connsiteX787" fmla="*/ 467310 w 3177129"/>
                    <a:gd name="connsiteY787" fmla="*/ 1983474 h 3048899"/>
                    <a:gd name="connsiteX788" fmla="*/ 474418 w 3177129"/>
                    <a:gd name="connsiteY788" fmla="*/ 2047440 h 3048899"/>
                    <a:gd name="connsiteX789" fmla="*/ 474983 w 3177129"/>
                    <a:gd name="connsiteY789" fmla="*/ 2065226 h 3048899"/>
                    <a:gd name="connsiteX790" fmla="*/ 457834 w 3177129"/>
                    <a:gd name="connsiteY790" fmla="*/ 2075870 h 3048899"/>
                    <a:gd name="connsiteX791" fmla="*/ 475010 w 3177129"/>
                    <a:gd name="connsiteY791" fmla="*/ 2066097 h 3048899"/>
                    <a:gd name="connsiteX792" fmla="*/ 474983 w 3177129"/>
                    <a:gd name="connsiteY792" fmla="*/ 2065226 h 3048899"/>
                    <a:gd name="connsiteX793" fmla="*/ 475010 w 3177129"/>
                    <a:gd name="connsiteY793" fmla="*/ 2065209 h 3048899"/>
                    <a:gd name="connsiteX794" fmla="*/ 474418 w 3177129"/>
                    <a:gd name="connsiteY794" fmla="*/ 2047440 h 3048899"/>
                    <a:gd name="connsiteX795" fmla="*/ 467310 w 3177129"/>
                    <a:gd name="connsiteY795" fmla="*/ 1983474 h 3048899"/>
                    <a:gd name="connsiteX796" fmla="*/ 1680304 w 3177129"/>
                    <a:gd name="connsiteY796" fmla="*/ 1976367 h 3048899"/>
                    <a:gd name="connsiteX797" fmla="*/ 1644767 w 3177129"/>
                    <a:gd name="connsiteY797" fmla="*/ 2004796 h 3048899"/>
                    <a:gd name="connsiteX798" fmla="*/ 1680304 w 3177129"/>
                    <a:gd name="connsiteY798" fmla="*/ 1976367 h 3048899"/>
                    <a:gd name="connsiteX799" fmla="*/ 751606 w 3177129"/>
                    <a:gd name="connsiteY799" fmla="*/ 1976367 h 3048899"/>
                    <a:gd name="connsiteX800" fmla="*/ 742129 w 3177129"/>
                    <a:gd name="connsiteY800" fmla="*/ 1981105 h 3048899"/>
                    <a:gd name="connsiteX801" fmla="*/ 751606 w 3177129"/>
                    <a:gd name="connsiteY801" fmla="*/ 1976367 h 3048899"/>
                    <a:gd name="connsiteX802" fmla="*/ 1602122 w 3177129"/>
                    <a:gd name="connsiteY802" fmla="*/ 1964521 h 3048899"/>
                    <a:gd name="connsiteX803" fmla="*/ 1613968 w 3177129"/>
                    <a:gd name="connsiteY803" fmla="*/ 1973997 h 3048899"/>
                    <a:gd name="connsiteX804" fmla="*/ 1602122 w 3177129"/>
                    <a:gd name="connsiteY804" fmla="*/ 1964521 h 3048899"/>
                    <a:gd name="connsiteX805" fmla="*/ 2023827 w 3177129"/>
                    <a:gd name="connsiteY805" fmla="*/ 1950306 h 3048899"/>
                    <a:gd name="connsiteX806" fmla="*/ 2156498 w 3177129"/>
                    <a:gd name="connsiteY806" fmla="*/ 1992950 h 3048899"/>
                    <a:gd name="connsiteX807" fmla="*/ 2023827 w 3177129"/>
                    <a:gd name="connsiteY807" fmla="*/ 1950306 h 3048899"/>
                    <a:gd name="connsiteX808" fmla="*/ 1869834 w 3177129"/>
                    <a:gd name="connsiteY808" fmla="*/ 1947937 h 3048899"/>
                    <a:gd name="connsiteX809" fmla="*/ 1876941 w 3177129"/>
                    <a:gd name="connsiteY809" fmla="*/ 1959782 h 3048899"/>
                    <a:gd name="connsiteX810" fmla="*/ 1869834 w 3177129"/>
                    <a:gd name="connsiteY810" fmla="*/ 1947937 h 3048899"/>
                    <a:gd name="connsiteX811" fmla="*/ 498109 w 3177129"/>
                    <a:gd name="connsiteY811" fmla="*/ 1943199 h 3048899"/>
                    <a:gd name="connsiteX812" fmla="*/ 448357 w 3177129"/>
                    <a:gd name="connsiteY812" fmla="*/ 1952675 h 3048899"/>
                    <a:gd name="connsiteX813" fmla="*/ 498109 w 3177129"/>
                    <a:gd name="connsiteY813" fmla="*/ 1943199 h 3048899"/>
                    <a:gd name="connsiteX814" fmla="*/ 1936169 w 3177129"/>
                    <a:gd name="connsiteY814" fmla="*/ 1914769 h 3048899"/>
                    <a:gd name="connsiteX815" fmla="*/ 1966968 w 3177129"/>
                    <a:gd name="connsiteY815" fmla="*/ 1936091 h 3048899"/>
                    <a:gd name="connsiteX816" fmla="*/ 2016720 w 3177129"/>
                    <a:gd name="connsiteY816" fmla="*/ 1983474 h 3048899"/>
                    <a:gd name="connsiteX817" fmla="*/ 2037154 w 3177129"/>
                    <a:gd name="connsiteY817" fmla="*/ 1981771 h 3048899"/>
                    <a:gd name="connsiteX818" fmla="*/ 2050351 w 3177129"/>
                    <a:gd name="connsiteY818" fmla="*/ 1984044 h 3048899"/>
                    <a:gd name="connsiteX819" fmla="*/ 2066471 w 3177129"/>
                    <a:gd name="connsiteY819" fmla="*/ 2002427 h 3048899"/>
                    <a:gd name="connsiteX820" fmla="*/ 2050480 w 3177129"/>
                    <a:gd name="connsiteY820" fmla="*/ 1984066 h 3048899"/>
                    <a:gd name="connsiteX821" fmla="*/ 2050351 w 3177129"/>
                    <a:gd name="connsiteY821" fmla="*/ 1984044 h 3048899"/>
                    <a:gd name="connsiteX822" fmla="*/ 2049592 w 3177129"/>
                    <a:gd name="connsiteY822" fmla="*/ 1983178 h 3048899"/>
                    <a:gd name="connsiteX823" fmla="*/ 2016720 w 3177129"/>
                    <a:gd name="connsiteY823" fmla="*/ 1983474 h 3048899"/>
                    <a:gd name="connsiteX824" fmla="*/ 1966968 w 3177129"/>
                    <a:gd name="connsiteY824" fmla="*/ 1936091 h 3048899"/>
                    <a:gd name="connsiteX825" fmla="*/ 1936169 w 3177129"/>
                    <a:gd name="connsiteY825" fmla="*/ 1914769 h 3048899"/>
                    <a:gd name="connsiteX826" fmla="*/ 704223 w 3177129"/>
                    <a:gd name="connsiteY826" fmla="*/ 1914769 h 3048899"/>
                    <a:gd name="connsiteX827" fmla="*/ 678163 w 3177129"/>
                    <a:gd name="connsiteY827" fmla="*/ 1921877 h 3048899"/>
                    <a:gd name="connsiteX828" fmla="*/ 704223 w 3177129"/>
                    <a:gd name="connsiteY828" fmla="*/ 1914769 h 3048899"/>
                    <a:gd name="connsiteX829" fmla="*/ 1936169 w 3177129"/>
                    <a:gd name="connsiteY829" fmla="*/ 1912400 h 3048899"/>
                    <a:gd name="connsiteX830" fmla="*/ 1924324 w 3177129"/>
                    <a:gd name="connsiteY830" fmla="*/ 1950306 h 3048899"/>
                    <a:gd name="connsiteX831" fmla="*/ 1936169 w 3177129"/>
                    <a:gd name="connsiteY831" fmla="*/ 1912400 h 3048899"/>
                    <a:gd name="connsiteX832" fmla="*/ 1414961 w 3177129"/>
                    <a:gd name="connsiteY832" fmla="*/ 1912400 h 3048899"/>
                    <a:gd name="connsiteX833" fmla="*/ 1398378 w 3177129"/>
                    <a:gd name="connsiteY833" fmla="*/ 1933722 h 3048899"/>
                    <a:gd name="connsiteX834" fmla="*/ 1414961 w 3177129"/>
                    <a:gd name="connsiteY834" fmla="*/ 1912400 h 3048899"/>
                    <a:gd name="connsiteX835" fmla="*/ 1291767 w 3177129"/>
                    <a:gd name="connsiteY835" fmla="*/ 1867387 h 3048899"/>
                    <a:gd name="connsiteX836" fmla="*/ 1286918 w 3177129"/>
                    <a:gd name="connsiteY836" fmla="*/ 1884748 h 3048899"/>
                    <a:gd name="connsiteX837" fmla="*/ 1286988 w 3177129"/>
                    <a:gd name="connsiteY837" fmla="*/ 1885483 h 3048899"/>
                    <a:gd name="connsiteX838" fmla="*/ 1286918 w 3177129"/>
                    <a:gd name="connsiteY838" fmla="*/ 1885748 h 3048899"/>
                    <a:gd name="connsiteX839" fmla="*/ 1301243 w 3177129"/>
                    <a:gd name="connsiteY839" fmla="*/ 1933722 h 3048899"/>
                    <a:gd name="connsiteX840" fmla="*/ 1287029 w 3177129"/>
                    <a:gd name="connsiteY840" fmla="*/ 1976367 h 3048899"/>
                    <a:gd name="connsiteX841" fmla="*/ 1301243 w 3177129"/>
                    <a:gd name="connsiteY841" fmla="*/ 1933722 h 3048899"/>
                    <a:gd name="connsiteX842" fmla="*/ 1288509 w 3177129"/>
                    <a:gd name="connsiteY842" fmla="*/ 1901443 h 3048899"/>
                    <a:gd name="connsiteX843" fmla="*/ 1286988 w 3177129"/>
                    <a:gd name="connsiteY843" fmla="*/ 1885483 h 3048899"/>
                    <a:gd name="connsiteX844" fmla="*/ 1054854 w 3177129"/>
                    <a:gd name="connsiteY844" fmla="*/ 1862648 h 3048899"/>
                    <a:gd name="connsiteX845" fmla="*/ 1083284 w 3177129"/>
                    <a:gd name="connsiteY845" fmla="*/ 1865017 h 3048899"/>
                    <a:gd name="connsiteX846" fmla="*/ 1095129 w 3177129"/>
                    <a:gd name="connsiteY846" fmla="*/ 1881601 h 3048899"/>
                    <a:gd name="connsiteX847" fmla="*/ 1083284 w 3177129"/>
                    <a:gd name="connsiteY847" fmla="*/ 1865017 h 3048899"/>
                    <a:gd name="connsiteX848" fmla="*/ 1054854 w 3177129"/>
                    <a:gd name="connsiteY848" fmla="*/ 1862648 h 3048899"/>
                    <a:gd name="connsiteX849" fmla="*/ 2014351 w 3177129"/>
                    <a:gd name="connsiteY849" fmla="*/ 1848433 h 3048899"/>
                    <a:gd name="connsiteX850" fmla="*/ 2027011 w 3177129"/>
                    <a:gd name="connsiteY850" fmla="*/ 1868201 h 3048899"/>
                    <a:gd name="connsiteX851" fmla="*/ 2030243 w 3177129"/>
                    <a:gd name="connsiteY851" fmla="*/ 1885225 h 3048899"/>
                    <a:gd name="connsiteX852" fmla="*/ 2025678 w 3177129"/>
                    <a:gd name="connsiteY852" fmla="*/ 1902072 h 3048899"/>
                    <a:gd name="connsiteX853" fmla="*/ 2014351 w 3177129"/>
                    <a:gd name="connsiteY853" fmla="*/ 1919507 h 3048899"/>
                    <a:gd name="connsiteX854" fmla="*/ 2030343 w 3177129"/>
                    <a:gd name="connsiteY854" fmla="*/ 1885747 h 3048899"/>
                    <a:gd name="connsiteX855" fmla="*/ 2030243 w 3177129"/>
                    <a:gd name="connsiteY855" fmla="*/ 1885225 h 3048899"/>
                    <a:gd name="connsiteX856" fmla="*/ 2030343 w 3177129"/>
                    <a:gd name="connsiteY856" fmla="*/ 1884859 h 3048899"/>
                    <a:gd name="connsiteX857" fmla="*/ 2014351 w 3177129"/>
                    <a:gd name="connsiteY857" fmla="*/ 1848433 h 3048899"/>
                    <a:gd name="connsiteX858" fmla="*/ 2277324 w 3177129"/>
                    <a:gd name="connsiteY858" fmla="*/ 1838957 h 3048899"/>
                    <a:gd name="connsiteX859" fmla="*/ 2322337 w 3177129"/>
                    <a:gd name="connsiteY859" fmla="*/ 1867387 h 3048899"/>
                    <a:gd name="connsiteX860" fmla="*/ 2277324 w 3177129"/>
                    <a:gd name="connsiteY860" fmla="*/ 1838957 h 3048899"/>
                    <a:gd name="connsiteX861" fmla="*/ 443619 w 3177129"/>
                    <a:gd name="connsiteY861" fmla="*/ 1829480 h 3048899"/>
                    <a:gd name="connsiteX862" fmla="*/ 450010 w 3177129"/>
                    <a:gd name="connsiteY862" fmla="*/ 1847782 h 3048899"/>
                    <a:gd name="connsiteX863" fmla="*/ 445988 w 3177129"/>
                    <a:gd name="connsiteY863" fmla="*/ 1865017 h 3048899"/>
                    <a:gd name="connsiteX864" fmla="*/ 450135 w 3177129"/>
                    <a:gd name="connsiteY864" fmla="*/ 1848137 h 3048899"/>
                    <a:gd name="connsiteX865" fmla="*/ 450010 w 3177129"/>
                    <a:gd name="connsiteY865" fmla="*/ 1847782 h 3048899"/>
                    <a:gd name="connsiteX866" fmla="*/ 450135 w 3177129"/>
                    <a:gd name="connsiteY866" fmla="*/ 1847249 h 3048899"/>
                    <a:gd name="connsiteX867" fmla="*/ 443619 w 3177129"/>
                    <a:gd name="connsiteY867" fmla="*/ 1829480 h 3048899"/>
                    <a:gd name="connsiteX868" fmla="*/ 1540525 w 3177129"/>
                    <a:gd name="connsiteY868" fmla="*/ 1827111 h 3048899"/>
                    <a:gd name="connsiteX869" fmla="*/ 1540525 w 3177129"/>
                    <a:gd name="connsiteY869" fmla="*/ 1837773 h 3048899"/>
                    <a:gd name="connsiteX870" fmla="*/ 1533418 w 3177129"/>
                    <a:gd name="connsiteY870" fmla="*/ 1848433 h 3048899"/>
                    <a:gd name="connsiteX871" fmla="*/ 1540525 w 3177129"/>
                    <a:gd name="connsiteY871" fmla="*/ 1838661 h 3048899"/>
                    <a:gd name="connsiteX872" fmla="*/ 1540525 w 3177129"/>
                    <a:gd name="connsiteY872" fmla="*/ 1837773 h 3048899"/>
                    <a:gd name="connsiteX873" fmla="*/ 1540525 w 3177129"/>
                    <a:gd name="connsiteY873" fmla="*/ 1837773 h 3048899"/>
                    <a:gd name="connsiteX874" fmla="*/ 1540525 w 3177129"/>
                    <a:gd name="connsiteY874" fmla="*/ 1827111 h 3048899"/>
                    <a:gd name="connsiteX875" fmla="*/ 2064103 w 3177129"/>
                    <a:gd name="connsiteY875" fmla="*/ 1822373 h 3048899"/>
                    <a:gd name="connsiteX876" fmla="*/ 2047518 w 3177129"/>
                    <a:gd name="connsiteY876" fmla="*/ 1838957 h 3048899"/>
                    <a:gd name="connsiteX877" fmla="*/ 2064103 w 3177129"/>
                    <a:gd name="connsiteY877" fmla="*/ 1822373 h 3048899"/>
                    <a:gd name="connsiteX878" fmla="*/ 2502391 w 3177129"/>
                    <a:gd name="connsiteY878" fmla="*/ 1820004 h 3048899"/>
                    <a:gd name="connsiteX879" fmla="*/ 2485807 w 3177129"/>
                    <a:gd name="connsiteY879" fmla="*/ 1836588 h 3048899"/>
                    <a:gd name="connsiteX880" fmla="*/ 2511868 w 3177129"/>
                    <a:gd name="connsiteY880" fmla="*/ 1879232 h 3048899"/>
                    <a:gd name="connsiteX881" fmla="*/ 2485807 w 3177129"/>
                    <a:gd name="connsiteY881" fmla="*/ 1836588 h 3048899"/>
                    <a:gd name="connsiteX882" fmla="*/ 2502391 w 3177129"/>
                    <a:gd name="connsiteY882" fmla="*/ 1820004 h 3048899"/>
                    <a:gd name="connsiteX883" fmla="*/ 1616337 w 3177129"/>
                    <a:gd name="connsiteY883" fmla="*/ 1812897 h 3048899"/>
                    <a:gd name="connsiteX884" fmla="*/ 1619801 w 3177129"/>
                    <a:gd name="connsiteY884" fmla="*/ 1842050 h 3048899"/>
                    <a:gd name="connsiteX885" fmla="*/ 1612339 w 3177129"/>
                    <a:gd name="connsiteY885" fmla="*/ 1852876 h 3048899"/>
                    <a:gd name="connsiteX886" fmla="*/ 1595015 w 3177129"/>
                    <a:gd name="connsiteY886" fmla="*/ 1860279 h 3048899"/>
                    <a:gd name="connsiteX887" fmla="*/ 1559478 w 3177129"/>
                    <a:gd name="connsiteY887" fmla="*/ 1893447 h 3048899"/>
                    <a:gd name="connsiteX888" fmla="*/ 1551779 w 3177129"/>
                    <a:gd name="connsiteY888" fmla="*/ 1908254 h 3048899"/>
                    <a:gd name="connsiteX889" fmla="*/ 1551992 w 3177129"/>
                    <a:gd name="connsiteY889" fmla="*/ 1909573 h 3048899"/>
                    <a:gd name="connsiteX890" fmla="*/ 1551779 w 3177129"/>
                    <a:gd name="connsiteY890" fmla="*/ 1910031 h 3048899"/>
                    <a:gd name="connsiteX891" fmla="*/ 1554740 w 3177129"/>
                    <a:gd name="connsiteY891" fmla="*/ 1926615 h 3048899"/>
                    <a:gd name="connsiteX892" fmla="*/ 1551992 w 3177129"/>
                    <a:gd name="connsiteY892" fmla="*/ 1909573 h 3048899"/>
                    <a:gd name="connsiteX893" fmla="*/ 1559478 w 3177129"/>
                    <a:gd name="connsiteY893" fmla="*/ 1893447 h 3048899"/>
                    <a:gd name="connsiteX894" fmla="*/ 1595015 w 3177129"/>
                    <a:gd name="connsiteY894" fmla="*/ 1860279 h 3048899"/>
                    <a:gd name="connsiteX895" fmla="*/ 1619891 w 3177129"/>
                    <a:gd name="connsiteY895" fmla="*/ 1842807 h 3048899"/>
                    <a:gd name="connsiteX896" fmla="*/ 1619801 w 3177129"/>
                    <a:gd name="connsiteY896" fmla="*/ 1842050 h 3048899"/>
                    <a:gd name="connsiteX897" fmla="*/ 1619891 w 3177129"/>
                    <a:gd name="connsiteY897" fmla="*/ 1841919 h 3048899"/>
                    <a:gd name="connsiteX898" fmla="*/ 1616337 w 3177129"/>
                    <a:gd name="connsiteY898" fmla="*/ 1812897 h 3048899"/>
                    <a:gd name="connsiteX899" fmla="*/ 623673 w 3177129"/>
                    <a:gd name="connsiteY899" fmla="*/ 1810528 h 3048899"/>
                    <a:gd name="connsiteX900" fmla="*/ 604720 w 3177129"/>
                    <a:gd name="connsiteY900" fmla="*/ 1848433 h 3048899"/>
                    <a:gd name="connsiteX901" fmla="*/ 623673 w 3177129"/>
                    <a:gd name="connsiteY901" fmla="*/ 1810528 h 3048899"/>
                    <a:gd name="connsiteX902" fmla="*/ 950612 w 3177129"/>
                    <a:gd name="connsiteY902" fmla="*/ 1805789 h 3048899"/>
                    <a:gd name="connsiteX903" fmla="*/ 962495 w 3177129"/>
                    <a:gd name="connsiteY903" fmla="*/ 1817931 h 3048899"/>
                    <a:gd name="connsiteX904" fmla="*/ 963889 w 3177129"/>
                    <a:gd name="connsiteY904" fmla="*/ 1831372 h 3048899"/>
                    <a:gd name="connsiteX905" fmla="*/ 962273 w 3177129"/>
                    <a:gd name="connsiteY905" fmla="*/ 1844769 h 3048899"/>
                    <a:gd name="connsiteX906" fmla="*/ 962347 w 3177129"/>
                    <a:gd name="connsiteY906" fmla="*/ 1845150 h 3048899"/>
                    <a:gd name="connsiteX907" fmla="*/ 962273 w 3177129"/>
                    <a:gd name="connsiteY907" fmla="*/ 1845768 h 3048899"/>
                    <a:gd name="connsiteX908" fmla="*/ 964827 w 3177129"/>
                    <a:gd name="connsiteY908" fmla="*/ 1857910 h 3048899"/>
                    <a:gd name="connsiteX909" fmla="*/ 962347 w 3177129"/>
                    <a:gd name="connsiteY909" fmla="*/ 1845150 h 3048899"/>
                    <a:gd name="connsiteX910" fmla="*/ 963939 w 3177129"/>
                    <a:gd name="connsiteY910" fmla="*/ 1831850 h 3048899"/>
                    <a:gd name="connsiteX911" fmla="*/ 963889 w 3177129"/>
                    <a:gd name="connsiteY911" fmla="*/ 1831372 h 3048899"/>
                    <a:gd name="connsiteX912" fmla="*/ 963939 w 3177129"/>
                    <a:gd name="connsiteY912" fmla="*/ 1830961 h 3048899"/>
                    <a:gd name="connsiteX913" fmla="*/ 950612 w 3177129"/>
                    <a:gd name="connsiteY913" fmla="*/ 1805789 h 3048899"/>
                    <a:gd name="connsiteX914" fmla="*/ 2279693 w 3177129"/>
                    <a:gd name="connsiteY914" fmla="*/ 1798682 h 3048899"/>
                    <a:gd name="connsiteX915" fmla="*/ 2282062 w 3177129"/>
                    <a:gd name="connsiteY915" fmla="*/ 1815266 h 3048899"/>
                    <a:gd name="connsiteX916" fmla="*/ 2279693 w 3177129"/>
                    <a:gd name="connsiteY916" fmla="*/ 1798682 h 3048899"/>
                    <a:gd name="connsiteX917" fmla="*/ 2142284 w 3177129"/>
                    <a:gd name="connsiteY917" fmla="*/ 1796313 h 3048899"/>
                    <a:gd name="connsiteX918" fmla="*/ 2137155 w 3177129"/>
                    <a:gd name="connsiteY918" fmla="*/ 1807791 h 3048899"/>
                    <a:gd name="connsiteX919" fmla="*/ 2135176 w 3177129"/>
                    <a:gd name="connsiteY919" fmla="*/ 1810232 h 3048899"/>
                    <a:gd name="connsiteX920" fmla="*/ 2128069 w 3177129"/>
                    <a:gd name="connsiteY920" fmla="*/ 1822373 h 3048899"/>
                    <a:gd name="connsiteX921" fmla="*/ 2136065 w 3177129"/>
                    <a:gd name="connsiteY921" fmla="*/ 1810232 h 3048899"/>
                    <a:gd name="connsiteX922" fmla="*/ 2137155 w 3177129"/>
                    <a:gd name="connsiteY922" fmla="*/ 1807791 h 3048899"/>
                    <a:gd name="connsiteX923" fmla="*/ 2140729 w 3177129"/>
                    <a:gd name="connsiteY923" fmla="*/ 1803383 h 3048899"/>
                    <a:gd name="connsiteX924" fmla="*/ 2142284 w 3177129"/>
                    <a:gd name="connsiteY924" fmla="*/ 1796313 h 3048899"/>
                    <a:gd name="connsiteX925" fmla="*/ 1599753 w 3177129"/>
                    <a:gd name="connsiteY925" fmla="*/ 1793943 h 3048899"/>
                    <a:gd name="connsiteX926" fmla="*/ 1606861 w 3177129"/>
                    <a:gd name="connsiteY926" fmla="*/ 1810528 h 3048899"/>
                    <a:gd name="connsiteX927" fmla="*/ 1599753 w 3177129"/>
                    <a:gd name="connsiteY927" fmla="*/ 1793943 h 3048899"/>
                    <a:gd name="connsiteX928" fmla="*/ 389129 w 3177129"/>
                    <a:gd name="connsiteY928" fmla="*/ 1791575 h 3048899"/>
                    <a:gd name="connsiteX929" fmla="*/ 379653 w 3177129"/>
                    <a:gd name="connsiteY929" fmla="*/ 1812897 h 3048899"/>
                    <a:gd name="connsiteX930" fmla="*/ 389129 w 3177129"/>
                    <a:gd name="connsiteY930" fmla="*/ 1791575 h 3048899"/>
                    <a:gd name="connsiteX931" fmla="*/ 1519203 w 3177129"/>
                    <a:gd name="connsiteY931" fmla="*/ 1774991 h 3048899"/>
                    <a:gd name="connsiteX932" fmla="*/ 1486035 w 3177129"/>
                    <a:gd name="connsiteY932" fmla="*/ 1817635 h 3048899"/>
                    <a:gd name="connsiteX933" fmla="*/ 1483666 w 3177129"/>
                    <a:gd name="connsiteY933" fmla="*/ 1846065 h 3048899"/>
                    <a:gd name="connsiteX934" fmla="*/ 1486035 w 3177129"/>
                    <a:gd name="connsiteY934" fmla="*/ 1817635 h 3048899"/>
                    <a:gd name="connsiteX935" fmla="*/ 1519203 w 3177129"/>
                    <a:gd name="connsiteY935" fmla="*/ 1774991 h 3048899"/>
                    <a:gd name="connsiteX936" fmla="*/ 682901 w 3177129"/>
                    <a:gd name="connsiteY936" fmla="*/ 1774991 h 3048899"/>
                    <a:gd name="connsiteX937" fmla="*/ 708961 w 3177129"/>
                    <a:gd name="connsiteY937" fmla="*/ 1791575 h 3048899"/>
                    <a:gd name="connsiteX938" fmla="*/ 730284 w 3177129"/>
                    <a:gd name="connsiteY938" fmla="*/ 1808158 h 3048899"/>
                    <a:gd name="connsiteX939" fmla="*/ 708961 w 3177129"/>
                    <a:gd name="connsiteY939" fmla="*/ 1791575 h 3048899"/>
                    <a:gd name="connsiteX940" fmla="*/ 682901 w 3177129"/>
                    <a:gd name="connsiteY940" fmla="*/ 1774991 h 3048899"/>
                    <a:gd name="connsiteX941" fmla="*/ 2722720 w 3177129"/>
                    <a:gd name="connsiteY941" fmla="*/ 1770252 h 3048899"/>
                    <a:gd name="connsiteX942" fmla="*/ 2765364 w 3177129"/>
                    <a:gd name="connsiteY942" fmla="*/ 1808158 h 3048899"/>
                    <a:gd name="connsiteX943" fmla="*/ 2781948 w 3177129"/>
                    <a:gd name="connsiteY943" fmla="*/ 1862648 h 3048899"/>
                    <a:gd name="connsiteX944" fmla="*/ 2782764 w 3177129"/>
                    <a:gd name="connsiteY944" fmla="*/ 1871896 h 3048899"/>
                    <a:gd name="connsiteX945" fmla="*/ 2774841 w 3177129"/>
                    <a:gd name="connsiteY945" fmla="*/ 1879232 h 3048899"/>
                    <a:gd name="connsiteX946" fmla="*/ 2782836 w 3177129"/>
                    <a:gd name="connsiteY946" fmla="*/ 1872717 h 3048899"/>
                    <a:gd name="connsiteX947" fmla="*/ 2782764 w 3177129"/>
                    <a:gd name="connsiteY947" fmla="*/ 1871896 h 3048899"/>
                    <a:gd name="connsiteX948" fmla="*/ 2782836 w 3177129"/>
                    <a:gd name="connsiteY948" fmla="*/ 1871829 h 3048899"/>
                    <a:gd name="connsiteX949" fmla="*/ 2781948 w 3177129"/>
                    <a:gd name="connsiteY949" fmla="*/ 1862648 h 3048899"/>
                    <a:gd name="connsiteX950" fmla="*/ 2765364 w 3177129"/>
                    <a:gd name="connsiteY950" fmla="*/ 1808158 h 3048899"/>
                    <a:gd name="connsiteX951" fmla="*/ 2722720 w 3177129"/>
                    <a:gd name="connsiteY951" fmla="*/ 1770252 h 3048899"/>
                    <a:gd name="connsiteX952" fmla="*/ 829787 w 3177129"/>
                    <a:gd name="connsiteY952" fmla="*/ 1767883 h 3048899"/>
                    <a:gd name="connsiteX953" fmla="*/ 893753 w 3177129"/>
                    <a:gd name="connsiteY953" fmla="*/ 1801051 h 3048899"/>
                    <a:gd name="connsiteX954" fmla="*/ 829787 w 3177129"/>
                    <a:gd name="connsiteY954" fmla="*/ 1767883 h 3048899"/>
                    <a:gd name="connsiteX955" fmla="*/ 1559478 w 3177129"/>
                    <a:gd name="connsiteY955" fmla="*/ 1751299 h 3048899"/>
                    <a:gd name="connsiteX956" fmla="*/ 1559478 w 3177129"/>
                    <a:gd name="connsiteY956" fmla="*/ 1774991 h 3048899"/>
                    <a:gd name="connsiteX957" fmla="*/ 1559478 w 3177129"/>
                    <a:gd name="connsiteY957" fmla="*/ 1751299 h 3048899"/>
                    <a:gd name="connsiteX958" fmla="*/ 2052257 w 3177129"/>
                    <a:gd name="connsiteY958" fmla="*/ 1744192 h 3048899"/>
                    <a:gd name="connsiteX959" fmla="*/ 2061733 w 3177129"/>
                    <a:gd name="connsiteY959" fmla="*/ 1760776 h 3048899"/>
                    <a:gd name="connsiteX960" fmla="*/ 2071210 w 3177129"/>
                    <a:gd name="connsiteY960" fmla="*/ 1777360 h 3048899"/>
                    <a:gd name="connsiteX961" fmla="*/ 2061733 w 3177129"/>
                    <a:gd name="connsiteY961" fmla="*/ 1760776 h 3048899"/>
                    <a:gd name="connsiteX962" fmla="*/ 2052257 w 3177129"/>
                    <a:gd name="connsiteY962" fmla="*/ 1744192 h 3048899"/>
                    <a:gd name="connsiteX963" fmla="*/ 2836438 w 3177129"/>
                    <a:gd name="connsiteY963" fmla="*/ 1737085 h 3048899"/>
                    <a:gd name="connsiteX964" fmla="*/ 2803270 w 3177129"/>
                    <a:gd name="connsiteY964" fmla="*/ 1746561 h 3048899"/>
                    <a:gd name="connsiteX965" fmla="*/ 2836438 w 3177129"/>
                    <a:gd name="connsiteY965" fmla="*/ 1737085 h 3048899"/>
                    <a:gd name="connsiteX966" fmla="*/ 486263 w 3177129"/>
                    <a:gd name="connsiteY966" fmla="*/ 1737085 h 3048899"/>
                    <a:gd name="connsiteX967" fmla="*/ 502847 w 3177129"/>
                    <a:gd name="connsiteY967" fmla="*/ 1739454 h 3048899"/>
                    <a:gd name="connsiteX968" fmla="*/ 486263 w 3177129"/>
                    <a:gd name="connsiteY968" fmla="*/ 1737085 h 3048899"/>
                    <a:gd name="connsiteX969" fmla="*/ 2710874 w 3177129"/>
                    <a:gd name="connsiteY969" fmla="*/ 1732346 h 3048899"/>
                    <a:gd name="connsiteX970" fmla="*/ 2656384 w 3177129"/>
                    <a:gd name="connsiteY970" fmla="*/ 1772621 h 3048899"/>
                    <a:gd name="connsiteX971" fmla="*/ 2687183 w 3177129"/>
                    <a:gd name="connsiteY971" fmla="*/ 1782098 h 3048899"/>
                    <a:gd name="connsiteX972" fmla="*/ 2656384 w 3177129"/>
                    <a:gd name="connsiteY972" fmla="*/ 1772621 h 3048899"/>
                    <a:gd name="connsiteX973" fmla="*/ 2710874 w 3177129"/>
                    <a:gd name="connsiteY973" fmla="*/ 1732346 h 3048899"/>
                    <a:gd name="connsiteX974" fmla="*/ 2736935 w 3177129"/>
                    <a:gd name="connsiteY974" fmla="*/ 1701548 h 3048899"/>
                    <a:gd name="connsiteX975" fmla="*/ 2746969 w 3177129"/>
                    <a:gd name="connsiteY975" fmla="*/ 1708238 h 3048899"/>
                    <a:gd name="connsiteX976" fmla="*/ 2751150 w 3177129"/>
                    <a:gd name="connsiteY976" fmla="*/ 1720501 h 3048899"/>
                    <a:gd name="connsiteX977" fmla="*/ 2748484 w 3177129"/>
                    <a:gd name="connsiteY977" fmla="*/ 1709248 h 3048899"/>
                    <a:gd name="connsiteX978" fmla="*/ 2746969 w 3177129"/>
                    <a:gd name="connsiteY978" fmla="*/ 1708238 h 3048899"/>
                    <a:gd name="connsiteX979" fmla="*/ 2746708 w 3177129"/>
                    <a:gd name="connsiteY979" fmla="*/ 1707471 h 3048899"/>
                    <a:gd name="connsiteX980" fmla="*/ 2736935 w 3177129"/>
                    <a:gd name="connsiteY980" fmla="*/ 1701548 h 3048899"/>
                    <a:gd name="connsiteX981" fmla="*/ 261196 w 3177129"/>
                    <a:gd name="connsiteY981" fmla="*/ 1689702 h 3048899"/>
                    <a:gd name="connsiteX982" fmla="*/ 270673 w 3177129"/>
                    <a:gd name="connsiteY982" fmla="*/ 1760776 h 3048899"/>
                    <a:gd name="connsiteX983" fmla="*/ 261196 w 3177129"/>
                    <a:gd name="connsiteY983" fmla="*/ 1689702 h 3048899"/>
                    <a:gd name="connsiteX984" fmla="*/ 2725089 w 3177129"/>
                    <a:gd name="connsiteY984" fmla="*/ 1670749 h 3048899"/>
                    <a:gd name="connsiteX985" fmla="*/ 2722720 w 3177129"/>
                    <a:gd name="connsiteY985" fmla="*/ 1699178 h 3048899"/>
                    <a:gd name="connsiteX986" fmla="*/ 2725089 w 3177129"/>
                    <a:gd name="connsiteY986" fmla="*/ 1670749 h 3048899"/>
                    <a:gd name="connsiteX987" fmla="*/ 2914619 w 3177129"/>
                    <a:gd name="connsiteY987" fmla="*/ 1661273 h 3048899"/>
                    <a:gd name="connsiteX988" fmla="*/ 2914619 w 3177129"/>
                    <a:gd name="connsiteY988" fmla="*/ 1703917 h 3048899"/>
                    <a:gd name="connsiteX989" fmla="*/ 2900627 w 3177129"/>
                    <a:gd name="connsiteY989" fmla="*/ 1818857 h 3048899"/>
                    <a:gd name="connsiteX990" fmla="*/ 2900639 w 3177129"/>
                    <a:gd name="connsiteY990" fmla="*/ 1818965 h 3048899"/>
                    <a:gd name="connsiteX991" fmla="*/ 2900627 w 3177129"/>
                    <a:gd name="connsiteY991" fmla="*/ 1819190 h 3048899"/>
                    <a:gd name="connsiteX992" fmla="*/ 2905143 w 3177129"/>
                    <a:gd name="connsiteY992" fmla="*/ 1857910 h 3048899"/>
                    <a:gd name="connsiteX993" fmla="*/ 2900639 w 3177129"/>
                    <a:gd name="connsiteY993" fmla="*/ 1818965 h 3048899"/>
                    <a:gd name="connsiteX994" fmla="*/ 2902774 w 3177129"/>
                    <a:gd name="connsiteY994" fmla="*/ 1780914 h 3048899"/>
                    <a:gd name="connsiteX995" fmla="*/ 2914619 w 3177129"/>
                    <a:gd name="connsiteY995" fmla="*/ 1703917 h 3048899"/>
                    <a:gd name="connsiteX996" fmla="*/ 2914619 w 3177129"/>
                    <a:gd name="connsiteY996" fmla="*/ 1661273 h 3048899"/>
                    <a:gd name="connsiteX997" fmla="*/ 1514465 w 3177129"/>
                    <a:gd name="connsiteY997" fmla="*/ 1647058 h 3048899"/>
                    <a:gd name="connsiteX998" fmla="*/ 1540525 w 3177129"/>
                    <a:gd name="connsiteY998" fmla="*/ 1729977 h 3048899"/>
                    <a:gd name="connsiteX999" fmla="*/ 1514465 w 3177129"/>
                    <a:gd name="connsiteY999" fmla="*/ 1647058 h 3048899"/>
                    <a:gd name="connsiteX1000" fmla="*/ 1028794 w 3177129"/>
                    <a:gd name="connsiteY1000" fmla="*/ 1647058 h 3048899"/>
                    <a:gd name="connsiteX1001" fmla="*/ 1047747 w 3177129"/>
                    <a:gd name="connsiteY1001" fmla="*/ 1680226 h 3048899"/>
                    <a:gd name="connsiteX1002" fmla="*/ 1084172 w 3177129"/>
                    <a:gd name="connsiteY1002" fmla="*/ 1696217 h 3048899"/>
                    <a:gd name="connsiteX1003" fmla="*/ 1084450 w 3177129"/>
                    <a:gd name="connsiteY1003" fmla="*/ 1696111 h 3048899"/>
                    <a:gd name="connsiteX1004" fmla="*/ 1085060 w 3177129"/>
                    <a:gd name="connsiteY1004" fmla="*/ 1696217 h 3048899"/>
                    <a:gd name="connsiteX1005" fmla="*/ 1125928 w 3177129"/>
                    <a:gd name="connsiteY1005" fmla="*/ 1680226 h 3048899"/>
                    <a:gd name="connsiteX1006" fmla="*/ 1117599 w 3177129"/>
                    <a:gd name="connsiteY1006" fmla="*/ 1759851 h 3048899"/>
                    <a:gd name="connsiteX1007" fmla="*/ 1117631 w 3177129"/>
                    <a:gd name="connsiteY1007" fmla="*/ 1759983 h 3048899"/>
                    <a:gd name="connsiteX1008" fmla="*/ 1117599 w 3177129"/>
                    <a:gd name="connsiteY1008" fmla="*/ 1760850 h 3048899"/>
                    <a:gd name="connsiteX1009" fmla="*/ 1123559 w 3177129"/>
                    <a:gd name="connsiteY1009" fmla="*/ 1784467 h 3048899"/>
                    <a:gd name="connsiteX1010" fmla="*/ 1117631 w 3177129"/>
                    <a:gd name="connsiteY1010" fmla="*/ 1759983 h 3048899"/>
                    <a:gd name="connsiteX1011" fmla="*/ 1118525 w 3177129"/>
                    <a:gd name="connsiteY1011" fmla="*/ 1735900 h 3048899"/>
                    <a:gd name="connsiteX1012" fmla="*/ 1125928 w 3177129"/>
                    <a:gd name="connsiteY1012" fmla="*/ 1680226 h 3048899"/>
                    <a:gd name="connsiteX1013" fmla="*/ 1084450 w 3177129"/>
                    <a:gd name="connsiteY1013" fmla="*/ 1696111 h 3048899"/>
                    <a:gd name="connsiteX1014" fmla="*/ 1065960 w 3177129"/>
                    <a:gd name="connsiteY1014" fmla="*/ 1692886 h 3048899"/>
                    <a:gd name="connsiteX1015" fmla="*/ 1047747 w 3177129"/>
                    <a:gd name="connsiteY1015" fmla="*/ 1680226 h 3048899"/>
                    <a:gd name="connsiteX1016" fmla="*/ 1028794 w 3177129"/>
                    <a:gd name="connsiteY1016" fmla="*/ 1647058 h 3048899"/>
                    <a:gd name="connsiteX1017" fmla="*/ 2926465 w 3177129"/>
                    <a:gd name="connsiteY1017" fmla="*/ 1644689 h 3048899"/>
                    <a:gd name="connsiteX1018" fmla="*/ 2909881 w 3177129"/>
                    <a:gd name="connsiteY1018" fmla="*/ 1658903 h 3048899"/>
                    <a:gd name="connsiteX1019" fmla="*/ 2926465 w 3177129"/>
                    <a:gd name="connsiteY1019" fmla="*/ 1644689 h 3048899"/>
                    <a:gd name="connsiteX1020" fmla="*/ 289626 w 3177129"/>
                    <a:gd name="connsiteY1020" fmla="*/ 1644689 h 3048899"/>
                    <a:gd name="connsiteX1021" fmla="*/ 280149 w 3177129"/>
                    <a:gd name="connsiteY1021" fmla="*/ 1666011 h 3048899"/>
                    <a:gd name="connsiteX1022" fmla="*/ 289626 w 3177129"/>
                    <a:gd name="connsiteY1022" fmla="*/ 1644689 h 3048899"/>
                    <a:gd name="connsiteX1023" fmla="*/ 2132807 w 3177129"/>
                    <a:gd name="connsiteY1023" fmla="*/ 1628105 h 3048899"/>
                    <a:gd name="connsiteX1024" fmla="*/ 2120962 w 3177129"/>
                    <a:gd name="connsiteY1024" fmla="*/ 1737085 h 3048899"/>
                    <a:gd name="connsiteX1025" fmla="*/ 2118592 w 3177129"/>
                    <a:gd name="connsiteY1025" fmla="*/ 1777360 h 3048899"/>
                    <a:gd name="connsiteX1026" fmla="*/ 2120962 w 3177129"/>
                    <a:gd name="connsiteY1026" fmla="*/ 1737085 h 3048899"/>
                    <a:gd name="connsiteX1027" fmla="*/ 2132807 w 3177129"/>
                    <a:gd name="connsiteY1027" fmla="*/ 1628105 h 3048899"/>
                    <a:gd name="connsiteX1028" fmla="*/ 2689552 w 3177129"/>
                    <a:gd name="connsiteY1028" fmla="*/ 1625736 h 3048899"/>
                    <a:gd name="connsiteX1029" fmla="*/ 2708505 w 3177129"/>
                    <a:gd name="connsiteY1029" fmla="*/ 1637581 h 3048899"/>
                    <a:gd name="connsiteX1030" fmla="*/ 2687183 w 3177129"/>
                    <a:gd name="connsiteY1030" fmla="*/ 1661273 h 3048899"/>
                    <a:gd name="connsiteX1031" fmla="*/ 2708505 w 3177129"/>
                    <a:gd name="connsiteY1031" fmla="*/ 1637581 h 3048899"/>
                    <a:gd name="connsiteX1032" fmla="*/ 2689552 w 3177129"/>
                    <a:gd name="connsiteY1032" fmla="*/ 1625736 h 3048899"/>
                    <a:gd name="connsiteX1033" fmla="*/ 1417331 w 3177129"/>
                    <a:gd name="connsiteY1033" fmla="*/ 1620997 h 3048899"/>
                    <a:gd name="connsiteX1034" fmla="*/ 1436284 w 3177129"/>
                    <a:gd name="connsiteY1034" fmla="*/ 1637581 h 3048899"/>
                    <a:gd name="connsiteX1035" fmla="*/ 1417331 w 3177129"/>
                    <a:gd name="connsiteY1035" fmla="*/ 1620997 h 3048899"/>
                    <a:gd name="connsiteX1036" fmla="*/ 417559 w 3177129"/>
                    <a:gd name="connsiteY1036" fmla="*/ 1609152 h 3048899"/>
                    <a:gd name="connsiteX1037" fmla="*/ 403344 w 3177129"/>
                    <a:gd name="connsiteY1037" fmla="*/ 1642319 h 3048899"/>
                    <a:gd name="connsiteX1038" fmla="*/ 392683 w 3177129"/>
                    <a:gd name="connsiteY1038" fmla="*/ 1651204 h 3048899"/>
                    <a:gd name="connsiteX1039" fmla="*/ 392741 w 3177129"/>
                    <a:gd name="connsiteY1039" fmla="*/ 1651408 h 3048899"/>
                    <a:gd name="connsiteX1040" fmla="*/ 390906 w 3177129"/>
                    <a:gd name="connsiteY1040" fmla="*/ 1652981 h 3048899"/>
                    <a:gd name="connsiteX1041" fmla="*/ 396237 w 3177129"/>
                    <a:gd name="connsiteY1041" fmla="*/ 1663641 h 3048899"/>
                    <a:gd name="connsiteX1042" fmla="*/ 392741 w 3177129"/>
                    <a:gd name="connsiteY1042" fmla="*/ 1651408 h 3048899"/>
                    <a:gd name="connsiteX1043" fmla="*/ 403344 w 3177129"/>
                    <a:gd name="connsiteY1043" fmla="*/ 1642319 h 3048899"/>
                    <a:gd name="connsiteX1044" fmla="*/ 417559 w 3177129"/>
                    <a:gd name="connsiteY1044" fmla="*/ 1609152 h 3048899"/>
                    <a:gd name="connsiteX1045" fmla="*/ 1990659 w 3177129"/>
                    <a:gd name="connsiteY1045" fmla="*/ 1606783 h 3048899"/>
                    <a:gd name="connsiteX1046" fmla="*/ 1985921 w 3177129"/>
                    <a:gd name="connsiteY1046" fmla="*/ 1656534 h 3048899"/>
                    <a:gd name="connsiteX1047" fmla="*/ 1990659 w 3177129"/>
                    <a:gd name="connsiteY1047" fmla="*/ 1606783 h 3048899"/>
                    <a:gd name="connsiteX1048" fmla="*/ 1523941 w 3177129"/>
                    <a:gd name="connsiteY1048" fmla="*/ 1599675 h 3048899"/>
                    <a:gd name="connsiteX1049" fmla="*/ 1526310 w 3177129"/>
                    <a:gd name="connsiteY1049" fmla="*/ 1618628 h 3048899"/>
                    <a:gd name="connsiteX1050" fmla="*/ 1523941 w 3177129"/>
                    <a:gd name="connsiteY1050" fmla="*/ 1599675 h 3048899"/>
                    <a:gd name="connsiteX1051" fmla="*/ 1810606 w 3177129"/>
                    <a:gd name="connsiteY1051" fmla="*/ 1597306 h 3048899"/>
                    <a:gd name="connsiteX1052" fmla="*/ 1827190 w 3177129"/>
                    <a:gd name="connsiteY1052" fmla="*/ 1630474 h 3048899"/>
                    <a:gd name="connsiteX1053" fmla="*/ 1810606 w 3177129"/>
                    <a:gd name="connsiteY1053" fmla="*/ 1597306 h 3048899"/>
                    <a:gd name="connsiteX1054" fmla="*/ 2646908 w 3177129"/>
                    <a:gd name="connsiteY1054" fmla="*/ 1568876 h 3048899"/>
                    <a:gd name="connsiteX1055" fmla="*/ 2668230 w 3177129"/>
                    <a:gd name="connsiteY1055" fmla="*/ 1618628 h 3048899"/>
                    <a:gd name="connsiteX1056" fmla="*/ 2675337 w 3177129"/>
                    <a:gd name="connsiteY1056" fmla="*/ 1628105 h 3048899"/>
                    <a:gd name="connsiteX1057" fmla="*/ 2668230 w 3177129"/>
                    <a:gd name="connsiteY1057" fmla="*/ 1618628 h 3048899"/>
                    <a:gd name="connsiteX1058" fmla="*/ 2646908 w 3177129"/>
                    <a:gd name="connsiteY1058" fmla="*/ 1568876 h 3048899"/>
                    <a:gd name="connsiteX1059" fmla="*/ 1509726 w 3177129"/>
                    <a:gd name="connsiteY1059" fmla="*/ 1561769 h 3048899"/>
                    <a:gd name="connsiteX1060" fmla="*/ 1514465 w 3177129"/>
                    <a:gd name="connsiteY1060" fmla="*/ 1599675 h 3048899"/>
                    <a:gd name="connsiteX1061" fmla="*/ 1509726 w 3177129"/>
                    <a:gd name="connsiteY1061" fmla="*/ 1561769 h 3048899"/>
                    <a:gd name="connsiteX1062" fmla="*/ 903230 w 3177129"/>
                    <a:gd name="connsiteY1062" fmla="*/ 1557031 h 3048899"/>
                    <a:gd name="connsiteX1063" fmla="*/ 891384 w 3177129"/>
                    <a:gd name="connsiteY1063" fmla="*/ 1566507 h 3048899"/>
                    <a:gd name="connsiteX1064" fmla="*/ 903230 w 3177129"/>
                    <a:gd name="connsiteY1064" fmla="*/ 1557031 h 3048899"/>
                    <a:gd name="connsiteX1065" fmla="*/ 270673 w 3177129"/>
                    <a:gd name="connsiteY1065" fmla="*/ 1557031 h 3048899"/>
                    <a:gd name="connsiteX1066" fmla="*/ 265934 w 3177129"/>
                    <a:gd name="connsiteY1066" fmla="*/ 1575984 h 3048899"/>
                    <a:gd name="connsiteX1067" fmla="*/ 270673 w 3177129"/>
                    <a:gd name="connsiteY1067" fmla="*/ 1557031 h 3048899"/>
                    <a:gd name="connsiteX1068" fmla="*/ 2708505 w 3177129"/>
                    <a:gd name="connsiteY1068" fmla="*/ 1552293 h 3048899"/>
                    <a:gd name="connsiteX1069" fmla="*/ 2721477 w 3177129"/>
                    <a:gd name="connsiteY1069" fmla="*/ 1564675 h 3048899"/>
                    <a:gd name="connsiteX1070" fmla="*/ 2720351 w 3177129"/>
                    <a:gd name="connsiteY1070" fmla="*/ 1580722 h 3048899"/>
                    <a:gd name="connsiteX1071" fmla="*/ 2721535 w 3177129"/>
                    <a:gd name="connsiteY1071" fmla="*/ 1564731 h 3048899"/>
                    <a:gd name="connsiteX1072" fmla="*/ 2721477 w 3177129"/>
                    <a:gd name="connsiteY1072" fmla="*/ 1564675 h 3048899"/>
                    <a:gd name="connsiteX1073" fmla="*/ 2721535 w 3177129"/>
                    <a:gd name="connsiteY1073" fmla="*/ 1563842 h 3048899"/>
                    <a:gd name="connsiteX1074" fmla="*/ 2708505 w 3177129"/>
                    <a:gd name="connsiteY1074" fmla="*/ 1552293 h 3048899"/>
                    <a:gd name="connsiteX1075" fmla="*/ 922183 w 3177129"/>
                    <a:gd name="connsiteY1075" fmla="*/ 1545185 h 3048899"/>
                    <a:gd name="connsiteX1076" fmla="*/ 933732 w 3177129"/>
                    <a:gd name="connsiteY1076" fmla="*/ 1557031 h 3048899"/>
                    <a:gd name="connsiteX1077" fmla="*/ 934507 w 3177129"/>
                    <a:gd name="connsiteY1077" fmla="*/ 1556922 h 3048899"/>
                    <a:gd name="connsiteX1078" fmla="*/ 934621 w 3177129"/>
                    <a:gd name="connsiteY1078" fmla="*/ 1557031 h 3048899"/>
                    <a:gd name="connsiteX1079" fmla="*/ 950612 w 3177129"/>
                    <a:gd name="connsiteY1079" fmla="*/ 1554662 h 3048899"/>
                    <a:gd name="connsiteX1080" fmla="*/ 934507 w 3177129"/>
                    <a:gd name="connsiteY1080" fmla="*/ 1556922 h 3048899"/>
                    <a:gd name="connsiteX1081" fmla="*/ 1294136 w 3177129"/>
                    <a:gd name="connsiteY1081" fmla="*/ 1535709 h 3048899"/>
                    <a:gd name="connsiteX1082" fmla="*/ 1336780 w 3177129"/>
                    <a:gd name="connsiteY1082" fmla="*/ 1557031 h 3048899"/>
                    <a:gd name="connsiteX1083" fmla="*/ 1294136 w 3177129"/>
                    <a:gd name="connsiteY1083" fmla="*/ 1535709 h 3048899"/>
                    <a:gd name="connsiteX1084" fmla="*/ 3021230 w 3177129"/>
                    <a:gd name="connsiteY1084" fmla="*/ 1523863 h 3048899"/>
                    <a:gd name="connsiteX1085" fmla="*/ 3023599 w 3177129"/>
                    <a:gd name="connsiteY1085" fmla="*/ 1564138 h 3048899"/>
                    <a:gd name="connsiteX1086" fmla="*/ 3011754 w 3177129"/>
                    <a:gd name="connsiteY1086" fmla="*/ 1578353 h 3048899"/>
                    <a:gd name="connsiteX1087" fmla="*/ 3023599 w 3177129"/>
                    <a:gd name="connsiteY1087" fmla="*/ 1564138 h 3048899"/>
                    <a:gd name="connsiteX1088" fmla="*/ 3021230 w 3177129"/>
                    <a:gd name="connsiteY1088" fmla="*/ 1523863 h 3048899"/>
                    <a:gd name="connsiteX1089" fmla="*/ 1891156 w 3177129"/>
                    <a:gd name="connsiteY1089" fmla="*/ 1521494 h 3048899"/>
                    <a:gd name="connsiteX1090" fmla="*/ 1900633 w 3177129"/>
                    <a:gd name="connsiteY1090" fmla="*/ 1526232 h 3048899"/>
                    <a:gd name="connsiteX1091" fmla="*/ 1891156 w 3177129"/>
                    <a:gd name="connsiteY1091" fmla="*/ 1521494 h 3048899"/>
                    <a:gd name="connsiteX1092" fmla="*/ 284888 w 3177129"/>
                    <a:gd name="connsiteY1092" fmla="*/ 1521494 h 3048899"/>
                    <a:gd name="connsiteX1093" fmla="*/ 296733 w 3177129"/>
                    <a:gd name="connsiteY1093" fmla="*/ 1533339 h 3048899"/>
                    <a:gd name="connsiteX1094" fmla="*/ 284888 w 3177129"/>
                    <a:gd name="connsiteY1094" fmla="*/ 1521494 h 3048899"/>
                    <a:gd name="connsiteX1095" fmla="*/ 1462344 w 3177129"/>
                    <a:gd name="connsiteY1095" fmla="*/ 1507279 h 3048899"/>
                    <a:gd name="connsiteX1096" fmla="*/ 1464886 w 3177129"/>
                    <a:gd name="connsiteY1096" fmla="*/ 1518353 h 3048899"/>
                    <a:gd name="connsiteX1097" fmla="*/ 1460863 w 3177129"/>
                    <a:gd name="connsiteY1097" fmla="*/ 1525936 h 3048899"/>
                    <a:gd name="connsiteX1098" fmla="*/ 1443391 w 3177129"/>
                    <a:gd name="connsiteY1098" fmla="*/ 1535709 h 3048899"/>
                    <a:gd name="connsiteX1099" fmla="*/ 1369948 w 3177129"/>
                    <a:gd name="connsiteY1099" fmla="*/ 1571246 h 3048899"/>
                    <a:gd name="connsiteX1100" fmla="*/ 1443391 w 3177129"/>
                    <a:gd name="connsiteY1100" fmla="*/ 1535709 h 3048899"/>
                    <a:gd name="connsiteX1101" fmla="*/ 1465046 w 3177129"/>
                    <a:gd name="connsiteY1101" fmla="*/ 1519051 h 3048899"/>
                    <a:gd name="connsiteX1102" fmla="*/ 1464886 w 3177129"/>
                    <a:gd name="connsiteY1102" fmla="*/ 1518353 h 3048899"/>
                    <a:gd name="connsiteX1103" fmla="*/ 1465046 w 3177129"/>
                    <a:gd name="connsiteY1103" fmla="*/ 1518052 h 3048899"/>
                    <a:gd name="connsiteX1104" fmla="*/ 1462344 w 3177129"/>
                    <a:gd name="connsiteY1104" fmla="*/ 1507279 h 3048899"/>
                    <a:gd name="connsiteX1105" fmla="*/ 2736935 w 3177129"/>
                    <a:gd name="connsiteY1105" fmla="*/ 1493064 h 3048899"/>
                    <a:gd name="connsiteX1106" fmla="*/ 2737725 w 3177129"/>
                    <a:gd name="connsiteY1106" fmla="*/ 1502541 h 3048899"/>
                    <a:gd name="connsiteX1107" fmla="*/ 2729827 w 3177129"/>
                    <a:gd name="connsiteY1107" fmla="*/ 1507279 h 3048899"/>
                    <a:gd name="connsiteX1108" fmla="*/ 2737823 w 3177129"/>
                    <a:gd name="connsiteY1108" fmla="*/ 1503726 h 3048899"/>
                    <a:gd name="connsiteX1109" fmla="*/ 2737725 w 3177129"/>
                    <a:gd name="connsiteY1109" fmla="*/ 1502541 h 3048899"/>
                    <a:gd name="connsiteX1110" fmla="*/ 2738712 w 3177129"/>
                    <a:gd name="connsiteY1110" fmla="*/ 1501949 h 3048899"/>
                    <a:gd name="connsiteX1111" fmla="*/ 2736935 w 3177129"/>
                    <a:gd name="connsiteY1111" fmla="*/ 1493064 h 3048899"/>
                    <a:gd name="connsiteX1112" fmla="*/ 2940680 w 3177129"/>
                    <a:gd name="connsiteY1112" fmla="*/ 1488326 h 3048899"/>
                    <a:gd name="connsiteX1113" fmla="*/ 2926465 w 3177129"/>
                    <a:gd name="connsiteY1113" fmla="*/ 1549924 h 3048899"/>
                    <a:gd name="connsiteX1114" fmla="*/ 2921727 w 3177129"/>
                    <a:gd name="connsiteY1114" fmla="*/ 1590199 h 3048899"/>
                    <a:gd name="connsiteX1115" fmla="*/ 2926465 w 3177129"/>
                    <a:gd name="connsiteY1115" fmla="*/ 1549924 h 3048899"/>
                    <a:gd name="connsiteX1116" fmla="*/ 2940680 w 3177129"/>
                    <a:gd name="connsiteY1116" fmla="*/ 1488326 h 3048899"/>
                    <a:gd name="connsiteX1117" fmla="*/ 270673 w 3177129"/>
                    <a:gd name="connsiteY1117" fmla="*/ 1483588 h 3048899"/>
                    <a:gd name="connsiteX1118" fmla="*/ 254089 w 3177129"/>
                    <a:gd name="connsiteY1118" fmla="*/ 1497803 h 3048899"/>
                    <a:gd name="connsiteX1119" fmla="*/ 263565 w 3177129"/>
                    <a:gd name="connsiteY1119" fmla="*/ 1514387 h 3048899"/>
                    <a:gd name="connsiteX1120" fmla="*/ 254089 w 3177129"/>
                    <a:gd name="connsiteY1120" fmla="*/ 1497803 h 3048899"/>
                    <a:gd name="connsiteX1121" fmla="*/ 270673 w 3177129"/>
                    <a:gd name="connsiteY1121" fmla="*/ 1483588 h 3048899"/>
                    <a:gd name="connsiteX1122" fmla="*/ 884277 w 3177129"/>
                    <a:gd name="connsiteY1122" fmla="*/ 1481219 h 3048899"/>
                    <a:gd name="connsiteX1123" fmla="*/ 867693 w 3177129"/>
                    <a:gd name="connsiteY1123" fmla="*/ 1488326 h 3048899"/>
                    <a:gd name="connsiteX1124" fmla="*/ 858216 w 3177129"/>
                    <a:gd name="connsiteY1124" fmla="*/ 1483588 h 3048899"/>
                    <a:gd name="connsiteX1125" fmla="*/ 867693 w 3177129"/>
                    <a:gd name="connsiteY1125" fmla="*/ 1488326 h 3048899"/>
                    <a:gd name="connsiteX1126" fmla="*/ 884277 w 3177129"/>
                    <a:gd name="connsiteY1126" fmla="*/ 1481219 h 3048899"/>
                    <a:gd name="connsiteX1127" fmla="*/ 1663720 w 3177129"/>
                    <a:gd name="connsiteY1127" fmla="*/ 1467596 h 3048899"/>
                    <a:gd name="connsiteX1128" fmla="*/ 1644767 w 3177129"/>
                    <a:gd name="connsiteY1128" fmla="*/ 1471742 h 3048899"/>
                    <a:gd name="connsiteX1129" fmla="*/ 1663964 w 3177129"/>
                    <a:gd name="connsiteY1129" fmla="*/ 1467731 h 3048899"/>
                    <a:gd name="connsiteX1130" fmla="*/ 1675565 w 3177129"/>
                    <a:gd name="connsiteY1130" fmla="*/ 1474111 h 3048899"/>
                    <a:gd name="connsiteX1131" fmla="*/ 1664608 w 3177129"/>
                    <a:gd name="connsiteY1131" fmla="*/ 1467596 h 3048899"/>
                    <a:gd name="connsiteX1132" fmla="*/ 1663964 w 3177129"/>
                    <a:gd name="connsiteY1132" fmla="*/ 1467731 h 3048899"/>
                    <a:gd name="connsiteX1133" fmla="*/ 434143 w 3177129"/>
                    <a:gd name="connsiteY1133" fmla="*/ 1464635 h 3048899"/>
                    <a:gd name="connsiteX1134" fmla="*/ 419928 w 3177129"/>
                    <a:gd name="connsiteY1134" fmla="*/ 1481219 h 3048899"/>
                    <a:gd name="connsiteX1135" fmla="*/ 434143 w 3177129"/>
                    <a:gd name="connsiteY1135" fmla="*/ 1464635 h 3048899"/>
                    <a:gd name="connsiteX1136" fmla="*/ 1215955 w 3177129"/>
                    <a:gd name="connsiteY1136" fmla="*/ 1450420 h 3048899"/>
                    <a:gd name="connsiteX1137" fmla="*/ 1200962 w 3177129"/>
                    <a:gd name="connsiteY1137" fmla="*/ 1476740 h 3048899"/>
                    <a:gd name="connsiteX1138" fmla="*/ 1201095 w 3177129"/>
                    <a:gd name="connsiteY1138" fmla="*/ 1476934 h 3048899"/>
                    <a:gd name="connsiteX1139" fmla="*/ 1200962 w 3177129"/>
                    <a:gd name="connsiteY1139" fmla="*/ 1477739 h 3048899"/>
                    <a:gd name="connsiteX1140" fmla="*/ 1208847 w 3177129"/>
                    <a:gd name="connsiteY1140" fmla="*/ 1488326 h 3048899"/>
                    <a:gd name="connsiteX1141" fmla="*/ 1225431 w 3177129"/>
                    <a:gd name="connsiteY1141" fmla="*/ 1504910 h 3048899"/>
                    <a:gd name="connsiteX1142" fmla="*/ 1253861 w 3177129"/>
                    <a:gd name="connsiteY1142" fmla="*/ 1538078 h 3048899"/>
                    <a:gd name="connsiteX1143" fmla="*/ 1225431 w 3177129"/>
                    <a:gd name="connsiteY1143" fmla="*/ 1504910 h 3048899"/>
                    <a:gd name="connsiteX1144" fmla="*/ 1208847 w 3177129"/>
                    <a:gd name="connsiteY1144" fmla="*/ 1488326 h 3048899"/>
                    <a:gd name="connsiteX1145" fmla="*/ 1201095 w 3177129"/>
                    <a:gd name="connsiteY1145" fmla="*/ 1476934 h 3048899"/>
                    <a:gd name="connsiteX1146" fmla="*/ 1202628 w 3177129"/>
                    <a:gd name="connsiteY1146" fmla="*/ 1467597 h 3048899"/>
                    <a:gd name="connsiteX1147" fmla="*/ 1215955 w 3177129"/>
                    <a:gd name="connsiteY1147" fmla="*/ 1450420 h 3048899"/>
                    <a:gd name="connsiteX1148" fmla="*/ 2227572 w 3177129"/>
                    <a:gd name="connsiteY1148" fmla="*/ 1443313 h 3048899"/>
                    <a:gd name="connsiteX1149" fmla="*/ 2232310 w 3177129"/>
                    <a:gd name="connsiteY1149" fmla="*/ 1455159 h 3048899"/>
                    <a:gd name="connsiteX1150" fmla="*/ 2227572 w 3177129"/>
                    <a:gd name="connsiteY1150" fmla="*/ 1443313 h 3048899"/>
                    <a:gd name="connsiteX1151" fmla="*/ 1448129 w 3177129"/>
                    <a:gd name="connsiteY1151" fmla="*/ 1431467 h 3048899"/>
                    <a:gd name="connsiteX1152" fmla="*/ 1433914 w 3177129"/>
                    <a:gd name="connsiteY1152" fmla="*/ 1450420 h 3048899"/>
                    <a:gd name="connsiteX1153" fmla="*/ 1426807 w 3177129"/>
                    <a:gd name="connsiteY1153" fmla="*/ 1467004 h 3048899"/>
                    <a:gd name="connsiteX1154" fmla="*/ 1433914 w 3177129"/>
                    <a:gd name="connsiteY1154" fmla="*/ 1450420 h 3048899"/>
                    <a:gd name="connsiteX1155" fmla="*/ 1448129 w 3177129"/>
                    <a:gd name="connsiteY1155" fmla="*/ 1431467 h 3048899"/>
                    <a:gd name="connsiteX1156" fmla="*/ 2635062 w 3177129"/>
                    <a:gd name="connsiteY1156" fmla="*/ 1419622 h 3048899"/>
                    <a:gd name="connsiteX1157" fmla="*/ 2668230 w 3177129"/>
                    <a:gd name="connsiteY1157" fmla="*/ 1495434 h 3048899"/>
                    <a:gd name="connsiteX1158" fmla="*/ 2635062 w 3177129"/>
                    <a:gd name="connsiteY1158" fmla="*/ 1419622 h 3048899"/>
                    <a:gd name="connsiteX1159" fmla="*/ 1502619 w 3177129"/>
                    <a:gd name="connsiteY1159" fmla="*/ 1417252 h 3048899"/>
                    <a:gd name="connsiteX1160" fmla="*/ 1495527 w 3177129"/>
                    <a:gd name="connsiteY1160" fmla="*/ 1433423 h 3048899"/>
                    <a:gd name="connsiteX1161" fmla="*/ 1478928 w 3177129"/>
                    <a:gd name="connsiteY1161" fmla="*/ 1438574 h 3048899"/>
                    <a:gd name="connsiteX1162" fmla="*/ 1495216 w 3177129"/>
                    <a:gd name="connsiteY1162" fmla="*/ 1434132 h 3048899"/>
                    <a:gd name="connsiteX1163" fmla="*/ 1495527 w 3177129"/>
                    <a:gd name="connsiteY1163" fmla="*/ 1433423 h 3048899"/>
                    <a:gd name="connsiteX1164" fmla="*/ 1496104 w 3177129"/>
                    <a:gd name="connsiteY1164" fmla="*/ 1433244 h 3048899"/>
                    <a:gd name="connsiteX1165" fmla="*/ 1502619 w 3177129"/>
                    <a:gd name="connsiteY1165" fmla="*/ 1417252 h 3048899"/>
                    <a:gd name="connsiteX1166" fmla="*/ 1298874 w 3177129"/>
                    <a:gd name="connsiteY1166" fmla="*/ 1412514 h 3048899"/>
                    <a:gd name="connsiteX1167" fmla="*/ 1249122 w 3177129"/>
                    <a:gd name="connsiteY1167" fmla="*/ 1469373 h 3048899"/>
                    <a:gd name="connsiteX1168" fmla="*/ 1298874 w 3177129"/>
                    <a:gd name="connsiteY1168" fmla="*/ 1412514 h 3048899"/>
                    <a:gd name="connsiteX1169" fmla="*/ 116680 w 3177129"/>
                    <a:gd name="connsiteY1169" fmla="*/ 1398299 h 3048899"/>
                    <a:gd name="connsiteX1170" fmla="*/ 104834 w 3177129"/>
                    <a:gd name="connsiteY1170" fmla="*/ 1424360 h 3048899"/>
                    <a:gd name="connsiteX1171" fmla="*/ 116680 w 3177129"/>
                    <a:gd name="connsiteY1171" fmla="*/ 1398299 h 3048899"/>
                    <a:gd name="connsiteX1172" fmla="*/ 1578431 w 3177129"/>
                    <a:gd name="connsiteY1172" fmla="*/ 1388823 h 3048899"/>
                    <a:gd name="connsiteX1173" fmla="*/ 1628183 w 3177129"/>
                    <a:gd name="connsiteY1173" fmla="*/ 1426729 h 3048899"/>
                    <a:gd name="connsiteX1174" fmla="*/ 1578431 w 3177129"/>
                    <a:gd name="connsiteY1174" fmla="*/ 1388823 h 3048899"/>
                    <a:gd name="connsiteX1175" fmla="*/ 955351 w 3177129"/>
                    <a:gd name="connsiteY1175" fmla="*/ 1386454 h 3048899"/>
                    <a:gd name="connsiteX1176" fmla="*/ 941136 w 3177129"/>
                    <a:gd name="connsiteY1176" fmla="*/ 1414883 h 3048899"/>
                    <a:gd name="connsiteX1177" fmla="*/ 955351 w 3177129"/>
                    <a:gd name="connsiteY1177" fmla="*/ 1386454 h 3048899"/>
                    <a:gd name="connsiteX1178" fmla="*/ 720807 w 3177129"/>
                    <a:gd name="connsiteY1178" fmla="*/ 1374608 h 3048899"/>
                    <a:gd name="connsiteX1179" fmla="*/ 673425 w 3177129"/>
                    <a:gd name="connsiteY1179" fmla="*/ 1412514 h 3048899"/>
                    <a:gd name="connsiteX1180" fmla="*/ 720807 w 3177129"/>
                    <a:gd name="connsiteY1180" fmla="*/ 1374608 h 3048899"/>
                    <a:gd name="connsiteX1181" fmla="*/ 363069 w 3177129"/>
                    <a:gd name="connsiteY1181" fmla="*/ 1372239 h 3048899"/>
                    <a:gd name="connsiteX1182" fmla="*/ 344116 w 3177129"/>
                    <a:gd name="connsiteY1182" fmla="*/ 1407776 h 3048899"/>
                    <a:gd name="connsiteX1183" fmla="*/ 367807 w 3177129"/>
                    <a:gd name="connsiteY1183" fmla="*/ 1443905 h 3048899"/>
                    <a:gd name="connsiteX1184" fmla="*/ 368247 w 3177129"/>
                    <a:gd name="connsiteY1184" fmla="*/ 1444118 h 3048899"/>
                    <a:gd name="connsiteX1185" fmla="*/ 368696 w 3177129"/>
                    <a:gd name="connsiteY1185" fmla="*/ 1444794 h 3048899"/>
                    <a:gd name="connsiteX1186" fmla="*/ 405713 w 3177129"/>
                    <a:gd name="connsiteY1186" fmla="*/ 1462266 h 3048899"/>
                    <a:gd name="connsiteX1187" fmla="*/ 368247 w 3177129"/>
                    <a:gd name="connsiteY1187" fmla="*/ 1444118 h 3048899"/>
                    <a:gd name="connsiteX1188" fmla="*/ 344116 w 3177129"/>
                    <a:gd name="connsiteY1188" fmla="*/ 1407776 h 3048899"/>
                    <a:gd name="connsiteX1189" fmla="*/ 363069 w 3177129"/>
                    <a:gd name="connsiteY1189" fmla="*/ 1372239 h 3048899"/>
                    <a:gd name="connsiteX1190" fmla="*/ 1045377 w 3177129"/>
                    <a:gd name="connsiteY1190" fmla="*/ 1365132 h 3048899"/>
                    <a:gd name="connsiteX1191" fmla="*/ 1016948 w 3177129"/>
                    <a:gd name="connsiteY1191" fmla="*/ 1372239 h 3048899"/>
                    <a:gd name="connsiteX1192" fmla="*/ 1045377 w 3177129"/>
                    <a:gd name="connsiteY1192" fmla="*/ 1365132 h 3048899"/>
                    <a:gd name="connsiteX1193" fmla="*/ 2637986 w 3177129"/>
                    <a:gd name="connsiteY1193" fmla="*/ 1359505 h 3048899"/>
                    <a:gd name="connsiteX1194" fmla="*/ 2609002 w 3177129"/>
                    <a:gd name="connsiteY1194" fmla="*/ 1367501 h 3048899"/>
                    <a:gd name="connsiteX1195" fmla="*/ 2646908 w 3177129"/>
                    <a:gd name="connsiteY1195" fmla="*/ 1362762 h 3048899"/>
                    <a:gd name="connsiteX1196" fmla="*/ 2637986 w 3177129"/>
                    <a:gd name="connsiteY1196" fmla="*/ 1359505 h 3048899"/>
                    <a:gd name="connsiteX1197" fmla="*/ 974304 w 3177129"/>
                    <a:gd name="connsiteY1197" fmla="*/ 1346179 h 3048899"/>
                    <a:gd name="connsiteX1198" fmla="*/ 1028794 w 3177129"/>
                    <a:gd name="connsiteY1198" fmla="*/ 1485957 h 3048899"/>
                    <a:gd name="connsiteX1199" fmla="*/ 1035480 w 3177129"/>
                    <a:gd name="connsiteY1199" fmla="*/ 1496423 h 3048899"/>
                    <a:gd name="connsiteX1200" fmla="*/ 1033532 w 3177129"/>
                    <a:gd name="connsiteY1200" fmla="*/ 1507279 h 3048899"/>
                    <a:gd name="connsiteX1201" fmla="*/ 1035605 w 3177129"/>
                    <a:gd name="connsiteY1201" fmla="*/ 1496618 h 3048899"/>
                    <a:gd name="connsiteX1202" fmla="*/ 1035480 w 3177129"/>
                    <a:gd name="connsiteY1202" fmla="*/ 1496423 h 3048899"/>
                    <a:gd name="connsiteX1203" fmla="*/ 1035605 w 3177129"/>
                    <a:gd name="connsiteY1203" fmla="*/ 1495730 h 3048899"/>
                    <a:gd name="connsiteX1204" fmla="*/ 1028794 w 3177129"/>
                    <a:gd name="connsiteY1204" fmla="*/ 1485957 h 3048899"/>
                    <a:gd name="connsiteX1205" fmla="*/ 974304 w 3177129"/>
                    <a:gd name="connsiteY1205" fmla="*/ 1346179 h 3048899"/>
                    <a:gd name="connsiteX1206" fmla="*/ 2744042 w 3177129"/>
                    <a:gd name="connsiteY1206" fmla="*/ 1331964 h 3048899"/>
                    <a:gd name="connsiteX1207" fmla="*/ 2663492 w 3177129"/>
                    <a:gd name="connsiteY1207" fmla="*/ 1407776 h 3048899"/>
                    <a:gd name="connsiteX1208" fmla="*/ 2744042 w 3177129"/>
                    <a:gd name="connsiteY1208" fmla="*/ 1331964 h 3048899"/>
                    <a:gd name="connsiteX1209" fmla="*/ 1696888 w 3177129"/>
                    <a:gd name="connsiteY1209" fmla="*/ 1329595 h 3048899"/>
                    <a:gd name="connsiteX1210" fmla="*/ 1734794 w 3177129"/>
                    <a:gd name="connsiteY1210" fmla="*/ 1452789 h 3048899"/>
                    <a:gd name="connsiteX1211" fmla="*/ 1775069 w 3177129"/>
                    <a:gd name="connsiteY1211" fmla="*/ 1561769 h 3048899"/>
                    <a:gd name="connsiteX1212" fmla="*/ 1734794 w 3177129"/>
                    <a:gd name="connsiteY1212" fmla="*/ 1452789 h 3048899"/>
                    <a:gd name="connsiteX1213" fmla="*/ 1696888 w 3177129"/>
                    <a:gd name="connsiteY1213" fmla="*/ 1329595 h 3048899"/>
                    <a:gd name="connsiteX1214" fmla="*/ 1504988 w 3177129"/>
                    <a:gd name="connsiteY1214" fmla="*/ 1329595 h 3048899"/>
                    <a:gd name="connsiteX1215" fmla="*/ 1469451 w 3177129"/>
                    <a:gd name="connsiteY1215" fmla="*/ 1353286 h 3048899"/>
                    <a:gd name="connsiteX1216" fmla="*/ 1504988 w 3177129"/>
                    <a:gd name="connsiteY1216" fmla="*/ 1329595 h 3048899"/>
                    <a:gd name="connsiteX1217" fmla="*/ 2853022 w 3177129"/>
                    <a:gd name="connsiteY1217" fmla="*/ 1310642 h 3048899"/>
                    <a:gd name="connsiteX1218" fmla="*/ 2836438 w 3177129"/>
                    <a:gd name="connsiteY1218" fmla="*/ 1360393 h 3048899"/>
                    <a:gd name="connsiteX1219" fmla="*/ 2853022 w 3177129"/>
                    <a:gd name="connsiteY1219" fmla="*/ 1310642 h 3048899"/>
                    <a:gd name="connsiteX1220" fmla="*/ 365438 w 3177129"/>
                    <a:gd name="connsiteY1220" fmla="*/ 1310642 h 3048899"/>
                    <a:gd name="connsiteX1221" fmla="*/ 403048 w 3177129"/>
                    <a:gd name="connsiteY1221" fmla="*/ 1355655 h 3048899"/>
                    <a:gd name="connsiteX1222" fmla="*/ 412885 w 3177129"/>
                    <a:gd name="connsiteY1222" fmla="*/ 1369047 h 3048899"/>
                    <a:gd name="connsiteX1223" fmla="*/ 428072 w 3177129"/>
                    <a:gd name="connsiteY1223" fmla="*/ 1390266 h 3048899"/>
                    <a:gd name="connsiteX1224" fmla="*/ 431092 w 3177129"/>
                    <a:gd name="connsiteY1224" fmla="*/ 1394837 h 3048899"/>
                    <a:gd name="connsiteX1225" fmla="*/ 438881 w 3177129"/>
                    <a:gd name="connsiteY1225" fmla="*/ 1407776 h 3048899"/>
                    <a:gd name="connsiteX1226" fmla="*/ 431773 w 3177129"/>
                    <a:gd name="connsiteY1226" fmla="*/ 1424360 h 3048899"/>
                    <a:gd name="connsiteX1227" fmla="*/ 438881 w 3177129"/>
                    <a:gd name="connsiteY1227" fmla="*/ 1407776 h 3048899"/>
                    <a:gd name="connsiteX1228" fmla="*/ 435920 w 3177129"/>
                    <a:gd name="connsiteY1228" fmla="*/ 1402145 h 3048899"/>
                    <a:gd name="connsiteX1229" fmla="*/ 431092 w 3177129"/>
                    <a:gd name="connsiteY1229" fmla="*/ 1394837 h 3048899"/>
                    <a:gd name="connsiteX1230" fmla="*/ 427739 w 3177129"/>
                    <a:gd name="connsiteY1230" fmla="*/ 1389267 h 3048899"/>
                    <a:gd name="connsiteX1231" fmla="*/ 412885 w 3177129"/>
                    <a:gd name="connsiteY1231" fmla="*/ 1369047 h 3048899"/>
                    <a:gd name="connsiteX1232" fmla="*/ 403936 w 3177129"/>
                    <a:gd name="connsiteY1232" fmla="*/ 1356543 h 3048899"/>
                    <a:gd name="connsiteX1233" fmla="*/ 365438 w 3177129"/>
                    <a:gd name="connsiteY1233" fmla="*/ 1310642 h 3048899"/>
                    <a:gd name="connsiteX1234" fmla="*/ 2386304 w 3177129"/>
                    <a:gd name="connsiteY1234" fmla="*/ 1308272 h 3048899"/>
                    <a:gd name="connsiteX1235" fmla="*/ 2360244 w 3177129"/>
                    <a:gd name="connsiteY1235" fmla="*/ 1336702 h 3048899"/>
                    <a:gd name="connsiteX1236" fmla="*/ 2386304 w 3177129"/>
                    <a:gd name="connsiteY1236" fmla="*/ 1308272 h 3048899"/>
                    <a:gd name="connsiteX1237" fmla="*/ 2163606 w 3177129"/>
                    <a:gd name="connsiteY1237" fmla="*/ 1308272 h 3048899"/>
                    <a:gd name="connsiteX1238" fmla="*/ 2184928 w 3177129"/>
                    <a:gd name="connsiteY1238" fmla="*/ 1322487 h 3048899"/>
                    <a:gd name="connsiteX1239" fmla="*/ 2194405 w 3177129"/>
                    <a:gd name="connsiteY1239" fmla="*/ 1343809 h 3048899"/>
                    <a:gd name="connsiteX1240" fmla="*/ 2184928 w 3177129"/>
                    <a:gd name="connsiteY1240" fmla="*/ 1322487 h 3048899"/>
                    <a:gd name="connsiteX1241" fmla="*/ 2163606 w 3177129"/>
                    <a:gd name="connsiteY1241" fmla="*/ 1308272 h 3048899"/>
                    <a:gd name="connsiteX1242" fmla="*/ 2687183 w 3177129"/>
                    <a:gd name="connsiteY1242" fmla="*/ 1305903 h 3048899"/>
                    <a:gd name="connsiteX1243" fmla="*/ 2661123 w 3177129"/>
                    <a:gd name="connsiteY1243" fmla="*/ 1327225 h 3048899"/>
                    <a:gd name="connsiteX1244" fmla="*/ 2687183 w 3177129"/>
                    <a:gd name="connsiteY1244" fmla="*/ 1305903 h 3048899"/>
                    <a:gd name="connsiteX1245" fmla="*/ 1289398 w 3177129"/>
                    <a:gd name="connsiteY1245" fmla="*/ 1305903 h 3048899"/>
                    <a:gd name="connsiteX1246" fmla="*/ 1249122 w 3177129"/>
                    <a:gd name="connsiteY1246" fmla="*/ 1336702 h 3048899"/>
                    <a:gd name="connsiteX1247" fmla="*/ 1289398 w 3177129"/>
                    <a:gd name="connsiteY1247" fmla="*/ 1305903 h 3048899"/>
                    <a:gd name="connsiteX1248" fmla="*/ 2123331 w 3177129"/>
                    <a:gd name="connsiteY1248" fmla="*/ 1291689 h 3048899"/>
                    <a:gd name="connsiteX1249" fmla="*/ 2144653 w 3177129"/>
                    <a:gd name="connsiteY1249" fmla="*/ 1310642 h 3048899"/>
                    <a:gd name="connsiteX1250" fmla="*/ 2158868 w 3177129"/>
                    <a:gd name="connsiteY1250" fmla="*/ 1346179 h 3048899"/>
                    <a:gd name="connsiteX1251" fmla="*/ 2237049 w 3177129"/>
                    <a:gd name="connsiteY1251" fmla="*/ 1365132 h 3048899"/>
                    <a:gd name="connsiteX1252" fmla="*/ 2158868 w 3177129"/>
                    <a:gd name="connsiteY1252" fmla="*/ 1346179 h 3048899"/>
                    <a:gd name="connsiteX1253" fmla="*/ 2144653 w 3177129"/>
                    <a:gd name="connsiteY1253" fmla="*/ 1310642 h 3048899"/>
                    <a:gd name="connsiteX1254" fmla="*/ 2123331 w 3177129"/>
                    <a:gd name="connsiteY1254" fmla="*/ 1291689 h 3048899"/>
                    <a:gd name="connsiteX1255" fmla="*/ 1095129 w 3177129"/>
                    <a:gd name="connsiteY1255" fmla="*/ 1291689 h 3048899"/>
                    <a:gd name="connsiteX1256" fmla="*/ 1095129 w 3177129"/>
                    <a:gd name="connsiteY1256" fmla="*/ 1303534 h 3048899"/>
                    <a:gd name="connsiteX1257" fmla="*/ 1108357 w 3177129"/>
                    <a:gd name="connsiteY1257" fmla="*/ 1323228 h 3048899"/>
                    <a:gd name="connsiteX1258" fmla="*/ 1106975 w 3177129"/>
                    <a:gd name="connsiteY1258" fmla="*/ 1339664 h 3048899"/>
                    <a:gd name="connsiteX1259" fmla="*/ 1090391 w 3177129"/>
                    <a:gd name="connsiteY1259" fmla="*/ 1372239 h 3048899"/>
                    <a:gd name="connsiteX1260" fmla="*/ 1108382 w 3177129"/>
                    <a:gd name="connsiteY1260" fmla="*/ 1323265 h 3048899"/>
                    <a:gd name="connsiteX1261" fmla="*/ 1108357 w 3177129"/>
                    <a:gd name="connsiteY1261" fmla="*/ 1323228 h 3048899"/>
                    <a:gd name="connsiteX1262" fmla="*/ 1108382 w 3177129"/>
                    <a:gd name="connsiteY1262" fmla="*/ 1322932 h 3048899"/>
                    <a:gd name="connsiteX1263" fmla="*/ 1095129 w 3177129"/>
                    <a:gd name="connsiteY1263" fmla="*/ 1303534 h 3048899"/>
                    <a:gd name="connsiteX1264" fmla="*/ 1095129 w 3177129"/>
                    <a:gd name="connsiteY1264" fmla="*/ 1291689 h 3048899"/>
                    <a:gd name="connsiteX1265" fmla="*/ 1706364 w 3177129"/>
                    <a:gd name="connsiteY1265" fmla="*/ 1286950 h 3048899"/>
                    <a:gd name="connsiteX1266" fmla="*/ 1689780 w 3177129"/>
                    <a:gd name="connsiteY1266" fmla="*/ 1310642 h 3048899"/>
                    <a:gd name="connsiteX1267" fmla="*/ 1706364 w 3177129"/>
                    <a:gd name="connsiteY1267" fmla="*/ 1286950 h 3048899"/>
                    <a:gd name="connsiteX1268" fmla="*/ 2071210 w 3177129"/>
                    <a:gd name="connsiteY1268" fmla="*/ 1284581 h 3048899"/>
                    <a:gd name="connsiteX1269" fmla="*/ 2089867 w 3177129"/>
                    <a:gd name="connsiteY1269" fmla="*/ 1298204 h 3048899"/>
                    <a:gd name="connsiteX1270" fmla="*/ 2090290 w 3177129"/>
                    <a:gd name="connsiteY1270" fmla="*/ 1298131 h 3048899"/>
                    <a:gd name="connsiteX1271" fmla="*/ 2091644 w 3177129"/>
                    <a:gd name="connsiteY1271" fmla="*/ 1299092 h 3048899"/>
                    <a:gd name="connsiteX1272" fmla="*/ 2113854 w 3177129"/>
                    <a:gd name="connsiteY1272" fmla="*/ 1294058 h 3048899"/>
                    <a:gd name="connsiteX1273" fmla="*/ 2090290 w 3177129"/>
                    <a:gd name="connsiteY1273" fmla="*/ 1298131 h 3048899"/>
                    <a:gd name="connsiteX1274" fmla="*/ 1362841 w 3177129"/>
                    <a:gd name="connsiteY1274" fmla="*/ 1282212 h 3048899"/>
                    <a:gd name="connsiteX1275" fmla="*/ 1339149 w 3177129"/>
                    <a:gd name="connsiteY1275" fmla="*/ 1308272 h 3048899"/>
                    <a:gd name="connsiteX1276" fmla="*/ 1362841 w 3177129"/>
                    <a:gd name="connsiteY1276" fmla="*/ 1282212 h 3048899"/>
                    <a:gd name="connsiteX1277" fmla="*/ 2111485 w 3177129"/>
                    <a:gd name="connsiteY1277" fmla="*/ 1267997 h 3048899"/>
                    <a:gd name="connsiteX1278" fmla="*/ 2099640 w 3177129"/>
                    <a:gd name="connsiteY1278" fmla="*/ 1270367 h 3048899"/>
                    <a:gd name="connsiteX1279" fmla="*/ 2111485 w 3177129"/>
                    <a:gd name="connsiteY1279" fmla="*/ 1267997 h 3048899"/>
                    <a:gd name="connsiteX1280" fmla="*/ 1812975 w 3177129"/>
                    <a:gd name="connsiteY1280" fmla="*/ 1265628 h 3048899"/>
                    <a:gd name="connsiteX1281" fmla="*/ 1811198 w 3177129"/>
                    <a:gd name="connsiteY1281" fmla="*/ 1273921 h 3048899"/>
                    <a:gd name="connsiteX1282" fmla="*/ 1811289 w 3177129"/>
                    <a:gd name="connsiteY1282" fmla="*/ 1274342 h 3048899"/>
                    <a:gd name="connsiteX1283" fmla="*/ 1811198 w 3177129"/>
                    <a:gd name="connsiteY1283" fmla="*/ 1274809 h 3048899"/>
                    <a:gd name="connsiteX1284" fmla="*/ 1812975 w 3177129"/>
                    <a:gd name="connsiteY1284" fmla="*/ 1282212 h 3048899"/>
                    <a:gd name="connsiteX1285" fmla="*/ 1808237 w 3177129"/>
                    <a:gd name="connsiteY1285" fmla="*/ 1310642 h 3048899"/>
                    <a:gd name="connsiteX1286" fmla="*/ 1812975 w 3177129"/>
                    <a:gd name="connsiteY1286" fmla="*/ 1282212 h 3048899"/>
                    <a:gd name="connsiteX1287" fmla="*/ 1811289 w 3177129"/>
                    <a:gd name="connsiteY1287" fmla="*/ 1274342 h 3048899"/>
                    <a:gd name="connsiteX1288" fmla="*/ 2203881 w 3177129"/>
                    <a:gd name="connsiteY1288" fmla="*/ 1263259 h 3048899"/>
                    <a:gd name="connsiteX1289" fmla="*/ 2212469 w 3177129"/>
                    <a:gd name="connsiteY1289" fmla="*/ 1272736 h 3048899"/>
                    <a:gd name="connsiteX1290" fmla="*/ 2212530 w 3177129"/>
                    <a:gd name="connsiteY1290" fmla="*/ 1272719 h 3048899"/>
                    <a:gd name="connsiteX1291" fmla="*/ 2213358 w 3177129"/>
                    <a:gd name="connsiteY1291" fmla="*/ 1273624 h 3048899"/>
                    <a:gd name="connsiteX1292" fmla="*/ 2229942 w 3177129"/>
                    <a:gd name="connsiteY1292" fmla="*/ 1267997 h 3048899"/>
                    <a:gd name="connsiteX1293" fmla="*/ 2212530 w 3177129"/>
                    <a:gd name="connsiteY1293" fmla="*/ 1272719 h 3048899"/>
                    <a:gd name="connsiteX1294" fmla="*/ 862955 w 3177129"/>
                    <a:gd name="connsiteY1294" fmla="*/ 1234830 h 3048899"/>
                    <a:gd name="connsiteX1295" fmla="*/ 794250 w 3177129"/>
                    <a:gd name="connsiteY1295" fmla="*/ 1237199 h 3048899"/>
                    <a:gd name="connsiteX1296" fmla="*/ 862955 w 3177129"/>
                    <a:gd name="connsiteY1296" fmla="*/ 1234830 h 3048899"/>
                    <a:gd name="connsiteX1297" fmla="*/ 351223 w 3177129"/>
                    <a:gd name="connsiteY1297" fmla="*/ 1232460 h 3048899"/>
                    <a:gd name="connsiteX1298" fmla="*/ 320425 w 3177129"/>
                    <a:gd name="connsiteY1298" fmla="*/ 1258521 h 3048899"/>
                    <a:gd name="connsiteX1299" fmla="*/ 339378 w 3177129"/>
                    <a:gd name="connsiteY1299" fmla="*/ 1305903 h 3048899"/>
                    <a:gd name="connsiteX1300" fmla="*/ 320425 w 3177129"/>
                    <a:gd name="connsiteY1300" fmla="*/ 1258521 h 3048899"/>
                    <a:gd name="connsiteX1301" fmla="*/ 351223 w 3177129"/>
                    <a:gd name="connsiteY1301" fmla="*/ 1232460 h 3048899"/>
                    <a:gd name="connsiteX1302" fmla="*/ 1071438 w 3177129"/>
                    <a:gd name="connsiteY1302" fmla="*/ 1230091 h 3048899"/>
                    <a:gd name="connsiteX1303" fmla="*/ 1118820 w 3177129"/>
                    <a:gd name="connsiteY1303" fmla="*/ 1272735 h 3048899"/>
                    <a:gd name="connsiteX1304" fmla="*/ 1071438 w 3177129"/>
                    <a:gd name="connsiteY1304" fmla="*/ 1230091 h 3048899"/>
                    <a:gd name="connsiteX1305" fmla="*/ 1794022 w 3177129"/>
                    <a:gd name="connsiteY1305" fmla="*/ 1227722 h 3048899"/>
                    <a:gd name="connsiteX1306" fmla="*/ 1829559 w 3177129"/>
                    <a:gd name="connsiteY1306" fmla="*/ 1230091 h 3048899"/>
                    <a:gd name="connsiteX1307" fmla="*/ 1794022 w 3177129"/>
                    <a:gd name="connsiteY1307" fmla="*/ 1227722 h 3048899"/>
                    <a:gd name="connsiteX1308" fmla="*/ 201968 w 3177129"/>
                    <a:gd name="connsiteY1308" fmla="*/ 1227722 h 3048899"/>
                    <a:gd name="connsiteX1309" fmla="*/ 123787 w 3177129"/>
                    <a:gd name="connsiteY1309" fmla="*/ 1339071 h 3048899"/>
                    <a:gd name="connsiteX1310" fmla="*/ 201968 w 3177129"/>
                    <a:gd name="connsiteY1310" fmla="*/ 1227722 h 3048899"/>
                    <a:gd name="connsiteX1311" fmla="*/ 938767 w 3177129"/>
                    <a:gd name="connsiteY1311" fmla="*/ 1222984 h 3048899"/>
                    <a:gd name="connsiteX1312" fmla="*/ 940544 w 3177129"/>
                    <a:gd name="connsiteY1312" fmla="*/ 1237495 h 3048899"/>
                    <a:gd name="connsiteX1313" fmla="*/ 941386 w 3177129"/>
                    <a:gd name="connsiteY1313" fmla="*/ 1238116 h 3048899"/>
                    <a:gd name="connsiteX1314" fmla="*/ 941432 w 3177129"/>
                    <a:gd name="connsiteY1314" fmla="*/ 1238384 h 3048899"/>
                    <a:gd name="connsiteX1315" fmla="*/ 952981 w 3177129"/>
                    <a:gd name="connsiteY1315" fmla="*/ 1246675 h 3048899"/>
                    <a:gd name="connsiteX1316" fmla="*/ 941386 w 3177129"/>
                    <a:gd name="connsiteY1316" fmla="*/ 1238116 h 3048899"/>
                    <a:gd name="connsiteX1317" fmla="*/ 2964371 w 3177129"/>
                    <a:gd name="connsiteY1317" fmla="*/ 1220615 h 3048899"/>
                    <a:gd name="connsiteX1318" fmla="*/ 2951427 w 3177129"/>
                    <a:gd name="connsiteY1318" fmla="*/ 1263185 h 3048899"/>
                    <a:gd name="connsiteX1319" fmla="*/ 2937052 w 3177129"/>
                    <a:gd name="connsiteY1319" fmla="*/ 1277918 h 3048899"/>
                    <a:gd name="connsiteX1320" fmla="*/ 2914619 w 3177129"/>
                    <a:gd name="connsiteY1320" fmla="*/ 1286950 h 3048899"/>
                    <a:gd name="connsiteX1321" fmla="*/ 2888559 w 3177129"/>
                    <a:gd name="connsiteY1321" fmla="*/ 1313011 h 3048899"/>
                    <a:gd name="connsiteX1322" fmla="*/ 2914619 w 3177129"/>
                    <a:gd name="connsiteY1322" fmla="*/ 1286950 h 3048899"/>
                    <a:gd name="connsiteX1323" fmla="*/ 2951045 w 3177129"/>
                    <a:gd name="connsiteY1323" fmla="*/ 1264444 h 3048899"/>
                    <a:gd name="connsiteX1324" fmla="*/ 2951427 w 3177129"/>
                    <a:gd name="connsiteY1324" fmla="*/ 1263185 h 3048899"/>
                    <a:gd name="connsiteX1325" fmla="*/ 2951933 w 3177129"/>
                    <a:gd name="connsiteY1325" fmla="*/ 1262667 h 3048899"/>
                    <a:gd name="connsiteX1326" fmla="*/ 2964371 w 3177129"/>
                    <a:gd name="connsiteY1326" fmla="*/ 1220615 h 3048899"/>
                    <a:gd name="connsiteX1327" fmla="*/ 770559 w 3177129"/>
                    <a:gd name="connsiteY1327" fmla="*/ 1187447 h 3048899"/>
                    <a:gd name="connsiteX1328" fmla="*/ 765821 w 3177129"/>
                    <a:gd name="connsiteY1328" fmla="*/ 1218246 h 3048899"/>
                    <a:gd name="connsiteX1329" fmla="*/ 770559 w 3177129"/>
                    <a:gd name="connsiteY1329" fmla="*/ 1187447 h 3048899"/>
                    <a:gd name="connsiteX1330" fmla="*/ 1016948 w 3177129"/>
                    <a:gd name="connsiteY1330" fmla="*/ 1177970 h 3048899"/>
                    <a:gd name="connsiteX1331" fmla="*/ 1076176 w 3177129"/>
                    <a:gd name="connsiteY1331" fmla="*/ 1182709 h 3048899"/>
                    <a:gd name="connsiteX1332" fmla="*/ 1016948 w 3177129"/>
                    <a:gd name="connsiteY1332" fmla="*/ 1177970 h 3048899"/>
                    <a:gd name="connsiteX1333" fmla="*/ 1682488 w 3177129"/>
                    <a:gd name="connsiteY1333" fmla="*/ 1171937 h 3048899"/>
                    <a:gd name="connsiteX1334" fmla="*/ 1644767 w 3177129"/>
                    <a:gd name="connsiteY1334" fmla="*/ 1177970 h 3048899"/>
                    <a:gd name="connsiteX1335" fmla="*/ 1719098 w 3177129"/>
                    <a:gd name="connsiteY1335" fmla="*/ 1176786 h 3048899"/>
                    <a:gd name="connsiteX1336" fmla="*/ 1749787 w 3177129"/>
                    <a:gd name="connsiteY1336" fmla="*/ 1191677 h 3048899"/>
                    <a:gd name="connsiteX1337" fmla="*/ 1777438 w 3177129"/>
                    <a:gd name="connsiteY1337" fmla="*/ 1218246 h 3048899"/>
                    <a:gd name="connsiteX1338" fmla="*/ 1750378 w 3177129"/>
                    <a:gd name="connsiteY1338" fmla="*/ 1191963 h 3048899"/>
                    <a:gd name="connsiteX1339" fmla="*/ 1749787 w 3177129"/>
                    <a:gd name="connsiteY1339" fmla="*/ 1191677 h 3048899"/>
                    <a:gd name="connsiteX1340" fmla="*/ 1749046 w 3177129"/>
                    <a:gd name="connsiteY1340" fmla="*/ 1190964 h 3048899"/>
                    <a:gd name="connsiteX1341" fmla="*/ 1682488 w 3177129"/>
                    <a:gd name="connsiteY1341" fmla="*/ 1171937 h 3048899"/>
                    <a:gd name="connsiteX1342" fmla="*/ 1812975 w 3177129"/>
                    <a:gd name="connsiteY1342" fmla="*/ 1166125 h 3048899"/>
                    <a:gd name="connsiteX1343" fmla="*/ 1782176 w 3177129"/>
                    <a:gd name="connsiteY1343" fmla="*/ 1173232 h 3048899"/>
                    <a:gd name="connsiteX1344" fmla="*/ 1812975 w 3177129"/>
                    <a:gd name="connsiteY1344" fmla="*/ 1166125 h 3048899"/>
                    <a:gd name="connsiteX1345" fmla="*/ 194861 w 3177129"/>
                    <a:gd name="connsiteY1345" fmla="*/ 1159018 h 3048899"/>
                    <a:gd name="connsiteX1346" fmla="*/ 180646 w 3177129"/>
                    <a:gd name="connsiteY1346" fmla="*/ 1166125 h 3048899"/>
                    <a:gd name="connsiteX1347" fmla="*/ 194861 w 3177129"/>
                    <a:gd name="connsiteY1347" fmla="*/ 1159018 h 3048899"/>
                    <a:gd name="connsiteX1348" fmla="*/ 1130666 w 3177129"/>
                    <a:gd name="connsiteY1348" fmla="*/ 1151910 h 3048899"/>
                    <a:gd name="connsiteX1349" fmla="*/ 1121190 w 3177129"/>
                    <a:gd name="connsiteY1349" fmla="*/ 1211138 h 3048899"/>
                    <a:gd name="connsiteX1350" fmla="*/ 1170941 w 3177129"/>
                    <a:gd name="connsiteY1350" fmla="*/ 1211138 h 3048899"/>
                    <a:gd name="connsiteX1351" fmla="*/ 1121190 w 3177129"/>
                    <a:gd name="connsiteY1351" fmla="*/ 1211138 h 3048899"/>
                    <a:gd name="connsiteX1352" fmla="*/ 1130666 w 3177129"/>
                    <a:gd name="connsiteY1352" fmla="*/ 1151910 h 3048899"/>
                    <a:gd name="connsiteX1353" fmla="*/ 2025012 w 3177129"/>
                    <a:gd name="connsiteY1353" fmla="*/ 1150726 h 3048899"/>
                    <a:gd name="connsiteX1354" fmla="*/ 2004874 w 3177129"/>
                    <a:gd name="connsiteY1354" fmla="*/ 1159018 h 3048899"/>
                    <a:gd name="connsiteX1355" fmla="*/ 2056995 w 3177129"/>
                    <a:gd name="connsiteY1355" fmla="*/ 1182709 h 3048899"/>
                    <a:gd name="connsiteX1356" fmla="*/ 2054626 w 3177129"/>
                    <a:gd name="connsiteY1356" fmla="*/ 1265628 h 3048899"/>
                    <a:gd name="connsiteX1357" fmla="*/ 2056995 w 3177129"/>
                    <a:gd name="connsiteY1357" fmla="*/ 1182709 h 3048899"/>
                    <a:gd name="connsiteX1358" fmla="*/ 2025012 w 3177129"/>
                    <a:gd name="connsiteY1358" fmla="*/ 1150726 h 3048899"/>
                    <a:gd name="connsiteX1359" fmla="*/ 2819854 w 3177129"/>
                    <a:gd name="connsiteY1359" fmla="*/ 1144803 h 3048899"/>
                    <a:gd name="connsiteX1360" fmla="*/ 2895666 w 3177129"/>
                    <a:gd name="connsiteY1360" fmla="*/ 1201662 h 3048899"/>
                    <a:gd name="connsiteX1361" fmla="*/ 2819854 w 3177129"/>
                    <a:gd name="connsiteY1361" fmla="*/ 1144803 h 3048899"/>
                    <a:gd name="connsiteX1362" fmla="*/ 1865096 w 3177129"/>
                    <a:gd name="connsiteY1362" fmla="*/ 1132957 h 3048899"/>
                    <a:gd name="connsiteX1363" fmla="*/ 1914847 w 3177129"/>
                    <a:gd name="connsiteY1363" fmla="*/ 1166125 h 3048899"/>
                    <a:gd name="connsiteX1364" fmla="*/ 1865096 w 3177129"/>
                    <a:gd name="connsiteY1364" fmla="*/ 1132957 h 3048899"/>
                    <a:gd name="connsiteX1365" fmla="*/ 434143 w 3177129"/>
                    <a:gd name="connsiteY1365" fmla="*/ 1130588 h 3048899"/>
                    <a:gd name="connsiteX1366" fmla="*/ 422297 w 3177129"/>
                    <a:gd name="connsiteY1366" fmla="*/ 1137695 h 3048899"/>
                    <a:gd name="connsiteX1367" fmla="*/ 438881 w 3177129"/>
                    <a:gd name="connsiteY1367" fmla="*/ 1177970 h 3048899"/>
                    <a:gd name="connsiteX1368" fmla="*/ 422297 w 3177129"/>
                    <a:gd name="connsiteY1368" fmla="*/ 1137695 h 3048899"/>
                    <a:gd name="connsiteX1369" fmla="*/ 434143 w 3177129"/>
                    <a:gd name="connsiteY1369" fmla="*/ 1130588 h 3048899"/>
                    <a:gd name="connsiteX1370" fmla="*/ 524169 w 3177129"/>
                    <a:gd name="connsiteY1370" fmla="*/ 1123481 h 3048899"/>
                    <a:gd name="connsiteX1371" fmla="*/ 500478 w 3177129"/>
                    <a:gd name="connsiteY1371" fmla="*/ 1144803 h 3048899"/>
                    <a:gd name="connsiteX1372" fmla="*/ 524169 w 3177129"/>
                    <a:gd name="connsiteY1372" fmla="*/ 1123481 h 3048899"/>
                    <a:gd name="connsiteX1373" fmla="*/ 2462116 w 3177129"/>
                    <a:gd name="connsiteY1373" fmla="*/ 1116373 h 3048899"/>
                    <a:gd name="connsiteX1374" fmla="*/ 2489657 w 3177129"/>
                    <a:gd name="connsiteY1374" fmla="*/ 1167902 h 3048899"/>
                    <a:gd name="connsiteX1375" fmla="*/ 2489829 w 3177129"/>
                    <a:gd name="connsiteY1375" fmla="*/ 1167957 h 3048899"/>
                    <a:gd name="connsiteX1376" fmla="*/ 2490545 w 3177129"/>
                    <a:gd name="connsiteY1376" fmla="*/ 1168790 h 3048899"/>
                    <a:gd name="connsiteX1377" fmla="*/ 2547404 w 3177129"/>
                    <a:gd name="connsiteY1377" fmla="*/ 1173232 h 3048899"/>
                    <a:gd name="connsiteX1378" fmla="*/ 2594787 w 3177129"/>
                    <a:gd name="connsiteY1378" fmla="*/ 1180340 h 3048899"/>
                    <a:gd name="connsiteX1379" fmla="*/ 2639800 w 3177129"/>
                    <a:gd name="connsiteY1379" fmla="*/ 1199293 h 3048899"/>
                    <a:gd name="connsiteX1380" fmla="*/ 2594787 w 3177129"/>
                    <a:gd name="connsiteY1380" fmla="*/ 1180340 h 3048899"/>
                    <a:gd name="connsiteX1381" fmla="*/ 2547404 w 3177129"/>
                    <a:gd name="connsiteY1381" fmla="*/ 1173232 h 3048899"/>
                    <a:gd name="connsiteX1382" fmla="*/ 2513755 w 3177129"/>
                    <a:gd name="connsiteY1382" fmla="*/ 1175676 h 3048899"/>
                    <a:gd name="connsiteX1383" fmla="*/ 2489829 w 3177129"/>
                    <a:gd name="connsiteY1383" fmla="*/ 1167957 h 3048899"/>
                    <a:gd name="connsiteX1384" fmla="*/ 2473443 w 3177129"/>
                    <a:gd name="connsiteY1384" fmla="*/ 1148912 h 3048899"/>
                    <a:gd name="connsiteX1385" fmla="*/ 2462116 w 3177129"/>
                    <a:gd name="connsiteY1385" fmla="*/ 1116373 h 3048899"/>
                    <a:gd name="connsiteX1386" fmla="*/ 2715613 w 3177129"/>
                    <a:gd name="connsiteY1386" fmla="*/ 1106897 h 3048899"/>
                    <a:gd name="connsiteX1387" fmla="*/ 2691921 w 3177129"/>
                    <a:gd name="connsiteY1387" fmla="*/ 1147172 h 3048899"/>
                    <a:gd name="connsiteX1388" fmla="*/ 2715613 w 3177129"/>
                    <a:gd name="connsiteY1388" fmla="*/ 1106897 h 3048899"/>
                    <a:gd name="connsiteX1389" fmla="*/ 2757961 w 3177129"/>
                    <a:gd name="connsiteY1389" fmla="*/ 1126146 h 3048899"/>
                    <a:gd name="connsiteX1390" fmla="*/ 2758826 w 3177129"/>
                    <a:gd name="connsiteY1390" fmla="*/ 1126141 h 3048899"/>
                    <a:gd name="connsiteX1391" fmla="*/ 2758849 w 3177129"/>
                    <a:gd name="connsiteY1391" fmla="*/ 1126146 h 3048899"/>
                    <a:gd name="connsiteX1392" fmla="*/ 2805639 w 3177129"/>
                    <a:gd name="connsiteY1392" fmla="*/ 1125850 h 3048899"/>
                    <a:gd name="connsiteX1393" fmla="*/ 2758826 w 3177129"/>
                    <a:gd name="connsiteY1393" fmla="*/ 1126141 h 3048899"/>
                    <a:gd name="connsiteX1394" fmla="*/ 2736343 w 3177129"/>
                    <a:gd name="connsiteY1394" fmla="*/ 1120853 h 3048899"/>
                    <a:gd name="connsiteX1395" fmla="*/ 2715613 w 3177129"/>
                    <a:gd name="connsiteY1395" fmla="*/ 1106897 h 3048899"/>
                    <a:gd name="connsiteX1396" fmla="*/ 635519 w 3177129"/>
                    <a:gd name="connsiteY1396" fmla="*/ 1104528 h 3048899"/>
                    <a:gd name="connsiteX1397" fmla="*/ 673425 w 3177129"/>
                    <a:gd name="connsiteY1397" fmla="*/ 1135326 h 3048899"/>
                    <a:gd name="connsiteX1398" fmla="*/ 728729 w 3177129"/>
                    <a:gd name="connsiteY1398" fmla="*/ 1170641 h 3048899"/>
                    <a:gd name="connsiteX1399" fmla="*/ 728891 w 3177129"/>
                    <a:gd name="connsiteY1399" fmla="*/ 1170609 h 3048899"/>
                    <a:gd name="connsiteX1400" fmla="*/ 729062 w 3177129"/>
                    <a:gd name="connsiteY1400" fmla="*/ 1170641 h 3048899"/>
                    <a:gd name="connsiteX1401" fmla="*/ 751606 w 3177129"/>
                    <a:gd name="connsiteY1401" fmla="*/ 1166125 h 3048899"/>
                    <a:gd name="connsiteX1402" fmla="*/ 728891 w 3177129"/>
                    <a:gd name="connsiteY1402" fmla="*/ 1170609 h 3048899"/>
                    <a:gd name="connsiteX1403" fmla="*/ 708073 w 3177129"/>
                    <a:gd name="connsiteY1403" fmla="*/ 1166717 h 3048899"/>
                    <a:gd name="connsiteX1404" fmla="*/ 673425 w 3177129"/>
                    <a:gd name="connsiteY1404" fmla="*/ 1135326 h 3048899"/>
                    <a:gd name="connsiteX1405" fmla="*/ 635519 w 3177129"/>
                    <a:gd name="connsiteY1405" fmla="*/ 1104528 h 3048899"/>
                    <a:gd name="connsiteX1406" fmla="*/ 156955 w 3177129"/>
                    <a:gd name="connsiteY1406" fmla="*/ 1102158 h 3048899"/>
                    <a:gd name="connsiteX1407" fmla="*/ 164062 w 3177129"/>
                    <a:gd name="connsiteY1407" fmla="*/ 1104528 h 3048899"/>
                    <a:gd name="connsiteX1408" fmla="*/ 156955 w 3177129"/>
                    <a:gd name="connsiteY1408" fmla="*/ 1102158 h 3048899"/>
                    <a:gd name="connsiteX1409" fmla="*/ 1715841 w 3177129"/>
                    <a:gd name="connsiteY1409" fmla="*/ 1099789 h 3048899"/>
                    <a:gd name="connsiteX1410" fmla="*/ 1749009 w 3177129"/>
                    <a:gd name="connsiteY1410" fmla="*/ 1125850 h 3048899"/>
                    <a:gd name="connsiteX1411" fmla="*/ 1715841 w 3177129"/>
                    <a:gd name="connsiteY1411" fmla="*/ 1099789 h 3048899"/>
                    <a:gd name="connsiteX1412" fmla="*/ 277780 w 3177129"/>
                    <a:gd name="connsiteY1412" fmla="*/ 1085575 h 3048899"/>
                    <a:gd name="connsiteX1413" fmla="*/ 235136 w 3177129"/>
                    <a:gd name="connsiteY1413" fmla="*/ 1154279 h 3048899"/>
                    <a:gd name="connsiteX1414" fmla="*/ 223290 w 3177129"/>
                    <a:gd name="connsiteY1414" fmla="*/ 1170863 h 3048899"/>
                    <a:gd name="connsiteX1415" fmla="*/ 235136 w 3177129"/>
                    <a:gd name="connsiteY1415" fmla="*/ 1154279 h 3048899"/>
                    <a:gd name="connsiteX1416" fmla="*/ 277780 w 3177129"/>
                    <a:gd name="connsiteY1416" fmla="*/ 1085575 h 3048899"/>
                    <a:gd name="connsiteX1417" fmla="*/ 393867 w 3177129"/>
                    <a:gd name="connsiteY1417" fmla="*/ 1083205 h 3048899"/>
                    <a:gd name="connsiteX1418" fmla="*/ 417559 w 3177129"/>
                    <a:gd name="connsiteY1418" fmla="*/ 1095051 h 3048899"/>
                    <a:gd name="connsiteX1419" fmla="*/ 445560 w 3177129"/>
                    <a:gd name="connsiteY1419" fmla="*/ 1090433 h 3048899"/>
                    <a:gd name="connsiteX1420" fmla="*/ 455539 w 3177129"/>
                    <a:gd name="connsiteY1420" fmla="*/ 1097717 h 3048899"/>
                    <a:gd name="connsiteX1421" fmla="*/ 462572 w 3177129"/>
                    <a:gd name="connsiteY1421" fmla="*/ 1114004 h 3048899"/>
                    <a:gd name="connsiteX1422" fmla="*/ 446285 w 3177129"/>
                    <a:gd name="connsiteY1422" fmla="*/ 1090313 h 3048899"/>
                    <a:gd name="connsiteX1423" fmla="*/ 445560 w 3177129"/>
                    <a:gd name="connsiteY1423" fmla="*/ 1090433 h 3048899"/>
                    <a:gd name="connsiteX1424" fmla="*/ 445396 w 3177129"/>
                    <a:gd name="connsiteY1424" fmla="*/ 1090313 h 3048899"/>
                    <a:gd name="connsiteX1425" fmla="*/ 417559 w 3177129"/>
                    <a:gd name="connsiteY1425" fmla="*/ 1095051 h 3048899"/>
                    <a:gd name="connsiteX1426" fmla="*/ 393867 w 3177129"/>
                    <a:gd name="connsiteY1426" fmla="*/ 1083205 h 3048899"/>
                    <a:gd name="connsiteX1427" fmla="*/ 2383935 w 3177129"/>
                    <a:gd name="connsiteY1427" fmla="*/ 1078467 h 3048899"/>
                    <a:gd name="connsiteX1428" fmla="*/ 2414733 w 3177129"/>
                    <a:gd name="connsiteY1428" fmla="*/ 1080836 h 3048899"/>
                    <a:gd name="connsiteX1429" fmla="*/ 2383935 w 3177129"/>
                    <a:gd name="connsiteY1429" fmla="*/ 1078467 h 3048899"/>
                    <a:gd name="connsiteX1430" fmla="*/ 2850653 w 3177129"/>
                    <a:gd name="connsiteY1430" fmla="*/ 1068991 h 3048899"/>
                    <a:gd name="connsiteX1431" fmla="*/ 2869606 w 3177129"/>
                    <a:gd name="connsiteY1431" fmla="*/ 1090313 h 3048899"/>
                    <a:gd name="connsiteX1432" fmla="*/ 2893297 w 3177129"/>
                    <a:gd name="connsiteY1432" fmla="*/ 1097420 h 3048899"/>
                    <a:gd name="connsiteX1433" fmla="*/ 2869606 w 3177129"/>
                    <a:gd name="connsiteY1433" fmla="*/ 1090313 h 3048899"/>
                    <a:gd name="connsiteX1434" fmla="*/ 2850653 w 3177129"/>
                    <a:gd name="connsiteY1434" fmla="*/ 1068991 h 3048899"/>
                    <a:gd name="connsiteX1435" fmla="*/ 618935 w 3177129"/>
                    <a:gd name="connsiteY1435" fmla="*/ 1057145 h 3048899"/>
                    <a:gd name="connsiteX1436" fmla="*/ 614196 w 3177129"/>
                    <a:gd name="connsiteY1436" fmla="*/ 1076098 h 3048899"/>
                    <a:gd name="connsiteX1437" fmla="*/ 618935 w 3177129"/>
                    <a:gd name="connsiteY1437" fmla="*/ 1057145 h 3048899"/>
                    <a:gd name="connsiteX1438" fmla="*/ 1170941 w 3177129"/>
                    <a:gd name="connsiteY1438" fmla="*/ 1042930 h 3048899"/>
                    <a:gd name="connsiteX1439" fmla="*/ 1182787 w 3177129"/>
                    <a:gd name="connsiteY1439" fmla="*/ 1076098 h 3048899"/>
                    <a:gd name="connsiteX1440" fmla="*/ 1176457 w 3177129"/>
                    <a:gd name="connsiteY1440" fmla="*/ 1093867 h 3048899"/>
                    <a:gd name="connsiteX1441" fmla="*/ 1176473 w 3177129"/>
                    <a:gd name="connsiteY1441" fmla="*/ 1095151 h 3048899"/>
                    <a:gd name="connsiteX1442" fmla="*/ 1176457 w 3177129"/>
                    <a:gd name="connsiteY1442" fmla="*/ 1095199 h 3048899"/>
                    <a:gd name="connsiteX1443" fmla="*/ 1204109 w 3177129"/>
                    <a:gd name="connsiteY1443" fmla="*/ 1104528 h 3048899"/>
                    <a:gd name="connsiteX1444" fmla="*/ 1213285 w 3177129"/>
                    <a:gd name="connsiteY1444" fmla="*/ 1103138 h 3048899"/>
                    <a:gd name="connsiteX1445" fmla="*/ 1225431 w 3177129"/>
                    <a:gd name="connsiteY1445" fmla="*/ 1106897 h 3048899"/>
                    <a:gd name="connsiteX1446" fmla="*/ 1213882 w 3177129"/>
                    <a:gd name="connsiteY1446" fmla="*/ 1103047 h 3048899"/>
                    <a:gd name="connsiteX1447" fmla="*/ 1213285 w 3177129"/>
                    <a:gd name="connsiteY1447" fmla="*/ 1103138 h 3048899"/>
                    <a:gd name="connsiteX1448" fmla="*/ 1212993 w 3177129"/>
                    <a:gd name="connsiteY1448" fmla="*/ 1103047 h 3048899"/>
                    <a:gd name="connsiteX1449" fmla="*/ 1204109 w 3177129"/>
                    <a:gd name="connsiteY1449" fmla="*/ 1104528 h 3048899"/>
                    <a:gd name="connsiteX1450" fmla="*/ 1176568 w 3177129"/>
                    <a:gd name="connsiteY1450" fmla="*/ 1102751 h 3048899"/>
                    <a:gd name="connsiteX1451" fmla="*/ 1176473 w 3177129"/>
                    <a:gd name="connsiteY1451" fmla="*/ 1095151 h 3048899"/>
                    <a:gd name="connsiteX1452" fmla="*/ 1182787 w 3177129"/>
                    <a:gd name="connsiteY1452" fmla="*/ 1076098 h 3048899"/>
                    <a:gd name="connsiteX1453" fmla="*/ 1170941 w 3177129"/>
                    <a:gd name="connsiteY1453" fmla="*/ 1042930 h 3048899"/>
                    <a:gd name="connsiteX1454" fmla="*/ 981411 w 3177129"/>
                    <a:gd name="connsiteY1454" fmla="*/ 1040561 h 3048899"/>
                    <a:gd name="connsiteX1455" fmla="*/ 1031163 w 3177129"/>
                    <a:gd name="connsiteY1455" fmla="*/ 1095051 h 3048899"/>
                    <a:gd name="connsiteX1456" fmla="*/ 981411 w 3177129"/>
                    <a:gd name="connsiteY1456" fmla="*/ 1040561 h 3048899"/>
                    <a:gd name="connsiteX1457" fmla="*/ 633149 w 3177129"/>
                    <a:gd name="connsiteY1457" fmla="*/ 1031085 h 3048899"/>
                    <a:gd name="connsiteX1458" fmla="*/ 663948 w 3177129"/>
                    <a:gd name="connsiteY1458" fmla="*/ 1064253 h 3048899"/>
                    <a:gd name="connsiteX1459" fmla="*/ 633149 w 3177129"/>
                    <a:gd name="connsiteY1459" fmla="*/ 1031085 h 3048899"/>
                    <a:gd name="connsiteX1460" fmla="*/ 2778395 w 3177129"/>
                    <a:gd name="connsiteY1460" fmla="*/ 1030789 h 3048899"/>
                    <a:gd name="connsiteX1461" fmla="*/ 2765364 w 3177129"/>
                    <a:gd name="connsiteY1461" fmla="*/ 1038192 h 3048899"/>
                    <a:gd name="connsiteX1462" fmla="*/ 2791425 w 3177129"/>
                    <a:gd name="connsiteY1462" fmla="*/ 1035823 h 3048899"/>
                    <a:gd name="connsiteX1463" fmla="*/ 2817485 w 3177129"/>
                    <a:gd name="connsiteY1463" fmla="*/ 1031085 h 3048899"/>
                    <a:gd name="connsiteX1464" fmla="*/ 2791425 w 3177129"/>
                    <a:gd name="connsiteY1464" fmla="*/ 1035823 h 3048899"/>
                    <a:gd name="connsiteX1465" fmla="*/ 2778395 w 3177129"/>
                    <a:gd name="connsiteY1465" fmla="*/ 1030789 h 3048899"/>
                    <a:gd name="connsiteX1466" fmla="*/ 1118820 w 3177129"/>
                    <a:gd name="connsiteY1466" fmla="*/ 1026346 h 3048899"/>
                    <a:gd name="connsiteX1467" fmla="*/ 1137774 w 3177129"/>
                    <a:gd name="connsiteY1467" fmla="*/ 1035823 h 3048899"/>
                    <a:gd name="connsiteX1468" fmla="*/ 1118820 w 3177129"/>
                    <a:gd name="connsiteY1468" fmla="*/ 1026346 h 3048899"/>
                    <a:gd name="connsiteX1469" fmla="*/ 438881 w 3177129"/>
                    <a:gd name="connsiteY1469" fmla="*/ 1026346 h 3048899"/>
                    <a:gd name="connsiteX1470" fmla="*/ 436512 w 3177129"/>
                    <a:gd name="connsiteY1470" fmla="*/ 1064253 h 3048899"/>
                    <a:gd name="connsiteX1471" fmla="*/ 438881 w 3177129"/>
                    <a:gd name="connsiteY1471" fmla="*/ 1026346 h 3048899"/>
                    <a:gd name="connsiteX1472" fmla="*/ 427035 w 3177129"/>
                    <a:gd name="connsiteY1472" fmla="*/ 1026346 h 3048899"/>
                    <a:gd name="connsiteX1473" fmla="*/ 391498 w 3177129"/>
                    <a:gd name="connsiteY1473" fmla="*/ 1047668 h 3048899"/>
                    <a:gd name="connsiteX1474" fmla="*/ 353592 w 3177129"/>
                    <a:gd name="connsiteY1474" fmla="*/ 1066621 h 3048899"/>
                    <a:gd name="connsiteX1475" fmla="*/ 391498 w 3177129"/>
                    <a:gd name="connsiteY1475" fmla="*/ 1047668 h 3048899"/>
                    <a:gd name="connsiteX1476" fmla="*/ 427035 w 3177129"/>
                    <a:gd name="connsiteY1476" fmla="*/ 1026346 h 3048899"/>
                    <a:gd name="connsiteX1477" fmla="*/ 1391270 w 3177129"/>
                    <a:gd name="connsiteY1477" fmla="*/ 1002655 h 3048899"/>
                    <a:gd name="connsiteX1478" fmla="*/ 1369948 w 3177129"/>
                    <a:gd name="connsiteY1478" fmla="*/ 1014501 h 3048899"/>
                    <a:gd name="connsiteX1479" fmla="*/ 1391270 w 3177129"/>
                    <a:gd name="connsiteY1479" fmla="*/ 1002655 h 3048899"/>
                    <a:gd name="connsiteX1480" fmla="*/ 488633 w 3177129"/>
                    <a:gd name="connsiteY1480" fmla="*/ 1002655 h 3048899"/>
                    <a:gd name="connsiteX1481" fmla="*/ 504034 w 3177129"/>
                    <a:gd name="connsiteY1481" fmla="*/ 1017497 h 3048899"/>
                    <a:gd name="connsiteX1482" fmla="*/ 505217 w 3177129"/>
                    <a:gd name="connsiteY1482" fmla="*/ 1035823 h 3048899"/>
                    <a:gd name="connsiteX1483" fmla="*/ 495740 w 3177129"/>
                    <a:gd name="connsiteY1483" fmla="*/ 1042930 h 3048899"/>
                    <a:gd name="connsiteX1484" fmla="*/ 505217 w 3177129"/>
                    <a:gd name="connsiteY1484" fmla="*/ 1035823 h 3048899"/>
                    <a:gd name="connsiteX1485" fmla="*/ 504920 w 3177129"/>
                    <a:gd name="connsiteY1485" fmla="*/ 1018350 h 3048899"/>
                    <a:gd name="connsiteX1486" fmla="*/ 504034 w 3177129"/>
                    <a:gd name="connsiteY1486" fmla="*/ 1017497 h 3048899"/>
                    <a:gd name="connsiteX1487" fmla="*/ 504032 w 3177129"/>
                    <a:gd name="connsiteY1487" fmla="*/ 1017462 h 3048899"/>
                    <a:gd name="connsiteX1488" fmla="*/ 488633 w 3177129"/>
                    <a:gd name="connsiteY1488" fmla="*/ 1002655 h 3048899"/>
                    <a:gd name="connsiteX1489" fmla="*/ 2125700 w 3177129"/>
                    <a:gd name="connsiteY1489" fmla="*/ 1000286 h 3048899"/>
                    <a:gd name="connsiteX1490" fmla="*/ 2097270 w 3177129"/>
                    <a:gd name="connsiteY1490" fmla="*/ 1014501 h 3048899"/>
                    <a:gd name="connsiteX1491" fmla="*/ 2125700 w 3177129"/>
                    <a:gd name="connsiteY1491" fmla="*/ 1000286 h 3048899"/>
                    <a:gd name="connsiteX1492" fmla="*/ 1070254 w 3177129"/>
                    <a:gd name="connsiteY1492" fmla="*/ 998213 h 3048899"/>
                    <a:gd name="connsiteX1493" fmla="*/ 1054854 w 3177129"/>
                    <a:gd name="connsiteY1493" fmla="*/ 1000286 h 3048899"/>
                    <a:gd name="connsiteX1494" fmla="*/ 1085653 w 3177129"/>
                    <a:gd name="connsiteY1494" fmla="*/ 1005024 h 3048899"/>
                    <a:gd name="connsiteX1495" fmla="*/ 1070254 w 3177129"/>
                    <a:gd name="connsiteY1495" fmla="*/ 998213 h 3048899"/>
                    <a:gd name="connsiteX1496" fmla="*/ 1921658 w 3177129"/>
                    <a:gd name="connsiteY1496" fmla="*/ 980445 h 3048899"/>
                    <a:gd name="connsiteX1497" fmla="*/ 1910109 w 3177129"/>
                    <a:gd name="connsiteY1497" fmla="*/ 983702 h 3048899"/>
                    <a:gd name="connsiteX1498" fmla="*/ 1891156 w 3177129"/>
                    <a:gd name="connsiteY1498" fmla="*/ 981333 h 3048899"/>
                    <a:gd name="connsiteX1499" fmla="*/ 1910109 w 3177129"/>
                    <a:gd name="connsiteY1499" fmla="*/ 983702 h 3048899"/>
                    <a:gd name="connsiteX1500" fmla="*/ 1921936 w 3177129"/>
                    <a:gd name="connsiteY1500" fmla="*/ 980605 h 3048899"/>
                    <a:gd name="connsiteX1501" fmla="*/ 1931431 w 3177129"/>
                    <a:gd name="connsiteY1501" fmla="*/ 986071 h 3048899"/>
                    <a:gd name="connsiteX1502" fmla="*/ 1922547 w 3177129"/>
                    <a:gd name="connsiteY1502" fmla="*/ 980445 h 3048899"/>
                    <a:gd name="connsiteX1503" fmla="*/ 1921936 w 3177129"/>
                    <a:gd name="connsiteY1503" fmla="*/ 980605 h 3048899"/>
                    <a:gd name="connsiteX1504" fmla="*/ 360700 w 3177129"/>
                    <a:gd name="connsiteY1504" fmla="*/ 978964 h 3048899"/>
                    <a:gd name="connsiteX1505" fmla="*/ 337008 w 3177129"/>
                    <a:gd name="connsiteY1505" fmla="*/ 986071 h 3048899"/>
                    <a:gd name="connsiteX1506" fmla="*/ 360700 w 3177129"/>
                    <a:gd name="connsiteY1506" fmla="*/ 978964 h 3048899"/>
                    <a:gd name="connsiteX1507" fmla="*/ 1561847 w 3177129"/>
                    <a:gd name="connsiteY1507" fmla="*/ 971856 h 3048899"/>
                    <a:gd name="connsiteX1508" fmla="*/ 1510874 w 3177129"/>
                    <a:gd name="connsiteY1508" fmla="*/ 997177 h 3048899"/>
                    <a:gd name="connsiteX1509" fmla="*/ 1510915 w 3177129"/>
                    <a:gd name="connsiteY1509" fmla="*/ 998081 h 3048899"/>
                    <a:gd name="connsiteX1510" fmla="*/ 1510874 w 3177129"/>
                    <a:gd name="connsiteY1510" fmla="*/ 998176 h 3048899"/>
                    <a:gd name="connsiteX1511" fmla="*/ 1512096 w 3177129"/>
                    <a:gd name="connsiteY1511" fmla="*/ 1023977 h 3048899"/>
                    <a:gd name="connsiteX1512" fmla="*/ 1510915 w 3177129"/>
                    <a:gd name="connsiteY1512" fmla="*/ 998081 h 3048899"/>
                    <a:gd name="connsiteX1513" fmla="*/ 1518314 w 3177129"/>
                    <a:gd name="connsiteY1513" fmla="*/ 981037 h 3048899"/>
                    <a:gd name="connsiteX1514" fmla="*/ 1561847 w 3177129"/>
                    <a:gd name="connsiteY1514" fmla="*/ 971856 h 3048899"/>
                    <a:gd name="connsiteX1515" fmla="*/ 2663492 w 3177129"/>
                    <a:gd name="connsiteY1515" fmla="*/ 969487 h 3048899"/>
                    <a:gd name="connsiteX1516" fmla="*/ 2684814 w 3177129"/>
                    <a:gd name="connsiteY1516" fmla="*/ 1038192 h 3048899"/>
                    <a:gd name="connsiteX1517" fmla="*/ 2663492 w 3177129"/>
                    <a:gd name="connsiteY1517" fmla="*/ 969487 h 3048899"/>
                    <a:gd name="connsiteX1518" fmla="*/ 1426807 w 3177129"/>
                    <a:gd name="connsiteY1518" fmla="*/ 969487 h 3048899"/>
                    <a:gd name="connsiteX1519" fmla="*/ 1469451 w 3177129"/>
                    <a:gd name="connsiteY1519" fmla="*/ 971856 h 3048899"/>
                    <a:gd name="connsiteX1520" fmla="*/ 1426807 w 3177129"/>
                    <a:gd name="connsiteY1520" fmla="*/ 969487 h 3048899"/>
                    <a:gd name="connsiteX1521" fmla="*/ 2267847 w 3177129"/>
                    <a:gd name="connsiteY1521" fmla="*/ 960011 h 3048899"/>
                    <a:gd name="connsiteX1522" fmla="*/ 2251264 w 3177129"/>
                    <a:gd name="connsiteY1522" fmla="*/ 969487 h 3048899"/>
                    <a:gd name="connsiteX1523" fmla="*/ 2267847 w 3177129"/>
                    <a:gd name="connsiteY1523" fmla="*/ 960011 h 3048899"/>
                    <a:gd name="connsiteX1524" fmla="*/ 2301015 w 3177129"/>
                    <a:gd name="connsiteY1524" fmla="*/ 960011 h 3048899"/>
                    <a:gd name="connsiteX1525" fmla="*/ 2267847 w 3177129"/>
                    <a:gd name="connsiteY1525" fmla="*/ 960011 h 3048899"/>
                    <a:gd name="connsiteX1526" fmla="*/ 422297 w 3177129"/>
                    <a:gd name="connsiteY1526" fmla="*/ 955273 h 3048899"/>
                    <a:gd name="connsiteX1527" fmla="*/ 479156 w 3177129"/>
                    <a:gd name="connsiteY1527" fmla="*/ 1000286 h 3048899"/>
                    <a:gd name="connsiteX1528" fmla="*/ 422297 w 3177129"/>
                    <a:gd name="connsiteY1528" fmla="*/ 955273 h 3048899"/>
                    <a:gd name="connsiteX1529" fmla="*/ 268304 w 3177129"/>
                    <a:gd name="connsiteY1529" fmla="*/ 955273 h 3048899"/>
                    <a:gd name="connsiteX1530" fmla="*/ 268879 w 3177129"/>
                    <a:gd name="connsiteY1530" fmla="*/ 980292 h 3048899"/>
                    <a:gd name="connsiteX1531" fmla="*/ 265934 w 3177129"/>
                    <a:gd name="connsiteY1531" fmla="*/ 1005024 h 3048899"/>
                    <a:gd name="connsiteX1532" fmla="*/ 268896 w 3177129"/>
                    <a:gd name="connsiteY1532" fmla="*/ 981037 h 3048899"/>
                    <a:gd name="connsiteX1533" fmla="*/ 268879 w 3177129"/>
                    <a:gd name="connsiteY1533" fmla="*/ 980292 h 3048899"/>
                    <a:gd name="connsiteX1534" fmla="*/ 268896 w 3177129"/>
                    <a:gd name="connsiteY1534" fmla="*/ 980148 h 3048899"/>
                    <a:gd name="connsiteX1535" fmla="*/ 268304 w 3177129"/>
                    <a:gd name="connsiteY1535" fmla="*/ 955273 h 3048899"/>
                    <a:gd name="connsiteX1536" fmla="*/ 1843774 w 3177129"/>
                    <a:gd name="connsiteY1536" fmla="*/ 952903 h 3048899"/>
                    <a:gd name="connsiteX1537" fmla="*/ 1836666 w 3177129"/>
                    <a:gd name="connsiteY1537" fmla="*/ 962380 h 3048899"/>
                    <a:gd name="connsiteX1538" fmla="*/ 1843774 w 3177129"/>
                    <a:gd name="connsiteY1538" fmla="*/ 952903 h 3048899"/>
                    <a:gd name="connsiteX1539" fmla="*/ 1599753 w 3177129"/>
                    <a:gd name="connsiteY1539" fmla="*/ 948165 h 3048899"/>
                    <a:gd name="connsiteX1540" fmla="*/ 1602547 w 3177129"/>
                    <a:gd name="connsiteY1540" fmla="*/ 959059 h 3048899"/>
                    <a:gd name="connsiteX1541" fmla="*/ 1595015 w 3177129"/>
                    <a:gd name="connsiteY1541" fmla="*/ 969487 h 3048899"/>
                    <a:gd name="connsiteX1542" fmla="*/ 1602715 w 3177129"/>
                    <a:gd name="connsiteY1542" fmla="*/ 959715 h 3048899"/>
                    <a:gd name="connsiteX1543" fmla="*/ 1602547 w 3177129"/>
                    <a:gd name="connsiteY1543" fmla="*/ 959059 h 3048899"/>
                    <a:gd name="connsiteX1544" fmla="*/ 1602715 w 3177129"/>
                    <a:gd name="connsiteY1544" fmla="*/ 958827 h 3048899"/>
                    <a:gd name="connsiteX1545" fmla="*/ 1599753 w 3177129"/>
                    <a:gd name="connsiteY1545" fmla="*/ 948165 h 3048899"/>
                    <a:gd name="connsiteX1546" fmla="*/ 623673 w 3177129"/>
                    <a:gd name="connsiteY1546" fmla="*/ 941058 h 3048899"/>
                    <a:gd name="connsiteX1547" fmla="*/ 630780 w 3177129"/>
                    <a:gd name="connsiteY1547" fmla="*/ 983702 h 3048899"/>
                    <a:gd name="connsiteX1548" fmla="*/ 623673 w 3177129"/>
                    <a:gd name="connsiteY1548" fmla="*/ 941058 h 3048899"/>
                    <a:gd name="connsiteX1549" fmla="*/ 2658753 w 3177129"/>
                    <a:gd name="connsiteY1549" fmla="*/ 931581 h 3048899"/>
                    <a:gd name="connsiteX1550" fmla="*/ 2648093 w 3177129"/>
                    <a:gd name="connsiteY1550" fmla="*/ 940762 h 3048899"/>
                    <a:gd name="connsiteX1551" fmla="*/ 2648057 w 3177129"/>
                    <a:gd name="connsiteY1551" fmla="*/ 940906 h 3048899"/>
                    <a:gd name="connsiteX1552" fmla="*/ 2647204 w 3177129"/>
                    <a:gd name="connsiteY1552" fmla="*/ 941650 h 3048899"/>
                    <a:gd name="connsiteX1553" fmla="*/ 2644539 w 3177129"/>
                    <a:gd name="connsiteY1553" fmla="*/ 955273 h 3048899"/>
                    <a:gd name="connsiteX1554" fmla="*/ 2604263 w 3177129"/>
                    <a:gd name="connsiteY1554" fmla="*/ 933951 h 3048899"/>
                    <a:gd name="connsiteX1555" fmla="*/ 2644539 w 3177129"/>
                    <a:gd name="connsiteY1555" fmla="*/ 955273 h 3048899"/>
                    <a:gd name="connsiteX1556" fmla="*/ 2648057 w 3177129"/>
                    <a:gd name="connsiteY1556" fmla="*/ 940906 h 3048899"/>
                    <a:gd name="connsiteX1557" fmla="*/ 2658753 w 3177129"/>
                    <a:gd name="connsiteY1557" fmla="*/ 931581 h 3048899"/>
                    <a:gd name="connsiteX1558" fmla="*/ 2675337 w 3177129"/>
                    <a:gd name="connsiteY1558" fmla="*/ 936319 h 3048899"/>
                    <a:gd name="connsiteX1559" fmla="*/ 2658753 w 3177129"/>
                    <a:gd name="connsiteY1559" fmla="*/ 931581 h 3048899"/>
                    <a:gd name="connsiteX1560" fmla="*/ 2414733 w 3177129"/>
                    <a:gd name="connsiteY1560" fmla="*/ 926843 h 3048899"/>
                    <a:gd name="connsiteX1561" fmla="*/ 2443163 w 3177129"/>
                    <a:gd name="connsiteY1561" fmla="*/ 929212 h 3048899"/>
                    <a:gd name="connsiteX1562" fmla="*/ 2471592 w 3177129"/>
                    <a:gd name="connsiteY1562" fmla="*/ 933951 h 3048899"/>
                    <a:gd name="connsiteX1563" fmla="*/ 2516606 w 3177129"/>
                    <a:gd name="connsiteY1563" fmla="*/ 983702 h 3048899"/>
                    <a:gd name="connsiteX1564" fmla="*/ 2471592 w 3177129"/>
                    <a:gd name="connsiteY1564" fmla="*/ 933951 h 3048899"/>
                    <a:gd name="connsiteX1565" fmla="*/ 2443163 w 3177129"/>
                    <a:gd name="connsiteY1565" fmla="*/ 929212 h 3048899"/>
                    <a:gd name="connsiteX1566" fmla="*/ 2414733 w 3177129"/>
                    <a:gd name="connsiteY1566" fmla="*/ 926843 h 3048899"/>
                    <a:gd name="connsiteX1567" fmla="*/ 2573465 w 3177129"/>
                    <a:gd name="connsiteY1567" fmla="*/ 922105 h 3048899"/>
                    <a:gd name="connsiteX1568" fmla="*/ 2528451 w 3177129"/>
                    <a:gd name="connsiteY1568" fmla="*/ 933951 h 3048899"/>
                    <a:gd name="connsiteX1569" fmla="*/ 2573465 w 3177129"/>
                    <a:gd name="connsiteY1569" fmla="*/ 922105 h 3048899"/>
                    <a:gd name="connsiteX1570" fmla="*/ 2746411 w 3177129"/>
                    <a:gd name="connsiteY1570" fmla="*/ 917366 h 3048899"/>
                    <a:gd name="connsiteX1571" fmla="*/ 2739008 w 3177129"/>
                    <a:gd name="connsiteY1571" fmla="*/ 921809 h 3048899"/>
                    <a:gd name="connsiteX1572" fmla="*/ 2738930 w 3177129"/>
                    <a:gd name="connsiteY1572" fmla="*/ 922176 h 3048899"/>
                    <a:gd name="connsiteX1573" fmla="*/ 2738119 w 3177129"/>
                    <a:gd name="connsiteY1573" fmla="*/ 922697 h 3048899"/>
                    <a:gd name="connsiteX1574" fmla="*/ 2736935 w 3177129"/>
                    <a:gd name="connsiteY1574" fmla="*/ 931581 h 3048899"/>
                    <a:gd name="connsiteX1575" fmla="*/ 2738930 w 3177129"/>
                    <a:gd name="connsiteY1575" fmla="*/ 922176 h 3048899"/>
                    <a:gd name="connsiteX1576" fmla="*/ 2691921 w 3177129"/>
                    <a:gd name="connsiteY1576" fmla="*/ 917366 h 3048899"/>
                    <a:gd name="connsiteX1577" fmla="*/ 2696660 w 3177129"/>
                    <a:gd name="connsiteY1577" fmla="*/ 960011 h 3048899"/>
                    <a:gd name="connsiteX1578" fmla="*/ 2691921 w 3177129"/>
                    <a:gd name="connsiteY1578" fmla="*/ 917366 h 3048899"/>
                    <a:gd name="connsiteX1579" fmla="*/ 1964599 w 3177129"/>
                    <a:gd name="connsiteY1579" fmla="*/ 912628 h 3048899"/>
                    <a:gd name="connsiteX1580" fmla="*/ 1978814 w 3177129"/>
                    <a:gd name="connsiteY1580" fmla="*/ 931581 h 3048899"/>
                    <a:gd name="connsiteX1581" fmla="*/ 1964599 w 3177129"/>
                    <a:gd name="connsiteY1581" fmla="*/ 912628 h 3048899"/>
                    <a:gd name="connsiteX1582" fmla="*/ 761082 w 3177129"/>
                    <a:gd name="connsiteY1582" fmla="*/ 903152 h 3048899"/>
                    <a:gd name="connsiteX1583" fmla="*/ 758713 w 3177129"/>
                    <a:gd name="connsiteY1583" fmla="*/ 922105 h 3048899"/>
                    <a:gd name="connsiteX1584" fmla="*/ 761082 w 3177129"/>
                    <a:gd name="connsiteY1584" fmla="*/ 903152 h 3048899"/>
                    <a:gd name="connsiteX1585" fmla="*/ 915075 w 3177129"/>
                    <a:gd name="connsiteY1585" fmla="*/ 898414 h 3048899"/>
                    <a:gd name="connsiteX1586" fmla="*/ 969565 w 3177129"/>
                    <a:gd name="connsiteY1586" fmla="*/ 952903 h 3048899"/>
                    <a:gd name="connsiteX1587" fmla="*/ 992072 w 3177129"/>
                    <a:gd name="connsiteY1587" fmla="*/ 968599 h 3048899"/>
                    <a:gd name="connsiteX1588" fmla="*/ 996087 w 3177129"/>
                    <a:gd name="connsiteY1588" fmla="*/ 978887 h 3048899"/>
                    <a:gd name="connsiteX1589" fmla="*/ 993257 w 3177129"/>
                    <a:gd name="connsiteY1589" fmla="*/ 993179 h 3048899"/>
                    <a:gd name="connsiteX1590" fmla="*/ 1014579 w 3177129"/>
                    <a:gd name="connsiteY1590" fmla="*/ 1026346 h 3048899"/>
                    <a:gd name="connsiteX1591" fmla="*/ 993257 w 3177129"/>
                    <a:gd name="connsiteY1591" fmla="*/ 993179 h 3048899"/>
                    <a:gd name="connsiteX1592" fmla="*/ 996218 w 3177129"/>
                    <a:gd name="connsiteY1592" fmla="*/ 979223 h 3048899"/>
                    <a:gd name="connsiteX1593" fmla="*/ 996087 w 3177129"/>
                    <a:gd name="connsiteY1593" fmla="*/ 978887 h 3048899"/>
                    <a:gd name="connsiteX1594" fmla="*/ 996218 w 3177129"/>
                    <a:gd name="connsiteY1594" fmla="*/ 978224 h 3048899"/>
                    <a:gd name="connsiteX1595" fmla="*/ 969565 w 3177129"/>
                    <a:gd name="connsiteY1595" fmla="*/ 952903 h 3048899"/>
                    <a:gd name="connsiteX1596" fmla="*/ 915075 w 3177129"/>
                    <a:gd name="connsiteY1596" fmla="*/ 898414 h 3048899"/>
                    <a:gd name="connsiteX1597" fmla="*/ 2620848 w 3177129"/>
                    <a:gd name="connsiteY1597" fmla="*/ 891306 h 3048899"/>
                    <a:gd name="connsiteX1598" fmla="*/ 2619959 w 3177129"/>
                    <a:gd name="connsiteY1598" fmla="*/ 898710 h 3048899"/>
                    <a:gd name="connsiteX1599" fmla="*/ 2620044 w 3177129"/>
                    <a:gd name="connsiteY1599" fmla="*/ 898807 h 3048899"/>
                    <a:gd name="connsiteX1600" fmla="*/ 2619959 w 3177129"/>
                    <a:gd name="connsiteY1600" fmla="*/ 899598 h 3048899"/>
                    <a:gd name="connsiteX1601" fmla="*/ 2627955 w 3177129"/>
                    <a:gd name="connsiteY1601" fmla="*/ 907890 h 3048899"/>
                    <a:gd name="connsiteX1602" fmla="*/ 2620044 w 3177129"/>
                    <a:gd name="connsiteY1602" fmla="*/ 898807 h 3048899"/>
                    <a:gd name="connsiteX1603" fmla="*/ 2276139 w 3177129"/>
                    <a:gd name="connsiteY1603" fmla="*/ 864654 h 3048899"/>
                    <a:gd name="connsiteX1604" fmla="*/ 2265478 w 3177129"/>
                    <a:gd name="connsiteY1604" fmla="*/ 865246 h 3048899"/>
                    <a:gd name="connsiteX1605" fmla="*/ 2267847 w 3177129"/>
                    <a:gd name="connsiteY1605" fmla="*/ 886568 h 3048899"/>
                    <a:gd name="connsiteX1606" fmla="*/ 2265478 w 3177129"/>
                    <a:gd name="connsiteY1606" fmla="*/ 865246 h 3048899"/>
                    <a:gd name="connsiteX1607" fmla="*/ 2286800 w 3177129"/>
                    <a:gd name="connsiteY1607" fmla="*/ 867615 h 3048899"/>
                    <a:gd name="connsiteX1608" fmla="*/ 2276139 w 3177129"/>
                    <a:gd name="connsiteY1608" fmla="*/ 864654 h 3048899"/>
                    <a:gd name="connsiteX1609" fmla="*/ 810834 w 3177129"/>
                    <a:gd name="connsiteY1609" fmla="*/ 843924 h 3048899"/>
                    <a:gd name="connsiteX1610" fmla="*/ 813203 w 3177129"/>
                    <a:gd name="connsiteY1610" fmla="*/ 867615 h 3048899"/>
                    <a:gd name="connsiteX1611" fmla="*/ 810834 w 3177129"/>
                    <a:gd name="connsiteY1611" fmla="*/ 843924 h 3048899"/>
                    <a:gd name="connsiteX1612" fmla="*/ 1225431 w 3177129"/>
                    <a:gd name="connsiteY1612" fmla="*/ 839185 h 3048899"/>
                    <a:gd name="connsiteX1613" fmla="*/ 1240534 w 3177129"/>
                    <a:gd name="connsiteY1613" fmla="*/ 844516 h 3048899"/>
                    <a:gd name="connsiteX1614" fmla="*/ 1241033 w 3177129"/>
                    <a:gd name="connsiteY1614" fmla="*/ 844386 h 3048899"/>
                    <a:gd name="connsiteX1615" fmla="*/ 1241423 w 3177129"/>
                    <a:gd name="connsiteY1615" fmla="*/ 844516 h 3048899"/>
                    <a:gd name="connsiteX1616" fmla="*/ 1260968 w 3177129"/>
                    <a:gd name="connsiteY1616" fmla="*/ 839185 h 3048899"/>
                    <a:gd name="connsiteX1617" fmla="*/ 1241033 w 3177129"/>
                    <a:gd name="connsiteY1617" fmla="*/ 844386 h 3048899"/>
                    <a:gd name="connsiteX1618" fmla="*/ 2414733 w 3177129"/>
                    <a:gd name="connsiteY1618" fmla="*/ 824971 h 3048899"/>
                    <a:gd name="connsiteX1619" fmla="*/ 2419472 w 3177129"/>
                    <a:gd name="connsiteY1619" fmla="*/ 858138 h 3048899"/>
                    <a:gd name="connsiteX1620" fmla="*/ 2428948 w 3177129"/>
                    <a:gd name="connsiteY1620" fmla="*/ 907890 h 3048899"/>
                    <a:gd name="connsiteX1621" fmla="*/ 2419472 w 3177129"/>
                    <a:gd name="connsiteY1621" fmla="*/ 858138 h 3048899"/>
                    <a:gd name="connsiteX1622" fmla="*/ 2414733 w 3177129"/>
                    <a:gd name="connsiteY1622" fmla="*/ 824971 h 3048899"/>
                    <a:gd name="connsiteX1623" fmla="*/ 2369720 w 3177129"/>
                    <a:gd name="connsiteY1623" fmla="*/ 824971 h 3048899"/>
                    <a:gd name="connsiteX1624" fmla="*/ 2324707 w 3177129"/>
                    <a:gd name="connsiteY1624" fmla="*/ 877091 h 3048899"/>
                    <a:gd name="connsiteX1625" fmla="*/ 2369720 w 3177129"/>
                    <a:gd name="connsiteY1625" fmla="*/ 824971 h 3048899"/>
                    <a:gd name="connsiteX1626" fmla="*/ 398606 w 3177129"/>
                    <a:gd name="connsiteY1626" fmla="*/ 820232 h 3048899"/>
                    <a:gd name="connsiteX1627" fmla="*/ 412303 w 3177129"/>
                    <a:gd name="connsiteY1627" fmla="*/ 830295 h 3048899"/>
                    <a:gd name="connsiteX1628" fmla="*/ 415190 w 3177129"/>
                    <a:gd name="connsiteY1628" fmla="*/ 841554 h 3048899"/>
                    <a:gd name="connsiteX1629" fmla="*/ 413117 w 3177129"/>
                    <a:gd name="connsiteY1629" fmla="*/ 830894 h 3048899"/>
                    <a:gd name="connsiteX1630" fmla="*/ 412303 w 3177129"/>
                    <a:gd name="connsiteY1630" fmla="*/ 830295 h 3048899"/>
                    <a:gd name="connsiteX1631" fmla="*/ 412228 w 3177129"/>
                    <a:gd name="connsiteY1631" fmla="*/ 830005 h 3048899"/>
                    <a:gd name="connsiteX1632" fmla="*/ 398606 w 3177129"/>
                    <a:gd name="connsiteY1632" fmla="*/ 820232 h 3048899"/>
                    <a:gd name="connsiteX1633" fmla="*/ 1536971 w 3177129"/>
                    <a:gd name="connsiteY1633" fmla="*/ 818160 h 3048899"/>
                    <a:gd name="connsiteX1634" fmla="*/ 1504988 w 3177129"/>
                    <a:gd name="connsiteY1634" fmla="*/ 829709 h 3048899"/>
                    <a:gd name="connsiteX1635" fmla="*/ 1568955 w 3177129"/>
                    <a:gd name="connsiteY1635" fmla="*/ 829709 h 3048899"/>
                    <a:gd name="connsiteX1636" fmla="*/ 1536971 w 3177129"/>
                    <a:gd name="connsiteY1636" fmla="*/ 818160 h 3048899"/>
                    <a:gd name="connsiteX1637" fmla="*/ 2635062 w 3177129"/>
                    <a:gd name="connsiteY1637" fmla="*/ 813125 h 3048899"/>
                    <a:gd name="connsiteX1638" fmla="*/ 2635062 w 3177129"/>
                    <a:gd name="connsiteY1638" fmla="*/ 836816 h 3048899"/>
                    <a:gd name="connsiteX1639" fmla="*/ 2635062 w 3177129"/>
                    <a:gd name="connsiteY1639" fmla="*/ 813125 h 3048899"/>
                    <a:gd name="connsiteX1640" fmla="*/ 310948 w 3177129"/>
                    <a:gd name="connsiteY1640" fmla="*/ 810756 h 3048899"/>
                    <a:gd name="connsiteX1641" fmla="*/ 320425 w 3177129"/>
                    <a:gd name="connsiteY1641" fmla="*/ 817863 h 3048899"/>
                    <a:gd name="connsiteX1642" fmla="*/ 312725 w 3177129"/>
                    <a:gd name="connsiteY1642" fmla="*/ 810756 h 3048899"/>
                    <a:gd name="connsiteX1643" fmla="*/ 396237 w 3177129"/>
                    <a:gd name="connsiteY1643" fmla="*/ 784695 h 3048899"/>
                    <a:gd name="connsiteX1644" fmla="*/ 372545 w 3177129"/>
                    <a:gd name="connsiteY1644" fmla="*/ 881829 h 3048899"/>
                    <a:gd name="connsiteX1645" fmla="*/ 396237 w 3177129"/>
                    <a:gd name="connsiteY1645" fmla="*/ 784695 h 3048899"/>
                    <a:gd name="connsiteX1646" fmla="*/ 1118820 w 3177129"/>
                    <a:gd name="connsiteY1646" fmla="*/ 770481 h 3048899"/>
                    <a:gd name="connsiteX1647" fmla="*/ 1182787 w 3177129"/>
                    <a:gd name="connsiteY1647" fmla="*/ 794172 h 3048899"/>
                    <a:gd name="connsiteX1648" fmla="*/ 1118820 w 3177129"/>
                    <a:gd name="connsiteY1648" fmla="*/ 770481 h 3048899"/>
                    <a:gd name="connsiteX1649" fmla="*/ 2817485 w 3177129"/>
                    <a:gd name="connsiteY1649" fmla="*/ 744420 h 3048899"/>
                    <a:gd name="connsiteX1650" fmla="*/ 2843545 w 3177129"/>
                    <a:gd name="connsiteY1650" fmla="*/ 784695 h 3048899"/>
                    <a:gd name="connsiteX1651" fmla="*/ 2817485 w 3177129"/>
                    <a:gd name="connsiteY1651" fmla="*/ 744420 h 3048899"/>
                    <a:gd name="connsiteX1652" fmla="*/ 877169 w 3177129"/>
                    <a:gd name="connsiteY1652" fmla="*/ 744420 h 3048899"/>
                    <a:gd name="connsiteX1653" fmla="*/ 858216 w 3177129"/>
                    <a:gd name="connsiteY1653" fmla="*/ 782326 h 3048899"/>
                    <a:gd name="connsiteX1654" fmla="*/ 851109 w 3177129"/>
                    <a:gd name="connsiteY1654" fmla="*/ 936319 h 3048899"/>
                    <a:gd name="connsiteX1655" fmla="*/ 858216 w 3177129"/>
                    <a:gd name="connsiteY1655" fmla="*/ 782326 h 3048899"/>
                    <a:gd name="connsiteX1656" fmla="*/ 877169 w 3177129"/>
                    <a:gd name="connsiteY1656" fmla="*/ 744420 h 3048899"/>
                    <a:gd name="connsiteX1657" fmla="*/ 1497881 w 3177129"/>
                    <a:gd name="connsiteY1657" fmla="*/ 737313 h 3048899"/>
                    <a:gd name="connsiteX1658" fmla="*/ 1474782 w 3177129"/>
                    <a:gd name="connsiteY1658" fmla="*/ 758339 h 3048899"/>
                    <a:gd name="connsiteX1659" fmla="*/ 1474920 w 3177129"/>
                    <a:gd name="connsiteY1659" fmla="*/ 759916 h 3048899"/>
                    <a:gd name="connsiteX1660" fmla="*/ 1474782 w 3177129"/>
                    <a:gd name="connsiteY1660" fmla="*/ 760116 h 3048899"/>
                    <a:gd name="connsiteX1661" fmla="*/ 1483666 w 3177129"/>
                    <a:gd name="connsiteY1661" fmla="*/ 791803 h 3048899"/>
                    <a:gd name="connsiteX1662" fmla="*/ 1475892 w 3177129"/>
                    <a:gd name="connsiteY1662" fmla="*/ 770962 h 3048899"/>
                    <a:gd name="connsiteX1663" fmla="*/ 1474920 w 3177129"/>
                    <a:gd name="connsiteY1663" fmla="*/ 759916 h 3048899"/>
                    <a:gd name="connsiteX1664" fmla="*/ 1481667 w 3177129"/>
                    <a:gd name="connsiteY1664" fmla="*/ 750158 h 3048899"/>
                    <a:gd name="connsiteX1665" fmla="*/ 1497881 w 3177129"/>
                    <a:gd name="connsiteY1665" fmla="*/ 737313 h 3048899"/>
                    <a:gd name="connsiteX1666" fmla="*/ 1692149 w 3177129"/>
                    <a:gd name="connsiteY1666" fmla="*/ 713622 h 3048899"/>
                    <a:gd name="connsiteX1667" fmla="*/ 1699257 w 3177129"/>
                    <a:gd name="connsiteY1667" fmla="*/ 725467 h 3048899"/>
                    <a:gd name="connsiteX1668" fmla="*/ 1692149 w 3177129"/>
                    <a:gd name="connsiteY1668" fmla="*/ 713622 h 3048899"/>
                    <a:gd name="connsiteX1669" fmla="*/ 834525 w 3177129"/>
                    <a:gd name="connsiteY1669" fmla="*/ 713622 h 3048899"/>
                    <a:gd name="connsiteX1670" fmla="*/ 810834 w 3177129"/>
                    <a:gd name="connsiteY1670" fmla="*/ 761004 h 3048899"/>
                    <a:gd name="connsiteX1671" fmla="*/ 834525 w 3177129"/>
                    <a:gd name="connsiteY1671" fmla="*/ 713622 h 3048899"/>
                    <a:gd name="connsiteX1672" fmla="*/ 479156 w 3177129"/>
                    <a:gd name="connsiteY1672" fmla="*/ 711252 h 3048899"/>
                    <a:gd name="connsiteX1673" fmla="*/ 477046 w 3177129"/>
                    <a:gd name="connsiteY1673" fmla="*/ 736906 h 3048899"/>
                    <a:gd name="connsiteX1674" fmla="*/ 477133 w 3177129"/>
                    <a:gd name="connsiteY1674" fmla="*/ 737129 h 3048899"/>
                    <a:gd name="connsiteX1675" fmla="*/ 477046 w 3177129"/>
                    <a:gd name="connsiteY1675" fmla="*/ 738239 h 3048899"/>
                    <a:gd name="connsiteX1676" fmla="*/ 514693 w 3177129"/>
                    <a:gd name="connsiteY1676" fmla="*/ 796541 h 3048899"/>
                    <a:gd name="connsiteX1677" fmla="*/ 486263 w 3177129"/>
                    <a:gd name="connsiteY1677" fmla="*/ 810756 h 3048899"/>
                    <a:gd name="connsiteX1678" fmla="*/ 514693 w 3177129"/>
                    <a:gd name="connsiteY1678" fmla="*/ 796541 h 3048899"/>
                    <a:gd name="connsiteX1679" fmla="*/ 485375 w 3177129"/>
                    <a:gd name="connsiteY1679" fmla="*/ 758339 h 3048899"/>
                    <a:gd name="connsiteX1680" fmla="*/ 477133 w 3177129"/>
                    <a:gd name="connsiteY1680" fmla="*/ 737129 h 3048899"/>
                    <a:gd name="connsiteX1681" fmla="*/ 1649505 w 3177129"/>
                    <a:gd name="connsiteY1681" fmla="*/ 706514 h 3048899"/>
                    <a:gd name="connsiteX1682" fmla="*/ 1635290 w 3177129"/>
                    <a:gd name="connsiteY1682" fmla="*/ 727836 h 3048899"/>
                    <a:gd name="connsiteX1683" fmla="*/ 1618706 w 3177129"/>
                    <a:gd name="connsiteY1683" fmla="*/ 751528 h 3048899"/>
                    <a:gd name="connsiteX1684" fmla="*/ 1601234 w 3177129"/>
                    <a:gd name="connsiteY1684" fmla="*/ 770481 h 3048899"/>
                    <a:gd name="connsiteX1685" fmla="*/ 1601334 w 3177129"/>
                    <a:gd name="connsiteY1685" fmla="*/ 770945 h 3048899"/>
                    <a:gd name="connsiteX1686" fmla="*/ 1601234 w 3177129"/>
                    <a:gd name="connsiteY1686" fmla="*/ 771369 h 3048899"/>
                    <a:gd name="connsiteX1687" fmla="*/ 1606861 w 3177129"/>
                    <a:gd name="connsiteY1687" fmla="*/ 796541 h 3048899"/>
                    <a:gd name="connsiteX1688" fmla="*/ 1609230 w 3177129"/>
                    <a:gd name="connsiteY1688" fmla="*/ 822601 h 3048899"/>
                    <a:gd name="connsiteX1689" fmla="*/ 1606861 w 3177129"/>
                    <a:gd name="connsiteY1689" fmla="*/ 796541 h 3048899"/>
                    <a:gd name="connsiteX1690" fmla="*/ 1601334 w 3177129"/>
                    <a:gd name="connsiteY1690" fmla="*/ 770945 h 3048899"/>
                    <a:gd name="connsiteX1691" fmla="*/ 1603862 w 3177129"/>
                    <a:gd name="connsiteY1691" fmla="*/ 760227 h 3048899"/>
                    <a:gd name="connsiteX1692" fmla="*/ 1618706 w 3177129"/>
                    <a:gd name="connsiteY1692" fmla="*/ 751528 h 3048899"/>
                    <a:gd name="connsiteX1693" fmla="*/ 1635290 w 3177129"/>
                    <a:gd name="connsiteY1693" fmla="*/ 727836 h 3048899"/>
                    <a:gd name="connsiteX1694" fmla="*/ 1649505 w 3177129"/>
                    <a:gd name="connsiteY1694" fmla="*/ 706514 h 3048899"/>
                    <a:gd name="connsiteX1695" fmla="*/ 2592418 w 3177129"/>
                    <a:gd name="connsiteY1695" fmla="*/ 699407 h 3048899"/>
                    <a:gd name="connsiteX1696" fmla="*/ 2590049 w 3177129"/>
                    <a:gd name="connsiteY1696" fmla="*/ 706514 h 3048899"/>
                    <a:gd name="connsiteX1697" fmla="*/ 2592418 w 3177129"/>
                    <a:gd name="connsiteY1697" fmla="*/ 699407 h 3048899"/>
                    <a:gd name="connsiteX1698" fmla="*/ 938767 w 3177129"/>
                    <a:gd name="connsiteY1698" fmla="*/ 697038 h 3048899"/>
                    <a:gd name="connsiteX1699" fmla="*/ 924552 w 3177129"/>
                    <a:gd name="connsiteY1699" fmla="*/ 720729 h 3048899"/>
                    <a:gd name="connsiteX1700" fmla="*/ 912706 w 3177129"/>
                    <a:gd name="connsiteY1700" fmla="*/ 744420 h 3048899"/>
                    <a:gd name="connsiteX1701" fmla="*/ 924552 w 3177129"/>
                    <a:gd name="connsiteY1701" fmla="*/ 720729 h 3048899"/>
                    <a:gd name="connsiteX1702" fmla="*/ 938767 w 3177129"/>
                    <a:gd name="connsiteY1702" fmla="*/ 697038 h 3048899"/>
                    <a:gd name="connsiteX1703" fmla="*/ 1590277 w 3177129"/>
                    <a:gd name="connsiteY1703" fmla="*/ 680454 h 3048899"/>
                    <a:gd name="connsiteX1704" fmla="*/ 1616337 w 3177129"/>
                    <a:gd name="connsiteY1704" fmla="*/ 723098 h 3048899"/>
                    <a:gd name="connsiteX1705" fmla="*/ 1590277 w 3177129"/>
                    <a:gd name="connsiteY1705" fmla="*/ 680454 h 3048899"/>
                    <a:gd name="connsiteX1706" fmla="*/ 2234680 w 3177129"/>
                    <a:gd name="connsiteY1706" fmla="*/ 675715 h 3048899"/>
                    <a:gd name="connsiteX1707" fmla="*/ 2215727 w 3177129"/>
                    <a:gd name="connsiteY1707" fmla="*/ 692299 h 3048899"/>
                    <a:gd name="connsiteX1708" fmla="*/ 2177820 w 3177129"/>
                    <a:gd name="connsiteY1708" fmla="*/ 713622 h 3048899"/>
                    <a:gd name="connsiteX1709" fmla="*/ 2215727 w 3177129"/>
                    <a:gd name="connsiteY1709" fmla="*/ 692299 h 3048899"/>
                    <a:gd name="connsiteX1710" fmla="*/ 2234680 w 3177129"/>
                    <a:gd name="connsiteY1710" fmla="*/ 675715 h 3048899"/>
                    <a:gd name="connsiteX1711" fmla="*/ 2414733 w 3177129"/>
                    <a:gd name="connsiteY1711" fmla="*/ 670977 h 3048899"/>
                    <a:gd name="connsiteX1712" fmla="*/ 2438128 w 3177129"/>
                    <a:gd name="connsiteY1712" fmla="*/ 690819 h 3048899"/>
                    <a:gd name="connsiteX1713" fmla="*/ 2440744 w 3177129"/>
                    <a:gd name="connsiteY1713" fmla="*/ 692464 h 3048899"/>
                    <a:gd name="connsiteX1714" fmla="*/ 2450715 w 3177129"/>
                    <a:gd name="connsiteY1714" fmla="*/ 701961 h 3048899"/>
                    <a:gd name="connsiteX1715" fmla="*/ 2466854 w 3177129"/>
                    <a:gd name="connsiteY1715" fmla="*/ 708883 h 3048899"/>
                    <a:gd name="connsiteX1716" fmla="*/ 2440744 w 3177129"/>
                    <a:gd name="connsiteY1716" fmla="*/ 692464 h 3048899"/>
                    <a:gd name="connsiteX1717" fmla="*/ 2439017 w 3177129"/>
                    <a:gd name="connsiteY1717" fmla="*/ 690819 h 3048899"/>
                    <a:gd name="connsiteX1718" fmla="*/ 2414733 w 3177129"/>
                    <a:gd name="connsiteY1718" fmla="*/ 670977 h 3048899"/>
                    <a:gd name="connsiteX1719" fmla="*/ 1130666 w 3177129"/>
                    <a:gd name="connsiteY1719" fmla="*/ 670977 h 3048899"/>
                    <a:gd name="connsiteX1720" fmla="*/ 1116451 w 3177129"/>
                    <a:gd name="connsiteY1720" fmla="*/ 678085 h 3048899"/>
                    <a:gd name="connsiteX1721" fmla="*/ 1130666 w 3177129"/>
                    <a:gd name="connsiteY1721" fmla="*/ 670977 h 3048899"/>
                    <a:gd name="connsiteX1722" fmla="*/ 2125700 w 3177129"/>
                    <a:gd name="connsiteY1722" fmla="*/ 668608 h 3048899"/>
                    <a:gd name="connsiteX1723" fmla="*/ 2111485 w 3177129"/>
                    <a:gd name="connsiteY1723" fmla="*/ 685192 h 3048899"/>
                    <a:gd name="connsiteX1724" fmla="*/ 2125700 w 3177129"/>
                    <a:gd name="connsiteY1724" fmla="*/ 668608 h 3048899"/>
                    <a:gd name="connsiteX1725" fmla="*/ 1478928 w 3177129"/>
                    <a:gd name="connsiteY1725" fmla="*/ 666239 h 3048899"/>
                    <a:gd name="connsiteX1726" fmla="*/ 1469451 w 3177129"/>
                    <a:gd name="connsiteY1726" fmla="*/ 675124 h 3048899"/>
                    <a:gd name="connsiteX1727" fmla="*/ 1469444 w 3177129"/>
                    <a:gd name="connsiteY1727" fmla="*/ 675181 h 3048899"/>
                    <a:gd name="connsiteX1728" fmla="*/ 1468563 w 3177129"/>
                    <a:gd name="connsiteY1728" fmla="*/ 676012 h 3048899"/>
                    <a:gd name="connsiteX1729" fmla="*/ 1467082 w 3177129"/>
                    <a:gd name="connsiteY1729" fmla="*/ 694669 h 3048899"/>
                    <a:gd name="connsiteX1730" fmla="*/ 1469444 w 3177129"/>
                    <a:gd name="connsiteY1730" fmla="*/ 675181 h 3048899"/>
                    <a:gd name="connsiteX1731" fmla="*/ 334639 w 3177129"/>
                    <a:gd name="connsiteY1731" fmla="*/ 666239 h 3048899"/>
                    <a:gd name="connsiteX1732" fmla="*/ 341747 w 3177129"/>
                    <a:gd name="connsiteY1732" fmla="*/ 673346 h 3048899"/>
                    <a:gd name="connsiteX1733" fmla="*/ 334639 w 3177129"/>
                    <a:gd name="connsiteY1733" fmla="*/ 666239 h 3048899"/>
                    <a:gd name="connsiteX1734" fmla="*/ 1547633 w 3177129"/>
                    <a:gd name="connsiteY1734" fmla="*/ 663870 h 3048899"/>
                    <a:gd name="connsiteX1735" fmla="*/ 1502619 w 3177129"/>
                    <a:gd name="connsiteY1735" fmla="*/ 670977 h 3048899"/>
                    <a:gd name="connsiteX1736" fmla="*/ 1547633 w 3177129"/>
                    <a:gd name="connsiteY1736" fmla="*/ 663870 h 3048899"/>
                    <a:gd name="connsiteX1737" fmla="*/ 1054854 w 3177129"/>
                    <a:gd name="connsiteY1737" fmla="*/ 661501 h 3048899"/>
                    <a:gd name="connsiteX1738" fmla="*/ 1031163 w 3177129"/>
                    <a:gd name="connsiteY1738" fmla="*/ 699407 h 3048899"/>
                    <a:gd name="connsiteX1739" fmla="*/ 1054854 w 3177129"/>
                    <a:gd name="connsiteY1739" fmla="*/ 661501 h 3048899"/>
                    <a:gd name="connsiteX1740" fmla="*/ 798988 w 3177129"/>
                    <a:gd name="connsiteY1740" fmla="*/ 659132 h 3048899"/>
                    <a:gd name="connsiteX1741" fmla="*/ 791881 w 3177129"/>
                    <a:gd name="connsiteY1741" fmla="*/ 661501 h 3048899"/>
                    <a:gd name="connsiteX1742" fmla="*/ 798988 w 3177129"/>
                    <a:gd name="connsiteY1742" fmla="*/ 659132 h 3048899"/>
                    <a:gd name="connsiteX1743" fmla="*/ 960089 w 3177129"/>
                    <a:gd name="connsiteY1743" fmla="*/ 652024 h 3048899"/>
                    <a:gd name="connsiteX1744" fmla="*/ 997995 w 3177129"/>
                    <a:gd name="connsiteY1744" fmla="*/ 663870 h 3048899"/>
                    <a:gd name="connsiteX1745" fmla="*/ 960089 w 3177129"/>
                    <a:gd name="connsiteY1745" fmla="*/ 652024 h 3048899"/>
                    <a:gd name="connsiteX1746" fmla="*/ 2568726 w 3177129"/>
                    <a:gd name="connsiteY1746" fmla="*/ 647286 h 3048899"/>
                    <a:gd name="connsiteX1747" fmla="*/ 2574583 w 3177129"/>
                    <a:gd name="connsiteY1747" fmla="*/ 658120 h 3048899"/>
                    <a:gd name="connsiteX1748" fmla="*/ 2573465 w 3177129"/>
                    <a:gd name="connsiteY1748" fmla="*/ 670977 h 3048899"/>
                    <a:gd name="connsiteX1749" fmla="*/ 2533190 w 3177129"/>
                    <a:gd name="connsiteY1749" fmla="*/ 701776 h 3048899"/>
                    <a:gd name="connsiteX1750" fmla="*/ 2507129 w 3177129"/>
                    <a:gd name="connsiteY1750" fmla="*/ 704145 h 3048899"/>
                    <a:gd name="connsiteX1751" fmla="*/ 2533190 w 3177129"/>
                    <a:gd name="connsiteY1751" fmla="*/ 701776 h 3048899"/>
                    <a:gd name="connsiteX1752" fmla="*/ 2573465 w 3177129"/>
                    <a:gd name="connsiteY1752" fmla="*/ 670977 h 3048899"/>
                    <a:gd name="connsiteX1753" fmla="*/ 2574649 w 3177129"/>
                    <a:gd name="connsiteY1753" fmla="*/ 658243 h 3048899"/>
                    <a:gd name="connsiteX1754" fmla="*/ 2574583 w 3177129"/>
                    <a:gd name="connsiteY1754" fmla="*/ 658120 h 3048899"/>
                    <a:gd name="connsiteX1755" fmla="*/ 2574649 w 3177129"/>
                    <a:gd name="connsiteY1755" fmla="*/ 657355 h 3048899"/>
                    <a:gd name="connsiteX1756" fmla="*/ 2568726 w 3177129"/>
                    <a:gd name="connsiteY1756" fmla="*/ 647286 h 3048899"/>
                    <a:gd name="connsiteX1757" fmla="*/ 1635290 w 3177129"/>
                    <a:gd name="connsiteY1757" fmla="*/ 635440 h 3048899"/>
                    <a:gd name="connsiteX1758" fmla="*/ 1666089 w 3177129"/>
                    <a:gd name="connsiteY1758" fmla="*/ 642548 h 3048899"/>
                    <a:gd name="connsiteX1759" fmla="*/ 1635290 w 3177129"/>
                    <a:gd name="connsiteY1759" fmla="*/ 635440 h 3048899"/>
                    <a:gd name="connsiteX1760" fmla="*/ 1964599 w 3177129"/>
                    <a:gd name="connsiteY1760" fmla="*/ 633071 h 3048899"/>
                    <a:gd name="connsiteX1761" fmla="*/ 1945646 w 3177129"/>
                    <a:gd name="connsiteY1761" fmla="*/ 661501 h 3048899"/>
                    <a:gd name="connsiteX1762" fmla="*/ 1964599 w 3177129"/>
                    <a:gd name="connsiteY1762" fmla="*/ 633071 h 3048899"/>
                    <a:gd name="connsiteX1763" fmla="*/ 2725089 w 3177129"/>
                    <a:gd name="connsiteY1763" fmla="*/ 621226 h 3048899"/>
                    <a:gd name="connsiteX1764" fmla="*/ 2744042 w 3177129"/>
                    <a:gd name="connsiteY1764" fmla="*/ 642548 h 3048899"/>
                    <a:gd name="connsiteX1765" fmla="*/ 2725089 w 3177129"/>
                    <a:gd name="connsiteY1765" fmla="*/ 621226 h 3048899"/>
                    <a:gd name="connsiteX1766" fmla="*/ 2004874 w 3177129"/>
                    <a:gd name="connsiteY1766" fmla="*/ 614118 h 3048899"/>
                    <a:gd name="connsiteX1767" fmla="*/ 2045149 w 3177129"/>
                    <a:gd name="connsiteY1767" fmla="*/ 623595 h 3048899"/>
                    <a:gd name="connsiteX1768" fmla="*/ 2004874 w 3177129"/>
                    <a:gd name="connsiteY1768" fmla="*/ 614118 h 3048899"/>
                    <a:gd name="connsiteX1769" fmla="*/ 547861 w 3177129"/>
                    <a:gd name="connsiteY1769" fmla="*/ 614118 h 3048899"/>
                    <a:gd name="connsiteX1770" fmla="*/ 519431 w 3177129"/>
                    <a:gd name="connsiteY1770" fmla="*/ 742051 h 3048899"/>
                    <a:gd name="connsiteX1771" fmla="*/ 547861 w 3177129"/>
                    <a:gd name="connsiteY1771" fmla="*/ 614118 h 3048899"/>
                    <a:gd name="connsiteX1772" fmla="*/ 893753 w 3177129"/>
                    <a:gd name="connsiteY1772" fmla="*/ 602273 h 3048899"/>
                    <a:gd name="connsiteX1773" fmla="*/ 891384 w 3177129"/>
                    <a:gd name="connsiteY1773" fmla="*/ 621226 h 3048899"/>
                    <a:gd name="connsiteX1774" fmla="*/ 862955 w 3177129"/>
                    <a:gd name="connsiteY1774" fmla="*/ 649655 h 3048899"/>
                    <a:gd name="connsiteX1775" fmla="*/ 891384 w 3177129"/>
                    <a:gd name="connsiteY1775" fmla="*/ 621226 h 3048899"/>
                    <a:gd name="connsiteX1776" fmla="*/ 893753 w 3177129"/>
                    <a:gd name="connsiteY1776" fmla="*/ 602273 h 3048899"/>
                    <a:gd name="connsiteX1777" fmla="*/ 2426579 w 3177129"/>
                    <a:gd name="connsiteY1777" fmla="*/ 595165 h 3048899"/>
                    <a:gd name="connsiteX1778" fmla="*/ 2398149 w 3177129"/>
                    <a:gd name="connsiteY1778" fmla="*/ 602273 h 3048899"/>
                    <a:gd name="connsiteX1779" fmla="*/ 2327076 w 3177129"/>
                    <a:gd name="connsiteY1779" fmla="*/ 637809 h 3048899"/>
                    <a:gd name="connsiteX1780" fmla="*/ 2398149 w 3177129"/>
                    <a:gd name="connsiteY1780" fmla="*/ 602273 h 3048899"/>
                    <a:gd name="connsiteX1781" fmla="*/ 2426579 w 3177129"/>
                    <a:gd name="connsiteY1781" fmla="*/ 595165 h 3048899"/>
                    <a:gd name="connsiteX1782" fmla="*/ 745683 w 3177129"/>
                    <a:gd name="connsiteY1782" fmla="*/ 586577 h 3048899"/>
                    <a:gd name="connsiteX1783" fmla="*/ 727914 w 3177129"/>
                    <a:gd name="connsiteY1783" fmla="*/ 602273 h 3048899"/>
                    <a:gd name="connsiteX1784" fmla="*/ 770559 w 3177129"/>
                    <a:gd name="connsiteY1784" fmla="*/ 590427 h 3048899"/>
                    <a:gd name="connsiteX1785" fmla="*/ 793192 w 3177129"/>
                    <a:gd name="connsiteY1785" fmla="*/ 604645 h 3048899"/>
                    <a:gd name="connsiteX1786" fmla="*/ 801543 w 3177129"/>
                    <a:gd name="connsiteY1786" fmla="*/ 616414 h 3048899"/>
                    <a:gd name="connsiteX1787" fmla="*/ 806096 w 3177129"/>
                    <a:gd name="connsiteY1787" fmla="*/ 635440 h 3048899"/>
                    <a:gd name="connsiteX1788" fmla="*/ 793658 w 3177129"/>
                    <a:gd name="connsiteY1788" fmla="*/ 604938 h 3048899"/>
                    <a:gd name="connsiteX1789" fmla="*/ 793192 w 3177129"/>
                    <a:gd name="connsiteY1789" fmla="*/ 604645 h 3048899"/>
                    <a:gd name="connsiteX1790" fmla="*/ 792769 w 3177129"/>
                    <a:gd name="connsiteY1790" fmla="*/ 604050 h 3048899"/>
                    <a:gd name="connsiteX1791" fmla="*/ 770559 w 3177129"/>
                    <a:gd name="connsiteY1791" fmla="*/ 590427 h 3048899"/>
                    <a:gd name="connsiteX1792" fmla="*/ 745683 w 3177129"/>
                    <a:gd name="connsiteY1792" fmla="*/ 586577 h 3048899"/>
                    <a:gd name="connsiteX1793" fmla="*/ 2256002 w 3177129"/>
                    <a:gd name="connsiteY1793" fmla="*/ 585689 h 3048899"/>
                    <a:gd name="connsiteX1794" fmla="*/ 2274955 w 3177129"/>
                    <a:gd name="connsiteY1794" fmla="*/ 616487 h 3048899"/>
                    <a:gd name="connsiteX1795" fmla="*/ 2256002 w 3177129"/>
                    <a:gd name="connsiteY1795" fmla="*/ 585689 h 3048899"/>
                    <a:gd name="connsiteX1796" fmla="*/ 844002 w 3177129"/>
                    <a:gd name="connsiteY1796" fmla="*/ 576212 h 3048899"/>
                    <a:gd name="connsiteX1797" fmla="*/ 836894 w 3177129"/>
                    <a:gd name="connsiteY1797" fmla="*/ 609380 h 3048899"/>
                    <a:gd name="connsiteX1798" fmla="*/ 844002 w 3177129"/>
                    <a:gd name="connsiteY1798" fmla="*/ 576212 h 3048899"/>
                    <a:gd name="connsiteX1799" fmla="*/ 1531345 w 3177129"/>
                    <a:gd name="connsiteY1799" fmla="*/ 564071 h 3048899"/>
                    <a:gd name="connsiteX1800" fmla="*/ 1504988 w 3177129"/>
                    <a:gd name="connsiteY1800" fmla="*/ 592796 h 3048899"/>
                    <a:gd name="connsiteX1801" fmla="*/ 1497881 w 3177129"/>
                    <a:gd name="connsiteY1801" fmla="*/ 578581 h 3048899"/>
                    <a:gd name="connsiteX1802" fmla="*/ 1504988 w 3177129"/>
                    <a:gd name="connsiteY1802" fmla="*/ 592796 h 3048899"/>
                    <a:gd name="connsiteX1803" fmla="*/ 1566586 w 3177129"/>
                    <a:gd name="connsiteY1803" fmla="*/ 576212 h 3048899"/>
                    <a:gd name="connsiteX1804" fmla="*/ 1592646 w 3177129"/>
                    <a:gd name="connsiteY1804" fmla="*/ 569105 h 3048899"/>
                    <a:gd name="connsiteX1805" fmla="*/ 1566586 w 3177129"/>
                    <a:gd name="connsiteY1805" fmla="*/ 576212 h 3048899"/>
                    <a:gd name="connsiteX1806" fmla="*/ 1531345 w 3177129"/>
                    <a:gd name="connsiteY1806" fmla="*/ 564071 h 3048899"/>
                    <a:gd name="connsiteX1807" fmla="*/ 2301015 w 3177129"/>
                    <a:gd name="connsiteY1807" fmla="*/ 543044 h 3048899"/>
                    <a:gd name="connsiteX1808" fmla="*/ 2277324 w 3177129"/>
                    <a:gd name="connsiteY1808" fmla="*/ 564367 h 3048899"/>
                    <a:gd name="connsiteX1809" fmla="*/ 2301015 w 3177129"/>
                    <a:gd name="connsiteY1809" fmla="*/ 543044 h 3048899"/>
                    <a:gd name="connsiteX1810" fmla="*/ 2599525 w 3177129"/>
                    <a:gd name="connsiteY1810" fmla="*/ 540675 h 3048899"/>
                    <a:gd name="connsiteX1811" fmla="*/ 2635062 w 3177129"/>
                    <a:gd name="connsiteY1811" fmla="*/ 604642 h 3048899"/>
                    <a:gd name="connsiteX1812" fmla="*/ 2599525 w 3177129"/>
                    <a:gd name="connsiteY1812" fmla="*/ 540675 h 3048899"/>
                    <a:gd name="connsiteX1813" fmla="*/ 573921 w 3177129"/>
                    <a:gd name="connsiteY1813" fmla="*/ 538306 h 3048899"/>
                    <a:gd name="connsiteX1814" fmla="*/ 542938 w 3177129"/>
                    <a:gd name="connsiteY1814" fmla="*/ 586948 h 3048899"/>
                    <a:gd name="connsiteX1815" fmla="*/ 542983 w 3177129"/>
                    <a:gd name="connsiteY1815" fmla="*/ 587154 h 3048899"/>
                    <a:gd name="connsiteX1816" fmla="*/ 542938 w 3177129"/>
                    <a:gd name="connsiteY1816" fmla="*/ 587281 h 3048899"/>
                    <a:gd name="connsiteX1817" fmla="*/ 547861 w 3177129"/>
                    <a:gd name="connsiteY1817" fmla="*/ 609380 h 3048899"/>
                    <a:gd name="connsiteX1818" fmla="*/ 542983 w 3177129"/>
                    <a:gd name="connsiteY1818" fmla="*/ 587154 h 3048899"/>
                    <a:gd name="connsiteX1819" fmla="*/ 549341 w 3177129"/>
                    <a:gd name="connsiteY1819" fmla="*/ 569401 h 3048899"/>
                    <a:gd name="connsiteX1820" fmla="*/ 573921 w 3177129"/>
                    <a:gd name="connsiteY1820" fmla="*/ 538306 h 3048899"/>
                    <a:gd name="connsiteX1821" fmla="*/ 246982 w 3177129"/>
                    <a:gd name="connsiteY1821" fmla="*/ 524091 h 3048899"/>
                    <a:gd name="connsiteX1822" fmla="*/ 197230 w 3177129"/>
                    <a:gd name="connsiteY1822" fmla="*/ 547783 h 3048899"/>
                    <a:gd name="connsiteX1823" fmla="*/ 183015 w 3177129"/>
                    <a:gd name="connsiteY1823" fmla="*/ 588058 h 3048899"/>
                    <a:gd name="connsiteX1824" fmla="*/ 197230 w 3177129"/>
                    <a:gd name="connsiteY1824" fmla="*/ 547783 h 3048899"/>
                    <a:gd name="connsiteX1825" fmla="*/ 246982 w 3177129"/>
                    <a:gd name="connsiteY1825" fmla="*/ 524091 h 3048899"/>
                    <a:gd name="connsiteX1826" fmla="*/ 1125928 w 3177129"/>
                    <a:gd name="connsiteY1826" fmla="*/ 500400 h 3048899"/>
                    <a:gd name="connsiteX1827" fmla="*/ 1156727 w 3177129"/>
                    <a:gd name="connsiteY1827" fmla="*/ 512246 h 3048899"/>
                    <a:gd name="connsiteX1828" fmla="*/ 1125928 w 3177129"/>
                    <a:gd name="connsiteY1828" fmla="*/ 500400 h 3048899"/>
                    <a:gd name="connsiteX1829" fmla="*/ 1455237 w 3177129"/>
                    <a:gd name="connsiteY1829" fmla="*/ 495662 h 3048899"/>
                    <a:gd name="connsiteX1830" fmla="*/ 1500250 w 3177129"/>
                    <a:gd name="connsiteY1830" fmla="*/ 535937 h 3048899"/>
                    <a:gd name="connsiteX1831" fmla="*/ 1455237 w 3177129"/>
                    <a:gd name="connsiteY1831" fmla="*/ 495662 h 3048899"/>
                    <a:gd name="connsiteX1832" fmla="*/ 583398 w 3177129"/>
                    <a:gd name="connsiteY1832" fmla="*/ 490924 h 3048899"/>
                    <a:gd name="connsiteX1833" fmla="*/ 581029 w 3177129"/>
                    <a:gd name="connsiteY1833" fmla="*/ 498031 h 3048899"/>
                    <a:gd name="connsiteX1834" fmla="*/ 583398 w 3177129"/>
                    <a:gd name="connsiteY1834" fmla="*/ 490924 h 3048899"/>
                    <a:gd name="connsiteX1835" fmla="*/ 1689780 w 3177129"/>
                    <a:gd name="connsiteY1835" fmla="*/ 483816 h 3048899"/>
                    <a:gd name="connsiteX1836" fmla="*/ 1677935 w 3177129"/>
                    <a:gd name="connsiteY1836" fmla="*/ 502769 h 3048899"/>
                    <a:gd name="connsiteX1837" fmla="*/ 1689780 w 3177129"/>
                    <a:gd name="connsiteY1837" fmla="*/ 483816 h 3048899"/>
                    <a:gd name="connsiteX1838" fmla="*/ 2227572 w 3177129"/>
                    <a:gd name="connsiteY1838" fmla="*/ 481447 h 3048899"/>
                    <a:gd name="connsiteX1839" fmla="*/ 2210988 w 3177129"/>
                    <a:gd name="connsiteY1839" fmla="*/ 498031 h 3048899"/>
                    <a:gd name="connsiteX1840" fmla="*/ 2227572 w 3177129"/>
                    <a:gd name="connsiteY1840" fmla="*/ 512246 h 3048899"/>
                    <a:gd name="connsiteX1841" fmla="*/ 2277324 w 3177129"/>
                    <a:gd name="connsiteY1841" fmla="*/ 545413 h 3048899"/>
                    <a:gd name="connsiteX1842" fmla="*/ 2227572 w 3177129"/>
                    <a:gd name="connsiteY1842" fmla="*/ 512246 h 3048899"/>
                    <a:gd name="connsiteX1843" fmla="*/ 2210988 w 3177129"/>
                    <a:gd name="connsiteY1843" fmla="*/ 498031 h 3048899"/>
                    <a:gd name="connsiteX1844" fmla="*/ 2227572 w 3177129"/>
                    <a:gd name="connsiteY1844" fmla="*/ 481447 h 3048899"/>
                    <a:gd name="connsiteX1845" fmla="*/ 2488176 w 3177129"/>
                    <a:gd name="connsiteY1845" fmla="*/ 474340 h 3048899"/>
                    <a:gd name="connsiteX1846" fmla="*/ 2523713 w 3177129"/>
                    <a:gd name="connsiteY1846" fmla="*/ 493293 h 3048899"/>
                    <a:gd name="connsiteX1847" fmla="*/ 2594787 w 3177129"/>
                    <a:gd name="connsiteY1847" fmla="*/ 512246 h 3048899"/>
                    <a:gd name="connsiteX1848" fmla="*/ 2523713 w 3177129"/>
                    <a:gd name="connsiteY1848" fmla="*/ 493293 h 3048899"/>
                    <a:gd name="connsiteX1849" fmla="*/ 2488176 w 3177129"/>
                    <a:gd name="connsiteY1849" fmla="*/ 474340 h 3048899"/>
                    <a:gd name="connsiteX1850" fmla="*/ 1372317 w 3177129"/>
                    <a:gd name="connsiteY1850" fmla="*/ 460125 h 3048899"/>
                    <a:gd name="connsiteX1851" fmla="*/ 1358102 w 3177129"/>
                    <a:gd name="connsiteY1851" fmla="*/ 481447 h 3048899"/>
                    <a:gd name="connsiteX1852" fmla="*/ 1372317 w 3177129"/>
                    <a:gd name="connsiteY1852" fmla="*/ 460125 h 3048899"/>
                    <a:gd name="connsiteX1853" fmla="*/ 1071438 w 3177129"/>
                    <a:gd name="connsiteY1853" fmla="*/ 460125 h 3048899"/>
                    <a:gd name="connsiteX1854" fmla="*/ 1057223 w 3177129"/>
                    <a:gd name="connsiteY1854" fmla="*/ 469601 h 3048899"/>
                    <a:gd name="connsiteX1855" fmla="*/ 1071438 w 3177129"/>
                    <a:gd name="connsiteY1855" fmla="*/ 460125 h 3048899"/>
                    <a:gd name="connsiteX1856" fmla="*/ 2227572 w 3177129"/>
                    <a:gd name="connsiteY1856" fmla="*/ 453018 h 3048899"/>
                    <a:gd name="connsiteX1857" fmla="*/ 2253633 w 3177129"/>
                    <a:gd name="connsiteY1857" fmla="*/ 471970 h 3048899"/>
                    <a:gd name="connsiteX1858" fmla="*/ 2227572 w 3177129"/>
                    <a:gd name="connsiteY1858" fmla="*/ 453018 h 3048899"/>
                    <a:gd name="connsiteX1859" fmla="*/ 1936169 w 3177129"/>
                    <a:gd name="connsiteY1859" fmla="*/ 450648 h 3048899"/>
                    <a:gd name="connsiteX1860" fmla="*/ 1943277 w 3177129"/>
                    <a:gd name="connsiteY1860" fmla="*/ 469601 h 3048899"/>
                    <a:gd name="connsiteX1861" fmla="*/ 1936169 w 3177129"/>
                    <a:gd name="connsiteY1861" fmla="*/ 450648 h 3048899"/>
                    <a:gd name="connsiteX1862" fmla="*/ 1758485 w 3177129"/>
                    <a:gd name="connsiteY1862" fmla="*/ 445910 h 3048899"/>
                    <a:gd name="connsiteX1863" fmla="*/ 1730055 w 3177129"/>
                    <a:gd name="connsiteY1863" fmla="*/ 469601 h 3048899"/>
                    <a:gd name="connsiteX1864" fmla="*/ 1744714 w 3177129"/>
                    <a:gd name="connsiteY1864" fmla="*/ 493552 h 3048899"/>
                    <a:gd name="connsiteX1865" fmla="*/ 1749474 w 3177129"/>
                    <a:gd name="connsiteY1865" fmla="*/ 509741 h 3048899"/>
                    <a:gd name="connsiteX1866" fmla="*/ 1744714 w 3177129"/>
                    <a:gd name="connsiteY1866" fmla="*/ 526905 h 3048899"/>
                    <a:gd name="connsiteX1867" fmla="*/ 1730055 w 3177129"/>
                    <a:gd name="connsiteY1867" fmla="*/ 552521 h 3048899"/>
                    <a:gd name="connsiteX1868" fmla="*/ 1720579 w 3177129"/>
                    <a:gd name="connsiteY1868" fmla="*/ 592796 h 3048899"/>
                    <a:gd name="connsiteX1869" fmla="*/ 1725355 w 3177129"/>
                    <a:gd name="connsiteY1869" fmla="*/ 621199 h 3048899"/>
                    <a:gd name="connsiteX1870" fmla="*/ 1722060 w 3177129"/>
                    <a:gd name="connsiteY1870" fmla="*/ 646694 h 3048899"/>
                    <a:gd name="connsiteX1871" fmla="*/ 1689780 w 3177129"/>
                    <a:gd name="connsiteY1871" fmla="*/ 689930 h 3048899"/>
                    <a:gd name="connsiteX1872" fmla="*/ 1725428 w 3177129"/>
                    <a:gd name="connsiteY1872" fmla="*/ 621633 h 3048899"/>
                    <a:gd name="connsiteX1873" fmla="*/ 1725355 w 3177129"/>
                    <a:gd name="connsiteY1873" fmla="*/ 621199 h 3048899"/>
                    <a:gd name="connsiteX1874" fmla="*/ 1725428 w 3177129"/>
                    <a:gd name="connsiteY1874" fmla="*/ 620634 h 3048899"/>
                    <a:gd name="connsiteX1875" fmla="*/ 1720579 w 3177129"/>
                    <a:gd name="connsiteY1875" fmla="*/ 592796 h 3048899"/>
                    <a:gd name="connsiteX1876" fmla="*/ 1730055 w 3177129"/>
                    <a:gd name="connsiteY1876" fmla="*/ 552521 h 3048899"/>
                    <a:gd name="connsiteX1877" fmla="*/ 1749601 w 3177129"/>
                    <a:gd name="connsiteY1877" fmla="*/ 510173 h 3048899"/>
                    <a:gd name="connsiteX1878" fmla="*/ 1749474 w 3177129"/>
                    <a:gd name="connsiteY1878" fmla="*/ 509741 h 3048899"/>
                    <a:gd name="connsiteX1879" fmla="*/ 1749601 w 3177129"/>
                    <a:gd name="connsiteY1879" fmla="*/ 509284 h 3048899"/>
                    <a:gd name="connsiteX1880" fmla="*/ 1730055 w 3177129"/>
                    <a:gd name="connsiteY1880" fmla="*/ 469601 h 3048899"/>
                    <a:gd name="connsiteX1881" fmla="*/ 1758485 w 3177129"/>
                    <a:gd name="connsiteY1881" fmla="*/ 445910 h 3048899"/>
                    <a:gd name="connsiteX1882" fmla="*/ 1917216 w 3177129"/>
                    <a:gd name="connsiteY1882" fmla="*/ 441172 h 3048899"/>
                    <a:gd name="connsiteX1883" fmla="*/ 1907740 w 3177129"/>
                    <a:gd name="connsiteY1883" fmla="*/ 471970 h 3048899"/>
                    <a:gd name="connsiteX1884" fmla="*/ 1917216 w 3177129"/>
                    <a:gd name="connsiteY1884" fmla="*/ 441172 h 3048899"/>
                    <a:gd name="connsiteX1885" fmla="*/ 1592646 w 3177129"/>
                    <a:gd name="connsiteY1885" fmla="*/ 415111 h 3048899"/>
                    <a:gd name="connsiteX1886" fmla="*/ 1632921 w 3177129"/>
                    <a:gd name="connsiteY1886" fmla="*/ 431695 h 3048899"/>
                    <a:gd name="connsiteX1887" fmla="*/ 1592646 w 3177129"/>
                    <a:gd name="connsiteY1887" fmla="*/ 415111 h 3048899"/>
                    <a:gd name="connsiteX1888" fmla="*/ 2232310 w 3177129"/>
                    <a:gd name="connsiteY1888" fmla="*/ 398528 h 3048899"/>
                    <a:gd name="connsiteX1889" fmla="*/ 2239802 w 3177129"/>
                    <a:gd name="connsiteY1889" fmla="*/ 412073 h 3048899"/>
                    <a:gd name="connsiteX1890" fmla="*/ 2239122 w 3177129"/>
                    <a:gd name="connsiteY1890" fmla="*/ 421035 h 3048899"/>
                    <a:gd name="connsiteX1891" fmla="*/ 2222834 w 3177129"/>
                    <a:gd name="connsiteY1891" fmla="*/ 436434 h 3048899"/>
                    <a:gd name="connsiteX1892" fmla="*/ 2215727 w 3177129"/>
                    <a:gd name="connsiteY1892" fmla="*/ 448279 h 3048899"/>
                    <a:gd name="connsiteX1893" fmla="*/ 2222834 w 3177129"/>
                    <a:gd name="connsiteY1893" fmla="*/ 436434 h 3048899"/>
                    <a:gd name="connsiteX1894" fmla="*/ 2239825 w 3177129"/>
                    <a:gd name="connsiteY1894" fmla="*/ 412114 h 3048899"/>
                    <a:gd name="connsiteX1895" fmla="*/ 2239802 w 3177129"/>
                    <a:gd name="connsiteY1895" fmla="*/ 412073 h 3048899"/>
                    <a:gd name="connsiteX1896" fmla="*/ 2239825 w 3177129"/>
                    <a:gd name="connsiteY1896" fmla="*/ 411780 h 3048899"/>
                    <a:gd name="connsiteX1897" fmla="*/ 2232310 w 3177129"/>
                    <a:gd name="connsiteY1897" fmla="*/ 398528 h 3048899"/>
                    <a:gd name="connsiteX1898" fmla="*/ 912706 w 3177129"/>
                    <a:gd name="connsiteY1898" fmla="*/ 393789 h 3048899"/>
                    <a:gd name="connsiteX1899" fmla="*/ 889015 w 3177129"/>
                    <a:gd name="connsiteY1899" fmla="*/ 441172 h 3048899"/>
                    <a:gd name="connsiteX1900" fmla="*/ 912706 w 3177129"/>
                    <a:gd name="connsiteY1900" fmla="*/ 393789 h 3048899"/>
                    <a:gd name="connsiteX1901" fmla="*/ 1988290 w 3177129"/>
                    <a:gd name="connsiteY1901" fmla="*/ 377205 h 3048899"/>
                    <a:gd name="connsiteX1902" fmla="*/ 1995398 w 3177129"/>
                    <a:gd name="connsiteY1902" fmla="*/ 386682 h 3048899"/>
                    <a:gd name="connsiteX1903" fmla="*/ 1988290 w 3177129"/>
                    <a:gd name="connsiteY1903" fmla="*/ 377205 h 3048899"/>
                    <a:gd name="connsiteX1904" fmla="*/ 1519203 w 3177129"/>
                    <a:gd name="connsiteY1904" fmla="*/ 374836 h 3048899"/>
                    <a:gd name="connsiteX1905" fmla="*/ 1566586 w 3177129"/>
                    <a:gd name="connsiteY1905" fmla="*/ 398528 h 3048899"/>
                    <a:gd name="connsiteX1906" fmla="*/ 1519203 w 3177129"/>
                    <a:gd name="connsiteY1906" fmla="*/ 374836 h 3048899"/>
                    <a:gd name="connsiteX1907" fmla="*/ 1936169 w 3177129"/>
                    <a:gd name="connsiteY1907" fmla="*/ 372467 h 3048899"/>
                    <a:gd name="connsiteX1908" fmla="*/ 1955123 w 3177129"/>
                    <a:gd name="connsiteY1908" fmla="*/ 393789 h 3048899"/>
                    <a:gd name="connsiteX1909" fmla="*/ 1936169 w 3177129"/>
                    <a:gd name="connsiteY1909" fmla="*/ 372467 h 3048899"/>
                    <a:gd name="connsiteX1910" fmla="*/ 1033532 w 3177129"/>
                    <a:gd name="connsiteY1910" fmla="*/ 365360 h 3048899"/>
                    <a:gd name="connsiteX1911" fmla="*/ 1019317 w 3177129"/>
                    <a:gd name="connsiteY1911" fmla="*/ 374836 h 3048899"/>
                    <a:gd name="connsiteX1912" fmla="*/ 997995 w 3177129"/>
                    <a:gd name="connsiteY1912" fmla="*/ 403266 h 3048899"/>
                    <a:gd name="connsiteX1913" fmla="*/ 1019317 w 3177129"/>
                    <a:gd name="connsiteY1913" fmla="*/ 374836 h 3048899"/>
                    <a:gd name="connsiteX1914" fmla="*/ 1033532 w 3177129"/>
                    <a:gd name="connsiteY1914" fmla="*/ 365360 h 3048899"/>
                    <a:gd name="connsiteX1915" fmla="*/ 1815344 w 3177129"/>
                    <a:gd name="connsiteY1915" fmla="*/ 360622 h 3048899"/>
                    <a:gd name="connsiteX1916" fmla="*/ 1794022 w 3177129"/>
                    <a:gd name="connsiteY1916" fmla="*/ 386090 h 3048899"/>
                    <a:gd name="connsiteX1917" fmla="*/ 1794022 w 3177129"/>
                    <a:gd name="connsiteY1917" fmla="*/ 386978 h 3048899"/>
                    <a:gd name="connsiteX1918" fmla="*/ 1794022 w 3177129"/>
                    <a:gd name="connsiteY1918" fmla="*/ 386978 h 3048899"/>
                    <a:gd name="connsiteX1919" fmla="*/ 1794022 w 3177129"/>
                    <a:gd name="connsiteY1919" fmla="*/ 422219 h 3048899"/>
                    <a:gd name="connsiteX1920" fmla="*/ 1794022 w 3177129"/>
                    <a:gd name="connsiteY1920" fmla="*/ 386978 h 3048899"/>
                    <a:gd name="connsiteX1921" fmla="*/ 2296277 w 3177129"/>
                    <a:gd name="connsiteY1921" fmla="*/ 351145 h 3048899"/>
                    <a:gd name="connsiteX1922" fmla="*/ 2331814 w 3177129"/>
                    <a:gd name="connsiteY1922" fmla="*/ 441172 h 3048899"/>
                    <a:gd name="connsiteX1923" fmla="*/ 2296277 w 3177129"/>
                    <a:gd name="connsiteY1923" fmla="*/ 351145 h 3048899"/>
                    <a:gd name="connsiteX1924" fmla="*/ 1881679 w 3177129"/>
                    <a:gd name="connsiteY1924" fmla="*/ 348776 h 3048899"/>
                    <a:gd name="connsiteX1925" fmla="*/ 1846143 w 3177129"/>
                    <a:gd name="connsiteY1925" fmla="*/ 391420 h 3048899"/>
                    <a:gd name="connsiteX1926" fmla="*/ 1843774 w 3177129"/>
                    <a:gd name="connsiteY1926" fmla="*/ 410373 h 3048899"/>
                    <a:gd name="connsiteX1927" fmla="*/ 1839035 w 3177129"/>
                    <a:gd name="connsiteY1927" fmla="*/ 434064 h 3048899"/>
                    <a:gd name="connsiteX1928" fmla="*/ 1846143 w 3177129"/>
                    <a:gd name="connsiteY1928" fmla="*/ 410373 h 3048899"/>
                    <a:gd name="connsiteX1929" fmla="*/ 1895894 w 3177129"/>
                    <a:gd name="connsiteY1929" fmla="*/ 429326 h 3048899"/>
                    <a:gd name="connsiteX1930" fmla="*/ 1846143 w 3177129"/>
                    <a:gd name="connsiteY1930" fmla="*/ 410373 h 3048899"/>
                    <a:gd name="connsiteX1931" fmla="*/ 1846143 w 3177129"/>
                    <a:gd name="connsiteY1931" fmla="*/ 391420 h 3048899"/>
                    <a:gd name="connsiteX1932" fmla="*/ 1881679 w 3177129"/>
                    <a:gd name="connsiteY1932" fmla="*/ 348776 h 3048899"/>
                    <a:gd name="connsiteX1933" fmla="*/ 2406737 w 3177129"/>
                    <a:gd name="connsiteY1933" fmla="*/ 347592 h 3048899"/>
                    <a:gd name="connsiteX1934" fmla="*/ 2381566 w 3177129"/>
                    <a:gd name="connsiteY1934" fmla="*/ 353514 h 3048899"/>
                    <a:gd name="connsiteX1935" fmla="*/ 2346029 w 3177129"/>
                    <a:gd name="connsiteY1935" fmla="*/ 381944 h 3048899"/>
                    <a:gd name="connsiteX1936" fmla="*/ 2381566 w 3177129"/>
                    <a:gd name="connsiteY1936" fmla="*/ 353514 h 3048899"/>
                    <a:gd name="connsiteX1937" fmla="*/ 2433686 w 3177129"/>
                    <a:gd name="connsiteY1937" fmla="*/ 355883 h 3048899"/>
                    <a:gd name="connsiteX1938" fmla="*/ 2406737 w 3177129"/>
                    <a:gd name="connsiteY1938" fmla="*/ 347592 h 3048899"/>
                    <a:gd name="connsiteX1939" fmla="*/ 2116223 w 3177129"/>
                    <a:gd name="connsiteY1939" fmla="*/ 341668 h 3048899"/>
                    <a:gd name="connsiteX1940" fmla="*/ 2139915 w 3177129"/>
                    <a:gd name="connsiteY1940" fmla="*/ 389051 h 3048899"/>
                    <a:gd name="connsiteX1941" fmla="*/ 2116223 w 3177129"/>
                    <a:gd name="connsiteY1941" fmla="*/ 341668 h 3048899"/>
                    <a:gd name="connsiteX1942" fmla="*/ 355961 w 3177129"/>
                    <a:gd name="connsiteY1942" fmla="*/ 341668 h 3048899"/>
                    <a:gd name="connsiteX1943" fmla="*/ 329901 w 3177129"/>
                    <a:gd name="connsiteY1943" fmla="*/ 389051 h 3048899"/>
                    <a:gd name="connsiteX1944" fmla="*/ 355961 w 3177129"/>
                    <a:gd name="connsiteY1944" fmla="*/ 341668 h 3048899"/>
                    <a:gd name="connsiteX1945" fmla="*/ 1799944 w 3177129"/>
                    <a:gd name="connsiteY1945" fmla="*/ 312055 h 3048899"/>
                    <a:gd name="connsiteX1946" fmla="*/ 1799201 w 3177129"/>
                    <a:gd name="connsiteY1946" fmla="*/ 313069 h 3048899"/>
                    <a:gd name="connsiteX1947" fmla="*/ 1798168 w 3177129"/>
                    <a:gd name="connsiteY1947" fmla="*/ 312943 h 3048899"/>
                    <a:gd name="connsiteX1948" fmla="*/ 1786914 w 3177129"/>
                    <a:gd name="connsiteY1948" fmla="*/ 329823 h 3048899"/>
                    <a:gd name="connsiteX1949" fmla="*/ 1767962 w 3177129"/>
                    <a:gd name="connsiteY1949" fmla="*/ 313239 h 3048899"/>
                    <a:gd name="connsiteX1950" fmla="*/ 1786914 w 3177129"/>
                    <a:gd name="connsiteY1950" fmla="*/ 329823 h 3048899"/>
                    <a:gd name="connsiteX1951" fmla="*/ 1799201 w 3177129"/>
                    <a:gd name="connsiteY1951" fmla="*/ 313069 h 3048899"/>
                    <a:gd name="connsiteX1952" fmla="*/ 1820082 w 3177129"/>
                    <a:gd name="connsiteY1952" fmla="*/ 315608 h 3048899"/>
                    <a:gd name="connsiteX1953" fmla="*/ 1855619 w 3177129"/>
                    <a:gd name="connsiteY1953" fmla="*/ 332192 h 3048899"/>
                    <a:gd name="connsiteX1954" fmla="*/ 1903002 w 3177129"/>
                    <a:gd name="connsiteY1954" fmla="*/ 355883 h 3048899"/>
                    <a:gd name="connsiteX1955" fmla="*/ 1855619 w 3177129"/>
                    <a:gd name="connsiteY1955" fmla="*/ 332192 h 3048899"/>
                    <a:gd name="connsiteX1956" fmla="*/ 1820082 w 3177129"/>
                    <a:gd name="connsiteY1956" fmla="*/ 315608 h 3048899"/>
                    <a:gd name="connsiteX1957" fmla="*/ 1799944 w 3177129"/>
                    <a:gd name="connsiteY1957" fmla="*/ 312055 h 3048899"/>
                    <a:gd name="connsiteX1958" fmla="*/ 1246753 w 3177129"/>
                    <a:gd name="connsiteY1958" fmla="*/ 308501 h 3048899"/>
                    <a:gd name="connsiteX1959" fmla="*/ 1251478 w 3177129"/>
                    <a:gd name="connsiteY1959" fmla="*/ 325958 h 3048899"/>
                    <a:gd name="connsiteX1960" fmla="*/ 1250900 w 3177129"/>
                    <a:gd name="connsiteY1960" fmla="*/ 337523 h 3048899"/>
                    <a:gd name="connsiteX1961" fmla="*/ 1230170 w 3177129"/>
                    <a:gd name="connsiteY1961" fmla="*/ 362991 h 3048899"/>
                    <a:gd name="connsiteX1962" fmla="*/ 1251492 w 3177129"/>
                    <a:gd name="connsiteY1962" fmla="*/ 326010 h 3048899"/>
                    <a:gd name="connsiteX1963" fmla="*/ 1251478 w 3177129"/>
                    <a:gd name="connsiteY1963" fmla="*/ 325958 h 3048899"/>
                    <a:gd name="connsiteX1964" fmla="*/ 1251492 w 3177129"/>
                    <a:gd name="connsiteY1964" fmla="*/ 325677 h 3048899"/>
                    <a:gd name="connsiteX1965" fmla="*/ 1246753 w 3177129"/>
                    <a:gd name="connsiteY1965" fmla="*/ 308501 h 3048899"/>
                    <a:gd name="connsiteX1966" fmla="*/ 2142839 w 3177129"/>
                    <a:gd name="connsiteY1966" fmla="*/ 306206 h 3048899"/>
                    <a:gd name="connsiteX1967" fmla="*/ 2116223 w 3177129"/>
                    <a:gd name="connsiteY1967" fmla="*/ 310870 h 3048899"/>
                    <a:gd name="connsiteX1968" fmla="*/ 2220465 w 3177129"/>
                    <a:gd name="connsiteY1968" fmla="*/ 310870 h 3048899"/>
                    <a:gd name="connsiteX1969" fmla="*/ 2142839 w 3177129"/>
                    <a:gd name="connsiteY1969" fmla="*/ 306206 h 3048899"/>
                    <a:gd name="connsiteX1970" fmla="*/ 1568955 w 3177129"/>
                    <a:gd name="connsiteY1970" fmla="*/ 280071 h 3048899"/>
                    <a:gd name="connsiteX1971" fmla="*/ 1583170 w 3177129"/>
                    <a:gd name="connsiteY1971" fmla="*/ 296655 h 3048899"/>
                    <a:gd name="connsiteX1972" fmla="*/ 1568955 w 3177129"/>
                    <a:gd name="connsiteY1972" fmla="*/ 280071 h 3048899"/>
                    <a:gd name="connsiteX1973" fmla="*/ 1090391 w 3177129"/>
                    <a:gd name="connsiteY1973" fmla="*/ 268226 h 3048899"/>
                    <a:gd name="connsiteX1974" fmla="*/ 1085653 w 3177129"/>
                    <a:gd name="connsiteY1974" fmla="*/ 303762 h 3048899"/>
                    <a:gd name="connsiteX1975" fmla="*/ 1090391 w 3177129"/>
                    <a:gd name="connsiteY1975" fmla="*/ 268226 h 3048899"/>
                    <a:gd name="connsiteX1976" fmla="*/ 1696888 w 3177129"/>
                    <a:gd name="connsiteY1976" fmla="*/ 249272 h 3048899"/>
                    <a:gd name="connsiteX1977" fmla="*/ 1664904 w 3177129"/>
                    <a:gd name="connsiteY1977" fmla="*/ 261414 h 3048899"/>
                    <a:gd name="connsiteX1978" fmla="*/ 1650286 w 3177129"/>
                    <a:gd name="connsiteY1978" fmla="*/ 269573 h 3048899"/>
                    <a:gd name="connsiteX1979" fmla="*/ 1632921 w 3177129"/>
                    <a:gd name="connsiteY1979" fmla="*/ 268226 h 3048899"/>
                    <a:gd name="connsiteX1980" fmla="*/ 1604492 w 3177129"/>
                    <a:gd name="connsiteY1980" fmla="*/ 282440 h 3048899"/>
                    <a:gd name="connsiteX1981" fmla="*/ 1632921 w 3177129"/>
                    <a:gd name="connsiteY1981" fmla="*/ 268226 h 3048899"/>
                    <a:gd name="connsiteX1982" fmla="*/ 1650246 w 3177129"/>
                    <a:gd name="connsiteY1982" fmla="*/ 269595 h 3048899"/>
                    <a:gd name="connsiteX1983" fmla="*/ 1650286 w 3177129"/>
                    <a:gd name="connsiteY1983" fmla="*/ 269573 h 3048899"/>
                    <a:gd name="connsiteX1984" fmla="*/ 1650579 w 3177129"/>
                    <a:gd name="connsiteY1984" fmla="*/ 269595 h 3048899"/>
                    <a:gd name="connsiteX1985" fmla="*/ 1696888 w 3177129"/>
                    <a:gd name="connsiteY1985" fmla="*/ 249272 h 3048899"/>
                    <a:gd name="connsiteX1986" fmla="*/ 1346257 w 3177129"/>
                    <a:gd name="connsiteY1986" fmla="*/ 244534 h 3048899"/>
                    <a:gd name="connsiteX1987" fmla="*/ 1298874 w 3177129"/>
                    <a:gd name="connsiteY1987" fmla="*/ 246903 h 3048899"/>
                    <a:gd name="connsiteX1988" fmla="*/ 1346257 w 3177129"/>
                    <a:gd name="connsiteY1988" fmla="*/ 244534 h 3048899"/>
                    <a:gd name="connsiteX1989" fmla="*/ 1457606 w 3177129"/>
                    <a:gd name="connsiteY1989" fmla="*/ 227950 h 3048899"/>
                    <a:gd name="connsiteX1990" fmla="*/ 1526310 w 3177129"/>
                    <a:gd name="connsiteY1990" fmla="*/ 251642 h 3048899"/>
                    <a:gd name="connsiteX1991" fmla="*/ 1547040 w 3177129"/>
                    <a:gd name="connsiteY1991" fmla="*/ 256084 h 3048899"/>
                    <a:gd name="connsiteX1992" fmla="*/ 1547248 w 3177129"/>
                    <a:gd name="connsiteY1992" fmla="*/ 255944 h 3048899"/>
                    <a:gd name="connsiteX1993" fmla="*/ 1547928 w 3177129"/>
                    <a:gd name="connsiteY1993" fmla="*/ 256084 h 3048899"/>
                    <a:gd name="connsiteX1994" fmla="*/ 1564216 w 3177129"/>
                    <a:gd name="connsiteY1994" fmla="*/ 244534 h 3048899"/>
                    <a:gd name="connsiteX1995" fmla="*/ 1547248 w 3177129"/>
                    <a:gd name="connsiteY1995" fmla="*/ 255944 h 3048899"/>
                    <a:gd name="connsiteX1996" fmla="*/ 1526310 w 3177129"/>
                    <a:gd name="connsiteY1996" fmla="*/ 251642 h 3048899"/>
                    <a:gd name="connsiteX1997" fmla="*/ 1457606 w 3177129"/>
                    <a:gd name="connsiteY1997" fmla="*/ 227950 h 3048899"/>
                    <a:gd name="connsiteX1998" fmla="*/ 1192264 w 3177129"/>
                    <a:gd name="connsiteY1998" fmla="*/ 227950 h 3048899"/>
                    <a:gd name="connsiteX1999" fmla="*/ 1190191 w 3177129"/>
                    <a:gd name="connsiteY1999" fmla="*/ 241425 h 3048899"/>
                    <a:gd name="connsiteX2000" fmla="*/ 1190222 w 3177129"/>
                    <a:gd name="connsiteY2000" fmla="*/ 241547 h 3048899"/>
                    <a:gd name="connsiteX2001" fmla="*/ 1190191 w 3177129"/>
                    <a:gd name="connsiteY2001" fmla="*/ 241758 h 3048899"/>
                    <a:gd name="connsiteX2002" fmla="*/ 1193448 w 3177129"/>
                    <a:gd name="connsiteY2002" fmla="*/ 254899 h 3048899"/>
                    <a:gd name="connsiteX2003" fmla="*/ 1194832 w 3177129"/>
                    <a:gd name="connsiteY2003" fmla="*/ 266772 h 3048899"/>
                    <a:gd name="connsiteX2004" fmla="*/ 1187525 w 3177129"/>
                    <a:gd name="connsiteY2004" fmla="*/ 280071 h 3048899"/>
                    <a:gd name="connsiteX2005" fmla="*/ 1194929 w 3177129"/>
                    <a:gd name="connsiteY2005" fmla="*/ 267596 h 3048899"/>
                    <a:gd name="connsiteX2006" fmla="*/ 1194832 w 3177129"/>
                    <a:gd name="connsiteY2006" fmla="*/ 266772 h 3048899"/>
                    <a:gd name="connsiteX2007" fmla="*/ 1194929 w 3177129"/>
                    <a:gd name="connsiteY2007" fmla="*/ 266597 h 3048899"/>
                    <a:gd name="connsiteX2008" fmla="*/ 1193448 w 3177129"/>
                    <a:gd name="connsiteY2008" fmla="*/ 254011 h 3048899"/>
                    <a:gd name="connsiteX2009" fmla="*/ 1190222 w 3177129"/>
                    <a:gd name="connsiteY2009" fmla="*/ 241547 h 3048899"/>
                    <a:gd name="connsiteX2010" fmla="*/ 1725317 w 3177129"/>
                    <a:gd name="connsiteY2010" fmla="*/ 218474 h 3048899"/>
                    <a:gd name="connsiteX2011" fmla="*/ 1706364 w 3177129"/>
                    <a:gd name="connsiteY2011" fmla="*/ 249272 h 3048899"/>
                    <a:gd name="connsiteX2012" fmla="*/ 1756116 w 3177129"/>
                    <a:gd name="connsiteY2012" fmla="*/ 303762 h 3048899"/>
                    <a:gd name="connsiteX2013" fmla="*/ 1706364 w 3177129"/>
                    <a:gd name="connsiteY2013" fmla="*/ 249272 h 3048899"/>
                    <a:gd name="connsiteX2014" fmla="*/ 1725317 w 3177129"/>
                    <a:gd name="connsiteY2014" fmla="*/ 218474 h 3048899"/>
                    <a:gd name="connsiteX2015" fmla="*/ 1374686 w 3177129"/>
                    <a:gd name="connsiteY2015" fmla="*/ 218474 h 3048899"/>
                    <a:gd name="connsiteX2016" fmla="*/ 1380730 w 3177129"/>
                    <a:gd name="connsiteY2016" fmla="*/ 233456 h 3048899"/>
                    <a:gd name="connsiteX2017" fmla="*/ 1377351 w 3177129"/>
                    <a:gd name="connsiteY2017" fmla="*/ 242757 h 3048899"/>
                    <a:gd name="connsiteX2018" fmla="*/ 1360472 w 3177129"/>
                    <a:gd name="connsiteY2018" fmla="*/ 249272 h 3048899"/>
                    <a:gd name="connsiteX2019" fmla="*/ 1380794 w 3177129"/>
                    <a:gd name="connsiteY2019" fmla="*/ 233614 h 3048899"/>
                    <a:gd name="connsiteX2020" fmla="*/ 1380730 w 3177129"/>
                    <a:gd name="connsiteY2020" fmla="*/ 233456 h 3048899"/>
                    <a:gd name="connsiteX2021" fmla="*/ 1380794 w 3177129"/>
                    <a:gd name="connsiteY2021" fmla="*/ 233281 h 3048899"/>
                    <a:gd name="connsiteX2022" fmla="*/ 1374686 w 3177129"/>
                    <a:gd name="connsiteY2022" fmla="*/ 218474 h 3048899"/>
                    <a:gd name="connsiteX2023" fmla="*/ 1703995 w 3177129"/>
                    <a:gd name="connsiteY2023" fmla="*/ 180568 h 3048899"/>
                    <a:gd name="connsiteX2024" fmla="*/ 1718210 w 3177129"/>
                    <a:gd name="connsiteY2024" fmla="*/ 218474 h 3048899"/>
                    <a:gd name="connsiteX2025" fmla="*/ 1703995 w 3177129"/>
                    <a:gd name="connsiteY2025" fmla="*/ 180568 h 3048899"/>
                    <a:gd name="connsiteX2026" fmla="*/ 1240534 w 3177129"/>
                    <a:gd name="connsiteY2026" fmla="*/ 811 h 3048899"/>
                    <a:gd name="connsiteX2027" fmla="*/ 1282290 w 3177129"/>
                    <a:gd name="connsiteY2027" fmla="*/ 7622 h 3048899"/>
                    <a:gd name="connsiteX2028" fmla="*/ 1350995 w 3177129"/>
                    <a:gd name="connsiteY2028" fmla="*/ 5252 h 3048899"/>
                    <a:gd name="connsiteX2029" fmla="*/ 1384163 w 3177129"/>
                    <a:gd name="connsiteY2029" fmla="*/ 14729 h 3048899"/>
                    <a:gd name="connsiteX2030" fmla="*/ 1438653 w 3177129"/>
                    <a:gd name="connsiteY2030" fmla="*/ 17098 h 3048899"/>
                    <a:gd name="connsiteX2031" fmla="*/ 1497881 w 3177129"/>
                    <a:gd name="connsiteY2031" fmla="*/ 17098 h 3048899"/>
                    <a:gd name="connsiteX2032" fmla="*/ 1564216 w 3177129"/>
                    <a:gd name="connsiteY2032" fmla="*/ 9991 h 3048899"/>
                    <a:gd name="connsiteX2033" fmla="*/ 1595015 w 3177129"/>
                    <a:gd name="connsiteY2033" fmla="*/ 28944 h 3048899"/>
                    <a:gd name="connsiteX2034" fmla="*/ 1635290 w 3177129"/>
                    <a:gd name="connsiteY2034" fmla="*/ 31313 h 3048899"/>
                    <a:gd name="connsiteX2035" fmla="*/ 1694518 w 3177129"/>
                    <a:gd name="connsiteY2035" fmla="*/ 28944 h 3048899"/>
                    <a:gd name="connsiteX2036" fmla="*/ 1753747 w 3177129"/>
                    <a:gd name="connsiteY2036" fmla="*/ 19467 h 3048899"/>
                    <a:gd name="connsiteX2037" fmla="*/ 1772700 w 3177129"/>
                    <a:gd name="connsiteY2037" fmla="*/ 28944 h 3048899"/>
                    <a:gd name="connsiteX2038" fmla="*/ 1824821 w 3177129"/>
                    <a:gd name="connsiteY2038" fmla="*/ 38420 h 3048899"/>
                    <a:gd name="connsiteX2039" fmla="*/ 1857988 w 3177129"/>
                    <a:gd name="connsiteY2039" fmla="*/ 31313 h 3048899"/>
                    <a:gd name="connsiteX2040" fmla="*/ 1862727 w 3177129"/>
                    <a:gd name="connsiteY2040" fmla="*/ 47897 h 3048899"/>
                    <a:gd name="connsiteX2041" fmla="*/ 1952753 w 3177129"/>
                    <a:gd name="connsiteY2041" fmla="*/ 55004 h 3048899"/>
                    <a:gd name="connsiteX2042" fmla="*/ 2014351 w 3177129"/>
                    <a:gd name="connsiteY2042" fmla="*/ 76326 h 3048899"/>
                    <a:gd name="connsiteX2043" fmla="*/ 2085425 w 3177129"/>
                    <a:gd name="connsiteY2043" fmla="*/ 85803 h 3048899"/>
                    <a:gd name="connsiteX2044" fmla="*/ 2094901 w 3177129"/>
                    <a:gd name="connsiteY2044" fmla="*/ 123709 h 3048899"/>
                    <a:gd name="connsiteX2045" fmla="*/ 2085425 w 3177129"/>
                    <a:gd name="connsiteY2045" fmla="*/ 85803 h 3048899"/>
                    <a:gd name="connsiteX2046" fmla="*/ 2132807 w 3177129"/>
                    <a:gd name="connsiteY2046" fmla="*/ 104756 h 3048899"/>
                    <a:gd name="connsiteX2047" fmla="*/ 2263109 w 3177129"/>
                    <a:gd name="connsiteY2047" fmla="*/ 128447 h 3048899"/>
                    <a:gd name="connsiteX2048" fmla="*/ 2282062 w 3177129"/>
                    <a:gd name="connsiteY2048" fmla="*/ 133185 h 3048899"/>
                    <a:gd name="connsiteX2049" fmla="*/ 2343659 w 3177129"/>
                    <a:gd name="connsiteY2049" fmla="*/ 185306 h 3048899"/>
                    <a:gd name="connsiteX2050" fmla="*/ 2431317 w 3177129"/>
                    <a:gd name="connsiteY2050" fmla="*/ 213736 h 3048899"/>
                    <a:gd name="connsiteX2051" fmla="*/ 2457378 w 3177129"/>
                    <a:gd name="connsiteY2051" fmla="*/ 235058 h 3048899"/>
                    <a:gd name="connsiteX2052" fmla="*/ 2542666 w 3177129"/>
                    <a:gd name="connsiteY2052" fmla="*/ 303762 h 3048899"/>
                    <a:gd name="connsiteX2053" fmla="*/ 2644539 w 3177129"/>
                    <a:gd name="connsiteY2053" fmla="*/ 346407 h 3048899"/>
                    <a:gd name="connsiteX2054" fmla="*/ 2684814 w 3177129"/>
                    <a:gd name="connsiteY2054" fmla="*/ 389051 h 3048899"/>
                    <a:gd name="connsiteX2055" fmla="*/ 2703767 w 3177129"/>
                    <a:gd name="connsiteY2055" fmla="*/ 403266 h 3048899"/>
                    <a:gd name="connsiteX2056" fmla="*/ 2758257 w 3177129"/>
                    <a:gd name="connsiteY2056" fmla="*/ 426957 h 3048899"/>
                    <a:gd name="connsiteX2057" fmla="*/ 2786686 w 3177129"/>
                    <a:gd name="connsiteY2057" fmla="*/ 453018 h 3048899"/>
                    <a:gd name="connsiteX2058" fmla="*/ 2864867 w 3177129"/>
                    <a:gd name="connsiteY2058" fmla="*/ 552521 h 3048899"/>
                    <a:gd name="connsiteX2059" fmla="*/ 2881452 w 3177129"/>
                    <a:gd name="connsiteY2059" fmla="*/ 573843 h 3048899"/>
                    <a:gd name="connsiteX2060" fmla="*/ 2921727 w 3177129"/>
                    <a:gd name="connsiteY2060" fmla="*/ 644917 h 3048899"/>
                    <a:gd name="connsiteX2061" fmla="*/ 2971478 w 3177129"/>
                    <a:gd name="connsiteY2061" fmla="*/ 687561 h 3048899"/>
                    <a:gd name="connsiteX2062" fmla="*/ 2980955 w 3177129"/>
                    <a:gd name="connsiteY2062" fmla="*/ 706514 h 3048899"/>
                    <a:gd name="connsiteX2063" fmla="*/ 2988062 w 3177129"/>
                    <a:gd name="connsiteY2063" fmla="*/ 751528 h 3048899"/>
                    <a:gd name="connsiteX2064" fmla="*/ 3052029 w 3177129"/>
                    <a:gd name="connsiteY2064" fmla="*/ 836816 h 3048899"/>
                    <a:gd name="connsiteX2065" fmla="*/ 3063874 w 3177129"/>
                    <a:gd name="connsiteY2065" fmla="*/ 879461 h 3048899"/>
                    <a:gd name="connsiteX2066" fmla="*/ 3073351 w 3177129"/>
                    <a:gd name="connsiteY2066" fmla="*/ 905521 h 3048899"/>
                    <a:gd name="connsiteX2067" fmla="*/ 3142056 w 3177129"/>
                    <a:gd name="connsiteY2067" fmla="*/ 1023977 h 3048899"/>
                    <a:gd name="connsiteX2068" fmla="*/ 3137317 w 3177129"/>
                    <a:gd name="connsiteY2068" fmla="*/ 1047668 h 3048899"/>
                    <a:gd name="connsiteX2069" fmla="*/ 3132579 w 3177129"/>
                    <a:gd name="connsiteY2069" fmla="*/ 1068991 h 3048899"/>
                    <a:gd name="connsiteX2070" fmla="*/ 3132579 w 3177129"/>
                    <a:gd name="connsiteY2070" fmla="*/ 1201662 h 3048899"/>
                    <a:gd name="connsiteX2071" fmla="*/ 3153901 w 3177129"/>
                    <a:gd name="connsiteY2071" fmla="*/ 1260890 h 3048899"/>
                    <a:gd name="connsiteX2072" fmla="*/ 3158639 w 3177129"/>
                    <a:gd name="connsiteY2072" fmla="*/ 1272735 h 3048899"/>
                    <a:gd name="connsiteX2073" fmla="*/ 3161008 w 3177129"/>
                    <a:gd name="connsiteY2073" fmla="*/ 1360393 h 3048899"/>
                    <a:gd name="connsiteX2074" fmla="*/ 3175223 w 3177129"/>
                    <a:gd name="connsiteY2074" fmla="*/ 1445682 h 3048899"/>
                    <a:gd name="connsiteX2075" fmla="*/ 3168116 w 3177129"/>
                    <a:gd name="connsiteY2075" fmla="*/ 1540447 h 3048899"/>
                    <a:gd name="connsiteX2076" fmla="*/ 3168116 w 3177129"/>
                    <a:gd name="connsiteY2076" fmla="*/ 1568876 h 3048899"/>
                    <a:gd name="connsiteX2077" fmla="*/ 3139686 w 3177129"/>
                    <a:gd name="connsiteY2077" fmla="*/ 1687333 h 3048899"/>
                    <a:gd name="connsiteX2078" fmla="*/ 3137317 w 3177129"/>
                    <a:gd name="connsiteY2078" fmla="*/ 1760776 h 3048899"/>
                    <a:gd name="connsiteX2079" fmla="*/ 3144425 w 3177129"/>
                    <a:gd name="connsiteY2079" fmla="*/ 1798682 h 3048899"/>
                    <a:gd name="connsiteX2080" fmla="*/ 3132579 w 3177129"/>
                    <a:gd name="connsiteY2080" fmla="*/ 1912400 h 3048899"/>
                    <a:gd name="connsiteX2081" fmla="*/ 3125471 w 3177129"/>
                    <a:gd name="connsiteY2081" fmla="*/ 1928984 h 3048899"/>
                    <a:gd name="connsiteX2082" fmla="*/ 3113626 w 3177129"/>
                    <a:gd name="connsiteY2082" fmla="*/ 2011903 h 3048899"/>
                    <a:gd name="connsiteX2083" fmla="*/ 3104149 w 3177129"/>
                    <a:gd name="connsiteY2083" fmla="*/ 2033225 h 3048899"/>
                    <a:gd name="connsiteX2084" fmla="*/ 3078089 w 3177129"/>
                    <a:gd name="connsiteY2084" fmla="*/ 2177742 h 3048899"/>
                    <a:gd name="connsiteX2085" fmla="*/ 3047291 w 3177129"/>
                    <a:gd name="connsiteY2085" fmla="*/ 2201434 h 3048899"/>
                    <a:gd name="connsiteX2086" fmla="*/ 3047291 w 3177129"/>
                    <a:gd name="connsiteY2086" fmla="*/ 2203803 h 3048899"/>
                    <a:gd name="connsiteX2087" fmla="*/ 3044921 w 3177129"/>
                    <a:gd name="connsiteY2087" fmla="*/ 2203803 h 3048899"/>
                    <a:gd name="connsiteX2088" fmla="*/ 3016492 w 3177129"/>
                    <a:gd name="connsiteY2088" fmla="*/ 2246447 h 3048899"/>
                    <a:gd name="connsiteX2089" fmla="*/ 3011754 w 3177129"/>
                    <a:gd name="connsiteY2089" fmla="*/ 2291460 h 3048899"/>
                    <a:gd name="connsiteX2090" fmla="*/ 2973847 w 3177129"/>
                    <a:gd name="connsiteY2090" fmla="*/ 2395702 h 3048899"/>
                    <a:gd name="connsiteX2091" fmla="*/ 2973847 w 3177129"/>
                    <a:gd name="connsiteY2091" fmla="*/ 2417024 h 3048899"/>
                    <a:gd name="connsiteX2092" fmla="*/ 2954894 w 3177129"/>
                    <a:gd name="connsiteY2092" fmla="*/ 2443085 h 3048899"/>
                    <a:gd name="connsiteX2093" fmla="*/ 2883820 w 3177129"/>
                    <a:gd name="connsiteY2093" fmla="*/ 2561541 h 3048899"/>
                    <a:gd name="connsiteX2094" fmla="*/ 2838807 w 3177129"/>
                    <a:gd name="connsiteY2094" fmla="*/ 2668152 h 3048899"/>
                    <a:gd name="connsiteX2095" fmla="*/ 2817485 w 3177129"/>
                    <a:gd name="connsiteY2095" fmla="*/ 2684736 h 3048899"/>
                    <a:gd name="connsiteX2096" fmla="*/ 2770102 w 3177129"/>
                    <a:gd name="connsiteY2096" fmla="*/ 2729749 h 3048899"/>
                    <a:gd name="connsiteX2097" fmla="*/ 2762995 w 3177129"/>
                    <a:gd name="connsiteY2097" fmla="*/ 2758179 h 3048899"/>
                    <a:gd name="connsiteX2098" fmla="*/ 2746411 w 3177129"/>
                    <a:gd name="connsiteY2098" fmla="*/ 2779501 h 3048899"/>
                    <a:gd name="connsiteX2099" fmla="*/ 2734565 w 3177129"/>
                    <a:gd name="connsiteY2099" fmla="*/ 2788977 h 3048899"/>
                    <a:gd name="connsiteX2100" fmla="*/ 2722720 w 3177129"/>
                    <a:gd name="connsiteY2100" fmla="*/ 2824514 h 3048899"/>
                    <a:gd name="connsiteX2101" fmla="*/ 2684814 w 3177129"/>
                    <a:gd name="connsiteY2101" fmla="*/ 2848205 h 3048899"/>
                    <a:gd name="connsiteX2102" fmla="*/ 2649277 w 3177129"/>
                    <a:gd name="connsiteY2102" fmla="*/ 2881373 h 3048899"/>
                    <a:gd name="connsiteX2103" fmla="*/ 2642170 w 3177129"/>
                    <a:gd name="connsiteY2103" fmla="*/ 2864789 h 3048899"/>
                    <a:gd name="connsiteX2104" fmla="*/ 2628271 w 3177129"/>
                    <a:gd name="connsiteY2104" fmla="*/ 2855813 h 3048899"/>
                    <a:gd name="connsiteX2105" fmla="*/ 2635062 w 3177129"/>
                    <a:gd name="connsiteY2105" fmla="*/ 2841098 h 3048899"/>
                    <a:gd name="connsiteX2106" fmla="*/ 2643354 w 3177129"/>
                    <a:gd name="connsiteY2106" fmla="*/ 2830141 h 3048899"/>
                    <a:gd name="connsiteX2107" fmla="*/ 2643106 w 3177129"/>
                    <a:gd name="connsiteY2107" fmla="*/ 2829607 h 3048899"/>
                    <a:gd name="connsiteX2108" fmla="*/ 2643354 w 3177129"/>
                    <a:gd name="connsiteY2108" fmla="*/ 2829253 h 3048899"/>
                    <a:gd name="connsiteX2109" fmla="*/ 2637431 w 3177129"/>
                    <a:gd name="connsiteY2109" fmla="*/ 2817407 h 3048899"/>
                    <a:gd name="connsiteX2110" fmla="*/ 2643106 w 3177129"/>
                    <a:gd name="connsiteY2110" fmla="*/ 2829607 h 3048899"/>
                    <a:gd name="connsiteX2111" fmla="*/ 2635062 w 3177129"/>
                    <a:gd name="connsiteY2111" fmla="*/ 2841098 h 3048899"/>
                    <a:gd name="connsiteX2112" fmla="*/ 2627955 w 3177129"/>
                    <a:gd name="connsiteY2112" fmla="*/ 2855609 h 3048899"/>
                    <a:gd name="connsiteX2113" fmla="*/ 2628271 w 3177129"/>
                    <a:gd name="connsiteY2113" fmla="*/ 2855813 h 3048899"/>
                    <a:gd name="connsiteX2114" fmla="*/ 2627955 w 3177129"/>
                    <a:gd name="connsiteY2114" fmla="*/ 2856498 h 3048899"/>
                    <a:gd name="connsiteX2115" fmla="*/ 2642170 w 3177129"/>
                    <a:gd name="connsiteY2115" fmla="*/ 2864789 h 3048899"/>
                    <a:gd name="connsiteX2116" fmla="*/ 2649277 w 3177129"/>
                    <a:gd name="connsiteY2116" fmla="*/ 2881373 h 3048899"/>
                    <a:gd name="connsiteX2117" fmla="*/ 2609002 w 3177129"/>
                    <a:gd name="connsiteY2117" fmla="*/ 2912172 h 3048899"/>
                    <a:gd name="connsiteX2118" fmla="*/ 2563988 w 3177129"/>
                    <a:gd name="connsiteY2118" fmla="*/ 2931125 h 3048899"/>
                    <a:gd name="connsiteX2119" fmla="*/ 2609002 w 3177129"/>
                    <a:gd name="connsiteY2119" fmla="*/ 2912172 h 3048899"/>
                    <a:gd name="connsiteX2120" fmla="*/ 2587680 w 3177129"/>
                    <a:gd name="connsiteY2120" fmla="*/ 2966662 h 3048899"/>
                    <a:gd name="connsiteX2121" fmla="*/ 2552143 w 3177129"/>
                    <a:gd name="connsiteY2121" fmla="*/ 2983246 h 3048899"/>
                    <a:gd name="connsiteX2122" fmla="*/ 2533190 w 3177129"/>
                    <a:gd name="connsiteY2122" fmla="*/ 2985615 h 3048899"/>
                    <a:gd name="connsiteX2123" fmla="*/ 2530821 w 3177129"/>
                    <a:gd name="connsiteY2123" fmla="*/ 2983246 h 3048899"/>
                    <a:gd name="connsiteX2124" fmla="*/ 2505649 w 3177129"/>
                    <a:gd name="connsiteY2124" fmla="*/ 3029444 h 3048899"/>
                    <a:gd name="connsiteX2125" fmla="*/ 2488699 w 3177129"/>
                    <a:gd name="connsiteY2125" fmla="*/ 3048899 h 3048899"/>
                    <a:gd name="connsiteX2126" fmla="*/ 2175452 w 3177129"/>
                    <a:gd name="connsiteY2126" fmla="*/ 3048899 h 3048899"/>
                    <a:gd name="connsiteX2127" fmla="*/ 2159817 w 3177129"/>
                    <a:gd name="connsiteY2127" fmla="*/ 3048899 h 3048899"/>
                    <a:gd name="connsiteX2128" fmla="*/ 1882362 w 3177129"/>
                    <a:gd name="connsiteY2128" fmla="*/ 3048899 h 3048899"/>
                    <a:gd name="connsiteX2129" fmla="*/ 1713123 w 3177129"/>
                    <a:gd name="connsiteY2129" fmla="*/ 3048899 h 3048899"/>
                    <a:gd name="connsiteX2130" fmla="*/ 732741 w 3177129"/>
                    <a:gd name="connsiteY2130" fmla="*/ 3048899 h 3048899"/>
                    <a:gd name="connsiteX2131" fmla="*/ 703334 w 3177129"/>
                    <a:gd name="connsiteY2131" fmla="*/ 3040105 h 3048899"/>
                    <a:gd name="connsiteX2132" fmla="*/ 687639 w 3177129"/>
                    <a:gd name="connsiteY2132" fmla="*/ 3009306 h 3048899"/>
                    <a:gd name="connsiteX2133" fmla="*/ 673425 w 3177129"/>
                    <a:gd name="connsiteY2133" fmla="*/ 2978507 h 3048899"/>
                    <a:gd name="connsiteX2134" fmla="*/ 687639 w 3177129"/>
                    <a:gd name="connsiteY2134" fmla="*/ 3009306 h 3048899"/>
                    <a:gd name="connsiteX2135" fmla="*/ 703334 w 3177129"/>
                    <a:gd name="connsiteY2135" fmla="*/ 3040993 h 3048899"/>
                    <a:gd name="connsiteX2136" fmla="*/ 732506 w 3177129"/>
                    <a:gd name="connsiteY2136" fmla="*/ 3048899 h 3048899"/>
                    <a:gd name="connsiteX2137" fmla="*/ 466848 w 3177129"/>
                    <a:gd name="connsiteY2137" fmla="*/ 3048899 h 3048899"/>
                    <a:gd name="connsiteX2138" fmla="*/ 445988 w 3177129"/>
                    <a:gd name="connsiteY2138" fmla="*/ 3028259 h 3048899"/>
                    <a:gd name="connsiteX2139" fmla="*/ 429404 w 3177129"/>
                    <a:gd name="connsiteY2139" fmla="*/ 3018783 h 3048899"/>
                    <a:gd name="connsiteX2140" fmla="*/ 386760 w 3177129"/>
                    <a:gd name="connsiteY2140" fmla="*/ 2978507 h 3048899"/>
                    <a:gd name="connsiteX2141" fmla="*/ 334639 w 3177129"/>
                    <a:gd name="connsiteY2141" fmla="*/ 2924018 h 3048899"/>
                    <a:gd name="connsiteX2142" fmla="*/ 287257 w 3177129"/>
                    <a:gd name="connsiteY2142" fmla="*/ 2867158 h 3048899"/>
                    <a:gd name="connsiteX2143" fmla="*/ 273042 w 3177129"/>
                    <a:gd name="connsiteY2143" fmla="*/ 2852944 h 3048899"/>
                    <a:gd name="connsiteX2144" fmla="*/ 228028 w 3177129"/>
                    <a:gd name="connsiteY2144" fmla="*/ 2781870 h 3048899"/>
                    <a:gd name="connsiteX2145" fmla="*/ 211445 w 3177129"/>
                    <a:gd name="connsiteY2145" fmla="*/ 2762917 h 3048899"/>
                    <a:gd name="connsiteX2146" fmla="*/ 190122 w 3177129"/>
                    <a:gd name="connsiteY2146" fmla="*/ 2743964 h 3048899"/>
                    <a:gd name="connsiteX2147" fmla="*/ 171169 w 3177129"/>
                    <a:gd name="connsiteY2147" fmla="*/ 2651568 h 3048899"/>
                    <a:gd name="connsiteX2148" fmla="*/ 159324 w 3177129"/>
                    <a:gd name="connsiteY2148" fmla="*/ 2623138 h 3048899"/>
                    <a:gd name="connsiteX2149" fmla="*/ 102465 w 3177129"/>
                    <a:gd name="connsiteY2149" fmla="*/ 2559172 h 3048899"/>
                    <a:gd name="connsiteX2150" fmla="*/ 114310 w 3177129"/>
                    <a:gd name="connsiteY2150" fmla="*/ 2518897 h 3048899"/>
                    <a:gd name="connsiteX2151" fmla="*/ 114310 w 3177129"/>
                    <a:gd name="connsiteY2151" fmla="*/ 2478622 h 3048899"/>
                    <a:gd name="connsiteX2152" fmla="*/ 109572 w 3177129"/>
                    <a:gd name="connsiteY2152" fmla="*/ 2459668 h 3048899"/>
                    <a:gd name="connsiteX2153" fmla="*/ 107203 w 3177129"/>
                    <a:gd name="connsiteY2153" fmla="*/ 2409917 h 3048899"/>
                    <a:gd name="connsiteX2154" fmla="*/ 121418 w 3177129"/>
                    <a:gd name="connsiteY2154" fmla="*/ 2338843 h 3048899"/>
                    <a:gd name="connsiteX2155" fmla="*/ 121418 w 3177129"/>
                    <a:gd name="connsiteY2155" fmla="*/ 2308044 h 3048899"/>
                    <a:gd name="connsiteX2156" fmla="*/ 119049 w 3177129"/>
                    <a:gd name="connsiteY2156" fmla="*/ 2284353 h 3048899"/>
                    <a:gd name="connsiteX2157" fmla="*/ 107203 w 3177129"/>
                    <a:gd name="connsiteY2157" fmla="*/ 2248816 h 3048899"/>
                    <a:gd name="connsiteX2158" fmla="*/ 95357 w 3177129"/>
                    <a:gd name="connsiteY2158" fmla="*/ 2229863 h 3048899"/>
                    <a:gd name="connsiteX2159" fmla="*/ 90619 w 3177129"/>
                    <a:gd name="connsiteY2159" fmla="*/ 2175373 h 3048899"/>
                    <a:gd name="connsiteX2160" fmla="*/ 138002 w 3177129"/>
                    <a:gd name="connsiteY2160" fmla="*/ 1995319 h 3048899"/>
                    <a:gd name="connsiteX2161" fmla="*/ 145109 w 3177129"/>
                    <a:gd name="connsiteY2161" fmla="*/ 1888709 h 3048899"/>
                    <a:gd name="connsiteX2162" fmla="*/ 135633 w 3177129"/>
                    <a:gd name="connsiteY2162" fmla="*/ 1848433 h 3048899"/>
                    <a:gd name="connsiteX2163" fmla="*/ 102465 w 3177129"/>
                    <a:gd name="connsiteY2163" fmla="*/ 1805789 h 3048899"/>
                    <a:gd name="connsiteX2164" fmla="*/ 78773 w 3177129"/>
                    <a:gd name="connsiteY2164" fmla="*/ 1722870 h 3048899"/>
                    <a:gd name="connsiteX2165" fmla="*/ 66928 w 3177129"/>
                    <a:gd name="connsiteY2165" fmla="*/ 1658903 h 3048899"/>
                    <a:gd name="connsiteX2166" fmla="*/ 59820 w 3177129"/>
                    <a:gd name="connsiteY2166" fmla="*/ 1606783 h 3048899"/>
                    <a:gd name="connsiteX2167" fmla="*/ 55082 w 3177129"/>
                    <a:gd name="connsiteY2167" fmla="*/ 1592568 h 3048899"/>
                    <a:gd name="connsiteX2168" fmla="*/ 36129 w 3177129"/>
                    <a:gd name="connsiteY2168" fmla="*/ 1535709 h 3048899"/>
                    <a:gd name="connsiteX2169" fmla="*/ 43237 w 3177129"/>
                    <a:gd name="connsiteY2169" fmla="*/ 1455159 h 3048899"/>
                    <a:gd name="connsiteX2170" fmla="*/ 36129 w 3177129"/>
                    <a:gd name="connsiteY2170" fmla="*/ 1405407 h 3048899"/>
                    <a:gd name="connsiteX2171" fmla="*/ 66928 w 3177129"/>
                    <a:gd name="connsiteY2171" fmla="*/ 1440944 h 3048899"/>
                    <a:gd name="connsiteX2172" fmla="*/ 36129 w 3177129"/>
                    <a:gd name="connsiteY2172" fmla="*/ 1405407 h 3048899"/>
                    <a:gd name="connsiteX2173" fmla="*/ 19545 w 3177129"/>
                    <a:gd name="connsiteY2173" fmla="*/ 1303534 h 3048899"/>
                    <a:gd name="connsiteX2174" fmla="*/ 38498 w 3177129"/>
                    <a:gd name="connsiteY2174" fmla="*/ 1234830 h 3048899"/>
                    <a:gd name="connsiteX2175" fmla="*/ 14807 w 3177129"/>
                    <a:gd name="connsiteY2175" fmla="*/ 1215877 h 3048899"/>
                    <a:gd name="connsiteX2176" fmla="*/ 5331 w 3177129"/>
                    <a:gd name="connsiteY2176" fmla="*/ 1140065 h 3048899"/>
                    <a:gd name="connsiteX2177" fmla="*/ 12438 w 3177129"/>
                    <a:gd name="connsiteY2177" fmla="*/ 1054776 h 3048899"/>
                    <a:gd name="connsiteX2178" fmla="*/ 12438 w 3177129"/>
                    <a:gd name="connsiteY2178" fmla="*/ 1031085 h 3048899"/>
                    <a:gd name="connsiteX2179" fmla="*/ 24284 w 3177129"/>
                    <a:gd name="connsiteY2179" fmla="*/ 978964 h 3048899"/>
                    <a:gd name="connsiteX2180" fmla="*/ 29022 w 3177129"/>
                    <a:gd name="connsiteY2180" fmla="*/ 926843 h 3048899"/>
                    <a:gd name="connsiteX2181" fmla="*/ 19545 w 3177129"/>
                    <a:gd name="connsiteY2181" fmla="*/ 872353 h 3048899"/>
                    <a:gd name="connsiteX2182" fmla="*/ 21914 w 3177129"/>
                    <a:gd name="connsiteY2182" fmla="*/ 848662 h 3048899"/>
                    <a:gd name="connsiteX2183" fmla="*/ 55082 w 3177129"/>
                    <a:gd name="connsiteY2183" fmla="*/ 732575 h 3048899"/>
                    <a:gd name="connsiteX2184" fmla="*/ 76404 w 3177129"/>
                    <a:gd name="connsiteY2184" fmla="*/ 618857 h 3048899"/>
                    <a:gd name="connsiteX2185" fmla="*/ 85881 w 3177129"/>
                    <a:gd name="connsiteY2185" fmla="*/ 609380 h 3048899"/>
                    <a:gd name="connsiteX2186" fmla="*/ 133263 w 3177129"/>
                    <a:gd name="connsiteY2186" fmla="*/ 550152 h 3048899"/>
                    <a:gd name="connsiteX2187" fmla="*/ 175908 w 3177129"/>
                    <a:gd name="connsiteY2187" fmla="*/ 505138 h 3048899"/>
                    <a:gd name="connsiteX2188" fmla="*/ 187753 w 3177129"/>
                    <a:gd name="connsiteY2188" fmla="*/ 479078 h 3048899"/>
                    <a:gd name="connsiteX2189" fmla="*/ 256458 w 3177129"/>
                    <a:gd name="connsiteY2189" fmla="*/ 398528 h 3048899"/>
                    <a:gd name="connsiteX2190" fmla="*/ 318055 w 3177129"/>
                    <a:gd name="connsiteY2190" fmla="*/ 334561 h 3048899"/>
                    <a:gd name="connsiteX2191" fmla="*/ 344116 w 3177129"/>
                    <a:gd name="connsiteY2191" fmla="*/ 327454 h 3048899"/>
                    <a:gd name="connsiteX2192" fmla="*/ 363069 w 3177129"/>
                    <a:gd name="connsiteY2192" fmla="*/ 291917 h 3048899"/>
                    <a:gd name="connsiteX2193" fmla="*/ 422297 w 3177129"/>
                    <a:gd name="connsiteY2193" fmla="*/ 244534 h 3048899"/>
                    <a:gd name="connsiteX2194" fmla="*/ 469680 w 3177129"/>
                    <a:gd name="connsiteY2194" fmla="*/ 232689 h 3048899"/>
                    <a:gd name="connsiteX2195" fmla="*/ 519431 w 3177129"/>
                    <a:gd name="connsiteY2195" fmla="*/ 187675 h 3048899"/>
                    <a:gd name="connsiteX2196" fmla="*/ 585767 w 3177129"/>
                    <a:gd name="connsiteY2196" fmla="*/ 140293 h 3048899"/>
                    <a:gd name="connsiteX2197" fmla="*/ 706592 w 3177129"/>
                    <a:gd name="connsiteY2197" fmla="*/ 85803 h 3048899"/>
                    <a:gd name="connsiteX2198" fmla="*/ 723176 w 3177129"/>
                    <a:gd name="connsiteY2198" fmla="*/ 83434 h 3048899"/>
                    <a:gd name="connsiteX2199" fmla="*/ 772928 w 3177129"/>
                    <a:gd name="connsiteY2199" fmla="*/ 76326 h 3048899"/>
                    <a:gd name="connsiteX2200" fmla="*/ 886646 w 3177129"/>
                    <a:gd name="connsiteY2200" fmla="*/ 33682 h 3048899"/>
                    <a:gd name="connsiteX2201" fmla="*/ 969565 w 3177129"/>
                    <a:gd name="connsiteY2201" fmla="*/ 36051 h 3048899"/>
                    <a:gd name="connsiteX2202" fmla="*/ 1080914 w 3177129"/>
                    <a:gd name="connsiteY2202" fmla="*/ 21836 h 3048899"/>
                    <a:gd name="connsiteX2203" fmla="*/ 1133035 w 3177129"/>
                    <a:gd name="connsiteY2203" fmla="*/ 21836 h 3048899"/>
                    <a:gd name="connsiteX2204" fmla="*/ 1204109 w 3177129"/>
                    <a:gd name="connsiteY2204" fmla="*/ 17098 h 3048899"/>
                    <a:gd name="connsiteX2205" fmla="*/ 1240534 w 3177129"/>
                    <a:gd name="connsiteY2205" fmla="*/ 811 h 30488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  <a:cxn ang="0">
                      <a:pos x="connsiteX765" y="connsiteY765"/>
                    </a:cxn>
                    <a:cxn ang="0">
                      <a:pos x="connsiteX766" y="connsiteY766"/>
                    </a:cxn>
                    <a:cxn ang="0">
                      <a:pos x="connsiteX767" y="connsiteY767"/>
                    </a:cxn>
                    <a:cxn ang="0">
                      <a:pos x="connsiteX768" y="connsiteY768"/>
                    </a:cxn>
                    <a:cxn ang="0">
                      <a:pos x="connsiteX769" y="connsiteY769"/>
                    </a:cxn>
                    <a:cxn ang="0">
                      <a:pos x="connsiteX770" y="connsiteY770"/>
                    </a:cxn>
                    <a:cxn ang="0">
                      <a:pos x="connsiteX771" y="connsiteY771"/>
                    </a:cxn>
                    <a:cxn ang="0">
                      <a:pos x="connsiteX772" y="connsiteY772"/>
                    </a:cxn>
                    <a:cxn ang="0">
                      <a:pos x="connsiteX773" y="connsiteY773"/>
                    </a:cxn>
                    <a:cxn ang="0">
                      <a:pos x="connsiteX774" y="connsiteY774"/>
                    </a:cxn>
                    <a:cxn ang="0">
                      <a:pos x="connsiteX775" y="connsiteY775"/>
                    </a:cxn>
                    <a:cxn ang="0">
                      <a:pos x="connsiteX776" y="connsiteY776"/>
                    </a:cxn>
                    <a:cxn ang="0">
                      <a:pos x="connsiteX777" y="connsiteY777"/>
                    </a:cxn>
                    <a:cxn ang="0">
                      <a:pos x="connsiteX778" y="connsiteY778"/>
                    </a:cxn>
                    <a:cxn ang="0">
                      <a:pos x="connsiteX779" y="connsiteY779"/>
                    </a:cxn>
                    <a:cxn ang="0">
                      <a:pos x="connsiteX780" y="connsiteY780"/>
                    </a:cxn>
                    <a:cxn ang="0">
                      <a:pos x="connsiteX781" y="connsiteY781"/>
                    </a:cxn>
                    <a:cxn ang="0">
                      <a:pos x="connsiteX782" y="connsiteY782"/>
                    </a:cxn>
                    <a:cxn ang="0">
                      <a:pos x="connsiteX783" y="connsiteY783"/>
                    </a:cxn>
                    <a:cxn ang="0">
                      <a:pos x="connsiteX784" y="connsiteY784"/>
                    </a:cxn>
                    <a:cxn ang="0">
                      <a:pos x="connsiteX785" y="connsiteY785"/>
                    </a:cxn>
                    <a:cxn ang="0">
                      <a:pos x="connsiteX786" y="connsiteY786"/>
                    </a:cxn>
                    <a:cxn ang="0">
                      <a:pos x="connsiteX787" y="connsiteY787"/>
                    </a:cxn>
                    <a:cxn ang="0">
                      <a:pos x="connsiteX788" y="connsiteY788"/>
                    </a:cxn>
                    <a:cxn ang="0">
                      <a:pos x="connsiteX789" y="connsiteY789"/>
                    </a:cxn>
                    <a:cxn ang="0">
                      <a:pos x="connsiteX790" y="connsiteY790"/>
                    </a:cxn>
                    <a:cxn ang="0">
                      <a:pos x="connsiteX791" y="connsiteY791"/>
                    </a:cxn>
                    <a:cxn ang="0">
                      <a:pos x="connsiteX792" y="connsiteY792"/>
                    </a:cxn>
                    <a:cxn ang="0">
                      <a:pos x="connsiteX793" y="connsiteY793"/>
                    </a:cxn>
                    <a:cxn ang="0">
                      <a:pos x="connsiteX794" y="connsiteY794"/>
                    </a:cxn>
                    <a:cxn ang="0">
                      <a:pos x="connsiteX795" y="connsiteY795"/>
                    </a:cxn>
                    <a:cxn ang="0">
                      <a:pos x="connsiteX796" y="connsiteY796"/>
                    </a:cxn>
                    <a:cxn ang="0">
                      <a:pos x="connsiteX797" y="connsiteY797"/>
                    </a:cxn>
                    <a:cxn ang="0">
                      <a:pos x="connsiteX798" y="connsiteY798"/>
                    </a:cxn>
                    <a:cxn ang="0">
                      <a:pos x="connsiteX799" y="connsiteY799"/>
                    </a:cxn>
                    <a:cxn ang="0">
                      <a:pos x="connsiteX800" y="connsiteY800"/>
                    </a:cxn>
                    <a:cxn ang="0">
                      <a:pos x="connsiteX801" y="connsiteY801"/>
                    </a:cxn>
                    <a:cxn ang="0">
                      <a:pos x="connsiteX802" y="connsiteY802"/>
                    </a:cxn>
                    <a:cxn ang="0">
                      <a:pos x="connsiteX803" y="connsiteY803"/>
                    </a:cxn>
                    <a:cxn ang="0">
                      <a:pos x="connsiteX804" y="connsiteY804"/>
                    </a:cxn>
                    <a:cxn ang="0">
                      <a:pos x="connsiteX805" y="connsiteY805"/>
                    </a:cxn>
                    <a:cxn ang="0">
                      <a:pos x="connsiteX806" y="connsiteY806"/>
                    </a:cxn>
                    <a:cxn ang="0">
                      <a:pos x="connsiteX807" y="connsiteY807"/>
                    </a:cxn>
                    <a:cxn ang="0">
                      <a:pos x="connsiteX808" y="connsiteY808"/>
                    </a:cxn>
                    <a:cxn ang="0">
                      <a:pos x="connsiteX809" y="connsiteY809"/>
                    </a:cxn>
                    <a:cxn ang="0">
                      <a:pos x="connsiteX810" y="connsiteY810"/>
                    </a:cxn>
                    <a:cxn ang="0">
                      <a:pos x="connsiteX811" y="connsiteY811"/>
                    </a:cxn>
                    <a:cxn ang="0">
                      <a:pos x="connsiteX812" y="connsiteY812"/>
                    </a:cxn>
                    <a:cxn ang="0">
                      <a:pos x="connsiteX813" y="connsiteY813"/>
                    </a:cxn>
                    <a:cxn ang="0">
                      <a:pos x="connsiteX814" y="connsiteY814"/>
                    </a:cxn>
                    <a:cxn ang="0">
                      <a:pos x="connsiteX815" y="connsiteY815"/>
                    </a:cxn>
                    <a:cxn ang="0">
                      <a:pos x="connsiteX816" y="connsiteY816"/>
                    </a:cxn>
                    <a:cxn ang="0">
                      <a:pos x="connsiteX817" y="connsiteY817"/>
                    </a:cxn>
                    <a:cxn ang="0">
                      <a:pos x="connsiteX818" y="connsiteY818"/>
                    </a:cxn>
                    <a:cxn ang="0">
                      <a:pos x="connsiteX819" y="connsiteY819"/>
                    </a:cxn>
                    <a:cxn ang="0">
                      <a:pos x="connsiteX820" y="connsiteY820"/>
                    </a:cxn>
                    <a:cxn ang="0">
                      <a:pos x="connsiteX821" y="connsiteY821"/>
                    </a:cxn>
                    <a:cxn ang="0">
                      <a:pos x="connsiteX822" y="connsiteY822"/>
                    </a:cxn>
                    <a:cxn ang="0">
                      <a:pos x="connsiteX823" y="connsiteY823"/>
                    </a:cxn>
                    <a:cxn ang="0">
                      <a:pos x="connsiteX824" y="connsiteY824"/>
                    </a:cxn>
                    <a:cxn ang="0">
                      <a:pos x="connsiteX825" y="connsiteY825"/>
                    </a:cxn>
                    <a:cxn ang="0">
                      <a:pos x="connsiteX826" y="connsiteY826"/>
                    </a:cxn>
                    <a:cxn ang="0">
                      <a:pos x="connsiteX827" y="connsiteY827"/>
                    </a:cxn>
                    <a:cxn ang="0">
                      <a:pos x="connsiteX828" y="connsiteY828"/>
                    </a:cxn>
                    <a:cxn ang="0">
                      <a:pos x="connsiteX829" y="connsiteY829"/>
                    </a:cxn>
                    <a:cxn ang="0">
                      <a:pos x="connsiteX830" y="connsiteY830"/>
                    </a:cxn>
                    <a:cxn ang="0">
                      <a:pos x="connsiteX831" y="connsiteY831"/>
                    </a:cxn>
                    <a:cxn ang="0">
                      <a:pos x="connsiteX832" y="connsiteY832"/>
                    </a:cxn>
                    <a:cxn ang="0">
                      <a:pos x="connsiteX833" y="connsiteY833"/>
                    </a:cxn>
                    <a:cxn ang="0">
                      <a:pos x="connsiteX834" y="connsiteY834"/>
                    </a:cxn>
                    <a:cxn ang="0">
                      <a:pos x="connsiteX835" y="connsiteY835"/>
                    </a:cxn>
                    <a:cxn ang="0">
                      <a:pos x="connsiteX836" y="connsiteY836"/>
                    </a:cxn>
                    <a:cxn ang="0">
                      <a:pos x="connsiteX837" y="connsiteY837"/>
                    </a:cxn>
                    <a:cxn ang="0">
                      <a:pos x="connsiteX838" y="connsiteY838"/>
                    </a:cxn>
                    <a:cxn ang="0">
                      <a:pos x="connsiteX839" y="connsiteY839"/>
                    </a:cxn>
                    <a:cxn ang="0">
                      <a:pos x="connsiteX840" y="connsiteY840"/>
                    </a:cxn>
                    <a:cxn ang="0">
                      <a:pos x="connsiteX841" y="connsiteY841"/>
                    </a:cxn>
                    <a:cxn ang="0">
                      <a:pos x="connsiteX842" y="connsiteY842"/>
                    </a:cxn>
                    <a:cxn ang="0">
                      <a:pos x="connsiteX843" y="connsiteY843"/>
                    </a:cxn>
                    <a:cxn ang="0">
                      <a:pos x="connsiteX844" y="connsiteY844"/>
                    </a:cxn>
                    <a:cxn ang="0">
                      <a:pos x="connsiteX845" y="connsiteY845"/>
                    </a:cxn>
                    <a:cxn ang="0">
                      <a:pos x="connsiteX846" y="connsiteY846"/>
                    </a:cxn>
                    <a:cxn ang="0">
                      <a:pos x="connsiteX847" y="connsiteY847"/>
                    </a:cxn>
                    <a:cxn ang="0">
                      <a:pos x="connsiteX848" y="connsiteY848"/>
                    </a:cxn>
                    <a:cxn ang="0">
                      <a:pos x="connsiteX849" y="connsiteY849"/>
                    </a:cxn>
                    <a:cxn ang="0">
                      <a:pos x="connsiteX850" y="connsiteY850"/>
                    </a:cxn>
                    <a:cxn ang="0">
                      <a:pos x="connsiteX851" y="connsiteY851"/>
                    </a:cxn>
                    <a:cxn ang="0">
                      <a:pos x="connsiteX852" y="connsiteY852"/>
                    </a:cxn>
                    <a:cxn ang="0">
                      <a:pos x="connsiteX853" y="connsiteY853"/>
                    </a:cxn>
                    <a:cxn ang="0">
                      <a:pos x="connsiteX854" y="connsiteY854"/>
                    </a:cxn>
                    <a:cxn ang="0">
                      <a:pos x="connsiteX855" y="connsiteY855"/>
                    </a:cxn>
                    <a:cxn ang="0">
                      <a:pos x="connsiteX856" y="connsiteY856"/>
                    </a:cxn>
                    <a:cxn ang="0">
                      <a:pos x="connsiteX857" y="connsiteY857"/>
                    </a:cxn>
                    <a:cxn ang="0">
                      <a:pos x="connsiteX858" y="connsiteY858"/>
                    </a:cxn>
                    <a:cxn ang="0">
                      <a:pos x="connsiteX859" y="connsiteY859"/>
                    </a:cxn>
                    <a:cxn ang="0">
                      <a:pos x="connsiteX860" y="connsiteY860"/>
                    </a:cxn>
                    <a:cxn ang="0">
                      <a:pos x="connsiteX861" y="connsiteY861"/>
                    </a:cxn>
                    <a:cxn ang="0">
                      <a:pos x="connsiteX862" y="connsiteY862"/>
                    </a:cxn>
                    <a:cxn ang="0">
                      <a:pos x="connsiteX863" y="connsiteY863"/>
                    </a:cxn>
                    <a:cxn ang="0">
                      <a:pos x="connsiteX864" y="connsiteY864"/>
                    </a:cxn>
                    <a:cxn ang="0">
                      <a:pos x="connsiteX865" y="connsiteY865"/>
                    </a:cxn>
                    <a:cxn ang="0">
                      <a:pos x="connsiteX866" y="connsiteY866"/>
                    </a:cxn>
                    <a:cxn ang="0">
                      <a:pos x="connsiteX867" y="connsiteY867"/>
                    </a:cxn>
                    <a:cxn ang="0">
                      <a:pos x="connsiteX868" y="connsiteY868"/>
                    </a:cxn>
                    <a:cxn ang="0">
                      <a:pos x="connsiteX869" y="connsiteY869"/>
                    </a:cxn>
                    <a:cxn ang="0">
                      <a:pos x="connsiteX870" y="connsiteY870"/>
                    </a:cxn>
                    <a:cxn ang="0">
                      <a:pos x="connsiteX871" y="connsiteY871"/>
                    </a:cxn>
                    <a:cxn ang="0">
                      <a:pos x="connsiteX872" y="connsiteY872"/>
                    </a:cxn>
                    <a:cxn ang="0">
                      <a:pos x="connsiteX873" y="connsiteY873"/>
                    </a:cxn>
                    <a:cxn ang="0">
                      <a:pos x="connsiteX874" y="connsiteY874"/>
                    </a:cxn>
                    <a:cxn ang="0">
                      <a:pos x="connsiteX875" y="connsiteY875"/>
                    </a:cxn>
                    <a:cxn ang="0">
                      <a:pos x="connsiteX876" y="connsiteY876"/>
                    </a:cxn>
                    <a:cxn ang="0">
                      <a:pos x="connsiteX877" y="connsiteY877"/>
                    </a:cxn>
                    <a:cxn ang="0">
                      <a:pos x="connsiteX878" y="connsiteY878"/>
                    </a:cxn>
                    <a:cxn ang="0">
                      <a:pos x="connsiteX879" y="connsiteY879"/>
                    </a:cxn>
                    <a:cxn ang="0">
                      <a:pos x="connsiteX880" y="connsiteY880"/>
                    </a:cxn>
                    <a:cxn ang="0">
                      <a:pos x="connsiteX881" y="connsiteY881"/>
                    </a:cxn>
                    <a:cxn ang="0">
                      <a:pos x="connsiteX882" y="connsiteY882"/>
                    </a:cxn>
                    <a:cxn ang="0">
                      <a:pos x="connsiteX883" y="connsiteY883"/>
                    </a:cxn>
                    <a:cxn ang="0">
                      <a:pos x="connsiteX884" y="connsiteY884"/>
                    </a:cxn>
                    <a:cxn ang="0">
                      <a:pos x="connsiteX885" y="connsiteY885"/>
                    </a:cxn>
                    <a:cxn ang="0">
                      <a:pos x="connsiteX886" y="connsiteY886"/>
                    </a:cxn>
                    <a:cxn ang="0">
                      <a:pos x="connsiteX887" y="connsiteY887"/>
                    </a:cxn>
                    <a:cxn ang="0">
                      <a:pos x="connsiteX888" y="connsiteY888"/>
                    </a:cxn>
                    <a:cxn ang="0">
                      <a:pos x="connsiteX889" y="connsiteY889"/>
                    </a:cxn>
                    <a:cxn ang="0">
                      <a:pos x="connsiteX890" y="connsiteY890"/>
                    </a:cxn>
                    <a:cxn ang="0">
                      <a:pos x="connsiteX891" y="connsiteY891"/>
                    </a:cxn>
                    <a:cxn ang="0">
                      <a:pos x="connsiteX892" y="connsiteY892"/>
                    </a:cxn>
                    <a:cxn ang="0">
                      <a:pos x="connsiteX893" y="connsiteY893"/>
                    </a:cxn>
                    <a:cxn ang="0">
                      <a:pos x="connsiteX894" y="connsiteY894"/>
                    </a:cxn>
                    <a:cxn ang="0">
                      <a:pos x="connsiteX895" y="connsiteY895"/>
                    </a:cxn>
                    <a:cxn ang="0">
                      <a:pos x="connsiteX896" y="connsiteY896"/>
                    </a:cxn>
                    <a:cxn ang="0">
                      <a:pos x="connsiteX897" y="connsiteY897"/>
                    </a:cxn>
                    <a:cxn ang="0">
                      <a:pos x="connsiteX898" y="connsiteY898"/>
                    </a:cxn>
                    <a:cxn ang="0">
                      <a:pos x="connsiteX899" y="connsiteY899"/>
                    </a:cxn>
                    <a:cxn ang="0">
                      <a:pos x="connsiteX900" y="connsiteY900"/>
                    </a:cxn>
                    <a:cxn ang="0">
                      <a:pos x="connsiteX901" y="connsiteY901"/>
                    </a:cxn>
                    <a:cxn ang="0">
                      <a:pos x="connsiteX902" y="connsiteY902"/>
                    </a:cxn>
                    <a:cxn ang="0">
                      <a:pos x="connsiteX903" y="connsiteY903"/>
                    </a:cxn>
                    <a:cxn ang="0">
                      <a:pos x="connsiteX904" y="connsiteY904"/>
                    </a:cxn>
                    <a:cxn ang="0">
                      <a:pos x="connsiteX905" y="connsiteY905"/>
                    </a:cxn>
                    <a:cxn ang="0">
                      <a:pos x="connsiteX906" y="connsiteY906"/>
                    </a:cxn>
                    <a:cxn ang="0">
                      <a:pos x="connsiteX907" y="connsiteY907"/>
                    </a:cxn>
                    <a:cxn ang="0">
                      <a:pos x="connsiteX908" y="connsiteY908"/>
                    </a:cxn>
                    <a:cxn ang="0">
                      <a:pos x="connsiteX909" y="connsiteY909"/>
                    </a:cxn>
                    <a:cxn ang="0">
                      <a:pos x="connsiteX910" y="connsiteY910"/>
                    </a:cxn>
                    <a:cxn ang="0">
                      <a:pos x="connsiteX911" y="connsiteY911"/>
                    </a:cxn>
                    <a:cxn ang="0">
                      <a:pos x="connsiteX912" y="connsiteY912"/>
                    </a:cxn>
                    <a:cxn ang="0">
                      <a:pos x="connsiteX913" y="connsiteY913"/>
                    </a:cxn>
                    <a:cxn ang="0">
                      <a:pos x="connsiteX914" y="connsiteY914"/>
                    </a:cxn>
                    <a:cxn ang="0">
                      <a:pos x="connsiteX915" y="connsiteY915"/>
                    </a:cxn>
                    <a:cxn ang="0">
                      <a:pos x="connsiteX916" y="connsiteY916"/>
                    </a:cxn>
                    <a:cxn ang="0">
                      <a:pos x="connsiteX917" y="connsiteY917"/>
                    </a:cxn>
                    <a:cxn ang="0">
                      <a:pos x="connsiteX918" y="connsiteY918"/>
                    </a:cxn>
                    <a:cxn ang="0">
                      <a:pos x="connsiteX919" y="connsiteY919"/>
                    </a:cxn>
                    <a:cxn ang="0">
                      <a:pos x="connsiteX920" y="connsiteY920"/>
                    </a:cxn>
                    <a:cxn ang="0">
                      <a:pos x="connsiteX921" y="connsiteY921"/>
                    </a:cxn>
                    <a:cxn ang="0">
                      <a:pos x="connsiteX922" y="connsiteY922"/>
                    </a:cxn>
                    <a:cxn ang="0">
                      <a:pos x="connsiteX923" y="connsiteY923"/>
                    </a:cxn>
                    <a:cxn ang="0">
                      <a:pos x="connsiteX924" y="connsiteY924"/>
                    </a:cxn>
                    <a:cxn ang="0">
                      <a:pos x="connsiteX925" y="connsiteY925"/>
                    </a:cxn>
                    <a:cxn ang="0">
                      <a:pos x="connsiteX926" y="connsiteY926"/>
                    </a:cxn>
                    <a:cxn ang="0">
                      <a:pos x="connsiteX927" y="connsiteY927"/>
                    </a:cxn>
                    <a:cxn ang="0">
                      <a:pos x="connsiteX928" y="connsiteY928"/>
                    </a:cxn>
                    <a:cxn ang="0">
                      <a:pos x="connsiteX929" y="connsiteY929"/>
                    </a:cxn>
                    <a:cxn ang="0">
                      <a:pos x="connsiteX930" y="connsiteY930"/>
                    </a:cxn>
                    <a:cxn ang="0">
                      <a:pos x="connsiteX931" y="connsiteY931"/>
                    </a:cxn>
                    <a:cxn ang="0">
                      <a:pos x="connsiteX932" y="connsiteY932"/>
                    </a:cxn>
                    <a:cxn ang="0">
                      <a:pos x="connsiteX933" y="connsiteY933"/>
                    </a:cxn>
                    <a:cxn ang="0">
                      <a:pos x="connsiteX934" y="connsiteY934"/>
                    </a:cxn>
                    <a:cxn ang="0">
                      <a:pos x="connsiteX935" y="connsiteY935"/>
                    </a:cxn>
                    <a:cxn ang="0">
                      <a:pos x="connsiteX936" y="connsiteY936"/>
                    </a:cxn>
                    <a:cxn ang="0">
                      <a:pos x="connsiteX937" y="connsiteY937"/>
                    </a:cxn>
                    <a:cxn ang="0">
                      <a:pos x="connsiteX938" y="connsiteY938"/>
                    </a:cxn>
                    <a:cxn ang="0">
                      <a:pos x="connsiteX939" y="connsiteY939"/>
                    </a:cxn>
                    <a:cxn ang="0">
                      <a:pos x="connsiteX940" y="connsiteY940"/>
                    </a:cxn>
                    <a:cxn ang="0">
                      <a:pos x="connsiteX941" y="connsiteY941"/>
                    </a:cxn>
                    <a:cxn ang="0">
                      <a:pos x="connsiteX942" y="connsiteY942"/>
                    </a:cxn>
                    <a:cxn ang="0">
                      <a:pos x="connsiteX943" y="connsiteY943"/>
                    </a:cxn>
                    <a:cxn ang="0">
                      <a:pos x="connsiteX944" y="connsiteY944"/>
                    </a:cxn>
                    <a:cxn ang="0">
                      <a:pos x="connsiteX945" y="connsiteY945"/>
                    </a:cxn>
                    <a:cxn ang="0">
                      <a:pos x="connsiteX946" y="connsiteY946"/>
                    </a:cxn>
                    <a:cxn ang="0">
                      <a:pos x="connsiteX947" y="connsiteY947"/>
                    </a:cxn>
                    <a:cxn ang="0">
                      <a:pos x="connsiteX948" y="connsiteY948"/>
                    </a:cxn>
                    <a:cxn ang="0">
                      <a:pos x="connsiteX949" y="connsiteY949"/>
                    </a:cxn>
                    <a:cxn ang="0">
                      <a:pos x="connsiteX950" y="connsiteY950"/>
                    </a:cxn>
                    <a:cxn ang="0">
                      <a:pos x="connsiteX951" y="connsiteY951"/>
                    </a:cxn>
                    <a:cxn ang="0">
                      <a:pos x="connsiteX952" y="connsiteY952"/>
                    </a:cxn>
                    <a:cxn ang="0">
                      <a:pos x="connsiteX953" y="connsiteY953"/>
                    </a:cxn>
                    <a:cxn ang="0">
                      <a:pos x="connsiteX954" y="connsiteY954"/>
                    </a:cxn>
                    <a:cxn ang="0">
                      <a:pos x="connsiteX955" y="connsiteY955"/>
                    </a:cxn>
                    <a:cxn ang="0">
                      <a:pos x="connsiteX956" y="connsiteY956"/>
                    </a:cxn>
                    <a:cxn ang="0">
                      <a:pos x="connsiteX957" y="connsiteY957"/>
                    </a:cxn>
                    <a:cxn ang="0">
                      <a:pos x="connsiteX958" y="connsiteY958"/>
                    </a:cxn>
                    <a:cxn ang="0">
                      <a:pos x="connsiteX959" y="connsiteY959"/>
                    </a:cxn>
                    <a:cxn ang="0">
                      <a:pos x="connsiteX960" y="connsiteY960"/>
                    </a:cxn>
                    <a:cxn ang="0">
                      <a:pos x="connsiteX961" y="connsiteY961"/>
                    </a:cxn>
                    <a:cxn ang="0">
                      <a:pos x="connsiteX962" y="connsiteY962"/>
                    </a:cxn>
                    <a:cxn ang="0">
                      <a:pos x="connsiteX963" y="connsiteY963"/>
                    </a:cxn>
                    <a:cxn ang="0">
                      <a:pos x="connsiteX964" y="connsiteY964"/>
                    </a:cxn>
                    <a:cxn ang="0">
                      <a:pos x="connsiteX965" y="connsiteY965"/>
                    </a:cxn>
                    <a:cxn ang="0">
                      <a:pos x="connsiteX966" y="connsiteY966"/>
                    </a:cxn>
                    <a:cxn ang="0">
                      <a:pos x="connsiteX967" y="connsiteY967"/>
                    </a:cxn>
                    <a:cxn ang="0">
                      <a:pos x="connsiteX968" y="connsiteY968"/>
                    </a:cxn>
                    <a:cxn ang="0">
                      <a:pos x="connsiteX969" y="connsiteY969"/>
                    </a:cxn>
                    <a:cxn ang="0">
                      <a:pos x="connsiteX970" y="connsiteY970"/>
                    </a:cxn>
                    <a:cxn ang="0">
                      <a:pos x="connsiteX971" y="connsiteY971"/>
                    </a:cxn>
                    <a:cxn ang="0">
                      <a:pos x="connsiteX972" y="connsiteY972"/>
                    </a:cxn>
                    <a:cxn ang="0">
                      <a:pos x="connsiteX973" y="connsiteY973"/>
                    </a:cxn>
                    <a:cxn ang="0">
                      <a:pos x="connsiteX974" y="connsiteY974"/>
                    </a:cxn>
                    <a:cxn ang="0">
                      <a:pos x="connsiteX975" y="connsiteY975"/>
                    </a:cxn>
                    <a:cxn ang="0">
                      <a:pos x="connsiteX976" y="connsiteY976"/>
                    </a:cxn>
                    <a:cxn ang="0">
                      <a:pos x="connsiteX977" y="connsiteY977"/>
                    </a:cxn>
                    <a:cxn ang="0">
                      <a:pos x="connsiteX978" y="connsiteY978"/>
                    </a:cxn>
                    <a:cxn ang="0">
                      <a:pos x="connsiteX979" y="connsiteY979"/>
                    </a:cxn>
                    <a:cxn ang="0">
                      <a:pos x="connsiteX980" y="connsiteY980"/>
                    </a:cxn>
                    <a:cxn ang="0">
                      <a:pos x="connsiteX981" y="connsiteY981"/>
                    </a:cxn>
                    <a:cxn ang="0">
                      <a:pos x="connsiteX982" y="connsiteY982"/>
                    </a:cxn>
                    <a:cxn ang="0">
                      <a:pos x="connsiteX983" y="connsiteY983"/>
                    </a:cxn>
                    <a:cxn ang="0">
                      <a:pos x="connsiteX984" y="connsiteY984"/>
                    </a:cxn>
                    <a:cxn ang="0">
                      <a:pos x="connsiteX985" y="connsiteY985"/>
                    </a:cxn>
                    <a:cxn ang="0">
                      <a:pos x="connsiteX986" y="connsiteY986"/>
                    </a:cxn>
                    <a:cxn ang="0">
                      <a:pos x="connsiteX987" y="connsiteY987"/>
                    </a:cxn>
                    <a:cxn ang="0">
                      <a:pos x="connsiteX988" y="connsiteY988"/>
                    </a:cxn>
                    <a:cxn ang="0">
                      <a:pos x="connsiteX989" y="connsiteY989"/>
                    </a:cxn>
                    <a:cxn ang="0">
                      <a:pos x="connsiteX990" y="connsiteY990"/>
                    </a:cxn>
                    <a:cxn ang="0">
                      <a:pos x="connsiteX991" y="connsiteY991"/>
                    </a:cxn>
                    <a:cxn ang="0">
                      <a:pos x="connsiteX992" y="connsiteY992"/>
                    </a:cxn>
                    <a:cxn ang="0">
                      <a:pos x="connsiteX993" y="connsiteY993"/>
                    </a:cxn>
                    <a:cxn ang="0">
                      <a:pos x="connsiteX994" y="connsiteY994"/>
                    </a:cxn>
                    <a:cxn ang="0">
                      <a:pos x="connsiteX995" y="connsiteY995"/>
                    </a:cxn>
                    <a:cxn ang="0">
                      <a:pos x="connsiteX996" y="connsiteY996"/>
                    </a:cxn>
                    <a:cxn ang="0">
                      <a:pos x="connsiteX997" y="connsiteY997"/>
                    </a:cxn>
                    <a:cxn ang="0">
                      <a:pos x="connsiteX998" y="connsiteY998"/>
                    </a:cxn>
                    <a:cxn ang="0">
                      <a:pos x="connsiteX999" y="connsiteY999"/>
                    </a:cxn>
                    <a:cxn ang="0">
                      <a:pos x="connsiteX1000" y="connsiteY1000"/>
                    </a:cxn>
                    <a:cxn ang="0">
                      <a:pos x="connsiteX1001" y="connsiteY1001"/>
                    </a:cxn>
                    <a:cxn ang="0">
                      <a:pos x="connsiteX1002" y="connsiteY1002"/>
                    </a:cxn>
                    <a:cxn ang="0">
                      <a:pos x="connsiteX1003" y="connsiteY1003"/>
                    </a:cxn>
                    <a:cxn ang="0">
                      <a:pos x="connsiteX1004" y="connsiteY1004"/>
                    </a:cxn>
                    <a:cxn ang="0">
                      <a:pos x="connsiteX1005" y="connsiteY1005"/>
                    </a:cxn>
                    <a:cxn ang="0">
                      <a:pos x="connsiteX1006" y="connsiteY1006"/>
                    </a:cxn>
                    <a:cxn ang="0">
                      <a:pos x="connsiteX1007" y="connsiteY1007"/>
                    </a:cxn>
                    <a:cxn ang="0">
                      <a:pos x="connsiteX1008" y="connsiteY1008"/>
                    </a:cxn>
                    <a:cxn ang="0">
                      <a:pos x="connsiteX1009" y="connsiteY1009"/>
                    </a:cxn>
                    <a:cxn ang="0">
                      <a:pos x="connsiteX1010" y="connsiteY1010"/>
                    </a:cxn>
                    <a:cxn ang="0">
                      <a:pos x="connsiteX1011" y="connsiteY1011"/>
                    </a:cxn>
                    <a:cxn ang="0">
                      <a:pos x="connsiteX1012" y="connsiteY1012"/>
                    </a:cxn>
                    <a:cxn ang="0">
                      <a:pos x="connsiteX1013" y="connsiteY1013"/>
                    </a:cxn>
                    <a:cxn ang="0">
                      <a:pos x="connsiteX1014" y="connsiteY1014"/>
                    </a:cxn>
                    <a:cxn ang="0">
                      <a:pos x="connsiteX1015" y="connsiteY1015"/>
                    </a:cxn>
                    <a:cxn ang="0">
                      <a:pos x="connsiteX1016" y="connsiteY1016"/>
                    </a:cxn>
                    <a:cxn ang="0">
                      <a:pos x="connsiteX1017" y="connsiteY1017"/>
                    </a:cxn>
                    <a:cxn ang="0">
                      <a:pos x="connsiteX1018" y="connsiteY1018"/>
                    </a:cxn>
                    <a:cxn ang="0">
                      <a:pos x="connsiteX1019" y="connsiteY1019"/>
                    </a:cxn>
                    <a:cxn ang="0">
                      <a:pos x="connsiteX1020" y="connsiteY1020"/>
                    </a:cxn>
                    <a:cxn ang="0">
                      <a:pos x="connsiteX1021" y="connsiteY1021"/>
                    </a:cxn>
                    <a:cxn ang="0">
                      <a:pos x="connsiteX1022" y="connsiteY1022"/>
                    </a:cxn>
                    <a:cxn ang="0">
                      <a:pos x="connsiteX1023" y="connsiteY1023"/>
                    </a:cxn>
                    <a:cxn ang="0">
                      <a:pos x="connsiteX1024" y="connsiteY1024"/>
                    </a:cxn>
                    <a:cxn ang="0">
                      <a:pos x="connsiteX1025" y="connsiteY1025"/>
                    </a:cxn>
                    <a:cxn ang="0">
                      <a:pos x="connsiteX1026" y="connsiteY1026"/>
                    </a:cxn>
                    <a:cxn ang="0">
                      <a:pos x="connsiteX1027" y="connsiteY1027"/>
                    </a:cxn>
                    <a:cxn ang="0">
                      <a:pos x="connsiteX1028" y="connsiteY1028"/>
                    </a:cxn>
                    <a:cxn ang="0">
                      <a:pos x="connsiteX1029" y="connsiteY1029"/>
                    </a:cxn>
                    <a:cxn ang="0">
                      <a:pos x="connsiteX1030" y="connsiteY1030"/>
                    </a:cxn>
                    <a:cxn ang="0">
                      <a:pos x="connsiteX1031" y="connsiteY1031"/>
                    </a:cxn>
                    <a:cxn ang="0">
                      <a:pos x="connsiteX1032" y="connsiteY1032"/>
                    </a:cxn>
                    <a:cxn ang="0">
                      <a:pos x="connsiteX1033" y="connsiteY1033"/>
                    </a:cxn>
                    <a:cxn ang="0">
                      <a:pos x="connsiteX1034" y="connsiteY1034"/>
                    </a:cxn>
                    <a:cxn ang="0">
                      <a:pos x="connsiteX1035" y="connsiteY1035"/>
                    </a:cxn>
                    <a:cxn ang="0">
                      <a:pos x="connsiteX1036" y="connsiteY1036"/>
                    </a:cxn>
                    <a:cxn ang="0">
                      <a:pos x="connsiteX1037" y="connsiteY1037"/>
                    </a:cxn>
                    <a:cxn ang="0">
                      <a:pos x="connsiteX1038" y="connsiteY1038"/>
                    </a:cxn>
                    <a:cxn ang="0">
                      <a:pos x="connsiteX1039" y="connsiteY1039"/>
                    </a:cxn>
                    <a:cxn ang="0">
                      <a:pos x="connsiteX1040" y="connsiteY1040"/>
                    </a:cxn>
                    <a:cxn ang="0">
                      <a:pos x="connsiteX1041" y="connsiteY1041"/>
                    </a:cxn>
                    <a:cxn ang="0">
                      <a:pos x="connsiteX1042" y="connsiteY1042"/>
                    </a:cxn>
                    <a:cxn ang="0">
                      <a:pos x="connsiteX1043" y="connsiteY1043"/>
                    </a:cxn>
                    <a:cxn ang="0">
                      <a:pos x="connsiteX1044" y="connsiteY1044"/>
                    </a:cxn>
                    <a:cxn ang="0">
                      <a:pos x="connsiteX1045" y="connsiteY1045"/>
                    </a:cxn>
                    <a:cxn ang="0">
                      <a:pos x="connsiteX1046" y="connsiteY1046"/>
                    </a:cxn>
                    <a:cxn ang="0">
                      <a:pos x="connsiteX1047" y="connsiteY1047"/>
                    </a:cxn>
                    <a:cxn ang="0">
                      <a:pos x="connsiteX1048" y="connsiteY1048"/>
                    </a:cxn>
                    <a:cxn ang="0">
                      <a:pos x="connsiteX1049" y="connsiteY1049"/>
                    </a:cxn>
                    <a:cxn ang="0">
                      <a:pos x="connsiteX1050" y="connsiteY1050"/>
                    </a:cxn>
                    <a:cxn ang="0">
                      <a:pos x="connsiteX1051" y="connsiteY1051"/>
                    </a:cxn>
                    <a:cxn ang="0">
                      <a:pos x="connsiteX1052" y="connsiteY1052"/>
                    </a:cxn>
                    <a:cxn ang="0">
                      <a:pos x="connsiteX1053" y="connsiteY1053"/>
                    </a:cxn>
                    <a:cxn ang="0">
                      <a:pos x="connsiteX1054" y="connsiteY1054"/>
                    </a:cxn>
                    <a:cxn ang="0">
                      <a:pos x="connsiteX1055" y="connsiteY1055"/>
                    </a:cxn>
                    <a:cxn ang="0">
                      <a:pos x="connsiteX1056" y="connsiteY1056"/>
                    </a:cxn>
                    <a:cxn ang="0">
                      <a:pos x="connsiteX1057" y="connsiteY1057"/>
                    </a:cxn>
                    <a:cxn ang="0">
                      <a:pos x="connsiteX1058" y="connsiteY1058"/>
                    </a:cxn>
                    <a:cxn ang="0">
                      <a:pos x="connsiteX1059" y="connsiteY1059"/>
                    </a:cxn>
                    <a:cxn ang="0">
                      <a:pos x="connsiteX1060" y="connsiteY1060"/>
                    </a:cxn>
                    <a:cxn ang="0">
                      <a:pos x="connsiteX1061" y="connsiteY1061"/>
                    </a:cxn>
                    <a:cxn ang="0">
                      <a:pos x="connsiteX1062" y="connsiteY1062"/>
                    </a:cxn>
                    <a:cxn ang="0">
                      <a:pos x="connsiteX1063" y="connsiteY1063"/>
                    </a:cxn>
                    <a:cxn ang="0">
                      <a:pos x="connsiteX1064" y="connsiteY1064"/>
                    </a:cxn>
                    <a:cxn ang="0">
                      <a:pos x="connsiteX1065" y="connsiteY1065"/>
                    </a:cxn>
                    <a:cxn ang="0">
                      <a:pos x="connsiteX1066" y="connsiteY1066"/>
                    </a:cxn>
                    <a:cxn ang="0">
                      <a:pos x="connsiteX1067" y="connsiteY1067"/>
                    </a:cxn>
                    <a:cxn ang="0">
                      <a:pos x="connsiteX1068" y="connsiteY1068"/>
                    </a:cxn>
                    <a:cxn ang="0">
                      <a:pos x="connsiteX1069" y="connsiteY1069"/>
                    </a:cxn>
                    <a:cxn ang="0">
                      <a:pos x="connsiteX1070" y="connsiteY1070"/>
                    </a:cxn>
                    <a:cxn ang="0">
                      <a:pos x="connsiteX1071" y="connsiteY1071"/>
                    </a:cxn>
                    <a:cxn ang="0">
                      <a:pos x="connsiteX1072" y="connsiteY1072"/>
                    </a:cxn>
                    <a:cxn ang="0">
                      <a:pos x="connsiteX1073" y="connsiteY1073"/>
                    </a:cxn>
                    <a:cxn ang="0">
                      <a:pos x="connsiteX1074" y="connsiteY1074"/>
                    </a:cxn>
                    <a:cxn ang="0">
                      <a:pos x="connsiteX1075" y="connsiteY1075"/>
                    </a:cxn>
                    <a:cxn ang="0">
                      <a:pos x="connsiteX1076" y="connsiteY1076"/>
                    </a:cxn>
                    <a:cxn ang="0">
                      <a:pos x="connsiteX1077" y="connsiteY1077"/>
                    </a:cxn>
                    <a:cxn ang="0">
                      <a:pos x="connsiteX1078" y="connsiteY1078"/>
                    </a:cxn>
                    <a:cxn ang="0">
                      <a:pos x="connsiteX1079" y="connsiteY1079"/>
                    </a:cxn>
                    <a:cxn ang="0">
                      <a:pos x="connsiteX1080" y="connsiteY1080"/>
                    </a:cxn>
                    <a:cxn ang="0">
                      <a:pos x="connsiteX1081" y="connsiteY1081"/>
                    </a:cxn>
                    <a:cxn ang="0">
                      <a:pos x="connsiteX1082" y="connsiteY1082"/>
                    </a:cxn>
                    <a:cxn ang="0">
                      <a:pos x="connsiteX1083" y="connsiteY1083"/>
                    </a:cxn>
                    <a:cxn ang="0">
                      <a:pos x="connsiteX1084" y="connsiteY1084"/>
                    </a:cxn>
                    <a:cxn ang="0">
                      <a:pos x="connsiteX1085" y="connsiteY1085"/>
                    </a:cxn>
                    <a:cxn ang="0">
                      <a:pos x="connsiteX1086" y="connsiteY1086"/>
                    </a:cxn>
                    <a:cxn ang="0">
                      <a:pos x="connsiteX1087" y="connsiteY1087"/>
                    </a:cxn>
                    <a:cxn ang="0">
                      <a:pos x="connsiteX1088" y="connsiteY1088"/>
                    </a:cxn>
                    <a:cxn ang="0">
                      <a:pos x="connsiteX1089" y="connsiteY1089"/>
                    </a:cxn>
                    <a:cxn ang="0">
                      <a:pos x="connsiteX1090" y="connsiteY1090"/>
                    </a:cxn>
                    <a:cxn ang="0">
                      <a:pos x="connsiteX1091" y="connsiteY1091"/>
                    </a:cxn>
                    <a:cxn ang="0">
                      <a:pos x="connsiteX1092" y="connsiteY1092"/>
                    </a:cxn>
                    <a:cxn ang="0">
                      <a:pos x="connsiteX1093" y="connsiteY1093"/>
                    </a:cxn>
                    <a:cxn ang="0">
                      <a:pos x="connsiteX1094" y="connsiteY1094"/>
                    </a:cxn>
                    <a:cxn ang="0">
                      <a:pos x="connsiteX1095" y="connsiteY1095"/>
                    </a:cxn>
                    <a:cxn ang="0">
                      <a:pos x="connsiteX1096" y="connsiteY1096"/>
                    </a:cxn>
                    <a:cxn ang="0">
                      <a:pos x="connsiteX1097" y="connsiteY1097"/>
                    </a:cxn>
                    <a:cxn ang="0">
                      <a:pos x="connsiteX1098" y="connsiteY1098"/>
                    </a:cxn>
                    <a:cxn ang="0">
                      <a:pos x="connsiteX1099" y="connsiteY1099"/>
                    </a:cxn>
                    <a:cxn ang="0">
                      <a:pos x="connsiteX1100" y="connsiteY1100"/>
                    </a:cxn>
                    <a:cxn ang="0">
                      <a:pos x="connsiteX1101" y="connsiteY1101"/>
                    </a:cxn>
                    <a:cxn ang="0">
                      <a:pos x="connsiteX1102" y="connsiteY1102"/>
                    </a:cxn>
                    <a:cxn ang="0">
                      <a:pos x="connsiteX1103" y="connsiteY1103"/>
                    </a:cxn>
                    <a:cxn ang="0">
                      <a:pos x="connsiteX1104" y="connsiteY1104"/>
                    </a:cxn>
                    <a:cxn ang="0">
                      <a:pos x="connsiteX1105" y="connsiteY1105"/>
                    </a:cxn>
                    <a:cxn ang="0">
                      <a:pos x="connsiteX1106" y="connsiteY1106"/>
                    </a:cxn>
                    <a:cxn ang="0">
                      <a:pos x="connsiteX1107" y="connsiteY1107"/>
                    </a:cxn>
                    <a:cxn ang="0">
                      <a:pos x="connsiteX1108" y="connsiteY1108"/>
                    </a:cxn>
                    <a:cxn ang="0">
                      <a:pos x="connsiteX1109" y="connsiteY1109"/>
                    </a:cxn>
                    <a:cxn ang="0">
                      <a:pos x="connsiteX1110" y="connsiteY1110"/>
                    </a:cxn>
                    <a:cxn ang="0">
                      <a:pos x="connsiteX1111" y="connsiteY1111"/>
                    </a:cxn>
                    <a:cxn ang="0">
                      <a:pos x="connsiteX1112" y="connsiteY1112"/>
                    </a:cxn>
                    <a:cxn ang="0">
                      <a:pos x="connsiteX1113" y="connsiteY1113"/>
                    </a:cxn>
                    <a:cxn ang="0">
                      <a:pos x="connsiteX1114" y="connsiteY1114"/>
                    </a:cxn>
                    <a:cxn ang="0">
                      <a:pos x="connsiteX1115" y="connsiteY1115"/>
                    </a:cxn>
                    <a:cxn ang="0">
                      <a:pos x="connsiteX1116" y="connsiteY1116"/>
                    </a:cxn>
                    <a:cxn ang="0">
                      <a:pos x="connsiteX1117" y="connsiteY1117"/>
                    </a:cxn>
                    <a:cxn ang="0">
                      <a:pos x="connsiteX1118" y="connsiteY1118"/>
                    </a:cxn>
                    <a:cxn ang="0">
                      <a:pos x="connsiteX1119" y="connsiteY1119"/>
                    </a:cxn>
                    <a:cxn ang="0">
                      <a:pos x="connsiteX1120" y="connsiteY1120"/>
                    </a:cxn>
                    <a:cxn ang="0">
                      <a:pos x="connsiteX1121" y="connsiteY1121"/>
                    </a:cxn>
                    <a:cxn ang="0">
                      <a:pos x="connsiteX1122" y="connsiteY1122"/>
                    </a:cxn>
                    <a:cxn ang="0">
                      <a:pos x="connsiteX1123" y="connsiteY1123"/>
                    </a:cxn>
                    <a:cxn ang="0">
                      <a:pos x="connsiteX1124" y="connsiteY1124"/>
                    </a:cxn>
                    <a:cxn ang="0">
                      <a:pos x="connsiteX1125" y="connsiteY1125"/>
                    </a:cxn>
                    <a:cxn ang="0">
                      <a:pos x="connsiteX1126" y="connsiteY1126"/>
                    </a:cxn>
                    <a:cxn ang="0">
                      <a:pos x="connsiteX1127" y="connsiteY1127"/>
                    </a:cxn>
                    <a:cxn ang="0">
                      <a:pos x="connsiteX1128" y="connsiteY1128"/>
                    </a:cxn>
                    <a:cxn ang="0">
                      <a:pos x="connsiteX1129" y="connsiteY1129"/>
                    </a:cxn>
                    <a:cxn ang="0">
                      <a:pos x="connsiteX1130" y="connsiteY1130"/>
                    </a:cxn>
                    <a:cxn ang="0">
                      <a:pos x="connsiteX1131" y="connsiteY1131"/>
                    </a:cxn>
                    <a:cxn ang="0">
                      <a:pos x="connsiteX1132" y="connsiteY1132"/>
                    </a:cxn>
                    <a:cxn ang="0">
                      <a:pos x="connsiteX1133" y="connsiteY1133"/>
                    </a:cxn>
                    <a:cxn ang="0">
                      <a:pos x="connsiteX1134" y="connsiteY1134"/>
                    </a:cxn>
                    <a:cxn ang="0">
                      <a:pos x="connsiteX1135" y="connsiteY1135"/>
                    </a:cxn>
                    <a:cxn ang="0">
                      <a:pos x="connsiteX1136" y="connsiteY1136"/>
                    </a:cxn>
                    <a:cxn ang="0">
                      <a:pos x="connsiteX1137" y="connsiteY1137"/>
                    </a:cxn>
                    <a:cxn ang="0">
                      <a:pos x="connsiteX1138" y="connsiteY1138"/>
                    </a:cxn>
                    <a:cxn ang="0">
                      <a:pos x="connsiteX1139" y="connsiteY1139"/>
                    </a:cxn>
                    <a:cxn ang="0">
                      <a:pos x="connsiteX1140" y="connsiteY1140"/>
                    </a:cxn>
                    <a:cxn ang="0">
                      <a:pos x="connsiteX1141" y="connsiteY1141"/>
                    </a:cxn>
                    <a:cxn ang="0">
                      <a:pos x="connsiteX1142" y="connsiteY1142"/>
                    </a:cxn>
                    <a:cxn ang="0">
                      <a:pos x="connsiteX1143" y="connsiteY1143"/>
                    </a:cxn>
                    <a:cxn ang="0">
                      <a:pos x="connsiteX1144" y="connsiteY1144"/>
                    </a:cxn>
                    <a:cxn ang="0">
                      <a:pos x="connsiteX1145" y="connsiteY1145"/>
                    </a:cxn>
                    <a:cxn ang="0">
                      <a:pos x="connsiteX1146" y="connsiteY1146"/>
                    </a:cxn>
                    <a:cxn ang="0">
                      <a:pos x="connsiteX1147" y="connsiteY1147"/>
                    </a:cxn>
                    <a:cxn ang="0">
                      <a:pos x="connsiteX1148" y="connsiteY1148"/>
                    </a:cxn>
                    <a:cxn ang="0">
                      <a:pos x="connsiteX1149" y="connsiteY1149"/>
                    </a:cxn>
                    <a:cxn ang="0">
                      <a:pos x="connsiteX1150" y="connsiteY1150"/>
                    </a:cxn>
                    <a:cxn ang="0">
                      <a:pos x="connsiteX1151" y="connsiteY1151"/>
                    </a:cxn>
                    <a:cxn ang="0">
                      <a:pos x="connsiteX1152" y="connsiteY1152"/>
                    </a:cxn>
                    <a:cxn ang="0">
                      <a:pos x="connsiteX1153" y="connsiteY1153"/>
                    </a:cxn>
                    <a:cxn ang="0">
                      <a:pos x="connsiteX1154" y="connsiteY1154"/>
                    </a:cxn>
                    <a:cxn ang="0">
                      <a:pos x="connsiteX1155" y="connsiteY1155"/>
                    </a:cxn>
                    <a:cxn ang="0">
                      <a:pos x="connsiteX1156" y="connsiteY1156"/>
                    </a:cxn>
                    <a:cxn ang="0">
                      <a:pos x="connsiteX1157" y="connsiteY1157"/>
                    </a:cxn>
                    <a:cxn ang="0">
                      <a:pos x="connsiteX1158" y="connsiteY1158"/>
                    </a:cxn>
                    <a:cxn ang="0">
                      <a:pos x="connsiteX1159" y="connsiteY1159"/>
                    </a:cxn>
                    <a:cxn ang="0">
                      <a:pos x="connsiteX1160" y="connsiteY1160"/>
                    </a:cxn>
                    <a:cxn ang="0">
                      <a:pos x="connsiteX1161" y="connsiteY1161"/>
                    </a:cxn>
                    <a:cxn ang="0">
                      <a:pos x="connsiteX1162" y="connsiteY1162"/>
                    </a:cxn>
                    <a:cxn ang="0">
                      <a:pos x="connsiteX1163" y="connsiteY1163"/>
                    </a:cxn>
                    <a:cxn ang="0">
                      <a:pos x="connsiteX1164" y="connsiteY1164"/>
                    </a:cxn>
                    <a:cxn ang="0">
                      <a:pos x="connsiteX1165" y="connsiteY1165"/>
                    </a:cxn>
                    <a:cxn ang="0">
                      <a:pos x="connsiteX1166" y="connsiteY1166"/>
                    </a:cxn>
                    <a:cxn ang="0">
                      <a:pos x="connsiteX1167" y="connsiteY1167"/>
                    </a:cxn>
                    <a:cxn ang="0">
                      <a:pos x="connsiteX1168" y="connsiteY1168"/>
                    </a:cxn>
                    <a:cxn ang="0">
                      <a:pos x="connsiteX1169" y="connsiteY1169"/>
                    </a:cxn>
                    <a:cxn ang="0">
                      <a:pos x="connsiteX1170" y="connsiteY1170"/>
                    </a:cxn>
                    <a:cxn ang="0">
                      <a:pos x="connsiteX1171" y="connsiteY1171"/>
                    </a:cxn>
                    <a:cxn ang="0">
                      <a:pos x="connsiteX1172" y="connsiteY1172"/>
                    </a:cxn>
                    <a:cxn ang="0">
                      <a:pos x="connsiteX1173" y="connsiteY1173"/>
                    </a:cxn>
                    <a:cxn ang="0">
                      <a:pos x="connsiteX1174" y="connsiteY1174"/>
                    </a:cxn>
                    <a:cxn ang="0">
                      <a:pos x="connsiteX1175" y="connsiteY1175"/>
                    </a:cxn>
                    <a:cxn ang="0">
                      <a:pos x="connsiteX1176" y="connsiteY1176"/>
                    </a:cxn>
                    <a:cxn ang="0">
                      <a:pos x="connsiteX1177" y="connsiteY1177"/>
                    </a:cxn>
                    <a:cxn ang="0">
                      <a:pos x="connsiteX1178" y="connsiteY1178"/>
                    </a:cxn>
                    <a:cxn ang="0">
                      <a:pos x="connsiteX1179" y="connsiteY1179"/>
                    </a:cxn>
                    <a:cxn ang="0">
                      <a:pos x="connsiteX1180" y="connsiteY1180"/>
                    </a:cxn>
                    <a:cxn ang="0">
                      <a:pos x="connsiteX1181" y="connsiteY1181"/>
                    </a:cxn>
                    <a:cxn ang="0">
                      <a:pos x="connsiteX1182" y="connsiteY1182"/>
                    </a:cxn>
                    <a:cxn ang="0">
                      <a:pos x="connsiteX1183" y="connsiteY1183"/>
                    </a:cxn>
                    <a:cxn ang="0">
                      <a:pos x="connsiteX1184" y="connsiteY1184"/>
                    </a:cxn>
                    <a:cxn ang="0">
                      <a:pos x="connsiteX1185" y="connsiteY1185"/>
                    </a:cxn>
                    <a:cxn ang="0">
                      <a:pos x="connsiteX1186" y="connsiteY1186"/>
                    </a:cxn>
                    <a:cxn ang="0">
                      <a:pos x="connsiteX1187" y="connsiteY1187"/>
                    </a:cxn>
                    <a:cxn ang="0">
                      <a:pos x="connsiteX1188" y="connsiteY1188"/>
                    </a:cxn>
                    <a:cxn ang="0">
                      <a:pos x="connsiteX1189" y="connsiteY1189"/>
                    </a:cxn>
                    <a:cxn ang="0">
                      <a:pos x="connsiteX1190" y="connsiteY1190"/>
                    </a:cxn>
                    <a:cxn ang="0">
                      <a:pos x="connsiteX1191" y="connsiteY1191"/>
                    </a:cxn>
                    <a:cxn ang="0">
                      <a:pos x="connsiteX1192" y="connsiteY1192"/>
                    </a:cxn>
                    <a:cxn ang="0">
                      <a:pos x="connsiteX1193" y="connsiteY1193"/>
                    </a:cxn>
                    <a:cxn ang="0">
                      <a:pos x="connsiteX1194" y="connsiteY1194"/>
                    </a:cxn>
                    <a:cxn ang="0">
                      <a:pos x="connsiteX1195" y="connsiteY1195"/>
                    </a:cxn>
                    <a:cxn ang="0">
                      <a:pos x="connsiteX1196" y="connsiteY1196"/>
                    </a:cxn>
                    <a:cxn ang="0">
                      <a:pos x="connsiteX1197" y="connsiteY1197"/>
                    </a:cxn>
                    <a:cxn ang="0">
                      <a:pos x="connsiteX1198" y="connsiteY1198"/>
                    </a:cxn>
                    <a:cxn ang="0">
                      <a:pos x="connsiteX1199" y="connsiteY1199"/>
                    </a:cxn>
                    <a:cxn ang="0">
                      <a:pos x="connsiteX1200" y="connsiteY1200"/>
                    </a:cxn>
                    <a:cxn ang="0">
                      <a:pos x="connsiteX1201" y="connsiteY1201"/>
                    </a:cxn>
                    <a:cxn ang="0">
                      <a:pos x="connsiteX1202" y="connsiteY1202"/>
                    </a:cxn>
                    <a:cxn ang="0">
                      <a:pos x="connsiteX1203" y="connsiteY1203"/>
                    </a:cxn>
                    <a:cxn ang="0">
                      <a:pos x="connsiteX1204" y="connsiteY1204"/>
                    </a:cxn>
                    <a:cxn ang="0">
                      <a:pos x="connsiteX1205" y="connsiteY1205"/>
                    </a:cxn>
                    <a:cxn ang="0">
                      <a:pos x="connsiteX1206" y="connsiteY1206"/>
                    </a:cxn>
                    <a:cxn ang="0">
                      <a:pos x="connsiteX1207" y="connsiteY1207"/>
                    </a:cxn>
                    <a:cxn ang="0">
                      <a:pos x="connsiteX1208" y="connsiteY1208"/>
                    </a:cxn>
                    <a:cxn ang="0">
                      <a:pos x="connsiteX1209" y="connsiteY1209"/>
                    </a:cxn>
                    <a:cxn ang="0">
                      <a:pos x="connsiteX1210" y="connsiteY1210"/>
                    </a:cxn>
                    <a:cxn ang="0">
                      <a:pos x="connsiteX1211" y="connsiteY1211"/>
                    </a:cxn>
                    <a:cxn ang="0">
                      <a:pos x="connsiteX1212" y="connsiteY1212"/>
                    </a:cxn>
                    <a:cxn ang="0">
                      <a:pos x="connsiteX1213" y="connsiteY1213"/>
                    </a:cxn>
                    <a:cxn ang="0">
                      <a:pos x="connsiteX1214" y="connsiteY1214"/>
                    </a:cxn>
                    <a:cxn ang="0">
                      <a:pos x="connsiteX1215" y="connsiteY1215"/>
                    </a:cxn>
                    <a:cxn ang="0">
                      <a:pos x="connsiteX1216" y="connsiteY1216"/>
                    </a:cxn>
                    <a:cxn ang="0">
                      <a:pos x="connsiteX1217" y="connsiteY1217"/>
                    </a:cxn>
                    <a:cxn ang="0">
                      <a:pos x="connsiteX1218" y="connsiteY1218"/>
                    </a:cxn>
                    <a:cxn ang="0">
                      <a:pos x="connsiteX1219" y="connsiteY1219"/>
                    </a:cxn>
                    <a:cxn ang="0">
                      <a:pos x="connsiteX1220" y="connsiteY1220"/>
                    </a:cxn>
                    <a:cxn ang="0">
                      <a:pos x="connsiteX1221" y="connsiteY1221"/>
                    </a:cxn>
                    <a:cxn ang="0">
                      <a:pos x="connsiteX1222" y="connsiteY1222"/>
                    </a:cxn>
                    <a:cxn ang="0">
                      <a:pos x="connsiteX1223" y="connsiteY1223"/>
                    </a:cxn>
                    <a:cxn ang="0">
                      <a:pos x="connsiteX1224" y="connsiteY1224"/>
                    </a:cxn>
                    <a:cxn ang="0">
                      <a:pos x="connsiteX1225" y="connsiteY1225"/>
                    </a:cxn>
                    <a:cxn ang="0">
                      <a:pos x="connsiteX1226" y="connsiteY1226"/>
                    </a:cxn>
                    <a:cxn ang="0">
                      <a:pos x="connsiteX1227" y="connsiteY1227"/>
                    </a:cxn>
                    <a:cxn ang="0">
                      <a:pos x="connsiteX1228" y="connsiteY1228"/>
                    </a:cxn>
                    <a:cxn ang="0">
                      <a:pos x="connsiteX1229" y="connsiteY1229"/>
                    </a:cxn>
                    <a:cxn ang="0">
                      <a:pos x="connsiteX1230" y="connsiteY1230"/>
                    </a:cxn>
                    <a:cxn ang="0">
                      <a:pos x="connsiteX1231" y="connsiteY1231"/>
                    </a:cxn>
                    <a:cxn ang="0">
                      <a:pos x="connsiteX1232" y="connsiteY1232"/>
                    </a:cxn>
                    <a:cxn ang="0">
                      <a:pos x="connsiteX1233" y="connsiteY1233"/>
                    </a:cxn>
                    <a:cxn ang="0">
                      <a:pos x="connsiteX1234" y="connsiteY1234"/>
                    </a:cxn>
                    <a:cxn ang="0">
                      <a:pos x="connsiteX1235" y="connsiteY1235"/>
                    </a:cxn>
                    <a:cxn ang="0">
                      <a:pos x="connsiteX1236" y="connsiteY1236"/>
                    </a:cxn>
                    <a:cxn ang="0">
                      <a:pos x="connsiteX1237" y="connsiteY1237"/>
                    </a:cxn>
                    <a:cxn ang="0">
                      <a:pos x="connsiteX1238" y="connsiteY1238"/>
                    </a:cxn>
                    <a:cxn ang="0">
                      <a:pos x="connsiteX1239" y="connsiteY1239"/>
                    </a:cxn>
                    <a:cxn ang="0">
                      <a:pos x="connsiteX1240" y="connsiteY1240"/>
                    </a:cxn>
                    <a:cxn ang="0">
                      <a:pos x="connsiteX1241" y="connsiteY1241"/>
                    </a:cxn>
                    <a:cxn ang="0">
                      <a:pos x="connsiteX1242" y="connsiteY1242"/>
                    </a:cxn>
                    <a:cxn ang="0">
                      <a:pos x="connsiteX1243" y="connsiteY1243"/>
                    </a:cxn>
                    <a:cxn ang="0">
                      <a:pos x="connsiteX1244" y="connsiteY1244"/>
                    </a:cxn>
                    <a:cxn ang="0">
                      <a:pos x="connsiteX1245" y="connsiteY1245"/>
                    </a:cxn>
                    <a:cxn ang="0">
                      <a:pos x="connsiteX1246" y="connsiteY1246"/>
                    </a:cxn>
                    <a:cxn ang="0">
                      <a:pos x="connsiteX1247" y="connsiteY1247"/>
                    </a:cxn>
                    <a:cxn ang="0">
                      <a:pos x="connsiteX1248" y="connsiteY1248"/>
                    </a:cxn>
                    <a:cxn ang="0">
                      <a:pos x="connsiteX1249" y="connsiteY1249"/>
                    </a:cxn>
                    <a:cxn ang="0">
                      <a:pos x="connsiteX1250" y="connsiteY1250"/>
                    </a:cxn>
                    <a:cxn ang="0">
                      <a:pos x="connsiteX1251" y="connsiteY1251"/>
                    </a:cxn>
                    <a:cxn ang="0">
                      <a:pos x="connsiteX1252" y="connsiteY1252"/>
                    </a:cxn>
                    <a:cxn ang="0">
                      <a:pos x="connsiteX1253" y="connsiteY1253"/>
                    </a:cxn>
                    <a:cxn ang="0">
                      <a:pos x="connsiteX1254" y="connsiteY1254"/>
                    </a:cxn>
                    <a:cxn ang="0">
                      <a:pos x="connsiteX1255" y="connsiteY1255"/>
                    </a:cxn>
                    <a:cxn ang="0">
                      <a:pos x="connsiteX1256" y="connsiteY1256"/>
                    </a:cxn>
                    <a:cxn ang="0">
                      <a:pos x="connsiteX1257" y="connsiteY1257"/>
                    </a:cxn>
                    <a:cxn ang="0">
                      <a:pos x="connsiteX1258" y="connsiteY1258"/>
                    </a:cxn>
                    <a:cxn ang="0">
                      <a:pos x="connsiteX1259" y="connsiteY1259"/>
                    </a:cxn>
                    <a:cxn ang="0">
                      <a:pos x="connsiteX1260" y="connsiteY1260"/>
                    </a:cxn>
                    <a:cxn ang="0">
                      <a:pos x="connsiteX1261" y="connsiteY1261"/>
                    </a:cxn>
                    <a:cxn ang="0">
                      <a:pos x="connsiteX1262" y="connsiteY1262"/>
                    </a:cxn>
                    <a:cxn ang="0">
                      <a:pos x="connsiteX1263" y="connsiteY1263"/>
                    </a:cxn>
                    <a:cxn ang="0">
                      <a:pos x="connsiteX1264" y="connsiteY1264"/>
                    </a:cxn>
                    <a:cxn ang="0">
                      <a:pos x="connsiteX1265" y="connsiteY1265"/>
                    </a:cxn>
                    <a:cxn ang="0">
                      <a:pos x="connsiteX1266" y="connsiteY1266"/>
                    </a:cxn>
                    <a:cxn ang="0">
                      <a:pos x="connsiteX1267" y="connsiteY1267"/>
                    </a:cxn>
                    <a:cxn ang="0">
                      <a:pos x="connsiteX1268" y="connsiteY1268"/>
                    </a:cxn>
                    <a:cxn ang="0">
                      <a:pos x="connsiteX1269" y="connsiteY1269"/>
                    </a:cxn>
                    <a:cxn ang="0">
                      <a:pos x="connsiteX1270" y="connsiteY1270"/>
                    </a:cxn>
                    <a:cxn ang="0">
                      <a:pos x="connsiteX1271" y="connsiteY1271"/>
                    </a:cxn>
                    <a:cxn ang="0">
                      <a:pos x="connsiteX1272" y="connsiteY1272"/>
                    </a:cxn>
                    <a:cxn ang="0">
                      <a:pos x="connsiteX1273" y="connsiteY1273"/>
                    </a:cxn>
                    <a:cxn ang="0">
                      <a:pos x="connsiteX1274" y="connsiteY1274"/>
                    </a:cxn>
                    <a:cxn ang="0">
                      <a:pos x="connsiteX1275" y="connsiteY1275"/>
                    </a:cxn>
                    <a:cxn ang="0">
                      <a:pos x="connsiteX1276" y="connsiteY1276"/>
                    </a:cxn>
                    <a:cxn ang="0">
                      <a:pos x="connsiteX1277" y="connsiteY1277"/>
                    </a:cxn>
                    <a:cxn ang="0">
                      <a:pos x="connsiteX1278" y="connsiteY1278"/>
                    </a:cxn>
                    <a:cxn ang="0">
                      <a:pos x="connsiteX1279" y="connsiteY1279"/>
                    </a:cxn>
                    <a:cxn ang="0">
                      <a:pos x="connsiteX1280" y="connsiteY1280"/>
                    </a:cxn>
                    <a:cxn ang="0">
                      <a:pos x="connsiteX1281" y="connsiteY1281"/>
                    </a:cxn>
                    <a:cxn ang="0">
                      <a:pos x="connsiteX1282" y="connsiteY1282"/>
                    </a:cxn>
                    <a:cxn ang="0">
                      <a:pos x="connsiteX1283" y="connsiteY1283"/>
                    </a:cxn>
                    <a:cxn ang="0">
                      <a:pos x="connsiteX1284" y="connsiteY1284"/>
                    </a:cxn>
                    <a:cxn ang="0">
                      <a:pos x="connsiteX1285" y="connsiteY1285"/>
                    </a:cxn>
                    <a:cxn ang="0">
                      <a:pos x="connsiteX1286" y="connsiteY1286"/>
                    </a:cxn>
                    <a:cxn ang="0">
                      <a:pos x="connsiteX1287" y="connsiteY1287"/>
                    </a:cxn>
                    <a:cxn ang="0">
                      <a:pos x="connsiteX1288" y="connsiteY1288"/>
                    </a:cxn>
                    <a:cxn ang="0">
                      <a:pos x="connsiteX1289" y="connsiteY1289"/>
                    </a:cxn>
                    <a:cxn ang="0">
                      <a:pos x="connsiteX1290" y="connsiteY1290"/>
                    </a:cxn>
                    <a:cxn ang="0">
                      <a:pos x="connsiteX1291" y="connsiteY1291"/>
                    </a:cxn>
                    <a:cxn ang="0">
                      <a:pos x="connsiteX1292" y="connsiteY1292"/>
                    </a:cxn>
                    <a:cxn ang="0">
                      <a:pos x="connsiteX1293" y="connsiteY1293"/>
                    </a:cxn>
                    <a:cxn ang="0">
                      <a:pos x="connsiteX1294" y="connsiteY1294"/>
                    </a:cxn>
                    <a:cxn ang="0">
                      <a:pos x="connsiteX1295" y="connsiteY1295"/>
                    </a:cxn>
                    <a:cxn ang="0">
                      <a:pos x="connsiteX1296" y="connsiteY1296"/>
                    </a:cxn>
                    <a:cxn ang="0">
                      <a:pos x="connsiteX1297" y="connsiteY1297"/>
                    </a:cxn>
                    <a:cxn ang="0">
                      <a:pos x="connsiteX1298" y="connsiteY1298"/>
                    </a:cxn>
                    <a:cxn ang="0">
                      <a:pos x="connsiteX1299" y="connsiteY1299"/>
                    </a:cxn>
                    <a:cxn ang="0">
                      <a:pos x="connsiteX1300" y="connsiteY1300"/>
                    </a:cxn>
                    <a:cxn ang="0">
                      <a:pos x="connsiteX1301" y="connsiteY1301"/>
                    </a:cxn>
                    <a:cxn ang="0">
                      <a:pos x="connsiteX1302" y="connsiteY1302"/>
                    </a:cxn>
                    <a:cxn ang="0">
                      <a:pos x="connsiteX1303" y="connsiteY1303"/>
                    </a:cxn>
                    <a:cxn ang="0">
                      <a:pos x="connsiteX1304" y="connsiteY1304"/>
                    </a:cxn>
                    <a:cxn ang="0">
                      <a:pos x="connsiteX1305" y="connsiteY1305"/>
                    </a:cxn>
                    <a:cxn ang="0">
                      <a:pos x="connsiteX1306" y="connsiteY1306"/>
                    </a:cxn>
                    <a:cxn ang="0">
                      <a:pos x="connsiteX1307" y="connsiteY1307"/>
                    </a:cxn>
                    <a:cxn ang="0">
                      <a:pos x="connsiteX1308" y="connsiteY1308"/>
                    </a:cxn>
                    <a:cxn ang="0">
                      <a:pos x="connsiteX1309" y="connsiteY1309"/>
                    </a:cxn>
                    <a:cxn ang="0">
                      <a:pos x="connsiteX1310" y="connsiteY1310"/>
                    </a:cxn>
                    <a:cxn ang="0">
                      <a:pos x="connsiteX1311" y="connsiteY1311"/>
                    </a:cxn>
                    <a:cxn ang="0">
                      <a:pos x="connsiteX1312" y="connsiteY1312"/>
                    </a:cxn>
                    <a:cxn ang="0">
                      <a:pos x="connsiteX1313" y="connsiteY1313"/>
                    </a:cxn>
                    <a:cxn ang="0">
                      <a:pos x="connsiteX1314" y="connsiteY1314"/>
                    </a:cxn>
                    <a:cxn ang="0">
                      <a:pos x="connsiteX1315" y="connsiteY1315"/>
                    </a:cxn>
                    <a:cxn ang="0">
                      <a:pos x="connsiteX1316" y="connsiteY1316"/>
                    </a:cxn>
                    <a:cxn ang="0">
                      <a:pos x="connsiteX1317" y="connsiteY1317"/>
                    </a:cxn>
                    <a:cxn ang="0">
                      <a:pos x="connsiteX1318" y="connsiteY1318"/>
                    </a:cxn>
                    <a:cxn ang="0">
                      <a:pos x="connsiteX1319" y="connsiteY1319"/>
                    </a:cxn>
                    <a:cxn ang="0">
                      <a:pos x="connsiteX1320" y="connsiteY1320"/>
                    </a:cxn>
                    <a:cxn ang="0">
                      <a:pos x="connsiteX1321" y="connsiteY1321"/>
                    </a:cxn>
                    <a:cxn ang="0">
                      <a:pos x="connsiteX1322" y="connsiteY1322"/>
                    </a:cxn>
                    <a:cxn ang="0">
                      <a:pos x="connsiteX1323" y="connsiteY1323"/>
                    </a:cxn>
                    <a:cxn ang="0">
                      <a:pos x="connsiteX1324" y="connsiteY1324"/>
                    </a:cxn>
                    <a:cxn ang="0">
                      <a:pos x="connsiteX1325" y="connsiteY1325"/>
                    </a:cxn>
                    <a:cxn ang="0">
                      <a:pos x="connsiteX1326" y="connsiteY1326"/>
                    </a:cxn>
                    <a:cxn ang="0">
                      <a:pos x="connsiteX1327" y="connsiteY1327"/>
                    </a:cxn>
                    <a:cxn ang="0">
                      <a:pos x="connsiteX1328" y="connsiteY1328"/>
                    </a:cxn>
                    <a:cxn ang="0">
                      <a:pos x="connsiteX1329" y="connsiteY1329"/>
                    </a:cxn>
                    <a:cxn ang="0">
                      <a:pos x="connsiteX1330" y="connsiteY1330"/>
                    </a:cxn>
                    <a:cxn ang="0">
                      <a:pos x="connsiteX1331" y="connsiteY1331"/>
                    </a:cxn>
                    <a:cxn ang="0">
                      <a:pos x="connsiteX1332" y="connsiteY1332"/>
                    </a:cxn>
                    <a:cxn ang="0">
                      <a:pos x="connsiteX1333" y="connsiteY1333"/>
                    </a:cxn>
                    <a:cxn ang="0">
                      <a:pos x="connsiteX1334" y="connsiteY1334"/>
                    </a:cxn>
                    <a:cxn ang="0">
                      <a:pos x="connsiteX1335" y="connsiteY1335"/>
                    </a:cxn>
                    <a:cxn ang="0">
                      <a:pos x="connsiteX1336" y="connsiteY1336"/>
                    </a:cxn>
                    <a:cxn ang="0">
                      <a:pos x="connsiteX1337" y="connsiteY1337"/>
                    </a:cxn>
                    <a:cxn ang="0">
                      <a:pos x="connsiteX1338" y="connsiteY1338"/>
                    </a:cxn>
                    <a:cxn ang="0">
                      <a:pos x="connsiteX1339" y="connsiteY1339"/>
                    </a:cxn>
                    <a:cxn ang="0">
                      <a:pos x="connsiteX1340" y="connsiteY1340"/>
                    </a:cxn>
                    <a:cxn ang="0">
                      <a:pos x="connsiteX1341" y="connsiteY1341"/>
                    </a:cxn>
                    <a:cxn ang="0">
                      <a:pos x="connsiteX1342" y="connsiteY1342"/>
                    </a:cxn>
                    <a:cxn ang="0">
                      <a:pos x="connsiteX1343" y="connsiteY1343"/>
                    </a:cxn>
                    <a:cxn ang="0">
                      <a:pos x="connsiteX1344" y="connsiteY1344"/>
                    </a:cxn>
                    <a:cxn ang="0">
                      <a:pos x="connsiteX1345" y="connsiteY1345"/>
                    </a:cxn>
                    <a:cxn ang="0">
                      <a:pos x="connsiteX1346" y="connsiteY1346"/>
                    </a:cxn>
                    <a:cxn ang="0">
                      <a:pos x="connsiteX1347" y="connsiteY1347"/>
                    </a:cxn>
                    <a:cxn ang="0">
                      <a:pos x="connsiteX1348" y="connsiteY1348"/>
                    </a:cxn>
                    <a:cxn ang="0">
                      <a:pos x="connsiteX1349" y="connsiteY1349"/>
                    </a:cxn>
                    <a:cxn ang="0">
                      <a:pos x="connsiteX1350" y="connsiteY1350"/>
                    </a:cxn>
                    <a:cxn ang="0">
                      <a:pos x="connsiteX1351" y="connsiteY1351"/>
                    </a:cxn>
                    <a:cxn ang="0">
                      <a:pos x="connsiteX1352" y="connsiteY1352"/>
                    </a:cxn>
                    <a:cxn ang="0">
                      <a:pos x="connsiteX1353" y="connsiteY1353"/>
                    </a:cxn>
                    <a:cxn ang="0">
                      <a:pos x="connsiteX1354" y="connsiteY1354"/>
                    </a:cxn>
                    <a:cxn ang="0">
                      <a:pos x="connsiteX1355" y="connsiteY1355"/>
                    </a:cxn>
                    <a:cxn ang="0">
                      <a:pos x="connsiteX1356" y="connsiteY1356"/>
                    </a:cxn>
                    <a:cxn ang="0">
                      <a:pos x="connsiteX1357" y="connsiteY1357"/>
                    </a:cxn>
                    <a:cxn ang="0">
                      <a:pos x="connsiteX1358" y="connsiteY1358"/>
                    </a:cxn>
                    <a:cxn ang="0">
                      <a:pos x="connsiteX1359" y="connsiteY1359"/>
                    </a:cxn>
                    <a:cxn ang="0">
                      <a:pos x="connsiteX1360" y="connsiteY1360"/>
                    </a:cxn>
                    <a:cxn ang="0">
                      <a:pos x="connsiteX1361" y="connsiteY1361"/>
                    </a:cxn>
                    <a:cxn ang="0">
                      <a:pos x="connsiteX1362" y="connsiteY1362"/>
                    </a:cxn>
                    <a:cxn ang="0">
                      <a:pos x="connsiteX1363" y="connsiteY1363"/>
                    </a:cxn>
                    <a:cxn ang="0">
                      <a:pos x="connsiteX1364" y="connsiteY1364"/>
                    </a:cxn>
                    <a:cxn ang="0">
                      <a:pos x="connsiteX1365" y="connsiteY1365"/>
                    </a:cxn>
                    <a:cxn ang="0">
                      <a:pos x="connsiteX1366" y="connsiteY1366"/>
                    </a:cxn>
                    <a:cxn ang="0">
                      <a:pos x="connsiteX1367" y="connsiteY1367"/>
                    </a:cxn>
                    <a:cxn ang="0">
                      <a:pos x="connsiteX1368" y="connsiteY1368"/>
                    </a:cxn>
                    <a:cxn ang="0">
                      <a:pos x="connsiteX1369" y="connsiteY1369"/>
                    </a:cxn>
                    <a:cxn ang="0">
                      <a:pos x="connsiteX1370" y="connsiteY1370"/>
                    </a:cxn>
                    <a:cxn ang="0">
                      <a:pos x="connsiteX1371" y="connsiteY1371"/>
                    </a:cxn>
                    <a:cxn ang="0">
                      <a:pos x="connsiteX1372" y="connsiteY1372"/>
                    </a:cxn>
                    <a:cxn ang="0">
                      <a:pos x="connsiteX1373" y="connsiteY1373"/>
                    </a:cxn>
                    <a:cxn ang="0">
                      <a:pos x="connsiteX1374" y="connsiteY1374"/>
                    </a:cxn>
                    <a:cxn ang="0">
                      <a:pos x="connsiteX1375" y="connsiteY1375"/>
                    </a:cxn>
                    <a:cxn ang="0">
                      <a:pos x="connsiteX1376" y="connsiteY1376"/>
                    </a:cxn>
                    <a:cxn ang="0">
                      <a:pos x="connsiteX1377" y="connsiteY1377"/>
                    </a:cxn>
                    <a:cxn ang="0">
                      <a:pos x="connsiteX1378" y="connsiteY1378"/>
                    </a:cxn>
                    <a:cxn ang="0">
                      <a:pos x="connsiteX1379" y="connsiteY1379"/>
                    </a:cxn>
                    <a:cxn ang="0">
                      <a:pos x="connsiteX1380" y="connsiteY1380"/>
                    </a:cxn>
                    <a:cxn ang="0">
                      <a:pos x="connsiteX1381" y="connsiteY1381"/>
                    </a:cxn>
                    <a:cxn ang="0">
                      <a:pos x="connsiteX1382" y="connsiteY1382"/>
                    </a:cxn>
                    <a:cxn ang="0">
                      <a:pos x="connsiteX1383" y="connsiteY1383"/>
                    </a:cxn>
                    <a:cxn ang="0">
                      <a:pos x="connsiteX1384" y="connsiteY1384"/>
                    </a:cxn>
                    <a:cxn ang="0">
                      <a:pos x="connsiteX1385" y="connsiteY1385"/>
                    </a:cxn>
                    <a:cxn ang="0">
                      <a:pos x="connsiteX1386" y="connsiteY1386"/>
                    </a:cxn>
                    <a:cxn ang="0">
                      <a:pos x="connsiteX1387" y="connsiteY1387"/>
                    </a:cxn>
                    <a:cxn ang="0">
                      <a:pos x="connsiteX1388" y="connsiteY1388"/>
                    </a:cxn>
                    <a:cxn ang="0">
                      <a:pos x="connsiteX1389" y="connsiteY1389"/>
                    </a:cxn>
                    <a:cxn ang="0">
                      <a:pos x="connsiteX1390" y="connsiteY1390"/>
                    </a:cxn>
                    <a:cxn ang="0">
                      <a:pos x="connsiteX1391" y="connsiteY1391"/>
                    </a:cxn>
                    <a:cxn ang="0">
                      <a:pos x="connsiteX1392" y="connsiteY1392"/>
                    </a:cxn>
                    <a:cxn ang="0">
                      <a:pos x="connsiteX1393" y="connsiteY1393"/>
                    </a:cxn>
                    <a:cxn ang="0">
                      <a:pos x="connsiteX1394" y="connsiteY1394"/>
                    </a:cxn>
                    <a:cxn ang="0">
                      <a:pos x="connsiteX1395" y="connsiteY1395"/>
                    </a:cxn>
                    <a:cxn ang="0">
                      <a:pos x="connsiteX1396" y="connsiteY1396"/>
                    </a:cxn>
                    <a:cxn ang="0">
                      <a:pos x="connsiteX1397" y="connsiteY1397"/>
                    </a:cxn>
                    <a:cxn ang="0">
                      <a:pos x="connsiteX1398" y="connsiteY1398"/>
                    </a:cxn>
                    <a:cxn ang="0">
                      <a:pos x="connsiteX1399" y="connsiteY1399"/>
                    </a:cxn>
                    <a:cxn ang="0">
                      <a:pos x="connsiteX1400" y="connsiteY1400"/>
                    </a:cxn>
                    <a:cxn ang="0">
                      <a:pos x="connsiteX1401" y="connsiteY1401"/>
                    </a:cxn>
                    <a:cxn ang="0">
                      <a:pos x="connsiteX1402" y="connsiteY1402"/>
                    </a:cxn>
                    <a:cxn ang="0">
                      <a:pos x="connsiteX1403" y="connsiteY1403"/>
                    </a:cxn>
                    <a:cxn ang="0">
                      <a:pos x="connsiteX1404" y="connsiteY1404"/>
                    </a:cxn>
                    <a:cxn ang="0">
                      <a:pos x="connsiteX1405" y="connsiteY1405"/>
                    </a:cxn>
                    <a:cxn ang="0">
                      <a:pos x="connsiteX1406" y="connsiteY1406"/>
                    </a:cxn>
                    <a:cxn ang="0">
                      <a:pos x="connsiteX1407" y="connsiteY1407"/>
                    </a:cxn>
                    <a:cxn ang="0">
                      <a:pos x="connsiteX1408" y="connsiteY1408"/>
                    </a:cxn>
                    <a:cxn ang="0">
                      <a:pos x="connsiteX1409" y="connsiteY1409"/>
                    </a:cxn>
                    <a:cxn ang="0">
                      <a:pos x="connsiteX1410" y="connsiteY1410"/>
                    </a:cxn>
                    <a:cxn ang="0">
                      <a:pos x="connsiteX1411" y="connsiteY1411"/>
                    </a:cxn>
                    <a:cxn ang="0">
                      <a:pos x="connsiteX1412" y="connsiteY1412"/>
                    </a:cxn>
                    <a:cxn ang="0">
                      <a:pos x="connsiteX1413" y="connsiteY1413"/>
                    </a:cxn>
                    <a:cxn ang="0">
                      <a:pos x="connsiteX1414" y="connsiteY1414"/>
                    </a:cxn>
                    <a:cxn ang="0">
                      <a:pos x="connsiteX1415" y="connsiteY1415"/>
                    </a:cxn>
                    <a:cxn ang="0">
                      <a:pos x="connsiteX1416" y="connsiteY1416"/>
                    </a:cxn>
                    <a:cxn ang="0">
                      <a:pos x="connsiteX1417" y="connsiteY1417"/>
                    </a:cxn>
                    <a:cxn ang="0">
                      <a:pos x="connsiteX1418" y="connsiteY1418"/>
                    </a:cxn>
                    <a:cxn ang="0">
                      <a:pos x="connsiteX1419" y="connsiteY1419"/>
                    </a:cxn>
                    <a:cxn ang="0">
                      <a:pos x="connsiteX1420" y="connsiteY1420"/>
                    </a:cxn>
                    <a:cxn ang="0">
                      <a:pos x="connsiteX1421" y="connsiteY1421"/>
                    </a:cxn>
                    <a:cxn ang="0">
                      <a:pos x="connsiteX1422" y="connsiteY1422"/>
                    </a:cxn>
                    <a:cxn ang="0">
                      <a:pos x="connsiteX1423" y="connsiteY1423"/>
                    </a:cxn>
                    <a:cxn ang="0">
                      <a:pos x="connsiteX1424" y="connsiteY1424"/>
                    </a:cxn>
                    <a:cxn ang="0">
                      <a:pos x="connsiteX1425" y="connsiteY1425"/>
                    </a:cxn>
                    <a:cxn ang="0">
                      <a:pos x="connsiteX1426" y="connsiteY1426"/>
                    </a:cxn>
                    <a:cxn ang="0">
                      <a:pos x="connsiteX1427" y="connsiteY1427"/>
                    </a:cxn>
                    <a:cxn ang="0">
                      <a:pos x="connsiteX1428" y="connsiteY1428"/>
                    </a:cxn>
                    <a:cxn ang="0">
                      <a:pos x="connsiteX1429" y="connsiteY1429"/>
                    </a:cxn>
                    <a:cxn ang="0">
                      <a:pos x="connsiteX1430" y="connsiteY1430"/>
                    </a:cxn>
                    <a:cxn ang="0">
                      <a:pos x="connsiteX1431" y="connsiteY1431"/>
                    </a:cxn>
                    <a:cxn ang="0">
                      <a:pos x="connsiteX1432" y="connsiteY1432"/>
                    </a:cxn>
                    <a:cxn ang="0">
                      <a:pos x="connsiteX1433" y="connsiteY1433"/>
                    </a:cxn>
                    <a:cxn ang="0">
                      <a:pos x="connsiteX1434" y="connsiteY1434"/>
                    </a:cxn>
                    <a:cxn ang="0">
                      <a:pos x="connsiteX1435" y="connsiteY1435"/>
                    </a:cxn>
                    <a:cxn ang="0">
                      <a:pos x="connsiteX1436" y="connsiteY1436"/>
                    </a:cxn>
                    <a:cxn ang="0">
                      <a:pos x="connsiteX1437" y="connsiteY1437"/>
                    </a:cxn>
                    <a:cxn ang="0">
                      <a:pos x="connsiteX1438" y="connsiteY1438"/>
                    </a:cxn>
                    <a:cxn ang="0">
                      <a:pos x="connsiteX1439" y="connsiteY1439"/>
                    </a:cxn>
                    <a:cxn ang="0">
                      <a:pos x="connsiteX1440" y="connsiteY1440"/>
                    </a:cxn>
                    <a:cxn ang="0">
                      <a:pos x="connsiteX1441" y="connsiteY1441"/>
                    </a:cxn>
                    <a:cxn ang="0">
                      <a:pos x="connsiteX1442" y="connsiteY1442"/>
                    </a:cxn>
                    <a:cxn ang="0">
                      <a:pos x="connsiteX1443" y="connsiteY1443"/>
                    </a:cxn>
                    <a:cxn ang="0">
                      <a:pos x="connsiteX1444" y="connsiteY1444"/>
                    </a:cxn>
                    <a:cxn ang="0">
                      <a:pos x="connsiteX1445" y="connsiteY1445"/>
                    </a:cxn>
                    <a:cxn ang="0">
                      <a:pos x="connsiteX1446" y="connsiteY1446"/>
                    </a:cxn>
                    <a:cxn ang="0">
                      <a:pos x="connsiteX1447" y="connsiteY1447"/>
                    </a:cxn>
                    <a:cxn ang="0">
                      <a:pos x="connsiteX1448" y="connsiteY1448"/>
                    </a:cxn>
                    <a:cxn ang="0">
                      <a:pos x="connsiteX1449" y="connsiteY1449"/>
                    </a:cxn>
                    <a:cxn ang="0">
                      <a:pos x="connsiteX1450" y="connsiteY1450"/>
                    </a:cxn>
                    <a:cxn ang="0">
                      <a:pos x="connsiteX1451" y="connsiteY1451"/>
                    </a:cxn>
                    <a:cxn ang="0">
                      <a:pos x="connsiteX1452" y="connsiteY1452"/>
                    </a:cxn>
                    <a:cxn ang="0">
                      <a:pos x="connsiteX1453" y="connsiteY1453"/>
                    </a:cxn>
                    <a:cxn ang="0">
                      <a:pos x="connsiteX1454" y="connsiteY1454"/>
                    </a:cxn>
                    <a:cxn ang="0">
                      <a:pos x="connsiteX1455" y="connsiteY1455"/>
                    </a:cxn>
                    <a:cxn ang="0">
                      <a:pos x="connsiteX1456" y="connsiteY1456"/>
                    </a:cxn>
                    <a:cxn ang="0">
                      <a:pos x="connsiteX1457" y="connsiteY1457"/>
                    </a:cxn>
                    <a:cxn ang="0">
                      <a:pos x="connsiteX1458" y="connsiteY1458"/>
                    </a:cxn>
                    <a:cxn ang="0">
                      <a:pos x="connsiteX1459" y="connsiteY1459"/>
                    </a:cxn>
                    <a:cxn ang="0">
                      <a:pos x="connsiteX1460" y="connsiteY1460"/>
                    </a:cxn>
                    <a:cxn ang="0">
                      <a:pos x="connsiteX1461" y="connsiteY1461"/>
                    </a:cxn>
                    <a:cxn ang="0">
                      <a:pos x="connsiteX1462" y="connsiteY1462"/>
                    </a:cxn>
                    <a:cxn ang="0">
                      <a:pos x="connsiteX1463" y="connsiteY1463"/>
                    </a:cxn>
                    <a:cxn ang="0">
                      <a:pos x="connsiteX1464" y="connsiteY1464"/>
                    </a:cxn>
                    <a:cxn ang="0">
                      <a:pos x="connsiteX1465" y="connsiteY1465"/>
                    </a:cxn>
                    <a:cxn ang="0">
                      <a:pos x="connsiteX1466" y="connsiteY1466"/>
                    </a:cxn>
                    <a:cxn ang="0">
                      <a:pos x="connsiteX1467" y="connsiteY1467"/>
                    </a:cxn>
                    <a:cxn ang="0">
                      <a:pos x="connsiteX1468" y="connsiteY1468"/>
                    </a:cxn>
                    <a:cxn ang="0">
                      <a:pos x="connsiteX1469" y="connsiteY1469"/>
                    </a:cxn>
                    <a:cxn ang="0">
                      <a:pos x="connsiteX1470" y="connsiteY1470"/>
                    </a:cxn>
                    <a:cxn ang="0">
                      <a:pos x="connsiteX1471" y="connsiteY1471"/>
                    </a:cxn>
                    <a:cxn ang="0">
                      <a:pos x="connsiteX1472" y="connsiteY1472"/>
                    </a:cxn>
                    <a:cxn ang="0">
                      <a:pos x="connsiteX1473" y="connsiteY1473"/>
                    </a:cxn>
                    <a:cxn ang="0">
                      <a:pos x="connsiteX1474" y="connsiteY1474"/>
                    </a:cxn>
                    <a:cxn ang="0">
                      <a:pos x="connsiteX1475" y="connsiteY1475"/>
                    </a:cxn>
                    <a:cxn ang="0">
                      <a:pos x="connsiteX1476" y="connsiteY1476"/>
                    </a:cxn>
                    <a:cxn ang="0">
                      <a:pos x="connsiteX1477" y="connsiteY1477"/>
                    </a:cxn>
                    <a:cxn ang="0">
                      <a:pos x="connsiteX1478" y="connsiteY1478"/>
                    </a:cxn>
                    <a:cxn ang="0">
                      <a:pos x="connsiteX1479" y="connsiteY1479"/>
                    </a:cxn>
                    <a:cxn ang="0">
                      <a:pos x="connsiteX1480" y="connsiteY1480"/>
                    </a:cxn>
                    <a:cxn ang="0">
                      <a:pos x="connsiteX1481" y="connsiteY1481"/>
                    </a:cxn>
                    <a:cxn ang="0">
                      <a:pos x="connsiteX1482" y="connsiteY1482"/>
                    </a:cxn>
                    <a:cxn ang="0">
                      <a:pos x="connsiteX1483" y="connsiteY1483"/>
                    </a:cxn>
                    <a:cxn ang="0">
                      <a:pos x="connsiteX1484" y="connsiteY1484"/>
                    </a:cxn>
                    <a:cxn ang="0">
                      <a:pos x="connsiteX1485" y="connsiteY1485"/>
                    </a:cxn>
                    <a:cxn ang="0">
                      <a:pos x="connsiteX1486" y="connsiteY1486"/>
                    </a:cxn>
                    <a:cxn ang="0">
                      <a:pos x="connsiteX1487" y="connsiteY1487"/>
                    </a:cxn>
                    <a:cxn ang="0">
                      <a:pos x="connsiteX1488" y="connsiteY1488"/>
                    </a:cxn>
                    <a:cxn ang="0">
                      <a:pos x="connsiteX1489" y="connsiteY1489"/>
                    </a:cxn>
                    <a:cxn ang="0">
                      <a:pos x="connsiteX1490" y="connsiteY1490"/>
                    </a:cxn>
                    <a:cxn ang="0">
                      <a:pos x="connsiteX1491" y="connsiteY1491"/>
                    </a:cxn>
                    <a:cxn ang="0">
                      <a:pos x="connsiteX1492" y="connsiteY1492"/>
                    </a:cxn>
                    <a:cxn ang="0">
                      <a:pos x="connsiteX1493" y="connsiteY1493"/>
                    </a:cxn>
                    <a:cxn ang="0">
                      <a:pos x="connsiteX1494" y="connsiteY1494"/>
                    </a:cxn>
                    <a:cxn ang="0">
                      <a:pos x="connsiteX1495" y="connsiteY1495"/>
                    </a:cxn>
                    <a:cxn ang="0">
                      <a:pos x="connsiteX1496" y="connsiteY1496"/>
                    </a:cxn>
                    <a:cxn ang="0">
                      <a:pos x="connsiteX1497" y="connsiteY1497"/>
                    </a:cxn>
                    <a:cxn ang="0">
                      <a:pos x="connsiteX1498" y="connsiteY1498"/>
                    </a:cxn>
                    <a:cxn ang="0">
                      <a:pos x="connsiteX1499" y="connsiteY1499"/>
                    </a:cxn>
                    <a:cxn ang="0">
                      <a:pos x="connsiteX1500" y="connsiteY1500"/>
                    </a:cxn>
                    <a:cxn ang="0">
                      <a:pos x="connsiteX1501" y="connsiteY1501"/>
                    </a:cxn>
                    <a:cxn ang="0">
                      <a:pos x="connsiteX1502" y="connsiteY1502"/>
                    </a:cxn>
                    <a:cxn ang="0">
                      <a:pos x="connsiteX1503" y="connsiteY1503"/>
                    </a:cxn>
                    <a:cxn ang="0">
                      <a:pos x="connsiteX1504" y="connsiteY1504"/>
                    </a:cxn>
                    <a:cxn ang="0">
                      <a:pos x="connsiteX1505" y="connsiteY1505"/>
                    </a:cxn>
                    <a:cxn ang="0">
                      <a:pos x="connsiteX1506" y="connsiteY1506"/>
                    </a:cxn>
                    <a:cxn ang="0">
                      <a:pos x="connsiteX1507" y="connsiteY1507"/>
                    </a:cxn>
                    <a:cxn ang="0">
                      <a:pos x="connsiteX1508" y="connsiteY1508"/>
                    </a:cxn>
                    <a:cxn ang="0">
                      <a:pos x="connsiteX1509" y="connsiteY1509"/>
                    </a:cxn>
                    <a:cxn ang="0">
                      <a:pos x="connsiteX1510" y="connsiteY1510"/>
                    </a:cxn>
                    <a:cxn ang="0">
                      <a:pos x="connsiteX1511" y="connsiteY1511"/>
                    </a:cxn>
                    <a:cxn ang="0">
                      <a:pos x="connsiteX1512" y="connsiteY1512"/>
                    </a:cxn>
                    <a:cxn ang="0">
                      <a:pos x="connsiteX1513" y="connsiteY1513"/>
                    </a:cxn>
                    <a:cxn ang="0">
                      <a:pos x="connsiteX1514" y="connsiteY1514"/>
                    </a:cxn>
                    <a:cxn ang="0">
                      <a:pos x="connsiteX1515" y="connsiteY1515"/>
                    </a:cxn>
                    <a:cxn ang="0">
                      <a:pos x="connsiteX1516" y="connsiteY1516"/>
                    </a:cxn>
                    <a:cxn ang="0">
                      <a:pos x="connsiteX1517" y="connsiteY1517"/>
                    </a:cxn>
                    <a:cxn ang="0">
                      <a:pos x="connsiteX1518" y="connsiteY1518"/>
                    </a:cxn>
                    <a:cxn ang="0">
                      <a:pos x="connsiteX1519" y="connsiteY1519"/>
                    </a:cxn>
                    <a:cxn ang="0">
                      <a:pos x="connsiteX1520" y="connsiteY1520"/>
                    </a:cxn>
                    <a:cxn ang="0">
                      <a:pos x="connsiteX1521" y="connsiteY1521"/>
                    </a:cxn>
                    <a:cxn ang="0">
                      <a:pos x="connsiteX1522" y="connsiteY1522"/>
                    </a:cxn>
                    <a:cxn ang="0">
                      <a:pos x="connsiteX1523" y="connsiteY1523"/>
                    </a:cxn>
                    <a:cxn ang="0">
                      <a:pos x="connsiteX1524" y="connsiteY1524"/>
                    </a:cxn>
                    <a:cxn ang="0">
                      <a:pos x="connsiteX1525" y="connsiteY1525"/>
                    </a:cxn>
                    <a:cxn ang="0">
                      <a:pos x="connsiteX1526" y="connsiteY1526"/>
                    </a:cxn>
                    <a:cxn ang="0">
                      <a:pos x="connsiteX1527" y="connsiteY1527"/>
                    </a:cxn>
                    <a:cxn ang="0">
                      <a:pos x="connsiteX1528" y="connsiteY1528"/>
                    </a:cxn>
                    <a:cxn ang="0">
                      <a:pos x="connsiteX1529" y="connsiteY1529"/>
                    </a:cxn>
                    <a:cxn ang="0">
                      <a:pos x="connsiteX1530" y="connsiteY1530"/>
                    </a:cxn>
                    <a:cxn ang="0">
                      <a:pos x="connsiteX1531" y="connsiteY1531"/>
                    </a:cxn>
                    <a:cxn ang="0">
                      <a:pos x="connsiteX1532" y="connsiteY1532"/>
                    </a:cxn>
                    <a:cxn ang="0">
                      <a:pos x="connsiteX1533" y="connsiteY1533"/>
                    </a:cxn>
                    <a:cxn ang="0">
                      <a:pos x="connsiteX1534" y="connsiteY1534"/>
                    </a:cxn>
                    <a:cxn ang="0">
                      <a:pos x="connsiteX1535" y="connsiteY1535"/>
                    </a:cxn>
                    <a:cxn ang="0">
                      <a:pos x="connsiteX1536" y="connsiteY1536"/>
                    </a:cxn>
                    <a:cxn ang="0">
                      <a:pos x="connsiteX1537" y="connsiteY1537"/>
                    </a:cxn>
                    <a:cxn ang="0">
                      <a:pos x="connsiteX1538" y="connsiteY1538"/>
                    </a:cxn>
                    <a:cxn ang="0">
                      <a:pos x="connsiteX1539" y="connsiteY1539"/>
                    </a:cxn>
                    <a:cxn ang="0">
                      <a:pos x="connsiteX1540" y="connsiteY1540"/>
                    </a:cxn>
                    <a:cxn ang="0">
                      <a:pos x="connsiteX1541" y="connsiteY1541"/>
                    </a:cxn>
                    <a:cxn ang="0">
                      <a:pos x="connsiteX1542" y="connsiteY1542"/>
                    </a:cxn>
                    <a:cxn ang="0">
                      <a:pos x="connsiteX1543" y="connsiteY1543"/>
                    </a:cxn>
                    <a:cxn ang="0">
                      <a:pos x="connsiteX1544" y="connsiteY1544"/>
                    </a:cxn>
                    <a:cxn ang="0">
                      <a:pos x="connsiteX1545" y="connsiteY1545"/>
                    </a:cxn>
                    <a:cxn ang="0">
                      <a:pos x="connsiteX1546" y="connsiteY1546"/>
                    </a:cxn>
                    <a:cxn ang="0">
                      <a:pos x="connsiteX1547" y="connsiteY1547"/>
                    </a:cxn>
                    <a:cxn ang="0">
                      <a:pos x="connsiteX1548" y="connsiteY1548"/>
                    </a:cxn>
                    <a:cxn ang="0">
                      <a:pos x="connsiteX1549" y="connsiteY1549"/>
                    </a:cxn>
                    <a:cxn ang="0">
                      <a:pos x="connsiteX1550" y="connsiteY1550"/>
                    </a:cxn>
                    <a:cxn ang="0">
                      <a:pos x="connsiteX1551" y="connsiteY1551"/>
                    </a:cxn>
                    <a:cxn ang="0">
                      <a:pos x="connsiteX1552" y="connsiteY1552"/>
                    </a:cxn>
                    <a:cxn ang="0">
                      <a:pos x="connsiteX1553" y="connsiteY1553"/>
                    </a:cxn>
                    <a:cxn ang="0">
                      <a:pos x="connsiteX1554" y="connsiteY1554"/>
                    </a:cxn>
                    <a:cxn ang="0">
                      <a:pos x="connsiteX1555" y="connsiteY1555"/>
                    </a:cxn>
                    <a:cxn ang="0">
                      <a:pos x="connsiteX1556" y="connsiteY1556"/>
                    </a:cxn>
                    <a:cxn ang="0">
                      <a:pos x="connsiteX1557" y="connsiteY1557"/>
                    </a:cxn>
                    <a:cxn ang="0">
                      <a:pos x="connsiteX1558" y="connsiteY1558"/>
                    </a:cxn>
                    <a:cxn ang="0">
                      <a:pos x="connsiteX1559" y="connsiteY1559"/>
                    </a:cxn>
                    <a:cxn ang="0">
                      <a:pos x="connsiteX1560" y="connsiteY1560"/>
                    </a:cxn>
                    <a:cxn ang="0">
                      <a:pos x="connsiteX1561" y="connsiteY1561"/>
                    </a:cxn>
                    <a:cxn ang="0">
                      <a:pos x="connsiteX1562" y="connsiteY1562"/>
                    </a:cxn>
                    <a:cxn ang="0">
                      <a:pos x="connsiteX1563" y="connsiteY1563"/>
                    </a:cxn>
                    <a:cxn ang="0">
                      <a:pos x="connsiteX1564" y="connsiteY1564"/>
                    </a:cxn>
                    <a:cxn ang="0">
                      <a:pos x="connsiteX1565" y="connsiteY1565"/>
                    </a:cxn>
                    <a:cxn ang="0">
                      <a:pos x="connsiteX1566" y="connsiteY1566"/>
                    </a:cxn>
                    <a:cxn ang="0">
                      <a:pos x="connsiteX1567" y="connsiteY1567"/>
                    </a:cxn>
                    <a:cxn ang="0">
                      <a:pos x="connsiteX1568" y="connsiteY1568"/>
                    </a:cxn>
                    <a:cxn ang="0">
                      <a:pos x="connsiteX1569" y="connsiteY1569"/>
                    </a:cxn>
                    <a:cxn ang="0">
                      <a:pos x="connsiteX1570" y="connsiteY1570"/>
                    </a:cxn>
                    <a:cxn ang="0">
                      <a:pos x="connsiteX1571" y="connsiteY1571"/>
                    </a:cxn>
                    <a:cxn ang="0">
                      <a:pos x="connsiteX1572" y="connsiteY1572"/>
                    </a:cxn>
                    <a:cxn ang="0">
                      <a:pos x="connsiteX1573" y="connsiteY1573"/>
                    </a:cxn>
                    <a:cxn ang="0">
                      <a:pos x="connsiteX1574" y="connsiteY1574"/>
                    </a:cxn>
                    <a:cxn ang="0">
                      <a:pos x="connsiteX1575" y="connsiteY1575"/>
                    </a:cxn>
                    <a:cxn ang="0">
                      <a:pos x="connsiteX1576" y="connsiteY1576"/>
                    </a:cxn>
                    <a:cxn ang="0">
                      <a:pos x="connsiteX1577" y="connsiteY1577"/>
                    </a:cxn>
                    <a:cxn ang="0">
                      <a:pos x="connsiteX1578" y="connsiteY1578"/>
                    </a:cxn>
                    <a:cxn ang="0">
                      <a:pos x="connsiteX1579" y="connsiteY1579"/>
                    </a:cxn>
                    <a:cxn ang="0">
                      <a:pos x="connsiteX1580" y="connsiteY1580"/>
                    </a:cxn>
                    <a:cxn ang="0">
                      <a:pos x="connsiteX1581" y="connsiteY1581"/>
                    </a:cxn>
                    <a:cxn ang="0">
                      <a:pos x="connsiteX1582" y="connsiteY1582"/>
                    </a:cxn>
                    <a:cxn ang="0">
                      <a:pos x="connsiteX1583" y="connsiteY1583"/>
                    </a:cxn>
                    <a:cxn ang="0">
                      <a:pos x="connsiteX1584" y="connsiteY1584"/>
                    </a:cxn>
                    <a:cxn ang="0">
                      <a:pos x="connsiteX1585" y="connsiteY1585"/>
                    </a:cxn>
                    <a:cxn ang="0">
                      <a:pos x="connsiteX1586" y="connsiteY1586"/>
                    </a:cxn>
                    <a:cxn ang="0">
                      <a:pos x="connsiteX1587" y="connsiteY1587"/>
                    </a:cxn>
                    <a:cxn ang="0">
                      <a:pos x="connsiteX1588" y="connsiteY1588"/>
                    </a:cxn>
                    <a:cxn ang="0">
                      <a:pos x="connsiteX1589" y="connsiteY1589"/>
                    </a:cxn>
                    <a:cxn ang="0">
                      <a:pos x="connsiteX1590" y="connsiteY1590"/>
                    </a:cxn>
                    <a:cxn ang="0">
                      <a:pos x="connsiteX1591" y="connsiteY1591"/>
                    </a:cxn>
                    <a:cxn ang="0">
                      <a:pos x="connsiteX1592" y="connsiteY1592"/>
                    </a:cxn>
                    <a:cxn ang="0">
                      <a:pos x="connsiteX1593" y="connsiteY1593"/>
                    </a:cxn>
                    <a:cxn ang="0">
                      <a:pos x="connsiteX1594" y="connsiteY1594"/>
                    </a:cxn>
                    <a:cxn ang="0">
                      <a:pos x="connsiteX1595" y="connsiteY1595"/>
                    </a:cxn>
                    <a:cxn ang="0">
                      <a:pos x="connsiteX1596" y="connsiteY1596"/>
                    </a:cxn>
                    <a:cxn ang="0">
                      <a:pos x="connsiteX1597" y="connsiteY1597"/>
                    </a:cxn>
                    <a:cxn ang="0">
                      <a:pos x="connsiteX1598" y="connsiteY1598"/>
                    </a:cxn>
                    <a:cxn ang="0">
                      <a:pos x="connsiteX1599" y="connsiteY1599"/>
                    </a:cxn>
                    <a:cxn ang="0">
                      <a:pos x="connsiteX1600" y="connsiteY1600"/>
                    </a:cxn>
                    <a:cxn ang="0">
                      <a:pos x="connsiteX1601" y="connsiteY1601"/>
                    </a:cxn>
                    <a:cxn ang="0">
                      <a:pos x="connsiteX1602" y="connsiteY1602"/>
                    </a:cxn>
                    <a:cxn ang="0">
                      <a:pos x="connsiteX1603" y="connsiteY1603"/>
                    </a:cxn>
                    <a:cxn ang="0">
                      <a:pos x="connsiteX1604" y="connsiteY1604"/>
                    </a:cxn>
                    <a:cxn ang="0">
                      <a:pos x="connsiteX1605" y="connsiteY1605"/>
                    </a:cxn>
                    <a:cxn ang="0">
                      <a:pos x="connsiteX1606" y="connsiteY1606"/>
                    </a:cxn>
                    <a:cxn ang="0">
                      <a:pos x="connsiteX1607" y="connsiteY1607"/>
                    </a:cxn>
                    <a:cxn ang="0">
                      <a:pos x="connsiteX1608" y="connsiteY1608"/>
                    </a:cxn>
                    <a:cxn ang="0">
                      <a:pos x="connsiteX1609" y="connsiteY1609"/>
                    </a:cxn>
                    <a:cxn ang="0">
                      <a:pos x="connsiteX1610" y="connsiteY1610"/>
                    </a:cxn>
                    <a:cxn ang="0">
                      <a:pos x="connsiteX1611" y="connsiteY1611"/>
                    </a:cxn>
                    <a:cxn ang="0">
                      <a:pos x="connsiteX1612" y="connsiteY1612"/>
                    </a:cxn>
                    <a:cxn ang="0">
                      <a:pos x="connsiteX1613" y="connsiteY1613"/>
                    </a:cxn>
                    <a:cxn ang="0">
                      <a:pos x="connsiteX1614" y="connsiteY1614"/>
                    </a:cxn>
                    <a:cxn ang="0">
                      <a:pos x="connsiteX1615" y="connsiteY1615"/>
                    </a:cxn>
                    <a:cxn ang="0">
                      <a:pos x="connsiteX1616" y="connsiteY1616"/>
                    </a:cxn>
                    <a:cxn ang="0">
                      <a:pos x="connsiteX1617" y="connsiteY1617"/>
                    </a:cxn>
                    <a:cxn ang="0">
                      <a:pos x="connsiteX1618" y="connsiteY1618"/>
                    </a:cxn>
                    <a:cxn ang="0">
                      <a:pos x="connsiteX1619" y="connsiteY1619"/>
                    </a:cxn>
                    <a:cxn ang="0">
                      <a:pos x="connsiteX1620" y="connsiteY1620"/>
                    </a:cxn>
                    <a:cxn ang="0">
                      <a:pos x="connsiteX1621" y="connsiteY1621"/>
                    </a:cxn>
                    <a:cxn ang="0">
                      <a:pos x="connsiteX1622" y="connsiteY1622"/>
                    </a:cxn>
                    <a:cxn ang="0">
                      <a:pos x="connsiteX1623" y="connsiteY1623"/>
                    </a:cxn>
                    <a:cxn ang="0">
                      <a:pos x="connsiteX1624" y="connsiteY1624"/>
                    </a:cxn>
                    <a:cxn ang="0">
                      <a:pos x="connsiteX1625" y="connsiteY1625"/>
                    </a:cxn>
                    <a:cxn ang="0">
                      <a:pos x="connsiteX1626" y="connsiteY1626"/>
                    </a:cxn>
                    <a:cxn ang="0">
                      <a:pos x="connsiteX1627" y="connsiteY1627"/>
                    </a:cxn>
                    <a:cxn ang="0">
                      <a:pos x="connsiteX1628" y="connsiteY1628"/>
                    </a:cxn>
                    <a:cxn ang="0">
                      <a:pos x="connsiteX1629" y="connsiteY1629"/>
                    </a:cxn>
                    <a:cxn ang="0">
                      <a:pos x="connsiteX1630" y="connsiteY1630"/>
                    </a:cxn>
                    <a:cxn ang="0">
                      <a:pos x="connsiteX1631" y="connsiteY1631"/>
                    </a:cxn>
                    <a:cxn ang="0">
                      <a:pos x="connsiteX1632" y="connsiteY1632"/>
                    </a:cxn>
                    <a:cxn ang="0">
                      <a:pos x="connsiteX1633" y="connsiteY1633"/>
                    </a:cxn>
                    <a:cxn ang="0">
                      <a:pos x="connsiteX1634" y="connsiteY1634"/>
                    </a:cxn>
                    <a:cxn ang="0">
                      <a:pos x="connsiteX1635" y="connsiteY1635"/>
                    </a:cxn>
                    <a:cxn ang="0">
                      <a:pos x="connsiteX1636" y="connsiteY1636"/>
                    </a:cxn>
                    <a:cxn ang="0">
                      <a:pos x="connsiteX1637" y="connsiteY1637"/>
                    </a:cxn>
                    <a:cxn ang="0">
                      <a:pos x="connsiteX1638" y="connsiteY1638"/>
                    </a:cxn>
                    <a:cxn ang="0">
                      <a:pos x="connsiteX1639" y="connsiteY1639"/>
                    </a:cxn>
                    <a:cxn ang="0">
                      <a:pos x="connsiteX1640" y="connsiteY1640"/>
                    </a:cxn>
                    <a:cxn ang="0">
                      <a:pos x="connsiteX1641" y="connsiteY1641"/>
                    </a:cxn>
                    <a:cxn ang="0">
                      <a:pos x="connsiteX1642" y="connsiteY1642"/>
                    </a:cxn>
                    <a:cxn ang="0">
                      <a:pos x="connsiteX1643" y="connsiteY1643"/>
                    </a:cxn>
                    <a:cxn ang="0">
                      <a:pos x="connsiteX1644" y="connsiteY1644"/>
                    </a:cxn>
                    <a:cxn ang="0">
                      <a:pos x="connsiteX1645" y="connsiteY1645"/>
                    </a:cxn>
                    <a:cxn ang="0">
                      <a:pos x="connsiteX1646" y="connsiteY1646"/>
                    </a:cxn>
                    <a:cxn ang="0">
                      <a:pos x="connsiteX1647" y="connsiteY1647"/>
                    </a:cxn>
                    <a:cxn ang="0">
                      <a:pos x="connsiteX1648" y="connsiteY1648"/>
                    </a:cxn>
                    <a:cxn ang="0">
                      <a:pos x="connsiteX1649" y="connsiteY1649"/>
                    </a:cxn>
                    <a:cxn ang="0">
                      <a:pos x="connsiteX1650" y="connsiteY1650"/>
                    </a:cxn>
                    <a:cxn ang="0">
                      <a:pos x="connsiteX1651" y="connsiteY1651"/>
                    </a:cxn>
                    <a:cxn ang="0">
                      <a:pos x="connsiteX1652" y="connsiteY1652"/>
                    </a:cxn>
                    <a:cxn ang="0">
                      <a:pos x="connsiteX1653" y="connsiteY1653"/>
                    </a:cxn>
                    <a:cxn ang="0">
                      <a:pos x="connsiteX1654" y="connsiteY1654"/>
                    </a:cxn>
                    <a:cxn ang="0">
                      <a:pos x="connsiteX1655" y="connsiteY1655"/>
                    </a:cxn>
                    <a:cxn ang="0">
                      <a:pos x="connsiteX1656" y="connsiteY1656"/>
                    </a:cxn>
                    <a:cxn ang="0">
                      <a:pos x="connsiteX1657" y="connsiteY1657"/>
                    </a:cxn>
                    <a:cxn ang="0">
                      <a:pos x="connsiteX1658" y="connsiteY1658"/>
                    </a:cxn>
                    <a:cxn ang="0">
                      <a:pos x="connsiteX1659" y="connsiteY1659"/>
                    </a:cxn>
                    <a:cxn ang="0">
                      <a:pos x="connsiteX1660" y="connsiteY1660"/>
                    </a:cxn>
                    <a:cxn ang="0">
                      <a:pos x="connsiteX1661" y="connsiteY1661"/>
                    </a:cxn>
                    <a:cxn ang="0">
                      <a:pos x="connsiteX1662" y="connsiteY1662"/>
                    </a:cxn>
                    <a:cxn ang="0">
                      <a:pos x="connsiteX1663" y="connsiteY1663"/>
                    </a:cxn>
                    <a:cxn ang="0">
                      <a:pos x="connsiteX1664" y="connsiteY1664"/>
                    </a:cxn>
                    <a:cxn ang="0">
                      <a:pos x="connsiteX1665" y="connsiteY1665"/>
                    </a:cxn>
                    <a:cxn ang="0">
                      <a:pos x="connsiteX1666" y="connsiteY1666"/>
                    </a:cxn>
                    <a:cxn ang="0">
                      <a:pos x="connsiteX1667" y="connsiteY1667"/>
                    </a:cxn>
                    <a:cxn ang="0">
                      <a:pos x="connsiteX1668" y="connsiteY1668"/>
                    </a:cxn>
                    <a:cxn ang="0">
                      <a:pos x="connsiteX1669" y="connsiteY1669"/>
                    </a:cxn>
                    <a:cxn ang="0">
                      <a:pos x="connsiteX1670" y="connsiteY1670"/>
                    </a:cxn>
                    <a:cxn ang="0">
                      <a:pos x="connsiteX1671" y="connsiteY1671"/>
                    </a:cxn>
                    <a:cxn ang="0">
                      <a:pos x="connsiteX1672" y="connsiteY1672"/>
                    </a:cxn>
                    <a:cxn ang="0">
                      <a:pos x="connsiteX1673" y="connsiteY1673"/>
                    </a:cxn>
                    <a:cxn ang="0">
                      <a:pos x="connsiteX1674" y="connsiteY1674"/>
                    </a:cxn>
                    <a:cxn ang="0">
                      <a:pos x="connsiteX1675" y="connsiteY1675"/>
                    </a:cxn>
                    <a:cxn ang="0">
                      <a:pos x="connsiteX1676" y="connsiteY1676"/>
                    </a:cxn>
                    <a:cxn ang="0">
                      <a:pos x="connsiteX1677" y="connsiteY1677"/>
                    </a:cxn>
                    <a:cxn ang="0">
                      <a:pos x="connsiteX1678" y="connsiteY1678"/>
                    </a:cxn>
                    <a:cxn ang="0">
                      <a:pos x="connsiteX1679" y="connsiteY1679"/>
                    </a:cxn>
                    <a:cxn ang="0">
                      <a:pos x="connsiteX1680" y="connsiteY1680"/>
                    </a:cxn>
                    <a:cxn ang="0">
                      <a:pos x="connsiteX1681" y="connsiteY1681"/>
                    </a:cxn>
                    <a:cxn ang="0">
                      <a:pos x="connsiteX1682" y="connsiteY1682"/>
                    </a:cxn>
                    <a:cxn ang="0">
                      <a:pos x="connsiteX1683" y="connsiteY1683"/>
                    </a:cxn>
                    <a:cxn ang="0">
                      <a:pos x="connsiteX1684" y="connsiteY1684"/>
                    </a:cxn>
                    <a:cxn ang="0">
                      <a:pos x="connsiteX1685" y="connsiteY1685"/>
                    </a:cxn>
                    <a:cxn ang="0">
                      <a:pos x="connsiteX1686" y="connsiteY1686"/>
                    </a:cxn>
                    <a:cxn ang="0">
                      <a:pos x="connsiteX1687" y="connsiteY1687"/>
                    </a:cxn>
                    <a:cxn ang="0">
                      <a:pos x="connsiteX1688" y="connsiteY1688"/>
                    </a:cxn>
                    <a:cxn ang="0">
                      <a:pos x="connsiteX1689" y="connsiteY1689"/>
                    </a:cxn>
                    <a:cxn ang="0">
                      <a:pos x="connsiteX1690" y="connsiteY1690"/>
                    </a:cxn>
                    <a:cxn ang="0">
                      <a:pos x="connsiteX1691" y="connsiteY1691"/>
                    </a:cxn>
                    <a:cxn ang="0">
                      <a:pos x="connsiteX1692" y="connsiteY1692"/>
                    </a:cxn>
                    <a:cxn ang="0">
                      <a:pos x="connsiteX1693" y="connsiteY1693"/>
                    </a:cxn>
                    <a:cxn ang="0">
                      <a:pos x="connsiteX1694" y="connsiteY1694"/>
                    </a:cxn>
                    <a:cxn ang="0">
                      <a:pos x="connsiteX1695" y="connsiteY1695"/>
                    </a:cxn>
                    <a:cxn ang="0">
                      <a:pos x="connsiteX1696" y="connsiteY1696"/>
                    </a:cxn>
                    <a:cxn ang="0">
                      <a:pos x="connsiteX1697" y="connsiteY1697"/>
                    </a:cxn>
                    <a:cxn ang="0">
                      <a:pos x="connsiteX1698" y="connsiteY1698"/>
                    </a:cxn>
                    <a:cxn ang="0">
                      <a:pos x="connsiteX1699" y="connsiteY1699"/>
                    </a:cxn>
                    <a:cxn ang="0">
                      <a:pos x="connsiteX1700" y="connsiteY1700"/>
                    </a:cxn>
                    <a:cxn ang="0">
                      <a:pos x="connsiteX1701" y="connsiteY1701"/>
                    </a:cxn>
                    <a:cxn ang="0">
                      <a:pos x="connsiteX1702" y="connsiteY1702"/>
                    </a:cxn>
                    <a:cxn ang="0">
                      <a:pos x="connsiteX1703" y="connsiteY1703"/>
                    </a:cxn>
                    <a:cxn ang="0">
                      <a:pos x="connsiteX1704" y="connsiteY1704"/>
                    </a:cxn>
                    <a:cxn ang="0">
                      <a:pos x="connsiteX1705" y="connsiteY1705"/>
                    </a:cxn>
                    <a:cxn ang="0">
                      <a:pos x="connsiteX1706" y="connsiteY1706"/>
                    </a:cxn>
                    <a:cxn ang="0">
                      <a:pos x="connsiteX1707" y="connsiteY1707"/>
                    </a:cxn>
                    <a:cxn ang="0">
                      <a:pos x="connsiteX1708" y="connsiteY1708"/>
                    </a:cxn>
                    <a:cxn ang="0">
                      <a:pos x="connsiteX1709" y="connsiteY1709"/>
                    </a:cxn>
                    <a:cxn ang="0">
                      <a:pos x="connsiteX1710" y="connsiteY1710"/>
                    </a:cxn>
                    <a:cxn ang="0">
                      <a:pos x="connsiteX1711" y="connsiteY1711"/>
                    </a:cxn>
                    <a:cxn ang="0">
                      <a:pos x="connsiteX1712" y="connsiteY1712"/>
                    </a:cxn>
                    <a:cxn ang="0">
                      <a:pos x="connsiteX1713" y="connsiteY1713"/>
                    </a:cxn>
                    <a:cxn ang="0">
                      <a:pos x="connsiteX1714" y="connsiteY1714"/>
                    </a:cxn>
                    <a:cxn ang="0">
                      <a:pos x="connsiteX1715" y="connsiteY1715"/>
                    </a:cxn>
                    <a:cxn ang="0">
                      <a:pos x="connsiteX1716" y="connsiteY1716"/>
                    </a:cxn>
                    <a:cxn ang="0">
                      <a:pos x="connsiteX1717" y="connsiteY1717"/>
                    </a:cxn>
                    <a:cxn ang="0">
                      <a:pos x="connsiteX1718" y="connsiteY1718"/>
                    </a:cxn>
                    <a:cxn ang="0">
                      <a:pos x="connsiteX1719" y="connsiteY1719"/>
                    </a:cxn>
                    <a:cxn ang="0">
                      <a:pos x="connsiteX1720" y="connsiteY1720"/>
                    </a:cxn>
                    <a:cxn ang="0">
                      <a:pos x="connsiteX1721" y="connsiteY1721"/>
                    </a:cxn>
                    <a:cxn ang="0">
                      <a:pos x="connsiteX1722" y="connsiteY1722"/>
                    </a:cxn>
                    <a:cxn ang="0">
                      <a:pos x="connsiteX1723" y="connsiteY1723"/>
                    </a:cxn>
                    <a:cxn ang="0">
                      <a:pos x="connsiteX1724" y="connsiteY1724"/>
                    </a:cxn>
                    <a:cxn ang="0">
                      <a:pos x="connsiteX1725" y="connsiteY1725"/>
                    </a:cxn>
                    <a:cxn ang="0">
                      <a:pos x="connsiteX1726" y="connsiteY1726"/>
                    </a:cxn>
                    <a:cxn ang="0">
                      <a:pos x="connsiteX1727" y="connsiteY1727"/>
                    </a:cxn>
                    <a:cxn ang="0">
                      <a:pos x="connsiteX1728" y="connsiteY1728"/>
                    </a:cxn>
                    <a:cxn ang="0">
                      <a:pos x="connsiteX1729" y="connsiteY1729"/>
                    </a:cxn>
                    <a:cxn ang="0">
                      <a:pos x="connsiteX1730" y="connsiteY1730"/>
                    </a:cxn>
                    <a:cxn ang="0">
                      <a:pos x="connsiteX1731" y="connsiteY1731"/>
                    </a:cxn>
                    <a:cxn ang="0">
                      <a:pos x="connsiteX1732" y="connsiteY1732"/>
                    </a:cxn>
                    <a:cxn ang="0">
                      <a:pos x="connsiteX1733" y="connsiteY1733"/>
                    </a:cxn>
                    <a:cxn ang="0">
                      <a:pos x="connsiteX1734" y="connsiteY1734"/>
                    </a:cxn>
                    <a:cxn ang="0">
                      <a:pos x="connsiteX1735" y="connsiteY1735"/>
                    </a:cxn>
                    <a:cxn ang="0">
                      <a:pos x="connsiteX1736" y="connsiteY1736"/>
                    </a:cxn>
                    <a:cxn ang="0">
                      <a:pos x="connsiteX1737" y="connsiteY1737"/>
                    </a:cxn>
                    <a:cxn ang="0">
                      <a:pos x="connsiteX1738" y="connsiteY1738"/>
                    </a:cxn>
                    <a:cxn ang="0">
                      <a:pos x="connsiteX1739" y="connsiteY1739"/>
                    </a:cxn>
                    <a:cxn ang="0">
                      <a:pos x="connsiteX1740" y="connsiteY1740"/>
                    </a:cxn>
                    <a:cxn ang="0">
                      <a:pos x="connsiteX1741" y="connsiteY1741"/>
                    </a:cxn>
                    <a:cxn ang="0">
                      <a:pos x="connsiteX1742" y="connsiteY1742"/>
                    </a:cxn>
                    <a:cxn ang="0">
                      <a:pos x="connsiteX1743" y="connsiteY1743"/>
                    </a:cxn>
                    <a:cxn ang="0">
                      <a:pos x="connsiteX1744" y="connsiteY1744"/>
                    </a:cxn>
                    <a:cxn ang="0">
                      <a:pos x="connsiteX1745" y="connsiteY1745"/>
                    </a:cxn>
                    <a:cxn ang="0">
                      <a:pos x="connsiteX1746" y="connsiteY1746"/>
                    </a:cxn>
                    <a:cxn ang="0">
                      <a:pos x="connsiteX1747" y="connsiteY1747"/>
                    </a:cxn>
                    <a:cxn ang="0">
                      <a:pos x="connsiteX1748" y="connsiteY1748"/>
                    </a:cxn>
                    <a:cxn ang="0">
                      <a:pos x="connsiteX1749" y="connsiteY1749"/>
                    </a:cxn>
                    <a:cxn ang="0">
                      <a:pos x="connsiteX1750" y="connsiteY1750"/>
                    </a:cxn>
                    <a:cxn ang="0">
                      <a:pos x="connsiteX1751" y="connsiteY1751"/>
                    </a:cxn>
                    <a:cxn ang="0">
                      <a:pos x="connsiteX1752" y="connsiteY1752"/>
                    </a:cxn>
                    <a:cxn ang="0">
                      <a:pos x="connsiteX1753" y="connsiteY1753"/>
                    </a:cxn>
                    <a:cxn ang="0">
                      <a:pos x="connsiteX1754" y="connsiteY1754"/>
                    </a:cxn>
                    <a:cxn ang="0">
                      <a:pos x="connsiteX1755" y="connsiteY1755"/>
                    </a:cxn>
                    <a:cxn ang="0">
                      <a:pos x="connsiteX1756" y="connsiteY1756"/>
                    </a:cxn>
                    <a:cxn ang="0">
                      <a:pos x="connsiteX1757" y="connsiteY1757"/>
                    </a:cxn>
                    <a:cxn ang="0">
                      <a:pos x="connsiteX1758" y="connsiteY1758"/>
                    </a:cxn>
                    <a:cxn ang="0">
                      <a:pos x="connsiteX1759" y="connsiteY1759"/>
                    </a:cxn>
                    <a:cxn ang="0">
                      <a:pos x="connsiteX1760" y="connsiteY1760"/>
                    </a:cxn>
                    <a:cxn ang="0">
                      <a:pos x="connsiteX1761" y="connsiteY1761"/>
                    </a:cxn>
                    <a:cxn ang="0">
                      <a:pos x="connsiteX1762" y="connsiteY1762"/>
                    </a:cxn>
                    <a:cxn ang="0">
                      <a:pos x="connsiteX1763" y="connsiteY1763"/>
                    </a:cxn>
                    <a:cxn ang="0">
                      <a:pos x="connsiteX1764" y="connsiteY1764"/>
                    </a:cxn>
                    <a:cxn ang="0">
                      <a:pos x="connsiteX1765" y="connsiteY1765"/>
                    </a:cxn>
                    <a:cxn ang="0">
                      <a:pos x="connsiteX1766" y="connsiteY1766"/>
                    </a:cxn>
                    <a:cxn ang="0">
                      <a:pos x="connsiteX1767" y="connsiteY1767"/>
                    </a:cxn>
                    <a:cxn ang="0">
                      <a:pos x="connsiteX1768" y="connsiteY1768"/>
                    </a:cxn>
                    <a:cxn ang="0">
                      <a:pos x="connsiteX1769" y="connsiteY1769"/>
                    </a:cxn>
                    <a:cxn ang="0">
                      <a:pos x="connsiteX1770" y="connsiteY1770"/>
                    </a:cxn>
                    <a:cxn ang="0">
                      <a:pos x="connsiteX1771" y="connsiteY1771"/>
                    </a:cxn>
                    <a:cxn ang="0">
                      <a:pos x="connsiteX1772" y="connsiteY1772"/>
                    </a:cxn>
                    <a:cxn ang="0">
                      <a:pos x="connsiteX1773" y="connsiteY1773"/>
                    </a:cxn>
                    <a:cxn ang="0">
                      <a:pos x="connsiteX1774" y="connsiteY1774"/>
                    </a:cxn>
                    <a:cxn ang="0">
                      <a:pos x="connsiteX1775" y="connsiteY1775"/>
                    </a:cxn>
                    <a:cxn ang="0">
                      <a:pos x="connsiteX1776" y="connsiteY1776"/>
                    </a:cxn>
                    <a:cxn ang="0">
                      <a:pos x="connsiteX1777" y="connsiteY1777"/>
                    </a:cxn>
                    <a:cxn ang="0">
                      <a:pos x="connsiteX1778" y="connsiteY1778"/>
                    </a:cxn>
                    <a:cxn ang="0">
                      <a:pos x="connsiteX1779" y="connsiteY1779"/>
                    </a:cxn>
                    <a:cxn ang="0">
                      <a:pos x="connsiteX1780" y="connsiteY1780"/>
                    </a:cxn>
                    <a:cxn ang="0">
                      <a:pos x="connsiteX1781" y="connsiteY1781"/>
                    </a:cxn>
                    <a:cxn ang="0">
                      <a:pos x="connsiteX1782" y="connsiteY1782"/>
                    </a:cxn>
                    <a:cxn ang="0">
                      <a:pos x="connsiteX1783" y="connsiteY1783"/>
                    </a:cxn>
                    <a:cxn ang="0">
                      <a:pos x="connsiteX1784" y="connsiteY1784"/>
                    </a:cxn>
                    <a:cxn ang="0">
                      <a:pos x="connsiteX1785" y="connsiteY1785"/>
                    </a:cxn>
                    <a:cxn ang="0">
                      <a:pos x="connsiteX1786" y="connsiteY1786"/>
                    </a:cxn>
                    <a:cxn ang="0">
                      <a:pos x="connsiteX1787" y="connsiteY1787"/>
                    </a:cxn>
                    <a:cxn ang="0">
                      <a:pos x="connsiteX1788" y="connsiteY1788"/>
                    </a:cxn>
                    <a:cxn ang="0">
                      <a:pos x="connsiteX1789" y="connsiteY1789"/>
                    </a:cxn>
                    <a:cxn ang="0">
                      <a:pos x="connsiteX1790" y="connsiteY1790"/>
                    </a:cxn>
                    <a:cxn ang="0">
                      <a:pos x="connsiteX1791" y="connsiteY1791"/>
                    </a:cxn>
                    <a:cxn ang="0">
                      <a:pos x="connsiteX1792" y="connsiteY1792"/>
                    </a:cxn>
                    <a:cxn ang="0">
                      <a:pos x="connsiteX1793" y="connsiteY1793"/>
                    </a:cxn>
                    <a:cxn ang="0">
                      <a:pos x="connsiteX1794" y="connsiteY1794"/>
                    </a:cxn>
                    <a:cxn ang="0">
                      <a:pos x="connsiteX1795" y="connsiteY1795"/>
                    </a:cxn>
                    <a:cxn ang="0">
                      <a:pos x="connsiteX1796" y="connsiteY1796"/>
                    </a:cxn>
                    <a:cxn ang="0">
                      <a:pos x="connsiteX1797" y="connsiteY1797"/>
                    </a:cxn>
                    <a:cxn ang="0">
                      <a:pos x="connsiteX1798" y="connsiteY1798"/>
                    </a:cxn>
                    <a:cxn ang="0">
                      <a:pos x="connsiteX1799" y="connsiteY1799"/>
                    </a:cxn>
                    <a:cxn ang="0">
                      <a:pos x="connsiteX1800" y="connsiteY1800"/>
                    </a:cxn>
                    <a:cxn ang="0">
                      <a:pos x="connsiteX1801" y="connsiteY1801"/>
                    </a:cxn>
                    <a:cxn ang="0">
                      <a:pos x="connsiteX1802" y="connsiteY1802"/>
                    </a:cxn>
                    <a:cxn ang="0">
                      <a:pos x="connsiteX1803" y="connsiteY1803"/>
                    </a:cxn>
                    <a:cxn ang="0">
                      <a:pos x="connsiteX1804" y="connsiteY1804"/>
                    </a:cxn>
                    <a:cxn ang="0">
                      <a:pos x="connsiteX1805" y="connsiteY1805"/>
                    </a:cxn>
                    <a:cxn ang="0">
                      <a:pos x="connsiteX1806" y="connsiteY1806"/>
                    </a:cxn>
                    <a:cxn ang="0">
                      <a:pos x="connsiteX1807" y="connsiteY1807"/>
                    </a:cxn>
                    <a:cxn ang="0">
                      <a:pos x="connsiteX1808" y="connsiteY1808"/>
                    </a:cxn>
                    <a:cxn ang="0">
                      <a:pos x="connsiteX1809" y="connsiteY1809"/>
                    </a:cxn>
                    <a:cxn ang="0">
                      <a:pos x="connsiteX1810" y="connsiteY1810"/>
                    </a:cxn>
                    <a:cxn ang="0">
                      <a:pos x="connsiteX1811" y="connsiteY1811"/>
                    </a:cxn>
                    <a:cxn ang="0">
                      <a:pos x="connsiteX1812" y="connsiteY1812"/>
                    </a:cxn>
                    <a:cxn ang="0">
                      <a:pos x="connsiteX1813" y="connsiteY1813"/>
                    </a:cxn>
                    <a:cxn ang="0">
                      <a:pos x="connsiteX1814" y="connsiteY1814"/>
                    </a:cxn>
                    <a:cxn ang="0">
                      <a:pos x="connsiteX1815" y="connsiteY1815"/>
                    </a:cxn>
                    <a:cxn ang="0">
                      <a:pos x="connsiteX1816" y="connsiteY1816"/>
                    </a:cxn>
                    <a:cxn ang="0">
                      <a:pos x="connsiteX1817" y="connsiteY1817"/>
                    </a:cxn>
                    <a:cxn ang="0">
                      <a:pos x="connsiteX1818" y="connsiteY1818"/>
                    </a:cxn>
                    <a:cxn ang="0">
                      <a:pos x="connsiteX1819" y="connsiteY1819"/>
                    </a:cxn>
                    <a:cxn ang="0">
                      <a:pos x="connsiteX1820" y="connsiteY1820"/>
                    </a:cxn>
                    <a:cxn ang="0">
                      <a:pos x="connsiteX1821" y="connsiteY1821"/>
                    </a:cxn>
                    <a:cxn ang="0">
                      <a:pos x="connsiteX1822" y="connsiteY1822"/>
                    </a:cxn>
                    <a:cxn ang="0">
                      <a:pos x="connsiteX1823" y="connsiteY1823"/>
                    </a:cxn>
                    <a:cxn ang="0">
                      <a:pos x="connsiteX1824" y="connsiteY1824"/>
                    </a:cxn>
                    <a:cxn ang="0">
                      <a:pos x="connsiteX1825" y="connsiteY1825"/>
                    </a:cxn>
                    <a:cxn ang="0">
                      <a:pos x="connsiteX1826" y="connsiteY1826"/>
                    </a:cxn>
                    <a:cxn ang="0">
                      <a:pos x="connsiteX1827" y="connsiteY1827"/>
                    </a:cxn>
                    <a:cxn ang="0">
                      <a:pos x="connsiteX1828" y="connsiteY1828"/>
                    </a:cxn>
                    <a:cxn ang="0">
                      <a:pos x="connsiteX1829" y="connsiteY1829"/>
                    </a:cxn>
                    <a:cxn ang="0">
                      <a:pos x="connsiteX1830" y="connsiteY1830"/>
                    </a:cxn>
                    <a:cxn ang="0">
                      <a:pos x="connsiteX1831" y="connsiteY1831"/>
                    </a:cxn>
                    <a:cxn ang="0">
                      <a:pos x="connsiteX1832" y="connsiteY1832"/>
                    </a:cxn>
                    <a:cxn ang="0">
                      <a:pos x="connsiteX1833" y="connsiteY1833"/>
                    </a:cxn>
                    <a:cxn ang="0">
                      <a:pos x="connsiteX1834" y="connsiteY1834"/>
                    </a:cxn>
                    <a:cxn ang="0">
                      <a:pos x="connsiteX1835" y="connsiteY1835"/>
                    </a:cxn>
                    <a:cxn ang="0">
                      <a:pos x="connsiteX1836" y="connsiteY1836"/>
                    </a:cxn>
                    <a:cxn ang="0">
                      <a:pos x="connsiteX1837" y="connsiteY1837"/>
                    </a:cxn>
                    <a:cxn ang="0">
                      <a:pos x="connsiteX1838" y="connsiteY1838"/>
                    </a:cxn>
                    <a:cxn ang="0">
                      <a:pos x="connsiteX1839" y="connsiteY1839"/>
                    </a:cxn>
                    <a:cxn ang="0">
                      <a:pos x="connsiteX1840" y="connsiteY1840"/>
                    </a:cxn>
                    <a:cxn ang="0">
                      <a:pos x="connsiteX1841" y="connsiteY1841"/>
                    </a:cxn>
                    <a:cxn ang="0">
                      <a:pos x="connsiteX1842" y="connsiteY1842"/>
                    </a:cxn>
                    <a:cxn ang="0">
                      <a:pos x="connsiteX1843" y="connsiteY1843"/>
                    </a:cxn>
                    <a:cxn ang="0">
                      <a:pos x="connsiteX1844" y="connsiteY1844"/>
                    </a:cxn>
                    <a:cxn ang="0">
                      <a:pos x="connsiteX1845" y="connsiteY1845"/>
                    </a:cxn>
                    <a:cxn ang="0">
                      <a:pos x="connsiteX1846" y="connsiteY1846"/>
                    </a:cxn>
                    <a:cxn ang="0">
                      <a:pos x="connsiteX1847" y="connsiteY1847"/>
                    </a:cxn>
                    <a:cxn ang="0">
                      <a:pos x="connsiteX1848" y="connsiteY1848"/>
                    </a:cxn>
                    <a:cxn ang="0">
                      <a:pos x="connsiteX1849" y="connsiteY1849"/>
                    </a:cxn>
                    <a:cxn ang="0">
                      <a:pos x="connsiteX1850" y="connsiteY1850"/>
                    </a:cxn>
                    <a:cxn ang="0">
                      <a:pos x="connsiteX1851" y="connsiteY1851"/>
                    </a:cxn>
                    <a:cxn ang="0">
                      <a:pos x="connsiteX1852" y="connsiteY1852"/>
                    </a:cxn>
                    <a:cxn ang="0">
                      <a:pos x="connsiteX1853" y="connsiteY1853"/>
                    </a:cxn>
                    <a:cxn ang="0">
                      <a:pos x="connsiteX1854" y="connsiteY1854"/>
                    </a:cxn>
                    <a:cxn ang="0">
                      <a:pos x="connsiteX1855" y="connsiteY1855"/>
                    </a:cxn>
                    <a:cxn ang="0">
                      <a:pos x="connsiteX1856" y="connsiteY1856"/>
                    </a:cxn>
                    <a:cxn ang="0">
                      <a:pos x="connsiteX1857" y="connsiteY1857"/>
                    </a:cxn>
                    <a:cxn ang="0">
                      <a:pos x="connsiteX1858" y="connsiteY1858"/>
                    </a:cxn>
                    <a:cxn ang="0">
                      <a:pos x="connsiteX1859" y="connsiteY1859"/>
                    </a:cxn>
                    <a:cxn ang="0">
                      <a:pos x="connsiteX1860" y="connsiteY1860"/>
                    </a:cxn>
                    <a:cxn ang="0">
                      <a:pos x="connsiteX1861" y="connsiteY1861"/>
                    </a:cxn>
                    <a:cxn ang="0">
                      <a:pos x="connsiteX1862" y="connsiteY1862"/>
                    </a:cxn>
                    <a:cxn ang="0">
                      <a:pos x="connsiteX1863" y="connsiteY1863"/>
                    </a:cxn>
                    <a:cxn ang="0">
                      <a:pos x="connsiteX1864" y="connsiteY1864"/>
                    </a:cxn>
                    <a:cxn ang="0">
                      <a:pos x="connsiteX1865" y="connsiteY1865"/>
                    </a:cxn>
                    <a:cxn ang="0">
                      <a:pos x="connsiteX1866" y="connsiteY1866"/>
                    </a:cxn>
                    <a:cxn ang="0">
                      <a:pos x="connsiteX1867" y="connsiteY1867"/>
                    </a:cxn>
                    <a:cxn ang="0">
                      <a:pos x="connsiteX1868" y="connsiteY1868"/>
                    </a:cxn>
                    <a:cxn ang="0">
                      <a:pos x="connsiteX1869" y="connsiteY1869"/>
                    </a:cxn>
                    <a:cxn ang="0">
                      <a:pos x="connsiteX1870" y="connsiteY1870"/>
                    </a:cxn>
                    <a:cxn ang="0">
                      <a:pos x="connsiteX1871" y="connsiteY1871"/>
                    </a:cxn>
                    <a:cxn ang="0">
                      <a:pos x="connsiteX1872" y="connsiteY1872"/>
                    </a:cxn>
                    <a:cxn ang="0">
                      <a:pos x="connsiteX1873" y="connsiteY1873"/>
                    </a:cxn>
                    <a:cxn ang="0">
                      <a:pos x="connsiteX1874" y="connsiteY1874"/>
                    </a:cxn>
                    <a:cxn ang="0">
                      <a:pos x="connsiteX1875" y="connsiteY1875"/>
                    </a:cxn>
                    <a:cxn ang="0">
                      <a:pos x="connsiteX1876" y="connsiteY1876"/>
                    </a:cxn>
                    <a:cxn ang="0">
                      <a:pos x="connsiteX1877" y="connsiteY1877"/>
                    </a:cxn>
                    <a:cxn ang="0">
                      <a:pos x="connsiteX1878" y="connsiteY1878"/>
                    </a:cxn>
                    <a:cxn ang="0">
                      <a:pos x="connsiteX1879" y="connsiteY1879"/>
                    </a:cxn>
                    <a:cxn ang="0">
                      <a:pos x="connsiteX1880" y="connsiteY1880"/>
                    </a:cxn>
                    <a:cxn ang="0">
                      <a:pos x="connsiteX1881" y="connsiteY1881"/>
                    </a:cxn>
                    <a:cxn ang="0">
                      <a:pos x="connsiteX1882" y="connsiteY1882"/>
                    </a:cxn>
                    <a:cxn ang="0">
                      <a:pos x="connsiteX1883" y="connsiteY1883"/>
                    </a:cxn>
                    <a:cxn ang="0">
                      <a:pos x="connsiteX1884" y="connsiteY1884"/>
                    </a:cxn>
                    <a:cxn ang="0">
                      <a:pos x="connsiteX1885" y="connsiteY1885"/>
                    </a:cxn>
                    <a:cxn ang="0">
                      <a:pos x="connsiteX1886" y="connsiteY1886"/>
                    </a:cxn>
                    <a:cxn ang="0">
                      <a:pos x="connsiteX1887" y="connsiteY1887"/>
                    </a:cxn>
                    <a:cxn ang="0">
                      <a:pos x="connsiteX1888" y="connsiteY1888"/>
                    </a:cxn>
                    <a:cxn ang="0">
                      <a:pos x="connsiteX1889" y="connsiteY1889"/>
                    </a:cxn>
                    <a:cxn ang="0">
                      <a:pos x="connsiteX1890" y="connsiteY1890"/>
                    </a:cxn>
                    <a:cxn ang="0">
                      <a:pos x="connsiteX1891" y="connsiteY1891"/>
                    </a:cxn>
                    <a:cxn ang="0">
                      <a:pos x="connsiteX1892" y="connsiteY1892"/>
                    </a:cxn>
                    <a:cxn ang="0">
                      <a:pos x="connsiteX1893" y="connsiteY1893"/>
                    </a:cxn>
                    <a:cxn ang="0">
                      <a:pos x="connsiteX1894" y="connsiteY1894"/>
                    </a:cxn>
                    <a:cxn ang="0">
                      <a:pos x="connsiteX1895" y="connsiteY1895"/>
                    </a:cxn>
                    <a:cxn ang="0">
                      <a:pos x="connsiteX1896" y="connsiteY1896"/>
                    </a:cxn>
                    <a:cxn ang="0">
                      <a:pos x="connsiteX1897" y="connsiteY1897"/>
                    </a:cxn>
                    <a:cxn ang="0">
                      <a:pos x="connsiteX1898" y="connsiteY1898"/>
                    </a:cxn>
                    <a:cxn ang="0">
                      <a:pos x="connsiteX1899" y="connsiteY1899"/>
                    </a:cxn>
                    <a:cxn ang="0">
                      <a:pos x="connsiteX1900" y="connsiteY1900"/>
                    </a:cxn>
                    <a:cxn ang="0">
                      <a:pos x="connsiteX1901" y="connsiteY1901"/>
                    </a:cxn>
                    <a:cxn ang="0">
                      <a:pos x="connsiteX1902" y="connsiteY1902"/>
                    </a:cxn>
                    <a:cxn ang="0">
                      <a:pos x="connsiteX1903" y="connsiteY1903"/>
                    </a:cxn>
                    <a:cxn ang="0">
                      <a:pos x="connsiteX1904" y="connsiteY1904"/>
                    </a:cxn>
                    <a:cxn ang="0">
                      <a:pos x="connsiteX1905" y="connsiteY1905"/>
                    </a:cxn>
                    <a:cxn ang="0">
                      <a:pos x="connsiteX1906" y="connsiteY1906"/>
                    </a:cxn>
                    <a:cxn ang="0">
                      <a:pos x="connsiteX1907" y="connsiteY1907"/>
                    </a:cxn>
                    <a:cxn ang="0">
                      <a:pos x="connsiteX1908" y="connsiteY1908"/>
                    </a:cxn>
                    <a:cxn ang="0">
                      <a:pos x="connsiteX1909" y="connsiteY1909"/>
                    </a:cxn>
                    <a:cxn ang="0">
                      <a:pos x="connsiteX1910" y="connsiteY1910"/>
                    </a:cxn>
                    <a:cxn ang="0">
                      <a:pos x="connsiteX1911" y="connsiteY1911"/>
                    </a:cxn>
                    <a:cxn ang="0">
                      <a:pos x="connsiteX1912" y="connsiteY1912"/>
                    </a:cxn>
                    <a:cxn ang="0">
                      <a:pos x="connsiteX1913" y="connsiteY1913"/>
                    </a:cxn>
                    <a:cxn ang="0">
                      <a:pos x="connsiteX1914" y="connsiteY1914"/>
                    </a:cxn>
                    <a:cxn ang="0">
                      <a:pos x="connsiteX1915" y="connsiteY1915"/>
                    </a:cxn>
                    <a:cxn ang="0">
                      <a:pos x="connsiteX1916" y="connsiteY1916"/>
                    </a:cxn>
                    <a:cxn ang="0">
                      <a:pos x="connsiteX1917" y="connsiteY1917"/>
                    </a:cxn>
                    <a:cxn ang="0">
                      <a:pos x="connsiteX1918" y="connsiteY1918"/>
                    </a:cxn>
                    <a:cxn ang="0">
                      <a:pos x="connsiteX1919" y="connsiteY1919"/>
                    </a:cxn>
                    <a:cxn ang="0">
                      <a:pos x="connsiteX1920" y="connsiteY1920"/>
                    </a:cxn>
                    <a:cxn ang="0">
                      <a:pos x="connsiteX1921" y="connsiteY1921"/>
                    </a:cxn>
                    <a:cxn ang="0">
                      <a:pos x="connsiteX1922" y="connsiteY1922"/>
                    </a:cxn>
                    <a:cxn ang="0">
                      <a:pos x="connsiteX1923" y="connsiteY1923"/>
                    </a:cxn>
                    <a:cxn ang="0">
                      <a:pos x="connsiteX1924" y="connsiteY1924"/>
                    </a:cxn>
                    <a:cxn ang="0">
                      <a:pos x="connsiteX1925" y="connsiteY1925"/>
                    </a:cxn>
                    <a:cxn ang="0">
                      <a:pos x="connsiteX1926" y="connsiteY1926"/>
                    </a:cxn>
                    <a:cxn ang="0">
                      <a:pos x="connsiteX1927" y="connsiteY1927"/>
                    </a:cxn>
                    <a:cxn ang="0">
                      <a:pos x="connsiteX1928" y="connsiteY1928"/>
                    </a:cxn>
                    <a:cxn ang="0">
                      <a:pos x="connsiteX1929" y="connsiteY1929"/>
                    </a:cxn>
                    <a:cxn ang="0">
                      <a:pos x="connsiteX1930" y="connsiteY1930"/>
                    </a:cxn>
                    <a:cxn ang="0">
                      <a:pos x="connsiteX1931" y="connsiteY1931"/>
                    </a:cxn>
                    <a:cxn ang="0">
                      <a:pos x="connsiteX1932" y="connsiteY1932"/>
                    </a:cxn>
                    <a:cxn ang="0">
                      <a:pos x="connsiteX1933" y="connsiteY1933"/>
                    </a:cxn>
                    <a:cxn ang="0">
                      <a:pos x="connsiteX1934" y="connsiteY1934"/>
                    </a:cxn>
                    <a:cxn ang="0">
                      <a:pos x="connsiteX1935" y="connsiteY1935"/>
                    </a:cxn>
                    <a:cxn ang="0">
                      <a:pos x="connsiteX1936" y="connsiteY1936"/>
                    </a:cxn>
                    <a:cxn ang="0">
                      <a:pos x="connsiteX1937" y="connsiteY1937"/>
                    </a:cxn>
                    <a:cxn ang="0">
                      <a:pos x="connsiteX1938" y="connsiteY1938"/>
                    </a:cxn>
                    <a:cxn ang="0">
                      <a:pos x="connsiteX1939" y="connsiteY1939"/>
                    </a:cxn>
                    <a:cxn ang="0">
                      <a:pos x="connsiteX1940" y="connsiteY1940"/>
                    </a:cxn>
                    <a:cxn ang="0">
                      <a:pos x="connsiteX1941" y="connsiteY1941"/>
                    </a:cxn>
                    <a:cxn ang="0">
                      <a:pos x="connsiteX1942" y="connsiteY1942"/>
                    </a:cxn>
                    <a:cxn ang="0">
                      <a:pos x="connsiteX1943" y="connsiteY1943"/>
                    </a:cxn>
                    <a:cxn ang="0">
                      <a:pos x="connsiteX1944" y="connsiteY1944"/>
                    </a:cxn>
                    <a:cxn ang="0">
                      <a:pos x="connsiteX1945" y="connsiteY1945"/>
                    </a:cxn>
                    <a:cxn ang="0">
                      <a:pos x="connsiteX1946" y="connsiteY1946"/>
                    </a:cxn>
                    <a:cxn ang="0">
                      <a:pos x="connsiteX1947" y="connsiteY1947"/>
                    </a:cxn>
                    <a:cxn ang="0">
                      <a:pos x="connsiteX1948" y="connsiteY1948"/>
                    </a:cxn>
                    <a:cxn ang="0">
                      <a:pos x="connsiteX1949" y="connsiteY1949"/>
                    </a:cxn>
                    <a:cxn ang="0">
                      <a:pos x="connsiteX1950" y="connsiteY1950"/>
                    </a:cxn>
                    <a:cxn ang="0">
                      <a:pos x="connsiteX1951" y="connsiteY1951"/>
                    </a:cxn>
                    <a:cxn ang="0">
                      <a:pos x="connsiteX1952" y="connsiteY1952"/>
                    </a:cxn>
                    <a:cxn ang="0">
                      <a:pos x="connsiteX1953" y="connsiteY1953"/>
                    </a:cxn>
                    <a:cxn ang="0">
                      <a:pos x="connsiteX1954" y="connsiteY1954"/>
                    </a:cxn>
                    <a:cxn ang="0">
                      <a:pos x="connsiteX1955" y="connsiteY1955"/>
                    </a:cxn>
                    <a:cxn ang="0">
                      <a:pos x="connsiteX1956" y="connsiteY1956"/>
                    </a:cxn>
                    <a:cxn ang="0">
                      <a:pos x="connsiteX1957" y="connsiteY1957"/>
                    </a:cxn>
                    <a:cxn ang="0">
                      <a:pos x="connsiteX1958" y="connsiteY1958"/>
                    </a:cxn>
                    <a:cxn ang="0">
                      <a:pos x="connsiteX1959" y="connsiteY1959"/>
                    </a:cxn>
                    <a:cxn ang="0">
                      <a:pos x="connsiteX1960" y="connsiteY1960"/>
                    </a:cxn>
                    <a:cxn ang="0">
                      <a:pos x="connsiteX1961" y="connsiteY1961"/>
                    </a:cxn>
                    <a:cxn ang="0">
                      <a:pos x="connsiteX1962" y="connsiteY1962"/>
                    </a:cxn>
                    <a:cxn ang="0">
                      <a:pos x="connsiteX1963" y="connsiteY1963"/>
                    </a:cxn>
                    <a:cxn ang="0">
                      <a:pos x="connsiteX1964" y="connsiteY1964"/>
                    </a:cxn>
                    <a:cxn ang="0">
                      <a:pos x="connsiteX1965" y="connsiteY1965"/>
                    </a:cxn>
                    <a:cxn ang="0">
                      <a:pos x="connsiteX1966" y="connsiteY1966"/>
                    </a:cxn>
                    <a:cxn ang="0">
                      <a:pos x="connsiteX1967" y="connsiteY1967"/>
                    </a:cxn>
                    <a:cxn ang="0">
                      <a:pos x="connsiteX1968" y="connsiteY1968"/>
                    </a:cxn>
                    <a:cxn ang="0">
                      <a:pos x="connsiteX1969" y="connsiteY1969"/>
                    </a:cxn>
                    <a:cxn ang="0">
                      <a:pos x="connsiteX1970" y="connsiteY1970"/>
                    </a:cxn>
                    <a:cxn ang="0">
                      <a:pos x="connsiteX1971" y="connsiteY1971"/>
                    </a:cxn>
                    <a:cxn ang="0">
                      <a:pos x="connsiteX1972" y="connsiteY1972"/>
                    </a:cxn>
                    <a:cxn ang="0">
                      <a:pos x="connsiteX1973" y="connsiteY1973"/>
                    </a:cxn>
                    <a:cxn ang="0">
                      <a:pos x="connsiteX1974" y="connsiteY1974"/>
                    </a:cxn>
                    <a:cxn ang="0">
                      <a:pos x="connsiteX1975" y="connsiteY1975"/>
                    </a:cxn>
                    <a:cxn ang="0">
                      <a:pos x="connsiteX1976" y="connsiteY1976"/>
                    </a:cxn>
                    <a:cxn ang="0">
                      <a:pos x="connsiteX1977" y="connsiteY1977"/>
                    </a:cxn>
                    <a:cxn ang="0">
                      <a:pos x="connsiteX1978" y="connsiteY1978"/>
                    </a:cxn>
                    <a:cxn ang="0">
                      <a:pos x="connsiteX1979" y="connsiteY1979"/>
                    </a:cxn>
                    <a:cxn ang="0">
                      <a:pos x="connsiteX1980" y="connsiteY1980"/>
                    </a:cxn>
                    <a:cxn ang="0">
                      <a:pos x="connsiteX1981" y="connsiteY1981"/>
                    </a:cxn>
                    <a:cxn ang="0">
                      <a:pos x="connsiteX1982" y="connsiteY1982"/>
                    </a:cxn>
                    <a:cxn ang="0">
                      <a:pos x="connsiteX1983" y="connsiteY1983"/>
                    </a:cxn>
                    <a:cxn ang="0">
                      <a:pos x="connsiteX1984" y="connsiteY1984"/>
                    </a:cxn>
                    <a:cxn ang="0">
                      <a:pos x="connsiteX1985" y="connsiteY1985"/>
                    </a:cxn>
                    <a:cxn ang="0">
                      <a:pos x="connsiteX1986" y="connsiteY1986"/>
                    </a:cxn>
                    <a:cxn ang="0">
                      <a:pos x="connsiteX1987" y="connsiteY1987"/>
                    </a:cxn>
                    <a:cxn ang="0">
                      <a:pos x="connsiteX1988" y="connsiteY1988"/>
                    </a:cxn>
                    <a:cxn ang="0">
                      <a:pos x="connsiteX1989" y="connsiteY1989"/>
                    </a:cxn>
                    <a:cxn ang="0">
                      <a:pos x="connsiteX1990" y="connsiteY1990"/>
                    </a:cxn>
                    <a:cxn ang="0">
                      <a:pos x="connsiteX1991" y="connsiteY1991"/>
                    </a:cxn>
                    <a:cxn ang="0">
                      <a:pos x="connsiteX1992" y="connsiteY1992"/>
                    </a:cxn>
                    <a:cxn ang="0">
                      <a:pos x="connsiteX1993" y="connsiteY1993"/>
                    </a:cxn>
                    <a:cxn ang="0">
                      <a:pos x="connsiteX1994" y="connsiteY1994"/>
                    </a:cxn>
                    <a:cxn ang="0">
                      <a:pos x="connsiteX1995" y="connsiteY1995"/>
                    </a:cxn>
                    <a:cxn ang="0">
                      <a:pos x="connsiteX1996" y="connsiteY1996"/>
                    </a:cxn>
                    <a:cxn ang="0">
                      <a:pos x="connsiteX1997" y="connsiteY1997"/>
                    </a:cxn>
                    <a:cxn ang="0">
                      <a:pos x="connsiteX1998" y="connsiteY1998"/>
                    </a:cxn>
                    <a:cxn ang="0">
                      <a:pos x="connsiteX1999" y="connsiteY1999"/>
                    </a:cxn>
                    <a:cxn ang="0">
                      <a:pos x="connsiteX2000" y="connsiteY2000"/>
                    </a:cxn>
                    <a:cxn ang="0">
                      <a:pos x="connsiteX2001" y="connsiteY2001"/>
                    </a:cxn>
                    <a:cxn ang="0">
                      <a:pos x="connsiteX2002" y="connsiteY2002"/>
                    </a:cxn>
                    <a:cxn ang="0">
                      <a:pos x="connsiteX2003" y="connsiteY2003"/>
                    </a:cxn>
                    <a:cxn ang="0">
                      <a:pos x="connsiteX2004" y="connsiteY2004"/>
                    </a:cxn>
                    <a:cxn ang="0">
                      <a:pos x="connsiteX2005" y="connsiteY2005"/>
                    </a:cxn>
                    <a:cxn ang="0">
                      <a:pos x="connsiteX2006" y="connsiteY2006"/>
                    </a:cxn>
                    <a:cxn ang="0">
                      <a:pos x="connsiteX2007" y="connsiteY2007"/>
                    </a:cxn>
                    <a:cxn ang="0">
                      <a:pos x="connsiteX2008" y="connsiteY2008"/>
                    </a:cxn>
                    <a:cxn ang="0">
                      <a:pos x="connsiteX2009" y="connsiteY2009"/>
                    </a:cxn>
                    <a:cxn ang="0">
                      <a:pos x="connsiteX2010" y="connsiteY2010"/>
                    </a:cxn>
                    <a:cxn ang="0">
                      <a:pos x="connsiteX2011" y="connsiteY2011"/>
                    </a:cxn>
                    <a:cxn ang="0">
                      <a:pos x="connsiteX2012" y="connsiteY2012"/>
                    </a:cxn>
                    <a:cxn ang="0">
                      <a:pos x="connsiteX2013" y="connsiteY2013"/>
                    </a:cxn>
                    <a:cxn ang="0">
                      <a:pos x="connsiteX2014" y="connsiteY2014"/>
                    </a:cxn>
                    <a:cxn ang="0">
                      <a:pos x="connsiteX2015" y="connsiteY2015"/>
                    </a:cxn>
                    <a:cxn ang="0">
                      <a:pos x="connsiteX2016" y="connsiteY2016"/>
                    </a:cxn>
                    <a:cxn ang="0">
                      <a:pos x="connsiteX2017" y="connsiteY2017"/>
                    </a:cxn>
                    <a:cxn ang="0">
                      <a:pos x="connsiteX2018" y="connsiteY2018"/>
                    </a:cxn>
                    <a:cxn ang="0">
                      <a:pos x="connsiteX2019" y="connsiteY2019"/>
                    </a:cxn>
                    <a:cxn ang="0">
                      <a:pos x="connsiteX2020" y="connsiteY2020"/>
                    </a:cxn>
                    <a:cxn ang="0">
                      <a:pos x="connsiteX2021" y="connsiteY2021"/>
                    </a:cxn>
                    <a:cxn ang="0">
                      <a:pos x="connsiteX2022" y="connsiteY2022"/>
                    </a:cxn>
                    <a:cxn ang="0">
                      <a:pos x="connsiteX2023" y="connsiteY2023"/>
                    </a:cxn>
                    <a:cxn ang="0">
                      <a:pos x="connsiteX2024" y="connsiteY2024"/>
                    </a:cxn>
                    <a:cxn ang="0">
                      <a:pos x="connsiteX2025" y="connsiteY2025"/>
                    </a:cxn>
                    <a:cxn ang="0">
                      <a:pos x="connsiteX2026" y="connsiteY2026"/>
                    </a:cxn>
                    <a:cxn ang="0">
                      <a:pos x="connsiteX2027" y="connsiteY2027"/>
                    </a:cxn>
                    <a:cxn ang="0">
                      <a:pos x="connsiteX2028" y="connsiteY2028"/>
                    </a:cxn>
                    <a:cxn ang="0">
                      <a:pos x="connsiteX2029" y="connsiteY2029"/>
                    </a:cxn>
                    <a:cxn ang="0">
                      <a:pos x="connsiteX2030" y="connsiteY2030"/>
                    </a:cxn>
                    <a:cxn ang="0">
                      <a:pos x="connsiteX2031" y="connsiteY2031"/>
                    </a:cxn>
                    <a:cxn ang="0">
                      <a:pos x="connsiteX2032" y="connsiteY2032"/>
                    </a:cxn>
                    <a:cxn ang="0">
                      <a:pos x="connsiteX2033" y="connsiteY2033"/>
                    </a:cxn>
                    <a:cxn ang="0">
                      <a:pos x="connsiteX2034" y="connsiteY2034"/>
                    </a:cxn>
                    <a:cxn ang="0">
                      <a:pos x="connsiteX2035" y="connsiteY2035"/>
                    </a:cxn>
                    <a:cxn ang="0">
                      <a:pos x="connsiteX2036" y="connsiteY2036"/>
                    </a:cxn>
                    <a:cxn ang="0">
                      <a:pos x="connsiteX2037" y="connsiteY2037"/>
                    </a:cxn>
                    <a:cxn ang="0">
                      <a:pos x="connsiteX2038" y="connsiteY2038"/>
                    </a:cxn>
                    <a:cxn ang="0">
                      <a:pos x="connsiteX2039" y="connsiteY2039"/>
                    </a:cxn>
                    <a:cxn ang="0">
                      <a:pos x="connsiteX2040" y="connsiteY2040"/>
                    </a:cxn>
                    <a:cxn ang="0">
                      <a:pos x="connsiteX2041" y="connsiteY2041"/>
                    </a:cxn>
                    <a:cxn ang="0">
                      <a:pos x="connsiteX2042" y="connsiteY2042"/>
                    </a:cxn>
                    <a:cxn ang="0">
                      <a:pos x="connsiteX2043" y="connsiteY2043"/>
                    </a:cxn>
                    <a:cxn ang="0">
                      <a:pos x="connsiteX2044" y="connsiteY2044"/>
                    </a:cxn>
                    <a:cxn ang="0">
                      <a:pos x="connsiteX2045" y="connsiteY2045"/>
                    </a:cxn>
                    <a:cxn ang="0">
                      <a:pos x="connsiteX2046" y="connsiteY2046"/>
                    </a:cxn>
                    <a:cxn ang="0">
                      <a:pos x="connsiteX2047" y="connsiteY2047"/>
                    </a:cxn>
                    <a:cxn ang="0">
                      <a:pos x="connsiteX2048" y="connsiteY2048"/>
                    </a:cxn>
                    <a:cxn ang="0">
                      <a:pos x="connsiteX2049" y="connsiteY2049"/>
                    </a:cxn>
                    <a:cxn ang="0">
                      <a:pos x="connsiteX2050" y="connsiteY2050"/>
                    </a:cxn>
                    <a:cxn ang="0">
                      <a:pos x="connsiteX2051" y="connsiteY2051"/>
                    </a:cxn>
                    <a:cxn ang="0">
                      <a:pos x="connsiteX2052" y="connsiteY2052"/>
                    </a:cxn>
                    <a:cxn ang="0">
                      <a:pos x="connsiteX2053" y="connsiteY2053"/>
                    </a:cxn>
                    <a:cxn ang="0">
                      <a:pos x="connsiteX2054" y="connsiteY2054"/>
                    </a:cxn>
                    <a:cxn ang="0">
                      <a:pos x="connsiteX2055" y="connsiteY2055"/>
                    </a:cxn>
                    <a:cxn ang="0">
                      <a:pos x="connsiteX2056" y="connsiteY2056"/>
                    </a:cxn>
                    <a:cxn ang="0">
                      <a:pos x="connsiteX2057" y="connsiteY2057"/>
                    </a:cxn>
                    <a:cxn ang="0">
                      <a:pos x="connsiteX2058" y="connsiteY2058"/>
                    </a:cxn>
                    <a:cxn ang="0">
                      <a:pos x="connsiteX2059" y="connsiteY2059"/>
                    </a:cxn>
                    <a:cxn ang="0">
                      <a:pos x="connsiteX2060" y="connsiteY2060"/>
                    </a:cxn>
                    <a:cxn ang="0">
                      <a:pos x="connsiteX2061" y="connsiteY2061"/>
                    </a:cxn>
                    <a:cxn ang="0">
                      <a:pos x="connsiteX2062" y="connsiteY2062"/>
                    </a:cxn>
                    <a:cxn ang="0">
                      <a:pos x="connsiteX2063" y="connsiteY2063"/>
                    </a:cxn>
                    <a:cxn ang="0">
                      <a:pos x="connsiteX2064" y="connsiteY2064"/>
                    </a:cxn>
                    <a:cxn ang="0">
                      <a:pos x="connsiteX2065" y="connsiteY2065"/>
                    </a:cxn>
                    <a:cxn ang="0">
                      <a:pos x="connsiteX2066" y="connsiteY2066"/>
                    </a:cxn>
                    <a:cxn ang="0">
                      <a:pos x="connsiteX2067" y="connsiteY2067"/>
                    </a:cxn>
                    <a:cxn ang="0">
                      <a:pos x="connsiteX2068" y="connsiteY2068"/>
                    </a:cxn>
                    <a:cxn ang="0">
                      <a:pos x="connsiteX2069" y="connsiteY2069"/>
                    </a:cxn>
                    <a:cxn ang="0">
                      <a:pos x="connsiteX2070" y="connsiteY2070"/>
                    </a:cxn>
                    <a:cxn ang="0">
                      <a:pos x="connsiteX2071" y="connsiteY2071"/>
                    </a:cxn>
                    <a:cxn ang="0">
                      <a:pos x="connsiteX2072" y="connsiteY2072"/>
                    </a:cxn>
                    <a:cxn ang="0">
                      <a:pos x="connsiteX2073" y="connsiteY2073"/>
                    </a:cxn>
                    <a:cxn ang="0">
                      <a:pos x="connsiteX2074" y="connsiteY2074"/>
                    </a:cxn>
                    <a:cxn ang="0">
                      <a:pos x="connsiteX2075" y="connsiteY2075"/>
                    </a:cxn>
                    <a:cxn ang="0">
                      <a:pos x="connsiteX2076" y="connsiteY2076"/>
                    </a:cxn>
                    <a:cxn ang="0">
                      <a:pos x="connsiteX2077" y="connsiteY2077"/>
                    </a:cxn>
                    <a:cxn ang="0">
                      <a:pos x="connsiteX2078" y="connsiteY2078"/>
                    </a:cxn>
                    <a:cxn ang="0">
                      <a:pos x="connsiteX2079" y="connsiteY2079"/>
                    </a:cxn>
                    <a:cxn ang="0">
                      <a:pos x="connsiteX2080" y="connsiteY2080"/>
                    </a:cxn>
                    <a:cxn ang="0">
                      <a:pos x="connsiteX2081" y="connsiteY2081"/>
                    </a:cxn>
                    <a:cxn ang="0">
                      <a:pos x="connsiteX2082" y="connsiteY2082"/>
                    </a:cxn>
                    <a:cxn ang="0">
                      <a:pos x="connsiteX2083" y="connsiteY2083"/>
                    </a:cxn>
                    <a:cxn ang="0">
                      <a:pos x="connsiteX2084" y="connsiteY2084"/>
                    </a:cxn>
                    <a:cxn ang="0">
                      <a:pos x="connsiteX2085" y="connsiteY2085"/>
                    </a:cxn>
                    <a:cxn ang="0">
                      <a:pos x="connsiteX2086" y="connsiteY2086"/>
                    </a:cxn>
                    <a:cxn ang="0">
                      <a:pos x="connsiteX2087" y="connsiteY2087"/>
                    </a:cxn>
                    <a:cxn ang="0">
                      <a:pos x="connsiteX2088" y="connsiteY2088"/>
                    </a:cxn>
                    <a:cxn ang="0">
                      <a:pos x="connsiteX2089" y="connsiteY2089"/>
                    </a:cxn>
                    <a:cxn ang="0">
                      <a:pos x="connsiteX2090" y="connsiteY2090"/>
                    </a:cxn>
                    <a:cxn ang="0">
                      <a:pos x="connsiteX2091" y="connsiteY2091"/>
                    </a:cxn>
                    <a:cxn ang="0">
                      <a:pos x="connsiteX2092" y="connsiteY2092"/>
                    </a:cxn>
                    <a:cxn ang="0">
                      <a:pos x="connsiteX2093" y="connsiteY2093"/>
                    </a:cxn>
                    <a:cxn ang="0">
                      <a:pos x="connsiteX2094" y="connsiteY2094"/>
                    </a:cxn>
                    <a:cxn ang="0">
                      <a:pos x="connsiteX2095" y="connsiteY2095"/>
                    </a:cxn>
                    <a:cxn ang="0">
                      <a:pos x="connsiteX2096" y="connsiteY2096"/>
                    </a:cxn>
                    <a:cxn ang="0">
                      <a:pos x="connsiteX2097" y="connsiteY2097"/>
                    </a:cxn>
                    <a:cxn ang="0">
                      <a:pos x="connsiteX2098" y="connsiteY2098"/>
                    </a:cxn>
                    <a:cxn ang="0">
                      <a:pos x="connsiteX2099" y="connsiteY2099"/>
                    </a:cxn>
                    <a:cxn ang="0">
                      <a:pos x="connsiteX2100" y="connsiteY2100"/>
                    </a:cxn>
                    <a:cxn ang="0">
                      <a:pos x="connsiteX2101" y="connsiteY2101"/>
                    </a:cxn>
                    <a:cxn ang="0">
                      <a:pos x="connsiteX2102" y="connsiteY2102"/>
                    </a:cxn>
                    <a:cxn ang="0">
                      <a:pos x="connsiteX2103" y="connsiteY2103"/>
                    </a:cxn>
                    <a:cxn ang="0">
                      <a:pos x="connsiteX2104" y="connsiteY2104"/>
                    </a:cxn>
                    <a:cxn ang="0">
                      <a:pos x="connsiteX2105" y="connsiteY2105"/>
                    </a:cxn>
                    <a:cxn ang="0">
                      <a:pos x="connsiteX2106" y="connsiteY2106"/>
                    </a:cxn>
                    <a:cxn ang="0">
                      <a:pos x="connsiteX2107" y="connsiteY2107"/>
                    </a:cxn>
                    <a:cxn ang="0">
                      <a:pos x="connsiteX2108" y="connsiteY2108"/>
                    </a:cxn>
                    <a:cxn ang="0">
                      <a:pos x="connsiteX2109" y="connsiteY2109"/>
                    </a:cxn>
                    <a:cxn ang="0">
                      <a:pos x="connsiteX2110" y="connsiteY2110"/>
                    </a:cxn>
                    <a:cxn ang="0">
                      <a:pos x="connsiteX2111" y="connsiteY2111"/>
                    </a:cxn>
                    <a:cxn ang="0">
                      <a:pos x="connsiteX2112" y="connsiteY2112"/>
                    </a:cxn>
                    <a:cxn ang="0">
                      <a:pos x="connsiteX2113" y="connsiteY2113"/>
                    </a:cxn>
                    <a:cxn ang="0">
                      <a:pos x="connsiteX2114" y="connsiteY2114"/>
                    </a:cxn>
                    <a:cxn ang="0">
                      <a:pos x="connsiteX2115" y="connsiteY2115"/>
                    </a:cxn>
                    <a:cxn ang="0">
                      <a:pos x="connsiteX2116" y="connsiteY2116"/>
                    </a:cxn>
                    <a:cxn ang="0">
                      <a:pos x="connsiteX2117" y="connsiteY2117"/>
                    </a:cxn>
                    <a:cxn ang="0">
                      <a:pos x="connsiteX2118" y="connsiteY2118"/>
                    </a:cxn>
                    <a:cxn ang="0">
                      <a:pos x="connsiteX2119" y="connsiteY2119"/>
                    </a:cxn>
                    <a:cxn ang="0">
                      <a:pos x="connsiteX2120" y="connsiteY2120"/>
                    </a:cxn>
                    <a:cxn ang="0">
                      <a:pos x="connsiteX2121" y="connsiteY2121"/>
                    </a:cxn>
                    <a:cxn ang="0">
                      <a:pos x="connsiteX2122" y="connsiteY2122"/>
                    </a:cxn>
                    <a:cxn ang="0">
                      <a:pos x="connsiteX2123" y="connsiteY2123"/>
                    </a:cxn>
                    <a:cxn ang="0">
                      <a:pos x="connsiteX2124" y="connsiteY2124"/>
                    </a:cxn>
                    <a:cxn ang="0">
                      <a:pos x="connsiteX2125" y="connsiteY2125"/>
                    </a:cxn>
                    <a:cxn ang="0">
                      <a:pos x="connsiteX2126" y="connsiteY2126"/>
                    </a:cxn>
                    <a:cxn ang="0">
                      <a:pos x="connsiteX2127" y="connsiteY2127"/>
                    </a:cxn>
                    <a:cxn ang="0">
                      <a:pos x="connsiteX2128" y="connsiteY2128"/>
                    </a:cxn>
                    <a:cxn ang="0">
                      <a:pos x="connsiteX2129" y="connsiteY2129"/>
                    </a:cxn>
                    <a:cxn ang="0">
                      <a:pos x="connsiteX2130" y="connsiteY2130"/>
                    </a:cxn>
                    <a:cxn ang="0">
                      <a:pos x="connsiteX2131" y="connsiteY2131"/>
                    </a:cxn>
                    <a:cxn ang="0">
                      <a:pos x="connsiteX2132" y="connsiteY2132"/>
                    </a:cxn>
                    <a:cxn ang="0">
                      <a:pos x="connsiteX2133" y="connsiteY2133"/>
                    </a:cxn>
                    <a:cxn ang="0">
                      <a:pos x="connsiteX2134" y="connsiteY2134"/>
                    </a:cxn>
                    <a:cxn ang="0">
                      <a:pos x="connsiteX2135" y="connsiteY2135"/>
                    </a:cxn>
                    <a:cxn ang="0">
                      <a:pos x="connsiteX2136" y="connsiteY2136"/>
                    </a:cxn>
                    <a:cxn ang="0">
                      <a:pos x="connsiteX2137" y="connsiteY2137"/>
                    </a:cxn>
                    <a:cxn ang="0">
                      <a:pos x="connsiteX2138" y="connsiteY2138"/>
                    </a:cxn>
                    <a:cxn ang="0">
                      <a:pos x="connsiteX2139" y="connsiteY2139"/>
                    </a:cxn>
                    <a:cxn ang="0">
                      <a:pos x="connsiteX2140" y="connsiteY2140"/>
                    </a:cxn>
                    <a:cxn ang="0">
                      <a:pos x="connsiteX2141" y="connsiteY2141"/>
                    </a:cxn>
                    <a:cxn ang="0">
                      <a:pos x="connsiteX2142" y="connsiteY2142"/>
                    </a:cxn>
                    <a:cxn ang="0">
                      <a:pos x="connsiteX2143" y="connsiteY2143"/>
                    </a:cxn>
                    <a:cxn ang="0">
                      <a:pos x="connsiteX2144" y="connsiteY2144"/>
                    </a:cxn>
                    <a:cxn ang="0">
                      <a:pos x="connsiteX2145" y="connsiteY2145"/>
                    </a:cxn>
                    <a:cxn ang="0">
                      <a:pos x="connsiteX2146" y="connsiteY2146"/>
                    </a:cxn>
                    <a:cxn ang="0">
                      <a:pos x="connsiteX2147" y="connsiteY2147"/>
                    </a:cxn>
                    <a:cxn ang="0">
                      <a:pos x="connsiteX2148" y="connsiteY2148"/>
                    </a:cxn>
                    <a:cxn ang="0">
                      <a:pos x="connsiteX2149" y="connsiteY2149"/>
                    </a:cxn>
                    <a:cxn ang="0">
                      <a:pos x="connsiteX2150" y="connsiteY2150"/>
                    </a:cxn>
                    <a:cxn ang="0">
                      <a:pos x="connsiteX2151" y="connsiteY2151"/>
                    </a:cxn>
                    <a:cxn ang="0">
                      <a:pos x="connsiteX2152" y="connsiteY2152"/>
                    </a:cxn>
                    <a:cxn ang="0">
                      <a:pos x="connsiteX2153" y="connsiteY2153"/>
                    </a:cxn>
                    <a:cxn ang="0">
                      <a:pos x="connsiteX2154" y="connsiteY2154"/>
                    </a:cxn>
                    <a:cxn ang="0">
                      <a:pos x="connsiteX2155" y="connsiteY2155"/>
                    </a:cxn>
                    <a:cxn ang="0">
                      <a:pos x="connsiteX2156" y="connsiteY2156"/>
                    </a:cxn>
                    <a:cxn ang="0">
                      <a:pos x="connsiteX2157" y="connsiteY2157"/>
                    </a:cxn>
                    <a:cxn ang="0">
                      <a:pos x="connsiteX2158" y="connsiteY2158"/>
                    </a:cxn>
                    <a:cxn ang="0">
                      <a:pos x="connsiteX2159" y="connsiteY2159"/>
                    </a:cxn>
                    <a:cxn ang="0">
                      <a:pos x="connsiteX2160" y="connsiteY2160"/>
                    </a:cxn>
                    <a:cxn ang="0">
                      <a:pos x="connsiteX2161" y="connsiteY2161"/>
                    </a:cxn>
                    <a:cxn ang="0">
                      <a:pos x="connsiteX2162" y="connsiteY2162"/>
                    </a:cxn>
                    <a:cxn ang="0">
                      <a:pos x="connsiteX2163" y="connsiteY2163"/>
                    </a:cxn>
                    <a:cxn ang="0">
                      <a:pos x="connsiteX2164" y="connsiteY2164"/>
                    </a:cxn>
                    <a:cxn ang="0">
                      <a:pos x="connsiteX2165" y="connsiteY2165"/>
                    </a:cxn>
                    <a:cxn ang="0">
                      <a:pos x="connsiteX2166" y="connsiteY2166"/>
                    </a:cxn>
                    <a:cxn ang="0">
                      <a:pos x="connsiteX2167" y="connsiteY2167"/>
                    </a:cxn>
                    <a:cxn ang="0">
                      <a:pos x="connsiteX2168" y="connsiteY2168"/>
                    </a:cxn>
                    <a:cxn ang="0">
                      <a:pos x="connsiteX2169" y="connsiteY2169"/>
                    </a:cxn>
                    <a:cxn ang="0">
                      <a:pos x="connsiteX2170" y="connsiteY2170"/>
                    </a:cxn>
                    <a:cxn ang="0">
                      <a:pos x="connsiteX2171" y="connsiteY2171"/>
                    </a:cxn>
                    <a:cxn ang="0">
                      <a:pos x="connsiteX2172" y="connsiteY2172"/>
                    </a:cxn>
                    <a:cxn ang="0">
                      <a:pos x="connsiteX2173" y="connsiteY2173"/>
                    </a:cxn>
                    <a:cxn ang="0">
                      <a:pos x="connsiteX2174" y="connsiteY2174"/>
                    </a:cxn>
                    <a:cxn ang="0">
                      <a:pos x="connsiteX2175" y="connsiteY2175"/>
                    </a:cxn>
                    <a:cxn ang="0">
                      <a:pos x="connsiteX2176" y="connsiteY2176"/>
                    </a:cxn>
                    <a:cxn ang="0">
                      <a:pos x="connsiteX2177" y="connsiteY2177"/>
                    </a:cxn>
                    <a:cxn ang="0">
                      <a:pos x="connsiteX2178" y="connsiteY2178"/>
                    </a:cxn>
                    <a:cxn ang="0">
                      <a:pos x="connsiteX2179" y="connsiteY2179"/>
                    </a:cxn>
                    <a:cxn ang="0">
                      <a:pos x="connsiteX2180" y="connsiteY2180"/>
                    </a:cxn>
                    <a:cxn ang="0">
                      <a:pos x="connsiteX2181" y="connsiteY2181"/>
                    </a:cxn>
                    <a:cxn ang="0">
                      <a:pos x="connsiteX2182" y="connsiteY2182"/>
                    </a:cxn>
                    <a:cxn ang="0">
                      <a:pos x="connsiteX2183" y="connsiteY2183"/>
                    </a:cxn>
                    <a:cxn ang="0">
                      <a:pos x="connsiteX2184" y="connsiteY2184"/>
                    </a:cxn>
                    <a:cxn ang="0">
                      <a:pos x="connsiteX2185" y="connsiteY2185"/>
                    </a:cxn>
                    <a:cxn ang="0">
                      <a:pos x="connsiteX2186" y="connsiteY2186"/>
                    </a:cxn>
                    <a:cxn ang="0">
                      <a:pos x="connsiteX2187" y="connsiteY2187"/>
                    </a:cxn>
                    <a:cxn ang="0">
                      <a:pos x="connsiteX2188" y="connsiteY2188"/>
                    </a:cxn>
                    <a:cxn ang="0">
                      <a:pos x="connsiteX2189" y="connsiteY2189"/>
                    </a:cxn>
                    <a:cxn ang="0">
                      <a:pos x="connsiteX2190" y="connsiteY2190"/>
                    </a:cxn>
                    <a:cxn ang="0">
                      <a:pos x="connsiteX2191" y="connsiteY2191"/>
                    </a:cxn>
                    <a:cxn ang="0">
                      <a:pos x="connsiteX2192" y="connsiteY2192"/>
                    </a:cxn>
                    <a:cxn ang="0">
                      <a:pos x="connsiteX2193" y="connsiteY2193"/>
                    </a:cxn>
                    <a:cxn ang="0">
                      <a:pos x="connsiteX2194" y="connsiteY2194"/>
                    </a:cxn>
                    <a:cxn ang="0">
                      <a:pos x="connsiteX2195" y="connsiteY2195"/>
                    </a:cxn>
                    <a:cxn ang="0">
                      <a:pos x="connsiteX2196" y="connsiteY2196"/>
                    </a:cxn>
                    <a:cxn ang="0">
                      <a:pos x="connsiteX2197" y="connsiteY2197"/>
                    </a:cxn>
                    <a:cxn ang="0">
                      <a:pos x="connsiteX2198" y="connsiteY2198"/>
                    </a:cxn>
                    <a:cxn ang="0">
                      <a:pos x="connsiteX2199" y="connsiteY2199"/>
                    </a:cxn>
                    <a:cxn ang="0">
                      <a:pos x="connsiteX2200" y="connsiteY2200"/>
                    </a:cxn>
                    <a:cxn ang="0">
                      <a:pos x="connsiteX2201" y="connsiteY2201"/>
                    </a:cxn>
                    <a:cxn ang="0">
                      <a:pos x="connsiteX2202" y="connsiteY2202"/>
                    </a:cxn>
                    <a:cxn ang="0">
                      <a:pos x="connsiteX2203" y="connsiteY2203"/>
                    </a:cxn>
                    <a:cxn ang="0">
                      <a:pos x="connsiteX2204" y="connsiteY2204"/>
                    </a:cxn>
                    <a:cxn ang="0">
                      <a:pos x="connsiteX2205" y="connsiteY2205"/>
                    </a:cxn>
                  </a:cxnLst>
                  <a:rect l="l" t="t" r="r" b="b"/>
                  <a:pathLst>
                    <a:path w="3177129" h="3048899">
                      <a:moveTo>
                        <a:pt x="1805867" y="3030628"/>
                      </a:moveTo>
                      <a:cubicBezTo>
                        <a:pt x="1803499" y="3037735"/>
                        <a:pt x="1805867" y="3047212"/>
                        <a:pt x="1794022" y="3044843"/>
                      </a:cubicBezTo>
                      <a:cubicBezTo>
                        <a:pt x="1805867" y="3047212"/>
                        <a:pt x="1805867" y="3037735"/>
                        <a:pt x="1805867" y="3030628"/>
                      </a:cubicBezTo>
                      <a:close/>
                      <a:moveTo>
                        <a:pt x="1270445" y="3028259"/>
                      </a:moveTo>
                      <a:cubicBezTo>
                        <a:pt x="1277552" y="3030628"/>
                        <a:pt x="1287029" y="3037735"/>
                        <a:pt x="1284659" y="3044843"/>
                      </a:cubicBezTo>
                      <a:cubicBezTo>
                        <a:pt x="1289398" y="3037735"/>
                        <a:pt x="1279921" y="3032997"/>
                        <a:pt x="1270445" y="3028259"/>
                      </a:cubicBezTo>
                      <a:close/>
                      <a:moveTo>
                        <a:pt x="2026196" y="3016413"/>
                      </a:moveTo>
                      <a:cubicBezTo>
                        <a:pt x="2026196" y="3028259"/>
                        <a:pt x="2021458" y="3042474"/>
                        <a:pt x="2007243" y="3037735"/>
                      </a:cubicBezTo>
                      <a:cubicBezTo>
                        <a:pt x="2023827" y="3042474"/>
                        <a:pt x="2026196" y="3028259"/>
                        <a:pt x="2026196" y="3016413"/>
                      </a:cubicBezTo>
                      <a:close/>
                      <a:moveTo>
                        <a:pt x="1827190" y="3009306"/>
                      </a:moveTo>
                      <a:lnTo>
                        <a:pt x="1821903" y="3023316"/>
                      </a:lnTo>
                      <a:lnTo>
                        <a:pt x="1808237" y="3028259"/>
                      </a:lnTo>
                      <a:cubicBezTo>
                        <a:pt x="1814159" y="3029444"/>
                        <a:pt x="1818305" y="3028259"/>
                        <a:pt x="1821267" y="3025002"/>
                      </a:cubicBezTo>
                      <a:lnTo>
                        <a:pt x="1821903" y="3023316"/>
                      </a:lnTo>
                      <a:lnTo>
                        <a:pt x="1822155" y="3023225"/>
                      </a:lnTo>
                      <a:cubicBezTo>
                        <a:pt x="1825413" y="3019967"/>
                        <a:pt x="1827190" y="3015229"/>
                        <a:pt x="1827190" y="3009306"/>
                      </a:cubicBezTo>
                      <a:close/>
                      <a:moveTo>
                        <a:pt x="934029" y="2997460"/>
                      </a:moveTo>
                      <a:cubicBezTo>
                        <a:pt x="931659" y="3016413"/>
                        <a:pt x="910337" y="3009306"/>
                        <a:pt x="896123" y="3009306"/>
                      </a:cubicBezTo>
                      <a:cubicBezTo>
                        <a:pt x="910337" y="3009306"/>
                        <a:pt x="931659" y="3018783"/>
                        <a:pt x="934029" y="2997460"/>
                      </a:cubicBezTo>
                      <a:close/>
                      <a:moveTo>
                        <a:pt x="1504988" y="2990353"/>
                      </a:moveTo>
                      <a:lnTo>
                        <a:pt x="1502671" y="3002228"/>
                      </a:lnTo>
                      <a:lnTo>
                        <a:pt x="1493143" y="3009306"/>
                      </a:lnTo>
                      <a:cubicBezTo>
                        <a:pt x="1497881" y="3008122"/>
                        <a:pt x="1500842" y="3005753"/>
                        <a:pt x="1502619" y="3002495"/>
                      </a:cubicBezTo>
                      <a:lnTo>
                        <a:pt x="1502671" y="3002228"/>
                      </a:lnTo>
                      <a:lnTo>
                        <a:pt x="1503507" y="3001607"/>
                      </a:lnTo>
                      <a:cubicBezTo>
                        <a:pt x="1504988" y="2998053"/>
                        <a:pt x="1504988" y="2993907"/>
                        <a:pt x="1504988" y="2990353"/>
                      </a:cubicBezTo>
                      <a:close/>
                      <a:moveTo>
                        <a:pt x="1945646" y="2978507"/>
                      </a:moveTo>
                      <a:cubicBezTo>
                        <a:pt x="1948015" y="3014044"/>
                        <a:pt x="1926693" y="3023521"/>
                        <a:pt x="1895894" y="3021152"/>
                      </a:cubicBezTo>
                      <a:cubicBezTo>
                        <a:pt x="1926693" y="3023521"/>
                        <a:pt x="1950384" y="3014044"/>
                        <a:pt x="1945646" y="2978507"/>
                      </a:cubicBezTo>
                      <a:close/>
                      <a:moveTo>
                        <a:pt x="1199371" y="2976138"/>
                      </a:moveTo>
                      <a:cubicBezTo>
                        <a:pt x="1208847" y="2983246"/>
                        <a:pt x="1223062" y="2978507"/>
                        <a:pt x="1232539" y="2985615"/>
                      </a:cubicBezTo>
                      <a:cubicBezTo>
                        <a:pt x="1223062" y="2978507"/>
                        <a:pt x="1208847" y="2980876"/>
                        <a:pt x="1199371" y="2976138"/>
                      </a:cubicBezTo>
                      <a:close/>
                      <a:moveTo>
                        <a:pt x="1516834" y="2969031"/>
                      </a:moveTo>
                      <a:cubicBezTo>
                        <a:pt x="1533418" y="2971400"/>
                        <a:pt x="1552371" y="2985615"/>
                        <a:pt x="1568955" y="2971400"/>
                      </a:cubicBezTo>
                      <a:cubicBezTo>
                        <a:pt x="1552371" y="2983246"/>
                        <a:pt x="1533418" y="2971400"/>
                        <a:pt x="1516834" y="2969031"/>
                      </a:cubicBezTo>
                      <a:close/>
                      <a:moveTo>
                        <a:pt x="1589092" y="2960739"/>
                      </a:moveTo>
                      <a:cubicBezTo>
                        <a:pt x="1586131" y="2960147"/>
                        <a:pt x="1583170" y="2960739"/>
                        <a:pt x="1580800" y="2961923"/>
                      </a:cubicBezTo>
                      <a:cubicBezTo>
                        <a:pt x="1587908" y="2959554"/>
                        <a:pt x="1595015" y="2961923"/>
                        <a:pt x="1597384" y="2966662"/>
                      </a:cubicBezTo>
                      <a:cubicBezTo>
                        <a:pt x="1611599" y="2987984"/>
                        <a:pt x="1625814" y="2985615"/>
                        <a:pt x="1640028" y="2976138"/>
                      </a:cubicBezTo>
                      <a:cubicBezTo>
                        <a:pt x="1625814" y="2985615"/>
                        <a:pt x="1613968" y="2985615"/>
                        <a:pt x="1597384" y="2966662"/>
                      </a:cubicBezTo>
                      <a:cubicBezTo>
                        <a:pt x="1595015" y="2963108"/>
                        <a:pt x="1592054" y="2961331"/>
                        <a:pt x="1589092" y="2960739"/>
                      </a:cubicBezTo>
                      <a:close/>
                      <a:moveTo>
                        <a:pt x="1805867" y="2950078"/>
                      </a:moveTo>
                      <a:cubicBezTo>
                        <a:pt x="1805867" y="2961923"/>
                        <a:pt x="1810606" y="2971400"/>
                        <a:pt x="1822451" y="2969031"/>
                      </a:cubicBezTo>
                      <a:cubicBezTo>
                        <a:pt x="1834297" y="2966662"/>
                        <a:pt x="1834297" y="2959554"/>
                        <a:pt x="1834297" y="2950078"/>
                      </a:cubicBezTo>
                      <a:cubicBezTo>
                        <a:pt x="1834297" y="2957185"/>
                        <a:pt x="1834297" y="2966662"/>
                        <a:pt x="1822451" y="2969031"/>
                      </a:cubicBezTo>
                      <a:cubicBezTo>
                        <a:pt x="1810606" y="2971400"/>
                        <a:pt x="1808237" y="2959554"/>
                        <a:pt x="1805867" y="2950078"/>
                      </a:cubicBezTo>
                      <a:close/>
                      <a:moveTo>
                        <a:pt x="1706364" y="2950078"/>
                      </a:moveTo>
                      <a:cubicBezTo>
                        <a:pt x="1706364" y="2959554"/>
                        <a:pt x="1708733" y="2971400"/>
                        <a:pt x="1696888" y="2980876"/>
                      </a:cubicBezTo>
                      <a:cubicBezTo>
                        <a:pt x="1708733" y="2973769"/>
                        <a:pt x="1706364" y="2961923"/>
                        <a:pt x="1706364" y="2950078"/>
                      </a:cubicBezTo>
                      <a:close/>
                      <a:moveTo>
                        <a:pt x="1436284" y="2950078"/>
                      </a:moveTo>
                      <a:cubicBezTo>
                        <a:pt x="1436284" y="2957185"/>
                        <a:pt x="1441022" y="2969031"/>
                        <a:pt x="1438653" y="2973769"/>
                      </a:cubicBezTo>
                      <a:cubicBezTo>
                        <a:pt x="1441022" y="2966662"/>
                        <a:pt x="1436284" y="2957185"/>
                        <a:pt x="1436284" y="2950078"/>
                      </a:cubicBezTo>
                      <a:close/>
                      <a:moveTo>
                        <a:pt x="2270217" y="2942970"/>
                      </a:moveTo>
                      <a:cubicBezTo>
                        <a:pt x="2263109" y="2959554"/>
                        <a:pt x="2253633" y="2973769"/>
                        <a:pt x="2234680" y="2980876"/>
                      </a:cubicBezTo>
                      <a:cubicBezTo>
                        <a:pt x="2253633" y="2973769"/>
                        <a:pt x="2263109" y="2961923"/>
                        <a:pt x="2270217" y="2942970"/>
                      </a:cubicBezTo>
                      <a:close/>
                      <a:moveTo>
                        <a:pt x="1050116" y="2933494"/>
                      </a:moveTo>
                      <a:cubicBezTo>
                        <a:pt x="1040639" y="2940601"/>
                        <a:pt x="1028794" y="2947709"/>
                        <a:pt x="1033532" y="2961923"/>
                      </a:cubicBezTo>
                      <a:cubicBezTo>
                        <a:pt x="1028794" y="2947709"/>
                        <a:pt x="1043008" y="2940601"/>
                        <a:pt x="1050116" y="2933494"/>
                      </a:cubicBezTo>
                      <a:close/>
                      <a:moveTo>
                        <a:pt x="1500250" y="2919279"/>
                      </a:moveTo>
                      <a:cubicBezTo>
                        <a:pt x="1504988" y="2928756"/>
                        <a:pt x="1502619" y="2931125"/>
                        <a:pt x="1497881" y="2935863"/>
                      </a:cubicBezTo>
                      <a:cubicBezTo>
                        <a:pt x="1502619" y="2931125"/>
                        <a:pt x="1507357" y="2928756"/>
                        <a:pt x="1500250" y="2919279"/>
                      </a:cubicBezTo>
                      <a:close/>
                      <a:moveTo>
                        <a:pt x="1957492" y="2909803"/>
                      </a:moveTo>
                      <a:cubicBezTo>
                        <a:pt x="1952753" y="2907433"/>
                        <a:pt x="1945646" y="2914541"/>
                        <a:pt x="1936169" y="2926386"/>
                      </a:cubicBezTo>
                      <a:cubicBezTo>
                        <a:pt x="1931431" y="2931125"/>
                        <a:pt x="1926693" y="2935863"/>
                        <a:pt x="1919586" y="2935863"/>
                      </a:cubicBezTo>
                      <a:cubicBezTo>
                        <a:pt x="1926693" y="2938232"/>
                        <a:pt x="1929062" y="2933494"/>
                        <a:pt x="1936169" y="2926386"/>
                      </a:cubicBezTo>
                      <a:cubicBezTo>
                        <a:pt x="1945646" y="2914541"/>
                        <a:pt x="1952753" y="2909803"/>
                        <a:pt x="1957492" y="2909803"/>
                      </a:cubicBezTo>
                      <a:close/>
                      <a:moveTo>
                        <a:pt x="1199371" y="2900326"/>
                      </a:moveTo>
                      <a:cubicBezTo>
                        <a:pt x="1199371" y="2912172"/>
                        <a:pt x="1213586" y="2928756"/>
                        <a:pt x="1197002" y="2935863"/>
                      </a:cubicBezTo>
                      <a:cubicBezTo>
                        <a:pt x="1215955" y="2928756"/>
                        <a:pt x="1199371" y="2912172"/>
                        <a:pt x="1199371" y="2900326"/>
                      </a:cubicBezTo>
                      <a:close/>
                      <a:moveTo>
                        <a:pt x="915075" y="2897957"/>
                      </a:moveTo>
                      <a:cubicBezTo>
                        <a:pt x="893753" y="2914541"/>
                        <a:pt x="886646" y="2924018"/>
                        <a:pt x="891384" y="2928756"/>
                      </a:cubicBezTo>
                      <a:cubicBezTo>
                        <a:pt x="889015" y="2924018"/>
                        <a:pt x="893753" y="2914541"/>
                        <a:pt x="915075" y="2897957"/>
                      </a:cubicBezTo>
                      <a:close/>
                      <a:moveTo>
                        <a:pt x="1073807" y="2895588"/>
                      </a:moveTo>
                      <a:cubicBezTo>
                        <a:pt x="1076176" y="2905064"/>
                        <a:pt x="1069069" y="2914541"/>
                        <a:pt x="1064331" y="2921648"/>
                      </a:cubicBezTo>
                      <a:cubicBezTo>
                        <a:pt x="1069069" y="2914541"/>
                        <a:pt x="1078545" y="2905064"/>
                        <a:pt x="1073807" y="2895588"/>
                      </a:cubicBezTo>
                      <a:close/>
                      <a:moveTo>
                        <a:pt x="1602715" y="2877524"/>
                      </a:moveTo>
                      <a:cubicBezTo>
                        <a:pt x="1595015" y="2878412"/>
                        <a:pt x="1587908" y="2881373"/>
                        <a:pt x="1580800" y="2886111"/>
                      </a:cubicBezTo>
                      <a:cubicBezTo>
                        <a:pt x="1595015" y="2879004"/>
                        <a:pt x="1611599" y="2874266"/>
                        <a:pt x="1628183" y="2881373"/>
                      </a:cubicBezTo>
                      <a:cubicBezTo>
                        <a:pt x="1618706" y="2877820"/>
                        <a:pt x="1610414" y="2876635"/>
                        <a:pt x="1602715" y="2877524"/>
                      </a:cubicBezTo>
                      <a:close/>
                      <a:moveTo>
                        <a:pt x="2016720" y="2871896"/>
                      </a:moveTo>
                      <a:cubicBezTo>
                        <a:pt x="2011982" y="2876635"/>
                        <a:pt x="2008428" y="2883150"/>
                        <a:pt x="2006947" y="2890257"/>
                      </a:cubicBezTo>
                      <a:lnTo>
                        <a:pt x="2007034" y="2890974"/>
                      </a:lnTo>
                      <a:lnTo>
                        <a:pt x="2006947" y="2891146"/>
                      </a:lnTo>
                      <a:cubicBezTo>
                        <a:pt x="2005467" y="2897957"/>
                        <a:pt x="2006059" y="2905065"/>
                        <a:pt x="2009613" y="2912172"/>
                      </a:cubicBezTo>
                      <a:lnTo>
                        <a:pt x="2007034" y="2890974"/>
                      </a:lnTo>
                      <a:close/>
                      <a:moveTo>
                        <a:pt x="1073807" y="2862420"/>
                      </a:moveTo>
                      <a:cubicBezTo>
                        <a:pt x="1078545" y="2864789"/>
                        <a:pt x="1085653" y="2867158"/>
                        <a:pt x="1099868" y="2869528"/>
                      </a:cubicBezTo>
                      <a:cubicBezTo>
                        <a:pt x="1114082" y="2869528"/>
                        <a:pt x="1130666" y="2869528"/>
                        <a:pt x="1137774" y="2883742"/>
                      </a:cubicBezTo>
                      <a:cubicBezTo>
                        <a:pt x="1130666" y="2869528"/>
                        <a:pt x="1116451" y="2869528"/>
                        <a:pt x="1099868" y="2869528"/>
                      </a:cubicBezTo>
                      <a:cubicBezTo>
                        <a:pt x="1088022" y="2869528"/>
                        <a:pt x="1078545" y="2867158"/>
                        <a:pt x="1073807" y="2862420"/>
                      </a:cubicBezTo>
                      <a:close/>
                      <a:moveTo>
                        <a:pt x="502847" y="2845836"/>
                      </a:moveTo>
                      <a:cubicBezTo>
                        <a:pt x="512324" y="2852944"/>
                        <a:pt x="517062" y="2864789"/>
                        <a:pt x="509955" y="2883742"/>
                      </a:cubicBezTo>
                      <a:cubicBezTo>
                        <a:pt x="519431" y="2864789"/>
                        <a:pt x="512324" y="2852944"/>
                        <a:pt x="502847" y="2845836"/>
                      </a:cubicBezTo>
                      <a:close/>
                      <a:moveTo>
                        <a:pt x="2412364" y="2841098"/>
                      </a:moveTo>
                      <a:cubicBezTo>
                        <a:pt x="2409995" y="2852944"/>
                        <a:pt x="2402888" y="2862420"/>
                        <a:pt x="2393411" y="2869528"/>
                      </a:cubicBezTo>
                      <a:cubicBezTo>
                        <a:pt x="2386304" y="2874266"/>
                        <a:pt x="2376827" y="2879004"/>
                        <a:pt x="2379196" y="2888481"/>
                      </a:cubicBezTo>
                      <a:cubicBezTo>
                        <a:pt x="2383935" y="2912172"/>
                        <a:pt x="2376827" y="2924018"/>
                        <a:pt x="2355505" y="2928756"/>
                      </a:cubicBezTo>
                      <a:cubicBezTo>
                        <a:pt x="2379196" y="2924018"/>
                        <a:pt x="2386304" y="2909803"/>
                        <a:pt x="2379196" y="2888481"/>
                      </a:cubicBezTo>
                      <a:cubicBezTo>
                        <a:pt x="2376827" y="2881373"/>
                        <a:pt x="2386304" y="2874266"/>
                        <a:pt x="2393411" y="2869528"/>
                      </a:cubicBezTo>
                      <a:cubicBezTo>
                        <a:pt x="2405257" y="2862420"/>
                        <a:pt x="2409995" y="2852944"/>
                        <a:pt x="2412364" y="2841098"/>
                      </a:cubicBezTo>
                      <a:close/>
                      <a:moveTo>
                        <a:pt x="2258371" y="2841098"/>
                      </a:moveTo>
                      <a:cubicBezTo>
                        <a:pt x="2246525" y="2841098"/>
                        <a:pt x="2241787" y="2850574"/>
                        <a:pt x="2237049" y="2860051"/>
                      </a:cubicBezTo>
                      <a:cubicBezTo>
                        <a:pt x="2215727" y="2900326"/>
                        <a:pt x="2203881" y="2905064"/>
                        <a:pt x="2168344" y="2890850"/>
                      </a:cubicBezTo>
                      <a:cubicBezTo>
                        <a:pt x="2203881" y="2907433"/>
                        <a:pt x="2215727" y="2900326"/>
                        <a:pt x="2237049" y="2860051"/>
                      </a:cubicBezTo>
                      <a:cubicBezTo>
                        <a:pt x="2241787" y="2850574"/>
                        <a:pt x="2248894" y="2841098"/>
                        <a:pt x="2258371" y="2841098"/>
                      </a:cubicBezTo>
                      <a:close/>
                      <a:moveTo>
                        <a:pt x="2071210" y="2836360"/>
                      </a:moveTo>
                      <a:cubicBezTo>
                        <a:pt x="2073579" y="2845836"/>
                        <a:pt x="2085425" y="2850574"/>
                        <a:pt x="2080686" y="2862420"/>
                      </a:cubicBezTo>
                      <a:cubicBezTo>
                        <a:pt x="2085425" y="2850574"/>
                        <a:pt x="2073579" y="2843467"/>
                        <a:pt x="2071210" y="2836360"/>
                      </a:cubicBezTo>
                      <a:close/>
                      <a:moveTo>
                        <a:pt x="1071438" y="2817407"/>
                      </a:moveTo>
                      <a:cubicBezTo>
                        <a:pt x="1078545" y="2824514"/>
                        <a:pt x="1076176" y="2841098"/>
                        <a:pt x="1083284" y="2845836"/>
                      </a:cubicBezTo>
                      <a:cubicBezTo>
                        <a:pt x="1078545" y="2841098"/>
                        <a:pt x="1080914" y="2824514"/>
                        <a:pt x="1071438" y="2817407"/>
                      </a:cubicBezTo>
                      <a:close/>
                      <a:moveTo>
                        <a:pt x="1417331" y="2807930"/>
                      </a:moveTo>
                      <a:lnTo>
                        <a:pt x="1423227" y="2841835"/>
                      </a:lnTo>
                      <a:lnTo>
                        <a:pt x="1422069" y="2874266"/>
                      </a:lnTo>
                      <a:cubicBezTo>
                        <a:pt x="1425623" y="2864790"/>
                        <a:pt x="1425030" y="2853536"/>
                        <a:pt x="1423253" y="2841987"/>
                      </a:cubicBezTo>
                      <a:lnTo>
                        <a:pt x="1423227" y="2841835"/>
                      </a:lnTo>
                      <a:lnTo>
                        <a:pt x="1423253" y="2841098"/>
                      </a:lnTo>
                      <a:cubicBezTo>
                        <a:pt x="1421477" y="2829845"/>
                        <a:pt x="1418515" y="2818591"/>
                        <a:pt x="1417331" y="2807930"/>
                      </a:cubicBezTo>
                      <a:close/>
                      <a:moveTo>
                        <a:pt x="943505" y="2781870"/>
                      </a:moveTo>
                      <a:lnTo>
                        <a:pt x="944067" y="2797316"/>
                      </a:lnTo>
                      <a:lnTo>
                        <a:pt x="934029" y="2812668"/>
                      </a:lnTo>
                      <a:cubicBezTo>
                        <a:pt x="919814" y="2831621"/>
                        <a:pt x="915075" y="2850574"/>
                        <a:pt x="917445" y="2874266"/>
                      </a:cubicBezTo>
                      <a:cubicBezTo>
                        <a:pt x="915075" y="2852944"/>
                        <a:pt x="919814" y="2831621"/>
                        <a:pt x="934029" y="2812668"/>
                      </a:cubicBezTo>
                      <a:cubicBezTo>
                        <a:pt x="937583" y="2809115"/>
                        <a:pt x="941728" y="2803784"/>
                        <a:pt x="944097" y="2798158"/>
                      </a:cubicBezTo>
                      <a:lnTo>
                        <a:pt x="944067" y="2797316"/>
                      </a:lnTo>
                      <a:lnTo>
                        <a:pt x="944097" y="2797269"/>
                      </a:lnTo>
                      <a:cubicBezTo>
                        <a:pt x="946466" y="2791347"/>
                        <a:pt x="947059" y="2785424"/>
                        <a:pt x="943505" y="2781870"/>
                      </a:cubicBezTo>
                      <a:close/>
                      <a:moveTo>
                        <a:pt x="1976445" y="2762917"/>
                      </a:moveTo>
                      <a:cubicBezTo>
                        <a:pt x="1952753" y="2772393"/>
                        <a:pt x="1924324" y="2765286"/>
                        <a:pt x="1903002" y="2772393"/>
                      </a:cubicBezTo>
                      <a:cubicBezTo>
                        <a:pt x="1926693" y="2765286"/>
                        <a:pt x="1952753" y="2772393"/>
                        <a:pt x="1976445" y="2762917"/>
                      </a:cubicBezTo>
                      <a:close/>
                      <a:moveTo>
                        <a:pt x="628411" y="2751071"/>
                      </a:moveTo>
                      <a:cubicBezTo>
                        <a:pt x="616565" y="2760548"/>
                        <a:pt x="590505" y="2755809"/>
                        <a:pt x="590505" y="2777131"/>
                      </a:cubicBezTo>
                      <a:cubicBezTo>
                        <a:pt x="590505" y="2755809"/>
                        <a:pt x="616565" y="2762917"/>
                        <a:pt x="628411" y="2751071"/>
                      </a:cubicBezTo>
                      <a:close/>
                      <a:moveTo>
                        <a:pt x="434143" y="2751071"/>
                      </a:moveTo>
                      <a:cubicBezTo>
                        <a:pt x="438881" y="2753440"/>
                        <a:pt x="448357" y="2755809"/>
                        <a:pt x="460203" y="2751071"/>
                      </a:cubicBezTo>
                      <a:cubicBezTo>
                        <a:pt x="448357" y="2755809"/>
                        <a:pt x="441250" y="2755809"/>
                        <a:pt x="434143" y="2751071"/>
                      </a:cubicBezTo>
                      <a:close/>
                      <a:moveTo>
                        <a:pt x="1185156" y="2717903"/>
                      </a:moveTo>
                      <a:cubicBezTo>
                        <a:pt x="1173310" y="2753440"/>
                        <a:pt x="1170941" y="2791346"/>
                        <a:pt x="1140143" y="2810299"/>
                      </a:cubicBezTo>
                      <a:cubicBezTo>
                        <a:pt x="1147250" y="2826883"/>
                        <a:pt x="1142512" y="2848205"/>
                        <a:pt x="1159096" y="2862420"/>
                      </a:cubicBezTo>
                      <a:cubicBezTo>
                        <a:pt x="1144881" y="2848205"/>
                        <a:pt x="1147250" y="2826883"/>
                        <a:pt x="1140143" y="2810299"/>
                      </a:cubicBezTo>
                      <a:cubicBezTo>
                        <a:pt x="1170941" y="2791346"/>
                        <a:pt x="1175680" y="2753440"/>
                        <a:pt x="1185156" y="2717903"/>
                      </a:cubicBezTo>
                      <a:close/>
                      <a:moveTo>
                        <a:pt x="1149619" y="2710796"/>
                      </a:moveTo>
                      <a:cubicBezTo>
                        <a:pt x="1128297" y="2734487"/>
                        <a:pt x="1102237" y="2741594"/>
                        <a:pt x="1071438" y="2736856"/>
                      </a:cubicBezTo>
                      <a:cubicBezTo>
                        <a:pt x="1102237" y="2741594"/>
                        <a:pt x="1128297" y="2736856"/>
                        <a:pt x="1149619" y="2710796"/>
                      </a:cubicBezTo>
                      <a:close/>
                      <a:moveTo>
                        <a:pt x="2125700" y="2708427"/>
                      </a:moveTo>
                      <a:cubicBezTo>
                        <a:pt x="2132807" y="2710796"/>
                        <a:pt x="2147022" y="2710796"/>
                        <a:pt x="2144653" y="2720272"/>
                      </a:cubicBezTo>
                      <a:cubicBezTo>
                        <a:pt x="2142284" y="2727380"/>
                        <a:pt x="2141691" y="2733747"/>
                        <a:pt x="2142432" y="2739559"/>
                      </a:cubicBezTo>
                      <a:lnTo>
                        <a:pt x="2142516" y="2739791"/>
                      </a:lnTo>
                      <a:lnTo>
                        <a:pt x="2142432" y="2740558"/>
                      </a:lnTo>
                      <a:cubicBezTo>
                        <a:pt x="2144652" y="2758327"/>
                        <a:pt x="2158867" y="2769432"/>
                        <a:pt x="2173082" y="2781870"/>
                      </a:cubicBezTo>
                      <a:cubicBezTo>
                        <a:pt x="2180190" y="2788977"/>
                        <a:pt x="2187297" y="2798454"/>
                        <a:pt x="2194405" y="2796084"/>
                      </a:cubicBezTo>
                      <a:cubicBezTo>
                        <a:pt x="2187297" y="2798454"/>
                        <a:pt x="2180190" y="2786608"/>
                        <a:pt x="2173082" y="2781870"/>
                      </a:cubicBezTo>
                      <a:cubicBezTo>
                        <a:pt x="2163605" y="2773578"/>
                        <a:pt x="2154129" y="2765286"/>
                        <a:pt x="2148206" y="2755514"/>
                      </a:cubicBezTo>
                      <a:lnTo>
                        <a:pt x="2142516" y="2739791"/>
                      </a:lnTo>
                      <a:lnTo>
                        <a:pt x="2144653" y="2720272"/>
                      </a:lnTo>
                      <a:cubicBezTo>
                        <a:pt x="2147022" y="2710796"/>
                        <a:pt x="2132807" y="2708427"/>
                        <a:pt x="2125700" y="2708427"/>
                      </a:cubicBezTo>
                      <a:close/>
                      <a:moveTo>
                        <a:pt x="2317599" y="2701319"/>
                      </a:moveTo>
                      <a:lnTo>
                        <a:pt x="2333737" y="2718590"/>
                      </a:lnTo>
                      <a:lnTo>
                        <a:pt x="2338921" y="2753440"/>
                      </a:lnTo>
                      <a:cubicBezTo>
                        <a:pt x="2338921" y="2770024"/>
                        <a:pt x="2367351" y="2779501"/>
                        <a:pt x="2346029" y="2796084"/>
                      </a:cubicBezTo>
                      <a:cubicBezTo>
                        <a:pt x="2369720" y="2779501"/>
                        <a:pt x="2338921" y="2770024"/>
                        <a:pt x="2338921" y="2753440"/>
                      </a:cubicBezTo>
                      <a:cubicBezTo>
                        <a:pt x="2338921" y="2739226"/>
                        <a:pt x="2337737" y="2727972"/>
                        <a:pt x="2334479" y="2719384"/>
                      </a:cubicBezTo>
                      <a:lnTo>
                        <a:pt x="2333737" y="2718590"/>
                      </a:lnTo>
                      <a:lnTo>
                        <a:pt x="2333591" y="2717608"/>
                      </a:lnTo>
                      <a:cubicBezTo>
                        <a:pt x="2330037" y="2709019"/>
                        <a:pt x="2324707" y="2703689"/>
                        <a:pt x="2317599" y="2701319"/>
                      </a:cubicBezTo>
                      <a:close/>
                      <a:moveTo>
                        <a:pt x="727914" y="2696581"/>
                      </a:moveTo>
                      <a:cubicBezTo>
                        <a:pt x="729099" y="2703689"/>
                        <a:pt x="731468" y="2709019"/>
                        <a:pt x="734689" y="2713054"/>
                      </a:cubicBezTo>
                      <a:lnTo>
                        <a:pt x="735511" y="2713657"/>
                      </a:lnTo>
                      <a:lnTo>
                        <a:pt x="735688" y="2714054"/>
                      </a:lnTo>
                      <a:cubicBezTo>
                        <a:pt x="745683" y="2726492"/>
                        <a:pt x="761675" y="2725603"/>
                        <a:pt x="777666" y="2727380"/>
                      </a:cubicBezTo>
                      <a:cubicBezTo>
                        <a:pt x="803727" y="2732118"/>
                        <a:pt x="829787" y="2715534"/>
                        <a:pt x="851109" y="2720272"/>
                      </a:cubicBezTo>
                      <a:cubicBezTo>
                        <a:pt x="877169" y="2725011"/>
                        <a:pt x="886646" y="2720272"/>
                        <a:pt x="893753" y="2696581"/>
                      </a:cubicBezTo>
                      <a:cubicBezTo>
                        <a:pt x="886646" y="2720272"/>
                        <a:pt x="874800" y="2725011"/>
                        <a:pt x="851109" y="2720272"/>
                      </a:cubicBezTo>
                      <a:cubicBezTo>
                        <a:pt x="827418" y="2715534"/>
                        <a:pt x="803727" y="2729749"/>
                        <a:pt x="777666" y="2727380"/>
                      </a:cubicBezTo>
                      <a:cubicBezTo>
                        <a:pt x="767005" y="2726196"/>
                        <a:pt x="755752" y="2725603"/>
                        <a:pt x="746571" y="2721754"/>
                      </a:cubicBezTo>
                      <a:lnTo>
                        <a:pt x="735511" y="2713657"/>
                      </a:lnTo>
                      <a:close/>
                      <a:moveTo>
                        <a:pt x="1324935" y="2694212"/>
                      </a:moveTo>
                      <a:cubicBezTo>
                        <a:pt x="1317827" y="2715534"/>
                        <a:pt x="1298874" y="2727380"/>
                        <a:pt x="1284659" y="2741594"/>
                      </a:cubicBezTo>
                      <a:cubicBezTo>
                        <a:pt x="1301243" y="2727380"/>
                        <a:pt x="1320196" y="2715534"/>
                        <a:pt x="1324935" y="2694212"/>
                      </a:cubicBezTo>
                      <a:close/>
                      <a:moveTo>
                        <a:pt x="2383935" y="2668152"/>
                      </a:moveTo>
                      <a:cubicBezTo>
                        <a:pt x="2395780" y="2672890"/>
                        <a:pt x="2407626" y="2677628"/>
                        <a:pt x="2417102" y="2684736"/>
                      </a:cubicBezTo>
                      <a:cubicBezTo>
                        <a:pt x="2407626" y="2675259"/>
                        <a:pt x="2395780" y="2672890"/>
                        <a:pt x="2383935" y="2668152"/>
                      </a:cubicBezTo>
                      <a:close/>
                      <a:moveTo>
                        <a:pt x="2744042" y="2665782"/>
                      </a:moveTo>
                      <a:cubicBezTo>
                        <a:pt x="2746411" y="2684736"/>
                        <a:pt x="2734565" y="2696581"/>
                        <a:pt x="2727458" y="2710796"/>
                      </a:cubicBezTo>
                      <a:cubicBezTo>
                        <a:pt x="2716797" y="2726788"/>
                        <a:pt x="2703470" y="2745445"/>
                        <a:pt x="2706469" y="2765768"/>
                      </a:cubicBezTo>
                      <a:lnTo>
                        <a:pt x="2706494" y="2765825"/>
                      </a:lnTo>
                      <a:lnTo>
                        <a:pt x="2706469" y="2766101"/>
                      </a:lnTo>
                      <a:cubicBezTo>
                        <a:pt x="2707469" y="2772690"/>
                        <a:pt x="2710282" y="2779501"/>
                        <a:pt x="2715613" y="2786608"/>
                      </a:cubicBezTo>
                      <a:lnTo>
                        <a:pt x="2706494" y="2765825"/>
                      </a:lnTo>
                      <a:lnTo>
                        <a:pt x="2708209" y="2746926"/>
                      </a:lnTo>
                      <a:cubicBezTo>
                        <a:pt x="2712059" y="2734487"/>
                        <a:pt x="2720351" y="2722642"/>
                        <a:pt x="2727458" y="2710796"/>
                      </a:cubicBezTo>
                      <a:cubicBezTo>
                        <a:pt x="2736935" y="2696581"/>
                        <a:pt x="2746411" y="2684736"/>
                        <a:pt x="2744042" y="2665782"/>
                      </a:cubicBezTo>
                      <a:close/>
                      <a:moveTo>
                        <a:pt x="1270445" y="2663414"/>
                      </a:moveTo>
                      <a:cubicBezTo>
                        <a:pt x="1277552" y="2672890"/>
                        <a:pt x="1289398" y="2679997"/>
                        <a:pt x="1308351" y="2696581"/>
                      </a:cubicBezTo>
                      <a:cubicBezTo>
                        <a:pt x="1289398" y="2679997"/>
                        <a:pt x="1279921" y="2672890"/>
                        <a:pt x="1270445" y="2663414"/>
                      </a:cubicBezTo>
                      <a:close/>
                      <a:moveTo>
                        <a:pt x="659210" y="2663414"/>
                      </a:moveTo>
                      <a:lnTo>
                        <a:pt x="665186" y="2693863"/>
                      </a:lnTo>
                      <a:lnTo>
                        <a:pt x="659543" y="2706391"/>
                      </a:lnTo>
                      <a:cubicBezTo>
                        <a:pt x="656248" y="2710500"/>
                        <a:pt x="651510" y="2714350"/>
                        <a:pt x="644995" y="2717903"/>
                      </a:cubicBezTo>
                      <a:cubicBezTo>
                        <a:pt x="658025" y="2711981"/>
                        <a:pt x="663948" y="2704281"/>
                        <a:pt x="665429" y="2695101"/>
                      </a:cubicBezTo>
                      <a:lnTo>
                        <a:pt x="665186" y="2693863"/>
                      </a:lnTo>
                      <a:lnTo>
                        <a:pt x="665429" y="2693324"/>
                      </a:lnTo>
                      <a:cubicBezTo>
                        <a:pt x="666909" y="2684144"/>
                        <a:pt x="663948" y="2674075"/>
                        <a:pt x="659210" y="2663414"/>
                      </a:cubicBezTo>
                      <a:close/>
                      <a:moveTo>
                        <a:pt x="2026271" y="2655158"/>
                      </a:moveTo>
                      <a:cubicBezTo>
                        <a:pt x="2022939" y="2654825"/>
                        <a:pt x="2019089" y="2655714"/>
                        <a:pt x="2014351" y="2658675"/>
                      </a:cubicBezTo>
                      <a:lnTo>
                        <a:pt x="2026403" y="2655216"/>
                      </a:lnTo>
                      <a:lnTo>
                        <a:pt x="2035081" y="2658971"/>
                      </a:lnTo>
                      <a:cubicBezTo>
                        <a:pt x="2040411" y="2662822"/>
                        <a:pt x="2045150" y="2668152"/>
                        <a:pt x="2052257" y="2668152"/>
                      </a:cubicBezTo>
                      <a:cubicBezTo>
                        <a:pt x="2080686" y="2670521"/>
                        <a:pt x="2087794" y="2682366"/>
                        <a:pt x="2068841" y="2706058"/>
                      </a:cubicBezTo>
                      <a:cubicBezTo>
                        <a:pt x="2064103" y="2710796"/>
                        <a:pt x="2066471" y="2722642"/>
                        <a:pt x="2064103" y="2729749"/>
                      </a:cubicBezTo>
                      <a:cubicBezTo>
                        <a:pt x="2066471" y="2722642"/>
                        <a:pt x="2066471" y="2713165"/>
                        <a:pt x="2068841" y="2706058"/>
                      </a:cubicBezTo>
                      <a:cubicBezTo>
                        <a:pt x="2090163" y="2682366"/>
                        <a:pt x="2080686" y="2670521"/>
                        <a:pt x="2052257" y="2668152"/>
                      </a:cubicBezTo>
                      <a:cubicBezTo>
                        <a:pt x="2043373" y="2668152"/>
                        <a:pt x="2037154" y="2656158"/>
                        <a:pt x="2026604" y="2655158"/>
                      </a:cubicBezTo>
                      <a:lnTo>
                        <a:pt x="2026403" y="2655216"/>
                      </a:lnTo>
                      <a:close/>
                      <a:moveTo>
                        <a:pt x="1346257" y="2646829"/>
                      </a:moveTo>
                      <a:cubicBezTo>
                        <a:pt x="1341518" y="2663414"/>
                        <a:pt x="1350995" y="2682366"/>
                        <a:pt x="1369948" y="2689474"/>
                      </a:cubicBezTo>
                      <a:cubicBezTo>
                        <a:pt x="1391270" y="2696581"/>
                        <a:pt x="1400747" y="2715534"/>
                        <a:pt x="1403116" y="2734487"/>
                      </a:cubicBezTo>
                      <a:cubicBezTo>
                        <a:pt x="1403116" y="2715534"/>
                        <a:pt x="1393639" y="2696581"/>
                        <a:pt x="1369948" y="2689474"/>
                      </a:cubicBezTo>
                      <a:cubicBezTo>
                        <a:pt x="1350995" y="2679997"/>
                        <a:pt x="1341518" y="2663414"/>
                        <a:pt x="1346257" y="2646829"/>
                      </a:cubicBezTo>
                      <a:close/>
                      <a:moveTo>
                        <a:pt x="2654015" y="2637353"/>
                      </a:moveTo>
                      <a:cubicBezTo>
                        <a:pt x="2611371" y="2649199"/>
                        <a:pt x="2578203" y="2675259"/>
                        <a:pt x="2554512" y="2710796"/>
                      </a:cubicBezTo>
                      <a:cubicBezTo>
                        <a:pt x="2549774" y="2715534"/>
                        <a:pt x="2545035" y="2722642"/>
                        <a:pt x="2537928" y="2720272"/>
                      </a:cubicBezTo>
                      <a:cubicBezTo>
                        <a:pt x="2547404" y="2722642"/>
                        <a:pt x="2549774" y="2715534"/>
                        <a:pt x="2554512" y="2710796"/>
                      </a:cubicBezTo>
                      <a:cubicBezTo>
                        <a:pt x="2580572" y="2675259"/>
                        <a:pt x="2611371" y="2649199"/>
                        <a:pt x="2654015" y="2637353"/>
                      </a:cubicBezTo>
                      <a:close/>
                      <a:moveTo>
                        <a:pt x="216183" y="2627877"/>
                      </a:moveTo>
                      <a:lnTo>
                        <a:pt x="219949" y="2654822"/>
                      </a:lnTo>
                      <a:lnTo>
                        <a:pt x="211445" y="2684736"/>
                      </a:lnTo>
                      <a:cubicBezTo>
                        <a:pt x="217368" y="2674075"/>
                        <a:pt x="219737" y="2664599"/>
                        <a:pt x="220033" y="2655418"/>
                      </a:cubicBezTo>
                      <a:lnTo>
                        <a:pt x="219949" y="2654822"/>
                      </a:lnTo>
                      <a:lnTo>
                        <a:pt x="220033" y="2654530"/>
                      </a:lnTo>
                      <a:cubicBezTo>
                        <a:pt x="220329" y="2645053"/>
                        <a:pt x="218552" y="2636169"/>
                        <a:pt x="216183" y="2627877"/>
                      </a:cubicBezTo>
                      <a:close/>
                      <a:moveTo>
                        <a:pt x="653287" y="2611885"/>
                      </a:moveTo>
                      <a:cubicBezTo>
                        <a:pt x="649733" y="2610108"/>
                        <a:pt x="646180" y="2610108"/>
                        <a:pt x="642626" y="2613662"/>
                      </a:cubicBezTo>
                      <a:cubicBezTo>
                        <a:pt x="626042" y="2625507"/>
                        <a:pt x="611827" y="2618400"/>
                        <a:pt x="595243" y="2618400"/>
                      </a:cubicBezTo>
                      <a:cubicBezTo>
                        <a:pt x="583398" y="2618400"/>
                        <a:pt x="569183" y="2616031"/>
                        <a:pt x="571552" y="2634984"/>
                      </a:cubicBezTo>
                      <a:cubicBezTo>
                        <a:pt x="569183" y="2618400"/>
                        <a:pt x="583398" y="2618400"/>
                        <a:pt x="595243" y="2618400"/>
                      </a:cubicBezTo>
                      <a:cubicBezTo>
                        <a:pt x="611827" y="2618400"/>
                        <a:pt x="628411" y="2627877"/>
                        <a:pt x="642626" y="2613662"/>
                      </a:cubicBezTo>
                      <a:cubicBezTo>
                        <a:pt x="649733" y="2608924"/>
                        <a:pt x="656841" y="2616031"/>
                        <a:pt x="663948" y="2620769"/>
                      </a:cubicBezTo>
                      <a:cubicBezTo>
                        <a:pt x="660395" y="2617216"/>
                        <a:pt x="656841" y="2613662"/>
                        <a:pt x="653287" y="2611885"/>
                      </a:cubicBezTo>
                      <a:close/>
                      <a:moveTo>
                        <a:pt x="448357" y="2611292"/>
                      </a:moveTo>
                      <a:cubicBezTo>
                        <a:pt x="453096" y="2625507"/>
                        <a:pt x="460203" y="2634984"/>
                        <a:pt x="476787" y="2642091"/>
                      </a:cubicBezTo>
                      <a:cubicBezTo>
                        <a:pt x="462572" y="2634984"/>
                        <a:pt x="453096" y="2625507"/>
                        <a:pt x="448357" y="2611292"/>
                      </a:cubicBezTo>
                      <a:close/>
                      <a:moveTo>
                        <a:pt x="2398149" y="2606554"/>
                      </a:moveTo>
                      <a:cubicBezTo>
                        <a:pt x="2433686" y="2637353"/>
                        <a:pt x="2476331" y="2618400"/>
                        <a:pt x="2511868" y="2625507"/>
                      </a:cubicBezTo>
                      <a:cubicBezTo>
                        <a:pt x="2521344" y="2627877"/>
                        <a:pt x="2530821" y="2625507"/>
                        <a:pt x="2530821" y="2616031"/>
                      </a:cubicBezTo>
                      <a:cubicBezTo>
                        <a:pt x="2528451" y="2623138"/>
                        <a:pt x="2521344" y="2627877"/>
                        <a:pt x="2511868" y="2625507"/>
                      </a:cubicBezTo>
                      <a:cubicBezTo>
                        <a:pt x="2473961" y="2616031"/>
                        <a:pt x="2433686" y="2634984"/>
                        <a:pt x="2398149" y="2606554"/>
                      </a:cubicBezTo>
                      <a:close/>
                      <a:moveTo>
                        <a:pt x="1242015" y="2606554"/>
                      </a:moveTo>
                      <a:cubicBezTo>
                        <a:pt x="1244384" y="2611292"/>
                        <a:pt x="1251492" y="2616031"/>
                        <a:pt x="1256230" y="2613662"/>
                      </a:cubicBezTo>
                      <a:cubicBezTo>
                        <a:pt x="1251492" y="2616031"/>
                        <a:pt x="1246753" y="2611292"/>
                        <a:pt x="1242015" y="2606554"/>
                      </a:cubicBezTo>
                      <a:close/>
                      <a:moveTo>
                        <a:pt x="334639" y="2589970"/>
                      </a:moveTo>
                      <a:cubicBezTo>
                        <a:pt x="337008" y="2589970"/>
                        <a:pt x="339378" y="2594709"/>
                        <a:pt x="341747" y="2592340"/>
                      </a:cubicBezTo>
                      <a:cubicBezTo>
                        <a:pt x="339378" y="2592340"/>
                        <a:pt x="337008" y="2589970"/>
                        <a:pt x="334639" y="2589970"/>
                      </a:cubicBezTo>
                      <a:close/>
                      <a:moveTo>
                        <a:pt x="2267847" y="2582863"/>
                      </a:moveTo>
                      <a:cubicBezTo>
                        <a:pt x="2265478" y="2597078"/>
                        <a:pt x="2282062" y="2604185"/>
                        <a:pt x="2291539" y="2613662"/>
                      </a:cubicBezTo>
                      <a:cubicBezTo>
                        <a:pt x="2301015" y="2625507"/>
                        <a:pt x="2317599" y="2630246"/>
                        <a:pt x="2331814" y="2627877"/>
                      </a:cubicBezTo>
                      <a:cubicBezTo>
                        <a:pt x="2346029" y="2627877"/>
                        <a:pt x="2353136" y="2632615"/>
                        <a:pt x="2355505" y="2646829"/>
                      </a:cubicBezTo>
                      <a:cubicBezTo>
                        <a:pt x="2322337" y="2646829"/>
                        <a:pt x="2291539" y="2639722"/>
                        <a:pt x="2267847" y="2670521"/>
                      </a:cubicBezTo>
                      <a:cubicBezTo>
                        <a:pt x="2263109" y="2675259"/>
                        <a:pt x="2256002" y="2679997"/>
                        <a:pt x="2260740" y="2687105"/>
                      </a:cubicBezTo>
                      <a:cubicBezTo>
                        <a:pt x="2258371" y="2679997"/>
                        <a:pt x="2265478" y="2675259"/>
                        <a:pt x="2267847" y="2670521"/>
                      </a:cubicBezTo>
                      <a:cubicBezTo>
                        <a:pt x="2291539" y="2642091"/>
                        <a:pt x="2324707" y="2646829"/>
                        <a:pt x="2355505" y="2646829"/>
                      </a:cubicBezTo>
                      <a:cubicBezTo>
                        <a:pt x="2355505" y="2632615"/>
                        <a:pt x="2346029" y="2625507"/>
                        <a:pt x="2331814" y="2627877"/>
                      </a:cubicBezTo>
                      <a:cubicBezTo>
                        <a:pt x="2315230" y="2627877"/>
                        <a:pt x="2301015" y="2623138"/>
                        <a:pt x="2291539" y="2613662"/>
                      </a:cubicBezTo>
                      <a:cubicBezTo>
                        <a:pt x="2282062" y="2604185"/>
                        <a:pt x="2267847" y="2597078"/>
                        <a:pt x="2267847" y="2582863"/>
                      </a:cubicBezTo>
                      <a:close/>
                      <a:moveTo>
                        <a:pt x="2800901" y="2573387"/>
                      </a:moveTo>
                      <a:cubicBezTo>
                        <a:pt x="2796163" y="2606554"/>
                        <a:pt x="2772472" y="2634984"/>
                        <a:pt x="2744042" y="2646829"/>
                      </a:cubicBezTo>
                      <a:cubicBezTo>
                        <a:pt x="2774841" y="2637353"/>
                        <a:pt x="2796163" y="2606554"/>
                        <a:pt x="2800901" y="2573387"/>
                      </a:cubicBezTo>
                      <a:close/>
                      <a:moveTo>
                        <a:pt x="2473961" y="2566279"/>
                      </a:moveTo>
                      <a:cubicBezTo>
                        <a:pt x="2473961" y="2568648"/>
                        <a:pt x="2469223" y="2573387"/>
                        <a:pt x="2455009" y="2578125"/>
                      </a:cubicBezTo>
                      <a:cubicBezTo>
                        <a:pt x="2469223" y="2573387"/>
                        <a:pt x="2473961" y="2571017"/>
                        <a:pt x="2473961" y="2566279"/>
                      </a:cubicBezTo>
                      <a:close/>
                      <a:moveTo>
                        <a:pt x="588136" y="2556803"/>
                      </a:moveTo>
                      <a:cubicBezTo>
                        <a:pt x="585767" y="2571017"/>
                        <a:pt x="585767" y="2580494"/>
                        <a:pt x="581029" y="2582863"/>
                      </a:cubicBezTo>
                      <a:cubicBezTo>
                        <a:pt x="585767" y="2580494"/>
                        <a:pt x="585767" y="2573387"/>
                        <a:pt x="588136" y="2556803"/>
                      </a:cubicBezTo>
                      <a:close/>
                      <a:moveTo>
                        <a:pt x="2562804" y="2550288"/>
                      </a:moveTo>
                      <a:cubicBezTo>
                        <a:pt x="2559250" y="2550880"/>
                        <a:pt x="2555696" y="2553249"/>
                        <a:pt x="2552143" y="2556803"/>
                      </a:cubicBezTo>
                      <a:cubicBezTo>
                        <a:pt x="2559250" y="2549695"/>
                        <a:pt x="2566358" y="2549695"/>
                        <a:pt x="2573465" y="2554434"/>
                      </a:cubicBezTo>
                      <a:cubicBezTo>
                        <a:pt x="2569911" y="2550880"/>
                        <a:pt x="2566358" y="2549695"/>
                        <a:pt x="2562804" y="2550288"/>
                      </a:cubicBezTo>
                      <a:close/>
                      <a:moveTo>
                        <a:pt x="422297" y="2533112"/>
                      </a:moveTo>
                      <a:cubicBezTo>
                        <a:pt x="419928" y="2549695"/>
                        <a:pt x="400975" y="2544957"/>
                        <a:pt x="389129" y="2547326"/>
                      </a:cubicBezTo>
                      <a:cubicBezTo>
                        <a:pt x="400975" y="2547326"/>
                        <a:pt x="419928" y="2549695"/>
                        <a:pt x="422297" y="2533112"/>
                      </a:cubicBezTo>
                      <a:close/>
                      <a:moveTo>
                        <a:pt x="720807" y="2528373"/>
                      </a:moveTo>
                      <a:cubicBezTo>
                        <a:pt x="723176" y="2546142"/>
                        <a:pt x="721992" y="2557395"/>
                        <a:pt x="715773" y="2563022"/>
                      </a:cubicBezTo>
                      <a:lnTo>
                        <a:pt x="702591" y="2567318"/>
                      </a:lnTo>
                      <a:lnTo>
                        <a:pt x="680532" y="2563910"/>
                      </a:lnTo>
                      <a:cubicBezTo>
                        <a:pt x="663948" y="2559172"/>
                        <a:pt x="649733" y="2554434"/>
                        <a:pt x="635519" y="2542588"/>
                      </a:cubicBezTo>
                      <a:cubicBezTo>
                        <a:pt x="647364" y="2556803"/>
                        <a:pt x="663948" y="2559172"/>
                        <a:pt x="680532" y="2563910"/>
                      </a:cubicBezTo>
                      <a:cubicBezTo>
                        <a:pt x="689416" y="2566279"/>
                        <a:pt x="696672" y="2567464"/>
                        <a:pt x="702484" y="2567353"/>
                      </a:cubicBezTo>
                      <a:lnTo>
                        <a:pt x="702591" y="2567318"/>
                      </a:lnTo>
                      <a:lnTo>
                        <a:pt x="702817" y="2567353"/>
                      </a:lnTo>
                      <a:cubicBezTo>
                        <a:pt x="720807" y="2567020"/>
                        <a:pt x="726137" y="2555026"/>
                        <a:pt x="720807" y="2528373"/>
                      </a:cubicBezTo>
                      <a:close/>
                      <a:moveTo>
                        <a:pt x="1656612" y="2523635"/>
                      </a:moveTo>
                      <a:cubicBezTo>
                        <a:pt x="1661351" y="2530742"/>
                        <a:pt x="1666089" y="2535480"/>
                        <a:pt x="1663720" y="2542588"/>
                      </a:cubicBezTo>
                      <a:cubicBezTo>
                        <a:pt x="1666089" y="2535480"/>
                        <a:pt x="1661351" y="2528373"/>
                        <a:pt x="1656612" y="2523635"/>
                      </a:cubicBezTo>
                      <a:close/>
                      <a:moveTo>
                        <a:pt x="1085653" y="2523635"/>
                      </a:moveTo>
                      <a:cubicBezTo>
                        <a:pt x="1123559" y="2533112"/>
                        <a:pt x="1159096" y="2561541"/>
                        <a:pt x="1199371" y="2554434"/>
                      </a:cubicBezTo>
                      <a:cubicBezTo>
                        <a:pt x="1215955" y="2552064"/>
                        <a:pt x="1225431" y="2554434"/>
                        <a:pt x="1230170" y="2559172"/>
                      </a:cubicBezTo>
                      <a:cubicBezTo>
                        <a:pt x="1225431" y="2552064"/>
                        <a:pt x="1215955" y="2552064"/>
                        <a:pt x="1199371" y="2554434"/>
                      </a:cubicBezTo>
                      <a:cubicBezTo>
                        <a:pt x="1159096" y="2559172"/>
                        <a:pt x="1125928" y="2530742"/>
                        <a:pt x="1085653" y="2523635"/>
                      </a:cubicBezTo>
                      <a:close/>
                      <a:moveTo>
                        <a:pt x="299102" y="2516527"/>
                      </a:moveTo>
                      <a:cubicBezTo>
                        <a:pt x="303841" y="2521266"/>
                        <a:pt x="308579" y="2528373"/>
                        <a:pt x="308579" y="2537850"/>
                      </a:cubicBezTo>
                      <a:lnTo>
                        <a:pt x="310891" y="2562415"/>
                      </a:lnTo>
                      <a:lnTo>
                        <a:pt x="308579" y="2573831"/>
                      </a:lnTo>
                      <a:cubicBezTo>
                        <a:pt x="306802" y="2577385"/>
                        <a:pt x="303840" y="2580494"/>
                        <a:pt x="299102" y="2582863"/>
                      </a:cubicBezTo>
                      <a:cubicBezTo>
                        <a:pt x="291995" y="2585232"/>
                        <a:pt x="287257" y="2585232"/>
                        <a:pt x="280149" y="2585232"/>
                      </a:cubicBezTo>
                      <a:cubicBezTo>
                        <a:pt x="287257" y="2585232"/>
                        <a:pt x="291995" y="2587601"/>
                        <a:pt x="299102" y="2582863"/>
                      </a:cubicBezTo>
                      <a:cubicBezTo>
                        <a:pt x="308579" y="2578125"/>
                        <a:pt x="310948" y="2571018"/>
                        <a:pt x="310948" y="2563022"/>
                      </a:cubicBezTo>
                      <a:lnTo>
                        <a:pt x="310891" y="2562415"/>
                      </a:lnTo>
                      <a:lnTo>
                        <a:pt x="310948" y="2562134"/>
                      </a:lnTo>
                      <a:cubicBezTo>
                        <a:pt x="310948" y="2553842"/>
                        <a:pt x="308579" y="2544957"/>
                        <a:pt x="308579" y="2537850"/>
                      </a:cubicBezTo>
                      <a:cubicBezTo>
                        <a:pt x="310948" y="2530742"/>
                        <a:pt x="306210" y="2523635"/>
                        <a:pt x="299102" y="2516527"/>
                      </a:cubicBezTo>
                      <a:close/>
                      <a:moveTo>
                        <a:pt x="491002" y="2504682"/>
                      </a:moveTo>
                      <a:lnTo>
                        <a:pt x="487971" y="2511844"/>
                      </a:lnTo>
                      <a:lnTo>
                        <a:pt x="479156" y="2516527"/>
                      </a:lnTo>
                      <a:cubicBezTo>
                        <a:pt x="481525" y="2515343"/>
                        <a:pt x="485079" y="2514158"/>
                        <a:pt x="487744" y="2512382"/>
                      </a:cubicBezTo>
                      <a:lnTo>
                        <a:pt x="487971" y="2511844"/>
                      </a:lnTo>
                      <a:lnTo>
                        <a:pt x="488633" y="2511493"/>
                      </a:lnTo>
                      <a:cubicBezTo>
                        <a:pt x="491002" y="2509420"/>
                        <a:pt x="492187" y="2507051"/>
                        <a:pt x="491002" y="2504682"/>
                      </a:cubicBezTo>
                      <a:close/>
                      <a:moveTo>
                        <a:pt x="2296277" y="2495205"/>
                      </a:moveTo>
                      <a:cubicBezTo>
                        <a:pt x="2289170" y="2518897"/>
                        <a:pt x="2298646" y="2535480"/>
                        <a:pt x="2319968" y="2544957"/>
                      </a:cubicBezTo>
                      <a:cubicBezTo>
                        <a:pt x="2298646" y="2533112"/>
                        <a:pt x="2291539" y="2516527"/>
                        <a:pt x="2296277" y="2495205"/>
                      </a:cubicBezTo>
                      <a:close/>
                      <a:moveTo>
                        <a:pt x="2672968" y="2485729"/>
                      </a:moveTo>
                      <a:cubicBezTo>
                        <a:pt x="2677706" y="2502313"/>
                        <a:pt x="2675337" y="2518897"/>
                        <a:pt x="2661123" y="2530742"/>
                      </a:cubicBezTo>
                      <a:cubicBezTo>
                        <a:pt x="2677706" y="2518897"/>
                        <a:pt x="2680076" y="2502313"/>
                        <a:pt x="2672968" y="2485729"/>
                      </a:cubicBezTo>
                      <a:close/>
                      <a:moveTo>
                        <a:pt x="211445" y="2485729"/>
                      </a:moveTo>
                      <a:cubicBezTo>
                        <a:pt x="211445" y="2497575"/>
                        <a:pt x="213814" y="2499944"/>
                        <a:pt x="218552" y="2502313"/>
                      </a:cubicBezTo>
                      <a:cubicBezTo>
                        <a:pt x="223290" y="2504682"/>
                        <a:pt x="228028" y="2499944"/>
                        <a:pt x="228028" y="2495205"/>
                      </a:cubicBezTo>
                      <a:cubicBezTo>
                        <a:pt x="225659" y="2499944"/>
                        <a:pt x="223290" y="2504682"/>
                        <a:pt x="218552" y="2502313"/>
                      </a:cubicBezTo>
                      <a:cubicBezTo>
                        <a:pt x="213814" y="2499944"/>
                        <a:pt x="211445" y="2495205"/>
                        <a:pt x="211445" y="2485729"/>
                      </a:cubicBezTo>
                      <a:close/>
                      <a:moveTo>
                        <a:pt x="322794" y="2480990"/>
                      </a:moveTo>
                      <a:cubicBezTo>
                        <a:pt x="315686" y="2478622"/>
                        <a:pt x="308579" y="2483360"/>
                        <a:pt x="301471" y="2490467"/>
                      </a:cubicBezTo>
                      <a:cubicBezTo>
                        <a:pt x="308579" y="2485729"/>
                        <a:pt x="315686" y="2478622"/>
                        <a:pt x="322794" y="2480990"/>
                      </a:cubicBezTo>
                      <a:close/>
                      <a:moveTo>
                        <a:pt x="1632921" y="2469145"/>
                      </a:moveTo>
                      <a:cubicBezTo>
                        <a:pt x="1616337" y="2480990"/>
                        <a:pt x="1606861" y="2495205"/>
                        <a:pt x="1597384" y="2509420"/>
                      </a:cubicBezTo>
                      <a:cubicBezTo>
                        <a:pt x="1604492" y="2495205"/>
                        <a:pt x="1616337" y="2480990"/>
                        <a:pt x="1632921" y="2469145"/>
                      </a:cubicBezTo>
                      <a:close/>
                      <a:moveTo>
                        <a:pt x="1495512" y="2464407"/>
                      </a:moveTo>
                      <a:cubicBezTo>
                        <a:pt x="1495512" y="2480990"/>
                        <a:pt x="1495512" y="2497575"/>
                        <a:pt x="1519203" y="2492836"/>
                      </a:cubicBezTo>
                      <a:cubicBezTo>
                        <a:pt x="1523942" y="2492836"/>
                        <a:pt x="1529272" y="2490467"/>
                        <a:pt x="1533714" y="2489875"/>
                      </a:cubicBezTo>
                      <a:lnTo>
                        <a:pt x="1534868" y="2490066"/>
                      </a:lnTo>
                      <a:lnTo>
                        <a:pt x="1542894" y="2497575"/>
                      </a:lnTo>
                      <a:cubicBezTo>
                        <a:pt x="1542302" y="2494022"/>
                        <a:pt x="1541117" y="2491948"/>
                        <a:pt x="1539526" y="2490838"/>
                      </a:cubicBezTo>
                      <a:lnTo>
                        <a:pt x="1534868" y="2490066"/>
                      </a:lnTo>
                      <a:lnTo>
                        <a:pt x="1533714" y="2488987"/>
                      </a:lnTo>
                      <a:cubicBezTo>
                        <a:pt x="1529272" y="2489283"/>
                        <a:pt x="1523942" y="2491652"/>
                        <a:pt x="1519203" y="2492836"/>
                      </a:cubicBezTo>
                      <a:cubicBezTo>
                        <a:pt x="1495512" y="2497575"/>
                        <a:pt x="1497881" y="2480990"/>
                        <a:pt x="1495512" y="2464407"/>
                      </a:cubicBezTo>
                      <a:close/>
                      <a:moveTo>
                        <a:pt x="1471820" y="2457299"/>
                      </a:moveTo>
                      <a:cubicBezTo>
                        <a:pt x="1474190" y="2464407"/>
                        <a:pt x="1481297" y="2464407"/>
                        <a:pt x="1486035" y="2466776"/>
                      </a:cubicBezTo>
                      <a:cubicBezTo>
                        <a:pt x="1481297" y="2466776"/>
                        <a:pt x="1474190" y="2464407"/>
                        <a:pt x="1471820" y="2457299"/>
                      </a:cubicBezTo>
                      <a:close/>
                      <a:moveTo>
                        <a:pt x="2815116" y="2447823"/>
                      </a:moveTo>
                      <a:cubicBezTo>
                        <a:pt x="2796163" y="2464407"/>
                        <a:pt x="2791425" y="2483360"/>
                        <a:pt x="2793794" y="2502313"/>
                      </a:cubicBezTo>
                      <a:cubicBezTo>
                        <a:pt x="2793794" y="2483360"/>
                        <a:pt x="2798532" y="2464407"/>
                        <a:pt x="2815116" y="2447823"/>
                      </a:cubicBezTo>
                      <a:close/>
                      <a:moveTo>
                        <a:pt x="469680" y="2445454"/>
                      </a:moveTo>
                      <a:cubicBezTo>
                        <a:pt x="479157" y="2449008"/>
                        <a:pt x="488633" y="2453154"/>
                        <a:pt x="498406" y="2454634"/>
                      </a:cubicBezTo>
                      <a:lnTo>
                        <a:pt x="499260" y="2454624"/>
                      </a:lnTo>
                      <a:lnTo>
                        <a:pt x="499294" y="2454634"/>
                      </a:lnTo>
                      <a:cubicBezTo>
                        <a:pt x="509363" y="2456115"/>
                        <a:pt x="519432" y="2454931"/>
                        <a:pt x="528908" y="2447823"/>
                      </a:cubicBezTo>
                      <a:cubicBezTo>
                        <a:pt x="523578" y="2451377"/>
                        <a:pt x="518395" y="2453450"/>
                        <a:pt x="513324" y="2454449"/>
                      </a:cubicBezTo>
                      <a:lnTo>
                        <a:pt x="499260" y="2454624"/>
                      </a:lnTo>
                      <a:close/>
                      <a:moveTo>
                        <a:pt x="2045149" y="2435977"/>
                      </a:moveTo>
                      <a:cubicBezTo>
                        <a:pt x="2049888" y="2438346"/>
                        <a:pt x="2052257" y="2445454"/>
                        <a:pt x="2049888" y="2452561"/>
                      </a:cubicBezTo>
                      <a:cubicBezTo>
                        <a:pt x="2054626" y="2447823"/>
                        <a:pt x="2049888" y="2440715"/>
                        <a:pt x="2045149" y="2435977"/>
                      </a:cubicBezTo>
                      <a:close/>
                      <a:moveTo>
                        <a:pt x="1050116" y="2433608"/>
                      </a:moveTo>
                      <a:cubicBezTo>
                        <a:pt x="1033532" y="2452561"/>
                        <a:pt x="1035901" y="2471514"/>
                        <a:pt x="1035901" y="2488098"/>
                      </a:cubicBezTo>
                      <a:cubicBezTo>
                        <a:pt x="1035901" y="2471514"/>
                        <a:pt x="1035901" y="2454930"/>
                        <a:pt x="1050116" y="2433608"/>
                      </a:cubicBezTo>
                      <a:close/>
                      <a:moveTo>
                        <a:pt x="2097863" y="2426205"/>
                      </a:moveTo>
                      <a:cubicBezTo>
                        <a:pt x="2091940" y="2425908"/>
                        <a:pt x="2086609" y="2426501"/>
                        <a:pt x="2083055" y="2431239"/>
                      </a:cubicBezTo>
                      <a:cubicBezTo>
                        <a:pt x="2090163" y="2424132"/>
                        <a:pt x="2106747" y="2428870"/>
                        <a:pt x="2116223" y="2426501"/>
                      </a:cubicBezTo>
                      <a:cubicBezTo>
                        <a:pt x="2110300" y="2427686"/>
                        <a:pt x="2103786" y="2426501"/>
                        <a:pt x="2097863" y="2426205"/>
                      </a:cubicBezTo>
                      <a:close/>
                      <a:moveTo>
                        <a:pt x="2618478" y="2421466"/>
                      </a:moveTo>
                      <a:cubicBezTo>
                        <a:pt x="2614332" y="2419393"/>
                        <a:pt x="2610187" y="2419393"/>
                        <a:pt x="2606633" y="2421762"/>
                      </a:cubicBezTo>
                      <a:lnTo>
                        <a:pt x="2619344" y="2422354"/>
                      </a:lnTo>
                      <a:lnTo>
                        <a:pt x="2630324" y="2433608"/>
                      </a:lnTo>
                      <a:cubicBezTo>
                        <a:pt x="2627955" y="2428870"/>
                        <a:pt x="2623809" y="2424724"/>
                        <a:pt x="2619367" y="2422355"/>
                      </a:cubicBezTo>
                      <a:lnTo>
                        <a:pt x="2619344" y="2422354"/>
                      </a:lnTo>
                      <a:close/>
                      <a:moveTo>
                        <a:pt x="438881" y="2400440"/>
                      </a:moveTo>
                      <a:cubicBezTo>
                        <a:pt x="460203" y="2395702"/>
                        <a:pt x="460203" y="2435977"/>
                        <a:pt x="486263" y="2424132"/>
                      </a:cubicBezTo>
                      <a:cubicBezTo>
                        <a:pt x="462572" y="2433608"/>
                        <a:pt x="462572" y="2395702"/>
                        <a:pt x="438881" y="2400440"/>
                      </a:cubicBezTo>
                      <a:close/>
                      <a:moveTo>
                        <a:pt x="2305754" y="2398071"/>
                      </a:moveTo>
                      <a:cubicBezTo>
                        <a:pt x="2312861" y="2412286"/>
                        <a:pt x="2317599" y="2424132"/>
                        <a:pt x="2317599" y="2435977"/>
                      </a:cubicBezTo>
                      <a:cubicBezTo>
                        <a:pt x="2317599" y="2424132"/>
                        <a:pt x="2310492" y="2409917"/>
                        <a:pt x="2305754" y="2398071"/>
                      </a:cubicBezTo>
                      <a:close/>
                      <a:moveTo>
                        <a:pt x="2274955" y="2398071"/>
                      </a:moveTo>
                      <a:cubicBezTo>
                        <a:pt x="2265478" y="2435977"/>
                        <a:pt x="2265478" y="2435977"/>
                        <a:pt x="2222834" y="2431239"/>
                      </a:cubicBezTo>
                      <a:cubicBezTo>
                        <a:pt x="2265478" y="2438346"/>
                        <a:pt x="2265478" y="2438346"/>
                        <a:pt x="2274955" y="2398071"/>
                      </a:cubicBezTo>
                      <a:close/>
                      <a:moveTo>
                        <a:pt x="2168344" y="2395702"/>
                      </a:moveTo>
                      <a:cubicBezTo>
                        <a:pt x="2170713" y="2400440"/>
                        <a:pt x="2175452" y="2405178"/>
                        <a:pt x="2182559" y="2402810"/>
                      </a:cubicBezTo>
                      <a:cubicBezTo>
                        <a:pt x="2175452" y="2402810"/>
                        <a:pt x="2170713" y="2400440"/>
                        <a:pt x="2168344" y="2395702"/>
                      </a:cubicBezTo>
                      <a:close/>
                      <a:moveTo>
                        <a:pt x="1867465" y="2395702"/>
                      </a:moveTo>
                      <a:cubicBezTo>
                        <a:pt x="1860357" y="2395702"/>
                        <a:pt x="1853250" y="2398071"/>
                        <a:pt x="1853250" y="2402810"/>
                      </a:cubicBezTo>
                      <a:cubicBezTo>
                        <a:pt x="1853250" y="2398071"/>
                        <a:pt x="1862727" y="2395702"/>
                        <a:pt x="1867465" y="2395702"/>
                      </a:cubicBezTo>
                      <a:close/>
                      <a:moveTo>
                        <a:pt x="164062" y="2374380"/>
                      </a:moveTo>
                      <a:cubicBezTo>
                        <a:pt x="168800" y="2379118"/>
                        <a:pt x="175908" y="2381487"/>
                        <a:pt x="173539" y="2388595"/>
                      </a:cubicBezTo>
                      <a:cubicBezTo>
                        <a:pt x="168801" y="2403994"/>
                        <a:pt x="168208" y="2418209"/>
                        <a:pt x="170577" y="2432128"/>
                      </a:cubicBezTo>
                      <a:lnTo>
                        <a:pt x="170627" y="2432268"/>
                      </a:lnTo>
                      <a:lnTo>
                        <a:pt x="170577" y="2433016"/>
                      </a:lnTo>
                      <a:cubicBezTo>
                        <a:pt x="172946" y="2447231"/>
                        <a:pt x="178277" y="2460853"/>
                        <a:pt x="185384" y="2473883"/>
                      </a:cubicBezTo>
                      <a:cubicBezTo>
                        <a:pt x="190122" y="2483360"/>
                        <a:pt x="185384" y="2492836"/>
                        <a:pt x="173539" y="2495205"/>
                      </a:cubicBezTo>
                      <a:cubicBezTo>
                        <a:pt x="187753" y="2492836"/>
                        <a:pt x="192492" y="2483360"/>
                        <a:pt x="185384" y="2473883"/>
                      </a:cubicBezTo>
                      <a:lnTo>
                        <a:pt x="170627" y="2432268"/>
                      </a:lnTo>
                      <a:lnTo>
                        <a:pt x="173539" y="2388595"/>
                      </a:lnTo>
                      <a:cubicBezTo>
                        <a:pt x="175908" y="2381487"/>
                        <a:pt x="171169" y="2376749"/>
                        <a:pt x="164062" y="2374380"/>
                      </a:cubicBezTo>
                      <a:close/>
                      <a:moveTo>
                        <a:pt x="351223" y="2369642"/>
                      </a:moveTo>
                      <a:cubicBezTo>
                        <a:pt x="363069" y="2393333"/>
                        <a:pt x="384391" y="2398071"/>
                        <a:pt x="408082" y="2395702"/>
                      </a:cubicBezTo>
                      <a:cubicBezTo>
                        <a:pt x="382022" y="2398071"/>
                        <a:pt x="363069" y="2390964"/>
                        <a:pt x="351223" y="2369642"/>
                      </a:cubicBezTo>
                      <a:close/>
                      <a:moveTo>
                        <a:pt x="2890928" y="2367273"/>
                      </a:moveTo>
                      <a:cubicBezTo>
                        <a:pt x="2869606" y="2367273"/>
                        <a:pt x="2867237" y="2386225"/>
                        <a:pt x="2864867" y="2402810"/>
                      </a:cubicBezTo>
                      <a:cubicBezTo>
                        <a:pt x="2867237" y="2388595"/>
                        <a:pt x="2869606" y="2369642"/>
                        <a:pt x="2890928" y="2367273"/>
                      </a:cubicBezTo>
                      <a:close/>
                      <a:moveTo>
                        <a:pt x="2585311" y="2364903"/>
                      </a:moveTo>
                      <a:cubicBezTo>
                        <a:pt x="2580572" y="2374380"/>
                        <a:pt x="2571096" y="2376749"/>
                        <a:pt x="2566358" y="2386225"/>
                      </a:cubicBezTo>
                      <a:cubicBezTo>
                        <a:pt x="2571096" y="2376749"/>
                        <a:pt x="2580572" y="2372011"/>
                        <a:pt x="2585311" y="2364903"/>
                      </a:cubicBezTo>
                      <a:cubicBezTo>
                        <a:pt x="2592418" y="2364903"/>
                        <a:pt x="2599525" y="2367273"/>
                        <a:pt x="2604263" y="2374380"/>
                      </a:cubicBezTo>
                      <a:cubicBezTo>
                        <a:pt x="2601894" y="2367273"/>
                        <a:pt x="2592418" y="2364903"/>
                        <a:pt x="2585311" y="2364903"/>
                      </a:cubicBezTo>
                      <a:close/>
                      <a:moveTo>
                        <a:pt x="585767" y="2355427"/>
                      </a:moveTo>
                      <a:cubicBezTo>
                        <a:pt x="599982" y="2372011"/>
                        <a:pt x="607089" y="2393333"/>
                        <a:pt x="611827" y="2414655"/>
                      </a:cubicBezTo>
                      <a:cubicBezTo>
                        <a:pt x="607089" y="2390964"/>
                        <a:pt x="599982" y="2372011"/>
                        <a:pt x="585767" y="2355427"/>
                      </a:cubicBezTo>
                      <a:close/>
                      <a:moveTo>
                        <a:pt x="742129" y="2341212"/>
                      </a:moveTo>
                      <a:cubicBezTo>
                        <a:pt x="720807" y="2364903"/>
                        <a:pt x="751606" y="2407548"/>
                        <a:pt x="708961" y="2421762"/>
                      </a:cubicBezTo>
                      <a:cubicBezTo>
                        <a:pt x="706592" y="2421762"/>
                        <a:pt x="704223" y="2428870"/>
                        <a:pt x="706592" y="2431239"/>
                      </a:cubicBezTo>
                      <a:cubicBezTo>
                        <a:pt x="706592" y="2428870"/>
                        <a:pt x="708961" y="2424132"/>
                        <a:pt x="708961" y="2421762"/>
                      </a:cubicBezTo>
                      <a:cubicBezTo>
                        <a:pt x="753975" y="2407548"/>
                        <a:pt x="723176" y="2364903"/>
                        <a:pt x="742129" y="2341212"/>
                      </a:cubicBezTo>
                      <a:close/>
                      <a:moveTo>
                        <a:pt x="2218096" y="2334105"/>
                      </a:moveTo>
                      <a:cubicBezTo>
                        <a:pt x="2215727" y="2353058"/>
                        <a:pt x="2206250" y="2353058"/>
                        <a:pt x="2177820" y="2355427"/>
                      </a:cubicBezTo>
                      <a:cubicBezTo>
                        <a:pt x="2208619" y="2353058"/>
                        <a:pt x="2215727" y="2353058"/>
                        <a:pt x="2218096" y="2334105"/>
                      </a:cubicBezTo>
                      <a:close/>
                      <a:moveTo>
                        <a:pt x="353592" y="2324628"/>
                      </a:moveTo>
                      <a:cubicBezTo>
                        <a:pt x="353592" y="2329366"/>
                        <a:pt x="355961" y="2334105"/>
                        <a:pt x="363069" y="2331736"/>
                      </a:cubicBezTo>
                      <a:cubicBezTo>
                        <a:pt x="355961" y="2331736"/>
                        <a:pt x="353592" y="2329366"/>
                        <a:pt x="353592" y="2324628"/>
                      </a:cubicBezTo>
                      <a:close/>
                      <a:moveTo>
                        <a:pt x="1905371" y="2320779"/>
                      </a:moveTo>
                      <a:cubicBezTo>
                        <a:pt x="1901225" y="2319890"/>
                        <a:pt x="1895894" y="2321075"/>
                        <a:pt x="1891156" y="2322259"/>
                      </a:cubicBezTo>
                      <a:lnTo>
                        <a:pt x="1905424" y="2320861"/>
                      </a:lnTo>
                      <a:lnTo>
                        <a:pt x="1912478" y="2331736"/>
                      </a:lnTo>
                      <a:cubicBezTo>
                        <a:pt x="1912478" y="2353058"/>
                        <a:pt x="1933801" y="2353058"/>
                        <a:pt x="1940908" y="2367273"/>
                      </a:cubicBezTo>
                      <a:cubicBezTo>
                        <a:pt x="1936169" y="2353058"/>
                        <a:pt x="1912478" y="2353058"/>
                        <a:pt x="1912478" y="2331736"/>
                      </a:cubicBezTo>
                      <a:cubicBezTo>
                        <a:pt x="1913663" y="2324629"/>
                        <a:pt x="1910701" y="2321667"/>
                        <a:pt x="1906259" y="2320779"/>
                      </a:cubicBezTo>
                      <a:lnTo>
                        <a:pt x="1905424" y="2320861"/>
                      </a:lnTo>
                      <a:close/>
                      <a:moveTo>
                        <a:pt x="2938310" y="2317521"/>
                      </a:moveTo>
                      <a:cubicBezTo>
                        <a:pt x="2902774" y="2324628"/>
                        <a:pt x="2886190" y="2348320"/>
                        <a:pt x="2860129" y="2357796"/>
                      </a:cubicBezTo>
                      <a:cubicBezTo>
                        <a:pt x="2836438" y="2367273"/>
                        <a:pt x="2836438" y="2395702"/>
                        <a:pt x="2826962" y="2417024"/>
                      </a:cubicBezTo>
                      <a:cubicBezTo>
                        <a:pt x="2838807" y="2395702"/>
                        <a:pt x="2836438" y="2367273"/>
                        <a:pt x="2860129" y="2357796"/>
                      </a:cubicBezTo>
                      <a:cubicBezTo>
                        <a:pt x="2886190" y="2348320"/>
                        <a:pt x="2905143" y="2326997"/>
                        <a:pt x="2938310" y="2317521"/>
                      </a:cubicBezTo>
                      <a:close/>
                      <a:moveTo>
                        <a:pt x="2111485" y="2317521"/>
                      </a:moveTo>
                      <a:cubicBezTo>
                        <a:pt x="2113854" y="2317521"/>
                        <a:pt x="2116223" y="2322259"/>
                        <a:pt x="2118592" y="2319890"/>
                      </a:cubicBezTo>
                      <a:cubicBezTo>
                        <a:pt x="2116223" y="2319890"/>
                        <a:pt x="2113854" y="2317521"/>
                        <a:pt x="2111485" y="2317521"/>
                      </a:cubicBezTo>
                      <a:close/>
                      <a:moveTo>
                        <a:pt x="576587" y="2308637"/>
                      </a:moveTo>
                      <a:cubicBezTo>
                        <a:pt x="572145" y="2309821"/>
                        <a:pt x="567999" y="2312783"/>
                        <a:pt x="564445" y="2317521"/>
                      </a:cubicBezTo>
                      <a:cubicBezTo>
                        <a:pt x="557337" y="2324628"/>
                        <a:pt x="557337" y="2334105"/>
                        <a:pt x="562075" y="2338843"/>
                      </a:cubicBezTo>
                      <a:cubicBezTo>
                        <a:pt x="557337" y="2331736"/>
                        <a:pt x="559706" y="2324628"/>
                        <a:pt x="564445" y="2317521"/>
                      </a:cubicBezTo>
                      <a:cubicBezTo>
                        <a:pt x="571552" y="2308044"/>
                        <a:pt x="581029" y="2308044"/>
                        <a:pt x="590505" y="2310413"/>
                      </a:cubicBezTo>
                      <a:cubicBezTo>
                        <a:pt x="585767" y="2308044"/>
                        <a:pt x="581029" y="2307452"/>
                        <a:pt x="576587" y="2308637"/>
                      </a:cubicBezTo>
                      <a:close/>
                      <a:moveTo>
                        <a:pt x="435327" y="2308341"/>
                      </a:moveTo>
                      <a:cubicBezTo>
                        <a:pt x="431773" y="2309229"/>
                        <a:pt x="428220" y="2311598"/>
                        <a:pt x="424666" y="2312783"/>
                      </a:cubicBezTo>
                      <a:lnTo>
                        <a:pt x="435753" y="2308518"/>
                      </a:lnTo>
                      <a:lnTo>
                        <a:pt x="445988" y="2312783"/>
                      </a:lnTo>
                      <a:cubicBezTo>
                        <a:pt x="443619" y="2308045"/>
                        <a:pt x="440065" y="2307452"/>
                        <a:pt x="436215" y="2308341"/>
                      </a:cubicBezTo>
                      <a:lnTo>
                        <a:pt x="435753" y="2308518"/>
                      </a:lnTo>
                      <a:close/>
                      <a:moveTo>
                        <a:pt x="999772" y="2300345"/>
                      </a:moveTo>
                      <a:cubicBezTo>
                        <a:pt x="988518" y="2299160"/>
                        <a:pt x="977857" y="2303306"/>
                        <a:pt x="967196" y="2319890"/>
                      </a:cubicBezTo>
                      <a:cubicBezTo>
                        <a:pt x="988518" y="2289091"/>
                        <a:pt x="1009841" y="2305675"/>
                        <a:pt x="1035901" y="2312783"/>
                      </a:cubicBezTo>
                      <a:cubicBezTo>
                        <a:pt x="1022871" y="2308045"/>
                        <a:pt x="1011025" y="2301529"/>
                        <a:pt x="999772" y="2300345"/>
                      </a:cubicBezTo>
                      <a:close/>
                      <a:moveTo>
                        <a:pt x="2232310" y="2296199"/>
                      </a:moveTo>
                      <a:cubicBezTo>
                        <a:pt x="2248894" y="2293830"/>
                        <a:pt x="2265478" y="2298568"/>
                        <a:pt x="2274955" y="2312783"/>
                      </a:cubicBezTo>
                      <a:cubicBezTo>
                        <a:pt x="2265478" y="2298568"/>
                        <a:pt x="2251264" y="2293830"/>
                        <a:pt x="2232310" y="2296199"/>
                      </a:cubicBezTo>
                      <a:close/>
                      <a:moveTo>
                        <a:pt x="159324" y="2293830"/>
                      </a:moveTo>
                      <a:cubicBezTo>
                        <a:pt x="155770" y="2299753"/>
                        <a:pt x="154586" y="2304491"/>
                        <a:pt x="155178" y="2309229"/>
                      </a:cubicBezTo>
                      <a:lnTo>
                        <a:pt x="155319" y="2309563"/>
                      </a:lnTo>
                      <a:lnTo>
                        <a:pt x="155178" y="2310118"/>
                      </a:lnTo>
                      <a:cubicBezTo>
                        <a:pt x="155770" y="2315152"/>
                        <a:pt x="158140" y="2319890"/>
                        <a:pt x="161693" y="2324628"/>
                      </a:cubicBezTo>
                      <a:lnTo>
                        <a:pt x="155319" y="2309563"/>
                      </a:lnTo>
                      <a:lnTo>
                        <a:pt x="159324" y="2293830"/>
                      </a:lnTo>
                      <a:cubicBezTo>
                        <a:pt x="185384" y="2293830"/>
                        <a:pt x="209076" y="2312783"/>
                        <a:pt x="235136" y="2293830"/>
                      </a:cubicBezTo>
                      <a:cubicBezTo>
                        <a:pt x="209076" y="2310413"/>
                        <a:pt x="185384" y="2293830"/>
                        <a:pt x="159324" y="2293830"/>
                      </a:cubicBezTo>
                      <a:close/>
                      <a:moveTo>
                        <a:pt x="2308122" y="2289091"/>
                      </a:moveTo>
                      <a:cubicBezTo>
                        <a:pt x="2322337" y="2303306"/>
                        <a:pt x="2327076" y="2315152"/>
                        <a:pt x="2312861" y="2331736"/>
                      </a:cubicBezTo>
                      <a:cubicBezTo>
                        <a:pt x="2310492" y="2335290"/>
                        <a:pt x="2308122" y="2338843"/>
                        <a:pt x="2307530" y="2342397"/>
                      </a:cubicBezTo>
                      <a:lnTo>
                        <a:pt x="2307743" y="2342824"/>
                      </a:lnTo>
                      <a:lnTo>
                        <a:pt x="2307530" y="2343286"/>
                      </a:lnTo>
                      <a:cubicBezTo>
                        <a:pt x="2306938" y="2347136"/>
                        <a:pt x="2308122" y="2350689"/>
                        <a:pt x="2312861" y="2353058"/>
                      </a:cubicBezTo>
                      <a:lnTo>
                        <a:pt x="2307743" y="2342824"/>
                      </a:lnTo>
                      <a:lnTo>
                        <a:pt x="2312861" y="2331736"/>
                      </a:lnTo>
                      <a:cubicBezTo>
                        <a:pt x="2329445" y="2315152"/>
                        <a:pt x="2324707" y="2300937"/>
                        <a:pt x="2308122" y="2289091"/>
                      </a:cubicBezTo>
                      <a:close/>
                      <a:moveTo>
                        <a:pt x="129414" y="2267177"/>
                      </a:moveTo>
                      <a:cubicBezTo>
                        <a:pt x="126748" y="2266585"/>
                        <a:pt x="124972" y="2267769"/>
                        <a:pt x="123787" y="2270138"/>
                      </a:cubicBezTo>
                      <a:lnTo>
                        <a:pt x="129763" y="2267422"/>
                      </a:lnTo>
                      <a:lnTo>
                        <a:pt x="140371" y="2274876"/>
                      </a:lnTo>
                      <a:cubicBezTo>
                        <a:pt x="136817" y="2270138"/>
                        <a:pt x="133263" y="2267769"/>
                        <a:pt x="130302" y="2267177"/>
                      </a:cubicBezTo>
                      <a:lnTo>
                        <a:pt x="129763" y="2267422"/>
                      </a:lnTo>
                      <a:close/>
                      <a:moveTo>
                        <a:pt x="1708733" y="2263031"/>
                      </a:moveTo>
                      <a:lnTo>
                        <a:pt x="1696643" y="2278215"/>
                      </a:lnTo>
                      <a:lnTo>
                        <a:pt x="1677935" y="2284353"/>
                      </a:lnTo>
                      <a:cubicBezTo>
                        <a:pt x="1685042" y="2284353"/>
                        <a:pt x="1690965" y="2282576"/>
                        <a:pt x="1695999" y="2279023"/>
                      </a:cubicBezTo>
                      <a:lnTo>
                        <a:pt x="1696643" y="2278215"/>
                      </a:lnTo>
                      <a:lnTo>
                        <a:pt x="1696888" y="2278135"/>
                      </a:lnTo>
                      <a:cubicBezTo>
                        <a:pt x="1702218" y="2274877"/>
                        <a:pt x="1706364" y="2270139"/>
                        <a:pt x="1708733" y="2263031"/>
                      </a:cubicBezTo>
                      <a:close/>
                      <a:moveTo>
                        <a:pt x="2675337" y="2260662"/>
                      </a:moveTo>
                      <a:cubicBezTo>
                        <a:pt x="2665861" y="2296199"/>
                        <a:pt x="2663492" y="2300937"/>
                        <a:pt x="2623216" y="2305675"/>
                      </a:cubicBezTo>
                      <a:cubicBezTo>
                        <a:pt x="2663492" y="2300937"/>
                        <a:pt x="2668230" y="2298568"/>
                        <a:pt x="2675337" y="2260662"/>
                      </a:cubicBezTo>
                      <a:close/>
                      <a:moveTo>
                        <a:pt x="825049" y="2258293"/>
                      </a:moveTo>
                      <a:cubicBezTo>
                        <a:pt x="839263" y="2272508"/>
                        <a:pt x="862955" y="2258293"/>
                        <a:pt x="874800" y="2272508"/>
                      </a:cubicBezTo>
                      <a:cubicBezTo>
                        <a:pt x="862955" y="2258293"/>
                        <a:pt x="839263" y="2270138"/>
                        <a:pt x="825049" y="2258293"/>
                      </a:cubicBezTo>
                      <a:close/>
                      <a:moveTo>
                        <a:pt x="299102" y="2253554"/>
                      </a:moveTo>
                      <a:cubicBezTo>
                        <a:pt x="296141" y="2257700"/>
                        <a:pt x="293180" y="2260069"/>
                        <a:pt x="290218" y="2261291"/>
                      </a:cubicBezTo>
                      <a:lnTo>
                        <a:pt x="281941" y="2262085"/>
                      </a:lnTo>
                      <a:lnTo>
                        <a:pt x="263565" y="2258293"/>
                      </a:lnTo>
                      <a:cubicBezTo>
                        <a:pt x="237505" y="2258293"/>
                        <a:pt x="265934" y="2286722"/>
                        <a:pt x="249351" y="2291460"/>
                      </a:cubicBezTo>
                      <a:cubicBezTo>
                        <a:pt x="268304" y="2286722"/>
                        <a:pt x="237505" y="2260662"/>
                        <a:pt x="263565" y="2258293"/>
                      </a:cubicBezTo>
                      <a:cubicBezTo>
                        <a:pt x="269488" y="2258293"/>
                        <a:pt x="275411" y="2261254"/>
                        <a:pt x="281334" y="2262143"/>
                      </a:cubicBezTo>
                      <a:lnTo>
                        <a:pt x="281941" y="2262085"/>
                      </a:lnTo>
                      <a:lnTo>
                        <a:pt x="282222" y="2262143"/>
                      </a:lnTo>
                      <a:cubicBezTo>
                        <a:pt x="288441" y="2263031"/>
                        <a:pt x="294364" y="2261846"/>
                        <a:pt x="299102" y="2253554"/>
                      </a:cubicBezTo>
                      <a:close/>
                      <a:moveTo>
                        <a:pt x="917445" y="2244078"/>
                      </a:moveTo>
                      <a:cubicBezTo>
                        <a:pt x="917445" y="2263031"/>
                        <a:pt x="907968" y="2272508"/>
                        <a:pt x="893753" y="2274876"/>
                      </a:cubicBezTo>
                      <a:cubicBezTo>
                        <a:pt x="907968" y="2272508"/>
                        <a:pt x="917445" y="2265400"/>
                        <a:pt x="917445" y="2244078"/>
                      </a:cubicBezTo>
                      <a:close/>
                      <a:moveTo>
                        <a:pt x="789512" y="2244078"/>
                      </a:moveTo>
                      <a:cubicBezTo>
                        <a:pt x="772928" y="2246447"/>
                        <a:pt x="765821" y="2255923"/>
                        <a:pt x="770559" y="2270138"/>
                      </a:cubicBezTo>
                      <a:cubicBezTo>
                        <a:pt x="768190" y="2255923"/>
                        <a:pt x="772928" y="2246447"/>
                        <a:pt x="789512" y="2244078"/>
                      </a:cubicBezTo>
                      <a:close/>
                      <a:moveTo>
                        <a:pt x="2298054" y="2243782"/>
                      </a:moveTo>
                      <a:cubicBezTo>
                        <a:pt x="2291539" y="2245263"/>
                        <a:pt x="2284432" y="2248816"/>
                        <a:pt x="2277324" y="2253554"/>
                      </a:cubicBezTo>
                      <a:cubicBezTo>
                        <a:pt x="2291539" y="2246447"/>
                        <a:pt x="2305754" y="2241709"/>
                        <a:pt x="2315230" y="2246447"/>
                      </a:cubicBezTo>
                      <a:cubicBezTo>
                        <a:pt x="2310492" y="2242894"/>
                        <a:pt x="2304569" y="2242302"/>
                        <a:pt x="2298054" y="2243782"/>
                      </a:cubicBezTo>
                      <a:close/>
                      <a:moveTo>
                        <a:pt x="990888" y="2222756"/>
                      </a:moveTo>
                      <a:cubicBezTo>
                        <a:pt x="981411" y="2236971"/>
                        <a:pt x="969565" y="2248816"/>
                        <a:pt x="945874" y="2244078"/>
                      </a:cubicBezTo>
                      <a:cubicBezTo>
                        <a:pt x="969565" y="2251185"/>
                        <a:pt x="981411" y="2236971"/>
                        <a:pt x="990888" y="2222756"/>
                      </a:cubicBezTo>
                      <a:close/>
                      <a:moveTo>
                        <a:pt x="772928" y="2218018"/>
                      </a:moveTo>
                      <a:cubicBezTo>
                        <a:pt x="770559" y="2227494"/>
                        <a:pt x="763451" y="2232232"/>
                        <a:pt x="756344" y="2232232"/>
                      </a:cubicBezTo>
                      <a:cubicBezTo>
                        <a:pt x="749237" y="2232232"/>
                        <a:pt x="744498" y="2229863"/>
                        <a:pt x="737391" y="2229863"/>
                      </a:cubicBezTo>
                      <a:cubicBezTo>
                        <a:pt x="701854" y="2222756"/>
                        <a:pt x="699485" y="2222756"/>
                        <a:pt x="699485" y="2260662"/>
                      </a:cubicBezTo>
                      <a:cubicBezTo>
                        <a:pt x="699485" y="2293830"/>
                        <a:pt x="663948" y="2300937"/>
                        <a:pt x="661579" y="2331736"/>
                      </a:cubicBezTo>
                      <a:cubicBezTo>
                        <a:pt x="663948" y="2303306"/>
                        <a:pt x="699485" y="2293830"/>
                        <a:pt x="699485" y="2260662"/>
                      </a:cubicBezTo>
                      <a:cubicBezTo>
                        <a:pt x="699485" y="2225125"/>
                        <a:pt x="701854" y="2225125"/>
                        <a:pt x="737391" y="2229863"/>
                      </a:cubicBezTo>
                      <a:cubicBezTo>
                        <a:pt x="744498" y="2229863"/>
                        <a:pt x="749237" y="2234601"/>
                        <a:pt x="756344" y="2232232"/>
                      </a:cubicBezTo>
                      <a:cubicBezTo>
                        <a:pt x="765821" y="2232232"/>
                        <a:pt x="772928" y="2227494"/>
                        <a:pt x="772928" y="2218018"/>
                      </a:cubicBezTo>
                      <a:close/>
                      <a:moveTo>
                        <a:pt x="348854" y="2218018"/>
                      </a:moveTo>
                      <a:lnTo>
                        <a:pt x="355698" y="2221440"/>
                      </a:lnTo>
                      <a:lnTo>
                        <a:pt x="358331" y="2229863"/>
                      </a:lnTo>
                      <a:cubicBezTo>
                        <a:pt x="355961" y="2234601"/>
                        <a:pt x="351223" y="2241709"/>
                        <a:pt x="344116" y="2241709"/>
                      </a:cubicBezTo>
                      <a:cubicBezTo>
                        <a:pt x="351223" y="2241709"/>
                        <a:pt x="358331" y="2236971"/>
                        <a:pt x="358331" y="2229863"/>
                      </a:cubicBezTo>
                      <a:cubicBezTo>
                        <a:pt x="359516" y="2226310"/>
                        <a:pt x="358923" y="2223941"/>
                        <a:pt x="357146" y="2222164"/>
                      </a:cubicBezTo>
                      <a:lnTo>
                        <a:pt x="355698" y="2221440"/>
                      </a:lnTo>
                      <a:lnTo>
                        <a:pt x="355369" y="2220387"/>
                      </a:lnTo>
                      <a:cubicBezTo>
                        <a:pt x="353592" y="2218610"/>
                        <a:pt x="351223" y="2218018"/>
                        <a:pt x="348854" y="2218018"/>
                      </a:cubicBezTo>
                      <a:close/>
                      <a:moveTo>
                        <a:pt x="2661123" y="2215648"/>
                      </a:moveTo>
                      <a:cubicBezTo>
                        <a:pt x="2654015" y="2229863"/>
                        <a:pt x="2663492" y="2232232"/>
                        <a:pt x="2675337" y="2234601"/>
                      </a:cubicBezTo>
                      <a:cubicBezTo>
                        <a:pt x="2663492" y="2232232"/>
                        <a:pt x="2656384" y="2229863"/>
                        <a:pt x="2661123" y="2215648"/>
                      </a:cubicBezTo>
                      <a:close/>
                      <a:moveTo>
                        <a:pt x="1834297" y="2213279"/>
                      </a:moveTo>
                      <a:cubicBezTo>
                        <a:pt x="1817713" y="2213279"/>
                        <a:pt x="1810606" y="2218018"/>
                        <a:pt x="1815344" y="2236971"/>
                      </a:cubicBezTo>
                      <a:cubicBezTo>
                        <a:pt x="1820082" y="2258293"/>
                        <a:pt x="1808237" y="2267769"/>
                        <a:pt x="1786914" y="2258293"/>
                      </a:cubicBezTo>
                      <a:cubicBezTo>
                        <a:pt x="1808237" y="2267769"/>
                        <a:pt x="1820082" y="2260662"/>
                        <a:pt x="1815344" y="2236971"/>
                      </a:cubicBezTo>
                      <a:cubicBezTo>
                        <a:pt x="1810606" y="2218018"/>
                        <a:pt x="1820082" y="2213279"/>
                        <a:pt x="1834297" y="2213279"/>
                      </a:cubicBezTo>
                      <a:close/>
                      <a:moveTo>
                        <a:pt x="2168344" y="2189588"/>
                      </a:moveTo>
                      <a:cubicBezTo>
                        <a:pt x="2156498" y="2187219"/>
                        <a:pt x="2156498" y="2196695"/>
                        <a:pt x="2156498" y="2203803"/>
                      </a:cubicBezTo>
                      <a:cubicBezTo>
                        <a:pt x="2158867" y="2214464"/>
                        <a:pt x="2164198" y="2220979"/>
                        <a:pt x="2172786" y="2223348"/>
                      </a:cubicBezTo>
                      <a:lnTo>
                        <a:pt x="2173572" y="2223231"/>
                      </a:lnTo>
                      <a:lnTo>
                        <a:pt x="2173675" y="2223348"/>
                      </a:lnTo>
                      <a:cubicBezTo>
                        <a:pt x="2182559" y="2225718"/>
                        <a:pt x="2194405" y="2223941"/>
                        <a:pt x="2208619" y="2218018"/>
                      </a:cubicBezTo>
                      <a:lnTo>
                        <a:pt x="2173572" y="2223231"/>
                      </a:lnTo>
                      <a:lnTo>
                        <a:pt x="2156498" y="2203803"/>
                      </a:lnTo>
                      <a:cubicBezTo>
                        <a:pt x="2158868" y="2196695"/>
                        <a:pt x="2158868" y="2187219"/>
                        <a:pt x="2168344" y="2189588"/>
                      </a:cubicBezTo>
                      <a:close/>
                      <a:moveTo>
                        <a:pt x="815572" y="2182481"/>
                      </a:moveTo>
                      <a:cubicBezTo>
                        <a:pt x="827418" y="2182481"/>
                        <a:pt x="839263" y="2187219"/>
                        <a:pt x="846371" y="2194326"/>
                      </a:cubicBezTo>
                      <a:cubicBezTo>
                        <a:pt x="839263" y="2184850"/>
                        <a:pt x="829787" y="2182481"/>
                        <a:pt x="815572" y="2182481"/>
                      </a:cubicBezTo>
                      <a:close/>
                      <a:moveTo>
                        <a:pt x="787143" y="2175373"/>
                      </a:moveTo>
                      <a:cubicBezTo>
                        <a:pt x="791881" y="2182481"/>
                        <a:pt x="801357" y="2182481"/>
                        <a:pt x="810834" y="2182481"/>
                      </a:cubicBezTo>
                      <a:cubicBezTo>
                        <a:pt x="801357" y="2182481"/>
                        <a:pt x="791881" y="2180111"/>
                        <a:pt x="787143" y="2175373"/>
                      </a:cubicBezTo>
                      <a:close/>
                      <a:moveTo>
                        <a:pt x="1635290" y="2168266"/>
                      </a:moveTo>
                      <a:cubicBezTo>
                        <a:pt x="1637659" y="2175373"/>
                        <a:pt x="1649505" y="2177742"/>
                        <a:pt x="1668458" y="2184850"/>
                      </a:cubicBezTo>
                      <a:cubicBezTo>
                        <a:pt x="1647136" y="2177742"/>
                        <a:pt x="1637659" y="2173004"/>
                        <a:pt x="1635290" y="2168266"/>
                      </a:cubicBezTo>
                      <a:close/>
                      <a:moveTo>
                        <a:pt x="1725317" y="2163528"/>
                      </a:moveTo>
                      <a:cubicBezTo>
                        <a:pt x="1739532" y="2184850"/>
                        <a:pt x="1765592" y="2194326"/>
                        <a:pt x="1777438" y="2213279"/>
                      </a:cubicBezTo>
                      <a:cubicBezTo>
                        <a:pt x="1763223" y="2191957"/>
                        <a:pt x="1739532" y="2184850"/>
                        <a:pt x="1725317" y="2163528"/>
                      </a:cubicBezTo>
                      <a:close/>
                      <a:moveTo>
                        <a:pt x="1798760" y="2161158"/>
                      </a:moveTo>
                      <a:lnTo>
                        <a:pt x="1804220" y="2172366"/>
                      </a:lnTo>
                      <a:lnTo>
                        <a:pt x="1801129" y="2182481"/>
                      </a:lnTo>
                      <a:cubicBezTo>
                        <a:pt x="1784545" y="2194326"/>
                        <a:pt x="1794022" y="2213279"/>
                        <a:pt x="1786914" y="2232232"/>
                      </a:cubicBezTo>
                      <a:cubicBezTo>
                        <a:pt x="1794022" y="2215648"/>
                        <a:pt x="1784545" y="2196695"/>
                        <a:pt x="1801129" y="2182481"/>
                      </a:cubicBezTo>
                      <a:cubicBezTo>
                        <a:pt x="1804683" y="2180112"/>
                        <a:pt x="1805275" y="2176558"/>
                        <a:pt x="1804387" y="2172708"/>
                      </a:cubicBezTo>
                      <a:lnTo>
                        <a:pt x="1804220" y="2172366"/>
                      </a:lnTo>
                      <a:lnTo>
                        <a:pt x="1804387" y="2171820"/>
                      </a:lnTo>
                      <a:cubicBezTo>
                        <a:pt x="1803499" y="2168266"/>
                        <a:pt x="1801130" y="2164712"/>
                        <a:pt x="1798760" y="2161158"/>
                      </a:cubicBezTo>
                      <a:close/>
                      <a:moveTo>
                        <a:pt x="1445760" y="2158789"/>
                      </a:moveTo>
                      <a:cubicBezTo>
                        <a:pt x="1445760" y="2175373"/>
                        <a:pt x="1448129" y="2191957"/>
                        <a:pt x="1462344" y="2196695"/>
                      </a:cubicBezTo>
                      <a:cubicBezTo>
                        <a:pt x="1490774" y="2208541"/>
                        <a:pt x="1512096" y="2236971"/>
                        <a:pt x="1542894" y="2241709"/>
                      </a:cubicBezTo>
                      <a:cubicBezTo>
                        <a:pt x="1512096" y="2234601"/>
                        <a:pt x="1490774" y="2208541"/>
                        <a:pt x="1462344" y="2196695"/>
                      </a:cubicBezTo>
                      <a:cubicBezTo>
                        <a:pt x="1450498" y="2191957"/>
                        <a:pt x="1445760" y="2175373"/>
                        <a:pt x="1445760" y="2158789"/>
                      </a:cubicBezTo>
                      <a:close/>
                      <a:moveTo>
                        <a:pt x="2881452" y="2146944"/>
                      </a:moveTo>
                      <a:cubicBezTo>
                        <a:pt x="2881452" y="2151682"/>
                        <a:pt x="2876713" y="2154051"/>
                        <a:pt x="2879082" y="2154051"/>
                      </a:cubicBezTo>
                      <a:cubicBezTo>
                        <a:pt x="2876713" y="2154051"/>
                        <a:pt x="2879082" y="2149313"/>
                        <a:pt x="2881452" y="2146944"/>
                      </a:cubicBezTo>
                      <a:close/>
                      <a:moveTo>
                        <a:pt x="1696888" y="2144574"/>
                      </a:moveTo>
                      <a:cubicBezTo>
                        <a:pt x="1682673" y="2144574"/>
                        <a:pt x="1677935" y="2151682"/>
                        <a:pt x="1677935" y="2163528"/>
                      </a:cubicBezTo>
                      <a:cubicBezTo>
                        <a:pt x="1677935" y="2151682"/>
                        <a:pt x="1685042" y="2144574"/>
                        <a:pt x="1696888" y="2144574"/>
                      </a:cubicBezTo>
                      <a:close/>
                      <a:moveTo>
                        <a:pt x="1329673" y="2137467"/>
                      </a:moveTo>
                      <a:cubicBezTo>
                        <a:pt x="1329673" y="2151682"/>
                        <a:pt x="1336780" y="2161158"/>
                        <a:pt x="1350995" y="2175373"/>
                      </a:cubicBezTo>
                      <a:cubicBezTo>
                        <a:pt x="1353364" y="2163528"/>
                        <a:pt x="1356918" y="2154643"/>
                        <a:pt x="1362545" y="2150201"/>
                      </a:cubicBezTo>
                      <a:lnTo>
                        <a:pt x="1364711" y="2149527"/>
                      </a:lnTo>
                      <a:lnTo>
                        <a:pt x="1386532" y="2151682"/>
                      </a:lnTo>
                      <a:cubicBezTo>
                        <a:pt x="1390086" y="2154051"/>
                        <a:pt x="1393639" y="2154051"/>
                        <a:pt x="1397193" y="2152571"/>
                      </a:cubicBezTo>
                      <a:lnTo>
                        <a:pt x="1397276" y="2152509"/>
                      </a:lnTo>
                      <a:lnTo>
                        <a:pt x="1398081" y="2152571"/>
                      </a:lnTo>
                      <a:cubicBezTo>
                        <a:pt x="1401931" y="2151090"/>
                        <a:pt x="1405485" y="2148128"/>
                        <a:pt x="1407854" y="2144574"/>
                      </a:cubicBezTo>
                      <a:lnTo>
                        <a:pt x="1397276" y="2152509"/>
                      </a:lnTo>
                      <a:lnTo>
                        <a:pt x="1386532" y="2151682"/>
                      </a:lnTo>
                      <a:cubicBezTo>
                        <a:pt x="1381202" y="2148721"/>
                        <a:pt x="1376611" y="2147240"/>
                        <a:pt x="1372650" y="2147055"/>
                      </a:cubicBezTo>
                      <a:lnTo>
                        <a:pt x="1364711" y="2149527"/>
                      </a:lnTo>
                      <a:lnTo>
                        <a:pt x="1362545" y="2149313"/>
                      </a:lnTo>
                      <a:cubicBezTo>
                        <a:pt x="1356918" y="2153459"/>
                        <a:pt x="1353364" y="2162343"/>
                        <a:pt x="1350995" y="2175373"/>
                      </a:cubicBezTo>
                      <a:cubicBezTo>
                        <a:pt x="1339149" y="2161158"/>
                        <a:pt x="1329673" y="2151682"/>
                        <a:pt x="1329673" y="2137467"/>
                      </a:cubicBezTo>
                      <a:close/>
                      <a:moveTo>
                        <a:pt x="1464713" y="2135098"/>
                      </a:moveTo>
                      <a:cubicBezTo>
                        <a:pt x="1457606" y="2135098"/>
                        <a:pt x="1452868" y="2144574"/>
                        <a:pt x="1448129" y="2154051"/>
                      </a:cubicBezTo>
                      <a:cubicBezTo>
                        <a:pt x="1452868" y="2146944"/>
                        <a:pt x="1459975" y="2137467"/>
                        <a:pt x="1464713" y="2135098"/>
                      </a:cubicBezTo>
                      <a:close/>
                      <a:moveTo>
                        <a:pt x="2668230" y="2132729"/>
                      </a:moveTo>
                      <a:cubicBezTo>
                        <a:pt x="2677706" y="2142206"/>
                        <a:pt x="2684814" y="2144574"/>
                        <a:pt x="2680076" y="2158789"/>
                      </a:cubicBezTo>
                      <a:cubicBezTo>
                        <a:pt x="2684814" y="2144574"/>
                        <a:pt x="2680076" y="2142206"/>
                        <a:pt x="2668230" y="2132729"/>
                      </a:cubicBezTo>
                      <a:close/>
                      <a:moveTo>
                        <a:pt x="2132807" y="2123252"/>
                      </a:moveTo>
                      <a:lnTo>
                        <a:pt x="2126428" y="2129922"/>
                      </a:lnTo>
                      <a:lnTo>
                        <a:pt x="2116223" y="2127991"/>
                      </a:lnTo>
                      <a:cubicBezTo>
                        <a:pt x="2119777" y="2130360"/>
                        <a:pt x="2123331" y="2130952"/>
                        <a:pt x="2126292" y="2130064"/>
                      </a:cubicBezTo>
                      <a:lnTo>
                        <a:pt x="2126428" y="2129922"/>
                      </a:lnTo>
                      <a:lnTo>
                        <a:pt x="2127180" y="2130064"/>
                      </a:lnTo>
                      <a:cubicBezTo>
                        <a:pt x="2129846" y="2129176"/>
                        <a:pt x="2131622" y="2126806"/>
                        <a:pt x="2132807" y="2123252"/>
                      </a:cubicBezTo>
                      <a:close/>
                      <a:moveTo>
                        <a:pt x="1215955" y="2123252"/>
                      </a:moveTo>
                      <a:cubicBezTo>
                        <a:pt x="1206478" y="2123252"/>
                        <a:pt x="1201740" y="2127991"/>
                        <a:pt x="1197002" y="2144574"/>
                      </a:cubicBezTo>
                      <a:cubicBezTo>
                        <a:pt x="1201740" y="2127991"/>
                        <a:pt x="1208847" y="2123252"/>
                        <a:pt x="1215955" y="2123252"/>
                      </a:cubicBezTo>
                      <a:close/>
                      <a:moveTo>
                        <a:pt x="2282062" y="2120883"/>
                      </a:moveTo>
                      <a:cubicBezTo>
                        <a:pt x="2258371" y="2123252"/>
                        <a:pt x="2232310" y="2127991"/>
                        <a:pt x="2208619" y="2130360"/>
                      </a:cubicBezTo>
                      <a:cubicBezTo>
                        <a:pt x="2232310" y="2130360"/>
                        <a:pt x="2258371" y="2123252"/>
                        <a:pt x="2282062" y="2120883"/>
                      </a:cubicBezTo>
                      <a:close/>
                      <a:moveTo>
                        <a:pt x="1092760" y="2120883"/>
                      </a:moveTo>
                      <a:cubicBezTo>
                        <a:pt x="1090391" y="2135098"/>
                        <a:pt x="1104606" y="2137467"/>
                        <a:pt x="1114082" y="2139836"/>
                      </a:cubicBezTo>
                      <a:cubicBezTo>
                        <a:pt x="1104606" y="2137467"/>
                        <a:pt x="1092760" y="2135098"/>
                        <a:pt x="1092760" y="2120883"/>
                      </a:cubicBezTo>
                      <a:close/>
                      <a:moveTo>
                        <a:pt x="1618706" y="2116145"/>
                      </a:moveTo>
                      <a:cubicBezTo>
                        <a:pt x="1604492" y="2118514"/>
                        <a:pt x="1592646" y="2127991"/>
                        <a:pt x="1587908" y="2149313"/>
                      </a:cubicBezTo>
                      <a:cubicBezTo>
                        <a:pt x="1592646" y="2127991"/>
                        <a:pt x="1604492" y="2120883"/>
                        <a:pt x="1618706" y="2116145"/>
                      </a:cubicBezTo>
                      <a:close/>
                      <a:moveTo>
                        <a:pt x="1308351" y="2116145"/>
                      </a:moveTo>
                      <a:cubicBezTo>
                        <a:pt x="1291767" y="2144574"/>
                        <a:pt x="1260968" y="2130360"/>
                        <a:pt x="1237277" y="2135098"/>
                      </a:cubicBezTo>
                      <a:cubicBezTo>
                        <a:pt x="1260968" y="2132729"/>
                        <a:pt x="1291767" y="2146944"/>
                        <a:pt x="1308351" y="2116145"/>
                      </a:cubicBezTo>
                      <a:close/>
                      <a:moveTo>
                        <a:pt x="472049" y="2116145"/>
                      </a:moveTo>
                      <a:cubicBezTo>
                        <a:pt x="453096" y="2118514"/>
                        <a:pt x="436512" y="2123252"/>
                        <a:pt x="419928" y="2135098"/>
                      </a:cubicBezTo>
                      <a:cubicBezTo>
                        <a:pt x="416375" y="2141021"/>
                        <a:pt x="411044" y="2146352"/>
                        <a:pt x="406602" y="2152571"/>
                      </a:cubicBezTo>
                      <a:lnTo>
                        <a:pt x="406219" y="2153663"/>
                      </a:lnTo>
                      <a:lnTo>
                        <a:pt x="405714" y="2154347"/>
                      </a:lnTo>
                      <a:cubicBezTo>
                        <a:pt x="400975" y="2160566"/>
                        <a:pt x="397422" y="2167081"/>
                        <a:pt x="398606" y="2175373"/>
                      </a:cubicBezTo>
                      <a:cubicBezTo>
                        <a:pt x="377284" y="2170635"/>
                        <a:pt x="365438" y="2184850"/>
                        <a:pt x="348854" y="2196695"/>
                      </a:cubicBezTo>
                      <a:cubicBezTo>
                        <a:pt x="365438" y="2187219"/>
                        <a:pt x="377284" y="2170635"/>
                        <a:pt x="398606" y="2175373"/>
                      </a:cubicBezTo>
                      <a:lnTo>
                        <a:pt x="406219" y="2153663"/>
                      </a:lnTo>
                      <a:lnTo>
                        <a:pt x="419928" y="2135098"/>
                      </a:lnTo>
                      <a:cubicBezTo>
                        <a:pt x="436512" y="2125621"/>
                        <a:pt x="453096" y="2118514"/>
                        <a:pt x="472049" y="2116145"/>
                      </a:cubicBezTo>
                      <a:close/>
                      <a:moveTo>
                        <a:pt x="2649277" y="2099561"/>
                      </a:moveTo>
                      <a:cubicBezTo>
                        <a:pt x="2644539" y="2104299"/>
                        <a:pt x="2630324" y="2101930"/>
                        <a:pt x="2620848" y="2104299"/>
                      </a:cubicBezTo>
                      <a:cubicBezTo>
                        <a:pt x="2609002" y="2106669"/>
                        <a:pt x="2597156" y="2109038"/>
                        <a:pt x="2597156" y="2130360"/>
                      </a:cubicBezTo>
                      <a:cubicBezTo>
                        <a:pt x="2597156" y="2111407"/>
                        <a:pt x="2609002" y="2106669"/>
                        <a:pt x="2620848" y="2104299"/>
                      </a:cubicBezTo>
                      <a:cubicBezTo>
                        <a:pt x="2630324" y="2104299"/>
                        <a:pt x="2644539" y="2104299"/>
                        <a:pt x="2649277" y="2099561"/>
                      </a:cubicBezTo>
                      <a:close/>
                      <a:moveTo>
                        <a:pt x="1732425" y="2099561"/>
                      </a:moveTo>
                      <a:cubicBezTo>
                        <a:pt x="1720579" y="2094823"/>
                        <a:pt x="1718210" y="2101930"/>
                        <a:pt x="1715841" y="2111407"/>
                      </a:cubicBezTo>
                      <a:cubicBezTo>
                        <a:pt x="1720579" y="2104299"/>
                        <a:pt x="1722948" y="2094823"/>
                        <a:pt x="1732425" y="2099561"/>
                      </a:cubicBezTo>
                      <a:close/>
                      <a:moveTo>
                        <a:pt x="1081211" y="2096008"/>
                      </a:moveTo>
                      <a:cubicBezTo>
                        <a:pt x="1075584" y="2096008"/>
                        <a:pt x="1072623" y="2098377"/>
                        <a:pt x="1071438" y="2104299"/>
                      </a:cubicBezTo>
                      <a:cubicBezTo>
                        <a:pt x="1073807" y="2094823"/>
                        <a:pt x="1083284" y="2094823"/>
                        <a:pt x="1106975" y="2101930"/>
                      </a:cubicBezTo>
                      <a:cubicBezTo>
                        <a:pt x="1095130" y="2098377"/>
                        <a:pt x="1086838" y="2096008"/>
                        <a:pt x="1081211" y="2096008"/>
                      </a:cubicBezTo>
                      <a:close/>
                      <a:moveTo>
                        <a:pt x="768190" y="2094823"/>
                      </a:moveTo>
                      <a:cubicBezTo>
                        <a:pt x="751606" y="2118514"/>
                        <a:pt x="749237" y="2146944"/>
                        <a:pt x="735022" y="2165897"/>
                      </a:cubicBezTo>
                      <a:cubicBezTo>
                        <a:pt x="730284" y="2170635"/>
                        <a:pt x="732653" y="2177742"/>
                        <a:pt x="735022" y="2182481"/>
                      </a:cubicBezTo>
                      <a:cubicBezTo>
                        <a:pt x="730284" y="2177742"/>
                        <a:pt x="730284" y="2170635"/>
                        <a:pt x="735022" y="2165897"/>
                      </a:cubicBezTo>
                      <a:cubicBezTo>
                        <a:pt x="751606" y="2146944"/>
                        <a:pt x="751606" y="2118514"/>
                        <a:pt x="768190" y="2094823"/>
                      </a:cubicBezTo>
                      <a:close/>
                      <a:moveTo>
                        <a:pt x="1142512" y="2082977"/>
                      </a:moveTo>
                      <a:cubicBezTo>
                        <a:pt x="1130666" y="2080608"/>
                        <a:pt x="1125928" y="2090084"/>
                        <a:pt x="1125928" y="2101930"/>
                      </a:cubicBezTo>
                      <a:cubicBezTo>
                        <a:pt x="1128297" y="2092454"/>
                        <a:pt x="1130666" y="2080608"/>
                        <a:pt x="1142512" y="2082977"/>
                      </a:cubicBezTo>
                      <a:close/>
                      <a:moveTo>
                        <a:pt x="1337077" y="2076462"/>
                      </a:moveTo>
                      <a:cubicBezTo>
                        <a:pt x="1327304" y="2081201"/>
                        <a:pt x="1320197" y="2091270"/>
                        <a:pt x="1315458" y="2106669"/>
                      </a:cubicBezTo>
                      <a:cubicBezTo>
                        <a:pt x="1324935" y="2078239"/>
                        <a:pt x="1343888" y="2068762"/>
                        <a:pt x="1374686" y="2078239"/>
                      </a:cubicBezTo>
                      <a:cubicBezTo>
                        <a:pt x="1359287" y="2072316"/>
                        <a:pt x="1346849" y="2071724"/>
                        <a:pt x="1337077" y="2076462"/>
                      </a:cubicBezTo>
                      <a:close/>
                      <a:moveTo>
                        <a:pt x="2898035" y="2075870"/>
                      </a:moveTo>
                      <a:cubicBezTo>
                        <a:pt x="2893297" y="2087715"/>
                        <a:pt x="2898035" y="2097192"/>
                        <a:pt x="2909881" y="2099561"/>
                      </a:cubicBezTo>
                      <a:cubicBezTo>
                        <a:pt x="2898035" y="2097192"/>
                        <a:pt x="2895666" y="2087715"/>
                        <a:pt x="2898035" y="2075870"/>
                      </a:cubicBezTo>
                      <a:close/>
                      <a:moveTo>
                        <a:pt x="693858" y="2064617"/>
                      </a:moveTo>
                      <a:cubicBezTo>
                        <a:pt x="687639" y="2065209"/>
                        <a:pt x="681717" y="2067578"/>
                        <a:pt x="675794" y="2071132"/>
                      </a:cubicBezTo>
                      <a:cubicBezTo>
                        <a:pt x="661579" y="2078239"/>
                        <a:pt x="652102" y="2080608"/>
                        <a:pt x="644995" y="2078239"/>
                      </a:cubicBezTo>
                      <a:cubicBezTo>
                        <a:pt x="652102" y="2082977"/>
                        <a:pt x="661579" y="2078239"/>
                        <a:pt x="675794" y="2071132"/>
                      </a:cubicBezTo>
                      <a:cubicBezTo>
                        <a:pt x="687639" y="2066393"/>
                        <a:pt x="697116" y="2061655"/>
                        <a:pt x="713700" y="2068762"/>
                      </a:cubicBezTo>
                      <a:cubicBezTo>
                        <a:pt x="706593" y="2065209"/>
                        <a:pt x="700077" y="2064024"/>
                        <a:pt x="693858" y="2064617"/>
                      </a:cubicBezTo>
                      <a:close/>
                      <a:moveTo>
                        <a:pt x="2710874" y="2052179"/>
                      </a:moveTo>
                      <a:lnTo>
                        <a:pt x="2716317" y="2073088"/>
                      </a:lnTo>
                      <a:lnTo>
                        <a:pt x="2706136" y="2082977"/>
                      </a:lnTo>
                      <a:cubicBezTo>
                        <a:pt x="2712059" y="2082977"/>
                        <a:pt x="2715613" y="2079423"/>
                        <a:pt x="2716501" y="2073797"/>
                      </a:cubicBezTo>
                      <a:lnTo>
                        <a:pt x="2716317" y="2073088"/>
                      </a:lnTo>
                      <a:lnTo>
                        <a:pt x="2716501" y="2072908"/>
                      </a:lnTo>
                      <a:cubicBezTo>
                        <a:pt x="2717390" y="2067578"/>
                        <a:pt x="2715613" y="2060471"/>
                        <a:pt x="2710874" y="2052179"/>
                      </a:cubicBezTo>
                      <a:close/>
                      <a:moveTo>
                        <a:pt x="997995" y="2052179"/>
                      </a:moveTo>
                      <a:cubicBezTo>
                        <a:pt x="1005102" y="2082977"/>
                        <a:pt x="997995" y="2113776"/>
                        <a:pt x="1007471" y="2144574"/>
                      </a:cubicBezTo>
                      <a:cubicBezTo>
                        <a:pt x="997995" y="2161158"/>
                        <a:pt x="981411" y="2173004"/>
                        <a:pt x="988518" y="2194326"/>
                      </a:cubicBezTo>
                      <a:cubicBezTo>
                        <a:pt x="983780" y="2173004"/>
                        <a:pt x="997995" y="2161158"/>
                        <a:pt x="1007471" y="2144574"/>
                      </a:cubicBezTo>
                      <a:cubicBezTo>
                        <a:pt x="997995" y="2113776"/>
                        <a:pt x="1007471" y="2082977"/>
                        <a:pt x="997995" y="2052179"/>
                      </a:cubicBezTo>
                      <a:close/>
                      <a:moveTo>
                        <a:pt x="2026196" y="2049809"/>
                      </a:moveTo>
                      <a:cubicBezTo>
                        <a:pt x="2033304" y="2052179"/>
                        <a:pt x="2033304" y="2059286"/>
                        <a:pt x="2030935" y="2068762"/>
                      </a:cubicBezTo>
                      <a:cubicBezTo>
                        <a:pt x="2033304" y="2059286"/>
                        <a:pt x="2035673" y="2052179"/>
                        <a:pt x="2026196" y="2049809"/>
                      </a:cubicBezTo>
                      <a:close/>
                      <a:moveTo>
                        <a:pt x="1791357" y="2047737"/>
                      </a:moveTo>
                      <a:cubicBezTo>
                        <a:pt x="1785730" y="2049217"/>
                        <a:pt x="1780992" y="2054548"/>
                        <a:pt x="1777438" y="2064024"/>
                      </a:cubicBezTo>
                      <a:lnTo>
                        <a:pt x="1792029" y="2047974"/>
                      </a:lnTo>
                      <a:lnTo>
                        <a:pt x="1810606" y="2054547"/>
                      </a:lnTo>
                      <a:cubicBezTo>
                        <a:pt x="1817713" y="2061655"/>
                        <a:pt x="1824821" y="2056917"/>
                        <a:pt x="1829559" y="2054547"/>
                      </a:cubicBezTo>
                      <a:cubicBezTo>
                        <a:pt x="1822451" y="2054547"/>
                        <a:pt x="1817713" y="2059286"/>
                        <a:pt x="1810606" y="2054547"/>
                      </a:cubicBezTo>
                      <a:cubicBezTo>
                        <a:pt x="1803498" y="2048625"/>
                        <a:pt x="1797575" y="2046256"/>
                        <a:pt x="1792245" y="2047737"/>
                      </a:cubicBezTo>
                      <a:lnTo>
                        <a:pt x="1792029" y="2047974"/>
                      </a:lnTo>
                      <a:close/>
                      <a:moveTo>
                        <a:pt x="1640028" y="2045071"/>
                      </a:moveTo>
                      <a:cubicBezTo>
                        <a:pt x="1637659" y="2054547"/>
                        <a:pt x="1651874" y="2064024"/>
                        <a:pt x="1635290" y="2071132"/>
                      </a:cubicBezTo>
                      <a:cubicBezTo>
                        <a:pt x="1651874" y="2064024"/>
                        <a:pt x="1640028" y="2054547"/>
                        <a:pt x="1640028" y="2045071"/>
                      </a:cubicBezTo>
                      <a:close/>
                      <a:moveTo>
                        <a:pt x="1893525" y="2040333"/>
                      </a:moveTo>
                      <a:cubicBezTo>
                        <a:pt x="1881679" y="2054547"/>
                        <a:pt x="1879311" y="2078239"/>
                        <a:pt x="1850881" y="2066393"/>
                      </a:cubicBezTo>
                      <a:cubicBezTo>
                        <a:pt x="1836666" y="2059286"/>
                        <a:pt x="1831928" y="2075870"/>
                        <a:pt x="1829559" y="2087715"/>
                      </a:cubicBezTo>
                      <a:cubicBezTo>
                        <a:pt x="1828375" y="2090677"/>
                        <a:pt x="1828523" y="2093638"/>
                        <a:pt x="1829226" y="2096674"/>
                      </a:cubicBezTo>
                      <a:lnTo>
                        <a:pt x="1829265" y="2096797"/>
                      </a:lnTo>
                      <a:lnTo>
                        <a:pt x="1829226" y="2098006"/>
                      </a:lnTo>
                      <a:cubicBezTo>
                        <a:pt x="1829929" y="2101338"/>
                        <a:pt x="1831188" y="2104596"/>
                        <a:pt x="1832224" y="2107853"/>
                      </a:cubicBezTo>
                      <a:lnTo>
                        <a:pt x="1833735" y="2116784"/>
                      </a:lnTo>
                      <a:lnTo>
                        <a:pt x="1829559" y="2127991"/>
                      </a:lnTo>
                      <a:cubicBezTo>
                        <a:pt x="1832520" y="2124438"/>
                        <a:pt x="1833705" y="2121032"/>
                        <a:pt x="1833890" y="2117700"/>
                      </a:cubicBezTo>
                      <a:lnTo>
                        <a:pt x="1833735" y="2116784"/>
                      </a:lnTo>
                      <a:lnTo>
                        <a:pt x="1833890" y="2116368"/>
                      </a:lnTo>
                      <a:cubicBezTo>
                        <a:pt x="1834075" y="2112740"/>
                        <a:pt x="1833261" y="2109334"/>
                        <a:pt x="1832224" y="2106077"/>
                      </a:cubicBezTo>
                      <a:lnTo>
                        <a:pt x="1829265" y="2096797"/>
                      </a:lnTo>
                      <a:lnTo>
                        <a:pt x="1829559" y="2087715"/>
                      </a:lnTo>
                      <a:cubicBezTo>
                        <a:pt x="1834297" y="2078239"/>
                        <a:pt x="1836666" y="2061655"/>
                        <a:pt x="1850881" y="2066393"/>
                      </a:cubicBezTo>
                      <a:cubicBezTo>
                        <a:pt x="1879311" y="2080608"/>
                        <a:pt x="1881679" y="2054547"/>
                        <a:pt x="1893525" y="2040333"/>
                      </a:cubicBezTo>
                      <a:close/>
                      <a:moveTo>
                        <a:pt x="1230170" y="2037964"/>
                      </a:moveTo>
                      <a:cubicBezTo>
                        <a:pt x="1221286" y="2036188"/>
                        <a:pt x="1207071" y="2039741"/>
                        <a:pt x="1203517" y="2047626"/>
                      </a:cubicBezTo>
                      <a:lnTo>
                        <a:pt x="1203577" y="2048565"/>
                      </a:lnTo>
                      <a:lnTo>
                        <a:pt x="1203517" y="2048625"/>
                      </a:lnTo>
                      <a:cubicBezTo>
                        <a:pt x="1202332" y="2051142"/>
                        <a:pt x="1202332" y="2053956"/>
                        <a:pt x="1204109" y="2056917"/>
                      </a:cubicBezTo>
                      <a:lnTo>
                        <a:pt x="1203577" y="2048565"/>
                      </a:lnTo>
                      <a:lnTo>
                        <a:pt x="1210032" y="2042110"/>
                      </a:lnTo>
                      <a:cubicBezTo>
                        <a:pt x="1215955" y="2038557"/>
                        <a:pt x="1224247" y="2036780"/>
                        <a:pt x="1230170" y="2037964"/>
                      </a:cubicBezTo>
                      <a:close/>
                      <a:moveTo>
                        <a:pt x="943505" y="2035595"/>
                      </a:moveTo>
                      <a:cubicBezTo>
                        <a:pt x="936398" y="2040333"/>
                        <a:pt x="929290" y="2042702"/>
                        <a:pt x="922183" y="2037964"/>
                      </a:cubicBezTo>
                      <a:cubicBezTo>
                        <a:pt x="929290" y="2045071"/>
                        <a:pt x="936398" y="2040333"/>
                        <a:pt x="943505" y="2035595"/>
                      </a:cubicBezTo>
                      <a:close/>
                      <a:moveTo>
                        <a:pt x="2651646" y="2033225"/>
                      </a:moveTo>
                      <a:cubicBezTo>
                        <a:pt x="2648093" y="2036779"/>
                        <a:pt x="2645724" y="2041518"/>
                        <a:pt x="2645427" y="2046256"/>
                      </a:cubicBezTo>
                      <a:lnTo>
                        <a:pt x="2645632" y="2046686"/>
                      </a:lnTo>
                      <a:lnTo>
                        <a:pt x="2645427" y="2047145"/>
                      </a:lnTo>
                      <a:cubicBezTo>
                        <a:pt x="2645131" y="2051587"/>
                        <a:pt x="2646908" y="2055733"/>
                        <a:pt x="2651646" y="2059286"/>
                      </a:cubicBezTo>
                      <a:lnTo>
                        <a:pt x="2645632" y="2046686"/>
                      </a:lnTo>
                      <a:close/>
                      <a:moveTo>
                        <a:pt x="2009613" y="2021380"/>
                      </a:moveTo>
                      <a:cubicBezTo>
                        <a:pt x="2000136" y="2028487"/>
                        <a:pt x="1995398" y="2035595"/>
                        <a:pt x="1997767" y="2040333"/>
                      </a:cubicBezTo>
                      <a:cubicBezTo>
                        <a:pt x="1997767" y="2035595"/>
                        <a:pt x="2000136" y="2030856"/>
                        <a:pt x="2009613" y="2021380"/>
                      </a:cubicBezTo>
                      <a:close/>
                      <a:moveTo>
                        <a:pt x="1713472" y="2019011"/>
                      </a:moveTo>
                      <a:cubicBezTo>
                        <a:pt x="1699257" y="2030856"/>
                        <a:pt x="1687411" y="2049809"/>
                        <a:pt x="1663720" y="2028487"/>
                      </a:cubicBezTo>
                      <a:cubicBezTo>
                        <a:pt x="1687411" y="2049809"/>
                        <a:pt x="1699257" y="2033225"/>
                        <a:pt x="1713472" y="2019011"/>
                      </a:cubicBezTo>
                      <a:close/>
                      <a:moveTo>
                        <a:pt x="860586" y="2007165"/>
                      </a:moveTo>
                      <a:cubicBezTo>
                        <a:pt x="860586" y="2016642"/>
                        <a:pt x="867693" y="2023749"/>
                        <a:pt x="877169" y="2021380"/>
                      </a:cubicBezTo>
                      <a:cubicBezTo>
                        <a:pt x="867693" y="2021380"/>
                        <a:pt x="862955" y="2016642"/>
                        <a:pt x="860586" y="2007165"/>
                      </a:cubicBezTo>
                      <a:close/>
                      <a:moveTo>
                        <a:pt x="1865096" y="2002427"/>
                      </a:moveTo>
                      <a:cubicBezTo>
                        <a:pt x="1884049" y="2000058"/>
                        <a:pt x="1888787" y="2004796"/>
                        <a:pt x="1891156" y="2014272"/>
                      </a:cubicBezTo>
                      <a:cubicBezTo>
                        <a:pt x="1888787" y="2004796"/>
                        <a:pt x="1884049" y="1997689"/>
                        <a:pt x="1865096" y="2002427"/>
                      </a:cubicBezTo>
                      <a:close/>
                      <a:moveTo>
                        <a:pt x="640257" y="2000058"/>
                      </a:moveTo>
                      <a:cubicBezTo>
                        <a:pt x="652102" y="2007165"/>
                        <a:pt x="647364" y="2021380"/>
                        <a:pt x="652102" y="2028487"/>
                      </a:cubicBezTo>
                      <a:cubicBezTo>
                        <a:pt x="647364" y="2019011"/>
                        <a:pt x="652102" y="2004796"/>
                        <a:pt x="640257" y="2000058"/>
                      </a:cubicBezTo>
                      <a:close/>
                      <a:moveTo>
                        <a:pt x="524169" y="1995319"/>
                      </a:moveTo>
                      <a:cubicBezTo>
                        <a:pt x="526539" y="2004796"/>
                        <a:pt x="530685" y="2013088"/>
                        <a:pt x="530981" y="2020195"/>
                      </a:cubicBezTo>
                      <a:lnTo>
                        <a:pt x="527981" y="2029511"/>
                      </a:lnTo>
                      <a:lnTo>
                        <a:pt x="514693" y="2037964"/>
                      </a:lnTo>
                      <a:cubicBezTo>
                        <a:pt x="483894" y="2049809"/>
                        <a:pt x="486263" y="2064024"/>
                        <a:pt x="512324" y="2082977"/>
                      </a:cubicBezTo>
                      <a:cubicBezTo>
                        <a:pt x="486263" y="2064024"/>
                        <a:pt x="486263" y="2049809"/>
                        <a:pt x="514693" y="2037964"/>
                      </a:cubicBezTo>
                      <a:cubicBezTo>
                        <a:pt x="521208" y="2035595"/>
                        <a:pt x="525354" y="2032930"/>
                        <a:pt x="527834" y="2029968"/>
                      </a:cubicBezTo>
                      <a:lnTo>
                        <a:pt x="527981" y="2029511"/>
                      </a:lnTo>
                      <a:lnTo>
                        <a:pt x="528834" y="2028969"/>
                      </a:lnTo>
                      <a:cubicBezTo>
                        <a:pt x="536608" y="2019751"/>
                        <a:pt x="527723" y="2009534"/>
                        <a:pt x="524169" y="1995319"/>
                      </a:cubicBezTo>
                      <a:close/>
                      <a:moveTo>
                        <a:pt x="691193" y="1994727"/>
                      </a:moveTo>
                      <a:cubicBezTo>
                        <a:pt x="687639" y="1994727"/>
                        <a:pt x="684086" y="1995319"/>
                        <a:pt x="680532" y="1995319"/>
                      </a:cubicBezTo>
                      <a:cubicBezTo>
                        <a:pt x="687639" y="1997689"/>
                        <a:pt x="697116" y="1992950"/>
                        <a:pt x="701854" y="1997689"/>
                      </a:cubicBezTo>
                      <a:cubicBezTo>
                        <a:pt x="698301" y="1995320"/>
                        <a:pt x="694747" y="1994727"/>
                        <a:pt x="691193" y="1994727"/>
                      </a:cubicBezTo>
                      <a:close/>
                      <a:moveTo>
                        <a:pt x="3002277" y="1988212"/>
                      </a:moveTo>
                      <a:lnTo>
                        <a:pt x="2993127" y="1998248"/>
                      </a:lnTo>
                      <a:lnTo>
                        <a:pt x="2978586" y="1997689"/>
                      </a:lnTo>
                      <a:cubicBezTo>
                        <a:pt x="2952525" y="1995319"/>
                        <a:pt x="2971478" y="2028487"/>
                        <a:pt x="2952525" y="2033225"/>
                      </a:cubicBezTo>
                      <a:cubicBezTo>
                        <a:pt x="2971478" y="2028487"/>
                        <a:pt x="2952525" y="1997689"/>
                        <a:pt x="2978586" y="1997689"/>
                      </a:cubicBezTo>
                      <a:cubicBezTo>
                        <a:pt x="2983324" y="1997689"/>
                        <a:pt x="2988654" y="1998874"/>
                        <a:pt x="2993097" y="1998281"/>
                      </a:cubicBezTo>
                      <a:lnTo>
                        <a:pt x="2993127" y="1998248"/>
                      </a:lnTo>
                      <a:lnTo>
                        <a:pt x="2993985" y="1998281"/>
                      </a:lnTo>
                      <a:cubicBezTo>
                        <a:pt x="2998131" y="1997689"/>
                        <a:pt x="3001092" y="1995320"/>
                        <a:pt x="3002277" y="1988212"/>
                      </a:cubicBezTo>
                      <a:close/>
                      <a:moveTo>
                        <a:pt x="2492914" y="1988212"/>
                      </a:moveTo>
                      <a:cubicBezTo>
                        <a:pt x="2500022" y="1988212"/>
                        <a:pt x="2507129" y="1997689"/>
                        <a:pt x="2514237" y="2000058"/>
                      </a:cubicBezTo>
                      <a:cubicBezTo>
                        <a:pt x="2504760" y="1995319"/>
                        <a:pt x="2500022" y="1985843"/>
                        <a:pt x="2492914" y="1988212"/>
                      </a:cubicBezTo>
                      <a:close/>
                      <a:moveTo>
                        <a:pt x="1839035" y="1988212"/>
                      </a:moveTo>
                      <a:cubicBezTo>
                        <a:pt x="1827190" y="1985843"/>
                        <a:pt x="1827190" y="1995319"/>
                        <a:pt x="1827190" y="2002427"/>
                      </a:cubicBezTo>
                      <a:cubicBezTo>
                        <a:pt x="1829559" y="1995319"/>
                        <a:pt x="1829559" y="1985843"/>
                        <a:pt x="1839035" y="1988212"/>
                      </a:cubicBezTo>
                      <a:close/>
                      <a:moveTo>
                        <a:pt x="1234316" y="1987324"/>
                      </a:moveTo>
                      <a:cubicBezTo>
                        <a:pt x="1231354" y="1987620"/>
                        <a:pt x="1228985" y="1989397"/>
                        <a:pt x="1227800" y="1992950"/>
                      </a:cubicBezTo>
                      <a:lnTo>
                        <a:pt x="1235519" y="1987713"/>
                      </a:lnTo>
                      <a:lnTo>
                        <a:pt x="1244384" y="1990581"/>
                      </a:lnTo>
                      <a:cubicBezTo>
                        <a:pt x="1242015" y="1988212"/>
                        <a:pt x="1239054" y="1987028"/>
                        <a:pt x="1236092" y="1987324"/>
                      </a:cubicBezTo>
                      <a:lnTo>
                        <a:pt x="1235519" y="1987713"/>
                      </a:lnTo>
                      <a:close/>
                      <a:moveTo>
                        <a:pt x="2713243" y="1983474"/>
                      </a:moveTo>
                      <a:cubicBezTo>
                        <a:pt x="2699028" y="1988212"/>
                        <a:pt x="2694290" y="2000058"/>
                        <a:pt x="2694290" y="2014272"/>
                      </a:cubicBezTo>
                      <a:cubicBezTo>
                        <a:pt x="2694290" y="2000058"/>
                        <a:pt x="2701398" y="1990581"/>
                        <a:pt x="2713243" y="1983474"/>
                      </a:cubicBezTo>
                      <a:close/>
                      <a:moveTo>
                        <a:pt x="467310" y="1983474"/>
                      </a:moveTo>
                      <a:cubicBezTo>
                        <a:pt x="469680" y="2004796"/>
                        <a:pt x="464941" y="2026118"/>
                        <a:pt x="474418" y="2047440"/>
                      </a:cubicBezTo>
                      <a:lnTo>
                        <a:pt x="474983" y="2065226"/>
                      </a:lnTo>
                      <a:lnTo>
                        <a:pt x="457834" y="2075870"/>
                      </a:lnTo>
                      <a:cubicBezTo>
                        <a:pt x="466126" y="2073501"/>
                        <a:pt x="472049" y="2070540"/>
                        <a:pt x="475010" y="2066097"/>
                      </a:cubicBezTo>
                      <a:lnTo>
                        <a:pt x="474983" y="2065226"/>
                      </a:lnTo>
                      <a:lnTo>
                        <a:pt x="475010" y="2065209"/>
                      </a:lnTo>
                      <a:cubicBezTo>
                        <a:pt x="477972" y="2060471"/>
                        <a:pt x="477972" y="2054548"/>
                        <a:pt x="474418" y="2047440"/>
                      </a:cubicBezTo>
                      <a:cubicBezTo>
                        <a:pt x="467310" y="2026118"/>
                        <a:pt x="469680" y="2004796"/>
                        <a:pt x="467310" y="1983474"/>
                      </a:cubicBezTo>
                      <a:close/>
                      <a:moveTo>
                        <a:pt x="1680304" y="1976367"/>
                      </a:moveTo>
                      <a:cubicBezTo>
                        <a:pt x="1668458" y="1976367"/>
                        <a:pt x="1654243" y="1985843"/>
                        <a:pt x="1644767" y="2004796"/>
                      </a:cubicBezTo>
                      <a:cubicBezTo>
                        <a:pt x="1656612" y="1985843"/>
                        <a:pt x="1668458" y="1976367"/>
                        <a:pt x="1680304" y="1976367"/>
                      </a:cubicBezTo>
                      <a:close/>
                      <a:moveTo>
                        <a:pt x="751606" y="1976367"/>
                      </a:moveTo>
                      <a:cubicBezTo>
                        <a:pt x="751606" y="1978735"/>
                        <a:pt x="744498" y="1978735"/>
                        <a:pt x="742129" y="1981105"/>
                      </a:cubicBezTo>
                      <a:cubicBezTo>
                        <a:pt x="744498" y="1981105"/>
                        <a:pt x="751606" y="1978735"/>
                        <a:pt x="751606" y="1976367"/>
                      </a:cubicBezTo>
                      <a:close/>
                      <a:moveTo>
                        <a:pt x="1602122" y="1964521"/>
                      </a:moveTo>
                      <a:cubicBezTo>
                        <a:pt x="1604492" y="1962152"/>
                        <a:pt x="1609230" y="1966890"/>
                        <a:pt x="1613968" y="1973997"/>
                      </a:cubicBezTo>
                      <a:cubicBezTo>
                        <a:pt x="1611599" y="1966890"/>
                        <a:pt x="1606861" y="1962152"/>
                        <a:pt x="1602122" y="1964521"/>
                      </a:cubicBezTo>
                      <a:close/>
                      <a:moveTo>
                        <a:pt x="2023827" y="1950306"/>
                      </a:moveTo>
                      <a:cubicBezTo>
                        <a:pt x="2066471" y="1971628"/>
                        <a:pt x="2109116" y="1990581"/>
                        <a:pt x="2156498" y="1992950"/>
                      </a:cubicBezTo>
                      <a:cubicBezTo>
                        <a:pt x="2109116" y="1988212"/>
                        <a:pt x="2066471" y="1969259"/>
                        <a:pt x="2023827" y="1950306"/>
                      </a:cubicBezTo>
                      <a:close/>
                      <a:moveTo>
                        <a:pt x="1869834" y="1947937"/>
                      </a:moveTo>
                      <a:cubicBezTo>
                        <a:pt x="1867465" y="1952675"/>
                        <a:pt x="1872203" y="1957413"/>
                        <a:pt x="1876941" y="1959782"/>
                      </a:cubicBezTo>
                      <a:cubicBezTo>
                        <a:pt x="1869834" y="1957413"/>
                        <a:pt x="1867465" y="1955044"/>
                        <a:pt x="1869834" y="1947937"/>
                      </a:cubicBezTo>
                      <a:close/>
                      <a:moveTo>
                        <a:pt x="498109" y="1943199"/>
                      </a:moveTo>
                      <a:cubicBezTo>
                        <a:pt x="481525" y="1957413"/>
                        <a:pt x="462572" y="1950306"/>
                        <a:pt x="448357" y="1952675"/>
                      </a:cubicBezTo>
                      <a:cubicBezTo>
                        <a:pt x="464941" y="1950306"/>
                        <a:pt x="481525" y="1957413"/>
                        <a:pt x="498109" y="1943199"/>
                      </a:cubicBezTo>
                      <a:close/>
                      <a:moveTo>
                        <a:pt x="1936169" y="1914769"/>
                      </a:moveTo>
                      <a:cubicBezTo>
                        <a:pt x="1952753" y="1914769"/>
                        <a:pt x="1962230" y="1917138"/>
                        <a:pt x="1966968" y="1936091"/>
                      </a:cubicBezTo>
                      <a:cubicBezTo>
                        <a:pt x="1974076" y="1976367"/>
                        <a:pt x="1974076" y="1976367"/>
                        <a:pt x="2016720" y="1983474"/>
                      </a:cubicBezTo>
                      <a:cubicBezTo>
                        <a:pt x="2025012" y="1982290"/>
                        <a:pt x="2031675" y="1981697"/>
                        <a:pt x="2037154" y="1981771"/>
                      </a:cubicBezTo>
                      <a:lnTo>
                        <a:pt x="2050351" y="1984044"/>
                      </a:lnTo>
                      <a:lnTo>
                        <a:pt x="2066471" y="2002427"/>
                      </a:lnTo>
                      <a:cubicBezTo>
                        <a:pt x="2061733" y="1992951"/>
                        <a:pt x="2057587" y="1987028"/>
                        <a:pt x="2050480" y="1984066"/>
                      </a:cubicBezTo>
                      <a:lnTo>
                        <a:pt x="2050351" y="1984044"/>
                      </a:lnTo>
                      <a:lnTo>
                        <a:pt x="2049592" y="1983178"/>
                      </a:lnTo>
                      <a:cubicBezTo>
                        <a:pt x="2042781" y="1980513"/>
                        <a:pt x="2033304" y="1981105"/>
                        <a:pt x="2016720" y="1983474"/>
                      </a:cubicBezTo>
                      <a:cubicBezTo>
                        <a:pt x="1976445" y="1976367"/>
                        <a:pt x="1974076" y="1976367"/>
                        <a:pt x="1966968" y="1936091"/>
                      </a:cubicBezTo>
                      <a:cubicBezTo>
                        <a:pt x="1964599" y="1914769"/>
                        <a:pt x="1952753" y="1914769"/>
                        <a:pt x="1936169" y="1914769"/>
                      </a:cubicBezTo>
                      <a:close/>
                      <a:moveTo>
                        <a:pt x="704223" y="1914769"/>
                      </a:moveTo>
                      <a:cubicBezTo>
                        <a:pt x="697116" y="1912400"/>
                        <a:pt x="687639" y="1917138"/>
                        <a:pt x="678163" y="1921877"/>
                      </a:cubicBezTo>
                      <a:cubicBezTo>
                        <a:pt x="687639" y="1919507"/>
                        <a:pt x="697116" y="1912400"/>
                        <a:pt x="704223" y="1914769"/>
                      </a:cubicBezTo>
                      <a:close/>
                      <a:moveTo>
                        <a:pt x="1936169" y="1912400"/>
                      </a:moveTo>
                      <a:cubicBezTo>
                        <a:pt x="1936169" y="1924245"/>
                        <a:pt x="1921955" y="1938460"/>
                        <a:pt x="1924324" y="1950306"/>
                      </a:cubicBezTo>
                      <a:cubicBezTo>
                        <a:pt x="1924324" y="1938460"/>
                        <a:pt x="1938539" y="1924245"/>
                        <a:pt x="1936169" y="1912400"/>
                      </a:cubicBezTo>
                      <a:close/>
                      <a:moveTo>
                        <a:pt x="1414961" y="1912400"/>
                      </a:moveTo>
                      <a:cubicBezTo>
                        <a:pt x="1405485" y="1914769"/>
                        <a:pt x="1400747" y="1919507"/>
                        <a:pt x="1398378" y="1933722"/>
                      </a:cubicBezTo>
                      <a:cubicBezTo>
                        <a:pt x="1400747" y="1921877"/>
                        <a:pt x="1407854" y="1914769"/>
                        <a:pt x="1414961" y="1912400"/>
                      </a:cubicBezTo>
                      <a:close/>
                      <a:moveTo>
                        <a:pt x="1291767" y="1867387"/>
                      </a:moveTo>
                      <a:cubicBezTo>
                        <a:pt x="1288806" y="1873310"/>
                        <a:pt x="1287325" y="1879085"/>
                        <a:pt x="1286918" y="1884748"/>
                      </a:cubicBezTo>
                      <a:lnTo>
                        <a:pt x="1286988" y="1885483"/>
                      </a:lnTo>
                      <a:lnTo>
                        <a:pt x="1286918" y="1885748"/>
                      </a:lnTo>
                      <a:cubicBezTo>
                        <a:pt x="1285696" y="1903072"/>
                        <a:pt x="1294136" y="1917731"/>
                        <a:pt x="1301243" y="1933722"/>
                      </a:cubicBezTo>
                      <a:cubicBezTo>
                        <a:pt x="1310720" y="1952675"/>
                        <a:pt x="1301243" y="1966890"/>
                        <a:pt x="1287029" y="1976367"/>
                      </a:cubicBezTo>
                      <a:cubicBezTo>
                        <a:pt x="1301243" y="1964521"/>
                        <a:pt x="1313089" y="1952675"/>
                        <a:pt x="1301243" y="1933722"/>
                      </a:cubicBezTo>
                      <a:cubicBezTo>
                        <a:pt x="1296505" y="1923061"/>
                        <a:pt x="1291175" y="1912400"/>
                        <a:pt x="1288509" y="1901443"/>
                      </a:cubicBezTo>
                      <a:lnTo>
                        <a:pt x="1286988" y="1885483"/>
                      </a:lnTo>
                      <a:close/>
                      <a:moveTo>
                        <a:pt x="1054854" y="1862648"/>
                      </a:moveTo>
                      <a:cubicBezTo>
                        <a:pt x="1066700" y="1869756"/>
                        <a:pt x="1073807" y="1867387"/>
                        <a:pt x="1083284" y="1865017"/>
                      </a:cubicBezTo>
                      <a:cubicBezTo>
                        <a:pt x="1092760" y="1865017"/>
                        <a:pt x="1097498" y="1872125"/>
                        <a:pt x="1095129" y="1881601"/>
                      </a:cubicBezTo>
                      <a:cubicBezTo>
                        <a:pt x="1099868" y="1872125"/>
                        <a:pt x="1095129" y="1865017"/>
                        <a:pt x="1083284" y="1865017"/>
                      </a:cubicBezTo>
                      <a:cubicBezTo>
                        <a:pt x="1073807" y="1865017"/>
                        <a:pt x="1064331" y="1869756"/>
                        <a:pt x="1054854" y="1862648"/>
                      </a:cubicBezTo>
                      <a:close/>
                      <a:moveTo>
                        <a:pt x="2014351" y="1848433"/>
                      </a:moveTo>
                      <a:cubicBezTo>
                        <a:pt x="2020274" y="1855541"/>
                        <a:pt x="2024420" y="1862056"/>
                        <a:pt x="2027011" y="1868201"/>
                      </a:cubicBezTo>
                      <a:lnTo>
                        <a:pt x="2030243" y="1885225"/>
                      </a:lnTo>
                      <a:lnTo>
                        <a:pt x="2025678" y="1902072"/>
                      </a:lnTo>
                      <a:cubicBezTo>
                        <a:pt x="2022939" y="1907810"/>
                        <a:pt x="2019089" y="1913585"/>
                        <a:pt x="2014351" y="1919507"/>
                      </a:cubicBezTo>
                      <a:cubicBezTo>
                        <a:pt x="2023827" y="1907662"/>
                        <a:pt x="2029750" y="1897001"/>
                        <a:pt x="2030343" y="1885747"/>
                      </a:cubicBezTo>
                      <a:lnTo>
                        <a:pt x="2030243" y="1885225"/>
                      </a:lnTo>
                      <a:lnTo>
                        <a:pt x="2030343" y="1884859"/>
                      </a:lnTo>
                      <a:cubicBezTo>
                        <a:pt x="2030935" y="1873310"/>
                        <a:pt x="2026197" y="1861464"/>
                        <a:pt x="2014351" y="1848433"/>
                      </a:cubicBezTo>
                      <a:close/>
                      <a:moveTo>
                        <a:pt x="2277324" y="1838957"/>
                      </a:moveTo>
                      <a:cubicBezTo>
                        <a:pt x="2279693" y="1857910"/>
                        <a:pt x="2301015" y="1865017"/>
                        <a:pt x="2322337" y="1867387"/>
                      </a:cubicBezTo>
                      <a:cubicBezTo>
                        <a:pt x="2301015" y="1862648"/>
                        <a:pt x="2282062" y="1857910"/>
                        <a:pt x="2277324" y="1838957"/>
                      </a:cubicBezTo>
                      <a:close/>
                      <a:moveTo>
                        <a:pt x="443619" y="1829480"/>
                      </a:moveTo>
                      <a:lnTo>
                        <a:pt x="450010" y="1847782"/>
                      </a:lnTo>
                      <a:lnTo>
                        <a:pt x="445988" y="1865017"/>
                      </a:lnTo>
                      <a:cubicBezTo>
                        <a:pt x="448358" y="1860279"/>
                        <a:pt x="450135" y="1854356"/>
                        <a:pt x="450135" y="1848137"/>
                      </a:cubicBezTo>
                      <a:lnTo>
                        <a:pt x="450010" y="1847782"/>
                      </a:lnTo>
                      <a:lnTo>
                        <a:pt x="450135" y="1847249"/>
                      </a:lnTo>
                      <a:cubicBezTo>
                        <a:pt x="450135" y="1840734"/>
                        <a:pt x="448358" y="1834219"/>
                        <a:pt x="443619" y="1829480"/>
                      </a:cubicBezTo>
                      <a:close/>
                      <a:moveTo>
                        <a:pt x="1540525" y="1827111"/>
                      </a:moveTo>
                      <a:lnTo>
                        <a:pt x="1540525" y="1837773"/>
                      </a:lnTo>
                      <a:lnTo>
                        <a:pt x="1533418" y="1848433"/>
                      </a:lnTo>
                      <a:cubicBezTo>
                        <a:pt x="1534603" y="1844880"/>
                        <a:pt x="1538156" y="1841919"/>
                        <a:pt x="1540525" y="1838661"/>
                      </a:cubicBezTo>
                      <a:lnTo>
                        <a:pt x="1540525" y="1837773"/>
                      </a:lnTo>
                      <a:lnTo>
                        <a:pt x="1540525" y="1837773"/>
                      </a:lnTo>
                      <a:cubicBezTo>
                        <a:pt x="1542894" y="1834219"/>
                        <a:pt x="1544079" y="1830665"/>
                        <a:pt x="1540525" y="1827111"/>
                      </a:cubicBezTo>
                      <a:close/>
                      <a:moveTo>
                        <a:pt x="2064103" y="1822373"/>
                      </a:moveTo>
                      <a:cubicBezTo>
                        <a:pt x="2059364" y="1827111"/>
                        <a:pt x="2049888" y="1831850"/>
                        <a:pt x="2047518" y="1838957"/>
                      </a:cubicBezTo>
                      <a:cubicBezTo>
                        <a:pt x="2049888" y="1831850"/>
                        <a:pt x="2056995" y="1827111"/>
                        <a:pt x="2064103" y="1822373"/>
                      </a:cubicBezTo>
                      <a:close/>
                      <a:moveTo>
                        <a:pt x="2502391" y="1820004"/>
                      </a:moveTo>
                      <a:cubicBezTo>
                        <a:pt x="2497653" y="1820004"/>
                        <a:pt x="2485807" y="1820004"/>
                        <a:pt x="2485807" y="1836588"/>
                      </a:cubicBezTo>
                      <a:cubicBezTo>
                        <a:pt x="2485807" y="1855541"/>
                        <a:pt x="2500022" y="1881601"/>
                        <a:pt x="2511868" y="1879232"/>
                      </a:cubicBezTo>
                      <a:cubicBezTo>
                        <a:pt x="2502391" y="1881601"/>
                        <a:pt x="2485807" y="1855541"/>
                        <a:pt x="2485807" y="1836588"/>
                      </a:cubicBezTo>
                      <a:cubicBezTo>
                        <a:pt x="2485807" y="1820004"/>
                        <a:pt x="2500022" y="1820004"/>
                        <a:pt x="2502391" y="1820004"/>
                      </a:cubicBezTo>
                      <a:close/>
                      <a:moveTo>
                        <a:pt x="1616337" y="1812897"/>
                      </a:moveTo>
                      <a:lnTo>
                        <a:pt x="1619801" y="1842050"/>
                      </a:lnTo>
                      <a:lnTo>
                        <a:pt x="1612339" y="1852876"/>
                      </a:lnTo>
                      <a:cubicBezTo>
                        <a:pt x="1608342" y="1855985"/>
                        <a:pt x="1602715" y="1858503"/>
                        <a:pt x="1595015" y="1860279"/>
                      </a:cubicBezTo>
                      <a:cubicBezTo>
                        <a:pt x="1576062" y="1862648"/>
                        <a:pt x="1568955" y="1879232"/>
                        <a:pt x="1559478" y="1893447"/>
                      </a:cubicBezTo>
                      <a:cubicBezTo>
                        <a:pt x="1555925" y="1898185"/>
                        <a:pt x="1552963" y="1902924"/>
                        <a:pt x="1551779" y="1908254"/>
                      </a:cubicBezTo>
                      <a:lnTo>
                        <a:pt x="1551992" y="1909573"/>
                      </a:lnTo>
                      <a:lnTo>
                        <a:pt x="1551779" y="1910031"/>
                      </a:lnTo>
                      <a:cubicBezTo>
                        <a:pt x="1550594" y="1915362"/>
                        <a:pt x="1551186" y="1920692"/>
                        <a:pt x="1554740" y="1926615"/>
                      </a:cubicBezTo>
                      <a:lnTo>
                        <a:pt x="1551992" y="1909573"/>
                      </a:lnTo>
                      <a:lnTo>
                        <a:pt x="1559478" y="1893447"/>
                      </a:lnTo>
                      <a:cubicBezTo>
                        <a:pt x="1568955" y="1879232"/>
                        <a:pt x="1578431" y="1862648"/>
                        <a:pt x="1595015" y="1860279"/>
                      </a:cubicBezTo>
                      <a:cubicBezTo>
                        <a:pt x="1610415" y="1856726"/>
                        <a:pt x="1617522" y="1850803"/>
                        <a:pt x="1619891" y="1842807"/>
                      </a:cubicBezTo>
                      <a:lnTo>
                        <a:pt x="1619801" y="1842050"/>
                      </a:lnTo>
                      <a:lnTo>
                        <a:pt x="1619891" y="1841919"/>
                      </a:lnTo>
                      <a:cubicBezTo>
                        <a:pt x="1622260" y="1833627"/>
                        <a:pt x="1619891" y="1823558"/>
                        <a:pt x="1616337" y="1812897"/>
                      </a:cubicBezTo>
                      <a:close/>
                      <a:moveTo>
                        <a:pt x="623673" y="1810528"/>
                      </a:moveTo>
                      <a:cubicBezTo>
                        <a:pt x="623673" y="1827111"/>
                        <a:pt x="599982" y="1827111"/>
                        <a:pt x="604720" y="1848433"/>
                      </a:cubicBezTo>
                      <a:cubicBezTo>
                        <a:pt x="602351" y="1827111"/>
                        <a:pt x="623673" y="1827111"/>
                        <a:pt x="623673" y="1810528"/>
                      </a:cubicBezTo>
                      <a:close/>
                      <a:moveTo>
                        <a:pt x="950612" y="1805789"/>
                      </a:moveTo>
                      <a:cubicBezTo>
                        <a:pt x="957127" y="1809343"/>
                        <a:pt x="960681" y="1813489"/>
                        <a:pt x="962495" y="1817931"/>
                      </a:cubicBezTo>
                      <a:lnTo>
                        <a:pt x="963889" y="1831372"/>
                      </a:lnTo>
                      <a:lnTo>
                        <a:pt x="962273" y="1844769"/>
                      </a:lnTo>
                      <a:lnTo>
                        <a:pt x="962347" y="1845150"/>
                      </a:lnTo>
                      <a:lnTo>
                        <a:pt x="962273" y="1845768"/>
                      </a:lnTo>
                      <a:cubicBezTo>
                        <a:pt x="962014" y="1850211"/>
                        <a:pt x="962458" y="1854357"/>
                        <a:pt x="964827" y="1857910"/>
                      </a:cubicBezTo>
                      <a:lnTo>
                        <a:pt x="962347" y="1845150"/>
                      </a:lnTo>
                      <a:lnTo>
                        <a:pt x="963939" y="1831850"/>
                      </a:lnTo>
                      <a:lnTo>
                        <a:pt x="963889" y="1831372"/>
                      </a:lnTo>
                      <a:lnTo>
                        <a:pt x="963939" y="1830961"/>
                      </a:lnTo>
                      <a:cubicBezTo>
                        <a:pt x="964827" y="1821781"/>
                        <a:pt x="963643" y="1812897"/>
                        <a:pt x="950612" y="1805789"/>
                      </a:cubicBezTo>
                      <a:close/>
                      <a:moveTo>
                        <a:pt x="2279693" y="1798682"/>
                      </a:moveTo>
                      <a:cubicBezTo>
                        <a:pt x="2277324" y="1803420"/>
                        <a:pt x="2282062" y="1810528"/>
                        <a:pt x="2282062" y="1815266"/>
                      </a:cubicBezTo>
                      <a:cubicBezTo>
                        <a:pt x="2282062" y="1812897"/>
                        <a:pt x="2279693" y="1803420"/>
                        <a:pt x="2279693" y="1798682"/>
                      </a:cubicBezTo>
                      <a:close/>
                      <a:moveTo>
                        <a:pt x="2142284" y="1796313"/>
                      </a:moveTo>
                      <a:lnTo>
                        <a:pt x="2137155" y="1807791"/>
                      </a:lnTo>
                      <a:lnTo>
                        <a:pt x="2135176" y="1810232"/>
                      </a:lnTo>
                      <a:cubicBezTo>
                        <a:pt x="2131030" y="1814674"/>
                        <a:pt x="2126885" y="1818820"/>
                        <a:pt x="2128069" y="1822373"/>
                      </a:cubicBezTo>
                      <a:cubicBezTo>
                        <a:pt x="2128069" y="1818820"/>
                        <a:pt x="2132215" y="1814674"/>
                        <a:pt x="2136065" y="1810232"/>
                      </a:cubicBezTo>
                      <a:lnTo>
                        <a:pt x="2137155" y="1807791"/>
                      </a:lnTo>
                      <a:lnTo>
                        <a:pt x="2140729" y="1803383"/>
                      </a:lnTo>
                      <a:cubicBezTo>
                        <a:pt x="2142136" y="1801051"/>
                        <a:pt x="2142876" y="1798682"/>
                        <a:pt x="2142284" y="1796313"/>
                      </a:cubicBezTo>
                      <a:close/>
                      <a:moveTo>
                        <a:pt x="1599753" y="1793943"/>
                      </a:moveTo>
                      <a:cubicBezTo>
                        <a:pt x="1604492" y="1796313"/>
                        <a:pt x="1604492" y="1803420"/>
                        <a:pt x="1606861" y="1810528"/>
                      </a:cubicBezTo>
                      <a:cubicBezTo>
                        <a:pt x="1606861" y="1803420"/>
                        <a:pt x="1604492" y="1793943"/>
                        <a:pt x="1599753" y="1793943"/>
                      </a:cubicBezTo>
                      <a:close/>
                      <a:moveTo>
                        <a:pt x="389129" y="1791575"/>
                      </a:moveTo>
                      <a:cubicBezTo>
                        <a:pt x="396237" y="1798682"/>
                        <a:pt x="405713" y="1805789"/>
                        <a:pt x="379653" y="1812897"/>
                      </a:cubicBezTo>
                      <a:cubicBezTo>
                        <a:pt x="405713" y="1805789"/>
                        <a:pt x="398606" y="1798682"/>
                        <a:pt x="389129" y="1791575"/>
                      </a:cubicBezTo>
                      <a:close/>
                      <a:moveTo>
                        <a:pt x="1519203" y="1774991"/>
                      </a:moveTo>
                      <a:cubicBezTo>
                        <a:pt x="1497881" y="1774991"/>
                        <a:pt x="1493143" y="1786836"/>
                        <a:pt x="1486035" y="1817635"/>
                      </a:cubicBezTo>
                      <a:cubicBezTo>
                        <a:pt x="1483666" y="1827111"/>
                        <a:pt x="1474190" y="1836588"/>
                        <a:pt x="1483666" y="1846065"/>
                      </a:cubicBezTo>
                      <a:cubicBezTo>
                        <a:pt x="1476559" y="1836588"/>
                        <a:pt x="1483666" y="1827111"/>
                        <a:pt x="1486035" y="1817635"/>
                      </a:cubicBezTo>
                      <a:cubicBezTo>
                        <a:pt x="1493143" y="1786836"/>
                        <a:pt x="1500250" y="1777360"/>
                        <a:pt x="1519203" y="1774991"/>
                      </a:cubicBezTo>
                      <a:close/>
                      <a:moveTo>
                        <a:pt x="682901" y="1774991"/>
                      </a:moveTo>
                      <a:cubicBezTo>
                        <a:pt x="697116" y="1772621"/>
                        <a:pt x="704223" y="1779729"/>
                        <a:pt x="708961" y="1791575"/>
                      </a:cubicBezTo>
                      <a:cubicBezTo>
                        <a:pt x="711331" y="1801051"/>
                        <a:pt x="720807" y="1812897"/>
                        <a:pt x="730284" y="1808158"/>
                      </a:cubicBezTo>
                      <a:cubicBezTo>
                        <a:pt x="720807" y="1812897"/>
                        <a:pt x="713700" y="1801051"/>
                        <a:pt x="708961" y="1791575"/>
                      </a:cubicBezTo>
                      <a:cubicBezTo>
                        <a:pt x="704223" y="1777360"/>
                        <a:pt x="697116" y="1770252"/>
                        <a:pt x="682901" y="1774991"/>
                      </a:cubicBezTo>
                      <a:close/>
                      <a:moveTo>
                        <a:pt x="2722720" y="1770252"/>
                      </a:moveTo>
                      <a:cubicBezTo>
                        <a:pt x="2741673" y="1770252"/>
                        <a:pt x="2755888" y="1782098"/>
                        <a:pt x="2765364" y="1808158"/>
                      </a:cubicBezTo>
                      <a:cubicBezTo>
                        <a:pt x="2770102" y="1827111"/>
                        <a:pt x="2765364" y="1848433"/>
                        <a:pt x="2781948" y="1862648"/>
                      </a:cubicBezTo>
                      <a:lnTo>
                        <a:pt x="2782764" y="1871896"/>
                      </a:lnTo>
                      <a:lnTo>
                        <a:pt x="2774841" y="1879232"/>
                      </a:lnTo>
                      <a:cubicBezTo>
                        <a:pt x="2778395" y="1879232"/>
                        <a:pt x="2781356" y="1876271"/>
                        <a:pt x="2782836" y="1872717"/>
                      </a:cubicBezTo>
                      <a:lnTo>
                        <a:pt x="2782764" y="1871896"/>
                      </a:lnTo>
                      <a:lnTo>
                        <a:pt x="2782836" y="1871829"/>
                      </a:lnTo>
                      <a:cubicBezTo>
                        <a:pt x="2784317" y="1867979"/>
                        <a:pt x="2784317" y="1863833"/>
                        <a:pt x="2781948" y="1862648"/>
                      </a:cubicBezTo>
                      <a:cubicBezTo>
                        <a:pt x="2765364" y="1848433"/>
                        <a:pt x="2770102" y="1824742"/>
                        <a:pt x="2765364" y="1808158"/>
                      </a:cubicBezTo>
                      <a:cubicBezTo>
                        <a:pt x="2755888" y="1782098"/>
                        <a:pt x="2741673" y="1767883"/>
                        <a:pt x="2722720" y="1770252"/>
                      </a:cubicBezTo>
                      <a:close/>
                      <a:moveTo>
                        <a:pt x="829787" y="1767883"/>
                      </a:moveTo>
                      <a:cubicBezTo>
                        <a:pt x="839263" y="1796313"/>
                        <a:pt x="877169" y="1817635"/>
                        <a:pt x="893753" y="1801051"/>
                      </a:cubicBezTo>
                      <a:cubicBezTo>
                        <a:pt x="877169" y="1815266"/>
                        <a:pt x="839263" y="1793943"/>
                        <a:pt x="829787" y="1767883"/>
                      </a:cubicBezTo>
                      <a:close/>
                      <a:moveTo>
                        <a:pt x="1559478" y="1751299"/>
                      </a:moveTo>
                      <a:cubicBezTo>
                        <a:pt x="1561847" y="1758407"/>
                        <a:pt x="1566586" y="1767883"/>
                        <a:pt x="1559478" y="1774991"/>
                      </a:cubicBezTo>
                      <a:cubicBezTo>
                        <a:pt x="1566586" y="1767883"/>
                        <a:pt x="1564216" y="1758407"/>
                        <a:pt x="1559478" y="1751299"/>
                      </a:cubicBezTo>
                      <a:close/>
                      <a:moveTo>
                        <a:pt x="2052257" y="1744192"/>
                      </a:moveTo>
                      <a:cubicBezTo>
                        <a:pt x="2047518" y="1753668"/>
                        <a:pt x="2052257" y="1758407"/>
                        <a:pt x="2061733" y="1760776"/>
                      </a:cubicBezTo>
                      <a:cubicBezTo>
                        <a:pt x="2073579" y="1765514"/>
                        <a:pt x="2073579" y="1772621"/>
                        <a:pt x="2071210" y="1777360"/>
                      </a:cubicBezTo>
                      <a:cubicBezTo>
                        <a:pt x="2075948" y="1772621"/>
                        <a:pt x="2073579" y="1765514"/>
                        <a:pt x="2061733" y="1760776"/>
                      </a:cubicBezTo>
                      <a:cubicBezTo>
                        <a:pt x="2054626" y="1758407"/>
                        <a:pt x="2047518" y="1753668"/>
                        <a:pt x="2052257" y="1744192"/>
                      </a:cubicBezTo>
                      <a:close/>
                      <a:moveTo>
                        <a:pt x="2836438" y="1737085"/>
                      </a:moveTo>
                      <a:cubicBezTo>
                        <a:pt x="2824592" y="1734715"/>
                        <a:pt x="2810378" y="1739454"/>
                        <a:pt x="2803270" y="1746561"/>
                      </a:cubicBezTo>
                      <a:cubicBezTo>
                        <a:pt x="2812747" y="1739454"/>
                        <a:pt x="2824592" y="1737085"/>
                        <a:pt x="2836438" y="1737085"/>
                      </a:cubicBezTo>
                      <a:close/>
                      <a:moveTo>
                        <a:pt x="486263" y="1737085"/>
                      </a:moveTo>
                      <a:cubicBezTo>
                        <a:pt x="488633" y="1741823"/>
                        <a:pt x="495740" y="1739454"/>
                        <a:pt x="502847" y="1739454"/>
                      </a:cubicBezTo>
                      <a:cubicBezTo>
                        <a:pt x="495740" y="1739454"/>
                        <a:pt x="488633" y="1739454"/>
                        <a:pt x="486263" y="1737085"/>
                      </a:cubicBezTo>
                      <a:close/>
                      <a:moveTo>
                        <a:pt x="2710874" y="1732346"/>
                      </a:moveTo>
                      <a:cubicBezTo>
                        <a:pt x="2689552" y="1737085"/>
                        <a:pt x="2675337" y="1756038"/>
                        <a:pt x="2656384" y="1772621"/>
                      </a:cubicBezTo>
                      <a:cubicBezTo>
                        <a:pt x="2665861" y="1779729"/>
                        <a:pt x="2675337" y="1784467"/>
                        <a:pt x="2687183" y="1782098"/>
                      </a:cubicBezTo>
                      <a:cubicBezTo>
                        <a:pt x="2675337" y="1784467"/>
                        <a:pt x="2668230" y="1779729"/>
                        <a:pt x="2656384" y="1772621"/>
                      </a:cubicBezTo>
                      <a:cubicBezTo>
                        <a:pt x="2675337" y="1756038"/>
                        <a:pt x="2689552" y="1739454"/>
                        <a:pt x="2710874" y="1732346"/>
                      </a:cubicBezTo>
                      <a:close/>
                      <a:moveTo>
                        <a:pt x="2736935" y="1701548"/>
                      </a:moveTo>
                      <a:lnTo>
                        <a:pt x="2746969" y="1708238"/>
                      </a:lnTo>
                      <a:lnTo>
                        <a:pt x="2751150" y="1720501"/>
                      </a:lnTo>
                      <a:cubicBezTo>
                        <a:pt x="2752334" y="1715763"/>
                        <a:pt x="2751149" y="1712209"/>
                        <a:pt x="2748484" y="1709248"/>
                      </a:cubicBezTo>
                      <a:lnTo>
                        <a:pt x="2746969" y="1708238"/>
                      </a:lnTo>
                      <a:lnTo>
                        <a:pt x="2746708" y="1707471"/>
                      </a:lnTo>
                      <a:cubicBezTo>
                        <a:pt x="2744042" y="1704509"/>
                        <a:pt x="2740488" y="1702733"/>
                        <a:pt x="2736935" y="1701548"/>
                      </a:cubicBezTo>
                      <a:close/>
                      <a:moveTo>
                        <a:pt x="261196" y="1689702"/>
                      </a:moveTo>
                      <a:cubicBezTo>
                        <a:pt x="254089" y="1715763"/>
                        <a:pt x="270673" y="1737085"/>
                        <a:pt x="270673" y="1760776"/>
                      </a:cubicBezTo>
                      <a:cubicBezTo>
                        <a:pt x="273042" y="1737085"/>
                        <a:pt x="256458" y="1715763"/>
                        <a:pt x="261196" y="1689702"/>
                      </a:cubicBezTo>
                      <a:close/>
                      <a:moveTo>
                        <a:pt x="2725089" y="1670749"/>
                      </a:moveTo>
                      <a:cubicBezTo>
                        <a:pt x="2732196" y="1680226"/>
                        <a:pt x="2687183" y="1687333"/>
                        <a:pt x="2722720" y="1699178"/>
                      </a:cubicBezTo>
                      <a:cubicBezTo>
                        <a:pt x="2689552" y="1687333"/>
                        <a:pt x="2734565" y="1680226"/>
                        <a:pt x="2725089" y="1670749"/>
                      </a:cubicBezTo>
                      <a:close/>
                      <a:moveTo>
                        <a:pt x="2914619" y="1661273"/>
                      </a:moveTo>
                      <a:cubicBezTo>
                        <a:pt x="2924096" y="1677856"/>
                        <a:pt x="2916988" y="1689702"/>
                        <a:pt x="2914619" y="1703917"/>
                      </a:cubicBezTo>
                      <a:cubicBezTo>
                        <a:pt x="2909289" y="1741230"/>
                        <a:pt x="2899960" y="1779877"/>
                        <a:pt x="2900627" y="1818857"/>
                      </a:cubicBezTo>
                      <a:lnTo>
                        <a:pt x="2900639" y="1818965"/>
                      </a:lnTo>
                      <a:lnTo>
                        <a:pt x="2900627" y="1819190"/>
                      </a:lnTo>
                      <a:cubicBezTo>
                        <a:pt x="2900849" y="1831998"/>
                        <a:pt x="2902182" y="1844880"/>
                        <a:pt x="2905143" y="1857910"/>
                      </a:cubicBezTo>
                      <a:lnTo>
                        <a:pt x="2900639" y="1818965"/>
                      </a:lnTo>
                      <a:lnTo>
                        <a:pt x="2902774" y="1780914"/>
                      </a:lnTo>
                      <a:cubicBezTo>
                        <a:pt x="2905735" y="1755446"/>
                        <a:pt x="2911066" y="1729978"/>
                        <a:pt x="2914619" y="1703917"/>
                      </a:cubicBezTo>
                      <a:cubicBezTo>
                        <a:pt x="2916988" y="1687333"/>
                        <a:pt x="2926465" y="1675487"/>
                        <a:pt x="2914619" y="1661273"/>
                      </a:cubicBezTo>
                      <a:close/>
                      <a:moveTo>
                        <a:pt x="1514465" y="1647058"/>
                      </a:moveTo>
                      <a:cubicBezTo>
                        <a:pt x="1497881" y="1684964"/>
                        <a:pt x="1504988" y="1708655"/>
                        <a:pt x="1540525" y="1729977"/>
                      </a:cubicBezTo>
                      <a:cubicBezTo>
                        <a:pt x="1507357" y="1708655"/>
                        <a:pt x="1500250" y="1684964"/>
                        <a:pt x="1514465" y="1647058"/>
                      </a:cubicBezTo>
                      <a:close/>
                      <a:moveTo>
                        <a:pt x="1028794" y="1647058"/>
                      </a:moveTo>
                      <a:cubicBezTo>
                        <a:pt x="1028794" y="1663641"/>
                        <a:pt x="1038270" y="1670749"/>
                        <a:pt x="1047747" y="1680226"/>
                      </a:cubicBezTo>
                      <a:cubicBezTo>
                        <a:pt x="1059593" y="1692072"/>
                        <a:pt x="1071438" y="1696810"/>
                        <a:pt x="1084172" y="1696217"/>
                      </a:cubicBezTo>
                      <a:lnTo>
                        <a:pt x="1084450" y="1696111"/>
                      </a:lnTo>
                      <a:lnTo>
                        <a:pt x="1085060" y="1696217"/>
                      </a:lnTo>
                      <a:cubicBezTo>
                        <a:pt x="1098091" y="1695625"/>
                        <a:pt x="1111713" y="1689702"/>
                        <a:pt x="1125928" y="1680226"/>
                      </a:cubicBezTo>
                      <a:cubicBezTo>
                        <a:pt x="1124151" y="1710432"/>
                        <a:pt x="1115711" y="1735308"/>
                        <a:pt x="1117599" y="1759851"/>
                      </a:cubicBezTo>
                      <a:lnTo>
                        <a:pt x="1117631" y="1759983"/>
                      </a:lnTo>
                      <a:lnTo>
                        <a:pt x="1117599" y="1760850"/>
                      </a:lnTo>
                      <a:cubicBezTo>
                        <a:pt x="1118228" y="1768920"/>
                        <a:pt x="1120005" y="1776768"/>
                        <a:pt x="1123559" y="1784467"/>
                      </a:cubicBezTo>
                      <a:lnTo>
                        <a:pt x="1117631" y="1759983"/>
                      </a:lnTo>
                      <a:lnTo>
                        <a:pt x="1118525" y="1735900"/>
                      </a:lnTo>
                      <a:cubicBezTo>
                        <a:pt x="1120598" y="1718724"/>
                        <a:pt x="1124744" y="1700364"/>
                        <a:pt x="1125928" y="1680226"/>
                      </a:cubicBezTo>
                      <a:lnTo>
                        <a:pt x="1084450" y="1696111"/>
                      </a:lnTo>
                      <a:lnTo>
                        <a:pt x="1065960" y="1692886"/>
                      </a:lnTo>
                      <a:cubicBezTo>
                        <a:pt x="1059741" y="1690295"/>
                        <a:pt x="1053670" y="1686149"/>
                        <a:pt x="1047747" y="1680226"/>
                      </a:cubicBezTo>
                      <a:cubicBezTo>
                        <a:pt x="1038270" y="1670749"/>
                        <a:pt x="1028794" y="1661273"/>
                        <a:pt x="1028794" y="1647058"/>
                      </a:cubicBezTo>
                      <a:close/>
                      <a:moveTo>
                        <a:pt x="2926465" y="1644689"/>
                      </a:moveTo>
                      <a:cubicBezTo>
                        <a:pt x="2914619" y="1644689"/>
                        <a:pt x="2907512" y="1649427"/>
                        <a:pt x="2909881" y="1658903"/>
                      </a:cubicBezTo>
                      <a:cubicBezTo>
                        <a:pt x="2907512" y="1649427"/>
                        <a:pt x="2916988" y="1644689"/>
                        <a:pt x="2926465" y="1644689"/>
                      </a:cubicBezTo>
                      <a:close/>
                      <a:moveTo>
                        <a:pt x="289626" y="1644689"/>
                      </a:moveTo>
                      <a:cubicBezTo>
                        <a:pt x="280149" y="1649427"/>
                        <a:pt x="280149" y="1658903"/>
                        <a:pt x="280149" y="1666011"/>
                      </a:cubicBezTo>
                      <a:cubicBezTo>
                        <a:pt x="280149" y="1656534"/>
                        <a:pt x="282518" y="1649427"/>
                        <a:pt x="289626" y="1644689"/>
                      </a:cubicBezTo>
                      <a:close/>
                      <a:moveTo>
                        <a:pt x="2132807" y="1628105"/>
                      </a:moveTo>
                      <a:cubicBezTo>
                        <a:pt x="2116223" y="1663641"/>
                        <a:pt x="2123331" y="1701548"/>
                        <a:pt x="2120962" y="1737085"/>
                      </a:cubicBezTo>
                      <a:cubicBezTo>
                        <a:pt x="2120962" y="1751299"/>
                        <a:pt x="2111485" y="1767883"/>
                        <a:pt x="2118592" y="1777360"/>
                      </a:cubicBezTo>
                      <a:cubicBezTo>
                        <a:pt x="2113854" y="1767883"/>
                        <a:pt x="2120962" y="1748930"/>
                        <a:pt x="2120962" y="1737085"/>
                      </a:cubicBezTo>
                      <a:cubicBezTo>
                        <a:pt x="2123331" y="1699178"/>
                        <a:pt x="2118592" y="1663641"/>
                        <a:pt x="2132807" y="1628105"/>
                      </a:cubicBezTo>
                      <a:close/>
                      <a:moveTo>
                        <a:pt x="2689552" y="1625736"/>
                      </a:moveTo>
                      <a:cubicBezTo>
                        <a:pt x="2699028" y="1625736"/>
                        <a:pt x="2706136" y="1628105"/>
                        <a:pt x="2708505" y="1637581"/>
                      </a:cubicBezTo>
                      <a:cubicBezTo>
                        <a:pt x="2713243" y="1651796"/>
                        <a:pt x="2689552" y="1647058"/>
                        <a:pt x="2687183" y="1661273"/>
                      </a:cubicBezTo>
                      <a:cubicBezTo>
                        <a:pt x="2689552" y="1649427"/>
                        <a:pt x="2713243" y="1654165"/>
                        <a:pt x="2708505" y="1637581"/>
                      </a:cubicBezTo>
                      <a:cubicBezTo>
                        <a:pt x="2706136" y="1625736"/>
                        <a:pt x="2699028" y="1623366"/>
                        <a:pt x="2689552" y="1625736"/>
                      </a:cubicBezTo>
                      <a:close/>
                      <a:moveTo>
                        <a:pt x="1417331" y="1620997"/>
                      </a:moveTo>
                      <a:cubicBezTo>
                        <a:pt x="1414961" y="1632843"/>
                        <a:pt x="1424438" y="1639950"/>
                        <a:pt x="1436284" y="1637581"/>
                      </a:cubicBezTo>
                      <a:cubicBezTo>
                        <a:pt x="1424438" y="1639950"/>
                        <a:pt x="1414961" y="1630474"/>
                        <a:pt x="1417331" y="1620997"/>
                      </a:cubicBezTo>
                      <a:close/>
                      <a:moveTo>
                        <a:pt x="417559" y="1609152"/>
                      </a:moveTo>
                      <a:cubicBezTo>
                        <a:pt x="417559" y="1623366"/>
                        <a:pt x="419928" y="1635212"/>
                        <a:pt x="403344" y="1642319"/>
                      </a:cubicBezTo>
                      <a:cubicBezTo>
                        <a:pt x="398606" y="1643504"/>
                        <a:pt x="394460" y="1647058"/>
                        <a:pt x="392683" y="1651204"/>
                      </a:cubicBezTo>
                      <a:lnTo>
                        <a:pt x="392741" y="1651408"/>
                      </a:lnTo>
                      <a:lnTo>
                        <a:pt x="390906" y="1652981"/>
                      </a:lnTo>
                      <a:cubicBezTo>
                        <a:pt x="389129" y="1657127"/>
                        <a:pt x="390314" y="1661272"/>
                        <a:pt x="396237" y="1663641"/>
                      </a:cubicBezTo>
                      <a:lnTo>
                        <a:pt x="392741" y="1651408"/>
                      </a:lnTo>
                      <a:lnTo>
                        <a:pt x="403344" y="1642319"/>
                      </a:lnTo>
                      <a:cubicBezTo>
                        <a:pt x="419928" y="1637581"/>
                        <a:pt x="419928" y="1623366"/>
                        <a:pt x="417559" y="1609152"/>
                      </a:cubicBezTo>
                      <a:close/>
                      <a:moveTo>
                        <a:pt x="1990659" y="1606783"/>
                      </a:moveTo>
                      <a:cubicBezTo>
                        <a:pt x="1995398" y="1618628"/>
                        <a:pt x="1993029" y="1635212"/>
                        <a:pt x="1985921" y="1656534"/>
                      </a:cubicBezTo>
                      <a:cubicBezTo>
                        <a:pt x="1993029" y="1635212"/>
                        <a:pt x="1997767" y="1618628"/>
                        <a:pt x="1990659" y="1606783"/>
                      </a:cubicBezTo>
                      <a:close/>
                      <a:moveTo>
                        <a:pt x="1523941" y="1599675"/>
                      </a:moveTo>
                      <a:cubicBezTo>
                        <a:pt x="1523941" y="1599675"/>
                        <a:pt x="1526310" y="1611521"/>
                        <a:pt x="1526310" y="1618628"/>
                      </a:cubicBezTo>
                      <a:cubicBezTo>
                        <a:pt x="1528680" y="1611521"/>
                        <a:pt x="1526310" y="1599675"/>
                        <a:pt x="1523941" y="1599675"/>
                      </a:cubicBezTo>
                      <a:close/>
                      <a:moveTo>
                        <a:pt x="1810606" y="1597306"/>
                      </a:moveTo>
                      <a:cubicBezTo>
                        <a:pt x="1820082" y="1606783"/>
                        <a:pt x="1824821" y="1618628"/>
                        <a:pt x="1827190" y="1630474"/>
                      </a:cubicBezTo>
                      <a:cubicBezTo>
                        <a:pt x="1822451" y="1618628"/>
                        <a:pt x="1820082" y="1606783"/>
                        <a:pt x="1810606" y="1597306"/>
                      </a:cubicBezTo>
                      <a:close/>
                      <a:moveTo>
                        <a:pt x="2646908" y="1568876"/>
                      </a:moveTo>
                      <a:cubicBezTo>
                        <a:pt x="2656384" y="1583091"/>
                        <a:pt x="2680076" y="1592568"/>
                        <a:pt x="2668230" y="1618628"/>
                      </a:cubicBezTo>
                      <a:cubicBezTo>
                        <a:pt x="2665861" y="1625736"/>
                        <a:pt x="2670599" y="1628105"/>
                        <a:pt x="2675337" y="1628105"/>
                      </a:cubicBezTo>
                      <a:cubicBezTo>
                        <a:pt x="2670599" y="1628105"/>
                        <a:pt x="2665861" y="1623366"/>
                        <a:pt x="2668230" y="1618628"/>
                      </a:cubicBezTo>
                      <a:cubicBezTo>
                        <a:pt x="2682445" y="1592568"/>
                        <a:pt x="2658753" y="1583091"/>
                        <a:pt x="2646908" y="1568876"/>
                      </a:cubicBezTo>
                      <a:close/>
                      <a:moveTo>
                        <a:pt x="1509726" y="1561769"/>
                      </a:moveTo>
                      <a:cubicBezTo>
                        <a:pt x="1509726" y="1575984"/>
                        <a:pt x="1493143" y="1597306"/>
                        <a:pt x="1514465" y="1599675"/>
                      </a:cubicBezTo>
                      <a:cubicBezTo>
                        <a:pt x="1493143" y="1594937"/>
                        <a:pt x="1512096" y="1575984"/>
                        <a:pt x="1509726" y="1561769"/>
                      </a:cubicBezTo>
                      <a:close/>
                      <a:moveTo>
                        <a:pt x="903230" y="1557031"/>
                      </a:moveTo>
                      <a:cubicBezTo>
                        <a:pt x="893753" y="1552293"/>
                        <a:pt x="889015" y="1559400"/>
                        <a:pt x="891384" y="1566507"/>
                      </a:cubicBezTo>
                      <a:cubicBezTo>
                        <a:pt x="891384" y="1559400"/>
                        <a:pt x="893753" y="1552293"/>
                        <a:pt x="903230" y="1557031"/>
                      </a:cubicBezTo>
                      <a:close/>
                      <a:moveTo>
                        <a:pt x="270673" y="1557031"/>
                      </a:moveTo>
                      <a:cubicBezTo>
                        <a:pt x="263565" y="1561769"/>
                        <a:pt x="261196" y="1568876"/>
                        <a:pt x="265934" y="1575984"/>
                      </a:cubicBezTo>
                      <a:cubicBezTo>
                        <a:pt x="263565" y="1568876"/>
                        <a:pt x="265934" y="1561769"/>
                        <a:pt x="270673" y="1557031"/>
                      </a:cubicBezTo>
                      <a:close/>
                      <a:moveTo>
                        <a:pt x="2708505" y="1552293"/>
                      </a:moveTo>
                      <a:lnTo>
                        <a:pt x="2721477" y="1564675"/>
                      </a:lnTo>
                      <a:lnTo>
                        <a:pt x="2720351" y="1580722"/>
                      </a:lnTo>
                      <a:cubicBezTo>
                        <a:pt x="2723905" y="1574799"/>
                        <a:pt x="2723905" y="1569469"/>
                        <a:pt x="2721535" y="1564731"/>
                      </a:cubicBezTo>
                      <a:lnTo>
                        <a:pt x="2721477" y="1564675"/>
                      </a:lnTo>
                      <a:lnTo>
                        <a:pt x="2721535" y="1563842"/>
                      </a:lnTo>
                      <a:cubicBezTo>
                        <a:pt x="2719166" y="1559400"/>
                        <a:pt x="2714428" y="1555847"/>
                        <a:pt x="2708505" y="1552293"/>
                      </a:cubicBezTo>
                      <a:close/>
                      <a:moveTo>
                        <a:pt x="922183" y="1545185"/>
                      </a:moveTo>
                      <a:cubicBezTo>
                        <a:pt x="924552" y="1551108"/>
                        <a:pt x="928698" y="1555254"/>
                        <a:pt x="933732" y="1557031"/>
                      </a:cubicBezTo>
                      <a:lnTo>
                        <a:pt x="934507" y="1556922"/>
                      </a:lnTo>
                      <a:lnTo>
                        <a:pt x="934621" y="1557031"/>
                      </a:lnTo>
                      <a:cubicBezTo>
                        <a:pt x="939359" y="1558808"/>
                        <a:pt x="944690" y="1558216"/>
                        <a:pt x="950612" y="1554662"/>
                      </a:cubicBezTo>
                      <a:lnTo>
                        <a:pt x="934507" y="1556922"/>
                      </a:lnTo>
                      <a:close/>
                      <a:moveTo>
                        <a:pt x="1294136" y="1535709"/>
                      </a:moveTo>
                      <a:cubicBezTo>
                        <a:pt x="1310720" y="1538078"/>
                        <a:pt x="1322566" y="1547554"/>
                        <a:pt x="1336780" y="1557031"/>
                      </a:cubicBezTo>
                      <a:cubicBezTo>
                        <a:pt x="1322566" y="1545185"/>
                        <a:pt x="1310720" y="1535709"/>
                        <a:pt x="1294136" y="1535709"/>
                      </a:cubicBezTo>
                      <a:close/>
                      <a:moveTo>
                        <a:pt x="3021230" y="1523863"/>
                      </a:moveTo>
                      <a:cubicBezTo>
                        <a:pt x="3025968" y="1538078"/>
                        <a:pt x="3023599" y="1552293"/>
                        <a:pt x="3023599" y="1564138"/>
                      </a:cubicBezTo>
                      <a:cubicBezTo>
                        <a:pt x="3021230" y="1568876"/>
                        <a:pt x="3016492" y="1573615"/>
                        <a:pt x="3011754" y="1578353"/>
                      </a:cubicBezTo>
                      <a:cubicBezTo>
                        <a:pt x="3016492" y="1575984"/>
                        <a:pt x="3023599" y="1571246"/>
                        <a:pt x="3023599" y="1564138"/>
                      </a:cubicBezTo>
                      <a:cubicBezTo>
                        <a:pt x="3025968" y="1552293"/>
                        <a:pt x="3028337" y="1540447"/>
                        <a:pt x="3021230" y="1523863"/>
                      </a:cubicBezTo>
                      <a:close/>
                      <a:moveTo>
                        <a:pt x="1891156" y="1521494"/>
                      </a:moveTo>
                      <a:cubicBezTo>
                        <a:pt x="1893525" y="1523863"/>
                        <a:pt x="1900633" y="1523863"/>
                        <a:pt x="1900633" y="1526232"/>
                      </a:cubicBezTo>
                      <a:cubicBezTo>
                        <a:pt x="1900633" y="1523863"/>
                        <a:pt x="1893525" y="1521494"/>
                        <a:pt x="1891156" y="1521494"/>
                      </a:cubicBezTo>
                      <a:close/>
                      <a:moveTo>
                        <a:pt x="284888" y="1521494"/>
                      </a:moveTo>
                      <a:cubicBezTo>
                        <a:pt x="289626" y="1523863"/>
                        <a:pt x="294364" y="1526232"/>
                        <a:pt x="296733" y="1533339"/>
                      </a:cubicBezTo>
                      <a:cubicBezTo>
                        <a:pt x="294364" y="1523863"/>
                        <a:pt x="289626" y="1521494"/>
                        <a:pt x="284888" y="1521494"/>
                      </a:cubicBezTo>
                      <a:close/>
                      <a:moveTo>
                        <a:pt x="1462344" y="1507279"/>
                      </a:moveTo>
                      <a:lnTo>
                        <a:pt x="1464886" y="1518353"/>
                      </a:lnTo>
                      <a:lnTo>
                        <a:pt x="1460863" y="1525936"/>
                      </a:lnTo>
                      <a:cubicBezTo>
                        <a:pt x="1456421" y="1530379"/>
                        <a:pt x="1449314" y="1533340"/>
                        <a:pt x="1443391" y="1535709"/>
                      </a:cubicBezTo>
                      <a:cubicBezTo>
                        <a:pt x="1419700" y="1547554"/>
                        <a:pt x="1398378" y="1561769"/>
                        <a:pt x="1369948" y="1571246"/>
                      </a:cubicBezTo>
                      <a:cubicBezTo>
                        <a:pt x="1398378" y="1564138"/>
                        <a:pt x="1419700" y="1547554"/>
                        <a:pt x="1443391" y="1535709"/>
                      </a:cubicBezTo>
                      <a:cubicBezTo>
                        <a:pt x="1452275" y="1532156"/>
                        <a:pt x="1463825" y="1528602"/>
                        <a:pt x="1465046" y="1519051"/>
                      </a:cubicBezTo>
                      <a:lnTo>
                        <a:pt x="1464886" y="1518353"/>
                      </a:lnTo>
                      <a:lnTo>
                        <a:pt x="1465046" y="1518052"/>
                      </a:lnTo>
                      <a:cubicBezTo>
                        <a:pt x="1465453" y="1514979"/>
                        <a:pt x="1464713" y="1511425"/>
                        <a:pt x="1462344" y="1507279"/>
                      </a:cubicBezTo>
                      <a:close/>
                      <a:moveTo>
                        <a:pt x="2736935" y="1493064"/>
                      </a:moveTo>
                      <a:lnTo>
                        <a:pt x="2737725" y="1502541"/>
                      </a:lnTo>
                      <a:lnTo>
                        <a:pt x="2729827" y="1507279"/>
                      </a:lnTo>
                      <a:cubicBezTo>
                        <a:pt x="2733381" y="1507279"/>
                        <a:pt x="2736342" y="1506095"/>
                        <a:pt x="2737823" y="1503726"/>
                      </a:cubicBezTo>
                      <a:lnTo>
                        <a:pt x="2737725" y="1502541"/>
                      </a:lnTo>
                      <a:lnTo>
                        <a:pt x="2738712" y="1501949"/>
                      </a:lnTo>
                      <a:cubicBezTo>
                        <a:pt x="2740488" y="1499580"/>
                        <a:pt x="2740488" y="1496618"/>
                        <a:pt x="2736935" y="1493064"/>
                      </a:cubicBezTo>
                      <a:close/>
                      <a:moveTo>
                        <a:pt x="2940680" y="1488326"/>
                      </a:moveTo>
                      <a:cubicBezTo>
                        <a:pt x="2933572" y="1507279"/>
                        <a:pt x="2940680" y="1533339"/>
                        <a:pt x="2926465" y="1549924"/>
                      </a:cubicBezTo>
                      <a:cubicBezTo>
                        <a:pt x="2912250" y="1566507"/>
                        <a:pt x="2914619" y="1578353"/>
                        <a:pt x="2921727" y="1590199"/>
                      </a:cubicBezTo>
                      <a:cubicBezTo>
                        <a:pt x="2914619" y="1578353"/>
                        <a:pt x="2914619" y="1566507"/>
                        <a:pt x="2926465" y="1549924"/>
                      </a:cubicBezTo>
                      <a:cubicBezTo>
                        <a:pt x="2940680" y="1533339"/>
                        <a:pt x="2933572" y="1509648"/>
                        <a:pt x="2940680" y="1488326"/>
                      </a:cubicBezTo>
                      <a:close/>
                      <a:moveTo>
                        <a:pt x="270673" y="1483588"/>
                      </a:moveTo>
                      <a:cubicBezTo>
                        <a:pt x="261196" y="1481219"/>
                        <a:pt x="254089" y="1488326"/>
                        <a:pt x="254089" y="1497803"/>
                      </a:cubicBezTo>
                      <a:cubicBezTo>
                        <a:pt x="251720" y="1504910"/>
                        <a:pt x="258827" y="1509648"/>
                        <a:pt x="263565" y="1514387"/>
                      </a:cubicBezTo>
                      <a:cubicBezTo>
                        <a:pt x="258827" y="1509648"/>
                        <a:pt x="254089" y="1504910"/>
                        <a:pt x="254089" y="1497803"/>
                      </a:cubicBezTo>
                      <a:cubicBezTo>
                        <a:pt x="256458" y="1490695"/>
                        <a:pt x="261196" y="1481219"/>
                        <a:pt x="270673" y="1483588"/>
                      </a:cubicBezTo>
                      <a:close/>
                      <a:moveTo>
                        <a:pt x="884277" y="1481219"/>
                      </a:moveTo>
                      <a:cubicBezTo>
                        <a:pt x="881908" y="1485957"/>
                        <a:pt x="874800" y="1488326"/>
                        <a:pt x="867693" y="1488326"/>
                      </a:cubicBezTo>
                      <a:cubicBezTo>
                        <a:pt x="865324" y="1488326"/>
                        <a:pt x="858216" y="1485957"/>
                        <a:pt x="858216" y="1483588"/>
                      </a:cubicBezTo>
                      <a:cubicBezTo>
                        <a:pt x="855847" y="1485957"/>
                        <a:pt x="862955" y="1488326"/>
                        <a:pt x="867693" y="1488326"/>
                      </a:cubicBezTo>
                      <a:cubicBezTo>
                        <a:pt x="874800" y="1488326"/>
                        <a:pt x="881908" y="1488326"/>
                        <a:pt x="884277" y="1481219"/>
                      </a:cubicBezTo>
                      <a:close/>
                      <a:moveTo>
                        <a:pt x="1663720" y="1467596"/>
                      </a:moveTo>
                      <a:cubicBezTo>
                        <a:pt x="1658982" y="1467004"/>
                        <a:pt x="1653059" y="1468189"/>
                        <a:pt x="1644767" y="1471742"/>
                      </a:cubicBezTo>
                      <a:lnTo>
                        <a:pt x="1663964" y="1467731"/>
                      </a:lnTo>
                      <a:lnTo>
                        <a:pt x="1675565" y="1474111"/>
                      </a:lnTo>
                      <a:cubicBezTo>
                        <a:pt x="1673196" y="1470558"/>
                        <a:pt x="1669643" y="1468189"/>
                        <a:pt x="1664608" y="1467596"/>
                      </a:cubicBezTo>
                      <a:lnTo>
                        <a:pt x="1663964" y="1467731"/>
                      </a:lnTo>
                      <a:close/>
                      <a:moveTo>
                        <a:pt x="434143" y="1464635"/>
                      </a:moveTo>
                      <a:cubicBezTo>
                        <a:pt x="431773" y="1478850"/>
                        <a:pt x="422297" y="1476481"/>
                        <a:pt x="419928" y="1481219"/>
                      </a:cubicBezTo>
                      <a:cubicBezTo>
                        <a:pt x="422297" y="1476481"/>
                        <a:pt x="434143" y="1478850"/>
                        <a:pt x="434143" y="1464635"/>
                      </a:cubicBezTo>
                      <a:close/>
                      <a:moveTo>
                        <a:pt x="1215955" y="1450420"/>
                      </a:moveTo>
                      <a:cubicBezTo>
                        <a:pt x="1210624" y="1457528"/>
                        <a:pt x="1198630" y="1465968"/>
                        <a:pt x="1200962" y="1476740"/>
                      </a:cubicBezTo>
                      <a:lnTo>
                        <a:pt x="1201095" y="1476934"/>
                      </a:lnTo>
                      <a:lnTo>
                        <a:pt x="1200962" y="1477739"/>
                      </a:lnTo>
                      <a:cubicBezTo>
                        <a:pt x="1201740" y="1481219"/>
                        <a:pt x="1204109" y="1484773"/>
                        <a:pt x="1208847" y="1488326"/>
                      </a:cubicBezTo>
                      <a:cubicBezTo>
                        <a:pt x="1215955" y="1493064"/>
                        <a:pt x="1223062" y="1495434"/>
                        <a:pt x="1225431" y="1504910"/>
                      </a:cubicBezTo>
                      <a:cubicBezTo>
                        <a:pt x="1227800" y="1521494"/>
                        <a:pt x="1239646" y="1533339"/>
                        <a:pt x="1253861" y="1538078"/>
                      </a:cubicBezTo>
                      <a:cubicBezTo>
                        <a:pt x="1239646" y="1530971"/>
                        <a:pt x="1227800" y="1521494"/>
                        <a:pt x="1225431" y="1504910"/>
                      </a:cubicBezTo>
                      <a:cubicBezTo>
                        <a:pt x="1223062" y="1493064"/>
                        <a:pt x="1215955" y="1493064"/>
                        <a:pt x="1208847" y="1488326"/>
                      </a:cubicBezTo>
                      <a:lnTo>
                        <a:pt x="1201095" y="1476934"/>
                      </a:lnTo>
                      <a:lnTo>
                        <a:pt x="1202628" y="1467597"/>
                      </a:lnTo>
                      <a:cubicBezTo>
                        <a:pt x="1205886" y="1461082"/>
                        <a:pt x="1212401" y="1455159"/>
                        <a:pt x="1215955" y="1450420"/>
                      </a:cubicBezTo>
                      <a:close/>
                      <a:moveTo>
                        <a:pt x="2227572" y="1443313"/>
                      </a:moveTo>
                      <a:cubicBezTo>
                        <a:pt x="2227572" y="1448051"/>
                        <a:pt x="2229942" y="1455159"/>
                        <a:pt x="2232310" y="1455159"/>
                      </a:cubicBezTo>
                      <a:cubicBezTo>
                        <a:pt x="2229942" y="1452789"/>
                        <a:pt x="2227572" y="1445682"/>
                        <a:pt x="2227572" y="1443313"/>
                      </a:cubicBezTo>
                      <a:close/>
                      <a:moveTo>
                        <a:pt x="1448129" y="1431467"/>
                      </a:moveTo>
                      <a:cubicBezTo>
                        <a:pt x="1438653" y="1431467"/>
                        <a:pt x="1431545" y="1436205"/>
                        <a:pt x="1433914" y="1450420"/>
                      </a:cubicBezTo>
                      <a:cubicBezTo>
                        <a:pt x="1433914" y="1457527"/>
                        <a:pt x="1433914" y="1467004"/>
                        <a:pt x="1426807" y="1467004"/>
                      </a:cubicBezTo>
                      <a:cubicBezTo>
                        <a:pt x="1433914" y="1467004"/>
                        <a:pt x="1433914" y="1459897"/>
                        <a:pt x="1433914" y="1450420"/>
                      </a:cubicBezTo>
                      <a:cubicBezTo>
                        <a:pt x="1433914" y="1436205"/>
                        <a:pt x="1438653" y="1431467"/>
                        <a:pt x="1448129" y="1431467"/>
                      </a:cubicBezTo>
                      <a:close/>
                      <a:moveTo>
                        <a:pt x="2635062" y="1419622"/>
                      </a:moveTo>
                      <a:cubicBezTo>
                        <a:pt x="2658753" y="1438574"/>
                        <a:pt x="2680076" y="1459897"/>
                        <a:pt x="2668230" y="1495434"/>
                      </a:cubicBezTo>
                      <a:cubicBezTo>
                        <a:pt x="2680076" y="1459897"/>
                        <a:pt x="2661123" y="1438574"/>
                        <a:pt x="2635062" y="1419622"/>
                      </a:cubicBezTo>
                      <a:close/>
                      <a:moveTo>
                        <a:pt x="1502619" y="1417252"/>
                      </a:moveTo>
                      <a:lnTo>
                        <a:pt x="1495527" y="1433423"/>
                      </a:lnTo>
                      <a:lnTo>
                        <a:pt x="1478928" y="1438574"/>
                      </a:lnTo>
                      <a:cubicBezTo>
                        <a:pt x="1484851" y="1438574"/>
                        <a:pt x="1490774" y="1437390"/>
                        <a:pt x="1495216" y="1434132"/>
                      </a:cubicBezTo>
                      <a:lnTo>
                        <a:pt x="1495527" y="1433423"/>
                      </a:lnTo>
                      <a:lnTo>
                        <a:pt x="1496104" y="1433244"/>
                      </a:lnTo>
                      <a:cubicBezTo>
                        <a:pt x="1500250" y="1429690"/>
                        <a:pt x="1502619" y="1424360"/>
                        <a:pt x="1502619" y="1417252"/>
                      </a:cubicBezTo>
                      <a:close/>
                      <a:moveTo>
                        <a:pt x="1298874" y="1412514"/>
                      </a:moveTo>
                      <a:cubicBezTo>
                        <a:pt x="1305982" y="1421991"/>
                        <a:pt x="1260968" y="1471742"/>
                        <a:pt x="1249122" y="1469373"/>
                      </a:cubicBezTo>
                      <a:cubicBezTo>
                        <a:pt x="1260968" y="1474111"/>
                        <a:pt x="1305982" y="1421991"/>
                        <a:pt x="1298874" y="1412514"/>
                      </a:cubicBezTo>
                      <a:close/>
                      <a:moveTo>
                        <a:pt x="116680" y="1398299"/>
                      </a:moveTo>
                      <a:cubicBezTo>
                        <a:pt x="116680" y="1407776"/>
                        <a:pt x="111941" y="1417252"/>
                        <a:pt x="104834" y="1424360"/>
                      </a:cubicBezTo>
                      <a:cubicBezTo>
                        <a:pt x="114310" y="1414883"/>
                        <a:pt x="116680" y="1407776"/>
                        <a:pt x="116680" y="1398299"/>
                      </a:cubicBezTo>
                      <a:close/>
                      <a:moveTo>
                        <a:pt x="1578431" y="1388823"/>
                      </a:moveTo>
                      <a:cubicBezTo>
                        <a:pt x="1595015" y="1403037"/>
                        <a:pt x="1613968" y="1412514"/>
                        <a:pt x="1628183" y="1426729"/>
                      </a:cubicBezTo>
                      <a:cubicBezTo>
                        <a:pt x="1616337" y="1410145"/>
                        <a:pt x="1595015" y="1400669"/>
                        <a:pt x="1578431" y="1388823"/>
                      </a:cubicBezTo>
                      <a:close/>
                      <a:moveTo>
                        <a:pt x="955351" y="1386454"/>
                      </a:moveTo>
                      <a:cubicBezTo>
                        <a:pt x="955351" y="1403037"/>
                        <a:pt x="950612" y="1412514"/>
                        <a:pt x="941136" y="1414883"/>
                      </a:cubicBezTo>
                      <a:cubicBezTo>
                        <a:pt x="952981" y="1412514"/>
                        <a:pt x="957720" y="1405407"/>
                        <a:pt x="955351" y="1386454"/>
                      </a:cubicBezTo>
                      <a:close/>
                      <a:moveTo>
                        <a:pt x="720807" y="1374608"/>
                      </a:moveTo>
                      <a:cubicBezTo>
                        <a:pt x="701854" y="1376977"/>
                        <a:pt x="685270" y="1388823"/>
                        <a:pt x="673425" y="1412514"/>
                      </a:cubicBezTo>
                      <a:cubicBezTo>
                        <a:pt x="685270" y="1391192"/>
                        <a:pt x="701854" y="1376977"/>
                        <a:pt x="720807" y="1374608"/>
                      </a:cubicBezTo>
                      <a:close/>
                      <a:moveTo>
                        <a:pt x="363069" y="1372239"/>
                      </a:moveTo>
                      <a:cubicBezTo>
                        <a:pt x="346485" y="1381715"/>
                        <a:pt x="339378" y="1391192"/>
                        <a:pt x="344116" y="1407776"/>
                      </a:cubicBezTo>
                      <a:cubicBezTo>
                        <a:pt x="348854" y="1424360"/>
                        <a:pt x="357146" y="1435613"/>
                        <a:pt x="367807" y="1443905"/>
                      </a:cubicBezTo>
                      <a:lnTo>
                        <a:pt x="368247" y="1444118"/>
                      </a:lnTo>
                      <a:lnTo>
                        <a:pt x="368696" y="1444794"/>
                      </a:lnTo>
                      <a:cubicBezTo>
                        <a:pt x="379653" y="1453382"/>
                        <a:pt x="392683" y="1458713"/>
                        <a:pt x="405713" y="1462266"/>
                      </a:cubicBezTo>
                      <a:lnTo>
                        <a:pt x="368247" y="1444118"/>
                      </a:lnTo>
                      <a:lnTo>
                        <a:pt x="344116" y="1407776"/>
                      </a:lnTo>
                      <a:cubicBezTo>
                        <a:pt x="339378" y="1393561"/>
                        <a:pt x="346485" y="1381715"/>
                        <a:pt x="363069" y="1372239"/>
                      </a:cubicBezTo>
                      <a:close/>
                      <a:moveTo>
                        <a:pt x="1045377" y="1365132"/>
                      </a:moveTo>
                      <a:cubicBezTo>
                        <a:pt x="1035901" y="1369870"/>
                        <a:pt x="1024055" y="1365132"/>
                        <a:pt x="1016948" y="1372239"/>
                      </a:cubicBezTo>
                      <a:cubicBezTo>
                        <a:pt x="1024055" y="1367501"/>
                        <a:pt x="1035901" y="1369870"/>
                        <a:pt x="1045377" y="1365132"/>
                      </a:cubicBezTo>
                      <a:close/>
                      <a:moveTo>
                        <a:pt x="2637986" y="1359505"/>
                      </a:moveTo>
                      <a:cubicBezTo>
                        <a:pt x="2628991" y="1359505"/>
                        <a:pt x="2619663" y="1367501"/>
                        <a:pt x="2609002" y="1367501"/>
                      </a:cubicBezTo>
                      <a:cubicBezTo>
                        <a:pt x="2620848" y="1369870"/>
                        <a:pt x="2635062" y="1353286"/>
                        <a:pt x="2646908" y="1362762"/>
                      </a:cubicBezTo>
                      <a:cubicBezTo>
                        <a:pt x="2643946" y="1360393"/>
                        <a:pt x="2640985" y="1359505"/>
                        <a:pt x="2637986" y="1359505"/>
                      </a:cubicBezTo>
                      <a:close/>
                      <a:moveTo>
                        <a:pt x="974304" y="1346179"/>
                      </a:moveTo>
                      <a:cubicBezTo>
                        <a:pt x="976673" y="1398299"/>
                        <a:pt x="986149" y="1448051"/>
                        <a:pt x="1028794" y="1485957"/>
                      </a:cubicBezTo>
                      <a:lnTo>
                        <a:pt x="1035480" y="1496423"/>
                      </a:lnTo>
                      <a:lnTo>
                        <a:pt x="1033532" y="1507279"/>
                      </a:lnTo>
                      <a:cubicBezTo>
                        <a:pt x="1035901" y="1503726"/>
                        <a:pt x="1036493" y="1500172"/>
                        <a:pt x="1035605" y="1496618"/>
                      </a:cubicBezTo>
                      <a:lnTo>
                        <a:pt x="1035480" y="1496423"/>
                      </a:lnTo>
                      <a:lnTo>
                        <a:pt x="1035605" y="1495730"/>
                      </a:lnTo>
                      <a:cubicBezTo>
                        <a:pt x="1034717" y="1491880"/>
                        <a:pt x="1032348" y="1488326"/>
                        <a:pt x="1028794" y="1485957"/>
                      </a:cubicBezTo>
                      <a:cubicBezTo>
                        <a:pt x="988518" y="1448051"/>
                        <a:pt x="976673" y="1398299"/>
                        <a:pt x="974304" y="1346179"/>
                      </a:cubicBezTo>
                      <a:close/>
                      <a:moveTo>
                        <a:pt x="2744042" y="1331964"/>
                      </a:moveTo>
                      <a:cubicBezTo>
                        <a:pt x="2748780" y="1374608"/>
                        <a:pt x="2717982" y="1405407"/>
                        <a:pt x="2663492" y="1407776"/>
                      </a:cubicBezTo>
                      <a:cubicBezTo>
                        <a:pt x="2717982" y="1405407"/>
                        <a:pt x="2748780" y="1376977"/>
                        <a:pt x="2744042" y="1331964"/>
                      </a:cubicBezTo>
                      <a:close/>
                      <a:moveTo>
                        <a:pt x="1696888" y="1329595"/>
                      </a:moveTo>
                      <a:cubicBezTo>
                        <a:pt x="1720579" y="1367501"/>
                        <a:pt x="1725317" y="1410145"/>
                        <a:pt x="1734794" y="1452789"/>
                      </a:cubicBezTo>
                      <a:cubicBezTo>
                        <a:pt x="1741901" y="1493064"/>
                        <a:pt x="1751377" y="1530971"/>
                        <a:pt x="1775069" y="1561769"/>
                      </a:cubicBezTo>
                      <a:cubicBezTo>
                        <a:pt x="1751377" y="1530971"/>
                        <a:pt x="1744270" y="1493064"/>
                        <a:pt x="1734794" y="1452789"/>
                      </a:cubicBezTo>
                      <a:cubicBezTo>
                        <a:pt x="1725317" y="1410145"/>
                        <a:pt x="1720579" y="1365132"/>
                        <a:pt x="1696888" y="1329595"/>
                      </a:cubicBezTo>
                      <a:close/>
                      <a:moveTo>
                        <a:pt x="1504988" y="1329595"/>
                      </a:moveTo>
                      <a:cubicBezTo>
                        <a:pt x="1490774" y="1331964"/>
                        <a:pt x="1478928" y="1343809"/>
                        <a:pt x="1469451" y="1353286"/>
                      </a:cubicBezTo>
                      <a:cubicBezTo>
                        <a:pt x="1481297" y="1346179"/>
                        <a:pt x="1490774" y="1331964"/>
                        <a:pt x="1504988" y="1329595"/>
                      </a:cubicBezTo>
                      <a:close/>
                      <a:moveTo>
                        <a:pt x="2853022" y="1310642"/>
                      </a:moveTo>
                      <a:cubicBezTo>
                        <a:pt x="2838807" y="1322487"/>
                        <a:pt x="2841176" y="1343809"/>
                        <a:pt x="2836438" y="1360393"/>
                      </a:cubicBezTo>
                      <a:cubicBezTo>
                        <a:pt x="2841176" y="1343809"/>
                        <a:pt x="2838807" y="1324857"/>
                        <a:pt x="2853022" y="1310642"/>
                      </a:cubicBezTo>
                      <a:close/>
                      <a:moveTo>
                        <a:pt x="365438" y="1310642"/>
                      </a:moveTo>
                      <a:cubicBezTo>
                        <a:pt x="366623" y="1309457"/>
                        <a:pt x="384983" y="1331964"/>
                        <a:pt x="403048" y="1355655"/>
                      </a:cubicBezTo>
                      <a:lnTo>
                        <a:pt x="412885" y="1369047"/>
                      </a:lnTo>
                      <a:lnTo>
                        <a:pt x="428072" y="1390266"/>
                      </a:lnTo>
                      <a:lnTo>
                        <a:pt x="431092" y="1394837"/>
                      </a:lnTo>
                      <a:lnTo>
                        <a:pt x="438881" y="1407776"/>
                      </a:lnTo>
                      <a:cubicBezTo>
                        <a:pt x="438881" y="1414883"/>
                        <a:pt x="436512" y="1421991"/>
                        <a:pt x="431773" y="1424360"/>
                      </a:cubicBezTo>
                      <a:cubicBezTo>
                        <a:pt x="438881" y="1421991"/>
                        <a:pt x="438881" y="1414883"/>
                        <a:pt x="438881" y="1407776"/>
                      </a:cubicBezTo>
                      <a:cubicBezTo>
                        <a:pt x="438881" y="1407184"/>
                        <a:pt x="437808" y="1405185"/>
                        <a:pt x="435920" y="1402145"/>
                      </a:cubicBezTo>
                      <a:lnTo>
                        <a:pt x="431092" y="1394837"/>
                      </a:lnTo>
                      <a:lnTo>
                        <a:pt x="427739" y="1389267"/>
                      </a:lnTo>
                      <a:lnTo>
                        <a:pt x="412885" y="1369047"/>
                      </a:lnTo>
                      <a:lnTo>
                        <a:pt x="403936" y="1356543"/>
                      </a:lnTo>
                      <a:cubicBezTo>
                        <a:pt x="386168" y="1332556"/>
                        <a:pt x="367807" y="1309457"/>
                        <a:pt x="365438" y="1310642"/>
                      </a:cubicBezTo>
                      <a:close/>
                      <a:moveTo>
                        <a:pt x="2386304" y="1308272"/>
                      </a:moveTo>
                      <a:cubicBezTo>
                        <a:pt x="2376827" y="1317749"/>
                        <a:pt x="2364982" y="1324857"/>
                        <a:pt x="2360244" y="1336702"/>
                      </a:cubicBezTo>
                      <a:cubicBezTo>
                        <a:pt x="2367351" y="1324857"/>
                        <a:pt x="2379196" y="1317749"/>
                        <a:pt x="2386304" y="1308272"/>
                      </a:cubicBezTo>
                      <a:close/>
                      <a:moveTo>
                        <a:pt x="2163606" y="1308272"/>
                      </a:moveTo>
                      <a:cubicBezTo>
                        <a:pt x="2173082" y="1308272"/>
                        <a:pt x="2182559" y="1310642"/>
                        <a:pt x="2184928" y="1322487"/>
                      </a:cubicBezTo>
                      <a:cubicBezTo>
                        <a:pt x="2184928" y="1334333"/>
                        <a:pt x="2189666" y="1339071"/>
                        <a:pt x="2194405" y="1343809"/>
                      </a:cubicBezTo>
                      <a:cubicBezTo>
                        <a:pt x="2189666" y="1339071"/>
                        <a:pt x="2184928" y="1331964"/>
                        <a:pt x="2184928" y="1322487"/>
                      </a:cubicBezTo>
                      <a:cubicBezTo>
                        <a:pt x="2182559" y="1308272"/>
                        <a:pt x="2173082" y="1308272"/>
                        <a:pt x="2163606" y="1308272"/>
                      </a:cubicBezTo>
                      <a:close/>
                      <a:moveTo>
                        <a:pt x="2687183" y="1305903"/>
                      </a:moveTo>
                      <a:cubicBezTo>
                        <a:pt x="2672968" y="1308272"/>
                        <a:pt x="2658753" y="1308272"/>
                        <a:pt x="2661123" y="1327225"/>
                      </a:cubicBezTo>
                      <a:cubicBezTo>
                        <a:pt x="2658753" y="1310642"/>
                        <a:pt x="2672968" y="1308272"/>
                        <a:pt x="2687183" y="1305903"/>
                      </a:cubicBezTo>
                      <a:close/>
                      <a:moveTo>
                        <a:pt x="1289398" y="1305903"/>
                      </a:moveTo>
                      <a:cubicBezTo>
                        <a:pt x="1279921" y="1327225"/>
                        <a:pt x="1251492" y="1308272"/>
                        <a:pt x="1249122" y="1336702"/>
                      </a:cubicBezTo>
                      <a:cubicBezTo>
                        <a:pt x="1251492" y="1310642"/>
                        <a:pt x="1279921" y="1327225"/>
                        <a:pt x="1289398" y="1305903"/>
                      </a:cubicBezTo>
                      <a:close/>
                      <a:moveTo>
                        <a:pt x="2123331" y="1291689"/>
                      </a:moveTo>
                      <a:cubicBezTo>
                        <a:pt x="2132807" y="1286950"/>
                        <a:pt x="2142284" y="1296427"/>
                        <a:pt x="2144653" y="1310642"/>
                      </a:cubicBezTo>
                      <a:cubicBezTo>
                        <a:pt x="2144653" y="1322487"/>
                        <a:pt x="2151760" y="1334333"/>
                        <a:pt x="2158868" y="1346179"/>
                      </a:cubicBezTo>
                      <a:cubicBezTo>
                        <a:pt x="2180190" y="1379346"/>
                        <a:pt x="2203881" y="1384085"/>
                        <a:pt x="2237049" y="1365132"/>
                      </a:cubicBezTo>
                      <a:cubicBezTo>
                        <a:pt x="2203881" y="1384085"/>
                        <a:pt x="2180190" y="1376977"/>
                        <a:pt x="2158868" y="1346179"/>
                      </a:cubicBezTo>
                      <a:cubicBezTo>
                        <a:pt x="2151760" y="1334333"/>
                        <a:pt x="2147022" y="1322487"/>
                        <a:pt x="2144653" y="1310642"/>
                      </a:cubicBezTo>
                      <a:cubicBezTo>
                        <a:pt x="2142284" y="1296427"/>
                        <a:pt x="2135176" y="1286950"/>
                        <a:pt x="2123331" y="1291689"/>
                      </a:cubicBezTo>
                      <a:close/>
                      <a:moveTo>
                        <a:pt x="1095129" y="1291689"/>
                      </a:moveTo>
                      <a:cubicBezTo>
                        <a:pt x="1090391" y="1296427"/>
                        <a:pt x="1088022" y="1298796"/>
                        <a:pt x="1095129" y="1303534"/>
                      </a:cubicBezTo>
                      <a:lnTo>
                        <a:pt x="1108357" y="1323228"/>
                      </a:lnTo>
                      <a:lnTo>
                        <a:pt x="1106975" y="1339664"/>
                      </a:lnTo>
                      <a:cubicBezTo>
                        <a:pt x="1102829" y="1350325"/>
                        <a:pt x="1093945" y="1360394"/>
                        <a:pt x="1090391" y="1372239"/>
                      </a:cubicBezTo>
                      <a:cubicBezTo>
                        <a:pt x="1095721" y="1356248"/>
                        <a:pt x="1113046" y="1341589"/>
                        <a:pt x="1108382" y="1323265"/>
                      </a:cubicBezTo>
                      <a:lnTo>
                        <a:pt x="1108357" y="1323228"/>
                      </a:lnTo>
                      <a:lnTo>
                        <a:pt x="1108382" y="1322932"/>
                      </a:lnTo>
                      <a:cubicBezTo>
                        <a:pt x="1106827" y="1317009"/>
                        <a:pt x="1102829" y="1310642"/>
                        <a:pt x="1095129" y="1303534"/>
                      </a:cubicBezTo>
                      <a:cubicBezTo>
                        <a:pt x="1090391" y="1298796"/>
                        <a:pt x="1090391" y="1294058"/>
                        <a:pt x="1095129" y="1291689"/>
                      </a:cubicBezTo>
                      <a:close/>
                      <a:moveTo>
                        <a:pt x="1706364" y="1286950"/>
                      </a:moveTo>
                      <a:cubicBezTo>
                        <a:pt x="1692149" y="1294058"/>
                        <a:pt x="1689780" y="1301165"/>
                        <a:pt x="1689780" y="1310642"/>
                      </a:cubicBezTo>
                      <a:cubicBezTo>
                        <a:pt x="1689780" y="1301165"/>
                        <a:pt x="1694518" y="1294058"/>
                        <a:pt x="1706364" y="1286950"/>
                      </a:cubicBezTo>
                      <a:close/>
                      <a:moveTo>
                        <a:pt x="2071210" y="1284581"/>
                      </a:moveTo>
                      <a:cubicBezTo>
                        <a:pt x="2077132" y="1290504"/>
                        <a:pt x="2083055" y="1295835"/>
                        <a:pt x="2089867" y="1298204"/>
                      </a:cubicBezTo>
                      <a:lnTo>
                        <a:pt x="2090290" y="1298131"/>
                      </a:lnTo>
                      <a:lnTo>
                        <a:pt x="2091644" y="1299092"/>
                      </a:lnTo>
                      <a:cubicBezTo>
                        <a:pt x="2098455" y="1301757"/>
                        <a:pt x="2105562" y="1301165"/>
                        <a:pt x="2113854" y="1294058"/>
                      </a:cubicBezTo>
                      <a:lnTo>
                        <a:pt x="2090290" y="1298131"/>
                      </a:lnTo>
                      <a:close/>
                      <a:moveTo>
                        <a:pt x="1362841" y="1282212"/>
                      </a:moveTo>
                      <a:cubicBezTo>
                        <a:pt x="1346257" y="1277474"/>
                        <a:pt x="1348626" y="1298796"/>
                        <a:pt x="1339149" y="1308272"/>
                      </a:cubicBezTo>
                      <a:cubicBezTo>
                        <a:pt x="1348626" y="1301165"/>
                        <a:pt x="1346257" y="1277474"/>
                        <a:pt x="1362841" y="1282212"/>
                      </a:cubicBezTo>
                      <a:close/>
                      <a:moveTo>
                        <a:pt x="2111485" y="1267997"/>
                      </a:moveTo>
                      <a:cubicBezTo>
                        <a:pt x="2109116" y="1270367"/>
                        <a:pt x="2104378" y="1272735"/>
                        <a:pt x="2099640" y="1270367"/>
                      </a:cubicBezTo>
                      <a:cubicBezTo>
                        <a:pt x="2104378" y="1275105"/>
                        <a:pt x="2109116" y="1272735"/>
                        <a:pt x="2111485" y="1267997"/>
                      </a:cubicBezTo>
                      <a:close/>
                      <a:moveTo>
                        <a:pt x="1812975" y="1265628"/>
                      </a:moveTo>
                      <a:cubicBezTo>
                        <a:pt x="1810606" y="1267998"/>
                        <a:pt x="1810606" y="1270959"/>
                        <a:pt x="1811198" y="1273921"/>
                      </a:cubicBezTo>
                      <a:lnTo>
                        <a:pt x="1811289" y="1274342"/>
                      </a:lnTo>
                      <a:lnTo>
                        <a:pt x="1811198" y="1274809"/>
                      </a:lnTo>
                      <a:cubicBezTo>
                        <a:pt x="1811791" y="1277474"/>
                        <a:pt x="1812975" y="1279843"/>
                        <a:pt x="1812975" y="1282212"/>
                      </a:cubicBezTo>
                      <a:cubicBezTo>
                        <a:pt x="1812975" y="1296427"/>
                        <a:pt x="1812975" y="1305903"/>
                        <a:pt x="1808237" y="1310642"/>
                      </a:cubicBezTo>
                      <a:cubicBezTo>
                        <a:pt x="1812975" y="1308272"/>
                        <a:pt x="1812975" y="1298796"/>
                        <a:pt x="1812975" y="1282212"/>
                      </a:cubicBezTo>
                      <a:lnTo>
                        <a:pt x="1811289" y="1274342"/>
                      </a:lnTo>
                      <a:close/>
                      <a:moveTo>
                        <a:pt x="2203881" y="1263259"/>
                      </a:moveTo>
                      <a:cubicBezTo>
                        <a:pt x="2205066" y="1270367"/>
                        <a:pt x="2208027" y="1272736"/>
                        <a:pt x="2212469" y="1272736"/>
                      </a:cubicBezTo>
                      <a:lnTo>
                        <a:pt x="2212530" y="1272719"/>
                      </a:lnTo>
                      <a:lnTo>
                        <a:pt x="2213358" y="1273624"/>
                      </a:lnTo>
                      <a:cubicBezTo>
                        <a:pt x="2217504" y="1273921"/>
                        <a:pt x="2222835" y="1271551"/>
                        <a:pt x="2229942" y="1267997"/>
                      </a:cubicBezTo>
                      <a:lnTo>
                        <a:pt x="2212530" y="1272719"/>
                      </a:lnTo>
                      <a:close/>
                      <a:moveTo>
                        <a:pt x="862955" y="1234830"/>
                      </a:moveTo>
                      <a:cubicBezTo>
                        <a:pt x="841633" y="1241937"/>
                        <a:pt x="817941" y="1237199"/>
                        <a:pt x="794250" y="1237199"/>
                      </a:cubicBezTo>
                      <a:cubicBezTo>
                        <a:pt x="817941" y="1237199"/>
                        <a:pt x="841633" y="1244306"/>
                        <a:pt x="862955" y="1234830"/>
                      </a:cubicBezTo>
                      <a:close/>
                      <a:moveTo>
                        <a:pt x="351223" y="1232460"/>
                      </a:moveTo>
                      <a:cubicBezTo>
                        <a:pt x="332270" y="1227722"/>
                        <a:pt x="315686" y="1241937"/>
                        <a:pt x="320425" y="1258521"/>
                      </a:cubicBezTo>
                      <a:cubicBezTo>
                        <a:pt x="325163" y="1275105"/>
                        <a:pt x="322794" y="1298796"/>
                        <a:pt x="339378" y="1305903"/>
                      </a:cubicBezTo>
                      <a:cubicBezTo>
                        <a:pt x="325163" y="1296427"/>
                        <a:pt x="325163" y="1275105"/>
                        <a:pt x="320425" y="1258521"/>
                      </a:cubicBezTo>
                      <a:cubicBezTo>
                        <a:pt x="315686" y="1244306"/>
                        <a:pt x="334639" y="1230091"/>
                        <a:pt x="351223" y="1232460"/>
                      </a:cubicBezTo>
                      <a:close/>
                      <a:moveTo>
                        <a:pt x="1071438" y="1230091"/>
                      </a:moveTo>
                      <a:cubicBezTo>
                        <a:pt x="1092760" y="1239568"/>
                        <a:pt x="1104606" y="1258521"/>
                        <a:pt x="1118820" y="1272735"/>
                      </a:cubicBezTo>
                      <a:cubicBezTo>
                        <a:pt x="1104606" y="1258521"/>
                        <a:pt x="1092760" y="1237199"/>
                        <a:pt x="1071438" y="1230091"/>
                      </a:cubicBezTo>
                      <a:close/>
                      <a:moveTo>
                        <a:pt x="1794022" y="1227722"/>
                      </a:moveTo>
                      <a:cubicBezTo>
                        <a:pt x="1805867" y="1232460"/>
                        <a:pt x="1820082" y="1246675"/>
                        <a:pt x="1829559" y="1230091"/>
                      </a:cubicBezTo>
                      <a:cubicBezTo>
                        <a:pt x="1820082" y="1244306"/>
                        <a:pt x="1805867" y="1230091"/>
                        <a:pt x="1794022" y="1227722"/>
                      </a:cubicBezTo>
                      <a:close/>
                      <a:moveTo>
                        <a:pt x="201968" y="1227722"/>
                      </a:moveTo>
                      <a:cubicBezTo>
                        <a:pt x="185384" y="1298796"/>
                        <a:pt x="180646" y="1305903"/>
                        <a:pt x="123787" y="1339071"/>
                      </a:cubicBezTo>
                      <a:cubicBezTo>
                        <a:pt x="180646" y="1305903"/>
                        <a:pt x="187753" y="1298796"/>
                        <a:pt x="201968" y="1227722"/>
                      </a:cubicBezTo>
                      <a:close/>
                      <a:moveTo>
                        <a:pt x="938767" y="1222984"/>
                      </a:moveTo>
                      <a:cubicBezTo>
                        <a:pt x="938767" y="1227722"/>
                        <a:pt x="938767" y="1233053"/>
                        <a:pt x="940544" y="1237495"/>
                      </a:cubicBezTo>
                      <a:lnTo>
                        <a:pt x="941386" y="1238116"/>
                      </a:lnTo>
                      <a:lnTo>
                        <a:pt x="941432" y="1238384"/>
                      </a:lnTo>
                      <a:cubicBezTo>
                        <a:pt x="943505" y="1242529"/>
                        <a:pt x="947059" y="1245491"/>
                        <a:pt x="952981" y="1246675"/>
                      </a:cubicBezTo>
                      <a:lnTo>
                        <a:pt x="941386" y="1238116"/>
                      </a:lnTo>
                      <a:close/>
                      <a:moveTo>
                        <a:pt x="2964371" y="1220615"/>
                      </a:moveTo>
                      <a:lnTo>
                        <a:pt x="2951427" y="1263185"/>
                      </a:lnTo>
                      <a:lnTo>
                        <a:pt x="2937052" y="1277918"/>
                      </a:lnTo>
                      <a:cubicBezTo>
                        <a:pt x="2930907" y="1282064"/>
                        <a:pt x="2923503" y="1285174"/>
                        <a:pt x="2914619" y="1286950"/>
                      </a:cubicBezTo>
                      <a:cubicBezTo>
                        <a:pt x="2898035" y="1289320"/>
                        <a:pt x="2890928" y="1298796"/>
                        <a:pt x="2888559" y="1313011"/>
                      </a:cubicBezTo>
                      <a:cubicBezTo>
                        <a:pt x="2890928" y="1298796"/>
                        <a:pt x="2900404" y="1289320"/>
                        <a:pt x="2914619" y="1286950"/>
                      </a:cubicBezTo>
                      <a:cubicBezTo>
                        <a:pt x="2932387" y="1284581"/>
                        <a:pt x="2943641" y="1276289"/>
                        <a:pt x="2951045" y="1264444"/>
                      </a:cubicBezTo>
                      <a:lnTo>
                        <a:pt x="2951427" y="1263185"/>
                      </a:lnTo>
                      <a:lnTo>
                        <a:pt x="2951933" y="1262667"/>
                      </a:lnTo>
                      <a:cubicBezTo>
                        <a:pt x="2959633" y="1250821"/>
                        <a:pt x="2963186" y="1236014"/>
                        <a:pt x="2964371" y="1220615"/>
                      </a:cubicBezTo>
                      <a:close/>
                      <a:moveTo>
                        <a:pt x="770559" y="1187447"/>
                      </a:moveTo>
                      <a:cubicBezTo>
                        <a:pt x="763451" y="1196923"/>
                        <a:pt x="753975" y="1206400"/>
                        <a:pt x="765821" y="1218246"/>
                      </a:cubicBezTo>
                      <a:cubicBezTo>
                        <a:pt x="756344" y="1206400"/>
                        <a:pt x="765821" y="1196923"/>
                        <a:pt x="770559" y="1187447"/>
                      </a:cubicBezTo>
                      <a:close/>
                      <a:moveTo>
                        <a:pt x="1016948" y="1177970"/>
                      </a:moveTo>
                      <a:cubicBezTo>
                        <a:pt x="1035901" y="1177970"/>
                        <a:pt x="1054854" y="1194555"/>
                        <a:pt x="1076176" y="1182709"/>
                      </a:cubicBezTo>
                      <a:cubicBezTo>
                        <a:pt x="1054854" y="1192185"/>
                        <a:pt x="1035901" y="1177970"/>
                        <a:pt x="1016948" y="1177970"/>
                      </a:cubicBezTo>
                      <a:close/>
                      <a:moveTo>
                        <a:pt x="1682488" y="1171937"/>
                      </a:moveTo>
                      <a:cubicBezTo>
                        <a:pt x="1670383" y="1172344"/>
                        <a:pt x="1657797" y="1174417"/>
                        <a:pt x="1644767" y="1177970"/>
                      </a:cubicBezTo>
                      <a:cubicBezTo>
                        <a:pt x="1672012" y="1170863"/>
                        <a:pt x="1696888" y="1170271"/>
                        <a:pt x="1719098" y="1176786"/>
                      </a:cubicBezTo>
                      <a:lnTo>
                        <a:pt x="1749787" y="1191677"/>
                      </a:lnTo>
                      <a:lnTo>
                        <a:pt x="1777438" y="1218246"/>
                      </a:lnTo>
                      <a:cubicBezTo>
                        <a:pt x="1769146" y="1207585"/>
                        <a:pt x="1760114" y="1198849"/>
                        <a:pt x="1750378" y="1191963"/>
                      </a:cubicBezTo>
                      <a:lnTo>
                        <a:pt x="1749787" y="1191677"/>
                      </a:lnTo>
                      <a:lnTo>
                        <a:pt x="1749046" y="1190964"/>
                      </a:lnTo>
                      <a:cubicBezTo>
                        <a:pt x="1728982" y="1176971"/>
                        <a:pt x="1706697" y="1171123"/>
                        <a:pt x="1682488" y="1171937"/>
                      </a:cubicBezTo>
                      <a:close/>
                      <a:moveTo>
                        <a:pt x="1812975" y="1166125"/>
                      </a:moveTo>
                      <a:cubicBezTo>
                        <a:pt x="1803499" y="1168494"/>
                        <a:pt x="1791653" y="1163756"/>
                        <a:pt x="1782176" y="1173232"/>
                      </a:cubicBezTo>
                      <a:cubicBezTo>
                        <a:pt x="1794022" y="1163756"/>
                        <a:pt x="1803499" y="1168494"/>
                        <a:pt x="1812975" y="1166125"/>
                      </a:cubicBezTo>
                      <a:close/>
                      <a:moveTo>
                        <a:pt x="194861" y="1159018"/>
                      </a:moveTo>
                      <a:cubicBezTo>
                        <a:pt x="192492" y="1166125"/>
                        <a:pt x="187753" y="1168494"/>
                        <a:pt x="180646" y="1166125"/>
                      </a:cubicBezTo>
                      <a:cubicBezTo>
                        <a:pt x="187753" y="1166125"/>
                        <a:pt x="192492" y="1166125"/>
                        <a:pt x="194861" y="1159018"/>
                      </a:cubicBezTo>
                      <a:close/>
                      <a:moveTo>
                        <a:pt x="1130666" y="1151910"/>
                      </a:moveTo>
                      <a:cubicBezTo>
                        <a:pt x="1144881" y="1175601"/>
                        <a:pt x="1118820" y="1192185"/>
                        <a:pt x="1121190" y="1211138"/>
                      </a:cubicBezTo>
                      <a:cubicBezTo>
                        <a:pt x="1140143" y="1220615"/>
                        <a:pt x="1154357" y="1218246"/>
                        <a:pt x="1170941" y="1211138"/>
                      </a:cubicBezTo>
                      <a:cubicBezTo>
                        <a:pt x="1154357" y="1215877"/>
                        <a:pt x="1140143" y="1220615"/>
                        <a:pt x="1121190" y="1211138"/>
                      </a:cubicBezTo>
                      <a:cubicBezTo>
                        <a:pt x="1121190" y="1192185"/>
                        <a:pt x="1147250" y="1175601"/>
                        <a:pt x="1130666" y="1151910"/>
                      </a:cubicBezTo>
                      <a:close/>
                      <a:moveTo>
                        <a:pt x="2025012" y="1150726"/>
                      </a:moveTo>
                      <a:cubicBezTo>
                        <a:pt x="2019681" y="1152059"/>
                        <a:pt x="2013166" y="1154872"/>
                        <a:pt x="2004874" y="1159018"/>
                      </a:cubicBezTo>
                      <a:cubicBezTo>
                        <a:pt x="2038042" y="1144803"/>
                        <a:pt x="2042780" y="1149541"/>
                        <a:pt x="2056995" y="1182709"/>
                      </a:cubicBezTo>
                      <a:cubicBezTo>
                        <a:pt x="2066471" y="1211138"/>
                        <a:pt x="2061733" y="1237199"/>
                        <a:pt x="2054626" y="1265628"/>
                      </a:cubicBezTo>
                      <a:cubicBezTo>
                        <a:pt x="2064103" y="1237199"/>
                        <a:pt x="2068841" y="1211138"/>
                        <a:pt x="2056995" y="1182709"/>
                      </a:cubicBezTo>
                      <a:cubicBezTo>
                        <a:pt x="2046334" y="1156057"/>
                        <a:pt x="2041003" y="1146728"/>
                        <a:pt x="2025012" y="1150726"/>
                      </a:cubicBezTo>
                      <a:close/>
                      <a:moveTo>
                        <a:pt x="2819854" y="1144803"/>
                      </a:moveTo>
                      <a:cubicBezTo>
                        <a:pt x="2860129" y="1144803"/>
                        <a:pt x="2869606" y="1177970"/>
                        <a:pt x="2895666" y="1201662"/>
                      </a:cubicBezTo>
                      <a:cubicBezTo>
                        <a:pt x="2869606" y="1177970"/>
                        <a:pt x="2860129" y="1142433"/>
                        <a:pt x="2819854" y="1144803"/>
                      </a:cubicBezTo>
                      <a:close/>
                      <a:moveTo>
                        <a:pt x="1865096" y="1132957"/>
                      </a:moveTo>
                      <a:cubicBezTo>
                        <a:pt x="1881679" y="1140065"/>
                        <a:pt x="1895894" y="1159018"/>
                        <a:pt x="1914847" y="1166125"/>
                      </a:cubicBezTo>
                      <a:cubicBezTo>
                        <a:pt x="1895894" y="1156648"/>
                        <a:pt x="1881679" y="1140065"/>
                        <a:pt x="1865096" y="1132957"/>
                      </a:cubicBezTo>
                      <a:close/>
                      <a:moveTo>
                        <a:pt x="434143" y="1130588"/>
                      </a:moveTo>
                      <a:cubicBezTo>
                        <a:pt x="429404" y="1130588"/>
                        <a:pt x="427035" y="1130588"/>
                        <a:pt x="422297" y="1137695"/>
                      </a:cubicBezTo>
                      <a:cubicBezTo>
                        <a:pt x="412821" y="1151910"/>
                        <a:pt x="412821" y="1173232"/>
                        <a:pt x="438881" y="1177970"/>
                      </a:cubicBezTo>
                      <a:cubicBezTo>
                        <a:pt x="412821" y="1173232"/>
                        <a:pt x="415190" y="1151910"/>
                        <a:pt x="422297" y="1137695"/>
                      </a:cubicBezTo>
                      <a:cubicBezTo>
                        <a:pt x="427035" y="1130588"/>
                        <a:pt x="431773" y="1130588"/>
                        <a:pt x="434143" y="1130588"/>
                      </a:cubicBezTo>
                      <a:close/>
                      <a:moveTo>
                        <a:pt x="524169" y="1123481"/>
                      </a:moveTo>
                      <a:cubicBezTo>
                        <a:pt x="517062" y="1135326"/>
                        <a:pt x="509955" y="1142433"/>
                        <a:pt x="500478" y="1144803"/>
                      </a:cubicBezTo>
                      <a:cubicBezTo>
                        <a:pt x="509955" y="1140065"/>
                        <a:pt x="517062" y="1135326"/>
                        <a:pt x="524169" y="1123481"/>
                      </a:cubicBezTo>
                      <a:close/>
                      <a:moveTo>
                        <a:pt x="2462116" y="1116373"/>
                      </a:moveTo>
                      <a:cubicBezTo>
                        <a:pt x="2468039" y="1142434"/>
                        <a:pt x="2476331" y="1159018"/>
                        <a:pt x="2489657" y="1167902"/>
                      </a:cubicBezTo>
                      <a:lnTo>
                        <a:pt x="2489829" y="1167957"/>
                      </a:lnTo>
                      <a:lnTo>
                        <a:pt x="2490545" y="1168790"/>
                      </a:lnTo>
                      <a:cubicBezTo>
                        <a:pt x="2504168" y="1177971"/>
                        <a:pt x="2522528" y="1179155"/>
                        <a:pt x="2547404" y="1173232"/>
                      </a:cubicBezTo>
                      <a:cubicBezTo>
                        <a:pt x="2566358" y="1170863"/>
                        <a:pt x="2582941" y="1168494"/>
                        <a:pt x="2594787" y="1180340"/>
                      </a:cubicBezTo>
                      <a:cubicBezTo>
                        <a:pt x="2609002" y="1192185"/>
                        <a:pt x="2620848" y="1199293"/>
                        <a:pt x="2639800" y="1199293"/>
                      </a:cubicBezTo>
                      <a:cubicBezTo>
                        <a:pt x="2623216" y="1199293"/>
                        <a:pt x="2609002" y="1192185"/>
                        <a:pt x="2594787" y="1180340"/>
                      </a:cubicBezTo>
                      <a:cubicBezTo>
                        <a:pt x="2580572" y="1166125"/>
                        <a:pt x="2566358" y="1168494"/>
                        <a:pt x="2547404" y="1173232"/>
                      </a:cubicBezTo>
                      <a:cubicBezTo>
                        <a:pt x="2534374" y="1175601"/>
                        <a:pt x="2523269" y="1176490"/>
                        <a:pt x="2513755" y="1175676"/>
                      </a:cubicBezTo>
                      <a:lnTo>
                        <a:pt x="2489829" y="1167957"/>
                      </a:lnTo>
                      <a:lnTo>
                        <a:pt x="2473443" y="1148912"/>
                      </a:lnTo>
                      <a:cubicBezTo>
                        <a:pt x="2468779" y="1140213"/>
                        <a:pt x="2465077" y="1129404"/>
                        <a:pt x="2462116" y="1116373"/>
                      </a:cubicBezTo>
                      <a:close/>
                      <a:moveTo>
                        <a:pt x="2715613" y="1106897"/>
                      </a:moveTo>
                      <a:cubicBezTo>
                        <a:pt x="2701398" y="1121111"/>
                        <a:pt x="2722720" y="1149541"/>
                        <a:pt x="2691921" y="1147172"/>
                      </a:cubicBezTo>
                      <a:cubicBezTo>
                        <a:pt x="2722720" y="1149541"/>
                        <a:pt x="2703767" y="1121111"/>
                        <a:pt x="2715613" y="1106897"/>
                      </a:cubicBezTo>
                      <a:cubicBezTo>
                        <a:pt x="2728643" y="1119927"/>
                        <a:pt x="2742858" y="1124666"/>
                        <a:pt x="2757961" y="1126146"/>
                      </a:cubicBezTo>
                      <a:lnTo>
                        <a:pt x="2758826" y="1126141"/>
                      </a:lnTo>
                      <a:lnTo>
                        <a:pt x="2758849" y="1126146"/>
                      </a:lnTo>
                      <a:cubicBezTo>
                        <a:pt x="2774248" y="1127627"/>
                        <a:pt x="2790240" y="1125850"/>
                        <a:pt x="2805639" y="1125850"/>
                      </a:cubicBezTo>
                      <a:lnTo>
                        <a:pt x="2758826" y="1126141"/>
                      </a:lnTo>
                      <a:lnTo>
                        <a:pt x="2736343" y="1120853"/>
                      </a:lnTo>
                      <a:cubicBezTo>
                        <a:pt x="2729087" y="1117854"/>
                        <a:pt x="2722128" y="1113412"/>
                        <a:pt x="2715613" y="1106897"/>
                      </a:cubicBezTo>
                      <a:close/>
                      <a:moveTo>
                        <a:pt x="635519" y="1104528"/>
                      </a:moveTo>
                      <a:cubicBezTo>
                        <a:pt x="659210" y="1104528"/>
                        <a:pt x="663948" y="1118742"/>
                        <a:pt x="673425" y="1135326"/>
                      </a:cubicBezTo>
                      <a:cubicBezTo>
                        <a:pt x="685862" y="1158426"/>
                        <a:pt x="706296" y="1170863"/>
                        <a:pt x="728729" y="1170641"/>
                      </a:cubicBezTo>
                      <a:lnTo>
                        <a:pt x="728891" y="1170609"/>
                      </a:lnTo>
                      <a:lnTo>
                        <a:pt x="729062" y="1170641"/>
                      </a:lnTo>
                      <a:cubicBezTo>
                        <a:pt x="736355" y="1170567"/>
                        <a:pt x="743906" y="1169087"/>
                        <a:pt x="751606" y="1166125"/>
                      </a:cubicBezTo>
                      <a:lnTo>
                        <a:pt x="728891" y="1170609"/>
                      </a:lnTo>
                      <a:lnTo>
                        <a:pt x="708073" y="1166717"/>
                      </a:lnTo>
                      <a:cubicBezTo>
                        <a:pt x="694747" y="1161387"/>
                        <a:pt x="682901" y="1150726"/>
                        <a:pt x="673425" y="1135326"/>
                      </a:cubicBezTo>
                      <a:cubicBezTo>
                        <a:pt x="663948" y="1118742"/>
                        <a:pt x="659210" y="1102158"/>
                        <a:pt x="635519" y="1104528"/>
                      </a:cubicBezTo>
                      <a:close/>
                      <a:moveTo>
                        <a:pt x="156955" y="1102158"/>
                      </a:moveTo>
                      <a:cubicBezTo>
                        <a:pt x="159324" y="1102158"/>
                        <a:pt x="161693" y="1104528"/>
                        <a:pt x="164062" y="1104528"/>
                      </a:cubicBezTo>
                      <a:cubicBezTo>
                        <a:pt x="164062" y="1104528"/>
                        <a:pt x="159324" y="1099789"/>
                        <a:pt x="156955" y="1102158"/>
                      </a:cubicBezTo>
                      <a:close/>
                      <a:moveTo>
                        <a:pt x="1715841" y="1099789"/>
                      </a:moveTo>
                      <a:cubicBezTo>
                        <a:pt x="1722948" y="1116373"/>
                        <a:pt x="1739532" y="1111635"/>
                        <a:pt x="1749009" y="1125850"/>
                      </a:cubicBezTo>
                      <a:cubicBezTo>
                        <a:pt x="1741901" y="1111635"/>
                        <a:pt x="1722948" y="1116373"/>
                        <a:pt x="1715841" y="1099789"/>
                      </a:cubicBezTo>
                      <a:close/>
                      <a:moveTo>
                        <a:pt x="277780" y="1085575"/>
                      </a:moveTo>
                      <a:cubicBezTo>
                        <a:pt x="277780" y="1111635"/>
                        <a:pt x="263565" y="1132957"/>
                        <a:pt x="235136" y="1154279"/>
                      </a:cubicBezTo>
                      <a:cubicBezTo>
                        <a:pt x="230398" y="1159018"/>
                        <a:pt x="223290" y="1163756"/>
                        <a:pt x="223290" y="1170863"/>
                      </a:cubicBezTo>
                      <a:cubicBezTo>
                        <a:pt x="223290" y="1163756"/>
                        <a:pt x="228028" y="1159018"/>
                        <a:pt x="235136" y="1154279"/>
                      </a:cubicBezTo>
                      <a:cubicBezTo>
                        <a:pt x="265934" y="1132957"/>
                        <a:pt x="280149" y="1111635"/>
                        <a:pt x="277780" y="1085575"/>
                      </a:cubicBezTo>
                      <a:close/>
                      <a:moveTo>
                        <a:pt x="393867" y="1083205"/>
                      </a:moveTo>
                      <a:cubicBezTo>
                        <a:pt x="400975" y="1095051"/>
                        <a:pt x="408082" y="1097420"/>
                        <a:pt x="417559" y="1095051"/>
                      </a:cubicBezTo>
                      <a:lnTo>
                        <a:pt x="445560" y="1090433"/>
                      </a:lnTo>
                      <a:lnTo>
                        <a:pt x="455539" y="1097717"/>
                      </a:lnTo>
                      <a:cubicBezTo>
                        <a:pt x="458426" y="1101567"/>
                        <a:pt x="460795" y="1106897"/>
                        <a:pt x="462572" y="1114004"/>
                      </a:cubicBezTo>
                      <a:cubicBezTo>
                        <a:pt x="459019" y="1099790"/>
                        <a:pt x="453688" y="1092682"/>
                        <a:pt x="446285" y="1090313"/>
                      </a:cubicBezTo>
                      <a:lnTo>
                        <a:pt x="445560" y="1090433"/>
                      </a:lnTo>
                      <a:lnTo>
                        <a:pt x="445396" y="1090313"/>
                      </a:lnTo>
                      <a:cubicBezTo>
                        <a:pt x="437697" y="1087944"/>
                        <a:pt x="428220" y="1090313"/>
                        <a:pt x="417559" y="1095051"/>
                      </a:cubicBezTo>
                      <a:cubicBezTo>
                        <a:pt x="410451" y="1097420"/>
                        <a:pt x="400975" y="1095051"/>
                        <a:pt x="393867" y="1083205"/>
                      </a:cubicBezTo>
                      <a:close/>
                      <a:moveTo>
                        <a:pt x="2383935" y="1078467"/>
                      </a:moveTo>
                      <a:cubicBezTo>
                        <a:pt x="2395780" y="1090313"/>
                        <a:pt x="2405257" y="1083205"/>
                        <a:pt x="2414733" y="1080836"/>
                      </a:cubicBezTo>
                      <a:cubicBezTo>
                        <a:pt x="2405257" y="1080836"/>
                        <a:pt x="2395780" y="1087944"/>
                        <a:pt x="2383935" y="1078467"/>
                      </a:cubicBezTo>
                      <a:close/>
                      <a:moveTo>
                        <a:pt x="2850653" y="1068991"/>
                      </a:moveTo>
                      <a:cubicBezTo>
                        <a:pt x="2857760" y="1068991"/>
                        <a:pt x="2862498" y="1076098"/>
                        <a:pt x="2869606" y="1090313"/>
                      </a:cubicBezTo>
                      <a:cubicBezTo>
                        <a:pt x="2874344" y="1099789"/>
                        <a:pt x="2886190" y="1097420"/>
                        <a:pt x="2893297" y="1097420"/>
                      </a:cubicBezTo>
                      <a:cubicBezTo>
                        <a:pt x="2883820" y="1095051"/>
                        <a:pt x="2871975" y="1097420"/>
                        <a:pt x="2869606" y="1090313"/>
                      </a:cubicBezTo>
                      <a:cubicBezTo>
                        <a:pt x="2864867" y="1076098"/>
                        <a:pt x="2857760" y="1068991"/>
                        <a:pt x="2850653" y="1068991"/>
                      </a:cubicBezTo>
                      <a:close/>
                      <a:moveTo>
                        <a:pt x="618935" y="1057145"/>
                      </a:moveTo>
                      <a:cubicBezTo>
                        <a:pt x="611827" y="1059514"/>
                        <a:pt x="609458" y="1066621"/>
                        <a:pt x="614196" y="1076098"/>
                      </a:cubicBezTo>
                      <a:cubicBezTo>
                        <a:pt x="609458" y="1066621"/>
                        <a:pt x="614196" y="1061883"/>
                        <a:pt x="618935" y="1057145"/>
                      </a:cubicBezTo>
                      <a:close/>
                      <a:moveTo>
                        <a:pt x="1170941" y="1042930"/>
                      </a:moveTo>
                      <a:cubicBezTo>
                        <a:pt x="1185156" y="1050038"/>
                        <a:pt x="1187525" y="1059514"/>
                        <a:pt x="1182787" y="1076098"/>
                      </a:cubicBezTo>
                      <a:cubicBezTo>
                        <a:pt x="1179826" y="1083798"/>
                        <a:pt x="1177604" y="1089573"/>
                        <a:pt x="1176457" y="1093867"/>
                      </a:cubicBezTo>
                      <a:lnTo>
                        <a:pt x="1176473" y="1095151"/>
                      </a:lnTo>
                      <a:lnTo>
                        <a:pt x="1176457" y="1095199"/>
                      </a:lnTo>
                      <a:cubicBezTo>
                        <a:pt x="1173014" y="1108970"/>
                        <a:pt x="1179233" y="1108082"/>
                        <a:pt x="1204109" y="1104528"/>
                      </a:cubicBezTo>
                      <a:lnTo>
                        <a:pt x="1213285" y="1103138"/>
                      </a:lnTo>
                      <a:lnTo>
                        <a:pt x="1225431" y="1106897"/>
                      </a:lnTo>
                      <a:cubicBezTo>
                        <a:pt x="1220693" y="1103343"/>
                        <a:pt x="1217139" y="1102751"/>
                        <a:pt x="1213882" y="1103047"/>
                      </a:cubicBezTo>
                      <a:lnTo>
                        <a:pt x="1213285" y="1103138"/>
                      </a:lnTo>
                      <a:lnTo>
                        <a:pt x="1212993" y="1103047"/>
                      </a:lnTo>
                      <a:cubicBezTo>
                        <a:pt x="1209440" y="1103344"/>
                        <a:pt x="1206478" y="1104528"/>
                        <a:pt x="1204109" y="1104528"/>
                      </a:cubicBezTo>
                      <a:cubicBezTo>
                        <a:pt x="1187525" y="1105713"/>
                        <a:pt x="1179233" y="1106305"/>
                        <a:pt x="1176568" y="1102751"/>
                      </a:cubicBezTo>
                      <a:lnTo>
                        <a:pt x="1176473" y="1095151"/>
                      </a:lnTo>
                      <a:lnTo>
                        <a:pt x="1182787" y="1076098"/>
                      </a:lnTo>
                      <a:cubicBezTo>
                        <a:pt x="1189894" y="1059514"/>
                        <a:pt x="1187525" y="1050038"/>
                        <a:pt x="1170941" y="1042930"/>
                      </a:cubicBezTo>
                      <a:close/>
                      <a:moveTo>
                        <a:pt x="981411" y="1040561"/>
                      </a:moveTo>
                      <a:cubicBezTo>
                        <a:pt x="983780" y="1073729"/>
                        <a:pt x="1007471" y="1099789"/>
                        <a:pt x="1031163" y="1095051"/>
                      </a:cubicBezTo>
                      <a:cubicBezTo>
                        <a:pt x="1007471" y="1097420"/>
                        <a:pt x="983780" y="1071360"/>
                        <a:pt x="981411" y="1040561"/>
                      </a:cubicBezTo>
                      <a:close/>
                      <a:moveTo>
                        <a:pt x="633149" y="1031085"/>
                      </a:moveTo>
                      <a:cubicBezTo>
                        <a:pt x="647364" y="1035823"/>
                        <a:pt x="666317" y="1040561"/>
                        <a:pt x="663948" y="1064253"/>
                      </a:cubicBezTo>
                      <a:cubicBezTo>
                        <a:pt x="666317" y="1038192"/>
                        <a:pt x="647364" y="1035823"/>
                        <a:pt x="633149" y="1031085"/>
                      </a:cubicBezTo>
                      <a:close/>
                      <a:moveTo>
                        <a:pt x="2778395" y="1030789"/>
                      </a:moveTo>
                      <a:cubicBezTo>
                        <a:pt x="2773656" y="1029900"/>
                        <a:pt x="2768918" y="1031085"/>
                        <a:pt x="2765364" y="1038192"/>
                      </a:cubicBezTo>
                      <a:cubicBezTo>
                        <a:pt x="2770102" y="1026346"/>
                        <a:pt x="2781948" y="1033454"/>
                        <a:pt x="2791425" y="1035823"/>
                      </a:cubicBezTo>
                      <a:cubicBezTo>
                        <a:pt x="2800901" y="1038192"/>
                        <a:pt x="2810378" y="1040561"/>
                        <a:pt x="2817485" y="1031085"/>
                      </a:cubicBezTo>
                      <a:cubicBezTo>
                        <a:pt x="2812747" y="1040561"/>
                        <a:pt x="2800901" y="1035823"/>
                        <a:pt x="2791425" y="1035823"/>
                      </a:cubicBezTo>
                      <a:cubicBezTo>
                        <a:pt x="2787871" y="1034639"/>
                        <a:pt x="2783133" y="1031677"/>
                        <a:pt x="2778395" y="1030789"/>
                      </a:cubicBezTo>
                      <a:close/>
                      <a:moveTo>
                        <a:pt x="1118820" y="1026346"/>
                      </a:moveTo>
                      <a:cubicBezTo>
                        <a:pt x="1125928" y="1026346"/>
                        <a:pt x="1133035" y="1028716"/>
                        <a:pt x="1137774" y="1035823"/>
                      </a:cubicBezTo>
                      <a:cubicBezTo>
                        <a:pt x="1135404" y="1028716"/>
                        <a:pt x="1125928" y="1026346"/>
                        <a:pt x="1118820" y="1026346"/>
                      </a:cubicBezTo>
                      <a:close/>
                      <a:moveTo>
                        <a:pt x="438881" y="1026346"/>
                      </a:moveTo>
                      <a:cubicBezTo>
                        <a:pt x="436512" y="1038192"/>
                        <a:pt x="441250" y="1052407"/>
                        <a:pt x="436512" y="1064253"/>
                      </a:cubicBezTo>
                      <a:cubicBezTo>
                        <a:pt x="441250" y="1052407"/>
                        <a:pt x="436512" y="1040561"/>
                        <a:pt x="438881" y="1026346"/>
                      </a:cubicBezTo>
                      <a:close/>
                      <a:moveTo>
                        <a:pt x="427035" y="1026346"/>
                      </a:moveTo>
                      <a:cubicBezTo>
                        <a:pt x="410451" y="1028716"/>
                        <a:pt x="396237" y="1031085"/>
                        <a:pt x="391498" y="1047668"/>
                      </a:cubicBezTo>
                      <a:cubicBezTo>
                        <a:pt x="384391" y="1071360"/>
                        <a:pt x="363069" y="1054776"/>
                        <a:pt x="353592" y="1066621"/>
                      </a:cubicBezTo>
                      <a:cubicBezTo>
                        <a:pt x="363069" y="1054776"/>
                        <a:pt x="384391" y="1073729"/>
                        <a:pt x="391498" y="1047668"/>
                      </a:cubicBezTo>
                      <a:cubicBezTo>
                        <a:pt x="396237" y="1031085"/>
                        <a:pt x="412821" y="1028716"/>
                        <a:pt x="427035" y="1026346"/>
                      </a:cubicBezTo>
                      <a:close/>
                      <a:moveTo>
                        <a:pt x="1391270" y="1002655"/>
                      </a:moveTo>
                      <a:cubicBezTo>
                        <a:pt x="1384163" y="1000286"/>
                        <a:pt x="1379424" y="1002655"/>
                        <a:pt x="1369948" y="1014501"/>
                      </a:cubicBezTo>
                      <a:cubicBezTo>
                        <a:pt x="1379424" y="1005024"/>
                        <a:pt x="1386532" y="1000286"/>
                        <a:pt x="1391270" y="1002655"/>
                      </a:cubicBezTo>
                      <a:close/>
                      <a:moveTo>
                        <a:pt x="488633" y="1002655"/>
                      </a:moveTo>
                      <a:lnTo>
                        <a:pt x="504034" y="1017497"/>
                      </a:lnTo>
                      <a:lnTo>
                        <a:pt x="505217" y="1035823"/>
                      </a:lnTo>
                      <a:cubicBezTo>
                        <a:pt x="502847" y="1040561"/>
                        <a:pt x="498109" y="1042930"/>
                        <a:pt x="495740" y="1042930"/>
                      </a:cubicBezTo>
                      <a:cubicBezTo>
                        <a:pt x="500478" y="1042930"/>
                        <a:pt x="502847" y="1042930"/>
                        <a:pt x="505217" y="1035823"/>
                      </a:cubicBezTo>
                      <a:cubicBezTo>
                        <a:pt x="509955" y="1029900"/>
                        <a:pt x="508770" y="1023977"/>
                        <a:pt x="504920" y="1018350"/>
                      </a:cubicBezTo>
                      <a:lnTo>
                        <a:pt x="504034" y="1017497"/>
                      </a:lnTo>
                      <a:lnTo>
                        <a:pt x="504032" y="1017462"/>
                      </a:lnTo>
                      <a:cubicBezTo>
                        <a:pt x="500478" y="1012131"/>
                        <a:pt x="494556" y="1007393"/>
                        <a:pt x="488633" y="1002655"/>
                      </a:cubicBezTo>
                      <a:close/>
                      <a:moveTo>
                        <a:pt x="2125700" y="1000286"/>
                      </a:moveTo>
                      <a:cubicBezTo>
                        <a:pt x="2120962" y="1014501"/>
                        <a:pt x="2109116" y="1019239"/>
                        <a:pt x="2097270" y="1014501"/>
                      </a:cubicBezTo>
                      <a:cubicBezTo>
                        <a:pt x="2111485" y="1019239"/>
                        <a:pt x="2120962" y="1014501"/>
                        <a:pt x="2125700" y="1000286"/>
                      </a:cubicBezTo>
                      <a:close/>
                      <a:moveTo>
                        <a:pt x="1070254" y="998213"/>
                      </a:moveTo>
                      <a:cubicBezTo>
                        <a:pt x="1064923" y="997325"/>
                        <a:pt x="1059593" y="997917"/>
                        <a:pt x="1054854" y="1000286"/>
                      </a:cubicBezTo>
                      <a:cubicBezTo>
                        <a:pt x="1064331" y="995548"/>
                        <a:pt x="1076176" y="1000286"/>
                        <a:pt x="1085653" y="1005024"/>
                      </a:cubicBezTo>
                      <a:cubicBezTo>
                        <a:pt x="1080915" y="1001471"/>
                        <a:pt x="1075584" y="999102"/>
                        <a:pt x="1070254" y="998213"/>
                      </a:cubicBezTo>
                      <a:close/>
                      <a:moveTo>
                        <a:pt x="1921658" y="980445"/>
                      </a:moveTo>
                      <a:cubicBezTo>
                        <a:pt x="1917809" y="980741"/>
                        <a:pt x="1913663" y="982518"/>
                        <a:pt x="1910109" y="983702"/>
                      </a:cubicBezTo>
                      <a:cubicBezTo>
                        <a:pt x="1903002" y="986071"/>
                        <a:pt x="1895894" y="986071"/>
                        <a:pt x="1891156" y="981333"/>
                      </a:cubicBezTo>
                      <a:cubicBezTo>
                        <a:pt x="1895894" y="988440"/>
                        <a:pt x="1903002" y="986071"/>
                        <a:pt x="1910109" y="983702"/>
                      </a:cubicBezTo>
                      <a:lnTo>
                        <a:pt x="1921936" y="980605"/>
                      </a:lnTo>
                      <a:lnTo>
                        <a:pt x="1931431" y="986071"/>
                      </a:lnTo>
                      <a:cubicBezTo>
                        <a:pt x="1929062" y="981333"/>
                        <a:pt x="1926101" y="980149"/>
                        <a:pt x="1922547" y="980445"/>
                      </a:cubicBezTo>
                      <a:lnTo>
                        <a:pt x="1921936" y="980605"/>
                      </a:lnTo>
                      <a:close/>
                      <a:moveTo>
                        <a:pt x="360700" y="978964"/>
                      </a:moveTo>
                      <a:cubicBezTo>
                        <a:pt x="353592" y="974226"/>
                        <a:pt x="344116" y="983702"/>
                        <a:pt x="337008" y="986071"/>
                      </a:cubicBezTo>
                      <a:cubicBezTo>
                        <a:pt x="346485" y="986071"/>
                        <a:pt x="355961" y="976595"/>
                        <a:pt x="360700" y="978964"/>
                      </a:cubicBezTo>
                      <a:close/>
                      <a:moveTo>
                        <a:pt x="1561847" y="971856"/>
                      </a:moveTo>
                      <a:cubicBezTo>
                        <a:pt x="1529864" y="968303"/>
                        <a:pt x="1513872" y="975410"/>
                        <a:pt x="1510874" y="997177"/>
                      </a:cubicBezTo>
                      <a:lnTo>
                        <a:pt x="1510915" y="998081"/>
                      </a:lnTo>
                      <a:lnTo>
                        <a:pt x="1510874" y="998176"/>
                      </a:lnTo>
                      <a:cubicBezTo>
                        <a:pt x="1509875" y="1005320"/>
                        <a:pt x="1510319" y="1013909"/>
                        <a:pt x="1512096" y="1023977"/>
                      </a:cubicBezTo>
                      <a:lnTo>
                        <a:pt x="1510915" y="998081"/>
                      </a:lnTo>
                      <a:lnTo>
                        <a:pt x="1518314" y="981037"/>
                      </a:lnTo>
                      <a:cubicBezTo>
                        <a:pt x="1526310" y="972449"/>
                        <a:pt x="1540525" y="969487"/>
                        <a:pt x="1561847" y="971856"/>
                      </a:cubicBezTo>
                      <a:close/>
                      <a:moveTo>
                        <a:pt x="2663492" y="969487"/>
                      </a:moveTo>
                      <a:cubicBezTo>
                        <a:pt x="2682445" y="988440"/>
                        <a:pt x="2684814" y="1012131"/>
                        <a:pt x="2684814" y="1038192"/>
                      </a:cubicBezTo>
                      <a:cubicBezTo>
                        <a:pt x="2684814" y="1012131"/>
                        <a:pt x="2682445" y="986071"/>
                        <a:pt x="2663492" y="969487"/>
                      </a:cubicBezTo>
                      <a:close/>
                      <a:moveTo>
                        <a:pt x="1426807" y="969487"/>
                      </a:moveTo>
                      <a:cubicBezTo>
                        <a:pt x="1441022" y="976595"/>
                        <a:pt x="1455237" y="983702"/>
                        <a:pt x="1469451" y="971856"/>
                      </a:cubicBezTo>
                      <a:cubicBezTo>
                        <a:pt x="1457606" y="981333"/>
                        <a:pt x="1443391" y="976595"/>
                        <a:pt x="1426807" y="969487"/>
                      </a:cubicBezTo>
                      <a:close/>
                      <a:moveTo>
                        <a:pt x="2267847" y="960011"/>
                      </a:moveTo>
                      <a:cubicBezTo>
                        <a:pt x="2260740" y="957642"/>
                        <a:pt x="2256002" y="962380"/>
                        <a:pt x="2251264" y="969487"/>
                      </a:cubicBezTo>
                      <a:cubicBezTo>
                        <a:pt x="2256002" y="962380"/>
                        <a:pt x="2260740" y="960011"/>
                        <a:pt x="2267847" y="960011"/>
                      </a:cubicBezTo>
                      <a:cubicBezTo>
                        <a:pt x="2277324" y="962380"/>
                        <a:pt x="2286800" y="969487"/>
                        <a:pt x="2301015" y="960011"/>
                      </a:cubicBezTo>
                      <a:cubicBezTo>
                        <a:pt x="2286800" y="969487"/>
                        <a:pt x="2277324" y="960011"/>
                        <a:pt x="2267847" y="960011"/>
                      </a:cubicBezTo>
                      <a:close/>
                      <a:moveTo>
                        <a:pt x="422297" y="955273"/>
                      </a:moveTo>
                      <a:cubicBezTo>
                        <a:pt x="434143" y="978964"/>
                        <a:pt x="453096" y="995548"/>
                        <a:pt x="479156" y="1000286"/>
                      </a:cubicBezTo>
                      <a:cubicBezTo>
                        <a:pt x="453096" y="993179"/>
                        <a:pt x="434143" y="978964"/>
                        <a:pt x="422297" y="955273"/>
                      </a:cubicBezTo>
                      <a:close/>
                      <a:moveTo>
                        <a:pt x="268304" y="955273"/>
                      </a:moveTo>
                      <a:lnTo>
                        <a:pt x="268879" y="980292"/>
                      </a:lnTo>
                      <a:lnTo>
                        <a:pt x="265934" y="1005024"/>
                      </a:lnTo>
                      <a:cubicBezTo>
                        <a:pt x="265934" y="997917"/>
                        <a:pt x="267711" y="989625"/>
                        <a:pt x="268896" y="981037"/>
                      </a:cubicBezTo>
                      <a:lnTo>
                        <a:pt x="268879" y="980292"/>
                      </a:lnTo>
                      <a:lnTo>
                        <a:pt x="268896" y="980148"/>
                      </a:lnTo>
                      <a:cubicBezTo>
                        <a:pt x="270081" y="971857"/>
                        <a:pt x="270673" y="963565"/>
                        <a:pt x="268304" y="955273"/>
                      </a:cubicBezTo>
                      <a:close/>
                      <a:moveTo>
                        <a:pt x="1843774" y="952903"/>
                      </a:moveTo>
                      <a:cubicBezTo>
                        <a:pt x="1841404" y="955273"/>
                        <a:pt x="1841404" y="960011"/>
                        <a:pt x="1836666" y="962380"/>
                      </a:cubicBezTo>
                      <a:cubicBezTo>
                        <a:pt x="1841404" y="960011"/>
                        <a:pt x="1843774" y="952903"/>
                        <a:pt x="1843774" y="952903"/>
                      </a:cubicBezTo>
                      <a:close/>
                      <a:moveTo>
                        <a:pt x="1599753" y="948165"/>
                      </a:moveTo>
                      <a:lnTo>
                        <a:pt x="1602547" y="959059"/>
                      </a:lnTo>
                      <a:lnTo>
                        <a:pt x="1595015" y="969487"/>
                      </a:lnTo>
                      <a:cubicBezTo>
                        <a:pt x="1598568" y="967118"/>
                        <a:pt x="1601530" y="963565"/>
                        <a:pt x="1602715" y="959715"/>
                      </a:cubicBezTo>
                      <a:lnTo>
                        <a:pt x="1602547" y="959059"/>
                      </a:lnTo>
                      <a:lnTo>
                        <a:pt x="1602715" y="958827"/>
                      </a:lnTo>
                      <a:cubicBezTo>
                        <a:pt x="1603899" y="955273"/>
                        <a:pt x="1603307" y="951719"/>
                        <a:pt x="1599753" y="948165"/>
                      </a:cubicBezTo>
                      <a:close/>
                      <a:moveTo>
                        <a:pt x="623673" y="941058"/>
                      </a:moveTo>
                      <a:cubicBezTo>
                        <a:pt x="628411" y="952903"/>
                        <a:pt x="644995" y="971856"/>
                        <a:pt x="630780" y="983702"/>
                      </a:cubicBezTo>
                      <a:cubicBezTo>
                        <a:pt x="647364" y="971856"/>
                        <a:pt x="628411" y="952903"/>
                        <a:pt x="623673" y="941058"/>
                      </a:cubicBezTo>
                      <a:close/>
                      <a:moveTo>
                        <a:pt x="2658753" y="931581"/>
                      </a:moveTo>
                      <a:cubicBezTo>
                        <a:pt x="2652830" y="932766"/>
                        <a:pt x="2649869" y="936320"/>
                        <a:pt x="2648093" y="940762"/>
                      </a:cubicBezTo>
                      <a:lnTo>
                        <a:pt x="2648057" y="940906"/>
                      </a:lnTo>
                      <a:lnTo>
                        <a:pt x="2647204" y="941650"/>
                      </a:lnTo>
                      <a:cubicBezTo>
                        <a:pt x="2645131" y="945796"/>
                        <a:pt x="2644539" y="950535"/>
                        <a:pt x="2644539" y="955273"/>
                      </a:cubicBezTo>
                      <a:cubicBezTo>
                        <a:pt x="2627955" y="955273"/>
                        <a:pt x="2611371" y="952903"/>
                        <a:pt x="2604263" y="933951"/>
                      </a:cubicBezTo>
                      <a:cubicBezTo>
                        <a:pt x="2611371" y="955273"/>
                        <a:pt x="2627955" y="957642"/>
                        <a:pt x="2644539" y="955273"/>
                      </a:cubicBezTo>
                      <a:lnTo>
                        <a:pt x="2648057" y="940906"/>
                      </a:lnTo>
                      <a:lnTo>
                        <a:pt x="2658753" y="931581"/>
                      </a:lnTo>
                      <a:cubicBezTo>
                        <a:pt x="2665861" y="931581"/>
                        <a:pt x="2670599" y="933951"/>
                        <a:pt x="2675337" y="936319"/>
                      </a:cubicBezTo>
                      <a:cubicBezTo>
                        <a:pt x="2670599" y="933951"/>
                        <a:pt x="2665861" y="929212"/>
                        <a:pt x="2658753" y="931581"/>
                      </a:cubicBezTo>
                      <a:close/>
                      <a:moveTo>
                        <a:pt x="2414733" y="926843"/>
                      </a:moveTo>
                      <a:cubicBezTo>
                        <a:pt x="2426579" y="941058"/>
                        <a:pt x="2433686" y="931581"/>
                        <a:pt x="2443163" y="929212"/>
                      </a:cubicBezTo>
                      <a:cubicBezTo>
                        <a:pt x="2452639" y="929212"/>
                        <a:pt x="2466854" y="926843"/>
                        <a:pt x="2471592" y="933951"/>
                      </a:cubicBezTo>
                      <a:cubicBezTo>
                        <a:pt x="2483438" y="955273"/>
                        <a:pt x="2502391" y="964749"/>
                        <a:pt x="2516606" y="983702"/>
                      </a:cubicBezTo>
                      <a:cubicBezTo>
                        <a:pt x="2504760" y="964749"/>
                        <a:pt x="2483438" y="955273"/>
                        <a:pt x="2471592" y="933951"/>
                      </a:cubicBezTo>
                      <a:cubicBezTo>
                        <a:pt x="2466854" y="924474"/>
                        <a:pt x="2455009" y="926843"/>
                        <a:pt x="2443163" y="929212"/>
                      </a:cubicBezTo>
                      <a:cubicBezTo>
                        <a:pt x="2433686" y="929212"/>
                        <a:pt x="2426579" y="941058"/>
                        <a:pt x="2414733" y="926843"/>
                      </a:cubicBezTo>
                      <a:close/>
                      <a:moveTo>
                        <a:pt x="2573465" y="922105"/>
                      </a:moveTo>
                      <a:cubicBezTo>
                        <a:pt x="2561619" y="929212"/>
                        <a:pt x="2542666" y="919736"/>
                        <a:pt x="2528451" y="933951"/>
                      </a:cubicBezTo>
                      <a:cubicBezTo>
                        <a:pt x="2540297" y="922105"/>
                        <a:pt x="2559250" y="929212"/>
                        <a:pt x="2573465" y="922105"/>
                      </a:cubicBezTo>
                      <a:close/>
                      <a:moveTo>
                        <a:pt x="2746411" y="917366"/>
                      </a:moveTo>
                      <a:cubicBezTo>
                        <a:pt x="2742857" y="917366"/>
                        <a:pt x="2740488" y="919143"/>
                        <a:pt x="2739008" y="921809"/>
                      </a:cubicBezTo>
                      <a:lnTo>
                        <a:pt x="2738930" y="922176"/>
                      </a:lnTo>
                      <a:lnTo>
                        <a:pt x="2738119" y="922697"/>
                      </a:lnTo>
                      <a:cubicBezTo>
                        <a:pt x="2736342" y="925067"/>
                        <a:pt x="2735750" y="928028"/>
                        <a:pt x="2736935" y="931581"/>
                      </a:cubicBezTo>
                      <a:lnTo>
                        <a:pt x="2738930" y="922176"/>
                      </a:lnTo>
                      <a:close/>
                      <a:moveTo>
                        <a:pt x="2691921" y="917366"/>
                      </a:moveTo>
                      <a:cubicBezTo>
                        <a:pt x="2696660" y="922105"/>
                        <a:pt x="2696660" y="936319"/>
                        <a:pt x="2696660" y="960011"/>
                      </a:cubicBezTo>
                      <a:cubicBezTo>
                        <a:pt x="2699028" y="936319"/>
                        <a:pt x="2699028" y="924474"/>
                        <a:pt x="2691921" y="917366"/>
                      </a:cubicBezTo>
                      <a:close/>
                      <a:moveTo>
                        <a:pt x="1964599" y="912628"/>
                      </a:moveTo>
                      <a:cubicBezTo>
                        <a:pt x="1969337" y="919736"/>
                        <a:pt x="1976445" y="924474"/>
                        <a:pt x="1978814" y="931581"/>
                      </a:cubicBezTo>
                      <a:cubicBezTo>
                        <a:pt x="1976445" y="922105"/>
                        <a:pt x="1966968" y="919736"/>
                        <a:pt x="1964599" y="912628"/>
                      </a:cubicBezTo>
                      <a:close/>
                      <a:moveTo>
                        <a:pt x="761082" y="903152"/>
                      </a:moveTo>
                      <a:cubicBezTo>
                        <a:pt x="763451" y="910259"/>
                        <a:pt x="765821" y="917366"/>
                        <a:pt x="758713" y="922105"/>
                      </a:cubicBezTo>
                      <a:cubicBezTo>
                        <a:pt x="768190" y="917366"/>
                        <a:pt x="765821" y="910259"/>
                        <a:pt x="761082" y="903152"/>
                      </a:cubicBezTo>
                      <a:close/>
                      <a:moveTo>
                        <a:pt x="915075" y="898414"/>
                      </a:moveTo>
                      <a:cubicBezTo>
                        <a:pt x="910337" y="938689"/>
                        <a:pt x="945874" y="941058"/>
                        <a:pt x="969565" y="952903"/>
                      </a:cubicBezTo>
                      <a:cubicBezTo>
                        <a:pt x="979042" y="957642"/>
                        <a:pt x="987334" y="962380"/>
                        <a:pt x="992072" y="968599"/>
                      </a:cubicBezTo>
                      <a:lnTo>
                        <a:pt x="996087" y="978887"/>
                      </a:lnTo>
                      <a:lnTo>
                        <a:pt x="993257" y="993179"/>
                      </a:lnTo>
                      <a:cubicBezTo>
                        <a:pt x="981411" y="1016870"/>
                        <a:pt x="1012210" y="1012131"/>
                        <a:pt x="1014579" y="1026346"/>
                      </a:cubicBezTo>
                      <a:cubicBezTo>
                        <a:pt x="1014579" y="1012131"/>
                        <a:pt x="983780" y="1016870"/>
                        <a:pt x="993257" y="993179"/>
                      </a:cubicBezTo>
                      <a:cubicBezTo>
                        <a:pt x="995626" y="987848"/>
                        <a:pt x="996514" y="983258"/>
                        <a:pt x="996218" y="979223"/>
                      </a:cubicBezTo>
                      <a:lnTo>
                        <a:pt x="996087" y="978887"/>
                      </a:lnTo>
                      <a:lnTo>
                        <a:pt x="996218" y="978224"/>
                      </a:lnTo>
                      <a:cubicBezTo>
                        <a:pt x="995329" y="965786"/>
                        <a:pt x="983780" y="960011"/>
                        <a:pt x="969565" y="952903"/>
                      </a:cubicBezTo>
                      <a:cubicBezTo>
                        <a:pt x="945874" y="941058"/>
                        <a:pt x="912706" y="938689"/>
                        <a:pt x="915075" y="898414"/>
                      </a:cubicBezTo>
                      <a:close/>
                      <a:moveTo>
                        <a:pt x="2620848" y="891306"/>
                      </a:moveTo>
                      <a:cubicBezTo>
                        <a:pt x="2618479" y="892491"/>
                        <a:pt x="2618479" y="895452"/>
                        <a:pt x="2619959" y="898710"/>
                      </a:cubicBezTo>
                      <a:lnTo>
                        <a:pt x="2620044" y="898807"/>
                      </a:lnTo>
                      <a:lnTo>
                        <a:pt x="2619959" y="899598"/>
                      </a:lnTo>
                      <a:cubicBezTo>
                        <a:pt x="2621440" y="902560"/>
                        <a:pt x="2624402" y="905521"/>
                        <a:pt x="2627955" y="907890"/>
                      </a:cubicBezTo>
                      <a:lnTo>
                        <a:pt x="2620044" y="898807"/>
                      </a:lnTo>
                      <a:close/>
                      <a:moveTo>
                        <a:pt x="2276139" y="864654"/>
                      </a:moveTo>
                      <a:cubicBezTo>
                        <a:pt x="2272586" y="864654"/>
                        <a:pt x="2269032" y="865246"/>
                        <a:pt x="2265478" y="865246"/>
                      </a:cubicBezTo>
                      <a:cubicBezTo>
                        <a:pt x="2265478" y="872353"/>
                        <a:pt x="2263109" y="881829"/>
                        <a:pt x="2267847" y="886568"/>
                      </a:cubicBezTo>
                      <a:cubicBezTo>
                        <a:pt x="2265478" y="881829"/>
                        <a:pt x="2267847" y="872353"/>
                        <a:pt x="2265478" y="865246"/>
                      </a:cubicBezTo>
                      <a:cubicBezTo>
                        <a:pt x="2272586" y="865246"/>
                        <a:pt x="2279693" y="865246"/>
                        <a:pt x="2286800" y="867615"/>
                      </a:cubicBezTo>
                      <a:cubicBezTo>
                        <a:pt x="2283247" y="865246"/>
                        <a:pt x="2279693" y="864654"/>
                        <a:pt x="2276139" y="864654"/>
                      </a:cubicBezTo>
                      <a:close/>
                      <a:moveTo>
                        <a:pt x="810834" y="843924"/>
                      </a:moveTo>
                      <a:cubicBezTo>
                        <a:pt x="817941" y="851031"/>
                        <a:pt x="817941" y="860507"/>
                        <a:pt x="813203" y="867615"/>
                      </a:cubicBezTo>
                      <a:cubicBezTo>
                        <a:pt x="820310" y="858138"/>
                        <a:pt x="817941" y="848662"/>
                        <a:pt x="810834" y="843924"/>
                      </a:cubicBezTo>
                      <a:close/>
                      <a:moveTo>
                        <a:pt x="1225431" y="839185"/>
                      </a:moveTo>
                      <a:cubicBezTo>
                        <a:pt x="1228985" y="842739"/>
                        <a:pt x="1234316" y="844516"/>
                        <a:pt x="1240534" y="844516"/>
                      </a:cubicBezTo>
                      <a:lnTo>
                        <a:pt x="1241033" y="844386"/>
                      </a:lnTo>
                      <a:lnTo>
                        <a:pt x="1241423" y="844516"/>
                      </a:lnTo>
                      <a:cubicBezTo>
                        <a:pt x="1247346" y="844516"/>
                        <a:pt x="1253861" y="842739"/>
                        <a:pt x="1260968" y="839185"/>
                      </a:cubicBezTo>
                      <a:lnTo>
                        <a:pt x="1241033" y="844386"/>
                      </a:lnTo>
                      <a:close/>
                      <a:moveTo>
                        <a:pt x="2414733" y="824971"/>
                      </a:moveTo>
                      <a:cubicBezTo>
                        <a:pt x="2417102" y="836816"/>
                        <a:pt x="2412364" y="853400"/>
                        <a:pt x="2419472" y="858138"/>
                      </a:cubicBezTo>
                      <a:cubicBezTo>
                        <a:pt x="2433686" y="877091"/>
                        <a:pt x="2436056" y="893675"/>
                        <a:pt x="2428948" y="907890"/>
                      </a:cubicBezTo>
                      <a:cubicBezTo>
                        <a:pt x="2436056" y="891306"/>
                        <a:pt x="2436056" y="877091"/>
                        <a:pt x="2419472" y="858138"/>
                      </a:cubicBezTo>
                      <a:cubicBezTo>
                        <a:pt x="2412364" y="851031"/>
                        <a:pt x="2417102" y="836816"/>
                        <a:pt x="2414733" y="824971"/>
                      </a:cubicBezTo>
                      <a:close/>
                      <a:moveTo>
                        <a:pt x="2369720" y="824971"/>
                      </a:moveTo>
                      <a:cubicBezTo>
                        <a:pt x="2331814" y="829709"/>
                        <a:pt x="2327076" y="836816"/>
                        <a:pt x="2324707" y="877091"/>
                      </a:cubicBezTo>
                      <a:cubicBezTo>
                        <a:pt x="2327076" y="839185"/>
                        <a:pt x="2334183" y="832078"/>
                        <a:pt x="2369720" y="824971"/>
                      </a:cubicBezTo>
                      <a:close/>
                      <a:moveTo>
                        <a:pt x="398606" y="820232"/>
                      </a:moveTo>
                      <a:lnTo>
                        <a:pt x="412303" y="830295"/>
                      </a:lnTo>
                      <a:lnTo>
                        <a:pt x="415190" y="841554"/>
                      </a:lnTo>
                      <a:cubicBezTo>
                        <a:pt x="416375" y="839185"/>
                        <a:pt x="415782" y="835040"/>
                        <a:pt x="413117" y="830894"/>
                      </a:cubicBezTo>
                      <a:lnTo>
                        <a:pt x="412303" y="830295"/>
                      </a:lnTo>
                      <a:lnTo>
                        <a:pt x="412228" y="830005"/>
                      </a:lnTo>
                      <a:cubicBezTo>
                        <a:pt x="409267" y="825563"/>
                        <a:pt x="404529" y="821417"/>
                        <a:pt x="398606" y="820232"/>
                      </a:cubicBezTo>
                      <a:close/>
                      <a:moveTo>
                        <a:pt x="1536971" y="818160"/>
                      </a:moveTo>
                      <a:cubicBezTo>
                        <a:pt x="1526310" y="817864"/>
                        <a:pt x="1515649" y="821417"/>
                        <a:pt x="1504988" y="829709"/>
                      </a:cubicBezTo>
                      <a:cubicBezTo>
                        <a:pt x="1526310" y="815494"/>
                        <a:pt x="1547633" y="815494"/>
                        <a:pt x="1568955" y="829709"/>
                      </a:cubicBezTo>
                      <a:cubicBezTo>
                        <a:pt x="1558294" y="822602"/>
                        <a:pt x="1547633" y="818456"/>
                        <a:pt x="1536971" y="818160"/>
                      </a:cubicBezTo>
                      <a:close/>
                      <a:moveTo>
                        <a:pt x="2635062" y="813125"/>
                      </a:moveTo>
                      <a:cubicBezTo>
                        <a:pt x="2639800" y="820232"/>
                        <a:pt x="2639800" y="827340"/>
                        <a:pt x="2635062" y="836816"/>
                      </a:cubicBezTo>
                      <a:cubicBezTo>
                        <a:pt x="2642170" y="824971"/>
                        <a:pt x="2639800" y="817863"/>
                        <a:pt x="2635062" y="813125"/>
                      </a:cubicBezTo>
                      <a:close/>
                      <a:moveTo>
                        <a:pt x="310948" y="810756"/>
                      </a:moveTo>
                      <a:cubicBezTo>
                        <a:pt x="315094" y="811941"/>
                        <a:pt x="318056" y="814310"/>
                        <a:pt x="320425" y="817863"/>
                      </a:cubicBezTo>
                      <a:cubicBezTo>
                        <a:pt x="319240" y="814310"/>
                        <a:pt x="316871" y="811941"/>
                        <a:pt x="312725" y="810756"/>
                      </a:cubicBezTo>
                      <a:close/>
                      <a:moveTo>
                        <a:pt x="396237" y="784695"/>
                      </a:moveTo>
                      <a:cubicBezTo>
                        <a:pt x="372545" y="801279"/>
                        <a:pt x="360700" y="851031"/>
                        <a:pt x="372545" y="881829"/>
                      </a:cubicBezTo>
                      <a:cubicBezTo>
                        <a:pt x="360700" y="851031"/>
                        <a:pt x="374915" y="801279"/>
                        <a:pt x="396237" y="784695"/>
                      </a:cubicBezTo>
                      <a:close/>
                      <a:moveTo>
                        <a:pt x="1118820" y="770481"/>
                      </a:moveTo>
                      <a:cubicBezTo>
                        <a:pt x="1142512" y="772850"/>
                        <a:pt x="1156727" y="796541"/>
                        <a:pt x="1182787" y="794172"/>
                      </a:cubicBezTo>
                      <a:cubicBezTo>
                        <a:pt x="1159096" y="796541"/>
                        <a:pt x="1142512" y="772850"/>
                        <a:pt x="1118820" y="770481"/>
                      </a:cubicBezTo>
                      <a:close/>
                      <a:moveTo>
                        <a:pt x="2817485" y="744420"/>
                      </a:moveTo>
                      <a:cubicBezTo>
                        <a:pt x="2812747" y="761004"/>
                        <a:pt x="2836438" y="770481"/>
                        <a:pt x="2843545" y="784695"/>
                      </a:cubicBezTo>
                      <a:cubicBezTo>
                        <a:pt x="2836438" y="770481"/>
                        <a:pt x="2812747" y="758635"/>
                        <a:pt x="2817485" y="744420"/>
                      </a:cubicBezTo>
                      <a:close/>
                      <a:moveTo>
                        <a:pt x="877169" y="744420"/>
                      </a:moveTo>
                      <a:cubicBezTo>
                        <a:pt x="862955" y="751528"/>
                        <a:pt x="858216" y="765742"/>
                        <a:pt x="858216" y="782326"/>
                      </a:cubicBezTo>
                      <a:cubicBezTo>
                        <a:pt x="858216" y="832078"/>
                        <a:pt x="858216" y="884199"/>
                        <a:pt x="851109" y="936319"/>
                      </a:cubicBezTo>
                      <a:cubicBezTo>
                        <a:pt x="858216" y="884199"/>
                        <a:pt x="858216" y="834447"/>
                        <a:pt x="858216" y="782326"/>
                      </a:cubicBezTo>
                      <a:cubicBezTo>
                        <a:pt x="858216" y="765742"/>
                        <a:pt x="862955" y="753897"/>
                        <a:pt x="877169" y="744420"/>
                      </a:cubicBezTo>
                      <a:close/>
                      <a:moveTo>
                        <a:pt x="1497881" y="737313"/>
                      </a:moveTo>
                      <a:cubicBezTo>
                        <a:pt x="1483666" y="746790"/>
                        <a:pt x="1476559" y="751528"/>
                        <a:pt x="1474782" y="758339"/>
                      </a:cubicBezTo>
                      <a:lnTo>
                        <a:pt x="1474920" y="759916"/>
                      </a:lnTo>
                      <a:lnTo>
                        <a:pt x="1474782" y="760116"/>
                      </a:lnTo>
                      <a:cubicBezTo>
                        <a:pt x="1473005" y="766927"/>
                        <a:pt x="1476559" y="775219"/>
                        <a:pt x="1483666" y="791803"/>
                      </a:cubicBezTo>
                      <a:cubicBezTo>
                        <a:pt x="1480112" y="782919"/>
                        <a:pt x="1477447" y="776256"/>
                        <a:pt x="1475892" y="770962"/>
                      </a:cubicBezTo>
                      <a:lnTo>
                        <a:pt x="1474920" y="759916"/>
                      </a:lnTo>
                      <a:lnTo>
                        <a:pt x="1481667" y="750158"/>
                      </a:lnTo>
                      <a:cubicBezTo>
                        <a:pt x="1485443" y="746642"/>
                        <a:pt x="1490774" y="742644"/>
                        <a:pt x="1497881" y="737313"/>
                      </a:cubicBezTo>
                      <a:close/>
                      <a:moveTo>
                        <a:pt x="1692149" y="713622"/>
                      </a:moveTo>
                      <a:cubicBezTo>
                        <a:pt x="1696888" y="715991"/>
                        <a:pt x="1701626" y="720729"/>
                        <a:pt x="1699257" y="725467"/>
                      </a:cubicBezTo>
                      <a:cubicBezTo>
                        <a:pt x="1701626" y="718360"/>
                        <a:pt x="1696888" y="715991"/>
                        <a:pt x="1692149" y="713622"/>
                      </a:cubicBezTo>
                      <a:close/>
                      <a:moveTo>
                        <a:pt x="834525" y="713622"/>
                      </a:moveTo>
                      <a:cubicBezTo>
                        <a:pt x="827418" y="720729"/>
                        <a:pt x="820310" y="734944"/>
                        <a:pt x="810834" y="761004"/>
                      </a:cubicBezTo>
                      <a:cubicBezTo>
                        <a:pt x="822679" y="734944"/>
                        <a:pt x="827418" y="720729"/>
                        <a:pt x="834525" y="713622"/>
                      </a:cubicBezTo>
                      <a:close/>
                      <a:moveTo>
                        <a:pt x="479156" y="711252"/>
                      </a:moveTo>
                      <a:cubicBezTo>
                        <a:pt x="476195" y="720729"/>
                        <a:pt x="475750" y="729169"/>
                        <a:pt x="477046" y="736906"/>
                      </a:cubicBezTo>
                      <a:lnTo>
                        <a:pt x="477133" y="737129"/>
                      </a:lnTo>
                      <a:lnTo>
                        <a:pt x="477046" y="738239"/>
                      </a:lnTo>
                      <a:cubicBezTo>
                        <a:pt x="480933" y="762337"/>
                        <a:pt x="500478" y="778773"/>
                        <a:pt x="514693" y="796541"/>
                      </a:cubicBezTo>
                      <a:cubicBezTo>
                        <a:pt x="507586" y="806017"/>
                        <a:pt x="498109" y="813125"/>
                        <a:pt x="486263" y="810756"/>
                      </a:cubicBezTo>
                      <a:cubicBezTo>
                        <a:pt x="498109" y="815494"/>
                        <a:pt x="505217" y="806017"/>
                        <a:pt x="514693" y="796541"/>
                      </a:cubicBezTo>
                      <a:cubicBezTo>
                        <a:pt x="505217" y="783511"/>
                        <a:pt x="493371" y="771666"/>
                        <a:pt x="485375" y="758339"/>
                      </a:cubicBezTo>
                      <a:lnTo>
                        <a:pt x="477133" y="737129"/>
                      </a:lnTo>
                      <a:close/>
                      <a:moveTo>
                        <a:pt x="1649505" y="706514"/>
                      </a:moveTo>
                      <a:cubicBezTo>
                        <a:pt x="1644767" y="706514"/>
                        <a:pt x="1640028" y="713622"/>
                        <a:pt x="1635290" y="727836"/>
                      </a:cubicBezTo>
                      <a:cubicBezTo>
                        <a:pt x="1630552" y="737313"/>
                        <a:pt x="1628183" y="749159"/>
                        <a:pt x="1618706" y="751528"/>
                      </a:cubicBezTo>
                      <a:cubicBezTo>
                        <a:pt x="1603307" y="755082"/>
                        <a:pt x="1600346" y="762189"/>
                        <a:pt x="1601234" y="770481"/>
                      </a:cubicBezTo>
                      <a:lnTo>
                        <a:pt x="1601334" y="770945"/>
                      </a:lnTo>
                      <a:lnTo>
                        <a:pt x="1601234" y="771369"/>
                      </a:lnTo>
                      <a:cubicBezTo>
                        <a:pt x="1602123" y="779365"/>
                        <a:pt x="1606861" y="788249"/>
                        <a:pt x="1606861" y="796541"/>
                      </a:cubicBezTo>
                      <a:cubicBezTo>
                        <a:pt x="1609230" y="803649"/>
                        <a:pt x="1618706" y="813125"/>
                        <a:pt x="1609230" y="822601"/>
                      </a:cubicBezTo>
                      <a:cubicBezTo>
                        <a:pt x="1621076" y="813125"/>
                        <a:pt x="1609230" y="803649"/>
                        <a:pt x="1606861" y="796541"/>
                      </a:cubicBezTo>
                      <a:lnTo>
                        <a:pt x="1601334" y="770945"/>
                      </a:lnTo>
                      <a:lnTo>
                        <a:pt x="1603862" y="760227"/>
                      </a:lnTo>
                      <a:cubicBezTo>
                        <a:pt x="1606416" y="756859"/>
                        <a:pt x="1611007" y="753897"/>
                        <a:pt x="1618706" y="751528"/>
                      </a:cubicBezTo>
                      <a:cubicBezTo>
                        <a:pt x="1628183" y="749159"/>
                        <a:pt x="1632921" y="737313"/>
                        <a:pt x="1635290" y="727836"/>
                      </a:cubicBezTo>
                      <a:cubicBezTo>
                        <a:pt x="1640028" y="715991"/>
                        <a:pt x="1644767" y="706514"/>
                        <a:pt x="1649505" y="706514"/>
                      </a:cubicBezTo>
                      <a:close/>
                      <a:moveTo>
                        <a:pt x="2592418" y="699407"/>
                      </a:moveTo>
                      <a:cubicBezTo>
                        <a:pt x="2592418" y="701776"/>
                        <a:pt x="2587680" y="704145"/>
                        <a:pt x="2590049" y="706514"/>
                      </a:cubicBezTo>
                      <a:cubicBezTo>
                        <a:pt x="2587680" y="706514"/>
                        <a:pt x="2592418" y="701776"/>
                        <a:pt x="2592418" y="699407"/>
                      </a:cubicBezTo>
                      <a:close/>
                      <a:moveTo>
                        <a:pt x="938767" y="697038"/>
                      </a:moveTo>
                      <a:cubicBezTo>
                        <a:pt x="926921" y="694669"/>
                        <a:pt x="915075" y="706514"/>
                        <a:pt x="924552" y="720729"/>
                      </a:cubicBezTo>
                      <a:cubicBezTo>
                        <a:pt x="936398" y="739682"/>
                        <a:pt x="929290" y="744420"/>
                        <a:pt x="912706" y="744420"/>
                      </a:cubicBezTo>
                      <a:cubicBezTo>
                        <a:pt x="929290" y="744420"/>
                        <a:pt x="938767" y="739682"/>
                        <a:pt x="924552" y="720729"/>
                      </a:cubicBezTo>
                      <a:cubicBezTo>
                        <a:pt x="915075" y="706514"/>
                        <a:pt x="929290" y="694669"/>
                        <a:pt x="938767" y="697038"/>
                      </a:cubicBezTo>
                      <a:close/>
                      <a:moveTo>
                        <a:pt x="1590277" y="680454"/>
                      </a:moveTo>
                      <a:cubicBezTo>
                        <a:pt x="1602122" y="692299"/>
                        <a:pt x="1621076" y="701776"/>
                        <a:pt x="1616337" y="723098"/>
                      </a:cubicBezTo>
                      <a:cubicBezTo>
                        <a:pt x="1621076" y="699407"/>
                        <a:pt x="1602122" y="689930"/>
                        <a:pt x="1590277" y="680454"/>
                      </a:cubicBezTo>
                      <a:close/>
                      <a:moveTo>
                        <a:pt x="2234680" y="675715"/>
                      </a:moveTo>
                      <a:cubicBezTo>
                        <a:pt x="2220465" y="673346"/>
                        <a:pt x="2218096" y="685192"/>
                        <a:pt x="2215727" y="692299"/>
                      </a:cubicBezTo>
                      <a:cubicBezTo>
                        <a:pt x="2208619" y="706514"/>
                        <a:pt x="2194405" y="711252"/>
                        <a:pt x="2177820" y="713622"/>
                      </a:cubicBezTo>
                      <a:cubicBezTo>
                        <a:pt x="2194405" y="711252"/>
                        <a:pt x="2206250" y="708883"/>
                        <a:pt x="2215727" y="692299"/>
                      </a:cubicBezTo>
                      <a:cubicBezTo>
                        <a:pt x="2220465" y="685192"/>
                        <a:pt x="2220465" y="673346"/>
                        <a:pt x="2234680" y="675715"/>
                      </a:cubicBezTo>
                      <a:close/>
                      <a:moveTo>
                        <a:pt x="2414733" y="670977"/>
                      </a:moveTo>
                      <a:cubicBezTo>
                        <a:pt x="2424210" y="674531"/>
                        <a:pt x="2430725" y="682823"/>
                        <a:pt x="2438128" y="690819"/>
                      </a:cubicBezTo>
                      <a:lnTo>
                        <a:pt x="2440744" y="692464"/>
                      </a:lnTo>
                      <a:lnTo>
                        <a:pt x="2450715" y="701961"/>
                      </a:lnTo>
                      <a:cubicBezTo>
                        <a:pt x="2455157" y="705182"/>
                        <a:pt x="2460339" y="707699"/>
                        <a:pt x="2466854" y="708883"/>
                      </a:cubicBezTo>
                      <a:lnTo>
                        <a:pt x="2440744" y="692464"/>
                      </a:lnTo>
                      <a:lnTo>
                        <a:pt x="2439017" y="690819"/>
                      </a:lnTo>
                      <a:cubicBezTo>
                        <a:pt x="2431910" y="682823"/>
                        <a:pt x="2425395" y="674531"/>
                        <a:pt x="2414733" y="670977"/>
                      </a:cubicBezTo>
                      <a:close/>
                      <a:moveTo>
                        <a:pt x="1130666" y="670977"/>
                      </a:moveTo>
                      <a:cubicBezTo>
                        <a:pt x="1128297" y="666239"/>
                        <a:pt x="1118820" y="673346"/>
                        <a:pt x="1116451" y="678085"/>
                      </a:cubicBezTo>
                      <a:cubicBezTo>
                        <a:pt x="1121190" y="673346"/>
                        <a:pt x="1128297" y="666239"/>
                        <a:pt x="1130666" y="670977"/>
                      </a:cubicBezTo>
                      <a:close/>
                      <a:moveTo>
                        <a:pt x="2125700" y="668608"/>
                      </a:moveTo>
                      <a:cubicBezTo>
                        <a:pt x="2123331" y="668608"/>
                        <a:pt x="2118592" y="673346"/>
                        <a:pt x="2111485" y="685192"/>
                      </a:cubicBezTo>
                      <a:cubicBezTo>
                        <a:pt x="2118592" y="675715"/>
                        <a:pt x="2123331" y="668608"/>
                        <a:pt x="2125700" y="668608"/>
                      </a:cubicBezTo>
                      <a:close/>
                      <a:moveTo>
                        <a:pt x="1478928" y="666239"/>
                      </a:moveTo>
                      <a:cubicBezTo>
                        <a:pt x="1474189" y="666239"/>
                        <a:pt x="1471228" y="669793"/>
                        <a:pt x="1469451" y="675124"/>
                      </a:cubicBezTo>
                      <a:lnTo>
                        <a:pt x="1469444" y="675181"/>
                      </a:lnTo>
                      <a:lnTo>
                        <a:pt x="1468563" y="676012"/>
                      </a:lnTo>
                      <a:cubicBezTo>
                        <a:pt x="1467082" y="681047"/>
                        <a:pt x="1467082" y="687562"/>
                        <a:pt x="1467082" y="694669"/>
                      </a:cubicBezTo>
                      <a:lnTo>
                        <a:pt x="1469444" y="675181"/>
                      </a:lnTo>
                      <a:close/>
                      <a:moveTo>
                        <a:pt x="334639" y="666239"/>
                      </a:moveTo>
                      <a:cubicBezTo>
                        <a:pt x="337008" y="666239"/>
                        <a:pt x="341747" y="668608"/>
                        <a:pt x="341747" y="673346"/>
                      </a:cubicBezTo>
                      <a:cubicBezTo>
                        <a:pt x="344116" y="668608"/>
                        <a:pt x="339378" y="666239"/>
                        <a:pt x="334639" y="666239"/>
                      </a:cubicBezTo>
                      <a:close/>
                      <a:moveTo>
                        <a:pt x="1547633" y="663870"/>
                      </a:moveTo>
                      <a:cubicBezTo>
                        <a:pt x="1533418" y="663870"/>
                        <a:pt x="1519203" y="673346"/>
                        <a:pt x="1502619" y="670977"/>
                      </a:cubicBezTo>
                      <a:cubicBezTo>
                        <a:pt x="1516834" y="675715"/>
                        <a:pt x="1531049" y="663870"/>
                        <a:pt x="1547633" y="663870"/>
                      </a:cubicBezTo>
                      <a:close/>
                      <a:moveTo>
                        <a:pt x="1054854" y="661501"/>
                      </a:moveTo>
                      <a:cubicBezTo>
                        <a:pt x="1050116" y="678085"/>
                        <a:pt x="1054854" y="699407"/>
                        <a:pt x="1031163" y="699407"/>
                      </a:cubicBezTo>
                      <a:cubicBezTo>
                        <a:pt x="1057223" y="699407"/>
                        <a:pt x="1050116" y="678085"/>
                        <a:pt x="1054854" y="661501"/>
                      </a:cubicBezTo>
                      <a:close/>
                      <a:moveTo>
                        <a:pt x="798988" y="659132"/>
                      </a:moveTo>
                      <a:cubicBezTo>
                        <a:pt x="798988" y="656763"/>
                        <a:pt x="794250" y="661501"/>
                        <a:pt x="791881" y="661501"/>
                      </a:cubicBezTo>
                      <a:cubicBezTo>
                        <a:pt x="796619" y="661501"/>
                        <a:pt x="798988" y="659132"/>
                        <a:pt x="798988" y="659132"/>
                      </a:cubicBezTo>
                      <a:close/>
                      <a:moveTo>
                        <a:pt x="960089" y="652024"/>
                      </a:moveTo>
                      <a:cubicBezTo>
                        <a:pt x="971935" y="661501"/>
                        <a:pt x="983780" y="663870"/>
                        <a:pt x="997995" y="663870"/>
                      </a:cubicBezTo>
                      <a:cubicBezTo>
                        <a:pt x="986149" y="663870"/>
                        <a:pt x="971935" y="661501"/>
                        <a:pt x="960089" y="652024"/>
                      </a:cubicBezTo>
                      <a:close/>
                      <a:moveTo>
                        <a:pt x="2568726" y="647286"/>
                      </a:moveTo>
                      <a:lnTo>
                        <a:pt x="2574583" y="658120"/>
                      </a:lnTo>
                      <a:lnTo>
                        <a:pt x="2573465" y="670977"/>
                      </a:lnTo>
                      <a:cubicBezTo>
                        <a:pt x="2566358" y="689930"/>
                        <a:pt x="2554512" y="704145"/>
                        <a:pt x="2533190" y="701776"/>
                      </a:cubicBezTo>
                      <a:cubicBezTo>
                        <a:pt x="2523713" y="701776"/>
                        <a:pt x="2511868" y="689930"/>
                        <a:pt x="2507129" y="704145"/>
                      </a:cubicBezTo>
                      <a:cubicBezTo>
                        <a:pt x="2511868" y="692299"/>
                        <a:pt x="2523713" y="701776"/>
                        <a:pt x="2533190" y="701776"/>
                      </a:cubicBezTo>
                      <a:cubicBezTo>
                        <a:pt x="2554512" y="704145"/>
                        <a:pt x="2566358" y="692299"/>
                        <a:pt x="2573465" y="670977"/>
                      </a:cubicBezTo>
                      <a:cubicBezTo>
                        <a:pt x="2574649" y="667424"/>
                        <a:pt x="2575242" y="662686"/>
                        <a:pt x="2574649" y="658243"/>
                      </a:cubicBezTo>
                      <a:lnTo>
                        <a:pt x="2574583" y="658120"/>
                      </a:lnTo>
                      <a:lnTo>
                        <a:pt x="2574649" y="657355"/>
                      </a:lnTo>
                      <a:cubicBezTo>
                        <a:pt x="2574057" y="653209"/>
                        <a:pt x="2572280" y="649655"/>
                        <a:pt x="2568726" y="647286"/>
                      </a:cubicBezTo>
                      <a:close/>
                      <a:moveTo>
                        <a:pt x="1635290" y="635440"/>
                      </a:moveTo>
                      <a:cubicBezTo>
                        <a:pt x="1642398" y="656763"/>
                        <a:pt x="1654243" y="649655"/>
                        <a:pt x="1666089" y="642548"/>
                      </a:cubicBezTo>
                      <a:cubicBezTo>
                        <a:pt x="1654243" y="647286"/>
                        <a:pt x="1642398" y="656763"/>
                        <a:pt x="1635290" y="635440"/>
                      </a:cubicBezTo>
                      <a:close/>
                      <a:moveTo>
                        <a:pt x="1964599" y="633071"/>
                      </a:moveTo>
                      <a:cubicBezTo>
                        <a:pt x="1964599" y="644917"/>
                        <a:pt x="1964599" y="661501"/>
                        <a:pt x="1945646" y="661501"/>
                      </a:cubicBezTo>
                      <a:cubicBezTo>
                        <a:pt x="1964599" y="661501"/>
                        <a:pt x="1964599" y="647286"/>
                        <a:pt x="1964599" y="633071"/>
                      </a:cubicBezTo>
                      <a:close/>
                      <a:moveTo>
                        <a:pt x="2725089" y="621226"/>
                      </a:moveTo>
                      <a:cubicBezTo>
                        <a:pt x="2732196" y="625964"/>
                        <a:pt x="2739304" y="633071"/>
                        <a:pt x="2744042" y="642548"/>
                      </a:cubicBezTo>
                      <a:cubicBezTo>
                        <a:pt x="2736935" y="633071"/>
                        <a:pt x="2732196" y="623595"/>
                        <a:pt x="2725089" y="621226"/>
                      </a:cubicBezTo>
                      <a:close/>
                      <a:moveTo>
                        <a:pt x="2004874" y="614118"/>
                      </a:moveTo>
                      <a:cubicBezTo>
                        <a:pt x="2019089" y="611749"/>
                        <a:pt x="2033304" y="616487"/>
                        <a:pt x="2045149" y="623595"/>
                      </a:cubicBezTo>
                      <a:cubicBezTo>
                        <a:pt x="2033304" y="616487"/>
                        <a:pt x="2021458" y="611749"/>
                        <a:pt x="2004874" y="614118"/>
                      </a:cubicBezTo>
                      <a:close/>
                      <a:moveTo>
                        <a:pt x="547861" y="614118"/>
                      </a:moveTo>
                      <a:cubicBezTo>
                        <a:pt x="524169" y="652024"/>
                        <a:pt x="543123" y="701776"/>
                        <a:pt x="519431" y="742051"/>
                      </a:cubicBezTo>
                      <a:cubicBezTo>
                        <a:pt x="543123" y="701776"/>
                        <a:pt x="526539" y="654393"/>
                        <a:pt x="547861" y="614118"/>
                      </a:cubicBezTo>
                      <a:close/>
                      <a:moveTo>
                        <a:pt x="893753" y="602273"/>
                      </a:moveTo>
                      <a:cubicBezTo>
                        <a:pt x="896123" y="609380"/>
                        <a:pt x="896123" y="614118"/>
                        <a:pt x="891384" y="621226"/>
                      </a:cubicBezTo>
                      <a:cubicBezTo>
                        <a:pt x="881908" y="630702"/>
                        <a:pt x="865324" y="630702"/>
                        <a:pt x="862955" y="649655"/>
                      </a:cubicBezTo>
                      <a:cubicBezTo>
                        <a:pt x="867693" y="630702"/>
                        <a:pt x="884277" y="630702"/>
                        <a:pt x="891384" y="621226"/>
                      </a:cubicBezTo>
                      <a:cubicBezTo>
                        <a:pt x="896123" y="614118"/>
                        <a:pt x="898492" y="607011"/>
                        <a:pt x="893753" y="602273"/>
                      </a:cubicBezTo>
                      <a:close/>
                      <a:moveTo>
                        <a:pt x="2426579" y="595165"/>
                      </a:moveTo>
                      <a:cubicBezTo>
                        <a:pt x="2417102" y="595165"/>
                        <a:pt x="2405257" y="592796"/>
                        <a:pt x="2398149" y="602273"/>
                      </a:cubicBezTo>
                      <a:cubicBezTo>
                        <a:pt x="2381566" y="628333"/>
                        <a:pt x="2350767" y="628333"/>
                        <a:pt x="2327076" y="637809"/>
                      </a:cubicBezTo>
                      <a:cubicBezTo>
                        <a:pt x="2353136" y="630702"/>
                        <a:pt x="2381566" y="630702"/>
                        <a:pt x="2398149" y="602273"/>
                      </a:cubicBezTo>
                      <a:cubicBezTo>
                        <a:pt x="2402888" y="595165"/>
                        <a:pt x="2417102" y="597534"/>
                        <a:pt x="2426579" y="595165"/>
                      </a:cubicBezTo>
                      <a:close/>
                      <a:moveTo>
                        <a:pt x="745683" y="586577"/>
                      </a:moveTo>
                      <a:cubicBezTo>
                        <a:pt x="738576" y="589243"/>
                        <a:pt x="732653" y="595166"/>
                        <a:pt x="727914" y="602273"/>
                      </a:cubicBezTo>
                      <a:cubicBezTo>
                        <a:pt x="739760" y="588058"/>
                        <a:pt x="751606" y="580950"/>
                        <a:pt x="770559" y="590427"/>
                      </a:cubicBezTo>
                      <a:lnTo>
                        <a:pt x="793192" y="604645"/>
                      </a:lnTo>
                      <a:lnTo>
                        <a:pt x="801543" y="616414"/>
                      </a:lnTo>
                      <a:cubicBezTo>
                        <a:pt x="803875" y="621522"/>
                        <a:pt x="805504" y="627741"/>
                        <a:pt x="806096" y="635440"/>
                      </a:cubicBezTo>
                      <a:cubicBezTo>
                        <a:pt x="804912" y="620041"/>
                        <a:pt x="800173" y="611157"/>
                        <a:pt x="793658" y="604938"/>
                      </a:cubicBezTo>
                      <a:lnTo>
                        <a:pt x="793192" y="604645"/>
                      </a:lnTo>
                      <a:lnTo>
                        <a:pt x="792769" y="604050"/>
                      </a:lnTo>
                      <a:cubicBezTo>
                        <a:pt x="785958" y="597535"/>
                        <a:pt x="777666" y="593981"/>
                        <a:pt x="770559" y="590427"/>
                      </a:cubicBezTo>
                      <a:cubicBezTo>
                        <a:pt x="761083" y="584504"/>
                        <a:pt x="752791" y="583912"/>
                        <a:pt x="745683" y="586577"/>
                      </a:cubicBezTo>
                      <a:close/>
                      <a:moveTo>
                        <a:pt x="2256002" y="585689"/>
                      </a:moveTo>
                      <a:cubicBezTo>
                        <a:pt x="2253633" y="602273"/>
                        <a:pt x="2260740" y="609380"/>
                        <a:pt x="2274955" y="616487"/>
                      </a:cubicBezTo>
                      <a:cubicBezTo>
                        <a:pt x="2260740" y="609380"/>
                        <a:pt x="2256002" y="599903"/>
                        <a:pt x="2256002" y="585689"/>
                      </a:cubicBezTo>
                      <a:close/>
                      <a:moveTo>
                        <a:pt x="844002" y="576212"/>
                      </a:moveTo>
                      <a:cubicBezTo>
                        <a:pt x="851109" y="590427"/>
                        <a:pt x="820310" y="597534"/>
                        <a:pt x="836894" y="609380"/>
                      </a:cubicBezTo>
                      <a:cubicBezTo>
                        <a:pt x="822679" y="597534"/>
                        <a:pt x="851109" y="590427"/>
                        <a:pt x="844002" y="576212"/>
                      </a:cubicBezTo>
                      <a:close/>
                      <a:moveTo>
                        <a:pt x="1531345" y="564071"/>
                      </a:moveTo>
                      <a:cubicBezTo>
                        <a:pt x="1520980" y="566736"/>
                        <a:pt x="1512096" y="576212"/>
                        <a:pt x="1504988" y="592796"/>
                      </a:cubicBezTo>
                      <a:cubicBezTo>
                        <a:pt x="1500250" y="585689"/>
                        <a:pt x="1497881" y="583320"/>
                        <a:pt x="1497881" y="578581"/>
                      </a:cubicBezTo>
                      <a:cubicBezTo>
                        <a:pt x="1497881" y="580950"/>
                        <a:pt x="1500250" y="583320"/>
                        <a:pt x="1504988" y="592796"/>
                      </a:cubicBezTo>
                      <a:cubicBezTo>
                        <a:pt x="1521572" y="561997"/>
                        <a:pt x="1540525" y="554890"/>
                        <a:pt x="1566586" y="576212"/>
                      </a:cubicBezTo>
                      <a:cubicBezTo>
                        <a:pt x="1576062" y="585689"/>
                        <a:pt x="1585539" y="578581"/>
                        <a:pt x="1592646" y="569105"/>
                      </a:cubicBezTo>
                      <a:cubicBezTo>
                        <a:pt x="1585539" y="578581"/>
                        <a:pt x="1576062" y="583320"/>
                        <a:pt x="1566586" y="576212"/>
                      </a:cubicBezTo>
                      <a:cubicBezTo>
                        <a:pt x="1553556" y="565551"/>
                        <a:pt x="1541710" y="561405"/>
                        <a:pt x="1531345" y="564071"/>
                      </a:cubicBezTo>
                      <a:close/>
                      <a:moveTo>
                        <a:pt x="2301015" y="543044"/>
                      </a:moveTo>
                      <a:cubicBezTo>
                        <a:pt x="2298646" y="566736"/>
                        <a:pt x="2286800" y="561997"/>
                        <a:pt x="2277324" y="564367"/>
                      </a:cubicBezTo>
                      <a:cubicBezTo>
                        <a:pt x="2286800" y="564367"/>
                        <a:pt x="2298646" y="566736"/>
                        <a:pt x="2301015" y="543044"/>
                      </a:cubicBezTo>
                      <a:close/>
                      <a:moveTo>
                        <a:pt x="2599525" y="540675"/>
                      </a:moveTo>
                      <a:cubicBezTo>
                        <a:pt x="2606633" y="561997"/>
                        <a:pt x="2625586" y="580950"/>
                        <a:pt x="2635062" y="604642"/>
                      </a:cubicBezTo>
                      <a:cubicBezTo>
                        <a:pt x="2627955" y="580950"/>
                        <a:pt x="2606633" y="561997"/>
                        <a:pt x="2599525" y="540675"/>
                      </a:cubicBezTo>
                      <a:close/>
                      <a:moveTo>
                        <a:pt x="573921" y="538306"/>
                      </a:moveTo>
                      <a:cubicBezTo>
                        <a:pt x="563260" y="552521"/>
                        <a:pt x="544603" y="566736"/>
                        <a:pt x="542938" y="586948"/>
                      </a:cubicBezTo>
                      <a:lnTo>
                        <a:pt x="542983" y="587154"/>
                      </a:lnTo>
                      <a:lnTo>
                        <a:pt x="542938" y="587281"/>
                      </a:lnTo>
                      <a:cubicBezTo>
                        <a:pt x="542382" y="593833"/>
                        <a:pt x="543715" y="601088"/>
                        <a:pt x="547861" y="609380"/>
                      </a:cubicBezTo>
                      <a:lnTo>
                        <a:pt x="542983" y="587154"/>
                      </a:lnTo>
                      <a:lnTo>
                        <a:pt x="549341" y="569401"/>
                      </a:lnTo>
                      <a:cubicBezTo>
                        <a:pt x="556153" y="558444"/>
                        <a:pt x="566814" y="548967"/>
                        <a:pt x="573921" y="538306"/>
                      </a:cubicBezTo>
                      <a:close/>
                      <a:moveTo>
                        <a:pt x="246982" y="524091"/>
                      </a:moveTo>
                      <a:cubicBezTo>
                        <a:pt x="225659" y="521722"/>
                        <a:pt x="209076" y="526461"/>
                        <a:pt x="197230" y="547783"/>
                      </a:cubicBezTo>
                      <a:cubicBezTo>
                        <a:pt x="187753" y="559628"/>
                        <a:pt x="180646" y="571474"/>
                        <a:pt x="183015" y="588058"/>
                      </a:cubicBezTo>
                      <a:cubicBezTo>
                        <a:pt x="180646" y="573843"/>
                        <a:pt x="190122" y="561997"/>
                        <a:pt x="197230" y="547783"/>
                      </a:cubicBezTo>
                      <a:cubicBezTo>
                        <a:pt x="209076" y="526461"/>
                        <a:pt x="225659" y="524091"/>
                        <a:pt x="246982" y="524091"/>
                      </a:cubicBezTo>
                      <a:close/>
                      <a:moveTo>
                        <a:pt x="1125928" y="500400"/>
                      </a:moveTo>
                      <a:cubicBezTo>
                        <a:pt x="1135404" y="505138"/>
                        <a:pt x="1147250" y="507507"/>
                        <a:pt x="1156727" y="512246"/>
                      </a:cubicBezTo>
                      <a:cubicBezTo>
                        <a:pt x="1147250" y="505138"/>
                        <a:pt x="1135404" y="505138"/>
                        <a:pt x="1125928" y="500400"/>
                      </a:cubicBezTo>
                      <a:close/>
                      <a:moveTo>
                        <a:pt x="1455237" y="495662"/>
                      </a:moveTo>
                      <a:cubicBezTo>
                        <a:pt x="1483666" y="509876"/>
                        <a:pt x="1497881" y="519353"/>
                        <a:pt x="1500250" y="535937"/>
                      </a:cubicBezTo>
                      <a:cubicBezTo>
                        <a:pt x="1497881" y="516984"/>
                        <a:pt x="1486035" y="509876"/>
                        <a:pt x="1455237" y="495662"/>
                      </a:cubicBezTo>
                      <a:close/>
                      <a:moveTo>
                        <a:pt x="583398" y="490924"/>
                      </a:moveTo>
                      <a:cubicBezTo>
                        <a:pt x="583398" y="493293"/>
                        <a:pt x="581029" y="495662"/>
                        <a:pt x="581029" y="498031"/>
                      </a:cubicBezTo>
                      <a:cubicBezTo>
                        <a:pt x="581029" y="495662"/>
                        <a:pt x="585767" y="493293"/>
                        <a:pt x="583398" y="490924"/>
                      </a:cubicBezTo>
                      <a:close/>
                      <a:moveTo>
                        <a:pt x="1689780" y="483816"/>
                      </a:moveTo>
                      <a:cubicBezTo>
                        <a:pt x="1685042" y="490924"/>
                        <a:pt x="1677935" y="495662"/>
                        <a:pt x="1677935" y="502769"/>
                      </a:cubicBezTo>
                      <a:cubicBezTo>
                        <a:pt x="1680304" y="495662"/>
                        <a:pt x="1685042" y="490924"/>
                        <a:pt x="1689780" y="483816"/>
                      </a:cubicBezTo>
                      <a:close/>
                      <a:moveTo>
                        <a:pt x="2227572" y="481447"/>
                      </a:moveTo>
                      <a:cubicBezTo>
                        <a:pt x="2218096" y="483816"/>
                        <a:pt x="2210988" y="488554"/>
                        <a:pt x="2210988" y="498031"/>
                      </a:cubicBezTo>
                      <a:cubicBezTo>
                        <a:pt x="2208619" y="507507"/>
                        <a:pt x="2220465" y="507507"/>
                        <a:pt x="2227572" y="512246"/>
                      </a:cubicBezTo>
                      <a:cubicBezTo>
                        <a:pt x="2244156" y="524091"/>
                        <a:pt x="2258371" y="543044"/>
                        <a:pt x="2277324" y="545413"/>
                      </a:cubicBezTo>
                      <a:cubicBezTo>
                        <a:pt x="2258371" y="543044"/>
                        <a:pt x="2244156" y="521722"/>
                        <a:pt x="2227572" y="512246"/>
                      </a:cubicBezTo>
                      <a:cubicBezTo>
                        <a:pt x="2220465" y="507507"/>
                        <a:pt x="2210988" y="507507"/>
                        <a:pt x="2210988" y="498031"/>
                      </a:cubicBezTo>
                      <a:cubicBezTo>
                        <a:pt x="2210988" y="488554"/>
                        <a:pt x="2220465" y="483816"/>
                        <a:pt x="2227572" y="481447"/>
                      </a:cubicBezTo>
                      <a:close/>
                      <a:moveTo>
                        <a:pt x="2488176" y="474340"/>
                      </a:moveTo>
                      <a:cubicBezTo>
                        <a:pt x="2492914" y="486185"/>
                        <a:pt x="2502391" y="493293"/>
                        <a:pt x="2523713" y="493293"/>
                      </a:cubicBezTo>
                      <a:cubicBezTo>
                        <a:pt x="2547404" y="495662"/>
                        <a:pt x="2571096" y="502769"/>
                        <a:pt x="2594787" y="512246"/>
                      </a:cubicBezTo>
                      <a:cubicBezTo>
                        <a:pt x="2573465" y="500400"/>
                        <a:pt x="2547404" y="495662"/>
                        <a:pt x="2523713" y="493293"/>
                      </a:cubicBezTo>
                      <a:cubicBezTo>
                        <a:pt x="2504760" y="490924"/>
                        <a:pt x="2492914" y="486185"/>
                        <a:pt x="2488176" y="474340"/>
                      </a:cubicBezTo>
                      <a:close/>
                      <a:moveTo>
                        <a:pt x="1372317" y="460125"/>
                      </a:moveTo>
                      <a:cubicBezTo>
                        <a:pt x="1360472" y="464863"/>
                        <a:pt x="1358102" y="474340"/>
                        <a:pt x="1358102" y="481447"/>
                      </a:cubicBezTo>
                      <a:cubicBezTo>
                        <a:pt x="1358102" y="471970"/>
                        <a:pt x="1362841" y="464863"/>
                        <a:pt x="1372317" y="460125"/>
                      </a:cubicBezTo>
                      <a:close/>
                      <a:moveTo>
                        <a:pt x="1071438" y="460125"/>
                      </a:moveTo>
                      <a:cubicBezTo>
                        <a:pt x="1069069" y="467232"/>
                        <a:pt x="1061962" y="469601"/>
                        <a:pt x="1057223" y="469601"/>
                      </a:cubicBezTo>
                      <a:cubicBezTo>
                        <a:pt x="1061962" y="467232"/>
                        <a:pt x="1069069" y="467232"/>
                        <a:pt x="1071438" y="460125"/>
                      </a:cubicBezTo>
                      <a:close/>
                      <a:moveTo>
                        <a:pt x="2227572" y="453018"/>
                      </a:moveTo>
                      <a:cubicBezTo>
                        <a:pt x="2239418" y="455387"/>
                        <a:pt x="2253633" y="457756"/>
                        <a:pt x="2253633" y="471970"/>
                      </a:cubicBezTo>
                      <a:cubicBezTo>
                        <a:pt x="2253633" y="455387"/>
                        <a:pt x="2239418" y="453018"/>
                        <a:pt x="2227572" y="453018"/>
                      </a:cubicBezTo>
                      <a:close/>
                      <a:moveTo>
                        <a:pt x="1936169" y="450648"/>
                      </a:moveTo>
                      <a:cubicBezTo>
                        <a:pt x="1940908" y="457756"/>
                        <a:pt x="1943277" y="462494"/>
                        <a:pt x="1943277" y="469601"/>
                      </a:cubicBezTo>
                      <a:cubicBezTo>
                        <a:pt x="1943277" y="464863"/>
                        <a:pt x="1943277" y="457756"/>
                        <a:pt x="1936169" y="450648"/>
                      </a:cubicBezTo>
                      <a:close/>
                      <a:moveTo>
                        <a:pt x="1758485" y="445910"/>
                      </a:moveTo>
                      <a:cubicBezTo>
                        <a:pt x="1753747" y="457756"/>
                        <a:pt x="1737163" y="460125"/>
                        <a:pt x="1730055" y="469601"/>
                      </a:cubicBezTo>
                      <a:cubicBezTo>
                        <a:pt x="1736570" y="479670"/>
                        <a:pt x="1741457" y="487222"/>
                        <a:pt x="1744714" y="493552"/>
                      </a:cubicBezTo>
                      <a:lnTo>
                        <a:pt x="1749474" y="509741"/>
                      </a:lnTo>
                      <a:lnTo>
                        <a:pt x="1744714" y="526905"/>
                      </a:lnTo>
                      <a:cubicBezTo>
                        <a:pt x="1741457" y="533716"/>
                        <a:pt x="1736570" y="541860"/>
                        <a:pt x="1730055" y="552521"/>
                      </a:cubicBezTo>
                      <a:cubicBezTo>
                        <a:pt x="1722948" y="564367"/>
                        <a:pt x="1715841" y="576212"/>
                        <a:pt x="1720579" y="592796"/>
                      </a:cubicBezTo>
                      <a:lnTo>
                        <a:pt x="1725355" y="621199"/>
                      </a:lnTo>
                      <a:lnTo>
                        <a:pt x="1722060" y="646694"/>
                      </a:lnTo>
                      <a:cubicBezTo>
                        <a:pt x="1717025" y="663278"/>
                        <a:pt x="1706364" y="678085"/>
                        <a:pt x="1689780" y="689930"/>
                      </a:cubicBezTo>
                      <a:cubicBezTo>
                        <a:pt x="1714656" y="672162"/>
                        <a:pt x="1726206" y="649063"/>
                        <a:pt x="1725428" y="621633"/>
                      </a:cubicBezTo>
                      <a:lnTo>
                        <a:pt x="1725355" y="621199"/>
                      </a:lnTo>
                      <a:lnTo>
                        <a:pt x="1725428" y="620634"/>
                      </a:lnTo>
                      <a:cubicBezTo>
                        <a:pt x="1725169" y="611601"/>
                        <a:pt x="1723540" y="602273"/>
                        <a:pt x="1720579" y="592796"/>
                      </a:cubicBezTo>
                      <a:cubicBezTo>
                        <a:pt x="1715841" y="576212"/>
                        <a:pt x="1722948" y="566736"/>
                        <a:pt x="1730055" y="552521"/>
                      </a:cubicBezTo>
                      <a:cubicBezTo>
                        <a:pt x="1743085" y="531199"/>
                        <a:pt x="1749601" y="520538"/>
                        <a:pt x="1749601" y="510173"/>
                      </a:cubicBezTo>
                      <a:lnTo>
                        <a:pt x="1749474" y="509741"/>
                      </a:lnTo>
                      <a:lnTo>
                        <a:pt x="1749601" y="509284"/>
                      </a:lnTo>
                      <a:cubicBezTo>
                        <a:pt x="1749601" y="498623"/>
                        <a:pt x="1743085" y="488554"/>
                        <a:pt x="1730055" y="469601"/>
                      </a:cubicBezTo>
                      <a:cubicBezTo>
                        <a:pt x="1737163" y="460125"/>
                        <a:pt x="1751377" y="460125"/>
                        <a:pt x="1758485" y="445910"/>
                      </a:cubicBezTo>
                      <a:close/>
                      <a:moveTo>
                        <a:pt x="1917216" y="441172"/>
                      </a:moveTo>
                      <a:cubicBezTo>
                        <a:pt x="1917216" y="453018"/>
                        <a:pt x="1914847" y="462494"/>
                        <a:pt x="1907740" y="471970"/>
                      </a:cubicBezTo>
                      <a:cubicBezTo>
                        <a:pt x="1917216" y="462494"/>
                        <a:pt x="1917216" y="453018"/>
                        <a:pt x="1917216" y="441172"/>
                      </a:cubicBezTo>
                      <a:close/>
                      <a:moveTo>
                        <a:pt x="1592646" y="415111"/>
                      </a:moveTo>
                      <a:cubicBezTo>
                        <a:pt x="1609230" y="410373"/>
                        <a:pt x="1616337" y="429326"/>
                        <a:pt x="1632921" y="431695"/>
                      </a:cubicBezTo>
                      <a:cubicBezTo>
                        <a:pt x="1618706" y="429326"/>
                        <a:pt x="1609230" y="410373"/>
                        <a:pt x="1592646" y="415111"/>
                      </a:cubicBezTo>
                      <a:close/>
                      <a:moveTo>
                        <a:pt x="2232310" y="398528"/>
                      </a:moveTo>
                      <a:lnTo>
                        <a:pt x="2239802" y="412073"/>
                      </a:lnTo>
                      <a:lnTo>
                        <a:pt x="2239122" y="421035"/>
                      </a:lnTo>
                      <a:cubicBezTo>
                        <a:pt x="2236456" y="426365"/>
                        <a:pt x="2229941" y="430511"/>
                        <a:pt x="2222834" y="436434"/>
                      </a:cubicBezTo>
                      <a:cubicBezTo>
                        <a:pt x="2218096" y="438803"/>
                        <a:pt x="2213357" y="441172"/>
                        <a:pt x="2215727" y="448279"/>
                      </a:cubicBezTo>
                      <a:cubicBezTo>
                        <a:pt x="2215727" y="441172"/>
                        <a:pt x="2220465" y="438803"/>
                        <a:pt x="2222834" y="436434"/>
                      </a:cubicBezTo>
                      <a:cubicBezTo>
                        <a:pt x="2233495" y="429327"/>
                        <a:pt x="2242823" y="423552"/>
                        <a:pt x="2239825" y="412114"/>
                      </a:cubicBezTo>
                      <a:lnTo>
                        <a:pt x="2239802" y="412073"/>
                      </a:lnTo>
                      <a:lnTo>
                        <a:pt x="2239825" y="411780"/>
                      </a:lnTo>
                      <a:cubicBezTo>
                        <a:pt x="2238825" y="408153"/>
                        <a:pt x="2236456" y="403859"/>
                        <a:pt x="2232310" y="398528"/>
                      </a:cubicBezTo>
                      <a:close/>
                      <a:moveTo>
                        <a:pt x="912706" y="393789"/>
                      </a:moveTo>
                      <a:cubicBezTo>
                        <a:pt x="891384" y="398528"/>
                        <a:pt x="884277" y="412742"/>
                        <a:pt x="889015" y="441172"/>
                      </a:cubicBezTo>
                      <a:cubicBezTo>
                        <a:pt x="886646" y="412742"/>
                        <a:pt x="891384" y="398528"/>
                        <a:pt x="912706" y="393789"/>
                      </a:cubicBezTo>
                      <a:close/>
                      <a:moveTo>
                        <a:pt x="1988290" y="377205"/>
                      </a:moveTo>
                      <a:cubicBezTo>
                        <a:pt x="1990659" y="377205"/>
                        <a:pt x="1993029" y="384313"/>
                        <a:pt x="1995398" y="386682"/>
                      </a:cubicBezTo>
                      <a:cubicBezTo>
                        <a:pt x="1995398" y="384313"/>
                        <a:pt x="1990659" y="377205"/>
                        <a:pt x="1988290" y="377205"/>
                      </a:cubicBezTo>
                      <a:close/>
                      <a:moveTo>
                        <a:pt x="1519203" y="374836"/>
                      </a:moveTo>
                      <a:cubicBezTo>
                        <a:pt x="1533418" y="374836"/>
                        <a:pt x="1564216" y="386682"/>
                        <a:pt x="1566586" y="398528"/>
                      </a:cubicBezTo>
                      <a:cubicBezTo>
                        <a:pt x="1564216" y="384313"/>
                        <a:pt x="1535787" y="372467"/>
                        <a:pt x="1519203" y="374836"/>
                      </a:cubicBezTo>
                      <a:close/>
                      <a:moveTo>
                        <a:pt x="1936169" y="372467"/>
                      </a:moveTo>
                      <a:cubicBezTo>
                        <a:pt x="1948015" y="374836"/>
                        <a:pt x="1955123" y="379574"/>
                        <a:pt x="1955123" y="393789"/>
                      </a:cubicBezTo>
                      <a:cubicBezTo>
                        <a:pt x="1955123" y="379574"/>
                        <a:pt x="1948015" y="372467"/>
                        <a:pt x="1936169" y="372467"/>
                      </a:cubicBezTo>
                      <a:close/>
                      <a:moveTo>
                        <a:pt x="1033532" y="365360"/>
                      </a:moveTo>
                      <a:cubicBezTo>
                        <a:pt x="1026425" y="365360"/>
                        <a:pt x="1021686" y="365360"/>
                        <a:pt x="1019317" y="374836"/>
                      </a:cubicBezTo>
                      <a:cubicBezTo>
                        <a:pt x="1016948" y="393789"/>
                        <a:pt x="1007471" y="400897"/>
                        <a:pt x="997995" y="403266"/>
                      </a:cubicBezTo>
                      <a:cubicBezTo>
                        <a:pt x="1009841" y="400897"/>
                        <a:pt x="1016948" y="393789"/>
                        <a:pt x="1019317" y="374836"/>
                      </a:cubicBezTo>
                      <a:cubicBezTo>
                        <a:pt x="1021686" y="367729"/>
                        <a:pt x="1026425" y="365360"/>
                        <a:pt x="1033532" y="365360"/>
                      </a:cubicBezTo>
                      <a:close/>
                      <a:moveTo>
                        <a:pt x="1815344" y="360622"/>
                      </a:moveTo>
                      <a:cubicBezTo>
                        <a:pt x="1804683" y="367729"/>
                        <a:pt x="1797575" y="376021"/>
                        <a:pt x="1794022" y="386090"/>
                      </a:cubicBezTo>
                      <a:lnTo>
                        <a:pt x="1794022" y="386978"/>
                      </a:lnTo>
                      <a:lnTo>
                        <a:pt x="1794022" y="386978"/>
                      </a:lnTo>
                      <a:cubicBezTo>
                        <a:pt x="1790468" y="397343"/>
                        <a:pt x="1790468" y="409189"/>
                        <a:pt x="1794022" y="422219"/>
                      </a:cubicBezTo>
                      <a:lnTo>
                        <a:pt x="1794022" y="386978"/>
                      </a:lnTo>
                      <a:close/>
                      <a:moveTo>
                        <a:pt x="2296277" y="351145"/>
                      </a:moveTo>
                      <a:cubicBezTo>
                        <a:pt x="2291539" y="389051"/>
                        <a:pt x="2310492" y="415111"/>
                        <a:pt x="2331814" y="441172"/>
                      </a:cubicBezTo>
                      <a:cubicBezTo>
                        <a:pt x="2312861" y="415111"/>
                        <a:pt x="2293908" y="386682"/>
                        <a:pt x="2296277" y="351145"/>
                      </a:cubicBezTo>
                      <a:close/>
                      <a:moveTo>
                        <a:pt x="1881679" y="348776"/>
                      </a:moveTo>
                      <a:cubicBezTo>
                        <a:pt x="1881679" y="381944"/>
                        <a:pt x="1860357" y="381944"/>
                        <a:pt x="1846143" y="391420"/>
                      </a:cubicBezTo>
                      <a:cubicBezTo>
                        <a:pt x="1846143" y="398528"/>
                        <a:pt x="1846143" y="405635"/>
                        <a:pt x="1843774" y="410373"/>
                      </a:cubicBezTo>
                      <a:cubicBezTo>
                        <a:pt x="1843774" y="417481"/>
                        <a:pt x="1834297" y="429326"/>
                        <a:pt x="1839035" y="434064"/>
                      </a:cubicBezTo>
                      <a:cubicBezTo>
                        <a:pt x="1836666" y="429326"/>
                        <a:pt x="1843774" y="417481"/>
                        <a:pt x="1846143" y="410373"/>
                      </a:cubicBezTo>
                      <a:cubicBezTo>
                        <a:pt x="1865096" y="410373"/>
                        <a:pt x="1886418" y="408004"/>
                        <a:pt x="1895894" y="429326"/>
                      </a:cubicBezTo>
                      <a:cubicBezTo>
                        <a:pt x="1886418" y="405635"/>
                        <a:pt x="1865096" y="410373"/>
                        <a:pt x="1846143" y="410373"/>
                      </a:cubicBezTo>
                      <a:cubicBezTo>
                        <a:pt x="1846143" y="405635"/>
                        <a:pt x="1846143" y="398528"/>
                        <a:pt x="1846143" y="391420"/>
                      </a:cubicBezTo>
                      <a:cubicBezTo>
                        <a:pt x="1860357" y="384313"/>
                        <a:pt x="1881679" y="381944"/>
                        <a:pt x="1881679" y="348776"/>
                      </a:cubicBezTo>
                      <a:close/>
                      <a:moveTo>
                        <a:pt x="2406737" y="347592"/>
                      </a:moveTo>
                      <a:cubicBezTo>
                        <a:pt x="2393411" y="347592"/>
                        <a:pt x="2380381" y="349961"/>
                        <a:pt x="2381566" y="353514"/>
                      </a:cubicBezTo>
                      <a:cubicBezTo>
                        <a:pt x="2388673" y="389051"/>
                        <a:pt x="2362612" y="381944"/>
                        <a:pt x="2346029" y="381944"/>
                      </a:cubicBezTo>
                      <a:cubicBezTo>
                        <a:pt x="2364982" y="381944"/>
                        <a:pt x="2388673" y="389051"/>
                        <a:pt x="2381566" y="353514"/>
                      </a:cubicBezTo>
                      <a:cubicBezTo>
                        <a:pt x="2379196" y="346407"/>
                        <a:pt x="2431317" y="346407"/>
                        <a:pt x="2433686" y="355883"/>
                      </a:cubicBezTo>
                      <a:cubicBezTo>
                        <a:pt x="2433686" y="349961"/>
                        <a:pt x="2420063" y="347592"/>
                        <a:pt x="2406737" y="347592"/>
                      </a:cubicBezTo>
                      <a:close/>
                      <a:moveTo>
                        <a:pt x="2116223" y="341668"/>
                      </a:moveTo>
                      <a:cubicBezTo>
                        <a:pt x="2120962" y="358252"/>
                        <a:pt x="2118592" y="381944"/>
                        <a:pt x="2139915" y="389051"/>
                      </a:cubicBezTo>
                      <a:cubicBezTo>
                        <a:pt x="2118592" y="381944"/>
                        <a:pt x="2123331" y="358252"/>
                        <a:pt x="2116223" y="341668"/>
                      </a:cubicBezTo>
                      <a:close/>
                      <a:moveTo>
                        <a:pt x="355961" y="341668"/>
                      </a:moveTo>
                      <a:cubicBezTo>
                        <a:pt x="358331" y="360622"/>
                        <a:pt x="344116" y="374836"/>
                        <a:pt x="329901" y="389051"/>
                      </a:cubicBezTo>
                      <a:cubicBezTo>
                        <a:pt x="344116" y="377205"/>
                        <a:pt x="358331" y="360622"/>
                        <a:pt x="355961" y="341668"/>
                      </a:cubicBezTo>
                      <a:close/>
                      <a:moveTo>
                        <a:pt x="1799944" y="312055"/>
                      </a:moveTo>
                      <a:lnTo>
                        <a:pt x="1799201" y="313069"/>
                      </a:lnTo>
                      <a:lnTo>
                        <a:pt x="1798168" y="312943"/>
                      </a:lnTo>
                      <a:cubicBezTo>
                        <a:pt x="1792245" y="315016"/>
                        <a:pt x="1788099" y="320347"/>
                        <a:pt x="1786914" y="329823"/>
                      </a:cubicBezTo>
                      <a:cubicBezTo>
                        <a:pt x="1775069" y="332192"/>
                        <a:pt x="1772700" y="320346"/>
                        <a:pt x="1767962" y="313239"/>
                      </a:cubicBezTo>
                      <a:cubicBezTo>
                        <a:pt x="1770331" y="320346"/>
                        <a:pt x="1775069" y="332192"/>
                        <a:pt x="1786914" y="329823"/>
                      </a:cubicBezTo>
                      <a:lnTo>
                        <a:pt x="1799201" y="313069"/>
                      </a:lnTo>
                      <a:lnTo>
                        <a:pt x="1820082" y="315608"/>
                      </a:lnTo>
                      <a:cubicBezTo>
                        <a:pt x="1829559" y="322716"/>
                        <a:pt x="1839035" y="332192"/>
                        <a:pt x="1855619" y="332192"/>
                      </a:cubicBezTo>
                      <a:cubicBezTo>
                        <a:pt x="1874572" y="329823"/>
                        <a:pt x="1893525" y="332192"/>
                        <a:pt x="1903002" y="355883"/>
                      </a:cubicBezTo>
                      <a:cubicBezTo>
                        <a:pt x="1893525" y="332192"/>
                        <a:pt x="1876941" y="329823"/>
                        <a:pt x="1855619" y="332192"/>
                      </a:cubicBezTo>
                      <a:cubicBezTo>
                        <a:pt x="1839035" y="332192"/>
                        <a:pt x="1831928" y="322716"/>
                        <a:pt x="1820082" y="315608"/>
                      </a:cubicBezTo>
                      <a:cubicBezTo>
                        <a:pt x="1812975" y="312055"/>
                        <a:pt x="1805867" y="310278"/>
                        <a:pt x="1799944" y="312055"/>
                      </a:cubicBezTo>
                      <a:close/>
                      <a:moveTo>
                        <a:pt x="1246753" y="308501"/>
                      </a:moveTo>
                      <a:lnTo>
                        <a:pt x="1251478" y="325958"/>
                      </a:lnTo>
                      <a:lnTo>
                        <a:pt x="1250900" y="337523"/>
                      </a:lnTo>
                      <a:cubicBezTo>
                        <a:pt x="1248531" y="344630"/>
                        <a:pt x="1242016" y="351145"/>
                        <a:pt x="1230170" y="362991"/>
                      </a:cubicBezTo>
                      <a:cubicBezTo>
                        <a:pt x="1247938" y="346999"/>
                        <a:pt x="1253713" y="340336"/>
                        <a:pt x="1251492" y="326010"/>
                      </a:cubicBezTo>
                      <a:lnTo>
                        <a:pt x="1251478" y="325958"/>
                      </a:lnTo>
                      <a:lnTo>
                        <a:pt x="1251492" y="325677"/>
                      </a:lnTo>
                      <a:cubicBezTo>
                        <a:pt x="1250751" y="321087"/>
                        <a:pt x="1249122" y="315608"/>
                        <a:pt x="1246753" y="308501"/>
                      </a:cubicBezTo>
                      <a:close/>
                      <a:moveTo>
                        <a:pt x="2142839" y="306206"/>
                      </a:moveTo>
                      <a:cubicBezTo>
                        <a:pt x="2133991" y="306576"/>
                        <a:pt x="2125107" y="307909"/>
                        <a:pt x="2116223" y="310870"/>
                      </a:cubicBezTo>
                      <a:cubicBezTo>
                        <a:pt x="2149391" y="301393"/>
                        <a:pt x="2184928" y="313239"/>
                        <a:pt x="2220465" y="310870"/>
                      </a:cubicBezTo>
                      <a:cubicBezTo>
                        <a:pt x="2195589" y="312647"/>
                        <a:pt x="2169380" y="305095"/>
                        <a:pt x="2142839" y="306206"/>
                      </a:cubicBezTo>
                      <a:close/>
                      <a:moveTo>
                        <a:pt x="1568955" y="280071"/>
                      </a:moveTo>
                      <a:cubicBezTo>
                        <a:pt x="1571324" y="289548"/>
                        <a:pt x="1573693" y="294286"/>
                        <a:pt x="1583170" y="296655"/>
                      </a:cubicBezTo>
                      <a:cubicBezTo>
                        <a:pt x="1576062" y="294286"/>
                        <a:pt x="1571324" y="289548"/>
                        <a:pt x="1568955" y="280071"/>
                      </a:cubicBezTo>
                      <a:close/>
                      <a:moveTo>
                        <a:pt x="1090391" y="268226"/>
                      </a:moveTo>
                      <a:cubicBezTo>
                        <a:pt x="1073807" y="280071"/>
                        <a:pt x="1083284" y="291917"/>
                        <a:pt x="1085653" y="303762"/>
                      </a:cubicBezTo>
                      <a:cubicBezTo>
                        <a:pt x="1085653" y="291917"/>
                        <a:pt x="1073807" y="280071"/>
                        <a:pt x="1090391" y="268226"/>
                      </a:cubicBezTo>
                      <a:close/>
                      <a:moveTo>
                        <a:pt x="1696888" y="249272"/>
                      </a:moveTo>
                      <a:cubicBezTo>
                        <a:pt x="1683857" y="246903"/>
                        <a:pt x="1674381" y="254603"/>
                        <a:pt x="1664904" y="261414"/>
                      </a:cubicBezTo>
                      <a:lnTo>
                        <a:pt x="1650286" y="269573"/>
                      </a:lnTo>
                      <a:lnTo>
                        <a:pt x="1632921" y="268226"/>
                      </a:lnTo>
                      <a:cubicBezTo>
                        <a:pt x="1616337" y="261118"/>
                        <a:pt x="1609230" y="263487"/>
                        <a:pt x="1604492" y="282440"/>
                      </a:cubicBezTo>
                      <a:cubicBezTo>
                        <a:pt x="1609230" y="265856"/>
                        <a:pt x="1618706" y="261118"/>
                        <a:pt x="1632921" y="268226"/>
                      </a:cubicBezTo>
                      <a:cubicBezTo>
                        <a:pt x="1639436" y="271187"/>
                        <a:pt x="1645063" y="271187"/>
                        <a:pt x="1650246" y="269595"/>
                      </a:cubicBezTo>
                      <a:lnTo>
                        <a:pt x="1650286" y="269573"/>
                      </a:lnTo>
                      <a:lnTo>
                        <a:pt x="1650579" y="269595"/>
                      </a:lnTo>
                      <a:cubicBezTo>
                        <a:pt x="1666681" y="264820"/>
                        <a:pt x="1679119" y="245719"/>
                        <a:pt x="1696888" y="249272"/>
                      </a:cubicBezTo>
                      <a:close/>
                      <a:moveTo>
                        <a:pt x="1346257" y="244534"/>
                      </a:moveTo>
                      <a:cubicBezTo>
                        <a:pt x="1329673" y="242165"/>
                        <a:pt x="1313089" y="249272"/>
                        <a:pt x="1298874" y="246903"/>
                      </a:cubicBezTo>
                      <a:cubicBezTo>
                        <a:pt x="1315458" y="249272"/>
                        <a:pt x="1332042" y="242165"/>
                        <a:pt x="1346257" y="244534"/>
                      </a:cubicBezTo>
                      <a:close/>
                      <a:moveTo>
                        <a:pt x="1457606" y="227950"/>
                      </a:moveTo>
                      <a:cubicBezTo>
                        <a:pt x="1478928" y="242165"/>
                        <a:pt x="1504988" y="239796"/>
                        <a:pt x="1526310" y="251642"/>
                      </a:cubicBezTo>
                      <a:cubicBezTo>
                        <a:pt x="1533417" y="256380"/>
                        <a:pt x="1540525" y="257565"/>
                        <a:pt x="1547040" y="256084"/>
                      </a:cubicBezTo>
                      <a:lnTo>
                        <a:pt x="1547248" y="255944"/>
                      </a:lnTo>
                      <a:lnTo>
                        <a:pt x="1547928" y="256084"/>
                      </a:lnTo>
                      <a:cubicBezTo>
                        <a:pt x="1554147" y="254603"/>
                        <a:pt x="1559478" y="250457"/>
                        <a:pt x="1564216" y="244534"/>
                      </a:cubicBezTo>
                      <a:lnTo>
                        <a:pt x="1547248" y="255944"/>
                      </a:lnTo>
                      <a:lnTo>
                        <a:pt x="1526310" y="251642"/>
                      </a:lnTo>
                      <a:cubicBezTo>
                        <a:pt x="1504988" y="237427"/>
                        <a:pt x="1478928" y="242165"/>
                        <a:pt x="1457606" y="227950"/>
                      </a:cubicBezTo>
                      <a:close/>
                      <a:moveTo>
                        <a:pt x="1192264" y="227950"/>
                      </a:moveTo>
                      <a:cubicBezTo>
                        <a:pt x="1189895" y="232688"/>
                        <a:pt x="1189599" y="237131"/>
                        <a:pt x="1190191" y="241425"/>
                      </a:cubicBezTo>
                      <a:lnTo>
                        <a:pt x="1190222" y="241547"/>
                      </a:lnTo>
                      <a:lnTo>
                        <a:pt x="1190191" y="241758"/>
                      </a:lnTo>
                      <a:cubicBezTo>
                        <a:pt x="1190783" y="246237"/>
                        <a:pt x="1192264" y="250605"/>
                        <a:pt x="1193448" y="254899"/>
                      </a:cubicBezTo>
                      <a:lnTo>
                        <a:pt x="1194832" y="266772"/>
                      </a:lnTo>
                      <a:lnTo>
                        <a:pt x="1187525" y="280071"/>
                      </a:lnTo>
                      <a:cubicBezTo>
                        <a:pt x="1192263" y="275925"/>
                        <a:pt x="1194336" y="271779"/>
                        <a:pt x="1194929" y="267596"/>
                      </a:cubicBezTo>
                      <a:lnTo>
                        <a:pt x="1194832" y="266772"/>
                      </a:lnTo>
                      <a:lnTo>
                        <a:pt x="1194929" y="266597"/>
                      </a:lnTo>
                      <a:cubicBezTo>
                        <a:pt x="1195521" y="262303"/>
                        <a:pt x="1194633" y="258157"/>
                        <a:pt x="1193448" y="254011"/>
                      </a:cubicBezTo>
                      <a:lnTo>
                        <a:pt x="1190222" y="241547"/>
                      </a:lnTo>
                      <a:close/>
                      <a:moveTo>
                        <a:pt x="1725317" y="218474"/>
                      </a:moveTo>
                      <a:cubicBezTo>
                        <a:pt x="1725317" y="232689"/>
                        <a:pt x="1725317" y="246903"/>
                        <a:pt x="1706364" y="249272"/>
                      </a:cubicBezTo>
                      <a:cubicBezTo>
                        <a:pt x="1718210" y="270595"/>
                        <a:pt x="1722948" y="301393"/>
                        <a:pt x="1756116" y="303762"/>
                      </a:cubicBezTo>
                      <a:cubicBezTo>
                        <a:pt x="1722948" y="299024"/>
                        <a:pt x="1718210" y="270595"/>
                        <a:pt x="1706364" y="249272"/>
                      </a:cubicBezTo>
                      <a:cubicBezTo>
                        <a:pt x="1725317" y="249272"/>
                        <a:pt x="1725317" y="235058"/>
                        <a:pt x="1725317" y="218474"/>
                      </a:cubicBezTo>
                      <a:close/>
                      <a:moveTo>
                        <a:pt x="1374686" y="218474"/>
                      </a:moveTo>
                      <a:lnTo>
                        <a:pt x="1380730" y="233456"/>
                      </a:lnTo>
                      <a:lnTo>
                        <a:pt x="1377351" y="242757"/>
                      </a:lnTo>
                      <a:cubicBezTo>
                        <a:pt x="1372910" y="247495"/>
                        <a:pt x="1365210" y="249272"/>
                        <a:pt x="1360472" y="249272"/>
                      </a:cubicBezTo>
                      <a:cubicBezTo>
                        <a:pt x="1367579" y="251050"/>
                        <a:pt x="1381349" y="246163"/>
                        <a:pt x="1380794" y="233614"/>
                      </a:cubicBezTo>
                      <a:lnTo>
                        <a:pt x="1380730" y="233456"/>
                      </a:lnTo>
                      <a:lnTo>
                        <a:pt x="1380794" y="233281"/>
                      </a:lnTo>
                      <a:cubicBezTo>
                        <a:pt x="1380609" y="229283"/>
                        <a:pt x="1378832" y="224397"/>
                        <a:pt x="1374686" y="218474"/>
                      </a:cubicBezTo>
                      <a:close/>
                      <a:moveTo>
                        <a:pt x="1703995" y="180568"/>
                      </a:moveTo>
                      <a:cubicBezTo>
                        <a:pt x="1708733" y="192414"/>
                        <a:pt x="1701626" y="213736"/>
                        <a:pt x="1718210" y="218474"/>
                      </a:cubicBezTo>
                      <a:cubicBezTo>
                        <a:pt x="1703995" y="211366"/>
                        <a:pt x="1711102" y="192414"/>
                        <a:pt x="1703995" y="180568"/>
                      </a:cubicBezTo>
                      <a:close/>
                      <a:moveTo>
                        <a:pt x="1240534" y="811"/>
                      </a:moveTo>
                      <a:cubicBezTo>
                        <a:pt x="1253269" y="-1262"/>
                        <a:pt x="1266891" y="515"/>
                        <a:pt x="1282290" y="7622"/>
                      </a:cubicBezTo>
                      <a:cubicBezTo>
                        <a:pt x="1303612" y="17098"/>
                        <a:pt x="1329673" y="12360"/>
                        <a:pt x="1350995" y="5252"/>
                      </a:cubicBezTo>
                      <a:cubicBezTo>
                        <a:pt x="1365210" y="514"/>
                        <a:pt x="1374686" y="514"/>
                        <a:pt x="1384163" y="14729"/>
                      </a:cubicBezTo>
                      <a:cubicBezTo>
                        <a:pt x="1398378" y="33682"/>
                        <a:pt x="1419700" y="21836"/>
                        <a:pt x="1438653" y="17098"/>
                      </a:cubicBezTo>
                      <a:cubicBezTo>
                        <a:pt x="1457606" y="12360"/>
                        <a:pt x="1474190" y="2883"/>
                        <a:pt x="1497881" y="17098"/>
                      </a:cubicBezTo>
                      <a:cubicBezTo>
                        <a:pt x="1514465" y="28944"/>
                        <a:pt x="1540525" y="7622"/>
                        <a:pt x="1564216" y="9991"/>
                      </a:cubicBezTo>
                      <a:cubicBezTo>
                        <a:pt x="1587908" y="514"/>
                        <a:pt x="1592646" y="2883"/>
                        <a:pt x="1595015" y="28944"/>
                      </a:cubicBezTo>
                      <a:cubicBezTo>
                        <a:pt x="1609230" y="28944"/>
                        <a:pt x="1621076" y="31313"/>
                        <a:pt x="1635290" y="31313"/>
                      </a:cubicBezTo>
                      <a:cubicBezTo>
                        <a:pt x="1654243" y="26575"/>
                        <a:pt x="1673196" y="26575"/>
                        <a:pt x="1694518" y="28944"/>
                      </a:cubicBezTo>
                      <a:cubicBezTo>
                        <a:pt x="1715841" y="31313"/>
                        <a:pt x="1732425" y="17098"/>
                        <a:pt x="1753747" y="19467"/>
                      </a:cubicBezTo>
                      <a:cubicBezTo>
                        <a:pt x="1767962" y="7622"/>
                        <a:pt x="1775069" y="9991"/>
                        <a:pt x="1772700" y="28944"/>
                      </a:cubicBezTo>
                      <a:cubicBezTo>
                        <a:pt x="1786914" y="47897"/>
                        <a:pt x="1808237" y="31313"/>
                        <a:pt x="1824821" y="38420"/>
                      </a:cubicBezTo>
                      <a:cubicBezTo>
                        <a:pt x="1834297" y="28944"/>
                        <a:pt x="1846143" y="31313"/>
                        <a:pt x="1857988" y="31313"/>
                      </a:cubicBezTo>
                      <a:cubicBezTo>
                        <a:pt x="1869834" y="31313"/>
                        <a:pt x="1865096" y="40789"/>
                        <a:pt x="1862727" y="47897"/>
                      </a:cubicBezTo>
                      <a:cubicBezTo>
                        <a:pt x="1891156" y="69219"/>
                        <a:pt x="1921955" y="50266"/>
                        <a:pt x="1952753" y="55004"/>
                      </a:cubicBezTo>
                      <a:cubicBezTo>
                        <a:pt x="1985921" y="28944"/>
                        <a:pt x="1995398" y="62112"/>
                        <a:pt x="2014351" y="76326"/>
                      </a:cubicBezTo>
                      <a:cubicBezTo>
                        <a:pt x="2038042" y="76326"/>
                        <a:pt x="2061733" y="76326"/>
                        <a:pt x="2085425" y="85803"/>
                      </a:cubicBezTo>
                      <a:cubicBezTo>
                        <a:pt x="2085425" y="97648"/>
                        <a:pt x="2075948" y="116601"/>
                        <a:pt x="2094901" y="123709"/>
                      </a:cubicBezTo>
                      <a:cubicBezTo>
                        <a:pt x="2078317" y="116601"/>
                        <a:pt x="2087794" y="100018"/>
                        <a:pt x="2085425" y="85803"/>
                      </a:cubicBezTo>
                      <a:cubicBezTo>
                        <a:pt x="2104378" y="85803"/>
                        <a:pt x="2125700" y="76326"/>
                        <a:pt x="2132807" y="104756"/>
                      </a:cubicBezTo>
                      <a:cubicBezTo>
                        <a:pt x="2175452" y="116601"/>
                        <a:pt x="2215727" y="145031"/>
                        <a:pt x="2263109" y="128447"/>
                      </a:cubicBezTo>
                      <a:cubicBezTo>
                        <a:pt x="2270217" y="128447"/>
                        <a:pt x="2282062" y="130816"/>
                        <a:pt x="2282062" y="133185"/>
                      </a:cubicBezTo>
                      <a:cubicBezTo>
                        <a:pt x="2289170" y="166353"/>
                        <a:pt x="2327076" y="161615"/>
                        <a:pt x="2343659" y="185306"/>
                      </a:cubicBezTo>
                      <a:cubicBezTo>
                        <a:pt x="2364982" y="213736"/>
                        <a:pt x="2402888" y="199521"/>
                        <a:pt x="2431317" y="213736"/>
                      </a:cubicBezTo>
                      <a:cubicBezTo>
                        <a:pt x="2440794" y="218474"/>
                        <a:pt x="2450270" y="223212"/>
                        <a:pt x="2457378" y="235058"/>
                      </a:cubicBezTo>
                      <a:cubicBezTo>
                        <a:pt x="2476331" y="265856"/>
                        <a:pt x="2507129" y="291917"/>
                        <a:pt x="2542666" y="303762"/>
                      </a:cubicBezTo>
                      <a:cubicBezTo>
                        <a:pt x="2575834" y="317977"/>
                        <a:pt x="2611371" y="329823"/>
                        <a:pt x="2644539" y="346407"/>
                      </a:cubicBezTo>
                      <a:cubicBezTo>
                        <a:pt x="2665861" y="355883"/>
                        <a:pt x="2689552" y="355883"/>
                        <a:pt x="2684814" y="389051"/>
                      </a:cubicBezTo>
                      <a:cubicBezTo>
                        <a:pt x="2684814" y="396158"/>
                        <a:pt x="2696660" y="400897"/>
                        <a:pt x="2703767" y="403266"/>
                      </a:cubicBezTo>
                      <a:cubicBezTo>
                        <a:pt x="2722720" y="410373"/>
                        <a:pt x="2739304" y="419850"/>
                        <a:pt x="2758257" y="426957"/>
                      </a:cubicBezTo>
                      <a:cubicBezTo>
                        <a:pt x="2770102" y="434064"/>
                        <a:pt x="2786686" y="441172"/>
                        <a:pt x="2786686" y="453018"/>
                      </a:cubicBezTo>
                      <a:cubicBezTo>
                        <a:pt x="2791425" y="505138"/>
                        <a:pt x="2834069" y="524091"/>
                        <a:pt x="2864867" y="552521"/>
                      </a:cubicBezTo>
                      <a:cubicBezTo>
                        <a:pt x="2871975" y="557259"/>
                        <a:pt x="2883820" y="561997"/>
                        <a:pt x="2881452" y="573843"/>
                      </a:cubicBezTo>
                      <a:cubicBezTo>
                        <a:pt x="2876713" y="609380"/>
                        <a:pt x="2900404" y="625964"/>
                        <a:pt x="2921727" y="644917"/>
                      </a:cubicBezTo>
                      <a:cubicBezTo>
                        <a:pt x="2938310" y="659132"/>
                        <a:pt x="2954894" y="673346"/>
                        <a:pt x="2971478" y="687561"/>
                      </a:cubicBezTo>
                      <a:cubicBezTo>
                        <a:pt x="2978586" y="692299"/>
                        <a:pt x="2988062" y="697038"/>
                        <a:pt x="2980955" y="706514"/>
                      </a:cubicBezTo>
                      <a:cubicBezTo>
                        <a:pt x="2964371" y="725467"/>
                        <a:pt x="2980955" y="744420"/>
                        <a:pt x="2988062" y="751528"/>
                      </a:cubicBezTo>
                      <a:cubicBezTo>
                        <a:pt x="3011754" y="777588"/>
                        <a:pt x="3021230" y="815494"/>
                        <a:pt x="3052029" y="836816"/>
                      </a:cubicBezTo>
                      <a:cubicBezTo>
                        <a:pt x="3063874" y="846293"/>
                        <a:pt x="3085196" y="858138"/>
                        <a:pt x="3063874" y="879461"/>
                      </a:cubicBezTo>
                      <a:cubicBezTo>
                        <a:pt x="3056767" y="886568"/>
                        <a:pt x="3066243" y="898414"/>
                        <a:pt x="3073351" y="905521"/>
                      </a:cubicBezTo>
                      <a:cubicBezTo>
                        <a:pt x="3106519" y="938689"/>
                        <a:pt x="3123103" y="981333"/>
                        <a:pt x="3142056" y="1023977"/>
                      </a:cubicBezTo>
                      <a:cubicBezTo>
                        <a:pt x="3146794" y="1033454"/>
                        <a:pt x="3149163" y="1040561"/>
                        <a:pt x="3137317" y="1047668"/>
                      </a:cubicBezTo>
                      <a:cubicBezTo>
                        <a:pt x="3127841" y="1052407"/>
                        <a:pt x="3127841" y="1061883"/>
                        <a:pt x="3132579" y="1068991"/>
                      </a:cubicBezTo>
                      <a:cubicBezTo>
                        <a:pt x="3156270" y="1111635"/>
                        <a:pt x="3137317" y="1156648"/>
                        <a:pt x="3132579" y="1201662"/>
                      </a:cubicBezTo>
                      <a:cubicBezTo>
                        <a:pt x="3130210" y="1225353"/>
                        <a:pt x="3125471" y="1249044"/>
                        <a:pt x="3153901" y="1260890"/>
                      </a:cubicBezTo>
                      <a:cubicBezTo>
                        <a:pt x="3158639" y="1263259"/>
                        <a:pt x="3161008" y="1265628"/>
                        <a:pt x="3158639" y="1272735"/>
                      </a:cubicBezTo>
                      <a:cubicBezTo>
                        <a:pt x="3146794" y="1301165"/>
                        <a:pt x="3170485" y="1327225"/>
                        <a:pt x="3161008" y="1360393"/>
                      </a:cubicBezTo>
                      <a:cubicBezTo>
                        <a:pt x="3153901" y="1386454"/>
                        <a:pt x="3177593" y="1414883"/>
                        <a:pt x="3175223" y="1445682"/>
                      </a:cubicBezTo>
                      <a:cubicBezTo>
                        <a:pt x="3172854" y="1476481"/>
                        <a:pt x="3184700" y="1509648"/>
                        <a:pt x="3168116" y="1540447"/>
                      </a:cubicBezTo>
                      <a:cubicBezTo>
                        <a:pt x="3163378" y="1547554"/>
                        <a:pt x="3165747" y="1559400"/>
                        <a:pt x="3168116" y="1568876"/>
                      </a:cubicBezTo>
                      <a:cubicBezTo>
                        <a:pt x="3184700" y="1613890"/>
                        <a:pt x="3163378" y="1651796"/>
                        <a:pt x="3139686" y="1687333"/>
                      </a:cubicBezTo>
                      <a:cubicBezTo>
                        <a:pt x="3123103" y="1711024"/>
                        <a:pt x="3108888" y="1734715"/>
                        <a:pt x="3137317" y="1760776"/>
                      </a:cubicBezTo>
                      <a:cubicBezTo>
                        <a:pt x="3146794" y="1770252"/>
                        <a:pt x="3149163" y="1786836"/>
                        <a:pt x="3144425" y="1798682"/>
                      </a:cubicBezTo>
                      <a:cubicBezTo>
                        <a:pt x="3127841" y="1836588"/>
                        <a:pt x="3132579" y="1874494"/>
                        <a:pt x="3132579" y="1912400"/>
                      </a:cubicBezTo>
                      <a:cubicBezTo>
                        <a:pt x="3142056" y="1921877"/>
                        <a:pt x="3132579" y="1924245"/>
                        <a:pt x="3125471" y="1928984"/>
                      </a:cubicBezTo>
                      <a:cubicBezTo>
                        <a:pt x="3118364" y="1955044"/>
                        <a:pt x="3108888" y="1983474"/>
                        <a:pt x="3113626" y="2011903"/>
                      </a:cubicBezTo>
                      <a:cubicBezTo>
                        <a:pt x="3125471" y="2026118"/>
                        <a:pt x="3123103" y="2033225"/>
                        <a:pt x="3104149" y="2033225"/>
                      </a:cubicBezTo>
                      <a:cubicBezTo>
                        <a:pt x="3101780" y="2082977"/>
                        <a:pt x="3092304" y="2130360"/>
                        <a:pt x="3078089" y="2177742"/>
                      </a:cubicBezTo>
                      <a:cubicBezTo>
                        <a:pt x="3073351" y="2199064"/>
                        <a:pt x="3059136" y="2196695"/>
                        <a:pt x="3047291" y="2201434"/>
                      </a:cubicBezTo>
                      <a:lnTo>
                        <a:pt x="3047291" y="2203803"/>
                      </a:lnTo>
                      <a:lnTo>
                        <a:pt x="3044921" y="2203803"/>
                      </a:lnTo>
                      <a:cubicBezTo>
                        <a:pt x="3040183" y="2220386"/>
                        <a:pt x="3030706" y="2234601"/>
                        <a:pt x="3016492" y="2246447"/>
                      </a:cubicBezTo>
                      <a:cubicBezTo>
                        <a:pt x="3014123" y="2263031"/>
                        <a:pt x="3011754" y="2277246"/>
                        <a:pt x="3011754" y="2291460"/>
                      </a:cubicBezTo>
                      <a:cubicBezTo>
                        <a:pt x="3014123" y="2331736"/>
                        <a:pt x="3002277" y="2367273"/>
                        <a:pt x="2973847" y="2395702"/>
                      </a:cubicBezTo>
                      <a:cubicBezTo>
                        <a:pt x="2976217" y="2402810"/>
                        <a:pt x="2978586" y="2409917"/>
                        <a:pt x="2973847" y="2417024"/>
                      </a:cubicBezTo>
                      <a:cubicBezTo>
                        <a:pt x="2980955" y="2435977"/>
                        <a:pt x="2971478" y="2440715"/>
                        <a:pt x="2954894" y="2443085"/>
                      </a:cubicBezTo>
                      <a:cubicBezTo>
                        <a:pt x="2943049" y="2490467"/>
                        <a:pt x="2912250" y="2523635"/>
                        <a:pt x="2883820" y="2561541"/>
                      </a:cubicBezTo>
                      <a:cubicBezTo>
                        <a:pt x="2881452" y="2601816"/>
                        <a:pt x="2843545" y="2627877"/>
                        <a:pt x="2838807" y="2668152"/>
                      </a:cubicBezTo>
                      <a:cubicBezTo>
                        <a:pt x="2838807" y="2675259"/>
                        <a:pt x="2826962" y="2682366"/>
                        <a:pt x="2817485" y="2684736"/>
                      </a:cubicBezTo>
                      <a:cubicBezTo>
                        <a:pt x="2789055" y="2689474"/>
                        <a:pt x="2781948" y="2710796"/>
                        <a:pt x="2770102" y="2729749"/>
                      </a:cubicBezTo>
                      <a:cubicBezTo>
                        <a:pt x="2772472" y="2739226"/>
                        <a:pt x="2767733" y="2748702"/>
                        <a:pt x="2762995" y="2758179"/>
                      </a:cubicBezTo>
                      <a:cubicBezTo>
                        <a:pt x="2765364" y="2770024"/>
                        <a:pt x="2762995" y="2781870"/>
                        <a:pt x="2746411" y="2779501"/>
                      </a:cubicBezTo>
                      <a:cubicBezTo>
                        <a:pt x="2746411" y="2786608"/>
                        <a:pt x="2739304" y="2786608"/>
                        <a:pt x="2734565" y="2788977"/>
                      </a:cubicBezTo>
                      <a:cubicBezTo>
                        <a:pt x="2732196" y="2803192"/>
                        <a:pt x="2734565" y="2815038"/>
                        <a:pt x="2722720" y="2824514"/>
                      </a:cubicBezTo>
                      <a:cubicBezTo>
                        <a:pt x="2725089" y="2855313"/>
                        <a:pt x="2691921" y="2831621"/>
                        <a:pt x="2684814" y="2848205"/>
                      </a:cubicBezTo>
                      <a:cubicBezTo>
                        <a:pt x="2677706" y="2864789"/>
                        <a:pt x="2672968" y="2883742"/>
                        <a:pt x="2649277" y="2881373"/>
                      </a:cubicBezTo>
                      <a:cubicBezTo>
                        <a:pt x="2649277" y="2874266"/>
                        <a:pt x="2649277" y="2867158"/>
                        <a:pt x="2642170" y="2864789"/>
                      </a:cubicBezTo>
                      <a:lnTo>
                        <a:pt x="2628271" y="2855813"/>
                      </a:lnTo>
                      <a:lnTo>
                        <a:pt x="2635062" y="2841098"/>
                      </a:lnTo>
                      <a:cubicBezTo>
                        <a:pt x="2638616" y="2837545"/>
                        <a:pt x="2642170" y="2833991"/>
                        <a:pt x="2643354" y="2830141"/>
                      </a:cubicBezTo>
                      <a:lnTo>
                        <a:pt x="2643106" y="2829607"/>
                      </a:lnTo>
                      <a:lnTo>
                        <a:pt x="2643354" y="2829253"/>
                      </a:lnTo>
                      <a:cubicBezTo>
                        <a:pt x="2644539" y="2825107"/>
                        <a:pt x="2643354" y="2820961"/>
                        <a:pt x="2637431" y="2817407"/>
                      </a:cubicBezTo>
                      <a:lnTo>
                        <a:pt x="2643106" y="2829607"/>
                      </a:lnTo>
                      <a:lnTo>
                        <a:pt x="2635062" y="2841098"/>
                      </a:lnTo>
                      <a:cubicBezTo>
                        <a:pt x="2629139" y="2847021"/>
                        <a:pt x="2626770" y="2851760"/>
                        <a:pt x="2627955" y="2855609"/>
                      </a:cubicBezTo>
                      <a:lnTo>
                        <a:pt x="2628271" y="2855813"/>
                      </a:lnTo>
                      <a:lnTo>
                        <a:pt x="2627955" y="2856498"/>
                      </a:lnTo>
                      <a:cubicBezTo>
                        <a:pt x="2629139" y="2860051"/>
                        <a:pt x="2633878" y="2862420"/>
                        <a:pt x="2642170" y="2864789"/>
                      </a:cubicBezTo>
                      <a:cubicBezTo>
                        <a:pt x="2646908" y="2867158"/>
                        <a:pt x="2649277" y="2874266"/>
                        <a:pt x="2649277" y="2881373"/>
                      </a:cubicBezTo>
                      <a:cubicBezTo>
                        <a:pt x="2635062" y="2890850"/>
                        <a:pt x="2623216" y="2902695"/>
                        <a:pt x="2609002" y="2912172"/>
                      </a:cubicBezTo>
                      <a:cubicBezTo>
                        <a:pt x="2592418" y="2912172"/>
                        <a:pt x="2578203" y="2921648"/>
                        <a:pt x="2563988" y="2931125"/>
                      </a:cubicBezTo>
                      <a:cubicBezTo>
                        <a:pt x="2578203" y="2921648"/>
                        <a:pt x="2592418" y="2914541"/>
                        <a:pt x="2609002" y="2912172"/>
                      </a:cubicBezTo>
                      <a:cubicBezTo>
                        <a:pt x="2601894" y="2931125"/>
                        <a:pt x="2594787" y="2947709"/>
                        <a:pt x="2587680" y="2966662"/>
                      </a:cubicBezTo>
                      <a:cubicBezTo>
                        <a:pt x="2582941" y="2983246"/>
                        <a:pt x="2575834" y="2999830"/>
                        <a:pt x="2552143" y="2983246"/>
                      </a:cubicBezTo>
                      <a:cubicBezTo>
                        <a:pt x="2547404" y="2980876"/>
                        <a:pt x="2540297" y="2985615"/>
                        <a:pt x="2533190" y="2985615"/>
                      </a:cubicBezTo>
                      <a:lnTo>
                        <a:pt x="2530821" y="2983246"/>
                      </a:lnTo>
                      <a:cubicBezTo>
                        <a:pt x="2523714" y="2999830"/>
                        <a:pt x="2515421" y="3015229"/>
                        <a:pt x="2505649" y="3029444"/>
                      </a:cubicBezTo>
                      <a:lnTo>
                        <a:pt x="2488699" y="3048899"/>
                      </a:lnTo>
                      <a:lnTo>
                        <a:pt x="2175452" y="3048899"/>
                      </a:lnTo>
                      <a:lnTo>
                        <a:pt x="2159817" y="3048899"/>
                      </a:lnTo>
                      <a:lnTo>
                        <a:pt x="1882362" y="3048899"/>
                      </a:lnTo>
                      <a:lnTo>
                        <a:pt x="1713123" y="3048899"/>
                      </a:lnTo>
                      <a:lnTo>
                        <a:pt x="732741" y="3048899"/>
                      </a:lnTo>
                      <a:lnTo>
                        <a:pt x="703334" y="3040105"/>
                      </a:lnTo>
                      <a:cubicBezTo>
                        <a:pt x="695339" y="3032997"/>
                        <a:pt x="690008" y="3022336"/>
                        <a:pt x="687639" y="3009306"/>
                      </a:cubicBezTo>
                      <a:cubicBezTo>
                        <a:pt x="687639" y="2997460"/>
                        <a:pt x="685270" y="2985615"/>
                        <a:pt x="673425" y="2978507"/>
                      </a:cubicBezTo>
                      <a:cubicBezTo>
                        <a:pt x="685270" y="2985615"/>
                        <a:pt x="685270" y="2997460"/>
                        <a:pt x="687639" y="3009306"/>
                      </a:cubicBezTo>
                      <a:cubicBezTo>
                        <a:pt x="690008" y="3023521"/>
                        <a:pt x="695339" y="3034182"/>
                        <a:pt x="703334" y="3040993"/>
                      </a:cubicBezTo>
                      <a:lnTo>
                        <a:pt x="732506" y="3048899"/>
                      </a:lnTo>
                      <a:lnTo>
                        <a:pt x="466848" y="3048899"/>
                      </a:lnTo>
                      <a:lnTo>
                        <a:pt x="445988" y="3028259"/>
                      </a:lnTo>
                      <a:cubicBezTo>
                        <a:pt x="441250" y="3023521"/>
                        <a:pt x="436512" y="3021152"/>
                        <a:pt x="429404" y="3018783"/>
                      </a:cubicBezTo>
                      <a:cubicBezTo>
                        <a:pt x="408082" y="3014044"/>
                        <a:pt x="398606" y="2999830"/>
                        <a:pt x="386760" y="2978507"/>
                      </a:cubicBezTo>
                      <a:cubicBezTo>
                        <a:pt x="377284" y="2957185"/>
                        <a:pt x="353592" y="2942970"/>
                        <a:pt x="334639" y="2924018"/>
                      </a:cubicBezTo>
                      <a:cubicBezTo>
                        <a:pt x="315686" y="2905064"/>
                        <a:pt x="291995" y="2895588"/>
                        <a:pt x="287257" y="2867158"/>
                      </a:cubicBezTo>
                      <a:cubicBezTo>
                        <a:pt x="287257" y="2860051"/>
                        <a:pt x="277780" y="2857682"/>
                        <a:pt x="273042" y="2852944"/>
                      </a:cubicBezTo>
                      <a:cubicBezTo>
                        <a:pt x="273042" y="2817407"/>
                        <a:pt x="263565" y="2791346"/>
                        <a:pt x="228028" y="2781870"/>
                      </a:cubicBezTo>
                      <a:cubicBezTo>
                        <a:pt x="218552" y="2777131"/>
                        <a:pt x="211445" y="2772393"/>
                        <a:pt x="211445" y="2762917"/>
                      </a:cubicBezTo>
                      <a:cubicBezTo>
                        <a:pt x="199599" y="2762917"/>
                        <a:pt x="192492" y="2758179"/>
                        <a:pt x="190122" y="2743964"/>
                      </a:cubicBezTo>
                      <a:cubicBezTo>
                        <a:pt x="185384" y="2713165"/>
                        <a:pt x="178277" y="2682366"/>
                        <a:pt x="171169" y="2651568"/>
                      </a:cubicBezTo>
                      <a:cubicBezTo>
                        <a:pt x="156955" y="2644460"/>
                        <a:pt x="161693" y="2632615"/>
                        <a:pt x="159324" y="2623138"/>
                      </a:cubicBezTo>
                      <a:cubicBezTo>
                        <a:pt x="126156" y="2613662"/>
                        <a:pt x="119049" y="2582863"/>
                        <a:pt x="102465" y="2559172"/>
                      </a:cubicBezTo>
                      <a:cubicBezTo>
                        <a:pt x="92988" y="2544957"/>
                        <a:pt x="111941" y="2533112"/>
                        <a:pt x="114310" y="2518897"/>
                      </a:cubicBezTo>
                      <a:cubicBezTo>
                        <a:pt x="142740" y="2499944"/>
                        <a:pt x="142740" y="2492836"/>
                        <a:pt x="114310" y="2478622"/>
                      </a:cubicBezTo>
                      <a:cubicBezTo>
                        <a:pt x="109572" y="2473883"/>
                        <a:pt x="107203" y="2466776"/>
                        <a:pt x="109572" y="2459668"/>
                      </a:cubicBezTo>
                      <a:cubicBezTo>
                        <a:pt x="88250" y="2443085"/>
                        <a:pt x="85881" y="2428870"/>
                        <a:pt x="107203" y="2409917"/>
                      </a:cubicBezTo>
                      <a:cubicBezTo>
                        <a:pt x="128525" y="2390964"/>
                        <a:pt x="126156" y="2364903"/>
                        <a:pt x="121418" y="2338843"/>
                      </a:cubicBezTo>
                      <a:cubicBezTo>
                        <a:pt x="114310" y="2329366"/>
                        <a:pt x="121418" y="2317521"/>
                        <a:pt x="121418" y="2308044"/>
                      </a:cubicBezTo>
                      <a:cubicBezTo>
                        <a:pt x="111941" y="2300937"/>
                        <a:pt x="114310" y="2293830"/>
                        <a:pt x="119049" y="2284353"/>
                      </a:cubicBezTo>
                      <a:cubicBezTo>
                        <a:pt x="111941" y="2272508"/>
                        <a:pt x="107203" y="2260662"/>
                        <a:pt x="107203" y="2248816"/>
                      </a:cubicBezTo>
                      <a:cubicBezTo>
                        <a:pt x="126156" y="2229863"/>
                        <a:pt x="107203" y="2232232"/>
                        <a:pt x="95357" y="2229863"/>
                      </a:cubicBezTo>
                      <a:cubicBezTo>
                        <a:pt x="81143" y="2213279"/>
                        <a:pt x="78773" y="2201434"/>
                        <a:pt x="90619" y="2175373"/>
                      </a:cubicBezTo>
                      <a:cubicBezTo>
                        <a:pt x="116680" y="2120883"/>
                        <a:pt x="149847" y="2064024"/>
                        <a:pt x="138002" y="1995319"/>
                      </a:cubicBezTo>
                      <a:cubicBezTo>
                        <a:pt x="130894" y="1959782"/>
                        <a:pt x="126156" y="1921877"/>
                        <a:pt x="145109" y="1888709"/>
                      </a:cubicBezTo>
                      <a:cubicBezTo>
                        <a:pt x="154586" y="1874494"/>
                        <a:pt x="142740" y="1860279"/>
                        <a:pt x="135633" y="1848433"/>
                      </a:cubicBezTo>
                      <a:cubicBezTo>
                        <a:pt x="126156" y="1834219"/>
                        <a:pt x="111941" y="1820004"/>
                        <a:pt x="102465" y="1805789"/>
                      </a:cubicBezTo>
                      <a:cubicBezTo>
                        <a:pt x="85881" y="1782098"/>
                        <a:pt x="69297" y="1758407"/>
                        <a:pt x="78773" y="1722870"/>
                      </a:cubicBezTo>
                      <a:cubicBezTo>
                        <a:pt x="83512" y="1701548"/>
                        <a:pt x="76404" y="1677856"/>
                        <a:pt x="66928" y="1658903"/>
                      </a:cubicBezTo>
                      <a:cubicBezTo>
                        <a:pt x="57451" y="1642319"/>
                        <a:pt x="40867" y="1628105"/>
                        <a:pt x="59820" y="1606783"/>
                      </a:cubicBezTo>
                      <a:cubicBezTo>
                        <a:pt x="59820" y="1604413"/>
                        <a:pt x="57451" y="1594937"/>
                        <a:pt x="55082" y="1592568"/>
                      </a:cubicBezTo>
                      <a:cubicBezTo>
                        <a:pt x="36129" y="1575984"/>
                        <a:pt x="40867" y="1554662"/>
                        <a:pt x="36129" y="1535709"/>
                      </a:cubicBezTo>
                      <a:cubicBezTo>
                        <a:pt x="31391" y="1507279"/>
                        <a:pt x="36129" y="1481219"/>
                        <a:pt x="43237" y="1455159"/>
                      </a:cubicBezTo>
                      <a:cubicBezTo>
                        <a:pt x="19545" y="1440944"/>
                        <a:pt x="38498" y="1421991"/>
                        <a:pt x="36129" y="1405407"/>
                      </a:cubicBezTo>
                      <a:cubicBezTo>
                        <a:pt x="57451" y="1407776"/>
                        <a:pt x="64559" y="1421991"/>
                        <a:pt x="66928" y="1440944"/>
                      </a:cubicBezTo>
                      <a:cubicBezTo>
                        <a:pt x="66928" y="1421991"/>
                        <a:pt x="59820" y="1405407"/>
                        <a:pt x="36129" y="1405407"/>
                      </a:cubicBezTo>
                      <a:cubicBezTo>
                        <a:pt x="17176" y="1372239"/>
                        <a:pt x="21914" y="1336702"/>
                        <a:pt x="19545" y="1303534"/>
                      </a:cubicBezTo>
                      <a:cubicBezTo>
                        <a:pt x="40867" y="1284581"/>
                        <a:pt x="38498" y="1260890"/>
                        <a:pt x="38498" y="1234830"/>
                      </a:cubicBezTo>
                      <a:cubicBezTo>
                        <a:pt x="36129" y="1220615"/>
                        <a:pt x="29022" y="1215877"/>
                        <a:pt x="14807" y="1215877"/>
                      </a:cubicBezTo>
                      <a:cubicBezTo>
                        <a:pt x="14807" y="1189816"/>
                        <a:pt x="10069" y="1166125"/>
                        <a:pt x="5331" y="1140065"/>
                      </a:cubicBezTo>
                      <a:cubicBezTo>
                        <a:pt x="592" y="1116373"/>
                        <a:pt x="-6515" y="1080836"/>
                        <a:pt x="12438" y="1054776"/>
                      </a:cubicBezTo>
                      <a:cubicBezTo>
                        <a:pt x="17176" y="1047668"/>
                        <a:pt x="14807" y="1038192"/>
                        <a:pt x="12438" y="1031085"/>
                      </a:cubicBezTo>
                      <a:cubicBezTo>
                        <a:pt x="7700" y="1012131"/>
                        <a:pt x="592" y="995548"/>
                        <a:pt x="24284" y="978964"/>
                      </a:cubicBezTo>
                      <a:cubicBezTo>
                        <a:pt x="36129" y="971856"/>
                        <a:pt x="31391" y="945796"/>
                        <a:pt x="29022" y="926843"/>
                      </a:cubicBezTo>
                      <a:cubicBezTo>
                        <a:pt x="24284" y="907890"/>
                        <a:pt x="21914" y="891306"/>
                        <a:pt x="19545" y="872353"/>
                      </a:cubicBezTo>
                      <a:cubicBezTo>
                        <a:pt x="17176" y="865246"/>
                        <a:pt x="14807" y="853400"/>
                        <a:pt x="21914" y="848662"/>
                      </a:cubicBezTo>
                      <a:cubicBezTo>
                        <a:pt x="59820" y="817863"/>
                        <a:pt x="62190" y="770481"/>
                        <a:pt x="55082" y="732575"/>
                      </a:cubicBezTo>
                      <a:cubicBezTo>
                        <a:pt x="47975" y="689930"/>
                        <a:pt x="81143" y="659132"/>
                        <a:pt x="76404" y="618857"/>
                      </a:cubicBezTo>
                      <a:cubicBezTo>
                        <a:pt x="76404" y="616487"/>
                        <a:pt x="83512" y="609380"/>
                        <a:pt x="85881" y="609380"/>
                      </a:cubicBezTo>
                      <a:cubicBezTo>
                        <a:pt x="119049" y="604642"/>
                        <a:pt x="119049" y="569105"/>
                        <a:pt x="133263" y="550152"/>
                      </a:cubicBezTo>
                      <a:cubicBezTo>
                        <a:pt x="145109" y="533568"/>
                        <a:pt x="145109" y="507507"/>
                        <a:pt x="175908" y="505138"/>
                      </a:cubicBezTo>
                      <a:cubicBezTo>
                        <a:pt x="185384" y="502769"/>
                        <a:pt x="187753" y="488554"/>
                        <a:pt x="187753" y="479078"/>
                      </a:cubicBezTo>
                      <a:cubicBezTo>
                        <a:pt x="187753" y="431695"/>
                        <a:pt x="230398" y="422219"/>
                        <a:pt x="256458" y="398528"/>
                      </a:cubicBezTo>
                      <a:cubicBezTo>
                        <a:pt x="273042" y="381944"/>
                        <a:pt x="303841" y="360622"/>
                        <a:pt x="318055" y="334561"/>
                      </a:cubicBezTo>
                      <a:cubicBezTo>
                        <a:pt x="322794" y="325085"/>
                        <a:pt x="334639" y="329823"/>
                        <a:pt x="344116" y="327454"/>
                      </a:cubicBezTo>
                      <a:cubicBezTo>
                        <a:pt x="351223" y="317977"/>
                        <a:pt x="344116" y="301393"/>
                        <a:pt x="363069" y="291917"/>
                      </a:cubicBezTo>
                      <a:cubicBezTo>
                        <a:pt x="386760" y="282440"/>
                        <a:pt x="410451" y="272964"/>
                        <a:pt x="422297" y="244534"/>
                      </a:cubicBezTo>
                      <a:cubicBezTo>
                        <a:pt x="429404" y="227950"/>
                        <a:pt x="453096" y="249272"/>
                        <a:pt x="469680" y="232689"/>
                      </a:cubicBezTo>
                      <a:cubicBezTo>
                        <a:pt x="486263" y="218474"/>
                        <a:pt x="505217" y="206628"/>
                        <a:pt x="519431" y="187675"/>
                      </a:cubicBezTo>
                      <a:cubicBezTo>
                        <a:pt x="536015" y="163984"/>
                        <a:pt x="550230" y="137924"/>
                        <a:pt x="585767" y="140293"/>
                      </a:cubicBezTo>
                      <a:cubicBezTo>
                        <a:pt x="618935" y="104756"/>
                        <a:pt x="675794" y="126078"/>
                        <a:pt x="706592" y="85803"/>
                      </a:cubicBezTo>
                      <a:cubicBezTo>
                        <a:pt x="708961" y="81064"/>
                        <a:pt x="718438" y="78695"/>
                        <a:pt x="723176" y="83434"/>
                      </a:cubicBezTo>
                      <a:cubicBezTo>
                        <a:pt x="744498" y="109494"/>
                        <a:pt x="761082" y="88172"/>
                        <a:pt x="772928" y="76326"/>
                      </a:cubicBezTo>
                      <a:cubicBezTo>
                        <a:pt x="806096" y="45528"/>
                        <a:pt x="846371" y="36051"/>
                        <a:pt x="886646" y="33682"/>
                      </a:cubicBezTo>
                      <a:cubicBezTo>
                        <a:pt x="912706" y="33682"/>
                        <a:pt x="941136" y="26575"/>
                        <a:pt x="969565" y="36051"/>
                      </a:cubicBezTo>
                      <a:cubicBezTo>
                        <a:pt x="1007471" y="45528"/>
                        <a:pt x="1045377" y="40789"/>
                        <a:pt x="1080914" y="21836"/>
                      </a:cubicBezTo>
                      <a:cubicBezTo>
                        <a:pt x="1099868" y="12360"/>
                        <a:pt x="1111713" y="2883"/>
                        <a:pt x="1133035" y="21836"/>
                      </a:cubicBezTo>
                      <a:cubicBezTo>
                        <a:pt x="1151988" y="38420"/>
                        <a:pt x="1180418" y="14729"/>
                        <a:pt x="1204109" y="17098"/>
                      </a:cubicBezTo>
                      <a:cubicBezTo>
                        <a:pt x="1215955" y="8806"/>
                        <a:pt x="1227800" y="2883"/>
                        <a:pt x="1240534" y="811"/>
                      </a:cubicBezTo>
                      <a:close/>
                    </a:path>
                  </a:pathLst>
                </a:custGeom>
                <a:solidFill>
                  <a:schemeClr val="accent1">
                    <a:alpha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3" name="Freeform 2029">
                  <a:extLst>
                    <a:ext uri="{FF2B5EF4-FFF2-40B4-BE49-F238E27FC236}">
                      <a16:creationId xmlns:a16="http://schemas.microsoft.com/office/drawing/2014/main" id="{D7A21B2D-4A74-6861-BAB2-3F7AD0C655E1}"/>
                    </a:ext>
                  </a:extLst>
                </p:cNvPr>
                <p:cNvSpPr/>
                <p:nvPr/>
              </p:nvSpPr>
              <p:spPr>
                <a:xfrm>
                  <a:off x="7161956" y="3529176"/>
                  <a:ext cx="2827007" cy="2799523"/>
                </a:xfrm>
                <a:custGeom>
                  <a:avLst/>
                  <a:gdLst>
                    <a:gd name="connsiteX0" fmla="*/ 2208404 w 2951235"/>
                    <a:gd name="connsiteY0" fmla="*/ 2384302 h 2922543"/>
                    <a:gd name="connsiteX1" fmla="*/ 2227357 w 2951235"/>
                    <a:gd name="connsiteY1" fmla="*/ 2386672 h 2922543"/>
                    <a:gd name="connsiteX2" fmla="*/ 2286585 w 2951235"/>
                    <a:gd name="connsiteY2" fmla="*/ 2415101 h 2922543"/>
                    <a:gd name="connsiteX3" fmla="*/ 2383719 w 2951235"/>
                    <a:gd name="connsiteY3" fmla="*/ 2490913 h 2922543"/>
                    <a:gd name="connsiteX4" fmla="*/ 2466639 w 2951235"/>
                    <a:gd name="connsiteY4" fmla="*/ 2557249 h 2922543"/>
                    <a:gd name="connsiteX5" fmla="*/ 2542451 w 2951235"/>
                    <a:gd name="connsiteY5" fmla="*/ 2602262 h 2922543"/>
                    <a:gd name="connsiteX6" fmla="*/ 2592203 w 2951235"/>
                    <a:gd name="connsiteY6" fmla="*/ 2630692 h 2922543"/>
                    <a:gd name="connsiteX7" fmla="*/ 2634847 w 2951235"/>
                    <a:gd name="connsiteY7" fmla="*/ 2654383 h 2922543"/>
                    <a:gd name="connsiteX8" fmla="*/ 2703552 w 2951235"/>
                    <a:gd name="connsiteY8" fmla="*/ 2694658 h 2922543"/>
                    <a:gd name="connsiteX9" fmla="*/ 2826746 w 2951235"/>
                    <a:gd name="connsiteY9" fmla="*/ 2756256 h 2922543"/>
                    <a:gd name="connsiteX10" fmla="*/ 2933357 w 2951235"/>
                    <a:gd name="connsiteY10" fmla="*/ 2798900 h 2922543"/>
                    <a:gd name="connsiteX11" fmla="*/ 2945203 w 2951235"/>
                    <a:gd name="connsiteY11" fmla="*/ 2810745 h 2922543"/>
                    <a:gd name="connsiteX12" fmla="*/ 2942834 w 2951235"/>
                    <a:gd name="connsiteY12" fmla="*/ 2848651 h 2922543"/>
                    <a:gd name="connsiteX13" fmla="*/ 2881236 w 2951235"/>
                    <a:gd name="connsiteY13" fmla="*/ 2903141 h 2922543"/>
                    <a:gd name="connsiteX14" fmla="*/ 2829115 w 2951235"/>
                    <a:gd name="connsiteY14" fmla="*/ 2922094 h 2922543"/>
                    <a:gd name="connsiteX15" fmla="*/ 2720136 w 2951235"/>
                    <a:gd name="connsiteY15" fmla="*/ 2893665 h 2922543"/>
                    <a:gd name="connsiteX16" fmla="*/ 2684599 w 2951235"/>
                    <a:gd name="connsiteY16" fmla="*/ 2877081 h 2922543"/>
                    <a:gd name="connsiteX17" fmla="*/ 2577988 w 2951235"/>
                    <a:gd name="connsiteY17" fmla="*/ 2820222 h 2922543"/>
                    <a:gd name="connsiteX18" fmla="*/ 2528236 w 2951235"/>
                    <a:gd name="connsiteY18" fmla="*/ 2791792 h 2922543"/>
                    <a:gd name="connsiteX19" fmla="*/ 2471377 w 2951235"/>
                    <a:gd name="connsiteY19" fmla="*/ 2760994 h 2922543"/>
                    <a:gd name="connsiteX20" fmla="*/ 2386089 w 2951235"/>
                    <a:gd name="connsiteY20" fmla="*/ 2749148 h 2922543"/>
                    <a:gd name="connsiteX21" fmla="*/ 2322122 w 2951235"/>
                    <a:gd name="connsiteY21" fmla="*/ 2760994 h 2922543"/>
                    <a:gd name="connsiteX22" fmla="*/ 2284216 w 2951235"/>
                    <a:gd name="connsiteY22" fmla="*/ 2749148 h 2922543"/>
                    <a:gd name="connsiteX23" fmla="*/ 2270001 w 2951235"/>
                    <a:gd name="connsiteY23" fmla="*/ 2739671 h 2922543"/>
                    <a:gd name="connsiteX24" fmla="*/ 2111270 w 2951235"/>
                    <a:gd name="connsiteY24" fmla="*/ 2625954 h 2922543"/>
                    <a:gd name="connsiteX25" fmla="*/ 2044934 w 2951235"/>
                    <a:gd name="connsiteY25" fmla="*/ 2578571 h 2922543"/>
                    <a:gd name="connsiteX26" fmla="*/ 1983337 w 2951235"/>
                    <a:gd name="connsiteY26" fmla="*/ 2540665 h 2922543"/>
                    <a:gd name="connsiteX27" fmla="*/ 1928847 w 2951235"/>
                    <a:gd name="connsiteY27" fmla="*/ 2507497 h 2922543"/>
                    <a:gd name="connsiteX28" fmla="*/ 1831713 w 2951235"/>
                    <a:gd name="connsiteY28" fmla="*/ 2431685 h 2922543"/>
                    <a:gd name="connsiteX29" fmla="*/ 1800914 w 2951235"/>
                    <a:gd name="connsiteY29" fmla="*/ 2405625 h 2922543"/>
                    <a:gd name="connsiteX30" fmla="*/ 1687196 w 2951235"/>
                    <a:gd name="connsiteY30" fmla="*/ 2327443 h 2922543"/>
                    <a:gd name="connsiteX31" fmla="*/ 1668243 w 2951235"/>
                    <a:gd name="connsiteY31" fmla="*/ 2313228 h 2922543"/>
                    <a:gd name="connsiteX32" fmla="*/ 1547417 w 2951235"/>
                    <a:gd name="connsiteY32" fmla="*/ 2194772 h 2922543"/>
                    <a:gd name="connsiteX33" fmla="*/ 1530834 w 2951235"/>
                    <a:gd name="connsiteY33" fmla="*/ 2166343 h 2922543"/>
                    <a:gd name="connsiteX34" fmla="*/ 1535572 w 2951235"/>
                    <a:gd name="connsiteY34" fmla="*/ 2107114 h 2922543"/>
                    <a:gd name="connsiteX35" fmla="*/ 1568740 w 2951235"/>
                    <a:gd name="connsiteY35" fmla="*/ 2071577 h 2922543"/>
                    <a:gd name="connsiteX36" fmla="*/ 1566370 w 2951235"/>
                    <a:gd name="connsiteY36" fmla="*/ 2047886 h 2922543"/>
                    <a:gd name="connsiteX37" fmla="*/ 1526095 w 2951235"/>
                    <a:gd name="connsiteY37" fmla="*/ 2007611 h 2922543"/>
                    <a:gd name="connsiteX38" fmla="*/ 1379209 w 2951235"/>
                    <a:gd name="connsiteY38" fmla="*/ 1865463 h 2922543"/>
                    <a:gd name="connsiteX39" fmla="*/ 1369733 w 2951235"/>
                    <a:gd name="connsiteY39" fmla="*/ 1851249 h 2922543"/>
                    <a:gd name="connsiteX40" fmla="*/ 1319981 w 2951235"/>
                    <a:gd name="connsiteY40" fmla="*/ 1789651 h 2922543"/>
                    <a:gd name="connsiteX41" fmla="*/ 1286813 w 2951235"/>
                    <a:gd name="connsiteY41" fmla="*/ 1756483 h 2922543"/>
                    <a:gd name="connsiteX42" fmla="*/ 1218109 w 2951235"/>
                    <a:gd name="connsiteY42" fmla="*/ 1690148 h 2922543"/>
                    <a:gd name="connsiteX43" fmla="*/ 1192048 w 2951235"/>
                    <a:gd name="connsiteY43" fmla="*/ 1668826 h 2922543"/>
                    <a:gd name="connsiteX44" fmla="*/ 1111498 w 2951235"/>
                    <a:gd name="connsiteY44" fmla="*/ 1588276 h 2922543"/>
                    <a:gd name="connsiteX45" fmla="*/ 1035686 w 2951235"/>
                    <a:gd name="connsiteY45" fmla="*/ 1512464 h 2922543"/>
                    <a:gd name="connsiteX46" fmla="*/ 957505 w 2951235"/>
                    <a:gd name="connsiteY46" fmla="*/ 1429544 h 2922543"/>
                    <a:gd name="connsiteX47" fmla="*/ 940921 w 2951235"/>
                    <a:gd name="connsiteY47" fmla="*/ 1412960 h 2922543"/>
                    <a:gd name="connsiteX48" fmla="*/ 839048 w 2951235"/>
                    <a:gd name="connsiteY48" fmla="*/ 1306349 h 2922543"/>
                    <a:gd name="connsiteX49" fmla="*/ 815357 w 2951235"/>
                    <a:gd name="connsiteY49" fmla="*/ 1285027 h 2922543"/>
                    <a:gd name="connsiteX50" fmla="*/ 775082 w 2951235"/>
                    <a:gd name="connsiteY50" fmla="*/ 1244752 h 2922543"/>
                    <a:gd name="connsiteX51" fmla="*/ 744283 w 2951235"/>
                    <a:gd name="connsiteY51" fmla="*/ 1206846 h 2922543"/>
                    <a:gd name="connsiteX52" fmla="*/ 587921 w 2951235"/>
                    <a:gd name="connsiteY52" fmla="*/ 1050484 h 2922543"/>
                    <a:gd name="connsiteX53" fmla="*/ 526323 w 2951235"/>
                    <a:gd name="connsiteY53" fmla="*/ 974671 h 2922543"/>
                    <a:gd name="connsiteX54" fmla="*/ 505001 w 2951235"/>
                    <a:gd name="connsiteY54" fmla="*/ 948611 h 2922543"/>
                    <a:gd name="connsiteX55" fmla="*/ 443404 w 2951235"/>
                    <a:gd name="connsiteY55" fmla="*/ 872799 h 2922543"/>
                    <a:gd name="connsiteX56" fmla="*/ 405498 w 2951235"/>
                    <a:gd name="connsiteY56" fmla="*/ 830155 h 2922543"/>
                    <a:gd name="connsiteX57" fmla="*/ 360484 w 2951235"/>
                    <a:gd name="connsiteY57" fmla="*/ 782772 h 2922543"/>
                    <a:gd name="connsiteX58" fmla="*/ 341531 w 2951235"/>
                    <a:gd name="connsiteY58" fmla="*/ 756712 h 2922543"/>
                    <a:gd name="connsiteX59" fmla="*/ 294149 w 2951235"/>
                    <a:gd name="connsiteY59" fmla="*/ 692745 h 2922543"/>
                    <a:gd name="connsiteX60" fmla="*/ 268088 w 2951235"/>
                    <a:gd name="connsiteY60" fmla="*/ 661947 h 2922543"/>
                    <a:gd name="connsiteX61" fmla="*/ 208860 w 2951235"/>
                    <a:gd name="connsiteY61" fmla="*/ 583766 h 2922543"/>
                    <a:gd name="connsiteX62" fmla="*/ 173323 w 2951235"/>
                    <a:gd name="connsiteY62" fmla="*/ 529276 h 2922543"/>
                    <a:gd name="connsiteX63" fmla="*/ 163847 w 2951235"/>
                    <a:gd name="connsiteY63" fmla="*/ 515061 h 2922543"/>
                    <a:gd name="connsiteX64" fmla="*/ 109357 w 2951235"/>
                    <a:gd name="connsiteY64" fmla="*/ 446356 h 2922543"/>
                    <a:gd name="connsiteX65" fmla="*/ 95142 w 2951235"/>
                    <a:gd name="connsiteY65" fmla="*/ 427403 h 2922543"/>
                    <a:gd name="connsiteX66" fmla="*/ 61974 w 2951235"/>
                    <a:gd name="connsiteY66" fmla="*/ 363437 h 2922543"/>
                    <a:gd name="connsiteX67" fmla="*/ 47760 w 2951235"/>
                    <a:gd name="connsiteY67" fmla="*/ 316054 h 2922543"/>
                    <a:gd name="connsiteX68" fmla="*/ 26437 w 2951235"/>
                    <a:gd name="connsiteY68" fmla="*/ 254457 h 2922543"/>
                    <a:gd name="connsiteX69" fmla="*/ 19330 w 2951235"/>
                    <a:gd name="connsiteY69" fmla="*/ 230766 h 2922543"/>
                    <a:gd name="connsiteX70" fmla="*/ 377 w 2951235"/>
                    <a:gd name="connsiteY70" fmla="*/ 185752 h 2922543"/>
                    <a:gd name="connsiteX71" fmla="*/ 9854 w 2951235"/>
                    <a:gd name="connsiteY71" fmla="*/ 128893 h 2922543"/>
                    <a:gd name="connsiteX72" fmla="*/ 50129 w 2951235"/>
                    <a:gd name="connsiteY72" fmla="*/ 69665 h 2922543"/>
                    <a:gd name="connsiteX73" fmla="*/ 144894 w 2951235"/>
                    <a:gd name="connsiteY73" fmla="*/ 22282 h 2922543"/>
                    <a:gd name="connsiteX74" fmla="*/ 175693 w 2951235"/>
                    <a:gd name="connsiteY74" fmla="*/ 15175 h 2922543"/>
                    <a:gd name="connsiteX75" fmla="*/ 215968 w 2951235"/>
                    <a:gd name="connsiteY75" fmla="*/ 12806 h 2922543"/>
                    <a:gd name="connsiteX76" fmla="*/ 279934 w 2951235"/>
                    <a:gd name="connsiteY76" fmla="*/ 960 h 2922543"/>
                    <a:gd name="connsiteX77" fmla="*/ 343901 w 2951235"/>
                    <a:gd name="connsiteY77" fmla="*/ 17544 h 2922543"/>
                    <a:gd name="connsiteX78" fmla="*/ 398390 w 2951235"/>
                    <a:gd name="connsiteY78" fmla="*/ 31759 h 2922543"/>
                    <a:gd name="connsiteX79" fmla="*/ 455250 w 2951235"/>
                    <a:gd name="connsiteY79" fmla="*/ 72034 h 2922543"/>
                    <a:gd name="connsiteX80" fmla="*/ 493156 w 2951235"/>
                    <a:gd name="connsiteY80" fmla="*/ 98094 h 2922543"/>
                    <a:gd name="connsiteX81" fmla="*/ 531062 w 2951235"/>
                    <a:gd name="connsiteY81" fmla="*/ 126524 h 2922543"/>
                    <a:gd name="connsiteX82" fmla="*/ 547646 w 2951235"/>
                    <a:gd name="connsiteY82" fmla="*/ 154954 h 2922543"/>
                    <a:gd name="connsiteX83" fmla="*/ 568968 w 2951235"/>
                    <a:gd name="connsiteY83" fmla="*/ 178645 h 2922543"/>
                    <a:gd name="connsiteX84" fmla="*/ 635303 w 2951235"/>
                    <a:gd name="connsiteY84" fmla="*/ 226027 h 2922543"/>
                    <a:gd name="connsiteX85" fmla="*/ 722961 w 2951235"/>
                    <a:gd name="connsiteY85" fmla="*/ 263933 h 2922543"/>
                    <a:gd name="connsiteX86" fmla="*/ 741914 w 2951235"/>
                    <a:gd name="connsiteY86" fmla="*/ 285256 h 2922543"/>
                    <a:gd name="connsiteX87" fmla="*/ 741914 w 2951235"/>
                    <a:gd name="connsiteY87" fmla="*/ 292363 h 2922543"/>
                    <a:gd name="connsiteX88" fmla="*/ 798773 w 2951235"/>
                    <a:gd name="connsiteY88" fmla="*/ 358698 h 2922543"/>
                    <a:gd name="connsiteX89" fmla="*/ 843787 w 2951235"/>
                    <a:gd name="connsiteY89" fmla="*/ 377651 h 2922543"/>
                    <a:gd name="connsiteX90" fmla="*/ 855632 w 2951235"/>
                    <a:gd name="connsiteY90" fmla="*/ 396604 h 2922543"/>
                    <a:gd name="connsiteX91" fmla="*/ 872216 w 2951235"/>
                    <a:gd name="connsiteY91" fmla="*/ 439249 h 2922543"/>
                    <a:gd name="connsiteX92" fmla="*/ 893538 w 2951235"/>
                    <a:gd name="connsiteY92" fmla="*/ 462940 h 2922543"/>
                    <a:gd name="connsiteX93" fmla="*/ 936182 w 2951235"/>
                    <a:gd name="connsiteY93" fmla="*/ 507953 h 2922543"/>
                    <a:gd name="connsiteX94" fmla="*/ 1011995 w 2951235"/>
                    <a:gd name="connsiteY94" fmla="*/ 555336 h 2922543"/>
                    <a:gd name="connsiteX95" fmla="*/ 1016733 w 2951235"/>
                    <a:gd name="connsiteY95" fmla="*/ 569551 h 2922543"/>
                    <a:gd name="connsiteX96" fmla="*/ 1045162 w 2951235"/>
                    <a:gd name="connsiteY96" fmla="*/ 607457 h 2922543"/>
                    <a:gd name="connsiteX97" fmla="*/ 1059377 w 2951235"/>
                    <a:gd name="connsiteY97" fmla="*/ 612195 h 2922543"/>
                    <a:gd name="connsiteX98" fmla="*/ 1068854 w 2951235"/>
                    <a:gd name="connsiteY98" fmla="*/ 624041 h 2922543"/>
                    <a:gd name="connsiteX99" fmla="*/ 1075961 w 2951235"/>
                    <a:gd name="connsiteY99" fmla="*/ 671423 h 2922543"/>
                    <a:gd name="connsiteX100" fmla="*/ 1104391 w 2951235"/>
                    <a:gd name="connsiteY100" fmla="*/ 699853 h 2922543"/>
                    <a:gd name="connsiteX101" fmla="*/ 1154142 w 2951235"/>
                    <a:gd name="connsiteY101" fmla="*/ 706960 h 2922543"/>
                    <a:gd name="connsiteX102" fmla="*/ 1187310 w 2951235"/>
                    <a:gd name="connsiteY102" fmla="*/ 728282 h 2922543"/>
                    <a:gd name="connsiteX103" fmla="*/ 1194417 w 2951235"/>
                    <a:gd name="connsiteY103" fmla="*/ 759081 h 2922543"/>
                    <a:gd name="connsiteX104" fmla="*/ 1201525 w 2951235"/>
                    <a:gd name="connsiteY104" fmla="*/ 780403 h 2922543"/>
                    <a:gd name="connsiteX105" fmla="*/ 1296290 w 2951235"/>
                    <a:gd name="connsiteY105" fmla="*/ 891752 h 2922543"/>
                    <a:gd name="connsiteX106" fmla="*/ 1301028 w 2951235"/>
                    <a:gd name="connsiteY106" fmla="*/ 905967 h 2922543"/>
                    <a:gd name="connsiteX107" fmla="*/ 1298659 w 2951235"/>
                    <a:gd name="connsiteY107" fmla="*/ 969933 h 2922543"/>
                    <a:gd name="connsiteX108" fmla="*/ 1338934 w 2951235"/>
                    <a:gd name="connsiteY108" fmla="*/ 1062329 h 2922543"/>
                    <a:gd name="connsiteX109" fmla="*/ 1353149 w 2951235"/>
                    <a:gd name="connsiteY109" fmla="*/ 1076544 h 2922543"/>
                    <a:gd name="connsiteX110" fmla="*/ 1334196 w 2951235"/>
                    <a:gd name="connsiteY110" fmla="*/ 1090759 h 2922543"/>
                    <a:gd name="connsiteX111" fmla="*/ 1253646 w 2951235"/>
                    <a:gd name="connsiteY111" fmla="*/ 1069437 h 2922543"/>
                    <a:gd name="connsiteX112" fmla="*/ 1248907 w 2951235"/>
                    <a:gd name="connsiteY112" fmla="*/ 1045745 h 2922543"/>
                    <a:gd name="connsiteX113" fmla="*/ 1222847 w 2951235"/>
                    <a:gd name="connsiteY113" fmla="*/ 1022054 h 2922543"/>
                    <a:gd name="connsiteX114" fmla="*/ 1184941 w 2951235"/>
                    <a:gd name="connsiteY114" fmla="*/ 1007839 h 2922543"/>
                    <a:gd name="connsiteX115" fmla="*/ 1106760 w 2951235"/>
                    <a:gd name="connsiteY115" fmla="*/ 922551 h 2922543"/>
                    <a:gd name="connsiteX116" fmla="*/ 1045162 w 2951235"/>
                    <a:gd name="connsiteY116" fmla="*/ 837262 h 2922543"/>
                    <a:gd name="connsiteX117" fmla="*/ 1011995 w 2951235"/>
                    <a:gd name="connsiteY117" fmla="*/ 801725 h 2922543"/>
                    <a:gd name="connsiteX118" fmla="*/ 1000149 w 2951235"/>
                    <a:gd name="connsiteY118" fmla="*/ 792249 h 2922543"/>
                    <a:gd name="connsiteX119" fmla="*/ 860370 w 2951235"/>
                    <a:gd name="connsiteY119" fmla="*/ 642994 h 2922543"/>
                    <a:gd name="connsiteX120" fmla="*/ 805880 w 2951235"/>
                    <a:gd name="connsiteY120" fmla="*/ 581396 h 2922543"/>
                    <a:gd name="connsiteX121" fmla="*/ 756129 w 2951235"/>
                    <a:gd name="connsiteY121" fmla="*/ 526906 h 2922543"/>
                    <a:gd name="connsiteX122" fmla="*/ 694531 w 2951235"/>
                    <a:gd name="connsiteY122" fmla="*/ 462940 h 2922543"/>
                    <a:gd name="connsiteX123" fmla="*/ 578444 w 2951235"/>
                    <a:gd name="connsiteY123" fmla="*/ 361068 h 2922543"/>
                    <a:gd name="connsiteX124" fmla="*/ 540538 w 2951235"/>
                    <a:gd name="connsiteY124" fmla="*/ 330269 h 2922543"/>
                    <a:gd name="connsiteX125" fmla="*/ 495525 w 2951235"/>
                    <a:gd name="connsiteY125" fmla="*/ 294732 h 2922543"/>
                    <a:gd name="connsiteX126" fmla="*/ 422082 w 2951235"/>
                    <a:gd name="connsiteY126" fmla="*/ 244980 h 2922543"/>
                    <a:gd name="connsiteX127" fmla="*/ 358115 w 2951235"/>
                    <a:gd name="connsiteY127" fmla="*/ 209443 h 2922543"/>
                    <a:gd name="connsiteX128" fmla="*/ 289411 w 2951235"/>
                    <a:gd name="connsiteY128" fmla="*/ 188121 h 2922543"/>
                    <a:gd name="connsiteX129" fmla="*/ 277565 w 2951235"/>
                    <a:gd name="connsiteY129" fmla="*/ 197598 h 2922543"/>
                    <a:gd name="connsiteX130" fmla="*/ 282303 w 2951235"/>
                    <a:gd name="connsiteY130" fmla="*/ 244980 h 2922543"/>
                    <a:gd name="connsiteX131" fmla="*/ 313102 w 2951235"/>
                    <a:gd name="connsiteY131" fmla="*/ 282886 h 2922543"/>
                    <a:gd name="connsiteX132" fmla="*/ 360484 w 2951235"/>
                    <a:gd name="connsiteY132" fmla="*/ 356329 h 2922543"/>
                    <a:gd name="connsiteX133" fmla="*/ 486048 w 2951235"/>
                    <a:gd name="connsiteY133" fmla="*/ 526906 h 2922543"/>
                    <a:gd name="connsiteX134" fmla="*/ 509739 w 2951235"/>
                    <a:gd name="connsiteY134" fmla="*/ 548229 h 2922543"/>
                    <a:gd name="connsiteX135" fmla="*/ 606874 w 2951235"/>
                    <a:gd name="connsiteY135" fmla="*/ 657208 h 2922543"/>
                    <a:gd name="connsiteX136" fmla="*/ 668471 w 2951235"/>
                    <a:gd name="connsiteY136" fmla="*/ 723544 h 2922543"/>
                    <a:gd name="connsiteX137" fmla="*/ 711115 w 2951235"/>
                    <a:gd name="connsiteY137" fmla="*/ 773296 h 2922543"/>
                    <a:gd name="connsiteX138" fmla="*/ 746652 w 2951235"/>
                    <a:gd name="connsiteY138" fmla="*/ 818309 h 2922543"/>
                    <a:gd name="connsiteX139" fmla="*/ 777451 w 2951235"/>
                    <a:gd name="connsiteY139" fmla="*/ 865692 h 2922543"/>
                    <a:gd name="connsiteX140" fmla="*/ 796404 w 2951235"/>
                    <a:gd name="connsiteY140" fmla="*/ 891752 h 2922543"/>
                    <a:gd name="connsiteX141" fmla="*/ 860370 w 2951235"/>
                    <a:gd name="connsiteY141" fmla="*/ 965195 h 2922543"/>
                    <a:gd name="connsiteX142" fmla="*/ 884062 w 2951235"/>
                    <a:gd name="connsiteY142" fmla="*/ 998363 h 2922543"/>
                    <a:gd name="connsiteX143" fmla="*/ 914860 w 2951235"/>
                    <a:gd name="connsiteY143" fmla="*/ 1045745 h 2922543"/>
                    <a:gd name="connsiteX144" fmla="*/ 929075 w 2951235"/>
                    <a:gd name="connsiteY144" fmla="*/ 1090759 h 2922543"/>
                    <a:gd name="connsiteX145" fmla="*/ 933813 w 2951235"/>
                    <a:gd name="connsiteY145" fmla="*/ 1112081 h 2922543"/>
                    <a:gd name="connsiteX146" fmla="*/ 997780 w 2951235"/>
                    <a:gd name="connsiteY146" fmla="*/ 1173678 h 2922543"/>
                    <a:gd name="connsiteX147" fmla="*/ 1023840 w 2951235"/>
                    <a:gd name="connsiteY147" fmla="*/ 1204477 h 2922543"/>
                    <a:gd name="connsiteX148" fmla="*/ 1040424 w 2951235"/>
                    <a:gd name="connsiteY148" fmla="*/ 1223430 h 2922543"/>
                    <a:gd name="connsiteX149" fmla="*/ 1130451 w 2951235"/>
                    <a:gd name="connsiteY149" fmla="*/ 1294504 h 2922543"/>
                    <a:gd name="connsiteX150" fmla="*/ 1232323 w 2951235"/>
                    <a:gd name="connsiteY150" fmla="*/ 1358470 h 2922543"/>
                    <a:gd name="connsiteX151" fmla="*/ 1322350 w 2951235"/>
                    <a:gd name="connsiteY151" fmla="*/ 1429544 h 2922543"/>
                    <a:gd name="connsiteX152" fmla="*/ 1343672 w 2951235"/>
                    <a:gd name="connsiteY152" fmla="*/ 1453235 h 2922543"/>
                    <a:gd name="connsiteX153" fmla="*/ 1372102 w 2951235"/>
                    <a:gd name="connsiteY153" fmla="*/ 1502987 h 2922543"/>
                    <a:gd name="connsiteX154" fmla="*/ 1391055 w 2951235"/>
                    <a:gd name="connsiteY154" fmla="*/ 1517202 h 2922543"/>
                    <a:gd name="connsiteX155" fmla="*/ 1447914 w 2951235"/>
                    <a:gd name="connsiteY155" fmla="*/ 1543262 h 2922543"/>
                    <a:gd name="connsiteX156" fmla="*/ 1490558 w 2951235"/>
                    <a:gd name="connsiteY156" fmla="*/ 1578799 h 2922543"/>
                    <a:gd name="connsiteX157" fmla="*/ 1495297 w 2951235"/>
                    <a:gd name="connsiteY157" fmla="*/ 1635658 h 2922543"/>
                    <a:gd name="connsiteX158" fmla="*/ 1500035 w 2951235"/>
                    <a:gd name="connsiteY158" fmla="*/ 1654611 h 2922543"/>
                    <a:gd name="connsiteX159" fmla="*/ 1552156 w 2951235"/>
                    <a:gd name="connsiteY159" fmla="*/ 1673564 h 2922543"/>
                    <a:gd name="connsiteX160" fmla="*/ 1722733 w 2951235"/>
                    <a:gd name="connsiteY160" fmla="*/ 1810973 h 2922543"/>
                    <a:gd name="connsiteX161" fmla="*/ 1822236 w 2951235"/>
                    <a:gd name="connsiteY161" fmla="*/ 1896262 h 2922543"/>
                    <a:gd name="connsiteX162" fmla="*/ 1867250 w 2951235"/>
                    <a:gd name="connsiteY162" fmla="*/ 1943645 h 2922543"/>
                    <a:gd name="connsiteX163" fmla="*/ 1912263 w 2951235"/>
                    <a:gd name="connsiteY163" fmla="*/ 1991027 h 2922543"/>
                    <a:gd name="connsiteX164" fmla="*/ 1947800 w 2951235"/>
                    <a:gd name="connsiteY164" fmla="*/ 2024195 h 2922543"/>
                    <a:gd name="connsiteX165" fmla="*/ 2063887 w 2951235"/>
                    <a:gd name="connsiteY165" fmla="*/ 2149759 h 2922543"/>
                    <a:gd name="connsiteX166" fmla="*/ 2137330 w 2951235"/>
                    <a:gd name="connsiteY166" fmla="*/ 2225571 h 2922543"/>
                    <a:gd name="connsiteX167" fmla="*/ 2163391 w 2951235"/>
                    <a:gd name="connsiteY167" fmla="*/ 2256370 h 2922543"/>
                    <a:gd name="connsiteX168" fmla="*/ 2175236 w 2951235"/>
                    <a:gd name="connsiteY168" fmla="*/ 2341658 h 2922543"/>
                    <a:gd name="connsiteX169" fmla="*/ 2170498 w 2951235"/>
                    <a:gd name="connsiteY169" fmla="*/ 2358242 h 2922543"/>
                    <a:gd name="connsiteX170" fmla="*/ 2194189 w 2951235"/>
                    <a:gd name="connsiteY170" fmla="*/ 2384302 h 2922543"/>
                    <a:gd name="connsiteX171" fmla="*/ 2208404 w 2951235"/>
                    <a:gd name="connsiteY171" fmla="*/ 2384302 h 2922543"/>
                    <a:gd name="connsiteX172" fmla="*/ 2208404 w 2951235"/>
                    <a:gd name="connsiteY172" fmla="*/ 2384302 h 2922543"/>
                    <a:gd name="connsiteX173" fmla="*/ 2108901 w 2951235"/>
                    <a:gd name="connsiteY173" fmla="*/ 2085792 h 2922543"/>
                    <a:gd name="connsiteX174" fmla="*/ 2011766 w 2951235"/>
                    <a:gd name="connsiteY174" fmla="*/ 1988658 h 2922543"/>
                    <a:gd name="connsiteX175" fmla="*/ 1898048 w 2951235"/>
                    <a:gd name="connsiteY175" fmla="*/ 1872571 h 2922543"/>
                    <a:gd name="connsiteX176" fmla="*/ 1850666 w 2951235"/>
                    <a:gd name="connsiteY176" fmla="*/ 1815712 h 2922543"/>
                    <a:gd name="connsiteX177" fmla="*/ 1819867 w 2951235"/>
                    <a:gd name="connsiteY177" fmla="*/ 1777806 h 2922543"/>
                    <a:gd name="connsiteX178" fmla="*/ 1767746 w 2951235"/>
                    <a:gd name="connsiteY178" fmla="*/ 1716208 h 2922543"/>
                    <a:gd name="connsiteX179" fmla="*/ 1734578 w 2951235"/>
                    <a:gd name="connsiteY179" fmla="*/ 1680671 h 2922543"/>
                    <a:gd name="connsiteX180" fmla="*/ 1687196 w 2951235"/>
                    <a:gd name="connsiteY180" fmla="*/ 1623813 h 2922543"/>
                    <a:gd name="connsiteX181" fmla="*/ 1656397 w 2951235"/>
                    <a:gd name="connsiteY181" fmla="*/ 1585906 h 2922543"/>
                    <a:gd name="connsiteX182" fmla="*/ 1561632 w 2951235"/>
                    <a:gd name="connsiteY182" fmla="*/ 1474557 h 2922543"/>
                    <a:gd name="connsiteX183" fmla="*/ 1556894 w 2951235"/>
                    <a:gd name="connsiteY183" fmla="*/ 1467450 h 2922543"/>
                    <a:gd name="connsiteX184" fmla="*/ 1462129 w 2951235"/>
                    <a:gd name="connsiteY184" fmla="*/ 1356101 h 2922543"/>
                    <a:gd name="connsiteX185" fmla="*/ 1402901 w 2951235"/>
                    <a:gd name="connsiteY185" fmla="*/ 1289765 h 2922543"/>
                    <a:gd name="connsiteX186" fmla="*/ 1400531 w 2951235"/>
                    <a:gd name="connsiteY186" fmla="*/ 1195000 h 2922543"/>
                    <a:gd name="connsiteX187" fmla="*/ 1395793 w 2951235"/>
                    <a:gd name="connsiteY187" fmla="*/ 1166571 h 2922543"/>
                    <a:gd name="connsiteX188" fmla="*/ 1393424 w 2951235"/>
                    <a:gd name="connsiteY188" fmla="*/ 1159463 h 2922543"/>
                    <a:gd name="connsiteX189" fmla="*/ 1407639 w 2951235"/>
                    <a:gd name="connsiteY189" fmla="*/ 1152356 h 2922543"/>
                    <a:gd name="connsiteX190" fmla="*/ 1471605 w 2951235"/>
                    <a:gd name="connsiteY190" fmla="*/ 1161833 h 2922543"/>
                    <a:gd name="connsiteX191" fmla="*/ 1478713 w 2951235"/>
                    <a:gd name="connsiteY191" fmla="*/ 1176047 h 2922543"/>
                    <a:gd name="connsiteX192" fmla="*/ 1462129 w 2951235"/>
                    <a:gd name="connsiteY192" fmla="*/ 1211584 h 2922543"/>
                    <a:gd name="connsiteX193" fmla="*/ 1471605 w 2951235"/>
                    <a:gd name="connsiteY193" fmla="*/ 1230537 h 2922543"/>
                    <a:gd name="connsiteX194" fmla="*/ 1535572 w 2951235"/>
                    <a:gd name="connsiteY194" fmla="*/ 1244752 h 2922543"/>
                    <a:gd name="connsiteX195" fmla="*/ 1545048 w 2951235"/>
                    <a:gd name="connsiteY195" fmla="*/ 1254229 h 2922543"/>
                    <a:gd name="connsiteX196" fmla="*/ 1552156 w 2951235"/>
                    <a:gd name="connsiteY196" fmla="*/ 1285027 h 2922543"/>
                    <a:gd name="connsiteX197" fmla="*/ 1575847 w 2951235"/>
                    <a:gd name="connsiteY197" fmla="*/ 1303980 h 2922543"/>
                    <a:gd name="connsiteX198" fmla="*/ 1613753 w 2951235"/>
                    <a:gd name="connsiteY198" fmla="*/ 1330041 h 2922543"/>
                    <a:gd name="connsiteX199" fmla="*/ 1635075 w 2951235"/>
                    <a:gd name="connsiteY199" fmla="*/ 1382162 h 2922543"/>
                    <a:gd name="connsiteX200" fmla="*/ 1665874 w 2951235"/>
                    <a:gd name="connsiteY200" fmla="*/ 1403484 h 2922543"/>
                    <a:gd name="connsiteX201" fmla="*/ 1677719 w 2951235"/>
                    <a:gd name="connsiteY201" fmla="*/ 1412960 h 2922543"/>
                    <a:gd name="connsiteX202" fmla="*/ 1713256 w 2951235"/>
                    <a:gd name="connsiteY202" fmla="*/ 1467450 h 2922543"/>
                    <a:gd name="connsiteX203" fmla="*/ 1779592 w 2951235"/>
                    <a:gd name="connsiteY203" fmla="*/ 1550369 h 2922543"/>
                    <a:gd name="connsiteX204" fmla="*/ 1864880 w 2951235"/>
                    <a:gd name="connsiteY204" fmla="*/ 1668826 h 2922543"/>
                    <a:gd name="connsiteX205" fmla="*/ 1898048 w 2951235"/>
                    <a:gd name="connsiteY205" fmla="*/ 1725685 h 2922543"/>
                    <a:gd name="connsiteX206" fmla="*/ 1914632 w 2951235"/>
                    <a:gd name="connsiteY206" fmla="*/ 1751745 h 2922543"/>
                    <a:gd name="connsiteX207" fmla="*/ 1978599 w 2951235"/>
                    <a:gd name="connsiteY207" fmla="*/ 1837034 h 2922543"/>
                    <a:gd name="connsiteX208" fmla="*/ 2059149 w 2951235"/>
                    <a:gd name="connsiteY208" fmla="*/ 1948383 h 2922543"/>
                    <a:gd name="connsiteX209" fmla="*/ 2068625 w 2951235"/>
                    <a:gd name="connsiteY209" fmla="*/ 1962598 h 2922543"/>
                    <a:gd name="connsiteX210" fmla="*/ 2113639 w 2951235"/>
                    <a:gd name="connsiteY210" fmla="*/ 2038410 h 2922543"/>
                    <a:gd name="connsiteX211" fmla="*/ 2132592 w 2951235"/>
                    <a:gd name="connsiteY211" fmla="*/ 2073947 h 2922543"/>
                    <a:gd name="connsiteX212" fmla="*/ 2132592 w 2951235"/>
                    <a:gd name="connsiteY212" fmla="*/ 2088161 h 2922543"/>
                    <a:gd name="connsiteX213" fmla="*/ 2108901 w 2951235"/>
                    <a:gd name="connsiteY213" fmla="*/ 2085792 h 2922543"/>
                    <a:gd name="connsiteX214" fmla="*/ 2108901 w 2951235"/>
                    <a:gd name="connsiteY214" fmla="*/ 2085792 h 2922543"/>
                    <a:gd name="connsiteX215" fmla="*/ 1407639 w 2951235"/>
                    <a:gd name="connsiteY215" fmla="*/ 1067068 h 2922543"/>
                    <a:gd name="connsiteX216" fmla="*/ 1398162 w 2951235"/>
                    <a:gd name="connsiteY216" fmla="*/ 1076544 h 2922543"/>
                    <a:gd name="connsiteX217" fmla="*/ 1391055 w 2951235"/>
                    <a:gd name="connsiteY217" fmla="*/ 1074175 h 2922543"/>
                    <a:gd name="connsiteX218" fmla="*/ 1391055 w 2951235"/>
                    <a:gd name="connsiteY218" fmla="*/ 1067068 h 2922543"/>
                    <a:gd name="connsiteX219" fmla="*/ 1402901 w 2951235"/>
                    <a:gd name="connsiteY219" fmla="*/ 1059960 h 2922543"/>
                    <a:gd name="connsiteX220" fmla="*/ 1407639 w 2951235"/>
                    <a:gd name="connsiteY220" fmla="*/ 1067068 h 2922543"/>
                    <a:gd name="connsiteX221" fmla="*/ 1407639 w 2951235"/>
                    <a:gd name="connsiteY221" fmla="*/ 1067068 h 29225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</a:cxnLst>
                  <a:rect l="l" t="t" r="r" b="b"/>
                  <a:pathLst>
                    <a:path w="2951235" h="2922543">
                      <a:moveTo>
                        <a:pt x="2208404" y="2384302"/>
                      </a:moveTo>
                      <a:cubicBezTo>
                        <a:pt x="2210773" y="2384302"/>
                        <a:pt x="2220250" y="2381933"/>
                        <a:pt x="2227357" y="2386672"/>
                      </a:cubicBezTo>
                      <a:cubicBezTo>
                        <a:pt x="2246310" y="2396148"/>
                        <a:pt x="2267632" y="2403255"/>
                        <a:pt x="2286585" y="2415101"/>
                      </a:cubicBezTo>
                      <a:cubicBezTo>
                        <a:pt x="2319753" y="2438792"/>
                        <a:pt x="2352921" y="2462484"/>
                        <a:pt x="2383719" y="2490913"/>
                      </a:cubicBezTo>
                      <a:cubicBezTo>
                        <a:pt x="2409780" y="2514604"/>
                        <a:pt x="2433471" y="2540665"/>
                        <a:pt x="2466639" y="2557249"/>
                      </a:cubicBezTo>
                      <a:cubicBezTo>
                        <a:pt x="2487961" y="2580940"/>
                        <a:pt x="2514021" y="2592786"/>
                        <a:pt x="2542451" y="2602262"/>
                      </a:cubicBezTo>
                      <a:cubicBezTo>
                        <a:pt x="2559035" y="2609369"/>
                        <a:pt x="2575619" y="2621215"/>
                        <a:pt x="2592203" y="2630692"/>
                      </a:cubicBezTo>
                      <a:cubicBezTo>
                        <a:pt x="2606417" y="2637799"/>
                        <a:pt x="2620632" y="2649645"/>
                        <a:pt x="2634847" y="2654383"/>
                      </a:cubicBezTo>
                      <a:cubicBezTo>
                        <a:pt x="2660907" y="2661490"/>
                        <a:pt x="2684599" y="2675705"/>
                        <a:pt x="2703552" y="2694658"/>
                      </a:cubicBezTo>
                      <a:cubicBezTo>
                        <a:pt x="2722505" y="2711242"/>
                        <a:pt x="2786471" y="2739671"/>
                        <a:pt x="2826746" y="2756256"/>
                      </a:cubicBezTo>
                      <a:cubicBezTo>
                        <a:pt x="2862283" y="2770470"/>
                        <a:pt x="2897820" y="2784685"/>
                        <a:pt x="2933357" y="2798900"/>
                      </a:cubicBezTo>
                      <a:cubicBezTo>
                        <a:pt x="2938095" y="2801269"/>
                        <a:pt x="2940464" y="2806007"/>
                        <a:pt x="2945203" y="2810745"/>
                      </a:cubicBezTo>
                      <a:cubicBezTo>
                        <a:pt x="2954679" y="2820222"/>
                        <a:pt x="2952310" y="2839175"/>
                        <a:pt x="2942834" y="2848651"/>
                      </a:cubicBezTo>
                      <a:cubicBezTo>
                        <a:pt x="2921512" y="2867604"/>
                        <a:pt x="2902558" y="2884188"/>
                        <a:pt x="2881236" y="2903141"/>
                      </a:cubicBezTo>
                      <a:cubicBezTo>
                        <a:pt x="2867022" y="2917356"/>
                        <a:pt x="2848068" y="2924463"/>
                        <a:pt x="2829115" y="2922094"/>
                      </a:cubicBezTo>
                      <a:cubicBezTo>
                        <a:pt x="2791210" y="2917356"/>
                        <a:pt x="2753303" y="2910249"/>
                        <a:pt x="2720136" y="2893665"/>
                      </a:cubicBezTo>
                      <a:cubicBezTo>
                        <a:pt x="2708290" y="2888926"/>
                        <a:pt x="2696444" y="2877081"/>
                        <a:pt x="2684599" y="2877081"/>
                      </a:cubicBezTo>
                      <a:cubicBezTo>
                        <a:pt x="2641954" y="2872343"/>
                        <a:pt x="2611156" y="2843913"/>
                        <a:pt x="2577988" y="2820222"/>
                      </a:cubicBezTo>
                      <a:cubicBezTo>
                        <a:pt x="2561404" y="2808376"/>
                        <a:pt x="2547189" y="2798900"/>
                        <a:pt x="2528236" y="2791792"/>
                      </a:cubicBezTo>
                      <a:cubicBezTo>
                        <a:pt x="2506914" y="2784685"/>
                        <a:pt x="2487961" y="2775208"/>
                        <a:pt x="2471377" y="2760994"/>
                      </a:cubicBezTo>
                      <a:cubicBezTo>
                        <a:pt x="2445317" y="2742041"/>
                        <a:pt x="2416887" y="2737302"/>
                        <a:pt x="2386089" y="2749148"/>
                      </a:cubicBezTo>
                      <a:cubicBezTo>
                        <a:pt x="2364766" y="2756256"/>
                        <a:pt x="2343444" y="2760994"/>
                        <a:pt x="2322122" y="2760994"/>
                      </a:cubicBezTo>
                      <a:cubicBezTo>
                        <a:pt x="2307907" y="2760994"/>
                        <a:pt x="2296062" y="2758624"/>
                        <a:pt x="2284216" y="2749148"/>
                      </a:cubicBezTo>
                      <a:cubicBezTo>
                        <a:pt x="2279478" y="2746779"/>
                        <a:pt x="2274740" y="2742041"/>
                        <a:pt x="2270001" y="2739671"/>
                      </a:cubicBezTo>
                      <a:cubicBezTo>
                        <a:pt x="2215511" y="2701766"/>
                        <a:pt x="2163391" y="2663859"/>
                        <a:pt x="2111270" y="2625954"/>
                      </a:cubicBezTo>
                      <a:cubicBezTo>
                        <a:pt x="2092317" y="2604631"/>
                        <a:pt x="2066256" y="2595155"/>
                        <a:pt x="2044934" y="2578571"/>
                      </a:cubicBezTo>
                      <a:cubicBezTo>
                        <a:pt x="2025981" y="2561987"/>
                        <a:pt x="1997552" y="2564356"/>
                        <a:pt x="1983337" y="2540665"/>
                      </a:cubicBezTo>
                      <a:cubicBezTo>
                        <a:pt x="1964384" y="2528819"/>
                        <a:pt x="1945431" y="2519343"/>
                        <a:pt x="1928847" y="2507497"/>
                      </a:cubicBezTo>
                      <a:cubicBezTo>
                        <a:pt x="1895679" y="2483806"/>
                        <a:pt x="1864880" y="2457745"/>
                        <a:pt x="1831713" y="2431685"/>
                      </a:cubicBezTo>
                      <a:cubicBezTo>
                        <a:pt x="1819867" y="2422208"/>
                        <a:pt x="1812760" y="2410363"/>
                        <a:pt x="1800914" y="2405625"/>
                      </a:cubicBezTo>
                      <a:cubicBezTo>
                        <a:pt x="1755901" y="2389041"/>
                        <a:pt x="1722733" y="2355873"/>
                        <a:pt x="1687196" y="2327443"/>
                      </a:cubicBezTo>
                      <a:cubicBezTo>
                        <a:pt x="1680088" y="2322705"/>
                        <a:pt x="1675350" y="2317967"/>
                        <a:pt x="1668243" y="2313228"/>
                      </a:cubicBezTo>
                      <a:cubicBezTo>
                        <a:pt x="1616122" y="2287168"/>
                        <a:pt x="1575847" y="2244524"/>
                        <a:pt x="1547417" y="2194772"/>
                      </a:cubicBezTo>
                      <a:cubicBezTo>
                        <a:pt x="1542679" y="2185296"/>
                        <a:pt x="1535572" y="2175819"/>
                        <a:pt x="1530834" y="2166343"/>
                      </a:cubicBezTo>
                      <a:cubicBezTo>
                        <a:pt x="1514250" y="2140282"/>
                        <a:pt x="1516619" y="2128437"/>
                        <a:pt x="1535572" y="2107114"/>
                      </a:cubicBezTo>
                      <a:cubicBezTo>
                        <a:pt x="1547417" y="2095269"/>
                        <a:pt x="1556894" y="2083423"/>
                        <a:pt x="1568740" y="2071577"/>
                      </a:cubicBezTo>
                      <a:cubicBezTo>
                        <a:pt x="1573478" y="2066839"/>
                        <a:pt x="1573478" y="2054994"/>
                        <a:pt x="1566370" y="2047886"/>
                      </a:cubicBezTo>
                      <a:cubicBezTo>
                        <a:pt x="1552156" y="2033672"/>
                        <a:pt x="1540310" y="2021826"/>
                        <a:pt x="1526095" y="2007611"/>
                      </a:cubicBezTo>
                      <a:cubicBezTo>
                        <a:pt x="1476344" y="1960229"/>
                        <a:pt x="1433699" y="1905739"/>
                        <a:pt x="1379209" y="1865463"/>
                      </a:cubicBezTo>
                      <a:cubicBezTo>
                        <a:pt x="1374471" y="1863094"/>
                        <a:pt x="1372102" y="1855987"/>
                        <a:pt x="1369733" y="1851249"/>
                      </a:cubicBezTo>
                      <a:cubicBezTo>
                        <a:pt x="1362625" y="1822819"/>
                        <a:pt x="1343672" y="1803866"/>
                        <a:pt x="1319981" y="1789651"/>
                      </a:cubicBezTo>
                      <a:cubicBezTo>
                        <a:pt x="1305766" y="1780175"/>
                        <a:pt x="1293921" y="1770698"/>
                        <a:pt x="1286813" y="1756483"/>
                      </a:cubicBezTo>
                      <a:cubicBezTo>
                        <a:pt x="1267860" y="1728054"/>
                        <a:pt x="1246538" y="1704363"/>
                        <a:pt x="1218109" y="1690148"/>
                      </a:cubicBezTo>
                      <a:cubicBezTo>
                        <a:pt x="1208632" y="1685410"/>
                        <a:pt x="1199156" y="1678303"/>
                        <a:pt x="1192048" y="1668826"/>
                      </a:cubicBezTo>
                      <a:cubicBezTo>
                        <a:pt x="1173095" y="1635658"/>
                        <a:pt x="1137558" y="1616705"/>
                        <a:pt x="1111498" y="1588276"/>
                      </a:cubicBezTo>
                      <a:cubicBezTo>
                        <a:pt x="1087807" y="1562215"/>
                        <a:pt x="1061746" y="1538524"/>
                        <a:pt x="1035686" y="1512464"/>
                      </a:cubicBezTo>
                      <a:cubicBezTo>
                        <a:pt x="1009625" y="1486403"/>
                        <a:pt x="978827" y="1460343"/>
                        <a:pt x="957505" y="1429544"/>
                      </a:cubicBezTo>
                      <a:cubicBezTo>
                        <a:pt x="952766" y="1422437"/>
                        <a:pt x="945659" y="1417699"/>
                        <a:pt x="940921" y="1412960"/>
                      </a:cubicBezTo>
                      <a:cubicBezTo>
                        <a:pt x="903015" y="1382162"/>
                        <a:pt x="867478" y="1348994"/>
                        <a:pt x="839048" y="1306349"/>
                      </a:cubicBezTo>
                      <a:cubicBezTo>
                        <a:pt x="834310" y="1296873"/>
                        <a:pt x="824833" y="1289765"/>
                        <a:pt x="815357" y="1285027"/>
                      </a:cubicBezTo>
                      <a:cubicBezTo>
                        <a:pt x="798773" y="1275551"/>
                        <a:pt x="786927" y="1261336"/>
                        <a:pt x="775082" y="1244752"/>
                      </a:cubicBezTo>
                      <a:cubicBezTo>
                        <a:pt x="765605" y="1230537"/>
                        <a:pt x="753760" y="1218692"/>
                        <a:pt x="744283" y="1206846"/>
                      </a:cubicBezTo>
                      <a:cubicBezTo>
                        <a:pt x="692162" y="1154725"/>
                        <a:pt x="640041" y="1102605"/>
                        <a:pt x="587921" y="1050484"/>
                      </a:cubicBezTo>
                      <a:cubicBezTo>
                        <a:pt x="564229" y="1026792"/>
                        <a:pt x="540538" y="1005470"/>
                        <a:pt x="526323" y="974671"/>
                      </a:cubicBezTo>
                      <a:cubicBezTo>
                        <a:pt x="521585" y="965195"/>
                        <a:pt x="512109" y="958088"/>
                        <a:pt x="505001" y="948611"/>
                      </a:cubicBezTo>
                      <a:cubicBezTo>
                        <a:pt x="481310" y="924920"/>
                        <a:pt x="459988" y="903598"/>
                        <a:pt x="443404" y="872799"/>
                      </a:cubicBezTo>
                      <a:cubicBezTo>
                        <a:pt x="433927" y="856215"/>
                        <a:pt x="417343" y="844369"/>
                        <a:pt x="405498" y="830155"/>
                      </a:cubicBezTo>
                      <a:cubicBezTo>
                        <a:pt x="391283" y="813571"/>
                        <a:pt x="374699" y="799356"/>
                        <a:pt x="360484" y="782772"/>
                      </a:cubicBezTo>
                      <a:cubicBezTo>
                        <a:pt x="353377" y="775665"/>
                        <a:pt x="343901" y="766188"/>
                        <a:pt x="341531" y="756712"/>
                      </a:cubicBezTo>
                      <a:cubicBezTo>
                        <a:pt x="334424" y="728282"/>
                        <a:pt x="317840" y="709329"/>
                        <a:pt x="294149" y="692745"/>
                      </a:cubicBezTo>
                      <a:cubicBezTo>
                        <a:pt x="282303" y="685638"/>
                        <a:pt x="272827" y="676162"/>
                        <a:pt x="268088" y="661947"/>
                      </a:cubicBezTo>
                      <a:cubicBezTo>
                        <a:pt x="253874" y="631148"/>
                        <a:pt x="232552" y="607457"/>
                        <a:pt x="208860" y="583766"/>
                      </a:cubicBezTo>
                      <a:cubicBezTo>
                        <a:pt x="192276" y="567182"/>
                        <a:pt x="178062" y="552967"/>
                        <a:pt x="173323" y="529276"/>
                      </a:cubicBezTo>
                      <a:cubicBezTo>
                        <a:pt x="170954" y="524537"/>
                        <a:pt x="168585" y="517430"/>
                        <a:pt x="163847" y="515061"/>
                      </a:cubicBezTo>
                      <a:cubicBezTo>
                        <a:pt x="135417" y="498477"/>
                        <a:pt x="123572" y="472416"/>
                        <a:pt x="109357" y="446356"/>
                      </a:cubicBezTo>
                      <a:cubicBezTo>
                        <a:pt x="104619" y="439249"/>
                        <a:pt x="99880" y="432141"/>
                        <a:pt x="95142" y="427403"/>
                      </a:cubicBezTo>
                      <a:cubicBezTo>
                        <a:pt x="73820" y="410819"/>
                        <a:pt x="66713" y="389497"/>
                        <a:pt x="61974" y="363437"/>
                      </a:cubicBezTo>
                      <a:cubicBezTo>
                        <a:pt x="59605" y="346853"/>
                        <a:pt x="54867" y="332638"/>
                        <a:pt x="47760" y="316054"/>
                      </a:cubicBezTo>
                      <a:cubicBezTo>
                        <a:pt x="38283" y="297101"/>
                        <a:pt x="28807" y="278148"/>
                        <a:pt x="26437" y="254457"/>
                      </a:cubicBezTo>
                      <a:cubicBezTo>
                        <a:pt x="26437" y="247349"/>
                        <a:pt x="21699" y="237873"/>
                        <a:pt x="19330" y="230766"/>
                      </a:cubicBezTo>
                      <a:cubicBezTo>
                        <a:pt x="12223" y="216551"/>
                        <a:pt x="2746" y="199967"/>
                        <a:pt x="377" y="185752"/>
                      </a:cubicBezTo>
                      <a:cubicBezTo>
                        <a:pt x="-1992" y="166799"/>
                        <a:pt x="7484" y="147846"/>
                        <a:pt x="9854" y="128893"/>
                      </a:cubicBezTo>
                      <a:cubicBezTo>
                        <a:pt x="12223" y="102833"/>
                        <a:pt x="28807" y="83880"/>
                        <a:pt x="50129" y="69665"/>
                      </a:cubicBezTo>
                      <a:cubicBezTo>
                        <a:pt x="80927" y="50712"/>
                        <a:pt x="111726" y="36497"/>
                        <a:pt x="144894" y="22282"/>
                      </a:cubicBezTo>
                      <a:cubicBezTo>
                        <a:pt x="154370" y="17544"/>
                        <a:pt x="166216" y="17544"/>
                        <a:pt x="175693" y="15175"/>
                      </a:cubicBezTo>
                      <a:cubicBezTo>
                        <a:pt x="189907" y="12806"/>
                        <a:pt x="204122" y="12806"/>
                        <a:pt x="215968" y="12806"/>
                      </a:cubicBezTo>
                      <a:cubicBezTo>
                        <a:pt x="237290" y="10437"/>
                        <a:pt x="256243" y="-3778"/>
                        <a:pt x="279934" y="960"/>
                      </a:cubicBezTo>
                      <a:cubicBezTo>
                        <a:pt x="301256" y="5698"/>
                        <a:pt x="322578" y="10437"/>
                        <a:pt x="343901" y="17544"/>
                      </a:cubicBezTo>
                      <a:cubicBezTo>
                        <a:pt x="362854" y="22282"/>
                        <a:pt x="379437" y="29390"/>
                        <a:pt x="398390" y="31759"/>
                      </a:cubicBezTo>
                      <a:cubicBezTo>
                        <a:pt x="426820" y="34128"/>
                        <a:pt x="443404" y="48343"/>
                        <a:pt x="455250" y="72034"/>
                      </a:cubicBezTo>
                      <a:cubicBezTo>
                        <a:pt x="462357" y="86249"/>
                        <a:pt x="476572" y="95725"/>
                        <a:pt x="493156" y="98094"/>
                      </a:cubicBezTo>
                      <a:cubicBezTo>
                        <a:pt x="509739" y="100464"/>
                        <a:pt x="521585" y="112309"/>
                        <a:pt x="531062" y="126524"/>
                      </a:cubicBezTo>
                      <a:cubicBezTo>
                        <a:pt x="535800" y="136000"/>
                        <a:pt x="540538" y="145477"/>
                        <a:pt x="547646" y="154954"/>
                      </a:cubicBezTo>
                      <a:cubicBezTo>
                        <a:pt x="554753" y="164430"/>
                        <a:pt x="561860" y="171537"/>
                        <a:pt x="568968" y="178645"/>
                      </a:cubicBezTo>
                      <a:cubicBezTo>
                        <a:pt x="590290" y="195229"/>
                        <a:pt x="616350" y="207074"/>
                        <a:pt x="635303" y="226027"/>
                      </a:cubicBezTo>
                      <a:cubicBezTo>
                        <a:pt x="661364" y="249719"/>
                        <a:pt x="687424" y="263933"/>
                        <a:pt x="722961" y="263933"/>
                      </a:cubicBezTo>
                      <a:cubicBezTo>
                        <a:pt x="734807" y="263933"/>
                        <a:pt x="739545" y="271041"/>
                        <a:pt x="741914" y="285256"/>
                      </a:cubicBezTo>
                      <a:cubicBezTo>
                        <a:pt x="741914" y="287625"/>
                        <a:pt x="741914" y="289994"/>
                        <a:pt x="741914" y="292363"/>
                      </a:cubicBezTo>
                      <a:cubicBezTo>
                        <a:pt x="749021" y="311316"/>
                        <a:pt x="782189" y="349222"/>
                        <a:pt x="798773" y="358698"/>
                      </a:cubicBezTo>
                      <a:cubicBezTo>
                        <a:pt x="812988" y="365806"/>
                        <a:pt x="829572" y="370544"/>
                        <a:pt x="843787" y="377651"/>
                      </a:cubicBezTo>
                      <a:cubicBezTo>
                        <a:pt x="850894" y="380021"/>
                        <a:pt x="858001" y="387128"/>
                        <a:pt x="855632" y="396604"/>
                      </a:cubicBezTo>
                      <a:cubicBezTo>
                        <a:pt x="850894" y="415558"/>
                        <a:pt x="855632" y="427403"/>
                        <a:pt x="872216" y="439249"/>
                      </a:cubicBezTo>
                      <a:cubicBezTo>
                        <a:pt x="881693" y="443987"/>
                        <a:pt x="891169" y="451094"/>
                        <a:pt x="893538" y="462940"/>
                      </a:cubicBezTo>
                      <a:cubicBezTo>
                        <a:pt x="898276" y="486631"/>
                        <a:pt x="912491" y="500846"/>
                        <a:pt x="936182" y="507953"/>
                      </a:cubicBezTo>
                      <a:cubicBezTo>
                        <a:pt x="964612" y="515061"/>
                        <a:pt x="988303" y="536383"/>
                        <a:pt x="1011995" y="555336"/>
                      </a:cubicBezTo>
                      <a:cubicBezTo>
                        <a:pt x="1014364" y="557705"/>
                        <a:pt x="1016733" y="564812"/>
                        <a:pt x="1016733" y="569551"/>
                      </a:cubicBezTo>
                      <a:cubicBezTo>
                        <a:pt x="1009625" y="595611"/>
                        <a:pt x="1023840" y="605088"/>
                        <a:pt x="1045162" y="607457"/>
                      </a:cubicBezTo>
                      <a:cubicBezTo>
                        <a:pt x="1049901" y="607457"/>
                        <a:pt x="1057008" y="609826"/>
                        <a:pt x="1059377" y="612195"/>
                      </a:cubicBezTo>
                      <a:cubicBezTo>
                        <a:pt x="1064115" y="614564"/>
                        <a:pt x="1068854" y="619302"/>
                        <a:pt x="1068854" y="624041"/>
                      </a:cubicBezTo>
                      <a:cubicBezTo>
                        <a:pt x="1071223" y="640625"/>
                        <a:pt x="1073592" y="657208"/>
                        <a:pt x="1075961" y="671423"/>
                      </a:cubicBezTo>
                      <a:cubicBezTo>
                        <a:pt x="1080699" y="685638"/>
                        <a:pt x="1090176" y="695114"/>
                        <a:pt x="1104391" y="699853"/>
                      </a:cubicBezTo>
                      <a:cubicBezTo>
                        <a:pt x="1120974" y="704591"/>
                        <a:pt x="1137558" y="702222"/>
                        <a:pt x="1154142" y="706960"/>
                      </a:cubicBezTo>
                      <a:cubicBezTo>
                        <a:pt x="1168357" y="709329"/>
                        <a:pt x="1177833" y="718806"/>
                        <a:pt x="1187310" y="728282"/>
                      </a:cubicBezTo>
                      <a:cubicBezTo>
                        <a:pt x="1194417" y="737759"/>
                        <a:pt x="1196786" y="747235"/>
                        <a:pt x="1194417" y="759081"/>
                      </a:cubicBezTo>
                      <a:cubicBezTo>
                        <a:pt x="1192048" y="766188"/>
                        <a:pt x="1192048" y="775665"/>
                        <a:pt x="1201525" y="780403"/>
                      </a:cubicBezTo>
                      <a:cubicBezTo>
                        <a:pt x="1246538" y="806464"/>
                        <a:pt x="1263122" y="856215"/>
                        <a:pt x="1296290" y="891752"/>
                      </a:cubicBezTo>
                      <a:cubicBezTo>
                        <a:pt x="1298659" y="894121"/>
                        <a:pt x="1301028" y="901229"/>
                        <a:pt x="1301028" y="905967"/>
                      </a:cubicBezTo>
                      <a:cubicBezTo>
                        <a:pt x="1296290" y="927289"/>
                        <a:pt x="1293921" y="948611"/>
                        <a:pt x="1298659" y="969933"/>
                      </a:cubicBezTo>
                      <a:cubicBezTo>
                        <a:pt x="1274968" y="1017316"/>
                        <a:pt x="1308135" y="1038638"/>
                        <a:pt x="1338934" y="1062329"/>
                      </a:cubicBezTo>
                      <a:cubicBezTo>
                        <a:pt x="1343672" y="1067068"/>
                        <a:pt x="1355518" y="1067068"/>
                        <a:pt x="1353149" y="1076544"/>
                      </a:cubicBezTo>
                      <a:cubicBezTo>
                        <a:pt x="1350780" y="1083651"/>
                        <a:pt x="1341303" y="1086021"/>
                        <a:pt x="1334196" y="1090759"/>
                      </a:cubicBezTo>
                      <a:cubicBezTo>
                        <a:pt x="1298659" y="1104973"/>
                        <a:pt x="1274968" y="1097866"/>
                        <a:pt x="1253646" y="1069437"/>
                      </a:cubicBezTo>
                      <a:cubicBezTo>
                        <a:pt x="1248907" y="1062329"/>
                        <a:pt x="1248907" y="1055222"/>
                        <a:pt x="1248907" y="1045745"/>
                      </a:cubicBezTo>
                      <a:cubicBezTo>
                        <a:pt x="1248907" y="1022054"/>
                        <a:pt x="1248907" y="1022054"/>
                        <a:pt x="1222847" y="1022054"/>
                      </a:cubicBezTo>
                      <a:cubicBezTo>
                        <a:pt x="1208632" y="1022054"/>
                        <a:pt x="1194417" y="1017316"/>
                        <a:pt x="1184941" y="1007839"/>
                      </a:cubicBezTo>
                      <a:cubicBezTo>
                        <a:pt x="1158880" y="979410"/>
                        <a:pt x="1135189" y="950980"/>
                        <a:pt x="1106760" y="922551"/>
                      </a:cubicBezTo>
                      <a:cubicBezTo>
                        <a:pt x="1080699" y="896490"/>
                        <a:pt x="1066484" y="865692"/>
                        <a:pt x="1045162" y="837262"/>
                      </a:cubicBezTo>
                      <a:cubicBezTo>
                        <a:pt x="1035686" y="823047"/>
                        <a:pt x="1026209" y="811202"/>
                        <a:pt x="1011995" y="801725"/>
                      </a:cubicBezTo>
                      <a:cubicBezTo>
                        <a:pt x="1007256" y="799356"/>
                        <a:pt x="1002518" y="794618"/>
                        <a:pt x="1000149" y="792249"/>
                      </a:cubicBezTo>
                      <a:cubicBezTo>
                        <a:pt x="959874" y="735390"/>
                        <a:pt x="907753" y="692745"/>
                        <a:pt x="860370" y="642994"/>
                      </a:cubicBezTo>
                      <a:cubicBezTo>
                        <a:pt x="841417" y="624041"/>
                        <a:pt x="824833" y="602718"/>
                        <a:pt x="805880" y="581396"/>
                      </a:cubicBezTo>
                      <a:cubicBezTo>
                        <a:pt x="789296" y="562443"/>
                        <a:pt x="772713" y="548229"/>
                        <a:pt x="756129" y="526906"/>
                      </a:cubicBezTo>
                      <a:cubicBezTo>
                        <a:pt x="739545" y="503215"/>
                        <a:pt x="715854" y="481893"/>
                        <a:pt x="694531" y="462940"/>
                      </a:cubicBezTo>
                      <a:cubicBezTo>
                        <a:pt x="656625" y="429772"/>
                        <a:pt x="613981" y="396604"/>
                        <a:pt x="578444" y="361068"/>
                      </a:cubicBezTo>
                      <a:cubicBezTo>
                        <a:pt x="566599" y="349222"/>
                        <a:pt x="554753" y="339745"/>
                        <a:pt x="540538" y="330269"/>
                      </a:cubicBezTo>
                      <a:cubicBezTo>
                        <a:pt x="526323" y="318423"/>
                        <a:pt x="509739" y="308947"/>
                        <a:pt x="495525" y="294732"/>
                      </a:cubicBezTo>
                      <a:cubicBezTo>
                        <a:pt x="474203" y="273410"/>
                        <a:pt x="448142" y="259195"/>
                        <a:pt x="422082" y="244980"/>
                      </a:cubicBezTo>
                      <a:cubicBezTo>
                        <a:pt x="400760" y="233135"/>
                        <a:pt x="379437" y="221289"/>
                        <a:pt x="358115" y="209443"/>
                      </a:cubicBezTo>
                      <a:cubicBezTo>
                        <a:pt x="336793" y="197598"/>
                        <a:pt x="313102" y="190490"/>
                        <a:pt x="289411" y="188121"/>
                      </a:cubicBezTo>
                      <a:cubicBezTo>
                        <a:pt x="287041" y="188121"/>
                        <a:pt x="279934" y="192860"/>
                        <a:pt x="277565" y="197598"/>
                      </a:cubicBezTo>
                      <a:cubicBezTo>
                        <a:pt x="272827" y="214182"/>
                        <a:pt x="272827" y="230766"/>
                        <a:pt x="282303" y="244980"/>
                      </a:cubicBezTo>
                      <a:cubicBezTo>
                        <a:pt x="291780" y="259195"/>
                        <a:pt x="303625" y="268672"/>
                        <a:pt x="313102" y="282886"/>
                      </a:cubicBezTo>
                      <a:cubicBezTo>
                        <a:pt x="329686" y="306578"/>
                        <a:pt x="353377" y="327900"/>
                        <a:pt x="360484" y="356329"/>
                      </a:cubicBezTo>
                      <a:cubicBezTo>
                        <a:pt x="398390" y="415558"/>
                        <a:pt x="443404" y="470047"/>
                        <a:pt x="486048" y="526906"/>
                      </a:cubicBezTo>
                      <a:cubicBezTo>
                        <a:pt x="493156" y="536383"/>
                        <a:pt x="502632" y="541121"/>
                        <a:pt x="509739" y="548229"/>
                      </a:cubicBezTo>
                      <a:cubicBezTo>
                        <a:pt x="545276" y="581396"/>
                        <a:pt x="583182" y="614564"/>
                        <a:pt x="606874" y="657208"/>
                      </a:cubicBezTo>
                      <a:cubicBezTo>
                        <a:pt x="621088" y="683269"/>
                        <a:pt x="642411" y="704591"/>
                        <a:pt x="668471" y="723544"/>
                      </a:cubicBezTo>
                      <a:cubicBezTo>
                        <a:pt x="687424" y="735390"/>
                        <a:pt x="699270" y="754343"/>
                        <a:pt x="711115" y="773296"/>
                      </a:cubicBezTo>
                      <a:cubicBezTo>
                        <a:pt x="720592" y="789880"/>
                        <a:pt x="734807" y="804094"/>
                        <a:pt x="746652" y="818309"/>
                      </a:cubicBezTo>
                      <a:cubicBezTo>
                        <a:pt x="758498" y="832524"/>
                        <a:pt x="772713" y="846739"/>
                        <a:pt x="777451" y="865692"/>
                      </a:cubicBezTo>
                      <a:cubicBezTo>
                        <a:pt x="779820" y="875168"/>
                        <a:pt x="789296" y="884645"/>
                        <a:pt x="796404" y="891752"/>
                      </a:cubicBezTo>
                      <a:cubicBezTo>
                        <a:pt x="817726" y="915443"/>
                        <a:pt x="839048" y="941504"/>
                        <a:pt x="860370" y="965195"/>
                      </a:cubicBezTo>
                      <a:cubicBezTo>
                        <a:pt x="869847" y="974671"/>
                        <a:pt x="879323" y="986517"/>
                        <a:pt x="884062" y="998363"/>
                      </a:cubicBezTo>
                      <a:cubicBezTo>
                        <a:pt x="891169" y="1017316"/>
                        <a:pt x="900646" y="1031531"/>
                        <a:pt x="914860" y="1045745"/>
                      </a:cubicBezTo>
                      <a:cubicBezTo>
                        <a:pt x="926706" y="1057591"/>
                        <a:pt x="933813" y="1071806"/>
                        <a:pt x="929075" y="1090759"/>
                      </a:cubicBezTo>
                      <a:cubicBezTo>
                        <a:pt x="926706" y="1097866"/>
                        <a:pt x="926706" y="1109712"/>
                        <a:pt x="933813" y="1112081"/>
                      </a:cubicBezTo>
                      <a:cubicBezTo>
                        <a:pt x="962243" y="1126296"/>
                        <a:pt x="971719" y="1159463"/>
                        <a:pt x="997780" y="1173678"/>
                      </a:cubicBezTo>
                      <a:cubicBezTo>
                        <a:pt x="1009625" y="1180786"/>
                        <a:pt x="1016733" y="1192631"/>
                        <a:pt x="1023840" y="1204477"/>
                      </a:cubicBezTo>
                      <a:cubicBezTo>
                        <a:pt x="1028578" y="1211584"/>
                        <a:pt x="1033317" y="1218692"/>
                        <a:pt x="1040424" y="1223430"/>
                      </a:cubicBezTo>
                      <a:cubicBezTo>
                        <a:pt x="1078330" y="1237645"/>
                        <a:pt x="1094914" y="1275551"/>
                        <a:pt x="1130451" y="1294504"/>
                      </a:cubicBezTo>
                      <a:cubicBezTo>
                        <a:pt x="1175464" y="1299242"/>
                        <a:pt x="1199156" y="1337148"/>
                        <a:pt x="1232323" y="1358470"/>
                      </a:cubicBezTo>
                      <a:cubicBezTo>
                        <a:pt x="1265491" y="1377423"/>
                        <a:pt x="1289182" y="1408222"/>
                        <a:pt x="1322350" y="1429544"/>
                      </a:cubicBezTo>
                      <a:cubicBezTo>
                        <a:pt x="1331827" y="1434282"/>
                        <a:pt x="1338934" y="1443759"/>
                        <a:pt x="1343672" y="1453235"/>
                      </a:cubicBezTo>
                      <a:cubicBezTo>
                        <a:pt x="1353149" y="1469819"/>
                        <a:pt x="1360256" y="1486403"/>
                        <a:pt x="1372102" y="1502987"/>
                      </a:cubicBezTo>
                      <a:cubicBezTo>
                        <a:pt x="1376840" y="1510094"/>
                        <a:pt x="1383947" y="1519571"/>
                        <a:pt x="1391055" y="1517202"/>
                      </a:cubicBezTo>
                      <a:cubicBezTo>
                        <a:pt x="1417115" y="1514833"/>
                        <a:pt x="1431330" y="1531416"/>
                        <a:pt x="1447914" y="1543262"/>
                      </a:cubicBezTo>
                      <a:cubicBezTo>
                        <a:pt x="1464498" y="1552739"/>
                        <a:pt x="1478713" y="1566953"/>
                        <a:pt x="1490558" y="1578799"/>
                      </a:cubicBezTo>
                      <a:cubicBezTo>
                        <a:pt x="1509511" y="1597752"/>
                        <a:pt x="1509511" y="1602490"/>
                        <a:pt x="1495297" y="1635658"/>
                      </a:cubicBezTo>
                      <a:cubicBezTo>
                        <a:pt x="1490558" y="1645135"/>
                        <a:pt x="1492928" y="1652242"/>
                        <a:pt x="1500035" y="1654611"/>
                      </a:cubicBezTo>
                      <a:cubicBezTo>
                        <a:pt x="1518988" y="1656980"/>
                        <a:pt x="1535572" y="1661718"/>
                        <a:pt x="1552156" y="1673564"/>
                      </a:cubicBezTo>
                      <a:cubicBezTo>
                        <a:pt x="1616122" y="1711470"/>
                        <a:pt x="1672981" y="1758853"/>
                        <a:pt x="1722733" y="1810973"/>
                      </a:cubicBezTo>
                      <a:cubicBezTo>
                        <a:pt x="1753532" y="1841772"/>
                        <a:pt x="1781961" y="1874940"/>
                        <a:pt x="1822236" y="1896262"/>
                      </a:cubicBezTo>
                      <a:cubicBezTo>
                        <a:pt x="1841189" y="1905739"/>
                        <a:pt x="1855404" y="1924692"/>
                        <a:pt x="1867250" y="1943645"/>
                      </a:cubicBezTo>
                      <a:cubicBezTo>
                        <a:pt x="1879095" y="1962598"/>
                        <a:pt x="1893310" y="1976812"/>
                        <a:pt x="1912263" y="1991027"/>
                      </a:cubicBezTo>
                      <a:cubicBezTo>
                        <a:pt x="1926478" y="2000504"/>
                        <a:pt x="1938323" y="2012349"/>
                        <a:pt x="1947800" y="2024195"/>
                      </a:cubicBezTo>
                      <a:cubicBezTo>
                        <a:pt x="1980968" y="2071577"/>
                        <a:pt x="2025981" y="2107114"/>
                        <a:pt x="2063887" y="2149759"/>
                      </a:cubicBezTo>
                      <a:cubicBezTo>
                        <a:pt x="2087578" y="2175819"/>
                        <a:pt x="2113639" y="2199511"/>
                        <a:pt x="2137330" y="2225571"/>
                      </a:cubicBezTo>
                      <a:cubicBezTo>
                        <a:pt x="2146807" y="2235048"/>
                        <a:pt x="2156283" y="2244524"/>
                        <a:pt x="2163391" y="2256370"/>
                      </a:cubicBezTo>
                      <a:cubicBezTo>
                        <a:pt x="2179975" y="2282430"/>
                        <a:pt x="2189451" y="2310860"/>
                        <a:pt x="2175236" y="2341658"/>
                      </a:cubicBezTo>
                      <a:cubicBezTo>
                        <a:pt x="2172867" y="2346396"/>
                        <a:pt x="2172867" y="2351135"/>
                        <a:pt x="2170498" y="2358242"/>
                      </a:cubicBezTo>
                      <a:cubicBezTo>
                        <a:pt x="2168129" y="2370088"/>
                        <a:pt x="2179975" y="2384302"/>
                        <a:pt x="2194189" y="2384302"/>
                      </a:cubicBezTo>
                      <a:cubicBezTo>
                        <a:pt x="2198927" y="2386672"/>
                        <a:pt x="2201297" y="2386672"/>
                        <a:pt x="2208404" y="2384302"/>
                      </a:cubicBezTo>
                      <a:lnTo>
                        <a:pt x="2208404" y="2384302"/>
                      </a:lnTo>
                      <a:close/>
                      <a:moveTo>
                        <a:pt x="2108901" y="2085792"/>
                      </a:moveTo>
                      <a:cubicBezTo>
                        <a:pt x="2078102" y="2054994"/>
                        <a:pt x="2044934" y="2021826"/>
                        <a:pt x="2011766" y="1988658"/>
                      </a:cubicBezTo>
                      <a:cubicBezTo>
                        <a:pt x="1973860" y="1950752"/>
                        <a:pt x="1935954" y="1910477"/>
                        <a:pt x="1898048" y="1872571"/>
                      </a:cubicBezTo>
                      <a:cubicBezTo>
                        <a:pt x="1881464" y="1855987"/>
                        <a:pt x="1864880" y="1837034"/>
                        <a:pt x="1850666" y="1815712"/>
                      </a:cubicBezTo>
                      <a:cubicBezTo>
                        <a:pt x="1841189" y="1801497"/>
                        <a:pt x="1831713" y="1789651"/>
                        <a:pt x="1819867" y="1777806"/>
                      </a:cubicBezTo>
                      <a:cubicBezTo>
                        <a:pt x="1800914" y="1758853"/>
                        <a:pt x="1781961" y="1739900"/>
                        <a:pt x="1767746" y="1716208"/>
                      </a:cubicBezTo>
                      <a:cubicBezTo>
                        <a:pt x="1760639" y="1701994"/>
                        <a:pt x="1746424" y="1692517"/>
                        <a:pt x="1734578" y="1680671"/>
                      </a:cubicBezTo>
                      <a:cubicBezTo>
                        <a:pt x="1717995" y="1661718"/>
                        <a:pt x="1699042" y="1645135"/>
                        <a:pt x="1687196" y="1623813"/>
                      </a:cubicBezTo>
                      <a:cubicBezTo>
                        <a:pt x="1680088" y="1609598"/>
                        <a:pt x="1668243" y="1597752"/>
                        <a:pt x="1656397" y="1585906"/>
                      </a:cubicBezTo>
                      <a:cubicBezTo>
                        <a:pt x="1623230" y="1550369"/>
                        <a:pt x="1585323" y="1519571"/>
                        <a:pt x="1561632" y="1474557"/>
                      </a:cubicBezTo>
                      <a:cubicBezTo>
                        <a:pt x="1559263" y="1472188"/>
                        <a:pt x="1559263" y="1469819"/>
                        <a:pt x="1556894" y="1467450"/>
                      </a:cubicBezTo>
                      <a:cubicBezTo>
                        <a:pt x="1518988" y="1436651"/>
                        <a:pt x="1492928" y="1391638"/>
                        <a:pt x="1462129" y="1356101"/>
                      </a:cubicBezTo>
                      <a:cubicBezTo>
                        <a:pt x="1443176" y="1332410"/>
                        <a:pt x="1428961" y="1306349"/>
                        <a:pt x="1402901" y="1289765"/>
                      </a:cubicBezTo>
                      <a:cubicBezTo>
                        <a:pt x="1374471" y="1249490"/>
                        <a:pt x="1353149" y="1244752"/>
                        <a:pt x="1400531" y="1195000"/>
                      </a:cubicBezTo>
                      <a:cubicBezTo>
                        <a:pt x="1410008" y="1185524"/>
                        <a:pt x="1402901" y="1176047"/>
                        <a:pt x="1395793" y="1166571"/>
                      </a:cubicBezTo>
                      <a:cubicBezTo>
                        <a:pt x="1393424" y="1164202"/>
                        <a:pt x="1393424" y="1159463"/>
                        <a:pt x="1393424" y="1159463"/>
                      </a:cubicBezTo>
                      <a:cubicBezTo>
                        <a:pt x="1398162" y="1157095"/>
                        <a:pt x="1402901" y="1152356"/>
                        <a:pt x="1407639" y="1152356"/>
                      </a:cubicBezTo>
                      <a:cubicBezTo>
                        <a:pt x="1428961" y="1157095"/>
                        <a:pt x="1447914" y="1164202"/>
                        <a:pt x="1471605" y="1161833"/>
                      </a:cubicBezTo>
                      <a:cubicBezTo>
                        <a:pt x="1473974" y="1161833"/>
                        <a:pt x="1478713" y="1171309"/>
                        <a:pt x="1478713" y="1176047"/>
                      </a:cubicBezTo>
                      <a:cubicBezTo>
                        <a:pt x="1478713" y="1190262"/>
                        <a:pt x="1469236" y="1199739"/>
                        <a:pt x="1462129" y="1211584"/>
                      </a:cubicBezTo>
                      <a:cubicBezTo>
                        <a:pt x="1457391" y="1218692"/>
                        <a:pt x="1459760" y="1228168"/>
                        <a:pt x="1471605" y="1230537"/>
                      </a:cubicBezTo>
                      <a:cubicBezTo>
                        <a:pt x="1492928" y="1235275"/>
                        <a:pt x="1511880" y="1249490"/>
                        <a:pt x="1535572" y="1244752"/>
                      </a:cubicBezTo>
                      <a:cubicBezTo>
                        <a:pt x="1537941" y="1244752"/>
                        <a:pt x="1545048" y="1249490"/>
                        <a:pt x="1545048" y="1254229"/>
                      </a:cubicBezTo>
                      <a:cubicBezTo>
                        <a:pt x="1547417" y="1263705"/>
                        <a:pt x="1549786" y="1275551"/>
                        <a:pt x="1552156" y="1285027"/>
                      </a:cubicBezTo>
                      <a:cubicBezTo>
                        <a:pt x="1554525" y="1296873"/>
                        <a:pt x="1564001" y="1306349"/>
                        <a:pt x="1575847" y="1303980"/>
                      </a:cubicBezTo>
                      <a:cubicBezTo>
                        <a:pt x="1594800" y="1301611"/>
                        <a:pt x="1606646" y="1313457"/>
                        <a:pt x="1613753" y="1330041"/>
                      </a:cubicBezTo>
                      <a:cubicBezTo>
                        <a:pt x="1620860" y="1346625"/>
                        <a:pt x="1627968" y="1365577"/>
                        <a:pt x="1635075" y="1382162"/>
                      </a:cubicBezTo>
                      <a:cubicBezTo>
                        <a:pt x="1639813" y="1396376"/>
                        <a:pt x="1651659" y="1403484"/>
                        <a:pt x="1665874" y="1403484"/>
                      </a:cubicBezTo>
                      <a:cubicBezTo>
                        <a:pt x="1672981" y="1403484"/>
                        <a:pt x="1677719" y="1405853"/>
                        <a:pt x="1677719" y="1412960"/>
                      </a:cubicBezTo>
                      <a:cubicBezTo>
                        <a:pt x="1682458" y="1436651"/>
                        <a:pt x="1696672" y="1450866"/>
                        <a:pt x="1713256" y="1467450"/>
                      </a:cubicBezTo>
                      <a:cubicBezTo>
                        <a:pt x="1739317" y="1491141"/>
                        <a:pt x="1760639" y="1519571"/>
                        <a:pt x="1779592" y="1550369"/>
                      </a:cubicBezTo>
                      <a:cubicBezTo>
                        <a:pt x="1805652" y="1590645"/>
                        <a:pt x="1836451" y="1630920"/>
                        <a:pt x="1864880" y="1668826"/>
                      </a:cubicBezTo>
                      <a:cubicBezTo>
                        <a:pt x="1879095" y="1685410"/>
                        <a:pt x="1890941" y="1701994"/>
                        <a:pt x="1898048" y="1725685"/>
                      </a:cubicBezTo>
                      <a:cubicBezTo>
                        <a:pt x="1900417" y="1735161"/>
                        <a:pt x="1909894" y="1744638"/>
                        <a:pt x="1914632" y="1751745"/>
                      </a:cubicBezTo>
                      <a:cubicBezTo>
                        <a:pt x="1935954" y="1780175"/>
                        <a:pt x="1962015" y="1806235"/>
                        <a:pt x="1978599" y="1837034"/>
                      </a:cubicBezTo>
                      <a:cubicBezTo>
                        <a:pt x="1999921" y="1877309"/>
                        <a:pt x="2028350" y="1912846"/>
                        <a:pt x="2059149" y="1948383"/>
                      </a:cubicBezTo>
                      <a:cubicBezTo>
                        <a:pt x="2061518" y="1953121"/>
                        <a:pt x="2066256" y="1957859"/>
                        <a:pt x="2068625" y="1962598"/>
                      </a:cubicBezTo>
                      <a:cubicBezTo>
                        <a:pt x="2075733" y="1993396"/>
                        <a:pt x="2094686" y="2014719"/>
                        <a:pt x="2113639" y="2038410"/>
                      </a:cubicBezTo>
                      <a:cubicBezTo>
                        <a:pt x="2123115" y="2047886"/>
                        <a:pt x="2127854" y="2062101"/>
                        <a:pt x="2132592" y="2073947"/>
                      </a:cubicBezTo>
                      <a:cubicBezTo>
                        <a:pt x="2134961" y="2078685"/>
                        <a:pt x="2132592" y="2083423"/>
                        <a:pt x="2132592" y="2088161"/>
                      </a:cubicBezTo>
                      <a:cubicBezTo>
                        <a:pt x="2120746" y="2088161"/>
                        <a:pt x="2116008" y="2085792"/>
                        <a:pt x="2108901" y="2085792"/>
                      </a:cubicBezTo>
                      <a:lnTo>
                        <a:pt x="2108901" y="2085792"/>
                      </a:lnTo>
                      <a:close/>
                      <a:moveTo>
                        <a:pt x="1407639" y="1067068"/>
                      </a:moveTo>
                      <a:cubicBezTo>
                        <a:pt x="1407639" y="1071806"/>
                        <a:pt x="1405270" y="1076544"/>
                        <a:pt x="1398162" y="1076544"/>
                      </a:cubicBezTo>
                      <a:cubicBezTo>
                        <a:pt x="1395793" y="1076544"/>
                        <a:pt x="1393424" y="1076544"/>
                        <a:pt x="1391055" y="1074175"/>
                      </a:cubicBezTo>
                      <a:cubicBezTo>
                        <a:pt x="1391055" y="1071806"/>
                        <a:pt x="1388686" y="1069437"/>
                        <a:pt x="1391055" y="1067068"/>
                      </a:cubicBezTo>
                      <a:cubicBezTo>
                        <a:pt x="1395793" y="1064698"/>
                        <a:pt x="1398162" y="1062329"/>
                        <a:pt x="1402901" y="1059960"/>
                      </a:cubicBezTo>
                      <a:cubicBezTo>
                        <a:pt x="1402901" y="1062329"/>
                        <a:pt x="1405270" y="1067068"/>
                        <a:pt x="1407639" y="1067068"/>
                      </a:cubicBezTo>
                      <a:lnTo>
                        <a:pt x="1407639" y="1067068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 w="2367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dirty="0"/>
                </a:p>
              </p:txBody>
            </p:sp>
          </p:grpSp>
        </p:grpSp>
        <p:sp>
          <p:nvSpPr>
            <p:cNvPr id="6" name="Freeform 2027">
              <a:extLst>
                <a:ext uri="{FF2B5EF4-FFF2-40B4-BE49-F238E27FC236}">
                  <a16:creationId xmlns:a16="http://schemas.microsoft.com/office/drawing/2014/main" id="{F54A8633-2A58-F276-CEA0-A4C37DF570FD}"/>
                </a:ext>
              </a:extLst>
            </p:cNvPr>
            <p:cNvSpPr/>
            <p:nvPr/>
          </p:nvSpPr>
          <p:spPr>
            <a:xfrm>
              <a:off x="8610305" y="2437644"/>
              <a:ext cx="2080527" cy="2195650"/>
            </a:xfrm>
            <a:custGeom>
              <a:avLst/>
              <a:gdLst>
                <a:gd name="connsiteX0" fmla="*/ 1331276 w 2080527"/>
                <a:gd name="connsiteY0" fmla="*/ 1454471 h 2195650"/>
                <a:gd name="connsiteX1" fmla="*/ 1397611 w 2080527"/>
                <a:gd name="connsiteY1" fmla="*/ 1430780 h 2195650"/>
                <a:gd name="connsiteX2" fmla="*/ 1423671 w 2080527"/>
                <a:gd name="connsiteY2" fmla="*/ 1466317 h 2195650"/>
                <a:gd name="connsiteX3" fmla="*/ 1347859 w 2080527"/>
                <a:gd name="connsiteY3" fmla="*/ 1537391 h 2195650"/>
                <a:gd name="connsiteX4" fmla="*/ 1331276 w 2080527"/>
                <a:gd name="connsiteY4" fmla="*/ 1454471 h 2195650"/>
                <a:gd name="connsiteX5" fmla="*/ 1909343 w 2080527"/>
                <a:gd name="connsiteY5" fmla="*/ 798223 h 2195650"/>
                <a:gd name="connsiteX6" fmla="*/ 1961463 w 2080527"/>
                <a:gd name="connsiteY6" fmla="*/ 743733 h 2195650"/>
                <a:gd name="connsiteX7" fmla="*/ 1921188 w 2080527"/>
                <a:gd name="connsiteY7" fmla="*/ 682136 h 2195650"/>
                <a:gd name="connsiteX8" fmla="*/ 1871437 w 2080527"/>
                <a:gd name="connsiteY8" fmla="*/ 736626 h 2195650"/>
                <a:gd name="connsiteX9" fmla="*/ 1909343 w 2080527"/>
                <a:gd name="connsiteY9" fmla="*/ 798223 h 2195650"/>
                <a:gd name="connsiteX10" fmla="*/ 1561081 w 2080527"/>
                <a:gd name="connsiteY10" fmla="*/ 1973310 h 2195650"/>
                <a:gd name="connsiteX11" fmla="*/ 1504222 w 2080527"/>
                <a:gd name="connsiteY11" fmla="*/ 2025431 h 2195650"/>
                <a:gd name="connsiteX12" fmla="*/ 1551605 w 2080527"/>
                <a:gd name="connsiteY12" fmla="*/ 2072814 h 2195650"/>
                <a:gd name="connsiteX13" fmla="*/ 1603725 w 2080527"/>
                <a:gd name="connsiteY13" fmla="*/ 1992263 h 2195650"/>
                <a:gd name="connsiteX14" fmla="*/ 1603725 w 2080527"/>
                <a:gd name="connsiteY14" fmla="*/ 1992263 h 2195650"/>
                <a:gd name="connsiteX15" fmla="*/ 1561081 w 2080527"/>
                <a:gd name="connsiteY15" fmla="*/ 1973310 h 2195650"/>
                <a:gd name="connsiteX16" fmla="*/ 1388135 w 2080527"/>
                <a:gd name="connsiteY16" fmla="*/ 2094136 h 2195650"/>
                <a:gd name="connsiteX17" fmla="*/ 1331276 w 2080527"/>
                <a:gd name="connsiteY17" fmla="*/ 2146257 h 2195650"/>
                <a:gd name="connsiteX18" fmla="*/ 1378658 w 2080527"/>
                <a:gd name="connsiteY18" fmla="*/ 2193639 h 2195650"/>
                <a:gd name="connsiteX19" fmla="*/ 1430779 w 2080527"/>
                <a:gd name="connsiteY19" fmla="*/ 2113089 h 2195650"/>
                <a:gd name="connsiteX20" fmla="*/ 1388135 w 2080527"/>
                <a:gd name="connsiteY20" fmla="*/ 2094136 h 2195650"/>
                <a:gd name="connsiteX21" fmla="*/ 1087255 w 2080527"/>
                <a:gd name="connsiteY21" fmla="*/ 1314693 h 2195650"/>
                <a:gd name="connsiteX22" fmla="*/ 1042242 w 2080527"/>
                <a:gd name="connsiteY22" fmla="*/ 1262572 h 2195650"/>
                <a:gd name="connsiteX23" fmla="*/ 999598 w 2080527"/>
                <a:gd name="connsiteY23" fmla="*/ 1317062 h 2195650"/>
                <a:gd name="connsiteX24" fmla="*/ 1037504 w 2080527"/>
                <a:gd name="connsiteY24" fmla="*/ 1371552 h 2195650"/>
                <a:gd name="connsiteX25" fmla="*/ 1087255 w 2080527"/>
                <a:gd name="connsiteY25" fmla="*/ 1314693 h 2195650"/>
                <a:gd name="connsiteX26" fmla="*/ 1819316 w 2080527"/>
                <a:gd name="connsiteY26" fmla="*/ 544726 h 2195650"/>
                <a:gd name="connsiteX27" fmla="*/ 1869067 w 2080527"/>
                <a:gd name="connsiteY27" fmla="*/ 485498 h 2195650"/>
                <a:gd name="connsiteX28" fmla="*/ 1824054 w 2080527"/>
                <a:gd name="connsiteY28" fmla="*/ 433377 h 2195650"/>
                <a:gd name="connsiteX29" fmla="*/ 1781410 w 2080527"/>
                <a:gd name="connsiteY29" fmla="*/ 487867 h 2195650"/>
                <a:gd name="connsiteX30" fmla="*/ 1819316 w 2080527"/>
                <a:gd name="connsiteY30" fmla="*/ 544726 h 2195650"/>
                <a:gd name="connsiteX31" fmla="*/ 1241249 w 2080527"/>
                <a:gd name="connsiteY31" fmla="*/ 1120424 h 2195650"/>
                <a:gd name="connsiteX32" fmla="*/ 1200974 w 2080527"/>
                <a:gd name="connsiteY32" fmla="*/ 1049351 h 2195650"/>
                <a:gd name="connsiteX33" fmla="*/ 1177282 w 2080527"/>
                <a:gd name="connsiteY33" fmla="*/ 1139377 h 2195650"/>
                <a:gd name="connsiteX34" fmla="*/ 1177282 w 2080527"/>
                <a:gd name="connsiteY34" fmla="*/ 1139377 h 2195650"/>
                <a:gd name="connsiteX35" fmla="*/ 1241249 w 2080527"/>
                <a:gd name="connsiteY35" fmla="*/ 1120424 h 2195650"/>
                <a:gd name="connsiteX36" fmla="*/ 696349 w 2080527"/>
                <a:gd name="connsiteY36" fmla="*/ 1255465 h 2195650"/>
                <a:gd name="connsiteX37" fmla="*/ 750839 w 2080527"/>
                <a:gd name="connsiteY37" fmla="*/ 1321800 h 2195650"/>
                <a:gd name="connsiteX38" fmla="*/ 786376 w 2080527"/>
                <a:gd name="connsiteY38" fmla="*/ 1241250 h 2195650"/>
                <a:gd name="connsiteX39" fmla="*/ 786376 w 2080527"/>
                <a:gd name="connsiteY39" fmla="*/ 1241250 h 2195650"/>
                <a:gd name="connsiteX40" fmla="*/ 696349 w 2080527"/>
                <a:gd name="connsiteY40" fmla="*/ 1255465 h 2195650"/>
                <a:gd name="connsiteX41" fmla="*/ 1286262 w 2080527"/>
                <a:gd name="connsiteY41" fmla="*/ 814807 h 2195650"/>
                <a:gd name="connsiteX42" fmla="*/ 1253094 w 2080527"/>
                <a:gd name="connsiteY42" fmla="*/ 805331 h 2195650"/>
                <a:gd name="connsiteX43" fmla="*/ 1236510 w 2080527"/>
                <a:gd name="connsiteY43" fmla="*/ 892988 h 2195650"/>
                <a:gd name="connsiteX44" fmla="*/ 1243618 w 2080527"/>
                <a:gd name="connsiteY44" fmla="*/ 909572 h 2195650"/>
                <a:gd name="connsiteX45" fmla="*/ 1248356 w 2080527"/>
                <a:gd name="connsiteY45" fmla="*/ 909572 h 2195650"/>
                <a:gd name="connsiteX46" fmla="*/ 1250725 w 2080527"/>
                <a:gd name="connsiteY46" fmla="*/ 914310 h 2195650"/>
                <a:gd name="connsiteX47" fmla="*/ 1269678 w 2080527"/>
                <a:gd name="connsiteY47" fmla="*/ 916679 h 2195650"/>
                <a:gd name="connsiteX48" fmla="*/ 1305215 w 2080527"/>
                <a:gd name="connsiteY48" fmla="*/ 895357 h 2195650"/>
                <a:gd name="connsiteX49" fmla="*/ 1286262 w 2080527"/>
                <a:gd name="connsiteY49" fmla="*/ 814807 h 2195650"/>
                <a:gd name="connsiteX50" fmla="*/ 506819 w 2080527"/>
                <a:gd name="connsiteY50" fmla="*/ 217787 h 2195650"/>
                <a:gd name="connsiteX51" fmla="*/ 506819 w 2080527"/>
                <a:gd name="connsiteY51" fmla="*/ 217787 h 2195650"/>
                <a:gd name="connsiteX52" fmla="*/ 554202 w 2080527"/>
                <a:gd name="connsiteY52" fmla="*/ 156190 h 2195650"/>
                <a:gd name="connsiteX53" fmla="*/ 502081 w 2080527"/>
                <a:gd name="connsiteY53" fmla="*/ 120653 h 2195650"/>
                <a:gd name="connsiteX54" fmla="*/ 459437 w 2080527"/>
                <a:gd name="connsiteY54" fmla="*/ 170404 h 2195650"/>
                <a:gd name="connsiteX55" fmla="*/ 506819 w 2080527"/>
                <a:gd name="connsiteY55" fmla="*/ 217787 h 2195650"/>
                <a:gd name="connsiteX56" fmla="*/ 1942511 w 2080527"/>
                <a:gd name="connsiteY56" fmla="*/ 1373921 h 2195650"/>
                <a:gd name="connsiteX57" fmla="*/ 1880913 w 2080527"/>
                <a:gd name="connsiteY57" fmla="*/ 1324169 h 2195650"/>
                <a:gd name="connsiteX58" fmla="*/ 1847745 w 2080527"/>
                <a:gd name="connsiteY58" fmla="*/ 1373921 h 2195650"/>
                <a:gd name="connsiteX59" fmla="*/ 1897497 w 2080527"/>
                <a:gd name="connsiteY59" fmla="*/ 1418934 h 2195650"/>
                <a:gd name="connsiteX60" fmla="*/ 1942511 w 2080527"/>
                <a:gd name="connsiteY60" fmla="*/ 1373921 h 2195650"/>
                <a:gd name="connsiteX61" fmla="*/ 1767195 w 2080527"/>
                <a:gd name="connsiteY61" fmla="*/ 1520807 h 2195650"/>
                <a:gd name="connsiteX62" fmla="*/ 1729289 w 2080527"/>
                <a:gd name="connsiteY62" fmla="*/ 1563451 h 2195650"/>
                <a:gd name="connsiteX63" fmla="*/ 1774302 w 2080527"/>
                <a:gd name="connsiteY63" fmla="*/ 1613203 h 2195650"/>
                <a:gd name="connsiteX64" fmla="*/ 1826423 w 2080527"/>
                <a:gd name="connsiteY64" fmla="*/ 1570559 h 2195650"/>
                <a:gd name="connsiteX65" fmla="*/ 1826423 w 2080527"/>
                <a:gd name="connsiteY65" fmla="*/ 1570559 h 2195650"/>
                <a:gd name="connsiteX66" fmla="*/ 1767195 w 2080527"/>
                <a:gd name="connsiteY66" fmla="*/ 1520807 h 2195650"/>
                <a:gd name="connsiteX67" fmla="*/ 1245987 w 2080527"/>
                <a:gd name="connsiteY67" fmla="*/ 1980418 h 2195650"/>
                <a:gd name="connsiteX68" fmla="*/ 1203343 w 2080527"/>
                <a:gd name="connsiteY68" fmla="*/ 2032538 h 2195650"/>
                <a:gd name="connsiteX69" fmla="*/ 1236510 w 2080527"/>
                <a:gd name="connsiteY69" fmla="*/ 2087028 h 2195650"/>
                <a:gd name="connsiteX70" fmla="*/ 1236510 w 2080527"/>
                <a:gd name="connsiteY70" fmla="*/ 2087028 h 2195650"/>
                <a:gd name="connsiteX71" fmla="*/ 1276786 w 2080527"/>
                <a:gd name="connsiteY71" fmla="*/ 2042015 h 2195650"/>
                <a:gd name="connsiteX72" fmla="*/ 1245987 w 2080527"/>
                <a:gd name="connsiteY72" fmla="*/ 1980418 h 2195650"/>
                <a:gd name="connsiteX73" fmla="*/ 1674799 w 2080527"/>
                <a:gd name="connsiteY73" fmla="*/ 395471 h 2195650"/>
                <a:gd name="connsiteX74" fmla="*/ 1674799 w 2080527"/>
                <a:gd name="connsiteY74" fmla="*/ 395471 h 2195650"/>
                <a:gd name="connsiteX75" fmla="*/ 1712705 w 2080527"/>
                <a:gd name="connsiteY75" fmla="*/ 348089 h 2195650"/>
                <a:gd name="connsiteX76" fmla="*/ 1655846 w 2080527"/>
                <a:gd name="connsiteY76" fmla="*/ 300706 h 2195650"/>
                <a:gd name="connsiteX77" fmla="*/ 1620309 w 2080527"/>
                <a:gd name="connsiteY77" fmla="*/ 336243 h 2195650"/>
                <a:gd name="connsiteX78" fmla="*/ 1674799 w 2080527"/>
                <a:gd name="connsiteY78" fmla="*/ 395471 h 2195650"/>
                <a:gd name="connsiteX79" fmla="*/ 1475792 w 2080527"/>
                <a:gd name="connsiteY79" fmla="*/ 1158330 h 2195650"/>
                <a:gd name="connsiteX80" fmla="*/ 1428410 w 2080527"/>
                <a:gd name="connsiteY80" fmla="*/ 1205713 h 2195650"/>
                <a:gd name="connsiteX81" fmla="*/ 1471054 w 2080527"/>
                <a:gd name="connsiteY81" fmla="*/ 1248357 h 2195650"/>
                <a:gd name="connsiteX82" fmla="*/ 1523175 w 2080527"/>
                <a:gd name="connsiteY82" fmla="*/ 1196237 h 2195650"/>
                <a:gd name="connsiteX83" fmla="*/ 1475792 w 2080527"/>
                <a:gd name="connsiteY83" fmla="*/ 1158330 h 2195650"/>
                <a:gd name="connsiteX84" fmla="*/ 452329 w 2080527"/>
                <a:gd name="connsiteY84" fmla="*/ 1994632 h 2195650"/>
                <a:gd name="connsiteX85" fmla="*/ 428638 w 2080527"/>
                <a:gd name="connsiteY85" fmla="*/ 2075183 h 2195650"/>
                <a:gd name="connsiteX86" fmla="*/ 528141 w 2080527"/>
                <a:gd name="connsiteY86" fmla="*/ 2049122 h 2195650"/>
                <a:gd name="connsiteX87" fmla="*/ 521034 w 2080527"/>
                <a:gd name="connsiteY87" fmla="*/ 2006478 h 2195650"/>
                <a:gd name="connsiteX88" fmla="*/ 452329 w 2080527"/>
                <a:gd name="connsiteY88" fmla="*/ 1994632 h 2195650"/>
                <a:gd name="connsiteX89" fmla="*/ 134866 w 2080527"/>
                <a:gd name="connsiteY89" fmla="*/ 1513700 h 2195650"/>
                <a:gd name="connsiteX90" fmla="*/ 134866 w 2080527"/>
                <a:gd name="connsiteY90" fmla="*/ 1513700 h 2195650"/>
                <a:gd name="connsiteX91" fmla="*/ 70900 w 2080527"/>
                <a:gd name="connsiteY91" fmla="*/ 1542129 h 2195650"/>
                <a:gd name="connsiteX92" fmla="*/ 78007 w 2080527"/>
                <a:gd name="connsiteY92" fmla="*/ 1608465 h 2195650"/>
                <a:gd name="connsiteX93" fmla="*/ 149081 w 2080527"/>
                <a:gd name="connsiteY93" fmla="*/ 1580035 h 2195650"/>
                <a:gd name="connsiteX94" fmla="*/ 134866 w 2080527"/>
                <a:gd name="connsiteY94" fmla="*/ 1513700 h 2195650"/>
                <a:gd name="connsiteX95" fmla="*/ 369410 w 2080527"/>
                <a:gd name="connsiteY95" fmla="*/ 1454471 h 2195650"/>
                <a:gd name="connsiteX96" fmla="*/ 305443 w 2080527"/>
                <a:gd name="connsiteY96" fmla="*/ 1520807 h 2195650"/>
                <a:gd name="connsiteX97" fmla="*/ 371779 w 2080527"/>
                <a:gd name="connsiteY97" fmla="*/ 1535022 h 2195650"/>
                <a:gd name="connsiteX98" fmla="*/ 369410 w 2080527"/>
                <a:gd name="connsiteY98" fmla="*/ 1454471 h 2195650"/>
                <a:gd name="connsiteX99" fmla="*/ 108806 w 2080527"/>
                <a:gd name="connsiteY99" fmla="*/ 1243619 h 2195650"/>
                <a:gd name="connsiteX100" fmla="*/ 23517 w 2080527"/>
                <a:gd name="connsiteY100" fmla="*/ 1210451 h 2195650"/>
                <a:gd name="connsiteX101" fmla="*/ 37732 w 2080527"/>
                <a:gd name="connsiteY101" fmla="*/ 1295740 h 2195650"/>
                <a:gd name="connsiteX102" fmla="*/ 108806 w 2080527"/>
                <a:gd name="connsiteY102" fmla="*/ 1243619 h 2195650"/>
                <a:gd name="connsiteX103" fmla="*/ 494973 w 2080527"/>
                <a:gd name="connsiteY103" fmla="*/ 1369183 h 2195650"/>
                <a:gd name="connsiteX104" fmla="*/ 537618 w 2080527"/>
                <a:gd name="connsiteY104" fmla="*/ 1366814 h 2195650"/>
                <a:gd name="connsiteX105" fmla="*/ 556571 w 2080527"/>
                <a:gd name="connsiteY105" fmla="*/ 1286263 h 2195650"/>
                <a:gd name="connsiteX106" fmla="*/ 530510 w 2080527"/>
                <a:gd name="connsiteY106" fmla="*/ 1262572 h 2195650"/>
                <a:gd name="connsiteX107" fmla="*/ 473651 w 2080527"/>
                <a:gd name="connsiteY107" fmla="*/ 1331277 h 2195650"/>
                <a:gd name="connsiteX108" fmla="*/ 473651 w 2080527"/>
                <a:gd name="connsiteY108" fmla="*/ 1350230 h 2195650"/>
                <a:gd name="connsiteX109" fmla="*/ 478390 w 2080527"/>
                <a:gd name="connsiteY109" fmla="*/ 1352599 h 2195650"/>
                <a:gd name="connsiteX110" fmla="*/ 478390 w 2080527"/>
                <a:gd name="connsiteY110" fmla="*/ 1357337 h 2195650"/>
                <a:gd name="connsiteX111" fmla="*/ 494973 w 2080527"/>
                <a:gd name="connsiteY111" fmla="*/ 1369183 h 2195650"/>
                <a:gd name="connsiteX112" fmla="*/ 558940 w 2080527"/>
                <a:gd name="connsiteY112" fmla="*/ 1679538 h 2195650"/>
                <a:gd name="connsiteX113" fmla="*/ 494973 w 2080527"/>
                <a:gd name="connsiteY113" fmla="*/ 1698492 h 2195650"/>
                <a:gd name="connsiteX114" fmla="*/ 511557 w 2080527"/>
                <a:gd name="connsiteY114" fmla="*/ 1755351 h 2195650"/>
                <a:gd name="connsiteX115" fmla="*/ 582631 w 2080527"/>
                <a:gd name="connsiteY115" fmla="*/ 1734028 h 2195650"/>
                <a:gd name="connsiteX116" fmla="*/ 582631 w 2080527"/>
                <a:gd name="connsiteY116" fmla="*/ 1734028 h 2195650"/>
                <a:gd name="connsiteX117" fmla="*/ 558940 w 2080527"/>
                <a:gd name="connsiteY117" fmla="*/ 1679538 h 2195650"/>
                <a:gd name="connsiteX118" fmla="*/ 1662953 w 2080527"/>
                <a:gd name="connsiteY118" fmla="*/ 895357 h 2195650"/>
                <a:gd name="connsiteX119" fmla="*/ 1617940 w 2080527"/>
                <a:gd name="connsiteY119" fmla="*/ 945109 h 2195650"/>
                <a:gd name="connsiteX120" fmla="*/ 1655846 w 2080527"/>
                <a:gd name="connsiteY120" fmla="*/ 990122 h 2195650"/>
                <a:gd name="connsiteX121" fmla="*/ 1693752 w 2080527"/>
                <a:gd name="connsiteY121" fmla="*/ 935633 h 2195650"/>
                <a:gd name="connsiteX122" fmla="*/ 1662953 w 2080527"/>
                <a:gd name="connsiteY122" fmla="*/ 895357 h 2195650"/>
                <a:gd name="connsiteX123" fmla="*/ 1582403 w 2080527"/>
                <a:gd name="connsiteY123" fmla="*/ 630015 h 2195650"/>
                <a:gd name="connsiteX124" fmla="*/ 1634524 w 2080527"/>
                <a:gd name="connsiteY124" fmla="*/ 585002 h 2195650"/>
                <a:gd name="connsiteX125" fmla="*/ 1634524 w 2080527"/>
                <a:gd name="connsiteY125" fmla="*/ 585002 h 2195650"/>
                <a:gd name="connsiteX126" fmla="*/ 1584772 w 2080527"/>
                <a:gd name="connsiteY126" fmla="*/ 549465 h 2195650"/>
                <a:gd name="connsiteX127" fmla="*/ 1539759 w 2080527"/>
                <a:gd name="connsiteY127" fmla="*/ 603955 h 2195650"/>
                <a:gd name="connsiteX128" fmla="*/ 1582403 w 2080527"/>
                <a:gd name="connsiteY128" fmla="*/ 630015 h 2195650"/>
                <a:gd name="connsiteX129" fmla="*/ 748470 w 2080527"/>
                <a:gd name="connsiteY129" fmla="*/ 210680 h 2195650"/>
                <a:gd name="connsiteX130" fmla="*/ 798222 w 2080527"/>
                <a:gd name="connsiteY130" fmla="*/ 160928 h 2195650"/>
                <a:gd name="connsiteX131" fmla="*/ 798222 w 2080527"/>
                <a:gd name="connsiteY131" fmla="*/ 160928 h 2195650"/>
                <a:gd name="connsiteX132" fmla="*/ 753208 w 2080527"/>
                <a:gd name="connsiteY132" fmla="*/ 125391 h 2195650"/>
                <a:gd name="connsiteX133" fmla="*/ 703457 w 2080527"/>
                <a:gd name="connsiteY133" fmla="*/ 160928 h 2195650"/>
                <a:gd name="connsiteX134" fmla="*/ 748470 w 2080527"/>
                <a:gd name="connsiteY134" fmla="*/ 210680 h 2195650"/>
                <a:gd name="connsiteX135" fmla="*/ 196463 w 2080527"/>
                <a:gd name="connsiteY135" fmla="*/ 1726921 h 2195650"/>
                <a:gd name="connsiteX136" fmla="*/ 139604 w 2080527"/>
                <a:gd name="connsiteY136" fmla="*/ 1779042 h 2195650"/>
                <a:gd name="connsiteX137" fmla="*/ 172772 w 2080527"/>
                <a:gd name="connsiteY137" fmla="*/ 1816948 h 2195650"/>
                <a:gd name="connsiteX138" fmla="*/ 229631 w 2080527"/>
                <a:gd name="connsiteY138" fmla="*/ 1762458 h 2195650"/>
                <a:gd name="connsiteX139" fmla="*/ 196463 w 2080527"/>
                <a:gd name="connsiteY139" fmla="*/ 1726921 h 2195650"/>
                <a:gd name="connsiteX140" fmla="*/ 812437 w 2080527"/>
                <a:gd name="connsiteY140" fmla="*/ 2089398 h 2195650"/>
                <a:gd name="connsiteX141" fmla="*/ 829020 w 2080527"/>
                <a:gd name="connsiteY141" fmla="*/ 2193639 h 2195650"/>
                <a:gd name="connsiteX142" fmla="*/ 812437 w 2080527"/>
                <a:gd name="connsiteY142" fmla="*/ 2089398 h 2195650"/>
                <a:gd name="connsiteX143" fmla="*/ 994859 w 2080527"/>
                <a:gd name="connsiteY143" fmla="*/ 92223 h 2195650"/>
                <a:gd name="connsiteX144" fmla="*/ 994859 w 2080527"/>
                <a:gd name="connsiteY144" fmla="*/ 92223 h 2195650"/>
                <a:gd name="connsiteX145" fmla="*/ 1039873 w 2080527"/>
                <a:gd name="connsiteY145" fmla="*/ 49579 h 2195650"/>
                <a:gd name="connsiteX146" fmla="*/ 1001967 w 2080527"/>
                <a:gd name="connsiteY146" fmla="*/ 9304 h 2195650"/>
                <a:gd name="connsiteX147" fmla="*/ 961692 w 2080527"/>
                <a:gd name="connsiteY147" fmla="*/ 49579 h 2195650"/>
                <a:gd name="connsiteX148" fmla="*/ 994859 w 2080527"/>
                <a:gd name="connsiteY148" fmla="*/ 92223 h 2195650"/>
                <a:gd name="connsiteX149" fmla="*/ 1283893 w 2080527"/>
                <a:gd name="connsiteY149" fmla="*/ 260431 h 2195650"/>
                <a:gd name="connsiteX150" fmla="*/ 1328906 w 2080527"/>
                <a:gd name="connsiteY150" fmla="*/ 198834 h 2195650"/>
                <a:gd name="connsiteX151" fmla="*/ 1276786 w 2080527"/>
                <a:gd name="connsiteY151" fmla="*/ 170404 h 2195650"/>
                <a:gd name="connsiteX152" fmla="*/ 1245987 w 2080527"/>
                <a:gd name="connsiteY152" fmla="*/ 220156 h 2195650"/>
                <a:gd name="connsiteX153" fmla="*/ 1283893 w 2080527"/>
                <a:gd name="connsiteY153" fmla="*/ 260431 h 2195650"/>
                <a:gd name="connsiteX154" fmla="*/ 525772 w 2080527"/>
                <a:gd name="connsiteY154" fmla="*/ 551834 h 2195650"/>
                <a:gd name="connsiteX155" fmla="*/ 483128 w 2080527"/>
                <a:gd name="connsiteY155" fmla="*/ 592109 h 2195650"/>
                <a:gd name="connsiteX156" fmla="*/ 518665 w 2080527"/>
                <a:gd name="connsiteY156" fmla="*/ 641861 h 2195650"/>
                <a:gd name="connsiteX157" fmla="*/ 558940 w 2080527"/>
                <a:gd name="connsiteY157" fmla="*/ 613431 h 2195650"/>
                <a:gd name="connsiteX158" fmla="*/ 525772 w 2080527"/>
                <a:gd name="connsiteY158" fmla="*/ 551834 h 2195650"/>
                <a:gd name="connsiteX159" fmla="*/ 971168 w 2080527"/>
                <a:gd name="connsiteY159" fmla="*/ 371780 h 2195650"/>
                <a:gd name="connsiteX160" fmla="*/ 992490 w 2080527"/>
                <a:gd name="connsiteY160" fmla="*/ 279384 h 2195650"/>
                <a:gd name="connsiteX161" fmla="*/ 926155 w 2080527"/>
                <a:gd name="connsiteY161" fmla="*/ 345720 h 2195650"/>
                <a:gd name="connsiteX162" fmla="*/ 971168 w 2080527"/>
                <a:gd name="connsiteY162" fmla="*/ 371780 h 2195650"/>
                <a:gd name="connsiteX163" fmla="*/ 307812 w 2080527"/>
                <a:gd name="connsiteY163" fmla="*/ 1032767 h 2195650"/>
                <a:gd name="connsiteX164" fmla="*/ 345718 w 2080527"/>
                <a:gd name="connsiteY164" fmla="*/ 987753 h 2195650"/>
                <a:gd name="connsiteX165" fmla="*/ 293598 w 2080527"/>
                <a:gd name="connsiteY165" fmla="*/ 954585 h 2195650"/>
                <a:gd name="connsiteX166" fmla="*/ 267537 w 2080527"/>
                <a:gd name="connsiteY166" fmla="*/ 997230 h 2195650"/>
                <a:gd name="connsiteX167" fmla="*/ 307812 w 2080527"/>
                <a:gd name="connsiteY167" fmla="*/ 1032767 h 2195650"/>
                <a:gd name="connsiteX168" fmla="*/ 1869067 w 2080527"/>
                <a:gd name="connsiteY168" fmla="*/ 1141747 h 2195650"/>
                <a:gd name="connsiteX169" fmla="*/ 1847745 w 2080527"/>
                <a:gd name="connsiteY169" fmla="*/ 1103841 h 2195650"/>
                <a:gd name="connsiteX170" fmla="*/ 1795624 w 2080527"/>
                <a:gd name="connsiteY170" fmla="*/ 1155961 h 2195650"/>
                <a:gd name="connsiteX171" fmla="*/ 1833531 w 2080527"/>
                <a:gd name="connsiteY171" fmla="*/ 1200975 h 2195650"/>
                <a:gd name="connsiteX172" fmla="*/ 1869067 w 2080527"/>
                <a:gd name="connsiteY172" fmla="*/ 1141747 h 2195650"/>
                <a:gd name="connsiteX173" fmla="*/ 748470 w 2080527"/>
                <a:gd name="connsiteY173" fmla="*/ 1428411 h 2195650"/>
                <a:gd name="connsiteX174" fmla="*/ 748470 w 2080527"/>
                <a:gd name="connsiteY174" fmla="*/ 1428411 h 2195650"/>
                <a:gd name="connsiteX175" fmla="*/ 708195 w 2080527"/>
                <a:gd name="connsiteY175" fmla="*/ 1411827 h 2195650"/>
                <a:gd name="connsiteX176" fmla="*/ 651336 w 2080527"/>
                <a:gd name="connsiteY176" fmla="*/ 1463948 h 2195650"/>
                <a:gd name="connsiteX177" fmla="*/ 698718 w 2080527"/>
                <a:gd name="connsiteY177" fmla="*/ 1511330 h 2195650"/>
                <a:gd name="connsiteX178" fmla="*/ 748470 w 2080527"/>
                <a:gd name="connsiteY178" fmla="*/ 1428411 h 2195650"/>
                <a:gd name="connsiteX179" fmla="*/ 992490 w 2080527"/>
                <a:gd name="connsiteY179" fmla="*/ 1423673 h 2195650"/>
                <a:gd name="connsiteX180" fmla="*/ 938000 w 2080527"/>
                <a:gd name="connsiteY180" fmla="*/ 1497116 h 2195650"/>
                <a:gd name="connsiteX181" fmla="*/ 1023289 w 2080527"/>
                <a:gd name="connsiteY181" fmla="*/ 1506592 h 2195650"/>
                <a:gd name="connsiteX182" fmla="*/ 992490 w 2080527"/>
                <a:gd name="connsiteY182" fmla="*/ 1423673 h 2195650"/>
                <a:gd name="connsiteX183" fmla="*/ 992490 w 2080527"/>
                <a:gd name="connsiteY183" fmla="*/ 1423673 h 2195650"/>
                <a:gd name="connsiteX184" fmla="*/ 1073041 w 2080527"/>
                <a:gd name="connsiteY184" fmla="*/ 2160471 h 2195650"/>
                <a:gd name="connsiteX185" fmla="*/ 1158329 w 2080527"/>
                <a:gd name="connsiteY185" fmla="*/ 2169948 h 2195650"/>
                <a:gd name="connsiteX186" fmla="*/ 1127530 w 2080527"/>
                <a:gd name="connsiteY186" fmla="*/ 2089398 h 2195650"/>
                <a:gd name="connsiteX187" fmla="*/ 1073041 w 2080527"/>
                <a:gd name="connsiteY187" fmla="*/ 2160471 h 2195650"/>
                <a:gd name="connsiteX188" fmla="*/ 852712 w 2080527"/>
                <a:gd name="connsiteY188" fmla="*/ 1824055 h 2195650"/>
                <a:gd name="connsiteX189" fmla="*/ 855081 w 2080527"/>
                <a:gd name="connsiteY189" fmla="*/ 1916451 h 2195650"/>
                <a:gd name="connsiteX190" fmla="*/ 855081 w 2080527"/>
                <a:gd name="connsiteY190" fmla="*/ 1916451 h 2195650"/>
                <a:gd name="connsiteX191" fmla="*/ 911940 w 2080527"/>
                <a:gd name="connsiteY191" fmla="*/ 1878545 h 2195650"/>
                <a:gd name="connsiteX192" fmla="*/ 852712 w 2080527"/>
                <a:gd name="connsiteY192" fmla="*/ 1824055 h 2195650"/>
                <a:gd name="connsiteX193" fmla="*/ 1191497 w 2080527"/>
                <a:gd name="connsiteY193" fmla="*/ 99330 h 2195650"/>
                <a:gd name="connsiteX194" fmla="*/ 1248356 w 2080527"/>
                <a:gd name="connsiteY194" fmla="*/ 61424 h 2195650"/>
                <a:gd name="connsiteX195" fmla="*/ 1189128 w 2080527"/>
                <a:gd name="connsiteY195" fmla="*/ 4565 h 2195650"/>
                <a:gd name="connsiteX196" fmla="*/ 1191497 w 2080527"/>
                <a:gd name="connsiteY196" fmla="*/ 99330 h 2195650"/>
                <a:gd name="connsiteX197" fmla="*/ 1191497 w 2080527"/>
                <a:gd name="connsiteY197" fmla="*/ 99330 h 2195650"/>
                <a:gd name="connsiteX198" fmla="*/ 855081 w 2080527"/>
                <a:gd name="connsiteY198" fmla="*/ 1679538 h 2195650"/>
                <a:gd name="connsiteX199" fmla="*/ 859819 w 2080527"/>
                <a:gd name="connsiteY199" fmla="*/ 1677169 h 2195650"/>
                <a:gd name="connsiteX200" fmla="*/ 864557 w 2080527"/>
                <a:gd name="connsiteY200" fmla="*/ 1681908 h 2195650"/>
                <a:gd name="connsiteX201" fmla="*/ 864557 w 2080527"/>
                <a:gd name="connsiteY201" fmla="*/ 1681908 h 2195650"/>
                <a:gd name="connsiteX202" fmla="*/ 883510 w 2080527"/>
                <a:gd name="connsiteY202" fmla="*/ 1679538 h 2195650"/>
                <a:gd name="connsiteX203" fmla="*/ 911940 w 2080527"/>
                <a:gd name="connsiteY203" fmla="*/ 1648740 h 2195650"/>
                <a:gd name="connsiteX204" fmla="*/ 869296 w 2080527"/>
                <a:gd name="connsiteY204" fmla="*/ 1577666 h 2195650"/>
                <a:gd name="connsiteX205" fmla="*/ 833759 w 2080527"/>
                <a:gd name="connsiteY205" fmla="*/ 1577666 h 2195650"/>
                <a:gd name="connsiteX206" fmla="*/ 843235 w 2080527"/>
                <a:gd name="connsiteY206" fmla="*/ 1665324 h 2195650"/>
                <a:gd name="connsiteX207" fmla="*/ 855081 w 2080527"/>
                <a:gd name="connsiteY207" fmla="*/ 1679538 h 2195650"/>
                <a:gd name="connsiteX208" fmla="*/ 1146484 w 2080527"/>
                <a:gd name="connsiteY208" fmla="*/ 1850116 h 2195650"/>
                <a:gd name="connsiteX209" fmla="*/ 1113316 w 2080527"/>
                <a:gd name="connsiteY209" fmla="*/ 1909344 h 2195650"/>
                <a:gd name="connsiteX210" fmla="*/ 1165437 w 2080527"/>
                <a:gd name="connsiteY210" fmla="*/ 1937773 h 2195650"/>
                <a:gd name="connsiteX211" fmla="*/ 1200974 w 2080527"/>
                <a:gd name="connsiteY211" fmla="*/ 1871438 h 2195650"/>
                <a:gd name="connsiteX212" fmla="*/ 1200974 w 2080527"/>
                <a:gd name="connsiteY212" fmla="*/ 1871438 h 2195650"/>
                <a:gd name="connsiteX213" fmla="*/ 1146484 w 2080527"/>
                <a:gd name="connsiteY213" fmla="*/ 1850116 h 2195650"/>
                <a:gd name="connsiteX214" fmla="*/ 1122792 w 2080527"/>
                <a:gd name="connsiteY214" fmla="*/ 1632156 h 2195650"/>
                <a:gd name="connsiteX215" fmla="*/ 1101470 w 2080527"/>
                <a:gd name="connsiteY215" fmla="*/ 1537391 h 2195650"/>
                <a:gd name="connsiteX216" fmla="*/ 1101470 w 2080527"/>
                <a:gd name="connsiteY216" fmla="*/ 1537391 h 2195650"/>
                <a:gd name="connsiteX217" fmla="*/ 1061195 w 2080527"/>
                <a:gd name="connsiteY217" fmla="*/ 1553975 h 2195650"/>
                <a:gd name="connsiteX218" fmla="*/ 1056457 w 2080527"/>
                <a:gd name="connsiteY218" fmla="*/ 1629787 h 2195650"/>
                <a:gd name="connsiteX219" fmla="*/ 1122792 w 2080527"/>
                <a:gd name="connsiteY219" fmla="*/ 1632156 h 2195650"/>
                <a:gd name="connsiteX220" fmla="*/ 994859 w 2080527"/>
                <a:gd name="connsiteY220" fmla="*/ 904834 h 2195650"/>
                <a:gd name="connsiteX221" fmla="*/ 1044611 w 2080527"/>
                <a:gd name="connsiteY221" fmla="*/ 949847 h 2195650"/>
                <a:gd name="connsiteX222" fmla="*/ 1089624 w 2080527"/>
                <a:gd name="connsiteY222" fmla="*/ 907203 h 2195650"/>
                <a:gd name="connsiteX223" fmla="*/ 1089624 w 2080527"/>
                <a:gd name="connsiteY223" fmla="*/ 907203 h 2195650"/>
                <a:gd name="connsiteX224" fmla="*/ 1028027 w 2080527"/>
                <a:gd name="connsiteY224" fmla="*/ 857451 h 2195650"/>
                <a:gd name="connsiteX225" fmla="*/ 994859 w 2080527"/>
                <a:gd name="connsiteY225" fmla="*/ 904834 h 2195650"/>
                <a:gd name="connsiteX226" fmla="*/ 859819 w 2080527"/>
                <a:gd name="connsiteY226" fmla="*/ 1068304 h 2195650"/>
                <a:gd name="connsiteX227" fmla="*/ 821913 w 2080527"/>
                <a:gd name="connsiteY227" fmla="*/ 1110948 h 2195650"/>
                <a:gd name="connsiteX228" fmla="*/ 866926 w 2080527"/>
                <a:gd name="connsiteY228" fmla="*/ 1160700 h 2195650"/>
                <a:gd name="connsiteX229" fmla="*/ 919047 w 2080527"/>
                <a:gd name="connsiteY229" fmla="*/ 1118055 h 2195650"/>
                <a:gd name="connsiteX230" fmla="*/ 919047 w 2080527"/>
                <a:gd name="connsiteY230" fmla="*/ 1118055 h 2195650"/>
                <a:gd name="connsiteX231" fmla="*/ 859819 w 2080527"/>
                <a:gd name="connsiteY231" fmla="*/ 1068304 h 2195650"/>
                <a:gd name="connsiteX232" fmla="*/ 1501853 w 2080527"/>
                <a:gd name="connsiteY232" fmla="*/ 172773 h 2195650"/>
                <a:gd name="connsiteX233" fmla="*/ 1553973 w 2080527"/>
                <a:gd name="connsiteY233" fmla="*/ 130129 h 2195650"/>
                <a:gd name="connsiteX234" fmla="*/ 1553973 w 2080527"/>
                <a:gd name="connsiteY234" fmla="*/ 130129 h 2195650"/>
                <a:gd name="connsiteX235" fmla="*/ 1494745 w 2080527"/>
                <a:gd name="connsiteY235" fmla="*/ 78008 h 2195650"/>
                <a:gd name="connsiteX236" fmla="*/ 1456839 w 2080527"/>
                <a:gd name="connsiteY236" fmla="*/ 120653 h 2195650"/>
                <a:gd name="connsiteX237" fmla="*/ 1501853 w 2080527"/>
                <a:gd name="connsiteY237" fmla="*/ 172773 h 2195650"/>
                <a:gd name="connsiteX238" fmla="*/ 701088 w 2080527"/>
                <a:gd name="connsiteY238" fmla="*/ 684505 h 2195650"/>
                <a:gd name="connsiteX239" fmla="*/ 653705 w 2080527"/>
                <a:gd name="connsiteY239" fmla="*/ 731887 h 2195650"/>
                <a:gd name="connsiteX240" fmla="*/ 696349 w 2080527"/>
                <a:gd name="connsiteY240" fmla="*/ 774532 h 2195650"/>
                <a:gd name="connsiteX241" fmla="*/ 748470 w 2080527"/>
                <a:gd name="connsiteY241" fmla="*/ 722411 h 2195650"/>
                <a:gd name="connsiteX242" fmla="*/ 701088 w 2080527"/>
                <a:gd name="connsiteY242" fmla="*/ 684505 h 2195650"/>
                <a:gd name="connsiteX243" fmla="*/ 992490 w 2080527"/>
                <a:gd name="connsiteY243" fmla="*/ 544726 h 2195650"/>
                <a:gd name="connsiteX244" fmla="*/ 940370 w 2080527"/>
                <a:gd name="connsiteY244" fmla="*/ 596847 h 2195650"/>
                <a:gd name="connsiteX245" fmla="*/ 978276 w 2080527"/>
                <a:gd name="connsiteY245" fmla="*/ 641861 h 2195650"/>
                <a:gd name="connsiteX246" fmla="*/ 1013812 w 2080527"/>
                <a:gd name="connsiteY246" fmla="*/ 582633 h 2195650"/>
                <a:gd name="connsiteX247" fmla="*/ 992490 w 2080527"/>
                <a:gd name="connsiteY247" fmla="*/ 544726 h 2195650"/>
                <a:gd name="connsiteX248" fmla="*/ 1437886 w 2080527"/>
                <a:gd name="connsiteY248" fmla="*/ 1689015 h 2195650"/>
                <a:gd name="connsiteX249" fmla="*/ 1404719 w 2080527"/>
                <a:gd name="connsiteY249" fmla="*/ 1755351 h 2195650"/>
                <a:gd name="connsiteX250" fmla="*/ 1442625 w 2080527"/>
                <a:gd name="connsiteY250" fmla="*/ 1781411 h 2195650"/>
                <a:gd name="connsiteX251" fmla="*/ 1475792 w 2080527"/>
                <a:gd name="connsiteY251" fmla="*/ 1734028 h 2195650"/>
                <a:gd name="connsiteX252" fmla="*/ 1437886 w 2080527"/>
                <a:gd name="connsiteY252" fmla="*/ 1689015 h 2195650"/>
                <a:gd name="connsiteX253" fmla="*/ 734255 w 2080527"/>
                <a:gd name="connsiteY253" fmla="*/ 1816948 h 2195650"/>
                <a:gd name="connsiteX254" fmla="*/ 691611 w 2080527"/>
                <a:gd name="connsiteY254" fmla="*/ 1861961 h 2195650"/>
                <a:gd name="connsiteX255" fmla="*/ 724779 w 2080527"/>
                <a:gd name="connsiteY255" fmla="*/ 1909344 h 2195650"/>
                <a:gd name="connsiteX256" fmla="*/ 769792 w 2080527"/>
                <a:gd name="connsiteY256" fmla="*/ 1859592 h 2195650"/>
                <a:gd name="connsiteX257" fmla="*/ 734255 w 2080527"/>
                <a:gd name="connsiteY257" fmla="*/ 1816948 h 2195650"/>
                <a:gd name="connsiteX258" fmla="*/ 2034906 w 2080527"/>
                <a:gd name="connsiteY258" fmla="*/ 1146485 h 2195650"/>
                <a:gd name="connsiteX259" fmla="*/ 2034906 w 2080527"/>
                <a:gd name="connsiteY259" fmla="*/ 1146485 h 2195650"/>
                <a:gd name="connsiteX260" fmla="*/ 1992262 w 2080527"/>
                <a:gd name="connsiteY260" fmla="*/ 1200975 h 2195650"/>
                <a:gd name="connsiteX261" fmla="*/ 2030168 w 2080527"/>
                <a:gd name="connsiteY261" fmla="*/ 1255465 h 2195650"/>
                <a:gd name="connsiteX262" fmla="*/ 2079920 w 2080527"/>
                <a:gd name="connsiteY262" fmla="*/ 1196237 h 2195650"/>
                <a:gd name="connsiteX263" fmla="*/ 2034906 w 2080527"/>
                <a:gd name="connsiteY263" fmla="*/ 1146485 h 2195650"/>
                <a:gd name="connsiteX264" fmla="*/ 1625047 w 2080527"/>
                <a:gd name="connsiteY264" fmla="*/ 1553975 h 2195650"/>
                <a:gd name="connsiteX265" fmla="*/ 1596618 w 2080527"/>
                <a:gd name="connsiteY265" fmla="*/ 1492378 h 2195650"/>
                <a:gd name="connsiteX266" fmla="*/ 1553973 w 2080527"/>
                <a:gd name="connsiteY266" fmla="*/ 1544498 h 2195650"/>
                <a:gd name="connsiteX267" fmla="*/ 1587141 w 2080527"/>
                <a:gd name="connsiteY267" fmla="*/ 1598988 h 2195650"/>
                <a:gd name="connsiteX268" fmla="*/ 1587141 w 2080527"/>
                <a:gd name="connsiteY268" fmla="*/ 1598988 h 2195650"/>
                <a:gd name="connsiteX269" fmla="*/ 1625047 w 2080527"/>
                <a:gd name="connsiteY269" fmla="*/ 1553975 h 2195650"/>
                <a:gd name="connsiteX270" fmla="*/ 1717443 w 2080527"/>
                <a:gd name="connsiteY270" fmla="*/ 1985156 h 2195650"/>
                <a:gd name="connsiteX271" fmla="*/ 1734027 w 2080527"/>
                <a:gd name="connsiteY271" fmla="*/ 2089398 h 2195650"/>
                <a:gd name="connsiteX272" fmla="*/ 1717443 w 2080527"/>
                <a:gd name="connsiteY272" fmla="*/ 1985156 h 2195650"/>
                <a:gd name="connsiteX273" fmla="*/ 1653477 w 2080527"/>
                <a:gd name="connsiteY273" fmla="*/ 1321800 h 2195650"/>
                <a:gd name="connsiteX274" fmla="*/ 1613202 w 2080527"/>
                <a:gd name="connsiteY274" fmla="*/ 1305216 h 2195650"/>
                <a:gd name="connsiteX275" fmla="*/ 1556343 w 2080527"/>
                <a:gd name="connsiteY275" fmla="*/ 1357337 h 2195650"/>
                <a:gd name="connsiteX276" fmla="*/ 1603725 w 2080527"/>
                <a:gd name="connsiteY276" fmla="*/ 1404720 h 2195650"/>
                <a:gd name="connsiteX277" fmla="*/ 1653477 w 2080527"/>
                <a:gd name="connsiteY277" fmla="*/ 1321800 h 2195650"/>
                <a:gd name="connsiteX278" fmla="*/ 1655846 w 2080527"/>
                <a:gd name="connsiteY278" fmla="*/ 769794 h 2195650"/>
                <a:gd name="connsiteX279" fmla="*/ 1741135 w 2080527"/>
                <a:gd name="connsiteY279" fmla="*/ 779270 h 2195650"/>
                <a:gd name="connsiteX280" fmla="*/ 1710336 w 2080527"/>
                <a:gd name="connsiteY280" fmla="*/ 698720 h 2195650"/>
                <a:gd name="connsiteX281" fmla="*/ 1655846 w 2080527"/>
                <a:gd name="connsiteY281" fmla="*/ 769794 h 2195650"/>
                <a:gd name="connsiteX282" fmla="*/ 1925926 w 2080527"/>
                <a:gd name="connsiteY282" fmla="*/ 1636894 h 2195650"/>
                <a:gd name="connsiteX283" fmla="*/ 1928296 w 2080527"/>
                <a:gd name="connsiteY283" fmla="*/ 1729290 h 2195650"/>
                <a:gd name="connsiteX284" fmla="*/ 1985155 w 2080527"/>
                <a:gd name="connsiteY284" fmla="*/ 1691384 h 2195650"/>
                <a:gd name="connsiteX285" fmla="*/ 1925926 w 2080527"/>
                <a:gd name="connsiteY285" fmla="*/ 1636894 h 2195650"/>
                <a:gd name="connsiteX286" fmla="*/ 1970940 w 2080527"/>
                <a:gd name="connsiteY286" fmla="*/ 1011445 h 2195650"/>
                <a:gd name="connsiteX287" fmla="*/ 1982786 w 2080527"/>
                <a:gd name="connsiteY287" fmla="*/ 1025659 h 2195650"/>
                <a:gd name="connsiteX288" fmla="*/ 1987524 w 2080527"/>
                <a:gd name="connsiteY288" fmla="*/ 1023290 h 2195650"/>
                <a:gd name="connsiteX289" fmla="*/ 1992262 w 2080527"/>
                <a:gd name="connsiteY289" fmla="*/ 1028028 h 2195650"/>
                <a:gd name="connsiteX290" fmla="*/ 2011215 w 2080527"/>
                <a:gd name="connsiteY290" fmla="*/ 1025659 h 2195650"/>
                <a:gd name="connsiteX291" fmla="*/ 2039645 w 2080527"/>
                <a:gd name="connsiteY291" fmla="*/ 994861 h 2195650"/>
                <a:gd name="connsiteX292" fmla="*/ 1997000 w 2080527"/>
                <a:gd name="connsiteY292" fmla="*/ 923787 h 2195650"/>
                <a:gd name="connsiteX293" fmla="*/ 1961463 w 2080527"/>
                <a:gd name="connsiteY293" fmla="*/ 923787 h 2195650"/>
                <a:gd name="connsiteX294" fmla="*/ 1970940 w 2080527"/>
                <a:gd name="connsiteY294" fmla="*/ 1011445 h 2195650"/>
                <a:gd name="connsiteX295" fmla="*/ 1449732 w 2080527"/>
                <a:gd name="connsiteY295" fmla="*/ 1039874 h 2195650"/>
                <a:gd name="connsiteX296" fmla="*/ 1485269 w 2080527"/>
                <a:gd name="connsiteY296" fmla="*/ 973539 h 2195650"/>
                <a:gd name="connsiteX297" fmla="*/ 1430779 w 2080527"/>
                <a:gd name="connsiteY297" fmla="*/ 952216 h 2195650"/>
                <a:gd name="connsiteX298" fmla="*/ 1397611 w 2080527"/>
                <a:gd name="connsiteY298" fmla="*/ 1011445 h 2195650"/>
                <a:gd name="connsiteX299" fmla="*/ 1449732 w 2080527"/>
                <a:gd name="connsiteY299" fmla="*/ 1039874 h 2195650"/>
                <a:gd name="connsiteX300" fmla="*/ 2008846 w 2080527"/>
                <a:gd name="connsiteY300" fmla="*/ 1433149 h 2195650"/>
                <a:gd name="connsiteX301" fmla="*/ 1968571 w 2080527"/>
                <a:gd name="connsiteY301" fmla="*/ 1449733 h 2195650"/>
                <a:gd name="connsiteX302" fmla="*/ 1963833 w 2080527"/>
                <a:gd name="connsiteY302" fmla="*/ 1525545 h 2195650"/>
                <a:gd name="connsiteX303" fmla="*/ 2030168 w 2080527"/>
                <a:gd name="connsiteY303" fmla="*/ 1525545 h 2195650"/>
                <a:gd name="connsiteX304" fmla="*/ 2008846 w 2080527"/>
                <a:gd name="connsiteY304" fmla="*/ 1433149 h 2195650"/>
                <a:gd name="connsiteX305" fmla="*/ 2008846 w 2080527"/>
                <a:gd name="connsiteY305" fmla="*/ 1433149 h 2195650"/>
                <a:gd name="connsiteX306" fmla="*/ 1639262 w 2080527"/>
                <a:gd name="connsiteY306" fmla="*/ 1712706 h 2195650"/>
                <a:gd name="connsiteX307" fmla="*/ 1596618 w 2080527"/>
                <a:gd name="connsiteY307" fmla="*/ 1757720 h 2195650"/>
                <a:gd name="connsiteX308" fmla="*/ 1629785 w 2080527"/>
                <a:gd name="connsiteY308" fmla="*/ 1805102 h 2195650"/>
                <a:gd name="connsiteX309" fmla="*/ 1674799 w 2080527"/>
                <a:gd name="connsiteY309" fmla="*/ 1755351 h 2195650"/>
                <a:gd name="connsiteX310" fmla="*/ 1674799 w 2080527"/>
                <a:gd name="connsiteY310" fmla="*/ 1755351 h 2195650"/>
                <a:gd name="connsiteX311" fmla="*/ 1639262 w 2080527"/>
                <a:gd name="connsiteY311" fmla="*/ 1712706 h 2195650"/>
                <a:gd name="connsiteX312" fmla="*/ 1293369 w 2080527"/>
                <a:gd name="connsiteY312" fmla="*/ 656075 h 2195650"/>
                <a:gd name="connsiteX313" fmla="*/ 1286262 w 2080527"/>
                <a:gd name="connsiteY313" fmla="*/ 613431 h 2195650"/>
                <a:gd name="connsiteX314" fmla="*/ 1215188 w 2080527"/>
                <a:gd name="connsiteY314" fmla="*/ 601586 h 2195650"/>
                <a:gd name="connsiteX315" fmla="*/ 1191497 w 2080527"/>
                <a:gd name="connsiteY315" fmla="*/ 682136 h 2195650"/>
                <a:gd name="connsiteX316" fmla="*/ 1293369 w 2080527"/>
                <a:gd name="connsiteY316" fmla="*/ 656075 h 2195650"/>
                <a:gd name="connsiteX317" fmla="*/ 1122792 w 2080527"/>
                <a:gd name="connsiteY317" fmla="*/ 374149 h 2195650"/>
                <a:gd name="connsiteX318" fmla="*/ 1193866 w 2080527"/>
                <a:gd name="connsiteY318" fmla="*/ 352827 h 2195650"/>
                <a:gd name="connsiteX319" fmla="*/ 1193866 w 2080527"/>
                <a:gd name="connsiteY319" fmla="*/ 352827 h 2195650"/>
                <a:gd name="connsiteX320" fmla="*/ 1170175 w 2080527"/>
                <a:gd name="connsiteY320" fmla="*/ 298337 h 2195650"/>
                <a:gd name="connsiteX321" fmla="*/ 1106208 w 2080527"/>
                <a:gd name="connsiteY321" fmla="*/ 317290 h 2195650"/>
                <a:gd name="connsiteX322" fmla="*/ 1122792 w 2080527"/>
                <a:gd name="connsiteY322" fmla="*/ 374149 h 2195650"/>
                <a:gd name="connsiteX323" fmla="*/ 1437886 w 2080527"/>
                <a:gd name="connsiteY323" fmla="*/ 814807 h 2195650"/>
                <a:gd name="connsiteX324" fmla="*/ 1421302 w 2080527"/>
                <a:gd name="connsiteY324" fmla="*/ 710565 h 2195650"/>
                <a:gd name="connsiteX325" fmla="*/ 1437886 w 2080527"/>
                <a:gd name="connsiteY325" fmla="*/ 814807 h 2195650"/>
                <a:gd name="connsiteX326" fmla="*/ 1523175 w 2080527"/>
                <a:gd name="connsiteY326" fmla="*/ 502082 h 2195650"/>
                <a:gd name="connsiteX327" fmla="*/ 1463947 w 2080527"/>
                <a:gd name="connsiteY327" fmla="*/ 445223 h 2195650"/>
                <a:gd name="connsiteX328" fmla="*/ 1466316 w 2080527"/>
                <a:gd name="connsiteY328" fmla="*/ 537619 h 2195650"/>
                <a:gd name="connsiteX329" fmla="*/ 1523175 w 2080527"/>
                <a:gd name="connsiteY329" fmla="*/ 502082 h 2195650"/>
                <a:gd name="connsiteX330" fmla="*/ 1381027 w 2080527"/>
                <a:gd name="connsiteY330" fmla="*/ 480760 h 2195650"/>
                <a:gd name="connsiteX331" fmla="*/ 1343121 w 2080527"/>
                <a:gd name="connsiteY331" fmla="*/ 438116 h 2195650"/>
                <a:gd name="connsiteX332" fmla="*/ 1300477 w 2080527"/>
                <a:gd name="connsiteY332" fmla="*/ 483129 h 2195650"/>
                <a:gd name="connsiteX333" fmla="*/ 1333645 w 2080527"/>
                <a:gd name="connsiteY333" fmla="*/ 530512 h 2195650"/>
                <a:gd name="connsiteX334" fmla="*/ 1381027 w 2080527"/>
                <a:gd name="connsiteY334" fmla="*/ 480760 h 2195650"/>
                <a:gd name="connsiteX335" fmla="*/ 208309 w 2080527"/>
                <a:gd name="connsiteY335" fmla="*/ 928525 h 2195650"/>
                <a:gd name="connsiteX336" fmla="*/ 201202 w 2080527"/>
                <a:gd name="connsiteY336" fmla="*/ 885881 h 2195650"/>
                <a:gd name="connsiteX337" fmla="*/ 130128 w 2080527"/>
                <a:gd name="connsiteY337" fmla="*/ 874035 h 2195650"/>
                <a:gd name="connsiteX338" fmla="*/ 106437 w 2080527"/>
                <a:gd name="connsiteY338" fmla="*/ 954585 h 2195650"/>
                <a:gd name="connsiteX339" fmla="*/ 208309 w 2080527"/>
                <a:gd name="connsiteY339" fmla="*/ 928525 h 2195650"/>
                <a:gd name="connsiteX340" fmla="*/ 189356 w 2080527"/>
                <a:gd name="connsiteY340" fmla="*/ 634753 h 2195650"/>
                <a:gd name="connsiteX341" fmla="*/ 260430 w 2080527"/>
                <a:gd name="connsiteY341" fmla="*/ 613431 h 2195650"/>
                <a:gd name="connsiteX342" fmla="*/ 236739 w 2080527"/>
                <a:gd name="connsiteY342" fmla="*/ 558941 h 2195650"/>
                <a:gd name="connsiteX343" fmla="*/ 172772 w 2080527"/>
                <a:gd name="connsiteY343" fmla="*/ 577894 h 2195650"/>
                <a:gd name="connsiteX344" fmla="*/ 189356 w 2080527"/>
                <a:gd name="connsiteY344" fmla="*/ 634753 h 2195650"/>
                <a:gd name="connsiteX345" fmla="*/ 506819 w 2080527"/>
                <a:gd name="connsiteY345" fmla="*/ 1077780 h 2195650"/>
                <a:gd name="connsiteX346" fmla="*/ 490235 w 2080527"/>
                <a:gd name="connsiteY346" fmla="*/ 973539 h 2195650"/>
                <a:gd name="connsiteX347" fmla="*/ 506819 w 2080527"/>
                <a:gd name="connsiteY347" fmla="*/ 1077780 h 2195650"/>
                <a:gd name="connsiteX348" fmla="*/ 376517 w 2080527"/>
                <a:gd name="connsiteY348" fmla="*/ 390733 h 2195650"/>
                <a:gd name="connsiteX349" fmla="*/ 428638 w 2080527"/>
                <a:gd name="connsiteY349" fmla="*/ 310183 h 2195650"/>
                <a:gd name="connsiteX350" fmla="*/ 428638 w 2080527"/>
                <a:gd name="connsiteY350" fmla="*/ 310183 h 2195650"/>
                <a:gd name="connsiteX351" fmla="*/ 388363 w 2080527"/>
                <a:gd name="connsiteY351" fmla="*/ 293599 h 2195650"/>
                <a:gd name="connsiteX352" fmla="*/ 331504 w 2080527"/>
                <a:gd name="connsiteY352" fmla="*/ 345720 h 2195650"/>
                <a:gd name="connsiteX353" fmla="*/ 376517 w 2080527"/>
                <a:gd name="connsiteY353" fmla="*/ 390733 h 2195650"/>
                <a:gd name="connsiteX354" fmla="*/ 701088 w 2080527"/>
                <a:gd name="connsiteY354" fmla="*/ 385995 h 2195650"/>
                <a:gd name="connsiteX355" fmla="*/ 670289 w 2080527"/>
                <a:gd name="connsiteY355" fmla="*/ 305445 h 2195650"/>
                <a:gd name="connsiteX356" fmla="*/ 615799 w 2080527"/>
                <a:gd name="connsiteY356" fmla="*/ 378888 h 2195650"/>
                <a:gd name="connsiteX357" fmla="*/ 701088 w 2080527"/>
                <a:gd name="connsiteY357" fmla="*/ 385995 h 2195650"/>
                <a:gd name="connsiteX358" fmla="*/ 682135 w 2080527"/>
                <a:gd name="connsiteY358" fmla="*/ 900096 h 2195650"/>
                <a:gd name="connsiteX359" fmla="*/ 684504 w 2080527"/>
                <a:gd name="connsiteY359" fmla="*/ 992491 h 2195650"/>
                <a:gd name="connsiteX360" fmla="*/ 684504 w 2080527"/>
                <a:gd name="connsiteY360" fmla="*/ 992491 h 2195650"/>
                <a:gd name="connsiteX361" fmla="*/ 741363 w 2080527"/>
                <a:gd name="connsiteY361" fmla="*/ 954585 h 2195650"/>
                <a:gd name="connsiteX362" fmla="*/ 682135 w 2080527"/>
                <a:gd name="connsiteY362" fmla="*/ 900096 h 2195650"/>
                <a:gd name="connsiteX363" fmla="*/ 288859 w 2080527"/>
                <a:gd name="connsiteY363" fmla="*/ 1196237 h 2195650"/>
                <a:gd name="connsiteX364" fmla="*/ 253323 w 2080527"/>
                <a:gd name="connsiteY364" fmla="*/ 1196237 h 2195650"/>
                <a:gd name="connsiteX365" fmla="*/ 262799 w 2080527"/>
                <a:gd name="connsiteY365" fmla="*/ 1283894 h 2195650"/>
                <a:gd name="connsiteX366" fmla="*/ 274645 w 2080527"/>
                <a:gd name="connsiteY366" fmla="*/ 1298109 h 2195650"/>
                <a:gd name="connsiteX367" fmla="*/ 279383 w 2080527"/>
                <a:gd name="connsiteY367" fmla="*/ 1295740 h 2195650"/>
                <a:gd name="connsiteX368" fmla="*/ 284121 w 2080527"/>
                <a:gd name="connsiteY368" fmla="*/ 1300478 h 2195650"/>
                <a:gd name="connsiteX369" fmla="*/ 284121 w 2080527"/>
                <a:gd name="connsiteY369" fmla="*/ 1300478 h 2195650"/>
                <a:gd name="connsiteX370" fmla="*/ 303074 w 2080527"/>
                <a:gd name="connsiteY370" fmla="*/ 1298109 h 2195650"/>
                <a:gd name="connsiteX371" fmla="*/ 331504 w 2080527"/>
                <a:gd name="connsiteY371" fmla="*/ 1267310 h 2195650"/>
                <a:gd name="connsiteX372" fmla="*/ 288859 w 2080527"/>
                <a:gd name="connsiteY372" fmla="*/ 1196237 h 2195650"/>
                <a:gd name="connsiteX373" fmla="*/ 791114 w 2080527"/>
                <a:gd name="connsiteY373" fmla="*/ 791116 h 2195650"/>
                <a:gd name="connsiteX374" fmla="*/ 843235 w 2080527"/>
                <a:gd name="connsiteY374" fmla="*/ 819545 h 2195650"/>
                <a:gd name="connsiteX375" fmla="*/ 878772 w 2080527"/>
                <a:gd name="connsiteY375" fmla="*/ 753210 h 2195650"/>
                <a:gd name="connsiteX376" fmla="*/ 878772 w 2080527"/>
                <a:gd name="connsiteY376" fmla="*/ 753210 h 2195650"/>
                <a:gd name="connsiteX377" fmla="*/ 824282 w 2080527"/>
                <a:gd name="connsiteY377" fmla="*/ 731887 h 2195650"/>
                <a:gd name="connsiteX378" fmla="*/ 791114 w 2080527"/>
                <a:gd name="connsiteY378" fmla="*/ 791116 h 2195650"/>
                <a:gd name="connsiteX379" fmla="*/ 781638 w 2080527"/>
                <a:gd name="connsiteY379" fmla="*/ 419163 h 2195650"/>
                <a:gd name="connsiteX380" fmla="*/ 741363 w 2080527"/>
                <a:gd name="connsiteY380" fmla="*/ 435747 h 2195650"/>
                <a:gd name="connsiteX381" fmla="*/ 736624 w 2080527"/>
                <a:gd name="connsiteY381" fmla="*/ 511559 h 2195650"/>
                <a:gd name="connsiteX382" fmla="*/ 802960 w 2080527"/>
                <a:gd name="connsiteY382" fmla="*/ 511559 h 2195650"/>
                <a:gd name="connsiteX383" fmla="*/ 781638 w 2080527"/>
                <a:gd name="connsiteY383" fmla="*/ 419163 h 2195650"/>
                <a:gd name="connsiteX384" fmla="*/ 781638 w 2080527"/>
                <a:gd name="connsiteY384" fmla="*/ 419163 h 2195650"/>
                <a:gd name="connsiteX385" fmla="*/ 449960 w 2080527"/>
                <a:gd name="connsiteY385" fmla="*/ 741364 h 2195650"/>
                <a:gd name="connsiteX386" fmla="*/ 412054 w 2080527"/>
                <a:gd name="connsiteY386" fmla="*/ 698720 h 2195650"/>
                <a:gd name="connsiteX387" fmla="*/ 369410 w 2080527"/>
                <a:gd name="connsiteY387" fmla="*/ 743733 h 2195650"/>
                <a:gd name="connsiteX388" fmla="*/ 402577 w 2080527"/>
                <a:gd name="connsiteY388" fmla="*/ 791116 h 2195650"/>
                <a:gd name="connsiteX389" fmla="*/ 449960 w 2080527"/>
                <a:gd name="connsiteY389" fmla="*/ 741364 h 2195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</a:cxnLst>
              <a:rect l="l" t="t" r="r" b="b"/>
              <a:pathLst>
                <a:path w="2080527" h="2195650">
                  <a:moveTo>
                    <a:pt x="1331276" y="1454471"/>
                  </a:moveTo>
                  <a:cubicBezTo>
                    <a:pt x="1354967" y="1452102"/>
                    <a:pt x="1362074" y="1397612"/>
                    <a:pt x="1397611" y="1430780"/>
                  </a:cubicBezTo>
                  <a:cubicBezTo>
                    <a:pt x="1409457" y="1440257"/>
                    <a:pt x="1426041" y="1456841"/>
                    <a:pt x="1423671" y="1466317"/>
                  </a:cubicBezTo>
                  <a:cubicBezTo>
                    <a:pt x="1416564" y="1506592"/>
                    <a:pt x="1392873" y="1532653"/>
                    <a:pt x="1347859" y="1537391"/>
                  </a:cubicBezTo>
                  <a:cubicBezTo>
                    <a:pt x="1312323" y="1516069"/>
                    <a:pt x="1309953" y="1487639"/>
                    <a:pt x="1331276" y="1454471"/>
                  </a:cubicBezTo>
                  <a:close/>
                  <a:moveTo>
                    <a:pt x="1909343" y="798223"/>
                  </a:moveTo>
                  <a:cubicBezTo>
                    <a:pt x="1951987" y="802961"/>
                    <a:pt x="1963833" y="767424"/>
                    <a:pt x="1961463" y="743733"/>
                  </a:cubicBezTo>
                  <a:cubicBezTo>
                    <a:pt x="1959094" y="722411"/>
                    <a:pt x="1959094" y="686874"/>
                    <a:pt x="1921188" y="682136"/>
                  </a:cubicBezTo>
                  <a:cubicBezTo>
                    <a:pt x="1880913" y="677398"/>
                    <a:pt x="1878544" y="715304"/>
                    <a:pt x="1871437" y="736626"/>
                  </a:cubicBezTo>
                  <a:cubicBezTo>
                    <a:pt x="1859591" y="767424"/>
                    <a:pt x="1878544" y="791116"/>
                    <a:pt x="1909343" y="798223"/>
                  </a:cubicBezTo>
                  <a:close/>
                  <a:moveTo>
                    <a:pt x="1561081" y="1973310"/>
                  </a:moveTo>
                  <a:cubicBezTo>
                    <a:pt x="1525544" y="1973310"/>
                    <a:pt x="1506591" y="1994632"/>
                    <a:pt x="1504222" y="2025431"/>
                  </a:cubicBezTo>
                  <a:cubicBezTo>
                    <a:pt x="1499484" y="2053861"/>
                    <a:pt x="1520806" y="2072814"/>
                    <a:pt x="1551605" y="2072814"/>
                  </a:cubicBezTo>
                  <a:cubicBezTo>
                    <a:pt x="1589510" y="2072814"/>
                    <a:pt x="1594249" y="2044384"/>
                    <a:pt x="1603725" y="1992263"/>
                  </a:cubicBezTo>
                  <a:lnTo>
                    <a:pt x="1603725" y="1992263"/>
                  </a:lnTo>
                  <a:cubicBezTo>
                    <a:pt x="1606094" y="1980418"/>
                    <a:pt x="1589510" y="1973310"/>
                    <a:pt x="1561081" y="1973310"/>
                  </a:cubicBezTo>
                  <a:close/>
                  <a:moveTo>
                    <a:pt x="1388135" y="2094136"/>
                  </a:moveTo>
                  <a:cubicBezTo>
                    <a:pt x="1352598" y="2094136"/>
                    <a:pt x="1333645" y="2115458"/>
                    <a:pt x="1331276" y="2146257"/>
                  </a:cubicBezTo>
                  <a:cubicBezTo>
                    <a:pt x="1326537" y="2174686"/>
                    <a:pt x="1347859" y="2193639"/>
                    <a:pt x="1378658" y="2193639"/>
                  </a:cubicBezTo>
                  <a:cubicBezTo>
                    <a:pt x="1416564" y="2193639"/>
                    <a:pt x="1421302" y="2165210"/>
                    <a:pt x="1430779" y="2113089"/>
                  </a:cubicBezTo>
                  <a:cubicBezTo>
                    <a:pt x="1433148" y="2101243"/>
                    <a:pt x="1416564" y="2094136"/>
                    <a:pt x="1388135" y="2094136"/>
                  </a:cubicBezTo>
                  <a:close/>
                  <a:moveTo>
                    <a:pt x="1087255" y="1314693"/>
                  </a:moveTo>
                  <a:cubicBezTo>
                    <a:pt x="1089624" y="1288632"/>
                    <a:pt x="1065933" y="1272049"/>
                    <a:pt x="1042242" y="1262572"/>
                  </a:cubicBezTo>
                  <a:cubicBezTo>
                    <a:pt x="1016182" y="1272049"/>
                    <a:pt x="999598" y="1286263"/>
                    <a:pt x="999598" y="1317062"/>
                  </a:cubicBezTo>
                  <a:cubicBezTo>
                    <a:pt x="999598" y="1345492"/>
                    <a:pt x="1009074" y="1371552"/>
                    <a:pt x="1037504" y="1371552"/>
                  </a:cubicBezTo>
                  <a:cubicBezTo>
                    <a:pt x="1073041" y="1376290"/>
                    <a:pt x="1084886" y="1343122"/>
                    <a:pt x="1087255" y="1314693"/>
                  </a:cubicBezTo>
                  <a:close/>
                  <a:moveTo>
                    <a:pt x="1819316" y="544726"/>
                  </a:moveTo>
                  <a:cubicBezTo>
                    <a:pt x="1854853" y="544726"/>
                    <a:pt x="1866698" y="511559"/>
                    <a:pt x="1869067" y="485498"/>
                  </a:cubicBezTo>
                  <a:cubicBezTo>
                    <a:pt x="1871437" y="459438"/>
                    <a:pt x="1847745" y="442854"/>
                    <a:pt x="1824054" y="433377"/>
                  </a:cubicBezTo>
                  <a:cubicBezTo>
                    <a:pt x="1797994" y="442854"/>
                    <a:pt x="1781410" y="457069"/>
                    <a:pt x="1781410" y="487867"/>
                  </a:cubicBezTo>
                  <a:cubicBezTo>
                    <a:pt x="1781410" y="518666"/>
                    <a:pt x="1790886" y="544726"/>
                    <a:pt x="1819316" y="544726"/>
                  </a:cubicBezTo>
                  <a:close/>
                  <a:moveTo>
                    <a:pt x="1241249" y="1120424"/>
                  </a:moveTo>
                  <a:cubicBezTo>
                    <a:pt x="1257832" y="1080149"/>
                    <a:pt x="1243618" y="1044612"/>
                    <a:pt x="1200974" y="1049351"/>
                  </a:cubicBezTo>
                  <a:cubicBezTo>
                    <a:pt x="1141745" y="1056458"/>
                    <a:pt x="1177282" y="1106210"/>
                    <a:pt x="1177282" y="1139377"/>
                  </a:cubicBezTo>
                  <a:lnTo>
                    <a:pt x="1177282" y="1139377"/>
                  </a:lnTo>
                  <a:cubicBezTo>
                    <a:pt x="1200974" y="1146485"/>
                    <a:pt x="1227034" y="1153592"/>
                    <a:pt x="1241249" y="1120424"/>
                  </a:cubicBezTo>
                  <a:close/>
                  <a:moveTo>
                    <a:pt x="696349" y="1255465"/>
                  </a:moveTo>
                  <a:cubicBezTo>
                    <a:pt x="679765" y="1300478"/>
                    <a:pt x="698718" y="1326539"/>
                    <a:pt x="750839" y="1321800"/>
                  </a:cubicBezTo>
                  <a:cubicBezTo>
                    <a:pt x="774531" y="1300478"/>
                    <a:pt x="786376" y="1274418"/>
                    <a:pt x="786376" y="1241250"/>
                  </a:cubicBezTo>
                  <a:lnTo>
                    <a:pt x="786376" y="1241250"/>
                  </a:lnTo>
                  <a:cubicBezTo>
                    <a:pt x="753208" y="1215189"/>
                    <a:pt x="715302" y="1208082"/>
                    <a:pt x="696349" y="1255465"/>
                  </a:cubicBezTo>
                  <a:close/>
                  <a:moveTo>
                    <a:pt x="1286262" y="814807"/>
                  </a:moveTo>
                  <a:cubicBezTo>
                    <a:pt x="1274416" y="810069"/>
                    <a:pt x="1267309" y="793485"/>
                    <a:pt x="1253094" y="805331"/>
                  </a:cubicBezTo>
                  <a:cubicBezTo>
                    <a:pt x="1222296" y="829022"/>
                    <a:pt x="1231772" y="862189"/>
                    <a:pt x="1236510" y="892988"/>
                  </a:cubicBezTo>
                  <a:cubicBezTo>
                    <a:pt x="1236510" y="900096"/>
                    <a:pt x="1241249" y="904834"/>
                    <a:pt x="1243618" y="909572"/>
                  </a:cubicBezTo>
                  <a:lnTo>
                    <a:pt x="1248356" y="909572"/>
                  </a:lnTo>
                  <a:lnTo>
                    <a:pt x="1250725" y="914310"/>
                  </a:lnTo>
                  <a:cubicBezTo>
                    <a:pt x="1257832" y="914310"/>
                    <a:pt x="1262571" y="914310"/>
                    <a:pt x="1269678" y="916679"/>
                  </a:cubicBezTo>
                  <a:cubicBezTo>
                    <a:pt x="1281524" y="909572"/>
                    <a:pt x="1293369" y="902465"/>
                    <a:pt x="1305215" y="895357"/>
                  </a:cubicBezTo>
                  <a:cubicBezTo>
                    <a:pt x="1305215" y="866928"/>
                    <a:pt x="1333645" y="831391"/>
                    <a:pt x="1286262" y="814807"/>
                  </a:cubicBezTo>
                  <a:close/>
                  <a:moveTo>
                    <a:pt x="506819" y="217787"/>
                  </a:moveTo>
                  <a:lnTo>
                    <a:pt x="506819" y="217787"/>
                  </a:lnTo>
                  <a:cubicBezTo>
                    <a:pt x="542356" y="213049"/>
                    <a:pt x="549463" y="177512"/>
                    <a:pt x="554202" y="156190"/>
                  </a:cubicBezTo>
                  <a:cubicBezTo>
                    <a:pt x="558940" y="137237"/>
                    <a:pt x="535249" y="111176"/>
                    <a:pt x="502081" y="120653"/>
                  </a:cubicBezTo>
                  <a:cubicBezTo>
                    <a:pt x="476020" y="127760"/>
                    <a:pt x="457067" y="134867"/>
                    <a:pt x="459437" y="170404"/>
                  </a:cubicBezTo>
                  <a:cubicBezTo>
                    <a:pt x="461806" y="203572"/>
                    <a:pt x="487866" y="203572"/>
                    <a:pt x="506819" y="217787"/>
                  </a:cubicBezTo>
                  <a:close/>
                  <a:moveTo>
                    <a:pt x="1942511" y="1373921"/>
                  </a:moveTo>
                  <a:cubicBezTo>
                    <a:pt x="1925926" y="1350230"/>
                    <a:pt x="1914081" y="1321800"/>
                    <a:pt x="1880913" y="1324169"/>
                  </a:cubicBezTo>
                  <a:cubicBezTo>
                    <a:pt x="1857222" y="1326539"/>
                    <a:pt x="1845376" y="1347861"/>
                    <a:pt x="1847745" y="1373921"/>
                  </a:cubicBezTo>
                  <a:cubicBezTo>
                    <a:pt x="1850114" y="1402351"/>
                    <a:pt x="1866698" y="1418934"/>
                    <a:pt x="1897497" y="1418934"/>
                  </a:cubicBezTo>
                  <a:cubicBezTo>
                    <a:pt x="1928296" y="1416565"/>
                    <a:pt x="1933034" y="1392874"/>
                    <a:pt x="1942511" y="1373921"/>
                  </a:cubicBezTo>
                  <a:close/>
                  <a:moveTo>
                    <a:pt x="1767195" y="1520807"/>
                  </a:moveTo>
                  <a:cubicBezTo>
                    <a:pt x="1741135" y="1518438"/>
                    <a:pt x="1726920" y="1539760"/>
                    <a:pt x="1729289" y="1563451"/>
                  </a:cubicBezTo>
                  <a:cubicBezTo>
                    <a:pt x="1731658" y="1589512"/>
                    <a:pt x="1743504" y="1613203"/>
                    <a:pt x="1774302" y="1613203"/>
                  </a:cubicBezTo>
                  <a:cubicBezTo>
                    <a:pt x="1800363" y="1615572"/>
                    <a:pt x="1814577" y="1598988"/>
                    <a:pt x="1826423" y="1570559"/>
                  </a:cubicBezTo>
                  <a:lnTo>
                    <a:pt x="1826423" y="1570559"/>
                  </a:lnTo>
                  <a:cubicBezTo>
                    <a:pt x="1812209" y="1551606"/>
                    <a:pt x="1797994" y="1525545"/>
                    <a:pt x="1767195" y="1520807"/>
                  </a:cubicBezTo>
                  <a:close/>
                  <a:moveTo>
                    <a:pt x="1245987" y="1980418"/>
                  </a:moveTo>
                  <a:cubicBezTo>
                    <a:pt x="1219926" y="1975679"/>
                    <a:pt x="1208081" y="2011216"/>
                    <a:pt x="1203343" y="2032538"/>
                  </a:cubicBezTo>
                  <a:cubicBezTo>
                    <a:pt x="1196235" y="2056230"/>
                    <a:pt x="1212819" y="2075183"/>
                    <a:pt x="1236510" y="2087028"/>
                  </a:cubicBezTo>
                  <a:lnTo>
                    <a:pt x="1236510" y="2087028"/>
                  </a:lnTo>
                  <a:cubicBezTo>
                    <a:pt x="1267309" y="2084659"/>
                    <a:pt x="1272047" y="2063337"/>
                    <a:pt x="1276786" y="2042015"/>
                  </a:cubicBezTo>
                  <a:cubicBezTo>
                    <a:pt x="1279155" y="2015955"/>
                    <a:pt x="1269678" y="1982787"/>
                    <a:pt x="1245987" y="1980418"/>
                  </a:cubicBezTo>
                  <a:close/>
                  <a:moveTo>
                    <a:pt x="1674799" y="395471"/>
                  </a:moveTo>
                  <a:lnTo>
                    <a:pt x="1674799" y="395471"/>
                  </a:lnTo>
                  <a:cubicBezTo>
                    <a:pt x="1696121" y="385995"/>
                    <a:pt x="1710336" y="374149"/>
                    <a:pt x="1712705" y="348089"/>
                  </a:cubicBezTo>
                  <a:cubicBezTo>
                    <a:pt x="1715074" y="307814"/>
                    <a:pt x="1679537" y="305445"/>
                    <a:pt x="1655846" y="300706"/>
                  </a:cubicBezTo>
                  <a:cubicBezTo>
                    <a:pt x="1639262" y="295968"/>
                    <a:pt x="1617940" y="314921"/>
                    <a:pt x="1620309" y="336243"/>
                  </a:cubicBezTo>
                  <a:cubicBezTo>
                    <a:pt x="1625047" y="364673"/>
                    <a:pt x="1646370" y="383626"/>
                    <a:pt x="1674799" y="395471"/>
                  </a:cubicBezTo>
                  <a:close/>
                  <a:moveTo>
                    <a:pt x="1475792" y="1158330"/>
                  </a:moveTo>
                  <a:cubicBezTo>
                    <a:pt x="1452101" y="1158330"/>
                    <a:pt x="1430779" y="1179653"/>
                    <a:pt x="1428410" y="1205713"/>
                  </a:cubicBezTo>
                  <a:cubicBezTo>
                    <a:pt x="1426041" y="1231773"/>
                    <a:pt x="1447363" y="1245988"/>
                    <a:pt x="1471054" y="1248357"/>
                  </a:cubicBezTo>
                  <a:cubicBezTo>
                    <a:pt x="1501853" y="1250726"/>
                    <a:pt x="1511329" y="1224666"/>
                    <a:pt x="1523175" y="1196237"/>
                  </a:cubicBezTo>
                  <a:cubicBezTo>
                    <a:pt x="1506591" y="1182022"/>
                    <a:pt x="1492376" y="1158330"/>
                    <a:pt x="1475792" y="1158330"/>
                  </a:cubicBezTo>
                  <a:close/>
                  <a:moveTo>
                    <a:pt x="452329" y="1994632"/>
                  </a:moveTo>
                  <a:cubicBezTo>
                    <a:pt x="419161" y="2013586"/>
                    <a:pt x="407316" y="2039646"/>
                    <a:pt x="428638" y="2075183"/>
                  </a:cubicBezTo>
                  <a:cubicBezTo>
                    <a:pt x="468913" y="2091767"/>
                    <a:pt x="502081" y="2079921"/>
                    <a:pt x="528141" y="2049122"/>
                  </a:cubicBezTo>
                  <a:cubicBezTo>
                    <a:pt x="535249" y="2042015"/>
                    <a:pt x="525772" y="2020693"/>
                    <a:pt x="521034" y="2006478"/>
                  </a:cubicBezTo>
                  <a:cubicBezTo>
                    <a:pt x="506819" y="1959096"/>
                    <a:pt x="476020" y="2004109"/>
                    <a:pt x="452329" y="1994632"/>
                  </a:cubicBezTo>
                  <a:close/>
                  <a:moveTo>
                    <a:pt x="134866" y="1513700"/>
                  </a:moveTo>
                  <a:lnTo>
                    <a:pt x="134866" y="1513700"/>
                  </a:lnTo>
                  <a:cubicBezTo>
                    <a:pt x="106437" y="1508961"/>
                    <a:pt x="85114" y="1513700"/>
                    <a:pt x="70900" y="1542129"/>
                  </a:cubicBezTo>
                  <a:cubicBezTo>
                    <a:pt x="56685" y="1568190"/>
                    <a:pt x="51947" y="1594250"/>
                    <a:pt x="78007" y="1608465"/>
                  </a:cubicBezTo>
                  <a:cubicBezTo>
                    <a:pt x="108806" y="1625049"/>
                    <a:pt x="134866" y="1603726"/>
                    <a:pt x="149081" y="1580035"/>
                  </a:cubicBezTo>
                  <a:cubicBezTo>
                    <a:pt x="165665" y="1558713"/>
                    <a:pt x="153819" y="1532653"/>
                    <a:pt x="134866" y="1513700"/>
                  </a:cubicBezTo>
                  <a:close/>
                  <a:moveTo>
                    <a:pt x="369410" y="1454471"/>
                  </a:moveTo>
                  <a:cubicBezTo>
                    <a:pt x="312551" y="1433149"/>
                    <a:pt x="319658" y="1492378"/>
                    <a:pt x="305443" y="1520807"/>
                  </a:cubicBezTo>
                  <a:cubicBezTo>
                    <a:pt x="324396" y="1537391"/>
                    <a:pt x="343349" y="1556344"/>
                    <a:pt x="371779" y="1535022"/>
                  </a:cubicBezTo>
                  <a:cubicBezTo>
                    <a:pt x="404947" y="1506592"/>
                    <a:pt x="409685" y="1468686"/>
                    <a:pt x="369410" y="1454471"/>
                  </a:cubicBezTo>
                  <a:close/>
                  <a:moveTo>
                    <a:pt x="108806" y="1243619"/>
                  </a:moveTo>
                  <a:cubicBezTo>
                    <a:pt x="92222" y="1200975"/>
                    <a:pt x="63792" y="1179653"/>
                    <a:pt x="23517" y="1210451"/>
                  </a:cubicBezTo>
                  <a:cubicBezTo>
                    <a:pt x="-12020" y="1241250"/>
                    <a:pt x="-7282" y="1274418"/>
                    <a:pt x="37732" y="1295740"/>
                  </a:cubicBezTo>
                  <a:cubicBezTo>
                    <a:pt x="70900" y="1291002"/>
                    <a:pt x="94591" y="1272049"/>
                    <a:pt x="108806" y="1243619"/>
                  </a:cubicBezTo>
                  <a:close/>
                  <a:moveTo>
                    <a:pt x="494973" y="1369183"/>
                  </a:moveTo>
                  <a:cubicBezTo>
                    <a:pt x="509188" y="1369183"/>
                    <a:pt x="523403" y="1366814"/>
                    <a:pt x="537618" y="1366814"/>
                  </a:cubicBezTo>
                  <a:cubicBezTo>
                    <a:pt x="549463" y="1340753"/>
                    <a:pt x="592108" y="1321800"/>
                    <a:pt x="556571" y="1286263"/>
                  </a:cubicBezTo>
                  <a:cubicBezTo>
                    <a:pt x="549463" y="1276787"/>
                    <a:pt x="549463" y="1260203"/>
                    <a:pt x="530510" y="1262572"/>
                  </a:cubicBezTo>
                  <a:cubicBezTo>
                    <a:pt x="492604" y="1269680"/>
                    <a:pt x="485497" y="1302847"/>
                    <a:pt x="473651" y="1331277"/>
                  </a:cubicBezTo>
                  <a:cubicBezTo>
                    <a:pt x="471282" y="1336015"/>
                    <a:pt x="473651" y="1343122"/>
                    <a:pt x="473651" y="1350230"/>
                  </a:cubicBezTo>
                  <a:lnTo>
                    <a:pt x="478390" y="1352599"/>
                  </a:lnTo>
                  <a:lnTo>
                    <a:pt x="478390" y="1357337"/>
                  </a:lnTo>
                  <a:cubicBezTo>
                    <a:pt x="485497" y="1362076"/>
                    <a:pt x="490235" y="1364445"/>
                    <a:pt x="494973" y="1369183"/>
                  </a:cubicBezTo>
                  <a:close/>
                  <a:moveTo>
                    <a:pt x="558940" y="1679538"/>
                  </a:moveTo>
                  <a:cubicBezTo>
                    <a:pt x="537618" y="1667693"/>
                    <a:pt x="509188" y="1677169"/>
                    <a:pt x="494973" y="1698492"/>
                  </a:cubicBezTo>
                  <a:cubicBezTo>
                    <a:pt x="480759" y="1719814"/>
                    <a:pt x="492604" y="1743505"/>
                    <a:pt x="511557" y="1755351"/>
                  </a:cubicBezTo>
                  <a:cubicBezTo>
                    <a:pt x="537618" y="1771934"/>
                    <a:pt x="558940" y="1752982"/>
                    <a:pt x="582631" y="1734028"/>
                  </a:cubicBezTo>
                  <a:lnTo>
                    <a:pt x="582631" y="1734028"/>
                  </a:lnTo>
                  <a:cubicBezTo>
                    <a:pt x="575524" y="1715075"/>
                    <a:pt x="573155" y="1686646"/>
                    <a:pt x="558940" y="1679538"/>
                  </a:cubicBezTo>
                  <a:close/>
                  <a:moveTo>
                    <a:pt x="1662953" y="895357"/>
                  </a:moveTo>
                  <a:cubicBezTo>
                    <a:pt x="1632155" y="897726"/>
                    <a:pt x="1620309" y="919049"/>
                    <a:pt x="1617940" y="945109"/>
                  </a:cubicBezTo>
                  <a:cubicBezTo>
                    <a:pt x="1615571" y="971169"/>
                    <a:pt x="1632155" y="983015"/>
                    <a:pt x="1655846" y="990122"/>
                  </a:cubicBezTo>
                  <a:cubicBezTo>
                    <a:pt x="1681907" y="980646"/>
                    <a:pt x="1696121" y="964062"/>
                    <a:pt x="1693752" y="935633"/>
                  </a:cubicBezTo>
                  <a:cubicBezTo>
                    <a:pt x="1696121" y="914310"/>
                    <a:pt x="1696121" y="892988"/>
                    <a:pt x="1662953" y="895357"/>
                  </a:cubicBezTo>
                  <a:close/>
                  <a:moveTo>
                    <a:pt x="1582403" y="630015"/>
                  </a:moveTo>
                  <a:cubicBezTo>
                    <a:pt x="1615571" y="634753"/>
                    <a:pt x="1622678" y="606324"/>
                    <a:pt x="1634524" y="585002"/>
                  </a:cubicBezTo>
                  <a:lnTo>
                    <a:pt x="1634524" y="585002"/>
                  </a:lnTo>
                  <a:cubicBezTo>
                    <a:pt x="1627417" y="561310"/>
                    <a:pt x="1610833" y="547096"/>
                    <a:pt x="1584772" y="549465"/>
                  </a:cubicBezTo>
                  <a:cubicBezTo>
                    <a:pt x="1551605" y="551834"/>
                    <a:pt x="1544497" y="577894"/>
                    <a:pt x="1539759" y="603955"/>
                  </a:cubicBezTo>
                  <a:cubicBezTo>
                    <a:pt x="1537390" y="630015"/>
                    <a:pt x="1565819" y="627646"/>
                    <a:pt x="1582403" y="630015"/>
                  </a:cubicBezTo>
                  <a:close/>
                  <a:moveTo>
                    <a:pt x="748470" y="210680"/>
                  </a:moveTo>
                  <a:cubicBezTo>
                    <a:pt x="779269" y="213049"/>
                    <a:pt x="781638" y="186988"/>
                    <a:pt x="798222" y="160928"/>
                  </a:cubicBezTo>
                  <a:lnTo>
                    <a:pt x="798222" y="160928"/>
                  </a:lnTo>
                  <a:cubicBezTo>
                    <a:pt x="784007" y="149082"/>
                    <a:pt x="769792" y="130129"/>
                    <a:pt x="753208" y="125391"/>
                  </a:cubicBezTo>
                  <a:cubicBezTo>
                    <a:pt x="731886" y="120653"/>
                    <a:pt x="708195" y="139606"/>
                    <a:pt x="703457" y="160928"/>
                  </a:cubicBezTo>
                  <a:cubicBezTo>
                    <a:pt x="696349" y="191727"/>
                    <a:pt x="717672" y="205941"/>
                    <a:pt x="748470" y="210680"/>
                  </a:cubicBezTo>
                  <a:close/>
                  <a:moveTo>
                    <a:pt x="196463" y="1726921"/>
                  </a:moveTo>
                  <a:cubicBezTo>
                    <a:pt x="168034" y="1729290"/>
                    <a:pt x="144343" y="1750612"/>
                    <a:pt x="139604" y="1779042"/>
                  </a:cubicBezTo>
                  <a:cubicBezTo>
                    <a:pt x="137235" y="1793257"/>
                    <a:pt x="151450" y="1819317"/>
                    <a:pt x="172772" y="1816948"/>
                  </a:cubicBezTo>
                  <a:cubicBezTo>
                    <a:pt x="205940" y="1816948"/>
                    <a:pt x="215416" y="1786149"/>
                    <a:pt x="229631" y="1762458"/>
                  </a:cubicBezTo>
                  <a:cubicBezTo>
                    <a:pt x="229631" y="1741136"/>
                    <a:pt x="213047" y="1724552"/>
                    <a:pt x="196463" y="1726921"/>
                  </a:cubicBezTo>
                  <a:close/>
                  <a:moveTo>
                    <a:pt x="812437" y="2089398"/>
                  </a:moveTo>
                  <a:cubicBezTo>
                    <a:pt x="802960" y="2127304"/>
                    <a:pt x="762685" y="2169948"/>
                    <a:pt x="829020" y="2193639"/>
                  </a:cubicBezTo>
                  <a:cubicBezTo>
                    <a:pt x="890618" y="2146257"/>
                    <a:pt x="885880" y="2122565"/>
                    <a:pt x="812437" y="2089398"/>
                  </a:cubicBezTo>
                  <a:close/>
                  <a:moveTo>
                    <a:pt x="994859" y="92223"/>
                  </a:moveTo>
                  <a:lnTo>
                    <a:pt x="994859" y="92223"/>
                  </a:lnTo>
                  <a:cubicBezTo>
                    <a:pt x="1020920" y="87485"/>
                    <a:pt x="1039873" y="78008"/>
                    <a:pt x="1039873" y="49579"/>
                  </a:cubicBezTo>
                  <a:cubicBezTo>
                    <a:pt x="1039873" y="21149"/>
                    <a:pt x="1030396" y="9304"/>
                    <a:pt x="1001967" y="9304"/>
                  </a:cubicBezTo>
                  <a:cubicBezTo>
                    <a:pt x="975906" y="9304"/>
                    <a:pt x="961692" y="21149"/>
                    <a:pt x="961692" y="49579"/>
                  </a:cubicBezTo>
                  <a:cubicBezTo>
                    <a:pt x="961692" y="73270"/>
                    <a:pt x="971168" y="92223"/>
                    <a:pt x="994859" y="92223"/>
                  </a:cubicBezTo>
                  <a:close/>
                  <a:moveTo>
                    <a:pt x="1283893" y="260431"/>
                  </a:moveTo>
                  <a:cubicBezTo>
                    <a:pt x="1312323" y="255693"/>
                    <a:pt x="1328906" y="241478"/>
                    <a:pt x="1328906" y="198834"/>
                  </a:cubicBezTo>
                  <a:cubicBezTo>
                    <a:pt x="1331276" y="175143"/>
                    <a:pt x="1291000" y="172773"/>
                    <a:pt x="1276786" y="170404"/>
                  </a:cubicBezTo>
                  <a:cubicBezTo>
                    <a:pt x="1253094" y="168035"/>
                    <a:pt x="1248356" y="198834"/>
                    <a:pt x="1245987" y="220156"/>
                  </a:cubicBezTo>
                  <a:cubicBezTo>
                    <a:pt x="1245987" y="246216"/>
                    <a:pt x="1253094" y="265169"/>
                    <a:pt x="1283893" y="260431"/>
                  </a:cubicBezTo>
                  <a:close/>
                  <a:moveTo>
                    <a:pt x="525772" y="551834"/>
                  </a:moveTo>
                  <a:cubicBezTo>
                    <a:pt x="502081" y="547096"/>
                    <a:pt x="485497" y="566049"/>
                    <a:pt x="483128" y="592109"/>
                  </a:cubicBezTo>
                  <a:cubicBezTo>
                    <a:pt x="480759" y="618169"/>
                    <a:pt x="497343" y="637122"/>
                    <a:pt x="518665" y="641861"/>
                  </a:cubicBezTo>
                  <a:cubicBezTo>
                    <a:pt x="544725" y="646599"/>
                    <a:pt x="556571" y="625277"/>
                    <a:pt x="558940" y="613431"/>
                  </a:cubicBezTo>
                  <a:cubicBezTo>
                    <a:pt x="563678" y="573156"/>
                    <a:pt x="547094" y="554203"/>
                    <a:pt x="525772" y="551834"/>
                  </a:cubicBezTo>
                  <a:close/>
                  <a:moveTo>
                    <a:pt x="971168" y="371780"/>
                  </a:moveTo>
                  <a:cubicBezTo>
                    <a:pt x="1011443" y="352827"/>
                    <a:pt x="1009074" y="317290"/>
                    <a:pt x="992490" y="279384"/>
                  </a:cubicBezTo>
                  <a:cubicBezTo>
                    <a:pt x="956953" y="288861"/>
                    <a:pt x="926155" y="305445"/>
                    <a:pt x="926155" y="345720"/>
                  </a:cubicBezTo>
                  <a:cubicBezTo>
                    <a:pt x="928524" y="359935"/>
                    <a:pt x="949846" y="383626"/>
                    <a:pt x="971168" y="371780"/>
                  </a:cubicBezTo>
                  <a:close/>
                  <a:moveTo>
                    <a:pt x="307812" y="1032767"/>
                  </a:moveTo>
                  <a:cubicBezTo>
                    <a:pt x="331504" y="1030398"/>
                    <a:pt x="352826" y="1025659"/>
                    <a:pt x="345718" y="987753"/>
                  </a:cubicBezTo>
                  <a:cubicBezTo>
                    <a:pt x="340980" y="968800"/>
                    <a:pt x="324396" y="952216"/>
                    <a:pt x="293598" y="954585"/>
                  </a:cubicBezTo>
                  <a:cubicBezTo>
                    <a:pt x="267537" y="956955"/>
                    <a:pt x="269906" y="978277"/>
                    <a:pt x="267537" y="997230"/>
                  </a:cubicBezTo>
                  <a:cubicBezTo>
                    <a:pt x="265168" y="1023290"/>
                    <a:pt x="279383" y="1035136"/>
                    <a:pt x="307812" y="1032767"/>
                  </a:cubicBezTo>
                  <a:close/>
                  <a:moveTo>
                    <a:pt x="1869067" y="1141747"/>
                  </a:moveTo>
                  <a:cubicBezTo>
                    <a:pt x="1869067" y="1120424"/>
                    <a:pt x="1866698" y="1103841"/>
                    <a:pt x="1847745" y="1103841"/>
                  </a:cubicBezTo>
                  <a:cubicBezTo>
                    <a:pt x="1805101" y="1103841"/>
                    <a:pt x="1812209" y="1139377"/>
                    <a:pt x="1795624" y="1155961"/>
                  </a:cubicBezTo>
                  <a:cubicBezTo>
                    <a:pt x="1809839" y="1170176"/>
                    <a:pt x="1802732" y="1205713"/>
                    <a:pt x="1833531" y="1200975"/>
                  </a:cubicBezTo>
                  <a:cubicBezTo>
                    <a:pt x="1859591" y="1196237"/>
                    <a:pt x="1869067" y="1170176"/>
                    <a:pt x="1869067" y="1141747"/>
                  </a:cubicBezTo>
                  <a:close/>
                  <a:moveTo>
                    <a:pt x="748470" y="1428411"/>
                  </a:moveTo>
                  <a:lnTo>
                    <a:pt x="748470" y="1428411"/>
                  </a:lnTo>
                  <a:cubicBezTo>
                    <a:pt x="750839" y="1418934"/>
                    <a:pt x="734255" y="1411827"/>
                    <a:pt x="708195" y="1411827"/>
                  </a:cubicBezTo>
                  <a:cubicBezTo>
                    <a:pt x="672658" y="1411827"/>
                    <a:pt x="653705" y="1433149"/>
                    <a:pt x="651336" y="1463948"/>
                  </a:cubicBezTo>
                  <a:cubicBezTo>
                    <a:pt x="646598" y="1492378"/>
                    <a:pt x="667920" y="1511330"/>
                    <a:pt x="698718" y="1511330"/>
                  </a:cubicBezTo>
                  <a:cubicBezTo>
                    <a:pt x="734255" y="1508961"/>
                    <a:pt x="741363" y="1478163"/>
                    <a:pt x="748470" y="1428411"/>
                  </a:cubicBezTo>
                  <a:close/>
                  <a:moveTo>
                    <a:pt x="992490" y="1423673"/>
                  </a:moveTo>
                  <a:cubicBezTo>
                    <a:pt x="947477" y="1428411"/>
                    <a:pt x="916678" y="1449733"/>
                    <a:pt x="938000" y="1497116"/>
                  </a:cubicBezTo>
                  <a:cubicBezTo>
                    <a:pt x="956953" y="1539760"/>
                    <a:pt x="990121" y="1544498"/>
                    <a:pt x="1023289" y="1506592"/>
                  </a:cubicBezTo>
                  <a:cubicBezTo>
                    <a:pt x="1025658" y="1473424"/>
                    <a:pt x="1013812" y="1444995"/>
                    <a:pt x="992490" y="1423673"/>
                  </a:cubicBezTo>
                  <a:lnTo>
                    <a:pt x="992490" y="1423673"/>
                  </a:lnTo>
                  <a:close/>
                  <a:moveTo>
                    <a:pt x="1073041" y="2160471"/>
                  </a:moveTo>
                  <a:cubicBezTo>
                    <a:pt x="1091994" y="2203116"/>
                    <a:pt x="1125161" y="2207854"/>
                    <a:pt x="1158329" y="2169948"/>
                  </a:cubicBezTo>
                  <a:cubicBezTo>
                    <a:pt x="1160698" y="2136780"/>
                    <a:pt x="1148853" y="2110720"/>
                    <a:pt x="1127530" y="2089398"/>
                  </a:cubicBezTo>
                  <a:cubicBezTo>
                    <a:pt x="1082517" y="2094136"/>
                    <a:pt x="1051718" y="2113089"/>
                    <a:pt x="1073041" y="2160471"/>
                  </a:cubicBezTo>
                  <a:close/>
                  <a:moveTo>
                    <a:pt x="852712" y="1824055"/>
                  </a:moveTo>
                  <a:cubicBezTo>
                    <a:pt x="798222" y="1847747"/>
                    <a:pt x="845604" y="1885653"/>
                    <a:pt x="855081" y="1916451"/>
                  </a:cubicBezTo>
                  <a:lnTo>
                    <a:pt x="855081" y="1916451"/>
                  </a:lnTo>
                  <a:cubicBezTo>
                    <a:pt x="881141" y="1914082"/>
                    <a:pt x="907202" y="1914082"/>
                    <a:pt x="911940" y="1878545"/>
                  </a:cubicBezTo>
                  <a:cubicBezTo>
                    <a:pt x="916678" y="1838270"/>
                    <a:pt x="892987" y="1807471"/>
                    <a:pt x="852712" y="1824055"/>
                  </a:cubicBezTo>
                  <a:close/>
                  <a:moveTo>
                    <a:pt x="1191497" y="99330"/>
                  </a:moveTo>
                  <a:cubicBezTo>
                    <a:pt x="1217557" y="96961"/>
                    <a:pt x="1243618" y="96961"/>
                    <a:pt x="1248356" y="61424"/>
                  </a:cubicBezTo>
                  <a:cubicBezTo>
                    <a:pt x="1253094" y="18780"/>
                    <a:pt x="1229403" y="-12019"/>
                    <a:pt x="1189128" y="4565"/>
                  </a:cubicBezTo>
                  <a:cubicBezTo>
                    <a:pt x="1137007" y="30626"/>
                    <a:pt x="1184390" y="68532"/>
                    <a:pt x="1191497" y="99330"/>
                  </a:cubicBezTo>
                  <a:lnTo>
                    <a:pt x="1191497" y="99330"/>
                  </a:lnTo>
                  <a:close/>
                  <a:moveTo>
                    <a:pt x="855081" y="1679538"/>
                  </a:moveTo>
                  <a:lnTo>
                    <a:pt x="859819" y="1677169"/>
                  </a:lnTo>
                  <a:lnTo>
                    <a:pt x="864557" y="1681908"/>
                  </a:lnTo>
                  <a:lnTo>
                    <a:pt x="864557" y="1681908"/>
                  </a:lnTo>
                  <a:cubicBezTo>
                    <a:pt x="871665" y="1679538"/>
                    <a:pt x="876403" y="1679538"/>
                    <a:pt x="883510" y="1679538"/>
                  </a:cubicBezTo>
                  <a:lnTo>
                    <a:pt x="911940" y="1648740"/>
                  </a:lnTo>
                  <a:cubicBezTo>
                    <a:pt x="902463" y="1622680"/>
                    <a:pt x="919047" y="1580035"/>
                    <a:pt x="869296" y="1577666"/>
                  </a:cubicBezTo>
                  <a:cubicBezTo>
                    <a:pt x="857450" y="1577666"/>
                    <a:pt x="845604" y="1563451"/>
                    <a:pt x="833759" y="1577666"/>
                  </a:cubicBezTo>
                  <a:cubicBezTo>
                    <a:pt x="812437" y="1610834"/>
                    <a:pt x="829020" y="1639263"/>
                    <a:pt x="843235" y="1665324"/>
                  </a:cubicBezTo>
                  <a:cubicBezTo>
                    <a:pt x="845604" y="1670062"/>
                    <a:pt x="850343" y="1674800"/>
                    <a:pt x="855081" y="1679538"/>
                  </a:cubicBezTo>
                  <a:close/>
                  <a:moveTo>
                    <a:pt x="1146484" y="1850116"/>
                  </a:moveTo>
                  <a:cubicBezTo>
                    <a:pt x="1122792" y="1857223"/>
                    <a:pt x="1108578" y="1883284"/>
                    <a:pt x="1113316" y="1909344"/>
                  </a:cubicBezTo>
                  <a:cubicBezTo>
                    <a:pt x="1118054" y="1935404"/>
                    <a:pt x="1141745" y="1942512"/>
                    <a:pt x="1165437" y="1937773"/>
                  </a:cubicBezTo>
                  <a:cubicBezTo>
                    <a:pt x="1196235" y="1930666"/>
                    <a:pt x="1196235" y="1902236"/>
                    <a:pt x="1200974" y="1871438"/>
                  </a:cubicBezTo>
                  <a:lnTo>
                    <a:pt x="1200974" y="1871438"/>
                  </a:lnTo>
                  <a:cubicBezTo>
                    <a:pt x="1184390" y="1864330"/>
                    <a:pt x="1160698" y="1845377"/>
                    <a:pt x="1146484" y="1850116"/>
                  </a:cubicBezTo>
                  <a:close/>
                  <a:moveTo>
                    <a:pt x="1122792" y="1632156"/>
                  </a:moveTo>
                  <a:cubicBezTo>
                    <a:pt x="1148853" y="1606096"/>
                    <a:pt x="1132269" y="1580035"/>
                    <a:pt x="1101470" y="1537391"/>
                  </a:cubicBezTo>
                  <a:lnTo>
                    <a:pt x="1101470" y="1537391"/>
                  </a:lnTo>
                  <a:cubicBezTo>
                    <a:pt x="1096732" y="1527914"/>
                    <a:pt x="1080148" y="1535022"/>
                    <a:pt x="1061195" y="1553975"/>
                  </a:cubicBezTo>
                  <a:cubicBezTo>
                    <a:pt x="1035135" y="1580035"/>
                    <a:pt x="1039873" y="1608465"/>
                    <a:pt x="1056457" y="1629787"/>
                  </a:cubicBezTo>
                  <a:cubicBezTo>
                    <a:pt x="1075410" y="1655847"/>
                    <a:pt x="1101470" y="1653478"/>
                    <a:pt x="1122792" y="1632156"/>
                  </a:cubicBezTo>
                  <a:close/>
                  <a:moveTo>
                    <a:pt x="994859" y="904834"/>
                  </a:moveTo>
                  <a:cubicBezTo>
                    <a:pt x="997228" y="933263"/>
                    <a:pt x="1013812" y="949847"/>
                    <a:pt x="1044611" y="949847"/>
                  </a:cubicBezTo>
                  <a:cubicBezTo>
                    <a:pt x="1073041" y="949847"/>
                    <a:pt x="1077779" y="926156"/>
                    <a:pt x="1089624" y="907203"/>
                  </a:cubicBezTo>
                  <a:lnTo>
                    <a:pt x="1089624" y="907203"/>
                  </a:lnTo>
                  <a:cubicBezTo>
                    <a:pt x="1073041" y="883512"/>
                    <a:pt x="1061195" y="855082"/>
                    <a:pt x="1028027" y="857451"/>
                  </a:cubicBezTo>
                  <a:cubicBezTo>
                    <a:pt x="1004336" y="857451"/>
                    <a:pt x="992490" y="878773"/>
                    <a:pt x="994859" y="904834"/>
                  </a:cubicBezTo>
                  <a:close/>
                  <a:moveTo>
                    <a:pt x="859819" y="1068304"/>
                  </a:moveTo>
                  <a:cubicBezTo>
                    <a:pt x="833759" y="1065935"/>
                    <a:pt x="819544" y="1087257"/>
                    <a:pt x="821913" y="1110948"/>
                  </a:cubicBezTo>
                  <a:cubicBezTo>
                    <a:pt x="824282" y="1137008"/>
                    <a:pt x="836128" y="1160700"/>
                    <a:pt x="866926" y="1160700"/>
                  </a:cubicBezTo>
                  <a:cubicBezTo>
                    <a:pt x="892987" y="1163069"/>
                    <a:pt x="907202" y="1146485"/>
                    <a:pt x="919047" y="1118055"/>
                  </a:cubicBezTo>
                  <a:lnTo>
                    <a:pt x="919047" y="1118055"/>
                  </a:lnTo>
                  <a:cubicBezTo>
                    <a:pt x="904833" y="1099102"/>
                    <a:pt x="890618" y="1070673"/>
                    <a:pt x="859819" y="1068304"/>
                  </a:cubicBezTo>
                  <a:close/>
                  <a:moveTo>
                    <a:pt x="1501853" y="172773"/>
                  </a:moveTo>
                  <a:cubicBezTo>
                    <a:pt x="1527913" y="175143"/>
                    <a:pt x="1542128" y="158559"/>
                    <a:pt x="1553973" y="130129"/>
                  </a:cubicBezTo>
                  <a:lnTo>
                    <a:pt x="1553973" y="130129"/>
                  </a:lnTo>
                  <a:cubicBezTo>
                    <a:pt x="1539759" y="108807"/>
                    <a:pt x="1525544" y="80377"/>
                    <a:pt x="1494745" y="78008"/>
                  </a:cubicBezTo>
                  <a:cubicBezTo>
                    <a:pt x="1468685" y="75639"/>
                    <a:pt x="1454470" y="96961"/>
                    <a:pt x="1456839" y="120653"/>
                  </a:cubicBezTo>
                  <a:cubicBezTo>
                    <a:pt x="1456839" y="146713"/>
                    <a:pt x="1468685" y="170404"/>
                    <a:pt x="1501853" y="172773"/>
                  </a:cubicBezTo>
                  <a:close/>
                  <a:moveTo>
                    <a:pt x="701088" y="684505"/>
                  </a:moveTo>
                  <a:cubicBezTo>
                    <a:pt x="677396" y="684505"/>
                    <a:pt x="656074" y="705827"/>
                    <a:pt x="653705" y="731887"/>
                  </a:cubicBezTo>
                  <a:cubicBezTo>
                    <a:pt x="651336" y="757948"/>
                    <a:pt x="672658" y="772163"/>
                    <a:pt x="696349" y="774532"/>
                  </a:cubicBezTo>
                  <a:cubicBezTo>
                    <a:pt x="727148" y="776901"/>
                    <a:pt x="736624" y="750841"/>
                    <a:pt x="748470" y="722411"/>
                  </a:cubicBezTo>
                  <a:cubicBezTo>
                    <a:pt x="731886" y="708196"/>
                    <a:pt x="717672" y="684505"/>
                    <a:pt x="701088" y="684505"/>
                  </a:cubicBezTo>
                  <a:close/>
                  <a:moveTo>
                    <a:pt x="992490" y="544726"/>
                  </a:moveTo>
                  <a:cubicBezTo>
                    <a:pt x="949846" y="544726"/>
                    <a:pt x="956953" y="580263"/>
                    <a:pt x="940370" y="596847"/>
                  </a:cubicBezTo>
                  <a:cubicBezTo>
                    <a:pt x="954584" y="611062"/>
                    <a:pt x="947477" y="646599"/>
                    <a:pt x="978276" y="641861"/>
                  </a:cubicBezTo>
                  <a:cubicBezTo>
                    <a:pt x="1006705" y="637122"/>
                    <a:pt x="1013812" y="611062"/>
                    <a:pt x="1013812" y="582633"/>
                  </a:cubicBezTo>
                  <a:cubicBezTo>
                    <a:pt x="1013812" y="558941"/>
                    <a:pt x="1011443" y="542357"/>
                    <a:pt x="992490" y="544726"/>
                  </a:cubicBezTo>
                  <a:close/>
                  <a:moveTo>
                    <a:pt x="1437886" y="1689015"/>
                  </a:moveTo>
                  <a:cubicBezTo>
                    <a:pt x="1402349" y="1700861"/>
                    <a:pt x="1404719" y="1729290"/>
                    <a:pt x="1404719" y="1755351"/>
                  </a:cubicBezTo>
                  <a:cubicBezTo>
                    <a:pt x="1404719" y="1786149"/>
                    <a:pt x="1423671" y="1786149"/>
                    <a:pt x="1442625" y="1781411"/>
                  </a:cubicBezTo>
                  <a:cubicBezTo>
                    <a:pt x="1466316" y="1776673"/>
                    <a:pt x="1482900" y="1760089"/>
                    <a:pt x="1475792" y="1734028"/>
                  </a:cubicBezTo>
                  <a:cubicBezTo>
                    <a:pt x="1468685" y="1712706"/>
                    <a:pt x="1456839" y="1691384"/>
                    <a:pt x="1437886" y="1689015"/>
                  </a:cubicBezTo>
                  <a:close/>
                  <a:moveTo>
                    <a:pt x="734255" y="1816948"/>
                  </a:moveTo>
                  <a:cubicBezTo>
                    <a:pt x="708195" y="1819317"/>
                    <a:pt x="696349" y="1838270"/>
                    <a:pt x="691611" y="1861961"/>
                  </a:cubicBezTo>
                  <a:cubicBezTo>
                    <a:pt x="686873" y="1888022"/>
                    <a:pt x="703457" y="1909344"/>
                    <a:pt x="724779" y="1909344"/>
                  </a:cubicBezTo>
                  <a:cubicBezTo>
                    <a:pt x="753208" y="1911713"/>
                    <a:pt x="767423" y="1888022"/>
                    <a:pt x="769792" y="1859592"/>
                  </a:cubicBezTo>
                  <a:cubicBezTo>
                    <a:pt x="769792" y="1835901"/>
                    <a:pt x="762685" y="1816948"/>
                    <a:pt x="734255" y="1816948"/>
                  </a:cubicBezTo>
                  <a:close/>
                  <a:moveTo>
                    <a:pt x="2034906" y="1146485"/>
                  </a:moveTo>
                  <a:lnTo>
                    <a:pt x="2034906" y="1146485"/>
                  </a:lnTo>
                  <a:cubicBezTo>
                    <a:pt x="2008846" y="1155961"/>
                    <a:pt x="1992262" y="1170176"/>
                    <a:pt x="1992262" y="1200975"/>
                  </a:cubicBezTo>
                  <a:cubicBezTo>
                    <a:pt x="1992262" y="1229404"/>
                    <a:pt x="2001739" y="1255465"/>
                    <a:pt x="2030168" y="1255465"/>
                  </a:cubicBezTo>
                  <a:cubicBezTo>
                    <a:pt x="2065705" y="1255465"/>
                    <a:pt x="2077551" y="1222297"/>
                    <a:pt x="2079920" y="1196237"/>
                  </a:cubicBezTo>
                  <a:cubicBezTo>
                    <a:pt x="2084658" y="1172545"/>
                    <a:pt x="2060967" y="1155961"/>
                    <a:pt x="2034906" y="1146485"/>
                  </a:cubicBezTo>
                  <a:close/>
                  <a:moveTo>
                    <a:pt x="1625047" y="1553975"/>
                  </a:moveTo>
                  <a:cubicBezTo>
                    <a:pt x="1627417" y="1527914"/>
                    <a:pt x="1620309" y="1497116"/>
                    <a:pt x="1596618" y="1492378"/>
                  </a:cubicBezTo>
                  <a:cubicBezTo>
                    <a:pt x="1570557" y="1487639"/>
                    <a:pt x="1558712" y="1523176"/>
                    <a:pt x="1553973" y="1544498"/>
                  </a:cubicBezTo>
                  <a:cubicBezTo>
                    <a:pt x="1546866" y="1568190"/>
                    <a:pt x="1563450" y="1587143"/>
                    <a:pt x="1587141" y="1598988"/>
                  </a:cubicBezTo>
                  <a:lnTo>
                    <a:pt x="1587141" y="1598988"/>
                  </a:lnTo>
                  <a:cubicBezTo>
                    <a:pt x="1615571" y="1596619"/>
                    <a:pt x="1622678" y="1575297"/>
                    <a:pt x="1625047" y="1553975"/>
                  </a:cubicBezTo>
                  <a:close/>
                  <a:moveTo>
                    <a:pt x="1717443" y="1985156"/>
                  </a:moveTo>
                  <a:cubicBezTo>
                    <a:pt x="1707967" y="2023062"/>
                    <a:pt x="1667692" y="2065706"/>
                    <a:pt x="1734027" y="2089398"/>
                  </a:cubicBezTo>
                  <a:cubicBezTo>
                    <a:pt x="1795624" y="2039646"/>
                    <a:pt x="1790886" y="2018324"/>
                    <a:pt x="1717443" y="1985156"/>
                  </a:cubicBezTo>
                  <a:close/>
                  <a:moveTo>
                    <a:pt x="1653477" y="1321800"/>
                  </a:moveTo>
                  <a:cubicBezTo>
                    <a:pt x="1655846" y="1312324"/>
                    <a:pt x="1639262" y="1305216"/>
                    <a:pt x="1613202" y="1305216"/>
                  </a:cubicBezTo>
                  <a:cubicBezTo>
                    <a:pt x="1577665" y="1305216"/>
                    <a:pt x="1558712" y="1326539"/>
                    <a:pt x="1556343" y="1357337"/>
                  </a:cubicBezTo>
                  <a:cubicBezTo>
                    <a:pt x="1551605" y="1385767"/>
                    <a:pt x="1572927" y="1404720"/>
                    <a:pt x="1603725" y="1404720"/>
                  </a:cubicBezTo>
                  <a:cubicBezTo>
                    <a:pt x="1639262" y="1402351"/>
                    <a:pt x="1646370" y="1373921"/>
                    <a:pt x="1653477" y="1321800"/>
                  </a:cubicBezTo>
                  <a:close/>
                  <a:moveTo>
                    <a:pt x="1655846" y="769794"/>
                  </a:moveTo>
                  <a:cubicBezTo>
                    <a:pt x="1674799" y="812438"/>
                    <a:pt x="1707967" y="817176"/>
                    <a:pt x="1741135" y="779270"/>
                  </a:cubicBezTo>
                  <a:cubicBezTo>
                    <a:pt x="1743504" y="746102"/>
                    <a:pt x="1731658" y="720042"/>
                    <a:pt x="1710336" y="698720"/>
                  </a:cubicBezTo>
                  <a:cubicBezTo>
                    <a:pt x="1667692" y="701089"/>
                    <a:pt x="1636893" y="722411"/>
                    <a:pt x="1655846" y="769794"/>
                  </a:cubicBezTo>
                  <a:close/>
                  <a:moveTo>
                    <a:pt x="1925926" y="1636894"/>
                  </a:moveTo>
                  <a:cubicBezTo>
                    <a:pt x="1871437" y="1660586"/>
                    <a:pt x="1918819" y="1698492"/>
                    <a:pt x="1928296" y="1729290"/>
                  </a:cubicBezTo>
                  <a:cubicBezTo>
                    <a:pt x="1954356" y="1726921"/>
                    <a:pt x="1980416" y="1726921"/>
                    <a:pt x="1985155" y="1691384"/>
                  </a:cubicBezTo>
                  <a:cubicBezTo>
                    <a:pt x="1989893" y="1648740"/>
                    <a:pt x="1966202" y="1617941"/>
                    <a:pt x="1925926" y="1636894"/>
                  </a:cubicBezTo>
                  <a:close/>
                  <a:moveTo>
                    <a:pt x="1970940" y="1011445"/>
                  </a:moveTo>
                  <a:cubicBezTo>
                    <a:pt x="1973309" y="1016183"/>
                    <a:pt x="1980416" y="1020921"/>
                    <a:pt x="1982786" y="1025659"/>
                  </a:cubicBezTo>
                  <a:lnTo>
                    <a:pt x="1987524" y="1023290"/>
                  </a:lnTo>
                  <a:lnTo>
                    <a:pt x="1992262" y="1028028"/>
                  </a:lnTo>
                  <a:cubicBezTo>
                    <a:pt x="1999369" y="1025659"/>
                    <a:pt x="2004108" y="1025659"/>
                    <a:pt x="2011215" y="1025659"/>
                  </a:cubicBezTo>
                  <a:cubicBezTo>
                    <a:pt x="2020691" y="1016183"/>
                    <a:pt x="2030168" y="1004337"/>
                    <a:pt x="2039645" y="994861"/>
                  </a:cubicBezTo>
                  <a:cubicBezTo>
                    <a:pt x="2030168" y="968800"/>
                    <a:pt x="2046752" y="926156"/>
                    <a:pt x="1997000" y="923787"/>
                  </a:cubicBezTo>
                  <a:cubicBezTo>
                    <a:pt x="1985155" y="923787"/>
                    <a:pt x="1973309" y="909572"/>
                    <a:pt x="1961463" y="923787"/>
                  </a:cubicBezTo>
                  <a:cubicBezTo>
                    <a:pt x="1937772" y="954585"/>
                    <a:pt x="1956725" y="983015"/>
                    <a:pt x="1970940" y="1011445"/>
                  </a:cubicBezTo>
                  <a:close/>
                  <a:moveTo>
                    <a:pt x="1449732" y="1039874"/>
                  </a:moveTo>
                  <a:cubicBezTo>
                    <a:pt x="1480531" y="1032767"/>
                    <a:pt x="1480531" y="1004337"/>
                    <a:pt x="1485269" y="973539"/>
                  </a:cubicBezTo>
                  <a:cubicBezTo>
                    <a:pt x="1468685" y="966431"/>
                    <a:pt x="1447363" y="947478"/>
                    <a:pt x="1430779" y="952216"/>
                  </a:cubicBezTo>
                  <a:cubicBezTo>
                    <a:pt x="1407088" y="959324"/>
                    <a:pt x="1392873" y="985384"/>
                    <a:pt x="1397611" y="1011445"/>
                  </a:cubicBezTo>
                  <a:cubicBezTo>
                    <a:pt x="1402349" y="1035136"/>
                    <a:pt x="1428410" y="1044612"/>
                    <a:pt x="1449732" y="1039874"/>
                  </a:cubicBezTo>
                  <a:close/>
                  <a:moveTo>
                    <a:pt x="2008846" y="1433149"/>
                  </a:moveTo>
                  <a:cubicBezTo>
                    <a:pt x="2004108" y="1423673"/>
                    <a:pt x="1987524" y="1430780"/>
                    <a:pt x="1968571" y="1449733"/>
                  </a:cubicBezTo>
                  <a:cubicBezTo>
                    <a:pt x="1942511" y="1475794"/>
                    <a:pt x="1947249" y="1504223"/>
                    <a:pt x="1963833" y="1525545"/>
                  </a:cubicBezTo>
                  <a:cubicBezTo>
                    <a:pt x="1982786" y="1549236"/>
                    <a:pt x="2008846" y="1546867"/>
                    <a:pt x="2030168" y="1525545"/>
                  </a:cubicBezTo>
                  <a:cubicBezTo>
                    <a:pt x="2053859" y="1499485"/>
                    <a:pt x="2037276" y="1475794"/>
                    <a:pt x="2008846" y="1433149"/>
                  </a:cubicBezTo>
                  <a:lnTo>
                    <a:pt x="2008846" y="1433149"/>
                  </a:lnTo>
                  <a:close/>
                  <a:moveTo>
                    <a:pt x="1639262" y="1712706"/>
                  </a:moveTo>
                  <a:cubicBezTo>
                    <a:pt x="1613202" y="1715075"/>
                    <a:pt x="1601356" y="1734028"/>
                    <a:pt x="1596618" y="1757720"/>
                  </a:cubicBezTo>
                  <a:cubicBezTo>
                    <a:pt x="1591880" y="1783780"/>
                    <a:pt x="1608463" y="1805102"/>
                    <a:pt x="1629785" y="1805102"/>
                  </a:cubicBezTo>
                  <a:cubicBezTo>
                    <a:pt x="1658215" y="1807471"/>
                    <a:pt x="1672430" y="1783780"/>
                    <a:pt x="1674799" y="1755351"/>
                  </a:cubicBezTo>
                  <a:lnTo>
                    <a:pt x="1674799" y="1755351"/>
                  </a:lnTo>
                  <a:cubicBezTo>
                    <a:pt x="1674799" y="1729290"/>
                    <a:pt x="1667692" y="1710337"/>
                    <a:pt x="1639262" y="1712706"/>
                  </a:cubicBezTo>
                  <a:close/>
                  <a:moveTo>
                    <a:pt x="1293369" y="656075"/>
                  </a:moveTo>
                  <a:cubicBezTo>
                    <a:pt x="1300477" y="648968"/>
                    <a:pt x="1291000" y="627646"/>
                    <a:pt x="1286262" y="613431"/>
                  </a:cubicBezTo>
                  <a:cubicBezTo>
                    <a:pt x="1269678" y="568418"/>
                    <a:pt x="1238880" y="611062"/>
                    <a:pt x="1215188" y="601586"/>
                  </a:cubicBezTo>
                  <a:cubicBezTo>
                    <a:pt x="1182020" y="620539"/>
                    <a:pt x="1170175" y="646599"/>
                    <a:pt x="1191497" y="682136"/>
                  </a:cubicBezTo>
                  <a:cubicBezTo>
                    <a:pt x="1234141" y="701089"/>
                    <a:pt x="1267309" y="686874"/>
                    <a:pt x="1293369" y="656075"/>
                  </a:cubicBezTo>
                  <a:close/>
                  <a:moveTo>
                    <a:pt x="1122792" y="374149"/>
                  </a:moveTo>
                  <a:cubicBezTo>
                    <a:pt x="1148853" y="390733"/>
                    <a:pt x="1170175" y="371780"/>
                    <a:pt x="1193866" y="352827"/>
                  </a:cubicBezTo>
                  <a:lnTo>
                    <a:pt x="1193866" y="352827"/>
                  </a:lnTo>
                  <a:cubicBezTo>
                    <a:pt x="1186759" y="333874"/>
                    <a:pt x="1184390" y="307814"/>
                    <a:pt x="1170175" y="298337"/>
                  </a:cubicBezTo>
                  <a:cubicBezTo>
                    <a:pt x="1148853" y="286492"/>
                    <a:pt x="1120423" y="295968"/>
                    <a:pt x="1106208" y="317290"/>
                  </a:cubicBezTo>
                  <a:cubicBezTo>
                    <a:pt x="1089624" y="338612"/>
                    <a:pt x="1101470" y="362304"/>
                    <a:pt x="1122792" y="374149"/>
                  </a:cubicBezTo>
                  <a:close/>
                  <a:moveTo>
                    <a:pt x="1437886" y="814807"/>
                  </a:moveTo>
                  <a:cubicBezTo>
                    <a:pt x="1499484" y="765055"/>
                    <a:pt x="1494745" y="741364"/>
                    <a:pt x="1421302" y="710565"/>
                  </a:cubicBezTo>
                  <a:cubicBezTo>
                    <a:pt x="1411826" y="748471"/>
                    <a:pt x="1371551" y="791116"/>
                    <a:pt x="1437886" y="814807"/>
                  </a:cubicBezTo>
                  <a:close/>
                  <a:moveTo>
                    <a:pt x="1523175" y="502082"/>
                  </a:moveTo>
                  <a:cubicBezTo>
                    <a:pt x="1527913" y="459438"/>
                    <a:pt x="1504222" y="428639"/>
                    <a:pt x="1463947" y="445223"/>
                  </a:cubicBezTo>
                  <a:cubicBezTo>
                    <a:pt x="1409457" y="468914"/>
                    <a:pt x="1456839" y="506820"/>
                    <a:pt x="1466316" y="537619"/>
                  </a:cubicBezTo>
                  <a:cubicBezTo>
                    <a:pt x="1492376" y="537619"/>
                    <a:pt x="1518437" y="535250"/>
                    <a:pt x="1523175" y="502082"/>
                  </a:cubicBezTo>
                  <a:close/>
                  <a:moveTo>
                    <a:pt x="1381027" y="480760"/>
                  </a:moveTo>
                  <a:cubicBezTo>
                    <a:pt x="1381027" y="457069"/>
                    <a:pt x="1371551" y="435747"/>
                    <a:pt x="1343121" y="438116"/>
                  </a:cubicBezTo>
                  <a:cubicBezTo>
                    <a:pt x="1317061" y="440485"/>
                    <a:pt x="1305215" y="459438"/>
                    <a:pt x="1300477" y="483129"/>
                  </a:cubicBezTo>
                  <a:cubicBezTo>
                    <a:pt x="1295739" y="509190"/>
                    <a:pt x="1312323" y="530512"/>
                    <a:pt x="1333645" y="530512"/>
                  </a:cubicBezTo>
                  <a:cubicBezTo>
                    <a:pt x="1364443" y="532881"/>
                    <a:pt x="1376289" y="509190"/>
                    <a:pt x="1381027" y="480760"/>
                  </a:cubicBezTo>
                  <a:close/>
                  <a:moveTo>
                    <a:pt x="208309" y="928525"/>
                  </a:moveTo>
                  <a:cubicBezTo>
                    <a:pt x="215416" y="921418"/>
                    <a:pt x="205940" y="900096"/>
                    <a:pt x="201202" y="885881"/>
                  </a:cubicBezTo>
                  <a:cubicBezTo>
                    <a:pt x="184618" y="840867"/>
                    <a:pt x="153819" y="883512"/>
                    <a:pt x="130128" y="874035"/>
                  </a:cubicBezTo>
                  <a:cubicBezTo>
                    <a:pt x="96960" y="892988"/>
                    <a:pt x="85114" y="919049"/>
                    <a:pt x="106437" y="954585"/>
                  </a:cubicBezTo>
                  <a:cubicBezTo>
                    <a:pt x="149081" y="973539"/>
                    <a:pt x="182249" y="959324"/>
                    <a:pt x="208309" y="928525"/>
                  </a:cubicBezTo>
                  <a:close/>
                  <a:moveTo>
                    <a:pt x="189356" y="634753"/>
                  </a:moveTo>
                  <a:cubicBezTo>
                    <a:pt x="215416" y="651337"/>
                    <a:pt x="236739" y="632384"/>
                    <a:pt x="260430" y="613431"/>
                  </a:cubicBezTo>
                  <a:cubicBezTo>
                    <a:pt x="253323" y="594478"/>
                    <a:pt x="250953" y="568418"/>
                    <a:pt x="236739" y="558941"/>
                  </a:cubicBezTo>
                  <a:cubicBezTo>
                    <a:pt x="215416" y="547096"/>
                    <a:pt x="186987" y="556572"/>
                    <a:pt x="172772" y="577894"/>
                  </a:cubicBezTo>
                  <a:cubicBezTo>
                    <a:pt x="158557" y="599216"/>
                    <a:pt x="170403" y="622908"/>
                    <a:pt x="189356" y="634753"/>
                  </a:cubicBezTo>
                  <a:close/>
                  <a:moveTo>
                    <a:pt x="506819" y="1077780"/>
                  </a:moveTo>
                  <a:cubicBezTo>
                    <a:pt x="568416" y="1028028"/>
                    <a:pt x="563678" y="1004337"/>
                    <a:pt x="490235" y="973539"/>
                  </a:cubicBezTo>
                  <a:cubicBezTo>
                    <a:pt x="480759" y="1009075"/>
                    <a:pt x="440483" y="1051720"/>
                    <a:pt x="506819" y="1077780"/>
                  </a:cubicBezTo>
                  <a:close/>
                  <a:moveTo>
                    <a:pt x="376517" y="390733"/>
                  </a:moveTo>
                  <a:cubicBezTo>
                    <a:pt x="414423" y="390733"/>
                    <a:pt x="419161" y="362304"/>
                    <a:pt x="428638" y="310183"/>
                  </a:cubicBezTo>
                  <a:lnTo>
                    <a:pt x="428638" y="310183"/>
                  </a:lnTo>
                  <a:cubicBezTo>
                    <a:pt x="431007" y="300706"/>
                    <a:pt x="414423" y="293599"/>
                    <a:pt x="388363" y="293599"/>
                  </a:cubicBezTo>
                  <a:cubicBezTo>
                    <a:pt x="352826" y="293599"/>
                    <a:pt x="333873" y="314921"/>
                    <a:pt x="331504" y="345720"/>
                  </a:cubicBezTo>
                  <a:cubicBezTo>
                    <a:pt x="324396" y="374149"/>
                    <a:pt x="345718" y="390733"/>
                    <a:pt x="376517" y="390733"/>
                  </a:cubicBezTo>
                  <a:close/>
                  <a:moveTo>
                    <a:pt x="701088" y="385995"/>
                  </a:moveTo>
                  <a:cubicBezTo>
                    <a:pt x="703457" y="352827"/>
                    <a:pt x="691611" y="326767"/>
                    <a:pt x="670289" y="305445"/>
                  </a:cubicBezTo>
                  <a:cubicBezTo>
                    <a:pt x="625275" y="310183"/>
                    <a:pt x="594477" y="331505"/>
                    <a:pt x="615799" y="378888"/>
                  </a:cubicBezTo>
                  <a:cubicBezTo>
                    <a:pt x="634752" y="421532"/>
                    <a:pt x="667920" y="423901"/>
                    <a:pt x="701088" y="385995"/>
                  </a:cubicBezTo>
                  <a:close/>
                  <a:moveTo>
                    <a:pt x="682135" y="900096"/>
                  </a:moveTo>
                  <a:cubicBezTo>
                    <a:pt x="627645" y="923787"/>
                    <a:pt x="675027" y="961693"/>
                    <a:pt x="684504" y="992491"/>
                  </a:cubicBezTo>
                  <a:lnTo>
                    <a:pt x="684504" y="992491"/>
                  </a:lnTo>
                  <a:cubicBezTo>
                    <a:pt x="710564" y="990122"/>
                    <a:pt x="736624" y="990122"/>
                    <a:pt x="741363" y="954585"/>
                  </a:cubicBezTo>
                  <a:cubicBezTo>
                    <a:pt x="746101" y="911941"/>
                    <a:pt x="722410" y="883512"/>
                    <a:pt x="682135" y="900096"/>
                  </a:cubicBezTo>
                  <a:close/>
                  <a:moveTo>
                    <a:pt x="288859" y="1196237"/>
                  </a:moveTo>
                  <a:cubicBezTo>
                    <a:pt x="277014" y="1196237"/>
                    <a:pt x="265168" y="1182022"/>
                    <a:pt x="253323" y="1196237"/>
                  </a:cubicBezTo>
                  <a:cubicBezTo>
                    <a:pt x="232000" y="1229404"/>
                    <a:pt x="248584" y="1257834"/>
                    <a:pt x="262799" y="1283894"/>
                  </a:cubicBezTo>
                  <a:cubicBezTo>
                    <a:pt x="265168" y="1288632"/>
                    <a:pt x="272275" y="1293371"/>
                    <a:pt x="274645" y="1298109"/>
                  </a:cubicBezTo>
                  <a:lnTo>
                    <a:pt x="279383" y="1295740"/>
                  </a:lnTo>
                  <a:lnTo>
                    <a:pt x="284121" y="1300478"/>
                  </a:lnTo>
                  <a:lnTo>
                    <a:pt x="284121" y="1300478"/>
                  </a:lnTo>
                  <a:cubicBezTo>
                    <a:pt x="291229" y="1298109"/>
                    <a:pt x="295967" y="1298109"/>
                    <a:pt x="303074" y="1298109"/>
                  </a:cubicBezTo>
                  <a:cubicBezTo>
                    <a:pt x="312551" y="1288632"/>
                    <a:pt x="322027" y="1276787"/>
                    <a:pt x="331504" y="1267310"/>
                  </a:cubicBezTo>
                  <a:cubicBezTo>
                    <a:pt x="324396" y="1241250"/>
                    <a:pt x="340980" y="1198606"/>
                    <a:pt x="288859" y="1196237"/>
                  </a:cubicBezTo>
                  <a:close/>
                  <a:moveTo>
                    <a:pt x="791114" y="791116"/>
                  </a:moveTo>
                  <a:cubicBezTo>
                    <a:pt x="795853" y="817176"/>
                    <a:pt x="819544" y="824283"/>
                    <a:pt x="843235" y="819545"/>
                  </a:cubicBezTo>
                  <a:cubicBezTo>
                    <a:pt x="874034" y="812438"/>
                    <a:pt x="874034" y="784008"/>
                    <a:pt x="878772" y="753210"/>
                  </a:cubicBezTo>
                  <a:lnTo>
                    <a:pt x="878772" y="753210"/>
                  </a:lnTo>
                  <a:cubicBezTo>
                    <a:pt x="862188" y="746102"/>
                    <a:pt x="840866" y="727149"/>
                    <a:pt x="824282" y="731887"/>
                  </a:cubicBezTo>
                  <a:cubicBezTo>
                    <a:pt x="800591" y="736626"/>
                    <a:pt x="786376" y="765055"/>
                    <a:pt x="791114" y="791116"/>
                  </a:cubicBezTo>
                  <a:close/>
                  <a:moveTo>
                    <a:pt x="781638" y="419163"/>
                  </a:moveTo>
                  <a:cubicBezTo>
                    <a:pt x="776900" y="409686"/>
                    <a:pt x="760316" y="416794"/>
                    <a:pt x="741363" y="435747"/>
                  </a:cubicBezTo>
                  <a:cubicBezTo>
                    <a:pt x="715302" y="461807"/>
                    <a:pt x="720041" y="490237"/>
                    <a:pt x="736624" y="511559"/>
                  </a:cubicBezTo>
                  <a:cubicBezTo>
                    <a:pt x="755578" y="535250"/>
                    <a:pt x="781638" y="532881"/>
                    <a:pt x="802960" y="511559"/>
                  </a:cubicBezTo>
                  <a:cubicBezTo>
                    <a:pt x="829020" y="487867"/>
                    <a:pt x="812437" y="461807"/>
                    <a:pt x="781638" y="419163"/>
                  </a:cubicBezTo>
                  <a:lnTo>
                    <a:pt x="781638" y="419163"/>
                  </a:lnTo>
                  <a:close/>
                  <a:moveTo>
                    <a:pt x="449960" y="741364"/>
                  </a:moveTo>
                  <a:cubicBezTo>
                    <a:pt x="449960" y="717673"/>
                    <a:pt x="440483" y="696351"/>
                    <a:pt x="412054" y="698720"/>
                  </a:cubicBezTo>
                  <a:cubicBezTo>
                    <a:pt x="385994" y="701089"/>
                    <a:pt x="374148" y="720042"/>
                    <a:pt x="369410" y="743733"/>
                  </a:cubicBezTo>
                  <a:cubicBezTo>
                    <a:pt x="364671" y="769794"/>
                    <a:pt x="381255" y="791116"/>
                    <a:pt x="402577" y="791116"/>
                  </a:cubicBezTo>
                  <a:cubicBezTo>
                    <a:pt x="433376" y="793485"/>
                    <a:pt x="445222" y="769794"/>
                    <a:pt x="449960" y="741364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2367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9882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97164"/>
            <a:ext cx="11194782" cy="4957156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9300"/>
              </a:lnSpc>
              <a:defRPr sz="9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Date Placeholder 26">
            <a:extLst>
              <a:ext uri="{FF2B5EF4-FFF2-40B4-BE49-F238E27FC236}">
                <a16:creationId xmlns:a16="http://schemas.microsoft.com/office/drawing/2014/main" id="{C5670AF5-EB66-7654-D41A-557CD471D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CB64B1A7-AE38-A226-BB90-05AFC3DEF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F69C1CF1-CDC6-20A6-C852-DE562BD71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349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7215591" cy="214221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70C584C-200E-5F30-0F8B-E6EDA7EF3E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7490564" y="-298607"/>
            <a:ext cx="3938448" cy="3840480"/>
            <a:chOff x="6378470" y="-348712"/>
            <a:chExt cx="4972540" cy="4848849"/>
          </a:xfrm>
        </p:grpSpPr>
        <p:sp>
          <p:nvSpPr>
            <p:cNvPr id="8" name="Freeform 235">
              <a:extLst>
                <a:ext uri="{FF2B5EF4-FFF2-40B4-BE49-F238E27FC236}">
                  <a16:creationId xmlns:a16="http://schemas.microsoft.com/office/drawing/2014/main" id="{C5932586-6954-8665-F58D-C667A19E2B10}"/>
                </a:ext>
              </a:extLst>
            </p:cNvPr>
            <p:cNvSpPr/>
            <p:nvPr/>
          </p:nvSpPr>
          <p:spPr>
            <a:xfrm rot="8692723">
              <a:off x="7468993" y="-348712"/>
              <a:ext cx="2619292" cy="4848849"/>
            </a:xfrm>
            <a:custGeom>
              <a:avLst/>
              <a:gdLst>
                <a:gd name="connsiteX0" fmla="*/ 1991871 w 2619292"/>
                <a:gd name="connsiteY0" fmla="*/ 4685008 h 4848849"/>
                <a:gd name="connsiteX1" fmla="*/ 2020208 w 2619292"/>
                <a:gd name="connsiteY1" fmla="*/ 4677924 h 4848849"/>
                <a:gd name="connsiteX2" fmla="*/ 1902136 w 2619292"/>
                <a:gd name="connsiteY2" fmla="*/ 4807803 h 4848849"/>
                <a:gd name="connsiteX3" fmla="*/ 1847823 w 2619292"/>
                <a:gd name="connsiteY3" fmla="*/ 4836140 h 4848849"/>
                <a:gd name="connsiteX4" fmla="*/ 1793510 w 2619292"/>
                <a:gd name="connsiteY4" fmla="*/ 4838502 h 4848849"/>
                <a:gd name="connsiteX5" fmla="*/ 1727390 w 2619292"/>
                <a:gd name="connsiteY5" fmla="*/ 4826694 h 4848849"/>
                <a:gd name="connsiteX6" fmla="*/ 1604595 w 2619292"/>
                <a:gd name="connsiteY6" fmla="*/ 4810164 h 4848849"/>
                <a:gd name="connsiteX7" fmla="*/ 1585704 w 2619292"/>
                <a:gd name="connsiteY7" fmla="*/ 4791273 h 4848849"/>
                <a:gd name="connsiteX8" fmla="*/ 1592788 w 2619292"/>
                <a:gd name="connsiteY8" fmla="*/ 4781827 h 4848849"/>
                <a:gd name="connsiteX9" fmla="*/ 1691969 w 2619292"/>
                <a:gd name="connsiteY9" fmla="*/ 4788911 h 4848849"/>
                <a:gd name="connsiteX10" fmla="*/ 1795872 w 2619292"/>
                <a:gd name="connsiteY10" fmla="*/ 4800718 h 4848849"/>
                <a:gd name="connsiteX11" fmla="*/ 1883245 w 2619292"/>
                <a:gd name="connsiteY11" fmla="*/ 4781827 h 4848849"/>
                <a:gd name="connsiteX12" fmla="*/ 1991871 w 2619292"/>
                <a:gd name="connsiteY12" fmla="*/ 4685008 h 4848849"/>
                <a:gd name="connsiteX13" fmla="*/ 1991871 w 2619292"/>
                <a:gd name="connsiteY13" fmla="*/ 4685008 h 4848849"/>
                <a:gd name="connsiteX14" fmla="*/ 2605844 w 2619292"/>
                <a:gd name="connsiteY14" fmla="*/ 3050895 h 4848849"/>
                <a:gd name="connsiteX15" fmla="*/ 2601121 w 2619292"/>
                <a:gd name="connsiteY15" fmla="*/ 3074509 h 4848849"/>
                <a:gd name="connsiteX16" fmla="*/ 2601121 w 2619292"/>
                <a:gd name="connsiteY16" fmla="*/ 3074509 h 4848849"/>
                <a:gd name="connsiteX17" fmla="*/ 2591676 w 2619292"/>
                <a:gd name="connsiteY17" fmla="*/ 3100485 h 4848849"/>
                <a:gd name="connsiteX18" fmla="*/ 2591676 w 2619292"/>
                <a:gd name="connsiteY18" fmla="*/ 3100485 h 4848849"/>
                <a:gd name="connsiteX19" fmla="*/ 2589314 w 2619292"/>
                <a:gd name="connsiteY19" fmla="*/ 3133545 h 4848849"/>
                <a:gd name="connsiteX20" fmla="*/ 2589314 w 2619292"/>
                <a:gd name="connsiteY20" fmla="*/ 3133545 h 4848849"/>
                <a:gd name="connsiteX21" fmla="*/ 2589314 w 2619292"/>
                <a:gd name="connsiteY21" fmla="*/ 3133545 h 4848849"/>
                <a:gd name="connsiteX22" fmla="*/ 2575146 w 2619292"/>
                <a:gd name="connsiteY22" fmla="*/ 3206749 h 4848849"/>
                <a:gd name="connsiteX23" fmla="*/ 2572784 w 2619292"/>
                <a:gd name="connsiteY23" fmla="*/ 3223279 h 4848849"/>
                <a:gd name="connsiteX24" fmla="*/ 2570423 w 2619292"/>
                <a:gd name="connsiteY24" fmla="*/ 3315376 h 4848849"/>
                <a:gd name="connsiteX25" fmla="*/ 2570423 w 2619292"/>
                <a:gd name="connsiteY25" fmla="*/ 3336628 h 4848849"/>
                <a:gd name="connsiteX26" fmla="*/ 2556254 w 2619292"/>
                <a:gd name="connsiteY26" fmla="*/ 3400387 h 4848849"/>
                <a:gd name="connsiteX27" fmla="*/ 2558615 w 2619292"/>
                <a:gd name="connsiteY27" fmla="*/ 3419279 h 4848849"/>
                <a:gd name="connsiteX28" fmla="*/ 2556254 w 2619292"/>
                <a:gd name="connsiteY28" fmla="*/ 3400387 h 4848849"/>
                <a:gd name="connsiteX29" fmla="*/ 2563338 w 2619292"/>
                <a:gd name="connsiteY29" fmla="*/ 3426363 h 4848849"/>
                <a:gd name="connsiteX30" fmla="*/ 2563338 w 2619292"/>
                <a:gd name="connsiteY30" fmla="*/ 3426363 h 4848849"/>
                <a:gd name="connsiteX31" fmla="*/ 2556254 w 2619292"/>
                <a:gd name="connsiteY31" fmla="*/ 3461784 h 4848849"/>
                <a:gd name="connsiteX32" fmla="*/ 2539724 w 2619292"/>
                <a:gd name="connsiteY32" fmla="*/ 3466507 h 4848849"/>
                <a:gd name="connsiteX33" fmla="*/ 2556254 w 2619292"/>
                <a:gd name="connsiteY33" fmla="*/ 3461784 h 4848849"/>
                <a:gd name="connsiteX34" fmla="*/ 2551531 w 2619292"/>
                <a:gd name="connsiteY34" fmla="*/ 3483037 h 4848849"/>
                <a:gd name="connsiteX35" fmla="*/ 2487772 w 2619292"/>
                <a:gd name="connsiteY35" fmla="*/ 3568049 h 4848849"/>
                <a:gd name="connsiteX36" fmla="*/ 2487772 w 2619292"/>
                <a:gd name="connsiteY36" fmla="*/ 3568049 h 4848849"/>
                <a:gd name="connsiteX37" fmla="*/ 2485411 w 2619292"/>
                <a:gd name="connsiteY37" fmla="*/ 3657784 h 4848849"/>
                <a:gd name="connsiteX38" fmla="*/ 2480688 w 2619292"/>
                <a:gd name="connsiteY38" fmla="*/ 3679036 h 4848849"/>
                <a:gd name="connsiteX39" fmla="*/ 2431098 w 2619292"/>
                <a:gd name="connsiteY39" fmla="*/ 3766409 h 4848849"/>
                <a:gd name="connsiteX40" fmla="*/ 2424014 w 2619292"/>
                <a:gd name="connsiteY40" fmla="*/ 3785301 h 4848849"/>
                <a:gd name="connsiteX41" fmla="*/ 2388592 w 2619292"/>
                <a:gd name="connsiteY41" fmla="*/ 3891566 h 4848849"/>
                <a:gd name="connsiteX42" fmla="*/ 2376785 w 2619292"/>
                <a:gd name="connsiteY42" fmla="*/ 3924626 h 4848849"/>
                <a:gd name="connsiteX43" fmla="*/ 2367339 w 2619292"/>
                <a:gd name="connsiteY43" fmla="*/ 3948240 h 4848849"/>
                <a:gd name="connsiteX44" fmla="*/ 2357893 w 2619292"/>
                <a:gd name="connsiteY44" fmla="*/ 3976577 h 4848849"/>
                <a:gd name="connsiteX45" fmla="*/ 2310665 w 2619292"/>
                <a:gd name="connsiteY45" fmla="*/ 4101734 h 4848849"/>
                <a:gd name="connsiteX46" fmla="*/ 2303581 w 2619292"/>
                <a:gd name="connsiteY46" fmla="*/ 4125348 h 4848849"/>
                <a:gd name="connsiteX47" fmla="*/ 2270520 w 2619292"/>
                <a:gd name="connsiteY47" fmla="*/ 4148962 h 4848849"/>
                <a:gd name="connsiteX48" fmla="*/ 2270520 w 2619292"/>
                <a:gd name="connsiteY48" fmla="*/ 4148962 h 4848849"/>
                <a:gd name="connsiteX49" fmla="*/ 2270520 w 2619292"/>
                <a:gd name="connsiteY49" fmla="*/ 4148962 h 4848849"/>
                <a:gd name="connsiteX50" fmla="*/ 2261075 w 2619292"/>
                <a:gd name="connsiteY50" fmla="*/ 4205637 h 4848849"/>
                <a:gd name="connsiteX51" fmla="*/ 2246906 w 2619292"/>
                <a:gd name="connsiteY51" fmla="*/ 4219806 h 4848849"/>
                <a:gd name="connsiteX52" fmla="*/ 2213846 w 2619292"/>
                <a:gd name="connsiteY52" fmla="*/ 4170215 h 4848849"/>
                <a:gd name="connsiteX53" fmla="*/ 2204400 w 2619292"/>
                <a:gd name="connsiteY53" fmla="*/ 4170215 h 4848849"/>
                <a:gd name="connsiteX54" fmla="*/ 2213846 w 2619292"/>
                <a:gd name="connsiteY54" fmla="*/ 4170215 h 4848849"/>
                <a:gd name="connsiteX55" fmla="*/ 2246906 w 2619292"/>
                <a:gd name="connsiteY55" fmla="*/ 4219806 h 4848849"/>
                <a:gd name="connsiteX56" fmla="*/ 2220930 w 2619292"/>
                <a:gd name="connsiteY56" fmla="*/ 4255227 h 4848849"/>
                <a:gd name="connsiteX57" fmla="*/ 2185509 w 2619292"/>
                <a:gd name="connsiteY57" fmla="*/ 4387467 h 4848849"/>
                <a:gd name="connsiteX58" fmla="*/ 2135919 w 2619292"/>
                <a:gd name="connsiteY58" fmla="*/ 4448865 h 4848849"/>
                <a:gd name="connsiteX59" fmla="*/ 2143003 w 2619292"/>
                <a:gd name="connsiteY59" fmla="*/ 4505539 h 4848849"/>
                <a:gd name="connsiteX60" fmla="*/ 2102859 w 2619292"/>
                <a:gd name="connsiteY60" fmla="*/ 4510262 h 4848849"/>
                <a:gd name="connsiteX61" fmla="*/ 2001317 w 2619292"/>
                <a:gd name="connsiteY61" fmla="*/ 4538599 h 4848849"/>
                <a:gd name="connsiteX62" fmla="*/ 1958811 w 2619292"/>
                <a:gd name="connsiteY62" fmla="*/ 4557491 h 4848849"/>
                <a:gd name="connsiteX63" fmla="*/ 2001317 w 2619292"/>
                <a:gd name="connsiteY63" fmla="*/ 4538599 h 4848849"/>
                <a:gd name="connsiteX64" fmla="*/ 2102859 w 2619292"/>
                <a:gd name="connsiteY64" fmla="*/ 4510262 h 4848849"/>
                <a:gd name="connsiteX65" fmla="*/ 2143003 w 2619292"/>
                <a:gd name="connsiteY65" fmla="*/ 4505539 h 4848849"/>
                <a:gd name="connsiteX66" fmla="*/ 2135919 w 2619292"/>
                <a:gd name="connsiteY66" fmla="*/ 4562214 h 4848849"/>
                <a:gd name="connsiteX67" fmla="*/ 2124111 w 2619292"/>
                <a:gd name="connsiteY67" fmla="*/ 4583466 h 4848849"/>
                <a:gd name="connsiteX68" fmla="*/ 2100497 w 2619292"/>
                <a:gd name="connsiteY68" fmla="*/ 4609442 h 4848849"/>
                <a:gd name="connsiteX69" fmla="*/ 2010762 w 2619292"/>
                <a:gd name="connsiteY69" fmla="*/ 4682647 h 4848849"/>
                <a:gd name="connsiteX70" fmla="*/ 1982425 w 2619292"/>
                <a:gd name="connsiteY70" fmla="*/ 4689731 h 4848849"/>
                <a:gd name="connsiteX71" fmla="*/ 1873799 w 2619292"/>
                <a:gd name="connsiteY71" fmla="*/ 4786550 h 4848849"/>
                <a:gd name="connsiteX72" fmla="*/ 1786426 w 2619292"/>
                <a:gd name="connsiteY72" fmla="*/ 4805441 h 4848849"/>
                <a:gd name="connsiteX73" fmla="*/ 1682523 w 2619292"/>
                <a:gd name="connsiteY73" fmla="*/ 4793634 h 4848849"/>
                <a:gd name="connsiteX74" fmla="*/ 1583343 w 2619292"/>
                <a:gd name="connsiteY74" fmla="*/ 4786550 h 4848849"/>
                <a:gd name="connsiteX75" fmla="*/ 1585704 w 2619292"/>
                <a:gd name="connsiteY75" fmla="*/ 4779466 h 4848849"/>
                <a:gd name="connsiteX76" fmla="*/ 1583343 w 2619292"/>
                <a:gd name="connsiteY76" fmla="*/ 4786550 h 4848849"/>
                <a:gd name="connsiteX77" fmla="*/ 1576258 w 2619292"/>
                <a:gd name="connsiteY77" fmla="*/ 4795996 h 4848849"/>
                <a:gd name="connsiteX78" fmla="*/ 1441656 w 2619292"/>
                <a:gd name="connsiteY78" fmla="*/ 4793634 h 4848849"/>
                <a:gd name="connsiteX79" fmla="*/ 1394428 w 2619292"/>
                <a:gd name="connsiteY79" fmla="*/ 4795996 h 4848849"/>
                <a:gd name="connsiteX80" fmla="*/ 1394428 w 2619292"/>
                <a:gd name="connsiteY80" fmla="*/ 4795996 h 4848849"/>
                <a:gd name="connsiteX81" fmla="*/ 1297609 w 2619292"/>
                <a:gd name="connsiteY81" fmla="*/ 4784188 h 4848849"/>
                <a:gd name="connsiteX82" fmla="*/ 1259826 w 2619292"/>
                <a:gd name="connsiteY82" fmla="*/ 4753490 h 4848849"/>
                <a:gd name="connsiteX83" fmla="*/ 1259826 w 2619292"/>
                <a:gd name="connsiteY83" fmla="*/ 4751129 h 4848849"/>
                <a:gd name="connsiteX84" fmla="*/ 1259826 w 2619292"/>
                <a:gd name="connsiteY84" fmla="*/ 4753490 h 4848849"/>
                <a:gd name="connsiteX85" fmla="*/ 1236212 w 2619292"/>
                <a:gd name="connsiteY85" fmla="*/ 4744044 h 4848849"/>
                <a:gd name="connsiteX86" fmla="*/ 1236212 w 2619292"/>
                <a:gd name="connsiteY86" fmla="*/ 4744044 h 4848849"/>
                <a:gd name="connsiteX87" fmla="*/ 1217320 w 2619292"/>
                <a:gd name="connsiteY87" fmla="*/ 4725153 h 4848849"/>
                <a:gd name="connsiteX88" fmla="*/ 1238573 w 2619292"/>
                <a:gd name="connsiteY88" fmla="*/ 4734598 h 4848849"/>
                <a:gd name="connsiteX89" fmla="*/ 1217320 w 2619292"/>
                <a:gd name="connsiteY89" fmla="*/ 4725153 h 4848849"/>
                <a:gd name="connsiteX90" fmla="*/ 1217320 w 2619292"/>
                <a:gd name="connsiteY90" fmla="*/ 4725153 h 4848849"/>
                <a:gd name="connsiteX91" fmla="*/ 1167730 w 2619292"/>
                <a:gd name="connsiteY91" fmla="*/ 4682647 h 4848849"/>
                <a:gd name="connsiteX92" fmla="*/ 1155923 w 2619292"/>
                <a:gd name="connsiteY92" fmla="*/ 4668478 h 4848849"/>
                <a:gd name="connsiteX93" fmla="*/ 1167730 w 2619292"/>
                <a:gd name="connsiteY93" fmla="*/ 4682647 h 4848849"/>
                <a:gd name="connsiteX94" fmla="*/ 1146477 w 2619292"/>
                <a:gd name="connsiteY94" fmla="*/ 4670839 h 4848849"/>
                <a:gd name="connsiteX95" fmla="*/ 1146477 w 2619292"/>
                <a:gd name="connsiteY95" fmla="*/ 4670839 h 4848849"/>
                <a:gd name="connsiteX96" fmla="*/ 1056743 w 2619292"/>
                <a:gd name="connsiteY96" fmla="*/ 4599996 h 4848849"/>
                <a:gd name="connsiteX97" fmla="*/ 1044935 w 2619292"/>
                <a:gd name="connsiteY97" fmla="*/ 4581105 h 4848849"/>
                <a:gd name="connsiteX98" fmla="*/ 995345 w 2619292"/>
                <a:gd name="connsiteY98" fmla="*/ 4489009 h 4848849"/>
                <a:gd name="connsiteX99" fmla="*/ 1018959 w 2619292"/>
                <a:gd name="connsiteY99" fmla="*/ 4472479 h 4848849"/>
                <a:gd name="connsiteX100" fmla="*/ 995345 w 2619292"/>
                <a:gd name="connsiteY100" fmla="*/ 4489009 h 4848849"/>
                <a:gd name="connsiteX101" fmla="*/ 971731 w 2619292"/>
                <a:gd name="connsiteY101" fmla="*/ 4453587 h 4848849"/>
                <a:gd name="connsiteX102" fmla="*/ 851297 w 2619292"/>
                <a:gd name="connsiteY102" fmla="*/ 4392190 h 4848849"/>
                <a:gd name="connsiteX103" fmla="*/ 841852 w 2619292"/>
                <a:gd name="connsiteY103" fmla="*/ 4349684 h 4848849"/>
                <a:gd name="connsiteX104" fmla="*/ 841852 w 2619292"/>
                <a:gd name="connsiteY104" fmla="*/ 4349684 h 4848849"/>
                <a:gd name="connsiteX105" fmla="*/ 837129 w 2619292"/>
                <a:gd name="connsiteY105" fmla="*/ 4342600 h 4848849"/>
                <a:gd name="connsiteX106" fmla="*/ 837129 w 2619292"/>
                <a:gd name="connsiteY106" fmla="*/ 4342600 h 4848849"/>
                <a:gd name="connsiteX107" fmla="*/ 813515 w 2619292"/>
                <a:gd name="connsiteY107" fmla="*/ 4290649 h 4848849"/>
                <a:gd name="connsiteX108" fmla="*/ 813515 w 2619292"/>
                <a:gd name="connsiteY108" fmla="*/ 4290649 h 4848849"/>
                <a:gd name="connsiteX109" fmla="*/ 813515 w 2619292"/>
                <a:gd name="connsiteY109" fmla="*/ 4285925 h 4848849"/>
                <a:gd name="connsiteX110" fmla="*/ 815876 w 2619292"/>
                <a:gd name="connsiteY110" fmla="*/ 4281203 h 4848849"/>
                <a:gd name="connsiteX111" fmla="*/ 808792 w 2619292"/>
                <a:gd name="connsiteY111" fmla="*/ 4271757 h 4848849"/>
                <a:gd name="connsiteX112" fmla="*/ 825322 w 2619292"/>
                <a:gd name="connsiteY112" fmla="*/ 4229251 h 4848849"/>
                <a:gd name="connsiteX113" fmla="*/ 808792 w 2619292"/>
                <a:gd name="connsiteY113" fmla="*/ 4271757 h 4848849"/>
                <a:gd name="connsiteX114" fmla="*/ 813515 w 2619292"/>
                <a:gd name="connsiteY114" fmla="*/ 4212721 h 4848849"/>
                <a:gd name="connsiteX115" fmla="*/ 794623 w 2619292"/>
                <a:gd name="connsiteY115" fmla="*/ 4075758 h 4848849"/>
                <a:gd name="connsiteX116" fmla="*/ 789900 w 2619292"/>
                <a:gd name="connsiteY116" fmla="*/ 4054505 h 4848849"/>
                <a:gd name="connsiteX117" fmla="*/ 789900 w 2619292"/>
                <a:gd name="connsiteY117" fmla="*/ 3960047 h 4848849"/>
                <a:gd name="connsiteX118" fmla="*/ 804069 w 2619292"/>
                <a:gd name="connsiteY118" fmla="*/ 3931710 h 4848849"/>
                <a:gd name="connsiteX119" fmla="*/ 848936 w 2619292"/>
                <a:gd name="connsiteY119" fmla="*/ 3820723 h 4848849"/>
                <a:gd name="connsiteX120" fmla="*/ 877273 w 2619292"/>
                <a:gd name="connsiteY120" fmla="*/ 3754602 h 4848849"/>
                <a:gd name="connsiteX121" fmla="*/ 889080 w 2619292"/>
                <a:gd name="connsiteY121" fmla="*/ 3702651 h 4848849"/>
                <a:gd name="connsiteX122" fmla="*/ 929225 w 2619292"/>
                <a:gd name="connsiteY122" fmla="*/ 3709735 h 4848849"/>
                <a:gd name="connsiteX123" fmla="*/ 978815 w 2619292"/>
                <a:gd name="connsiteY123" fmla="*/ 3617639 h 4848849"/>
                <a:gd name="connsiteX124" fmla="*/ 1000068 w 2619292"/>
                <a:gd name="connsiteY124" fmla="*/ 3591663 h 4848849"/>
                <a:gd name="connsiteX125" fmla="*/ 1009514 w 2619292"/>
                <a:gd name="connsiteY125" fmla="*/ 3596386 h 4848849"/>
                <a:gd name="connsiteX126" fmla="*/ 997707 w 2619292"/>
                <a:gd name="connsiteY126" fmla="*/ 3627085 h 4848849"/>
                <a:gd name="connsiteX127" fmla="*/ 997707 w 2619292"/>
                <a:gd name="connsiteY127" fmla="*/ 3627085 h 4848849"/>
                <a:gd name="connsiteX128" fmla="*/ 1009514 w 2619292"/>
                <a:gd name="connsiteY128" fmla="*/ 3596386 h 4848849"/>
                <a:gd name="connsiteX129" fmla="*/ 1037851 w 2619292"/>
                <a:gd name="connsiteY129" fmla="*/ 3551519 h 4848849"/>
                <a:gd name="connsiteX130" fmla="*/ 1037851 w 2619292"/>
                <a:gd name="connsiteY130" fmla="*/ 3551519 h 4848849"/>
                <a:gd name="connsiteX131" fmla="*/ 1037851 w 2619292"/>
                <a:gd name="connsiteY131" fmla="*/ 3551519 h 4848849"/>
                <a:gd name="connsiteX132" fmla="*/ 1009514 w 2619292"/>
                <a:gd name="connsiteY132" fmla="*/ 3596386 h 4848849"/>
                <a:gd name="connsiteX133" fmla="*/ 1000068 w 2619292"/>
                <a:gd name="connsiteY133" fmla="*/ 3591663 h 4848849"/>
                <a:gd name="connsiteX134" fmla="*/ 1014237 w 2619292"/>
                <a:gd name="connsiteY134" fmla="*/ 3560965 h 4848849"/>
                <a:gd name="connsiteX135" fmla="*/ 1000068 w 2619292"/>
                <a:gd name="connsiteY135" fmla="*/ 3591663 h 4848849"/>
                <a:gd name="connsiteX136" fmla="*/ 1000068 w 2619292"/>
                <a:gd name="connsiteY136" fmla="*/ 3591663 h 4848849"/>
                <a:gd name="connsiteX137" fmla="*/ 978815 w 2619292"/>
                <a:gd name="connsiteY137" fmla="*/ 3617639 h 4848849"/>
                <a:gd name="connsiteX138" fmla="*/ 929225 w 2619292"/>
                <a:gd name="connsiteY138" fmla="*/ 3709735 h 4848849"/>
                <a:gd name="connsiteX139" fmla="*/ 889080 w 2619292"/>
                <a:gd name="connsiteY139" fmla="*/ 3702651 h 4848849"/>
                <a:gd name="connsiteX140" fmla="*/ 905611 w 2619292"/>
                <a:gd name="connsiteY140" fmla="*/ 3648338 h 4848849"/>
                <a:gd name="connsiteX141" fmla="*/ 936309 w 2619292"/>
                <a:gd name="connsiteY141" fmla="*/ 3575133 h 4848849"/>
                <a:gd name="connsiteX142" fmla="*/ 957562 w 2619292"/>
                <a:gd name="connsiteY142" fmla="*/ 3534989 h 4848849"/>
                <a:gd name="connsiteX143" fmla="*/ 957562 w 2619292"/>
                <a:gd name="connsiteY143" fmla="*/ 3534989 h 4848849"/>
                <a:gd name="connsiteX144" fmla="*/ 957562 w 2619292"/>
                <a:gd name="connsiteY144" fmla="*/ 3534989 h 4848849"/>
                <a:gd name="connsiteX145" fmla="*/ 962285 w 2619292"/>
                <a:gd name="connsiteY145" fmla="*/ 3518459 h 4848849"/>
                <a:gd name="connsiteX146" fmla="*/ 1037851 w 2619292"/>
                <a:gd name="connsiteY146" fmla="*/ 3383857 h 4848849"/>
                <a:gd name="connsiteX147" fmla="*/ 1087441 w 2619292"/>
                <a:gd name="connsiteY147" fmla="*/ 3183135 h 4848849"/>
                <a:gd name="connsiteX148" fmla="*/ 1146477 w 2619292"/>
                <a:gd name="connsiteY148" fmla="*/ 2970606 h 4848849"/>
                <a:gd name="connsiteX149" fmla="*/ 1153561 w 2619292"/>
                <a:gd name="connsiteY149" fmla="*/ 2902124 h 4848849"/>
                <a:gd name="connsiteX150" fmla="*/ 1153561 w 2619292"/>
                <a:gd name="connsiteY150" fmla="*/ 2885594 h 4848849"/>
                <a:gd name="connsiteX151" fmla="*/ 1160646 w 2619292"/>
                <a:gd name="connsiteY151" fmla="*/ 2748631 h 4848849"/>
                <a:gd name="connsiteX152" fmla="*/ 1158284 w 2619292"/>
                <a:gd name="connsiteY152" fmla="*/ 2606945 h 4848849"/>
                <a:gd name="connsiteX153" fmla="*/ 1158284 w 2619292"/>
                <a:gd name="connsiteY153" fmla="*/ 2606945 h 4848849"/>
                <a:gd name="connsiteX154" fmla="*/ 1158284 w 2619292"/>
                <a:gd name="connsiteY154" fmla="*/ 2606945 h 4848849"/>
                <a:gd name="connsiteX155" fmla="*/ 1151200 w 2619292"/>
                <a:gd name="connsiteY155" fmla="*/ 2564439 h 4848849"/>
                <a:gd name="connsiteX156" fmla="*/ 1151200 w 2619292"/>
                <a:gd name="connsiteY156" fmla="*/ 2526656 h 4848849"/>
                <a:gd name="connsiteX157" fmla="*/ 1174814 w 2619292"/>
                <a:gd name="connsiteY157" fmla="*/ 2543186 h 4848849"/>
                <a:gd name="connsiteX158" fmla="*/ 1151200 w 2619292"/>
                <a:gd name="connsiteY158" fmla="*/ 2526656 h 4848849"/>
                <a:gd name="connsiteX159" fmla="*/ 1113417 w 2619292"/>
                <a:gd name="connsiteY159" fmla="*/ 2418030 h 4848849"/>
                <a:gd name="connsiteX160" fmla="*/ 1063827 w 2619292"/>
                <a:gd name="connsiteY160" fmla="*/ 2262175 h 4848849"/>
                <a:gd name="connsiteX161" fmla="*/ 1066188 w 2619292"/>
                <a:gd name="connsiteY161" fmla="*/ 2250368 h 4848849"/>
                <a:gd name="connsiteX162" fmla="*/ 1066188 w 2619292"/>
                <a:gd name="connsiteY162" fmla="*/ 2250368 h 4848849"/>
                <a:gd name="connsiteX163" fmla="*/ 1080357 w 2619292"/>
                <a:gd name="connsiteY163" fmla="*/ 2245645 h 4848849"/>
                <a:gd name="connsiteX164" fmla="*/ 1066188 w 2619292"/>
                <a:gd name="connsiteY164" fmla="*/ 2250368 h 4848849"/>
                <a:gd name="connsiteX165" fmla="*/ 1000068 w 2619292"/>
                <a:gd name="connsiteY165" fmla="*/ 2082706 h 4848849"/>
                <a:gd name="connsiteX166" fmla="*/ 983538 w 2619292"/>
                <a:gd name="connsiteY166" fmla="*/ 2049646 h 4848849"/>
                <a:gd name="connsiteX167" fmla="*/ 917418 w 2619292"/>
                <a:gd name="connsiteY167" fmla="*/ 1924490 h 4848849"/>
                <a:gd name="connsiteX168" fmla="*/ 907972 w 2619292"/>
                <a:gd name="connsiteY168" fmla="*/ 1903237 h 4848849"/>
                <a:gd name="connsiteX169" fmla="*/ 820599 w 2619292"/>
                <a:gd name="connsiteY169" fmla="*/ 1761551 h 4848849"/>
                <a:gd name="connsiteX170" fmla="*/ 771009 w 2619292"/>
                <a:gd name="connsiteY170" fmla="*/ 1697792 h 4848849"/>
                <a:gd name="connsiteX171" fmla="*/ 771009 w 2619292"/>
                <a:gd name="connsiteY171" fmla="*/ 1697792 h 4848849"/>
                <a:gd name="connsiteX172" fmla="*/ 771009 w 2619292"/>
                <a:gd name="connsiteY172" fmla="*/ 1697792 h 4848849"/>
                <a:gd name="connsiteX173" fmla="*/ 763924 w 2619292"/>
                <a:gd name="connsiteY173" fmla="*/ 1688346 h 4848849"/>
                <a:gd name="connsiteX174" fmla="*/ 747394 w 2619292"/>
                <a:gd name="connsiteY174" fmla="*/ 1667093 h 4848849"/>
                <a:gd name="connsiteX175" fmla="*/ 700166 w 2619292"/>
                <a:gd name="connsiteY175" fmla="*/ 1600973 h 4848849"/>
                <a:gd name="connsiteX176" fmla="*/ 539588 w 2619292"/>
                <a:gd name="connsiteY176" fmla="*/ 1402613 h 4848849"/>
                <a:gd name="connsiteX177" fmla="*/ 539588 w 2619292"/>
                <a:gd name="connsiteY177" fmla="*/ 1402613 h 4848849"/>
                <a:gd name="connsiteX178" fmla="*/ 501805 w 2619292"/>
                <a:gd name="connsiteY178" fmla="*/ 1374275 h 4848849"/>
                <a:gd name="connsiteX179" fmla="*/ 501805 w 2619292"/>
                <a:gd name="connsiteY179" fmla="*/ 1374275 h 4848849"/>
                <a:gd name="connsiteX180" fmla="*/ 501805 w 2619292"/>
                <a:gd name="connsiteY180" fmla="*/ 1374275 h 4848849"/>
                <a:gd name="connsiteX181" fmla="*/ 501805 w 2619292"/>
                <a:gd name="connsiteY181" fmla="*/ 1374275 h 4848849"/>
                <a:gd name="connsiteX182" fmla="*/ 520697 w 2619292"/>
                <a:gd name="connsiteY182" fmla="*/ 1357745 h 4848849"/>
                <a:gd name="connsiteX183" fmla="*/ 501805 w 2619292"/>
                <a:gd name="connsiteY183" fmla="*/ 1374275 h 4848849"/>
                <a:gd name="connsiteX184" fmla="*/ 449853 w 2619292"/>
                <a:gd name="connsiteY184" fmla="*/ 1279818 h 4848849"/>
                <a:gd name="connsiteX185" fmla="*/ 430962 w 2619292"/>
                <a:gd name="connsiteY185" fmla="*/ 1249119 h 4848849"/>
                <a:gd name="connsiteX186" fmla="*/ 390818 w 2619292"/>
                <a:gd name="connsiteY186" fmla="*/ 1204252 h 4848849"/>
                <a:gd name="connsiteX187" fmla="*/ 291637 w 2619292"/>
                <a:gd name="connsiteY187" fmla="*/ 1138132 h 4848849"/>
                <a:gd name="connsiteX188" fmla="*/ 265662 w 2619292"/>
                <a:gd name="connsiteY188" fmla="*/ 1116879 h 4848849"/>
                <a:gd name="connsiteX189" fmla="*/ 265662 w 2619292"/>
                <a:gd name="connsiteY189" fmla="*/ 1116879 h 4848849"/>
                <a:gd name="connsiteX190" fmla="*/ 225517 w 2619292"/>
                <a:gd name="connsiteY190" fmla="*/ 1095626 h 4848849"/>
                <a:gd name="connsiteX191" fmla="*/ 227878 w 2619292"/>
                <a:gd name="connsiteY191" fmla="*/ 1090903 h 4848849"/>
                <a:gd name="connsiteX192" fmla="*/ 225517 w 2619292"/>
                <a:gd name="connsiteY192" fmla="*/ 1095626 h 4848849"/>
                <a:gd name="connsiteX193" fmla="*/ 206626 w 2619292"/>
                <a:gd name="connsiteY193" fmla="*/ 1093264 h 4848849"/>
                <a:gd name="connsiteX194" fmla="*/ 166481 w 2619292"/>
                <a:gd name="connsiteY194" fmla="*/ 1057843 h 4848849"/>
                <a:gd name="connsiteX195" fmla="*/ 173566 w 2619292"/>
                <a:gd name="connsiteY195" fmla="*/ 1048397 h 4848849"/>
                <a:gd name="connsiteX196" fmla="*/ 166481 w 2619292"/>
                <a:gd name="connsiteY196" fmla="*/ 1057843 h 4848849"/>
                <a:gd name="connsiteX197" fmla="*/ 164120 w 2619292"/>
                <a:gd name="connsiteY197" fmla="*/ 1043674 h 4848849"/>
                <a:gd name="connsiteX198" fmla="*/ 164120 w 2619292"/>
                <a:gd name="connsiteY198" fmla="*/ 1043674 h 4848849"/>
                <a:gd name="connsiteX199" fmla="*/ 131060 w 2619292"/>
                <a:gd name="connsiteY199" fmla="*/ 989361 h 4848849"/>
                <a:gd name="connsiteX200" fmla="*/ 135783 w 2619292"/>
                <a:gd name="connsiteY200" fmla="*/ 944494 h 4848849"/>
                <a:gd name="connsiteX201" fmla="*/ 140505 w 2619292"/>
                <a:gd name="connsiteY201" fmla="*/ 852398 h 4848849"/>
                <a:gd name="connsiteX202" fmla="*/ 197180 w 2619292"/>
                <a:gd name="connsiteY202" fmla="*/ 772109 h 4848849"/>
                <a:gd name="connsiteX203" fmla="*/ 213710 w 2619292"/>
                <a:gd name="connsiteY203" fmla="*/ 710712 h 4848849"/>
                <a:gd name="connsiteX204" fmla="*/ 197180 w 2619292"/>
                <a:gd name="connsiteY204" fmla="*/ 772109 h 4848849"/>
                <a:gd name="connsiteX205" fmla="*/ 140505 w 2619292"/>
                <a:gd name="connsiteY205" fmla="*/ 852398 h 4848849"/>
                <a:gd name="connsiteX206" fmla="*/ 135783 w 2619292"/>
                <a:gd name="connsiteY206" fmla="*/ 944494 h 4848849"/>
                <a:gd name="connsiteX207" fmla="*/ 131060 w 2619292"/>
                <a:gd name="connsiteY207" fmla="*/ 989361 h 4848849"/>
                <a:gd name="connsiteX208" fmla="*/ 83831 w 2619292"/>
                <a:gd name="connsiteY208" fmla="*/ 932687 h 4848849"/>
                <a:gd name="connsiteX209" fmla="*/ 74385 w 2619292"/>
                <a:gd name="connsiteY209" fmla="*/ 930326 h 4848849"/>
                <a:gd name="connsiteX210" fmla="*/ 34241 w 2619292"/>
                <a:gd name="connsiteY210" fmla="*/ 861844 h 4848849"/>
                <a:gd name="connsiteX211" fmla="*/ 8265 w 2619292"/>
                <a:gd name="connsiteY211" fmla="*/ 812254 h 4848849"/>
                <a:gd name="connsiteX212" fmla="*/ 12988 w 2619292"/>
                <a:gd name="connsiteY212" fmla="*/ 786278 h 4848849"/>
                <a:gd name="connsiteX213" fmla="*/ 17711 w 2619292"/>
                <a:gd name="connsiteY213" fmla="*/ 800446 h 4848849"/>
                <a:gd name="connsiteX214" fmla="*/ 12988 w 2619292"/>
                <a:gd name="connsiteY214" fmla="*/ 786278 h 4848849"/>
                <a:gd name="connsiteX215" fmla="*/ 17711 w 2619292"/>
                <a:gd name="connsiteY215" fmla="*/ 769748 h 4848849"/>
                <a:gd name="connsiteX216" fmla="*/ 10626 w 2619292"/>
                <a:gd name="connsiteY216" fmla="*/ 654037 h 4848849"/>
                <a:gd name="connsiteX217" fmla="*/ 46048 w 2619292"/>
                <a:gd name="connsiteY217" fmla="*/ 639869 h 4848849"/>
                <a:gd name="connsiteX218" fmla="*/ 60217 w 2619292"/>
                <a:gd name="connsiteY218" fmla="*/ 632785 h 4848849"/>
                <a:gd name="connsiteX219" fmla="*/ 48409 w 2619292"/>
                <a:gd name="connsiteY219" fmla="*/ 613893 h 4848849"/>
                <a:gd name="connsiteX220" fmla="*/ 34241 w 2619292"/>
                <a:gd name="connsiteY220" fmla="*/ 606809 h 4848849"/>
                <a:gd name="connsiteX221" fmla="*/ 24795 w 2619292"/>
                <a:gd name="connsiteY221" fmla="*/ 561942 h 4848849"/>
                <a:gd name="connsiteX222" fmla="*/ 142867 w 2619292"/>
                <a:gd name="connsiteY222" fmla="*/ 413171 h 4848849"/>
                <a:gd name="connsiteX223" fmla="*/ 175927 w 2619292"/>
                <a:gd name="connsiteY223" fmla="*/ 380111 h 4848849"/>
                <a:gd name="connsiteX224" fmla="*/ 175927 w 2619292"/>
                <a:gd name="connsiteY224" fmla="*/ 380111 h 4848849"/>
                <a:gd name="connsiteX225" fmla="*/ 180650 w 2619292"/>
                <a:gd name="connsiteY225" fmla="*/ 344689 h 4848849"/>
                <a:gd name="connsiteX226" fmla="*/ 277469 w 2619292"/>
                <a:gd name="connsiteY226" fmla="*/ 330521 h 4848849"/>
                <a:gd name="connsiteX227" fmla="*/ 303445 w 2619292"/>
                <a:gd name="connsiteY227" fmla="*/ 309268 h 4848849"/>
                <a:gd name="connsiteX228" fmla="*/ 428600 w 2619292"/>
                <a:gd name="connsiteY228" fmla="*/ 271485 h 4848849"/>
                <a:gd name="connsiteX229" fmla="*/ 485275 w 2619292"/>
                <a:gd name="connsiteY229" fmla="*/ 245509 h 4848849"/>
                <a:gd name="connsiteX230" fmla="*/ 494721 w 2619292"/>
                <a:gd name="connsiteY230" fmla="*/ 221895 h 4848849"/>
                <a:gd name="connsiteX231" fmla="*/ 475829 w 2619292"/>
                <a:gd name="connsiteY231" fmla="*/ 172305 h 4848849"/>
                <a:gd name="connsiteX232" fmla="*/ 527781 w 2619292"/>
                <a:gd name="connsiteY232" fmla="*/ 151052 h 4848849"/>
                <a:gd name="connsiteX233" fmla="*/ 527781 w 2619292"/>
                <a:gd name="connsiteY233" fmla="*/ 151052 h 4848849"/>
                <a:gd name="connsiteX234" fmla="*/ 475829 w 2619292"/>
                <a:gd name="connsiteY234" fmla="*/ 172305 h 4848849"/>
                <a:gd name="connsiteX235" fmla="*/ 494721 w 2619292"/>
                <a:gd name="connsiteY235" fmla="*/ 221895 h 4848849"/>
                <a:gd name="connsiteX236" fmla="*/ 485275 w 2619292"/>
                <a:gd name="connsiteY236" fmla="*/ 245509 h 4848849"/>
                <a:gd name="connsiteX237" fmla="*/ 428600 w 2619292"/>
                <a:gd name="connsiteY237" fmla="*/ 271485 h 4848849"/>
                <a:gd name="connsiteX238" fmla="*/ 303445 w 2619292"/>
                <a:gd name="connsiteY238" fmla="*/ 309268 h 4848849"/>
                <a:gd name="connsiteX239" fmla="*/ 277469 w 2619292"/>
                <a:gd name="connsiteY239" fmla="*/ 330521 h 4848849"/>
                <a:gd name="connsiteX240" fmla="*/ 180650 w 2619292"/>
                <a:gd name="connsiteY240" fmla="*/ 344689 h 4848849"/>
                <a:gd name="connsiteX241" fmla="*/ 192457 w 2619292"/>
                <a:gd name="connsiteY241" fmla="*/ 304545 h 4848849"/>
                <a:gd name="connsiteX242" fmla="*/ 237324 w 2619292"/>
                <a:gd name="connsiteY242" fmla="*/ 302184 h 4848849"/>
                <a:gd name="connsiteX243" fmla="*/ 237324 w 2619292"/>
                <a:gd name="connsiteY243" fmla="*/ 302184 h 4848849"/>
                <a:gd name="connsiteX244" fmla="*/ 192457 w 2619292"/>
                <a:gd name="connsiteY244" fmla="*/ 304545 h 4848849"/>
                <a:gd name="connsiteX245" fmla="*/ 308167 w 2619292"/>
                <a:gd name="connsiteY245" fmla="*/ 238425 h 4848849"/>
                <a:gd name="connsiteX246" fmla="*/ 308167 w 2619292"/>
                <a:gd name="connsiteY246" fmla="*/ 238425 h 4848849"/>
                <a:gd name="connsiteX247" fmla="*/ 360119 w 2619292"/>
                <a:gd name="connsiteY247" fmla="*/ 217172 h 4848849"/>
                <a:gd name="connsiteX248" fmla="*/ 393179 w 2619292"/>
                <a:gd name="connsiteY248" fmla="*/ 181750 h 4848849"/>
                <a:gd name="connsiteX249" fmla="*/ 393179 w 2619292"/>
                <a:gd name="connsiteY249" fmla="*/ 181750 h 4848849"/>
                <a:gd name="connsiteX250" fmla="*/ 369565 w 2619292"/>
                <a:gd name="connsiteY250" fmla="*/ 151052 h 4848849"/>
                <a:gd name="connsiteX251" fmla="*/ 355396 w 2619292"/>
                <a:gd name="connsiteY251" fmla="*/ 92016 h 4848849"/>
                <a:gd name="connsiteX252" fmla="*/ 362480 w 2619292"/>
                <a:gd name="connsiteY252" fmla="*/ 47149 h 4848849"/>
                <a:gd name="connsiteX253" fmla="*/ 419155 w 2619292"/>
                <a:gd name="connsiteY253" fmla="*/ 7004 h 4848849"/>
                <a:gd name="connsiteX254" fmla="*/ 464022 w 2619292"/>
                <a:gd name="connsiteY254" fmla="*/ 9366 h 4848849"/>
                <a:gd name="connsiteX255" fmla="*/ 575010 w 2619292"/>
                <a:gd name="connsiteY255" fmla="*/ 47149 h 4848849"/>
                <a:gd name="connsiteX256" fmla="*/ 603347 w 2619292"/>
                <a:gd name="connsiteY256" fmla="*/ 49510 h 4848849"/>
                <a:gd name="connsiteX257" fmla="*/ 733226 w 2619292"/>
                <a:gd name="connsiteY257" fmla="*/ 49510 h 4848849"/>
                <a:gd name="connsiteX258" fmla="*/ 763924 w 2619292"/>
                <a:gd name="connsiteY258" fmla="*/ 66040 h 4848849"/>
                <a:gd name="connsiteX259" fmla="*/ 846575 w 2619292"/>
                <a:gd name="connsiteY259" fmla="*/ 87293 h 4848849"/>
                <a:gd name="connsiteX260" fmla="*/ 922141 w 2619292"/>
                <a:gd name="connsiteY260" fmla="*/ 96739 h 4848849"/>
                <a:gd name="connsiteX261" fmla="*/ 983538 w 2619292"/>
                <a:gd name="connsiteY261" fmla="*/ 101462 h 4848849"/>
                <a:gd name="connsiteX262" fmla="*/ 1049658 w 2619292"/>
                <a:gd name="connsiteY262" fmla="*/ 134522 h 4848849"/>
                <a:gd name="connsiteX263" fmla="*/ 1103971 w 2619292"/>
                <a:gd name="connsiteY263" fmla="*/ 198280 h 4848849"/>
                <a:gd name="connsiteX264" fmla="*/ 1153561 w 2619292"/>
                <a:gd name="connsiteY264" fmla="*/ 226618 h 4848849"/>
                <a:gd name="connsiteX265" fmla="*/ 1153561 w 2619292"/>
                <a:gd name="connsiteY265" fmla="*/ 226618 h 4848849"/>
                <a:gd name="connsiteX266" fmla="*/ 1217320 w 2619292"/>
                <a:gd name="connsiteY266" fmla="*/ 278569 h 4848849"/>
                <a:gd name="connsiteX267" fmla="*/ 1226766 w 2619292"/>
                <a:gd name="connsiteY267" fmla="*/ 290376 h 4848849"/>
                <a:gd name="connsiteX268" fmla="*/ 1226766 w 2619292"/>
                <a:gd name="connsiteY268" fmla="*/ 290376 h 4848849"/>
                <a:gd name="connsiteX269" fmla="*/ 1281079 w 2619292"/>
                <a:gd name="connsiteY269" fmla="*/ 335244 h 4848849"/>
                <a:gd name="connsiteX270" fmla="*/ 1281079 w 2619292"/>
                <a:gd name="connsiteY270" fmla="*/ 335244 h 4848849"/>
                <a:gd name="connsiteX271" fmla="*/ 1356645 w 2619292"/>
                <a:gd name="connsiteY271" fmla="*/ 361219 h 4848849"/>
                <a:gd name="connsiteX272" fmla="*/ 1380259 w 2619292"/>
                <a:gd name="connsiteY272" fmla="*/ 375388 h 4848849"/>
                <a:gd name="connsiteX273" fmla="*/ 1432211 w 2619292"/>
                <a:gd name="connsiteY273" fmla="*/ 458038 h 4848849"/>
                <a:gd name="connsiteX274" fmla="*/ 1432211 w 2619292"/>
                <a:gd name="connsiteY274" fmla="*/ 458038 h 4848849"/>
                <a:gd name="connsiteX275" fmla="*/ 1507777 w 2619292"/>
                <a:gd name="connsiteY275" fmla="*/ 533604 h 4848849"/>
                <a:gd name="connsiteX276" fmla="*/ 1559728 w 2619292"/>
                <a:gd name="connsiteY276" fmla="*/ 580833 h 4848849"/>
                <a:gd name="connsiteX277" fmla="*/ 1691969 w 2619292"/>
                <a:gd name="connsiteY277" fmla="*/ 708351 h 4848849"/>
                <a:gd name="connsiteX278" fmla="*/ 1751004 w 2619292"/>
                <a:gd name="connsiteY278" fmla="*/ 798085 h 4848849"/>
                <a:gd name="connsiteX279" fmla="*/ 1713222 w 2619292"/>
                <a:gd name="connsiteY279" fmla="*/ 786278 h 4848849"/>
                <a:gd name="connsiteX280" fmla="*/ 1632933 w 2619292"/>
                <a:gd name="connsiteY280" fmla="*/ 739049 h 4848849"/>
                <a:gd name="connsiteX281" fmla="*/ 1628210 w 2619292"/>
                <a:gd name="connsiteY281" fmla="*/ 746133 h 4848849"/>
                <a:gd name="connsiteX282" fmla="*/ 1661270 w 2619292"/>
                <a:gd name="connsiteY282" fmla="*/ 831145 h 4848849"/>
                <a:gd name="connsiteX283" fmla="*/ 1668354 w 2619292"/>
                <a:gd name="connsiteY283" fmla="*/ 838229 h 4848849"/>
                <a:gd name="connsiteX284" fmla="*/ 1661270 w 2619292"/>
                <a:gd name="connsiteY284" fmla="*/ 831145 h 4848849"/>
                <a:gd name="connsiteX285" fmla="*/ 1628210 w 2619292"/>
                <a:gd name="connsiteY285" fmla="*/ 746133 h 4848849"/>
                <a:gd name="connsiteX286" fmla="*/ 1632933 w 2619292"/>
                <a:gd name="connsiteY286" fmla="*/ 739049 h 4848849"/>
                <a:gd name="connsiteX287" fmla="*/ 1713222 w 2619292"/>
                <a:gd name="connsiteY287" fmla="*/ 786278 h 4848849"/>
                <a:gd name="connsiteX288" fmla="*/ 1680161 w 2619292"/>
                <a:gd name="connsiteY288" fmla="*/ 835868 h 4848849"/>
                <a:gd name="connsiteX289" fmla="*/ 1680161 w 2619292"/>
                <a:gd name="connsiteY289" fmla="*/ 835868 h 4848849"/>
                <a:gd name="connsiteX290" fmla="*/ 1713222 w 2619292"/>
                <a:gd name="connsiteY290" fmla="*/ 786278 h 4848849"/>
                <a:gd name="connsiteX291" fmla="*/ 1751004 w 2619292"/>
                <a:gd name="connsiteY291" fmla="*/ 798085 h 4848849"/>
                <a:gd name="connsiteX292" fmla="*/ 1758089 w 2619292"/>
                <a:gd name="connsiteY292" fmla="*/ 805169 h 4848849"/>
                <a:gd name="connsiteX293" fmla="*/ 1758089 w 2619292"/>
                <a:gd name="connsiteY293" fmla="*/ 805169 h 4848849"/>
                <a:gd name="connsiteX294" fmla="*/ 1819486 w 2619292"/>
                <a:gd name="connsiteY294" fmla="*/ 892542 h 4848849"/>
                <a:gd name="connsiteX295" fmla="*/ 1769896 w 2619292"/>
                <a:gd name="connsiteY295" fmla="*/ 880735 h 4848849"/>
                <a:gd name="connsiteX296" fmla="*/ 1819486 w 2619292"/>
                <a:gd name="connsiteY296" fmla="*/ 892542 h 4848849"/>
                <a:gd name="connsiteX297" fmla="*/ 1883245 w 2619292"/>
                <a:gd name="connsiteY297" fmla="*/ 979916 h 4848849"/>
                <a:gd name="connsiteX298" fmla="*/ 1883245 w 2619292"/>
                <a:gd name="connsiteY298" fmla="*/ 979916 h 4848849"/>
                <a:gd name="connsiteX299" fmla="*/ 1895052 w 2619292"/>
                <a:gd name="connsiteY299" fmla="*/ 996446 h 4848849"/>
                <a:gd name="connsiteX300" fmla="*/ 1880883 w 2619292"/>
                <a:gd name="connsiteY300" fmla="*/ 998807 h 4848849"/>
                <a:gd name="connsiteX301" fmla="*/ 1876161 w 2619292"/>
                <a:gd name="connsiteY301" fmla="*/ 994084 h 4848849"/>
                <a:gd name="connsiteX302" fmla="*/ 1880883 w 2619292"/>
                <a:gd name="connsiteY302" fmla="*/ 998807 h 4848849"/>
                <a:gd name="connsiteX303" fmla="*/ 1895052 w 2619292"/>
                <a:gd name="connsiteY303" fmla="*/ 996446 h 4848849"/>
                <a:gd name="connsiteX304" fmla="*/ 1939919 w 2619292"/>
                <a:gd name="connsiteY304" fmla="*/ 1060204 h 4848849"/>
                <a:gd name="connsiteX305" fmla="*/ 2003678 w 2619292"/>
                <a:gd name="connsiteY305" fmla="*/ 1119240 h 4848849"/>
                <a:gd name="connsiteX306" fmla="*/ 2003678 w 2619292"/>
                <a:gd name="connsiteY306" fmla="*/ 1119240 h 4848849"/>
                <a:gd name="connsiteX307" fmla="*/ 1939919 w 2619292"/>
                <a:gd name="connsiteY307" fmla="*/ 1060204 h 4848849"/>
                <a:gd name="connsiteX308" fmla="*/ 1991871 w 2619292"/>
                <a:gd name="connsiteY308" fmla="*/ 1090903 h 4848849"/>
                <a:gd name="connsiteX309" fmla="*/ 2003678 w 2619292"/>
                <a:gd name="connsiteY309" fmla="*/ 1119240 h 4848849"/>
                <a:gd name="connsiteX310" fmla="*/ 2036738 w 2619292"/>
                <a:gd name="connsiteY310" fmla="*/ 1182999 h 4848849"/>
                <a:gd name="connsiteX311" fmla="*/ 1989510 w 2619292"/>
                <a:gd name="connsiteY311" fmla="*/ 1145216 h 4848849"/>
                <a:gd name="connsiteX312" fmla="*/ 1989510 w 2619292"/>
                <a:gd name="connsiteY312" fmla="*/ 1145216 h 4848849"/>
                <a:gd name="connsiteX313" fmla="*/ 2036738 w 2619292"/>
                <a:gd name="connsiteY313" fmla="*/ 1182999 h 4848849"/>
                <a:gd name="connsiteX314" fmla="*/ 2074521 w 2619292"/>
                <a:gd name="connsiteY314" fmla="*/ 1239674 h 4848849"/>
                <a:gd name="connsiteX315" fmla="*/ 2091051 w 2619292"/>
                <a:gd name="connsiteY315" fmla="*/ 1275095 h 4848849"/>
                <a:gd name="connsiteX316" fmla="*/ 2216207 w 2619292"/>
                <a:gd name="connsiteY316" fmla="*/ 1482901 h 4848849"/>
                <a:gd name="connsiteX317" fmla="*/ 2291773 w 2619292"/>
                <a:gd name="connsiteY317" fmla="*/ 1622226 h 4848849"/>
                <a:gd name="connsiteX318" fmla="*/ 2294135 w 2619292"/>
                <a:gd name="connsiteY318" fmla="*/ 1629310 h 4848849"/>
                <a:gd name="connsiteX319" fmla="*/ 2322472 w 2619292"/>
                <a:gd name="connsiteY319" fmla="*/ 1742659 h 4848849"/>
                <a:gd name="connsiteX320" fmla="*/ 2320111 w 2619292"/>
                <a:gd name="connsiteY320" fmla="*/ 1749744 h 4848849"/>
                <a:gd name="connsiteX321" fmla="*/ 2322472 w 2619292"/>
                <a:gd name="connsiteY321" fmla="*/ 1742659 h 4848849"/>
                <a:gd name="connsiteX322" fmla="*/ 2381508 w 2619292"/>
                <a:gd name="connsiteY322" fmla="*/ 1832394 h 4848849"/>
                <a:gd name="connsiteX323" fmla="*/ 2381508 w 2619292"/>
                <a:gd name="connsiteY323" fmla="*/ 1832394 h 4848849"/>
                <a:gd name="connsiteX324" fmla="*/ 2343725 w 2619292"/>
                <a:gd name="connsiteY324" fmla="*/ 1825309 h 4848849"/>
                <a:gd name="connsiteX325" fmla="*/ 2381508 w 2619292"/>
                <a:gd name="connsiteY325" fmla="*/ 1832394 h 4848849"/>
                <a:gd name="connsiteX326" fmla="*/ 2402761 w 2619292"/>
                <a:gd name="connsiteY326" fmla="*/ 1886707 h 4848849"/>
                <a:gd name="connsiteX327" fmla="*/ 2398038 w 2619292"/>
                <a:gd name="connsiteY327" fmla="*/ 1898514 h 4848849"/>
                <a:gd name="connsiteX328" fmla="*/ 2402761 w 2619292"/>
                <a:gd name="connsiteY328" fmla="*/ 1886707 h 4848849"/>
                <a:gd name="connsiteX329" fmla="*/ 2421652 w 2619292"/>
                <a:gd name="connsiteY329" fmla="*/ 1941020 h 4848849"/>
                <a:gd name="connsiteX330" fmla="*/ 2421652 w 2619292"/>
                <a:gd name="connsiteY330" fmla="*/ 1941020 h 4848849"/>
                <a:gd name="connsiteX331" fmla="*/ 2433460 w 2619292"/>
                <a:gd name="connsiteY331" fmla="*/ 1992972 h 4848849"/>
                <a:gd name="connsiteX332" fmla="*/ 2433460 w 2619292"/>
                <a:gd name="connsiteY332" fmla="*/ 1992972 h 4848849"/>
                <a:gd name="connsiteX333" fmla="*/ 2433460 w 2619292"/>
                <a:gd name="connsiteY333" fmla="*/ 1992972 h 4848849"/>
                <a:gd name="connsiteX334" fmla="*/ 2511387 w 2619292"/>
                <a:gd name="connsiteY334" fmla="*/ 2181886 h 4848849"/>
                <a:gd name="connsiteX335" fmla="*/ 2549170 w 2619292"/>
                <a:gd name="connsiteY335" fmla="*/ 2358994 h 4848849"/>
                <a:gd name="connsiteX336" fmla="*/ 2572784 w 2619292"/>
                <a:gd name="connsiteY336" fmla="*/ 2448729 h 4848849"/>
                <a:gd name="connsiteX337" fmla="*/ 2575146 w 2619292"/>
                <a:gd name="connsiteY337" fmla="*/ 2507765 h 4848849"/>
                <a:gd name="connsiteX338" fmla="*/ 2591676 w 2619292"/>
                <a:gd name="connsiteY338" fmla="*/ 2696679 h 4848849"/>
                <a:gd name="connsiteX339" fmla="*/ 2591676 w 2619292"/>
                <a:gd name="connsiteY339" fmla="*/ 2696679 h 4848849"/>
                <a:gd name="connsiteX340" fmla="*/ 2596398 w 2619292"/>
                <a:gd name="connsiteY340" fmla="*/ 2732101 h 4848849"/>
                <a:gd name="connsiteX341" fmla="*/ 2582230 w 2619292"/>
                <a:gd name="connsiteY341" fmla="*/ 2791137 h 4848849"/>
                <a:gd name="connsiteX342" fmla="*/ 2608206 w 2619292"/>
                <a:gd name="connsiteY342" fmla="*/ 2840727 h 4848849"/>
                <a:gd name="connsiteX343" fmla="*/ 2605844 w 2619292"/>
                <a:gd name="connsiteY343" fmla="*/ 3050895 h 4848849"/>
                <a:gd name="connsiteX344" fmla="*/ 2605844 w 2619292"/>
                <a:gd name="connsiteY344" fmla="*/ 3050895 h 4848849"/>
                <a:gd name="connsiteX345" fmla="*/ 435685 w 2619292"/>
                <a:gd name="connsiteY345" fmla="*/ 172305 h 4848849"/>
                <a:gd name="connsiteX346" fmla="*/ 435685 w 2619292"/>
                <a:gd name="connsiteY346" fmla="*/ 172305 h 4848849"/>
                <a:gd name="connsiteX347" fmla="*/ 421516 w 2619292"/>
                <a:gd name="connsiteY347" fmla="*/ 179389 h 4848849"/>
                <a:gd name="connsiteX348" fmla="*/ 435685 w 2619292"/>
                <a:gd name="connsiteY348" fmla="*/ 172305 h 4848849"/>
                <a:gd name="connsiteX349" fmla="*/ 494721 w 2619292"/>
                <a:gd name="connsiteY349" fmla="*/ 77847 h 4848849"/>
                <a:gd name="connsiteX350" fmla="*/ 440408 w 2619292"/>
                <a:gd name="connsiteY350" fmla="*/ 63679 h 4848849"/>
                <a:gd name="connsiteX351" fmla="*/ 433323 w 2619292"/>
                <a:gd name="connsiteY351" fmla="*/ 94377 h 4848849"/>
                <a:gd name="connsiteX352" fmla="*/ 416793 w 2619292"/>
                <a:gd name="connsiteY352" fmla="*/ 139244 h 4848849"/>
                <a:gd name="connsiteX353" fmla="*/ 416793 w 2619292"/>
                <a:gd name="connsiteY353" fmla="*/ 139244 h 4848849"/>
                <a:gd name="connsiteX354" fmla="*/ 416793 w 2619292"/>
                <a:gd name="connsiteY354" fmla="*/ 139244 h 4848849"/>
                <a:gd name="connsiteX355" fmla="*/ 433323 w 2619292"/>
                <a:gd name="connsiteY355" fmla="*/ 94377 h 4848849"/>
                <a:gd name="connsiteX356" fmla="*/ 440408 w 2619292"/>
                <a:gd name="connsiteY356" fmla="*/ 63679 h 4848849"/>
                <a:gd name="connsiteX357" fmla="*/ 494721 w 2619292"/>
                <a:gd name="connsiteY357" fmla="*/ 77847 h 4848849"/>
                <a:gd name="connsiteX358" fmla="*/ 178288 w 2619292"/>
                <a:gd name="connsiteY358" fmla="*/ 384834 h 4848849"/>
                <a:gd name="connsiteX359" fmla="*/ 183011 w 2619292"/>
                <a:gd name="connsiteY359" fmla="*/ 399002 h 4848849"/>
                <a:gd name="connsiteX360" fmla="*/ 192457 w 2619292"/>
                <a:gd name="connsiteY360" fmla="*/ 469845 h 4848849"/>
                <a:gd name="connsiteX361" fmla="*/ 192457 w 2619292"/>
                <a:gd name="connsiteY361" fmla="*/ 469845 h 4848849"/>
                <a:gd name="connsiteX362" fmla="*/ 183011 w 2619292"/>
                <a:gd name="connsiteY362" fmla="*/ 399002 h 4848849"/>
                <a:gd name="connsiteX363" fmla="*/ 178288 w 2619292"/>
                <a:gd name="connsiteY363" fmla="*/ 384834 h 4848849"/>
                <a:gd name="connsiteX364" fmla="*/ 131060 w 2619292"/>
                <a:gd name="connsiteY364" fmla="*/ 491098 h 4848849"/>
                <a:gd name="connsiteX365" fmla="*/ 133421 w 2619292"/>
                <a:gd name="connsiteY365" fmla="*/ 505267 h 4848849"/>
                <a:gd name="connsiteX366" fmla="*/ 131060 w 2619292"/>
                <a:gd name="connsiteY366" fmla="*/ 491098 h 4848849"/>
                <a:gd name="connsiteX367" fmla="*/ 140505 w 2619292"/>
                <a:gd name="connsiteY367" fmla="*/ 484014 h 4848849"/>
                <a:gd name="connsiteX368" fmla="*/ 131060 w 2619292"/>
                <a:gd name="connsiteY368" fmla="*/ 491098 h 4848849"/>
                <a:gd name="connsiteX369" fmla="*/ 123975 w 2619292"/>
                <a:gd name="connsiteY369" fmla="*/ 554857 h 4848849"/>
                <a:gd name="connsiteX370" fmla="*/ 126337 w 2619292"/>
                <a:gd name="connsiteY370" fmla="*/ 550134 h 4848849"/>
                <a:gd name="connsiteX371" fmla="*/ 131060 w 2619292"/>
                <a:gd name="connsiteY371" fmla="*/ 535966 h 4848849"/>
                <a:gd name="connsiteX372" fmla="*/ 126337 w 2619292"/>
                <a:gd name="connsiteY372" fmla="*/ 550134 h 4848849"/>
                <a:gd name="connsiteX373" fmla="*/ 123975 w 2619292"/>
                <a:gd name="connsiteY373" fmla="*/ 554857 h 4848849"/>
                <a:gd name="connsiteX374" fmla="*/ 81470 w 2619292"/>
                <a:gd name="connsiteY374" fmla="*/ 892542 h 4848849"/>
                <a:gd name="connsiteX375" fmla="*/ 64940 w 2619292"/>
                <a:gd name="connsiteY375" fmla="*/ 871290 h 4848849"/>
                <a:gd name="connsiteX376" fmla="*/ 57855 w 2619292"/>
                <a:gd name="connsiteY376" fmla="*/ 861844 h 4848849"/>
                <a:gd name="connsiteX377" fmla="*/ 64940 w 2619292"/>
                <a:gd name="connsiteY377" fmla="*/ 871290 h 4848849"/>
                <a:gd name="connsiteX378" fmla="*/ 53132 w 2619292"/>
                <a:gd name="connsiteY378" fmla="*/ 871290 h 4848849"/>
                <a:gd name="connsiteX379" fmla="*/ 64940 w 2619292"/>
                <a:gd name="connsiteY379" fmla="*/ 871290 h 4848849"/>
                <a:gd name="connsiteX380" fmla="*/ 81470 w 2619292"/>
                <a:gd name="connsiteY380" fmla="*/ 892542 h 4848849"/>
                <a:gd name="connsiteX381" fmla="*/ 208987 w 2619292"/>
                <a:gd name="connsiteY381" fmla="*/ 491098 h 4848849"/>
                <a:gd name="connsiteX382" fmla="*/ 197180 w 2619292"/>
                <a:gd name="connsiteY382" fmla="*/ 547773 h 4848849"/>
                <a:gd name="connsiteX383" fmla="*/ 159397 w 2619292"/>
                <a:gd name="connsiteY383" fmla="*/ 595002 h 4848849"/>
                <a:gd name="connsiteX384" fmla="*/ 142867 w 2619292"/>
                <a:gd name="connsiteY384" fmla="*/ 597363 h 4848849"/>
                <a:gd name="connsiteX385" fmla="*/ 161758 w 2619292"/>
                <a:gd name="connsiteY385" fmla="*/ 524158 h 4848849"/>
                <a:gd name="connsiteX386" fmla="*/ 166481 w 2619292"/>
                <a:gd name="connsiteY386" fmla="*/ 512351 h 4848849"/>
                <a:gd name="connsiteX387" fmla="*/ 161758 w 2619292"/>
                <a:gd name="connsiteY387" fmla="*/ 524158 h 4848849"/>
                <a:gd name="connsiteX388" fmla="*/ 142867 w 2619292"/>
                <a:gd name="connsiteY388" fmla="*/ 597363 h 4848849"/>
                <a:gd name="connsiteX389" fmla="*/ 131060 w 2619292"/>
                <a:gd name="connsiteY389" fmla="*/ 592640 h 4848849"/>
                <a:gd name="connsiteX390" fmla="*/ 123975 w 2619292"/>
                <a:gd name="connsiteY390" fmla="*/ 580833 h 4848849"/>
                <a:gd name="connsiteX391" fmla="*/ 131060 w 2619292"/>
                <a:gd name="connsiteY391" fmla="*/ 592640 h 4848849"/>
                <a:gd name="connsiteX392" fmla="*/ 83831 w 2619292"/>
                <a:gd name="connsiteY392" fmla="*/ 646953 h 4848849"/>
                <a:gd name="connsiteX393" fmla="*/ 83831 w 2619292"/>
                <a:gd name="connsiteY393" fmla="*/ 646953 h 4848849"/>
                <a:gd name="connsiteX394" fmla="*/ 83831 w 2619292"/>
                <a:gd name="connsiteY394" fmla="*/ 646953 h 4848849"/>
                <a:gd name="connsiteX395" fmla="*/ 131060 w 2619292"/>
                <a:gd name="connsiteY395" fmla="*/ 592640 h 4848849"/>
                <a:gd name="connsiteX396" fmla="*/ 142867 w 2619292"/>
                <a:gd name="connsiteY396" fmla="*/ 597363 h 4848849"/>
                <a:gd name="connsiteX397" fmla="*/ 159397 w 2619292"/>
                <a:gd name="connsiteY397" fmla="*/ 595002 h 4848849"/>
                <a:gd name="connsiteX398" fmla="*/ 197180 w 2619292"/>
                <a:gd name="connsiteY398" fmla="*/ 547773 h 4848849"/>
                <a:gd name="connsiteX399" fmla="*/ 208987 w 2619292"/>
                <a:gd name="connsiteY399" fmla="*/ 491098 h 4848849"/>
                <a:gd name="connsiteX400" fmla="*/ 230240 w 2619292"/>
                <a:gd name="connsiteY400" fmla="*/ 1050759 h 4848849"/>
                <a:gd name="connsiteX401" fmla="*/ 213710 w 2619292"/>
                <a:gd name="connsiteY401" fmla="*/ 1034229 h 4848849"/>
                <a:gd name="connsiteX402" fmla="*/ 208987 w 2619292"/>
                <a:gd name="connsiteY402" fmla="*/ 1031867 h 4848849"/>
                <a:gd name="connsiteX403" fmla="*/ 213710 w 2619292"/>
                <a:gd name="connsiteY403" fmla="*/ 1034229 h 4848849"/>
                <a:gd name="connsiteX404" fmla="*/ 211348 w 2619292"/>
                <a:gd name="connsiteY404" fmla="*/ 1055482 h 4848849"/>
                <a:gd name="connsiteX405" fmla="*/ 213710 w 2619292"/>
                <a:gd name="connsiteY405" fmla="*/ 1034229 h 4848849"/>
                <a:gd name="connsiteX406" fmla="*/ 230240 w 2619292"/>
                <a:gd name="connsiteY406" fmla="*/ 1050759 h 4848849"/>
                <a:gd name="connsiteX407" fmla="*/ 1011875 w 2619292"/>
                <a:gd name="connsiteY407" fmla="*/ 3506652 h 4848849"/>
                <a:gd name="connsiteX408" fmla="*/ 1011875 w 2619292"/>
                <a:gd name="connsiteY408" fmla="*/ 3506652 h 4848849"/>
                <a:gd name="connsiteX409" fmla="*/ 1016598 w 2619292"/>
                <a:gd name="connsiteY409" fmla="*/ 3532628 h 4848849"/>
                <a:gd name="connsiteX410" fmla="*/ 1011875 w 2619292"/>
                <a:gd name="connsiteY410" fmla="*/ 3506652 h 4848849"/>
                <a:gd name="connsiteX411" fmla="*/ 2494857 w 2619292"/>
                <a:gd name="connsiteY411" fmla="*/ 2583330 h 4848849"/>
                <a:gd name="connsiteX412" fmla="*/ 2494857 w 2619292"/>
                <a:gd name="connsiteY412" fmla="*/ 2583330 h 4848849"/>
                <a:gd name="connsiteX413" fmla="*/ 2499579 w 2619292"/>
                <a:gd name="connsiteY413" fmla="*/ 2507765 h 4848849"/>
                <a:gd name="connsiteX414" fmla="*/ 2494857 w 2619292"/>
                <a:gd name="connsiteY414" fmla="*/ 2583330 h 4848849"/>
                <a:gd name="connsiteX415" fmla="*/ 2475965 w 2619292"/>
                <a:gd name="connsiteY415" fmla="*/ 2328295 h 4848849"/>
                <a:gd name="connsiteX416" fmla="*/ 2499579 w 2619292"/>
                <a:gd name="connsiteY416" fmla="*/ 2392054 h 4848849"/>
                <a:gd name="connsiteX417" fmla="*/ 2490134 w 2619292"/>
                <a:gd name="connsiteY417" fmla="*/ 2488873 h 4848849"/>
                <a:gd name="connsiteX418" fmla="*/ 2490134 w 2619292"/>
                <a:gd name="connsiteY418" fmla="*/ 2488873 h 4848849"/>
                <a:gd name="connsiteX419" fmla="*/ 2499579 w 2619292"/>
                <a:gd name="connsiteY419" fmla="*/ 2392054 h 4848849"/>
                <a:gd name="connsiteX420" fmla="*/ 2475965 w 2619292"/>
                <a:gd name="connsiteY420" fmla="*/ 2328295 h 4848849"/>
                <a:gd name="connsiteX421" fmla="*/ 2376785 w 2619292"/>
                <a:gd name="connsiteY421" fmla="*/ 2004779 h 4848849"/>
                <a:gd name="connsiteX422" fmla="*/ 2388592 w 2619292"/>
                <a:gd name="connsiteY422" fmla="*/ 2028393 h 4848849"/>
                <a:gd name="connsiteX423" fmla="*/ 2409845 w 2619292"/>
                <a:gd name="connsiteY423" fmla="*/ 2113405 h 4848849"/>
                <a:gd name="connsiteX424" fmla="*/ 2428736 w 2619292"/>
                <a:gd name="connsiteY424" fmla="*/ 2262175 h 4848849"/>
                <a:gd name="connsiteX425" fmla="*/ 2419291 w 2619292"/>
                <a:gd name="connsiteY425" fmla="*/ 2257452 h 4848849"/>
                <a:gd name="connsiteX426" fmla="*/ 2419291 w 2619292"/>
                <a:gd name="connsiteY426" fmla="*/ 2257452 h 4848849"/>
                <a:gd name="connsiteX427" fmla="*/ 2428736 w 2619292"/>
                <a:gd name="connsiteY427" fmla="*/ 2262175 h 4848849"/>
                <a:gd name="connsiteX428" fmla="*/ 2440544 w 2619292"/>
                <a:gd name="connsiteY428" fmla="*/ 2285789 h 4848849"/>
                <a:gd name="connsiteX429" fmla="*/ 2440544 w 2619292"/>
                <a:gd name="connsiteY429" fmla="*/ 2285789 h 4848849"/>
                <a:gd name="connsiteX430" fmla="*/ 2461797 w 2619292"/>
                <a:gd name="connsiteY430" fmla="*/ 2314127 h 4848849"/>
                <a:gd name="connsiteX431" fmla="*/ 2461797 w 2619292"/>
                <a:gd name="connsiteY431" fmla="*/ 2314127 h 4848849"/>
                <a:gd name="connsiteX432" fmla="*/ 2440544 w 2619292"/>
                <a:gd name="connsiteY432" fmla="*/ 2285789 h 4848849"/>
                <a:gd name="connsiteX433" fmla="*/ 2428736 w 2619292"/>
                <a:gd name="connsiteY433" fmla="*/ 2262175 h 4848849"/>
                <a:gd name="connsiteX434" fmla="*/ 2409845 w 2619292"/>
                <a:gd name="connsiteY434" fmla="*/ 2113405 h 4848849"/>
                <a:gd name="connsiteX435" fmla="*/ 2388592 w 2619292"/>
                <a:gd name="connsiteY435" fmla="*/ 2028393 h 4848849"/>
                <a:gd name="connsiteX436" fmla="*/ 2376785 w 2619292"/>
                <a:gd name="connsiteY436" fmla="*/ 2004779 h 4848849"/>
                <a:gd name="connsiteX437" fmla="*/ 2379146 w 2619292"/>
                <a:gd name="connsiteY437" fmla="*/ 1997694 h 4848849"/>
                <a:gd name="connsiteX438" fmla="*/ 2386231 w 2619292"/>
                <a:gd name="connsiteY438" fmla="*/ 1983526 h 4848849"/>
                <a:gd name="connsiteX439" fmla="*/ 2386231 w 2619292"/>
                <a:gd name="connsiteY439" fmla="*/ 1983526 h 4848849"/>
                <a:gd name="connsiteX440" fmla="*/ 2386231 w 2619292"/>
                <a:gd name="connsiteY440" fmla="*/ 1983526 h 4848849"/>
                <a:gd name="connsiteX441" fmla="*/ 2379146 w 2619292"/>
                <a:gd name="connsiteY441" fmla="*/ 1997694 h 4848849"/>
                <a:gd name="connsiteX442" fmla="*/ 2376785 w 2619292"/>
                <a:gd name="connsiteY442" fmla="*/ 2004779 h 4848849"/>
                <a:gd name="connsiteX443" fmla="*/ 2362616 w 2619292"/>
                <a:gd name="connsiteY443" fmla="*/ 2077983 h 4848849"/>
                <a:gd name="connsiteX444" fmla="*/ 2362616 w 2619292"/>
                <a:gd name="connsiteY444" fmla="*/ 2082706 h 4848849"/>
                <a:gd name="connsiteX445" fmla="*/ 2362616 w 2619292"/>
                <a:gd name="connsiteY445" fmla="*/ 2082706 h 4848849"/>
                <a:gd name="connsiteX446" fmla="*/ 2412206 w 2619292"/>
                <a:gd name="connsiteY446" fmla="*/ 2177163 h 4848849"/>
                <a:gd name="connsiteX447" fmla="*/ 2362616 w 2619292"/>
                <a:gd name="connsiteY447" fmla="*/ 2082706 h 4848849"/>
                <a:gd name="connsiteX448" fmla="*/ 2362616 w 2619292"/>
                <a:gd name="connsiteY448" fmla="*/ 2077983 h 4848849"/>
                <a:gd name="connsiteX449" fmla="*/ 2407484 w 2619292"/>
                <a:gd name="connsiteY449" fmla="*/ 2231477 h 4848849"/>
                <a:gd name="connsiteX450" fmla="*/ 2407484 w 2619292"/>
                <a:gd name="connsiteY450" fmla="*/ 2231477 h 4848849"/>
                <a:gd name="connsiteX451" fmla="*/ 2412206 w 2619292"/>
                <a:gd name="connsiteY451" fmla="*/ 2210224 h 4848849"/>
                <a:gd name="connsiteX452" fmla="*/ 2407484 w 2619292"/>
                <a:gd name="connsiteY452" fmla="*/ 2231477 h 4848849"/>
                <a:gd name="connsiteX453" fmla="*/ 2353171 w 2619292"/>
                <a:gd name="connsiteY453" fmla="*/ 2030754 h 4848849"/>
                <a:gd name="connsiteX454" fmla="*/ 2360255 w 2619292"/>
                <a:gd name="connsiteY454" fmla="*/ 2035477 h 4848849"/>
                <a:gd name="connsiteX455" fmla="*/ 2360255 w 2619292"/>
                <a:gd name="connsiteY455" fmla="*/ 2035477 h 4848849"/>
                <a:gd name="connsiteX456" fmla="*/ 2353171 w 2619292"/>
                <a:gd name="connsiteY456" fmla="*/ 2030754 h 4848849"/>
                <a:gd name="connsiteX457" fmla="*/ 2343725 w 2619292"/>
                <a:gd name="connsiteY457" fmla="*/ 2009502 h 4848849"/>
                <a:gd name="connsiteX458" fmla="*/ 2343725 w 2619292"/>
                <a:gd name="connsiteY458" fmla="*/ 2016586 h 4848849"/>
                <a:gd name="connsiteX459" fmla="*/ 2343725 w 2619292"/>
                <a:gd name="connsiteY459" fmla="*/ 2009502 h 4848849"/>
                <a:gd name="connsiteX460" fmla="*/ 2343725 w 2619292"/>
                <a:gd name="connsiteY460" fmla="*/ 2009502 h 4848849"/>
                <a:gd name="connsiteX461" fmla="*/ 2289412 w 2619292"/>
                <a:gd name="connsiteY461" fmla="*/ 1870177 h 4848849"/>
                <a:gd name="connsiteX462" fmla="*/ 2336641 w 2619292"/>
                <a:gd name="connsiteY462" fmla="*/ 1974080 h 4848849"/>
                <a:gd name="connsiteX463" fmla="*/ 2336641 w 2619292"/>
                <a:gd name="connsiteY463" fmla="*/ 1976441 h 4848849"/>
                <a:gd name="connsiteX464" fmla="*/ 2336641 w 2619292"/>
                <a:gd name="connsiteY464" fmla="*/ 1974080 h 4848849"/>
                <a:gd name="connsiteX465" fmla="*/ 2289412 w 2619292"/>
                <a:gd name="connsiteY465" fmla="*/ 1870177 h 4848849"/>
                <a:gd name="connsiteX466" fmla="*/ 2279966 w 2619292"/>
                <a:gd name="connsiteY466" fmla="*/ 1752105 h 4848849"/>
                <a:gd name="connsiteX467" fmla="*/ 2279966 w 2619292"/>
                <a:gd name="connsiteY467" fmla="*/ 1752105 h 4848849"/>
                <a:gd name="connsiteX468" fmla="*/ 2279966 w 2619292"/>
                <a:gd name="connsiteY468" fmla="*/ 1752105 h 4848849"/>
                <a:gd name="connsiteX469" fmla="*/ 2279966 w 2619292"/>
                <a:gd name="connsiteY469" fmla="*/ 1752105 h 4848849"/>
                <a:gd name="connsiteX470" fmla="*/ 2272882 w 2619292"/>
                <a:gd name="connsiteY470" fmla="*/ 1792250 h 4848849"/>
                <a:gd name="connsiteX471" fmla="*/ 2272882 w 2619292"/>
                <a:gd name="connsiteY471" fmla="*/ 1792250 h 4848849"/>
                <a:gd name="connsiteX472" fmla="*/ 2277605 w 2619292"/>
                <a:gd name="connsiteY472" fmla="*/ 1839478 h 4848849"/>
                <a:gd name="connsiteX473" fmla="*/ 2272882 w 2619292"/>
                <a:gd name="connsiteY473" fmla="*/ 1792250 h 4848849"/>
                <a:gd name="connsiteX474" fmla="*/ 2272882 w 2619292"/>
                <a:gd name="connsiteY474" fmla="*/ 1766274 h 4848849"/>
                <a:gd name="connsiteX475" fmla="*/ 2268159 w 2619292"/>
                <a:gd name="connsiteY475" fmla="*/ 1773358 h 4848849"/>
                <a:gd name="connsiteX476" fmla="*/ 2272882 w 2619292"/>
                <a:gd name="connsiteY476" fmla="*/ 1766274 h 4848849"/>
                <a:gd name="connsiteX477" fmla="*/ 2272882 w 2619292"/>
                <a:gd name="connsiteY477" fmla="*/ 1766274 h 4848849"/>
                <a:gd name="connsiteX478" fmla="*/ 2272882 w 2619292"/>
                <a:gd name="connsiteY478" fmla="*/ 1766274 h 4848849"/>
                <a:gd name="connsiteX479" fmla="*/ 2270520 w 2619292"/>
                <a:gd name="connsiteY479" fmla="*/ 1766274 h 4848849"/>
                <a:gd name="connsiteX480" fmla="*/ 2272882 w 2619292"/>
                <a:gd name="connsiteY480" fmla="*/ 1766274 h 4848849"/>
                <a:gd name="connsiteX481" fmla="*/ 2246906 w 2619292"/>
                <a:gd name="connsiteY481" fmla="*/ 1726129 h 4848849"/>
                <a:gd name="connsiteX482" fmla="*/ 2239822 w 2619292"/>
                <a:gd name="connsiteY482" fmla="*/ 1742659 h 4848849"/>
                <a:gd name="connsiteX483" fmla="*/ 2239822 w 2619292"/>
                <a:gd name="connsiteY483" fmla="*/ 1818225 h 4848849"/>
                <a:gd name="connsiteX484" fmla="*/ 2216207 w 2619292"/>
                <a:gd name="connsiteY484" fmla="*/ 1846562 h 4848849"/>
                <a:gd name="connsiteX485" fmla="*/ 2216207 w 2619292"/>
                <a:gd name="connsiteY485" fmla="*/ 1846562 h 4848849"/>
                <a:gd name="connsiteX486" fmla="*/ 2235099 w 2619292"/>
                <a:gd name="connsiteY486" fmla="*/ 1853647 h 4848849"/>
                <a:gd name="connsiteX487" fmla="*/ 2263436 w 2619292"/>
                <a:gd name="connsiteY487" fmla="*/ 1912683 h 4848849"/>
                <a:gd name="connsiteX488" fmla="*/ 2258713 w 2619292"/>
                <a:gd name="connsiteY488" fmla="*/ 1924490 h 4848849"/>
                <a:gd name="connsiteX489" fmla="*/ 2265797 w 2619292"/>
                <a:gd name="connsiteY489" fmla="*/ 1974080 h 4848849"/>
                <a:gd name="connsiteX490" fmla="*/ 2301219 w 2619292"/>
                <a:gd name="connsiteY490" fmla="*/ 2075622 h 4848849"/>
                <a:gd name="connsiteX491" fmla="*/ 2294135 w 2619292"/>
                <a:gd name="connsiteY491" fmla="*/ 2089790 h 4848849"/>
                <a:gd name="connsiteX492" fmla="*/ 2232738 w 2619292"/>
                <a:gd name="connsiteY492" fmla="*/ 2170079 h 4848849"/>
                <a:gd name="connsiteX493" fmla="*/ 2225653 w 2619292"/>
                <a:gd name="connsiteY493" fmla="*/ 2193694 h 4848849"/>
                <a:gd name="connsiteX494" fmla="*/ 2253990 w 2619292"/>
                <a:gd name="connsiteY494" fmla="*/ 2250368 h 4848849"/>
                <a:gd name="connsiteX495" fmla="*/ 2263436 w 2619292"/>
                <a:gd name="connsiteY495" fmla="*/ 2250368 h 4848849"/>
                <a:gd name="connsiteX496" fmla="*/ 2253990 w 2619292"/>
                <a:gd name="connsiteY496" fmla="*/ 2250368 h 4848849"/>
                <a:gd name="connsiteX497" fmla="*/ 2225653 w 2619292"/>
                <a:gd name="connsiteY497" fmla="*/ 2193694 h 4848849"/>
                <a:gd name="connsiteX498" fmla="*/ 2232738 w 2619292"/>
                <a:gd name="connsiteY498" fmla="*/ 2170079 h 4848849"/>
                <a:gd name="connsiteX499" fmla="*/ 2294135 w 2619292"/>
                <a:gd name="connsiteY499" fmla="*/ 2089790 h 4848849"/>
                <a:gd name="connsiteX500" fmla="*/ 2301219 w 2619292"/>
                <a:gd name="connsiteY500" fmla="*/ 2075622 h 4848849"/>
                <a:gd name="connsiteX501" fmla="*/ 2265797 w 2619292"/>
                <a:gd name="connsiteY501" fmla="*/ 1974080 h 4848849"/>
                <a:gd name="connsiteX502" fmla="*/ 2258713 w 2619292"/>
                <a:gd name="connsiteY502" fmla="*/ 1924490 h 4848849"/>
                <a:gd name="connsiteX503" fmla="*/ 2263436 w 2619292"/>
                <a:gd name="connsiteY503" fmla="*/ 1912683 h 4848849"/>
                <a:gd name="connsiteX504" fmla="*/ 2275243 w 2619292"/>
                <a:gd name="connsiteY504" fmla="*/ 1924490 h 4848849"/>
                <a:gd name="connsiteX505" fmla="*/ 2263436 w 2619292"/>
                <a:gd name="connsiteY505" fmla="*/ 1912683 h 4848849"/>
                <a:gd name="connsiteX506" fmla="*/ 2235099 w 2619292"/>
                <a:gd name="connsiteY506" fmla="*/ 1853647 h 4848849"/>
                <a:gd name="connsiteX507" fmla="*/ 2216207 w 2619292"/>
                <a:gd name="connsiteY507" fmla="*/ 1846562 h 4848849"/>
                <a:gd name="connsiteX508" fmla="*/ 2239822 w 2619292"/>
                <a:gd name="connsiteY508" fmla="*/ 1818225 h 4848849"/>
                <a:gd name="connsiteX509" fmla="*/ 2244545 w 2619292"/>
                <a:gd name="connsiteY509" fmla="*/ 1827671 h 4848849"/>
                <a:gd name="connsiteX510" fmla="*/ 2239822 w 2619292"/>
                <a:gd name="connsiteY510" fmla="*/ 1818225 h 4848849"/>
                <a:gd name="connsiteX511" fmla="*/ 2239822 w 2619292"/>
                <a:gd name="connsiteY511" fmla="*/ 1742659 h 4848849"/>
                <a:gd name="connsiteX512" fmla="*/ 2239822 w 2619292"/>
                <a:gd name="connsiteY512" fmla="*/ 1742659 h 4848849"/>
                <a:gd name="connsiteX513" fmla="*/ 2246906 w 2619292"/>
                <a:gd name="connsiteY513" fmla="*/ 1726129 h 4848849"/>
                <a:gd name="connsiteX514" fmla="*/ 2265797 w 2619292"/>
                <a:gd name="connsiteY514" fmla="*/ 1740298 h 4848849"/>
                <a:gd name="connsiteX515" fmla="*/ 2246906 w 2619292"/>
                <a:gd name="connsiteY515" fmla="*/ 1726129 h 4848849"/>
                <a:gd name="connsiteX516" fmla="*/ 2239822 w 2619292"/>
                <a:gd name="connsiteY516" fmla="*/ 1716683 h 4848849"/>
                <a:gd name="connsiteX517" fmla="*/ 2246906 w 2619292"/>
                <a:gd name="connsiteY517" fmla="*/ 1726129 h 4848849"/>
                <a:gd name="connsiteX518" fmla="*/ 2364978 w 2619292"/>
                <a:gd name="connsiteY518" fmla="*/ 3013112 h 4848849"/>
                <a:gd name="connsiteX519" fmla="*/ 2364978 w 2619292"/>
                <a:gd name="connsiteY519" fmla="*/ 3017834 h 4848849"/>
                <a:gd name="connsiteX520" fmla="*/ 2364978 w 2619292"/>
                <a:gd name="connsiteY520" fmla="*/ 3013112 h 4848849"/>
                <a:gd name="connsiteX521" fmla="*/ 2350809 w 2619292"/>
                <a:gd name="connsiteY521" fmla="*/ 3006027 h 4848849"/>
                <a:gd name="connsiteX522" fmla="*/ 2327195 w 2619292"/>
                <a:gd name="connsiteY522" fmla="*/ 2984775 h 4848849"/>
                <a:gd name="connsiteX523" fmla="*/ 2329556 w 2619292"/>
                <a:gd name="connsiteY523" fmla="*/ 2977690 h 4848849"/>
                <a:gd name="connsiteX524" fmla="*/ 2327195 w 2619292"/>
                <a:gd name="connsiteY524" fmla="*/ 2984775 h 4848849"/>
                <a:gd name="connsiteX525" fmla="*/ 2350809 w 2619292"/>
                <a:gd name="connsiteY525" fmla="*/ 3006027 h 4848849"/>
                <a:gd name="connsiteX526" fmla="*/ 2364978 w 2619292"/>
                <a:gd name="connsiteY526" fmla="*/ 3013112 h 4848849"/>
                <a:gd name="connsiteX527" fmla="*/ 2357893 w 2619292"/>
                <a:gd name="connsiteY527" fmla="*/ 3728627 h 4848849"/>
                <a:gd name="connsiteX528" fmla="*/ 2348448 w 2619292"/>
                <a:gd name="connsiteY528" fmla="*/ 3721542 h 4848849"/>
                <a:gd name="connsiteX529" fmla="*/ 2348448 w 2619292"/>
                <a:gd name="connsiteY529" fmla="*/ 3716820 h 4848849"/>
                <a:gd name="connsiteX530" fmla="*/ 2348448 w 2619292"/>
                <a:gd name="connsiteY530" fmla="*/ 3721542 h 4848849"/>
                <a:gd name="connsiteX531" fmla="*/ 2357893 w 2619292"/>
                <a:gd name="connsiteY531" fmla="*/ 3728627 h 4848849"/>
                <a:gd name="connsiteX532" fmla="*/ 2353171 w 2619292"/>
                <a:gd name="connsiteY532" fmla="*/ 3759325 h 4848849"/>
                <a:gd name="connsiteX533" fmla="*/ 2353171 w 2619292"/>
                <a:gd name="connsiteY533" fmla="*/ 3759325 h 4848849"/>
                <a:gd name="connsiteX534" fmla="*/ 2360255 w 2619292"/>
                <a:gd name="connsiteY534" fmla="*/ 3745157 h 4848849"/>
                <a:gd name="connsiteX535" fmla="*/ 2362616 w 2619292"/>
                <a:gd name="connsiteY535" fmla="*/ 3738072 h 4848849"/>
                <a:gd name="connsiteX536" fmla="*/ 2360255 w 2619292"/>
                <a:gd name="connsiteY536" fmla="*/ 3745157 h 4848849"/>
                <a:gd name="connsiteX537" fmla="*/ 2353171 w 2619292"/>
                <a:gd name="connsiteY537" fmla="*/ 3759325 h 4848849"/>
                <a:gd name="connsiteX538" fmla="*/ 2353171 w 2619292"/>
                <a:gd name="connsiteY538" fmla="*/ 3705012 h 4848849"/>
                <a:gd name="connsiteX539" fmla="*/ 2353171 w 2619292"/>
                <a:gd name="connsiteY539" fmla="*/ 3705012 h 4848849"/>
                <a:gd name="connsiteX540" fmla="*/ 2346086 w 2619292"/>
                <a:gd name="connsiteY540" fmla="*/ 3700290 h 4848849"/>
                <a:gd name="connsiteX541" fmla="*/ 2353171 w 2619292"/>
                <a:gd name="connsiteY541" fmla="*/ 3705012 h 4848849"/>
                <a:gd name="connsiteX542" fmla="*/ 2346086 w 2619292"/>
                <a:gd name="connsiteY542" fmla="*/ 3483037 h 4848849"/>
                <a:gd name="connsiteX543" fmla="*/ 2317749 w 2619292"/>
                <a:gd name="connsiteY543" fmla="*/ 3438170 h 4848849"/>
                <a:gd name="connsiteX544" fmla="*/ 2317749 w 2619292"/>
                <a:gd name="connsiteY544" fmla="*/ 3438170 h 4848849"/>
                <a:gd name="connsiteX545" fmla="*/ 2346086 w 2619292"/>
                <a:gd name="connsiteY545" fmla="*/ 3483037 h 4848849"/>
                <a:gd name="connsiteX546" fmla="*/ 2350809 w 2619292"/>
                <a:gd name="connsiteY546" fmla="*/ 3511375 h 4848849"/>
                <a:gd name="connsiteX547" fmla="*/ 2322472 w 2619292"/>
                <a:gd name="connsiteY547" fmla="*/ 3582218 h 4848849"/>
                <a:gd name="connsiteX548" fmla="*/ 2324833 w 2619292"/>
                <a:gd name="connsiteY548" fmla="*/ 3601109 h 4848849"/>
                <a:gd name="connsiteX549" fmla="*/ 2317749 w 2619292"/>
                <a:gd name="connsiteY549" fmla="*/ 3617639 h 4848849"/>
                <a:gd name="connsiteX550" fmla="*/ 2310665 w 2619292"/>
                <a:gd name="connsiteY550" fmla="*/ 3660145 h 4848849"/>
                <a:gd name="connsiteX551" fmla="*/ 2301219 w 2619292"/>
                <a:gd name="connsiteY551" fmla="*/ 3683759 h 4848849"/>
                <a:gd name="connsiteX552" fmla="*/ 2282327 w 2619292"/>
                <a:gd name="connsiteY552" fmla="*/ 3693205 h 4848849"/>
                <a:gd name="connsiteX553" fmla="*/ 2284689 w 2619292"/>
                <a:gd name="connsiteY553" fmla="*/ 3702651 h 4848849"/>
                <a:gd name="connsiteX554" fmla="*/ 2282327 w 2619292"/>
                <a:gd name="connsiteY554" fmla="*/ 3693205 h 4848849"/>
                <a:gd name="connsiteX555" fmla="*/ 2301219 w 2619292"/>
                <a:gd name="connsiteY555" fmla="*/ 3683759 h 4848849"/>
                <a:gd name="connsiteX556" fmla="*/ 2324833 w 2619292"/>
                <a:gd name="connsiteY556" fmla="*/ 3745157 h 4848849"/>
                <a:gd name="connsiteX557" fmla="*/ 2343725 w 2619292"/>
                <a:gd name="connsiteY557" fmla="*/ 3756964 h 4848849"/>
                <a:gd name="connsiteX558" fmla="*/ 2343725 w 2619292"/>
                <a:gd name="connsiteY558" fmla="*/ 3756964 h 4848849"/>
                <a:gd name="connsiteX559" fmla="*/ 2324833 w 2619292"/>
                <a:gd name="connsiteY559" fmla="*/ 3745157 h 4848849"/>
                <a:gd name="connsiteX560" fmla="*/ 2301219 w 2619292"/>
                <a:gd name="connsiteY560" fmla="*/ 3683759 h 4848849"/>
                <a:gd name="connsiteX561" fmla="*/ 2310665 w 2619292"/>
                <a:gd name="connsiteY561" fmla="*/ 3660145 h 4848849"/>
                <a:gd name="connsiteX562" fmla="*/ 2310665 w 2619292"/>
                <a:gd name="connsiteY562" fmla="*/ 3660145 h 4848849"/>
                <a:gd name="connsiteX563" fmla="*/ 2317749 w 2619292"/>
                <a:gd name="connsiteY563" fmla="*/ 3617639 h 4848849"/>
                <a:gd name="connsiteX564" fmla="*/ 2341363 w 2619292"/>
                <a:gd name="connsiteY564" fmla="*/ 3636531 h 4848849"/>
                <a:gd name="connsiteX565" fmla="*/ 2341363 w 2619292"/>
                <a:gd name="connsiteY565" fmla="*/ 3636531 h 4848849"/>
                <a:gd name="connsiteX566" fmla="*/ 2317749 w 2619292"/>
                <a:gd name="connsiteY566" fmla="*/ 3617639 h 4848849"/>
                <a:gd name="connsiteX567" fmla="*/ 2324833 w 2619292"/>
                <a:gd name="connsiteY567" fmla="*/ 3601109 h 4848849"/>
                <a:gd name="connsiteX568" fmla="*/ 2322472 w 2619292"/>
                <a:gd name="connsiteY568" fmla="*/ 3582218 h 4848849"/>
                <a:gd name="connsiteX569" fmla="*/ 2334279 w 2619292"/>
                <a:gd name="connsiteY569" fmla="*/ 3594025 h 4848849"/>
                <a:gd name="connsiteX570" fmla="*/ 2322472 w 2619292"/>
                <a:gd name="connsiteY570" fmla="*/ 3582218 h 4848849"/>
                <a:gd name="connsiteX571" fmla="*/ 2350809 w 2619292"/>
                <a:gd name="connsiteY571" fmla="*/ 3511375 h 4848849"/>
                <a:gd name="connsiteX572" fmla="*/ 2346086 w 2619292"/>
                <a:gd name="connsiteY572" fmla="*/ 3483037 h 4848849"/>
                <a:gd name="connsiteX573" fmla="*/ 2331918 w 2619292"/>
                <a:gd name="connsiteY573" fmla="*/ 3657784 h 4848849"/>
                <a:gd name="connsiteX574" fmla="*/ 2327195 w 2619292"/>
                <a:gd name="connsiteY574" fmla="*/ 3655422 h 4848849"/>
                <a:gd name="connsiteX575" fmla="*/ 2331918 w 2619292"/>
                <a:gd name="connsiteY575" fmla="*/ 3657784 h 4848849"/>
                <a:gd name="connsiteX576" fmla="*/ 2331918 w 2619292"/>
                <a:gd name="connsiteY576" fmla="*/ 3657784 h 4848849"/>
                <a:gd name="connsiteX577" fmla="*/ 2331918 w 2619292"/>
                <a:gd name="connsiteY577" fmla="*/ 3657784 h 4848849"/>
                <a:gd name="connsiteX578" fmla="*/ 2331918 w 2619292"/>
                <a:gd name="connsiteY578" fmla="*/ 3657784 h 4848849"/>
                <a:gd name="connsiteX579" fmla="*/ 2334279 w 2619292"/>
                <a:gd name="connsiteY579" fmla="*/ 3650699 h 4848849"/>
                <a:gd name="connsiteX580" fmla="*/ 2331918 w 2619292"/>
                <a:gd name="connsiteY580" fmla="*/ 3657784 h 4848849"/>
                <a:gd name="connsiteX581" fmla="*/ 2121750 w 2619292"/>
                <a:gd name="connsiteY581" fmla="*/ 3308291 h 4848849"/>
                <a:gd name="connsiteX582" fmla="*/ 2112304 w 2619292"/>
                <a:gd name="connsiteY582" fmla="*/ 3268147 h 4848849"/>
                <a:gd name="connsiteX583" fmla="*/ 2117027 w 2619292"/>
                <a:gd name="connsiteY583" fmla="*/ 3253978 h 4848849"/>
                <a:gd name="connsiteX584" fmla="*/ 2117027 w 2619292"/>
                <a:gd name="connsiteY584" fmla="*/ 3253978 h 4848849"/>
                <a:gd name="connsiteX585" fmla="*/ 2135919 w 2619292"/>
                <a:gd name="connsiteY585" fmla="*/ 3211472 h 4848849"/>
                <a:gd name="connsiteX586" fmla="*/ 2117027 w 2619292"/>
                <a:gd name="connsiteY586" fmla="*/ 3253978 h 4848849"/>
                <a:gd name="connsiteX587" fmla="*/ 2112304 w 2619292"/>
                <a:gd name="connsiteY587" fmla="*/ 3268147 h 4848849"/>
                <a:gd name="connsiteX588" fmla="*/ 2121750 w 2619292"/>
                <a:gd name="connsiteY588" fmla="*/ 3308291 h 4848849"/>
                <a:gd name="connsiteX589" fmla="*/ 2121750 w 2619292"/>
                <a:gd name="connsiteY589" fmla="*/ 3324821 h 4848849"/>
                <a:gd name="connsiteX590" fmla="*/ 2081605 w 2619292"/>
                <a:gd name="connsiteY590" fmla="*/ 3383857 h 4848849"/>
                <a:gd name="connsiteX591" fmla="*/ 2043823 w 2619292"/>
                <a:gd name="connsiteY591" fmla="*/ 3412194 h 4848849"/>
                <a:gd name="connsiteX592" fmla="*/ 2055630 w 2619292"/>
                <a:gd name="connsiteY592" fmla="*/ 3442893 h 4848849"/>
                <a:gd name="connsiteX593" fmla="*/ 2100497 w 2619292"/>
                <a:gd name="connsiteY593" fmla="*/ 3494844 h 4848849"/>
                <a:gd name="connsiteX594" fmla="*/ 2121750 w 2619292"/>
                <a:gd name="connsiteY594" fmla="*/ 3523182 h 4848849"/>
                <a:gd name="connsiteX595" fmla="*/ 2100497 w 2619292"/>
                <a:gd name="connsiteY595" fmla="*/ 3494844 h 4848849"/>
                <a:gd name="connsiteX596" fmla="*/ 2055630 w 2619292"/>
                <a:gd name="connsiteY596" fmla="*/ 3442893 h 4848849"/>
                <a:gd name="connsiteX597" fmla="*/ 2043823 w 2619292"/>
                <a:gd name="connsiteY597" fmla="*/ 3412194 h 4848849"/>
                <a:gd name="connsiteX598" fmla="*/ 2081605 w 2619292"/>
                <a:gd name="connsiteY598" fmla="*/ 3383857 h 4848849"/>
                <a:gd name="connsiteX599" fmla="*/ 2121750 w 2619292"/>
                <a:gd name="connsiteY599" fmla="*/ 3324821 h 4848849"/>
                <a:gd name="connsiteX600" fmla="*/ 2121750 w 2619292"/>
                <a:gd name="connsiteY600" fmla="*/ 3308291 h 4848849"/>
                <a:gd name="connsiteX601" fmla="*/ 2100497 w 2619292"/>
                <a:gd name="connsiteY601" fmla="*/ 3889204 h 4848849"/>
                <a:gd name="connsiteX602" fmla="*/ 2100497 w 2619292"/>
                <a:gd name="connsiteY602" fmla="*/ 3889204 h 4848849"/>
                <a:gd name="connsiteX603" fmla="*/ 2100497 w 2619292"/>
                <a:gd name="connsiteY603" fmla="*/ 3889204 h 4848849"/>
                <a:gd name="connsiteX604" fmla="*/ 2100497 w 2619292"/>
                <a:gd name="connsiteY604" fmla="*/ 3889204 h 4848849"/>
                <a:gd name="connsiteX605" fmla="*/ 2076883 w 2619292"/>
                <a:gd name="connsiteY605" fmla="*/ 3830169 h 4848849"/>
                <a:gd name="connsiteX606" fmla="*/ 2091051 w 2619292"/>
                <a:gd name="connsiteY606" fmla="*/ 3816000 h 4848849"/>
                <a:gd name="connsiteX607" fmla="*/ 2091051 w 2619292"/>
                <a:gd name="connsiteY607" fmla="*/ 3816000 h 4848849"/>
                <a:gd name="connsiteX608" fmla="*/ 2076883 w 2619292"/>
                <a:gd name="connsiteY608" fmla="*/ 3830169 h 4848849"/>
                <a:gd name="connsiteX609" fmla="*/ 2069798 w 2619292"/>
                <a:gd name="connsiteY609" fmla="*/ 3844337 h 4848849"/>
                <a:gd name="connsiteX610" fmla="*/ 2048545 w 2619292"/>
                <a:gd name="connsiteY610" fmla="*/ 3832530 h 4848849"/>
                <a:gd name="connsiteX611" fmla="*/ 2069798 w 2619292"/>
                <a:gd name="connsiteY611" fmla="*/ 3844337 h 4848849"/>
                <a:gd name="connsiteX612" fmla="*/ 2039099 w 2619292"/>
                <a:gd name="connsiteY612" fmla="*/ 3872674 h 4848849"/>
                <a:gd name="connsiteX613" fmla="*/ 2069798 w 2619292"/>
                <a:gd name="connsiteY613" fmla="*/ 3844337 h 4848849"/>
                <a:gd name="connsiteX614" fmla="*/ 2076883 w 2619292"/>
                <a:gd name="connsiteY614" fmla="*/ 3830169 h 4848849"/>
                <a:gd name="connsiteX615" fmla="*/ 2086328 w 2619292"/>
                <a:gd name="connsiteY615" fmla="*/ 3837253 h 4848849"/>
                <a:gd name="connsiteX616" fmla="*/ 2076883 w 2619292"/>
                <a:gd name="connsiteY616" fmla="*/ 3830169 h 4848849"/>
                <a:gd name="connsiteX617" fmla="*/ 2076883 w 2619292"/>
                <a:gd name="connsiteY617" fmla="*/ 3830169 h 4848849"/>
                <a:gd name="connsiteX618" fmla="*/ 2076883 w 2619292"/>
                <a:gd name="connsiteY618" fmla="*/ 3830169 h 4848849"/>
                <a:gd name="connsiteX619" fmla="*/ 2076883 w 2619292"/>
                <a:gd name="connsiteY619" fmla="*/ 3830169 h 4848849"/>
                <a:gd name="connsiteX620" fmla="*/ 2076883 w 2619292"/>
                <a:gd name="connsiteY620" fmla="*/ 3830169 h 4848849"/>
                <a:gd name="connsiteX621" fmla="*/ 2076883 w 2619292"/>
                <a:gd name="connsiteY621" fmla="*/ 4108818 h 4848849"/>
                <a:gd name="connsiteX622" fmla="*/ 2069798 w 2619292"/>
                <a:gd name="connsiteY622" fmla="*/ 4111179 h 4848849"/>
                <a:gd name="connsiteX623" fmla="*/ 2076883 w 2619292"/>
                <a:gd name="connsiteY623" fmla="*/ 4108818 h 4848849"/>
                <a:gd name="connsiteX624" fmla="*/ 2079244 w 2619292"/>
                <a:gd name="connsiteY624" fmla="*/ 4101734 h 4848849"/>
                <a:gd name="connsiteX625" fmla="*/ 2076883 w 2619292"/>
                <a:gd name="connsiteY625" fmla="*/ 4108818 h 4848849"/>
                <a:gd name="connsiteX626" fmla="*/ 2067437 w 2619292"/>
                <a:gd name="connsiteY626" fmla="*/ 3912819 h 4848849"/>
                <a:gd name="connsiteX627" fmla="*/ 2065075 w 2619292"/>
                <a:gd name="connsiteY627" fmla="*/ 3898650 h 4848849"/>
                <a:gd name="connsiteX628" fmla="*/ 2067437 w 2619292"/>
                <a:gd name="connsiteY628" fmla="*/ 3912819 h 4848849"/>
                <a:gd name="connsiteX629" fmla="*/ 2067437 w 2619292"/>
                <a:gd name="connsiteY629" fmla="*/ 3922264 h 4848849"/>
                <a:gd name="connsiteX630" fmla="*/ 2067437 w 2619292"/>
                <a:gd name="connsiteY630" fmla="*/ 3912819 h 4848849"/>
                <a:gd name="connsiteX631" fmla="*/ 1977702 w 2619292"/>
                <a:gd name="connsiteY631" fmla="*/ 3948240 h 4848849"/>
                <a:gd name="connsiteX632" fmla="*/ 1975341 w 2619292"/>
                <a:gd name="connsiteY632" fmla="*/ 3952963 h 4848849"/>
                <a:gd name="connsiteX633" fmla="*/ 1977702 w 2619292"/>
                <a:gd name="connsiteY633" fmla="*/ 3948240 h 4848849"/>
                <a:gd name="connsiteX634" fmla="*/ 1982425 w 2619292"/>
                <a:gd name="connsiteY634" fmla="*/ 3931710 h 4848849"/>
                <a:gd name="connsiteX635" fmla="*/ 1977702 w 2619292"/>
                <a:gd name="connsiteY635" fmla="*/ 3948240 h 4848849"/>
                <a:gd name="connsiteX636" fmla="*/ 2032015 w 2619292"/>
                <a:gd name="connsiteY636" fmla="*/ 3806554 h 4848849"/>
                <a:gd name="connsiteX637" fmla="*/ 2048545 w 2619292"/>
                <a:gd name="connsiteY637" fmla="*/ 3818361 h 4848849"/>
                <a:gd name="connsiteX638" fmla="*/ 2032015 w 2619292"/>
                <a:gd name="connsiteY638" fmla="*/ 3806554 h 4848849"/>
                <a:gd name="connsiteX639" fmla="*/ 1975341 w 2619292"/>
                <a:gd name="connsiteY639" fmla="*/ 3775855 h 4848849"/>
                <a:gd name="connsiteX640" fmla="*/ 1970618 w 2619292"/>
                <a:gd name="connsiteY640" fmla="*/ 3771133 h 4848849"/>
                <a:gd name="connsiteX641" fmla="*/ 1975341 w 2619292"/>
                <a:gd name="connsiteY641" fmla="*/ 3775855 h 4848849"/>
                <a:gd name="connsiteX642" fmla="*/ 2032015 w 2619292"/>
                <a:gd name="connsiteY642" fmla="*/ 3806554 h 4848849"/>
                <a:gd name="connsiteX643" fmla="*/ 1937558 w 2619292"/>
                <a:gd name="connsiteY643" fmla="*/ 3882120 h 4848849"/>
                <a:gd name="connsiteX644" fmla="*/ 1935196 w 2619292"/>
                <a:gd name="connsiteY644" fmla="*/ 3870313 h 4848849"/>
                <a:gd name="connsiteX645" fmla="*/ 1899775 w 2619292"/>
                <a:gd name="connsiteY645" fmla="*/ 3818361 h 4848849"/>
                <a:gd name="connsiteX646" fmla="*/ 1890329 w 2619292"/>
                <a:gd name="connsiteY646" fmla="*/ 3764048 h 4848849"/>
                <a:gd name="connsiteX647" fmla="*/ 1899775 w 2619292"/>
                <a:gd name="connsiteY647" fmla="*/ 3818361 h 4848849"/>
                <a:gd name="connsiteX648" fmla="*/ 1935196 w 2619292"/>
                <a:gd name="connsiteY648" fmla="*/ 3870313 h 4848849"/>
                <a:gd name="connsiteX649" fmla="*/ 1937558 w 2619292"/>
                <a:gd name="connsiteY649" fmla="*/ 3882120 h 4848849"/>
                <a:gd name="connsiteX650" fmla="*/ 1887968 w 2619292"/>
                <a:gd name="connsiteY650" fmla="*/ 4101734 h 4848849"/>
                <a:gd name="connsiteX651" fmla="*/ 1887968 w 2619292"/>
                <a:gd name="connsiteY651" fmla="*/ 4101734 h 4848849"/>
                <a:gd name="connsiteX652" fmla="*/ 1885606 w 2619292"/>
                <a:gd name="connsiteY652" fmla="*/ 4104095 h 4848849"/>
                <a:gd name="connsiteX653" fmla="*/ 1883245 w 2619292"/>
                <a:gd name="connsiteY653" fmla="*/ 4101734 h 4848849"/>
                <a:gd name="connsiteX654" fmla="*/ 1885606 w 2619292"/>
                <a:gd name="connsiteY654" fmla="*/ 4104095 h 4848849"/>
                <a:gd name="connsiteX655" fmla="*/ 1887968 w 2619292"/>
                <a:gd name="connsiteY655" fmla="*/ 4101734 h 4848849"/>
                <a:gd name="connsiteX656" fmla="*/ 1892691 w 2619292"/>
                <a:gd name="connsiteY656" fmla="*/ 4104095 h 4848849"/>
                <a:gd name="connsiteX657" fmla="*/ 1892691 w 2619292"/>
                <a:gd name="connsiteY657" fmla="*/ 4104095 h 4848849"/>
                <a:gd name="connsiteX658" fmla="*/ 1887968 w 2619292"/>
                <a:gd name="connsiteY658" fmla="*/ 4101734 h 4848849"/>
                <a:gd name="connsiteX659" fmla="*/ 1887968 w 2619292"/>
                <a:gd name="connsiteY659" fmla="*/ 4101734 h 4848849"/>
                <a:gd name="connsiteX660" fmla="*/ 1887968 w 2619292"/>
                <a:gd name="connsiteY660" fmla="*/ 4101734 h 4848849"/>
                <a:gd name="connsiteX661" fmla="*/ 1887968 w 2619292"/>
                <a:gd name="connsiteY661" fmla="*/ 4101734 h 4848849"/>
                <a:gd name="connsiteX662" fmla="*/ 1892691 w 2619292"/>
                <a:gd name="connsiteY662" fmla="*/ 3919903 h 4848849"/>
                <a:gd name="connsiteX663" fmla="*/ 1876161 w 2619292"/>
                <a:gd name="connsiteY663" fmla="*/ 3967131 h 4848849"/>
                <a:gd name="connsiteX664" fmla="*/ 1873799 w 2619292"/>
                <a:gd name="connsiteY664" fmla="*/ 3974216 h 4848849"/>
                <a:gd name="connsiteX665" fmla="*/ 1876161 w 2619292"/>
                <a:gd name="connsiteY665" fmla="*/ 3967131 h 4848849"/>
                <a:gd name="connsiteX666" fmla="*/ 1892691 w 2619292"/>
                <a:gd name="connsiteY666" fmla="*/ 3919903 h 4848849"/>
                <a:gd name="connsiteX667" fmla="*/ 1890329 w 2619292"/>
                <a:gd name="connsiteY667" fmla="*/ 3764048 h 4848849"/>
                <a:gd name="connsiteX668" fmla="*/ 1890329 w 2619292"/>
                <a:gd name="connsiteY668" fmla="*/ 3764048 h 4848849"/>
                <a:gd name="connsiteX669" fmla="*/ 1840739 w 2619292"/>
                <a:gd name="connsiteY669" fmla="*/ 3766409 h 4848849"/>
                <a:gd name="connsiteX670" fmla="*/ 1890329 w 2619292"/>
                <a:gd name="connsiteY670" fmla="*/ 3764048 h 4848849"/>
                <a:gd name="connsiteX671" fmla="*/ 1871438 w 2619292"/>
                <a:gd name="connsiteY671" fmla="*/ 4333154 h 4848849"/>
                <a:gd name="connsiteX672" fmla="*/ 1866715 w 2619292"/>
                <a:gd name="connsiteY672" fmla="*/ 4337877 h 4848849"/>
                <a:gd name="connsiteX673" fmla="*/ 1871438 w 2619292"/>
                <a:gd name="connsiteY673" fmla="*/ 4333154 h 4848849"/>
                <a:gd name="connsiteX674" fmla="*/ 1876161 w 2619292"/>
                <a:gd name="connsiteY674" fmla="*/ 4330793 h 4848849"/>
                <a:gd name="connsiteX675" fmla="*/ 1871438 w 2619292"/>
                <a:gd name="connsiteY675" fmla="*/ 4333154 h 4848849"/>
                <a:gd name="connsiteX676" fmla="*/ 1847823 w 2619292"/>
                <a:gd name="connsiteY676" fmla="*/ 4354407 h 4848849"/>
                <a:gd name="connsiteX677" fmla="*/ 1847823 w 2619292"/>
                <a:gd name="connsiteY677" fmla="*/ 4354407 h 4848849"/>
                <a:gd name="connsiteX678" fmla="*/ 1845462 w 2619292"/>
                <a:gd name="connsiteY678" fmla="*/ 4359130 h 4848849"/>
                <a:gd name="connsiteX679" fmla="*/ 1850185 w 2619292"/>
                <a:gd name="connsiteY679" fmla="*/ 4352046 h 4848849"/>
                <a:gd name="connsiteX680" fmla="*/ 1847823 w 2619292"/>
                <a:gd name="connsiteY680" fmla="*/ 4354407 h 4848849"/>
                <a:gd name="connsiteX681" fmla="*/ 1836016 w 2619292"/>
                <a:gd name="connsiteY681" fmla="*/ 4094649 h 4848849"/>
                <a:gd name="connsiteX682" fmla="*/ 1826570 w 2619292"/>
                <a:gd name="connsiteY682" fmla="*/ 4130071 h 4848849"/>
                <a:gd name="connsiteX683" fmla="*/ 1836016 w 2619292"/>
                <a:gd name="connsiteY683" fmla="*/ 4094649 h 4848849"/>
                <a:gd name="connsiteX684" fmla="*/ 1812402 w 2619292"/>
                <a:gd name="connsiteY684" fmla="*/ 4042698 h 4848849"/>
                <a:gd name="connsiteX685" fmla="*/ 1788788 w 2619292"/>
                <a:gd name="connsiteY685" fmla="*/ 4037975 h 4848849"/>
                <a:gd name="connsiteX686" fmla="*/ 1774619 w 2619292"/>
                <a:gd name="connsiteY686" fmla="*/ 4028529 h 4848849"/>
                <a:gd name="connsiteX687" fmla="*/ 1774619 w 2619292"/>
                <a:gd name="connsiteY687" fmla="*/ 4021445 h 4848849"/>
                <a:gd name="connsiteX688" fmla="*/ 1774619 w 2619292"/>
                <a:gd name="connsiteY688" fmla="*/ 4028529 h 4848849"/>
                <a:gd name="connsiteX689" fmla="*/ 1788788 w 2619292"/>
                <a:gd name="connsiteY689" fmla="*/ 4037975 h 4848849"/>
                <a:gd name="connsiteX690" fmla="*/ 1812402 w 2619292"/>
                <a:gd name="connsiteY690" fmla="*/ 4042698 h 4848849"/>
                <a:gd name="connsiteX691" fmla="*/ 1836016 w 2619292"/>
                <a:gd name="connsiteY691" fmla="*/ 4094649 h 4848849"/>
                <a:gd name="connsiteX692" fmla="*/ 1810040 w 2619292"/>
                <a:gd name="connsiteY692" fmla="*/ 4236335 h 4848849"/>
                <a:gd name="connsiteX693" fmla="*/ 1807679 w 2619292"/>
                <a:gd name="connsiteY693" fmla="*/ 4205637 h 4848849"/>
                <a:gd name="connsiteX694" fmla="*/ 1807679 w 2619292"/>
                <a:gd name="connsiteY694" fmla="*/ 4205637 h 4848849"/>
                <a:gd name="connsiteX695" fmla="*/ 1810040 w 2619292"/>
                <a:gd name="connsiteY695" fmla="*/ 4236335 h 4848849"/>
                <a:gd name="connsiteX696" fmla="*/ 1819486 w 2619292"/>
                <a:gd name="connsiteY696" fmla="*/ 4255227 h 4848849"/>
                <a:gd name="connsiteX697" fmla="*/ 1810040 w 2619292"/>
                <a:gd name="connsiteY697" fmla="*/ 4236335 h 4848849"/>
                <a:gd name="connsiteX698" fmla="*/ 1791149 w 2619292"/>
                <a:gd name="connsiteY698" fmla="*/ 4283564 h 4848849"/>
                <a:gd name="connsiteX699" fmla="*/ 1791149 w 2619292"/>
                <a:gd name="connsiteY699" fmla="*/ 4283564 h 4848849"/>
                <a:gd name="connsiteX700" fmla="*/ 1791149 w 2619292"/>
                <a:gd name="connsiteY700" fmla="*/ 4283564 h 4848849"/>
                <a:gd name="connsiteX701" fmla="*/ 1791149 w 2619292"/>
                <a:gd name="connsiteY701" fmla="*/ 4283564 h 4848849"/>
                <a:gd name="connsiteX702" fmla="*/ 1781703 w 2619292"/>
                <a:gd name="connsiteY702" fmla="*/ 4300094 h 4848849"/>
                <a:gd name="connsiteX703" fmla="*/ 1772258 w 2619292"/>
                <a:gd name="connsiteY703" fmla="*/ 4318986 h 4848849"/>
                <a:gd name="connsiteX704" fmla="*/ 1772258 w 2619292"/>
                <a:gd name="connsiteY704" fmla="*/ 4318986 h 4848849"/>
                <a:gd name="connsiteX705" fmla="*/ 1772258 w 2619292"/>
                <a:gd name="connsiteY705" fmla="*/ 4318986 h 4848849"/>
                <a:gd name="connsiteX706" fmla="*/ 1781703 w 2619292"/>
                <a:gd name="connsiteY706" fmla="*/ 4300094 h 4848849"/>
                <a:gd name="connsiteX707" fmla="*/ 1786426 w 2619292"/>
                <a:gd name="connsiteY707" fmla="*/ 4290649 h 4848849"/>
                <a:gd name="connsiteX708" fmla="*/ 1781703 w 2619292"/>
                <a:gd name="connsiteY708" fmla="*/ 4300094 h 4848849"/>
                <a:gd name="connsiteX709" fmla="*/ 1784065 w 2619292"/>
                <a:gd name="connsiteY709" fmla="*/ 3745157 h 4848849"/>
                <a:gd name="connsiteX710" fmla="*/ 1774619 w 2619292"/>
                <a:gd name="connsiteY710" fmla="*/ 3780578 h 4848849"/>
                <a:gd name="connsiteX711" fmla="*/ 1748643 w 2619292"/>
                <a:gd name="connsiteY711" fmla="*/ 3804193 h 4848849"/>
                <a:gd name="connsiteX712" fmla="*/ 1748643 w 2619292"/>
                <a:gd name="connsiteY712" fmla="*/ 3804193 h 4848849"/>
                <a:gd name="connsiteX713" fmla="*/ 1774619 w 2619292"/>
                <a:gd name="connsiteY713" fmla="*/ 3780578 h 4848849"/>
                <a:gd name="connsiteX714" fmla="*/ 1784065 w 2619292"/>
                <a:gd name="connsiteY714" fmla="*/ 3745157 h 4848849"/>
                <a:gd name="connsiteX715" fmla="*/ 1765173 w 2619292"/>
                <a:gd name="connsiteY715" fmla="*/ 3719181 h 4848849"/>
                <a:gd name="connsiteX716" fmla="*/ 1722667 w 2619292"/>
                <a:gd name="connsiteY716" fmla="*/ 3709735 h 4848849"/>
                <a:gd name="connsiteX717" fmla="*/ 1708498 w 2619292"/>
                <a:gd name="connsiteY717" fmla="*/ 3674314 h 4848849"/>
                <a:gd name="connsiteX718" fmla="*/ 1736836 w 2619292"/>
                <a:gd name="connsiteY718" fmla="*/ 3627085 h 4848849"/>
                <a:gd name="connsiteX719" fmla="*/ 1758089 w 2619292"/>
                <a:gd name="connsiteY719" fmla="*/ 3589302 h 4848849"/>
                <a:gd name="connsiteX720" fmla="*/ 1736836 w 2619292"/>
                <a:gd name="connsiteY720" fmla="*/ 3627085 h 4848849"/>
                <a:gd name="connsiteX721" fmla="*/ 1708498 w 2619292"/>
                <a:gd name="connsiteY721" fmla="*/ 3674314 h 4848849"/>
                <a:gd name="connsiteX722" fmla="*/ 1722667 w 2619292"/>
                <a:gd name="connsiteY722" fmla="*/ 3709735 h 4848849"/>
                <a:gd name="connsiteX723" fmla="*/ 1765173 w 2619292"/>
                <a:gd name="connsiteY723" fmla="*/ 3719181 h 4848849"/>
                <a:gd name="connsiteX724" fmla="*/ 1784065 w 2619292"/>
                <a:gd name="connsiteY724" fmla="*/ 3745157 h 4848849"/>
                <a:gd name="connsiteX725" fmla="*/ 1727390 w 2619292"/>
                <a:gd name="connsiteY725" fmla="*/ 4378022 h 4848849"/>
                <a:gd name="connsiteX726" fmla="*/ 1727390 w 2619292"/>
                <a:gd name="connsiteY726" fmla="*/ 4378022 h 4848849"/>
                <a:gd name="connsiteX727" fmla="*/ 1729752 w 2619292"/>
                <a:gd name="connsiteY727" fmla="*/ 4375660 h 4848849"/>
                <a:gd name="connsiteX728" fmla="*/ 1729752 w 2619292"/>
                <a:gd name="connsiteY728" fmla="*/ 4375660 h 4848849"/>
                <a:gd name="connsiteX729" fmla="*/ 1727390 w 2619292"/>
                <a:gd name="connsiteY729" fmla="*/ 4378022 h 4848849"/>
                <a:gd name="connsiteX730" fmla="*/ 1734474 w 2619292"/>
                <a:gd name="connsiteY730" fmla="*/ 3924626 h 4848849"/>
                <a:gd name="connsiteX731" fmla="*/ 1701414 w 2619292"/>
                <a:gd name="connsiteY731" fmla="*/ 3943517 h 4848849"/>
                <a:gd name="connsiteX732" fmla="*/ 1661270 w 2619292"/>
                <a:gd name="connsiteY732" fmla="*/ 3971855 h 4848849"/>
                <a:gd name="connsiteX733" fmla="*/ 1701414 w 2619292"/>
                <a:gd name="connsiteY733" fmla="*/ 3943517 h 4848849"/>
                <a:gd name="connsiteX734" fmla="*/ 1734474 w 2619292"/>
                <a:gd name="connsiteY734" fmla="*/ 3924626 h 4848849"/>
                <a:gd name="connsiteX735" fmla="*/ 1701414 w 2619292"/>
                <a:gd name="connsiteY735" fmla="*/ 4295371 h 4848849"/>
                <a:gd name="connsiteX736" fmla="*/ 1713222 w 2619292"/>
                <a:gd name="connsiteY736" fmla="*/ 4264673 h 4848849"/>
                <a:gd name="connsiteX737" fmla="*/ 1701414 w 2619292"/>
                <a:gd name="connsiteY737" fmla="*/ 4295371 h 4848849"/>
                <a:gd name="connsiteX738" fmla="*/ 1689607 w 2619292"/>
                <a:gd name="connsiteY738" fmla="*/ 4337877 h 4848849"/>
                <a:gd name="connsiteX739" fmla="*/ 1701414 w 2619292"/>
                <a:gd name="connsiteY739" fmla="*/ 4295371 h 4848849"/>
                <a:gd name="connsiteX740" fmla="*/ 1687246 w 2619292"/>
                <a:gd name="connsiteY740" fmla="*/ 4385106 h 4848849"/>
                <a:gd name="connsiteX741" fmla="*/ 1687246 w 2619292"/>
                <a:gd name="connsiteY741" fmla="*/ 4385106 h 4848849"/>
                <a:gd name="connsiteX742" fmla="*/ 1689607 w 2619292"/>
                <a:gd name="connsiteY742" fmla="*/ 4361492 h 4848849"/>
                <a:gd name="connsiteX743" fmla="*/ 1687246 w 2619292"/>
                <a:gd name="connsiteY743" fmla="*/ 4385106 h 4848849"/>
                <a:gd name="connsiteX744" fmla="*/ 1710860 w 2619292"/>
                <a:gd name="connsiteY744" fmla="*/ 4233974 h 4848849"/>
                <a:gd name="connsiteX745" fmla="*/ 1710860 w 2619292"/>
                <a:gd name="connsiteY745" fmla="*/ 4248143 h 4848849"/>
                <a:gd name="connsiteX746" fmla="*/ 1710860 w 2619292"/>
                <a:gd name="connsiteY746" fmla="*/ 4233974 h 4848849"/>
                <a:gd name="connsiteX747" fmla="*/ 1710860 w 2619292"/>
                <a:gd name="connsiteY747" fmla="*/ 4229251 h 4848849"/>
                <a:gd name="connsiteX748" fmla="*/ 1710860 w 2619292"/>
                <a:gd name="connsiteY748" fmla="*/ 4233974 h 4848849"/>
                <a:gd name="connsiteX749" fmla="*/ 1632933 w 2619292"/>
                <a:gd name="connsiteY749" fmla="*/ 4163131 h 4848849"/>
                <a:gd name="connsiteX750" fmla="*/ 1618764 w 2619292"/>
                <a:gd name="connsiteY750" fmla="*/ 4182022 h 4848849"/>
                <a:gd name="connsiteX751" fmla="*/ 1550282 w 2619292"/>
                <a:gd name="connsiteY751" fmla="*/ 4241058 h 4848849"/>
                <a:gd name="connsiteX752" fmla="*/ 1550282 w 2619292"/>
                <a:gd name="connsiteY752" fmla="*/ 4241058 h 4848849"/>
                <a:gd name="connsiteX753" fmla="*/ 1618764 w 2619292"/>
                <a:gd name="connsiteY753" fmla="*/ 4182022 h 4848849"/>
                <a:gd name="connsiteX754" fmla="*/ 1632933 w 2619292"/>
                <a:gd name="connsiteY754" fmla="*/ 4163131 h 4848849"/>
                <a:gd name="connsiteX755" fmla="*/ 1611680 w 2619292"/>
                <a:gd name="connsiteY755" fmla="*/ 4498455 h 4848849"/>
                <a:gd name="connsiteX756" fmla="*/ 1621125 w 2619292"/>
                <a:gd name="connsiteY756" fmla="*/ 4503178 h 4848849"/>
                <a:gd name="connsiteX757" fmla="*/ 1621125 w 2619292"/>
                <a:gd name="connsiteY757" fmla="*/ 4503178 h 4848849"/>
                <a:gd name="connsiteX758" fmla="*/ 1611680 w 2619292"/>
                <a:gd name="connsiteY758" fmla="*/ 4498455 h 4848849"/>
                <a:gd name="connsiteX759" fmla="*/ 1583343 w 2619292"/>
                <a:gd name="connsiteY759" fmla="*/ 4644864 h 4848849"/>
                <a:gd name="connsiteX760" fmla="*/ 1599873 w 2619292"/>
                <a:gd name="connsiteY760" fmla="*/ 4651948 h 4848849"/>
                <a:gd name="connsiteX761" fmla="*/ 1599873 w 2619292"/>
                <a:gd name="connsiteY761" fmla="*/ 4651948 h 4848849"/>
                <a:gd name="connsiteX762" fmla="*/ 1583343 w 2619292"/>
                <a:gd name="connsiteY762" fmla="*/ 4644864 h 4848849"/>
                <a:gd name="connsiteX763" fmla="*/ 1526668 w 2619292"/>
                <a:gd name="connsiteY763" fmla="*/ 4649587 h 4848849"/>
                <a:gd name="connsiteX764" fmla="*/ 1583343 w 2619292"/>
                <a:gd name="connsiteY764" fmla="*/ 4644864 h 4848849"/>
                <a:gd name="connsiteX765" fmla="*/ 1547921 w 2619292"/>
                <a:gd name="connsiteY765" fmla="*/ 4675562 h 4848849"/>
                <a:gd name="connsiteX766" fmla="*/ 1512499 w 2619292"/>
                <a:gd name="connsiteY766" fmla="*/ 4661394 h 4848849"/>
                <a:gd name="connsiteX767" fmla="*/ 1512499 w 2619292"/>
                <a:gd name="connsiteY767" fmla="*/ 4661394 h 4848849"/>
                <a:gd name="connsiteX768" fmla="*/ 1512499 w 2619292"/>
                <a:gd name="connsiteY768" fmla="*/ 4661394 h 4848849"/>
                <a:gd name="connsiteX769" fmla="*/ 1486524 w 2619292"/>
                <a:gd name="connsiteY769" fmla="*/ 4677924 h 4848849"/>
                <a:gd name="connsiteX770" fmla="*/ 1465271 w 2619292"/>
                <a:gd name="connsiteY770" fmla="*/ 4694454 h 4848849"/>
                <a:gd name="connsiteX771" fmla="*/ 1465271 w 2619292"/>
                <a:gd name="connsiteY771" fmla="*/ 4694454 h 4848849"/>
                <a:gd name="connsiteX772" fmla="*/ 1486524 w 2619292"/>
                <a:gd name="connsiteY772" fmla="*/ 4677924 h 4848849"/>
                <a:gd name="connsiteX773" fmla="*/ 1512499 w 2619292"/>
                <a:gd name="connsiteY773" fmla="*/ 4661394 h 4848849"/>
                <a:gd name="connsiteX774" fmla="*/ 1512499 w 2619292"/>
                <a:gd name="connsiteY774" fmla="*/ 4661394 h 4848849"/>
                <a:gd name="connsiteX775" fmla="*/ 1547921 w 2619292"/>
                <a:gd name="connsiteY775" fmla="*/ 4675562 h 4848849"/>
                <a:gd name="connsiteX776" fmla="*/ 1547921 w 2619292"/>
                <a:gd name="connsiteY776" fmla="*/ 4675562 h 4848849"/>
                <a:gd name="connsiteX777" fmla="*/ 1583343 w 2619292"/>
                <a:gd name="connsiteY777" fmla="*/ 4644864 h 4848849"/>
                <a:gd name="connsiteX778" fmla="*/ 1547921 w 2619292"/>
                <a:gd name="connsiteY778" fmla="*/ 4675562 h 4848849"/>
                <a:gd name="connsiteX779" fmla="*/ 1547921 w 2619292"/>
                <a:gd name="connsiteY779" fmla="*/ 4675562 h 4848849"/>
                <a:gd name="connsiteX780" fmla="*/ 1540837 w 2619292"/>
                <a:gd name="connsiteY780" fmla="*/ 4685008 h 4848849"/>
                <a:gd name="connsiteX781" fmla="*/ 1547921 w 2619292"/>
                <a:gd name="connsiteY781" fmla="*/ 4675562 h 4848849"/>
                <a:gd name="connsiteX782" fmla="*/ 1559728 w 2619292"/>
                <a:gd name="connsiteY782" fmla="*/ 4680285 h 4848849"/>
                <a:gd name="connsiteX783" fmla="*/ 1547921 w 2619292"/>
                <a:gd name="connsiteY783" fmla="*/ 4675562 h 4848849"/>
                <a:gd name="connsiteX784" fmla="*/ 1382621 w 2619292"/>
                <a:gd name="connsiteY784" fmla="*/ 4099372 h 4848849"/>
                <a:gd name="connsiteX785" fmla="*/ 1349560 w 2619292"/>
                <a:gd name="connsiteY785" fmla="*/ 4040336 h 4848849"/>
                <a:gd name="connsiteX786" fmla="*/ 1356645 w 2619292"/>
                <a:gd name="connsiteY786" fmla="*/ 4037975 h 4848849"/>
                <a:gd name="connsiteX787" fmla="*/ 1356645 w 2619292"/>
                <a:gd name="connsiteY787" fmla="*/ 4037975 h 4848849"/>
                <a:gd name="connsiteX788" fmla="*/ 1351922 w 2619292"/>
                <a:gd name="connsiteY788" fmla="*/ 3997830 h 4848849"/>
                <a:gd name="connsiteX789" fmla="*/ 1288163 w 2619292"/>
                <a:gd name="connsiteY789" fmla="*/ 3943517 h 4848849"/>
                <a:gd name="connsiteX790" fmla="*/ 1288163 w 2619292"/>
                <a:gd name="connsiteY790" fmla="*/ 3943517 h 4848849"/>
                <a:gd name="connsiteX791" fmla="*/ 1295247 w 2619292"/>
                <a:gd name="connsiteY791" fmla="*/ 3938794 h 4848849"/>
                <a:gd name="connsiteX792" fmla="*/ 1288163 w 2619292"/>
                <a:gd name="connsiteY792" fmla="*/ 3943517 h 4848849"/>
                <a:gd name="connsiteX793" fmla="*/ 1269272 w 2619292"/>
                <a:gd name="connsiteY793" fmla="*/ 3936433 h 4848849"/>
                <a:gd name="connsiteX794" fmla="*/ 1262187 w 2619292"/>
                <a:gd name="connsiteY794" fmla="*/ 3905734 h 4848849"/>
                <a:gd name="connsiteX795" fmla="*/ 1318862 w 2619292"/>
                <a:gd name="connsiteY795" fmla="*/ 3915180 h 4848849"/>
                <a:gd name="connsiteX796" fmla="*/ 1335392 w 2619292"/>
                <a:gd name="connsiteY796" fmla="*/ 3924626 h 4848849"/>
                <a:gd name="connsiteX797" fmla="*/ 1375536 w 2619292"/>
                <a:gd name="connsiteY797" fmla="*/ 3969493 h 4848849"/>
                <a:gd name="connsiteX798" fmla="*/ 1422765 w 2619292"/>
                <a:gd name="connsiteY798" fmla="*/ 4030891 h 4848849"/>
                <a:gd name="connsiteX799" fmla="*/ 1387343 w 2619292"/>
                <a:gd name="connsiteY799" fmla="*/ 4047421 h 4848849"/>
                <a:gd name="connsiteX800" fmla="*/ 1422765 w 2619292"/>
                <a:gd name="connsiteY800" fmla="*/ 4030891 h 4848849"/>
                <a:gd name="connsiteX801" fmla="*/ 1422765 w 2619292"/>
                <a:gd name="connsiteY801" fmla="*/ 4030891 h 4848849"/>
                <a:gd name="connsiteX802" fmla="*/ 1422765 w 2619292"/>
                <a:gd name="connsiteY802" fmla="*/ 4030891 h 4848849"/>
                <a:gd name="connsiteX803" fmla="*/ 1422765 w 2619292"/>
                <a:gd name="connsiteY803" fmla="*/ 4030891 h 4848849"/>
                <a:gd name="connsiteX804" fmla="*/ 1375536 w 2619292"/>
                <a:gd name="connsiteY804" fmla="*/ 3969493 h 4848849"/>
                <a:gd name="connsiteX805" fmla="*/ 1335392 w 2619292"/>
                <a:gd name="connsiteY805" fmla="*/ 3924626 h 4848849"/>
                <a:gd name="connsiteX806" fmla="*/ 1318862 w 2619292"/>
                <a:gd name="connsiteY806" fmla="*/ 3915180 h 4848849"/>
                <a:gd name="connsiteX807" fmla="*/ 1262187 w 2619292"/>
                <a:gd name="connsiteY807" fmla="*/ 3905734 h 4848849"/>
                <a:gd name="connsiteX808" fmla="*/ 1266910 w 2619292"/>
                <a:gd name="connsiteY808" fmla="*/ 3870313 h 4848849"/>
                <a:gd name="connsiteX809" fmla="*/ 1266910 w 2619292"/>
                <a:gd name="connsiteY809" fmla="*/ 3870313 h 4848849"/>
                <a:gd name="connsiteX810" fmla="*/ 1262187 w 2619292"/>
                <a:gd name="connsiteY810" fmla="*/ 3905734 h 4848849"/>
                <a:gd name="connsiteX811" fmla="*/ 1262187 w 2619292"/>
                <a:gd name="connsiteY811" fmla="*/ 3905734 h 4848849"/>
                <a:gd name="connsiteX812" fmla="*/ 1262187 w 2619292"/>
                <a:gd name="connsiteY812" fmla="*/ 3905734 h 4848849"/>
                <a:gd name="connsiteX813" fmla="*/ 1262187 w 2619292"/>
                <a:gd name="connsiteY813" fmla="*/ 3905734 h 4848849"/>
                <a:gd name="connsiteX814" fmla="*/ 1269272 w 2619292"/>
                <a:gd name="connsiteY814" fmla="*/ 3936433 h 4848849"/>
                <a:gd name="connsiteX815" fmla="*/ 1269272 w 2619292"/>
                <a:gd name="connsiteY815" fmla="*/ 3936433 h 4848849"/>
                <a:gd name="connsiteX816" fmla="*/ 1288163 w 2619292"/>
                <a:gd name="connsiteY816" fmla="*/ 3943517 h 4848849"/>
                <a:gd name="connsiteX817" fmla="*/ 1351922 w 2619292"/>
                <a:gd name="connsiteY817" fmla="*/ 3997830 h 4848849"/>
                <a:gd name="connsiteX818" fmla="*/ 1356645 w 2619292"/>
                <a:gd name="connsiteY818" fmla="*/ 4037975 h 4848849"/>
                <a:gd name="connsiteX819" fmla="*/ 1349560 w 2619292"/>
                <a:gd name="connsiteY819" fmla="*/ 4040336 h 4848849"/>
                <a:gd name="connsiteX820" fmla="*/ 1382621 w 2619292"/>
                <a:gd name="connsiteY820" fmla="*/ 4099372 h 4848849"/>
                <a:gd name="connsiteX821" fmla="*/ 1351922 w 2619292"/>
                <a:gd name="connsiteY821" fmla="*/ 4151324 h 4848849"/>
                <a:gd name="connsiteX822" fmla="*/ 1337753 w 2619292"/>
                <a:gd name="connsiteY822" fmla="*/ 4160770 h 4848849"/>
                <a:gd name="connsiteX823" fmla="*/ 1351922 w 2619292"/>
                <a:gd name="connsiteY823" fmla="*/ 4151324 h 4848849"/>
                <a:gd name="connsiteX824" fmla="*/ 1363729 w 2619292"/>
                <a:gd name="connsiteY824" fmla="*/ 4144239 h 4848849"/>
                <a:gd name="connsiteX825" fmla="*/ 1351922 w 2619292"/>
                <a:gd name="connsiteY825" fmla="*/ 4151324 h 4848849"/>
                <a:gd name="connsiteX826" fmla="*/ 1243296 w 2619292"/>
                <a:gd name="connsiteY826" fmla="*/ 4406359 h 4848849"/>
                <a:gd name="connsiteX827" fmla="*/ 1243296 w 2619292"/>
                <a:gd name="connsiteY827" fmla="*/ 4406359 h 4848849"/>
                <a:gd name="connsiteX828" fmla="*/ 1262187 w 2619292"/>
                <a:gd name="connsiteY828" fmla="*/ 4432335 h 4848849"/>
                <a:gd name="connsiteX829" fmla="*/ 1273995 w 2619292"/>
                <a:gd name="connsiteY829" fmla="*/ 4444142 h 4848849"/>
                <a:gd name="connsiteX830" fmla="*/ 1264549 w 2619292"/>
                <a:gd name="connsiteY830" fmla="*/ 4432335 h 4848849"/>
                <a:gd name="connsiteX831" fmla="*/ 1243296 w 2619292"/>
                <a:gd name="connsiteY831" fmla="*/ 4406359 h 4848849"/>
                <a:gd name="connsiteX832" fmla="*/ 1255103 w 2619292"/>
                <a:gd name="connsiteY832" fmla="*/ 4285925 h 4848849"/>
                <a:gd name="connsiteX833" fmla="*/ 1255103 w 2619292"/>
                <a:gd name="connsiteY833" fmla="*/ 4285925 h 4848849"/>
                <a:gd name="connsiteX834" fmla="*/ 1255103 w 2619292"/>
                <a:gd name="connsiteY834" fmla="*/ 4285925 h 4848849"/>
                <a:gd name="connsiteX835" fmla="*/ 1255103 w 2619292"/>
                <a:gd name="connsiteY835" fmla="*/ 4285925 h 4848849"/>
                <a:gd name="connsiteX836" fmla="*/ 1259826 w 2619292"/>
                <a:gd name="connsiteY836" fmla="*/ 4318986 h 4848849"/>
                <a:gd name="connsiteX837" fmla="*/ 1259826 w 2619292"/>
                <a:gd name="connsiteY837" fmla="*/ 4318986 h 4848849"/>
                <a:gd name="connsiteX838" fmla="*/ 1259826 w 2619292"/>
                <a:gd name="connsiteY838" fmla="*/ 4318986 h 4848849"/>
                <a:gd name="connsiteX839" fmla="*/ 1259826 w 2619292"/>
                <a:gd name="connsiteY839" fmla="*/ 4318986 h 4848849"/>
                <a:gd name="connsiteX840" fmla="*/ 1281079 w 2619292"/>
                <a:gd name="connsiteY840" fmla="*/ 4132432 h 4848849"/>
                <a:gd name="connsiteX841" fmla="*/ 1302332 w 2619292"/>
                <a:gd name="connsiteY841" fmla="*/ 4130071 h 4848849"/>
                <a:gd name="connsiteX842" fmla="*/ 1281079 w 2619292"/>
                <a:gd name="connsiteY842" fmla="*/ 4132432 h 4848849"/>
                <a:gd name="connsiteX843" fmla="*/ 1165369 w 2619292"/>
                <a:gd name="connsiteY843" fmla="*/ 4200914 h 4848849"/>
                <a:gd name="connsiteX844" fmla="*/ 1139393 w 2619292"/>
                <a:gd name="connsiteY844" fmla="*/ 4250504 h 4848849"/>
                <a:gd name="connsiteX845" fmla="*/ 1139393 w 2619292"/>
                <a:gd name="connsiteY845" fmla="*/ 4250504 h 4848849"/>
                <a:gd name="connsiteX846" fmla="*/ 1139393 w 2619292"/>
                <a:gd name="connsiteY846" fmla="*/ 4250504 h 4848849"/>
                <a:gd name="connsiteX847" fmla="*/ 1165369 w 2619292"/>
                <a:gd name="connsiteY847" fmla="*/ 4200914 h 4848849"/>
                <a:gd name="connsiteX848" fmla="*/ 1281079 w 2619292"/>
                <a:gd name="connsiteY848" fmla="*/ 4132432 h 4848849"/>
                <a:gd name="connsiteX849" fmla="*/ 1243296 w 2619292"/>
                <a:gd name="connsiteY849" fmla="*/ 4406359 h 4848849"/>
                <a:gd name="connsiteX850" fmla="*/ 1243296 w 2619292"/>
                <a:gd name="connsiteY850" fmla="*/ 4413443 h 4848849"/>
                <a:gd name="connsiteX851" fmla="*/ 1243296 w 2619292"/>
                <a:gd name="connsiteY851" fmla="*/ 4406359 h 4848849"/>
                <a:gd name="connsiteX852" fmla="*/ 1236212 w 2619292"/>
                <a:gd name="connsiteY852" fmla="*/ 4403997 h 4848849"/>
                <a:gd name="connsiteX853" fmla="*/ 1243296 w 2619292"/>
                <a:gd name="connsiteY853" fmla="*/ 4406359 h 4848849"/>
                <a:gd name="connsiteX854" fmla="*/ 1214959 w 2619292"/>
                <a:gd name="connsiteY854" fmla="*/ 4375660 h 4848849"/>
                <a:gd name="connsiteX855" fmla="*/ 1226766 w 2619292"/>
                <a:gd name="connsiteY855" fmla="*/ 4321347 h 4848849"/>
                <a:gd name="connsiteX856" fmla="*/ 1229127 w 2619292"/>
                <a:gd name="connsiteY856" fmla="*/ 4304817 h 4848849"/>
                <a:gd name="connsiteX857" fmla="*/ 1226766 w 2619292"/>
                <a:gd name="connsiteY857" fmla="*/ 4321347 h 4848849"/>
                <a:gd name="connsiteX858" fmla="*/ 1214959 w 2619292"/>
                <a:gd name="connsiteY858" fmla="*/ 4375660 h 4848849"/>
                <a:gd name="connsiteX859" fmla="*/ 1214959 w 2619292"/>
                <a:gd name="connsiteY859" fmla="*/ 4385106 h 4848849"/>
                <a:gd name="connsiteX860" fmla="*/ 1214959 w 2619292"/>
                <a:gd name="connsiteY860" fmla="*/ 4375660 h 4848849"/>
                <a:gd name="connsiteX861" fmla="*/ 1191344 w 2619292"/>
                <a:gd name="connsiteY861" fmla="*/ 4274118 h 4848849"/>
                <a:gd name="connsiteX862" fmla="*/ 1191344 w 2619292"/>
                <a:gd name="connsiteY862" fmla="*/ 4274118 h 4848849"/>
                <a:gd name="connsiteX863" fmla="*/ 1193706 w 2619292"/>
                <a:gd name="connsiteY863" fmla="*/ 4281203 h 4848849"/>
                <a:gd name="connsiteX864" fmla="*/ 1191344 w 2619292"/>
                <a:gd name="connsiteY864" fmla="*/ 4274118 h 4848849"/>
                <a:gd name="connsiteX865" fmla="*/ 1113417 w 2619292"/>
                <a:gd name="connsiteY865" fmla="*/ 3931710 h 4848849"/>
                <a:gd name="connsiteX866" fmla="*/ 1146477 w 2619292"/>
                <a:gd name="connsiteY866" fmla="*/ 3896288 h 4848849"/>
                <a:gd name="connsiteX867" fmla="*/ 1155923 w 2619292"/>
                <a:gd name="connsiteY867" fmla="*/ 3865590 h 4848849"/>
                <a:gd name="connsiteX868" fmla="*/ 1146477 w 2619292"/>
                <a:gd name="connsiteY868" fmla="*/ 3896288 h 4848849"/>
                <a:gd name="connsiteX869" fmla="*/ 1113417 w 2619292"/>
                <a:gd name="connsiteY869" fmla="*/ 3931710 h 4848849"/>
                <a:gd name="connsiteX870" fmla="*/ 1092164 w 2619292"/>
                <a:gd name="connsiteY870" fmla="*/ 3978939 h 4848849"/>
                <a:gd name="connsiteX871" fmla="*/ 1113417 w 2619292"/>
                <a:gd name="connsiteY871" fmla="*/ 3931710 h 4848849"/>
                <a:gd name="connsiteX872" fmla="*/ 1129947 w 2619292"/>
                <a:gd name="connsiteY872" fmla="*/ 3813638 h 4848849"/>
                <a:gd name="connsiteX873" fmla="*/ 1127586 w 2619292"/>
                <a:gd name="connsiteY873" fmla="*/ 3837253 h 4848849"/>
                <a:gd name="connsiteX874" fmla="*/ 1129947 w 2619292"/>
                <a:gd name="connsiteY874" fmla="*/ 3813638 h 4848849"/>
                <a:gd name="connsiteX875" fmla="*/ 1129947 w 2619292"/>
                <a:gd name="connsiteY875" fmla="*/ 3761687 h 4848849"/>
                <a:gd name="connsiteX876" fmla="*/ 1129947 w 2619292"/>
                <a:gd name="connsiteY876" fmla="*/ 3813638 h 4848849"/>
                <a:gd name="connsiteX877" fmla="*/ 1165369 w 2619292"/>
                <a:gd name="connsiteY877" fmla="*/ 3712097 h 4848849"/>
                <a:gd name="connsiteX878" fmla="*/ 1165369 w 2619292"/>
                <a:gd name="connsiteY878" fmla="*/ 3719181 h 4848849"/>
                <a:gd name="connsiteX879" fmla="*/ 1193706 w 2619292"/>
                <a:gd name="connsiteY879" fmla="*/ 3792385 h 4848849"/>
                <a:gd name="connsiteX880" fmla="*/ 1191344 w 2619292"/>
                <a:gd name="connsiteY880" fmla="*/ 3799470 h 4848849"/>
                <a:gd name="connsiteX881" fmla="*/ 1193706 w 2619292"/>
                <a:gd name="connsiteY881" fmla="*/ 3818361 h 4848849"/>
                <a:gd name="connsiteX882" fmla="*/ 1191344 w 2619292"/>
                <a:gd name="connsiteY882" fmla="*/ 3825445 h 4848849"/>
                <a:gd name="connsiteX883" fmla="*/ 1188983 w 2619292"/>
                <a:gd name="connsiteY883" fmla="*/ 3853783 h 4848849"/>
                <a:gd name="connsiteX884" fmla="*/ 1198429 w 2619292"/>
                <a:gd name="connsiteY884" fmla="*/ 3908096 h 4848849"/>
                <a:gd name="connsiteX885" fmla="*/ 1212597 w 2619292"/>
                <a:gd name="connsiteY885" fmla="*/ 3936433 h 4848849"/>
                <a:gd name="connsiteX886" fmla="*/ 1243296 w 2619292"/>
                <a:gd name="connsiteY886" fmla="*/ 3950602 h 4848849"/>
                <a:gd name="connsiteX887" fmla="*/ 1262187 w 2619292"/>
                <a:gd name="connsiteY887" fmla="*/ 3957686 h 4848849"/>
                <a:gd name="connsiteX888" fmla="*/ 1262187 w 2619292"/>
                <a:gd name="connsiteY888" fmla="*/ 3969493 h 4848849"/>
                <a:gd name="connsiteX889" fmla="*/ 1276356 w 2619292"/>
                <a:gd name="connsiteY889" fmla="*/ 3990746 h 4848849"/>
                <a:gd name="connsiteX890" fmla="*/ 1273995 w 2619292"/>
                <a:gd name="connsiteY890" fmla="*/ 3995469 h 4848849"/>
                <a:gd name="connsiteX891" fmla="*/ 1276356 w 2619292"/>
                <a:gd name="connsiteY891" fmla="*/ 3990746 h 4848849"/>
                <a:gd name="connsiteX892" fmla="*/ 1262187 w 2619292"/>
                <a:gd name="connsiteY892" fmla="*/ 3969493 h 4848849"/>
                <a:gd name="connsiteX893" fmla="*/ 1262187 w 2619292"/>
                <a:gd name="connsiteY893" fmla="*/ 3957686 h 4848849"/>
                <a:gd name="connsiteX894" fmla="*/ 1262187 w 2619292"/>
                <a:gd name="connsiteY894" fmla="*/ 3957686 h 4848849"/>
                <a:gd name="connsiteX895" fmla="*/ 1243296 w 2619292"/>
                <a:gd name="connsiteY895" fmla="*/ 3950602 h 4848849"/>
                <a:gd name="connsiteX896" fmla="*/ 1248019 w 2619292"/>
                <a:gd name="connsiteY896" fmla="*/ 3934072 h 4848849"/>
                <a:gd name="connsiteX897" fmla="*/ 1243296 w 2619292"/>
                <a:gd name="connsiteY897" fmla="*/ 3950602 h 4848849"/>
                <a:gd name="connsiteX898" fmla="*/ 1243296 w 2619292"/>
                <a:gd name="connsiteY898" fmla="*/ 3950602 h 4848849"/>
                <a:gd name="connsiteX899" fmla="*/ 1212597 w 2619292"/>
                <a:gd name="connsiteY899" fmla="*/ 3936433 h 4848849"/>
                <a:gd name="connsiteX900" fmla="*/ 1198429 w 2619292"/>
                <a:gd name="connsiteY900" fmla="*/ 3908096 h 4848849"/>
                <a:gd name="connsiteX901" fmla="*/ 1188983 w 2619292"/>
                <a:gd name="connsiteY901" fmla="*/ 3853783 h 4848849"/>
                <a:gd name="connsiteX902" fmla="*/ 1191344 w 2619292"/>
                <a:gd name="connsiteY902" fmla="*/ 3825445 h 4848849"/>
                <a:gd name="connsiteX903" fmla="*/ 1191344 w 2619292"/>
                <a:gd name="connsiteY903" fmla="*/ 3825445 h 4848849"/>
                <a:gd name="connsiteX904" fmla="*/ 1193706 w 2619292"/>
                <a:gd name="connsiteY904" fmla="*/ 3818361 h 4848849"/>
                <a:gd name="connsiteX905" fmla="*/ 1205513 w 2619292"/>
                <a:gd name="connsiteY905" fmla="*/ 3808915 h 4848849"/>
                <a:gd name="connsiteX906" fmla="*/ 1193706 w 2619292"/>
                <a:gd name="connsiteY906" fmla="*/ 3818361 h 4848849"/>
                <a:gd name="connsiteX907" fmla="*/ 1191344 w 2619292"/>
                <a:gd name="connsiteY907" fmla="*/ 3799470 h 4848849"/>
                <a:gd name="connsiteX908" fmla="*/ 1191344 w 2619292"/>
                <a:gd name="connsiteY908" fmla="*/ 3799470 h 4848849"/>
                <a:gd name="connsiteX909" fmla="*/ 1193706 w 2619292"/>
                <a:gd name="connsiteY909" fmla="*/ 3792385 h 4848849"/>
                <a:gd name="connsiteX910" fmla="*/ 1226766 w 2619292"/>
                <a:gd name="connsiteY910" fmla="*/ 3768771 h 4848849"/>
                <a:gd name="connsiteX911" fmla="*/ 1238573 w 2619292"/>
                <a:gd name="connsiteY911" fmla="*/ 3764048 h 4848849"/>
                <a:gd name="connsiteX912" fmla="*/ 1243296 w 2619292"/>
                <a:gd name="connsiteY912" fmla="*/ 3754602 h 4848849"/>
                <a:gd name="connsiteX913" fmla="*/ 1238573 w 2619292"/>
                <a:gd name="connsiteY913" fmla="*/ 3764048 h 4848849"/>
                <a:gd name="connsiteX914" fmla="*/ 1226766 w 2619292"/>
                <a:gd name="connsiteY914" fmla="*/ 3768771 h 4848849"/>
                <a:gd name="connsiteX915" fmla="*/ 1193706 w 2619292"/>
                <a:gd name="connsiteY915" fmla="*/ 3792385 h 4848849"/>
                <a:gd name="connsiteX916" fmla="*/ 1165369 w 2619292"/>
                <a:gd name="connsiteY916" fmla="*/ 3719181 h 4848849"/>
                <a:gd name="connsiteX917" fmla="*/ 1165369 w 2619292"/>
                <a:gd name="connsiteY917" fmla="*/ 3712097 h 4848849"/>
                <a:gd name="connsiteX918" fmla="*/ 1212597 w 2619292"/>
                <a:gd name="connsiteY918" fmla="*/ 3497206 h 4848849"/>
                <a:gd name="connsiteX919" fmla="*/ 1217320 w 2619292"/>
                <a:gd name="connsiteY919" fmla="*/ 3539712 h 4848849"/>
                <a:gd name="connsiteX920" fmla="*/ 1231489 w 2619292"/>
                <a:gd name="connsiteY920" fmla="*/ 3586941 h 4848849"/>
                <a:gd name="connsiteX921" fmla="*/ 1233850 w 2619292"/>
                <a:gd name="connsiteY921" fmla="*/ 3603471 h 4848849"/>
                <a:gd name="connsiteX922" fmla="*/ 1231489 w 2619292"/>
                <a:gd name="connsiteY922" fmla="*/ 3586941 h 4848849"/>
                <a:gd name="connsiteX923" fmla="*/ 1217320 w 2619292"/>
                <a:gd name="connsiteY923" fmla="*/ 3539712 h 4848849"/>
                <a:gd name="connsiteX924" fmla="*/ 1212597 w 2619292"/>
                <a:gd name="connsiteY924" fmla="*/ 3497206 h 4848849"/>
                <a:gd name="connsiteX925" fmla="*/ 1217320 w 2619292"/>
                <a:gd name="connsiteY925" fmla="*/ 3438170 h 4848849"/>
                <a:gd name="connsiteX926" fmla="*/ 1229127 w 2619292"/>
                <a:gd name="connsiteY926" fmla="*/ 3468869 h 4848849"/>
                <a:gd name="connsiteX927" fmla="*/ 1226766 w 2619292"/>
                <a:gd name="connsiteY927" fmla="*/ 3483037 h 4848849"/>
                <a:gd name="connsiteX928" fmla="*/ 1229127 w 2619292"/>
                <a:gd name="connsiteY928" fmla="*/ 3468869 h 4848849"/>
                <a:gd name="connsiteX929" fmla="*/ 1217320 w 2619292"/>
                <a:gd name="connsiteY929" fmla="*/ 3438170 h 4848849"/>
                <a:gd name="connsiteX930" fmla="*/ 1233850 w 2619292"/>
                <a:gd name="connsiteY930" fmla="*/ 3608193 h 4848849"/>
                <a:gd name="connsiteX931" fmla="*/ 1233850 w 2619292"/>
                <a:gd name="connsiteY931" fmla="*/ 3608193 h 4848849"/>
                <a:gd name="connsiteX932" fmla="*/ 1233850 w 2619292"/>
                <a:gd name="connsiteY932" fmla="*/ 3608193 h 4848849"/>
                <a:gd name="connsiteX933" fmla="*/ 1233850 w 2619292"/>
                <a:gd name="connsiteY933" fmla="*/ 3608193 h 4848849"/>
                <a:gd name="connsiteX934" fmla="*/ 1219681 w 2619292"/>
                <a:gd name="connsiteY934" fmla="*/ 3681398 h 4848849"/>
                <a:gd name="connsiteX935" fmla="*/ 1219681 w 2619292"/>
                <a:gd name="connsiteY935" fmla="*/ 3700290 h 4848849"/>
                <a:gd name="connsiteX936" fmla="*/ 1219681 w 2619292"/>
                <a:gd name="connsiteY936" fmla="*/ 3681398 h 4848849"/>
                <a:gd name="connsiteX937" fmla="*/ 1214959 w 2619292"/>
                <a:gd name="connsiteY937" fmla="*/ 3622362 h 4848849"/>
                <a:gd name="connsiteX938" fmla="*/ 1219681 w 2619292"/>
                <a:gd name="connsiteY938" fmla="*/ 3681398 h 4848849"/>
                <a:gd name="connsiteX939" fmla="*/ 1212597 w 2619292"/>
                <a:gd name="connsiteY939" fmla="*/ 3714458 h 4848849"/>
                <a:gd name="connsiteX940" fmla="*/ 1212597 w 2619292"/>
                <a:gd name="connsiteY940" fmla="*/ 3714458 h 4848849"/>
                <a:gd name="connsiteX941" fmla="*/ 1214959 w 2619292"/>
                <a:gd name="connsiteY941" fmla="*/ 3709735 h 4848849"/>
                <a:gd name="connsiteX942" fmla="*/ 1212597 w 2619292"/>
                <a:gd name="connsiteY942" fmla="*/ 3714458 h 4848849"/>
                <a:gd name="connsiteX943" fmla="*/ 1240934 w 2619292"/>
                <a:gd name="connsiteY943" fmla="*/ 3856144 h 4848849"/>
                <a:gd name="connsiteX944" fmla="*/ 1252742 w 2619292"/>
                <a:gd name="connsiteY944" fmla="*/ 3825445 h 4848849"/>
                <a:gd name="connsiteX945" fmla="*/ 1240934 w 2619292"/>
                <a:gd name="connsiteY945" fmla="*/ 3856144 h 4848849"/>
                <a:gd name="connsiteX946" fmla="*/ 1238573 w 2619292"/>
                <a:gd name="connsiteY946" fmla="*/ 3858506 h 4848849"/>
                <a:gd name="connsiteX947" fmla="*/ 1233850 w 2619292"/>
                <a:gd name="connsiteY947" fmla="*/ 3870313 h 4848849"/>
                <a:gd name="connsiteX948" fmla="*/ 1238573 w 2619292"/>
                <a:gd name="connsiteY948" fmla="*/ 3858506 h 4848849"/>
                <a:gd name="connsiteX949" fmla="*/ 1238573 w 2619292"/>
                <a:gd name="connsiteY949" fmla="*/ 3858506 h 4848849"/>
                <a:gd name="connsiteX950" fmla="*/ 1257465 w 2619292"/>
                <a:gd name="connsiteY950" fmla="*/ 3740434 h 4848849"/>
                <a:gd name="connsiteX951" fmla="*/ 1309416 w 2619292"/>
                <a:gd name="connsiteY951" fmla="*/ 3728627 h 4848849"/>
                <a:gd name="connsiteX952" fmla="*/ 1309416 w 2619292"/>
                <a:gd name="connsiteY952" fmla="*/ 3728627 h 4848849"/>
                <a:gd name="connsiteX953" fmla="*/ 1257465 w 2619292"/>
                <a:gd name="connsiteY953" fmla="*/ 3740434 h 4848849"/>
                <a:gd name="connsiteX954" fmla="*/ 1281079 w 2619292"/>
                <a:gd name="connsiteY954" fmla="*/ 3690844 h 4848849"/>
                <a:gd name="connsiteX955" fmla="*/ 1288163 w 2619292"/>
                <a:gd name="connsiteY955" fmla="*/ 3686121 h 4848849"/>
                <a:gd name="connsiteX956" fmla="*/ 1281079 w 2619292"/>
                <a:gd name="connsiteY956" fmla="*/ 3690844 h 4848849"/>
                <a:gd name="connsiteX957" fmla="*/ 1281079 w 2619292"/>
                <a:gd name="connsiteY957" fmla="*/ 3690844 h 4848849"/>
                <a:gd name="connsiteX958" fmla="*/ 1299970 w 2619292"/>
                <a:gd name="connsiteY958" fmla="*/ 3629447 h 4848849"/>
                <a:gd name="connsiteX959" fmla="*/ 1309416 w 2619292"/>
                <a:gd name="connsiteY959" fmla="*/ 3622362 h 4848849"/>
                <a:gd name="connsiteX960" fmla="*/ 1323585 w 2619292"/>
                <a:gd name="connsiteY960" fmla="*/ 3612916 h 4848849"/>
                <a:gd name="connsiteX961" fmla="*/ 1309416 w 2619292"/>
                <a:gd name="connsiteY961" fmla="*/ 3622362 h 4848849"/>
                <a:gd name="connsiteX962" fmla="*/ 1299970 w 2619292"/>
                <a:gd name="connsiteY962" fmla="*/ 3629447 h 4848849"/>
                <a:gd name="connsiteX963" fmla="*/ 1309416 w 2619292"/>
                <a:gd name="connsiteY963" fmla="*/ 3386219 h 4848849"/>
                <a:gd name="connsiteX964" fmla="*/ 1314139 w 2619292"/>
                <a:gd name="connsiteY964" fmla="*/ 3379134 h 4848849"/>
                <a:gd name="connsiteX965" fmla="*/ 1309416 w 2619292"/>
                <a:gd name="connsiteY965" fmla="*/ 3386219 h 4848849"/>
                <a:gd name="connsiteX966" fmla="*/ 1304693 w 2619292"/>
                <a:gd name="connsiteY966" fmla="*/ 3393303 h 4848849"/>
                <a:gd name="connsiteX967" fmla="*/ 1309416 w 2619292"/>
                <a:gd name="connsiteY967" fmla="*/ 3386219 h 4848849"/>
                <a:gd name="connsiteX968" fmla="*/ 1314139 w 2619292"/>
                <a:gd name="connsiteY968" fmla="*/ 3759325 h 4848849"/>
                <a:gd name="connsiteX969" fmla="*/ 1314139 w 2619292"/>
                <a:gd name="connsiteY969" fmla="*/ 3759325 h 4848849"/>
                <a:gd name="connsiteX970" fmla="*/ 1359006 w 2619292"/>
                <a:gd name="connsiteY970" fmla="*/ 3749880 h 4848849"/>
                <a:gd name="connsiteX971" fmla="*/ 1382621 w 2619292"/>
                <a:gd name="connsiteY971" fmla="*/ 3742795 h 4848849"/>
                <a:gd name="connsiteX972" fmla="*/ 1479439 w 2619292"/>
                <a:gd name="connsiteY972" fmla="*/ 3759325 h 4848849"/>
                <a:gd name="connsiteX973" fmla="*/ 1495969 w 2619292"/>
                <a:gd name="connsiteY973" fmla="*/ 3752241 h 4848849"/>
                <a:gd name="connsiteX974" fmla="*/ 1543198 w 2619292"/>
                <a:gd name="connsiteY974" fmla="*/ 3738072 h 4848849"/>
                <a:gd name="connsiteX975" fmla="*/ 1569174 w 2619292"/>
                <a:gd name="connsiteY975" fmla="*/ 3745157 h 4848849"/>
                <a:gd name="connsiteX976" fmla="*/ 1543198 w 2619292"/>
                <a:gd name="connsiteY976" fmla="*/ 3738072 h 4848849"/>
                <a:gd name="connsiteX977" fmla="*/ 1495969 w 2619292"/>
                <a:gd name="connsiteY977" fmla="*/ 3752241 h 4848849"/>
                <a:gd name="connsiteX978" fmla="*/ 1479439 w 2619292"/>
                <a:gd name="connsiteY978" fmla="*/ 3759325 h 4848849"/>
                <a:gd name="connsiteX979" fmla="*/ 1382621 w 2619292"/>
                <a:gd name="connsiteY979" fmla="*/ 3742795 h 4848849"/>
                <a:gd name="connsiteX980" fmla="*/ 1359006 w 2619292"/>
                <a:gd name="connsiteY980" fmla="*/ 3749880 h 4848849"/>
                <a:gd name="connsiteX981" fmla="*/ 1314139 w 2619292"/>
                <a:gd name="connsiteY981" fmla="*/ 3759325 h 4848849"/>
                <a:gd name="connsiteX982" fmla="*/ 1325946 w 2619292"/>
                <a:gd name="connsiteY982" fmla="*/ 3688482 h 4848849"/>
                <a:gd name="connsiteX983" fmla="*/ 1333030 w 2619292"/>
                <a:gd name="connsiteY983" fmla="*/ 3700290 h 4848849"/>
                <a:gd name="connsiteX984" fmla="*/ 1325946 w 2619292"/>
                <a:gd name="connsiteY984" fmla="*/ 3688482 h 4848849"/>
                <a:gd name="connsiteX985" fmla="*/ 1323585 w 2619292"/>
                <a:gd name="connsiteY985" fmla="*/ 3683759 h 4848849"/>
                <a:gd name="connsiteX986" fmla="*/ 1325946 w 2619292"/>
                <a:gd name="connsiteY986" fmla="*/ 3688482 h 4848849"/>
                <a:gd name="connsiteX987" fmla="*/ 1222043 w 2619292"/>
                <a:gd name="connsiteY987" fmla="*/ 3006027 h 4848849"/>
                <a:gd name="connsiteX988" fmla="*/ 1222043 w 2619292"/>
                <a:gd name="connsiteY988" fmla="*/ 3006027 h 4848849"/>
                <a:gd name="connsiteX989" fmla="*/ 1222043 w 2619292"/>
                <a:gd name="connsiteY989" fmla="*/ 3006027 h 4848849"/>
                <a:gd name="connsiteX990" fmla="*/ 1226766 w 2619292"/>
                <a:gd name="connsiteY990" fmla="*/ 2980052 h 4848849"/>
                <a:gd name="connsiteX991" fmla="*/ 1240934 w 2619292"/>
                <a:gd name="connsiteY991" fmla="*/ 2954076 h 4848849"/>
                <a:gd name="connsiteX992" fmla="*/ 1226766 w 2619292"/>
                <a:gd name="connsiteY992" fmla="*/ 2980052 h 4848849"/>
                <a:gd name="connsiteX993" fmla="*/ 1222043 w 2619292"/>
                <a:gd name="connsiteY993" fmla="*/ 3006027 h 4848849"/>
                <a:gd name="connsiteX994" fmla="*/ 1214959 w 2619292"/>
                <a:gd name="connsiteY994" fmla="*/ 3001305 h 4848849"/>
                <a:gd name="connsiteX995" fmla="*/ 1222043 w 2619292"/>
                <a:gd name="connsiteY995" fmla="*/ 3006027 h 4848849"/>
                <a:gd name="connsiteX996" fmla="*/ 1222043 w 2619292"/>
                <a:gd name="connsiteY996" fmla="*/ 2779330 h 4848849"/>
                <a:gd name="connsiteX997" fmla="*/ 1231489 w 2619292"/>
                <a:gd name="connsiteY997" fmla="*/ 2786414 h 4848849"/>
                <a:gd name="connsiteX998" fmla="*/ 1231489 w 2619292"/>
                <a:gd name="connsiteY998" fmla="*/ 2786414 h 4848849"/>
                <a:gd name="connsiteX999" fmla="*/ 1222043 w 2619292"/>
                <a:gd name="connsiteY999" fmla="*/ 2779330 h 4848849"/>
                <a:gd name="connsiteX1000" fmla="*/ 1224404 w 2619292"/>
                <a:gd name="connsiteY1000" fmla="*/ 2729739 h 4848849"/>
                <a:gd name="connsiteX1001" fmla="*/ 1219681 w 2619292"/>
                <a:gd name="connsiteY1001" fmla="*/ 2734462 h 4848849"/>
                <a:gd name="connsiteX1002" fmla="*/ 1219681 w 2619292"/>
                <a:gd name="connsiteY1002" fmla="*/ 2734462 h 4848849"/>
                <a:gd name="connsiteX1003" fmla="*/ 1224404 w 2619292"/>
                <a:gd name="connsiteY1003" fmla="*/ 2729739 h 4848849"/>
                <a:gd name="connsiteX1004" fmla="*/ 1224404 w 2619292"/>
                <a:gd name="connsiteY1004" fmla="*/ 2562077 h 4848849"/>
                <a:gd name="connsiteX1005" fmla="*/ 1224404 w 2619292"/>
                <a:gd name="connsiteY1005" fmla="*/ 2562077 h 4848849"/>
                <a:gd name="connsiteX1006" fmla="*/ 1219681 w 2619292"/>
                <a:gd name="connsiteY1006" fmla="*/ 2566801 h 4848849"/>
                <a:gd name="connsiteX1007" fmla="*/ 1224404 w 2619292"/>
                <a:gd name="connsiteY1007" fmla="*/ 2562077 h 4848849"/>
                <a:gd name="connsiteX1008" fmla="*/ 1233850 w 2619292"/>
                <a:gd name="connsiteY1008" fmla="*/ 3109931 h 4848849"/>
                <a:gd name="connsiteX1009" fmla="*/ 1233850 w 2619292"/>
                <a:gd name="connsiteY1009" fmla="*/ 3109931 h 4848849"/>
                <a:gd name="connsiteX1010" fmla="*/ 1248019 w 2619292"/>
                <a:gd name="connsiteY1010" fmla="*/ 3102846 h 4848849"/>
                <a:gd name="connsiteX1011" fmla="*/ 1233850 w 2619292"/>
                <a:gd name="connsiteY1011" fmla="*/ 3109931 h 4848849"/>
                <a:gd name="connsiteX1012" fmla="*/ 1248019 w 2619292"/>
                <a:gd name="connsiteY1012" fmla="*/ 2928100 h 4848849"/>
                <a:gd name="connsiteX1013" fmla="*/ 1243296 w 2619292"/>
                <a:gd name="connsiteY1013" fmla="*/ 2954076 h 4848849"/>
                <a:gd name="connsiteX1014" fmla="*/ 1248019 w 2619292"/>
                <a:gd name="connsiteY1014" fmla="*/ 2928100 h 4848849"/>
                <a:gd name="connsiteX1015" fmla="*/ 1262187 w 2619292"/>
                <a:gd name="connsiteY1015" fmla="*/ 2876148 h 4848849"/>
                <a:gd name="connsiteX1016" fmla="*/ 1245657 w 2619292"/>
                <a:gd name="connsiteY1016" fmla="*/ 2897401 h 4848849"/>
                <a:gd name="connsiteX1017" fmla="*/ 1240934 w 2619292"/>
                <a:gd name="connsiteY1017" fmla="*/ 2906847 h 4848849"/>
                <a:gd name="connsiteX1018" fmla="*/ 1245657 w 2619292"/>
                <a:gd name="connsiteY1018" fmla="*/ 2897401 h 4848849"/>
                <a:gd name="connsiteX1019" fmla="*/ 1262187 w 2619292"/>
                <a:gd name="connsiteY1019" fmla="*/ 2876148 h 4848849"/>
                <a:gd name="connsiteX1020" fmla="*/ 1240934 w 2619292"/>
                <a:gd name="connsiteY1020" fmla="*/ 2623475 h 4848849"/>
                <a:gd name="connsiteX1021" fmla="*/ 1252742 w 2619292"/>
                <a:gd name="connsiteY1021" fmla="*/ 2611668 h 4848849"/>
                <a:gd name="connsiteX1022" fmla="*/ 1240934 w 2619292"/>
                <a:gd name="connsiteY1022" fmla="*/ 2623475 h 4848849"/>
                <a:gd name="connsiteX1023" fmla="*/ 1233850 w 2619292"/>
                <a:gd name="connsiteY1023" fmla="*/ 2630559 h 4848849"/>
                <a:gd name="connsiteX1024" fmla="*/ 1240934 w 2619292"/>
                <a:gd name="connsiteY1024" fmla="*/ 2623475 h 4848849"/>
                <a:gd name="connsiteX1025" fmla="*/ 1283440 w 2619292"/>
                <a:gd name="connsiteY1025" fmla="*/ 2713209 h 4848849"/>
                <a:gd name="connsiteX1026" fmla="*/ 1325946 w 2619292"/>
                <a:gd name="connsiteY1026" fmla="*/ 2670704 h 4848849"/>
                <a:gd name="connsiteX1027" fmla="*/ 1335392 w 2619292"/>
                <a:gd name="connsiteY1027" fmla="*/ 2654174 h 4848849"/>
                <a:gd name="connsiteX1028" fmla="*/ 1340115 w 2619292"/>
                <a:gd name="connsiteY1028" fmla="*/ 2642366 h 4848849"/>
                <a:gd name="connsiteX1029" fmla="*/ 1335392 w 2619292"/>
                <a:gd name="connsiteY1029" fmla="*/ 2654174 h 4848849"/>
                <a:gd name="connsiteX1030" fmla="*/ 1325946 w 2619292"/>
                <a:gd name="connsiteY1030" fmla="*/ 2670704 h 4848849"/>
                <a:gd name="connsiteX1031" fmla="*/ 1283440 w 2619292"/>
                <a:gd name="connsiteY1031" fmla="*/ 2713209 h 4848849"/>
                <a:gd name="connsiteX1032" fmla="*/ 1262187 w 2619292"/>
                <a:gd name="connsiteY1032" fmla="*/ 2765161 h 4848849"/>
                <a:gd name="connsiteX1033" fmla="*/ 1255103 w 2619292"/>
                <a:gd name="connsiteY1033" fmla="*/ 2810028 h 4848849"/>
                <a:gd name="connsiteX1034" fmla="*/ 1262187 w 2619292"/>
                <a:gd name="connsiteY1034" fmla="*/ 2765161 h 4848849"/>
                <a:gd name="connsiteX1035" fmla="*/ 1283440 w 2619292"/>
                <a:gd name="connsiteY1035" fmla="*/ 2713209 h 4848849"/>
                <a:gd name="connsiteX1036" fmla="*/ 1264549 w 2619292"/>
                <a:gd name="connsiteY1036" fmla="*/ 2578608 h 4848849"/>
                <a:gd name="connsiteX1037" fmla="*/ 1273995 w 2619292"/>
                <a:gd name="connsiteY1037" fmla="*/ 2569162 h 4848849"/>
                <a:gd name="connsiteX1038" fmla="*/ 1276356 w 2619292"/>
                <a:gd name="connsiteY1038" fmla="*/ 2566801 h 4848849"/>
                <a:gd name="connsiteX1039" fmla="*/ 1273995 w 2619292"/>
                <a:gd name="connsiteY1039" fmla="*/ 2569162 h 4848849"/>
                <a:gd name="connsiteX1040" fmla="*/ 1264549 w 2619292"/>
                <a:gd name="connsiteY1040" fmla="*/ 2578608 h 4848849"/>
                <a:gd name="connsiteX1041" fmla="*/ 1271633 w 2619292"/>
                <a:gd name="connsiteY1041" fmla="*/ 2295235 h 4848849"/>
                <a:gd name="connsiteX1042" fmla="*/ 1262187 w 2619292"/>
                <a:gd name="connsiteY1042" fmla="*/ 2292874 h 4848849"/>
                <a:gd name="connsiteX1043" fmla="*/ 1271633 w 2619292"/>
                <a:gd name="connsiteY1043" fmla="*/ 2295235 h 4848849"/>
                <a:gd name="connsiteX1044" fmla="*/ 1120501 w 2619292"/>
                <a:gd name="connsiteY1044" fmla="*/ 1907960 h 4848849"/>
                <a:gd name="connsiteX1045" fmla="*/ 1172453 w 2619292"/>
                <a:gd name="connsiteY1045" fmla="*/ 1950466 h 4848849"/>
                <a:gd name="connsiteX1046" fmla="*/ 1120501 w 2619292"/>
                <a:gd name="connsiteY1046" fmla="*/ 1907960 h 4848849"/>
                <a:gd name="connsiteX1047" fmla="*/ 1146477 w 2619292"/>
                <a:gd name="connsiteY1047" fmla="*/ 1600973 h 4848849"/>
                <a:gd name="connsiteX1048" fmla="*/ 1146477 w 2619292"/>
                <a:gd name="connsiteY1048" fmla="*/ 1600973 h 4848849"/>
                <a:gd name="connsiteX1049" fmla="*/ 1146477 w 2619292"/>
                <a:gd name="connsiteY1049" fmla="*/ 1600973 h 4848849"/>
                <a:gd name="connsiteX1050" fmla="*/ 1137031 w 2619292"/>
                <a:gd name="connsiteY1050" fmla="*/ 1600973 h 4848849"/>
                <a:gd name="connsiteX1051" fmla="*/ 1137031 w 2619292"/>
                <a:gd name="connsiteY1051" fmla="*/ 1600973 h 4848849"/>
                <a:gd name="connsiteX1052" fmla="*/ 1146477 w 2619292"/>
                <a:gd name="connsiteY1052" fmla="*/ 1600973 h 4848849"/>
                <a:gd name="connsiteX1053" fmla="*/ 1148838 w 2619292"/>
                <a:gd name="connsiteY1053" fmla="*/ 1593889 h 4848849"/>
                <a:gd name="connsiteX1054" fmla="*/ 1148838 w 2619292"/>
                <a:gd name="connsiteY1054" fmla="*/ 1593889 h 4848849"/>
                <a:gd name="connsiteX1055" fmla="*/ 1148838 w 2619292"/>
                <a:gd name="connsiteY1055" fmla="*/ 1593889 h 4848849"/>
                <a:gd name="connsiteX1056" fmla="*/ 1148838 w 2619292"/>
                <a:gd name="connsiteY1056" fmla="*/ 1593889 h 4848849"/>
                <a:gd name="connsiteX1057" fmla="*/ 1196067 w 2619292"/>
                <a:gd name="connsiteY1057" fmla="*/ 1345938 h 4848849"/>
                <a:gd name="connsiteX1058" fmla="*/ 1210236 w 2619292"/>
                <a:gd name="connsiteY1058" fmla="*/ 1336492 h 4848849"/>
                <a:gd name="connsiteX1059" fmla="*/ 1210236 w 2619292"/>
                <a:gd name="connsiteY1059" fmla="*/ 1336492 h 4848849"/>
                <a:gd name="connsiteX1060" fmla="*/ 1210236 w 2619292"/>
                <a:gd name="connsiteY1060" fmla="*/ 1336492 h 4848849"/>
                <a:gd name="connsiteX1061" fmla="*/ 1134670 w 2619292"/>
                <a:gd name="connsiteY1061" fmla="*/ 1251481 h 4848849"/>
                <a:gd name="connsiteX1062" fmla="*/ 1125224 w 2619292"/>
                <a:gd name="connsiteY1062" fmla="*/ 1218421 h 4848849"/>
                <a:gd name="connsiteX1063" fmla="*/ 1134670 w 2619292"/>
                <a:gd name="connsiteY1063" fmla="*/ 1251481 h 4848849"/>
                <a:gd name="connsiteX1064" fmla="*/ 1210236 w 2619292"/>
                <a:gd name="connsiteY1064" fmla="*/ 1336492 h 4848849"/>
                <a:gd name="connsiteX1065" fmla="*/ 1196067 w 2619292"/>
                <a:gd name="connsiteY1065" fmla="*/ 1345938 h 4848849"/>
                <a:gd name="connsiteX1066" fmla="*/ 1167730 w 2619292"/>
                <a:gd name="connsiteY1066" fmla="*/ 1381360 h 4848849"/>
                <a:gd name="connsiteX1067" fmla="*/ 1167730 w 2619292"/>
                <a:gd name="connsiteY1067" fmla="*/ 1397890 h 4848849"/>
                <a:gd name="connsiteX1068" fmla="*/ 1103971 w 2619292"/>
                <a:gd name="connsiteY1068" fmla="*/ 1409697 h 4848849"/>
                <a:gd name="connsiteX1069" fmla="*/ 1080357 w 2619292"/>
                <a:gd name="connsiteY1069" fmla="*/ 1412058 h 4848849"/>
                <a:gd name="connsiteX1070" fmla="*/ 1103971 w 2619292"/>
                <a:gd name="connsiteY1070" fmla="*/ 1409697 h 4848849"/>
                <a:gd name="connsiteX1071" fmla="*/ 1167730 w 2619292"/>
                <a:gd name="connsiteY1071" fmla="*/ 1397890 h 4848849"/>
                <a:gd name="connsiteX1072" fmla="*/ 1167730 w 2619292"/>
                <a:gd name="connsiteY1072" fmla="*/ 1381360 h 4848849"/>
                <a:gd name="connsiteX1073" fmla="*/ 1196067 w 2619292"/>
                <a:gd name="connsiteY1073" fmla="*/ 1345938 h 4848849"/>
                <a:gd name="connsiteX1074" fmla="*/ 1026044 w 2619292"/>
                <a:gd name="connsiteY1074" fmla="*/ 1825309 h 4848849"/>
                <a:gd name="connsiteX1075" fmla="*/ 1026044 w 2619292"/>
                <a:gd name="connsiteY1075" fmla="*/ 1825309 h 4848849"/>
                <a:gd name="connsiteX1076" fmla="*/ 1026044 w 2619292"/>
                <a:gd name="connsiteY1076" fmla="*/ 1825309 h 4848849"/>
                <a:gd name="connsiteX1077" fmla="*/ 1016598 w 2619292"/>
                <a:gd name="connsiteY1077" fmla="*/ 1808779 h 4848849"/>
                <a:gd name="connsiteX1078" fmla="*/ 1026044 w 2619292"/>
                <a:gd name="connsiteY1078" fmla="*/ 1825309 h 4848849"/>
                <a:gd name="connsiteX1079" fmla="*/ 1004791 w 2619292"/>
                <a:gd name="connsiteY1079" fmla="*/ 1903237 h 4848849"/>
                <a:gd name="connsiteX1080" fmla="*/ 1023682 w 2619292"/>
                <a:gd name="connsiteY1080" fmla="*/ 1922128 h 4848849"/>
                <a:gd name="connsiteX1081" fmla="*/ 1004791 w 2619292"/>
                <a:gd name="connsiteY1081" fmla="*/ 1903237 h 4848849"/>
                <a:gd name="connsiteX1082" fmla="*/ 1030767 w 2619292"/>
                <a:gd name="connsiteY1082" fmla="*/ 1733214 h 4848849"/>
                <a:gd name="connsiteX1083" fmla="*/ 1030767 w 2619292"/>
                <a:gd name="connsiteY1083" fmla="*/ 1733214 h 4848849"/>
                <a:gd name="connsiteX1084" fmla="*/ 1009514 w 2619292"/>
                <a:gd name="connsiteY1084" fmla="*/ 1709599 h 4848849"/>
                <a:gd name="connsiteX1085" fmla="*/ 1000068 w 2619292"/>
                <a:gd name="connsiteY1085" fmla="*/ 1697792 h 4848849"/>
                <a:gd name="connsiteX1086" fmla="*/ 1009514 w 2619292"/>
                <a:gd name="connsiteY1086" fmla="*/ 1709599 h 4848849"/>
                <a:gd name="connsiteX1087" fmla="*/ 1030767 w 2619292"/>
                <a:gd name="connsiteY1087" fmla="*/ 1733214 h 4848849"/>
                <a:gd name="connsiteX1088" fmla="*/ 929225 w 2619292"/>
                <a:gd name="connsiteY1088" fmla="*/ 1747382 h 4848849"/>
                <a:gd name="connsiteX1089" fmla="*/ 929225 w 2619292"/>
                <a:gd name="connsiteY1089" fmla="*/ 1747382 h 4848849"/>
                <a:gd name="connsiteX1090" fmla="*/ 929225 w 2619292"/>
                <a:gd name="connsiteY1090" fmla="*/ 1735575 h 4848849"/>
                <a:gd name="connsiteX1091" fmla="*/ 929225 w 2619292"/>
                <a:gd name="connsiteY1091" fmla="*/ 1747382 h 4848849"/>
                <a:gd name="connsiteX1092" fmla="*/ 950478 w 2619292"/>
                <a:gd name="connsiteY1092" fmla="*/ 1671816 h 4848849"/>
                <a:gd name="connsiteX1093" fmla="*/ 950478 w 2619292"/>
                <a:gd name="connsiteY1093" fmla="*/ 1671816 h 4848849"/>
                <a:gd name="connsiteX1094" fmla="*/ 915056 w 2619292"/>
                <a:gd name="connsiteY1094" fmla="*/ 1655286 h 4848849"/>
                <a:gd name="connsiteX1095" fmla="*/ 924502 w 2619292"/>
                <a:gd name="connsiteY1095" fmla="*/ 1579720 h 4848849"/>
                <a:gd name="connsiteX1096" fmla="*/ 915056 w 2619292"/>
                <a:gd name="connsiteY1096" fmla="*/ 1549022 h 4848849"/>
                <a:gd name="connsiteX1097" fmla="*/ 924502 w 2619292"/>
                <a:gd name="connsiteY1097" fmla="*/ 1579720 h 4848849"/>
                <a:gd name="connsiteX1098" fmla="*/ 915056 w 2619292"/>
                <a:gd name="connsiteY1098" fmla="*/ 1655286 h 4848849"/>
                <a:gd name="connsiteX1099" fmla="*/ 915056 w 2619292"/>
                <a:gd name="connsiteY1099" fmla="*/ 1655286 h 4848849"/>
                <a:gd name="connsiteX1100" fmla="*/ 950478 w 2619292"/>
                <a:gd name="connsiteY1100" fmla="*/ 1671816 h 4848849"/>
                <a:gd name="connsiteX1101" fmla="*/ 950478 w 2619292"/>
                <a:gd name="connsiteY1101" fmla="*/ 1482901 h 4848849"/>
                <a:gd name="connsiteX1102" fmla="*/ 955201 w 2619292"/>
                <a:gd name="connsiteY1102" fmla="*/ 1464010 h 4848849"/>
                <a:gd name="connsiteX1103" fmla="*/ 955201 w 2619292"/>
                <a:gd name="connsiteY1103" fmla="*/ 1464010 h 4848849"/>
                <a:gd name="connsiteX1104" fmla="*/ 950478 w 2619292"/>
                <a:gd name="connsiteY1104" fmla="*/ 1482901 h 4848849"/>
                <a:gd name="connsiteX1105" fmla="*/ 907972 w 2619292"/>
                <a:gd name="connsiteY1105" fmla="*/ 1513600 h 4848849"/>
                <a:gd name="connsiteX1106" fmla="*/ 910333 w 2619292"/>
                <a:gd name="connsiteY1106" fmla="*/ 1546660 h 4848849"/>
                <a:gd name="connsiteX1107" fmla="*/ 915056 w 2619292"/>
                <a:gd name="connsiteY1107" fmla="*/ 1549022 h 4848849"/>
                <a:gd name="connsiteX1108" fmla="*/ 910333 w 2619292"/>
                <a:gd name="connsiteY1108" fmla="*/ 1546660 h 4848849"/>
                <a:gd name="connsiteX1109" fmla="*/ 907972 w 2619292"/>
                <a:gd name="connsiteY1109" fmla="*/ 1513600 h 4848849"/>
                <a:gd name="connsiteX1110" fmla="*/ 950478 w 2619292"/>
                <a:gd name="connsiteY1110" fmla="*/ 1482901 h 4848849"/>
                <a:gd name="connsiteX1111" fmla="*/ 879635 w 2619292"/>
                <a:gd name="connsiteY1111" fmla="*/ 1459287 h 4848849"/>
                <a:gd name="connsiteX1112" fmla="*/ 865466 w 2619292"/>
                <a:gd name="connsiteY1112" fmla="*/ 1430950 h 4848849"/>
                <a:gd name="connsiteX1113" fmla="*/ 853659 w 2619292"/>
                <a:gd name="connsiteY1113" fmla="*/ 1416781 h 4848849"/>
                <a:gd name="connsiteX1114" fmla="*/ 848936 w 2619292"/>
                <a:gd name="connsiteY1114" fmla="*/ 1386082 h 4848849"/>
                <a:gd name="connsiteX1115" fmla="*/ 825322 w 2619292"/>
                <a:gd name="connsiteY1115" fmla="*/ 1357745 h 4848849"/>
                <a:gd name="connsiteX1116" fmla="*/ 848936 w 2619292"/>
                <a:gd name="connsiteY1116" fmla="*/ 1386082 h 4848849"/>
                <a:gd name="connsiteX1117" fmla="*/ 853659 w 2619292"/>
                <a:gd name="connsiteY1117" fmla="*/ 1416781 h 4848849"/>
                <a:gd name="connsiteX1118" fmla="*/ 853659 w 2619292"/>
                <a:gd name="connsiteY1118" fmla="*/ 1416781 h 4848849"/>
                <a:gd name="connsiteX1119" fmla="*/ 865466 w 2619292"/>
                <a:gd name="connsiteY1119" fmla="*/ 1430950 h 4848849"/>
                <a:gd name="connsiteX1120" fmla="*/ 879635 w 2619292"/>
                <a:gd name="connsiteY1120" fmla="*/ 1459287 h 4848849"/>
                <a:gd name="connsiteX1121" fmla="*/ 874912 w 2619292"/>
                <a:gd name="connsiteY1121" fmla="*/ 1563190 h 4848849"/>
                <a:gd name="connsiteX1122" fmla="*/ 874912 w 2619292"/>
                <a:gd name="connsiteY1122" fmla="*/ 1563190 h 4848849"/>
                <a:gd name="connsiteX1123" fmla="*/ 874912 w 2619292"/>
                <a:gd name="connsiteY1123" fmla="*/ 1563190 h 4848849"/>
                <a:gd name="connsiteX1124" fmla="*/ 874912 w 2619292"/>
                <a:gd name="connsiteY1124" fmla="*/ 1567913 h 4848849"/>
                <a:gd name="connsiteX1125" fmla="*/ 874912 w 2619292"/>
                <a:gd name="connsiteY1125" fmla="*/ 1563190 h 4848849"/>
                <a:gd name="connsiteX1126" fmla="*/ 815876 w 2619292"/>
                <a:gd name="connsiteY1126" fmla="*/ 1197168 h 4848849"/>
                <a:gd name="connsiteX1127" fmla="*/ 787539 w 2619292"/>
                <a:gd name="connsiteY1127" fmla="*/ 1253842 h 4848849"/>
                <a:gd name="connsiteX1128" fmla="*/ 787539 w 2619292"/>
                <a:gd name="connsiteY1128" fmla="*/ 1253842 h 4848849"/>
                <a:gd name="connsiteX1129" fmla="*/ 815876 w 2619292"/>
                <a:gd name="connsiteY1129" fmla="*/ 1197168 h 4848849"/>
                <a:gd name="connsiteX1130" fmla="*/ 811153 w 2619292"/>
                <a:gd name="connsiteY1130" fmla="*/ 1173553 h 4848849"/>
                <a:gd name="connsiteX1131" fmla="*/ 785177 w 2619292"/>
                <a:gd name="connsiteY1131" fmla="*/ 1119240 h 4848849"/>
                <a:gd name="connsiteX1132" fmla="*/ 808792 w 2619292"/>
                <a:gd name="connsiteY1132" fmla="*/ 1038952 h 4848849"/>
                <a:gd name="connsiteX1133" fmla="*/ 785177 w 2619292"/>
                <a:gd name="connsiteY1133" fmla="*/ 1119240 h 4848849"/>
                <a:gd name="connsiteX1134" fmla="*/ 811153 w 2619292"/>
                <a:gd name="connsiteY1134" fmla="*/ 1173553 h 4848849"/>
                <a:gd name="connsiteX1135" fmla="*/ 815876 w 2619292"/>
                <a:gd name="connsiteY1135" fmla="*/ 1197168 h 4848849"/>
                <a:gd name="connsiteX1136" fmla="*/ 761563 w 2619292"/>
                <a:gd name="connsiteY1136" fmla="*/ 1381360 h 4848849"/>
                <a:gd name="connsiteX1137" fmla="*/ 768647 w 2619292"/>
                <a:gd name="connsiteY1137" fmla="*/ 1397890 h 4848849"/>
                <a:gd name="connsiteX1138" fmla="*/ 761563 w 2619292"/>
                <a:gd name="connsiteY1138" fmla="*/ 1381360 h 4848849"/>
                <a:gd name="connsiteX1139" fmla="*/ 759201 w 2619292"/>
                <a:gd name="connsiteY1139" fmla="*/ 1364830 h 4848849"/>
                <a:gd name="connsiteX1140" fmla="*/ 756840 w 2619292"/>
                <a:gd name="connsiteY1140" fmla="*/ 1364830 h 4848849"/>
                <a:gd name="connsiteX1141" fmla="*/ 759201 w 2619292"/>
                <a:gd name="connsiteY1141" fmla="*/ 1364830 h 4848849"/>
                <a:gd name="connsiteX1142" fmla="*/ 761563 w 2619292"/>
                <a:gd name="connsiteY1142" fmla="*/ 1381360 h 4848849"/>
                <a:gd name="connsiteX1143" fmla="*/ 771009 w 2619292"/>
                <a:gd name="connsiteY1143" fmla="*/ 628062 h 4848849"/>
                <a:gd name="connsiteX1144" fmla="*/ 756840 w 2619292"/>
                <a:gd name="connsiteY1144" fmla="*/ 623339 h 4848849"/>
                <a:gd name="connsiteX1145" fmla="*/ 723780 w 2619292"/>
                <a:gd name="connsiteY1145" fmla="*/ 620977 h 4848849"/>
                <a:gd name="connsiteX1146" fmla="*/ 756840 w 2619292"/>
                <a:gd name="connsiteY1146" fmla="*/ 623339 h 4848849"/>
                <a:gd name="connsiteX1147" fmla="*/ 771009 w 2619292"/>
                <a:gd name="connsiteY1147" fmla="*/ 628062 h 4848849"/>
                <a:gd name="connsiteX1148" fmla="*/ 752117 w 2619292"/>
                <a:gd name="connsiteY1148" fmla="*/ 842952 h 4848849"/>
                <a:gd name="connsiteX1149" fmla="*/ 759201 w 2619292"/>
                <a:gd name="connsiteY1149" fmla="*/ 842952 h 4848849"/>
                <a:gd name="connsiteX1150" fmla="*/ 759201 w 2619292"/>
                <a:gd name="connsiteY1150" fmla="*/ 842952 h 4848849"/>
                <a:gd name="connsiteX1151" fmla="*/ 752117 w 2619292"/>
                <a:gd name="connsiteY1151" fmla="*/ 842952 h 4848849"/>
                <a:gd name="connsiteX1152" fmla="*/ 711973 w 2619292"/>
                <a:gd name="connsiteY1152" fmla="*/ 1234951 h 4848849"/>
                <a:gd name="connsiteX1153" fmla="*/ 688358 w 2619292"/>
                <a:gd name="connsiteY1153" fmla="*/ 1178276 h 4848849"/>
                <a:gd name="connsiteX1154" fmla="*/ 688358 w 2619292"/>
                <a:gd name="connsiteY1154" fmla="*/ 1178276 h 4848849"/>
                <a:gd name="connsiteX1155" fmla="*/ 711973 w 2619292"/>
                <a:gd name="connsiteY1155" fmla="*/ 1234951 h 4848849"/>
                <a:gd name="connsiteX1156" fmla="*/ 688358 w 2619292"/>
                <a:gd name="connsiteY1156" fmla="*/ 1242035 h 4848849"/>
                <a:gd name="connsiteX1157" fmla="*/ 638768 w 2619292"/>
                <a:gd name="connsiteY1157" fmla="*/ 1272734 h 4848849"/>
                <a:gd name="connsiteX1158" fmla="*/ 643491 w 2619292"/>
                <a:gd name="connsiteY1158" fmla="*/ 1289264 h 4848849"/>
                <a:gd name="connsiteX1159" fmla="*/ 638768 w 2619292"/>
                <a:gd name="connsiteY1159" fmla="*/ 1272734 h 4848849"/>
                <a:gd name="connsiteX1160" fmla="*/ 688358 w 2619292"/>
                <a:gd name="connsiteY1160" fmla="*/ 1242035 h 4848849"/>
                <a:gd name="connsiteX1161" fmla="*/ 711973 w 2619292"/>
                <a:gd name="connsiteY1161" fmla="*/ 1234951 h 4848849"/>
                <a:gd name="connsiteX1162" fmla="*/ 662383 w 2619292"/>
                <a:gd name="connsiteY1162" fmla="*/ 1319962 h 4848849"/>
                <a:gd name="connsiteX1163" fmla="*/ 660021 w 2619292"/>
                <a:gd name="connsiteY1163" fmla="*/ 1303432 h 4848849"/>
                <a:gd name="connsiteX1164" fmla="*/ 652937 w 2619292"/>
                <a:gd name="connsiteY1164" fmla="*/ 1296348 h 4848849"/>
                <a:gd name="connsiteX1165" fmla="*/ 660021 w 2619292"/>
                <a:gd name="connsiteY1165" fmla="*/ 1303432 h 4848849"/>
                <a:gd name="connsiteX1166" fmla="*/ 662383 w 2619292"/>
                <a:gd name="connsiteY1166" fmla="*/ 1319962 h 4848849"/>
                <a:gd name="connsiteX1167" fmla="*/ 693081 w 2619292"/>
                <a:gd name="connsiteY1167" fmla="*/ 1362468 h 4848849"/>
                <a:gd name="connsiteX1168" fmla="*/ 662383 w 2619292"/>
                <a:gd name="connsiteY1168" fmla="*/ 1319962 h 4848849"/>
                <a:gd name="connsiteX1169" fmla="*/ 563202 w 2619292"/>
                <a:gd name="connsiteY1169" fmla="*/ 1239674 h 4848849"/>
                <a:gd name="connsiteX1170" fmla="*/ 556118 w 2619292"/>
                <a:gd name="connsiteY1170" fmla="*/ 1265649 h 4848849"/>
                <a:gd name="connsiteX1171" fmla="*/ 563202 w 2619292"/>
                <a:gd name="connsiteY1171" fmla="*/ 1239674 h 4848849"/>
                <a:gd name="connsiteX1172" fmla="*/ 603347 w 2619292"/>
                <a:gd name="connsiteY1172" fmla="*/ 1275095 h 4848849"/>
                <a:gd name="connsiteX1173" fmla="*/ 641130 w 2619292"/>
                <a:gd name="connsiteY1173" fmla="*/ 1369553 h 4848849"/>
                <a:gd name="connsiteX1174" fmla="*/ 643491 w 2619292"/>
                <a:gd name="connsiteY1174" fmla="*/ 1374275 h 4848849"/>
                <a:gd name="connsiteX1175" fmla="*/ 641130 w 2619292"/>
                <a:gd name="connsiteY1175" fmla="*/ 1369553 h 4848849"/>
                <a:gd name="connsiteX1176" fmla="*/ 603347 w 2619292"/>
                <a:gd name="connsiteY1176" fmla="*/ 1275095 h 4848849"/>
                <a:gd name="connsiteX1177" fmla="*/ 563202 w 2619292"/>
                <a:gd name="connsiteY1177" fmla="*/ 1239674 h 4848849"/>
                <a:gd name="connsiteX1178" fmla="*/ 544311 w 2619292"/>
                <a:gd name="connsiteY1178" fmla="*/ 1227866 h 4848849"/>
                <a:gd name="connsiteX1179" fmla="*/ 563202 w 2619292"/>
                <a:gd name="connsiteY1179" fmla="*/ 1239674 h 4848849"/>
                <a:gd name="connsiteX1180" fmla="*/ 508889 w 2619292"/>
                <a:gd name="connsiteY1180" fmla="*/ 1128686 h 4848849"/>
                <a:gd name="connsiteX1181" fmla="*/ 511251 w 2619292"/>
                <a:gd name="connsiteY1181" fmla="*/ 1109795 h 4848849"/>
                <a:gd name="connsiteX1182" fmla="*/ 504167 w 2619292"/>
                <a:gd name="connsiteY1182" fmla="*/ 1093264 h 4848849"/>
                <a:gd name="connsiteX1183" fmla="*/ 511251 w 2619292"/>
                <a:gd name="connsiteY1183" fmla="*/ 1109795 h 4848849"/>
                <a:gd name="connsiteX1184" fmla="*/ 508889 w 2619292"/>
                <a:gd name="connsiteY1184" fmla="*/ 1128686 h 4848849"/>
                <a:gd name="connsiteX1185" fmla="*/ 508889 w 2619292"/>
                <a:gd name="connsiteY1185" fmla="*/ 1187722 h 4848849"/>
                <a:gd name="connsiteX1186" fmla="*/ 508889 w 2619292"/>
                <a:gd name="connsiteY1186" fmla="*/ 1187722 h 4848849"/>
                <a:gd name="connsiteX1187" fmla="*/ 508889 w 2619292"/>
                <a:gd name="connsiteY1187" fmla="*/ 1187722 h 4848849"/>
                <a:gd name="connsiteX1188" fmla="*/ 508889 w 2619292"/>
                <a:gd name="connsiteY1188" fmla="*/ 1128686 h 4848849"/>
                <a:gd name="connsiteX1189" fmla="*/ 475829 w 2619292"/>
                <a:gd name="connsiteY1189" fmla="*/ 970470 h 4848849"/>
                <a:gd name="connsiteX1190" fmla="*/ 487636 w 2619292"/>
                <a:gd name="connsiteY1190" fmla="*/ 949217 h 4848849"/>
                <a:gd name="connsiteX1191" fmla="*/ 506528 w 2619292"/>
                <a:gd name="connsiteY1191" fmla="*/ 927964 h 4848849"/>
                <a:gd name="connsiteX1192" fmla="*/ 487636 w 2619292"/>
                <a:gd name="connsiteY1192" fmla="*/ 949217 h 4848849"/>
                <a:gd name="connsiteX1193" fmla="*/ 475829 w 2619292"/>
                <a:gd name="connsiteY1193" fmla="*/ 970470 h 4848849"/>
                <a:gd name="connsiteX1194" fmla="*/ 480552 w 2619292"/>
                <a:gd name="connsiteY1194" fmla="*/ 911434 h 4848849"/>
                <a:gd name="connsiteX1195" fmla="*/ 466384 w 2619292"/>
                <a:gd name="connsiteY1195" fmla="*/ 909073 h 4848849"/>
                <a:gd name="connsiteX1196" fmla="*/ 461661 w 2619292"/>
                <a:gd name="connsiteY1196" fmla="*/ 909073 h 4848849"/>
                <a:gd name="connsiteX1197" fmla="*/ 466384 w 2619292"/>
                <a:gd name="connsiteY1197" fmla="*/ 909073 h 4848849"/>
                <a:gd name="connsiteX1198" fmla="*/ 480552 w 2619292"/>
                <a:gd name="connsiteY1198" fmla="*/ 911434 h 4848849"/>
                <a:gd name="connsiteX1199" fmla="*/ 511251 w 2619292"/>
                <a:gd name="connsiteY1199" fmla="*/ 854759 h 4848849"/>
                <a:gd name="connsiteX1200" fmla="*/ 506528 w 2619292"/>
                <a:gd name="connsiteY1200" fmla="*/ 871290 h 4848849"/>
                <a:gd name="connsiteX1201" fmla="*/ 511251 w 2619292"/>
                <a:gd name="connsiteY1201" fmla="*/ 854759 h 4848849"/>
                <a:gd name="connsiteX1202" fmla="*/ 511251 w 2619292"/>
                <a:gd name="connsiteY1202" fmla="*/ 854759 h 4848849"/>
                <a:gd name="connsiteX1203" fmla="*/ 492359 w 2619292"/>
                <a:gd name="connsiteY1203" fmla="*/ 852398 h 4848849"/>
                <a:gd name="connsiteX1204" fmla="*/ 511251 w 2619292"/>
                <a:gd name="connsiteY1204" fmla="*/ 854759 h 4848849"/>
                <a:gd name="connsiteX1205" fmla="*/ 492359 w 2619292"/>
                <a:gd name="connsiteY1205" fmla="*/ 1027144 h 4848849"/>
                <a:gd name="connsiteX1206" fmla="*/ 489998 w 2619292"/>
                <a:gd name="connsiteY1206" fmla="*/ 1043674 h 4848849"/>
                <a:gd name="connsiteX1207" fmla="*/ 492359 w 2619292"/>
                <a:gd name="connsiteY1207" fmla="*/ 1027144 h 4848849"/>
                <a:gd name="connsiteX1208" fmla="*/ 497082 w 2619292"/>
                <a:gd name="connsiteY1208" fmla="*/ 1017699 h 4848849"/>
                <a:gd name="connsiteX1209" fmla="*/ 492359 w 2619292"/>
                <a:gd name="connsiteY1209" fmla="*/ 1027144 h 4848849"/>
                <a:gd name="connsiteX1210" fmla="*/ 546672 w 2619292"/>
                <a:gd name="connsiteY1210" fmla="*/ 774471 h 4848849"/>
                <a:gd name="connsiteX1211" fmla="*/ 629323 w 2619292"/>
                <a:gd name="connsiteY1211" fmla="*/ 739049 h 4848849"/>
                <a:gd name="connsiteX1212" fmla="*/ 641130 w 2619292"/>
                <a:gd name="connsiteY1212" fmla="*/ 722519 h 4848849"/>
                <a:gd name="connsiteX1213" fmla="*/ 641130 w 2619292"/>
                <a:gd name="connsiteY1213" fmla="*/ 722519 h 4848849"/>
                <a:gd name="connsiteX1214" fmla="*/ 629323 w 2619292"/>
                <a:gd name="connsiteY1214" fmla="*/ 739049 h 4848849"/>
                <a:gd name="connsiteX1215" fmla="*/ 546672 w 2619292"/>
                <a:gd name="connsiteY1215" fmla="*/ 774471 h 4848849"/>
                <a:gd name="connsiteX1216" fmla="*/ 497082 w 2619292"/>
                <a:gd name="connsiteY1216" fmla="*/ 776832 h 4848849"/>
                <a:gd name="connsiteX1217" fmla="*/ 475829 w 2619292"/>
                <a:gd name="connsiteY1217" fmla="*/ 779194 h 4848849"/>
                <a:gd name="connsiteX1218" fmla="*/ 409709 w 2619292"/>
                <a:gd name="connsiteY1218" fmla="*/ 892542 h 4848849"/>
                <a:gd name="connsiteX1219" fmla="*/ 414432 w 2619292"/>
                <a:gd name="connsiteY1219" fmla="*/ 970470 h 4848849"/>
                <a:gd name="connsiteX1220" fmla="*/ 419155 w 2619292"/>
                <a:gd name="connsiteY1220" fmla="*/ 1015337 h 4848849"/>
                <a:gd name="connsiteX1221" fmla="*/ 414432 w 2619292"/>
                <a:gd name="connsiteY1221" fmla="*/ 970470 h 4848849"/>
                <a:gd name="connsiteX1222" fmla="*/ 409709 w 2619292"/>
                <a:gd name="connsiteY1222" fmla="*/ 892542 h 4848849"/>
                <a:gd name="connsiteX1223" fmla="*/ 475829 w 2619292"/>
                <a:gd name="connsiteY1223" fmla="*/ 779194 h 4848849"/>
                <a:gd name="connsiteX1224" fmla="*/ 497082 w 2619292"/>
                <a:gd name="connsiteY1224" fmla="*/ 776832 h 4848849"/>
                <a:gd name="connsiteX1225" fmla="*/ 546672 w 2619292"/>
                <a:gd name="connsiteY1225" fmla="*/ 774471 h 4848849"/>
                <a:gd name="connsiteX1226" fmla="*/ 435685 w 2619292"/>
                <a:gd name="connsiteY1226" fmla="*/ 1076734 h 4848849"/>
                <a:gd name="connsiteX1227" fmla="*/ 435685 w 2619292"/>
                <a:gd name="connsiteY1227" fmla="*/ 1076734 h 4848849"/>
                <a:gd name="connsiteX1228" fmla="*/ 440408 w 2619292"/>
                <a:gd name="connsiteY1228" fmla="*/ 1036590 h 4848849"/>
                <a:gd name="connsiteX1229" fmla="*/ 433323 w 2619292"/>
                <a:gd name="connsiteY1229" fmla="*/ 1031867 h 4848849"/>
                <a:gd name="connsiteX1230" fmla="*/ 440408 w 2619292"/>
                <a:gd name="connsiteY1230" fmla="*/ 1036590 h 4848849"/>
                <a:gd name="connsiteX1231" fmla="*/ 435685 w 2619292"/>
                <a:gd name="connsiteY1231" fmla="*/ 1076734 h 4848849"/>
                <a:gd name="connsiteX1232" fmla="*/ 662383 w 2619292"/>
                <a:gd name="connsiteY1232" fmla="*/ 141606 h 4848849"/>
                <a:gd name="connsiteX1233" fmla="*/ 662383 w 2619292"/>
                <a:gd name="connsiteY1233" fmla="*/ 146329 h 4848849"/>
                <a:gd name="connsiteX1234" fmla="*/ 662383 w 2619292"/>
                <a:gd name="connsiteY1234" fmla="*/ 146329 h 4848849"/>
                <a:gd name="connsiteX1235" fmla="*/ 662383 w 2619292"/>
                <a:gd name="connsiteY1235" fmla="*/ 141606 h 4848849"/>
                <a:gd name="connsiteX1236" fmla="*/ 667106 w 2619292"/>
                <a:gd name="connsiteY1236" fmla="*/ 117992 h 4848849"/>
                <a:gd name="connsiteX1237" fmla="*/ 662383 w 2619292"/>
                <a:gd name="connsiteY1237" fmla="*/ 141606 h 4848849"/>
                <a:gd name="connsiteX1238" fmla="*/ 754479 w 2619292"/>
                <a:gd name="connsiteY1238" fmla="*/ 311629 h 4848849"/>
                <a:gd name="connsiteX1239" fmla="*/ 754479 w 2619292"/>
                <a:gd name="connsiteY1239" fmla="*/ 311629 h 4848849"/>
                <a:gd name="connsiteX1240" fmla="*/ 771009 w 2619292"/>
                <a:gd name="connsiteY1240" fmla="*/ 344689 h 4848849"/>
                <a:gd name="connsiteX1241" fmla="*/ 754479 w 2619292"/>
                <a:gd name="connsiteY1241" fmla="*/ 311629 h 4848849"/>
                <a:gd name="connsiteX1242" fmla="*/ 671828 w 2619292"/>
                <a:gd name="connsiteY1242" fmla="*/ 309268 h 4848849"/>
                <a:gd name="connsiteX1243" fmla="*/ 678913 w 2619292"/>
                <a:gd name="connsiteY1243" fmla="*/ 351774 h 4848849"/>
                <a:gd name="connsiteX1244" fmla="*/ 674190 w 2619292"/>
                <a:gd name="connsiteY1244" fmla="*/ 361219 h 4848849"/>
                <a:gd name="connsiteX1245" fmla="*/ 678913 w 2619292"/>
                <a:gd name="connsiteY1245" fmla="*/ 351774 h 4848849"/>
                <a:gd name="connsiteX1246" fmla="*/ 716696 w 2619292"/>
                <a:gd name="connsiteY1246" fmla="*/ 318714 h 4848849"/>
                <a:gd name="connsiteX1247" fmla="*/ 754479 w 2619292"/>
                <a:gd name="connsiteY1247" fmla="*/ 264401 h 4848849"/>
                <a:gd name="connsiteX1248" fmla="*/ 716696 w 2619292"/>
                <a:gd name="connsiteY1248" fmla="*/ 318714 h 4848849"/>
                <a:gd name="connsiteX1249" fmla="*/ 678913 w 2619292"/>
                <a:gd name="connsiteY1249" fmla="*/ 351774 h 4848849"/>
                <a:gd name="connsiteX1250" fmla="*/ 671828 w 2619292"/>
                <a:gd name="connsiteY1250" fmla="*/ 309268 h 4848849"/>
                <a:gd name="connsiteX1251" fmla="*/ 742671 w 2619292"/>
                <a:gd name="connsiteY1251" fmla="*/ 236063 h 4848849"/>
                <a:gd name="connsiteX1252" fmla="*/ 754479 w 2619292"/>
                <a:gd name="connsiteY1252" fmla="*/ 231341 h 4848849"/>
                <a:gd name="connsiteX1253" fmla="*/ 742671 w 2619292"/>
                <a:gd name="connsiteY1253" fmla="*/ 236063 h 4848849"/>
                <a:gd name="connsiteX1254" fmla="*/ 671828 w 2619292"/>
                <a:gd name="connsiteY1254" fmla="*/ 309268 h 4848849"/>
                <a:gd name="connsiteX1255" fmla="*/ 754479 w 2619292"/>
                <a:gd name="connsiteY1255" fmla="*/ 184112 h 4848849"/>
                <a:gd name="connsiteX1256" fmla="*/ 766286 w 2619292"/>
                <a:gd name="connsiteY1256" fmla="*/ 181750 h 4848849"/>
                <a:gd name="connsiteX1257" fmla="*/ 754479 w 2619292"/>
                <a:gd name="connsiteY1257" fmla="*/ 184112 h 4848849"/>
                <a:gd name="connsiteX1258" fmla="*/ 726142 w 2619292"/>
                <a:gd name="connsiteY1258" fmla="*/ 191196 h 4848849"/>
                <a:gd name="connsiteX1259" fmla="*/ 754479 w 2619292"/>
                <a:gd name="connsiteY1259" fmla="*/ 184112 h 4848849"/>
                <a:gd name="connsiteX1260" fmla="*/ 608070 w 2619292"/>
                <a:gd name="connsiteY1260" fmla="*/ 375388 h 4848849"/>
                <a:gd name="connsiteX1261" fmla="*/ 664744 w 2619292"/>
                <a:gd name="connsiteY1261" fmla="*/ 363581 h 4848849"/>
                <a:gd name="connsiteX1262" fmla="*/ 608070 w 2619292"/>
                <a:gd name="connsiteY1262" fmla="*/ 375388 h 4848849"/>
                <a:gd name="connsiteX1263" fmla="*/ 579732 w 2619292"/>
                <a:gd name="connsiteY1263" fmla="*/ 403725 h 4848849"/>
                <a:gd name="connsiteX1264" fmla="*/ 485275 w 2619292"/>
                <a:gd name="connsiteY1264" fmla="*/ 422617 h 4848849"/>
                <a:gd name="connsiteX1265" fmla="*/ 421516 w 2619292"/>
                <a:gd name="connsiteY1265" fmla="*/ 467484 h 4848849"/>
                <a:gd name="connsiteX1266" fmla="*/ 388456 w 2619292"/>
                <a:gd name="connsiteY1266" fmla="*/ 502906 h 4848849"/>
                <a:gd name="connsiteX1267" fmla="*/ 381372 w 2619292"/>
                <a:gd name="connsiteY1267" fmla="*/ 509990 h 4848849"/>
                <a:gd name="connsiteX1268" fmla="*/ 388456 w 2619292"/>
                <a:gd name="connsiteY1268" fmla="*/ 502906 h 4848849"/>
                <a:gd name="connsiteX1269" fmla="*/ 421516 w 2619292"/>
                <a:gd name="connsiteY1269" fmla="*/ 467484 h 4848849"/>
                <a:gd name="connsiteX1270" fmla="*/ 485275 w 2619292"/>
                <a:gd name="connsiteY1270" fmla="*/ 422617 h 4848849"/>
                <a:gd name="connsiteX1271" fmla="*/ 579732 w 2619292"/>
                <a:gd name="connsiteY1271" fmla="*/ 403725 h 4848849"/>
                <a:gd name="connsiteX1272" fmla="*/ 624600 w 2619292"/>
                <a:gd name="connsiteY1272" fmla="*/ 396641 h 4848849"/>
                <a:gd name="connsiteX1273" fmla="*/ 660021 w 2619292"/>
                <a:gd name="connsiteY1273" fmla="*/ 389557 h 4848849"/>
                <a:gd name="connsiteX1274" fmla="*/ 624600 w 2619292"/>
                <a:gd name="connsiteY1274" fmla="*/ 396641 h 4848849"/>
                <a:gd name="connsiteX1275" fmla="*/ 579732 w 2619292"/>
                <a:gd name="connsiteY1275" fmla="*/ 403725 h 4848849"/>
                <a:gd name="connsiteX1276" fmla="*/ 704889 w 2619292"/>
                <a:gd name="connsiteY1276" fmla="*/ 793362 h 4848849"/>
                <a:gd name="connsiteX1277" fmla="*/ 683636 w 2619292"/>
                <a:gd name="connsiteY1277" fmla="*/ 788639 h 4848849"/>
                <a:gd name="connsiteX1278" fmla="*/ 662383 w 2619292"/>
                <a:gd name="connsiteY1278" fmla="*/ 781555 h 4848849"/>
                <a:gd name="connsiteX1279" fmla="*/ 683636 w 2619292"/>
                <a:gd name="connsiteY1279" fmla="*/ 788639 h 4848849"/>
                <a:gd name="connsiteX1280" fmla="*/ 704889 w 2619292"/>
                <a:gd name="connsiteY1280" fmla="*/ 793362 h 4848849"/>
                <a:gd name="connsiteX1281" fmla="*/ 690720 w 2619292"/>
                <a:gd name="connsiteY1281" fmla="*/ 1135770 h 4848849"/>
                <a:gd name="connsiteX1282" fmla="*/ 702527 w 2619292"/>
                <a:gd name="connsiteY1282" fmla="*/ 1123963 h 4848849"/>
                <a:gd name="connsiteX1283" fmla="*/ 690720 w 2619292"/>
                <a:gd name="connsiteY1283" fmla="*/ 1135770 h 4848849"/>
                <a:gd name="connsiteX1284" fmla="*/ 676551 w 2619292"/>
                <a:gd name="connsiteY1284" fmla="*/ 654037 h 4848849"/>
                <a:gd name="connsiteX1285" fmla="*/ 657660 w 2619292"/>
                <a:gd name="connsiteY1285" fmla="*/ 675290 h 4848849"/>
                <a:gd name="connsiteX1286" fmla="*/ 645853 w 2619292"/>
                <a:gd name="connsiteY1286" fmla="*/ 672929 h 4848849"/>
                <a:gd name="connsiteX1287" fmla="*/ 660021 w 2619292"/>
                <a:gd name="connsiteY1287" fmla="*/ 675290 h 4848849"/>
                <a:gd name="connsiteX1288" fmla="*/ 676551 w 2619292"/>
                <a:gd name="connsiteY1288" fmla="*/ 654037 h 4848849"/>
                <a:gd name="connsiteX1289" fmla="*/ 667106 w 2619292"/>
                <a:gd name="connsiteY1289" fmla="*/ 585556 h 4848849"/>
                <a:gd name="connsiteX1290" fmla="*/ 664744 w 2619292"/>
                <a:gd name="connsiteY1290" fmla="*/ 580833 h 4848849"/>
                <a:gd name="connsiteX1291" fmla="*/ 667106 w 2619292"/>
                <a:gd name="connsiteY1291" fmla="*/ 585556 h 4848849"/>
                <a:gd name="connsiteX1292" fmla="*/ 676551 w 2619292"/>
                <a:gd name="connsiteY1292" fmla="*/ 654037 h 4848849"/>
                <a:gd name="connsiteX1293" fmla="*/ 660021 w 2619292"/>
                <a:gd name="connsiteY1293" fmla="*/ 720158 h 4848849"/>
                <a:gd name="connsiteX1294" fmla="*/ 648214 w 2619292"/>
                <a:gd name="connsiteY1294" fmla="*/ 724881 h 4848849"/>
                <a:gd name="connsiteX1295" fmla="*/ 660021 w 2619292"/>
                <a:gd name="connsiteY1295" fmla="*/ 720158 h 4848849"/>
                <a:gd name="connsiteX1296" fmla="*/ 657660 w 2619292"/>
                <a:gd name="connsiteY1296" fmla="*/ 715435 h 4848849"/>
                <a:gd name="connsiteX1297" fmla="*/ 657660 w 2619292"/>
                <a:gd name="connsiteY1297" fmla="*/ 715435 h 4848849"/>
                <a:gd name="connsiteX1298" fmla="*/ 660021 w 2619292"/>
                <a:gd name="connsiteY1298" fmla="*/ 720158 h 4848849"/>
                <a:gd name="connsiteX1299" fmla="*/ 645853 w 2619292"/>
                <a:gd name="connsiteY1299" fmla="*/ 894904 h 4848849"/>
                <a:gd name="connsiteX1300" fmla="*/ 652937 w 2619292"/>
                <a:gd name="connsiteY1300" fmla="*/ 894904 h 4848849"/>
                <a:gd name="connsiteX1301" fmla="*/ 662383 w 2619292"/>
                <a:gd name="connsiteY1301" fmla="*/ 897265 h 4848849"/>
                <a:gd name="connsiteX1302" fmla="*/ 652937 w 2619292"/>
                <a:gd name="connsiteY1302" fmla="*/ 894904 h 4848849"/>
                <a:gd name="connsiteX1303" fmla="*/ 645853 w 2619292"/>
                <a:gd name="connsiteY1303" fmla="*/ 894904 h 4848849"/>
                <a:gd name="connsiteX1304" fmla="*/ 690720 w 2619292"/>
                <a:gd name="connsiteY1304" fmla="*/ 512351 h 4848849"/>
                <a:gd name="connsiteX1305" fmla="*/ 674190 w 2619292"/>
                <a:gd name="connsiteY1305" fmla="*/ 517074 h 4848849"/>
                <a:gd name="connsiteX1306" fmla="*/ 624600 w 2619292"/>
                <a:gd name="connsiteY1306" fmla="*/ 507628 h 4848849"/>
                <a:gd name="connsiteX1307" fmla="*/ 674190 w 2619292"/>
                <a:gd name="connsiteY1307" fmla="*/ 517074 h 4848849"/>
                <a:gd name="connsiteX1308" fmla="*/ 690720 w 2619292"/>
                <a:gd name="connsiteY1308" fmla="*/ 512351 h 4848849"/>
                <a:gd name="connsiteX1309" fmla="*/ 643491 w 2619292"/>
                <a:gd name="connsiteY1309" fmla="*/ 724881 h 4848849"/>
                <a:gd name="connsiteX1310" fmla="*/ 643491 w 2619292"/>
                <a:gd name="connsiteY1310" fmla="*/ 724881 h 4848849"/>
                <a:gd name="connsiteX1311" fmla="*/ 645853 w 2619292"/>
                <a:gd name="connsiteY1311" fmla="*/ 724881 h 4848849"/>
                <a:gd name="connsiteX1312" fmla="*/ 643491 w 2619292"/>
                <a:gd name="connsiteY1312" fmla="*/ 724881 h 4848849"/>
                <a:gd name="connsiteX1313" fmla="*/ 634045 w 2619292"/>
                <a:gd name="connsiteY1313" fmla="*/ 654037 h 4848849"/>
                <a:gd name="connsiteX1314" fmla="*/ 641130 w 2619292"/>
                <a:gd name="connsiteY1314" fmla="*/ 654037 h 4848849"/>
                <a:gd name="connsiteX1315" fmla="*/ 634045 w 2619292"/>
                <a:gd name="connsiteY1315" fmla="*/ 654037 h 4848849"/>
                <a:gd name="connsiteX1316" fmla="*/ 615154 w 2619292"/>
                <a:gd name="connsiteY1316" fmla="*/ 675290 h 4848849"/>
                <a:gd name="connsiteX1317" fmla="*/ 605708 w 2619292"/>
                <a:gd name="connsiteY1317" fmla="*/ 722519 h 4848849"/>
                <a:gd name="connsiteX1318" fmla="*/ 605708 w 2619292"/>
                <a:gd name="connsiteY1318" fmla="*/ 722519 h 4848849"/>
                <a:gd name="connsiteX1319" fmla="*/ 615154 w 2619292"/>
                <a:gd name="connsiteY1319" fmla="*/ 675290 h 4848849"/>
                <a:gd name="connsiteX1320" fmla="*/ 634045 w 2619292"/>
                <a:gd name="connsiteY1320" fmla="*/ 654037 h 4848849"/>
                <a:gd name="connsiteX1321" fmla="*/ 567925 w 2619292"/>
                <a:gd name="connsiteY1321" fmla="*/ 580833 h 4848849"/>
                <a:gd name="connsiteX1322" fmla="*/ 582094 w 2619292"/>
                <a:gd name="connsiteY1322" fmla="*/ 566664 h 4848849"/>
                <a:gd name="connsiteX1323" fmla="*/ 605708 w 2619292"/>
                <a:gd name="connsiteY1323" fmla="*/ 569026 h 4848849"/>
                <a:gd name="connsiteX1324" fmla="*/ 624600 w 2619292"/>
                <a:gd name="connsiteY1324" fmla="*/ 550134 h 4848849"/>
                <a:gd name="connsiteX1325" fmla="*/ 612793 w 2619292"/>
                <a:gd name="connsiteY1325" fmla="*/ 505267 h 4848849"/>
                <a:gd name="connsiteX1326" fmla="*/ 619877 w 2619292"/>
                <a:gd name="connsiteY1326" fmla="*/ 505267 h 4848849"/>
                <a:gd name="connsiteX1327" fmla="*/ 612793 w 2619292"/>
                <a:gd name="connsiteY1327" fmla="*/ 505267 h 4848849"/>
                <a:gd name="connsiteX1328" fmla="*/ 624600 w 2619292"/>
                <a:gd name="connsiteY1328" fmla="*/ 550134 h 4848849"/>
                <a:gd name="connsiteX1329" fmla="*/ 605708 w 2619292"/>
                <a:gd name="connsiteY1329" fmla="*/ 569026 h 4848849"/>
                <a:gd name="connsiteX1330" fmla="*/ 582094 w 2619292"/>
                <a:gd name="connsiteY1330" fmla="*/ 566664 h 4848849"/>
                <a:gd name="connsiteX1331" fmla="*/ 567925 w 2619292"/>
                <a:gd name="connsiteY1331" fmla="*/ 580833 h 4848849"/>
                <a:gd name="connsiteX1332" fmla="*/ 572648 w 2619292"/>
                <a:gd name="connsiteY1332" fmla="*/ 587917 h 4848849"/>
                <a:gd name="connsiteX1333" fmla="*/ 567925 w 2619292"/>
                <a:gd name="connsiteY1333" fmla="*/ 580833 h 4848849"/>
                <a:gd name="connsiteX1334" fmla="*/ 622238 w 2619292"/>
                <a:gd name="connsiteY1334" fmla="*/ 505267 h 4848849"/>
                <a:gd name="connsiteX1335" fmla="*/ 622238 w 2619292"/>
                <a:gd name="connsiteY1335" fmla="*/ 505267 h 4848849"/>
                <a:gd name="connsiteX1336" fmla="*/ 622238 w 2619292"/>
                <a:gd name="connsiteY1336" fmla="*/ 505267 h 4848849"/>
                <a:gd name="connsiteX1337" fmla="*/ 622238 w 2619292"/>
                <a:gd name="connsiteY1337" fmla="*/ 505267 h 4848849"/>
                <a:gd name="connsiteX1338" fmla="*/ 603347 w 2619292"/>
                <a:gd name="connsiteY1338" fmla="*/ 597363 h 4848849"/>
                <a:gd name="connsiteX1339" fmla="*/ 612793 w 2619292"/>
                <a:gd name="connsiteY1339" fmla="*/ 602086 h 4848849"/>
                <a:gd name="connsiteX1340" fmla="*/ 603347 w 2619292"/>
                <a:gd name="connsiteY1340" fmla="*/ 597363 h 4848849"/>
                <a:gd name="connsiteX1341" fmla="*/ 603347 w 2619292"/>
                <a:gd name="connsiteY1341" fmla="*/ 597363 h 4848849"/>
                <a:gd name="connsiteX1342" fmla="*/ 537227 w 2619292"/>
                <a:gd name="connsiteY1342" fmla="*/ 710712 h 4848849"/>
                <a:gd name="connsiteX1343" fmla="*/ 485275 w 2619292"/>
                <a:gd name="connsiteY1343" fmla="*/ 757941 h 4848849"/>
                <a:gd name="connsiteX1344" fmla="*/ 537227 w 2619292"/>
                <a:gd name="connsiteY1344" fmla="*/ 710712 h 4848849"/>
                <a:gd name="connsiteX1345" fmla="*/ 518335 w 2619292"/>
                <a:gd name="connsiteY1345" fmla="*/ 654037 h 4848849"/>
                <a:gd name="connsiteX1346" fmla="*/ 480552 w 2619292"/>
                <a:gd name="connsiteY1346" fmla="*/ 630423 h 4848849"/>
                <a:gd name="connsiteX1347" fmla="*/ 482914 w 2619292"/>
                <a:gd name="connsiteY1347" fmla="*/ 550134 h 4848849"/>
                <a:gd name="connsiteX1348" fmla="*/ 492359 w 2619292"/>
                <a:gd name="connsiteY1348" fmla="*/ 509990 h 4848849"/>
                <a:gd name="connsiteX1349" fmla="*/ 511251 w 2619292"/>
                <a:gd name="connsiteY1349" fmla="*/ 476930 h 4848849"/>
                <a:gd name="connsiteX1350" fmla="*/ 544311 w 2619292"/>
                <a:gd name="connsiteY1350" fmla="*/ 436785 h 4848849"/>
                <a:gd name="connsiteX1351" fmla="*/ 511251 w 2619292"/>
                <a:gd name="connsiteY1351" fmla="*/ 476930 h 4848849"/>
                <a:gd name="connsiteX1352" fmla="*/ 492359 w 2619292"/>
                <a:gd name="connsiteY1352" fmla="*/ 509990 h 4848849"/>
                <a:gd name="connsiteX1353" fmla="*/ 482914 w 2619292"/>
                <a:gd name="connsiteY1353" fmla="*/ 550134 h 4848849"/>
                <a:gd name="connsiteX1354" fmla="*/ 480552 w 2619292"/>
                <a:gd name="connsiteY1354" fmla="*/ 630423 h 4848849"/>
                <a:gd name="connsiteX1355" fmla="*/ 518335 w 2619292"/>
                <a:gd name="connsiteY1355" fmla="*/ 654037 h 4848849"/>
                <a:gd name="connsiteX1356" fmla="*/ 537227 w 2619292"/>
                <a:gd name="connsiteY1356" fmla="*/ 710712 h 4848849"/>
                <a:gd name="connsiteX1357" fmla="*/ 430962 w 2619292"/>
                <a:gd name="connsiteY1357" fmla="*/ 774471 h 4848849"/>
                <a:gd name="connsiteX1358" fmla="*/ 414432 w 2619292"/>
                <a:gd name="connsiteY1358" fmla="*/ 786278 h 4848849"/>
                <a:gd name="connsiteX1359" fmla="*/ 430962 w 2619292"/>
                <a:gd name="connsiteY1359" fmla="*/ 774471 h 4848849"/>
                <a:gd name="connsiteX1360" fmla="*/ 452215 w 2619292"/>
                <a:gd name="connsiteY1360" fmla="*/ 762664 h 4848849"/>
                <a:gd name="connsiteX1361" fmla="*/ 430962 w 2619292"/>
                <a:gd name="connsiteY1361" fmla="*/ 774471 h 4848849"/>
                <a:gd name="connsiteX1362" fmla="*/ 567925 w 2619292"/>
                <a:gd name="connsiteY1362" fmla="*/ 1197168 h 4848849"/>
                <a:gd name="connsiteX1363" fmla="*/ 572648 w 2619292"/>
                <a:gd name="connsiteY1363" fmla="*/ 1168830 h 4848849"/>
                <a:gd name="connsiteX1364" fmla="*/ 636407 w 2619292"/>
                <a:gd name="connsiteY1364" fmla="*/ 1142855 h 4848849"/>
                <a:gd name="connsiteX1365" fmla="*/ 638768 w 2619292"/>
                <a:gd name="connsiteY1365" fmla="*/ 1135770 h 4848849"/>
                <a:gd name="connsiteX1366" fmla="*/ 636407 w 2619292"/>
                <a:gd name="connsiteY1366" fmla="*/ 1142855 h 4848849"/>
                <a:gd name="connsiteX1367" fmla="*/ 572648 w 2619292"/>
                <a:gd name="connsiteY1367" fmla="*/ 1168830 h 4848849"/>
                <a:gd name="connsiteX1368" fmla="*/ 567925 w 2619292"/>
                <a:gd name="connsiteY1368" fmla="*/ 1197168 h 4848849"/>
                <a:gd name="connsiteX1369" fmla="*/ 577371 w 2619292"/>
                <a:gd name="connsiteY1369" fmla="*/ 1223143 h 4848849"/>
                <a:gd name="connsiteX1370" fmla="*/ 567925 w 2619292"/>
                <a:gd name="connsiteY1370" fmla="*/ 1197168 h 4848849"/>
                <a:gd name="connsiteX1371" fmla="*/ 546672 w 2619292"/>
                <a:gd name="connsiteY1371" fmla="*/ 854759 h 4848849"/>
                <a:gd name="connsiteX1372" fmla="*/ 605708 w 2619292"/>
                <a:gd name="connsiteY1372" fmla="*/ 871290 h 4848849"/>
                <a:gd name="connsiteX1373" fmla="*/ 615154 w 2619292"/>
                <a:gd name="connsiteY1373" fmla="*/ 868928 h 4848849"/>
                <a:gd name="connsiteX1374" fmla="*/ 605708 w 2619292"/>
                <a:gd name="connsiteY1374" fmla="*/ 871290 h 4848849"/>
                <a:gd name="connsiteX1375" fmla="*/ 546672 w 2619292"/>
                <a:gd name="connsiteY1375" fmla="*/ 854759 h 4848849"/>
                <a:gd name="connsiteX1376" fmla="*/ 520697 w 2619292"/>
                <a:gd name="connsiteY1376" fmla="*/ 852398 h 4848849"/>
                <a:gd name="connsiteX1377" fmla="*/ 546672 w 2619292"/>
                <a:gd name="connsiteY1377" fmla="*/ 854759 h 4848849"/>
                <a:gd name="connsiteX1378" fmla="*/ 523058 w 2619292"/>
                <a:gd name="connsiteY1378" fmla="*/ 1055482 h 4848849"/>
                <a:gd name="connsiteX1379" fmla="*/ 520697 w 2619292"/>
                <a:gd name="connsiteY1379" fmla="*/ 1053120 h 4848849"/>
                <a:gd name="connsiteX1380" fmla="*/ 523058 w 2619292"/>
                <a:gd name="connsiteY1380" fmla="*/ 1055482 h 4848849"/>
                <a:gd name="connsiteX1381" fmla="*/ 523058 w 2619292"/>
                <a:gd name="connsiteY1381" fmla="*/ 1055482 h 4848849"/>
                <a:gd name="connsiteX1382" fmla="*/ 537227 w 2619292"/>
                <a:gd name="connsiteY1382" fmla="*/ 1031867 h 4848849"/>
                <a:gd name="connsiteX1383" fmla="*/ 523058 w 2619292"/>
                <a:gd name="connsiteY1383" fmla="*/ 1055482 h 4848849"/>
                <a:gd name="connsiteX1384" fmla="*/ 575010 w 2619292"/>
                <a:gd name="connsiteY1384" fmla="*/ 1041313 h 4848849"/>
                <a:gd name="connsiteX1385" fmla="*/ 615154 w 2619292"/>
                <a:gd name="connsiteY1385" fmla="*/ 1062566 h 4848849"/>
                <a:gd name="connsiteX1386" fmla="*/ 575010 w 2619292"/>
                <a:gd name="connsiteY1386" fmla="*/ 1041313 h 4848849"/>
                <a:gd name="connsiteX1387" fmla="*/ 565564 w 2619292"/>
                <a:gd name="connsiteY1387" fmla="*/ 901988 h 4848849"/>
                <a:gd name="connsiteX1388" fmla="*/ 582094 w 2619292"/>
                <a:gd name="connsiteY1388" fmla="*/ 904350 h 4848849"/>
                <a:gd name="connsiteX1389" fmla="*/ 605708 w 2619292"/>
                <a:gd name="connsiteY1389" fmla="*/ 909073 h 4848849"/>
                <a:gd name="connsiteX1390" fmla="*/ 582094 w 2619292"/>
                <a:gd name="connsiteY1390" fmla="*/ 904350 h 4848849"/>
                <a:gd name="connsiteX1391" fmla="*/ 565564 w 2619292"/>
                <a:gd name="connsiteY1391" fmla="*/ 901988 h 4848849"/>
                <a:gd name="connsiteX1392" fmla="*/ 513612 w 2619292"/>
                <a:gd name="connsiteY1392" fmla="*/ 1069650 h 4848849"/>
                <a:gd name="connsiteX1393" fmla="*/ 532504 w 2619292"/>
                <a:gd name="connsiteY1393" fmla="*/ 1074373 h 4848849"/>
                <a:gd name="connsiteX1394" fmla="*/ 544311 w 2619292"/>
                <a:gd name="connsiteY1394" fmla="*/ 1079096 h 4848849"/>
                <a:gd name="connsiteX1395" fmla="*/ 532504 w 2619292"/>
                <a:gd name="connsiteY1395" fmla="*/ 1074373 h 4848849"/>
                <a:gd name="connsiteX1396" fmla="*/ 513612 w 2619292"/>
                <a:gd name="connsiteY1396" fmla="*/ 1069650 h 4848849"/>
                <a:gd name="connsiteX1397" fmla="*/ 723780 w 2619292"/>
                <a:gd name="connsiteY1397" fmla="*/ 531243 h 4848849"/>
                <a:gd name="connsiteX1398" fmla="*/ 697804 w 2619292"/>
                <a:gd name="connsiteY1398" fmla="*/ 514713 h 4848849"/>
                <a:gd name="connsiteX1399" fmla="*/ 693081 w 2619292"/>
                <a:gd name="connsiteY1399" fmla="*/ 512351 h 4848849"/>
                <a:gd name="connsiteX1400" fmla="*/ 697804 w 2619292"/>
                <a:gd name="connsiteY1400" fmla="*/ 514713 h 4848849"/>
                <a:gd name="connsiteX1401" fmla="*/ 723780 w 2619292"/>
                <a:gd name="connsiteY1401" fmla="*/ 531243 h 4848849"/>
                <a:gd name="connsiteX1402" fmla="*/ 756840 w 2619292"/>
                <a:gd name="connsiteY1402" fmla="*/ 365942 h 4848849"/>
                <a:gd name="connsiteX1403" fmla="*/ 756840 w 2619292"/>
                <a:gd name="connsiteY1403" fmla="*/ 365942 h 4848849"/>
                <a:gd name="connsiteX1404" fmla="*/ 652937 w 2619292"/>
                <a:gd name="connsiteY1404" fmla="*/ 462761 h 4848849"/>
                <a:gd name="connsiteX1405" fmla="*/ 641130 w 2619292"/>
                <a:gd name="connsiteY1405" fmla="*/ 472207 h 4848849"/>
                <a:gd name="connsiteX1406" fmla="*/ 652937 w 2619292"/>
                <a:gd name="connsiteY1406" fmla="*/ 462761 h 4848849"/>
                <a:gd name="connsiteX1407" fmla="*/ 756840 w 2619292"/>
                <a:gd name="connsiteY1407" fmla="*/ 365942 h 4848849"/>
                <a:gd name="connsiteX1408" fmla="*/ 794623 w 2619292"/>
                <a:gd name="connsiteY1408" fmla="*/ 462761 h 4848849"/>
                <a:gd name="connsiteX1409" fmla="*/ 794623 w 2619292"/>
                <a:gd name="connsiteY1409" fmla="*/ 462761 h 4848849"/>
                <a:gd name="connsiteX1410" fmla="*/ 794623 w 2619292"/>
                <a:gd name="connsiteY1410" fmla="*/ 462761 h 4848849"/>
                <a:gd name="connsiteX1411" fmla="*/ 749756 w 2619292"/>
                <a:gd name="connsiteY1411" fmla="*/ 481653 h 4848849"/>
                <a:gd name="connsiteX1412" fmla="*/ 742671 w 2619292"/>
                <a:gd name="connsiteY1412" fmla="*/ 495821 h 4848849"/>
                <a:gd name="connsiteX1413" fmla="*/ 745033 w 2619292"/>
                <a:gd name="connsiteY1413" fmla="*/ 500544 h 4848849"/>
                <a:gd name="connsiteX1414" fmla="*/ 742671 w 2619292"/>
                <a:gd name="connsiteY1414" fmla="*/ 495821 h 4848849"/>
                <a:gd name="connsiteX1415" fmla="*/ 749756 w 2619292"/>
                <a:gd name="connsiteY1415" fmla="*/ 481653 h 4848849"/>
                <a:gd name="connsiteX1416" fmla="*/ 794623 w 2619292"/>
                <a:gd name="connsiteY1416" fmla="*/ 462761 h 4848849"/>
                <a:gd name="connsiteX1417" fmla="*/ 796985 w 2619292"/>
                <a:gd name="connsiteY1417" fmla="*/ 231341 h 4848849"/>
                <a:gd name="connsiteX1418" fmla="*/ 808792 w 2619292"/>
                <a:gd name="connsiteY1418" fmla="*/ 221895 h 4848849"/>
                <a:gd name="connsiteX1419" fmla="*/ 796985 w 2619292"/>
                <a:gd name="connsiteY1419" fmla="*/ 231341 h 4848849"/>
                <a:gd name="connsiteX1420" fmla="*/ 792262 w 2619292"/>
                <a:gd name="connsiteY1420" fmla="*/ 233702 h 4848849"/>
                <a:gd name="connsiteX1421" fmla="*/ 796985 w 2619292"/>
                <a:gd name="connsiteY1421" fmla="*/ 231341 h 4848849"/>
                <a:gd name="connsiteX1422" fmla="*/ 827683 w 2619292"/>
                <a:gd name="connsiteY1422" fmla="*/ 236063 h 4848849"/>
                <a:gd name="connsiteX1423" fmla="*/ 827683 w 2619292"/>
                <a:gd name="connsiteY1423" fmla="*/ 236063 h 4848849"/>
                <a:gd name="connsiteX1424" fmla="*/ 796985 w 2619292"/>
                <a:gd name="connsiteY1424" fmla="*/ 231341 h 4848849"/>
                <a:gd name="connsiteX1425" fmla="*/ 853659 w 2619292"/>
                <a:gd name="connsiteY1425" fmla="*/ 321075 h 4848849"/>
                <a:gd name="connsiteX1426" fmla="*/ 879635 w 2619292"/>
                <a:gd name="connsiteY1426" fmla="*/ 403725 h 4848849"/>
                <a:gd name="connsiteX1427" fmla="*/ 917418 w 2619292"/>
                <a:gd name="connsiteY1427" fmla="*/ 453315 h 4848849"/>
                <a:gd name="connsiteX1428" fmla="*/ 910333 w 2619292"/>
                <a:gd name="connsiteY1428" fmla="*/ 498183 h 4848849"/>
                <a:gd name="connsiteX1429" fmla="*/ 915056 w 2619292"/>
                <a:gd name="connsiteY1429" fmla="*/ 535966 h 4848849"/>
                <a:gd name="connsiteX1430" fmla="*/ 945755 w 2619292"/>
                <a:gd name="connsiteY1430" fmla="*/ 576110 h 4848849"/>
                <a:gd name="connsiteX1431" fmla="*/ 945755 w 2619292"/>
                <a:gd name="connsiteY1431" fmla="*/ 576110 h 4848849"/>
                <a:gd name="connsiteX1432" fmla="*/ 915056 w 2619292"/>
                <a:gd name="connsiteY1432" fmla="*/ 535966 h 4848849"/>
                <a:gd name="connsiteX1433" fmla="*/ 910333 w 2619292"/>
                <a:gd name="connsiteY1433" fmla="*/ 498183 h 4848849"/>
                <a:gd name="connsiteX1434" fmla="*/ 917418 w 2619292"/>
                <a:gd name="connsiteY1434" fmla="*/ 453315 h 4848849"/>
                <a:gd name="connsiteX1435" fmla="*/ 879635 w 2619292"/>
                <a:gd name="connsiteY1435" fmla="*/ 403725 h 4848849"/>
                <a:gd name="connsiteX1436" fmla="*/ 853659 w 2619292"/>
                <a:gd name="connsiteY1436" fmla="*/ 321075 h 4848849"/>
                <a:gd name="connsiteX1437" fmla="*/ 877273 w 2619292"/>
                <a:gd name="connsiteY1437" fmla="*/ 306906 h 4848849"/>
                <a:gd name="connsiteX1438" fmla="*/ 853659 w 2619292"/>
                <a:gd name="connsiteY1438" fmla="*/ 321075 h 4848849"/>
                <a:gd name="connsiteX1439" fmla="*/ 872550 w 2619292"/>
                <a:gd name="connsiteY1439" fmla="*/ 252593 h 4848849"/>
                <a:gd name="connsiteX1440" fmla="*/ 884358 w 2619292"/>
                <a:gd name="connsiteY1440" fmla="*/ 243148 h 4848849"/>
                <a:gd name="connsiteX1441" fmla="*/ 872550 w 2619292"/>
                <a:gd name="connsiteY1441" fmla="*/ 252593 h 4848849"/>
                <a:gd name="connsiteX1442" fmla="*/ 867828 w 2619292"/>
                <a:gd name="connsiteY1442" fmla="*/ 250232 h 4848849"/>
                <a:gd name="connsiteX1443" fmla="*/ 872550 w 2619292"/>
                <a:gd name="connsiteY1443" fmla="*/ 252593 h 4848849"/>
                <a:gd name="connsiteX1444" fmla="*/ 938671 w 2619292"/>
                <a:gd name="connsiteY1444" fmla="*/ 252593 h 4848849"/>
                <a:gd name="connsiteX1445" fmla="*/ 950478 w 2619292"/>
                <a:gd name="connsiteY1445" fmla="*/ 252593 h 4848849"/>
                <a:gd name="connsiteX1446" fmla="*/ 938671 w 2619292"/>
                <a:gd name="connsiteY1446" fmla="*/ 252593 h 4848849"/>
                <a:gd name="connsiteX1447" fmla="*/ 924502 w 2619292"/>
                <a:gd name="connsiteY1447" fmla="*/ 250232 h 4848849"/>
                <a:gd name="connsiteX1448" fmla="*/ 938671 w 2619292"/>
                <a:gd name="connsiteY1448" fmla="*/ 252593 h 4848849"/>
                <a:gd name="connsiteX1449" fmla="*/ 992984 w 2619292"/>
                <a:gd name="connsiteY1449" fmla="*/ 276208 h 4848849"/>
                <a:gd name="connsiteX1450" fmla="*/ 992984 w 2619292"/>
                <a:gd name="connsiteY1450" fmla="*/ 276208 h 4848849"/>
                <a:gd name="connsiteX1451" fmla="*/ 938671 w 2619292"/>
                <a:gd name="connsiteY1451" fmla="*/ 252593 h 4848849"/>
                <a:gd name="connsiteX1452" fmla="*/ 997707 w 2619292"/>
                <a:gd name="connsiteY1452" fmla="*/ 498183 h 4848849"/>
                <a:gd name="connsiteX1453" fmla="*/ 1042574 w 2619292"/>
                <a:gd name="connsiteY1453" fmla="*/ 550134 h 4848849"/>
                <a:gd name="connsiteX1454" fmla="*/ 997707 w 2619292"/>
                <a:gd name="connsiteY1454" fmla="*/ 498183 h 4848849"/>
                <a:gd name="connsiteX1455" fmla="*/ 1047297 w 2619292"/>
                <a:gd name="connsiteY1455" fmla="*/ 370665 h 4848849"/>
                <a:gd name="connsiteX1456" fmla="*/ 1028405 w 2619292"/>
                <a:gd name="connsiteY1456" fmla="*/ 339967 h 4848849"/>
                <a:gd name="connsiteX1457" fmla="*/ 1028405 w 2619292"/>
                <a:gd name="connsiteY1457" fmla="*/ 339967 h 4848849"/>
                <a:gd name="connsiteX1458" fmla="*/ 1047297 w 2619292"/>
                <a:gd name="connsiteY1458" fmla="*/ 370665 h 4848849"/>
                <a:gd name="connsiteX1459" fmla="*/ 929225 w 2619292"/>
                <a:gd name="connsiteY1459" fmla="*/ 625700 h 4848849"/>
                <a:gd name="connsiteX1460" fmla="*/ 858382 w 2619292"/>
                <a:gd name="connsiteY1460" fmla="*/ 604447 h 4848849"/>
                <a:gd name="connsiteX1461" fmla="*/ 856020 w 2619292"/>
                <a:gd name="connsiteY1461" fmla="*/ 602086 h 4848849"/>
                <a:gd name="connsiteX1462" fmla="*/ 858382 w 2619292"/>
                <a:gd name="connsiteY1462" fmla="*/ 604447 h 4848849"/>
                <a:gd name="connsiteX1463" fmla="*/ 929225 w 2619292"/>
                <a:gd name="connsiteY1463" fmla="*/ 625700 h 4848849"/>
                <a:gd name="connsiteX1464" fmla="*/ 1002429 w 2619292"/>
                <a:gd name="connsiteY1464" fmla="*/ 661122 h 4848849"/>
                <a:gd name="connsiteX1465" fmla="*/ 1026044 w 2619292"/>
                <a:gd name="connsiteY1465" fmla="*/ 665845 h 4848849"/>
                <a:gd name="connsiteX1466" fmla="*/ 1002429 w 2619292"/>
                <a:gd name="connsiteY1466" fmla="*/ 661122 h 4848849"/>
                <a:gd name="connsiteX1467" fmla="*/ 929225 w 2619292"/>
                <a:gd name="connsiteY1467" fmla="*/ 625700 h 4848849"/>
                <a:gd name="connsiteX1468" fmla="*/ 995345 w 2619292"/>
                <a:gd name="connsiteY1468" fmla="*/ 741411 h 4848849"/>
                <a:gd name="connsiteX1469" fmla="*/ 1000068 w 2619292"/>
                <a:gd name="connsiteY1469" fmla="*/ 741411 h 4848849"/>
                <a:gd name="connsiteX1470" fmla="*/ 1000068 w 2619292"/>
                <a:gd name="connsiteY1470" fmla="*/ 741411 h 4848849"/>
                <a:gd name="connsiteX1471" fmla="*/ 995345 w 2619292"/>
                <a:gd name="connsiteY1471" fmla="*/ 741411 h 4848849"/>
                <a:gd name="connsiteX1472" fmla="*/ 945755 w 2619292"/>
                <a:gd name="connsiteY1472" fmla="*/ 1057843 h 4848849"/>
                <a:gd name="connsiteX1473" fmla="*/ 945755 w 2619292"/>
                <a:gd name="connsiteY1473" fmla="*/ 1057843 h 4848849"/>
                <a:gd name="connsiteX1474" fmla="*/ 945755 w 2619292"/>
                <a:gd name="connsiteY1474" fmla="*/ 1057843 h 4848849"/>
                <a:gd name="connsiteX1475" fmla="*/ 952839 w 2619292"/>
                <a:gd name="connsiteY1475" fmla="*/ 1076734 h 4848849"/>
                <a:gd name="connsiteX1476" fmla="*/ 964646 w 2619292"/>
                <a:gd name="connsiteY1476" fmla="*/ 1088542 h 4848849"/>
                <a:gd name="connsiteX1477" fmla="*/ 952839 w 2619292"/>
                <a:gd name="connsiteY1477" fmla="*/ 1076734 h 4848849"/>
                <a:gd name="connsiteX1478" fmla="*/ 945755 w 2619292"/>
                <a:gd name="connsiteY1478" fmla="*/ 1057843 h 4848849"/>
                <a:gd name="connsiteX1479" fmla="*/ 931586 w 2619292"/>
                <a:gd name="connsiteY1479" fmla="*/ 1112156 h 4848849"/>
                <a:gd name="connsiteX1480" fmla="*/ 950478 w 2619292"/>
                <a:gd name="connsiteY1480" fmla="*/ 1114517 h 4848849"/>
                <a:gd name="connsiteX1481" fmla="*/ 950478 w 2619292"/>
                <a:gd name="connsiteY1481" fmla="*/ 1114517 h 4848849"/>
                <a:gd name="connsiteX1482" fmla="*/ 931586 w 2619292"/>
                <a:gd name="connsiteY1482" fmla="*/ 1112156 h 4848849"/>
                <a:gd name="connsiteX1483" fmla="*/ 969369 w 2619292"/>
                <a:gd name="connsiteY1483" fmla="*/ 1095626 h 4848849"/>
                <a:gd name="connsiteX1484" fmla="*/ 969369 w 2619292"/>
                <a:gd name="connsiteY1484" fmla="*/ 1095626 h 4848849"/>
                <a:gd name="connsiteX1485" fmla="*/ 950478 w 2619292"/>
                <a:gd name="connsiteY1485" fmla="*/ 1114517 h 4848849"/>
                <a:gd name="connsiteX1486" fmla="*/ 950478 w 2619292"/>
                <a:gd name="connsiteY1486" fmla="*/ 1114517 h 4848849"/>
                <a:gd name="connsiteX1487" fmla="*/ 969369 w 2619292"/>
                <a:gd name="connsiteY1487" fmla="*/ 1095626 h 4848849"/>
                <a:gd name="connsiteX1488" fmla="*/ 969369 w 2619292"/>
                <a:gd name="connsiteY1488" fmla="*/ 731965 h 4848849"/>
                <a:gd name="connsiteX1489" fmla="*/ 952839 w 2619292"/>
                <a:gd name="connsiteY1489" fmla="*/ 724881 h 4848849"/>
                <a:gd name="connsiteX1490" fmla="*/ 931586 w 2619292"/>
                <a:gd name="connsiteY1490" fmla="*/ 698905 h 4848849"/>
                <a:gd name="connsiteX1491" fmla="*/ 903249 w 2619292"/>
                <a:gd name="connsiteY1491" fmla="*/ 663483 h 4848849"/>
                <a:gd name="connsiteX1492" fmla="*/ 881996 w 2619292"/>
                <a:gd name="connsiteY1492" fmla="*/ 654037 h 4848849"/>
                <a:gd name="connsiteX1493" fmla="*/ 903249 w 2619292"/>
                <a:gd name="connsiteY1493" fmla="*/ 663483 h 4848849"/>
                <a:gd name="connsiteX1494" fmla="*/ 931586 w 2619292"/>
                <a:gd name="connsiteY1494" fmla="*/ 698905 h 4848849"/>
                <a:gd name="connsiteX1495" fmla="*/ 952839 w 2619292"/>
                <a:gd name="connsiteY1495" fmla="*/ 724881 h 4848849"/>
                <a:gd name="connsiteX1496" fmla="*/ 969369 w 2619292"/>
                <a:gd name="connsiteY1496" fmla="*/ 731965 h 4848849"/>
                <a:gd name="connsiteX1497" fmla="*/ 919779 w 2619292"/>
                <a:gd name="connsiteY1497" fmla="*/ 920880 h 4848849"/>
                <a:gd name="connsiteX1498" fmla="*/ 919779 w 2619292"/>
                <a:gd name="connsiteY1498" fmla="*/ 916157 h 4848849"/>
                <a:gd name="connsiteX1499" fmla="*/ 919779 w 2619292"/>
                <a:gd name="connsiteY1499" fmla="*/ 920880 h 4848849"/>
                <a:gd name="connsiteX1500" fmla="*/ 922141 w 2619292"/>
                <a:gd name="connsiteY1500" fmla="*/ 937410 h 4848849"/>
                <a:gd name="connsiteX1501" fmla="*/ 919779 w 2619292"/>
                <a:gd name="connsiteY1501" fmla="*/ 920880 h 4848849"/>
                <a:gd name="connsiteX1502" fmla="*/ 858382 w 2619292"/>
                <a:gd name="connsiteY1502" fmla="*/ 1015337 h 4848849"/>
                <a:gd name="connsiteX1503" fmla="*/ 856020 w 2619292"/>
                <a:gd name="connsiteY1503" fmla="*/ 1020060 h 4848849"/>
                <a:gd name="connsiteX1504" fmla="*/ 858382 w 2619292"/>
                <a:gd name="connsiteY1504" fmla="*/ 1015337 h 4848849"/>
                <a:gd name="connsiteX1505" fmla="*/ 877273 w 2619292"/>
                <a:gd name="connsiteY1505" fmla="*/ 987000 h 4848849"/>
                <a:gd name="connsiteX1506" fmla="*/ 858382 w 2619292"/>
                <a:gd name="connsiteY1506" fmla="*/ 1015337 h 4848849"/>
                <a:gd name="connsiteX1507" fmla="*/ 952839 w 2619292"/>
                <a:gd name="connsiteY1507" fmla="*/ 573749 h 4848849"/>
                <a:gd name="connsiteX1508" fmla="*/ 978815 w 2619292"/>
                <a:gd name="connsiteY1508" fmla="*/ 611532 h 4848849"/>
                <a:gd name="connsiteX1509" fmla="*/ 978815 w 2619292"/>
                <a:gd name="connsiteY1509" fmla="*/ 611532 h 4848849"/>
                <a:gd name="connsiteX1510" fmla="*/ 952839 w 2619292"/>
                <a:gd name="connsiteY1510" fmla="*/ 573749 h 4848849"/>
                <a:gd name="connsiteX1511" fmla="*/ 969369 w 2619292"/>
                <a:gd name="connsiteY1511" fmla="*/ 495821 h 4848849"/>
                <a:gd name="connsiteX1512" fmla="*/ 969369 w 2619292"/>
                <a:gd name="connsiteY1512" fmla="*/ 495821 h 4848849"/>
                <a:gd name="connsiteX1513" fmla="*/ 969369 w 2619292"/>
                <a:gd name="connsiteY1513" fmla="*/ 495821 h 4848849"/>
                <a:gd name="connsiteX1514" fmla="*/ 969369 w 2619292"/>
                <a:gd name="connsiteY1514" fmla="*/ 495821 h 4848849"/>
                <a:gd name="connsiteX1515" fmla="*/ 957562 w 2619292"/>
                <a:gd name="connsiteY1515" fmla="*/ 339967 h 4848849"/>
                <a:gd name="connsiteX1516" fmla="*/ 943394 w 2619292"/>
                <a:gd name="connsiteY1516" fmla="*/ 344689 h 4848849"/>
                <a:gd name="connsiteX1517" fmla="*/ 933948 w 2619292"/>
                <a:gd name="connsiteY1517" fmla="*/ 344689 h 4848849"/>
                <a:gd name="connsiteX1518" fmla="*/ 943394 w 2619292"/>
                <a:gd name="connsiteY1518" fmla="*/ 344689 h 4848849"/>
                <a:gd name="connsiteX1519" fmla="*/ 957562 w 2619292"/>
                <a:gd name="connsiteY1519" fmla="*/ 339967 h 4848849"/>
                <a:gd name="connsiteX1520" fmla="*/ 941032 w 2619292"/>
                <a:gd name="connsiteY1520" fmla="*/ 465123 h 4848849"/>
                <a:gd name="connsiteX1521" fmla="*/ 945755 w 2619292"/>
                <a:gd name="connsiteY1521" fmla="*/ 479291 h 4848849"/>
                <a:gd name="connsiteX1522" fmla="*/ 950478 w 2619292"/>
                <a:gd name="connsiteY1522" fmla="*/ 486376 h 4848849"/>
                <a:gd name="connsiteX1523" fmla="*/ 945755 w 2619292"/>
                <a:gd name="connsiteY1523" fmla="*/ 479291 h 4848849"/>
                <a:gd name="connsiteX1524" fmla="*/ 941032 w 2619292"/>
                <a:gd name="connsiteY1524" fmla="*/ 465123 h 4848849"/>
                <a:gd name="connsiteX1525" fmla="*/ 863105 w 2619292"/>
                <a:gd name="connsiteY1525" fmla="*/ 252593 h 4848849"/>
                <a:gd name="connsiteX1526" fmla="*/ 863105 w 2619292"/>
                <a:gd name="connsiteY1526" fmla="*/ 252593 h 4848849"/>
                <a:gd name="connsiteX1527" fmla="*/ 846575 w 2619292"/>
                <a:gd name="connsiteY1527" fmla="*/ 266762 h 4848849"/>
                <a:gd name="connsiteX1528" fmla="*/ 846575 w 2619292"/>
                <a:gd name="connsiteY1528" fmla="*/ 266762 h 4848849"/>
                <a:gd name="connsiteX1529" fmla="*/ 818237 w 2619292"/>
                <a:gd name="connsiteY1529" fmla="*/ 309268 h 4848849"/>
                <a:gd name="connsiteX1530" fmla="*/ 804069 w 2619292"/>
                <a:gd name="connsiteY1530" fmla="*/ 358858 h 4848849"/>
                <a:gd name="connsiteX1531" fmla="*/ 801707 w 2619292"/>
                <a:gd name="connsiteY1531" fmla="*/ 401364 h 4848849"/>
                <a:gd name="connsiteX1532" fmla="*/ 832406 w 2619292"/>
                <a:gd name="connsiteY1532" fmla="*/ 448593 h 4848849"/>
                <a:gd name="connsiteX1533" fmla="*/ 830045 w 2619292"/>
                <a:gd name="connsiteY1533" fmla="*/ 469845 h 4848849"/>
                <a:gd name="connsiteX1534" fmla="*/ 813515 w 2619292"/>
                <a:gd name="connsiteY1534" fmla="*/ 472207 h 4848849"/>
                <a:gd name="connsiteX1535" fmla="*/ 830045 w 2619292"/>
                <a:gd name="connsiteY1535" fmla="*/ 469845 h 4848849"/>
                <a:gd name="connsiteX1536" fmla="*/ 832406 w 2619292"/>
                <a:gd name="connsiteY1536" fmla="*/ 448593 h 4848849"/>
                <a:gd name="connsiteX1537" fmla="*/ 801707 w 2619292"/>
                <a:gd name="connsiteY1537" fmla="*/ 401364 h 4848849"/>
                <a:gd name="connsiteX1538" fmla="*/ 804069 w 2619292"/>
                <a:gd name="connsiteY1538" fmla="*/ 358858 h 4848849"/>
                <a:gd name="connsiteX1539" fmla="*/ 818237 w 2619292"/>
                <a:gd name="connsiteY1539" fmla="*/ 309268 h 4848849"/>
                <a:gd name="connsiteX1540" fmla="*/ 846575 w 2619292"/>
                <a:gd name="connsiteY1540" fmla="*/ 266762 h 4848849"/>
                <a:gd name="connsiteX1541" fmla="*/ 863105 w 2619292"/>
                <a:gd name="connsiteY1541" fmla="*/ 252593 h 4848849"/>
                <a:gd name="connsiteX1542" fmla="*/ 832406 w 2619292"/>
                <a:gd name="connsiteY1542" fmla="*/ 727242 h 4848849"/>
                <a:gd name="connsiteX1543" fmla="*/ 813515 w 2619292"/>
                <a:gd name="connsiteY1543" fmla="*/ 722519 h 4848849"/>
                <a:gd name="connsiteX1544" fmla="*/ 804069 w 2619292"/>
                <a:gd name="connsiteY1544" fmla="*/ 720158 h 4848849"/>
                <a:gd name="connsiteX1545" fmla="*/ 813515 w 2619292"/>
                <a:gd name="connsiteY1545" fmla="*/ 722519 h 4848849"/>
                <a:gd name="connsiteX1546" fmla="*/ 832406 w 2619292"/>
                <a:gd name="connsiteY1546" fmla="*/ 727242 h 4848849"/>
                <a:gd name="connsiteX1547" fmla="*/ 827683 w 2619292"/>
                <a:gd name="connsiteY1547" fmla="*/ 1067289 h 4848849"/>
                <a:gd name="connsiteX1548" fmla="*/ 827683 w 2619292"/>
                <a:gd name="connsiteY1548" fmla="*/ 1067289 h 4848849"/>
                <a:gd name="connsiteX1549" fmla="*/ 827683 w 2619292"/>
                <a:gd name="connsiteY1549" fmla="*/ 1067289 h 4848849"/>
                <a:gd name="connsiteX1550" fmla="*/ 827683 w 2619292"/>
                <a:gd name="connsiteY1550" fmla="*/ 1067289 h 4848849"/>
                <a:gd name="connsiteX1551" fmla="*/ 801707 w 2619292"/>
                <a:gd name="connsiteY1551" fmla="*/ 564303 h 4848849"/>
                <a:gd name="connsiteX1552" fmla="*/ 782816 w 2619292"/>
                <a:gd name="connsiteY1552" fmla="*/ 569026 h 4848849"/>
                <a:gd name="connsiteX1553" fmla="*/ 801707 w 2619292"/>
                <a:gd name="connsiteY1553" fmla="*/ 564303 h 4848849"/>
                <a:gd name="connsiteX1554" fmla="*/ 808792 w 2619292"/>
                <a:gd name="connsiteY1554" fmla="*/ 547773 h 4848849"/>
                <a:gd name="connsiteX1555" fmla="*/ 801707 w 2619292"/>
                <a:gd name="connsiteY1555" fmla="*/ 564303 h 4848849"/>
                <a:gd name="connsiteX1556" fmla="*/ 834768 w 2619292"/>
                <a:gd name="connsiteY1556" fmla="*/ 1072012 h 4848849"/>
                <a:gd name="connsiteX1557" fmla="*/ 832406 w 2619292"/>
                <a:gd name="connsiteY1557" fmla="*/ 1074373 h 4848849"/>
                <a:gd name="connsiteX1558" fmla="*/ 834768 w 2619292"/>
                <a:gd name="connsiteY1558" fmla="*/ 1072012 h 4848849"/>
                <a:gd name="connsiteX1559" fmla="*/ 832406 w 2619292"/>
                <a:gd name="connsiteY1559" fmla="*/ 1069650 h 4848849"/>
                <a:gd name="connsiteX1560" fmla="*/ 834768 w 2619292"/>
                <a:gd name="connsiteY1560" fmla="*/ 1072012 h 4848849"/>
                <a:gd name="connsiteX1561" fmla="*/ 832406 w 2619292"/>
                <a:gd name="connsiteY1561" fmla="*/ 1123963 h 4848849"/>
                <a:gd name="connsiteX1562" fmla="*/ 839490 w 2619292"/>
                <a:gd name="connsiteY1562" fmla="*/ 1119240 h 4848849"/>
                <a:gd name="connsiteX1563" fmla="*/ 832406 w 2619292"/>
                <a:gd name="connsiteY1563" fmla="*/ 1107433 h 4848849"/>
                <a:gd name="connsiteX1564" fmla="*/ 832406 w 2619292"/>
                <a:gd name="connsiteY1564" fmla="*/ 1107433 h 4848849"/>
                <a:gd name="connsiteX1565" fmla="*/ 839490 w 2619292"/>
                <a:gd name="connsiteY1565" fmla="*/ 1119240 h 4848849"/>
                <a:gd name="connsiteX1566" fmla="*/ 832406 w 2619292"/>
                <a:gd name="connsiteY1566" fmla="*/ 1123963 h 4848849"/>
                <a:gd name="connsiteX1567" fmla="*/ 818237 w 2619292"/>
                <a:gd name="connsiteY1567" fmla="*/ 1537214 h 4848849"/>
                <a:gd name="connsiteX1568" fmla="*/ 818237 w 2619292"/>
                <a:gd name="connsiteY1568" fmla="*/ 1544299 h 4848849"/>
                <a:gd name="connsiteX1569" fmla="*/ 856020 w 2619292"/>
                <a:gd name="connsiteY1569" fmla="*/ 1560829 h 4848849"/>
                <a:gd name="connsiteX1570" fmla="*/ 872550 w 2619292"/>
                <a:gd name="connsiteY1570" fmla="*/ 1558467 h 4848849"/>
                <a:gd name="connsiteX1571" fmla="*/ 856020 w 2619292"/>
                <a:gd name="connsiteY1571" fmla="*/ 1560829 h 4848849"/>
                <a:gd name="connsiteX1572" fmla="*/ 818237 w 2619292"/>
                <a:gd name="connsiteY1572" fmla="*/ 1544299 h 4848849"/>
                <a:gd name="connsiteX1573" fmla="*/ 818237 w 2619292"/>
                <a:gd name="connsiteY1573" fmla="*/ 1537214 h 4848849"/>
                <a:gd name="connsiteX1574" fmla="*/ 853659 w 2619292"/>
                <a:gd name="connsiteY1574" fmla="*/ 1416781 h 4848849"/>
                <a:gd name="connsiteX1575" fmla="*/ 853659 w 2619292"/>
                <a:gd name="connsiteY1575" fmla="*/ 1416781 h 4848849"/>
                <a:gd name="connsiteX1576" fmla="*/ 837129 w 2619292"/>
                <a:gd name="connsiteY1576" fmla="*/ 1421504 h 4848849"/>
                <a:gd name="connsiteX1577" fmla="*/ 853659 w 2619292"/>
                <a:gd name="connsiteY1577" fmla="*/ 1416781 h 4848849"/>
                <a:gd name="connsiteX1578" fmla="*/ 896165 w 2619292"/>
                <a:gd name="connsiteY1578" fmla="*/ 1069650 h 4848849"/>
                <a:gd name="connsiteX1579" fmla="*/ 867828 w 2619292"/>
                <a:gd name="connsiteY1579" fmla="*/ 1069650 h 4848849"/>
                <a:gd name="connsiteX1580" fmla="*/ 867828 w 2619292"/>
                <a:gd name="connsiteY1580" fmla="*/ 1069650 h 4848849"/>
                <a:gd name="connsiteX1581" fmla="*/ 896165 w 2619292"/>
                <a:gd name="connsiteY1581" fmla="*/ 1069650 h 4848849"/>
                <a:gd name="connsiteX1582" fmla="*/ 891442 w 2619292"/>
                <a:gd name="connsiteY1582" fmla="*/ 1617503 h 4848849"/>
                <a:gd name="connsiteX1583" fmla="*/ 912695 w 2619292"/>
                <a:gd name="connsiteY1583" fmla="*/ 1657648 h 4848849"/>
                <a:gd name="connsiteX1584" fmla="*/ 912695 w 2619292"/>
                <a:gd name="connsiteY1584" fmla="*/ 1657648 h 4848849"/>
                <a:gd name="connsiteX1585" fmla="*/ 891442 w 2619292"/>
                <a:gd name="connsiteY1585" fmla="*/ 1617503 h 4848849"/>
                <a:gd name="connsiteX1586" fmla="*/ 907972 w 2619292"/>
                <a:gd name="connsiteY1586" fmla="*/ 1475817 h 4848849"/>
                <a:gd name="connsiteX1587" fmla="*/ 907972 w 2619292"/>
                <a:gd name="connsiteY1587" fmla="*/ 1475817 h 4848849"/>
                <a:gd name="connsiteX1588" fmla="*/ 900888 w 2619292"/>
                <a:gd name="connsiteY1588" fmla="*/ 1471094 h 4848849"/>
                <a:gd name="connsiteX1589" fmla="*/ 907972 w 2619292"/>
                <a:gd name="connsiteY1589" fmla="*/ 1475817 h 4848849"/>
                <a:gd name="connsiteX1590" fmla="*/ 969369 w 2619292"/>
                <a:gd name="connsiteY1590" fmla="*/ 1211336 h 4848849"/>
                <a:gd name="connsiteX1591" fmla="*/ 941032 w 2619292"/>
                <a:gd name="connsiteY1591" fmla="*/ 1237312 h 4848849"/>
                <a:gd name="connsiteX1592" fmla="*/ 938671 w 2619292"/>
                <a:gd name="connsiteY1592" fmla="*/ 1263288 h 4848849"/>
                <a:gd name="connsiteX1593" fmla="*/ 915056 w 2619292"/>
                <a:gd name="connsiteY1593" fmla="*/ 1317601 h 4848849"/>
                <a:gd name="connsiteX1594" fmla="*/ 907972 w 2619292"/>
                <a:gd name="connsiteY1594" fmla="*/ 1327047 h 4848849"/>
                <a:gd name="connsiteX1595" fmla="*/ 903249 w 2619292"/>
                <a:gd name="connsiteY1595" fmla="*/ 1327047 h 4848849"/>
                <a:gd name="connsiteX1596" fmla="*/ 907972 w 2619292"/>
                <a:gd name="connsiteY1596" fmla="*/ 1327047 h 4848849"/>
                <a:gd name="connsiteX1597" fmla="*/ 915056 w 2619292"/>
                <a:gd name="connsiteY1597" fmla="*/ 1317601 h 4848849"/>
                <a:gd name="connsiteX1598" fmla="*/ 938671 w 2619292"/>
                <a:gd name="connsiteY1598" fmla="*/ 1263288 h 4848849"/>
                <a:gd name="connsiteX1599" fmla="*/ 941032 w 2619292"/>
                <a:gd name="connsiteY1599" fmla="*/ 1237312 h 4848849"/>
                <a:gd name="connsiteX1600" fmla="*/ 969369 w 2619292"/>
                <a:gd name="connsiteY1600" fmla="*/ 1211336 h 4848849"/>
                <a:gd name="connsiteX1601" fmla="*/ 974092 w 2619292"/>
                <a:gd name="connsiteY1601" fmla="*/ 1690708 h 4848849"/>
                <a:gd name="connsiteX1602" fmla="*/ 957562 w 2619292"/>
                <a:gd name="connsiteY1602" fmla="*/ 1697792 h 4848849"/>
                <a:gd name="connsiteX1603" fmla="*/ 957562 w 2619292"/>
                <a:gd name="connsiteY1603" fmla="*/ 1697792 h 4848849"/>
                <a:gd name="connsiteX1604" fmla="*/ 974092 w 2619292"/>
                <a:gd name="connsiteY1604" fmla="*/ 1690708 h 4848849"/>
                <a:gd name="connsiteX1605" fmla="*/ 992984 w 2619292"/>
                <a:gd name="connsiteY1605" fmla="*/ 1697792 h 4848849"/>
                <a:gd name="connsiteX1606" fmla="*/ 992984 w 2619292"/>
                <a:gd name="connsiteY1606" fmla="*/ 1697792 h 4848849"/>
                <a:gd name="connsiteX1607" fmla="*/ 974092 w 2619292"/>
                <a:gd name="connsiteY1607" fmla="*/ 1690708 h 4848849"/>
                <a:gd name="connsiteX1608" fmla="*/ 967008 w 2619292"/>
                <a:gd name="connsiteY1608" fmla="*/ 1664732 h 4848849"/>
                <a:gd name="connsiteX1609" fmla="*/ 959923 w 2619292"/>
                <a:gd name="connsiteY1609" fmla="*/ 1662371 h 4848849"/>
                <a:gd name="connsiteX1610" fmla="*/ 967008 w 2619292"/>
                <a:gd name="connsiteY1610" fmla="*/ 1664732 h 4848849"/>
                <a:gd name="connsiteX1611" fmla="*/ 974092 w 2619292"/>
                <a:gd name="connsiteY1611" fmla="*/ 1690708 h 4848849"/>
                <a:gd name="connsiteX1612" fmla="*/ 988261 w 2619292"/>
                <a:gd name="connsiteY1612" fmla="*/ 1865454 h 4848849"/>
                <a:gd name="connsiteX1613" fmla="*/ 988261 w 2619292"/>
                <a:gd name="connsiteY1613" fmla="*/ 1865454 h 4848849"/>
                <a:gd name="connsiteX1614" fmla="*/ 997707 w 2619292"/>
                <a:gd name="connsiteY1614" fmla="*/ 1870177 h 4848849"/>
                <a:gd name="connsiteX1615" fmla="*/ 997707 w 2619292"/>
                <a:gd name="connsiteY1615" fmla="*/ 1870177 h 4848849"/>
                <a:gd name="connsiteX1616" fmla="*/ 997707 w 2619292"/>
                <a:gd name="connsiteY1616" fmla="*/ 1870177 h 4848849"/>
                <a:gd name="connsiteX1617" fmla="*/ 988261 w 2619292"/>
                <a:gd name="connsiteY1617" fmla="*/ 1865454 h 4848849"/>
                <a:gd name="connsiteX1618" fmla="*/ 990622 w 2619292"/>
                <a:gd name="connsiteY1618" fmla="*/ 1884345 h 4848849"/>
                <a:gd name="connsiteX1619" fmla="*/ 1002429 w 2619292"/>
                <a:gd name="connsiteY1619" fmla="*/ 1898514 h 4848849"/>
                <a:gd name="connsiteX1620" fmla="*/ 1002429 w 2619292"/>
                <a:gd name="connsiteY1620" fmla="*/ 1898514 h 4848849"/>
                <a:gd name="connsiteX1621" fmla="*/ 990622 w 2619292"/>
                <a:gd name="connsiteY1621" fmla="*/ 1884345 h 4848849"/>
                <a:gd name="connsiteX1622" fmla="*/ 1021321 w 2619292"/>
                <a:gd name="connsiteY1622" fmla="*/ 1097987 h 4848849"/>
                <a:gd name="connsiteX1623" fmla="*/ 1073272 w 2619292"/>
                <a:gd name="connsiteY1623" fmla="*/ 1074373 h 4848849"/>
                <a:gd name="connsiteX1624" fmla="*/ 1077995 w 2619292"/>
                <a:gd name="connsiteY1624" fmla="*/ 1081457 h 4848849"/>
                <a:gd name="connsiteX1625" fmla="*/ 1073272 w 2619292"/>
                <a:gd name="connsiteY1625" fmla="*/ 1074373 h 4848849"/>
                <a:gd name="connsiteX1626" fmla="*/ 1099248 w 2619292"/>
                <a:gd name="connsiteY1626" fmla="*/ 1027144 h 4848849"/>
                <a:gd name="connsiteX1627" fmla="*/ 1103971 w 2619292"/>
                <a:gd name="connsiteY1627" fmla="*/ 1017699 h 4848849"/>
                <a:gd name="connsiteX1628" fmla="*/ 1099248 w 2619292"/>
                <a:gd name="connsiteY1628" fmla="*/ 1027144 h 4848849"/>
                <a:gd name="connsiteX1629" fmla="*/ 1073272 w 2619292"/>
                <a:gd name="connsiteY1629" fmla="*/ 1074373 h 4848849"/>
                <a:gd name="connsiteX1630" fmla="*/ 1021321 w 2619292"/>
                <a:gd name="connsiteY1630" fmla="*/ 1097987 h 4848849"/>
                <a:gd name="connsiteX1631" fmla="*/ 1002429 w 2619292"/>
                <a:gd name="connsiteY1631" fmla="*/ 1090903 h 4848849"/>
                <a:gd name="connsiteX1632" fmla="*/ 976454 w 2619292"/>
                <a:gd name="connsiteY1632" fmla="*/ 1097987 h 4848849"/>
                <a:gd name="connsiteX1633" fmla="*/ 971731 w 2619292"/>
                <a:gd name="connsiteY1633" fmla="*/ 1095626 h 4848849"/>
                <a:gd name="connsiteX1634" fmla="*/ 976454 w 2619292"/>
                <a:gd name="connsiteY1634" fmla="*/ 1097987 h 4848849"/>
                <a:gd name="connsiteX1635" fmla="*/ 992984 w 2619292"/>
                <a:gd name="connsiteY1635" fmla="*/ 1097987 h 4848849"/>
                <a:gd name="connsiteX1636" fmla="*/ 976454 w 2619292"/>
                <a:gd name="connsiteY1636" fmla="*/ 1097987 h 4848849"/>
                <a:gd name="connsiteX1637" fmla="*/ 1002429 w 2619292"/>
                <a:gd name="connsiteY1637" fmla="*/ 1090903 h 4848849"/>
                <a:gd name="connsiteX1638" fmla="*/ 1002429 w 2619292"/>
                <a:gd name="connsiteY1638" fmla="*/ 1090903 h 4848849"/>
                <a:gd name="connsiteX1639" fmla="*/ 1021321 w 2619292"/>
                <a:gd name="connsiteY1639" fmla="*/ 1097987 h 4848849"/>
                <a:gd name="connsiteX1640" fmla="*/ 1023682 w 2619292"/>
                <a:gd name="connsiteY1640" fmla="*/ 1180638 h 4848849"/>
                <a:gd name="connsiteX1641" fmla="*/ 1007152 w 2619292"/>
                <a:gd name="connsiteY1641" fmla="*/ 1213698 h 4848849"/>
                <a:gd name="connsiteX1642" fmla="*/ 988261 w 2619292"/>
                <a:gd name="connsiteY1642" fmla="*/ 1220782 h 4848849"/>
                <a:gd name="connsiteX1643" fmla="*/ 1007152 w 2619292"/>
                <a:gd name="connsiteY1643" fmla="*/ 1213698 h 4848849"/>
                <a:gd name="connsiteX1644" fmla="*/ 1023682 w 2619292"/>
                <a:gd name="connsiteY1644" fmla="*/ 1180638 h 4848849"/>
                <a:gd name="connsiteX1645" fmla="*/ 1021321 w 2619292"/>
                <a:gd name="connsiteY1645" fmla="*/ 1097987 h 4848849"/>
                <a:gd name="connsiteX1646" fmla="*/ 1063827 w 2619292"/>
                <a:gd name="connsiteY1646" fmla="*/ 410810 h 4848849"/>
                <a:gd name="connsiteX1647" fmla="*/ 1061465 w 2619292"/>
                <a:gd name="connsiteY1647" fmla="*/ 415532 h 4848849"/>
                <a:gd name="connsiteX1648" fmla="*/ 1063827 w 2619292"/>
                <a:gd name="connsiteY1648" fmla="*/ 410810 h 4848849"/>
                <a:gd name="connsiteX1649" fmla="*/ 1073272 w 2619292"/>
                <a:gd name="connsiteY1649" fmla="*/ 415532 h 4848849"/>
                <a:gd name="connsiteX1650" fmla="*/ 1063827 w 2619292"/>
                <a:gd name="connsiteY1650" fmla="*/ 410810 h 4848849"/>
                <a:gd name="connsiteX1651" fmla="*/ 1077995 w 2619292"/>
                <a:gd name="connsiteY1651" fmla="*/ 377750 h 4848849"/>
                <a:gd name="connsiteX1652" fmla="*/ 1077995 w 2619292"/>
                <a:gd name="connsiteY1652" fmla="*/ 377750 h 4848849"/>
                <a:gd name="connsiteX1653" fmla="*/ 1066188 w 2619292"/>
                <a:gd name="connsiteY1653" fmla="*/ 354135 h 4848849"/>
                <a:gd name="connsiteX1654" fmla="*/ 1066188 w 2619292"/>
                <a:gd name="connsiteY1654" fmla="*/ 354135 h 4848849"/>
                <a:gd name="connsiteX1655" fmla="*/ 1077995 w 2619292"/>
                <a:gd name="connsiteY1655" fmla="*/ 377750 h 4848849"/>
                <a:gd name="connsiteX1656" fmla="*/ 1068550 w 2619292"/>
                <a:gd name="connsiteY1656" fmla="*/ 448593 h 4848849"/>
                <a:gd name="connsiteX1657" fmla="*/ 1068550 w 2619292"/>
                <a:gd name="connsiteY1657" fmla="*/ 448593 h 4848849"/>
                <a:gd name="connsiteX1658" fmla="*/ 1068550 w 2619292"/>
                <a:gd name="connsiteY1658" fmla="*/ 448593 h 4848849"/>
                <a:gd name="connsiteX1659" fmla="*/ 1068550 w 2619292"/>
                <a:gd name="connsiteY1659" fmla="*/ 448593 h 4848849"/>
                <a:gd name="connsiteX1660" fmla="*/ 1063827 w 2619292"/>
                <a:gd name="connsiteY1660" fmla="*/ 415532 h 4848849"/>
                <a:gd name="connsiteX1661" fmla="*/ 1066188 w 2619292"/>
                <a:gd name="connsiteY1661" fmla="*/ 424978 h 4848849"/>
                <a:gd name="connsiteX1662" fmla="*/ 1063827 w 2619292"/>
                <a:gd name="connsiteY1662" fmla="*/ 415532 h 4848849"/>
                <a:gd name="connsiteX1663" fmla="*/ 1059104 w 2619292"/>
                <a:gd name="connsiteY1663" fmla="*/ 654037 h 4848849"/>
                <a:gd name="connsiteX1664" fmla="*/ 1094525 w 2619292"/>
                <a:gd name="connsiteY1664" fmla="*/ 658760 h 4848849"/>
                <a:gd name="connsiteX1665" fmla="*/ 1101610 w 2619292"/>
                <a:gd name="connsiteY1665" fmla="*/ 658760 h 4848849"/>
                <a:gd name="connsiteX1666" fmla="*/ 1094525 w 2619292"/>
                <a:gd name="connsiteY1666" fmla="*/ 658760 h 4848849"/>
                <a:gd name="connsiteX1667" fmla="*/ 1059104 w 2619292"/>
                <a:gd name="connsiteY1667" fmla="*/ 654037 h 4848849"/>
                <a:gd name="connsiteX1668" fmla="*/ 1158284 w 2619292"/>
                <a:gd name="connsiteY1668" fmla="*/ 417894 h 4848849"/>
                <a:gd name="connsiteX1669" fmla="*/ 1132308 w 2619292"/>
                <a:gd name="connsiteY1669" fmla="*/ 391918 h 4848849"/>
                <a:gd name="connsiteX1670" fmla="*/ 1158284 w 2619292"/>
                <a:gd name="connsiteY1670" fmla="*/ 417894 h 4848849"/>
                <a:gd name="connsiteX1671" fmla="*/ 1179537 w 2619292"/>
                <a:gd name="connsiteY1671" fmla="*/ 439147 h 4848849"/>
                <a:gd name="connsiteX1672" fmla="*/ 1158284 w 2619292"/>
                <a:gd name="connsiteY1672" fmla="*/ 417894 h 4848849"/>
                <a:gd name="connsiteX1673" fmla="*/ 1163007 w 2619292"/>
                <a:gd name="connsiteY1673" fmla="*/ 377750 h 4848849"/>
                <a:gd name="connsiteX1674" fmla="*/ 1163007 w 2619292"/>
                <a:gd name="connsiteY1674" fmla="*/ 377750 h 4848849"/>
                <a:gd name="connsiteX1675" fmla="*/ 1163007 w 2619292"/>
                <a:gd name="connsiteY1675" fmla="*/ 377750 h 4848849"/>
                <a:gd name="connsiteX1676" fmla="*/ 1163007 w 2619292"/>
                <a:gd name="connsiteY1676" fmla="*/ 377750 h 4848849"/>
                <a:gd name="connsiteX1677" fmla="*/ 1198429 w 2619292"/>
                <a:gd name="connsiteY1677" fmla="*/ 448593 h 4848849"/>
                <a:gd name="connsiteX1678" fmla="*/ 1198429 w 2619292"/>
                <a:gd name="connsiteY1678" fmla="*/ 448593 h 4848849"/>
                <a:gd name="connsiteX1679" fmla="*/ 1217320 w 2619292"/>
                <a:gd name="connsiteY1679" fmla="*/ 462761 h 4848849"/>
                <a:gd name="connsiteX1680" fmla="*/ 1344838 w 2619292"/>
                <a:gd name="connsiteY1680" fmla="*/ 538327 h 4848849"/>
                <a:gd name="connsiteX1681" fmla="*/ 1460548 w 2619292"/>
                <a:gd name="connsiteY1681" fmla="*/ 616255 h 4848849"/>
                <a:gd name="connsiteX1682" fmla="*/ 1552644 w 2619292"/>
                <a:gd name="connsiteY1682" fmla="*/ 701266 h 4848849"/>
                <a:gd name="connsiteX1683" fmla="*/ 1588066 w 2619292"/>
                <a:gd name="connsiteY1683" fmla="*/ 743772 h 4848849"/>
                <a:gd name="connsiteX1684" fmla="*/ 1588066 w 2619292"/>
                <a:gd name="connsiteY1684" fmla="*/ 743772 h 4848849"/>
                <a:gd name="connsiteX1685" fmla="*/ 1616403 w 2619292"/>
                <a:gd name="connsiteY1685" fmla="*/ 791001 h 4848849"/>
                <a:gd name="connsiteX1686" fmla="*/ 1588066 w 2619292"/>
                <a:gd name="connsiteY1686" fmla="*/ 743772 h 4848849"/>
                <a:gd name="connsiteX1687" fmla="*/ 1552644 w 2619292"/>
                <a:gd name="connsiteY1687" fmla="*/ 701266 h 4848849"/>
                <a:gd name="connsiteX1688" fmla="*/ 1552644 w 2619292"/>
                <a:gd name="connsiteY1688" fmla="*/ 698905 h 4848849"/>
                <a:gd name="connsiteX1689" fmla="*/ 1552644 w 2619292"/>
                <a:gd name="connsiteY1689" fmla="*/ 701266 h 4848849"/>
                <a:gd name="connsiteX1690" fmla="*/ 1460548 w 2619292"/>
                <a:gd name="connsiteY1690" fmla="*/ 616255 h 4848849"/>
                <a:gd name="connsiteX1691" fmla="*/ 1344838 w 2619292"/>
                <a:gd name="connsiteY1691" fmla="*/ 538327 h 4848849"/>
                <a:gd name="connsiteX1692" fmla="*/ 1217320 w 2619292"/>
                <a:gd name="connsiteY1692" fmla="*/ 462761 h 4848849"/>
                <a:gd name="connsiteX1693" fmla="*/ 1198429 w 2619292"/>
                <a:gd name="connsiteY1693" fmla="*/ 448593 h 4848849"/>
                <a:gd name="connsiteX1694" fmla="*/ 1304693 w 2619292"/>
                <a:gd name="connsiteY1694" fmla="*/ 479291 h 4848849"/>
                <a:gd name="connsiteX1695" fmla="*/ 1318862 w 2619292"/>
                <a:gd name="connsiteY1695" fmla="*/ 469845 h 4848849"/>
                <a:gd name="connsiteX1696" fmla="*/ 1318862 w 2619292"/>
                <a:gd name="connsiteY1696" fmla="*/ 469845 h 4848849"/>
                <a:gd name="connsiteX1697" fmla="*/ 1318862 w 2619292"/>
                <a:gd name="connsiteY1697" fmla="*/ 469845 h 4848849"/>
                <a:gd name="connsiteX1698" fmla="*/ 1304693 w 2619292"/>
                <a:gd name="connsiteY1698" fmla="*/ 479291 h 4848849"/>
                <a:gd name="connsiteX1699" fmla="*/ 1212597 w 2619292"/>
                <a:gd name="connsiteY1699" fmla="*/ 389557 h 4848849"/>
                <a:gd name="connsiteX1700" fmla="*/ 1212597 w 2619292"/>
                <a:gd name="connsiteY1700" fmla="*/ 389557 h 4848849"/>
                <a:gd name="connsiteX1701" fmla="*/ 1212597 w 2619292"/>
                <a:gd name="connsiteY1701" fmla="*/ 389557 h 4848849"/>
                <a:gd name="connsiteX1702" fmla="*/ 1304693 w 2619292"/>
                <a:gd name="connsiteY1702" fmla="*/ 479291 h 4848849"/>
                <a:gd name="connsiteX1703" fmla="*/ 1368452 w 2619292"/>
                <a:gd name="connsiteY1703" fmla="*/ 507628 h 4848849"/>
                <a:gd name="connsiteX1704" fmla="*/ 1363729 w 2619292"/>
                <a:gd name="connsiteY1704" fmla="*/ 502906 h 4848849"/>
                <a:gd name="connsiteX1705" fmla="*/ 1368452 w 2619292"/>
                <a:gd name="connsiteY1705" fmla="*/ 507628 h 4848849"/>
                <a:gd name="connsiteX1706" fmla="*/ 1377898 w 2619292"/>
                <a:gd name="connsiteY1706" fmla="*/ 505267 h 4848849"/>
                <a:gd name="connsiteX1707" fmla="*/ 1377898 w 2619292"/>
                <a:gd name="connsiteY1707" fmla="*/ 505267 h 4848849"/>
                <a:gd name="connsiteX1708" fmla="*/ 1375536 w 2619292"/>
                <a:gd name="connsiteY1708" fmla="*/ 500544 h 4848849"/>
                <a:gd name="connsiteX1709" fmla="*/ 1377898 w 2619292"/>
                <a:gd name="connsiteY1709" fmla="*/ 505267 h 4848849"/>
                <a:gd name="connsiteX1710" fmla="*/ 1406235 w 2619292"/>
                <a:gd name="connsiteY1710" fmla="*/ 517074 h 4848849"/>
                <a:gd name="connsiteX1711" fmla="*/ 1406235 w 2619292"/>
                <a:gd name="connsiteY1711" fmla="*/ 517074 h 4848849"/>
                <a:gd name="connsiteX1712" fmla="*/ 1406235 w 2619292"/>
                <a:gd name="connsiteY1712" fmla="*/ 528881 h 4848849"/>
                <a:gd name="connsiteX1713" fmla="*/ 1406235 w 2619292"/>
                <a:gd name="connsiteY1713" fmla="*/ 517074 h 4848849"/>
                <a:gd name="connsiteX1714" fmla="*/ 1498331 w 2619292"/>
                <a:gd name="connsiteY1714" fmla="*/ 620977 h 4848849"/>
                <a:gd name="connsiteX1715" fmla="*/ 1552644 w 2619292"/>
                <a:gd name="connsiteY1715" fmla="*/ 687098 h 4848849"/>
                <a:gd name="connsiteX1716" fmla="*/ 1498331 w 2619292"/>
                <a:gd name="connsiteY1716" fmla="*/ 620977 h 4848849"/>
                <a:gd name="connsiteX1717" fmla="*/ 1448741 w 2619292"/>
                <a:gd name="connsiteY1717" fmla="*/ 564303 h 4848849"/>
                <a:gd name="connsiteX1718" fmla="*/ 1448741 w 2619292"/>
                <a:gd name="connsiteY1718" fmla="*/ 564303 h 4848849"/>
                <a:gd name="connsiteX1719" fmla="*/ 1498331 w 2619292"/>
                <a:gd name="connsiteY1719" fmla="*/ 620977 h 4848849"/>
                <a:gd name="connsiteX1720" fmla="*/ 1760450 w 2619292"/>
                <a:gd name="connsiteY1720" fmla="*/ 1218421 h 4848849"/>
                <a:gd name="connsiteX1721" fmla="*/ 1717944 w 2619292"/>
                <a:gd name="connsiteY1721" fmla="*/ 1251481 h 4848849"/>
                <a:gd name="connsiteX1722" fmla="*/ 1701414 w 2619292"/>
                <a:gd name="connsiteY1722" fmla="*/ 1239674 h 4848849"/>
                <a:gd name="connsiteX1723" fmla="*/ 1717944 w 2619292"/>
                <a:gd name="connsiteY1723" fmla="*/ 1251481 h 4848849"/>
                <a:gd name="connsiteX1724" fmla="*/ 1760450 w 2619292"/>
                <a:gd name="connsiteY1724" fmla="*/ 1218421 h 4848849"/>
                <a:gd name="connsiteX1725" fmla="*/ 1760450 w 2619292"/>
                <a:gd name="connsiteY1725" fmla="*/ 1159385 h 4848849"/>
                <a:gd name="connsiteX1726" fmla="*/ 1760450 w 2619292"/>
                <a:gd name="connsiteY1726" fmla="*/ 1218421 h 4848849"/>
                <a:gd name="connsiteX1727" fmla="*/ 1774619 w 2619292"/>
                <a:gd name="connsiteY1727" fmla="*/ 1546660 h 4848849"/>
                <a:gd name="connsiteX1728" fmla="*/ 1774619 w 2619292"/>
                <a:gd name="connsiteY1728" fmla="*/ 1546660 h 4848849"/>
                <a:gd name="connsiteX1729" fmla="*/ 1767534 w 2619292"/>
                <a:gd name="connsiteY1729" fmla="*/ 1563190 h 4848849"/>
                <a:gd name="connsiteX1730" fmla="*/ 1715583 w 2619292"/>
                <a:gd name="connsiteY1730" fmla="*/ 1589166 h 4848849"/>
                <a:gd name="connsiteX1731" fmla="*/ 1663631 w 2619292"/>
                <a:gd name="connsiteY1731" fmla="*/ 1598612 h 4848849"/>
                <a:gd name="connsiteX1732" fmla="*/ 1663631 w 2619292"/>
                <a:gd name="connsiteY1732" fmla="*/ 1598612 h 4848849"/>
                <a:gd name="connsiteX1733" fmla="*/ 1715583 w 2619292"/>
                <a:gd name="connsiteY1733" fmla="*/ 1589166 h 4848849"/>
                <a:gd name="connsiteX1734" fmla="*/ 1767534 w 2619292"/>
                <a:gd name="connsiteY1734" fmla="*/ 1563190 h 4848849"/>
                <a:gd name="connsiteX1735" fmla="*/ 1774619 w 2619292"/>
                <a:gd name="connsiteY1735" fmla="*/ 1546660 h 4848849"/>
                <a:gd name="connsiteX1736" fmla="*/ 1800595 w 2619292"/>
                <a:gd name="connsiteY1736" fmla="*/ 1489986 h 4848849"/>
                <a:gd name="connsiteX1737" fmla="*/ 1821847 w 2619292"/>
                <a:gd name="connsiteY1737" fmla="*/ 1464010 h 4848849"/>
                <a:gd name="connsiteX1738" fmla="*/ 1800595 w 2619292"/>
                <a:gd name="connsiteY1738" fmla="*/ 1489986 h 4848849"/>
                <a:gd name="connsiteX1739" fmla="*/ 1774619 w 2619292"/>
                <a:gd name="connsiteY1739" fmla="*/ 1546660 h 4848849"/>
                <a:gd name="connsiteX1740" fmla="*/ 1774619 w 2619292"/>
                <a:gd name="connsiteY1740" fmla="*/ 1546660 h 4848849"/>
                <a:gd name="connsiteX1741" fmla="*/ 1873799 w 2619292"/>
                <a:gd name="connsiteY1741" fmla="*/ 1378998 h 4848849"/>
                <a:gd name="connsiteX1742" fmla="*/ 1866715 w 2619292"/>
                <a:gd name="connsiteY1742" fmla="*/ 1357745 h 4848849"/>
                <a:gd name="connsiteX1743" fmla="*/ 1873799 w 2619292"/>
                <a:gd name="connsiteY1743" fmla="*/ 1378998 h 4848849"/>
                <a:gd name="connsiteX1744" fmla="*/ 1859631 w 2619292"/>
                <a:gd name="connsiteY1744" fmla="*/ 1952827 h 4848849"/>
                <a:gd name="connsiteX1745" fmla="*/ 1819486 w 2619292"/>
                <a:gd name="connsiteY1745" fmla="*/ 1945743 h 4848849"/>
                <a:gd name="connsiteX1746" fmla="*/ 1819486 w 2619292"/>
                <a:gd name="connsiteY1746" fmla="*/ 1945743 h 4848849"/>
                <a:gd name="connsiteX1747" fmla="*/ 1859631 w 2619292"/>
                <a:gd name="connsiteY1747" fmla="*/ 1952827 h 4848849"/>
                <a:gd name="connsiteX1748" fmla="*/ 1859631 w 2619292"/>
                <a:gd name="connsiteY1748" fmla="*/ 1952827 h 4848849"/>
                <a:gd name="connsiteX1749" fmla="*/ 1741559 w 2619292"/>
                <a:gd name="connsiteY1749" fmla="*/ 2035477 h 4848849"/>
                <a:gd name="connsiteX1750" fmla="*/ 1736836 w 2619292"/>
                <a:gd name="connsiteY1750" fmla="*/ 2042562 h 4848849"/>
                <a:gd name="connsiteX1751" fmla="*/ 1736836 w 2619292"/>
                <a:gd name="connsiteY1751" fmla="*/ 2042562 h 4848849"/>
                <a:gd name="connsiteX1752" fmla="*/ 1741559 w 2619292"/>
                <a:gd name="connsiteY1752" fmla="*/ 2035477 h 4848849"/>
                <a:gd name="connsiteX1753" fmla="*/ 1859631 w 2619292"/>
                <a:gd name="connsiteY1753" fmla="*/ 1952827 h 4848849"/>
                <a:gd name="connsiteX1754" fmla="*/ 1859631 w 2619292"/>
                <a:gd name="connsiteY1754" fmla="*/ 1952827 h 4848849"/>
                <a:gd name="connsiteX1755" fmla="*/ 1906859 w 2619292"/>
                <a:gd name="connsiteY1755" fmla="*/ 1919767 h 4848849"/>
                <a:gd name="connsiteX1756" fmla="*/ 1947004 w 2619292"/>
                <a:gd name="connsiteY1756" fmla="*/ 1874900 h 4848849"/>
                <a:gd name="connsiteX1757" fmla="*/ 1944642 w 2619292"/>
                <a:gd name="connsiteY1757" fmla="*/ 1863093 h 4848849"/>
                <a:gd name="connsiteX1758" fmla="*/ 1947004 w 2619292"/>
                <a:gd name="connsiteY1758" fmla="*/ 1874900 h 4848849"/>
                <a:gd name="connsiteX1759" fmla="*/ 1906859 w 2619292"/>
                <a:gd name="connsiteY1759" fmla="*/ 1919767 h 4848849"/>
                <a:gd name="connsiteX1760" fmla="*/ 1859631 w 2619292"/>
                <a:gd name="connsiteY1760" fmla="*/ 1952827 h 4848849"/>
                <a:gd name="connsiteX1761" fmla="*/ 1887968 w 2619292"/>
                <a:gd name="connsiteY1761" fmla="*/ 1669455 h 4848849"/>
                <a:gd name="connsiteX1762" fmla="*/ 1892691 w 2619292"/>
                <a:gd name="connsiteY1762" fmla="*/ 1678901 h 4848849"/>
                <a:gd name="connsiteX1763" fmla="*/ 1887968 w 2619292"/>
                <a:gd name="connsiteY1763" fmla="*/ 1669455 h 4848849"/>
                <a:gd name="connsiteX1764" fmla="*/ 1947004 w 2619292"/>
                <a:gd name="connsiteY1764" fmla="*/ 1648202 h 4848849"/>
                <a:gd name="connsiteX1765" fmla="*/ 1947004 w 2619292"/>
                <a:gd name="connsiteY1765" fmla="*/ 1648202 h 4848849"/>
                <a:gd name="connsiteX1766" fmla="*/ 1947004 w 2619292"/>
                <a:gd name="connsiteY1766" fmla="*/ 1648202 h 4848849"/>
                <a:gd name="connsiteX1767" fmla="*/ 1947004 w 2619292"/>
                <a:gd name="connsiteY1767" fmla="*/ 1648202 h 4848849"/>
                <a:gd name="connsiteX1768" fmla="*/ 1998955 w 2619292"/>
                <a:gd name="connsiteY1768" fmla="*/ 1560829 h 4848849"/>
                <a:gd name="connsiteX1769" fmla="*/ 1947004 w 2619292"/>
                <a:gd name="connsiteY1769" fmla="*/ 1648202 h 4848849"/>
                <a:gd name="connsiteX1770" fmla="*/ 1887968 w 2619292"/>
                <a:gd name="connsiteY1770" fmla="*/ 1669455 h 4848849"/>
                <a:gd name="connsiteX1771" fmla="*/ 1930474 w 2619292"/>
                <a:gd name="connsiteY1771" fmla="*/ 1499431 h 4848849"/>
                <a:gd name="connsiteX1772" fmla="*/ 1963534 w 2619292"/>
                <a:gd name="connsiteY1772" fmla="*/ 1466371 h 4848849"/>
                <a:gd name="connsiteX1773" fmla="*/ 1930474 w 2619292"/>
                <a:gd name="connsiteY1773" fmla="*/ 1499431 h 4848849"/>
                <a:gd name="connsiteX1774" fmla="*/ 1916305 w 2619292"/>
                <a:gd name="connsiteY1774" fmla="*/ 1508877 h 4848849"/>
                <a:gd name="connsiteX1775" fmla="*/ 1930474 w 2619292"/>
                <a:gd name="connsiteY1775" fmla="*/ 1499431 h 4848849"/>
                <a:gd name="connsiteX1776" fmla="*/ 2166617 w 2619292"/>
                <a:gd name="connsiteY1776" fmla="*/ 1608057 h 4848849"/>
                <a:gd name="connsiteX1777" fmla="*/ 2166617 w 2619292"/>
                <a:gd name="connsiteY1777" fmla="*/ 1591527 h 4848849"/>
                <a:gd name="connsiteX1778" fmla="*/ 2166617 w 2619292"/>
                <a:gd name="connsiteY1778" fmla="*/ 1608057 h 4848849"/>
                <a:gd name="connsiteX1779" fmla="*/ 2150087 w 2619292"/>
                <a:gd name="connsiteY1779" fmla="*/ 1619865 h 4848849"/>
                <a:gd name="connsiteX1780" fmla="*/ 2147726 w 2619292"/>
                <a:gd name="connsiteY1780" fmla="*/ 1619865 h 4848849"/>
                <a:gd name="connsiteX1781" fmla="*/ 2150087 w 2619292"/>
                <a:gd name="connsiteY1781" fmla="*/ 1619865 h 4848849"/>
                <a:gd name="connsiteX1782" fmla="*/ 2202039 w 2619292"/>
                <a:gd name="connsiteY1782" fmla="*/ 1669455 h 4848849"/>
                <a:gd name="connsiteX1783" fmla="*/ 2202039 w 2619292"/>
                <a:gd name="connsiteY1783" fmla="*/ 1669455 h 4848849"/>
                <a:gd name="connsiteX1784" fmla="*/ 2202039 w 2619292"/>
                <a:gd name="connsiteY1784" fmla="*/ 1669455 h 4848849"/>
                <a:gd name="connsiteX1785" fmla="*/ 2150087 w 2619292"/>
                <a:gd name="connsiteY1785" fmla="*/ 1619865 h 4848849"/>
                <a:gd name="connsiteX1786" fmla="*/ 2166617 w 2619292"/>
                <a:gd name="connsiteY1786" fmla="*/ 1608057 h 4848849"/>
                <a:gd name="connsiteX1787" fmla="*/ 2178424 w 2619292"/>
                <a:gd name="connsiteY1787" fmla="*/ 1619865 h 4848849"/>
                <a:gd name="connsiteX1788" fmla="*/ 2166617 w 2619292"/>
                <a:gd name="connsiteY1788" fmla="*/ 1608057 h 4848849"/>
                <a:gd name="connsiteX1789" fmla="*/ 2202039 w 2619292"/>
                <a:gd name="connsiteY1789" fmla="*/ 1678901 h 4848849"/>
                <a:gd name="connsiteX1790" fmla="*/ 2204400 w 2619292"/>
                <a:gd name="connsiteY1790" fmla="*/ 1674178 h 4848849"/>
                <a:gd name="connsiteX1791" fmla="*/ 2206762 w 2619292"/>
                <a:gd name="connsiteY1791" fmla="*/ 1669455 h 4848849"/>
                <a:gd name="connsiteX1792" fmla="*/ 2206762 w 2619292"/>
                <a:gd name="connsiteY1792" fmla="*/ 1669455 h 4848849"/>
                <a:gd name="connsiteX1793" fmla="*/ 2204400 w 2619292"/>
                <a:gd name="connsiteY1793" fmla="*/ 1674178 h 4848849"/>
                <a:gd name="connsiteX1794" fmla="*/ 2202039 w 2619292"/>
                <a:gd name="connsiteY1794" fmla="*/ 1678901 h 4848849"/>
                <a:gd name="connsiteX1795" fmla="*/ 2213846 w 2619292"/>
                <a:gd name="connsiteY1795" fmla="*/ 1700153 h 4848849"/>
                <a:gd name="connsiteX1796" fmla="*/ 2202039 w 2619292"/>
                <a:gd name="connsiteY1796" fmla="*/ 1678901 h 4848849"/>
                <a:gd name="connsiteX1797" fmla="*/ 2213846 w 2619292"/>
                <a:gd name="connsiteY1797" fmla="*/ 1681262 h 4848849"/>
                <a:gd name="connsiteX1798" fmla="*/ 2213846 w 2619292"/>
                <a:gd name="connsiteY1798" fmla="*/ 1681262 h 4848849"/>
                <a:gd name="connsiteX1799" fmla="*/ 2202039 w 2619292"/>
                <a:gd name="connsiteY1799" fmla="*/ 1678901 h 4848849"/>
                <a:gd name="connsiteX1800" fmla="*/ 2213846 w 2619292"/>
                <a:gd name="connsiteY1800" fmla="*/ 2540825 h 4848849"/>
                <a:gd name="connsiteX1801" fmla="*/ 2213846 w 2619292"/>
                <a:gd name="connsiteY1801" fmla="*/ 2540825 h 4848849"/>
                <a:gd name="connsiteX1802" fmla="*/ 2213846 w 2619292"/>
                <a:gd name="connsiteY1802" fmla="*/ 2540825 h 4848849"/>
                <a:gd name="connsiteX1803" fmla="*/ 2249268 w 2619292"/>
                <a:gd name="connsiteY1803" fmla="*/ 2481789 h 4848849"/>
                <a:gd name="connsiteX1804" fmla="*/ 2261075 w 2619292"/>
                <a:gd name="connsiteY1804" fmla="*/ 2436922 h 4848849"/>
                <a:gd name="connsiteX1805" fmla="*/ 2249268 w 2619292"/>
                <a:gd name="connsiteY1805" fmla="*/ 2481789 h 4848849"/>
                <a:gd name="connsiteX1806" fmla="*/ 2249268 w 2619292"/>
                <a:gd name="connsiteY1806" fmla="*/ 2481789 h 4848849"/>
                <a:gd name="connsiteX1807" fmla="*/ 2213846 w 2619292"/>
                <a:gd name="connsiteY1807" fmla="*/ 2540825 h 4848849"/>
                <a:gd name="connsiteX1808" fmla="*/ 2235099 w 2619292"/>
                <a:gd name="connsiteY1808" fmla="*/ 2321211 h 4848849"/>
                <a:gd name="connsiteX1809" fmla="*/ 2228014 w 2619292"/>
                <a:gd name="connsiteY1809" fmla="*/ 2316488 h 4848849"/>
                <a:gd name="connsiteX1810" fmla="*/ 2235099 w 2619292"/>
                <a:gd name="connsiteY1810" fmla="*/ 2321211 h 4848849"/>
                <a:gd name="connsiteX1811" fmla="*/ 2206762 w 2619292"/>
                <a:gd name="connsiteY1811" fmla="*/ 2861980 h 4848849"/>
                <a:gd name="connsiteX1812" fmla="*/ 2206762 w 2619292"/>
                <a:gd name="connsiteY1812" fmla="*/ 2861980 h 4848849"/>
                <a:gd name="connsiteX1813" fmla="*/ 2206762 w 2619292"/>
                <a:gd name="connsiteY1813" fmla="*/ 2861980 h 4848849"/>
                <a:gd name="connsiteX1814" fmla="*/ 2232738 w 2619292"/>
                <a:gd name="connsiteY1814" fmla="*/ 2852534 h 4848849"/>
                <a:gd name="connsiteX1815" fmla="*/ 2277605 w 2619292"/>
                <a:gd name="connsiteY1815" fmla="*/ 2826558 h 4848849"/>
                <a:gd name="connsiteX1816" fmla="*/ 2232738 w 2619292"/>
                <a:gd name="connsiteY1816" fmla="*/ 2852534 h 4848849"/>
                <a:gd name="connsiteX1817" fmla="*/ 2206762 w 2619292"/>
                <a:gd name="connsiteY1817" fmla="*/ 2861980 h 4848849"/>
                <a:gd name="connsiteX1818" fmla="*/ 2192593 w 2619292"/>
                <a:gd name="connsiteY1818" fmla="*/ 2845450 h 4848849"/>
                <a:gd name="connsiteX1819" fmla="*/ 2183147 w 2619292"/>
                <a:gd name="connsiteY1819" fmla="*/ 2836004 h 4848849"/>
                <a:gd name="connsiteX1820" fmla="*/ 2192593 w 2619292"/>
                <a:gd name="connsiteY1820" fmla="*/ 2845450 h 4848849"/>
                <a:gd name="connsiteX1821" fmla="*/ 2206762 w 2619292"/>
                <a:gd name="connsiteY1821" fmla="*/ 2861980 h 4848849"/>
                <a:gd name="connsiteX1822" fmla="*/ 2143003 w 2619292"/>
                <a:gd name="connsiteY1822" fmla="*/ 2807667 h 4848849"/>
                <a:gd name="connsiteX1823" fmla="*/ 2171340 w 2619292"/>
                <a:gd name="connsiteY1823" fmla="*/ 2791137 h 4848849"/>
                <a:gd name="connsiteX1824" fmla="*/ 2178424 w 2619292"/>
                <a:gd name="connsiteY1824" fmla="*/ 2774607 h 4848849"/>
                <a:gd name="connsiteX1825" fmla="*/ 2228014 w 2619292"/>
                <a:gd name="connsiteY1825" fmla="*/ 2753354 h 4848849"/>
                <a:gd name="connsiteX1826" fmla="*/ 2232738 w 2619292"/>
                <a:gd name="connsiteY1826" fmla="*/ 2736824 h 4848849"/>
                <a:gd name="connsiteX1827" fmla="*/ 2232738 w 2619292"/>
                <a:gd name="connsiteY1827" fmla="*/ 2736824 h 4848849"/>
                <a:gd name="connsiteX1828" fmla="*/ 2228014 w 2619292"/>
                <a:gd name="connsiteY1828" fmla="*/ 2753354 h 4848849"/>
                <a:gd name="connsiteX1829" fmla="*/ 2178424 w 2619292"/>
                <a:gd name="connsiteY1829" fmla="*/ 2774607 h 4848849"/>
                <a:gd name="connsiteX1830" fmla="*/ 2161894 w 2619292"/>
                <a:gd name="connsiteY1830" fmla="*/ 2774607 h 4848849"/>
                <a:gd name="connsiteX1831" fmla="*/ 2159533 w 2619292"/>
                <a:gd name="connsiteY1831" fmla="*/ 2776968 h 4848849"/>
                <a:gd name="connsiteX1832" fmla="*/ 2161894 w 2619292"/>
                <a:gd name="connsiteY1832" fmla="*/ 2774607 h 4848849"/>
                <a:gd name="connsiteX1833" fmla="*/ 2178424 w 2619292"/>
                <a:gd name="connsiteY1833" fmla="*/ 2774607 h 4848849"/>
                <a:gd name="connsiteX1834" fmla="*/ 2171340 w 2619292"/>
                <a:gd name="connsiteY1834" fmla="*/ 2791137 h 4848849"/>
                <a:gd name="connsiteX1835" fmla="*/ 2171340 w 2619292"/>
                <a:gd name="connsiteY1835" fmla="*/ 2791137 h 4848849"/>
                <a:gd name="connsiteX1836" fmla="*/ 2143003 w 2619292"/>
                <a:gd name="connsiteY1836" fmla="*/ 2807667 h 4848849"/>
                <a:gd name="connsiteX1837" fmla="*/ 2069798 w 2619292"/>
                <a:gd name="connsiteY1837" fmla="*/ 2828920 h 4848849"/>
                <a:gd name="connsiteX1838" fmla="*/ 2065075 w 2619292"/>
                <a:gd name="connsiteY1838" fmla="*/ 2840727 h 4848849"/>
                <a:gd name="connsiteX1839" fmla="*/ 2034377 w 2619292"/>
                <a:gd name="connsiteY1839" fmla="*/ 2838366 h 4848849"/>
                <a:gd name="connsiteX1840" fmla="*/ 2034377 w 2619292"/>
                <a:gd name="connsiteY1840" fmla="*/ 2838366 h 4848849"/>
                <a:gd name="connsiteX1841" fmla="*/ 1972980 w 2619292"/>
                <a:gd name="connsiteY1841" fmla="*/ 2814751 h 4848849"/>
                <a:gd name="connsiteX1842" fmla="*/ 1937558 w 2619292"/>
                <a:gd name="connsiteY1842" fmla="*/ 2772245 h 4848849"/>
                <a:gd name="connsiteX1843" fmla="*/ 1902136 w 2619292"/>
                <a:gd name="connsiteY1843" fmla="*/ 2769884 h 4848849"/>
                <a:gd name="connsiteX1844" fmla="*/ 1937558 w 2619292"/>
                <a:gd name="connsiteY1844" fmla="*/ 2772245 h 4848849"/>
                <a:gd name="connsiteX1845" fmla="*/ 1972980 w 2619292"/>
                <a:gd name="connsiteY1845" fmla="*/ 2814751 h 4848849"/>
                <a:gd name="connsiteX1846" fmla="*/ 2034377 w 2619292"/>
                <a:gd name="connsiteY1846" fmla="*/ 2838366 h 4848849"/>
                <a:gd name="connsiteX1847" fmla="*/ 2065075 w 2619292"/>
                <a:gd name="connsiteY1847" fmla="*/ 2840727 h 4848849"/>
                <a:gd name="connsiteX1848" fmla="*/ 2079244 w 2619292"/>
                <a:gd name="connsiteY1848" fmla="*/ 2859618 h 4848849"/>
                <a:gd name="connsiteX1849" fmla="*/ 2065075 w 2619292"/>
                <a:gd name="connsiteY1849" fmla="*/ 2840727 h 4848849"/>
                <a:gd name="connsiteX1850" fmla="*/ 2069798 w 2619292"/>
                <a:gd name="connsiteY1850" fmla="*/ 2828920 h 4848849"/>
                <a:gd name="connsiteX1851" fmla="*/ 2143003 w 2619292"/>
                <a:gd name="connsiteY1851" fmla="*/ 2807667 h 4848849"/>
                <a:gd name="connsiteX1852" fmla="*/ 2143003 w 2619292"/>
                <a:gd name="connsiteY1852" fmla="*/ 2836004 h 4848849"/>
                <a:gd name="connsiteX1853" fmla="*/ 2159533 w 2619292"/>
                <a:gd name="connsiteY1853" fmla="*/ 2843088 h 4848849"/>
                <a:gd name="connsiteX1854" fmla="*/ 2143003 w 2619292"/>
                <a:gd name="connsiteY1854" fmla="*/ 2836004 h 4848849"/>
                <a:gd name="connsiteX1855" fmla="*/ 2143003 w 2619292"/>
                <a:gd name="connsiteY1855" fmla="*/ 2807667 h 4848849"/>
                <a:gd name="connsiteX1856" fmla="*/ 2164256 w 2619292"/>
                <a:gd name="connsiteY1856" fmla="*/ 3107569 h 4848849"/>
                <a:gd name="connsiteX1857" fmla="*/ 2133557 w 2619292"/>
                <a:gd name="connsiteY1857" fmla="*/ 3142991 h 4848849"/>
                <a:gd name="connsiteX1858" fmla="*/ 2107581 w 2619292"/>
                <a:gd name="connsiteY1858" fmla="*/ 3176051 h 4848849"/>
                <a:gd name="connsiteX1859" fmla="*/ 2107581 w 2619292"/>
                <a:gd name="connsiteY1859" fmla="*/ 3176051 h 4848849"/>
                <a:gd name="connsiteX1860" fmla="*/ 2133557 w 2619292"/>
                <a:gd name="connsiteY1860" fmla="*/ 3142991 h 4848849"/>
                <a:gd name="connsiteX1861" fmla="*/ 2164256 w 2619292"/>
                <a:gd name="connsiteY1861" fmla="*/ 3107569 h 4848849"/>
                <a:gd name="connsiteX1862" fmla="*/ 2166617 w 2619292"/>
                <a:gd name="connsiteY1862" fmla="*/ 3093400 h 4848849"/>
                <a:gd name="connsiteX1863" fmla="*/ 2164256 w 2619292"/>
                <a:gd name="connsiteY1863" fmla="*/ 3107569 h 4848849"/>
                <a:gd name="connsiteX1864" fmla="*/ 2166617 w 2619292"/>
                <a:gd name="connsiteY1864" fmla="*/ 3166605 h 4848849"/>
                <a:gd name="connsiteX1865" fmla="*/ 2157171 w 2619292"/>
                <a:gd name="connsiteY1865" fmla="*/ 3166605 h 4848849"/>
                <a:gd name="connsiteX1866" fmla="*/ 2157171 w 2619292"/>
                <a:gd name="connsiteY1866" fmla="*/ 3166605 h 4848849"/>
                <a:gd name="connsiteX1867" fmla="*/ 2157171 w 2619292"/>
                <a:gd name="connsiteY1867" fmla="*/ 3166605 h 4848849"/>
                <a:gd name="connsiteX1868" fmla="*/ 2166617 w 2619292"/>
                <a:gd name="connsiteY1868" fmla="*/ 3166605 h 4848849"/>
                <a:gd name="connsiteX1869" fmla="*/ 2166617 w 2619292"/>
                <a:gd name="connsiteY1869" fmla="*/ 3171328 h 4848849"/>
                <a:gd name="connsiteX1870" fmla="*/ 2166617 w 2619292"/>
                <a:gd name="connsiteY1870" fmla="*/ 3166605 h 4848849"/>
                <a:gd name="connsiteX1871" fmla="*/ 2062714 w 2619292"/>
                <a:gd name="connsiteY1871" fmla="*/ 2996582 h 4848849"/>
                <a:gd name="connsiteX1872" fmla="*/ 2109943 w 2619292"/>
                <a:gd name="connsiteY1872" fmla="*/ 3020196 h 4848849"/>
                <a:gd name="connsiteX1873" fmla="*/ 2062714 w 2619292"/>
                <a:gd name="connsiteY1873" fmla="*/ 2996582 h 4848849"/>
                <a:gd name="connsiteX1874" fmla="*/ 2081605 w 2619292"/>
                <a:gd name="connsiteY1874" fmla="*/ 2939907 h 4848849"/>
                <a:gd name="connsiteX1875" fmla="*/ 2112304 w 2619292"/>
                <a:gd name="connsiteY1875" fmla="*/ 2921016 h 4848849"/>
                <a:gd name="connsiteX1876" fmla="*/ 2117027 w 2619292"/>
                <a:gd name="connsiteY1876" fmla="*/ 2899763 h 4848849"/>
                <a:gd name="connsiteX1877" fmla="*/ 2126473 w 2619292"/>
                <a:gd name="connsiteY1877" fmla="*/ 2887956 h 4848849"/>
                <a:gd name="connsiteX1878" fmla="*/ 2126473 w 2619292"/>
                <a:gd name="connsiteY1878" fmla="*/ 2887956 h 4848849"/>
                <a:gd name="connsiteX1879" fmla="*/ 2117027 w 2619292"/>
                <a:gd name="connsiteY1879" fmla="*/ 2899763 h 4848849"/>
                <a:gd name="connsiteX1880" fmla="*/ 2112304 w 2619292"/>
                <a:gd name="connsiteY1880" fmla="*/ 2921016 h 4848849"/>
                <a:gd name="connsiteX1881" fmla="*/ 2081605 w 2619292"/>
                <a:gd name="connsiteY1881" fmla="*/ 2939907 h 4848849"/>
                <a:gd name="connsiteX1882" fmla="*/ 2062714 w 2619292"/>
                <a:gd name="connsiteY1882" fmla="*/ 2996582 h 4848849"/>
                <a:gd name="connsiteX1883" fmla="*/ 1994232 w 2619292"/>
                <a:gd name="connsiteY1883" fmla="*/ 2977690 h 4848849"/>
                <a:gd name="connsiteX1884" fmla="*/ 1958811 w 2619292"/>
                <a:gd name="connsiteY1884" fmla="*/ 3032003 h 4848849"/>
                <a:gd name="connsiteX1885" fmla="*/ 1949365 w 2619292"/>
                <a:gd name="connsiteY1885" fmla="*/ 3088678 h 4848849"/>
                <a:gd name="connsiteX1886" fmla="*/ 1949365 w 2619292"/>
                <a:gd name="connsiteY1886" fmla="*/ 3088678 h 4848849"/>
                <a:gd name="connsiteX1887" fmla="*/ 1949365 w 2619292"/>
                <a:gd name="connsiteY1887" fmla="*/ 3088678 h 4848849"/>
                <a:gd name="connsiteX1888" fmla="*/ 1958811 w 2619292"/>
                <a:gd name="connsiteY1888" fmla="*/ 3032003 h 4848849"/>
                <a:gd name="connsiteX1889" fmla="*/ 1994232 w 2619292"/>
                <a:gd name="connsiteY1889" fmla="*/ 2977690 h 4848849"/>
                <a:gd name="connsiteX1890" fmla="*/ 2062714 w 2619292"/>
                <a:gd name="connsiteY1890" fmla="*/ 2996582 h 4848849"/>
                <a:gd name="connsiteX1891" fmla="*/ 2060353 w 2619292"/>
                <a:gd name="connsiteY1891" fmla="*/ 3235086 h 4848849"/>
                <a:gd name="connsiteX1892" fmla="*/ 2013124 w 2619292"/>
                <a:gd name="connsiteY1892" fmla="*/ 3209111 h 4848849"/>
                <a:gd name="connsiteX1893" fmla="*/ 2008401 w 2619292"/>
                <a:gd name="connsiteY1893" fmla="*/ 3206749 h 4848849"/>
                <a:gd name="connsiteX1894" fmla="*/ 2008401 w 2619292"/>
                <a:gd name="connsiteY1894" fmla="*/ 3206749 h 4848849"/>
                <a:gd name="connsiteX1895" fmla="*/ 2013124 w 2619292"/>
                <a:gd name="connsiteY1895" fmla="*/ 3209111 h 4848849"/>
                <a:gd name="connsiteX1896" fmla="*/ 2060353 w 2619292"/>
                <a:gd name="connsiteY1896" fmla="*/ 3235086 h 4848849"/>
                <a:gd name="connsiteX1897" fmla="*/ 2062714 w 2619292"/>
                <a:gd name="connsiteY1897" fmla="*/ 3253978 h 4848849"/>
                <a:gd name="connsiteX1898" fmla="*/ 2060353 w 2619292"/>
                <a:gd name="connsiteY1898" fmla="*/ 3235086 h 4848849"/>
                <a:gd name="connsiteX1899" fmla="*/ 1984787 w 2619292"/>
                <a:gd name="connsiteY1899" fmla="*/ 3261062 h 4848849"/>
                <a:gd name="connsiteX1900" fmla="*/ 2008401 w 2619292"/>
                <a:gd name="connsiteY1900" fmla="*/ 3249255 h 4848849"/>
                <a:gd name="connsiteX1901" fmla="*/ 2008401 w 2619292"/>
                <a:gd name="connsiteY1901" fmla="*/ 3249255 h 4848849"/>
                <a:gd name="connsiteX1902" fmla="*/ 1984787 w 2619292"/>
                <a:gd name="connsiteY1902" fmla="*/ 3261062 h 4848849"/>
                <a:gd name="connsiteX1903" fmla="*/ 1932835 w 2619292"/>
                <a:gd name="connsiteY1903" fmla="*/ 3265785 h 4848849"/>
                <a:gd name="connsiteX1904" fmla="*/ 1899775 w 2619292"/>
                <a:gd name="connsiteY1904" fmla="*/ 3296484 h 4848849"/>
                <a:gd name="connsiteX1905" fmla="*/ 1899775 w 2619292"/>
                <a:gd name="connsiteY1905" fmla="*/ 3296484 h 4848849"/>
                <a:gd name="connsiteX1906" fmla="*/ 1932835 w 2619292"/>
                <a:gd name="connsiteY1906" fmla="*/ 3265785 h 4848849"/>
                <a:gd name="connsiteX1907" fmla="*/ 1984787 w 2619292"/>
                <a:gd name="connsiteY1907" fmla="*/ 3261062 h 4848849"/>
                <a:gd name="connsiteX1908" fmla="*/ 1980064 w 2619292"/>
                <a:gd name="connsiteY1908" fmla="*/ 3348435 h 4848849"/>
                <a:gd name="connsiteX1909" fmla="*/ 1980064 w 2619292"/>
                <a:gd name="connsiteY1909" fmla="*/ 3338990 h 4848849"/>
                <a:gd name="connsiteX1910" fmla="*/ 1980064 w 2619292"/>
                <a:gd name="connsiteY1910" fmla="*/ 3348435 h 4848849"/>
                <a:gd name="connsiteX1911" fmla="*/ 1980064 w 2619292"/>
                <a:gd name="connsiteY1911" fmla="*/ 3360243 h 4848849"/>
                <a:gd name="connsiteX1912" fmla="*/ 1980064 w 2619292"/>
                <a:gd name="connsiteY1912" fmla="*/ 3348435 h 4848849"/>
                <a:gd name="connsiteX1913" fmla="*/ 1951726 w 2619292"/>
                <a:gd name="connsiteY1913" fmla="*/ 3421640 h 4848849"/>
                <a:gd name="connsiteX1914" fmla="*/ 1949365 w 2619292"/>
                <a:gd name="connsiteY1914" fmla="*/ 3405110 h 4848849"/>
                <a:gd name="connsiteX1915" fmla="*/ 1951726 w 2619292"/>
                <a:gd name="connsiteY1915" fmla="*/ 3421640 h 4848849"/>
                <a:gd name="connsiteX1916" fmla="*/ 1951726 w 2619292"/>
                <a:gd name="connsiteY1916" fmla="*/ 3426363 h 4848849"/>
                <a:gd name="connsiteX1917" fmla="*/ 1951726 w 2619292"/>
                <a:gd name="connsiteY1917" fmla="*/ 3421640 h 4848849"/>
                <a:gd name="connsiteX1918" fmla="*/ 1861992 w 2619292"/>
                <a:gd name="connsiteY1918" fmla="*/ 3223279 h 4848849"/>
                <a:gd name="connsiteX1919" fmla="*/ 1866715 w 2619292"/>
                <a:gd name="connsiteY1919" fmla="*/ 3232725 h 4848849"/>
                <a:gd name="connsiteX1920" fmla="*/ 1866715 w 2619292"/>
                <a:gd name="connsiteY1920" fmla="*/ 3232725 h 4848849"/>
                <a:gd name="connsiteX1921" fmla="*/ 1861992 w 2619292"/>
                <a:gd name="connsiteY1921" fmla="*/ 3223279 h 4848849"/>
                <a:gd name="connsiteX1922" fmla="*/ 1866715 w 2619292"/>
                <a:gd name="connsiteY1922" fmla="*/ 3187858 h 4848849"/>
                <a:gd name="connsiteX1923" fmla="*/ 1866715 w 2619292"/>
                <a:gd name="connsiteY1923" fmla="*/ 3187858 h 4848849"/>
                <a:gd name="connsiteX1924" fmla="*/ 1859631 w 2619292"/>
                <a:gd name="connsiteY1924" fmla="*/ 3183135 h 4848849"/>
                <a:gd name="connsiteX1925" fmla="*/ 1859631 w 2619292"/>
                <a:gd name="connsiteY1925" fmla="*/ 3183135 h 4848849"/>
                <a:gd name="connsiteX1926" fmla="*/ 1859631 w 2619292"/>
                <a:gd name="connsiteY1926" fmla="*/ 3183135 h 4848849"/>
                <a:gd name="connsiteX1927" fmla="*/ 1866715 w 2619292"/>
                <a:gd name="connsiteY1927" fmla="*/ 3187858 h 4848849"/>
                <a:gd name="connsiteX1928" fmla="*/ 1866715 w 2619292"/>
                <a:gd name="connsiteY1928" fmla="*/ 3178412 h 4848849"/>
                <a:gd name="connsiteX1929" fmla="*/ 1866715 w 2619292"/>
                <a:gd name="connsiteY1929" fmla="*/ 3178412 h 4848849"/>
                <a:gd name="connsiteX1930" fmla="*/ 1861992 w 2619292"/>
                <a:gd name="connsiteY1930" fmla="*/ 3180774 h 4848849"/>
                <a:gd name="connsiteX1931" fmla="*/ 1866715 w 2619292"/>
                <a:gd name="connsiteY1931" fmla="*/ 3178412 h 4848849"/>
                <a:gd name="connsiteX1932" fmla="*/ 1871438 w 2619292"/>
                <a:gd name="connsiteY1932" fmla="*/ 2838366 h 4848849"/>
                <a:gd name="connsiteX1933" fmla="*/ 1852546 w 2619292"/>
                <a:gd name="connsiteY1933" fmla="*/ 2836004 h 4848849"/>
                <a:gd name="connsiteX1934" fmla="*/ 1845462 w 2619292"/>
                <a:gd name="connsiteY1934" fmla="*/ 2836004 h 4848849"/>
                <a:gd name="connsiteX1935" fmla="*/ 1852546 w 2619292"/>
                <a:gd name="connsiteY1935" fmla="*/ 2836004 h 4848849"/>
                <a:gd name="connsiteX1936" fmla="*/ 1871438 w 2619292"/>
                <a:gd name="connsiteY1936" fmla="*/ 2838366 h 4848849"/>
                <a:gd name="connsiteX1937" fmla="*/ 1854908 w 2619292"/>
                <a:gd name="connsiteY1937" fmla="*/ 3301207 h 4848849"/>
                <a:gd name="connsiteX1938" fmla="*/ 1854908 w 2619292"/>
                <a:gd name="connsiteY1938" fmla="*/ 3308291 h 4848849"/>
                <a:gd name="connsiteX1939" fmla="*/ 1854908 w 2619292"/>
                <a:gd name="connsiteY1939" fmla="*/ 3301207 h 4848849"/>
                <a:gd name="connsiteX1940" fmla="*/ 1826570 w 2619292"/>
                <a:gd name="connsiteY1940" fmla="*/ 3239810 h 4848849"/>
                <a:gd name="connsiteX1941" fmla="*/ 1821847 w 2619292"/>
                <a:gd name="connsiteY1941" fmla="*/ 3223279 h 4848849"/>
                <a:gd name="connsiteX1942" fmla="*/ 1821847 w 2619292"/>
                <a:gd name="connsiteY1942" fmla="*/ 3180774 h 4848849"/>
                <a:gd name="connsiteX1943" fmla="*/ 1821847 w 2619292"/>
                <a:gd name="connsiteY1943" fmla="*/ 3223279 h 4848849"/>
                <a:gd name="connsiteX1944" fmla="*/ 1826570 w 2619292"/>
                <a:gd name="connsiteY1944" fmla="*/ 3239810 h 4848849"/>
                <a:gd name="connsiteX1945" fmla="*/ 1854908 w 2619292"/>
                <a:gd name="connsiteY1945" fmla="*/ 3301207 h 4848849"/>
                <a:gd name="connsiteX1946" fmla="*/ 1833655 w 2619292"/>
                <a:gd name="connsiteY1946" fmla="*/ 3341351 h 4848849"/>
                <a:gd name="connsiteX1947" fmla="*/ 1833655 w 2619292"/>
                <a:gd name="connsiteY1947" fmla="*/ 3360243 h 4848849"/>
                <a:gd name="connsiteX1948" fmla="*/ 1833655 w 2619292"/>
                <a:gd name="connsiteY1948" fmla="*/ 3360243 h 4848849"/>
                <a:gd name="connsiteX1949" fmla="*/ 1833655 w 2619292"/>
                <a:gd name="connsiteY1949" fmla="*/ 3341351 h 4848849"/>
                <a:gd name="connsiteX1950" fmla="*/ 1769896 w 2619292"/>
                <a:gd name="connsiteY1950" fmla="*/ 3520820 h 4848849"/>
                <a:gd name="connsiteX1951" fmla="*/ 1722667 w 2619292"/>
                <a:gd name="connsiteY1951" fmla="*/ 3504290 h 4848849"/>
                <a:gd name="connsiteX1952" fmla="*/ 1675439 w 2619292"/>
                <a:gd name="connsiteY1952" fmla="*/ 3530266 h 4848849"/>
                <a:gd name="connsiteX1953" fmla="*/ 1623487 w 2619292"/>
                <a:gd name="connsiteY1953" fmla="*/ 3556242 h 4848849"/>
                <a:gd name="connsiteX1954" fmla="*/ 1566812 w 2619292"/>
                <a:gd name="connsiteY1954" fmla="*/ 3537350 h 4848849"/>
                <a:gd name="connsiteX1955" fmla="*/ 1623487 w 2619292"/>
                <a:gd name="connsiteY1955" fmla="*/ 3556242 h 4848849"/>
                <a:gd name="connsiteX1956" fmla="*/ 1675439 w 2619292"/>
                <a:gd name="connsiteY1956" fmla="*/ 3530266 h 4848849"/>
                <a:gd name="connsiteX1957" fmla="*/ 1722667 w 2619292"/>
                <a:gd name="connsiteY1957" fmla="*/ 3504290 h 4848849"/>
                <a:gd name="connsiteX1958" fmla="*/ 1769896 w 2619292"/>
                <a:gd name="connsiteY1958" fmla="*/ 3520820 h 4848849"/>
                <a:gd name="connsiteX1959" fmla="*/ 1774619 w 2619292"/>
                <a:gd name="connsiteY1959" fmla="*/ 3511375 h 4848849"/>
                <a:gd name="connsiteX1960" fmla="*/ 1769896 w 2619292"/>
                <a:gd name="connsiteY1960" fmla="*/ 3520820 h 4848849"/>
                <a:gd name="connsiteX1961" fmla="*/ 1715583 w 2619292"/>
                <a:gd name="connsiteY1961" fmla="*/ 3759325 h 4848849"/>
                <a:gd name="connsiteX1962" fmla="*/ 1691969 w 2619292"/>
                <a:gd name="connsiteY1962" fmla="*/ 3785301 h 4848849"/>
                <a:gd name="connsiteX1963" fmla="*/ 1658909 w 2619292"/>
                <a:gd name="connsiteY1963" fmla="*/ 3818361 h 4848849"/>
                <a:gd name="connsiteX1964" fmla="*/ 1651824 w 2619292"/>
                <a:gd name="connsiteY1964" fmla="*/ 3827807 h 4848849"/>
                <a:gd name="connsiteX1965" fmla="*/ 1658909 w 2619292"/>
                <a:gd name="connsiteY1965" fmla="*/ 3818361 h 4848849"/>
                <a:gd name="connsiteX1966" fmla="*/ 1691969 w 2619292"/>
                <a:gd name="connsiteY1966" fmla="*/ 3785301 h 4848849"/>
                <a:gd name="connsiteX1967" fmla="*/ 1715583 w 2619292"/>
                <a:gd name="connsiteY1967" fmla="*/ 3759325 h 4848849"/>
                <a:gd name="connsiteX1968" fmla="*/ 1680161 w 2619292"/>
                <a:gd name="connsiteY1968" fmla="*/ 3865590 h 4848849"/>
                <a:gd name="connsiteX1969" fmla="*/ 1675439 w 2619292"/>
                <a:gd name="connsiteY1969" fmla="*/ 3886843 h 4848849"/>
                <a:gd name="connsiteX1970" fmla="*/ 1665993 w 2619292"/>
                <a:gd name="connsiteY1970" fmla="*/ 3898650 h 4848849"/>
                <a:gd name="connsiteX1971" fmla="*/ 1675439 w 2619292"/>
                <a:gd name="connsiteY1971" fmla="*/ 3886843 h 4848849"/>
                <a:gd name="connsiteX1972" fmla="*/ 1680161 w 2619292"/>
                <a:gd name="connsiteY1972" fmla="*/ 3865590 h 4848849"/>
                <a:gd name="connsiteX1973" fmla="*/ 1715583 w 2619292"/>
                <a:gd name="connsiteY1973" fmla="*/ 3808915 h 4848849"/>
                <a:gd name="connsiteX1974" fmla="*/ 1680161 w 2619292"/>
                <a:gd name="connsiteY1974" fmla="*/ 3865590 h 4848849"/>
                <a:gd name="connsiteX1975" fmla="*/ 1583343 w 2619292"/>
                <a:gd name="connsiteY1975" fmla="*/ 4387467 h 4848849"/>
                <a:gd name="connsiteX1976" fmla="*/ 1597511 w 2619292"/>
                <a:gd name="connsiteY1976" fmla="*/ 4378022 h 4848849"/>
                <a:gd name="connsiteX1977" fmla="*/ 1583343 w 2619292"/>
                <a:gd name="connsiteY1977" fmla="*/ 4387467 h 4848849"/>
                <a:gd name="connsiteX1978" fmla="*/ 1555005 w 2619292"/>
                <a:gd name="connsiteY1978" fmla="*/ 4375660 h 4848849"/>
                <a:gd name="connsiteX1979" fmla="*/ 1531391 w 2619292"/>
                <a:gd name="connsiteY1979" fmla="*/ 4333154 h 4848849"/>
                <a:gd name="connsiteX1980" fmla="*/ 1531391 w 2619292"/>
                <a:gd name="connsiteY1980" fmla="*/ 4333154 h 4848849"/>
                <a:gd name="connsiteX1981" fmla="*/ 1555005 w 2619292"/>
                <a:gd name="connsiteY1981" fmla="*/ 4375660 h 4848849"/>
                <a:gd name="connsiteX1982" fmla="*/ 1583343 w 2619292"/>
                <a:gd name="connsiteY1982" fmla="*/ 4387467 h 4848849"/>
                <a:gd name="connsiteX1983" fmla="*/ 1578620 w 2619292"/>
                <a:gd name="connsiteY1983" fmla="*/ 4460672 h 4848849"/>
                <a:gd name="connsiteX1984" fmla="*/ 1573897 w 2619292"/>
                <a:gd name="connsiteY1984" fmla="*/ 4444142 h 4848849"/>
                <a:gd name="connsiteX1985" fmla="*/ 1578620 w 2619292"/>
                <a:gd name="connsiteY1985" fmla="*/ 4460672 h 4848849"/>
                <a:gd name="connsiteX1986" fmla="*/ 1580981 w 2619292"/>
                <a:gd name="connsiteY1986" fmla="*/ 4474840 h 4848849"/>
                <a:gd name="connsiteX1987" fmla="*/ 1578620 w 2619292"/>
                <a:gd name="connsiteY1987" fmla="*/ 4460672 h 4848849"/>
                <a:gd name="connsiteX1988" fmla="*/ 1564451 w 2619292"/>
                <a:gd name="connsiteY1988" fmla="*/ 4427612 h 4848849"/>
                <a:gd name="connsiteX1989" fmla="*/ 1552644 w 2619292"/>
                <a:gd name="connsiteY1989" fmla="*/ 4408720 h 4848849"/>
                <a:gd name="connsiteX1990" fmla="*/ 1498331 w 2619292"/>
                <a:gd name="connsiteY1990" fmla="*/ 4446503 h 4848849"/>
                <a:gd name="connsiteX1991" fmla="*/ 1552644 w 2619292"/>
                <a:gd name="connsiteY1991" fmla="*/ 4408720 h 4848849"/>
                <a:gd name="connsiteX1992" fmla="*/ 1564451 w 2619292"/>
                <a:gd name="connsiteY1992" fmla="*/ 4427612 h 4848849"/>
                <a:gd name="connsiteX1993" fmla="*/ 1543198 w 2619292"/>
                <a:gd name="connsiteY1993" fmla="*/ 4514985 h 4848849"/>
                <a:gd name="connsiteX1994" fmla="*/ 1484162 w 2619292"/>
                <a:gd name="connsiteY1994" fmla="*/ 4491371 h 4848849"/>
                <a:gd name="connsiteX1995" fmla="*/ 1543198 w 2619292"/>
                <a:gd name="connsiteY1995" fmla="*/ 4514985 h 4848849"/>
                <a:gd name="connsiteX1996" fmla="*/ 1557367 w 2619292"/>
                <a:gd name="connsiteY1996" fmla="*/ 4522069 h 4848849"/>
                <a:gd name="connsiteX1997" fmla="*/ 1543198 w 2619292"/>
                <a:gd name="connsiteY1997" fmla="*/ 4514985 h 4848849"/>
                <a:gd name="connsiteX1998" fmla="*/ 1524307 w 2619292"/>
                <a:gd name="connsiteY1998" fmla="*/ 4309540 h 4848849"/>
                <a:gd name="connsiteX1999" fmla="*/ 1524307 w 2619292"/>
                <a:gd name="connsiteY1999" fmla="*/ 4309540 h 4848849"/>
                <a:gd name="connsiteX2000" fmla="*/ 1524307 w 2619292"/>
                <a:gd name="connsiteY2000" fmla="*/ 4309540 h 4848849"/>
                <a:gd name="connsiteX2001" fmla="*/ 1524307 w 2619292"/>
                <a:gd name="connsiteY2001" fmla="*/ 4328431 h 4848849"/>
                <a:gd name="connsiteX2002" fmla="*/ 1531391 w 2619292"/>
                <a:gd name="connsiteY2002" fmla="*/ 4333154 h 4848849"/>
                <a:gd name="connsiteX2003" fmla="*/ 1531391 w 2619292"/>
                <a:gd name="connsiteY2003" fmla="*/ 4333154 h 4848849"/>
                <a:gd name="connsiteX2004" fmla="*/ 1524307 w 2619292"/>
                <a:gd name="connsiteY2004" fmla="*/ 4328431 h 4848849"/>
                <a:gd name="connsiteX2005" fmla="*/ 1524307 w 2619292"/>
                <a:gd name="connsiteY2005" fmla="*/ 4309540 h 4848849"/>
                <a:gd name="connsiteX2006" fmla="*/ 1606957 w 2619292"/>
                <a:gd name="connsiteY2006" fmla="*/ 4033252 h 4848849"/>
                <a:gd name="connsiteX2007" fmla="*/ 1630571 w 2619292"/>
                <a:gd name="connsiteY2007" fmla="*/ 3983662 h 4848849"/>
                <a:gd name="connsiteX2008" fmla="*/ 1606957 w 2619292"/>
                <a:gd name="connsiteY2008" fmla="*/ 4033252 h 4848849"/>
                <a:gd name="connsiteX2009" fmla="*/ 1540837 w 2619292"/>
                <a:gd name="connsiteY2009" fmla="*/ 4104095 h 4848849"/>
                <a:gd name="connsiteX2010" fmla="*/ 1472355 w 2619292"/>
                <a:gd name="connsiteY2010" fmla="*/ 4160770 h 4848849"/>
                <a:gd name="connsiteX2011" fmla="*/ 1460548 w 2619292"/>
                <a:gd name="connsiteY2011" fmla="*/ 4182022 h 4848849"/>
                <a:gd name="connsiteX2012" fmla="*/ 1460548 w 2619292"/>
                <a:gd name="connsiteY2012" fmla="*/ 4186745 h 4848849"/>
                <a:gd name="connsiteX2013" fmla="*/ 1460548 w 2619292"/>
                <a:gd name="connsiteY2013" fmla="*/ 4182022 h 4848849"/>
                <a:gd name="connsiteX2014" fmla="*/ 1472355 w 2619292"/>
                <a:gd name="connsiteY2014" fmla="*/ 4160770 h 4848849"/>
                <a:gd name="connsiteX2015" fmla="*/ 1540837 w 2619292"/>
                <a:gd name="connsiteY2015" fmla="*/ 4104095 h 4848849"/>
                <a:gd name="connsiteX2016" fmla="*/ 1606957 w 2619292"/>
                <a:gd name="connsiteY2016" fmla="*/ 4033252 h 4848849"/>
                <a:gd name="connsiteX2017" fmla="*/ 1453464 w 2619292"/>
                <a:gd name="connsiteY2017" fmla="*/ 4078119 h 4848849"/>
                <a:gd name="connsiteX2018" fmla="*/ 1465271 w 2619292"/>
                <a:gd name="connsiteY2018" fmla="*/ 4082842 h 4848849"/>
                <a:gd name="connsiteX2019" fmla="*/ 1505415 w 2619292"/>
                <a:gd name="connsiteY2019" fmla="*/ 4061589 h 4848849"/>
                <a:gd name="connsiteX2020" fmla="*/ 1505415 w 2619292"/>
                <a:gd name="connsiteY2020" fmla="*/ 4061589 h 4848849"/>
                <a:gd name="connsiteX2021" fmla="*/ 1505415 w 2619292"/>
                <a:gd name="connsiteY2021" fmla="*/ 4061589 h 4848849"/>
                <a:gd name="connsiteX2022" fmla="*/ 1465271 w 2619292"/>
                <a:gd name="connsiteY2022" fmla="*/ 4082842 h 4848849"/>
                <a:gd name="connsiteX2023" fmla="*/ 1453464 w 2619292"/>
                <a:gd name="connsiteY2023" fmla="*/ 4078119 h 4848849"/>
                <a:gd name="connsiteX2024" fmla="*/ 1493608 w 2619292"/>
                <a:gd name="connsiteY2024" fmla="*/ 4059228 h 4848849"/>
                <a:gd name="connsiteX2025" fmla="*/ 1455825 w 2619292"/>
                <a:gd name="connsiteY2025" fmla="*/ 4007276 h 4848849"/>
                <a:gd name="connsiteX2026" fmla="*/ 1455825 w 2619292"/>
                <a:gd name="connsiteY2026" fmla="*/ 4007276 h 4848849"/>
                <a:gd name="connsiteX2027" fmla="*/ 1493608 w 2619292"/>
                <a:gd name="connsiteY2027" fmla="*/ 4059228 h 4848849"/>
                <a:gd name="connsiteX2028" fmla="*/ 1642379 w 2619292"/>
                <a:gd name="connsiteY2028" fmla="*/ 3917542 h 4848849"/>
                <a:gd name="connsiteX2029" fmla="*/ 1621125 w 2619292"/>
                <a:gd name="connsiteY2029" fmla="*/ 3924626 h 4848849"/>
                <a:gd name="connsiteX2030" fmla="*/ 1621125 w 2619292"/>
                <a:gd name="connsiteY2030" fmla="*/ 3924626 h 4848849"/>
                <a:gd name="connsiteX2031" fmla="*/ 1614041 w 2619292"/>
                <a:gd name="connsiteY2031" fmla="*/ 3941156 h 4848849"/>
                <a:gd name="connsiteX2032" fmla="*/ 1595150 w 2619292"/>
                <a:gd name="connsiteY2032" fmla="*/ 3934072 h 4848849"/>
                <a:gd name="connsiteX2033" fmla="*/ 1595150 w 2619292"/>
                <a:gd name="connsiteY2033" fmla="*/ 3934072 h 4848849"/>
                <a:gd name="connsiteX2034" fmla="*/ 1588066 w 2619292"/>
                <a:gd name="connsiteY2034" fmla="*/ 3950602 h 4848849"/>
                <a:gd name="connsiteX2035" fmla="*/ 1578620 w 2619292"/>
                <a:gd name="connsiteY2035" fmla="*/ 3948240 h 4848849"/>
                <a:gd name="connsiteX2036" fmla="*/ 1588066 w 2619292"/>
                <a:gd name="connsiteY2036" fmla="*/ 3950602 h 4848849"/>
                <a:gd name="connsiteX2037" fmla="*/ 1571536 w 2619292"/>
                <a:gd name="connsiteY2037" fmla="*/ 3995469 h 4848849"/>
                <a:gd name="connsiteX2038" fmla="*/ 1562090 w 2619292"/>
                <a:gd name="connsiteY2038" fmla="*/ 4007276 h 4848849"/>
                <a:gd name="connsiteX2039" fmla="*/ 1529030 w 2619292"/>
                <a:gd name="connsiteY2039" fmla="*/ 4037975 h 4848849"/>
                <a:gd name="connsiteX2040" fmla="*/ 1510138 w 2619292"/>
                <a:gd name="connsiteY2040" fmla="*/ 4063951 h 4848849"/>
                <a:gd name="connsiteX2041" fmla="*/ 1529030 w 2619292"/>
                <a:gd name="connsiteY2041" fmla="*/ 4037975 h 4848849"/>
                <a:gd name="connsiteX2042" fmla="*/ 1562090 w 2619292"/>
                <a:gd name="connsiteY2042" fmla="*/ 4007276 h 4848849"/>
                <a:gd name="connsiteX2043" fmla="*/ 1571536 w 2619292"/>
                <a:gd name="connsiteY2043" fmla="*/ 3995469 h 4848849"/>
                <a:gd name="connsiteX2044" fmla="*/ 1588066 w 2619292"/>
                <a:gd name="connsiteY2044" fmla="*/ 3950602 h 4848849"/>
                <a:gd name="connsiteX2045" fmla="*/ 1595150 w 2619292"/>
                <a:gd name="connsiteY2045" fmla="*/ 3934072 h 4848849"/>
                <a:gd name="connsiteX2046" fmla="*/ 1614041 w 2619292"/>
                <a:gd name="connsiteY2046" fmla="*/ 3941156 h 4848849"/>
                <a:gd name="connsiteX2047" fmla="*/ 1621125 w 2619292"/>
                <a:gd name="connsiteY2047" fmla="*/ 3924626 h 4848849"/>
                <a:gd name="connsiteX2048" fmla="*/ 1642379 w 2619292"/>
                <a:gd name="connsiteY2048" fmla="*/ 3917542 h 4848849"/>
                <a:gd name="connsiteX2049" fmla="*/ 1616403 w 2619292"/>
                <a:gd name="connsiteY2049" fmla="*/ 3761687 h 4848849"/>
                <a:gd name="connsiteX2050" fmla="*/ 1611680 w 2619292"/>
                <a:gd name="connsiteY2050" fmla="*/ 3759325 h 4848849"/>
                <a:gd name="connsiteX2051" fmla="*/ 1606957 w 2619292"/>
                <a:gd name="connsiteY2051" fmla="*/ 3764048 h 4848849"/>
                <a:gd name="connsiteX2052" fmla="*/ 1611680 w 2619292"/>
                <a:gd name="connsiteY2052" fmla="*/ 3759325 h 4848849"/>
                <a:gd name="connsiteX2053" fmla="*/ 1616403 w 2619292"/>
                <a:gd name="connsiteY2053" fmla="*/ 3761687 h 4848849"/>
                <a:gd name="connsiteX2054" fmla="*/ 1611680 w 2619292"/>
                <a:gd name="connsiteY2054" fmla="*/ 3768771 h 4848849"/>
                <a:gd name="connsiteX2055" fmla="*/ 1611680 w 2619292"/>
                <a:gd name="connsiteY2055" fmla="*/ 3768771 h 4848849"/>
                <a:gd name="connsiteX2056" fmla="*/ 1611680 w 2619292"/>
                <a:gd name="connsiteY2056" fmla="*/ 3768771 h 4848849"/>
                <a:gd name="connsiteX2057" fmla="*/ 1611680 w 2619292"/>
                <a:gd name="connsiteY2057" fmla="*/ 3768771 h 4848849"/>
                <a:gd name="connsiteX2058" fmla="*/ 1583343 w 2619292"/>
                <a:gd name="connsiteY2058" fmla="*/ 3794747 h 4848849"/>
                <a:gd name="connsiteX2059" fmla="*/ 1566812 w 2619292"/>
                <a:gd name="connsiteY2059" fmla="*/ 3801831 h 4848849"/>
                <a:gd name="connsiteX2060" fmla="*/ 1552644 w 2619292"/>
                <a:gd name="connsiteY2060" fmla="*/ 3799470 h 4848849"/>
                <a:gd name="connsiteX2061" fmla="*/ 1550282 w 2619292"/>
                <a:gd name="connsiteY2061" fmla="*/ 3794747 h 4848849"/>
                <a:gd name="connsiteX2062" fmla="*/ 1552644 w 2619292"/>
                <a:gd name="connsiteY2062" fmla="*/ 3799470 h 4848849"/>
                <a:gd name="connsiteX2063" fmla="*/ 1566812 w 2619292"/>
                <a:gd name="connsiteY2063" fmla="*/ 3801831 h 4848849"/>
                <a:gd name="connsiteX2064" fmla="*/ 1583343 w 2619292"/>
                <a:gd name="connsiteY2064" fmla="*/ 3794747 h 4848849"/>
                <a:gd name="connsiteX2065" fmla="*/ 1609318 w 2619292"/>
                <a:gd name="connsiteY2065" fmla="*/ 3806554 h 4848849"/>
                <a:gd name="connsiteX2066" fmla="*/ 1583343 w 2619292"/>
                <a:gd name="connsiteY2066" fmla="*/ 3794747 h 4848849"/>
                <a:gd name="connsiteX2067" fmla="*/ 1644740 w 2619292"/>
                <a:gd name="connsiteY2067" fmla="*/ 3915180 h 4848849"/>
                <a:gd name="connsiteX2068" fmla="*/ 1644740 w 2619292"/>
                <a:gd name="connsiteY2068" fmla="*/ 3915180 h 4848849"/>
                <a:gd name="connsiteX2069" fmla="*/ 1651824 w 2619292"/>
                <a:gd name="connsiteY2069" fmla="*/ 3898650 h 4848849"/>
                <a:gd name="connsiteX2070" fmla="*/ 1651824 w 2619292"/>
                <a:gd name="connsiteY2070" fmla="*/ 3898650 h 4848849"/>
                <a:gd name="connsiteX2071" fmla="*/ 1644740 w 2619292"/>
                <a:gd name="connsiteY2071" fmla="*/ 3915180 h 4848849"/>
                <a:gd name="connsiteX2072" fmla="*/ 1618764 w 2619292"/>
                <a:gd name="connsiteY2072" fmla="*/ 3912819 h 4848849"/>
                <a:gd name="connsiteX2073" fmla="*/ 1644740 w 2619292"/>
                <a:gd name="connsiteY2073" fmla="*/ 3915180 h 4848849"/>
                <a:gd name="connsiteX2074" fmla="*/ 1661270 w 2619292"/>
                <a:gd name="connsiteY2074" fmla="*/ 3856144 h 4848849"/>
                <a:gd name="connsiteX2075" fmla="*/ 1649463 w 2619292"/>
                <a:gd name="connsiteY2075" fmla="*/ 3870313 h 4848849"/>
                <a:gd name="connsiteX2076" fmla="*/ 1642379 w 2619292"/>
                <a:gd name="connsiteY2076" fmla="*/ 3882120 h 4848849"/>
                <a:gd name="connsiteX2077" fmla="*/ 1649463 w 2619292"/>
                <a:gd name="connsiteY2077" fmla="*/ 3870313 h 4848849"/>
                <a:gd name="connsiteX2078" fmla="*/ 1661270 w 2619292"/>
                <a:gd name="connsiteY2078" fmla="*/ 3856144 h 4848849"/>
                <a:gd name="connsiteX2079" fmla="*/ 1559728 w 2619292"/>
                <a:gd name="connsiteY2079" fmla="*/ 3527905 h 4848849"/>
                <a:gd name="connsiteX2080" fmla="*/ 1559728 w 2619292"/>
                <a:gd name="connsiteY2080" fmla="*/ 3527905 h 4848849"/>
                <a:gd name="connsiteX2081" fmla="*/ 1559728 w 2619292"/>
                <a:gd name="connsiteY2081" fmla="*/ 3527905 h 4848849"/>
                <a:gd name="connsiteX2082" fmla="*/ 1559728 w 2619292"/>
                <a:gd name="connsiteY2082" fmla="*/ 3527905 h 4848849"/>
                <a:gd name="connsiteX2083" fmla="*/ 1495969 w 2619292"/>
                <a:gd name="connsiteY2083" fmla="*/ 3494844 h 4848849"/>
                <a:gd name="connsiteX2084" fmla="*/ 1495969 w 2619292"/>
                <a:gd name="connsiteY2084" fmla="*/ 3549157 h 4848849"/>
                <a:gd name="connsiteX2085" fmla="*/ 1495969 w 2619292"/>
                <a:gd name="connsiteY2085" fmla="*/ 3494844 h 4848849"/>
                <a:gd name="connsiteX2086" fmla="*/ 1559728 w 2619292"/>
                <a:gd name="connsiteY2086" fmla="*/ 3527905 h 4848849"/>
                <a:gd name="connsiteX2087" fmla="*/ 1507777 w 2619292"/>
                <a:gd name="connsiteY2087" fmla="*/ 3655422 h 4848849"/>
                <a:gd name="connsiteX2088" fmla="*/ 1507777 w 2619292"/>
                <a:gd name="connsiteY2088" fmla="*/ 3655422 h 4848849"/>
                <a:gd name="connsiteX2089" fmla="*/ 1507777 w 2619292"/>
                <a:gd name="connsiteY2089" fmla="*/ 3655422 h 4848849"/>
                <a:gd name="connsiteX2090" fmla="*/ 1507777 w 2619292"/>
                <a:gd name="connsiteY2090" fmla="*/ 3655422 h 4848849"/>
                <a:gd name="connsiteX2091" fmla="*/ 1512499 w 2619292"/>
                <a:gd name="connsiteY2091" fmla="*/ 3643615 h 4848849"/>
                <a:gd name="connsiteX2092" fmla="*/ 1507777 w 2619292"/>
                <a:gd name="connsiteY2092" fmla="*/ 3655422 h 4848849"/>
                <a:gd name="connsiteX2093" fmla="*/ 1462909 w 2619292"/>
                <a:gd name="connsiteY2093" fmla="*/ 3681398 h 4848849"/>
                <a:gd name="connsiteX2094" fmla="*/ 1495969 w 2619292"/>
                <a:gd name="connsiteY2094" fmla="*/ 3676675 h 4848849"/>
                <a:gd name="connsiteX2095" fmla="*/ 1495969 w 2619292"/>
                <a:gd name="connsiteY2095" fmla="*/ 3676675 h 4848849"/>
                <a:gd name="connsiteX2096" fmla="*/ 1500692 w 2619292"/>
                <a:gd name="connsiteY2096" fmla="*/ 3683759 h 4848849"/>
                <a:gd name="connsiteX2097" fmla="*/ 1495969 w 2619292"/>
                <a:gd name="connsiteY2097" fmla="*/ 3676675 h 4848849"/>
                <a:gd name="connsiteX2098" fmla="*/ 1495969 w 2619292"/>
                <a:gd name="connsiteY2098" fmla="*/ 3676675 h 4848849"/>
                <a:gd name="connsiteX2099" fmla="*/ 1462909 w 2619292"/>
                <a:gd name="connsiteY2099" fmla="*/ 3681398 h 4848849"/>
                <a:gd name="connsiteX2100" fmla="*/ 1453464 w 2619292"/>
                <a:gd name="connsiteY2100" fmla="*/ 3650699 h 4848849"/>
                <a:gd name="connsiteX2101" fmla="*/ 1455825 w 2619292"/>
                <a:gd name="connsiteY2101" fmla="*/ 3591663 h 4848849"/>
                <a:gd name="connsiteX2102" fmla="*/ 1432211 w 2619292"/>
                <a:gd name="connsiteY2102" fmla="*/ 3608193 h 4848849"/>
                <a:gd name="connsiteX2103" fmla="*/ 1455825 w 2619292"/>
                <a:gd name="connsiteY2103" fmla="*/ 3591663 h 4848849"/>
                <a:gd name="connsiteX2104" fmla="*/ 1453464 w 2619292"/>
                <a:gd name="connsiteY2104" fmla="*/ 3650699 h 4848849"/>
                <a:gd name="connsiteX2105" fmla="*/ 1453464 w 2619292"/>
                <a:gd name="connsiteY2105" fmla="*/ 3650699 h 4848849"/>
                <a:gd name="connsiteX2106" fmla="*/ 1453464 w 2619292"/>
                <a:gd name="connsiteY2106" fmla="*/ 3650699 h 4848849"/>
                <a:gd name="connsiteX2107" fmla="*/ 1462909 w 2619292"/>
                <a:gd name="connsiteY2107" fmla="*/ 3681398 h 4848849"/>
                <a:gd name="connsiteX2108" fmla="*/ 1458187 w 2619292"/>
                <a:gd name="connsiteY2108" fmla="*/ 3707374 h 4848849"/>
                <a:gd name="connsiteX2109" fmla="*/ 1462909 w 2619292"/>
                <a:gd name="connsiteY2109" fmla="*/ 3681398 h 4848849"/>
                <a:gd name="connsiteX2110" fmla="*/ 1340115 w 2619292"/>
                <a:gd name="connsiteY2110" fmla="*/ 3046172 h 4848849"/>
                <a:gd name="connsiteX2111" fmla="*/ 1340115 w 2619292"/>
                <a:gd name="connsiteY2111" fmla="*/ 3013112 h 4848849"/>
                <a:gd name="connsiteX2112" fmla="*/ 1340115 w 2619292"/>
                <a:gd name="connsiteY2112" fmla="*/ 3046172 h 4848849"/>
                <a:gd name="connsiteX2113" fmla="*/ 1340115 w 2619292"/>
                <a:gd name="connsiteY2113" fmla="*/ 3050895 h 4848849"/>
                <a:gd name="connsiteX2114" fmla="*/ 1340115 w 2619292"/>
                <a:gd name="connsiteY2114" fmla="*/ 3046172 h 4848849"/>
                <a:gd name="connsiteX2115" fmla="*/ 1344838 w 2619292"/>
                <a:gd name="connsiteY2115" fmla="*/ 2972967 h 4848849"/>
                <a:gd name="connsiteX2116" fmla="*/ 1359006 w 2619292"/>
                <a:gd name="connsiteY2116" fmla="*/ 2942269 h 4848849"/>
                <a:gd name="connsiteX2117" fmla="*/ 1359006 w 2619292"/>
                <a:gd name="connsiteY2117" fmla="*/ 2942269 h 4848849"/>
                <a:gd name="connsiteX2118" fmla="*/ 1344838 w 2619292"/>
                <a:gd name="connsiteY2118" fmla="*/ 2972967 h 4848849"/>
                <a:gd name="connsiteX2119" fmla="*/ 1304693 w 2619292"/>
                <a:gd name="connsiteY2119" fmla="*/ 2994220 h 4848849"/>
                <a:gd name="connsiteX2120" fmla="*/ 1304693 w 2619292"/>
                <a:gd name="connsiteY2120" fmla="*/ 2994220 h 4848849"/>
                <a:gd name="connsiteX2121" fmla="*/ 1344838 w 2619292"/>
                <a:gd name="connsiteY2121" fmla="*/ 2972967 h 4848849"/>
                <a:gd name="connsiteX2122" fmla="*/ 1304693 w 2619292"/>
                <a:gd name="connsiteY2122" fmla="*/ 2847811 h 4848849"/>
                <a:gd name="connsiteX2123" fmla="*/ 1307055 w 2619292"/>
                <a:gd name="connsiteY2123" fmla="*/ 2854896 h 4848849"/>
                <a:gd name="connsiteX2124" fmla="*/ 1304693 w 2619292"/>
                <a:gd name="connsiteY2124" fmla="*/ 2847811 h 4848849"/>
                <a:gd name="connsiteX2125" fmla="*/ 1304693 w 2619292"/>
                <a:gd name="connsiteY2125" fmla="*/ 2847811 h 4848849"/>
                <a:gd name="connsiteX2126" fmla="*/ 1321223 w 2619292"/>
                <a:gd name="connsiteY2126" fmla="*/ 2873787 h 4848849"/>
                <a:gd name="connsiteX2127" fmla="*/ 1325946 w 2619292"/>
                <a:gd name="connsiteY2127" fmla="*/ 2883233 h 4848849"/>
                <a:gd name="connsiteX2128" fmla="*/ 1321223 w 2619292"/>
                <a:gd name="connsiteY2128" fmla="*/ 2873787 h 4848849"/>
                <a:gd name="connsiteX2129" fmla="*/ 1316500 w 2619292"/>
                <a:gd name="connsiteY2129" fmla="*/ 2864341 h 4848849"/>
                <a:gd name="connsiteX2130" fmla="*/ 1321223 w 2619292"/>
                <a:gd name="connsiteY2130" fmla="*/ 2873787 h 4848849"/>
                <a:gd name="connsiteX2131" fmla="*/ 1384982 w 2619292"/>
                <a:gd name="connsiteY2131" fmla="*/ 2866703 h 4848849"/>
                <a:gd name="connsiteX2132" fmla="*/ 1436934 w 2619292"/>
                <a:gd name="connsiteY2132" fmla="*/ 2861980 h 4848849"/>
                <a:gd name="connsiteX2133" fmla="*/ 1481801 w 2619292"/>
                <a:gd name="connsiteY2133" fmla="*/ 2852534 h 4848849"/>
                <a:gd name="connsiteX2134" fmla="*/ 1481801 w 2619292"/>
                <a:gd name="connsiteY2134" fmla="*/ 2852534 h 4848849"/>
                <a:gd name="connsiteX2135" fmla="*/ 1436934 w 2619292"/>
                <a:gd name="connsiteY2135" fmla="*/ 2861980 h 4848849"/>
                <a:gd name="connsiteX2136" fmla="*/ 1384982 w 2619292"/>
                <a:gd name="connsiteY2136" fmla="*/ 2866703 h 4848849"/>
                <a:gd name="connsiteX2137" fmla="*/ 1347199 w 2619292"/>
                <a:gd name="connsiteY2137" fmla="*/ 2913931 h 4848849"/>
                <a:gd name="connsiteX2138" fmla="*/ 1342476 w 2619292"/>
                <a:gd name="connsiteY2138" fmla="*/ 2925739 h 4848849"/>
                <a:gd name="connsiteX2139" fmla="*/ 1347199 w 2619292"/>
                <a:gd name="connsiteY2139" fmla="*/ 2913931 h 4848849"/>
                <a:gd name="connsiteX2140" fmla="*/ 1384982 w 2619292"/>
                <a:gd name="connsiteY2140" fmla="*/ 2866703 h 4848849"/>
                <a:gd name="connsiteX2141" fmla="*/ 1342476 w 2619292"/>
                <a:gd name="connsiteY2141" fmla="*/ 2026031 h 4848849"/>
                <a:gd name="connsiteX2142" fmla="*/ 1309416 w 2619292"/>
                <a:gd name="connsiteY2142" fmla="*/ 2085067 h 4848849"/>
                <a:gd name="connsiteX2143" fmla="*/ 1309416 w 2619292"/>
                <a:gd name="connsiteY2143" fmla="*/ 2085067 h 4848849"/>
                <a:gd name="connsiteX2144" fmla="*/ 1342476 w 2619292"/>
                <a:gd name="connsiteY2144" fmla="*/ 2026031 h 4848849"/>
                <a:gd name="connsiteX2145" fmla="*/ 1328308 w 2619292"/>
                <a:gd name="connsiteY2145" fmla="*/ 2023670 h 4848849"/>
                <a:gd name="connsiteX2146" fmla="*/ 1342476 w 2619292"/>
                <a:gd name="connsiteY2146" fmla="*/ 2026031 h 4848849"/>
                <a:gd name="connsiteX2147" fmla="*/ 1323585 w 2619292"/>
                <a:gd name="connsiteY2147" fmla="*/ 1874900 h 4848849"/>
                <a:gd name="connsiteX2148" fmla="*/ 1335392 w 2619292"/>
                <a:gd name="connsiteY2148" fmla="*/ 1846562 h 4848849"/>
                <a:gd name="connsiteX2149" fmla="*/ 1323585 w 2619292"/>
                <a:gd name="connsiteY2149" fmla="*/ 1874900 h 4848849"/>
                <a:gd name="connsiteX2150" fmla="*/ 1328308 w 2619292"/>
                <a:gd name="connsiteY2150" fmla="*/ 1726129 h 4848849"/>
                <a:gd name="connsiteX2151" fmla="*/ 1321223 w 2619292"/>
                <a:gd name="connsiteY2151" fmla="*/ 1707238 h 4848849"/>
                <a:gd name="connsiteX2152" fmla="*/ 1328308 w 2619292"/>
                <a:gd name="connsiteY2152" fmla="*/ 1726129 h 4848849"/>
                <a:gd name="connsiteX2153" fmla="*/ 1337753 w 2619292"/>
                <a:gd name="connsiteY2153" fmla="*/ 1641118 h 4848849"/>
                <a:gd name="connsiteX2154" fmla="*/ 1344838 w 2619292"/>
                <a:gd name="connsiteY2154" fmla="*/ 1643479 h 4848849"/>
                <a:gd name="connsiteX2155" fmla="*/ 1337753 w 2619292"/>
                <a:gd name="connsiteY2155" fmla="*/ 1641118 h 4848849"/>
                <a:gd name="connsiteX2156" fmla="*/ 1337753 w 2619292"/>
                <a:gd name="connsiteY2156" fmla="*/ 1641118 h 4848849"/>
                <a:gd name="connsiteX2157" fmla="*/ 1318862 w 2619292"/>
                <a:gd name="connsiteY2157" fmla="*/ 1586805 h 4848849"/>
                <a:gd name="connsiteX2158" fmla="*/ 1302332 w 2619292"/>
                <a:gd name="connsiteY2158" fmla="*/ 1582082 h 4848849"/>
                <a:gd name="connsiteX2159" fmla="*/ 1318862 w 2619292"/>
                <a:gd name="connsiteY2159" fmla="*/ 1586805 h 4848849"/>
                <a:gd name="connsiteX2160" fmla="*/ 1337753 w 2619292"/>
                <a:gd name="connsiteY2160" fmla="*/ 1641118 h 4848849"/>
                <a:gd name="connsiteX2161" fmla="*/ 1328308 w 2619292"/>
                <a:gd name="connsiteY2161" fmla="*/ 1664732 h 4848849"/>
                <a:gd name="connsiteX2162" fmla="*/ 1290524 w 2619292"/>
                <a:gd name="connsiteY2162" fmla="*/ 1676539 h 4848849"/>
                <a:gd name="connsiteX2163" fmla="*/ 1283440 w 2619292"/>
                <a:gd name="connsiteY2163" fmla="*/ 1693069 h 4848849"/>
                <a:gd name="connsiteX2164" fmla="*/ 1259826 w 2619292"/>
                <a:gd name="connsiteY2164" fmla="*/ 1700153 h 4848849"/>
                <a:gd name="connsiteX2165" fmla="*/ 1219681 w 2619292"/>
                <a:gd name="connsiteY2165" fmla="*/ 1721406 h 4848849"/>
                <a:gd name="connsiteX2166" fmla="*/ 1205513 w 2619292"/>
                <a:gd name="connsiteY2166" fmla="*/ 1721406 h 4848849"/>
                <a:gd name="connsiteX2167" fmla="*/ 1219681 w 2619292"/>
                <a:gd name="connsiteY2167" fmla="*/ 1721406 h 4848849"/>
                <a:gd name="connsiteX2168" fmla="*/ 1217320 w 2619292"/>
                <a:gd name="connsiteY2168" fmla="*/ 1723768 h 4848849"/>
                <a:gd name="connsiteX2169" fmla="*/ 1219681 w 2619292"/>
                <a:gd name="connsiteY2169" fmla="*/ 1721406 h 4848849"/>
                <a:gd name="connsiteX2170" fmla="*/ 1259826 w 2619292"/>
                <a:gd name="connsiteY2170" fmla="*/ 1700153 h 4848849"/>
                <a:gd name="connsiteX2171" fmla="*/ 1283440 w 2619292"/>
                <a:gd name="connsiteY2171" fmla="*/ 1693069 h 4848849"/>
                <a:gd name="connsiteX2172" fmla="*/ 1285802 w 2619292"/>
                <a:gd name="connsiteY2172" fmla="*/ 1702515 h 4848849"/>
                <a:gd name="connsiteX2173" fmla="*/ 1283440 w 2619292"/>
                <a:gd name="connsiteY2173" fmla="*/ 1693069 h 4848849"/>
                <a:gd name="connsiteX2174" fmla="*/ 1290524 w 2619292"/>
                <a:gd name="connsiteY2174" fmla="*/ 1676539 h 4848849"/>
                <a:gd name="connsiteX2175" fmla="*/ 1328308 w 2619292"/>
                <a:gd name="connsiteY2175" fmla="*/ 1664732 h 4848849"/>
                <a:gd name="connsiteX2176" fmla="*/ 1337753 w 2619292"/>
                <a:gd name="connsiteY2176" fmla="*/ 1641118 h 4848849"/>
                <a:gd name="connsiteX2177" fmla="*/ 1271633 w 2619292"/>
                <a:gd name="connsiteY2177" fmla="*/ 1716683 h 4848849"/>
                <a:gd name="connsiteX2178" fmla="*/ 1264549 w 2619292"/>
                <a:gd name="connsiteY2178" fmla="*/ 1711961 h 4848849"/>
                <a:gd name="connsiteX2179" fmla="*/ 1271633 w 2619292"/>
                <a:gd name="connsiteY2179" fmla="*/ 1716683 h 4848849"/>
                <a:gd name="connsiteX2180" fmla="*/ 1288163 w 2619292"/>
                <a:gd name="connsiteY2180" fmla="*/ 1702515 h 4848849"/>
                <a:gd name="connsiteX2181" fmla="*/ 1271633 w 2619292"/>
                <a:gd name="connsiteY2181" fmla="*/ 1716683 h 4848849"/>
                <a:gd name="connsiteX2182" fmla="*/ 1127586 w 2619292"/>
                <a:gd name="connsiteY2182" fmla="*/ 873651 h 4848849"/>
                <a:gd name="connsiteX2183" fmla="*/ 1132308 w 2619292"/>
                <a:gd name="connsiteY2183" fmla="*/ 861844 h 4848849"/>
                <a:gd name="connsiteX2184" fmla="*/ 1127586 w 2619292"/>
                <a:gd name="connsiteY2184" fmla="*/ 873651 h 4848849"/>
                <a:gd name="connsiteX2185" fmla="*/ 1160646 w 2619292"/>
                <a:gd name="connsiteY2185" fmla="*/ 887820 h 4848849"/>
                <a:gd name="connsiteX2186" fmla="*/ 1160646 w 2619292"/>
                <a:gd name="connsiteY2186" fmla="*/ 887820 h 4848849"/>
                <a:gd name="connsiteX2187" fmla="*/ 1127586 w 2619292"/>
                <a:gd name="connsiteY2187" fmla="*/ 873651 h 4848849"/>
                <a:gd name="connsiteX2188" fmla="*/ 1146477 w 2619292"/>
                <a:gd name="connsiteY2188" fmla="*/ 750856 h 4848849"/>
                <a:gd name="connsiteX2189" fmla="*/ 1137031 w 2619292"/>
                <a:gd name="connsiteY2189" fmla="*/ 746133 h 4848849"/>
                <a:gd name="connsiteX2190" fmla="*/ 1146477 w 2619292"/>
                <a:gd name="connsiteY2190" fmla="*/ 750856 h 4848849"/>
                <a:gd name="connsiteX2191" fmla="*/ 1151200 w 2619292"/>
                <a:gd name="connsiteY2191" fmla="*/ 753218 h 4848849"/>
                <a:gd name="connsiteX2192" fmla="*/ 1146477 w 2619292"/>
                <a:gd name="connsiteY2192" fmla="*/ 750856 h 4848849"/>
                <a:gd name="connsiteX2193" fmla="*/ 1141754 w 2619292"/>
                <a:gd name="connsiteY2193" fmla="*/ 734326 h 4848849"/>
                <a:gd name="connsiteX2194" fmla="*/ 1146477 w 2619292"/>
                <a:gd name="connsiteY2194" fmla="*/ 750856 h 4848849"/>
                <a:gd name="connsiteX2195" fmla="*/ 1151200 w 2619292"/>
                <a:gd name="connsiteY2195" fmla="*/ 774471 h 4848849"/>
                <a:gd name="connsiteX2196" fmla="*/ 1155923 w 2619292"/>
                <a:gd name="connsiteY2196" fmla="*/ 795724 h 4848849"/>
                <a:gd name="connsiteX2197" fmla="*/ 1167730 w 2619292"/>
                <a:gd name="connsiteY2197" fmla="*/ 831145 h 4848849"/>
                <a:gd name="connsiteX2198" fmla="*/ 1155923 w 2619292"/>
                <a:gd name="connsiteY2198" fmla="*/ 795724 h 4848849"/>
                <a:gd name="connsiteX2199" fmla="*/ 1151200 w 2619292"/>
                <a:gd name="connsiteY2199" fmla="*/ 774471 h 4848849"/>
                <a:gd name="connsiteX2200" fmla="*/ 1155923 w 2619292"/>
                <a:gd name="connsiteY2200" fmla="*/ 755579 h 4848849"/>
                <a:gd name="connsiteX2201" fmla="*/ 1155923 w 2619292"/>
                <a:gd name="connsiteY2201" fmla="*/ 755579 h 4848849"/>
                <a:gd name="connsiteX2202" fmla="*/ 1153561 w 2619292"/>
                <a:gd name="connsiteY2202" fmla="*/ 767386 h 4848849"/>
                <a:gd name="connsiteX2203" fmla="*/ 1155923 w 2619292"/>
                <a:gd name="connsiteY2203" fmla="*/ 755579 h 4848849"/>
                <a:gd name="connsiteX2204" fmla="*/ 1111055 w 2619292"/>
                <a:gd name="connsiteY2204" fmla="*/ 958663 h 4848849"/>
                <a:gd name="connsiteX2205" fmla="*/ 1101610 w 2619292"/>
                <a:gd name="connsiteY2205" fmla="*/ 979916 h 4848849"/>
                <a:gd name="connsiteX2206" fmla="*/ 1070911 w 2619292"/>
                <a:gd name="connsiteY2206" fmla="*/ 1020060 h 4848849"/>
                <a:gd name="connsiteX2207" fmla="*/ 1101610 w 2619292"/>
                <a:gd name="connsiteY2207" fmla="*/ 979916 h 4848849"/>
                <a:gd name="connsiteX2208" fmla="*/ 1111055 w 2619292"/>
                <a:gd name="connsiteY2208" fmla="*/ 958663 h 4848849"/>
                <a:gd name="connsiteX2209" fmla="*/ 1181898 w 2619292"/>
                <a:gd name="connsiteY2209" fmla="*/ 890181 h 4848849"/>
                <a:gd name="connsiteX2210" fmla="*/ 1181898 w 2619292"/>
                <a:gd name="connsiteY2210" fmla="*/ 890181 h 4848849"/>
                <a:gd name="connsiteX2211" fmla="*/ 1181898 w 2619292"/>
                <a:gd name="connsiteY2211" fmla="*/ 890181 h 4848849"/>
                <a:gd name="connsiteX2212" fmla="*/ 1111055 w 2619292"/>
                <a:gd name="connsiteY2212" fmla="*/ 958663 h 4848849"/>
                <a:gd name="connsiteX2213" fmla="*/ 1257465 w 2619292"/>
                <a:gd name="connsiteY2213" fmla="*/ 1001169 h 4848849"/>
                <a:gd name="connsiteX2214" fmla="*/ 1203151 w 2619292"/>
                <a:gd name="connsiteY2214" fmla="*/ 1008253 h 4848849"/>
                <a:gd name="connsiteX2215" fmla="*/ 1193706 w 2619292"/>
                <a:gd name="connsiteY2215" fmla="*/ 1022421 h 4848849"/>
                <a:gd name="connsiteX2216" fmla="*/ 1203151 w 2619292"/>
                <a:gd name="connsiteY2216" fmla="*/ 1008253 h 4848849"/>
                <a:gd name="connsiteX2217" fmla="*/ 1257465 w 2619292"/>
                <a:gd name="connsiteY2217" fmla="*/ 1001169 h 4848849"/>
                <a:gd name="connsiteX2218" fmla="*/ 1302332 w 2619292"/>
                <a:gd name="connsiteY2218" fmla="*/ 1015337 h 4848849"/>
                <a:gd name="connsiteX2219" fmla="*/ 1304693 w 2619292"/>
                <a:gd name="connsiteY2219" fmla="*/ 1005891 h 4848849"/>
                <a:gd name="connsiteX2220" fmla="*/ 1302332 w 2619292"/>
                <a:gd name="connsiteY2220" fmla="*/ 1015337 h 4848849"/>
                <a:gd name="connsiteX2221" fmla="*/ 1257465 w 2619292"/>
                <a:gd name="connsiteY2221" fmla="*/ 1001169 h 4848849"/>
                <a:gd name="connsiteX2222" fmla="*/ 1288163 w 2619292"/>
                <a:gd name="connsiteY2222" fmla="*/ 793362 h 4848849"/>
                <a:gd name="connsiteX2223" fmla="*/ 1288163 w 2619292"/>
                <a:gd name="connsiteY2223" fmla="*/ 793362 h 4848849"/>
                <a:gd name="connsiteX2224" fmla="*/ 1281079 w 2619292"/>
                <a:gd name="connsiteY2224" fmla="*/ 791001 h 4848849"/>
                <a:gd name="connsiteX2225" fmla="*/ 1288163 w 2619292"/>
                <a:gd name="connsiteY2225" fmla="*/ 793362 h 4848849"/>
                <a:gd name="connsiteX2226" fmla="*/ 1292886 w 2619292"/>
                <a:gd name="connsiteY2226" fmla="*/ 859482 h 4848849"/>
                <a:gd name="connsiteX2227" fmla="*/ 1292886 w 2619292"/>
                <a:gd name="connsiteY2227" fmla="*/ 857121 h 4848849"/>
                <a:gd name="connsiteX2228" fmla="*/ 1292886 w 2619292"/>
                <a:gd name="connsiteY2228" fmla="*/ 859482 h 4848849"/>
                <a:gd name="connsiteX2229" fmla="*/ 1288163 w 2619292"/>
                <a:gd name="connsiteY2229" fmla="*/ 878374 h 4848849"/>
                <a:gd name="connsiteX2230" fmla="*/ 1292886 w 2619292"/>
                <a:gd name="connsiteY2230" fmla="*/ 859482 h 4848849"/>
                <a:gd name="connsiteX2231" fmla="*/ 1297609 w 2619292"/>
                <a:gd name="connsiteY2231" fmla="*/ 852398 h 4848849"/>
                <a:gd name="connsiteX2232" fmla="*/ 1297609 w 2619292"/>
                <a:gd name="connsiteY2232" fmla="*/ 852398 h 4848849"/>
                <a:gd name="connsiteX2233" fmla="*/ 1297609 w 2619292"/>
                <a:gd name="connsiteY2233" fmla="*/ 852398 h 4848849"/>
                <a:gd name="connsiteX2234" fmla="*/ 1297609 w 2619292"/>
                <a:gd name="connsiteY2234" fmla="*/ 852398 h 4848849"/>
                <a:gd name="connsiteX2235" fmla="*/ 1302332 w 2619292"/>
                <a:gd name="connsiteY2235" fmla="*/ 597363 h 4848849"/>
                <a:gd name="connsiteX2236" fmla="*/ 1304693 w 2619292"/>
                <a:gd name="connsiteY2236" fmla="*/ 595002 h 4848849"/>
                <a:gd name="connsiteX2237" fmla="*/ 1304693 w 2619292"/>
                <a:gd name="connsiteY2237" fmla="*/ 592640 h 4848849"/>
                <a:gd name="connsiteX2238" fmla="*/ 1304693 w 2619292"/>
                <a:gd name="connsiteY2238" fmla="*/ 595002 h 4848849"/>
                <a:gd name="connsiteX2239" fmla="*/ 1302332 w 2619292"/>
                <a:gd name="connsiteY2239" fmla="*/ 597363 h 4848849"/>
                <a:gd name="connsiteX2240" fmla="*/ 1302332 w 2619292"/>
                <a:gd name="connsiteY2240" fmla="*/ 592640 h 4848849"/>
                <a:gd name="connsiteX2241" fmla="*/ 1302332 w 2619292"/>
                <a:gd name="connsiteY2241" fmla="*/ 597363 h 4848849"/>
                <a:gd name="connsiteX2242" fmla="*/ 1323585 w 2619292"/>
                <a:gd name="connsiteY2242" fmla="*/ 1149939 h 4848849"/>
                <a:gd name="connsiteX2243" fmla="*/ 1304693 w 2619292"/>
                <a:gd name="connsiteY2243" fmla="*/ 1249119 h 4848849"/>
                <a:gd name="connsiteX2244" fmla="*/ 1304693 w 2619292"/>
                <a:gd name="connsiteY2244" fmla="*/ 1249119 h 4848849"/>
                <a:gd name="connsiteX2245" fmla="*/ 1323585 w 2619292"/>
                <a:gd name="connsiteY2245" fmla="*/ 1149939 h 4848849"/>
                <a:gd name="connsiteX2246" fmla="*/ 1349560 w 2619292"/>
                <a:gd name="connsiteY2246" fmla="*/ 1147578 h 4848849"/>
                <a:gd name="connsiteX2247" fmla="*/ 1377898 w 2619292"/>
                <a:gd name="connsiteY2247" fmla="*/ 1142855 h 4848849"/>
                <a:gd name="connsiteX2248" fmla="*/ 1422765 w 2619292"/>
                <a:gd name="connsiteY2248" fmla="*/ 1090903 h 4848849"/>
                <a:gd name="connsiteX2249" fmla="*/ 1427488 w 2619292"/>
                <a:gd name="connsiteY2249" fmla="*/ 1105072 h 4848849"/>
                <a:gd name="connsiteX2250" fmla="*/ 1422765 w 2619292"/>
                <a:gd name="connsiteY2250" fmla="*/ 1090903 h 4848849"/>
                <a:gd name="connsiteX2251" fmla="*/ 1418042 w 2619292"/>
                <a:gd name="connsiteY2251" fmla="*/ 1074373 h 4848849"/>
                <a:gd name="connsiteX2252" fmla="*/ 1422765 w 2619292"/>
                <a:gd name="connsiteY2252" fmla="*/ 1090903 h 4848849"/>
                <a:gd name="connsiteX2253" fmla="*/ 1377898 w 2619292"/>
                <a:gd name="connsiteY2253" fmla="*/ 1142855 h 4848849"/>
                <a:gd name="connsiteX2254" fmla="*/ 1349560 w 2619292"/>
                <a:gd name="connsiteY2254" fmla="*/ 1147578 h 4848849"/>
                <a:gd name="connsiteX2255" fmla="*/ 1323585 w 2619292"/>
                <a:gd name="connsiteY2255" fmla="*/ 1149939 h 4848849"/>
                <a:gd name="connsiteX2256" fmla="*/ 1335392 w 2619292"/>
                <a:gd name="connsiteY2256" fmla="*/ 975193 h 4848849"/>
                <a:gd name="connsiteX2257" fmla="*/ 1344838 w 2619292"/>
                <a:gd name="connsiteY2257" fmla="*/ 956301 h 4848849"/>
                <a:gd name="connsiteX2258" fmla="*/ 1335392 w 2619292"/>
                <a:gd name="connsiteY2258" fmla="*/ 975193 h 4848849"/>
                <a:gd name="connsiteX2259" fmla="*/ 1323585 w 2619292"/>
                <a:gd name="connsiteY2259" fmla="*/ 984638 h 4848849"/>
                <a:gd name="connsiteX2260" fmla="*/ 1335392 w 2619292"/>
                <a:gd name="connsiteY2260" fmla="*/ 975193 h 4848849"/>
                <a:gd name="connsiteX2261" fmla="*/ 1375536 w 2619292"/>
                <a:gd name="connsiteY2261" fmla="*/ 595002 h 4848849"/>
                <a:gd name="connsiteX2262" fmla="*/ 1377898 w 2619292"/>
                <a:gd name="connsiteY2262" fmla="*/ 602086 h 4848849"/>
                <a:gd name="connsiteX2263" fmla="*/ 1375536 w 2619292"/>
                <a:gd name="connsiteY2263" fmla="*/ 595002 h 4848849"/>
                <a:gd name="connsiteX2264" fmla="*/ 1373175 w 2619292"/>
                <a:gd name="connsiteY2264" fmla="*/ 587917 h 4848849"/>
                <a:gd name="connsiteX2265" fmla="*/ 1375536 w 2619292"/>
                <a:gd name="connsiteY2265" fmla="*/ 595002 h 4848849"/>
                <a:gd name="connsiteX2266" fmla="*/ 1408596 w 2619292"/>
                <a:gd name="connsiteY2266" fmla="*/ 911434 h 4848849"/>
                <a:gd name="connsiteX2267" fmla="*/ 1420403 w 2619292"/>
                <a:gd name="connsiteY2267" fmla="*/ 880735 h 4848849"/>
                <a:gd name="connsiteX2268" fmla="*/ 1434572 w 2619292"/>
                <a:gd name="connsiteY2268" fmla="*/ 838229 h 4848849"/>
                <a:gd name="connsiteX2269" fmla="*/ 1434572 w 2619292"/>
                <a:gd name="connsiteY2269" fmla="*/ 802808 h 4848849"/>
                <a:gd name="connsiteX2270" fmla="*/ 1526668 w 2619292"/>
                <a:gd name="connsiteY2270" fmla="*/ 828784 h 4848849"/>
                <a:gd name="connsiteX2271" fmla="*/ 1552644 w 2619292"/>
                <a:gd name="connsiteY2271" fmla="*/ 824061 h 4848849"/>
                <a:gd name="connsiteX2272" fmla="*/ 1564451 w 2619292"/>
                <a:gd name="connsiteY2272" fmla="*/ 769748 h 4848849"/>
                <a:gd name="connsiteX2273" fmla="*/ 1552644 w 2619292"/>
                <a:gd name="connsiteY2273" fmla="*/ 821699 h 4848849"/>
                <a:gd name="connsiteX2274" fmla="*/ 1526668 w 2619292"/>
                <a:gd name="connsiteY2274" fmla="*/ 826422 h 4848849"/>
                <a:gd name="connsiteX2275" fmla="*/ 1434572 w 2619292"/>
                <a:gd name="connsiteY2275" fmla="*/ 800446 h 4848849"/>
                <a:gd name="connsiteX2276" fmla="*/ 1434572 w 2619292"/>
                <a:gd name="connsiteY2276" fmla="*/ 835868 h 4848849"/>
                <a:gd name="connsiteX2277" fmla="*/ 1420403 w 2619292"/>
                <a:gd name="connsiteY2277" fmla="*/ 878374 h 4848849"/>
                <a:gd name="connsiteX2278" fmla="*/ 1408596 w 2619292"/>
                <a:gd name="connsiteY2278" fmla="*/ 911434 h 4848849"/>
                <a:gd name="connsiteX2279" fmla="*/ 1418042 w 2619292"/>
                <a:gd name="connsiteY2279" fmla="*/ 625700 h 4848849"/>
                <a:gd name="connsiteX2280" fmla="*/ 1422765 w 2619292"/>
                <a:gd name="connsiteY2280" fmla="*/ 639869 h 4848849"/>
                <a:gd name="connsiteX2281" fmla="*/ 1418042 w 2619292"/>
                <a:gd name="connsiteY2281" fmla="*/ 625700 h 4848849"/>
                <a:gd name="connsiteX2282" fmla="*/ 1415681 w 2619292"/>
                <a:gd name="connsiteY2282" fmla="*/ 618616 h 4848849"/>
                <a:gd name="connsiteX2283" fmla="*/ 1418042 w 2619292"/>
                <a:gd name="connsiteY2283" fmla="*/ 625700 h 4848849"/>
                <a:gd name="connsiteX2284" fmla="*/ 1536114 w 2619292"/>
                <a:gd name="connsiteY2284" fmla="*/ 1754466 h 4848849"/>
                <a:gd name="connsiteX2285" fmla="*/ 1514861 w 2619292"/>
                <a:gd name="connsiteY2285" fmla="*/ 1759189 h 4848849"/>
                <a:gd name="connsiteX2286" fmla="*/ 1536114 w 2619292"/>
                <a:gd name="connsiteY2286" fmla="*/ 1754466 h 4848849"/>
                <a:gd name="connsiteX2287" fmla="*/ 1552644 w 2619292"/>
                <a:gd name="connsiteY2287" fmla="*/ 1730852 h 4848849"/>
                <a:gd name="connsiteX2288" fmla="*/ 1597511 w 2619292"/>
                <a:gd name="connsiteY2288" fmla="*/ 1669455 h 4848849"/>
                <a:gd name="connsiteX2289" fmla="*/ 1621125 w 2619292"/>
                <a:gd name="connsiteY2289" fmla="*/ 1660009 h 4848849"/>
                <a:gd name="connsiteX2290" fmla="*/ 1713222 w 2619292"/>
                <a:gd name="connsiteY2290" fmla="*/ 1612780 h 4848849"/>
                <a:gd name="connsiteX2291" fmla="*/ 1713222 w 2619292"/>
                <a:gd name="connsiteY2291" fmla="*/ 1612780 h 4848849"/>
                <a:gd name="connsiteX2292" fmla="*/ 1621125 w 2619292"/>
                <a:gd name="connsiteY2292" fmla="*/ 1660009 h 4848849"/>
                <a:gd name="connsiteX2293" fmla="*/ 1597511 w 2619292"/>
                <a:gd name="connsiteY2293" fmla="*/ 1669455 h 4848849"/>
                <a:gd name="connsiteX2294" fmla="*/ 1552644 w 2619292"/>
                <a:gd name="connsiteY2294" fmla="*/ 1730852 h 4848849"/>
                <a:gd name="connsiteX2295" fmla="*/ 1536114 w 2619292"/>
                <a:gd name="connsiteY2295" fmla="*/ 1754466 h 4848849"/>
                <a:gd name="connsiteX2296" fmla="*/ 1547921 w 2619292"/>
                <a:gd name="connsiteY2296" fmla="*/ 1520684 h 4848849"/>
                <a:gd name="connsiteX2297" fmla="*/ 1566812 w 2619292"/>
                <a:gd name="connsiteY2297" fmla="*/ 1511239 h 4848849"/>
                <a:gd name="connsiteX2298" fmla="*/ 1614041 w 2619292"/>
                <a:gd name="connsiteY2298" fmla="*/ 1497070 h 4848849"/>
                <a:gd name="connsiteX2299" fmla="*/ 1566812 w 2619292"/>
                <a:gd name="connsiteY2299" fmla="*/ 1511239 h 4848849"/>
                <a:gd name="connsiteX2300" fmla="*/ 1547921 w 2619292"/>
                <a:gd name="connsiteY2300" fmla="*/ 1520684 h 4848849"/>
                <a:gd name="connsiteX2301" fmla="*/ 1547921 w 2619292"/>
                <a:gd name="connsiteY2301" fmla="*/ 1520684 h 4848849"/>
                <a:gd name="connsiteX2302" fmla="*/ 1821847 w 2619292"/>
                <a:gd name="connsiteY2302" fmla="*/ 1945743 h 4848849"/>
                <a:gd name="connsiteX2303" fmla="*/ 1821847 w 2619292"/>
                <a:gd name="connsiteY2303" fmla="*/ 1945743 h 4848849"/>
                <a:gd name="connsiteX2304" fmla="*/ 1786426 w 2619292"/>
                <a:gd name="connsiteY2304" fmla="*/ 1931574 h 4848849"/>
                <a:gd name="connsiteX2305" fmla="*/ 1748643 w 2619292"/>
                <a:gd name="connsiteY2305" fmla="*/ 1943381 h 4848849"/>
                <a:gd name="connsiteX2306" fmla="*/ 1748643 w 2619292"/>
                <a:gd name="connsiteY2306" fmla="*/ 1943381 h 4848849"/>
                <a:gd name="connsiteX2307" fmla="*/ 1727390 w 2619292"/>
                <a:gd name="connsiteY2307" fmla="*/ 1959911 h 4848849"/>
                <a:gd name="connsiteX2308" fmla="*/ 1673077 w 2619292"/>
                <a:gd name="connsiteY2308" fmla="*/ 1995333 h 4848849"/>
                <a:gd name="connsiteX2309" fmla="*/ 1661270 w 2619292"/>
                <a:gd name="connsiteY2309" fmla="*/ 2026031 h 4848849"/>
                <a:gd name="connsiteX2310" fmla="*/ 1661270 w 2619292"/>
                <a:gd name="connsiteY2310" fmla="*/ 2026031 h 4848849"/>
                <a:gd name="connsiteX2311" fmla="*/ 1673077 w 2619292"/>
                <a:gd name="connsiteY2311" fmla="*/ 1995333 h 4848849"/>
                <a:gd name="connsiteX2312" fmla="*/ 1727390 w 2619292"/>
                <a:gd name="connsiteY2312" fmla="*/ 1959911 h 4848849"/>
                <a:gd name="connsiteX2313" fmla="*/ 1748643 w 2619292"/>
                <a:gd name="connsiteY2313" fmla="*/ 1943381 h 4848849"/>
                <a:gd name="connsiteX2314" fmla="*/ 1786426 w 2619292"/>
                <a:gd name="connsiteY2314" fmla="*/ 1931574 h 4848849"/>
                <a:gd name="connsiteX2315" fmla="*/ 1821847 w 2619292"/>
                <a:gd name="connsiteY2315" fmla="*/ 1945743 h 4848849"/>
                <a:gd name="connsiteX2316" fmla="*/ 1793510 w 2619292"/>
                <a:gd name="connsiteY2316" fmla="*/ 1962273 h 4848849"/>
                <a:gd name="connsiteX2317" fmla="*/ 1791149 w 2619292"/>
                <a:gd name="connsiteY2317" fmla="*/ 1964634 h 4848849"/>
                <a:gd name="connsiteX2318" fmla="*/ 1793510 w 2619292"/>
                <a:gd name="connsiteY2318" fmla="*/ 1962273 h 4848849"/>
                <a:gd name="connsiteX2319" fmla="*/ 1793510 w 2619292"/>
                <a:gd name="connsiteY2319" fmla="*/ 1962273 h 4848849"/>
                <a:gd name="connsiteX2320" fmla="*/ 1765173 w 2619292"/>
                <a:gd name="connsiteY2320" fmla="*/ 1978803 h 4848849"/>
                <a:gd name="connsiteX2321" fmla="*/ 1765173 w 2619292"/>
                <a:gd name="connsiteY2321" fmla="*/ 1978803 h 4848849"/>
                <a:gd name="connsiteX2322" fmla="*/ 1765173 w 2619292"/>
                <a:gd name="connsiteY2322" fmla="*/ 1978803 h 4848849"/>
                <a:gd name="connsiteX2323" fmla="*/ 1765173 w 2619292"/>
                <a:gd name="connsiteY2323" fmla="*/ 1992972 h 4848849"/>
                <a:gd name="connsiteX2324" fmla="*/ 1765173 w 2619292"/>
                <a:gd name="connsiteY2324" fmla="*/ 1978803 h 4848849"/>
                <a:gd name="connsiteX2325" fmla="*/ 1760450 w 2619292"/>
                <a:gd name="connsiteY2325" fmla="*/ 2141742 h 4848849"/>
                <a:gd name="connsiteX2326" fmla="*/ 1734474 w 2619292"/>
                <a:gd name="connsiteY2326" fmla="*/ 2101598 h 4848849"/>
                <a:gd name="connsiteX2327" fmla="*/ 1729752 w 2619292"/>
                <a:gd name="connsiteY2327" fmla="*/ 2094513 h 4848849"/>
                <a:gd name="connsiteX2328" fmla="*/ 1734474 w 2619292"/>
                <a:gd name="connsiteY2328" fmla="*/ 2101598 h 4848849"/>
                <a:gd name="connsiteX2329" fmla="*/ 1760450 w 2619292"/>
                <a:gd name="connsiteY2329" fmla="*/ 2141742 h 4848849"/>
                <a:gd name="connsiteX2330" fmla="*/ 1758089 w 2619292"/>
                <a:gd name="connsiteY2330" fmla="*/ 2422753 h 4848849"/>
                <a:gd name="connsiteX2331" fmla="*/ 1758089 w 2619292"/>
                <a:gd name="connsiteY2331" fmla="*/ 2422753 h 4848849"/>
                <a:gd name="connsiteX2332" fmla="*/ 1734474 w 2619292"/>
                <a:gd name="connsiteY2332" fmla="*/ 2387331 h 4848849"/>
                <a:gd name="connsiteX2333" fmla="*/ 1758089 w 2619292"/>
                <a:gd name="connsiteY2333" fmla="*/ 2422753 h 4848849"/>
                <a:gd name="connsiteX2334" fmla="*/ 1758089 w 2619292"/>
                <a:gd name="connsiteY2334" fmla="*/ 2422753 h 4848849"/>
                <a:gd name="connsiteX2335" fmla="*/ 1758089 w 2619292"/>
                <a:gd name="connsiteY2335" fmla="*/ 2429837 h 4848849"/>
                <a:gd name="connsiteX2336" fmla="*/ 1758089 w 2619292"/>
                <a:gd name="connsiteY2336" fmla="*/ 2429837 h 4848849"/>
                <a:gd name="connsiteX2337" fmla="*/ 1758089 w 2619292"/>
                <a:gd name="connsiteY2337" fmla="*/ 2441644 h 4848849"/>
                <a:gd name="connsiteX2338" fmla="*/ 1758089 w 2619292"/>
                <a:gd name="connsiteY2338" fmla="*/ 2429837 h 4848849"/>
                <a:gd name="connsiteX2339" fmla="*/ 1729752 w 2619292"/>
                <a:gd name="connsiteY2339" fmla="*/ 3010750 h 4848849"/>
                <a:gd name="connsiteX2340" fmla="*/ 1729752 w 2619292"/>
                <a:gd name="connsiteY2340" fmla="*/ 3010750 h 4848849"/>
                <a:gd name="connsiteX2341" fmla="*/ 1725029 w 2619292"/>
                <a:gd name="connsiteY2341" fmla="*/ 3010750 h 4848849"/>
                <a:gd name="connsiteX2342" fmla="*/ 1604595 w 2619292"/>
                <a:gd name="connsiteY2342" fmla="*/ 3008389 h 4848849"/>
                <a:gd name="connsiteX2343" fmla="*/ 1604595 w 2619292"/>
                <a:gd name="connsiteY2343" fmla="*/ 3008389 h 4848849"/>
                <a:gd name="connsiteX2344" fmla="*/ 1725029 w 2619292"/>
                <a:gd name="connsiteY2344" fmla="*/ 3010750 h 4848849"/>
                <a:gd name="connsiteX2345" fmla="*/ 1729752 w 2619292"/>
                <a:gd name="connsiteY2345" fmla="*/ 3010750 h 4848849"/>
                <a:gd name="connsiteX2346" fmla="*/ 1717944 w 2619292"/>
                <a:gd name="connsiteY2346" fmla="*/ 3232725 h 4848849"/>
                <a:gd name="connsiteX2347" fmla="*/ 1727390 w 2619292"/>
                <a:gd name="connsiteY2347" fmla="*/ 3223279 h 4848849"/>
                <a:gd name="connsiteX2348" fmla="*/ 1717944 w 2619292"/>
                <a:gd name="connsiteY2348" fmla="*/ 3232725 h 4848849"/>
                <a:gd name="connsiteX2349" fmla="*/ 1637655 w 2619292"/>
                <a:gd name="connsiteY2349" fmla="*/ 2980052 h 4848849"/>
                <a:gd name="connsiteX2350" fmla="*/ 1649463 w 2619292"/>
                <a:gd name="connsiteY2350" fmla="*/ 2977690 h 4848849"/>
                <a:gd name="connsiteX2351" fmla="*/ 1637655 w 2619292"/>
                <a:gd name="connsiteY2351" fmla="*/ 2980052 h 4848849"/>
                <a:gd name="connsiteX2352" fmla="*/ 1588066 w 2619292"/>
                <a:gd name="connsiteY2352" fmla="*/ 2968245 h 4848849"/>
                <a:gd name="connsiteX2353" fmla="*/ 1550282 w 2619292"/>
                <a:gd name="connsiteY2353" fmla="*/ 2965883 h 4848849"/>
                <a:gd name="connsiteX2354" fmla="*/ 1547921 w 2619292"/>
                <a:gd name="connsiteY2354" fmla="*/ 2968245 h 4848849"/>
                <a:gd name="connsiteX2355" fmla="*/ 1550282 w 2619292"/>
                <a:gd name="connsiteY2355" fmla="*/ 2965883 h 4848849"/>
                <a:gd name="connsiteX2356" fmla="*/ 1588066 w 2619292"/>
                <a:gd name="connsiteY2356" fmla="*/ 2968245 h 4848849"/>
                <a:gd name="connsiteX2357" fmla="*/ 1637655 w 2619292"/>
                <a:gd name="connsiteY2357" fmla="*/ 2980052 h 4848849"/>
                <a:gd name="connsiteX2358" fmla="*/ 1592788 w 2619292"/>
                <a:gd name="connsiteY2358" fmla="*/ 3050895 h 4848849"/>
                <a:gd name="connsiteX2359" fmla="*/ 1588066 w 2619292"/>
                <a:gd name="connsiteY2359" fmla="*/ 3053256 h 4848849"/>
                <a:gd name="connsiteX2360" fmla="*/ 1592788 w 2619292"/>
                <a:gd name="connsiteY2360" fmla="*/ 3050895 h 4848849"/>
                <a:gd name="connsiteX2361" fmla="*/ 1592788 w 2619292"/>
                <a:gd name="connsiteY2361" fmla="*/ 3050895 h 4848849"/>
                <a:gd name="connsiteX2362" fmla="*/ 1592788 w 2619292"/>
                <a:gd name="connsiteY2362" fmla="*/ 3050895 h 4848849"/>
                <a:gd name="connsiteX2363" fmla="*/ 1510138 w 2619292"/>
                <a:gd name="connsiteY2363" fmla="*/ 2944630 h 4848849"/>
                <a:gd name="connsiteX2364" fmla="*/ 1510138 w 2619292"/>
                <a:gd name="connsiteY2364" fmla="*/ 2944630 h 4848849"/>
                <a:gd name="connsiteX2365" fmla="*/ 1479439 w 2619292"/>
                <a:gd name="connsiteY2365" fmla="*/ 2935184 h 4848849"/>
                <a:gd name="connsiteX2366" fmla="*/ 1479439 w 2619292"/>
                <a:gd name="connsiteY2366" fmla="*/ 2935184 h 4848849"/>
                <a:gd name="connsiteX2367" fmla="*/ 1510138 w 2619292"/>
                <a:gd name="connsiteY2367" fmla="*/ 2944630 h 4848849"/>
                <a:gd name="connsiteX2368" fmla="*/ 1484162 w 2619292"/>
                <a:gd name="connsiteY2368" fmla="*/ 3112292 h 4848849"/>
                <a:gd name="connsiteX2369" fmla="*/ 1479439 w 2619292"/>
                <a:gd name="connsiteY2369" fmla="*/ 3114653 h 4848849"/>
                <a:gd name="connsiteX2370" fmla="*/ 1484162 w 2619292"/>
                <a:gd name="connsiteY2370" fmla="*/ 3112292 h 4848849"/>
                <a:gd name="connsiteX2371" fmla="*/ 1498331 w 2619292"/>
                <a:gd name="connsiteY2371" fmla="*/ 3107569 h 4848849"/>
                <a:gd name="connsiteX2372" fmla="*/ 1484162 w 2619292"/>
                <a:gd name="connsiteY2372" fmla="*/ 3112292 h 4848849"/>
                <a:gd name="connsiteX2373" fmla="*/ 1491247 w 2619292"/>
                <a:gd name="connsiteY2373" fmla="*/ 2921016 h 4848849"/>
                <a:gd name="connsiteX2374" fmla="*/ 1477078 w 2619292"/>
                <a:gd name="connsiteY2374" fmla="*/ 2935184 h 4848849"/>
                <a:gd name="connsiteX2375" fmla="*/ 1477078 w 2619292"/>
                <a:gd name="connsiteY2375" fmla="*/ 2935184 h 4848849"/>
                <a:gd name="connsiteX2376" fmla="*/ 1491247 w 2619292"/>
                <a:gd name="connsiteY2376" fmla="*/ 2921016 h 4848849"/>
                <a:gd name="connsiteX2377" fmla="*/ 1540837 w 2619292"/>
                <a:gd name="connsiteY2377" fmla="*/ 2838366 h 4848849"/>
                <a:gd name="connsiteX2378" fmla="*/ 1481801 w 2619292"/>
                <a:gd name="connsiteY2378" fmla="*/ 2852534 h 4848849"/>
                <a:gd name="connsiteX2379" fmla="*/ 1481801 w 2619292"/>
                <a:gd name="connsiteY2379" fmla="*/ 2852534 h 4848849"/>
                <a:gd name="connsiteX2380" fmla="*/ 1540837 w 2619292"/>
                <a:gd name="connsiteY2380" fmla="*/ 2838366 h 4848849"/>
                <a:gd name="connsiteX2381" fmla="*/ 1462909 w 2619292"/>
                <a:gd name="connsiteY2381" fmla="*/ 2427476 h 4848849"/>
                <a:gd name="connsiteX2382" fmla="*/ 1467632 w 2619292"/>
                <a:gd name="connsiteY2382" fmla="*/ 2418030 h 4848849"/>
                <a:gd name="connsiteX2383" fmla="*/ 1462909 w 2619292"/>
                <a:gd name="connsiteY2383" fmla="*/ 2427476 h 4848849"/>
                <a:gd name="connsiteX2384" fmla="*/ 1458187 w 2619292"/>
                <a:gd name="connsiteY2384" fmla="*/ 2441644 h 4848849"/>
                <a:gd name="connsiteX2385" fmla="*/ 1462909 w 2619292"/>
                <a:gd name="connsiteY2385" fmla="*/ 2427476 h 4848849"/>
                <a:gd name="connsiteX2386" fmla="*/ 1465271 w 2619292"/>
                <a:gd name="connsiteY2386" fmla="*/ 2415668 h 4848849"/>
                <a:gd name="connsiteX2387" fmla="*/ 1465271 w 2619292"/>
                <a:gd name="connsiteY2387" fmla="*/ 2415668 h 4848849"/>
                <a:gd name="connsiteX2388" fmla="*/ 1465271 w 2619292"/>
                <a:gd name="connsiteY2388" fmla="*/ 2415668 h 4848849"/>
                <a:gd name="connsiteX2389" fmla="*/ 1465271 w 2619292"/>
                <a:gd name="connsiteY2389" fmla="*/ 2415668 h 4848849"/>
                <a:gd name="connsiteX2390" fmla="*/ 1472355 w 2619292"/>
                <a:gd name="connsiteY2390" fmla="*/ 2212585 h 4848849"/>
                <a:gd name="connsiteX2391" fmla="*/ 1531391 w 2619292"/>
                <a:gd name="connsiteY2391" fmla="*/ 2196055 h 4848849"/>
                <a:gd name="connsiteX2392" fmla="*/ 1536114 w 2619292"/>
                <a:gd name="connsiteY2392" fmla="*/ 2167718 h 4848849"/>
                <a:gd name="connsiteX2393" fmla="*/ 1531391 w 2619292"/>
                <a:gd name="connsiteY2393" fmla="*/ 2196055 h 4848849"/>
                <a:gd name="connsiteX2394" fmla="*/ 1531391 w 2619292"/>
                <a:gd name="connsiteY2394" fmla="*/ 2196055 h 4848849"/>
                <a:gd name="connsiteX2395" fmla="*/ 1472355 w 2619292"/>
                <a:gd name="connsiteY2395" fmla="*/ 2212585 h 4848849"/>
                <a:gd name="connsiteX2396" fmla="*/ 1455825 w 2619292"/>
                <a:gd name="connsiteY2396" fmla="*/ 2229115 h 4848849"/>
                <a:gd name="connsiteX2397" fmla="*/ 1455825 w 2619292"/>
                <a:gd name="connsiteY2397" fmla="*/ 2229115 h 4848849"/>
                <a:gd name="connsiteX2398" fmla="*/ 1472355 w 2619292"/>
                <a:gd name="connsiteY2398" fmla="*/ 2212585 h 4848849"/>
                <a:gd name="connsiteX2399" fmla="*/ 1427488 w 2619292"/>
                <a:gd name="connsiteY2399" fmla="*/ 2122851 h 4848849"/>
                <a:gd name="connsiteX2400" fmla="*/ 1425126 w 2619292"/>
                <a:gd name="connsiteY2400" fmla="*/ 2120489 h 4848849"/>
                <a:gd name="connsiteX2401" fmla="*/ 1427488 w 2619292"/>
                <a:gd name="connsiteY2401" fmla="*/ 2122851 h 4848849"/>
                <a:gd name="connsiteX2402" fmla="*/ 1453464 w 2619292"/>
                <a:gd name="connsiteY2402" fmla="*/ 2118128 h 4848849"/>
                <a:gd name="connsiteX2403" fmla="*/ 1469994 w 2619292"/>
                <a:gd name="connsiteY2403" fmla="*/ 2103959 h 4848849"/>
                <a:gd name="connsiteX2404" fmla="*/ 1472355 w 2619292"/>
                <a:gd name="connsiteY2404" fmla="*/ 2108682 h 4848849"/>
                <a:gd name="connsiteX2405" fmla="*/ 1469994 w 2619292"/>
                <a:gd name="connsiteY2405" fmla="*/ 2103959 h 4848849"/>
                <a:gd name="connsiteX2406" fmla="*/ 1453464 w 2619292"/>
                <a:gd name="connsiteY2406" fmla="*/ 2118128 h 4848849"/>
                <a:gd name="connsiteX2407" fmla="*/ 1427488 w 2619292"/>
                <a:gd name="connsiteY2407" fmla="*/ 2122851 h 4848849"/>
                <a:gd name="connsiteX2408" fmla="*/ 1434572 w 2619292"/>
                <a:gd name="connsiteY2408" fmla="*/ 2063815 h 4848849"/>
                <a:gd name="connsiteX2409" fmla="*/ 1439295 w 2619292"/>
                <a:gd name="connsiteY2409" fmla="*/ 2073260 h 4848849"/>
                <a:gd name="connsiteX2410" fmla="*/ 1434572 w 2619292"/>
                <a:gd name="connsiteY2410" fmla="*/ 2063815 h 4848849"/>
                <a:gd name="connsiteX2411" fmla="*/ 1432211 w 2619292"/>
                <a:gd name="connsiteY2411" fmla="*/ 2059092 h 4848849"/>
                <a:gd name="connsiteX2412" fmla="*/ 1434572 w 2619292"/>
                <a:gd name="connsiteY2412" fmla="*/ 2063815 h 4848849"/>
                <a:gd name="connsiteX2413" fmla="*/ 1481801 w 2619292"/>
                <a:gd name="connsiteY2413" fmla="*/ 1846562 h 4848849"/>
                <a:gd name="connsiteX2414" fmla="*/ 1488885 w 2619292"/>
                <a:gd name="connsiteY2414" fmla="*/ 1863093 h 4848849"/>
                <a:gd name="connsiteX2415" fmla="*/ 1481801 w 2619292"/>
                <a:gd name="connsiteY2415" fmla="*/ 1846562 h 4848849"/>
                <a:gd name="connsiteX2416" fmla="*/ 1467632 w 2619292"/>
                <a:gd name="connsiteY2416" fmla="*/ 1874900 h 4848849"/>
                <a:gd name="connsiteX2417" fmla="*/ 1481801 w 2619292"/>
                <a:gd name="connsiteY2417" fmla="*/ 1846562 h 4848849"/>
                <a:gd name="connsiteX2418" fmla="*/ 1505415 w 2619292"/>
                <a:gd name="connsiteY2418" fmla="*/ 1929213 h 4848849"/>
                <a:gd name="connsiteX2419" fmla="*/ 1507777 w 2619292"/>
                <a:gd name="connsiteY2419" fmla="*/ 1917405 h 4848849"/>
                <a:gd name="connsiteX2420" fmla="*/ 1505415 w 2619292"/>
                <a:gd name="connsiteY2420" fmla="*/ 1929213 h 4848849"/>
                <a:gd name="connsiteX2421" fmla="*/ 1507777 w 2619292"/>
                <a:gd name="connsiteY2421" fmla="*/ 1950466 h 4848849"/>
                <a:gd name="connsiteX2422" fmla="*/ 1505415 w 2619292"/>
                <a:gd name="connsiteY2422" fmla="*/ 1929213 h 4848849"/>
                <a:gd name="connsiteX2423" fmla="*/ 1658909 w 2619292"/>
                <a:gd name="connsiteY2423" fmla="*/ 2026031 h 4848849"/>
                <a:gd name="connsiteX2424" fmla="*/ 1658909 w 2619292"/>
                <a:gd name="connsiteY2424" fmla="*/ 2026031 h 4848849"/>
                <a:gd name="connsiteX2425" fmla="*/ 1658909 w 2619292"/>
                <a:gd name="connsiteY2425" fmla="*/ 2026031 h 4848849"/>
                <a:gd name="connsiteX2426" fmla="*/ 1609318 w 2619292"/>
                <a:gd name="connsiteY2426" fmla="*/ 2054369 h 4848849"/>
                <a:gd name="connsiteX2427" fmla="*/ 1604595 w 2619292"/>
                <a:gd name="connsiteY2427" fmla="*/ 2061453 h 4848849"/>
                <a:gd name="connsiteX2428" fmla="*/ 1609318 w 2619292"/>
                <a:gd name="connsiteY2428" fmla="*/ 2054369 h 4848849"/>
                <a:gd name="connsiteX2429" fmla="*/ 1658909 w 2619292"/>
                <a:gd name="connsiteY2429" fmla="*/ 2026031 h 4848849"/>
                <a:gd name="connsiteX2430" fmla="*/ 1658909 w 2619292"/>
                <a:gd name="connsiteY2430" fmla="*/ 2026031 h 4848849"/>
                <a:gd name="connsiteX2431" fmla="*/ 1642379 w 2619292"/>
                <a:gd name="connsiteY2431" fmla="*/ 2068537 h 4848849"/>
                <a:gd name="connsiteX2432" fmla="*/ 1642379 w 2619292"/>
                <a:gd name="connsiteY2432" fmla="*/ 2061453 h 4848849"/>
                <a:gd name="connsiteX2433" fmla="*/ 1642379 w 2619292"/>
                <a:gd name="connsiteY2433" fmla="*/ 2068537 h 4848849"/>
                <a:gd name="connsiteX2434" fmla="*/ 1670716 w 2619292"/>
                <a:gd name="connsiteY2434" fmla="*/ 2047284 h 4848849"/>
                <a:gd name="connsiteX2435" fmla="*/ 1642379 w 2619292"/>
                <a:gd name="connsiteY2435" fmla="*/ 2068537 h 4848849"/>
                <a:gd name="connsiteX2436" fmla="*/ 1590427 w 2619292"/>
                <a:gd name="connsiteY2436" fmla="*/ 2153549 h 4848849"/>
                <a:gd name="connsiteX2437" fmla="*/ 1583343 w 2619292"/>
                <a:gd name="connsiteY2437" fmla="*/ 2146465 h 4848849"/>
                <a:gd name="connsiteX2438" fmla="*/ 1590427 w 2619292"/>
                <a:gd name="connsiteY2438" fmla="*/ 2153549 h 4848849"/>
                <a:gd name="connsiteX2439" fmla="*/ 1614041 w 2619292"/>
                <a:gd name="connsiteY2439" fmla="*/ 2146465 h 4848849"/>
                <a:gd name="connsiteX2440" fmla="*/ 1623487 w 2619292"/>
                <a:gd name="connsiteY2440" fmla="*/ 2096875 h 4848849"/>
                <a:gd name="connsiteX2441" fmla="*/ 1614041 w 2619292"/>
                <a:gd name="connsiteY2441" fmla="*/ 2146465 h 4848849"/>
                <a:gd name="connsiteX2442" fmla="*/ 1590427 w 2619292"/>
                <a:gd name="connsiteY2442" fmla="*/ 2153549 h 4848849"/>
                <a:gd name="connsiteX2443" fmla="*/ 1552644 w 2619292"/>
                <a:gd name="connsiteY2443" fmla="*/ 2273982 h 4848849"/>
                <a:gd name="connsiteX2444" fmla="*/ 1519584 w 2619292"/>
                <a:gd name="connsiteY2444" fmla="*/ 2273982 h 4848849"/>
                <a:gd name="connsiteX2445" fmla="*/ 1512499 w 2619292"/>
                <a:gd name="connsiteY2445" fmla="*/ 2266898 h 4848849"/>
                <a:gd name="connsiteX2446" fmla="*/ 1519584 w 2619292"/>
                <a:gd name="connsiteY2446" fmla="*/ 2273982 h 4848849"/>
                <a:gd name="connsiteX2447" fmla="*/ 1552644 w 2619292"/>
                <a:gd name="connsiteY2447" fmla="*/ 2273982 h 4848849"/>
                <a:gd name="connsiteX2448" fmla="*/ 1592788 w 2619292"/>
                <a:gd name="connsiteY2448" fmla="*/ 2269259 h 4848849"/>
                <a:gd name="connsiteX2449" fmla="*/ 1647101 w 2619292"/>
                <a:gd name="connsiteY2449" fmla="*/ 2314127 h 4848849"/>
                <a:gd name="connsiteX2450" fmla="*/ 1680161 w 2619292"/>
                <a:gd name="connsiteY2450" fmla="*/ 2351910 h 4848849"/>
                <a:gd name="connsiteX2451" fmla="*/ 1680161 w 2619292"/>
                <a:gd name="connsiteY2451" fmla="*/ 2351910 h 4848849"/>
                <a:gd name="connsiteX2452" fmla="*/ 1647101 w 2619292"/>
                <a:gd name="connsiteY2452" fmla="*/ 2314127 h 4848849"/>
                <a:gd name="connsiteX2453" fmla="*/ 1592788 w 2619292"/>
                <a:gd name="connsiteY2453" fmla="*/ 2269259 h 4848849"/>
                <a:gd name="connsiteX2454" fmla="*/ 1552644 w 2619292"/>
                <a:gd name="connsiteY2454" fmla="*/ 2273982 h 4848849"/>
                <a:gd name="connsiteX2455" fmla="*/ 1630571 w 2619292"/>
                <a:gd name="connsiteY2455" fmla="*/ 2824197 h 4848849"/>
                <a:gd name="connsiteX2456" fmla="*/ 1611680 w 2619292"/>
                <a:gd name="connsiteY2456" fmla="*/ 2812390 h 4848849"/>
                <a:gd name="connsiteX2457" fmla="*/ 1595150 w 2619292"/>
                <a:gd name="connsiteY2457" fmla="*/ 2798221 h 4848849"/>
                <a:gd name="connsiteX2458" fmla="*/ 1611680 w 2619292"/>
                <a:gd name="connsiteY2458" fmla="*/ 2812390 h 4848849"/>
                <a:gd name="connsiteX2459" fmla="*/ 1630571 w 2619292"/>
                <a:gd name="connsiteY2459" fmla="*/ 2824197 h 4848849"/>
                <a:gd name="connsiteX2460" fmla="*/ 1597511 w 2619292"/>
                <a:gd name="connsiteY2460" fmla="*/ 2921016 h 4848849"/>
                <a:gd name="connsiteX2461" fmla="*/ 1595150 w 2619292"/>
                <a:gd name="connsiteY2461" fmla="*/ 2923377 h 4848849"/>
                <a:gd name="connsiteX2462" fmla="*/ 1597511 w 2619292"/>
                <a:gd name="connsiteY2462" fmla="*/ 2921016 h 4848849"/>
                <a:gd name="connsiteX2463" fmla="*/ 1618764 w 2619292"/>
                <a:gd name="connsiteY2463" fmla="*/ 2890317 h 4848849"/>
                <a:gd name="connsiteX2464" fmla="*/ 1597511 w 2619292"/>
                <a:gd name="connsiteY2464" fmla="*/ 2921016 h 4848849"/>
                <a:gd name="connsiteX2465" fmla="*/ 1630571 w 2619292"/>
                <a:gd name="connsiteY2465" fmla="*/ 2477066 h 4848849"/>
                <a:gd name="connsiteX2466" fmla="*/ 1486524 w 2619292"/>
                <a:gd name="connsiteY2466" fmla="*/ 2554993 h 4848849"/>
                <a:gd name="connsiteX2467" fmla="*/ 1630571 w 2619292"/>
                <a:gd name="connsiteY2467" fmla="*/ 2477066 h 4848849"/>
                <a:gd name="connsiteX2468" fmla="*/ 1543198 w 2619292"/>
                <a:gd name="connsiteY2468" fmla="*/ 2585692 h 4848849"/>
                <a:gd name="connsiteX2469" fmla="*/ 1540837 w 2619292"/>
                <a:gd name="connsiteY2469" fmla="*/ 2571523 h 4848849"/>
                <a:gd name="connsiteX2470" fmla="*/ 1543198 w 2619292"/>
                <a:gd name="connsiteY2470" fmla="*/ 2585692 h 4848849"/>
                <a:gd name="connsiteX2471" fmla="*/ 1550282 w 2619292"/>
                <a:gd name="connsiteY2471" fmla="*/ 2606945 h 4848849"/>
                <a:gd name="connsiteX2472" fmla="*/ 1543198 w 2619292"/>
                <a:gd name="connsiteY2472" fmla="*/ 2585692 h 4848849"/>
                <a:gd name="connsiteX2473" fmla="*/ 1517222 w 2619292"/>
                <a:gd name="connsiteY2473" fmla="*/ 2245645 h 4848849"/>
                <a:gd name="connsiteX2474" fmla="*/ 1538475 w 2619292"/>
                <a:gd name="connsiteY2474" fmla="*/ 2207862 h 4848849"/>
                <a:gd name="connsiteX2475" fmla="*/ 1517222 w 2619292"/>
                <a:gd name="connsiteY2475" fmla="*/ 2245645 h 4848849"/>
                <a:gd name="connsiteX2476" fmla="*/ 1517222 w 2619292"/>
                <a:gd name="connsiteY2476" fmla="*/ 2245645 h 4848849"/>
                <a:gd name="connsiteX2477" fmla="*/ 1517222 w 2619292"/>
                <a:gd name="connsiteY2477" fmla="*/ 2245645 h 4848849"/>
                <a:gd name="connsiteX2478" fmla="*/ 1580981 w 2619292"/>
                <a:gd name="connsiteY2478" fmla="*/ 2106320 h 4848849"/>
                <a:gd name="connsiteX2479" fmla="*/ 1564451 w 2619292"/>
                <a:gd name="connsiteY2479" fmla="*/ 2092152 h 4848849"/>
                <a:gd name="connsiteX2480" fmla="*/ 1524307 w 2619292"/>
                <a:gd name="connsiteY2480" fmla="*/ 2137019 h 4848849"/>
                <a:gd name="connsiteX2481" fmla="*/ 1564451 w 2619292"/>
                <a:gd name="connsiteY2481" fmla="*/ 2092152 h 4848849"/>
                <a:gd name="connsiteX2482" fmla="*/ 1580981 w 2619292"/>
                <a:gd name="connsiteY2482" fmla="*/ 2106320 h 4848849"/>
                <a:gd name="connsiteX2483" fmla="*/ 1580981 w 2619292"/>
                <a:gd name="connsiteY2483" fmla="*/ 2106320 h 4848849"/>
                <a:gd name="connsiteX2484" fmla="*/ 1472355 w 2619292"/>
                <a:gd name="connsiteY2484" fmla="*/ 2495957 h 4848849"/>
                <a:gd name="connsiteX2485" fmla="*/ 1498331 w 2619292"/>
                <a:gd name="connsiteY2485" fmla="*/ 2491234 h 4848849"/>
                <a:gd name="connsiteX2486" fmla="*/ 1510138 w 2619292"/>
                <a:gd name="connsiteY2486" fmla="*/ 2479427 h 4848849"/>
                <a:gd name="connsiteX2487" fmla="*/ 1510138 w 2619292"/>
                <a:gd name="connsiteY2487" fmla="*/ 2467620 h 4848849"/>
                <a:gd name="connsiteX2488" fmla="*/ 1510138 w 2619292"/>
                <a:gd name="connsiteY2488" fmla="*/ 2479427 h 4848849"/>
                <a:gd name="connsiteX2489" fmla="*/ 1498331 w 2619292"/>
                <a:gd name="connsiteY2489" fmla="*/ 2491234 h 4848849"/>
                <a:gd name="connsiteX2490" fmla="*/ 1472355 w 2619292"/>
                <a:gd name="connsiteY2490" fmla="*/ 2495957 h 4848849"/>
                <a:gd name="connsiteX2491" fmla="*/ 1529030 w 2619292"/>
                <a:gd name="connsiteY2491" fmla="*/ 3107569 h 4848849"/>
                <a:gd name="connsiteX2492" fmla="*/ 1529030 w 2619292"/>
                <a:gd name="connsiteY2492" fmla="*/ 3107569 h 4848849"/>
                <a:gd name="connsiteX2493" fmla="*/ 1536114 w 2619292"/>
                <a:gd name="connsiteY2493" fmla="*/ 3112292 h 4848849"/>
                <a:gd name="connsiteX2494" fmla="*/ 1529030 w 2619292"/>
                <a:gd name="connsiteY2494" fmla="*/ 3107569 h 4848849"/>
                <a:gd name="connsiteX2495" fmla="*/ 1529030 w 2619292"/>
                <a:gd name="connsiteY2495" fmla="*/ 3107569 h 4848849"/>
                <a:gd name="connsiteX2496" fmla="*/ 1533752 w 2619292"/>
                <a:gd name="connsiteY2496" fmla="*/ 3102846 h 4848849"/>
                <a:gd name="connsiteX2497" fmla="*/ 1533752 w 2619292"/>
                <a:gd name="connsiteY2497" fmla="*/ 3102846 h 4848849"/>
                <a:gd name="connsiteX2498" fmla="*/ 1533752 w 2619292"/>
                <a:gd name="connsiteY2498" fmla="*/ 3102846 h 4848849"/>
                <a:gd name="connsiteX2499" fmla="*/ 1533752 w 2619292"/>
                <a:gd name="connsiteY2499" fmla="*/ 3102846 h 4848849"/>
                <a:gd name="connsiteX2500" fmla="*/ 1536114 w 2619292"/>
                <a:gd name="connsiteY2500" fmla="*/ 3053256 h 4848849"/>
                <a:gd name="connsiteX2501" fmla="*/ 1543198 w 2619292"/>
                <a:gd name="connsiteY2501" fmla="*/ 3048533 h 4848849"/>
                <a:gd name="connsiteX2502" fmla="*/ 1536114 w 2619292"/>
                <a:gd name="connsiteY2502" fmla="*/ 3053256 h 4848849"/>
                <a:gd name="connsiteX2503" fmla="*/ 1533752 w 2619292"/>
                <a:gd name="connsiteY2503" fmla="*/ 3055618 h 4848849"/>
                <a:gd name="connsiteX2504" fmla="*/ 1536114 w 2619292"/>
                <a:gd name="connsiteY2504" fmla="*/ 3053256 h 4848849"/>
                <a:gd name="connsiteX2505" fmla="*/ 1592788 w 2619292"/>
                <a:gd name="connsiteY2505" fmla="*/ 2715571 h 4848849"/>
                <a:gd name="connsiteX2506" fmla="*/ 1616403 w 2619292"/>
                <a:gd name="connsiteY2506" fmla="*/ 2748631 h 4848849"/>
                <a:gd name="connsiteX2507" fmla="*/ 1592788 w 2619292"/>
                <a:gd name="connsiteY2507" fmla="*/ 2715571 h 4848849"/>
                <a:gd name="connsiteX2508" fmla="*/ 1540837 w 2619292"/>
                <a:gd name="connsiteY2508" fmla="*/ 2670704 h 4848849"/>
                <a:gd name="connsiteX2509" fmla="*/ 1529030 w 2619292"/>
                <a:gd name="connsiteY2509" fmla="*/ 2651812 h 4848849"/>
                <a:gd name="connsiteX2510" fmla="*/ 1540837 w 2619292"/>
                <a:gd name="connsiteY2510" fmla="*/ 2670704 h 4848849"/>
                <a:gd name="connsiteX2511" fmla="*/ 1592788 w 2619292"/>
                <a:gd name="connsiteY2511" fmla="*/ 2715571 h 4848849"/>
                <a:gd name="connsiteX2512" fmla="*/ 1583343 w 2619292"/>
                <a:gd name="connsiteY2512" fmla="*/ 2852534 h 4848849"/>
                <a:gd name="connsiteX2513" fmla="*/ 1578620 w 2619292"/>
                <a:gd name="connsiteY2513" fmla="*/ 2861980 h 4848849"/>
                <a:gd name="connsiteX2514" fmla="*/ 1583343 w 2619292"/>
                <a:gd name="connsiteY2514" fmla="*/ 2852534 h 4848849"/>
                <a:gd name="connsiteX2515" fmla="*/ 1590427 w 2619292"/>
                <a:gd name="connsiteY2515" fmla="*/ 2843088 h 4848849"/>
                <a:gd name="connsiteX2516" fmla="*/ 1583343 w 2619292"/>
                <a:gd name="connsiteY2516" fmla="*/ 2852534 h 4848849"/>
                <a:gd name="connsiteX2517" fmla="*/ 1602234 w 2619292"/>
                <a:gd name="connsiteY2517" fmla="*/ 3105208 h 4848849"/>
                <a:gd name="connsiteX2518" fmla="*/ 1611680 w 2619292"/>
                <a:gd name="connsiteY2518" fmla="*/ 3095762 h 4848849"/>
                <a:gd name="connsiteX2519" fmla="*/ 1611680 w 2619292"/>
                <a:gd name="connsiteY2519" fmla="*/ 3095762 h 4848849"/>
                <a:gd name="connsiteX2520" fmla="*/ 1602234 w 2619292"/>
                <a:gd name="connsiteY2520" fmla="*/ 3105208 h 4848849"/>
                <a:gd name="connsiteX2521" fmla="*/ 1717944 w 2619292"/>
                <a:gd name="connsiteY2521" fmla="*/ 2939907 h 4848849"/>
                <a:gd name="connsiteX2522" fmla="*/ 1717944 w 2619292"/>
                <a:gd name="connsiteY2522" fmla="*/ 2939907 h 4848849"/>
                <a:gd name="connsiteX2523" fmla="*/ 1684884 w 2619292"/>
                <a:gd name="connsiteY2523" fmla="*/ 2918654 h 4848849"/>
                <a:gd name="connsiteX2524" fmla="*/ 1684884 w 2619292"/>
                <a:gd name="connsiteY2524" fmla="*/ 2918654 h 4848849"/>
                <a:gd name="connsiteX2525" fmla="*/ 1717944 w 2619292"/>
                <a:gd name="connsiteY2525" fmla="*/ 2939907 h 4848849"/>
                <a:gd name="connsiteX2526" fmla="*/ 1708498 w 2619292"/>
                <a:gd name="connsiteY2526" fmla="*/ 2670704 h 4848849"/>
                <a:gd name="connsiteX2527" fmla="*/ 1689607 w 2619292"/>
                <a:gd name="connsiteY2527" fmla="*/ 2649451 h 4848849"/>
                <a:gd name="connsiteX2528" fmla="*/ 1708498 w 2619292"/>
                <a:gd name="connsiteY2528" fmla="*/ 2640005 h 4848849"/>
                <a:gd name="connsiteX2529" fmla="*/ 1689607 w 2619292"/>
                <a:gd name="connsiteY2529" fmla="*/ 2649451 h 4848849"/>
                <a:gd name="connsiteX2530" fmla="*/ 1708498 w 2619292"/>
                <a:gd name="connsiteY2530" fmla="*/ 2670704 h 4848849"/>
                <a:gd name="connsiteX2531" fmla="*/ 1720306 w 2619292"/>
                <a:gd name="connsiteY2531" fmla="*/ 2722655 h 4848849"/>
                <a:gd name="connsiteX2532" fmla="*/ 1720306 w 2619292"/>
                <a:gd name="connsiteY2532" fmla="*/ 2750992 h 4848849"/>
                <a:gd name="connsiteX2533" fmla="*/ 1722667 w 2619292"/>
                <a:gd name="connsiteY2533" fmla="*/ 2793498 h 4848849"/>
                <a:gd name="connsiteX2534" fmla="*/ 1654186 w 2619292"/>
                <a:gd name="connsiteY2534" fmla="*/ 2869064 h 4848849"/>
                <a:gd name="connsiteX2535" fmla="*/ 1632933 w 2619292"/>
                <a:gd name="connsiteY2535" fmla="*/ 2880871 h 4848849"/>
                <a:gd name="connsiteX2536" fmla="*/ 1654186 w 2619292"/>
                <a:gd name="connsiteY2536" fmla="*/ 2869064 h 4848849"/>
                <a:gd name="connsiteX2537" fmla="*/ 1722667 w 2619292"/>
                <a:gd name="connsiteY2537" fmla="*/ 2793498 h 4848849"/>
                <a:gd name="connsiteX2538" fmla="*/ 1720306 w 2619292"/>
                <a:gd name="connsiteY2538" fmla="*/ 2750992 h 4848849"/>
                <a:gd name="connsiteX2539" fmla="*/ 1720306 w 2619292"/>
                <a:gd name="connsiteY2539" fmla="*/ 2722655 h 4848849"/>
                <a:gd name="connsiteX2540" fmla="*/ 1708498 w 2619292"/>
                <a:gd name="connsiteY2540" fmla="*/ 2670704 h 4848849"/>
                <a:gd name="connsiteX2541" fmla="*/ 1699053 w 2619292"/>
                <a:gd name="connsiteY2541" fmla="*/ 2569162 h 4848849"/>
                <a:gd name="connsiteX2542" fmla="*/ 1701414 w 2619292"/>
                <a:gd name="connsiteY2542" fmla="*/ 2583330 h 4848849"/>
                <a:gd name="connsiteX2543" fmla="*/ 1699053 w 2619292"/>
                <a:gd name="connsiteY2543" fmla="*/ 2569162 h 4848849"/>
                <a:gd name="connsiteX2544" fmla="*/ 1696691 w 2619292"/>
                <a:gd name="connsiteY2544" fmla="*/ 2557355 h 4848849"/>
                <a:gd name="connsiteX2545" fmla="*/ 1699053 w 2619292"/>
                <a:gd name="connsiteY2545" fmla="*/ 2569162 h 4848849"/>
                <a:gd name="connsiteX2546" fmla="*/ 1741559 w 2619292"/>
                <a:gd name="connsiteY2546" fmla="*/ 2351910 h 4848849"/>
                <a:gd name="connsiteX2547" fmla="*/ 1741559 w 2619292"/>
                <a:gd name="connsiteY2547" fmla="*/ 2351910 h 4848849"/>
                <a:gd name="connsiteX2548" fmla="*/ 1696691 w 2619292"/>
                <a:gd name="connsiteY2548" fmla="*/ 2295235 h 4848849"/>
                <a:gd name="connsiteX2549" fmla="*/ 1677800 w 2619292"/>
                <a:gd name="connsiteY2549" fmla="*/ 2304681 h 4848849"/>
                <a:gd name="connsiteX2550" fmla="*/ 1673077 w 2619292"/>
                <a:gd name="connsiteY2550" fmla="*/ 2295235 h 4848849"/>
                <a:gd name="connsiteX2551" fmla="*/ 1677800 w 2619292"/>
                <a:gd name="connsiteY2551" fmla="*/ 2304681 h 4848849"/>
                <a:gd name="connsiteX2552" fmla="*/ 1696691 w 2619292"/>
                <a:gd name="connsiteY2552" fmla="*/ 2295235 h 4848849"/>
                <a:gd name="connsiteX2553" fmla="*/ 1741559 w 2619292"/>
                <a:gd name="connsiteY2553" fmla="*/ 2351910 h 4848849"/>
                <a:gd name="connsiteX2554" fmla="*/ 1677800 w 2619292"/>
                <a:gd name="connsiteY2554" fmla="*/ 2222031 h 4848849"/>
                <a:gd name="connsiteX2555" fmla="*/ 1677800 w 2619292"/>
                <a:gd name="connsiteY2555" fmla="*/ 2222031 h 4848849"/>
                <a:gd name="connsiteX2556" fmla="*/ 1710860 w 2619292"/>
                <a:gd name="connsiteY2556" fmla="*/ 2233838 h 4848849"/>
                <a:gd name="connsiteX2557" fmla="*/ 1715583 w 2619292"/>
                <a:gd name="connsiteY2557" fmla="*/ 2240922 h 4848849"/>
                <a:gd name="connsiteX2558" fmla="*/ 1710860 w 2619292"/>
                <a:gd name="connsiteY2558" fmla="*/ 2233838 h 4848849"/>
                <a:gd name="connsiteX2559" fmla="*/ 1710860 w 2619292"/>
                <a:gd name="connsiteY2559" fmla="*/ 2233838 h 4848849"/>
                <a:gd name="connsiteX2560" fmla="*/ 1677800 w 2619292"/>
                <a:gd name="connsiteY2560" fmla="*/ 2222031 h 4848849"/>
                <a:gd name="connsiteX2561" fmla="*/ 1696691 w 2619292"/>
                <a:gd name="connsiteY2561" fmla="*/ 2052007 h 4848849"/>
                <a:gd name="connsiteX2562" fmla="*/ 1720306 w 2619292"/>
                <a:gd name="connsiteY2562" fmla="*/ 2080345 h 4848849"/>
                <a:gd name="connsiteX2563" fmla="*/ 1696691 w 2619292"/>
                <a:gd name="connsiteY2563" fmla="*/ 2052007 h 4848849"/>
                <a:gd name="connsiteX2564" fmla="*/ 1694330 w 2619292"/>
                <a:gd name="connsiteY2564" fmla="*/ 2016586 h 4848849"/>
                <a:gd name="connsiteX2565" fmla="*/ 1696691 w 2619292"/>
                <a:gd name="connsiteY2565" fmla="*/ 2052007 h 4848849"/>
                <a:gd name="connsiteX2566" fmla="*/ 1708498 w 2619292"/>
                <a:gd name="connsiteY2566" fmla="*/ 2262175 h 4848849"/>
                <a:gd name="connsiteX2567" fmla="*/ 1708498 w 2619292"/>
                <a:gd name="connsiteY2567" fmla="*/ 2262175 h 4848849"/>
                <a:gd name="connsiteX2568" fmla="*/ 1708498 w 2619292"/>
                <a:gd name="connsiteY2568" fmla="*/ 2262175 h 4848849"/>
                <a:gd name="connsiteX2569" fmla="*/ 1713222 w 2619292"/>
                <a:gd name="connsiteY2569" fmla="*/ 2252730 h 4848849"/>
                <a:gd name="connsiteX2570" fmla="*/ 1708498 w 2619292"/>
                <a:gd name="connsiteY2570" fmla="*/ 2262175 h 4848849"/>
                <a:gd name="connsiteX2571" fmla="*/ 1677800 w 2619292"/>
                <a:gd name="connsiteY2571" fmla="*/ 2285789 h 4848849"/>
                <a:gd name="connsiteX2572" fmla="*/ 1677800 w 2619292"/>
                <a:gd name="connsiteY2572" fmla="*/ 2285789 h 4848849"/>
                <a:gd name="connsiteX2573" fmla="*/ 1677800 w 2619292"/>
                <a:gd name="connsiteY2573" fmla="*/ 2285789 h 4848849"/>
                <a:gd name="connsiteX2574" fmla="*/ 1677800 w 2619292"/>
                <a:gd name="connsiteY2574" fmla="*/ 2285789 h 4848849"/>
                <a:gd name="connsiteX2575" fmla="*/ 1729752 w 2619292"/>
                <a:gd name="connsiteY2575" fmla="*/ 2085067 h 4848849"/>
                <a:gd name="connsiteX2576" fmla="*/ 1729752 w 2619292"/>
                <a:gd name="connsiteY2576" fmla="*/ 2085067 h 4848849"/>
                <a:gd name="connsiteX2577" fmla="*/ 1729752 w 2619292"/>
                <a:gd name="connsiteY2577" fmla="*/ 2085067 h 4848849"/>
                <a:gd name="connsiteX2578" fmla="*/ 1727390 w 2619292"/>
                <a:gd name="connsiteY2578" fmla="*/ 2063815 h 4848849"/>
                <a:gd name="connsiteX2579" fmla="*/ 1725029 w 2619292"/>
                <a:gd name="connsiteY2579" fmla="*/ 2056730 h 4848849"/>
                <a:gd name="connsiteX2580" fmla="*/ 1727390 w 2619292"/>
                <a:gd name="connsiteY2580" fmla="*/ 2063815 h 4848849"/>
                <a:gd name="connsiteX2581" fmla="*/ 1729752 w 2619292"/>
                <a:gd name="connsiteY2581" fmla="*/ 2085067 h 4848849"/>
                <a:gd name="connsiteX2582" fmla="*/ 1743920 w 2619292"/>
                <a:gd name="connsiteY2582" fmla="*/ 2222031 h 4848849"/>
                <a:gd name="connsiteX2583" fmla="*/ 1736836 w 2619292"/>
                <a:gd name="connsiteY2583" fmla="*/ 2198416 h 4848849"/>
                <a:gd name="connsiteX2584" fmla="*/ 1736836 w 2619292"/>
                <a:gd name="connsiteY2584" fmla="*/ 2198416 h 4848849"/>
                <a:gd name="connsiteX2585" fmla="*/ 1743920 w 2619292"/>
                <a:gd name="connsiteY2585" fmla="*/ 2222031 h 4848849"/>
                <a:gd name="connsiteX2586" fmla="*/ 1727390 w 2619292"/>
                <a:gd name="connsiteY2586" fmla="*/ 1787527 h 4848849"/>
                <a:gd name="connsiteX2587" fmla="*/ 1748643 w 2619292"/>
                <a:gd name="connsiteY2587" fmla="*/ 1799334 h 4848849"/>
                <a:gd name="connsiteX2588" fmla="*/ 1727390 w 2619292"/>
                <a:gd name="connsiteY2588" fmla="*/ 1787527 h 4848849"/>
                <a:gd name="connsiteX2589" fmla="*/ 1727390 w 2619292"/>
                <a:gd name="connsiteY2589" fmla="*/ 1787527 h 4848849"/>
                <a:gd name="connsiteX2590" fmla="*/ 1727390 w 2619292"/>
                <a:gd name="connsiteY2590" fmla="*/ 1787527 h 4848849"/>
                <a:gd name="connsiteX2591" fmla="*/ 1729752 w 2619292"/>
                <a:gd name="connsiteY2591" fmla="*/ 1808779 h 4848849"/>
                <a:gd name="connsiteX2592" fmla="*/ 1727390 w 2619292"/>
                <a:gd name="connsiteY2592" fmla="*/ 1787527 h 4848849"/>
                <a:gd name="connsiteX2593" fmla="*/ 1784065 w 2619292"/>
                <a:gd name="connsiteY2593" fmla="*/ 1773358 h 4848849"/>
                <a:gd name="connsiteX2594" fmla="*/ 1746282 w 2619292"/>
                <a:gd name="connsiteY2594" fmla="*/ 1778081 h 4848849"/>
                <a:gd name="connsiteX2595" fmla="*/ 1727390 w 2619292"/>
                <a:gd name="connsiteY2595" fmla="*/ 1787527 h 4848849"/>
                <a:gd name="connsiteX2596" fmla="*/ 1694330 w 2619292"/>
                <a:gd name="connsiteY2596" fmla="*/ 1789888 h 4848849"/>
                <a:gd name="connsiteX2597" fmla="*/ 1658909 w 2619292"/>
                <a:gd name="connsiteY2597" fmla="*/ 1870177 h 4848849"/>
                <a:gd name="connsiteX2598" fmla="*/ 1663631 w 2619292"/>
                <a:gd name="connsiteY2598" fmla="*/ 1915044 h 4848849"/>
                <a:gd name="connsiteX2599" fmla="*/ 1658909 w 2619292"/>
                <a:gd name="connsiteY2599" fmla="*/ 1870177 h 4848849"/>
                <a:gd name="connsiteX2600" fmla="*/ 1694330 w 2619292"/>
                <a:gd name="connsiteY2600" fmla="*/ 1789888 h 4848849"/>
                <a:gd name="connsiteX2601" fmla="*/ 1727390 w 2619292"/>
                <a:gd name="connsiteY2601" fmla="*/ 1787527 h 4848849"/>
                <a:gd name="connsiteX2602" fmla="*/ 1727390 w 2619292"/>
                <a:gd name="connsiteY2602" fmla="*/ 1787527 h 4848849"/>
                <a:gd name="connsiteX2603" fmla="*/ 1727390 w 2619292"/>
                <a:gd name="connsiteY2603" fmla="*/ 1787527 h 4848849"/>
                <a:gd name="connsiteX2604" fmla="*/ 1746282 w 2619292"/>
                <a:gd name="connsiteY2604" fmla="*/ 1778081 h 4848849"/>
                <a:gd name="connsiteX2605" fmla="*/ 1784065 w 2619292"/>
                <a:gd name="connsiteY2605" fmla="*/ 1773358 h 4848849"/>
                <a:gd name="connsiteX2606" fmla="*/ 1510138 w 2619292"/>
                <a:gd name="connsiteY2606" fmla="*/ 1598612 h 4848849"/>
                <a:gd name="connsiteX2607" fmla="*/ 1477078 w 2619292"/>
                <a:gd name="connsiteY2607" fmla="*/ 1556106 h 4848849"/>
                <a:gd name="connsiteX2608" fmla="*/ 1462909 w 2619292"/>
                <a:gd name="connsiteY2608" fmla="*/ 1537214 h 4848849"/>
                <a:gd name="connsiteX2609" fmla="*/ 1458187 w 2619292"/>
                <a:gd name="connsiteY2609" fmla="*/ 1532492 h 4848849"/>
                <a:gd name="connsiteX2610" fmla="*/ 1462909 w 2619292"/>
                <a:gd name="connsiteY2610" fmla="*/ 1537214 h 4848849"/>
                <a:gd name="connsiteX2611" fmla="*/ 1477078 w 2619292"/>
                <a:gd name="connsiteY2611" fmla="*/ 1556106 h 4848849"/>
                <a:gd name="connsiteX2612" fmla="*/ 1510138 w 2619292"/>
                <a:gd name="connsiteY2612" fmla="*/ 1598612 h 4848849"/>
                <a:gd name="connsiteX2613" fmla="*/ 1514861 w 2619292"/>
                <a:gd name="connsiteY2613" fmla="*/ 1657648 h 4848849"/>
                <a:gd name="connsiteX2614" fmla="*/ 1503054 w 2619292"/>
                <a:gd name="connsiteY2614" fmla="*/ 1676539 h 4848849"/>
                <a:gd name="connsiteX2615" fmla="*/ 1505415 w 2619292"/>
                <a:gd name="connsiteY2615" fmla="*/ 1681262 h 4848849"/>
                <a:gd name="connsiteX2616" fmla="*/ 1503054 w 2619292"/>
                <a:gd name="connsiteY2616" fmla="*/ 1676539 h 4848849"/>
                <a:gd name="connsiteX2617" fmla="*/ 1514861 w 2619292"/>
                <a:gd name="connsiteY2617" fmla="*/ 1657648 h 4848849"/>
                <a:gd name="connsiteX2618" fmla="*/ 1510138 w 2619292"/>
                <a:gd name="connsiteY2618" fmla="*/ 1598612 h 4848849"/>
                <a:gd name="connsiteX2619" fmla="*/ 1439295 w 2619292"/>
                <a:gd name="connsiteY2619" fmla="*/ 1832394 h 4848849"/>
                <a:gd name="connsiteX2620" fmla="*/ 1415681 w 2619292"/>
                <a:gd name="connsiteY2620" fmla="*/ 1891430 h 4848849"/>
                <a:gd name="connsiteX2621" fmla="*/ 1399151 w 2619292"/>
                <a:gd name="connsiteY2621" fmla="*/ 1941020 h 4848849"/>
                <a:gd name="connsiteX2622" fmla="*/ 1384982 w 2619292"/>
                <a:gd name="connsiteY2622" fmla="*/ 1964634 h 4848849"/>
                <a:gd name="connsiteX2623" fmla="*/ 1354283 w 2619292"/>
                <a:gd name="connsiteY2623" fmla="*/ 2009502 h 4848849"/>
                <a:gd name="connsiteX2624" fmla="*/ 1354283 w 2619292"/>
                <a:gd name="connsiteY2624" fmla="*/ 2009502 h 4848849"/>
                <a:gd name="connsiteX2625" fmla="*/ 1384982 w 2619292"/>
                <a:gd name="connsiteY2625" fmla="*/ 1964634 h 4848849"/>
                <a:gd name="connsiteX2626" fmla="*/ 1399151 w 2619292"/>
                <a:gd name="connsiteY2626" fmla="*/ 1941020 h 4848849"/>
                <a:gd name="connsiteX2627" fmla="*/ 1415681 w 2619292"/>
                <a:gd name="connsiteY2627" fmla="*/ 1891430 h 4848849"/>
                <a:gd name="connsiteX2628" fmla="*/ 1439295 w 2619292"/>
                <a:gd name="connsiteY2628" fmla="*/ 1832394 h 4848849"/>
                <a:gd name="connsiteX2629" fmla="*/ 1465271 w 2619292"/>
                <a:gd name="connsiteY2629" fmla="*/ 1747382 h 4848849"/>
                <a:gd name="connsiteX2630" fmla="*/ 1491247 w 2619292"/>
                <a:gd name="connsiteY2630" fmla="*/ 1735575 h 4848849"/>
                <a:gd name="connsiteX2631" fmla="*/ 1465271 w 2619292"/>
                <a:gd name="connsiteY2631" fmla="*/ 1747382 h 4848849"/>
                <a:gd name="connsiteX2632" fmla="*/ 1439295 w 2619292"/>
                <a:gd name="connsiteY2632" fmla="*/ 1832394 h 4848849"/>
                <a:gd name="connsiteX2633" fmla="*/ 1351922 w 2619292"/>
                <a:gd name="connsiteY2633" fmla="*/ 1534853 h 4848849"/>
                <a:gd name="connsiteX2634" fmla="*/ 1356645 w 2619292"/>
                <a:gd name="connsiteY2634" fmla="*/ 1572636 h 4848849"/>
                <a:gd name="connsiteX2635" fmla="*/ 1356645 w 2619292"/>
                <a:gd name="connsiteY2635" fmla="*/ 1574997 h 4848849"/>
                <a:gd name="connsiteX2636" fmla="*/ 1356645 w 2619292"/>
                <a:gd name="connsiteY2636" fmla="*/ 1572636 h 4848849"/>
                <a:gd name="connsiteX2637" fmla="*/ 1375536 w 2619292"/>
                <a:gd name="connsiteY2637" fmla="*/ 1579720 h 4848849"/>
                <a:gd name="connsiteX2638" fmla="*/ 1375536 w 2619292"/>
                <a:gd name="connsiteY2638" fmla="*/ 1579720 h 4848849"/>
                <a:gd name="connsiteX2639" fmla="*/ 1356645 w 2619292"/>
                <a:gd name="connsiteY2639" fmla="*/ 1572636 h 4848849"/>
                <a:gd name="connsiteX2640" fmla="*/ 1351922 w 2619292"/>
                <a:gd name="connsiteY2640" fmla="*/ 1534853 h 4848849"/>
                <a:gd name="connsiteX2641" fmla="*/ 1316500 w 2619292"/>
                <a:gd name="connsiteY2641" fmla="*/ 1466371 h 4848849"/>
                <a:gd name="connsiteX2642" fmla="*/ 1351922 w 2619292"/>
                <a:gd name="connsiteY2642" fmla="*/ 1534853 h 4848849"/>
                <a:gd name="connsiteX2643" fmla="*/ 1311777 w 2619292"/>
                <a:gd name="connsiteY2643" fmla="*/ 1560829 h 4848849"/>
                <a:gd name="connsiteX2644" fmla="*/ 1311777 w 2619292"/>
                <a:gd name="connsiteY2644" fmla="*/ 1560829 h 4848849"/>
                <a:gd name="connsiteX2645" fmla="*/ 1318862 w 2619292"/>
                <a:gd name="connsiteY2645" fmla="*/ 1556106 h 4848849"/>
                <a:gd name="connsiteX2646" fmla="*/ 1311777 w 2619292"/>
                <a:gd name="connsiteY2646" fmla="*/ 1560829 h 4848849"/>
                <a:gd name="connsiteX2647" fmla="*/ 1377898 w 2619292"/>
                <a:gd name="connsiteY2647" fmla="*/ 1322324 h 4848849"/>
                <a:gd name="connsiteX2648" fmla="*/ 1366091 w 2619292"/>
                <a:gd name="connsiteY2648" fmla="*/ 1319962 h 4848849"/>
                <a:gd name="connsiteX2649" fmla="*/ 1377898 w 2619292"/>
                <a:gd name="connsiteY2649" fmla="*/ 1322324 h 4848849"/>
                <a:gd name="connsiteX2650" fmla="*/ 1377898 w 2619292"/>
                <a:gd name="connsiteY2650" fmla="*/ 1322324 h 4848849"/>
                <a:gd name="connsiteX2651" fmla="*/ 1370813 w 2619292"/>
                <a:gd name="connsiteY2651" fmla="*/ 1497070 h 4848849"/>
                <a:gd name="connsiteX2652" fmla="*/ 1382621 w 2619292"/>
                <a:gd name="connsiteY2652" fmla="*/ 1511239 h 4848849"/>
                <a:gd name="connsiteX2653" fmla="*/ 1382621 w 2619292"/>
                <a:gd name="connsiteY2653" fmla="*/ 1511239 h 4848849"/>
                <a:gd name="connsiteX2654" fmla="*/ 1382621 w 2619292"/>
                <a:gd name="connsiteY2654" fmla="*/ 1511239 h 4848849"/>
                <a:gd name="connsiteX2655" fmla="*/ 1370813 w 2619292"/>
                <a:gd name="connsiteY2655" fmla="*/ 1497070 h 4848849"/>
                <a:gd name="connsiteX2656" fmla="*/ 1354283 w 2619292"/>
                <a:gd name="connsiteY2656" fmla="*/ 1648202 h 4848849"/>
                <a:gd name="connsiteX2657" fmla="*/ 1363729 w 2619292"/>
                <a:gd name="connsiteY2657" fmla="*/ 1624587 h 4848849"/>
                <a:gd name="connsiteX2658" fmla="*/ 1354283 w 2619292"/>
                <a:gd name="connsiteY2658" fmla="*/ 1619865 h 4848849"/>
                <a:gd name="connsiteX2659" fmla="*/ 1363729 w 2619292"/>
                <a:gd name="connsiteY2659" fmla="*/ 1624587 h 4848849"/>
                <a:gd name="connsiteX2660" fmla="*/ 1354283 w 2619292"/>
                <a:gd name="connsiteY2660" fmla="*/ 1648202 h 4848849"/>
                <a:gd name="connsiteX2661" fmla="*/ 1354283 w 2619292"/>
                <a:gd name="connsiteY2661" fmla="*/ 1648202 h 4848849"/>
                <a:gd name="connsiteX2662" fmla="*/ 1351922 w 2619292"/>
                <a:gd name="connsiteY2662" fmla="*/ 1681262 h 4848849"/>
                <a:gd name="connsiteX2663" fmla="*/ 1354283 w 2619292"/>
                <a:gd name="connsiteY2663" fmla="*/ 1648202 h 4848849"/>
                <a:gd name="connsiteX2664" fmla="*/ 1325946 w 2619292"/>
                <a:gd name="connsiteY2664" fmla="*/ 1577359 h 4848849"/>
                <a:gd name="connsiteX2665" fmla="*/ 1333030 w 2619292"/>
                <a:gd name="connsiteY2665" fmla="*/ 1574997 h 4848849"/>
                <a:gd name="connsiteX2666" fmla="*/ 1325946 w 2619292"/>
                <a:gd name="connsiteY2666" fmla="*/ 1577359 h 4848849"/>
                <a:gd name="connsiteX2667" fmla="*/ 1318862 w 2619292"/>
                <a:gd name="connsiteY2667" fmla="*/ 1586805 h 4848849"/>
                <a:gd name="connsiteX2668" fmla="*/ 1351922 w 2619292"/>
                <a:gd name="connsiteY2668" fmla="*/ 1610419 h 4848849"/>
                <a:gd name="connsiteX2669" fmla="*/ 1356645 w 2619292"/>
                <a:gd name="connsiteY2669" fmla="*/ 1619865 h 4848849"/>
                <a:gd name="connsiteX2670" fmla="*/ 1351922 w 2619292"/>
                <a:gd name="connsiteY2670" fmla="*/ 1610419 h 4848849"/>
                <a:gd name="connsiteX2671" fmla="*/ 1354283 w 2619292"/>
                <a:gd name="connsiteY2671" fmla="*/ 1596250 h 4848849"/>
                <a:gd name="connsiteX2672" fmla="*/ 1351922 w 2619292"/>
                <a:gd name="connsiteY2672" fmla="*/ 1610419 h 4848849"/>
                <a:gd name="connsiteX2673" fmla="*/ 1318862 w 2619292"/>
                <a:gd name="connsiteY2673" fmla="*/ 1586805 h 4848849"/>
                <a:gd name="connsiteX2674" fmla="*/ 1340115 w 2619292"/>
                <a:gd name="connsiteY2674" fmla="*/ 2233838 h 4848849"/>
                <a:gd name="connsiteX2675" fmla="*/ 1366091 w 2619292"/>
                <a:gd name="connsiteY2675" fmla="*/ 2226754 h 4848849"/>
                <a:gd name="connsiteX2676" fmla="*/ 1420403 w 2619292"/>
                <a:gd name="connsiteY2676" fmla="*/ 2153549 h 4848849"/>
                <a:gd name="connsiteX2677" fmla="*/ 1413319 w 2619292"/>
                <a:gd name="connsiteY2677" fmla="*/ 2151188 h 4848849"/>
                <a:gd name="connsiteX2678" fmla="*/ 1420403 w 2619292"/>
                <a:gd name="connsiteY2678" fmla="*/ 2153549 h 4848849"/>
                <a:gd name="connsiteX2679" fmla="*/ 1366091 w 2619292"/>
                <a:gd name="connsiteY2679" fmla="*/ 2226754 h 4848849"/>
                <a:gd name="connsiteX2680" fmla="*/ 1340115 w 2619292"/>
                <a:gd name="connsiteY2680" fmla="*/ 2233838 h 4848849"/>
                <a:gd name="connsiteX2681" fmla="*/ 1356645 w 2619292"/>
                <a:gd name="connsiteY2681" fmla="*/ 2014224 h 4848849"/>
                <a:gd name="connsiteX2682" fmla="*/ 1356645 w 2619292"/>
                <a:gd name="connsiteY2682" fmla="*/ 2014224 h 4848849"/>
                <a:gd name="connsiteX2683" fmla="*/ 1356645 w 2619292"/>
                <a:gd name="connsiteY2683" fmla="*/ 2014224 h 4848849"/>
                <a:gd name="connsiteX2684" fmla="*/ 1354283 w 2619292"/>
                <a:gd name="connsiteY2684" fmla="*/ 2011863 h 4848849"/>
                <a:gd name="connsiteX2685" fmla="*/ 1354283 w 2619292"/>
                <a:gd name="connsiteY2685" fmla="*/ 2011863 h 4848849"/>
                <a:gd name="connsiteX2686" fmla="*/ 1356645 w 2619292"/>
                <a:gd name="connsiteY2686" fmla="*/ 2014224 h 4848849"/>
                <a:gd name="connsiteX2687" fmla="*/ 1382621 w 2619292"/>
                <a:gd name="connsiteY2687" fmla="*/ 2148826 h 4848849"/>
                <a:gd name="connsiteX2688" fmla="*/ 1382621 w 2619292"/>
                <a:gd name="connsiteY2688" fmla="*/ 2127573 h 4848849"/>
                <a:gd name="connsiteX2689" fmla="*/ 1382621 w 2619292"/>
                <a:gd name="connsiteY2689" fmla="*/ 2127573 h 4848849"/>
                <a:gd name="connsiteX2690" fmla="*/ 1377898 w 2619292"/>
                <a:gd name="connsiteY2690" fmla="*/ 2127573 h 4848849"/>
                <a:gd name="connsiteX2691" fmla="*/ 1382621 w 2619292"/>
                <a:gd name="connsiteY2691" fmla="*/ 2127573 h 4848849"/>
                <a:gd name="connsiteX2692" fmla="*/ 1382621 w 2619292"/>
                <a:gd name="connsiteY2692" fmla="*/ 2127573 h 4848849"/>
                <a:gd name="connsiteX2693" fmla="*/ 1382621 w 2619292"/>
                <a:gd name="connsiteY2693" fmla="*/ 2148826 h 4848849"/>
                <a:gd name="connsiteX2694" fmla="*/ 1384982 w 2619292"/>
                <a:gd name="connsiteY2694" fmla="*/ 2165356 h 4848849"/>
                <a:gd name="connsiteX2695" fmla="*/ 1389705 w 2619292"/>
                <a:gd name="connsiteY2695" fmla="*/ 2165356 h 4848849"/>
                <a:gd name="connsiteX2696" fmla="*/ 1384982 w 2619292"/>
                <a:gd name="connsiteY2696" fmla="*/ 2165356 h 4848849"/>
                <a:gd name="connsiteX2697" fmla="*/ 1382621 w 2619292"/>
                <a:gd name="connsiteY2697" fmla="*/ 2148826 h 4848849"/>
                <a:gd name="connsiteX2698" fmla="*/ 1403873 w 2619292"/>
                <a:gd name="connsiteY2698" fmla="*/ 1464010 h 4848849"/>
                <a:gd name="connsiteX2699" fmla="*/ 1408596 w 2619292"/>
                <a:gd name="connsiteY2699" fmla="*/ 1482901 h 4848849"/>
                <a:gd name="connsiteX2700" fmla="*/ 1418042 w 2619292"/>
                <a:gd name="connsiteY2700" fmla="*/ 1506516 h 4848849"/>
                <a:gd name="connsiteX2701" fmla="*/ 1408596 w 2619292"/>
                <a:gd name="connsiteY2701" fmla="*/ 1482901 h 4848849"/>
                <a:gd name="connsiteX2702" fmla="*/ 1403873 w 2619292"/>
                <a:gd name="connsiteY2702" fmla="*/ 1464010 h 4848849"/>
                <a:gd name="connsiteX2703" fmla="*/ 1418042 w 2619292"/>
                <a:gd name="connsiteY2703" fmla="*/ 1348300 h 4848849"/>
                <a:gd name="connsiteX2704" fmla="*/ 1408596 w 2619292"/>
                <a:gd name="connsiteY2704" fmla="*/ 1338854 h 4848849"/>
                <a:gd name="connsiteX2705" fmla="*/ 1418042 w 2619292"/>
                <a:gd name="connsiteY2705" fmla="*/ 1348300 h 4848849"/>
                <a:gd name="connsiteX2706" fmla="*/ 1403873 w 2619292"/>
                <a:gd name="connsiteY2706" fmla="*/ 1464010 h 4848849"/>
                <a:gd name="connsiteX2707" fmla="*/ 1406235 w 2619292"/>
                <a:gd name="connsiteY2707" fmla="*/ 1310517 h 4848849"/>
                <a:gd name="connsiteX2708" fmla="*/ 1392066 w 2619292"/>
                <a:gd name="connsiteY2708" fmla="*/ 1298709 h 4848849"/>
                <a:gd name="connsiteX2709" fmla="*/ 1392066 w 2619292"/>
                <a:gd name="connsiteY2709" fmla="*/ 1298709 h 4848849"/>
                <a:gd name="connsiteX2710" fmla="*/ 1406235 w 2619292"/>
                <a:gd name="connsiteY2710" fmla="*/ 1310517 h 4848849"/>
                <a:gd name="connsiteX2711" fmla="*/ 1408596 w 2619292"/>
                <a:gd name="connsiteY2711" fmla="*/ 1322324 h 4848849"/>
                <a:gd name="connsiteX2712" fmla="*/ 1406235 w 2619292"/>
                <a:gd name="connsiteY2712" fmla="*/ 1310517 h 4848849"/>
                <a:gd name="connsiteX2713" fmla="*/ 1427488 w 2619292"/>
                <a:gd name="connsiteY2713" fmla="*/ 1338854 h 4848849"/>
                <a:gd name="connsiteX2714" fmla="*/ 1420403 w 2619292"/>
                <a:gd name="connsiteY2714" fmla="*/ 1345938 h 4848849"/>
                <a:gd name="connsiteX2715" fmla="*/ 1427488 w 2619292"/>
                <a:gd name="connsiteY2715" fmla="*/ 1338854 h 4848849"/>
                <a:gd name="connsiteX2716" fmla="*/ 1467632 w 2619292"/>
                <a:gd name="connsiteY2716" fmla="*/ 1232589 h 4848849"/>
                <a:gd name="connsiteX2717" fmla="*/ 1429849 w 2619292"/>
                <a:gd name="connsiteY2717" fmla="*/ 1178276 h 4848849"/>
                <a:gd name="connsiteX2718" fmla="*/ 1408596 w 2619292"/>
                <a:gd name="connsiteY2718" fmla="*/ 1145216 h 4848849"/>
                <a:gd name="connsiteX2719" fmla="*/ 1429849 w 2619292"/>
                <a:gd name="connsiteY2719" fmla="*/ 1178276 h 4848849"/>
                <a:gd name="connsiteX2720" fmla="*/ 1467632 w 2619292"/>
                <a:gd name="connsiteY2720" fmla="*/ 1232589 h 4848849"/>
                <a:gd name="connsiteX2721" fmla="*/ 1420403 w 2619292"/>
                <a:gd name="connsiteY2721" fmla="*/ 1116879 h 4848849"/>
                <a:gd name="connsiteX2722" fmla="*/ 1425126 w 2619292"/>
                <a:gd name="connsiteY2722" fmla="*/ 1105072 h 4848849"/>
                <a:gd name="connsiteX2723" fmla="*/ 1420403 w 2619292"/>
                <a:gd name="connsiteY2723" fmla="*/ 1116879 h 4848849"/>
                <a:gd name="connsiteX2724" fmla="*/ 1420403 w 2619292"/>
                <a:gd name="connsiteY2724" fmla="*/ 1116879 h 4848849"/>
                <a:gd name="connsiteX2725" fmla="*/ 1453464 w 2619292"/>
                <a:gd name="connsiteY2725" fmla="*/ 1003530 h 4848849"/>
                <a:gd name="connsiteX2726" fmla="*/ 1448741 w 2619292"/>
                <a:gd name="connsiteY2726" fmla="*/ 953940 h 4848849"/>
                <a:gd name="connsiteX2727" fmla="*/ 1436934 w 2619292"/>
                <a:gd name="connsiteY2727" fmla="*/ 946855 h 4848849"/>
                <a:gd name="connsiteX2728" fmla="*/ 1448741 w 2619292"/>
                <a:gd name="connsiteY2728" fmla="*/ 953940 h 4848849"/>
                <a:gd name="connsiteX2729" fmla="*/ 1448741 w 2619292"/>
                <a:gd name="connsiteY2729" fmla="*/ 953940 h 4848849"/>
                <a:gd name="connsiteX2730" fmla="*/ 1453464 w 2619292"/>
                <a:gd name="connsiteY2730" fmla="*/ 1003530 h 4848849"/>
                <a:gd name="connsiteX2731" fmla="*/ 1451102 w 2619292"/>
                <a:gd name="connsiteY2731" fmla="*/ 1024783 h 4848849"/>
                <a:gd name="connsiteX2732" fmla="*/ 1453464 w 2619292"/>
                <a:gd name="connsiteY2732" fmla="*/ 1003530 h 4848849"/>
                <a:gd name="connsiteX2733" fmla="*/ 1462909 w 2619292"/>
                <a:gd name="connsiteY2733" fmla="*/ 1298709 h 4848849"/>
                <a:gd name="connsiteX2734" fmla="*/ 1479439 w 2619292"/>
                <a:gd name="connsiteY2734" fmla="*/ 1284541 h 4848849"/>
                <a:gd name="connsiteX2735" fmla="*/ 1462909 w 2619292"/>
                <a:gd name="connsiteY2735" fmla="*/ 1298709 h 4848849"/>
                <a:gd name="connsiteX2736" fmla="*/ 1458187 w 2619292"/>
                <a:gd name="connsiteY2736" fmla="*/ 1322324 h 4848849"/>
                <a:gd name="connsiteX2737" fmla="*/ 1472355 w 2619292"/>
                <a:gd name="connsiteY2737" fmla="*/ 1329408 h 4848849"/>
                <a:gd name="connsiteX2738" fmla="*/ 1479439 w 2619292"/>
                <a:gd name="connsiteY2738" fmla="*/ 1331770 h 4848849"/>
                <a:gd name="connsiteX2739" fmla="*/ 1472355 w 2619292"/>
                <a:gd name="connsiteY2739" fmla="*/ 1329408 h 4848849"/>
                <a:gd name="connsiteX2740" fmla="*/ 1458187 w 2619292"/>
                <a:gd name="connsiteY2740" fmla="*/ 1322324 h 4848849"/>
                <a:gd name="connsiteX2741" fmla="*/ 1481801 w 2619292"/>
                <a:gd name="connsiteY2741" fmla="*/ 1114517 h 4848849"/>
                <a:gd name="connsiteX2742" fmla="*/ 1498331 w 2619292"/>
                <a:gd name="connsiteY2742" fmla="*/ 1105072 h 4848849"/>
                <a:gd name="connsiteX2743" fmla="*/ 1481801 w 2619292"/>
                <a:gd name="connsiteY2743" fmla="*/ 1114517 h 4848849"/>
                <a:gd name="connsiteX2744" fmla="*/ 1474717 w 2619292"/>
                <a:gd name="connsiteY2744" fmla="*/ 1119240 h 4848849"/>
                <a:gd name="connsiteX2745" fmla="*/ 1455825 w 2619292"/>
                <a:gd name="connsiteY2745" fmla="*/ 1126325 h 4848849"/>
                <a:gd name="connsiteX2746" fmla="*/ 1474717 w 2619292"/>
                <a:gd name="connsiteY2746" fmla="*/ 1119240 h 4848849"/>
                <a:gd name="connsiteX2747" fmla="*/ 1481801 w 2619292"/>
                <a:gd name="connsiteY2747" fmla="*/ 1114517 h 4848849"/>
                <a:gd name="connsiteX2748" fmla="*/ 1250380 w 2619292"/>
                <a:gd name="connsiteY2748" fmla="*/ 1567913 h 4848849"/>
                <a:gd name="connsiteX2749" fmla="*/ 1276356 w 2619292"/>
                <a:gd name="connsiteY2749" fmla="*/ 1546660 h 4848849"/>
                <a:gd name="connsiteX2750" fmla="*/ 1292886 w 2619292"/>
                <a:gd name="connsiteY2750" fmla="*/ 1482901 h 4848849"/>
                <a:gd name="connsiteX2751" fmla="*/ 1292886 w 2619292"/>
                <a:gd name="connsiteY2751" fmla="*/ 1452203 h 4848849"/>
                <a:gd name="connsiteX2752" fmla="*/ 1292886 w 2619292"/>
                <a:gd name="connsiteY2752" fmla="*/ 1452203 h 4848849"/>
                <a:gd name="connsiteX2753" fmla="*/ 1292886 w 2619292"/>
                <a:gd name="connsiteY2753" fmla="*/ 1482901 h 4848849"/>
                <a:gd name="connsiteX2754" fmla="*/ 1276356 w 2619292"/>
                <a:gd name="connsiteY2754" fmla="*/ 1546660 h 4848849"/>
                <a:gd name="connsiteX2755" fmla="*/ 1250380 w 2619292"/>
                <a:gd name="connsiteY2755" fmla="*/ 1567913 h 4848849"/>
                <a:gd name="connsiteX2756" fmla="*/ 1245657 w 2619292"/>
                <a:gd name="connsiteY2756" fmla="*/ 1586805 h 4848849"/>
                <a:gd name="connsiteX2757" fmla="*/ 1255103 w 2619292"/>
                <a:gd name="connsiteY2757" fmla="*/ 1593889 h 4848849"/>
                <a:gd name="connsiteX2758" fmla="*/ 1245657 w 2619292"/>
                <a:gd name="connsiteY2758" fmla="*/ 1586805 h 4848849"/>
                <a:gd name="connsiteX2759" fmla="*/ 1250380 w 2619292"/>
                <a:gd name="connsiteY2759" fmla="*/ 1567913 h 4848849"/>
                <a:gd name="connsiteX2760" fmla="*/ 1273995 w 2619292"/>
                <a:gd name="connsiteY2760" fmla="*/ 1286902 h 4848849"/>
                <a:gd name="connsiteX2761" fmla="*/ 1229127 w 2619292"/>
                <a:gd name="connsiteY2761" fmla="*/ 1305794 h 4848849"/>
                <a:gd name="connsiteX2762" fmla="*/ 1273995 w 2619292"/>
                <a:gd name="connsiteY2762" fmla="*/ 1286902 h 4848849"/>
                <a:gd name="connsiteX2763" fmla="*/ 1273995 w 2619292"/>
                <a:gd name="connsiteY2763" fmla="*/ 1286902 h 4848849"/>
                <a:gd name="connsiteX2764" fmla="*/ 1283440 w 2619292"/>
                <a:gd name="connsiteY2764" fmla="*/ 1291625 h 4848849"/>
                <a:gd name="connsiteX2765" fmla="*/ 1273995 w 2619292"/>
                <a:gd name="connsiteY2765" fmla="*/ 1286902 h 4848849"/>
                <a:gd name="connsiteX2766" fmla="*/ 1273995 w 2619292"/>
                <a:gd name="connsiteY2766" fmla="*/ 1286902 h 4848849"/>
                <a:gd name="connsiteX2767" fmla="*/ 1273995 w 2619292"/>
                <a:gd name="connsiteY2767" fmla="*/ 1286902 h 4848849"/>
                <a:gd name="connsiteX2768" fmla="*/ 1281079 w 2619292"/>
                <a:gd name="connsiteY2768" fmla="*/ 1449841 h 4848849"/>
                <a:gd name="connsiteX2769" fmla="*/ 1281079 w 2619292"/>
                <a:gd name="connsiteY2769" fmla="*/ 1449841 h 4848849"/>
                <a:gd name="connsiteX2770" fmla="*/ 1276356 w 2619292"/>
                <a:gd name="connsiteY2770" fmla="*/ 1449841 h 4848849"/>
                <a:gd name="connsiteX2771" fmla="*/ 1281079 w 2619292"/>
                <a:gd name="connsiteY2771" fmla="*/ 1449841 h 4848849"/>
                <a:gd name="connsiteX2772" fmla="*/ 1281079 w 2619292"/>
                <a:gd name="connsiteY2772" fmla="*/ 1449841 h 4848849"/>
                <a:gd name="connsiteX2773" fmla="*/ 1281079 w 2619292"/>
                <a:gd name="connsiteY2773" fmla="*/ 1449841 h 4848849"/>
                <a:gd name="connsiteX2774" fmla="*/ 1231489 w 2619292"/>
                <a:gd name="connsiteY2774" fmla="*/ 1343577 h 4848849"/>
                <a:gd name="connsiteX2775" fmla="*/ 1264549 w 2619292"/>
                <a:gd name="connsiteY2775" fmla="*/ 1336492 h 4848849"/>
                <a:gd name="connsiteX2776" fmla="*/ 1231489 w 2619292"/>
                <a:gd name="connsiteY2776" fmla="*/ 1343577 h 4848849"/>
                <a:gd name="connsiteX2777" fmla="*/ 1307055 w 2619292"/>
                <a:gd name="connsiteY2777" fmla="*/ 1277456 h 4848849"/>
                <a:gd name="connsiteX2778" fmla="*/ 1295247 w 2619292"/>
                <a:gd name="connsiteY2778" fmla="*/ 1298709 h 4848849"/>
                <a:gd name="connsiteX2779" fmla="*/ 1307055 w 2619292"/>
                <a:gd name="connsiteY2779" fmla="*/ 1277456 h 4848849"/>
                <a:gd name="connsiteX2780" fmla="*/ 1245657 w 2619292"/>
                <a:gd name="connsiteY2780" fmla="*/ 1105072 h 4848849"/>
                <a:gd name="connsiteX2781" fmla="*/ 1243296 w 2619292"/>
                <a:gd name="connsiteY2781" fmla="*/ 1138132 h 4848849"/>
                <a:gd name="connsiteX2782" fmla="*/ 1245657 w 2619292"/>
                <a:gd name="connsiteY2782" fmla="*/ 1145216 h 4848849"/>
                <a:gd name="connsiteX2783" fmla="*/ 1243296 w 2619292"/>
                <a:gd name="connsiteY2783" fmla="*/ 1138132 h 4848849"/>
                <a:gd name="connsiteX2784" fmla="*/ 1245657 w 2619292"/>
                <a:gd name="connsiteY2784" fmla="*/ 1105072 h 4848849"/>
                <a:gd name="connsiteX2785" fmla="*/ 1214959 w 2619292"/>
                <a:gd name="connsiteY2785" fmla="*/ 949217 h 4848849"/>
                <a:gd name="connsiteX2786" fmla="*/ 1184260 w 2619292"/>
                <a:gd name="connsiteY2786" fmla="*/ 977554 h 4848849"/>
                <a:gd name="connsiteX2787" fmla="*/ 1177176 w 2619292"/>
                <a:gd name="connsiteY2787" fmla="*/ 984638 h 4848849"/>
                <a:gd name="connsiteX2788" fmla="*/ 1184260 w 2619292"/>
                <a:gd name="connsiteY2788" fmla="*/ 977554 h 4848849"/>
                <a:gd name="connsiteX2789" fmla="*/ 1214959 w 2619292"/>
                <a:gd name="connsiteY2789" fmla="*/ 949217 h 4848849"/>
                <a:gd name="connsiteX2790" fmla="*/ 1184260 w 2619292"/>
                <a:gd name="connsiteY2790" fmla="*/ 864205 h 4848849"/>
                <a:gd name="connsiteX2791" fmla="*/ 1170091 w 2619292"/>
                <a:gd name="connsiteY2791" fmla="*/ 868928 h 4848849"/>
                <a:gd name="connsiteX2792" fmla="*/ 1184260 w 2619292"/>
                <a:gd name="connsiteY2792" fmla="*/ 864205 h 4848849"/>
                <a:gd name="connsiteX2793" fmla="*/ 1188983 w 2619292"/>
                <a:gd name="connsiteY2793" fmla="*/ 883097 h 4848849"/>
                <a:gd name="connsiteX2794" fmla="*/ 1184260 w 2619292"/>
                <a:gd name="connsiteY2794" fmla="*/ 864205 h 4848849"/>
                <a:gd name="connsiteX2795" fmla="*/ 1144116 w 2619292"/>
                <a:gd name="connsiteY2795" fmla="*/ 968108 h 4848849"/>
                <a:gd name="connsiteX2796" fmla="*/ 1125224 w 2619292"/>
                <a:gd name="connsiteY2796" fmla="*/ 1012976 h 4848849"/>
                <a:gd name="connsiteX2797" fmla="*/ 1144116 w 2619292"/>
                <a:gd name="connsiteY2797" fmla="*/ 968108 h 4848849"/>
                <a:gd name="connsiteX2798" fmla="*/ 1144116 w 2619292"/>
                <a:gd name="connsiteY2798" fmla="*/ 968108 h 4848849"/>
                <a:gd name="connsiteX2799" fmla="*/ 1113417 w 2619292"/>
                <a:gd name="connsiteY2799" fmla="*/ 1138132 h 4848849"/>
                <a:gd name="connsiteX2800" fmla="*/ 1151200 w 2619292"/>
                <a:gd name="connsiteY2800" fmla="*/ 1123963 h 4848849"/>
                <a:gd name="connsiteX2801" fmla="*/ 1198429 w 2619292"/>
                <a:gd name="connsiteY2801" fmla="*/ 1114517 h 4848849"/>
                <a:gd name="connsiteX2802" fmla="*/ 1151200 w 2619292"/>
                <a:gd name="connsiteY2802" fmla="*/ 1123963 h 4848849"/>
                <a:gd name="connsiteX2803" fmla="*/ 1113417 w 2619292"/>
                <a:gd name="connsiteY2803" fmla="*/ 1138132 h 4848849"/>
                <a:gd name="connsiteX2804" fmla="*/ 1160646 w 2619292"/>
                <a:gd name="connsiteY2804" fmla="*/ 1197168 h 4848849"/>
                <a:gd name="connsiteX2805" fmla="*/ 1196067 w 2619292"/>
                <a:gd name="connsiteY2805" fmla="*/ 1213698 h 4848849"/>
                <a:gd name="connsiteX2806" fmla="*/ 1271633 w 2619292"/>
                <a:gd name="connsiteY2806" fmla="*/ 1268011 h 4848849"/>
                <a:gd name="connsiteX2807" fmla="*/ 1196067 w 2619292"/>
                <a:gd name="connsiteY2807" fmla="*/ 1213698 h 4848849"/>
                <a:gd name="connsiteX2808" fmla="*/ 1160646 w 2619292"/>
                <a:gd name="connsiteY2808" fmla="*/ 1197168 h 4848849"/>
                <a:gd name="connsiteX2809" fmla="*/ 1210236 w 2619292"/>
                <a:gd name="connsiteY2809" fmla="*/ 1336492 h 4848849"/>
                <a:gd name="connsiteX2810" fmla="*/ 1210236 w 2619292"/>
                <a:gd name="connsiteY2810" fmla="*/ 1336492 h 4848849"/>
                <a:gd name="connsiteX2811" fmla="*/ 1210236 w 2619292"/>
                <a:gd name="connsiteY2811" fmla="*/ 1336492 h 4848849"/>
                <a:gd name="connsiteX2812" fmla="*/ 1210236 w 2619292"/>
                <a:gd name="connsiteY2812" fmla="*/ 1336492 h 4848849"/>
                <a:gd name="connsiteX2813" fmla="*/ 1316500 w 2619292"/>
                <a:gd name="connsiteY2813" fmla="*/ 2429837 h 4848849"/>
                <a:gd name="connsiteX2814" fmla="*/ 1354283 w 2619292"/>
                <a:gd name="connsiteY2814" fmla="*/ 2389693 h 4848849"/>
                <a:gd name="connsiteX2815" fmla="*/ 1382621 w 2619292"/>
                <a:gd name="connsiteY2815" fmla="*/ 2389693 h 4848849"/>
                <a:gd name="connsiteX2816" fmla="*/ 1401512 w 2619292"/>
                <a:gd name="connsiteY2816" fmla="*/ 2380247 h 4848849"/>
                <a:gd name="connsiteX2817" fmla="*/ 1382621 w 2619292"/>
                <a:gd name="connsiteY2817" fmla="*/ 2389693 h 4848849"/>
                <a:gd name="connsiteX2818" fmla="*/ 1354283 w 2619292"/>
                <a:gd name="connsiteY2818" fmla="*/ 2389693 h 4848849"/>
                <a:gd name="connsiteX2819" fmla="*/ 1354283 w 2619292"/>
                <a:gd name="connsiteY2819" fmla="*/ 2389693 h 4848849"/>
                <a:gd name="connsiteX2820" fmla="*/ 1316500 w 2619292"/>
                <a:gd name="connsiteY2820" fmla="*/ 2429837 h 4848849"/>
                <a:gd name="connsiteX2821" fmla="*/ 1318862 w 2619292"/>
                <a:gd name="connsiteY2821" fmla="*/ 2552632 h 4848849"/>
                <a:gd name="connsiteX2822" fmla="*/ 1328308 w 2619292"/>
                <a:gd name="connsiteY2822" fmla="*/ 2540825 h 4848849"/>
                <a:gd name="connsiteX2823" fmla="*/ 1380259 w 2619292"/>
                <a:gd name="connsiteY2823" fmla="*/ 2552632 h 4848849"/>
                <a:gd name="connsiteX2824" fmla="*/ 1436934 w 2619292"/>
                <a:gd name="connsiteY2824" fmla="*/ 2554993 h 4848849"/>
                <a:gd name="connsiteX2825" fmla="*/ 1465271 w 2619292"/>
                <a:gd name="connsiteY2825" fmla="*/ 2512487 h 4848849"/>
                <a:gd name="connsiteX2826" fmla="*/ 1469994 w 2619292"/>
                <a:gd name="connsiteY2826" fmla="*/ 2500680 h 4848849"/>
                <a:gd name="connsiteX2827" fmla="*/ 1465271 w 2619292"/>
                <a:gd name="connsiteY2827" fmla="*/ 2512487 h 4848849"/>
                <a:gd name="connsiteX2828" fmla="*/ 1436934 w 2619292"/>
                <a:gd name="connsiteY2828" fmla="*/ 2554993 h 4848849"/>
                <a:gd name="connsiteX2829" fmla="*/ 1380259 w 2619292"/>
                <a:gd name="connsiteY2829" fmla="*/ 2552632 h 4848849"/>
                <a:gd name="connsiteX2830" fmla="*/ 1328308 w 2619292"/>
                <a:gd name="connsiteY2830" fmla="*/ 2540825 h 4848849"/>
                <a:gd name="connsiteX2831" fmla="*/ 1318862 w 2619292"/>
                <a:gd name="connsiteY2831" fmla="*/ 2552632 h 4848849"/>
                <a:gd name="connsiteX2832" fmla="*/ 1441656 w 2619292"/>
                <a:gd name="connsiteY2832" fmla="*/ 2800582 h 4848849"/>
                <a:gd name="connsiteX2833" fmla="*/ 1441656 w 2619292"/>
                <a:gd name="connsiteY2833" fmla="*/ 2817112 h 4848849"/>
                <a:gd name="connsiteX2834" fmla="*/ 1441656 w 2619292"/>
                <a:gd name="connsiteY2834" fmla="*/ 2800582 h 4848849"/>
                <a:gd name="connsiteX2835" fmla="*/ 1441656 w 2619292"/>
                <a:gd name="connsiteY2835" fmla="*/ 2798221 h 4848849"/>
                <a:gd name="connsiteX2836" fmla="*/ 1441656 w 2619292"/>
                <a:gd name="connsiteY2836" fmla="*/ 2800582 h 4848849"/>
                <a:gd name="connsiteX2837" fmla="*/ 1359006 w 2619292"/>
                <a:gd name="connsiteY2837" fmla="*/ 2566801 h 4848849"/>
                <a:gd name="connsiteX2838" fmla="*/ 1351922 w 2619292"/>
                <a:gd name="connsiteY2838" fmla="*/ 2583330 h 4848849"/>
                <a:gd name="connsiteX2839" fmla="*/ 1359006 w 2619292"/>
                <a:gd name="connsiteY2839" fmla="*/ 2566801 h 4848849"/>
                <a:gd name="connsiteX2840" fmla="*/ 1359006 w 2619292"/>
                <a:gd name="connsiteY2840" fmla="*/ 2566801 h 4848849"/>
                <a:gd name="connsiteX2841" fmla="*/ 1448741 w 2619292"/>
                <a:gd name="connsiteY2841" fmla="*/ 3041449 h 4848849"/>
                <a:gd name="connsiteX2842" fmla="*/ 1446379 w 2619292"/>
                <a:gd name="connsiteY2842" fmla="*/ 3046172 h 4848849"/>
                <a:gd name="connsiteX2843" fmla="*/ 1448741 w 2619292"/>
                <a:gd name="connsiteY2843" fmla="*/ 3041449 h 4848849"/>
                <a:gd name="connsiteX2844" fmla="*/ 1451102 w 2619292"/>
                <a:gd name="connsiteY2844" fmla="*/ 2982413 h 4848849"/>
                <a:gd name="connsiteX2845" fmla="*/ 1436934 w 2619292"/>
                <a:gd name="connsiteY2845" fmla="*/ 2937546 h 4848849"/>
                <a:gd name="connsiteX2846" fmla="*/ 1436934 w 2619292"/>
                <a:gd name="connsiteY2846" fmla="*/ 2937546 h 4848849"/>
                <a:gd name="connsiteX2847" fmla="*/ 1427488 w 2619292"/>
                <a:gd name="connsiteY2847" fmla="*/ 2932823 h 4848849"/>
                <a:gd name="connsiteX2848" fmla="*/ 1427488 w 2619292"/>
                <a:gd name="connsiteY2848" fmla="*/ 2932823 h 4848849"/>
                <a:gd name="connsiteX2849" fmla="*/ 1427488 w 2619292"/>
                <a:gd name="connsiteY2849" fmla="*/ 2932823 h 4848849"/>
                <a:gd name="connsiteX2850" fmla="*/ 1436934 w 2619292"/>
                <a:gd name="connsiteY2850" fmla="*/ 2937546 h 4848849"/>
                <a:gd name="connsiteX2851" fmla="*/ 1451102 w 2619292"/>
                <a:gd name="connsiteY2851" fmla="*/ 2982413 h 4848849"/>
                <a:gd name="connsiteX2852" fmla="*/ 1448741 w 2619292"/>
                <a:gd name="connsiteY2852" fmla="*/ 3041449 h 4848849"/>
                <a:gd name="connsiteX2853" fmla="*/ 1425126 w 2619292"/>
                <a:gd name="connsiteY2853" fmla="*/ 2932823 h 4848849"/>
                <a:gd name="connsiteX2854" fmla="*/ 1408596 w 2619292"/>
                <a:gd name="connsiteY2854" fmla="*/ 2928100 h 4848849"/>
                <a:gd name="connsiteX2855" fmla="*/ 1425126 w 2619292"/>
                <a:gd name="connsiteY2855" fmla="*/ 2932823 h 4848849"/>
                <a:gd name="connsiteX2856" fmla="*/ 1425126 w 2619292"/>
                <a:gd name="connsiteY2856" fmla="*/ 2932823 h 4848849"/>
                <a:gd name="connsiteX2857" fmla="*/ 1472355 w 2619292"/>
                <a:gd name="connsiteY2857" fmla="*/ 2932823 h 4848849"/>
                <a:gd name="connsiteX2858" fmla="*/ 1446379 w 2619292"/>
                <a:gd name="connsiteY2858" fmla="*/ 2937546 h 4848849"/>
                <a:gd name="connsiteX2859" fmla="*/ 1472355 w 2619292"/>
                <a:gd name="connsiteY2859" fmla="*/ 2932823 h 4848849"/>
                <a:gd name="connsiteX2860" fmla="*/ 1380259 w 2619292"/>
                <a:gd name="connsiteY2860" fmla="*/ 3313014 h 4848849"/>
                <a:gd name="connsiteX2861" fmla="*/ 1382621 w 2619292"/>
                <a:gd name="connsiteY2861" fmla="*/ 3341351 h 4848849"/>
                <a:gd name="connsiteX2862" fmla="*/ 1387343 w 2619292"/>
                <a:gd name="connsiteY2862" fmla="*/ 3357881 h 4848849"/>
                <a:gd name="connsiteX2863" fmla="*/ 1382621 w 2619292"/>
                <a:gd name="connsiteY2863" fmla="*/ 3341351 h 4848849"/>
                <a:gd name="connsiteX2864" fmla="*/ 1380259 w 2619292"/>
                <a:gd name="connsiteY2864" fmla="*/ 3313014 h 4848849"/>
                <a:gd name="connsiteX2865" fmla="*/ 1359006 w 2619292"/>
                <a:gd name="connsiteY2865" fmla="*/ 3466507 h 4848849"/>
                <a:gd name="connsiteX2866" fmla="*/ 1351922 w 2619292"/>
                <a:gd name="connsiteY2866" fmla="*/ 3468869 h 4848849"/>
                <a:gd name="connsiteX2867" fmla="*/ 1359006 w 2619292"/>
                <a:gd name="connsiteY2867" fmla="*/ 3466507 h 4848849"/>
                <a:gd name="connsiteX2868" fmla="*/ 1375536 w 2619292"/>
                <a:gd name="connsiteY2868" fmla="*/ 3466507 h 4848849"/>
                <a:gd name="connsiteX2869" fmla="*/ 1359006 w 2619292"/>
                <a:gd name="connsiteY2869" fmla="*/ 3466507 h 4848849"/>
                <a:gd name="connsiteX2870" fmla="*/ 1363729 w 2619292"/>
                <a:gd name="connsiteY2870" fmla="*/ 3572772 h 4848849"/>
                <a:gd name="connsiteX2871" fmla="*/ 1373175 w 2619292"/>
                <a:gd name="connsiteY2871" fmla="*/ 3591663 h 4848849"/>
                <a:gd name="connsiteX2872" fmla="*/ 1399151 w 2619292"/>
                <a:gd name="connsiteY2872" fmla="*/ 3636531 h 4848849"/>
                <a:gd name="connsiteX2873" fmla="*/ 1401512 w 2619292"/>
                <a:gd name="connsiteY2873" fmla="*/ 3638892 h 4848849"/>
                <a:gd name="connsiteX2874" fmla="*/ 1410958 w 2619292"/>
                <a:gd name="connsiteY2874" fmla="*/ 3634169 h 4848849"/>
                <a:gd name="connsiteX2875" fmla="*/ 1401512 w 2619292"/>
                <a:gd name="connsiteY2875" fmla="*/ 3638892 h 4848849"/>
                <a:gd name="connsiteX2876" fmla="*/ 1399151 w 2619292"/>
                <a:gd name="connsiteY2876" fmla="*/ 3636531 h 4848849"/>
                <a:gd name="connsiteX2877" fmla="*/ 1373175 w 2619292"/>
                <a:gd name="connsiteY2877" fmla="*/ 3591663 h 4848849"/>
                <a:gd name="connsiteX2878" fmla="*/ 1363729 w 2619292"/>
                <a:gd name="connsiteY2878" fmla="*/ 3572772 h 4848849"/>
                <a:gd name="connsiteX2879" fmla="*/ 1418042 w 2619292"/>
                <a:gd name="connsiteY2879" fmla="*/ 3209111 h 4848849"/>
                <a:gd name="connsiteX2880" fmla="*/ 1406235 w 2619292"/>
                <a:gd name="connsiteY2880" fmla="*/ 3256340 h 4848849"/>
                <a:gd name="connsiteX2881" fmla="*/ 1399151 w 2619292"/>
                <a:gd name="connsiteY2881" fmla="*/ 3296484 h 4848849"/>
                <a:gd name="connsiteX2882" fmla="*/ 1406235 w 2619292"/>
                <a:gd name="connsiteY2882" fmla="*/ 3256340 h 4848849"/>
                <a:gd name="connsiteX2883" fmla="*/ 1418042 w 2619292"/>
                <a:gd name="connsiteY2883" fmla="*/ 3209111 h 4848849"/>
                <a:gd name="connsiteX2884" fmla="*/ 1453464 w 2619292"/>
                <a:gd name="connsiteY2884" fmla="*/ 3128822 h 4848849"/>
                <a:gd name="connsiteX2885" fmla="*/ 1486524 w 2619292"/>
                <a:gd name="connsiteY2885" fmla="*/ 3161882 h 4848849"/>
                <a:gd name="connsiteX2886" fmla="*/ 1479439 w 2619292"/>
                <a:gd name="connsiteY2886" fmla="*/ 3171328 h 4848849"/>
                <a:gd name="connsiteX2887" fmla="*/ 1486524 w 2619292"/>
                <a:gd name="connsiteY2887" fmla="*/ 3161882 h 4848849"/>
                <a:gd name="connsiteX2888" fmla="*/ 1453464 w 2619292"/>
                <a:gd name="connsiteY2888" fmla="*/ 3128822 h 4848849"/>
                <a:gd name="connsiteX2889" fmla="*/ 1415681 w 2619292"/>
                <a:gd name="connsiteY2889" fmla="*/ 3114653 h 4848849"/>
                <a:gd name="connsiteX2890" fmla="*/ 1382621 w 2619292"/>
                <a:gd name="connsiteY2890" fmla="*/ 3100485 h 4848849"/>
                <a:gd name="connsiteX2891" fmla="*/ 1377898 w 2619292"/>
                <a:gd name="connsiteY2891" fmla="*/ 3081593 h 4848849"/>
                <a:gd name="connsiteX2892" fmla="*/ 1382621 w 2619292"/>
                <a:gd name="connsiteY2892" fmla="*/ 3100485 h 4848849"/>
                <a:gd name="connsiteX2893" fmla="*/ 1415681 w 2619292"/>
                <a:gd name="connsiteY2893" fmla="*/ 3114653 h 4848849"/>
                <a:gd name="connsiteX2894" fmla="*/ 1453464 w 2619292"/>
                <a:gd name="connsiteY2894" fmla="*/ 3128822 h 4848849"/>
                <a:gd name="connsiteX2895" fmla="*/ 1420403 w 2619292"/>
                <a:gd name="connsiteY2895" fmla="*/ 3518459 h 4848849"/>
                <a:gd name="connsiteX2896" fmla="*/ 1427488 w 2619292"/>
                <a:gd name="connsiteY2896" fmla="*/ 3504290 h 4848849"/>
                <a:gd name="connsiteX2897" fmla="*/ 1446379 w 2619292"/>
                <a:gd name="connsiteY2897" fmla="*/ 3442893 h 4848849"/>
                <a:gd name="connsiteX2898" fmla="*/ 1441656 w 2619292"/>
                <a:gd name="connsiteY2898" fmla="*/ 3419279 h 4848849"/>
                <a:gd name="connsiteX2899" fmla="*/ 1432211 w 2619292"/>
                <a:gd name="connsiteY2899" fmla="*/ 3426363 h 4848849"/>
                <a:gd name="connsiteX2900" fmla="*/ 1441656 w 2619292"/>
                <a:gd name="connsiteY2900" fmla="*/ 3419279 h 4848849"/>
                <a:gd name="connsiteX2901" fmla="*/ 1446379 w 2619292"/>
                <a:gd name="connsiteY2901" fmla="*/ 3442893 h 4848849"/>
                <a:gd name="connsiteX2902" fmla="*/ 1427488 w 2619292"/>
                <a:gd name="connsiteY2902" fmla="*/ 3504290 h 4848849"/>
                <a:gd name="connsiteX2903" fmla="*/ 1420403 w 2619292"/>
                <a:gd name="connsiteY2903" fmla="*/ 3518459 h 4848849"/>
                <a:gd name="connsiteX2904" fmla="*/ 1576258 w 2619292"/>
                <a:gd name="connsiteY2904" fmla="*/ 3135906 h 4848849"/>
                <a:gd name="connsiteX2905" fmla="*/ 1576258 w 2619292"/>
                <a:gd name="connsiteY2905" fmla="*/ 3135906 h 4848849"/>
                <a:gd name="connsiteX2906" fmla="*/ 1559728 w 2619292"/>
                <a:gd name="connsiteY2906" fmla="*/ 3140629 h 4848849"/>
                <a:gd name="connsiteX2907" fmla="*/ 1559728 w 2619292"/>
                <a:gd name="connsiteY2907" fmla="*/ 3140629 h 4848849"/>
                <a:gd name="connsiteX2908" fmla="*/ 1576258 w 2619292"/>
                <a:gd name="connsiteY2908" fmla="*/ 3135906 h 4848849"/>
                <a:gd name="connsiteX2909" fmla="*/ 1743920 w 2619292"/>
                <a:gd name="connsiteY2909" fmla="*/ 2994220 h 4848849"/>
                <a:gd name="connsiteX2910" fmla="*/ 1831293 w 2619292"/>
                <a:gd name="connsiteY2910" fmla="*/ 2928100 h 4848849"/>
                <a:gd name="connsiteX2911" fmla="*/ 1743920 w 2619292"/>
                <a:gd name="connsiteY2911" fmla="*/ 2994220 h 4848849"/>
                <a:gd name="connsiteX2912" fmla="*/ 1765173 w 2619292"/>
                <a:gd name="connsiteY2912" fmla="*/ 2290512 h 4848849"/>
                <a:gd name="connsiteX2913" fmla="*/ 1767534 w 2619292"/>
                <a:gd name="connsiteY2913" fmla="*/ 2304681 h 4848849"/>
                <a:gd name="connsiteX2914" fmla="*/ 1781703 w 2619292"/>
                <a:gd name="connsiteY2914" fmla="*/ 2403861 h 4848849"/>
                <a:gd name="connsiteX2915" fmla="*/ 1784065 w 2619292"/>
                <a:gd name="connsiteY2915" fmla="*/ 2420391 h 4848849"/>
                <a:gd name="connsiteX2916" fmla="*/ 1814763 w 2619292"/>
                <a:gd name="connsiteY2916" fmla="*/ 2453452 h 4848849"/>
                <a:gd name="connsiteX2917" fmla="*/ 1807679 w 2619292"/>
                <a:gd name="connsiteY2917" fmla="*/ 2488873 h 4848849"/>
                <a:gd name="connsiteX2918" fmla="*/ 1859631 w 2619292"/>
                <a:gd name="connsiteY2918" fmla="*/ 2552632 h 4848849"/>
                <a:gd name="connsiteX2919" fmla="*/ 1876161 w 2619292"/>
                <a:gd name="connsiteY2919" fmla="*/ 2571523 h 4848849"/>
                <a:gd name="connsiteX2920" fmla="*/ 1871438 w 2619292"/>
                <a:gd name="connsiteY2920" fmla="*/ 2578608 h 4848849"/>
                <a:gd name="connsiteX2921" fmla="*/ 1876161 w 2619292"/>
                <a:gd name="connsiteY2921" fmla="*/ 2571523 h 4848849"/>
                <a:gd name="connsiteX2922" fmla="*/ 1859631 w 2619292"/>
                <a:gd name="connsiteY2922" fmla="*/ 2552632 h 4848849"/>
                <a:gd name="connsiteX2923" fmla="*/ 1807679 w 2619292"/>
                <a:gd name="connsiteY2923" fmla="*/ 2488873 h 4848849"/>
                <a:gd name="connsiteX2924" fmla="*/ 1814763 w 2619292"/>
                <a:gd name="connsiteY2924" fmla="*/ 2453452 h 4848849"/>
                <a:gd name="connsiteX2925" fmla="*/ 1784065 w 2619292"/>
                <a:gd name="connsiteY2925" fmla="*/ 2420391 h 4848849"/>
                <a:gd name="connsiteX2926" fmla="*/ 1781703 w 2619292"/>
                <a:gd name="connsiteY2926" fmla="*/ 2403861 h 4848849"/>
                <a:gd name="connsiteX2927" fmla="*/ 1767534 w 2619292"/>
                <a:gd name="connsiteY2927" fmla="*/ 2304681 h 4848849"/>
                <a:gd name="connsiteX2928" fmla="*/ 1786426 w 2619292"/>
                <a:gd name="connsiteY2928" fmla="*/ 2285789 h 4848849"/>
                <a:gd name="connsiteX2929" fmla="*/ 1786426 w 2619292"/>
                <a:gd name="connsiteY2929" fmla="*/ 2285789 h 4848849"/>
                <a:gd name="connsiteX2930" fmla="*/ 1786426 w 2619292"/>
                <a:gd name="connsiteY2930" fmla="*/ 2285789 h 4848849"/>
                <a:gd name="connsiteX2931" fmla="*/ 1767534 w 2619292"/>
                <a:gd name="connsiteY2931" fmla="*/ 2304681 h 4848849"/>
                <a:gd name="connsiteX2932" fmla="*/ 1765173 w 2619292"/>
                <a:gd name="connsiteY2932" fmla="*/ 2290512 h 4848849"/>
                <a:gd name="connsiteX2933" fmla="*/ 1828932 w 2619292"/>
                <a:gd name="connsiteY2933" fmla="*/ 2155911 h 4848849"/>
                <a:gd name="connsiteX2934" fmla="*/ 1826570 w 2619292"/>
                <a:gd name="connsiteY2934" fmla="*/ 2160633 h 4848849"/>
                <a:gd name="connsiteX2935" fmla="*/ 1828932 w 2619292"/>
                <a:gd name="connsiteY2935" fmla="*/ 2155911 h 4848849"/>
                <a:gd name="connsiteX2936" fmla="*/ 1859631 w 2619292"/>
                <a:gd name="connsiteY2936" fmla="*/ 2160633 h 4848849"/>
                <a:gd name="connsiteX2937" fmla="*/ 1861992 w 2619292"/>
                <a:gd name="connsiteY2937" fmla="*/ 2160633 h 4848849"/>
                <a:gd name="connsiteX2938" fmla="*/ 1859631 w 2619292"/>
                <a:gd name="connsiteY2938" fmla="*/ 2160633 h 4848849"/>
                <a:gd name="connsiteX2939" fmla="*/ 1828932 w 2619292"/>
                <a:gd name="connsiteY2939" fmla="*/ 2155911 h 4848849"/>
                <a:gd name="connsiteX2940" fmla="*/ 1819486 w 2619292"/>
                <a:gd name="connsiteY2940" fmla="*/ 2127573 h 4848849"/>
                <a:gd name="connsiteX2941" fmla="*/ 1828932 w 2619292"/>
                <a:gd name="connsiteY2941" fmla="*/ 2155911 h 4848849"/>
                <a:gd name="connsiteX2942" fmla="*/ 1812402 w 2619292"/>
                <a:gd name="connsiteY2942" fmla="*/ 2205501 h 4848849"/>
                <a:gd name="connsiteX2943" fmla="*/ 1810040 w 2619292"/>
                <a:gd name="connsiteY2943" fmla="*/ 2243284 h 4848849"/>
                <a:gd name="connsiteX2944" fmla="*/ 1812402 w 2619292"/>
                <a:gd name="connsiteY2944" fmla="*/ 2205501 h 4848849"/>
                <a:gd name="connsiteX2945" fmla="*/ 1843101 w 2619292"/>
                <a:gd name="connsiteY2945" fmla="*/ 2198416 h 4848849"/>
                <a:gd name="connsiteX2946" fmla="*/ 1878522 w 2619292"/>
                <a:gd name="connsiteY2946" fmla="*/ 2214946 h 4848849"/>
                <a:gd name="connsiteX2947" fmla="*/ 1878522 w 2619292"/>
                <a:gd name="connsiteY2947" fmla="*/ 2214946 h 4848849"/>
                <a:gd name="connsiteX2948" fmla="*/ 1878522 w 2619292"/>
                <a:gd name="connsiteY2948" fmla="*/ 2214946 h 4848849"/>
                <a:gd name="connsiteX2949" fmla="*/ 1843101 w 2619292"/>
                <a:gd name="connsiteY2949" fmla="*/ 2198416 h 4848849"/>
                <a:gd name="connsiteX2950" fmla="*/ 1850185 w 2619292"/>
                <a:gd name="connsiteY2950" fmla="*/ 2181886 h 4848849"/>
                <a:gd name="connsiteX2951" fmla="*/ 1854908 w 2619292"/>
                <a:gd name="connsiteY2951" fmla="*/ 2174802 h 4848849"/>
                <a:gd name="connsiteX2952" fmla="*/ 1854908 w 2619292"/>
                <a:gd name="connsiteY2952" fmla="*/ 2174802 h 4848849"/>
                <a:gd name="connsiteX2953" fmla="*/ 1850185 w 2619292"/>
                <a:gd name="connsiteY2953" fmla="*/ 2181886 h 4848849"/>
                <a:gd name="connsiteX2954" fmla="*/ 1850185 w 2619292"/>
                <a:gd name="connsiteY2954" fmla="*/ 2181886 h 4848849"/>
                <a:gd name="connsiteX2955" fmla="*/ 1843101 w 2619292"/>
                <a:gd name="connsiteY2955" fmla="*/ 2198416 h 4848849"/>
                <a:gd name="connsiteX2956" fmla="*/ 1812402 w 2619292"/>
                <a:gd name="connsiteY2956" fmla="*/ 2205501 h 4848849"/>
                <a:gd name="connsiteX2957" fmla="*/ 1876161 w 2619292"/>
                <a:gd name="connsiteY2957" fmla="*/ 2165356 h 4848849"/>
                <a:gd name="connsiteX2958" fmla="*/ 1869076 w 2619292"/>
                <a:gd name="connsiteY2958" fmla="*/ 2177163 h 4848849"/>
                <a:gd name="connsiteX2959" fmla="*/ 1876161 w 2619292"/>
                <a:gd name="connsiteY2959" fmla="*/ 2165356 h 4848849"/>
                <a:gd name="connsiteX2960" fmla="*/ 1866715 w 2619292"/>
                <a:gd name="connsiteY2960" fmla="*/ 2158272 h 4848849"/>
                <a:gd name="connsiteX2961" fmla="*/ 1876161 w 2619292"/>
                <a:gd name="connsiteY2961" fmla="*/ 2165356 h 4848849"/>
                <a:gd name="connsiteX2962" fmla="*/ 1878522 w 2619292"/>
                <a:gd name="connsiteY2962" fmla="*/ 2441644 h 4848849"/>
                <a:gd name="connsiteX2963" fmla="*/ 1878522 w 2619292"/>
                <a:gd name="connsiteY2963" fmla="*/ 2472343 h 4848849"/>
                <a:gd name="connsiteX2964" fmla="*/ 1878522 w 2619292"/>
                <a:gd name="connsiteY2964" fmla="*/ 2441644 h 4848849"/>
                <a:gd name="connsiteX2965" fmla="*/ 1883245 w 2619292"/>
                <a:gd name="connsiteY2965" fmla="*/ 2418030 h 4848849"/>
                <a:gd name="connsiteX2966" fmla="*/ 1911582 w 2619292"/>
                <a:gd name="connsiteY2966" fmla="*/ 2356633 h 4848849"/>
                <a:gd name="connsiteX2967" fmla="*/ 1965895 w 2619292"/>
                <a:gd name="connsiteY2967" fmla="*/ 2323573 h 4848849"/>
                <a:gd name="connsiteX2968" fmla="*/ 1977702 w 2619292"/>
                <a:gd name="connsiteY2968" fmla="*/ 2323573 h 4848849"/>
                <a:gd name="connsiteX2969" fmla="*/ 1977702 w 2619292"/>
                <a:gd name="connsiteY2969" fmla="*/ 2323573 h 4848849"/>
                <a:gd name="connsiteX2970" fmla="*/ 1965895 w 2619292"/>
                <a:gd name="connsiteY2970" fmla="*/ 2323573 h 4848849"/>
                <a:gd name="connsiteX2971" fmla="*/ 1911582 w 2619292"/>
                <a:gd name="connsiteY2971" fmla="*/ 2356633 h 4848849"/>
                <a:gd name="connsiteX2972" fmla="*/ 1883245 w 2619292"/>
                <a:gd name="connsiteY2972" fmla="*/ 2418030 h 4848849"/>
                <a:gd name="connsiteX2973" fmla="*/ 1878522 w 2619292"/>
                <a:gd name="connsiteY2973" fmla="*/ 2441644 h 4848849"/>
                <a:gd name="connsiteX2974" fmla="*/ 1906859 w 2619292"/>
                <a:gd name="connsiteY2974" fmla="*/ 2325934 h 4848849"/>
                <a:gd name="connsiteX2975" fmla="*/ 1913944 w 2619292"/>
                <a:gd name="connsiteY2975" fmla="*/ 2321211 h 4848849"/>
                <a:gd name="connsiteX2976" fmla="*/ 1906859 w 2619292"/>
                <a:gd name="connsiteY2976" fmla="*/ 2325934 h 4848849"/>
                <a:gd name="connsiteX2977" fmla="*/ 1897413 w 2619292"/>
                <a:gd name="connsiteY2977" fmla="*/ 2330657 h 4848849"/>
                <a:gd name="connsiteX2978" fmla="*/ 1906859 w 2619292"/>
                <a:gd name="connsiteY2978" fmla="*/ 2325934 h 4848849"/>
                <a:gd name="connsiteX2979" fmla="*/ 2046184 w 2619292"/>
                <a:gd name="connsiteY2979" fmla="*/ 2023670 h 4848849"/>
                <a:gd name="connsiteX2980" fmla="*/ 2027292 w 2619292"/>
                <a:gd name="connsiteY2980" fmla="*/ 1988249 h 4848849"/>
                <a:gd name="connsiteX2981" fmla="*/ 2015485 w 2619292"/>
                <a:gd name="connsiteY2981" fmla="*/ 1983526 h 4848849"/>
                <a:gd name="connsiteX2982" fmla="*/ 2027292 w 2619292"/>
                <a:gd name="connsiteY2982" fmla="*/ 1988249 h 4848849"/>
                <a:gd name="connsiteX2983" fmla="*/ 2046184 w 2619292"/>
                <a:gd name="connsiteY2983" fmla="*/ 2023670 h 4848849"/>
                <a:gd name="connsiteX2984" fmla="*/ 2039099 w 2619292"/>
                <a:gd name="connsiteY2984" fmla="*/ 2052007 h 4848849"/>
                <a:gd name="connsiteX2985" fmla="*/ 2065075 w 2619292"/>
                <a:gd name="connsiteY2985" fmla="*/ 2070899 h 4848849"/>
                <a:gd name="connsiteX2986" fmla="*/ 2039099 w 2619292"/>
                <a:gd name="connsiteY2986" fmla="*/ 2052007 h 4848849"/>
                <a:gd name="connsiteX2987" fmla="*/ 2046184 w 2619292"/>
                <a:gd name="connsiteY2987" fmla="*/ 2023670 h 4848849"/>
                <a:gd name="connsiteX2988" fmla="*/ 2109943 w 2619292"/>
                <a:gd name="connsiteY2988" fmla="*/ 2203139 h 4848849"/>
                <a:gd name="connsiteX2989" fmla="*/ 2121750 w 2619292"/>
                <a:gd name="connsiteY2989" fmla="*/ 2222031 h 4848849"/>
                <a:gd name="connsiteX2990" fmla="*/ 2109943 w 2619292"/>
                <a:gd name="connsiteY2990" fmla="*/ 2203139 h 4848849"/>
                <a:gd name="connsiteX2991" fmla="*/ 2114666 w 2619292"/>
                <a:gd name="connsiteY2991" fmla="*/ 2085067 h 4848849"/>
                <a:gd name="connsiteX2992" fmla="*/ 2121750 w 2619292"/>
                <a:gd name="connsiteY2992" fmla="*/ 2087429 h 4848849"/>
                <a:gd name="connsiteX2993" fmla="*/ 2114666 w 2619292"/>
                <a:gd name="connsiteY2993" fmla="*/ 2085067 h 4848849"/>
                <a:gd name="connsiteX2994" fmla="*/ 2095774 w 2619292"/>
                <a:gd name="connsiteY2994" fmla="*/ 2075622 h 4848849"/>
                <a:gd name="connsiteX2995" fmla="*/ 2114666 w 2619292"/>
                <a:gd name="connsiteY2995" fmla="*/ 2085067 h 4848849"/>
                <a:gd name="connsiteX2996" fmla="*/ 2098135 w 2619292"/>
                <a:gd name="connsiteY2996" fmla="*/ 2330657 h 4848849"/>
                <a:gd name="connsiteX2997" fmla="*/ 2057991 w 2619292"/>
                <a:gd name="connsiteY2997" fmla="*/ 2337741 h 4848849"/>
                <a:gd name="connsiteX2998" fmla="*/ 2036738 w 2619292"/>
                <a:gd name="connsiteY2998" fmla="*/ 2330657 h 4848849"/>
                <a:gd name="connsiteX2999" fmla="*/ 1987148 w 2619292"/>
                <a:gd name="connsiteY2999" fmla="*/ 2328295 h 4848849"/>
                <a:gd name="connsiteX3000" fmla="*/ 2036738 w 2619292"/>
                <a:gd name="connsiteY3000" fmla="*/ 2330657 h 4848849"/>
                <a:gd name="connsiteX3001" fmla="*/ 2057991 w 2619292"/>
                <a:gd name="connsiteY3001" fmla="*/ 2337741 h 4848849"/>
                <a:gd name="connsiteX3002" fmla="*/ 2098135 w 2619292"/>
                <a:gd name="connsiteY3002" fmla="*/ 2330657 h 4848849"/>
                <a:gd name="connsiteX3003" fmla="*/ 2147726 w 2619292"/>
                <a:gd name="connsiteY3003" fmla="*/ 2323573 h 4848849"/>
                <a:gd name="connsiteX3004" fmla="*/ 2098135 w 2619292"/>
                <a:gd name="connsiteY3004" fmla="*/ 2330657 h 4848849"/>
                <a:gd name="connsiteX3005" fmla="*/ 2157171 w 2619292"/>
                <a:gd name="connsiteY3005" fmla="*/ 2177163 h 4848849"/>
                <a:gd name="connsiteX3006" fmla="*/ 2152449 w 2619292"/>
                <a:gd name="connsiteY3006" fmla="*/ 2177163 h 4848849"/>
                <a:gd name="connsiteX3007" fmla="*/ 2157171 w 2619292"/>
                <a:gd name="connsiteY3007" fmla="*/ 2177163 h 4848849"/>
                <a:gd name="connsiteX3008" fmla="*/ 2157171 w 2619292"/>
                <a:gd name="connsiteY3008" fmla="*/ 2177163 h 4848849"/>
                <a:gd name="connsiteX3009" fmla="*/ 2154810 w 2619292"/>
                <a:gd name="connsiteY3009" fmla="*/ 2172441 h 4848849"/>
                <a:gd name="connsiteX3010" fmla="*/ 2157171 w 2619292"/>
                <a:gd name="connsiteY3010" fmla="*/ 2177163 h 4848849"/>
                <a:gd name="connsiteX3011" fmla="*/ 2157171 w 2619292"/>
                <a:gd name="connsiteY3011" fmla="*/ 2177163 h 4848849"/>
                <a:gd name="connsiteX3012" fmla="*/ 2143003 w 2619292"/>
                <a:gd name="connsiteY3012" fmla="*/ 2196055 h 4848849"/>
                <a:gd name="connsiteX3013" fmla="*/ 2143003 w 2619292"/>
                <a:gd name="connsiteY3013" fmla="*/ 2196055 h 4848849"/>
                <a:gd name="connsiteX3014" fmla="*/ 2166617 w 2619292"/>
                <a:gd name="connsiteY3014" fmla="*/ 2214946 h 4848849"/>
                <a:gd name="connsiteX3015" fmla="*/ 2143003 w 2619292"/>
                <a:gd name="connsiteY3015" fmla="*/ 2196055 h 4848849"/>
                <a:gd name="connsiteX3016" fmla="*/ 2199677 w 2619292"/>
                <a:gd name="connsiteY3016" fmla="*/ 2264537 h 4848849"/>
                <a:gd name="connsiteX3017" fmla="*/ 2194954 w 2619292"/>
                <a:gd name="connsiteY3017" fmla="*/ 2269259 h 4848849"/>
                <a:gd name="connsiteX3018" fmla="*/ 2199677 w 2619292"/>
                <a:gd name="connsiteY3018" fmla="*/ 2264537 h 4848849"/>
                <a:gd name="connsiteX3019" fmla="*/ 2190232 w 2619292"/>
                <a:gd name="connsiteY3019" fmla="*/ 2245645 h 4848849"/>
                <a:gd name="connsiteX3020" fmla="*/ 2199677 w 2619292"/>
                <a:gd name="connsiteY3020" fmla="*/ 2264537 h 4848849"/>
                <a:gd name="connsiteX3021" fmla="*/ 2168978 w 2619292"/>
                <a:gd name="connsiteY3021" fmla="*/ 2377885 h 4848849"/>
                <a:gd name="connsiteX3022" fmla="*/ 2147726 w 2619292"/>
                <a:gd name="connsiteY3022" fmla="*/ 2375524 h 4848849"/>
                <a:gd name="connsiteX3023" fmla="*/ 2168978 w 2619292"/>
                <a:gd name="connsiteY3023" fmla="*/ 2377885 h 4848849"/>
                <a:gd name="connsiteX3024" fmla="*/ 2197316 w 2619292"/>
                <a:gd name="connsiteY3024" fmla="*/ 2380247 h 4848849"/>
                <a:gd name="connsiteX3025" fmla="*/ 2197316 w 2619292"/>
                <a:gd name="connsiteY3025" fmla="*/ 2380247 h 4848849"/>
                <a:gd name="connsiteX3026" fmla="*/ 2168978 w 2619292"/>
                <a:gd name="connsiteY3026" fmla="*/ 2377885 h 4848849"/>
                <a:gd name="connsiteX3027" fmla="*/ 2187870 w 2619292"/>
                <a:gd name="connsiteY3027" fmla="*/ 2564439 h 4848849"/>
                <a:gd name="connsiteX3028" fmla="*/ 2187870 w 2619292"/>
                <a:gd name="connsiteY3028" fmla="*/ 2559716 h 4848849"/>
                <a:gd name="connsiteX3029" fmla="*/ 2185509 w 2619292"/>
                <a:gd name="connsiteY3029" fmla="*/ 2552632 h 4848849"/>
                <a:gd name="connsiteX3030" fmla="*/ 2187870 w 2619292"/>
                <a:gd name="connsiteY3030" fmla="*/ 2559716 h 4848849"/>
                <a:gd name="connsiteX3031" fmla="*/ 2187870 w 2619292"/>
                <a:gd name="connsiteY3031" fmla="*/ 2564439 h 4848849"/>
                <a:gd name="connsiteX3032" fmla="*/ 2180786 w 2619292"/>
                <a:gd name="connsiteY3032" fmla="*/ 2576246 h 4848849"/>
                <a:gd name="connsiteX3033" fmla="*/ 2187870 w 2619292"/>
                <a:gd name="connsiteY3033" fmla="*/ 2566801 h 4848849"/>
                <a:gd name="connsiteX3034" fmla="*/ 2180786 w 2619292"/>
                <a:gd name="connsiteY3034" fmla="*/ 2576246 h 4848849"/>
                <a:gd name="connsiteX3035" fmla="*/ 2067437 w 2619292"/>
                <a:gd name="connsiteY3035" fmla="*/ 2682511 h 4848849"/>
                <a:gd name="connsiteX3036" fmla="*/ 2079244 w 2619292"/>
                <a:gd name="connsiteY3036" fmla="*/ 2684872 h 4848849"/>
                <a:gd name="connsiteX3037" fmla="*/ 2098135 w 2619292"/>
                <a:gd name="connsiteY3037" fmla="*/ 2663619 h 4848849"/>
                <a:gd name="connsiteX3038" fmla="*/ 2105220 w 2619292"/>
                <a:gd name="connsiteY3038" fmla="*/ 2644728 h 4848849"/>
                <a:gd name="connsiteX3039" fmla="*/ 2105220 w 2619292"/>
                <a:gd name="connsiteY3039" fmla="*/ 2644728 h 4848849"/>
                <a:gd name="connsiteX3040" fmla="*/ 2098135 w 2619292"/>
                <a:gd name="connsiteY3040" fmla="*/ 2663619 h 4848849"/>
                <a:gd name="connsiteX3041" fmla="*/ 2079244 w 2619292"/>
                <a:gd name="connsiteY3041" fmla="*/ 2684872 h 4848849"/>
                <a:gd name="connsiteX3042" fmla="*/ 2067437 w 2619292"/>
                <a:gd name="connsiteY3042" fmla="*/ 2682511 h 4848849"/>
                <a:gd name="connsiteX3043" fmla="*/ 2069798 w 2619292"/>
                <a:gd name="connsiteY3043" fmla="*/ 2623475 h 4848849"/>
                <a:gd name="connsiteX3044" fmla="*/ 2053268 w 2619292"/>
                <a:gd name="connsiteY3044" fmla="*/ 2585692 h 4848849"/>
                <a:gd name="connsiteX3045" fmla="*/ 2053268 w 2619292"/>
                <a:gd name="connsiteY3045" fmla="*/ 2585692 h 4848849"/>
                <a:gd name="connsiteX3046" fmla="*/ 2069798 w 2619292"/>
                <a:gd name="connsiteY3046" fmla="*/ 2623475 h 4848849"/>
                <a:gd name="connsiteX3047" fmla="*/ 2114666 w 2619292"/>
                <a:gd name="connsiteY3047" fmla="*/ 2602222 h 4848849"/>
                <a:gd name="connsiteX3048" fmla="*/ 2114666 w 2619292"/>
                <a:gd name="connsiteY3048" fmla="*/ 2602222 h 4848849"/>
                <a:gd name="connsiteX3049" fmla="*/ 2114666 w 2619292"/>
                <a:gd name="connsiteY3049" fmla="*/ 2602222 h 4848849"/>
                <a:gd name="connsiteX3050" fmla="*/ 2093413 w 2619292"/>
                <a:gd name="connsiteY3050" fmla="*/ 2597499 h 4848849"/>
                <a:gd name="connsiteX3051" fmla="*/ 2114666 w 2619292"/>
                <a:gd name="connsiteY3051" fmla="*/ 2602222 h 4848849"/>
                <a:gd name="connsiteX3052" fmla="*/ 1975341 w 2619292"/>
                <a:gd name="connsiteY3052" fmla="*/ 2543186 h 4848849"/>
                <a:gd name="connsiteX3053" fmla="*/ 1972980 w 2619292"/>
                <a:gd name="connsiteY3053" fmla="*/ 2517210 h 4848849"/>
                <a:gd name="connsiteX3054" fmla="*/ 1961172 w 2619292"/>
                <a:gd name="connsiteY3054" fmla="*/ 2500680 h 4848849"/>
                <a:gd name="connsiteX3055" fmla="*/ 1972980 w 2619292"/>
                <a:gd name="connsiteY3055" fmla="*/ 2517210 h 4848849"/>
                <a:gd name="connsiteX3056" fmla="*/ 1975341 w 2619292"/>
                <a:gd name="connsiteY3056" fmla="*/ 2543186 h 4848849"/>
                <a:gd name="connsiteX3057" fmla="*/ 2003678 w 2619292"/>
                <a:gd name="connsiteY3057" fmla="*/ 2592776 h 4848849"/>
                <a:gd name="connsiteX3058" fmla="*/ 2003678 w 2619292"/>
                <a:gd name="connsiteY3058" fmla="*/ 2592776 h 4848849"/>
                <a:gd name="connsiteX3059" fmla="*/ 1975341 w 2619292"/>
                <a:gd name="connsiteY3059" fmla="*/ 2543186 h 4848849"/>
                <a:gd name="connsiteX3060" fmla="*/ 1951726 w 2619292"/>
                <a:gd name="connsiteY3060" fmla="*/ 2661258 h 4848849"/>
                <a:gd name="connsiteX3061" fmla="*/ 1937558 w 2619292"/>
                <a:gd name="connsiteY3061" fmla="*/ 2640005 h 4848849"/>
                <a:gd name="connsiteX3062" fmla="*/ 1951726 w 2619292"/>
                <a:gd name="connsiteY3062" fmla="*/ 2661258 h 4848849"/>
                <a:gd name="connsiteX3063" fmla="*/ 1984787 w 2619292"/>
                <a:gd name="connsiteY3063" fmla="*/ 2689595 h 4848849"/>
                <a:gd name="connsiteX3064" fmla="*/ 2001317 w 2619292"/>
                <a:gd name="connsiteY3064" fmla="*/ 2703763 h 4848849"/>
                <a:gd name="connsiteX3065" fmla="*/ 1984787 w 2619292"/>
                <a:gd name="connsiteY3065" fmla="*/ 2689595 h 4848849"/>
                <a:gd name="connsiteX3066" fmla="*/ 1951726 w 2619292"/>
                <a:gd name="connsiteY3066" fmla="*/ 2661258 h 4848849"/>
                <a:gd name="connsiteX3067" fmla="*/ 2017847 w 2619292"/>
                <a:gd name="connsiteY3067" fmla="*/ 2632920 h 4848849"/>
                <a:gd name="connsiteX3068" fmla="*/ 1982425 w 2619292"/>
                <a:gd name="connsiteY3068" fmla="*/ 2644728 h 4848849"/>
                <a:gd name="connsiteX3069" fmla="*/ 2017847 w 2619292"/>
                <a:gd name="connsiteY3069" fmla="*/ 2632920 h 4848849"/>
                <a:gd name="connsiteX3070" fmla="*/ 2055630 w 2619292"/>
                <a:gd name="connsiteY3070" fmla="*/ 2231477 h 4848849"/>
                <a:gd name="connsiteX3071" fmla="*/ 2055630 w 2619292"/>
                <a:gd name="connsiteY3071" fmla="*/ 2231477 h 4848849"/>
                <a:gd name="connsiteX3072" fmla="*/ 2050907 w 2619292"/>
                <a:gd name="connsiteY3072" fmla="*/ 2252730 h 4848849"/>
                <a:gd name="connsiteX3073" fmla="*/ 2055630 w 2619292"/>
                <a:gd name="connsiteY3073" fmla="*/ 2231477 h 4848849"/>
                <a:gd name="connsiteX3074" fmla="*/ 1984787 w 2619292"/>
                <a:gd name="connsiteY3074" fmla="*/ 2125212 h 4848849"/>
                <a:gd name="connsiteX3075" fmla="*/ 1989510 w 2619292"/>
                <a:gd name="connsiteY3075" fmla="*/ 2184248 h 4848849"/>
                <a:gd name="connsiteX3076" fmla="*/ 1994232 w 2619292"/>
                <a:gd name="connsiteY3076" fmla="*/ 2224392 h 4848849"/>
                <a:gd name="connsiteX3077" fmla="*/ 1994232 w 2619292"/>
                <a:gd name="connsiteY3077" fmla="*/ 2236199 h 4848849"/>
                <a:gd name="connsiteX3078" fmla="*/ 1994232 w 2619292"/>
                <a:gd name="connsiteY3078" fmla="*/ 2224392 h 4848849"/>
                <a:gd name="connsiteX3079" fmla="*/ 1994232 w 2619292"/>
                <a:gd name="connsiteY3079" fmla="*/ 2224392 h 4848849"/>
                <a:gd name="connsiteX3080" fmla="*/ 1989510 w 2619292"/>
                <a:gd name="connsiteY3080" fmla="*/ 2184248 h 4848849"/>
                <a:gd name="connsiteX3081" fmla="*/ 1984787 w 2619292"/>
                <a:gd name="connsiteY3081" fmla="*/ 2125212 h 4848849"/>
                <a:gd name="connsiteX3082" fmla="*/ 2055630 w 2619292"/>
                <a:gd name="connsiteY3082" fmla="*/ 2082706 h 4848849"/>
                <a:gd name="connsiteX3083" fmla="*/ 2055630 w 2619292"/>
                <a:gd name="connsiteY3083" fmla="*/ 2082706 h 4848849"/>
                <a:gd name="connsiteX3084" fmla="*/ 1984787 w 2619292"/>
                <a:gd name="connsiteY3084" fmla="*/ 2125212 h 4848849"/>
                <a:gd name="connsiteX3085" fmla="*/ 1972980 w 2619292"/>
                <a:gd name="connsiteY3085" fmla="*/ 2018947 h 4848849"/>
                <a:gd name="connsiteX3086" fmla="*/ 1989510 w 2619292"/>
                <a:gd name="connsiteY3086" fmla="*/ 1952827 h 4848849"/>
                <a:gd name="connsiteX3087" fmla="*/ 1989510 w 2619292"/>
                <a:gd name="connsiteY3087" fmla="*/ 1952827 h 4848849"/>
                <a:gd name="connsiteX3088" fmla="*/ 1972980 w 2619292"/>
                <a:gd name="connsiteY3088" fmla="*/ 2018947 h 4848849"/>
                <a:gd name="connsiteX3089" fmla="*/ 1977702 w 2619292"/>
                <a:gd name="connsiteY3089" fmla="*/ 2037839 h 4848849"/>
                <a:gd name="connsiteX3090" fmla="*/ 1984787 w 2619292"/>
                <a:gd name="connsiteY3090" fmla="*/ 2040200 h 4848849"/>
                <a:gd name="connsiteX3091" fmla="*/ 1977702 w 2619292"/>
                <a:gd name="connsiteY3091" fmla="*/ 2037839 h 4848849"/>
                <a:gd name="connsiteX3092" fmla="*/ 1972980 w 2619292"/>
                <a:gd name="connsiteY3092" fmla="*/ 2018947 h 4848849"/>
                <a:gd name="connsiteX3093" fmla="*/ 1984787 w 2619292"/>
                <a:gd name="connsiteY3093" fmla="*/ 1950466 h 4848849"/>
                <a:gd name="connsiteX3094" fmla="*/ 1954088 w 2619292"/>
                <a:gd name="connsiteY3094" fmla="*/ 1955188 h 4848849"/>
                <a:gd name="connsiteX3095" fmla="*/ 1984787 w 2619292"/>
                <a:gd name="connsiteY3095" fmla="*/ 1950466 h 4848849"/>
                <a:gd name="connsiteX3096" fmla="*/ 1897413 w 2619292"/>
                <a:gd name="connsiteY3096" fmla="*/ 2524295 h 4848849"/>
                <a:gd name="connsiteX3097" fmla="*/ 1880883 w 2619292"/>
                <a:gd name="connsiteY3097" fmla="*/ 2519572 h 4848849"/>
                <a:gd name="connsiteX3098" fmla="*/ 1897413 w 2619292"/>
                <a:gd name="connsiteY3098" fmla="*/ 2524295 h 4848849"/>
                <a:gd name="connsiteX3099" fmla="*/ 1921028 w 2619292"/>
                <a:gd name="connsiteY3099" fmla="*/ 2529017 h 4848849"/>
                <a:gd name="connsiteX3100" fmla="*/ 1897413 w 2619292"/>
                <a:gd name="connsiteY3100" fmla="*/ 2524295 h 4848849"/>
                <a:gd name="connsiteX3101" fmla="*/ 1857269 w 2619292"/>
                <a:gd name="connsiteY3101" fmla="*/ 2273982 h 4848849"/>
                <a:gd name="connsiteX3102" fmla="*/ 1857269 w 2619292"/>
                <a:gd name="connsiteY3102" fmla="*/ 2273982 h 4848849"/>
                <a:gd name="connsiteX3103" fmla="*/ 1859631 w 2619292"/>
                <a:gd name="connsiteY3103" fmla="*/ 2248007 h 4848849"/>
                <a:gd name="connsiteX3104" fmla="*/ 1866715 w 2619292"/>
                <a:gd name="connsiteY3104" fmla="*/ 2238561 h 4848849"/>
                <a:gd name="connsiteX3105" fmla="*/ 1859631 w 2619292"/>
                <a:gd name="connsiteY3105" fmla="*/ 2248007 h 4848849"/>
                <a:gd name="connsiteX3106" fmla="*/ 1857269 w 2619292"/>
                <a:gd name="connsiteY3106" fmla="*/ 2273982 h 4848849"/>
                <a:gd name="connsiteX3107" fmla="*/ 1836016 w 2619292"/>
                <a:gd name="connsiteY3107" fmla="*/ 2342464 h 4848849"/>
                <a:gd name="connsiteX3108" fmla="*/ 1836016 w 2619292"/>
                <a:gd name="connsiteY3108" fmla="*/ 2342464 h 4848849"/>
                <a:gd name="connsiteX3109" fmla="*/ 1871438 w 2619292"/>
                <a:gd name="connsiteY3109" fmla="*/ 2347187 h 4848849"/>
                <a:gd name="connsiteX3110" fmla="*/ 1836016 w 2619292"/>
                <a:gd name="connsiteY3110" fmla="*/ 2342464 h 4848849"/>
                <a:gd name="connsiteX3111" fmla="*/ 1805317 w 2619292"/>
                <a:gd name="connsiteY3111" fmla="*/ 2290512 h 4848849"/>
                <a:gd name="connsiteX3112" fmla="*/ 1824209 w 2619292"/>
                <a:gd name="connsiteY3112" fmla="*/ 2264537 h 4848849"/>
                <a:gd name="connsiteX3113" fmla="*/ 1824209 w 2619292"/>
                <a:gd name="connsiteY3113" fmla="*/ 2264537 h 4848849"/>
                <a:gd name="connsiteX3114" fmla="*/ 1805317 w 2619292"/>
                <a:gd name="connsiteY3114" fmla="*/ 2290512 h 4848849"/>
                <a:gd name="connsiteX3115" fmla="*/ 1847823 w 2619292"/>
                <a:gd name="connsiteY3115" fmla="*/ 2673065 h 4848849"/>
                <a:gd name="connsiteX3116" fmla="*/ 1840739 w 2619292"/>
                <a:gd name="connsiteY3116" fmla="*/ 2680149 h 4848849"/>
                <a:gd name="connsiteX3117" fmla="*/ 1847823 w 2619292"/>
                <a:gd name="connsiteY3117" fmla="*/ 2673065 h 4848849"/>
                <a:gd name="connsiteX3118" fmla="*/ 1843101 w 2619292"/>
                <a:gd name="connsiteY3118" fmla="*/ 2637644 h 4848849"/>
                <a:gd name="connsiteX3119" fmla="*/ 1831293 w 2619292"/>
                <a:gd name="connsiteY3119" fmla="*/ 2630559 h 4848849"/>
                <a:gd name="connsiteX3120" fmla="*/ 1819486 w 2619292"/>
                <a:gd name="connsiteY3120" fmla="*/ 2595138 h 4848849"/>
                <a:gd name="connsiteX3121" fmla="*/ 1833655 w 2619292"/>
                <a:gd name="connsiteY3121" fmla="*/ 2580969 h 4848849"/>
                <a:gd name="connsiteX3122" fmla="*/ 1819486 w 2619292"/>
                <a:gd name="connsiteY3122" fmla="*/ 2595138 h 4848849"/>
                <a:gd name="connsiteX3123" fmla="*/ 1831293 w 2619292"/>
                <a:gd name="connsiteY3123" fmla="*/ 2630559 h 4848849"/>
                <a:gd name="connsiteX3124" fmla="*/ 1843101 w 2619292"/>
                <a:gd name="connsiteY3124" fmla="*/ 2637644 h 4848849"/>
                <a:gd name="connsiteX3125" fmla="*/ 1847823 w 2619292"/>
                <a:gd name="connsiteY3125" fmla="*/ 2673065 h 4848849"/>
                <a:gd name="connsiteX3126" fmla="*/ 1791149 w 2619292"/>
                <a:gd name="connsiteY3126" fmla="*/ 2739185 h 4848849"/>
                <a:gd name="connsiteX3127" fmla="*/ 1772258 w 2619292"/>
                <a:gd name="connsiteY3127" fmla="*/ 2732101 h 4848849"/>
                <a:gd name="connsiteX3128" fmla="*/ 1791149 w 2619292"/>
                <a:gd name="connsiteY3128" fmla="*/ 2739185 h 4848849"/>
                <a:gd name="connsiteX3129" fmla="*/ 1819486 w 2619292"/>
                <a:gd name="connsiteY3129" fmla="*/ 2736824 h 4848849"/>
                <a:gd name="connsiteX3130" fmla="*/ 1791149 w 2619292"/>
                <a:gd name="connsiteY3130" fmla="*/ 2739185 h 4848849"/>
                <a:gd name="connsiteX3131" fmla="*/ 1843101 w 2619292"/>
                <a:gd name="connsiteY3131" fmla="*/ 2720294 h 4848849"/>
                <a:gd name="connsiteX3132" fmla="*/ 1861992 w 2619292"/>
                <a:gd name="connsiteY3132" fmla="*/ 2717932 h 4848849"/>
                <a:gd name="connsiteX3133" fmla="*/ 1861992 w 2619292"/>
                <a:gd name="connsiteY3133" fmla="*/ 2717932 h 4848849"/>
                <a:gd name="connsiteX3134" fmla="*/ 1843101 w 2619292"/>
                <a:gd name="connsiteY3134" fmla="*/ 2720294 h 4848849"/>
                <a:gd name="connsiteX3135" fmla="*/ 1890329 w 2619292"/>
                <a:gd name="connsiteY3135" fmla="*/ 2732101 h 4848849"/>
                <a:gd name="connsiteX3136" fmla="*/ 1970618 w 2619292"/>
                <a:gd name="connsiteY3136" fmla="*/ 2755715 h 4848849"/>
                <a:gd name="connsiteX3137" fmla="*/ 2027292 w 2619292"/>
                <a:gd name="connsiteY3137" fmla="*/ 2788775 h 4848849"/>
                <a:gd name="connsiteX3138" fmla="*/ 2029654 w 2619292"/>
                <a:gd name="connsiteY3138" fmla="*/ 2791137 h 4848849"/>
                <a:gd name="connsiteX3139" fmla="*/ 2027292 w 2619292"/>
                <a:gd name="connsiteY3139" fmla="*/ 2788775 h 4848849"/>
                <a:gd name="connsiteX3140" fmla="*/ 1970618 w 2619292"/>
                <a:gd name="connsiteY3140" fmla="*/ 2755715 h 4848849"/>
                <a:gd name="connsiteX3141" fmla="*/ 1890329 w 2619292"/>
                <a:gd name="connsiteY3141" fmla="*/ 2732101 h 4848849"/>
                <a:gd name="connsiteX3142" fmla="*/ 1859631 w 2619292"/>
                <a:gd name="connsiteY3142" fmla="*/ 2715571 h 4848849"/>
                <a:gd name="connsiteX3143" fmla="*/ 1859631 w 2619292"/>
                <a:gd name="connsiteY3143" fmla="*/ 2715571 h 4848849"/>
                <a:gd name="connsiteX3144" fmla="*/ 1890329 w 2619292"/>
                <a:gd name="connsiteY3144" fmla="*/ 2732101 h 4848849"/>
                <a:gd name="connsiteX3145" fmla="*/ 1930474 w 2619292"/>
                <a:gd name="connsiteY3145" fmla="*/ 3119376 h 4848849"/>
                <a:gd name="connsiteX3146" fmla="*/ 1923389 w 2619292"/>
                <a:gd name="connsiteY3146" fmla="*/ 3159521 h 4848849"/>
                <a:gd name="connsiteX3147" fmla="*/ 1930474 w 2619292"/>
                <a:gd name="connsiteY3147" fmla="*/ 3119376 h 4848849"/>
                <a:gd name="connsiteX3148" fmla="*/ 1951726 w 2619292"/>
                <a:gd name="connsiteY3148" fmla="*/ 3088678 h 4848849"/>
                <a:gd name="connsiteX3149" fmla="*/ 1951726 w 2619292"/>
                <a:gd name="connsiteY3149" fmla="*/ 3088678 h 4848849"/>
                <a:gd name="connsiteX3150" fmla="*/ 1930474 w 2619292"/>
                <a:gd name="connsiteY3150" fmla="*/ 3119376 h 4848849"/>
                <a:gd name="connsiteX3151" fmla="*/ 1949365 w 2619292"/>
                <a:gd name="connsiteY3151" fmla="*/ 3192581 h 4848849"/>
                <a:gd name="connsiteX3152" fmla="*/ 1944642 w 2619292"/>
                <a:gd name="connsiteY3152" fmla="*/ 3183135 h 4848849"/>
                <a:gd name="connsiteX3153" fmla="*/ 1949365 w 2619292"/>
                <a:gd name="connsiteY3153" fmla="*/ 3192581 h 4848849"/>
                <a:gd name="connsiteX3154" fmla="*/ 1954088 w 2619292"/>
                <a:gd name="connsiteY3154" fmla="*/ 3204388 h 4848849"/>
                <a:gd name="connsiteX3155" fmla="*/ 1949365 w 2619292"/>
                <a:gd name="connsiteY3155" fmla="*/ 3192581 h 4848849"/>
                <a:gd name="connsiteX3156" fmla="*/ 2114666 w 2619292"/>
                <a:gd name="connsiteY3156" fmla="*/ 2970606 h 4848849"/>
                <a:gd name="connsiteX3157" fmla="*/ 2109943 w 2619292"/>
                <a:gd name="connsiteY3157" fmla="*/ 2975329 h 4848849"/>
                <a:gd name="connsiteX3158" fmla="*/ 2109943 w 2619292"/>
                <a:gd name="connsiteY3158" fmla="*/ 2975329 h 4848849"/>
                <a:gd name="connsiteX3159" fmla="*/ 2114666 w 2619292"/>
                <a:gd name="connsiteY3159" fmla="*/ 2970606 h 4848849"/>
                <a:gd name="connsiteX3160" fmla="*/ 2107581 w 2619292"/>
                <a:gd name="connsiteY3160" fmla="*/ 2963521 h 4848849"/>
                <a:gd name="connsiteX3161" fmla="*/ 2107581 w 2619292"/>
                <a:gd name="connsiteY3161" fmla="*/ 2963521 h 4848849"/>
                <a:gd name="connsiteX3162" fmla="*/ 2114666 w 2619292"/>
                <a:gd name="connsiteY3162" fmla="*/ 2970606 h 4848849"/>
                <a:gd name="connsiteX3163" fmla="*/ 2060353 w 2619292"/>
                <a:gd name="connsiteY3163" fmla="*/ 2769884 h 4848849"/>
                <a:gd name="connsiteX3164" fmla="*/ 2060353 w 2619292"/>
                <a:gd name="connsiteY3164" fmla="*/ 2769884 h 4848849"/>
                <a:gd name="connsiteX3165" fmla="*/ 2057991 w 2619292"/>
                <a:gd name="connsiteY3165" fmla="*/ 2765161 h 4848849"/>
                <a:gd name="connsiteX3166" fmla="*/ 2060353 w 2619292"/>
                <a:gd name="connsiteY3166" fmla="*/ 2769884 h 4848849"/>
                <a:gd name="connsiteX3167" fmla="*/ 2246906 w 2619292"/>
                <a:gd name="connsiteY3167" fmla="*/ 2545547 h 4848849"/>
                <a:gd name="connsiteX3168" fmla="*/ 2239822 w 2619292"/>
                <a:gd name="connsiteY3168" fmla="*/ 2552632 h 4848849"/>
                <a:gd name="connsiteX3169" fmla="*/ 2239822 w 2619292"/>
                <a:gd name="connsiteY3169" fmla="*/ 2552632 h 4848849"/>
                <a:gd name="connsiteX3170" fmla="*/ 2246906 w 2619292"/>
                <a:gd name="connsiteY3170" fmla="*/ 2545547 h 4848849"/>
                <a:gd name="connsiteX3171" fmla="*/ 2237460 w 2619292"/>
                <a:gd name="connsiteY3171" fmla="*/ 2559716 h 4848849"/>
                <a:gd name="connsiteX3172" fmla="*/ 2237460 w 2619292"/>
                <a:gd name="connsiteY3172" fmla="*/ 2559716 h 4848849"/>
                <a:gd name="connsiteX3173" fmla="*/ 2237460 w 2619292"/>
                <a:gd name="connsiteY3173" fmla="*/ 2559716 h 4848849"/>
                <a:gd name="connsiteX3174" fmla="*/ 2237460 w 2619292"/>
                <a:gd name="connsiteY3174" fmla="*/ 2559716 h 4848849"/>
                <a:gd name="connsiteX3175" fmla="*/ 2171340 w 2619292"/>
                <a:gd name="connsiteY3175" fmla="*/ 2647089 h 4848849"/>
                <a:gd name="connsiteX3176" fmla="*/ 2145364 w 2619292"/>
                <a:gd name="connsiteY3176" fmla="*/ 2677788 h 4848849"/>
                <a:gd name="connsiteX3177" fmla="*/ 2133557 w 2619292"/>
                <a:gd name="connsiteY3177" fmla="*/ 2689595 h 4848849"/>
                <a:gd name="connsiteX3178" fmla="*/ 2095774 w 2619292"/>
                <a:gd name="connsiteY3178" fmla="*/ 2722655 h 4848849"/>
                <a:gd name="connsiteX3179" fmla="*/ 2067437 w 2619292"/>
                <a:gd name="connsiteY3179" fmla="*/ 2748631 h 4848849"/>
                <a:gd name="connsiteX3180" fmla="*/ 2060353 w 2619292"/>
                <a:gd name="connsiteY3180" fmla="*/ 2765161 h 4848849"/>
                <a:gd name="connsiteX3181" fmla="*/ 2067437 w 2619292"/>
                <a:gd name="connsiteY3181" fmla="*/ 2748631 h 4848849"/>
                <a:gd name="connsiteX3182" fmla="*/ 2095774 w 2619292"/>
                <a:gd name="connsiteY3182" fmla="*/ 2722655 h 4848849"/>
                <a:gd name="connsiteX3183" fmla="*/ 2133557 w 2619292"/>
                <a:gd name="connsiteY3183" fmla="*/ 2689595 h 4848849"/>
                <a:gd name="connsiteX3184" fmla="*/ 2145364 w 2619292"/>
                <a:gd name="connsiteY3184" fmla="*/ 2677788 h 4848849"/>
                <a:gd name="connsiteX3185" fmla="*/ 2171340 w 2619292"/>
                <a:gd name="connsiteY3185" fmla="*/ 2647089 h 4848849"/>
                <a:gd name="connsiteX3186" fmla="*/ 2239822 w 2619292"/>
                <a:gd name="connsiteY3186" fmla="*/ 2559716 h 4848849"/>
                <a:gd name="connsiteX3187" fmla="*/ 2239822 w 2619292"/>
                <a:gd name="connsiteY3187" fmla="*/ 2559716 h 4848849"/>
                <a:gd name="connsiteX3188" fmla="*/ 2171340 w 2619292"/>
                <a:gd name="connsiteY3188" fmla="*/ 2647089 h 4848849"/>
                <a:gd name="connsiteX3189" fmla="*/ 2140641 w 2619292"/>
                <a:gd name="connsiteY3189" fmla="*/ 1830032 h 4848849"/>
                <a:gd name="connsiteX3190" fmla="*/ 2081605 w 2619292"/>
                <a:gd name="connsiteY3190" fmla="*/ 1884345 h 4848849"/>
                <a:gd name="connsiteX3191" fmla="*/ 2107581 w 2619292"/>
                <a:gd name="connsiteY3191" fmla="*/ 1917405 h 4848849"/>
                <a:gd name="connsiteX3192" fmla="*/ 2109943 w 2619292"/>
                <a:gd name="connsiteY3192" fmla="*/ 1948104 h 4848849"/>
                <a:gd name="connsiteX3193" fmla="*/ 2095774 w 2619292"/>
                <a:gd name="connsiteY3193" fmla="*/ 1955188 h 4848849"/>
                <a:gd name="connsiteX3194" fmla="*/ 2109943 w 2619292"/>
                <a:gd name="connsiteY3194" fmla="*/ 1948104 h 4848849"/>
                <a:gd name="connsiteX3195" fmla="*/ 2107581 w 2619292"/>
                <a:gd name="connsiteY3195" fmla="*/ 1917405 h 4848849"/>
                <a:gd name="connsiteX3196" fmla="*/ 2081605 w 2619292"/>
                <a:gd name="connsiteY3196" fmla="*/ 1884345 h 4848849"/>
                <a:gd name="connsiteX3197" fmla="*/ 2140641 w 2619292"/>
                <a:gd name="connsiteY3197" fmla="*/ 1830032 h 4848849"/>
                <a:gd name="connsiteX3198" fmla="*/ 2157171 w 2619292"/>
                <a:gd name="connsiteY3198" fmla="*/ 1827671 h 4848849"/>
                <a:gd name="connsiteX3199" fmla="*/ 2140641 w 2619292"/>
                <a:gd name="connsiteY3199" fmla="*/ 1830032 h 4848849"/>
                <a:gd name="connsiteX3200" fmla="*/ 2065075 w 2619292"/>
                <a:gd name="connsiteY3200" fmla="*/ 2113405 h 4848849"/>
                <a:gd name="connsiteX3201" fmla="*/ 2102859 w 2619292"/>
                <a:gd name="connsiteY3201" fmla="*/ 2158272 h 4848849"/>
                <a:gd name="connsiteX3202" fmla="*/ 2107581 w 2619292"/>
                <a:gd name="connsiteY3202" fmla="*/ 2162995 h 4848849"/>
                <a:gd name="connsiteX3203" fmla="*/ 2102859 w 2619292"/>
                <a:gd name="connsiteY3203" fmla="*/ 2158272 h 4848849"/>
                <a:gd name="connsiteX3204" fmla="*/ 2065075 w 2619292"/>
                <a:gd name="connsiteY3204" fmla="*/ 2113405 h 4848849"/>
                <a:gd name="connsiteX3205" fmla="*/ 2069798 w 2619292"/>
                <a:gd name="connsiteY3205" fmla="*/ 1941020 h 4848849"/>
                <a:gd name="connsiteX3206" fmla="*/ 2053268 w 2619292"/>
                <a:gd name="connsiteY3206" fmla="*/ 1943381 h 4848849"/>
                <a:gd name="connsiteX3207" fmla="*/ 2069798 w 2619292"/>
                <a:gd name="connsiteY3207" fmla="*/ 1941020 h 4848849"/>
                <a:gd name="connsiteX3208" fmla="*/ 2072160 w 2619292"/>
                <a:gd name="connsiteY3208" fmla="*/ 1523046 h 4848849"/>
                <a:gd name="connsiteX3209" fmla="*/ 2036738 w 2619292"/>
                <a:gd name="connsiteY3209" fmla="*/ 1511239 h 4848849"/>
                <a:gd name="connsiteX3210" fmla="*/ 2006040 w 2619292"/>
                <a:gd name="connsiteY3210" fmla="*/ 1525407 h 4848849"/>
                <a:gd name="connsiteX3211" fmla="*/ 2001317 w 2619292"/>
                <a:gd name="connsiteY3211" fmla="*/ 1553744 h 4848849"/>
                <a:gd name="connsiteX3212" fmla="*/ 2006040 w 2619292"/>
                <a:gd name="connsiteY3212" fmla="*/ 1525407 h 4848849"/>
                <a:gd name="connsiteX3213" fmla="*/ 2036738 w 2619292"/>
                <a:gd name="connsiteY3213" fmla="*/ 1511239 h 4848849"/>
                <a:gd name="connsiteX3214" fmla="*/ 2072160 w 2619292"/>
                <a:gd name="connsiteY3214" fmla="*/ 1523046 h 4848849"/>
                <a:gd name="connsiteX3215" fmla="*/ 1996594 w 2619292"/>
                <a:gd name="connsiteY3215" fmla="*/ 1952827 h 4848849"/>
                <a:gd name="connsiteX3216" fmla="*/ 2036738 w 2619292"/>
                <a:gd name="connsiteY3216" fmla="*/ 1941020 h 4848849"/>
                <a:gd name="connsiteX3217" fmla="*/ 1996594 w 2619292"/>
                <a:gd name="connsiteY3217" fmla="*/ 1952827 h 4848849"/>
                <a:gd name="connsiteX3218" fmla="*/ 1904498 w 2619292"/>
                <a:gd name="connsiteY3218" fmla="*/ 1688346 h 4848849"/>
                <a:gd name="connsiteX3219" fmla="*/ 1904498 w 2619292"/>
                <a:gd name="connsiteY3219" fmla="*/ 1688346 h 4848849"/>
                <a:gd name="connsiteX3220" fmla="*/ 1916305 w 2619292"/>
                <a:gd name="connsiteY3220" fmla="*/ 1702515 h 4848849"/>
                <a:gd name="connsiteX3221" fmla="*/ 1904498 w 2619292"/>
                <a:gd name="connsiteY3221" fmla="*/ 1688346 h 4848849"/>
                <a:gd name="connsiteX3222" fmla="*/ 1904498 w 2619292"/>
                <a:gd name="connsiteY3222" fmla="*/ 1834755 h 4848849"/>
                <a:gd name="connsiteX3223" fmla="*/ 1921028 w 2619292"/>
                <a:gd name="connsiteY3223" fmla="*/ 1853647 h 4848849"/>
                <a:gd name="connsiteX3224" fmla="*/ 1904498 w 2619292"/>
                <a:gd name="connsiteY3224" fmla="*/ 1834755 h 4848849"/>
                <a:gd name="connsiteX3225" fmla="*/ 1899775 w 2619292"/>
                <a:gd name="connsiteY3225" fmla="*/ 1761551 h 4848849"/>
                <a:gd name="connsiteX3226" fmla="*/ 1911582 w 2619292"/>
                <a:gd name="connsiteY3226" fmla="*/ 1749744 h 4848849"/>
                <a:gd name="connsiteX3227" fmla="*/ 1918666 w 2619292"/>
                <a:gd name="connsiteY3227" fmla="*/ 1704876 h 4848849"/>
                <a:gd name="connsiteX3228" fmla="*/ 1911582 w 2619292"/>
                <a:gd name="connsiteY3228" fmla="*/ 1749744 h 4848849"/>
                <a:gd name="connsiteX3229" fmla="*/ 1899775 w 2619292"/>
                <a:gd name="connsiteY3229" fmla="*/ 1761551 h 4848849"/>
                <a:gd name="connsiteX3230" fmla="*/ 1904498 w 2619292"/>
                <a:gd name="connsiteY3230" fmla="*/ 1834755 h 4848849"/>
                <a:gd name="connsiteX3231" fmla="*/ 1821847 w 2619292"/>
                <a:gd name="connsiteY3231" fmla="*/ 1681262 h 4848849"/>
                <a:gd name="connsiteX3232" fmla="*/ 1826570 w 2619292"/>
                <a:gd name="connsiteY3232" fmla="*/ 1704876 h 4848849"/>
                <a:gd name="connsiteX3233" fmla="*/ 1807679 w 2619292"/>
                <a:gd name="connsiteY3233" fmla="*/ 1747382 h 4848849"/>
                <a:gd name="connsiteX3234" fmla="*/ 1807679 w 2619292"/>
                <a:gd name="connsiteY3234" fmla="*/ 1749744 h 4848849"/>
                <a:gd name="connsiteX3235" fmla="*/ 1807679 w 2619292"/>
                <a:gd name="connsiteY3235" fmla="*/ 1747382 h 4848849"/>
                <a:gd name="connsiteX3236" fmla="*/ 1826570 w 2619292"/>
                <a:gd name="connsiteY3236" fmla="*/ 1704876 h 4848849"/>
                <a:gd name="connsiteX3237" fmla="*/ 1821847 w 2619292"/>
                <a:gd name="connsiteY3237" fmla="*/ 1681262 h 4848849"/>
                <a:gd name="connsiteX3238" fmla="*/ 1824209 w 2619292"/>
                <a:gd name="connsiteY3238" fmla="*/ 1381360 h 4848849"/>
                <a:gd name="connsiteX3239" fmla="*/ 1812402 w 2619292"/>
                <a:gd name="connsiteY3239" fmla="*/ 1367191 h 4848849"/>
                <a:gd name="connsiteX3240" fmla="*/ 1824209 w 2619292"/>
                <a:gd name="connsiteY3240" fmla="*/ 1381360 h 4848849"/>
                <a:gd name="connsiteX3241" fmla="*/ 1717944 w 2619292"/>
                <a:gd name="connsiteY3241" fmla="*/ 1487624 h 4848849"/>
                <a:gd name="connsiteX3242" fmla="*/ 1751004 w 2619292"/>
                <a:gd name="connsiteY3242" fmla="*/ 1513600 h 4848849"/>
                <a:gd name="connsiteX3243" fmla="*/ 1717944 w 2619292"/>
                <a:gd name="connsiteY3243" fmla="*/ 1487624 h 4848849"/>
                <a:gd name="connsiteX3244" fmla="*/ 1706137 w 2619292"/>
                <a:gd name="connsiteY3244" fmla="*/ 1478179 h 4848849"/>
                <a:gd name="connsiteX3245" fmla="*/ 1717944 w 2619292"/>
                <a:gd name="connsiteY3245" fmla="*/ 1487624 h 4848849"/>
                <a:gd name="connsiteX3246" fmla="*/ 1774619 w 2619292"/>
                <a:gd name="connsiteY3246" fmla="*/ 1381360 h 4848849"/>
                <a:gd name="connsiteX3247" fmla="*/ 1760450 w 2619292"/>
                <a:gd name="connsiteY3247" fmla="*/ 1327047 h 4848849"/>
                <a:gd name="connsiteX3248" fmla="*/ 1755727 w 2619292"/>
                <a:gd name="connsiteY3248" fmla="*/ 1317601 h 4848849"/>
                <a:gd name="connsiteX3249" fmla="*/ 1760450 w 2619292"/>
                <a:gd name="connsiteY3249" fmla="*/ 1327047 h 4848849"/>
                <a:gd name="connsiteX3250" fmla="*/ 1774619 w 2619292"/>
                <a:gd name="connsiteY3250" fmla="*/ 1381360 h 4848849"/>
                <a:gd name="connsiteX3251" fmla="*/ 1774619 w 2619292"/>
                <a:gd name="connsiteY3251" fmla="*/ 1381360 h 4848849"/>
                <a:gd name="connsiteX3252" fmla="*/ 1746282 w 2619292"/>
                <a:gd name="connsiteY3252" fmla="*/ 1055482 h 4848849"/>
                <a:gd name="connsiteX3253" fmla="*/ 1741559 w 2619292"/>
                <a:gd name="connsiteY3253" fmla="*/ 1050759 h 4848849"/>
                <a:gd name="connsiteX3254" fmla="*/ 1725029 w 2619292"/>
                <a:gd name="connsiteY3254" fmla="*/ 1034229 h 4848849"/>
                <a:gd name="connsiteX3255" fmla="*/ 1642379 w 2619292"/>
                <a:gd name="connsiteY3255" fmla="*/ 880735 h 4848849"/>
                <a:gd name="connsiteX3256" fmla="*/ 1640017 w 2619292"/>
                <a:gd name="connsiteY3256" fmla="*/ 873651 h 4848849"/>
                <a:gd name="connsiteX3257" fmla="*/ 1642379 w 2619292"/>
                <a:gd name="connsiteY3257" fmla="*/ 880735 h 4848849"/>
                <a:gd name="connsiteX3258" fmla="*/ 1725029 w 2619292"/>
                <a:gd name="connsiteY3258" fmla="*/ 1034229 h 4848849"/>
                <a:gd name="connsiteX3259" fmla="*/ 1741559 w 2619292"/>
                <a:gd name="connsiteY3259" fmla="*/ 1050759 h 4848849"/>
                <a:gd name="connsiteX3260" fmla="*/ 1746282 w 2619292"/>
                <a:gd name="connsiteY3260" fmla="*/ 1055482 h 4848849"/>
                <a:gd name="connsiteX3261" fmla="*/ 1651824 w 2619292"/>
                <a:gd name="connsiteY3261" fmla="*/ 1112156 h 4848849"/>
                <a:gd name="connsiteX3262" fmla="*/ 1651824 w 2619292"/>
                <a:gd name="connsiteY3262" fmla="*/ 1126325 h 4848849"/>
                <a:gd name="connsiteX3263" fmla="*/ 1651824 w 2619292"/>
                <a:gd name="connsiteY3263" fmla="*/ 1112156 h 4848849"/>
                <a:gd name="connsiteX3264" fmla="*/ 1651824 w 2619292"/>
                <a:gd name="connsiteY3264" fmla="*/ 1093264 h 4848849"/>
                <a:gd name="connsiteX3265" fmla="*/ 1651824 w 2619292"/>
                <a:gd name="connsiteY3265" fmla="*/ 1112156 h 4848849"/>
                <a:gd name="connsiteX3266" fmla="*/ 1637655 w 2619292"/>
                <a:gd name="connsiteY3266" fmla="*/ 1206613 h 4848849"/>
                <a:gd name="connsiteX3267" fmla="*/ 1578620 w 2619292"/>
                <a:gd name="connsiteY3267" fmla="*/ 1216059 h 4848849"/>
                <a:gd name="connsiteX3268" fmla="*/ 1540837 w 2619292"/>
                <a:gd name="connsiteY3268" fmla="*/ 1253842 h 4848849"/>
                <a:gd name="connsiteX3269" fmla="*/ 1533752 w 2619292"/>
                <a:gd name="connsiteY3269" fmla="*/ 1284541 h 4848849"/>
                <a:gd name="connsiteX3270" fmla="*/ 1477078 w 2619292"/>
                <a:gd name="connsiteY3270" fmla="*/ 1367191 h 4848849"/>
                <a:gd name="connsiteX3271" fmla="*/ 1460548 w 2619292"/>
                <a:gd name="connsiteY3271" fmla="*/ 1402613 h 4848849"/>
                <a:gd name="connsiteX3272" fmla="*/ 1491247 w 2619292"/>
                <a:gd name="connsiteY3272" fmla="*/ 1433311 h 4848849"/>
                <a:gd name="connsiteX3273" fmla="*/ 1498331 w 2619292"/>
                <a:gd name="connsiteY3273" fmla="*/ 1445118 h 4848849"/>
                <a:gd name="connsiteX3274" fmla="*/ 1469994 w 2619292"/>
                <a:gd name="connsiteY3274" fmla="*/ 1461649 h 4848849"/>
                <a:gd name="connsiteX3275" fmla="*/ 1460548 w 2619292"/>
                <a:gd name="connsiteY3275" fmla="*/ 1485263 h 4848849"/>
                <a:gd name="connsiteX3276" fmla="*/ 1453464 w 2619292"/>
                <a:gd name="connsiteY3276" fmla="*/ 1480540 h 4848849"/>
                <a:gd name="connsiteX3277" fmla="*/ 1460548 w 2619292"/>
                <a:gd name="connsiteY3277" fmla="*/ 1485263 h 4848849"/>
                <a:gd name="connsiteX3278" fmla="*/ 1453464 w 2619292"/>
                <a:gd name="connsiteY3278" fmla="*/ 1520684 h 4848849"/>
                <a:gd name="connsiteX3279" fmla="*/ 1460548 w 2619292"/>
                <a:gd name="connsiteY3279" fmla="*/ 1485263 h 4848849"/>
                <a:gd name="connsiteX3280" fmla="*/ 1469994 w 2619292"/>
                <a:gd name="connsiteY3280" fmla="*/ 1461649 h 4848849"/>
                <a:gd name="connsiteX3281" fmla="*/ 1498331 w 2619292"/>
                <a:gd name="connsiteY3281" fmla="*/ 1445118 h 4848849"/>
                <a:gd name="connsiteX3282" fmla="*/ 1498331 w 2619292"/>
                <a:gd name="connsiteY3282" fmla="*/ 1445118 h 4848849"/>
                <a:gd name="connsiteX3283" fmla="*/ 1491247 w 2619292"/>
                <a:gd name="connsiteY3283" fmla="*/ 1433311 h 4848849"/>
                <a:gd name="connsiteX3284" fmla="*/ 1512499 w 2619292"/>
                <a:gd name="connsiteY3284" fmla="*/ 1409697 h 4848849"/>
                <a:gd name="connsiteX3285" fmla="*/ 1491247 w 2619292"/>
                <a:gd name="connsiteY3285" fmla="*/ 1433311 h 4848849"/>
                <a:gd name="connsiteX3286" fmla="*/ 1460548 w 2619292"/>
                <a:gd name="connsiteY3286" fmla="*/ 1402613 h 4848849"/>
                <a:gd name="connsiteX3287" fmla="*/ 1477078 w 2619292"/>
                <a:gd name="connsiteY3287" fmla="*/ 1367191 h 4848849"/>
                <a:gd name="connsiteX3288" fmla="*/ 1533752 w 2619292"/>
                <a:gd name="connsiteY3288" fmla="*/ 1284541 h 4848849"/>
                <a:gd name="connsiteX3289" fmla="*/ 1540837 w 2619292"/>
                <a:gd name="connsiteY3289" fmla="*/ 1253842 h 4848849"/>
                <a:gd name="connsiteX3290" fmla="*/ 1578620 w 2619292"/>
                <a:gd name="connsiteY3290" fmla="*/ 1216059 h 4848849"/>
                <a:gd name="connsiteX3291" fmla="*/ 1637655 w 2619292"/>
                <a:gd name="connsiteY3291" fmla="*/ 1206613 h 4848849"/>
                <a:gd name="connsiteX3292" fmla="*/ 1673077 w 2619292"/>
                <a:gd name="connsiteY3292" fmla="*/ 1197168 h 4848849"/>
                <a:gd name="connsiteX3293" fmla="*/ 1701414 w 2619292"/>
                <a:gd name="connsiteY3293" fmla="*/ 1185360 h 4848849"/>
                <a:gd name="connsiteX3294" fmla="*/ 1706137 w 2619292"/>
                <a:gd name="connsiteY3294" fmla="*/ 1190083 h 4848849"/>
                <a:gd name="connsiteX3295" fmla="*/ 1701414 w 2619292"/>
                <a:gd name="connsiteY3295" fmla="*/ 1185360 h 4848849"/>
                <a:gd name="connsiteX3296" fmla="*/ 1673077 w 2619292"/>
                <a:gd name="connsiteY3296" fmla="*/ 1197168 h 4848849"/>
                <a:gd name="connsiteX3297" fmla="*/ 1637655 w 2619292"/>
                <a:gd name="connsiteY3297" fmla="*/ 1206613 h 4848849"/>
                <a:gd name="connsiteX3298" fmla="*/ 1569174 w 2619292"/>
                <a:gd name="connsiteY3298" fmla="*/ 1064927 h 4848849"/>
                <a:gd name="connsiteX3299" fmla="*/ 1564451 w 2619292"/>
                <a:gd name="connsiteY3299" fmla="*/ 1046036 h 4848849"/>
                <a:gd name="connsiteX3300" fmla="*/ 1569174 w 2619292"/>
                <a:gd name="connsiteY3300" fmla="*/ 1064927 h 4848849"/>
                <a:gd name="connsiteX3301" fmla="*/ 1640017 w 2619292"/>
                <a:gd name="connsiteY3301" fmla="*/ 871290 h 4848849"/>
                <a:gd name="connsiteX3302" fmla="*/ 1632933 w 2619292"/>
                <a:gd name="connsiteY3302" fmla="*/ 866567 h 4848849"/>
                <a:gd name="connsiteX3303" fmla="*/ 1599873 w 2619292"/>
                <a:gd name="connsiteY3303" fmla="*/ 845314 h 4848849"/>
                <a:gd name="connsiteX3304" fmla="*/ 1632933 w 2619292"/>
                <a:gd name="connsiteY3304" fmla="*/ 866567 h 4848849"/>
                <a:gd name="connsiteX3305" fmla="*/ 1640017 w 2619292"/>
                <a:gd name="connsiteY3305" fmla="*/ 871290 h 4848849"/>
                <a:gd name="connsiteX3306" fmla="*/ 1252742 w 2619292"/>
                <a:gd name="connsiteY3306" fmla="*/ 805169 h 4848849"/>
                <a:gd name="connsiteX3307" fmla="*/ 1252742 w 2619292"/>
                <a:gd name="connsiteY3307" fmla="*/ 805169 h 4848849"/>
                <a:gd name="connsiteX3308" fmla="*/ 1252742 w 2619292"/>
                <a:gd name="connsiteY3308" fmla="*/ 805169 h 4848849"/>
                <a:gd name="connsiteX3309" fmla="*/ 1252742 w 2619292"/>
                <a:gd name="connsiteY3309" fmla="*/ 805169 h 4848849"/>
                <a:gd name="connsiteX3310" fmla="*/ 1252742 w 2619292"/>
                <a:gd name="connsiteY3310" fmla="*/ 845314 h 4848849"/>
                <a:gd name="connsiteX3311" fmla="*/ 1252742 w 2619292"/>
                <a:gd name="connsiteY3311" fmla="*/ 805169 h 4848849"/>
                <a:gd name="connsiteX3312" fmla="*/ 1236212 w 2619292"/>
                <a:gd name="connsiteY3312" fmla="*/ 715435 h 4848849"/>
                <a:gd name="connsiteX3313" fmla="*/ 1231489 w 2619292"/>
                <a:gd name="connsiteY3313" fmla="*/ 724881 h 4848849"/>
                <a:gd name="connsiteX3314" fmla="*/ 1236212 w 2619292"/>
                <a:gd name="connsiteY3314" fmla="*/ 715435 h 4848849"/>
                <a:gd name="connsiteX3315" fmla="*/ 1243296 w 2619292"/>
                <a:gd name="connsiteY3315" fmla="*/ 705989 h 4848849"/>
                <a:gd name="connsiteX3316" fmla="*/ 1236212 w 2619292"/>
                <a:gd name="connsiteY3316" fmla="*/ 715435 h 4848849"/>
                <a:gd name="connsiteX3317" fmla="*/ 1217320 w 2619292"/>
                <a:gd name="connsiteY3317" fmla="*/ 524158 h 4848849"/>
                <a:gd name="connsiteX3318" fmla="*/ 1217320 w 2619292"/>
                <a:gd name="connsiteY3318" fmla="*/ 500544 h 4848849"/>
                <a:gd name="connsiteX3319" fmla="*/ 1217320 w 2619292"/>
                <a:gd name="connsiteY3319" fmla="*/ 524158 h 4848849"/>
                <a:gd name="connsiteX3320" fmla="*/ 1219681 w 2619292"/>
                <a:gd name="connsiteY3320" fmla="*/ 528881 h 4848849"/>
                <a:gd name="connsiteX3321" fmla="*/ 1217320 w 2619292"/>
                <a:gd name="connsiteY3321" fmla="*/ 524158 h 4848849"/>
                <a:gd name="connsiteX3322" fmla="*/ 1198429 w 2619292"/>
                <a:gd name="connsiteY3322" fmla="*/ 802808 h 4848849"/>
                <a:gd name="connsiteX3323" fmla="*/ 1177176 w 2619292"/>
                <a:gd name="connsiteY3323" fmla="*/ 753218 h 4848849"/>
                <a:gd name="connsiteX3324" fmla="*/ 1188983 w 2619292"/>
                <a:gd name="connsiteY3324" fmla="*/ 743772 h 4848849"/>
                <a:gd name="connsiteX3325" fmla="*/ 1177176 w 2619292"/>
                <a:gd name="connsiteY3325" fmla="*/ 753218 h 4848849"/>
                <a:gd name="connsiteX3326" fmla="*/ 1177176 w 2619292"/>
                <a:gd name="connsiteY3326" fmla="*/ 753218 h 4848849"/>
                <a:gd name="connsiteX3327" fmla="*/ 1177176 w 2619292"/>
                <a:gd name="connsiteY3327" fmla="*/ 753218 h 4848849"/>
                <a:gd name="connsiteX3328" fmla="*/ 1198429 w 2619292"/>
                <a:gd name="connsiteY3328" fmla="*/ 802808 h 4848849"/>
                <a:gd name="connsiteX3329" fmla="*/ 1262187 w 2619292"/>
                <a:gd name="connsiteY3329" fmla="*/ 937410 h 4848849"/>
                <a:gd name="connsiteX3330" fmla="*/ 1262187 w 2619292"/>
                <a:gd name="connsiteY3330" fmla="*/ 937410 h 4848849"/>
                <a:gd name="connsiteX3331" fmla="*/ 1198429 w 2619292"/>
                <a:gd name="connsiteY3331" fmla="*/ 802808 h 4848849"/>
                <a:gd name="connsiteX3332" fmla="*/ 1191344 w 2619292"/>
                <a:gd name="connsiteY3332" fmla="*/ 439147 h 4848849"/>
                <a:gd name="connsiteX3333" fmla="*/ 1184260 w 2619292"/>
                <a:gd name="connsiteY3333" fmla="*/ 417894 h 4848849"/>
                <a:gd name="connsiteX3334" fmla="*/ 1191344 w 2619292"/>
                <a:gd name="connsiteY3334" fmla="*/ 439147 h 4848849"/>
                <a:gd name="connsiteX3335" fmla="*/ 1184260 w 2619292"/>
                <a:gd name="connsiteY3335" fmla="*/ 406087 h 4848849"/>
                <a:gd name="connsiteX3336" fmla="*/ 1167730 w 2619292"/>
                <a:gd name="connsiteY3336" fmla="*/ 396641 h 4848849"/>
                <a:gd name="connsiteX3337" fmla="*/ 1184260 w 2619292"/>
                <a:gd name="connsiteY3337" fmla="*/ 406087 h 4848849"/>
                <a:gd name="connsiteX3338" fmla="*/ 1184260 w 2619292"/>
                <a:gd name="connsiteY3338" fmla="*/ 406087 h 4848849"/>
                <a:gd name="connsiteX3339" fmla="*/ 1165369 w 2619292"/>
                <a:gd name="connsiteY3339" fmla="*/ 642230 h 4848849"/>
                <a:gd name="connsiteX3340" fmla="*/ 1108694 w 2619292"/>
                <a:gd name="connsiteY3340" fmla="*/ 703628 h 4848849"/>
                <a:gd name="connsiteX3341" fmla="*/ 1106333 w 2619292"/>
                <a:gd name="connsiteY3341" fmla="*/ 727242 h 4848849"/>
                <a:gd name="connsiteX3342" fmla="*/ 1106333 w 2619292"/>
                <a:gd name="connsiteY3342" fmla="*/ 727242 h 4848849"/>
                <a:gd name="connsiteX3343" fmla="*/ 1106333 w 2619292"/>
                <a:gd name="connsiteY3343" fmla="*/ 727242 h 4848849"/>
                <a:gd name="connsiteX3344" fmla="*/ 1132308 w 2619292"/>
                <a:gd name="connsiteY3344" fmla="*/ 739049 h 4848849"/>
                <a:gd name="connsiteX3345" fmla="*/ 1132308 w 2619292"/>
                <a:gd name="connsiteY3345" fmla="*/ 739049 h 4848849"/>
                <a:gd name="connsiteX3346" fmla="*/ 1132308 w 2619292"/>
                <a:gd name="connsiteY3346" fmla="*/ 739049 h 4848849"/>
                <a:gd name="connsiteX3347" fmla="*/ 1106333 w 2619292"/>
                <a:gd name="connsiteY3347" fmla="*/ 727242 h 4848849"/>
                <a:gd name="connsiteX3348" fmla="*/ 1108694 w 2619292"/>
                <a:gd name="connsiteY3348" fmla="*/ 703628 h 4848849"/>
                <a:gd name="connsiteX3349" fmla="*/ 1165369 w 2619292"/>
                <a:gd name="connsiteY3349" fmla="*/ 642230 h 4848849"/>
                <a:gd name="connsiteX3350" fmla="*/ 1137031 w 2619292"/>
                <a:gd name="connsiteY3350" fmla="*/ 628062 h 4848849"/>
                <a:gd name="connsiteX3351" fmla="*/ 1165369 w 2619292"/>
                <a:gd name="connsiteY3351" fmla="*/ 642230 h 4848849"/>
                <a:gd name="connsiteX3352" fmla="*/ 1113417 w 2619292"/>
                <a:gd name="connsiteY3352" fmla="*/ 450954 h 4848849"/>
                <a:gd name="connsiteX3353" fmla="*/ 1113417 w 2619292"/>
                <a:gd name="connsiteY3353" fmla="*/ 450954 h 4848849"/>
                <a:gd name="connsiteX3354" fmla="*/ 1113417 w 2619292"/>
                <a:gd name="connsiteY3354" fmla="*/ 450954 h 4848849"/>
                <a:gd name="connsiteX3355" fmla="*/ 1101610 w 2619292"/>
                <a:gd name="connsiteY3355" fmla="*/ 429701 h 4848849"/>
                <a:gd name="connsiteX3356" fmla="*/ 1113417 w 2619292"/>
                <a:gd name="connsiteY3356" fmla="*/ 450954 h 4848849"/>
                <a:gd name="connsiteX3357" fmla="*/ 1132308 w 2619292"/>
                <a:gd name="connsiteY3357" fmla="*/ 391918 h 4848849"/>
                <a:gd name="connsiteX3358" fmla="*/ 1096887 w 2619292"/>
                <a:gd name="connsiteY3358" fmla="*/ 387195 h 4848849"/>
                <a:gd name="connsiteX3359" fmla="*/ 1089802 w 2619292"/>
                <a:gd name="connsiteY3359" fmla="*/ 384834 h 4848849"/>
                <a:gd name="connsiteX3360" fmla="*/ 1096887 w 2619292"/>
                <a:gd name="connsiteY3360" fmla="*/ 387195 h 4848849"/>
                <a:gd name="connsiteX3361" fmla="*/ 1132308 w 2619292"/>
                <a:gd name="connsiteY3361" fmla="*/ 391918 h 4848849"/>
                <a:gd name="connsiteX3362" fmla="*/ 1056743 w 2619292"/>
                <a:gd name="connsiteY3362" fmla="*/ 739049 h 4848849"/>
                <a:gd name="connsiteX3363" fmla="*/ 1077995 w 2619292"/>
                <a:gd name="connsiteY3363" fmla="*/ 741411 h 4848849"/>
                <a:gd name="connsiteX3364" fmla="*/ 1080357 w 2619292"/>
                <a:gd name="connsiteY3364" fmla="*/ 741411 h 4848849"/>
                <a:gd name="connsiteX3365" fmla="*/ 1077995 w 2619292"/>
                <a:gd name="connsiteY3365" fmla="*/ 741411 h 4848849"/>
                <a:gd name="connsiteX3366" fmla="*/ 1056743 w 2619292"/>
                <a:gd name="connsiteY3366" fmla="*/ 739049 h 4848849"/>
                <a:gd name="connsiteX3367" fmla="*/ 1096887 w 2619292"/>
                <a:gd name="connsiteY3367" fmla="*/ 1194806 h 4848849"/>
                <a:gd name="connsiteX3368" fmla="*/ 1101610 w 2619292"/>
                <a:gd name="connsiteY3368" fmla="*/ 1199529 h 4848849"/>
                <a:gd name="connsiteX3369" fmla="*/ 1096887 w 2619292"/>
                <a:gd name="connsiteY3369" fmla="*/ 1194806 h 4848849"/>
                <a:gd name="connsiteX3370" fmla="*/ 1096887 w 2619292"/>
                <a:gd name="connsiteY3370" fmla="*/ 1194806 h 4848849"/>
                <a:gd name="connsiteX3371" fmla="*/ 1101610 w 2619292"/>
                <a:gd name="connsiteY3371" fmla="*/ 1159385 h 4848849"/>
                <a:gd name="connsiteX3372" fmla="*/ 1101610 w 2619292"/>
                <a:gd name="connsiteY3372" fmla="*/ 1159385 h 4848849"/>
                <a:gd name="connsiteX3373" fmla="*/ 1085080 w 2619292"/>
                <a:gd name="connsiteY3373" fmla="*/ 1152300 h 4848849"/>
                <a:gd name="connsiteX3374" fmla="*/ 1085080 w 2619292"/>
                <a:gd name="connsiteY3374" fmla="*/ 1152300 h 4848849"/>
                <a:gd name="connsiteX3375" fmla="*/ 1101610 w 2619292"/>
                <a:gd name="connsiteY3375" fmla="*/ 1159385 h 4848849"/>
                <a:gd name="connsiteX3376" fmla="*/ 1082718 w 2619292"/>
                <a:gd name="connsiteY3376" fmla="*/ 1147578 h 4848849"/>
                <a:gd name="connsiteX3377" fmla="*/ 1080357 w 2619292"/>
                <a:gd name="connsiteY3377" fmla="*/ 1140493 h 4848849"/>
                <a:gd name="connsiteX3378" fmla="*/ 1080357 w 2619292"/>
                <a:gd name="connsiteY3378" fmla="*/ 1140493 h 4848849"/>
                <a:gd name="connsiteX3379" fmla="*/ 1082718 w 2619292"/>
                <a:gd name="connsiteY3379" fmla="*/ 1147578 h 4848849"/>
                <a:gd name="connsiteX3380" fmla="*/ 1077995 w 2619292"/>
                <a:gd name="connsiteY3380" fmla="*/ 1220782 h 4848849"/>
                <a:gd name="connsiteX3381" fmla="*/ 1075634 w 2619292"/>
                <a:gd name="connsiteY3381" fmla="*/ 1223143 h 4848849"/>
                <a:gd name="connsiteX3382" fmla="*/ 1075634 w 2619292"/>
                <a:gd name="connsiteY3382" fmla="*/ 1223143 h 4848849"/>
                <a:gd name="connsiteX3383" fmla="*/ 1077995 w 2619292"/>
                <a:gd name="connsiteY3383" fmla="*/ 1220782 h 4848849"/>
                <a:gd name="connsiteX3384" fmla="*/ 1077995 w 2619292"/>
                <a:gd name="connsiteY3384" fmla="*/ 1220782 h 4848849"/>
                <a:gd name="connsiteX3385" fmla="*/ 1080357 w 2619292"/>
                <a:gd name="connsiteY3385" fmla="*/ 1603335 h 4848849"/>
                <a:gd name="connsiteX3386" fmla="*/ 1087441 w 2619292"/>
                <a:gd name="connsiteY3386" fmla="*/ 1603335 h 4848849"/>
                <a:gd name="connsiteX3387" fmla="*/ 1080357 w 2619292"/>
                <a:gd name="connsiteY3387" fmla="*/ 1603335 h 4848849"/>
                <a:gd name="connsiteX3388" fmla="*/ 1080357 w 2619292"/>
                <a:gd name="connsiteY3388" fmla="*/ 1603335 h 4848849"/>
                <a:gd name="connsiteX3389" fmla="*/ 1080357 w 2619292"/>
                <a:gd name="connsiteY3389" fmla="*/ 1785165 h 4848849"/>
                <a:gd name="connsiteX3390" fmla="*/ 1080357 w 2619292"/>
                <a:gd name="connsiteY3390" fmla="*/ 1785165 h 4848849"/>
                <a:gd name="connsiteX3391" fmla="*/ 1082718 w 2619292"/>
                <a:gd name="connsiteY3391" fmla="*/ 1778081 h 4848849"/>
                <a:gd name="connsiteX3392" fmla="*/ 1101610 w 2619292"/>
                <a:gd name="connsiteY3392" fmla="*/ 1716683 h 4848849"/>
                <a:gd name="connsiteX3393" fmla="*/ 1094525 w 2619292"/>
                <a:gd name="connsiteY3393" fmla="*/ 1709599 h 4848849"/>
                <a:gd name="connsiteX3394" fmla="*/ 1101610 w 2619292"/>
                <a:gd name="connsiteY3394" fmla="*/ 1716683 h 4848849"/>
                <a:gd name="connsiteX3395" fmla="*/ 1082718 w 2619292"/>
                <a:gd name="connsiteY3395" fmla="*/ 1778081 h 4848849"/>
                <a:gd name="connsiteX3396" fmla="*/ 1080357 w 2619292"/>
                <a:gd name="connsiteY3396" fmla="*/ 1785165 h 4848849"/>
                <a:gd name="connsiteX3397" fmla="*/ 1179537 w 2619292"/>
                <a:gd name="connsiteY3397" fmla="*/ 1714322 h 4848849"/>
                <a:gd name="connsiteX3398" fmla="*/ 1179537 w 2619292"/>
                <a:gd name="connsiteY3398" fmla="*/ 1714322 h 4848849"/>
                <a:gd name="connsiteX3399" fmla="*/ 1186621 w 2619292"/>
                <a:gd name="connsiteY3399" fmla="*/ 1716683 h 4848849"/>
                <a:gd name="connsiteX3400" fmla="*/ 1179537 w 2619292"/>
                <a:gd name="connsiteY3400" fmla="*/ 1714322 h 4848849"/>
                <a:gd name="connsiteX3401" fmla="*/ 1177176 w 2619292"/>
                <a:gd name="connsiteY3401" fmla="*/ 1985887 h 4848849"/>
                <a:gd name="connsiteX3402" fmla="*/ 1196067 w 2619292"/>
                <a:gd name="connsiteY3402" fmla="*/ 1985887 h 4848849"/>
                <a:gd name="connsiteX3403" fmla="*/ 1273995 w 2619292"/>
                <a:gd name="connsiteY3403" fmla="*/ 2028393 h 4848849"/>
                <a:gd name="connsiteX3404" fmla="*/ 1290524 w 2619292"/>
                <a:gd name="connsiteY3404" fmla="*/ 2037839 h 4848849"/>
                <a:gd name="connsiteX3405" fmla="*/ 1290524 w 2619292"/>
                <a:gd name="connsiteY3405" fmla="*/ 2037839 h 4848849"/>
                <a:gd name="connsiteX3406" fmla="*/ 1297609 w 2619292"/>
                <a:gd name="connsiteY3406" fmla="*/ 2023670 h 4848849"/>
                <a:gd name="connsiteX3407" fmla="*/ 1297609 w 2619292"/>
                <a:gd name="connsiteY3407" fmla="*/ 2023670 h 4848849"/>
                <a:gd name="connsiteX3408" fmla="*/ 1328308 w 2619292"/>
                <a:gd name="connsiteY3408" fmla="*/ 2000056 h 4848849"/>
                <a:gd name="connsiteX3409" fmla="*/ 1340115 w 2619292"/>
                <a:gd name="connsiteY3409" fmla="*/ 1997694 h 4848849"/>
                <a:gd name="connsiteX3410" fmla="*/ 1328308 w 2619292"/>
                <a:gd name="connsiteY3410" fmla="*/ 2000056 h 4848849"/>
                <a:gd name="connsiteX3411" fmla="*/ 1297609 w 2619292"/>
                <a:gd name="connsiteY3411" fmla="*/ 2023670 h 4848849"/>
                <a:gd name="connsiteX3412" fmla="*/ 1290524 w 2619292"/>
                <a:gd name="connsiteY3412" fmla="*/ 2037839 h 4848849"/>
                <a:gd name="connsiteX3413" fmla="*/ 1273995 w 2619292"/>
                <a:gd name="connsiteY3413" fmla="*/ 2028393 h 4848849"/>
                <a:gd name="connsiteX3414" fmla="*/ 1196067 w 2619292"/>
                <a:gd name="connsiteY3414" fmla="*/ 1985887 h 4848849"/>
                <a:gd name="connsiteX3415" fmla="*/ 1177176 w 2619292"/>
                <a:gd name="connsiteY3415" fmla="*/ 1985887 h 4848849"/>
                <a:gd name="connsiteX3416" fmla="*/ 1276356 w 2619292"/>
                <a:gd name="connsiteY3416" fmla="*/ 2347187 h 4848849"/>
                <a:gd name="connsiteX3417" fmla="*/ 1278717 w 2619292"/>
                <a:gd name="connsiteY3417" fmla="*/ 2302320 h 4848849"/>
                <a:gd name="connsiteX3418" fmla="*/ 1273995 w 2619292"/>
                <a:gd name="connsiteY3418" fmla="*/ 2295235 h 4848849"/>
                <a:gd name="connsiteX3419" fmla="*/ 1278717 w 2619292"/>
                <a:gd name="connsiteY3419" fmla="*/ 2302320 h 4848849"/>
                <a:gd name="connsiteX3420" fmla="*/ 1276356 w 2619292"/>
                <a:gd name="connsiteY3420" fmla="*/ 2347187 h 4848849"/>
                <a:gd name="connsiteX3421" fmla="*/ 1276356 w 2619292"/>
                <a:gd name="connsiteY3421" fmla="*/ 2347187 h 4848849"/>
                <a:gd name="connsiteX3422" fmla="*/ 1292886 w 2619292"/>
                <a:gd name="connsiteY3422" fmla="*/ 2356633 h 4848849"/>
                <a:gd name="connsiteX3423" fmla="*/ 1292886 w 2619292"/>
                <a:gd name="connsiteY3423" fmla="*/ 2356633 h 4848849"/>
                <a:gd name="connsiteX3424" fmla="*/ 1276356 w 2619292"/>
                <a:gd name="connsiteY3424" fmla="*/ 2347187 h 4848849"/>
                <a:gd name="connsiteX3425" fmla="*/ 1288163 w 2619292"/>
                <a:gd name="connsiteY3425" fmla="*/ 2410946 h 4848849"/>
                <a:gd name="connsiteX3426" fmla="*/ 1278717 w 2619292"/>
                <a:gd name="connsiteY3426" fmla="*/ 2427476 h 4848849"/>
                <a:gd name="connsiteX3427" fmla="*/ 1288163 w 2619292"/>
                <a:gd name="connsiteY3427" fmla="*/ 2410946 h 4848849"/>
                <a:gd name="connsiteX3428" fmla="*/ 1290524 w 2619292"/>
                <a:gd name="connsiteY3428" fmla="*/ 2408584 h 4848849"/>
                <a:gd name="connsiteX3429" fmla="*/ 1288163 w 2619292"/>
                <a:gd name="connsiteY3429" fmla="*/ 2410946 h 4848849"/>
                <a:gd name="connsiteX3430" fmla="*/ 1276356 w 2619292"/>
                <a:gd name="connsiteY3430" fmla="*/ 2984775 h 4848849"/>
                <a:gd name="connsiteX3431" fmla="*/ 1292886 w 2619292"/>
                <a:gd name="connsiteY3431" fmla="*/ 3010750 h 4848849"/>
                <a:gd name="connsiteX3432" fmla="*/ 1304693 w 2619292"/>
                <a:gd name="connsiteY3432" fmla="*/ 3036726 h 4848849"/>
                <a:gd name="connsiteX3433" fmla="*/ 1292886 w 2619292"/>
                <a:gd name="connsiteY3433" fmla="*/ 3010750 h 4848849"/>
                <a:gd name="connsiteX3434" fmla="*/ 1276356 w 2619292"/>
                <a:gd name="connsiteY3434" fmla="*/ 2984775 h 4848849"/>
                <a:gd name="connsiteX3435" fmla="*/ 1285802 w 2619292"/>
                <a:gd name="connsiteY3435" fmla="*/ 3223279 h 4848849"/>
                <a:gd name="connsiteX3436" fmla="*/ 1290524 w 2619292"/>
                <a:gd name="connsiteY3436" fmla="*/ 3204388 h 4848849"/>
                <a:gd name="connsiteX3437" fmla="*/ 1330669 w 2619292"/>
                <a:gd name="connsiteY3437" fmla="*/ 3133545 h 4848849"/>
                <a:gd name="connsiteX3438" fmla="*/ 1347199 w 2619292"/>
                <a:gd name="connsiteY3438" fmla="*/ 3105208 h 4848849"/>
                <a:gd name="connsiteX3439" fmla="*/ 1330669 w 2619292"/>
                <a:gd name="connsiteY3439" fmla="*/ 3133545 h 4848849"/>
                <a:gd name="connsiteX3440" fmla="*/ 1344838 w 2619292"/>
                <a:gd name="connsiteY3440" fmla="*/ 3074509 h 4848849"/>
                <a:gd name="connsiteX3441" fmla="*/ 1344838 w 2619292"/>
                <a:gd name="connsiteY3441" fmla="*/ 3074509 h 4848849"/>
                <a:gd name="connsiteX3442" fmla="*/ 1342476 w 2619292"/>
                <a:gd name="connsiteY3442" fmla="*/ 3098124 h 4848849"/>
                <a:gd name="connsiteX3443" fmla="*/ 1344838 w 2619292"/>
                <a:gd name="connsiteY3443" fmla="*/ 3074509 h 4848849"/>
                <a:gd name="connsiteX3444" fmla="*/ 1351922 w 2619292"/>
                <a:gd name="connsiteY3444" fmla="*/ 3057979 h 4848849"/>
                <a:gd name="connsiteX3445" fmla="*/ 1361368 w 2619292"/>
                <a:gd name="connsiteY3445" fmla="*/ 3048533 h 4848849"/>
                <a:gd name="connsiteX3446" fmla="*/ 1351922 w 2619292"/>
                <a:gd name="connsiteY3446" fmla="*/ 3057979 h 4848849"/>
                <a:gd name="connsiteX3447" fmla="*/ 1351922 w 2619292"/>
                <a:gd name="connsiteY3447" fmla="*/ 3057979 h 4848849"/>
                <a:gd name="connsiteX3448" fmla="*/ 1344838 w 2619292"/>
                <a:gd name="connsiteY3448" fmla="*/ 3074509 h 4848849"/>
                <a:gd name="connsiteX3449" fmla="*/ 1330669 w 2619292"/>
                <a:gd name="connsiteY3449" fmla="*/ 3133545 h 4848849"/>
                <a:gd name="connsiteX3450" fmla="*/ 1290524 w 2619292"/>
                <a:gd name="connsiteY3450" fmla="*/ 3204388 h 4848849"/>
                <a:gd name="connsiteX3451" fmla="*/ 1285802 w 2619292"/>
                <a:gd name="connsiteY3451" fmla="*/ 3223279 h 4848849"/>
                <a:gd name="connsiteX3452" fmla="*/ 1302332 w 2619292"/>
                <a:gd name="connsiteY3452" fmla="*/ 3780578 h 4848849"/>
                <a:gd name="connsiteX3453" fmla="*/ 1302332 w 2619292"/>
                <a:gd name="connsiteY3453" fmla="*/ 3780578 h 4848849"/>
                <a:gd name="connsiteX3454" fmla="*/ 1311777 w 2619292"/>
                <a:gd name="connsiteY3454" fmla="*/ 3759325 h 4848849"/>
                <a:gd name="connsiteX3455" fmla="*/ 1302332 w 2619292"/>
                <a:gd name="connsiteY3455" fmla="*/ 3780578 h 4848849"/>
                <a:gd name="connsiteX3456" fmla="*/ 1259826 w 2619292"/>
                <a:gd name="connsiteY3456" fmla="*/ 3768771 h 4848849"/>
                <a:gd name="connsiteX3457" fmla="*/ 1302332 w 2619292"/>
                <a:gd name="connsiteY3457" fmla="*/ 3780578 h 4848849"/>
                <a:gd name="connsiteX3458" fmla="*/ 1281079 w 2619292"/>
                <a:gd name="connsiteY3458" fmla="*/ 3827807 h 4848849"/>
                <a:gd name="connsiteX3459" fmla="*/ 1273995 w 2619292"/>
                <a:gd name="connsiteY3459" fmla="*/ 3806554 h 4848849"/>
                <a:gd name="connsiteX3460" fmla="*/ 1281079 w 2619292"/>
                <a:gd name="connsiteY3460" fmla="*/ 3827807 h 4848849"/>
                <a:gd name="connsiteX3461" fmla="*/ 1288163 w 2619292"/>
                <a:gd name="connsiteY3461" fmla="*/ 3846699 h 4848849"/>
                <a:gd name="connsiteX3462" fmla="*/ 1281079 w 2619292"/>
                <a:gd name="connsiteY3462" fmla="*/ 3827807 h 4848849"/>
                <a:gd name="connsiteX3463" fmla="*/ 1245657 w 2619292"/>
                <a:gd name="connsiteY3463" fmla="*/ 4092288 h 4848849"/>
                <a:gd name="connsiteX3464" fmla="*/ 1243296 w 2619292"/>
                <a:gd name="connsiteY3464" fmla="*/ 4097010 h 4848849"/>
                <a:gd name="connsiteX3465" fmla="*/ 1245657 w 2619292"/>
                <a:gd name="connsiteY3465" fmla="*/ 4092288 h 4848849"/>
                <a:gd name="connsiteX3466" fmla="*/ 1236212 w 2619292"/>
                <a:gd name="connsiteY3466" fmla="*/ 4052143 h 4848849"/>
                <a:gd name="connsiteX3467" fmla="*/ 1224404 w 2619292"/>
                <a:gd name="connsiteY3467" fmla="*/ 4045059 h 4848849"/>
                <a:gd name="connsiteX3468" fmla="*/ 1196067 w 2619292"/>
                <a:gd name="connsiteY3468" fmla="*/ 4019083 h 4848849"/>
                <a:gd name="connsiteX3469" fmla="*/ 1200790 w 2619292"/>
                <a:gd name="connsiteY3469" fmla="*/ 4011999 h 4848849"/>
                <a:gd name="connsiteX3470" fmla="*/ 1196067 w 2619292"/>
                <a:gd name="connsiteY3470" fmla="*/ 4019083 h 4848849"/>
                <a:gd name="connsiteX3471" fmla="*/ 1224404 w 2619292"/>
                <a:gd name="connsiteY3471" fmla="*/ 4045059 h 4848849"/>
                <a:gd name="connsiteX3472" fmla="*/ 1236212 w 2619292"/>
                <a:gd name="connsiteY3472" fmla="*/ 4052143 h 4848849"/>
                <a:gd name="connsiteX3473" fmla="*/ 1245657 w 2619292"/>
                <a:gd name="connsiteY3473" fmla="*/ 4092288 h 4848849"/>
                <a:gd name="connsiteX3474" fmla="*/ 1396789 w 2619292"/>
                <a:gd name="connsiteY3474" fmla="*/ 4144239 h 4848849"/>
                <a:gd name="connsiteX3475" fmla="*/ 1382621 w 2619292"/>
                <a:gd name="connsiteY3475" fmla="*/ 4153685 h 4848849"/>
                <a:gd name="connsiteX3476" fmla="*/ 1396789 w 2619292"/>
                <a:gd name="connsiteY3476" fmla="*/ 4144239 h 4848849"/>
                <a:gd name="connsiteX3477" fmla="*/ 1406235 w 2619292"/>
                <a:gd name="connsiteY3477" fmla="*/ 4108818 h 4848849"/>
                <a:gd name="connsiteX3478" fmla="*/ 1399151 w 2619292"/>
                <a:gd name="connsiteY3478" fmla="*/ 4106456 h 4848849"/>
                <a:gd name="connsiteX3479" fmla="*/ 1406235 w 2619292"/>
                <a:gd name="connsiteY3479" fmla="*/ 4108818 h 4848849"/>
                <a:gd name="connsiteX3480" fmla="*/ 1396789 w 2619292"/>
                <a:gd name="connsiteY3480" fmla="*/ 4144239 h 4848849"/>
                <a:gd name="connsiteX3481" fmla="*/ 1373175 w 2619292"/>
                <a:gd name="connsiteY3481" fmla="*/ 4434696 h 4848849"/>
                <a:gd name="connsiteX3482" fmla="*/ 1377898 w 2619292"/>
                <a:gd name="connsiteY3482" fmla="*/ 4415804 h 4848849"/>
                <a:gd name="connsiteX3483" fmla="*/ 1377898 w 2619292"/>
                <a:gd name="connsiteY3483" fmla="*/ 4415804 h 4848849"/>
                <a:gd name="connsiteX3484" fmla="*/ 1384982 w 2619292"/>
                <a:gd name="connsiteY3484" fmla="*/ 4401636 h 4848849"/>
                <a:gd name="connsiteX3485" fmla="*/ 1434572 w 2619292"/>
                <a:gd name="connsiteY3485" fmla="*/ 4413443 h 4848849"/>
                <a:gd name="connsiteX3486" fmla="*/ 1434572 w 2619292"/>
                <a:gd name="connsiteY3486" fmla="*/ 4413443 h 4848849"/>
                <a:gd name="connsiteX3487" fmla="*/ 1384982 w 2619292"/>
                <a:gd name="connsiteY3487" fmla="*/ 4401636 h 4848849"/>
                <a:gd name="connsiteX3488" fmla="*/ 1399151 w 2619292"/>
                <a:gd name="connsiteY3488" fmla="*/ 4387467 h 4848849"/>
                <a:gd name="connsiteX3489" fmla="*/ 1415681 w 2619292"/>
                <a:gd name="connsiteY3489" fmla="*/ 4382744 h 4848849"/>
                <a:gd name="connsiteX3490" fmla="*/ 1399151 w 2619292"/>
                <a:gd name="connsiteY3490" fmla="*/ 4387467 h 4848849"/>
                <a:gd name="connsiteX3491" fmla="*/ 1384982 w 2619292"/>
                <a:gd name="connsiteY3491" fmla="*/ 4401636 h 4848849"/>
                <a:gd name="connsiteX3492" fmla="*/ 1377898 w 2619292"/>
                <a:gd name="connsiteY3492" fmla="*/ 4415804 h 4848849"/>
                <a:gd name="connsiteX3493" fmla="*/ 1377898 w 2619292"/>
                <a:gd name="connsiteY3493" fmla="*/ 4415804 h 4848849"/>
                <a:gd name="connsiteX3494" fmla="*/ 1377898 w 2619292"/>
                <a:gd name="connsiteY3494" fmla="*/ 4415804 h 4848849"/>
                <a:gd name="connsiteX3495" fmla="*/ 1373175 w 2619292"/>
                <a:gd name="connsiteY3495" fmla="*/ 4434696 h 4848849"/>
                <a:gd name="connsiteX3496" fmla="*/ 1337753 w 2619292"/>
                <a:gd name="connsiteY3496" fmla="*/ 4640141 h 4848849"/>
                <a:gd name="connsiteX3497" fmla="*/ 1255103 w 2619292"/>
                <a:gd name="connsiteY3497" fmla="*/ 4607081 h 4848849"/>
                <a:gd name="connsiteX3498" fmla="*/ 1337753 w 2619292"/>
                <a:gd name="connsiteY3498" fmla="*/ 4640141 h 4848849"/>
                <a:gd name="connsiteX3499" fmla="*/ 1392066 w 2619292"/>
                <a:gd name="connsiteY3499" fmla="*/ 4637780 h 4848849"/>
                <a:gd name="connsiteX3500" fmla="*/ 1392066 w 2619292"/>
                <a:gd name="connsiteY3500" fmla="*/ 4637780 h 4848849"/>
                <a:gd name="connsiteX3501" fmla="*/ 1392066 w 2619292"/>
                <a:gd name="connsiteY3501" fmla="*/ 4637780 h 4848849"/>
                <a:gd name="connsiteX3502" fmla="*/ 1495969 w 2619292"/>
                <a:gd name="connsiteY3502" fmla="*/ 4661394 h 4848849"/>
                <a:gd name="connsiteX3503" fmla="*/ 1392066 w 2619292"/>
                <a:gd name="connsiteY3503" fmla="*/ 4637780 h 4848849"/>
                <a:gd name="connsiteX3504" fmla="*/ 1337753 w 2619292"/>
                <a:gd name="connsiteY3504" fmla="*/ 4640141 h 4848849"/>
                <a:gd name="connsiteX3505" fmla="*/ 1609318 w 2619292"/>
                <a:gd name="connsiteY3505" fmla="*/ 4519708 h 4848849"/>
                <a:gd name="connsiteX3506" fmla="*/ 1599873 w 2619292"/>
                <a:gd name="connsiteY3506" fmla="*/ 4519708 h 4848849"/>
                <a:gd name="connsiteX3507" fmla="*/ 1585704 w 2619292"/>
                <a:gd name="connsiteY3507" fmla="*/ 4519708 h 4848849"/>
                <a:gd name="connsiteX3508" fmla="*/ 1599873 w 2619292"/>
                <a:gd name="connsiteY3508" fmla="*/ 4519708 h 4848849"/>
                <a:gd name="connsiteX3509" fmla="*/ 1609318 w 2619292"/>
                <a:gd name="connsiteY3509" fmla="*/ 4519708 h 4848849"/>
                <a:gd name="connsiteX3510" fmla="*/ 1606957 w 2619292"/>
                <a:gd name="connsiteY3510" fmla="*/ 4356768 h 4848849"/>
                <a:gd name="connsiteX3511" fmla="*/ 1599873 w 2619292"/>
                <a:gd name="connsiteY3511" fmla="*/ 4373299 h 4848849"/>
                <a:gd name="connsiteX3512" fmla="*/ 1606957 w 2619292"/>
                <a:gd name="connsiteY3512" fmla="*/ 4356768 h 4848849"/>
                <a:gd name="connsiteX3513" fmla="*/ 1625848 w 2619292"/>
                <a:gd name="connsiteY3513" fmla="*/ 4493732 h 4848849"/>
                <a:gd name="connsiteX3514" fmla="*/ 1642379 w 2619292"/>
                <a:gd name="connsiteY3514" fmla="*/ 4493732 h 4848849"/>
                <a:gd name="connsiteX3515" fmla="*/ 1625848 w 2619292"/>
                <a:gd name="connsiteY3515" fmla="*/ 4493732 h 4848849"/>
                <a:gd name="connsiteX3516" fmla="*/ 1642379 w 2619292"/>
                <a:gd name="connsiteY3516" fmla="*/ 4481925 h 4848849"/>
                <a:gd name="connsiteX3517" fmla="*/ 1625848 w 2619292"/>
                <a:gd name="connsiteY3517" fmla="*/ 4493732 h 4848849"/>
                <a:gd name="connsiteX3518" fmla="*/ 1625848 w 2619292"/>
                <a:gd name="connsiteY3518" fmla="*/ 4493732 h 4848849"/>
                <a:gd name="connsiteX3519" fmla="*/ 1640017 w 2619292"/>
                <a:gd name="connsiteY3519" fmla="*/ 4640141 h 4848849"/>
                <a:gd name="connsiteX3520" fmla="*/ 1651824 w 2619292"/>
                <a:gd name="connsiteY3520" fmla="*/ 4633057 h 4848849"/>
                <a:gd name="connsiteX3521" fmla="*/ 1680161 w 2619292"/>
                <a:gd name="connsiteY3521" fmla="*/ 4609442 h 4848849"/>
                <a:gd name="connsiteX3522" fmla="*/ 1651824 w 2619292"/>
                <a:gd name="connsiteY3522" fmla="*/ 4633057 h 4848849"/>
                <a:gd name="connsiteX3523" fmla="*/ 1640017 w 2619292"/>
                <a:gd name="connsiteY3523" fmla="*/ 4640141 h 4848849"/>
                <a:gd name="connsiteX3524" fmla="*/ 1807679 w 2619292"/>
                <a:gd name="connsiteY3524" fmla="*/ 3440532 h 4848849"/>
                <a:gd name="connsiteX3525" fmla="*/ 1847823 w 2619292"/>
                <a:gd name="connsiteY3525" fmla="*/ 3421640 h 4848849"/>
                <a:gd name="connsiteX3526" fmla="*/ 1873799 w 2619292"/>
                <a:gd name="connsiteY3526" fmla="*/ 3449977 h 4848849"/>
                <a:gd name="connsiteX3527" fmla="*/ 1847823 w 2619292"/>
                <a:gd name="connsiteY3527" fmla="*/ 3421640 h 4848849"/>
                <a:gd name="connsiteX3528" fmla="*/ 1807679 w 2619292"/>
                <a:gd name="connsiteY3528" fmla="*/ 3440532 h 4848849"/>
                <a:gd name="connsiteX3529" fmla="*/ 1767534 w 2619292"/>
                <a:gd name="connsiteY3529" fmla="*/ 3504290 h 4848849"/>
                <a:gd name="connsiteX3530" fmla="*/ 1767534 w 2619292"/>
                <a:gd name="connsiteY3530" fmla="*/ 3504290 h 4848849"/>
                <a:gd name="connsiteX3531" fmla="*/ 1807679 w 2619292"/>
                <a:gd name="connsiteY3531" fmla="*/ 3440532 h 4848849"/>
                <a:gd name="connsiteX3532" fmla="*/ 1895052 w 2619292"/>
                <a:gd name="connsiteY3532" fmla="*/ 3676675 h 4848849"/>
                <a:gd name="connsiteX3533" fmla="*/ 1895052 w 2619292"/>
                <a:gd name="connsiteY3533" fmla="*/ 3690844 h 4848849"/>
                <a:gd name="connsiteX3534" fmla="*/ 1895052 w 2619292"/>
                <a:gd name="connsiteY3534" fmla="*/ 3676675 h 4848849"/>
                <a:gd name="connsiteX3535" fmla="*/ 1913944 w 2619292"/>
                <a:gd name="connsiteY3535" fmla="*/ 3674314 h 4848849"/>
                <a:gd name="connsiteX3536" fmla="*/ 1909221 w 2619292"/>
                <a:gd name="connsiteY3536" fmla="*/ 3669591 h 4848849"/>
                <a:gd name="connsiteX3537" fmla="*/ 1913944 w 2619292"/>
                <a:gd name="connsiteY3537" fmla="*/ 3674314 h 4848849"/>
                <a:gd name="connsiteX3538" fmla="*/ 1954088 w 2619292"/>
                <a:gd name="connsiteY3538" fmla="*/ 3660145 h 4848849"/>
                <a:gd name="connsiteX3539" fmla="*/ 1968256 w 2619292"/>
                <a:gd name="connsiteY3539" fmla="*/ 3681398 h 4848849"/>
                <a:gd name="connsiteX3540" fmla="*/ 1954088 w 2619292"/>
                <a:gd name="connsiteY3540" fmla="*/ 3660145 h 4848849"/>
                <a:gd name="connsiteX3541" fmla="*/ 1937558 w 2619292"/>
                <a:gd name="connsiteY3541" fmla="*/ 3641254 h 4848849"/>
                <a:gd name="connsiteX3542" fmla="*/ 1954088 w 2619292"/>
                <a:gd name="connsiteY3542" fmla="*/ 3660145 h 4848849"/>
                <a:gd name="connsiteX3543" fmla="*/ 1984787 w 2619292"/>
                <a:gd name="connsiteY3543" fmla="*/ 3572772 h 4848849"/>
                <a:gd name="connsiteX3544" fmla="*/ 2001317 w 2619292"/>
                <a:gd name="connsiteY3544" fmla="*/ 3577495 h 4848849"/>
                <a:gd name="connsiteX3545" fmla="*/ 2003678 w 2619292"/>
                <a:gd name="connsiteY3545" fmla="*/ 3582218 h 4848849"/>
                <a:gd name="connsiteX3546" fmla="*/ 2001317 w 2619292"/>
                <a:gd name="connsiteY3546" fmla="*/ 3577495 h 4848849"/>
                <a:gd name="connsiteX3547" fmla="*/ 1984787 w 2619292"/>
                <a:gd name="connsiteY3547" fmla="*/ 3572772 h 4848849"/>
                <a:gd name="connsiteX3548" fmla="*/ 1951726 w 2619292"/>
                <a:gd name="connsiteY3548" fmla="*/ 3586941 h 4848849"/>
                <a:gd name="connsiteX3549" fmla="*/ 1904498 w 2619292"/>
                <a:gd name="connsiteY3549" fmla="*/ 3523182 h 4848849"/>
                <a:gd name="connsiteX3550" fmla="*/ 1887968 w 2619292"/>
                <a:gd name="connsiteY3550" fmla="*/ 3504290 h 4848849"/>
                <a:gd name="connsiteX3551" fmla="*/ 1904498 w 2619292"/>
                <a:gd name="connsiteY3551" fmla="*/ 3523182 h 4848849"/>
                <a:gd name="connsiteX3552" fmla="*/ 1951726 w 2619292"/>
                <a:gd name="connsiteY3552" fmla="*/ 3586941 h 4848849"/>
                <a:gd name="connsiteX3553" fmla="*/ 1984787 w 2619292"/>
                <a:gd name="connsiteY3553" fmla="*/ 3572772 h 4848849"/>
                <a:gd name="connsiteX3554" fmla="*/ 2131196 w 2619292"/>
                <a:gd name="connsiteY3554" fmla="*/ 3813638 h 4848849"/>
                <a:gd name="connsiteX3555" fmla="*/ 2159533 w 2619292"/>
                <a:gd name="connsiteY3555" fmla="*/ 3806554 h 4848849"/>
                <a:gd name="connsiteX3556" fmla="*/ 2168978 w 2619292"/>
                <a:gd name="connsiteY3556" fmla="*/ 3806554 h 4848849"/>
                <a:gd name="connsiteX3557" fmla="*/ 2159533 w 2619292"/>
                <a:gd name="connsiteY3557" fmla="*/ 3806554 h 4848849"/>
                <a:gd name="connsiteX3558" fmla="*/ 2131196 w 2619292"/>
                <a:gd name="connsiteY3558" fmla="*/ 3813638 h 4848849"/>
                <a:gd name="connsiteX3559" fmla="*/ 2157171 w 2619292"/>
                <a:gd name="connsiteY3559" fmla="*/ 3983662 h 4848849"/>
                <a:gd name="connsiteX3560" fmla="*/ 2164256 w 2619292"/>
                <a:gd name="connsiteY3560" fmla="*/ 3978939 h 4848849"/>
                <a:gd name="connsiteX3561" fmla="*/ 2171340 w 2619292"/>
                <a:gd name="connsiteY3561" fmla="*/ 3974216 h 4848849"/>
                <a:gd name="connsiteX3562" fmla="*/ 2164256 w 2619292"/>
                <a:gd name="connsiteY3562" fmla="*/ 3978939 h 4848849"/>
                <a:gd name="connsiteX3563" fmla="*/ 2157171 w 2619292"/>
                <a:gd name="connsiteY3563" fmla="*/ 3983662 h 4848849"/>
                <a:gd name="connsiteX3564" fmla="*/ 2176063 w 2619292"/>
                <a:gd name="connsiteY3564" fmla="*/ 3405110 h 4848849"/>
                <a:gd name="connsiteX3565" fmla="*/ 2171340 w 2619292"/>
                <a:gd name="connsiteY3565" fmla="*/ 3398026 h 4848849"/>
                <a:gd name="connsiteX3566" fmla="*/ 2176063 w 2619292"/>
                <a:gd name="connsiteY3566" fmla="*/ 3405110 h 4848849"/>
                <a:gd name="connsiteX3567" fmla="*/ 2197316 w 2619292"/>
                <a:gd name="connsiteY3567" fmla="*/ 2998943 h 4848849"/>
                <a:gd name="connsiteX3568" fmla="*/ 2228014 w 2619292"/>
                <a:gd name="connsiteY3568" fmla="*/ 2975329 h 4848849"/>
                <a:gd name="connsiteX3569" fmla="*/ 2228014 w 2619292"/>
                <a:gd name="connsiteY3569" fmla="*/ 2975329 h 4848849"/>
                <a:gd name="connsiteX3570" fmla="*/ 2197316 w 2619292"/>
                <a:gd name="connsiteY3570" fmla="*/ 2998943 h 4848849"/>
                <a:gd name="connsiteX3571" fmla="*/ 2166617 w 2619292"/>
                <a:gd name="connsiteY3571" fmla="*/ 2984775 h 4848849"/>
                <a:gd name="connsiteX3572" fmla="*/ 2197316 w 2619292"/>
                <a:gd name="connsiteY3572" fmla="*/ 2954076 h 4848849"/>
                <a:gd name="connsiteX3573" fmla="*/ 2192593 w 2619292"/>
                <a:gd name="connsiteY3573" fmla="*/ 2911570 h 4848849"/>
                <a:gd name="connsiteX3574" fmla="*/ 2171340 w 2619292"/>
                <a:gd name="connsiteY3574" fmla="*/ 2847811 h 4848849"/>
                <a:gd name="connsiteX3575" fmla="*/ 2171340 w 2619292"/>
                <a:gd name="connsiteY3575" fmla="*/ 2847811 h 4848849"/>
                <a:gd name="connsiteX3576" fmla="*/ 2192593 w 2619292"/>
                <a:gd name="connsiteY3576" fmla="*/ 2911570 h 4848849"/>
                <a:gd name="connsiteX3577" fmla="*/ 2197316 w 2619292"/>
                <a:gd name="connsiteY3577" fmla="*/ 2954076 h 4848849"/>
                <a:gd name="connsiteX3578" fmla="*/ 2166617 w 2619292"/>
                <a:gd name="connsiteY3578" fmla="*/ 2984775 h 4848849"/>
                <a:gd name="connsiteX3579" fmla="*/ 2147726 w 2619292"/>
                <a:gd name="connsiteY3579" fmla="*/ 2977690 h 4848849"/>
                <a:gd name="connsiteX3580" fmla="*/ 2147726 w 2619292"/>
                <a:gd name="connsiteY3580" fmla="*/ 2977690 h 4848849"/>
                <a:gd name="connsiteX3581" fmla="*/ 2166617 w 2619292"/>
                <a:gd name="connsiteY3581" fmla="*/ 2984775 h 4848849"/>
                <a:gd name="connsiteX3582" fmla="*/ 2197316 w 2619292"/>
                <a:gd name="connsiteY3582" fmla="*/ 2998943 h 4848849"/>
                <a:gd name="connsiteX3583" fmla="*/ 2178424 w 2619292"/>
                <a:gd name="connsiteY3583" fmla="*/ 3053256 h 4848849"/>
                <a:gd name="connsiteX3584" fmla="*/ 2209123 w 2619292"/>
                <a:gd name="connsiteY3584" fmla="*/ 3098124 h 4848849"/>
                <a:gd name="connsiteX3585" fmla="*/ 2261075 w 2619292"/>
                <a:gd name="connsiteY3585" fmla="*/ 3053256 h 4848849"/>
                <a:gd name="connsiteX3586" fmla="*/ 2289412 w 2619292"/>
                <a:gd name="connsiteY3586" fmla="*/ 3029642 h 4848849"/>
                <a:gd name="connsiteX3587" fmla="*/ 2261075 w 2619292"/>
                <a:gd name="connsiteY3587" fmla="*/ 3053256 h 4848849"/>
                <a:gd name="connsiteX3588" fmla="*/ 2209123 w 2619292"/>
                <a:gd name="connsiteY3588" fmla="*/ 3098124 h 4848849"/>
                <a:gd name="connsiteX3589" fmla="*/ 2178424 w 2619292"/>
                <a:gd name="connsiteY3589" fmla="*/ 3053256 h 4848849"/>
                <a:gd name="connsiteX3590" fmla="*/ 2310665 w 2619292"/>
                <a:gd name="connsiteY3590" fmla="*/ 3048533 h 4848849"/>
                <a:gd name="connsiteX3591" fmla="*/ 2322472 w 2619292"/>
                <a:gd name="connsiteY3591" fmla="*/ 3055618 h 4848849"/>
                <a:gd name="connsiteX3592" fmla="*/ 2334279 w 2619292"/>
                <a:gd name="connsiteY3592" fmla="*/ 3067425 h 4848849"/>
                <a:gd name="connsiteX3593" fmla="*/ 2336641 w 2619292"/>
                <a:gd name="connsiteY3593" fmla="*/ 3095762 h 4848849"/>
                <a:gd name="connsiteX3594" fmla="*/ 2334279 w 2619292"/>
                <a:gd name="connsiteY3594" fmla="*/ 3067425 h 4848849"/>
                <a:gd name="connsiteX3595" fmla="*/ 2322472 w 2619292"/>
                <a:gd name="connsiteY3595" fmla="*/ 3055618 h 4848849"/>
                <a:gd name="connsiteX3596" fmla="*/ 2310665 w 2619292"/>
                <a:gd name="connsiteY3596" fmla="*/ 3048533 h 4848849"/>
                <a:gd name="connsiteX3597" fmla="*/ 2339002 w 2619292"/>
                <a:gd name="connsiteY3597" fmla="*/ 3383857 h 4848849"/>
                <a:gd name="connsiteX3598" fmla="*/ 2336641 w 2619292"/>
                <a:gd name="connsiteY3598" fmla="*/ 3386219 h 4848849"/>
                <a:gd name="connsiteX3599" fmla="*/ 2339002 w 2619292"/>
                <a:gd name="connsiteY3599" fmla="*/ 3383857 h 4848849"/>
                <a:gd name="connsiteX3600" fmla="*/ 2331918 w 2619292"/>
                <a:gd name="connsiteY3600" fmla="*/ 3343713 h 4848849"/>
                <a:gd name="connsiteX3601" fmla="*/ 2315388 w 2619292"/>
                <a:gd name="connsiteY3601" fmla="*/ 3324821 h 4848849"/>
                <a:gd name="connsiteX3602" fmla="*/ 2331918 w 2619292"/>
                <a:gd name="connsiteY3602" fmla="*/ 3343713 h 4848849"/>
                <a:gd name="connsiteX3603" fmla="*/ 2339002 w 2619292"/>
                <a:gd name="connsiteY3603" fmla="*/ 3383857 h 4848849"/>
                <a:gd name="connsiteX3604" fmla="*/ 2303581 w 2619292"/>
                <a:gd name="connsiteY3604" fmla="*/ 3197304 h 4848849"/>
                <a:gd name="connsiteX3605" fmla="*/ 2298857 w 2619292"/>
                <a:gd name="connsiteY3605" fmla="*/ 3199665 h 4848849"/>
                <a:gd name="connsiteX3606" fmla="*/ 2303581 w 2619292"/>
                <a:gd name="connsiteY3606" fmla="*/ 3197304 h 4848849"/>
                <a:gd name="connsiteX3607" fmla="*/ 2317749 w 2619292"/>
                <a:gd name="connsiteY3607" fmla="*/ 3187858 h 4848849"/>
                <a:gd name="connsiteX3608" fmla="*/ 2303581 w 2619292"/>
                <a:gd name="connsiteY3608" fmla="*/ 3197304 h 4848849"/>
                <a:gd name="connsiteX3609" fmla="*/ 2265797 w 2619292"/>
                <a:gd name="connsiteY3609" fmla="*/ 3589302 h 4848849"/>
                <a:gd name="connsiteX3610" fmla="*/ 2265797 w 2619292"/>
                <a:gd name="connsiteY3610" fmla="*/ 3601109 h 4848849"/>
                <a:gd name="connsiteX3611" fmla="*/ 2265797 w 2619292"/>
                <a:gd name="connsiteY3611" fmla="*/ 3601109 h 4848849"/>
                <a:gd name="connsiteX3612" fmla="*/ 2265797 w 2619292"/>
                <a:gd name="connsiteY3612" fmla="*/ 3589302 h 4848849"/>
                <a:gd name="connsiteX3613" fmla="*/ 2298857 w 2619292"/>
                <a:gd name="connsiteY3613" fmla="*/ 3584579 h 4848849"/>
                <a:gd name="connsiteX3614" fmla="*/ 2301219 w 2619292"/>
                <a:gd name="connsiteY3614" fmla="*/ 3586941 h 4848849"/>
                <a:gd name="connsiteX3615" fmla="*/ 2298857 w 2619292"/>
                <a:gd name="connsiteY3615" fmla="*/ 3584579 h 4848849"/>
                <a:gd name="connsiteX3616" fmla="*/ 2265797 w 2619292"/>
                <a:gd name="connsiteY3616" fmla="*/ 3589302 h 4848849"/>
                <a:gd name="connsiteX3617" fmla="*/ 2268159 w 2619292"/>
                <a:gd name="connsiteY3617" fmla="*/ 3270508 h 4848849"/>
                <a:gd name="connsiteX3618" fmla="*/ 2277605 w 2619292"/>
                <a:gd name="connsiteY3618" fmla="*/ 3268147 h 4848849"/>
                <a:gd name="connsiteX3619" fmla="*/ 2268159 w 2619292"/>
                <a:gd name="connsiteY3619" fmla="*/ 3270508 h 4848849"/>
                <a:gd name="connsiteX3620" fmla="*/ 2244545 w 2619292"/>
                <a:gd name="connsiteY3620" fmla="*/ 3275231 h 4848849"/>
                <a:gd name="connsiteX3621" fmla="*/ 2268159 w 2619292"/>
                <a:gd name="connsiteY3621" fmla="*/ 3270508 h 4848849"/>
                <a:gd name="connsiteX3622" fmla="*/ 2235099 w 2619292"/>
                <a:gd name="connsiteY3622" fmla="*/ 3223279 h 4848849"/>
                <a:gd name="connsiteX3623" fmla="*/ 2235099 w 2619292"/>
                <a:gd name="connsiteY3623" fmla="*/ 3185497 h 4848849"/>
                <a:gd name="connsiteX3624" fmla="*/ 2230376 w 2619292"/>
                <a:gd name="connsiteY3624" fmla="*/ 3126461 h 4848849"/>
                <a:gd name="connsiteX3625" fmla="*/ 2235099 w 2619292"/>
                <a:gd name="connsiteY3625" fmla="*/ 3185497 h 4848849"/>
                <a:gd name="connsiteX3626" fmla="*/ 2235099 w 2619292"/>
                <a:gd name="connsiteY3626" fmla="*/ 3223279 h 4848849"/>
                <a:gd name="connsiteX3627" fmla="*/ 2202039 w 2619292"/>
                <a:gd name="connsiteY3627" fmla="*/ 3308291 h 4848849"/>
                <a:gd name="connsiteX3628" fmla="*/ 2202039 w 2619292"/>
                <a:gd name="connsiteY3628" fmla="*/ 3308291 h 4848849"/>
                <a:gd name="connsiteX3629" fmla="*/ 2211484 w 2619292"/>
                <a:gd name="connsiteY3629" fmla="*/ 3303568 h 4848849"/>
                <a:gd name="connsiteX3630" fmla="*/ 2202039 w 2619292"/>
                <a:gd name="connsiteY3630" fmla="*/ 3308291 h 4848849"/>
                <a:gd name="connsiteX3631" fmla="*/ 2180786 w 2619292"/>
                <a:gd name="connsiteY3631" fmla="*/ 3412194 h 4848849"/>
                <a:gd name="connsiteX3632" fmla="*/ 2180786 w 2619292"/>
                <a:gd name="connsiteY3632" fmla="*/ 3412194 h 4848849"/>
                <a:gd name="connsiteX3633" fmla="*/ 2228014 w 2619292"/>
                <a:gd name="connsiteY3633" fmla="*/ 3447616 h 4848849"/>
                <a:gd name="connsiteX3634" fmla="*/ 2180786 w 2619292"/>
                <a:gd name="connsiteY3634" fmla="*/ 3412194 h 4848849"/>
                <a:gd name="connsiteX3635" fmla="*/ 2180786 w 2619292"/>
                <a:gd name="connsiteY3635" fmla="*/ 3412194 h 4848849"/>
                <a:gd name="connsiteX3636" fmla="*/ 2228014 w 2619292"/>
                <a:gd name="connsiteY3636" fmla="*/ 3877397 h 4848849"/>
                <a:gd name="connsiteX3637" fmla="*/ 2270520 w 2619292"/>
                <a:gd name="connsiteY3637" fmla="*/ 3825445 h 4848849"/>
                <a:gd name="connsiteX3638" fmla="*/ 2284689 w 2619292"/>
                <a:gd name="connsiteY3638" fmla="*/ 3794747 h 4848849"/>
                <a:gd name="connsiteX3639" fmla="*/ 2284689 w 2619292"/>
                <a:gd name="connsiteY3639" fmla="*/ 3794747 h 4848849"/>
                <a:gd name="connsiteX3640" fmla="*/ 2270520 w 2619292"/>
                <a:gd name="connsiteY3640" fmla="*/ 3825445 h 4848849"/>
                <a:gd name="connsiteX3641" fmla="*/ 2270520 w 2619292"/>
                <a:gd name="connsiteY3641" fmla="*/ 3825445 h 4848849"/>
                <a:gd name="connsiteX3642" fmla="*/ 2270520 w 2619292"/>
                <a:gd name="connsiteY3642" fmla="*/ 3825445 h 4848849"/>
                <a:gd name="connsiteX3643" fmla="*/ 2270520 w 2619292"/>
                <a:gd name="connsiteY3643" fmla="*/ 3825445 h 4848849"/>
                <a:gd name="connsiteX3644" fmla="*/ 2228014 w 2619292"/>
                <a:gd name="connsiteY3644" fmla="*/ 3877397 h 4848849"/>
                <a:gd name="connsiteX3645" fmla="*/ 2294135 w 2619292"/>
                <a:gd name="connsiteY3645" fmla="*/ 3721542 h 4848849"/>
                <a:gd name="connsiteX3646" fmla="*/ 2282327 w 2619292"/>
                <a:gd name="connsiteY3646" fmla="*/ 3780578 h 4848849"/>
                <a:gd name="connsiteX3647" fmla="*/ 2279966 w 2619292"/>
                <a:gd name="connsiteY3647" fmla="*/ 3792385 h 4848849"/>
                <a:gd name="connsiteX3648" fmla="*/ 2282327 w 2619292"/>
                <a:gd name="connsiteY3648" fmla="*/ 3780578 h 4848849"/>
                <a:gd name="connsiteX3649" fmla="*/ 2294135 w 2619292"/>
                <a:gd name="connsiteY3649" fmla="*/ 3721542 h 4848849"/>
                <a:gd name="connsiteX3650" fmla="*/ 2331918 w 2619292"/>
                <a:gd name="connsiteY3650" fmla="*/ 2958799 h 4848849"/>
                <a:gd name="connsiteX3651" fmla="*/ 2287050 w 2619292"/>
                <a:gd name="connsiteY3651" fmla="*/ 2965883 h 4848849"/>
                <a:gd name="connsiteX3652" fmla="*/ 2294135 w 2619292"/>
                <a:gd name="connsiteY3652" fmla="*/ 2883233 h 4848849"/>
                <a:gd name="connsiteX3653" fmla="*/ 2287050 w 2619292"/>
                <a:gd name="connsiteY3653" fmla="*/ 2965883 h 4848849"/>
                <a:gd name="connsiteX3654" fmla="*/ 2331918 w 2619292"/>
                <a:gd name="connsiteY3654" fmla="*/ 2958799 h 4848849"/>
                <a:gd name="connsiteX3655" fmla="*/ 2331918 w 2619292"/>
                <a:gd name="connsiteY3655" fmla="*/ 2970606 h 4848849"/>
                <a:gd name="connsiteX3656" fmla="*/ 2331918 w 2619292"/>
                <a:gd name="connsiteY3656" fmla="*/ 2958799 h 4848849"/>
                <a:gd name="connsiteX3657" fmla="*/ 2301219 w 2619292"/>
                <a:gd name="connsiteY3657" fmla="*/ 2802944 h 4848849"/>
                <a:gd name="connsiteX3658" fmla="*/ 2282327 w 2619292"/>
                <a:gd name="connsiteY3658" fmla="*/ 2812390 h 4848849"/>
                <a:gd name="connsiteX3659" fmla="*/ 2301219 w 2619292"/>
                <a:gd name="connsiteY3659" fmla="*/ 2802944 h 4848849"/>
                <a:gd name="connsiteX3660" fmla="*/ 2308303 w 2619292"/>
                <a:gd name="connsiteY3660" fmla="*/ 2828920 h 4848849"/>
                <a:gd name="connsiteX3661" fmla="*/ 2303581 w 2619292"/>
                <a:gd name="connsiteY3661" fmla="*/ 2850173 h 4848849"/>
                <a:gd name="connsiteX3662" fmla="*/ 2308303 w 2619292"/>
                <a:gd name="connsiteY3662" fmla="*/ 2828920 h 4848849"/>
                <a:gd name="connsiteX3663" fmla="*/ 2301219 w 2619292"/>
                <a:gd name="connsiteY3663" fmla="*/ 2802944 h 4848849"/>
                <a:gd name="connsiteX3664" fmla="*/ 2289412 w 2619292"/>
                <a:gd name="connsiteY3664" fmla="*/ 2410946 h 4848849"/>
                <a:gd name="connsiteX3665" fmla="*/ 2270520 w 2619292"/>
                <a:gd name="connsiteY3665" fmla="*/ 2481789 h 4848849"/>
                <a:gd name="connsiteX3666" fmla="*/ 2270520 w 2619292"/>
                <a:gd name="connsiteY3666" fmla="*/ 2481789 h 4848849"/>
                <a:gd name="connsiteX3667" fmla="*/ 2270520 w 2619292"/>
                <a:gd name="connsiteY3667" fmla="*/ 2481789 h 4848849"/>
                <a:gd name="connsiteX3668" fmla="*/ 2296496 w 2619292"/>
                <a:gd name="connsiteY3668" fmla="*/ 2484150 h 4848849"/>
                <a:gd name="connsiteX3669" fmla="*/ 2270520 w 2619292"/>
                <a:gd name="connsiteY3669" fmla="*/ 2481789 h 4848849"/>
                <a:gd name="connsiteX3670" fmla="*/ 2289412 w 2619292"/>
                <a:gd name="connsiteY3670" fmla="*/ 2410946 h 4848849"/>
                <a:gd name="connsiteX3671" fmla="*/ 2310665 w 2619292"/>
                <a:gd name="connsiteY3671" fmla="*/ 2392054 h 4848849"/>
                <a:gd name="connsiteX3672" fmla="*/ 2289412 w 2619292"/>
                <a:gd name="connsiteY3672" fmla="*/ 2410946 h 4848849"/>
                <a:gd name="connsiteX3673" fmla="*/ 2310665 w 2619292"/>
                <a:gd name="connsiteY3673" fmla="*/ 2323573 h 4848849"/>
                <a:gd name="connsiteX3674" fmla="*/ 2308303 w 2619292"/>
                <a:gd name="connsiteY3674" fmla="*/ 2304681 h 4848849"/>
                <a:gd name="connsiteX3675" fmla="*/ 2310665 w 2619292"/>
                <a:gd name="connsiteY3675" fmla="*/ 2323573 h 4848849"/>
                <a:gd name="connsiteX3676" fmla="*/ 2225653 w 2619292"/>
                <a:gd name="connsiteY3676" fmla="*/ 1700153 h 4848849"/>
                <a:gd name="connsiteX3677" fmla="*/ 2220930 w 2619292"/>
                <a:gd name="connsiteY3677" fmla="*/ 1688346 h 4848849"/>
                <a:gd name="connsiteX3678" fmla="*/ 2220930 w 2619292"/>
                <a:gd name="connsiteY3678" fmla="*/ 1688346 h 4848849"/>
                <a:gd name="connsiteX3679" fmla="*/ 2225653 w 2619292"/>
                <a:gd name="connsiteY3679" fmla="*/ 1700153 h 4848849"/>
                <a:gd name="connsiteX3680" fmla="*/ 2230376 w 2619292"/>
                <a:gd name="connsiteY3680" fmla="*/ 1690708 h 4848849"/>
                <a:gd name="connsiteX3681" fmla="*/ 2228014 w 2619292"/>
                <a:gd name="connsiteY3681" fmla="*/ 1695431 h 4848849"/>
                <a:gd name="connsiteX3682" fmla="*/ 2230376 w 2619292"/>
                <a:gd name="connsiteY3682" fmla="*/ 1690708 h 4848849"/>
                <a:gd name="connsiteX3683" fmla="*/ 2230376 w 2619292"/>
                <a:gd name="connsiteY3683" fmla="*/ 1669455 h 4848849"/>
                <a:gd name="connsiteX3684" fmla="*/ 2230376 w 2619292"/>
                <a:gd name="connsiteY3684" fmla="*/ 1690708 h 4848849"/>
                <a:gd name="connsiteX3685" fmla="*/ 2230376 w 2619292"/>
                <a:gd name="connsiteY3685" fmla="*/ 1690708 h 4848849"/>
                <a:gd name="connsiteX3686" fmla="*/ 2119389 w 2619292"/>
                <a:gd name="connsiteY3686" fmla="*/ 1511239 h 4848849"/>
                <a:gd name="connsiteX3687" fmla="*/ 2164256 w 2619292"/>
                <a:gd name="connsiteY3687" fmla="*/ 1558467 h 4848849"/>
                <a:gd name="connsiteX3688" fmla="*/ 2168978 w 2619292"/>
                <a:gd name="connsiteY3688" fmla="*/ 1582082 h 4848849"/>
                <a:gd name="connsiteX3689" fmla="*/ 2168978 w 2619292"/>
                <a:gd name="connsiteY3689" fmla="*/ 1582082 h 4848849"/>
                <a:gd name="connsiteX3690" fmla="*/ 2168978 w 2619292"/>
                <a:gd name="connsiteY3690" fmla="*/ 1582082 h 4848849"/>
                <a:gd name="connsiteX3691" fmla="*/ 2194954 w 2619292"/>
                <a:gd name="connsiteY3691" fmla="*/ 1600973 h 4848849"/>
                <a:gd name="connsiteX3692" fmla="*/ 2237460 w 2619292"/>
                <a:gd name="connsiteY3692" fmla="*/ 1648202 h 4848849"/>
                <a:gd name="connsiteX3693" fmla="*/ 2237460 w 2619292"/>
                <a:gd name="connsiteY3693" fmla="*/ 1648202 h 4848849"/>
                <a:gd name="connsiteX3694" fmla="*/ 2194954 w 2619292"/>
                <a:gd name="connsiteY3694" fmla="*/ 1600973 h 4848849"/>
                <a:gd name="connsiteX3695" fmla="*/ 2168978 w 2619292"/>
                <a:gd name="connsiteY3695" fmla="*/ 1582082 h 4848849"/>
                <a:gd name="connsiteX3696" fmla="*/ 2168978 w 2619292"/>
                <a:gd name="connsiteY3696" fmla="*/ 1582082 h 4848849"/>
                <a:gd name="connsiteX3697" fmla="*/ 2164256 w 2619292"/>
                <a:gd name="connsiteY3697" fmla="*/ 1558467 h 4848849"/>
                <a:gd name="connsiteX3698" fmla="*/ 2119389 w 2619292"/>
                <a:gd name="connsiteY3698" fmla="*/ 1511239 h 4848849"/>
                <a:gd name="connsiteX3699" fmla="*/ 2117027 w 2619292"/>
                <a:gd name="connsiteY3699" fmla="*/ 1570275 h 4848849"/>
                <a:gd name="connsiteX3700" fmla="*/ 2128834 w 2619292"/>
                <a:gd name="connsiteY3700" fmla="*/ 1574997 h 4848849"/>
                <a:gd name="connsiteX3701" fmla="*/ 2128834 w 2619292"/>
                <a:gd name="connsiteY3701" fmla="*/ 1574997 h 4848849"/>
                <a:gd name="connsiteX3702" fmla="*/ 2117027 w 2619292"/>
                <a:gd name="connsiteY3702" fmla="*/ 1570275 h 4848849"/>
                <a:gd name="connsiteX3703" fmla="*/ 2109943 w 2619292"/>
                <a:gd name="connsiteY3703" fmla="*/ 1511239 h 4848849"/>
                <a:gd name="connsiteX3704" fmla="*/ 2091051 w 2619292"/>
                <a:gd name="connsiteY3704" fmla="*/ 1539576 h 4848849"/>
                <a:gd name="connsiteX3705" fmla="*/ 2072160 w 2619292"/>
                <a:gd name="connsiteY3705" fmla="*/ 1532492 h 4848849"/>
                <a:gd name="connsiteX3706" fmla="*/ 2072160 w 2619292"/>
                <a:gd name="connsiteY3706" fmla="*/ 1532492 h 4848849"/>
                <a:gd name="connsiteX3707" fmla="*/ 2098135 w 2619292"/>
                <a:gd name="connsiteY3707" fmla="*/ 1584443 h 4848849"/>
                <a:gd name="connsiteX3708" fmla="*/ 2072160 w 2619292"/>
                <a:gd name="connsiteY3708" fmla="*/ 1532492 h 4848849"/>
                <a:gd name="connsiteX3709" fmla="*/ 2091051 w 2619292"/>
                <a:gd name="connsiteY3709" fmla="*/ 1539576 h 4848849"/>
                <a:gd name="connsiteX3710" fmla="*/ 2100497 w 2619292"/>
                <a:gd name="connsiteY3710" fmla="*/ 1544299 h 4848849"/>
                <a:gd name="connsiteX3711" fmla="*/ 2117027 w 2619292"/>
                <a:gd name="connsiteY3711" fmla="*/ 1553744 h 4848849"/>
                <a:gd name="connsiteX3712" fmla="*/ 2100497 w 2619292"/>
                <a:gd name="connsiteY3712" fmla="*/ 1544299 h 4848849"/>
                <a:gd name="connsiteX3713" fmla="*/ 2091051 w 2619292"/>
                <a:gd name="connsiteY3713" fmla="*/ 1539576 h 4848849"/>
                <a:gd name="connsiteX3714" fmla="*/ 2109943 w 2619292"/>
                <a:gd name="connsiteY3714" fmla="*/ 1511239 h 4848849"/>
                <a:gd name="connsiteX3715" fmla="*/ 2114666 w 2619292"/>
                <a:gd name="connsiteY3715" fmla="*/ 1504154 h 4848849"/>
                <a:gd name="connsiteX3716" fmla="*/ 2114666 w 2619292"/>
                <a:gd name="connsiteY3716" fmla="*/ 1504154 h 4848849"/>
                <a:gd name="connsiteX3717" fmla="*/ 2109943 w 2619292"/>
                <a:gd name="connsiteY3717" fmla="*/ 1511239 h 4848849"/>
                <a:gd name="connsiteX3718" fmla="*/ 2100497 w 2619292"/>
                <a:gd name="connsiteY3718" fmla="*/ 1473456 h 4848849"/>
                <a:gd name="connsiteX3719" fmla="*/ 2109943 w 2619292"/>
                <a:gd name="connsiteY3719" fmla="*/ 1494708 h 4848849"/>
                <a:gd name="connsiteX3720" fmla="*/ 2109943 w 2619292"/>
                <a:gd name="connsiteY3720" fmla="*/ 1494708 h 4848849"/>
                <a:gd name="connsiteX3721" fmla="*/ 2109943 w 2619292"/>
                <a:gd name="connsiteY3721" fmla="*/ 1494708 h 4848849"/>
                <a:gd name="connsiteX3722" fmla="*/ 2109943 w 2619292"/>
                <a:gd name="connsiteY3722" fmla="*/ 1494708 h 4848849"/>
                <a:gd name="connsiteX3723" fmla="*/ 2100497 w 2619292"/>
                <a:gd name="connsiteY3723" fmla="*/ 1473456 h 4848849"/>
                <a:gd name="connsiteX3724" fmla="*/ 2034377 w 2619292"/>
                <a:gd name="connsiteY3724" fmla="*/ 1319962 h 4848849"/>
                <a:gd name="connsiteX3725" fmla="*/ 2039099 w 2619292"/>
                <a:gd name="connsiteY3725" fmla="*/ 1322324 h 4848849"/>
                <a:gd name="connsiteX3726" fmla="*/ 2060353 w 2619292"/>
                <a:gd name="connsiteY3726" fmla="*/ 1369553 h 4848849"/>
                <a:gd name="connsiteX3727" fmla="*/ 2057991 w 2619292"/>
                <a:gd name="connsiteY3727" fmla="*/ 1378998 h 4848849"/>
                <a:gd name="connsiteX3728" fmla="*/ 2060353 w 2619292"/>
                <a:gd name="connsiteY3728" fmla="*/ 1369553 h 4848849"/>
                <a:gd name="connsiteX3729" fmla="*/ 2060353 w 2619292"/>
                <a:gd name="connsiteY3729" fmla="*/ 1369553 h 4848849"/>
                <a:gd name="connsiteX3730" fmla="*/ 2039099 w 2619292"/>
                <a:gd name="connsiteY3730" fmla="*/ 1322324 h 4848849"/>
                <a:gd name="connsiteX3731" fmla="*/ 2041461 w 2619292"/>
                <a:gd name="connsiteY3731" fmla="*/ 1315239 h 4848849"/>
                <a:gd name="connsiteX3732" fmla="*/ 2039099 w 2619292"/>
                <a:gd name="connsiteY3732" fmla="*/ 1322324 h 4848849"/>
                <a:gd name="connsiteX3733" fmla="*/ 2034377 w 2619292"/>
                <a:gd name="connsiteY3733" fmla="*/ 1319962 h 4848849"/>
                <a:gd name="connsiteX3734" fmla="*/ 2055630 w 2619292"/>
                <a:gd name="connsiteY3734" fmla="*/ 1397890 h 4848849"/>
                <a:gd name="connsiteX3735" fmla="*/ 2057991 w 2619292"/>
                <a:gd name="connsiteY3735" fmla="*/ 1416781 h 4848849"/>
                <a:gd name="connsiteX3736" fmla="*/ 2055630 w 2619292"/>
                <a:gd name="connsiteY3736" fmla="*/ 1397890 h 4848849"/>
                <a:gd name="connsiteX3737" fmla="*/ 2017847 w 2619292"/>
                <a:gd name="connsiteY3737" fmla="*/ 1249119 h 4848849"/>
                <a:gd name="connsiteX3738" fmla="*/ 2027292 w 2619292"/>
                <a:gd name="connsiteY3738" fmla="*/ 1301071 h 4848849"/>
                <a:gd name="connsiteX3739" fmla="*/ 2027292 w 2619292"/>
                <a:gd name="connsiteY3739" fmla="*/ 1315239 h 4848849"/>
                <a:gd name="connsiteX3740" fmla="*/ 2027292 w 2619292"/>
                <a:gd name="connsiteY3740" fmla="*/ 1301071 h 4848849"/>
                <a:gd name="connsiteX3741" fmla="*/ 2017847 w 2619292"/>
                <a:gd name="connsiteY3741" fmla="*/ 1249119 h 4848849"/>
                <a:gd name="connsiteX3742" fmla="*/ 2017847 w 2619292"/>
                <a:gd name="connsiteY3742" fmla="*/ 1249119 h 4848849"/>
                <a:gd name="connsiteX3743" fmla="*/ 2017847 w 2619292"/>
                <a:gd name="connsiteY3743" fmla="*/ 1249119 h 4848849"/>
                <a:gd name="connsiteX3744" fmla="*/ 2017847 w 2619292"/>
                <a:gd name="connsiteY3744" fmla="*/ 1249119 h 4848849"/>
                <a:gd name="connsiteX3745" fmla="*/ 2017847 w 2619292"/>
                <a:gd name="connsiteY3745" fmla="*/ 1249119 h 4848849"/>
                <a:gd name="connsiteX3746" fmla="*/ 2017847 w 2619292"/>
                <a:gd name="connsiteY3746" fmla="*/ 1249119 h 4848849"/>
                <a:gd name="connsiteX3747" fmla="*/ 2017847 w 2619292"/>
                <a:gd name="connsiteY3747" fmla="*/ 1249119 h 4848849"/>
                <a:gd name="connsiteX3748" fmla="*/ 1991871 w 2619292"/>
                <a:gd name="connsiteY3748" fmla="*/ 1211336 h 4848849"/>
                <a:gd name="connsiteX3749" fmla="*/ 1991871 w 2619292"/>
                <a:gd name="connsiteY3749" fmla="*/ 1211336 h 4848849"/>
                <a:gd name="connsiteX3750" fmla="*/ 1991871 w 2619292"/>
                <a:gd name="connsiteY3750" fmla="*/ 1211336 h 4848849"/>
                <a:gd name="connsiteX3751" fmla="*/ 1991871 w 2619292"/>
                <a:gd name="connsiteY3751" fmla="*/ 1211336 h 4848849"/>
                <a:gd name="connsiteX3752" fmla="*/ 1977702 w 2619292"/>
                <a:gd name="connsiteY3752" fmla="*/ 1154662 h 4848849"/>
                <a:gd name="connsiteX3753" fmla="*/ 1980064 w 2619292"/>
                <a:gd name="connsiteY3753" fmla="*/ 1161746 h 4848849"/>
                <a:gd name="connsiteX3754" fmla="*/ 1989510 w 2619292"/>
                <a:gd name="connsiteY3754" fmla="*/ 1190083 h 4848849"/>
                <a:gd name="connsiteX3755" fmla="*/ 1980064 w 2619292"/>
                <a:gd name="connsiteY3755" fmla="*/ 1161746 h 4848849"/>
                <a:gd name="connsiteX3756" fmla="*/ 1977702 w 2619292"/>
                <a:gd name="connsiteY3756" fmla="*/ 1154662 h 4848849"/>
                <a:gd name="connsiteX3757" fmla="*/ 1987148 w 2619292"/>
                <a:gd name="connsiteY3757" fmla="*/ 1199529 h 4848849"/>
                <a:gd name="connsiteX3758" fmla="*/ 1987148 w 2619292"/>
                <a:gd name="connsiteY3758" fmla="*/ 1199529 h 4848849"/>
                <a:gd name="connsiteX3759" fmla="*/ 1987148 w 2619292"/>
                <a:gd name="connsiteY3759" fmla="*/ 1199529 h 4848849"/>
                <a:gd name="connsiteX3760" fmla="*/ 1994232 w 2619292"/>
                <a:gd name="connsiteY3760" fmla="*/ 1211336 h 4848849"/>
                <a:gd name="connsiteX3761" fmla="*/ 1987148 w 2619292"/>
                <a:gd name="connsiteY3761" fmla="*/ 1199529 h 4848849"/>
                <a:gd name="connsiteX3762" fmla="*/ 1970618 w 2619292"/>
                <a:gd name="connsiteY3762" fmla="*/ 1393167 h 4848849"/>
                <a:gd name="connsiteX3763" fmla="*/ 1975341 w 2619292"/>
                <a:gd name="connsiteY3763" fmla="*/ 1390805 h 4848849"/>
                <a:gd name="connsiteX3764" fmla="*/ 2001317 w 2619292"/>
                <a:gd name="connsiteY3764" fmla="*/ 1395528 h 4848849"/>
                <a:gd name="connsiteX3765" fmla="*/ 2013124 w 2619292"/>
                <a:gd name="connsiteY3765" fmla="*/ 1409697 h 4848849"/>
                <a:gd name="connsiteX3766" fmla="*/ 2039099 w 2619292"/>
                <a:gd name="connsiteY3766" fmla="*/ 1454564 h 4848849"/>
                <a:gd name="connsiteX3767" fmla="*/ 2081605 w 2619292"/>
                <a:gd name="connsiteY3767" fmla="*/ 1480540 h 4848849"/>
                <a:gd name="connsiteX3768" fmla="*/ 2065075 w 2619292"/>
                <a:gd name="connsiteY3768" fmla="*/ 1487624 h 4848849"/>
                <a:gd name="connsiteX3769" fmla="*/ 2081605 w 2619292"/>
                <a:gd name="connsiteY3769" fmla="*/ 1480540 h 4848849"/>
                <a:gd name="connsiteX3770" fmla="*/ 2098135 w 2619292"/>
                <a:gd name="connsiteY3770" fmla="*/ 1489986 h 4848849"/>
                <a:gd name="connsiteX3771" fmla="*/ 2081605 w 2619292"/>
                <a:gd name="connsiteY3771" fmla="*/ 1480540 h 4848849"/>
                <a:gd name="connsiteX3772" fmla="*/ 2039099 w 2619292"/>
                <a:gd name="connsiteY3772" fmla="*/ 1454564 h 4848849"/>
                <a:gd name="connsiteX3773" fmla="*/ 2013124 w 2619292"/>
                <a:gd name="connsiteY3773" fmla="*/ 1409697 h 4848849"/>
                <a:gd name="connsiteX3774" fmla="*/ 2001317 w 2619292"/>
                <a:gd name="connsiteY3774" fmla="*/ 1395528 h 4848849"/>
                <a:gd name="connsiteX3775" fmla="*/ 1975341 w 2619292"/>
                <a:gd name="connsiteY3775" fmla="*/ 1390805 h 4848849"/>
                <a:gd name="connsiteX3776" fmla="*/ 1970618 w 2619292"/>
                <a:gd name="connsiteY3776" fmla="*/ 1393167 h 4848849"/>
                <a:gd name="connsiteX3777" fmla="*/ 1932835 w 2619292"/>
                <a:gd name="connsiteY3777" fmla="*/ 1147578 h 4848849"/>
                <a:gd name="connsiteX3778" fmla="*/ 1923389 w 2619292"/>
                <a:gd name="connsiteY3778" fmla="*/ 1142855 h 4848849"/>
                <a:gd name="connsiteX3779" fmla="*/ 1932835 w 2619292"/>
                <a:gd name="connsiteY3779" fmla="*/ 1147578 h 4848849"/>
                <a:gd name="connsiteX3780" fmla="*/ 1930474 w 2619292"/>
                <a:gd name="connsiteY3780" fmla="*/ 1154662 h 4848849"/>
                <a:gd name="connsiteX3781" fmla="*/ 1935196 w 2619292"/>
                <a:gd name="connsiteY3781" fmla="*/ 1173553 h 4848849"/>
                <a:gd name="connsiteX3782" fmla="*/ 1930474 w 2619292"/>
                <a:gd name="connsiteY3782" fmla="*/ 1154662 h 4848849"/>
                <a:gd name="connsiteX3783" fmla="*/ 1932835 w 2619292"/>
                <a:gd name="connsiteY3783" fmla="*/ 1147578 h 4848849"/>
                <a:gd name="connsiteX3784" fmla="*/ 1925751 w 2619292"/>
                <a:gd name="connsiteY3784" fmla="*/ 1126325 h 4848849"/>
                <a:gd name="connsiteX3785" fmla="*/ 1932835 w 2619292"/>
                <a:gd name="connsiteY3785" fmla="*/ 1147578 h 4848849"/>
                <a:gd name="connsiteX3786" fmla="*/ 1873799 w 2619292"/>
                <a:gd name="connsiteY3786" fmla="*/ 1064927 h 4848849"/>
                <a:gd name="connsiteX3787" fmla="*/ 1878522 w 2619292"/>
                <a:gd name="connsiteY3787" fmla="*/ 1097987 h 4848849"/>
                <a:gd name="connsiteX3788" fmla="*/ 1880883 w 2619292"/>
                <a:gd name="connsiteY3788" fmla="*/ 1102710 h 4848849"/>
                <a:gd name="connsiteX3789" fmla="*/ 1878522 w 2619292"/>
                <a:gd name="connsiteY3789" fmla="*/ 1097987 h 4848849"/>
                <a:gd name="connsiteX3790" fmla="*/ 1873799 w 2619292"/>
                <a:gd name="connsiteY3790" fmla="*/ 1064927 h 4848849"/>
                <a:gd name="connsiteX3791" fmla="*/ 1831293 w 2619292"/>
                <a:gd name="connsiteY3791" fmla="*/ 1161746 h 4848849"/>
                <a:gd name="connsiteX3792" fmla="*/ 1831293 w 2619292"/>
                <a:gd name="connsiteY3792" fmla="*/ 1161746 h 4848849"/>
                <a:gd name="connsiteX3793" fmla="*/ 1885606 w 2619292"/>
                <a:gd name="connsiteY3793" fmla="*/ 1201891 h 4848849"/>
                <a:gd name="connsiteX3794" fmla="*/ 1897413 w 2619292"/>
                <a:gd name="connsiteY3794" fmla="*/ 1211336 h 4848849"/>
                <a:gd name="connsiteX3795" fmla="*/ 1939919 w 2619292"/>
                <a:gd name="connsiteY3795" fmla="*/ 1282179 h 4848849"/>
                <a:gd name="connsiteX3796" fmla="*/ 1944642 w 2619292"/>
                <a:gd name="connsiteY3796" fmla="*/ 1338854 h 4848849"/>
                <a:gd name="connsiteX3797" fmla="*/ 1937558 w 2619292"/>
                <a:gd name="connsiteY3797" fmla="*/ 1371914 h 4848849"/>
                <a:gd name="connsiteX3798" fmla="*/ 1956449 w 2619292"/>
                <a:gd name="connsiteY3798" fmla="*/ 1397890 h 4848849"/>
                <a:gd name="connsiteX3799" fmla="*/ 1965895 w 2619292"/>
                <a:gd name="connsiteY3799" fmla="*/ 1400251 h 4848849"/>
                <a:gd name="connsiteX3800" fmla="*/ 1956449 w 2619292"/>
                <a:gd name="connsiteY3800" fmla="*/ 1397890 h 4848849"/>
                <a:gd name="connsiteX3801" fmla="*/ 1937558 w 2619292"/>
                <a:gd name="connsiteY3801" fmla="*/ 1371914 h 4848849"/>
                <a:gd name="connsiteX3802" fmla="*/ 1944642 w 2619292"/>
                <a:gd name="connsiteY3802" fmla="*/ 1338854 h 4848849"/>
                <a:gd name="connsiteX3803" fmla="*/ 1939919 w 2619292"/>
                <a:gd name="connsiteY3803" fmla="*/ 1282179 h 4848849"/>
                <a:gd name="connsiteX3804" fmla="*/ 1897413 w 2619292"/>
                <a:gd name="connsiteY3804" fmla="*/ 1211336 h 4848849"/>
                <a:gd name="connsiteX3805" fmla="*/ 1885606 w 2619292"/>
                <a:gd name="connsiteY3805" fmla="*/ 1201891 h 4848849"/>
                <a:gd name="connsiteX3806" fmla="*/ 1831293 w 2619292"/>
                <a:gd name="connsiteY3806" fmla="*/ 1161746 h 4848849"/>
                <a:gd name="connsiteX3807" fmla="*/ 1845462 w 2619292"/>
                <a:gd name="connsiteY3807" fmla="*/ 1060204 h 4848849"/>
                <a:gd name="connsiteX3808" fmla="*/ 1845462 w 2619292"/>
                <a:gd name="connsiteY3808" fmla="*/ 1046036 h 4848849"/>
                <a:gd name="connsiteX3809" fmla="*/ 1845462 w 2619292"/>
                <a:gd name="connsiteY3809" fmla="*/ 1046036 h 4848849"/>
                <a:gd name="connsiteX3810" fmla="*/ 1845462 w 2619292"/>
                <a:gd name="connsiteY3810" fmla="*/ 1046036 h 4848849"/>
                <a:gd name="connsiteX3811" fmla="*/ 1847823 w 2619292"/>
                <a:gd name="connsiteY3811" fmla="*/ 1010614 h 4848849"/>
                <a:gd name="connsiteX3812" fmla="*/ 1845462 w 2619292"/>
                <a:gd name="connsiteY3812" fmla="*/ 1046036 h 4848849"/>
                <a:gd name="connsiteX3813" fmla="*/ 1845462 w 2619292"/>
                <a:gd name="connsiteY3813" fmla="*/ 1046036 h 4848849"/>
                <a:gd name="connsiteX3814" fmla="*/ 1845462 w 2619292"/>
                <a:gd name="connsiteY3814" fmla="*/ 1046036 h 4848849"/>
                <a:gd name="connsiteX3815" fmla="*/ 1845462 w 2619292"/>
                <a:gd name="connsiteY3815" fmla="*/ 1060204 h 4848849"/>
                <a:gd name="connsiteX3816" fmla="*/ 1819486 w 2619292"/>
                <a:gd name="connsiteY3816" fmla="*/ 998807 h 4848849"/>
                <a:gd name="connsiteX3817" fmla="*/ 1821847 w 2619292"/>
                <a:gd name="connsiteY3817" fmla="*/ 1003530 h 4848849"/>
                <a:gd name="connsiteX3818" fmla="*/ 1836016 w 2619292"/>
                <a:gd name="connsiteY3818" fmla="*/ 1031867 h 4848849"/>
                <a:gd name="connsiteX3819" fmla="*/ 1821847 w 2619292"/>
                <a:gd name="connsiteY3819" fmla="*/ 1003530 h 4848849"/>
                <a:gd name="connsiteX3820" fmla="*/ 1819486 w 2619292"/>
                <a:gd name="connsiteY3820" fmla="*/ 998807 h 4848849"/>
                <a:gd name="connsiteX3821" fmla="*/ 1817125 w 2619292"/>
                <a:gd name="connsiteY3821" fmla="*/ 1116879 h 4848849"/>
                <a:gd name="connsiteX3822" fmla="*/ 1800595 w 2619292"/>
                <a:gd name="connsiteY3822" fmla="*/ 1069650 h 4848849"/>
                <a:gd name="connsiteX3823" fmla="*/ 1817125 w 2619292"/>
                <a:gd name="connsiteY3823" fmla="*/ 1116879 h 4848849"/>
                <a:gd name="connsiteX3824" fmla="*/ 1817125 w 2619292"/>
                <a:gd name="connsiteY3824" fmla="*/ 1116879 h 4848849"/>
                <a:gd name="connsiteX3825" fmla="*/ 1767534 w 2619292"/>
                <a:gd name="connsiteY3825" fmla="*/ 1135770 h 4848849"/>
                <a:gd name="connsiteX3826" fmla="*/ 1755727 w 2619292"/>
                <a:gd name="connsiteY3826" fmla="*/ 1133409 h 4848849"/>
                <a:gd name="connsiteX3827" fmla="*/ 1767534 w 2619292"/>
                <a:gd name="connsiteY3827" fmla="*/ 1135770 h 4848849"/>
                <a:gd name="connsiteX3828" fmla="*/ 1817125 w 2619292"/>
                <a:gd name="connsiteY3828" fmla="*/ 1116879 h 4848849"/>
                <a:gd name="connsiteX3829" fmla="*/ 1833655 w 2619292"/>
                <a:gd name="connsiteY3829" fmla="*/ 1154662 h 4848849"/>
                <a:gd name="connsiteX3830" fmla="*/ 1817125 w 2619292"/>
                <a:gd name="connsiteY3830" fmla="*/ 1116879 h 4848849"/>
                <a:gd name="connsiteX3831" fmla="*/ 1762812 w 2619292"/>
                <a:gd name="connsiteY3831" fmla="*/ 1107433 h 4848849"/>
                <a:gd name="connsiteX3832" fmla="*/ 1765173 w 2619292"/>
                <a:gd name="connsiteY3832" fmla="*/ 1112156 h 4848849"/>
                <a:gd name="connsiteX3833" fmla="*/ 1762812 w 2619292"/>
                <a:gd name="connsiteY3833" fmla="*/ 1107433 h 4848849"/>
                <a:gd name="connsiteX3834" fmla="*/ 1758089 w 2619292"/>
                <a:gd name="connsiteY3834" fmla="*/ 1097987 h 4848849"/>
                <a:gd name="connsiteX3835" fmla="*/ 1762812 w 2619292"/>
                <a:gd name="connsiteY3835" fmla="*/ 1107433 h 4848849"/>
                <a:gd name="connsiteX3836" fmla="*/ 1779342 w 2619292"/>
                <a:gd name="connsiteY3836" fmla="*/ 968108 h 4848849"/>
                <a:gd name="connsiteX3837" fmla="*/ 1776980 w 2619292"/>
                <a:gd name="connsiteY3837" fmla="*/ 951578 h 4848849"/>
                <a:gd name="connsiteX3838" fmla="*/ 1776980 w 2619292"/>
                <a:gd name="connsiteY3838" fmla="*/ 951578 h 4848849"/>
                <a:gd name="connsiteX3839" fmla="*/ 1779342 w 2619292"/>
                <a:gd name="connsiteY3839" fmla="*/ 968108 h 4848849"/>
                <a:gd name="connsiteX3840" fmla="*/ 1762812 w 2619292"/>
                <a:gd name="connsiteY3840" fmla="*/ 923241 h 4848849"/>
                <a:gd name="connsiteX3841" fmla="*/ 1774619 w 2619292"/>
                <a:gd name="connsiteY3841" fmla="*/ 949217 h 4848849"/>
                <a:gd name="connsiteX3842" fmla="*/ 1762812 w 2619292"/>
                <a:gd name="connsiteY3842" fmla="*/ 923241 h 4848849"/>
                <a:gd name="connsiteX3843" fmla="*/ 1741559 w 2619292"/>
                <a:gd name="connsiteY3843" fmla="*/ 904350 h 4848849"/>
                <a:gd name="connsiteX3844" fmla="*/ 1741559 w 2619292"/>
                <a:gd name="connsiteY3844" fmla="*/ 890181 h 4848849"/>
                <a:gd name="connsiteX3845" fmla="*/ 1741559 w 2619292"/>
                <a:gd name="connsiteY3845" fmla="*/ 890181 h 4848849"/>
                <a:gd name="connsiteX3846" fmla="*/ 1741559 w 2619292"/>
                <a:gd name="connsiteY3846" fmla="*/ 904350 h 4848849"/>
                <a:gd name="connsiteX3847" fmla="*/ 1710860 w 2619292"/>
                <a:gd name="connsiteY3847" fmla="*/ 859482 h 4848849"/>
                <a:gd name="connsiteX3848" fmla="*/ 1710860 w 2619292"/>
                <a:gd name="connsiteY3848" fmla="*/ 859482 h 4848849"/>
                <a:gd name="connsiteX3849" fmla="*/ 1713222 w 2619292"/>
                <a:gd name="connsiteY3849" fmla="*/ 847675 h 4848849"/>
                <a:gd name="connsiteX3850" fmla="*/ 1710860 w 2619292"/>
                <a:gd name="connsiteY3850" fmla="*/ 859482 h 4848849"/>
                <a:gd name="connsiteX3851" fmla="*/ 1696691 w 2619292"/>
                <a:gd name="connsiteY3851" fmla="*/ 845314 h 4848849"/>
                <a:gd name="connsiteX3852" fmla="*/ 1699053 w 2619292"/>
                <a:gd name="connsiteY3852" fmla="*/ 850037 h 4848849"/>
                <a:gd name="connsiteX3853" fmla="*/ 1696691 w 2619292"/>
                <a:gd name="connsiteY3853" fmla="*/ 845314 h 4848849"/>
                <a:gd name="connsiteX3854" fmla="*/ 1696691 w 2619292"/>
                <a:gd name="connsiteY3854" fmla="*/ 845314 h 4848849"/>
                <a:gd name="connsiteX3855" fmla="*/ 1614041 w 2619292"/>
                <a:gd name="connsiteY3855" fmla="*/ 802808 h 4848849"/>
                <a:gd name="connsiteX3856" fmla="*/ 1642379 w 2619292"/>
                <a:gd name="connsiteY3856" fmla="*/ 845314 h 4848849"/>
                <a:gd name="connsiteX3857" fmla="*/ 1663631 w 2619292"/>
                <a:gd name="connsiteY3857" fmla="*/ 876012 h 4848849"/>
                <a:gd name="connsiteX3858" fmla="*/ 1691969 w 2619292"/>
                <a:gd name="connsiteY3858" fmla="*/ 906711 h 4848849"/>
                <a:gd name="connsiteX3859" fmla="*/ 1715583 w 2619292"/>
                <a:gd name="connsiteY3859" fmla="*/ 935048 h 4848849"/>
                <a:gd name="connsiteX3860" fmla="*/ 1753366 w 2619292"/>
                <a:gd name="connsiteY3860" fmla="*/ 982277 h 4848849"/>
                <a:gd name="connsiteX3861" fmla="*/ 1798233 w 2619292"/>
                <a:gd name="connsiteY3861" fmla="*/ 1050759 h 4848849"/>
                <a:gd name="connsiteX3862" fmla="*/ 1753366 w 2619292"/>
                <a:gd name="connsiteY3862" fmla="*/ 982277 h 4848849"/>
                <a:gd name="connsiteX3863" fmla="*/ 1715583 w 2619292"/>
                <a:gd name="connsiteY3863" fmla="*/ 935048 h 4848849"/>
                <a:gd name="connsiteX3864" fmla="*/ 1691969 w 2619292"/>
                <a:gd name="connsiteY3864" fmla="*/ 906711 h 4848849"/>
                <a:gd name="connsiteX3865" fmla="*/ 1663631 w 2619292"/>
                <a:gd name="connsiteY3865" fmla="*/ 876012 h 4848849"/>
                <a:gd name="connsiteX3866" fmla="*/ 1642379 w 2619292"/>
                <a:gd name="connsiteY3866" fmla="*/ 845314 h 4848849"/>
                <a:gd name="connsiteX3867" fmla="*/ 1614041 w 2619292"/>
                <a:gd name="connsiteY3867" fmla="*/ 802808 h 4848849"/>
                <a:gd name="connsiteX3868" fmla="*/ 1198429 w 2619292"/>
                <a:gd name="connsiteY3868" fmla="*/ 339967 h 4848849"/>
                <a:gd name="connsiteX3869" fmla="*/ 1200790 w 2619292"/>
                <a:gd name="connsiteY3869" fmla="*/ 344689 h 4848849"/>
                <a:gd name="connsiteX3870" fmla="*/ 1219681 w 2619292"/>
                <a:gd name="connsiteY3870" fmla="*/ 363581 h 4848849"/>
                <a:gd name="connsiteX3871" fmla="*/ 1311777 w 2619292"/>
                <a:gd name="connsiteY3871" fmla="*/ 439147 h 4848849"/>
                <a:gd name="connsiteX3872" fmla="*/ 1420403 w 2619292"/>
                <a:gd name="connsiteY3872" fmla="*/ 474568 h 4848849"/>
                <a:gd name="connsiteX3873" fmla="*/ 1469994 w 2619292"/>
                <a:gd name="connsiteY3873" fmla="*/ 533604 h 4848849"/>
                <a:gd name="connsiteX3874" fmla="*/ 1514861 w 2619292"/>
                <a:gd name="connsiteY3874" fmla="*/ 564303 h 4848849"/>
                <a:gd name="connsiteX3875" fmla="*/ 1521945 w 2619292"/>
                <a:gd name="connsiteY3875" fmla="*/ 571387 h 4848849"/>
                <a:gd name="connsiteX3876" fmla="*/ 1585704 w 2619292"/>
                <a:gd name="connsiteY3876" fmla="*/ 613893 h 4848849"/>
                <a:gd name="connsiteX3877" fmla="*/ 1618764 w 2619292"/>
                <a:gd name="connsiteY3877" fmla="*/ 672929 h 4848849"/>
                <a:gd name="connsiteX3878" fmla="*/ 1632933 w 2619292"/>
                <a:gd name="connsiteY3878" fmla="*/ 694182 h 4848849"/>
                <a:gd name="connsiteX3879" fmla="*/ 1632933 w 2619292"/>
                <a:gd name="connsiteY3879" fmla="*/ 694182 h 4848849"/>
                <a:gd name="connsiteX3880" fmla="*/ 1618764 w 2619292"/>
                <a:gd name="connsiteY3880" fmla="*/ 672929 h 4848849"/>
                <a:gd name="connsiteX3881" fmla="*/ 1585704 w 2619292"/>
                <a:gd name="connsiteY3881" fmla="*/ 613893 h 4848849"/>
                <a:gd name="connsiteX3882" fmla="*/ 1521945 w 2619292"/>
                <a:gd name="connsiteY3882" fmla="*/ 571387 h 4848849"/>
                <a:gd name="connsiteX3883" fmla="*/ 1514861 w 2619292"/>
                <a:gd name="connsiteY3883" fmla="*/ 564303 h 4848849"/>
                <a:gd name="connsiteX3884" fmla="*/ 1469994 w 2619292"/>
                <a:gd name="connsiteY3884" fmla="*/ 533604 h 4848849"/>
                <a:gd name="connsiteX3885" fmla="*/ 1420403 w 2619292"/>
                <a:gd name="connsiteY3885" fmla="*/ 474568 h 4848849"/>
                <a:gd name="connsiteX3886" fmla="*/ 1420403 w 2619292"/>
                <a:gd name="connsiteY3886" fmla="*/ 474568 h 4848849"/>
                <a:gd name="connsiteX3887" fmla="*/ 1311777 w 2619292"/>
                <a:gd name="connsiteY3887" fmla="*/ 439147 h 4848849"/>
                <a:gd name="connsiteX3888" fmla="*/ 1219681 w 2619292"/>
                <a:gd name="connsiteY3888" fmla="*/ 363581 h 4848849"/>
                <a:gd name="connsiteX3889" fmla="*/ 1200790 w 2619292"/>
                <a:gd name="connsiteY3889" fmla="*/ 344689 h 4848849"/>
                <a:gd name="connsiteX3890" fmla="*/ 1198429 w 2619292"/>
                <a:gd name="connsiteY3890" fmla="*/ 339967 h 4848849"/>
                <a:gd name="connsiteX3891" fmla="*/ 1021321 w 2619292"/>
                <a:gd name="connsiteY3891" fmla="*/ 160497 h 4848849"/>
                <a:gd name="connsiteX3892" fmla="*/ 1021321 w 2619292"/>
                <a:gd name="connsiteY3892" fmla="*/ 160497 h 4848849"/>
                <a:gd name="connsiteX3893" fmla="*/ 1030767 w 2619292"/>
                <a:gd name="connsiteY3893" fmla="*/ 148690 h 4848849"/>
                <a:gd name="connsiteX3894" fmla="*/ 1030767 w 2619292"/>
                <a:gd name="connsiteY3894" fmla="*/ 148690 h 4848849"/>
                <a:gd name="connsiteX3895" fmla="*/ 1021321 w 2619292"/>
                <a:gd name="connsiteY3895" fmla="*/ 160497 h 4848849"/>
                <a:gd name="connsiteX3896" fmla="*/ 945755 w 2619292"/>
                <a:gd name="connsiteY3896" fmla="*/ 200642 h 4848849"/>
                <a:gd name="connsiteX3897" fmla="*/ 931586 w 2619292"/>
                <a:gd name="connsiteY3897" fmla="*/ 186473 h 4848849"/>
                <a:gd name="connsiteX3898" fmla="*/ 945755 w 2619292"/>
                <a:gd name="connsiteY3898" fmla="*/ 200642 h 4848849"/>
                <a:gd name="connsiteX3899" fmla="*/ 985899 w 2619292"/>
                <a:gd name="connsiteY3899" fmla="*/ 219533 h 4848849"/>
                <a:gd name="connsiteX3900" fmla="*/ 1167730 w 2619292"/>
                <a:gd name="connsiteY3900" fmla="*/ 313991 h 4848849"/>
                <a:gd name="connsiteX3901" fmla="*/ 1196067 w 2619292"/>
                <a:gd name="connsiteY3901" fmla="*/ 335244 h 4848849"/>
                <a:gd name="connsiteX3902" fmla="*/ 1167730 w 2619292"/>
                <a:gd name="connsiteY3902" fmla="*/ 313991 h 4848849"/>
                <a:gd name="connsiteX3903" fmla="*/ 985899 w 2619292"/>
                <a:gd name="connsiteY3903" fmla="*/ 219533 h 4848849"/>
                <a:gd name="connsiteX3904" fmla="*/ 945755 w 2619292"/>
                <a:gd name="connsiteY3904" fmla="*/ 200642 h 4848849"/>
                <a:gd name="connsiteX3905" fmla="*/ 881996 w 2619292"/>
                <a:gd name="connsiteY3905" fmla="*/ 151052 h 4848849"/>
                <a:gd name="connsiteX3906" fmla="*/ 881996 w 2619292"/>
                <a:gd name="connsiteY3906" fmla="*/ 151052 h 4848849"/>
                <a:gd name="connsiteX3907" fmla="*/ 948116 w 2619292"/>
                <a:gd name="connsiteY3907" fmla="*/ 127437 h 4848849"/>
                <a:gd name="connsiteX3908" fmla="*/ 964646 w 2619292"/>
                <a:gd name="connsiteY3908" fmla="*/ 139244 h 4848849"/>
                <a:gd name="connsiteX3909" fmla="*/ 976454 w 2619292"/>
                <a:gd name="connsiteY3909" fmla="*/ 141606 h 4848849"/>
                <a:gd name="connsiteX3910" fmla="*/ 964646 w 2619292"/>
                <a:gd name="connsiteY3910" fmla="*/ 139244 h 4848849"/>
                <a:gd name="connsiteX3911" fmla="*/ 948116 w 2619292"/>
                <a:gd name="connsiteY3911" fmla="*/ 127437 h 4848849"/>
                <a:gd name="connsiteX3912" fmla="*/ 948116 w 2619292"/>
                <a:gd name="connsiteY3912" fmla="*/ 127437 h 4848849"/>
                <a:gd name="connsiteX3913" fmla="*/ 881996 w 2619292"/>
                <a:gd name="connsiteY3913" fmla="*/ 151052 h 4848849"/>
                <a:gd name="connsiteX3914" fmla="*/ 898526 w 2619292"/>
                <a:gd name="connsiteY3914" fmla="*/ 191196 h 4848849"/>
                <a:gd name="connsiteX3915" fmla="*/ 884358 w 2619292"/>
                <a:gd name="connsiteY3915" fmla="*/ 200642 h 4848849"/>
                <a:gd name="connsiteX3916" fmla="*/ 898526 w 2619292"/>
                <a:gd name="connsiteY3916" fmla="*/ 191196 h 4848849"/>
                <a:gd name="connsiteX3917" fmla="*/ 900888 w 2619292"/>
                <a:gd name="connsiteY3917" fmla="*/ 179389 h 4848849"/>
                <a:gd name="connsiteX3918" fmla="*/ 898526 w 2619292"/>
                <a:gd name="connsiteY3918" fmla="*/ 191196 h 4848849"/>
                <a:gd name="connsiteX3919" fmla="*/ 860743 w 2619292"/>
                <a:gd name="connsiteY3919" fmla="*/ 125076 h 4848849"/>
                <a:gd name="connsiteX3920" fmla="*/ 889080 w 2619292"/>
                <a:gd name="connsiteY3920" fmla="*/ 120353 h 4848849"/>
                <a:gd name="connsiteX3921" fmla="*/ 915056 w 2619292"/>
                <a:gd name="connsiteY3921" fmla="*/ 113269 h 4848849"/>
                <a:gd name="connsiteX3922" fmla="*/ 889080 w 2619292"/>
                <a:gd name="connsiteY3922" fmla="*/ 120353 h 4848849"/>
                <a:gd name="connsiteX3923" fmla="*/ 860743 w 2619292"/>
                <a:gd name="connsiteY3923" fmla="*/ 125076 h 4848849"/>
                <a:gd name="connsiteX3924" fmla="*/ 704889 w 2619292"/>
                <a:gd name="connsiteY3924" fmla="*/ 99100 h 4848849"/>
                <a:gd name="connsiteX3925" fmla="*/ 759201 w 2619292"/>
                <a:gd name="connsiteY3925" fmla="*/ 134522 h 4848849"/>
                <a:gd name="connsiteX3926" fmla="*/ 813515 w 2619292"/>
                <a:gd name="connsiteY3926" fmla="*/ 174666 h 4848849"/>
                <a:gd name="connsiteX3927" fmla="*/ 867828 w 2619292"/>
                <a:gd name="connsiteY3927" fmla="*/ 198280 h 4848849"/>
                <a:gd name="connsiteX3928" fmla="*/ 884358 w 2619292"/>
                <a:gd name="connsiteY3928" fmla="*/ 219533 h 4848849"/>
                <a:gd name="connsiteX3929" fmla="*/ 941032 w 2619292"/>
                <a:gd name="connsiteY3929" fmla="*/ 226618 h 4848849"/>
                <a:gd name="connsiteX3930" fmla="*/ 1021321 w 2619292"/>
                <a:gd name="connsiteY3930" fmla="*/ 259678 h 4848849"/>
                <a:gd name="connsiteX3931" fmla="*/ 1115778 w 2619292"/>
                <a:gd name="connsiteY3931" fmla="*/ 306906 h 4848849"/>
                <a:gd name="connsiteX3932" fmla="*/ 1170091 w 2619292"/>
                <a:gd name="connsiteY3932" fmla="*/ 370665 h 4848849"/>
                <a:gd name="connsiteX3933" fmla="*/ 1165369 w 2619292"/>
                <a:gd name="connsiteY3933" fmla="*/ 380111 h 4848849"/>
                <a:gd name="connsiteX3934" fmla="*/ 1165369 w 2619292"/>
                <a:gd name="connsiteY3934" fmla="*/ 380111 h 4848849"/>
                <a:gd name="connsiteX3935" fmla="*/ 1165369 w 2619292"/>
                <a:gd name="connsiteY3935" fmla="*/ 380111 h 4848849"/>
                <a:gd name="connsiteX3936" fmla="*/ 1170091 w 2619292"/>
                <a:gd name="connsiteY3936" fmla="*/ 370665 h 4848849"/>
                <a:gd name="connsiteX3937" fmla="*/ 1212597 w 2619292"/>
                <a:gd name="connsiteY3937" fmla="*/ 391918 h 4848849"/>
                <a:gd name="connsiteX3938" fmla="*/ 1170091 w 2619292"/>
                <a:gd name="connsiteY3938" fmla="*/ 370665 h 4848849"/>
                <a:gd name="connsiteX3939" fmla="*/ 1115778 w 2619292"/>
                <a:gd name="connsiteY3939" fmla="*/ 306906 h 4848849"/>
                <a:gd name="connsiteX3940" fmla="*/ 1021321 w 2619292"/>
                <a:gd name="connsiteY3940" fmla="*/ 259678 h 4848849"/>
                <a:gd name="connsiteX3941" fmla="*/ 941032 w 2619292"/>
                <a:gd name="connsiteY3941" fmla="*/ 226618 h 4848849"/>
                <a:gd name="connsiteX3942" fmla="*/ 884358 w 2619292"/>
                <a:gd name="connsiteY3942" fmla="*/ 219533 h 4848849"/>
                <a:gd name="connsiteX3943" fmla="*/ 867828 w 2619292"/>
                <a:gd name="connsiteY3943" fmla="*/ 198280 h 4848849"/>
                <a:gd name="connsiteX3944" fmla="*/ 886719 w 2619292"/>
                <a:gd name="connsiteY3944" fmla="*/ 200642 h 4848849"/>
                <a:gd name="connsiteX3945" fmla="*/ 867828 w 2619292"/>
                <a:gd name="connsiteY3945" fmla="*/ 198280 h 4848849"/>
                <a:gd name="connsiteX3946" fmla="*/ 813515 w 2619292"/>
                <a:gd name="connsiteY3946" fmla="*/ 174666 h 4848849"/>
                <a:gd name="connsiteX3947" fmla="*/ 759201 w 2619292"/>
                <a:gd name="connsiteY3947" fmla="*/ 134522 h 4848849"/>
                <a:gd name="connsiteX3948" fmla="*/ 704889 w 2619292"/>
                <a:gd name="connsiteY3948" fmla="*/ 99100 h 4848849"/>
                <a:gd name="connsiteX3949" fmla="*/ 695443 w 2619292"/>
                <a:gd name="connsiteY3949" fmla="*/ 143967 h 4848849"/>
                <a:gd name="connsiteX3950" fmla="*/ 695443 w 2619292"/>
                <a:gd name="connsiteY3950" fmla="*/ 143967 h 4848849"/>
                <a:gd name="connsiteX3951" fmla="*/ 681274 w 2619292"/>
                <a:gd name="connsiteY3951" fmla="*/ 148690 h 4848849"/>
                <a:gd name="connsiteX3952" fmla="*/ 695443 w 2619292"/>
                <a:gd name="connsiteY3952" fmla="*/ 143967 h 4848849"/>
                <a:gd name="connsiteX3953" fmla="*/ 695443 w 2619292"/>
                <a:gd name="connsiteY3953" fmla="*/ 143967 h 4848849"/>
                <a:gd name="connsiteX3954" fmla="*/ 617515 w 2619292"/>
                <a:gd name="connsiteY3954" fmla="*/ 73124 h 4848849"/>
                <a:gd name="connsiteX3955" fmla="*/ 652937 w 2619292"/>
                <a:gd name="connsiteY3955" fmla="*/ 84931 h 4848849"/>
                <a:gd name="connsiteX3956" fmla="*/ 688358 w 2619292"/>
                <a:gd name="connsiteY3956" fmla="*/ 101462 h 4848849"/>
                <a:gd name="connsiteX3957" fmla="*/ 652937 w 2619292"/>
                <a:gd name="connsiteY3957" fmla="*/ 84931 h 4848849"/>
                <a:gd name="connsiteX3958" fmla="*/ 683636 w 2619292"/>
                <a:gd name="connsiteY3958" fmla="*/ 70763 h 4848849"/>
                <a:gd name="connsiteX3959" fmla="*/ 652937 w 2619292"/>
                <a:gd name="connsiteY3959" fmla="*/ 84931 h 4848849"/>
                <a:gd name="connsiteX3960" fmla="*/ 617515 w 2619292"/>
                <a:gd name="connsiteY3960" fmla="*/ 73124 h 4848849"/>
                <a:gd name="connsiteX3961" fmla="*/ 617515 w 2619292"/>
                <a:gd name="connsiteY3961" fmla="*/ 73124 h 4848849"/>
                <a:gd name="connsiteX3962" fmla="*/ 575010 w 2619292"/>
                <a:gd name="connsiteY3962" fmla="*/ 92016 h 4848849"/>
                <a:gd name="connsiteX3963" fmla="*/ 603347 w 2619292"/>
                <a:gd name="connsiteY3963" fmla="*/ 106184 h 4848849"/>
                <a:gd name="connsiteX3964" fmla="*/ 603347 w 2619292"/>
                <a:gd name="connsiteY3964" fmla="*/ 113269 h 4848849"/>
                <a:gd name="connsiteX3965" fmla="*/ 610431 w 2619292"/>
                <a:gd name="connsiteY3965" fmla="*/ 122714 h 4848849"/>
                <a:gd name="connsiteX3966" fmla="*/ 610431 w 2619292"/>
                <a:gd name="connsiteY3966" fmla="*/ 122714 h 4848849"/>
                <a:gd name="connsiteX3967" fmla="*/ 603347 w 2619292"/>
                <a:gd name="connsiteY3967" fmla="*/ 113269 h 4848849"/>
                <a:gd name="connsiteX3968" fmla="*/ 603347 w 2619292"/>
                <a:gd name="connsiteY3968" fmla="*/ 106184 h 4848849"/>
                <a:gd name="connsiteX3969" fmla="*/ 603347 w 2619292"/>
                <a:gd name="connsiteY3969" fmla="*/ 106184 h 4848849"/>
                <a:gd name="connsiteX3970" fmla="*/ 603347 w 2619292"/>
                <a:gd name="connsiteY3970" fmla="*/ 106184 h 4848849"/>
                <a:gd name="connsiteX3971" fmla="*/ 608070 w 2619292"/>
                <a:gd name="connsiteY3971" fmla="*/ 108546 h 4848849"/>
                <a:gd name="connsiteX3972" fmla="*/ 608070 w 2619292"/>
                <a:gd name="connsiteY3972" fmla="*/ 108546 h 4848849"/>
                <a:gd name="connsiteX3973" fmla="*/ 610431 w 2619292"/>
                <a:gd name="connsiteY3973" fmla="*/ 110907 h 4848849"/>
                <a:gd name="connsiteX3974" fmla="*/ 610431 w 2619292"/>
                <a:gd name="connsiteY3974" fmla="*/ 110907 h 4848849"/>
                <a:gd name="connsiteX3975" fmla="*/ 612793 w 2619292"/>
                <a:gd name="connsiteY3975" fmla="*/ 113269 h 4848849"/>
                <a:gd name="connsiteX3976" fmla="*/ 610431 w 2619292"/>
                <a:gd name="connsiteY3976" fmla="*/ 110907 h 4848849"/>
                <a:gd name="connsiteX3977" fmla="*/ 617515 w 2619292"/>
                <a:gd name="connsiteY3977" fmla="*/ 77847 h 4848849"/>
                <a:gd name="connsiteX3978" fmla="*/ 603347 w 2619292"/>
                <a:gd name="connsiteY3978" fmla="*/ 108546 h 4848849"/>
                <a:gd name="connsiteX3979" fmla="*/ 575010 w 2619292"/>
                <a:gd name="connsiteY3979" fmla="*/ 92016 h 4848849"/>
                <a:gd name="connsiteX3980" fmla="*/ 575010 w 2619292"/>
                <a:gd name="connsiteY3980" fmla="*/ 92016 h 4848849"/>
                <a:gd name="connsiteX3981" fmla="*/ 513612 w 2619292"/>
                <a:gd name="connsiteY3981" fmla="*/ 309268 h 4848849"/>
                <a:gd name="connsiteX3982" fmla="*/ 541949 w 2619292"/>
                <a:gd name="connsiteY3982" fmla="*/ 311629 h 4848849"/>
                <a:gd name="connsiteX3983" fmla="*/ 565564 w 2619292"/>
                <a:gd name="connsiteY3983" fmla="*/ 321075 h 4848849"/>
                <a:gd name="connsiteX3984" fmla="*/ 605708 w 2619292"/>
                <a:gd name="connsiteY3984" fmla="*/ 325798 h 4848849"/>
                <a:gd name="connsiteX3985" fmla="*/ 565564 w 2619292"/>
                <a:gd name="connsiteY3985" fmla="*/ 321075 h 4848849"/>
                <a:gd name="connsiteX3986" fmla="*/ 541949 w 2619292"/>
                <a:gd name="connsiteY3986" fmla="*/ 311629 h 4848849"/>
                <a:gd name="connsiteX3987" fmla="*/ 513612 w 2619292"/>
                <a:gd name="connsiteY3987" fmla="*/ 309268 h 4848849"/>
                <a:gd name="connsiteX3988" fmla="*/ 291637 w 2619292"/>
                <a:gd name="connsiteY3988" fmla="*/ 429701 h 4848849"/>
                <a:gd name="connsiteX3989" fmla="*/ 319974 w 2619292"/>
                <a:gd name="connsiteY3989" fmla="*/ 427340 h 4848849"/>
                <a:gd name="connsiteX3990" fmla="*/ 369565 w 2619292"/>
                <a:gd name="connsiteY3990" fmla="*/ 420255 h 4848849"/>
                <a:gd name="connsiteX3991" fmla="*/ 319974 w 2619292"/>
                <a:gd name="connsiteY3991" fmla="*/ 427340 h 4848849"/>
                <a:gd name="connsiteX3992" fmla="*/ 291637 w 2619292"/>
                <a:gd name="connsiteY3992" fmla="*/ 429701 h 4848849"/>
                <a:gd name="connsiteX3993" fmla="*/ 249131 w 2619292"/>
                <a:gd name="connsiteY3993" fmla="*/ 911434 h 4848849"/>
                <a:gd name="connsiteX3994" fmla="*/ 249131 w 2619292"/>
                <a:gd name="connsiteY3994" fmla="*/ 897265 h 4848849"/>
                <a:gd name="connsiteX3995" fmla="*/ 249131 w 2619292"/>
                <a:gd name="connsiteY3995" fmla="*/ 911434 h 4848849"/>
                <a:gd name="connsiteX3996" fmla="*/ 272746 w 2619292"/>
                <a:gd name="connsiteY3996" fmla="*/ 866567 h 4848849"/>
                <a:gd name="connsiteX3997" fmla="*/ 272746 w 2619292"/>
                <a:gd name="connsiteY3997" fmla="*/ 866567 h 4848849"/>
                <a:gd name="connsiteX3998" fmla="*/ 272746 w 2619292"/>
                <a:gd name="connsiteY3998" fmla="*/ 866567 h 4848849"/>
                <a:gd name="connsiteX3999" fmla="*/ 286914 w 2619292"/>
                <a:gd name="connsiteY3999" fmla="*/ 857121 h 4848849"/>
                <a:gd name="connsiteX4000" fmla="*/ 272746 w 2619292"/>
                <a:gd name="connsiteY4000" fmla="*/ 866567 h 4848849"/>
                <a:gd name="connsiteX4001" fmla="*/ 272746 w 2619292"/>
                <a:gd name="connsiteY4001" fmla="*/ 866567 h 4848849"/>
                <a:gd name="connsiteX4002" fmla="*/ 270384 w 2619292"/>
                <a:gd name="connsiteY4002" fmla="*/ 835868 h 4848849"/>
                <a:gd name="connsiteX4003" fmla="*/ 293999 w 2619292"/>
                <a:gd name="connsiteY4003" fmla="*/ 760302 h 4848849"/>
                <a:gd name="connsiteX4004" fmla="*/ 310529 w 2619292"/>
                <a:gd name="connsiteY4004" fmla="*/ 677652 h 4848849"/>
                <a:gd name="connsiteX4005" fmla="*/ 317613 w 2619292"/>
                <a:gd name="connsiteY4005" fmla="*/ 635146 h 4848849"/>
                <a:gd name="connsiteX4006" fmla="*/ 345950 w 2619292"/>
                <a:gd name="connsiteY4006" fmla="*/ 486376 h 4848849"/>
                <a:gd name="connsiteX4007" fmla="*/ 350673 w 2619292"/>
                <a:gd name="connsiteY4007" fmla="*/ 474568 h 4848849"/>
                <a:gd name="connsiteX4008" fmla="*/ 452215 w 2619292"/>
                <a:gd name="connsiteY4008" fmla="*/ 406087 h 4848849"/>
                <a:gd name="connsiteX4009" fmla="*/ 596263 w 2619292"/>
                <a:gd name="connsiteY4009" fmla="*/ 375388 h 4848849"/>
                <a:gd name="connsiteX4010" fmla="*/ 598624 w 2619292"/>
                <a:gd name="connsiteY4010" fmla="*/ 375388 h 4848849"/>
                <a:gd name="connsiteX4011" fmla="*/ 596263 w 2619292"/>
                <a:gd name="connsiteY4011" fmla="*/ 375388 h 4848849"/>
                <a:gd name="connsiteX4012" fmla="*/ 452215 w 2619292"/>
                <a:gd name="connsiteY4012" fmla="*/ 406087 h 4848849"/>
                <a:gd name="connsiteX4013" fmla="*/ 350673 w 2619292"/>
                <a:gd name="connsiteY4013" fmla="*/ 474568 h 4848849"/>
                <a:gd name="connsiteX4014" fmla="*/ 345950 w 2619292"/>
                <a:gd name="connsiteY4014" fmla="*/ 486376 h 4848849"/>
                <a:gd name="connsiteX4015" fmla="*/ 317613 w 2619292"/>
                <a:gd name="connsiteY4015" fmla="*/ 635146 h 4848849"/>
                <a:gd name="connsiteX4016" fmla="*/ 310529 w 2619292"/>
                <a:gd name="connsiteY4016" fmla="*/ 677652 h 4848849"/>
                <a:gd name="connsiteX4017" fmla="*/ 293999 w 2619292"/>
                <a:gd name="connsiteY4017" fmla="*/ 760302 h 4848849"/>
                <a:gd name="connsiteX4018" fmla="*/ 270384 w 2619292"/>
                <a:gd name="connsiteY4018" fmla="*/ 835868 h 4848849"/>
                <a:gd name="connsiteX4019" fmla="*/ 272746 w 2619292"/>
                <a:gd name="connsiteY4019" fmla="*/ 866567 h 4848849"/>
                <a:gd name="connsiteX4020" fmla="*/ 272746 w 2619292"/>
                <a:gd name="connsiteY4020" fmla="*/ 866567 h 4848849"/>
                <a:gd name="connsiteX4021" fmla="*/ 362480 w 2619292"/>
                <a:gd name="connsiteY4021" fmla="*/ 668206 h 4848849"/>
                <a:gd name="connsiteX4022" fmla="*/ 353035 w 2619292"/>
                <a:gd name="connsiteY4022" fmla="*/ 680013 h 4848849"/>
                <a:gd name="connsiteX4023" fmla="*/ 362480 w 2619292"/>
                <a:gd name="connsiteY4023" fmla="*/ 668206 h 4848849"/>
                <a:gd name="connsiteX4024" fmla="*/ 367203 w 2619292"/>
                <a:gd name="connsiteY4024" fmla="*/ 663483 h 4848849"/>
                <a:gd name="connsiteX4025" fmla="*/ 362480 w 2619292"/>
                <a:gd name="connsiteY4025" fmla="*/ 668206 h 4848849"/>
                <a:gd name="connsiteX4026" fmla="*/ 338866 w 2619292"/>
                <a:gd name="connsiteY4026" fmla="*/ 741411 h 4848849"/>
                <a:gd name="connsiteX4027" fmla="*/ 317613 w 2619292"/>
                <a:gd name="connsiteY4027" fmla="*/ 757941 h 4848849"/>
                <a:gd name="connsiteX4028" fmla="*/ 338866 w 2619292"/>
                <a:gd name="connsiteY4028" fmla="*/ 741411 h 4848849"/>
                <a:gd name="connsiteX4029" fmla="*/ 343589 w 2619292"/>
                <a:gd name="connsiteY4029" fmla="*/ 731965 h 4848849"/>
                <a:gd name="connsiteX4030" fmla="*/ 338866 w 2619292"/>
                <a:gd name="connsiteY4030" fmla="*/ 741411 h 4848849"/>
                <a:gd name="connsiteX4031" fmla="*/ 317613 w 2619292"/>
                <a:gd name="connsiteY4031" fmla="*/ 1102710 h 4848849"/>
                <a:gd name="connsiteX4032" fmla="*/ 315252 w 2619292"/>
                <a:gd name="connsiteY4032" fmla="*/ 1114517 h 4848849"/>
                <a:gd name="connsiteX4033" fmla="*/ 317613 w 2619292"/>
                <a:gd name="connsiteY4033" fmla="*/ 1102710 h 4848849"/>
                <a:gd name="connsiteX4034" fmla="*/ 341227 w 2619292"/>
                <a:gd name="connsiteY4034" fmla="*/ 1093264 h 4848849"/>
                <a:gd name="connsiteX4035" fmla="*/ 286914 w 2619292"/>
                <a:gd name="connsiteY4035" fmla="*/ 1029506 h 4848849"/>
                <a:gd name="connsiteX4036" fmla="*/ 270384 w 2619292"/>
                <a:gd name="connsiteY4036" fmla="*/ 897265 h 4848849"/>
                <a:gd name="connsiteX4037" fmla="*/ 270384 w 2619292"/>
                <a:gd name="connsiteY4037" fmla="*/ 894904 h 4848849"/>
                <a:gd name="connsiteX4038" fmla="*/ 270384 w 2619292"/>
                <a:gd name="connsiteY4038" fmla="*/ 897265 h 4848849"/>
                <a:gd name="connsiteX4039" fmla="*/ 286914 w 2619292"/>
                <a:gd name="connsiteY4039" fmla="*/ 1029506 h 4848849"/>
                <a:gd name="connsiteX4040" fmla="*/ 286914 w 2619292"/>
                <a:gd name="connsiteY4040" fmla="*/ 1029506 h 4848849"/>
                <a:gd name="connsiteX4041" fmla="*/ 341227 w 2619292"/>
                <a:gd name="connsiteY4041" fmla="*/ 1093264 h 4848849"/>
                <a:gd name="connsiteX4042" fmla="*/ 334143 w 2619292"/>
                <a:gd name="connsiteY4042" fmla="*/ 1116879 h 4848849"/>
                <a:gd name="connsiteX4043" fmla="*/ 341227 w 2619292"/>
                <a:gd name="connsiteY4043" fmla="*/ 1093264 h 4848849"/>
                <a:gd name="connsiteX4044" fmla="*/ 612793 w 2619292"/>
                <a:gd name="connsiteY4044" fmla="*/ 1381360 h 4848849"/>
                <a:gd name="connsiteX4045" fmla="*/ 612793 w 2619292"/>
                <a:gd name="connsiteY4045" fmla="*/ 1381360 h 4848849"/>
                <a:gd name="connsiteX4046" fmla="*/ 530142 w 2619292"/>
                <a:gd name="connsiteY4046" fmla="*/ 1317601 h 4848849"/>
                <a:gd name="connsiteX4047" fmla="*/ 518335 w 2619292"/>
                <a:gd name="connsiteY4047" fmla="*/ 1293986 h 4848849"/>
                <a:gd name="connsiteX4048" fmla="*/ 464022 w 2619292"/>
                <a:gd name="connsiteY4048" fmla="*/ 1199529 h 4848849"/>
                <a:gd name="connsiteX4049" fmla="*/ 423878 w 2619292"/>
                <a:gd name="connsiteY4049" fmla="*/ 1133409 h 4848849"/>
                <a:gd name="connsiteX4050" fmla="*/ 376649 w 2619292"/>
                <a:gd name="connsiteY4050" fmla="*/ 1076734 h 4848849"/>
                <a:gd name="connsiteX4051" fmla="*/ 341227 w 2619292"/>
                <a:gd name="connsiteY4051" fmla="*/ 1010614 h 4848849"/>
                <a:gd name="connsiteX4052" fmla="*/ 329420 w 2619292"/>
                <a:gd name="connsiteY4052" fmla="*/ 958663 h 4848849"/>
                <a:gd name="connsiteX4053" fmla="*/ 357757 w 2619292"/>
                <a:gd name="connsiteY4053" fmla="*/ 831145 h 4848849"/>
                <a:gd name="connsiteX4054" fmla="*/ 386095 w 2619292"/>
                <a:gd name="connsiteY4054" fmla="*/ 793362 h 4848849"/>
                <a:gd name="connsiteX4055" fmla="*/ 357757 w 2619292"/>
                <a:gd name="connsiteY4055" fmla="*/ 831145 h 4848849"/>
                <a:gd name="connsiteX4056" fmla="*/ 329420 w 2619292"/>
                <a:gd name="connsiteY4056" fmla="*/ 958663 h 4848849"/>
                <a:gd name="connsiteX4057" fmla="*/ 338866 w 2619292"/>
                <a:gd name="connsiteY4057" fmla="*/ 1008253 h 4848849"/>
                <a:gd name="connsiteX4058" fmla="*/ 374288 w 2619292"/>
                <a:gd name="connsiteY4058" fmla="*/ 1074373 h 4848849"/>
                <a:gd name="connsiteX4059" fmla="*/ 421516 w 2619292"/>
                <a:gd name="connsiteY4059" fmla="*/ 1131048 h 4848849"/>
                <a:gd name="connsiteX4060" fmla="*/ 461661 w 2619292"/>
                <a:gd name="connsiteY4060" fmla="*/ 1197168 h 4848849"/>
                <a:gd name="connsiteX4061" fmla="*/ 515974 w 2619292"/>
                <a:gd name="connsiteY4061" fmla="*/ 1291625 h 4848849"/>
                <a:gd name="connsiteX4062" fmla="*/ 527781 w 2619292"/>
                <a:gd name="connsiteY4062" fmla="*/ 1315239 h 4848849"/>
                <a:gd name="connsiteX4063" fmla="*/ 612793 w 2619292"/>
                <a:gd name="connsiteY4063" fmla="*/ 1381360 h 4848849"/>
                <a:gd name="connsiteX4064" fmla="*/ 612793 w 2619292"/>
                <a:gd name="connsiteY4064" fmla="*/ 1381360 h 4848849"/>
                <a:gd name="connsiteX4065" fmla="*/ 612793 w 2619292"/>
                <a:gd name="connsiteY4065" fmla="*/ 1381360 h 4848849"/>
                <a:gd name="connsiteX4066" fmla="*/ 671828 w 2619292"/>
                <a:gd name="connsiteY4066" fmla="*/ 1471094 h 4848849"/>
                <a:gd name="connsiteX4067" fmla="*/ 671828 w 2619292"/>
                <a:gd name="connsiteY4067" fmla="*/ 1471094 h 4848849"/>
                <a:gd name="connsiteX4068" fmla="*/ 636407 w 2619292"/>
                <a:gd name="connsiteY4068" fmla="*/ 1409697 h 4848849"/>
                <a:gd name="connsiteX4069" fmla="*/ 622238 w 2619292"/>
                <a:gd name="connsiteY4069" fmla="*/ 1386082 h 4848849"/>
                <a:gd name="connsiteX4070" fmla="*/ 622238 w 2619292"/>
                <a:gd name="connsiteY4070" fmla="*/ 1386082 h 4848849"/>
                <a:gd name="connsiteX4071" fmla="*/ 636407 w 2619292"/>
                <a:gd name="connsiteY4071" fmla="*/ 1409697 h 4848849"/>
                <a:gd name="connsiteX4072" fmla="*/ 671828 w 2619292"/>
                <a:gd name="connsiteY4072" fmla="*/ 1471094 h 4848849"/>
                <a:gd name="connsiteX4073" fmla="*/ 676551 w 2619292"/>
                <a:gd name="connsiteY4073" fmla="*/ 1482901 h 4848849"/>
                <a:gd name="connsiteX4074" fmla="*/ 669467 w 2619292"/>
                <a:gd name="connsiteY4074" fmla="*/ 1499431 h 4848849"/>
                <a:gd name="connsiteX4075" fmla="*/ 669467 w 2619292"/>
                <a:gd name="connsiteY4075" fmla="*/ 1499431 h 4848849"/>
                <a:gd name="connsiteX4076" fmla="*/ 676551 w 2619292"/>
                <a:gd name="connsiteY4076" fmla="*/ 1482901 h 4848849"/>
                <a:gd name="connsiteX4077" fmla="*/ 676551 w 2619292"/>
                <a:gd name="connsiteY4077" fmla="*/ 1482901 h 4848849"/>
                <a:gd name="connsiteX4078" fmla="*/ 733226 w 2619292"/>
                <a:gd name="connsiteY4078" fmla="*/ 1570275 h 4848849"/>
                <a:gd name="connsiteX4079" fmla="*/ 726142 w 2619292"/>
                <a:gd name="connsiteY4079" fmla="*/ 1558467 h 4848849"/>
                <a:gd name="connsiteX4080" fmla="*/ 709611 w 2619292"/>
                <a:gd name="connsiteY4080" fmla="*/ 1551383 h 4848849"/>
                <a:gd name="connsiteX4081" fmla="*/ 726142 w 2619292"/>
                <a:gd name="connsiteY4081" fmla="*/ 1558467 h 4848849"/>
                <a:gd name="connsiteX4082" fmla="*/ 733226 w 2619292"/>
                <a:gd name="connsiteY4082" fmla="*/ 1570275 h 4848849"/>
                <a:gd name="connsiteX4083" fmla="*/ 733226 w 2619292"/>
                <a:gd name="connsiteY4083" fmla="*/ 1539576 h 4848849"/>
                <a:gd name="connsiteX4084" fmla="*/ 733226 w 2619292"/>
                <a:gd name="connsiteY4084" fmla="*/ 1553744 h 4848849"/>
                <a:gd name="connsiteX4085" fmla="*/ 733226 w 2619292"/>
                <a:gd name="connsiteY4085" fmla="*/ 1553744 h 4848849"/>
                <a:gd name="connsiteX4086" fmla="*/ 733226 w 2619292"/>
                <a:gd name="connsiteY4086" fmla="*/ 1553744 h 4848849"/>
                <a:gd name="connsiteX4087" fmla="*/ 733226 w 2619292"/>
                <a:gd name="connsiteY4087" fmla="*/ 1553744 h 4848849"/>
                <a:gd name="connsiteX4088" fmla="*/ 733226 w 2619292"/>
                <a:gd name="connsiteY4088" fmla="*/ 1553744 h 4848849"/>
                <a:gd name="connsiteX4089" fmla="*/ 733226 w 2619292"/>
                <a:gd name="connsiteY4089" fmla="*/ 1553744 h 4848849"/>
                <a:gd name="connsiteX4090" fmla="*/ 733226 w 2619292"/>
                <a:gd name="connsiteY4090" fmla="*/ 1553744 h 4848849"/>
                <a:gd name="connsiteX4091" fmla="*/ 733226 w 2619292"/>
                <a:gd name="connsiteY4091" fmla="*/ 1539576 h 4848849"/>
                <a:gd name="connsiteX4092" fmla="*/ 796985 w 2619292"/>
                <a:gd name="connsiteY4092" fmla="*/ 1492347 h 4848849"/>
                <a:gd name="connsiteX4093" fmla="*/ 813515 w 2619292"/>
                <a:gd name="connsiteY4093" fmla="*/ 1504154 h 4848849"/>
                <a:gd name="connsiteX4094" fmla="*/ 796985 w 2619292"/>
                <a:gd name="connsiteY4094" fmla="*/ 1492347 h 4848849"/>
                <a:gd name="connsiteX4095" fmla="*/ 752117 w 2619292"/>
                <a:gd name="connsiteY4095" fmla="*/ 1447480 h 4848849"/>
                <a:gd name="connsiteX4096" fmla="*/ 730864 w 2619292"/>
                <a:gd name="connsiteY4096" fmla="*/ 1435673 h 4848849"/>
                <a:gd name="connsiteX4097" fmla="*/ 655298 w 2619292"/>
                <a:gd name="connsiteY4097" fmla="*/ 1383721 h 4848849"/>
                <a:gd name="connsiteX4098" fmla="*/ 650575 w 2619292"/>
                <a:gd name="connsiteY4098" fmla="*/ 1381360 h 4848849"/>
                <a:gd name="connsiteX4099" fmla="*/ 655298 w 2619292"/>
                <a:gd name="connsiteY4099" fmla="*/ 1383721 h 4848849"/>
                <a:gd name="connsiteX4100" fmla="*/ 730864 w 2619292"/>
                <a:gd name="connsiteY4100" fmla="*/ 1435673 h 4848849"/>
                <a:gd name="connsiteX4101" fmla="*/ 752117 w 2619292"/>
                <a:gd name="connsiteY4101" fmla="*/ 1447480 h 4848849"/>
                <a:gd name="connsiteX4102" fmla="*/ 796985 w 2619292"/>
                <a:gd name="connsiteY4102" fmla="*/ 1492347 h 4848849"/>
                <a:gd name="connsiteX4103" fmla="*/ 796985 w 2619292"/>
                <a:gd name="connsiteY4103" fmla="*/ 1563190 h 4848849"/>
                <a:gd name="connsiteX4104" fmla="*/ 799346 w 2619292"/>
                <a:gd name="connsiteY4104" fmla="*/ 1537214 h 4848849"/>
                <a:gd name="connsiteX4105" fmla="*/ 799346 w 2619292"/>
                <a:gd name="connsiteY4105" fmla="*/ 1537214 h 4848849"/>
                <a:gd name="connsiteX4106" fmla="*/ 796985 w 2619292"/>
                <a:gd name="connsiteY4106" fmla="*/ 1563190 h 4848849"/>
                <a:gd name="connsiteX4107" fmla="*/ 766286 w 2619292"/>
                <a:gd name="connsiteY4107" fmla="*/ 1622226 h 4848849"/>
                <a:gd name="connsiteX4108" fmla="*/ 756840 w 2619292"/>
                <a:gd name="connsiteY4108" fmla="*/ 1615142 h 4848849"/>
                <a:gd name="connsiteX4109" fmla="*/ 766286 w 2619292"/>
                <a:gd name="connsiteY4109" fmla="*/ 1622226 h 4848849"/>
                <a:gd name="connsiteX4110" fmla="*/ 766286 w 2619292"/>
                <a:gd name="connsiteY4110" fmla="*/ 1622226 h 4848849"/>
                <a:gd name="connsiteX4111" fmla="*/ 796985 w 2619292"/>
                <a:gd name="connsiteY4111" fmla="*/ 1615142 h 4848849"/>
                <a:gd name="connsiteX4112" fmla="*/ 822960 w 2619292"/>
                <a:gd name="connsiteY4112" fmla="*/ 1619865 h 4848849"/>
                <a:gd name="connsiteX4113" fmla="*/ 796985 w 2619292"/>
                <a:gd name="connsiteY4113" fmla="*/ 1615142 h 4848849"/>
                <a:gd name="connsiteX4114" fmla="*/ 782816 w 2619292"/>
                <a:gd name="connsiteY4114" fmla="*/ 1598612 h 4848849"/>
                <a:gd name="connsiteX4115" fmla="*/ 763924 w 2619292"/>
                <a:gd name="connsiteY4115" fmla="*/ 1572636 h 4848849"/>
                <a:gd name="connsiteX4116" fmla="*/ 782816 w 2619292"/>
                <a:gd name="connsiteY4116" fmla="*/ 1598612 h 4848849"/>
                <a:gd name="connsiteX4117" fmla="*/ 796985 w 2619292"/>
                <a:gd name="connsiteY4117" fmla="*/ 1615142 h 4848849"/>
                <a:gd name="connsiteX4118" fmla="*/ 830045 w 2619292"/>
                <a:gd name="connsiteY4118" fmla="*/ 1704876 h 4848849"/>
                <a:gd name="connsiteX4119" fmla="*/ 792262 w 2619292"/>
                <a:gd name="connsiteY4119" fmla="*/ 1688346 h 4848849"/>
                <a:gd name="connsiteX4120" fmla="*/ 830045 w 2619292"/>
                <a:gd name="connsiteY4120" fmla="*/ 1704876 h 4848849"/>
                <a:gd name="connsiteX4121" fmla="*/ 830045 w 2619292"/>
                <a:gd name="connsiteY4121" fmla="*/ 1704876 h 4848849"/>
                <a:gd name="connsiteX4122" fmla="*/ 867828 w 2619292"/>
                <a:gd name="connsiteY4122" fmla="*/ 1664732 h 4848849"/>
                <a:gd name="connsiteX4123" fmla="*/ 867828 w 2619292"/>
                <a:gd name="connsiteY4123" fmla="*/ 1664732 h 4848849"/>
                <a:gd name="connsiteX4124" fmla="*/ 907972 w 2619292"/>
                <a:gd name="connsiteY4124" fmla="*/ 1719045 h 4848849"/>
                <a:gd name="connsiteX4125" fmla="*/ 907972 w 2619292"/>
                <a:gd name="connsiteY4125" fmla="*/ 1719045 h 4848849"/>
                <a:gd name="connsiteX4126" fmla="*/ 907972 w 2619292"/>
                <a:gd name="connsiteY4126" fmla="*/ 1719045 h 4848849"/>
                <a:gd name="connsiteX4127" fmla="*/ 898526 w 2619292"/>
                <a:gd name="connsiteY4127" fmla="*/ 1681262 h 4848849"/>
                <a:gd name="connsiteX4128" fmla="*/ 907972 w 2619292"/>
                <a:gd name="connsiteY4128" fmla="*/ 1719045 h 4848849"/>
                <a:gd name="connsiteX4129" fmla="*/ 867828 w 2619292"/>
                <a:gd name="connsiteY4129" fmla="*/ 1664732 h 4848849"/>
                <a:gd name="connsiteX4130" fmla="*/ 867828 w 2619292"/>
                <a:gd name="connsiteY4130" fmla="*/ 1664732 h 4848849"/>
                <a:gd name="connsiteX4131" fmla="*/ 867828 w 2619292"/>
                <a:gd name="connsiteY4131" fmla="*/ 1664732 h 4848849"/>
                <a:gd name="connsiteX4132" fmla="*/ 874912 w 2619292"/>
                <a:gd name="connsiteY4132" fmla="*/ 1631672 h 4848849"/>
                <a:gd name="connsiteX4133" fmla="*/ 867828 w 2619292"/>
                <a:gd name="connsiteY4133" fmla="*/ 1664732 h 4848849"/>
                <a:gd name="connsiteX4134" fmla="*/ 853659 w 2619292"/>
                <a:gd name="connsiteY4134" fmla="*/ 1650563 h 4848849"/>
                <a:gd name="connsiteX4135" fmla="*/ 867828 w 2619292"/>
                <a:gd name="connsiteY4135" fmla="*/ 1664732 h 4848849"/>
                <a:gd name="connsiteX4136" fmla="*/ 938671 w 2619292"/>
                <a:gd name="connsiteY4136" fmla="*/ 1841840 h 4848849"/>
                <a:gd name="connsiteX4137" fmla="*/ 926864 w 2619292"/>
                <a:gd name="connsiteY4137" fmla="*/ 1827671 h 4848849"/>
                <a:gd name="connsiteX4138" fmla="*/ 922141 w 2619292"/>
                <a:gd name="connsiteY4138" fmla="*/ 1787527 h 4848849"/>
                <a:gd name="connsiteX4139" fmla="*/ 910333 w 2619292"/>
                <a:gd name="connsiteY4139" fmla="*/ 1763912 h 4848849"/>
                <a:gd name="connsiteX4140" fmla="*/ 919779 w 2619292"/>
                <a:gd name="connsiteY4140" fmla="*/ 1740298 h 4848849"/>
                <a:gd name="connsiteX4141" fmla="*/ 919779 w 2619292"/>
                <a:gd name="connsiteY4141" fmla="*/ 1740298 h 4848849"/>
                <a:gd name="connsiteX4142" fmla="*/ 907972 w 2619292"/>
                <a:gd name="connsiteY4142" fmla="*/ 1723768 h 4848849"/>
                <a:gd name="connsiteX4143" fmla="*/ 919779 w 2619292"/>
                <a:gd name="connsiteY4143" fmla="*/ 1740298 h 4848849"/>
                <a:gd name="connsiteX4144" fmla="*/ 910333 w 2619292"/>
                <a:gd name="connsiteY4144" fmla="*/ 1763912 h 4848849"/>
                <a:gd name="connsiteX4145" fmla="*/ 884358 w 2619292"/>
                <a:gd name="connsiteY4145" fmla="*/ 1752105 h 4848849"/>
                <a:gd name="connsiteX4146" fmla="*/ 863105 w 2619292"/>
                <a:gd name="connsiteY4146" fmla="*/ 1716683 h 4848849"/>
                <a:gd name="connsiteX4147" fmla="*/ 884358 w 2619292"/>
                <a:gd name="connsiteY4147" fmla="*/ 1752105 h 4848849"/>
                <a:gd name="connsiteX4148" fmla="*/ 907972 w 2619292"/>
                <a:gd name="connsiteY4148" fmla="*/ 1832394 h 4848849"/>
                <a:gd name="connsiteX4149" fmla="*/ 884358 w 2619292"/>
                <a:gd name="connsiteY4149" fmla="*/ 1752105 h 4848849"/>
                <a:gd name="connsiteX4150" fmla="*/ 910333 w 2619292"/>
                <a:gd name="connsiteY4150" fmla="*/ 1763912 h 4848849"/>
                <a:gd name="connsiteX4151" fmla="*/ 922141 w 2619292"/>
                <a:gd name="connsiteY4151" fmla="*/ 1787527 h 4848849"/>
                <a:gd name="connsiteX4152" fmla="*/ 926864 w 2619292"/>
                <a:gd name="connsiteY4152" fmla="*/ 1827671 h 4848849"/>
                <a:gd name="connsiteX4153" fmla="*/ 938671 w 2619292"/>
                <a:gd name="connsiteY4153" fmla="*/ 1841840 h 4848849"/>
                <a:gd name="connsiteX4154" fmla="*/ 943394 w 2619292"/>
                <a:gd name="connsiteY4154" fmla="*/ 1770997 h 4848849"/>
                <a:gd name="connsiteX4155" fmla="*/ 988261 w 2619292"/>
                <a:gd name="connsiteY4155" fmla="*/ 1856008 h 4848849"/>
                <a:gd name="connsiteX4156" fmla="*/ 988261 w 2619292"/>
                <a:gd name="connsiteY4156" fmla="*/ 1856008 h 4848849"/>
                <a:gd name="connsiteX4157" fmla="*/ 988261 w 2619292"/>
                <a:gd name="connsiteY4157" fmla="*/ 1856008 h 4848849"/>
                <a:gd name="connsiteX4158" fmla="*/ 943394 w 2619292"/>
                <a:gd name="connsiteY4158" fmla="*/ 1770997 h 4848849"/>
                <a:gd name="connsiteX4159" fmla="*/ 943394 w 2619292"/>
                <a:gd name="connsiteY4159" fmla="*/ 1770997 h 4848849"/>
                <a:gd name="connsiteX4160" fmla="*/ 1125224 w 2619292"/>
                <a:gd name="connsiteY4160" fmla="*/ 2144103 h 4848849"/>
                <a:gd name="connsiteX4161" fmla="*/ 1108694 w 2619292"/>
                <a:gd name="connsiteY4161" fmla="*/ 2137019 h 4848849"/>
                <a:gd name="connsiteX4162" fmla="*/ 1103971 w 2619292"/>
                <a:gd name="connsiteY4162" fmla="*/ 2082706 h 4848849"/>
                <a:gd name="connsiteX4163" fmla="*/ 1092164 w 2619292"/>
                <a:gd name="connsiteY4163" fmla="*/ 2049646 h 4848849"/>
                <a:gd name="connsiteX4164" fmla="*/ 1037851 w 2619292"/>
                <a:gd name="connsiteY4164" fmla="*/ 1969357 h 4848849"/>
                <a:gd name="connsiteX4165" fmla="*/ 1028405 w 2619292"/>
                <a:gd name="connsiteY4165" fmla="*/ 1964634 h 4848849"/>
                <a:gd name="connsiteX4166" fmla="*/ 1028405 w 2619292"/>
                <a:gd name="connsiteY4166" fmla="*/ 1964634 h 4848849"/>
                <a:gd name="connsiteX4167" fmla="*/ 1028405 w 2619292"/>
                <a:gd name="connsiteY4167" fmla="*/ 1964634 h 4848849"/>
                <a:gd name="connsiteX4168" fmla="*/ 995345 w 2619292"/>
                <a:gd name="connsiteY4168" fmla="*/ 1933936 h 4848849"/>
                <a:gd name="connsiteX4169" fmla="*/ 950478 w 2619292"/>
                <a:gd name="connsiteY4169" fmla="*/ 1893791 h 4848849"/>
                <a:gd name="connsiteX4170" fmla="*/ 950478 w 2619292"/>
                <a:gd name="connsiteY4170" fmla="*/ 1893791 h 4848849"/>
                <a:gd name="connsiteX4171" fmla="*/ 995345 w 2619292"/>
                <a:gd name="connsiteY4171" fmla="*/ 1933936 h 4848849"/>
                <a:gd name="connsiteX4172" fmla="*/ 1028405 w 2619292"/>
                <a:gd name="connsiteY4172" fmla="*/ 1964634 h 4848849"/>
                <a:gd name="connsiteX4173" fmla="*/ 1037851 w 2619292"/>
                <a:gd name="connsiteY4173" fmla="*/ 1969357 h 4848849"/>
                <a:gd name="connsiteX4174" fmla="*/ 1092164 w 2619292"/>
                <a:gd name="connsiteY4174" fmla="*/ 2049646 h 4848849"/>
                <a:gd name="connsiteX4175" fmla="*/ 1103971 w 2619292"/>
                <a:gd name="connsiteY4175" fmla="*/ 2082706 h 4848849"/>
                <a:gd name="connsiteX4176" fmla="*/ 1108694 w 2619292"/>
                <a:gd name="connsiteY4176" fmla="*/ 2137019 h 4848849"/>
                <a:gd name="connsiteX4177" fmla="*/ 1125224 w 2619292"/>
                <a:gd name="connsiteY4177" fmla="*/ 2144103 h 4848849"/>
                <a:gd name="connsiteX4178" fmla="*/ 1151200 w 2619292"/>
                <a:gd name="connsiteY4178" fmla="*/ 2016586 h 4848849"/>
                <a:gd name="connsiteX4179" fmla="*/ 1163007 w 2619292"/>
                <a:gd name="connsiteY4179" fmla="*/ 1990610 h 4848849"/>
                <a:gd name="connsiteX4180" fmla="*/ 1151200 w 2619292"/>
                <a:gd name="connsiteY4180" fmla="*/ 2016586 h 4848849"/>
                <a:gd name="connsiteX4181" fmla="*/ 1096887 w 2619292"/>
                <a:gd name="connsiteY4181" fmla="*/ 1966996 h 4848849"/>
                <a:gd name="connsiteX4182" fmla="*/ 1040212 w 2619292"/>
                <a:gd name="connsiteY4182" fmla="*/ 1936297 h 4848849"/>
                <a:gd name="connsiteX4183" fmla="*/ 1023682 w 2619292"/>
                <a:gd name="connsiteY4183" fmla="*/ 1926851 h 4848849"/>
                <a:gd name="connsiteX4184" fmla="*/ 1023682 w 2619292"/>
                <a:gd name="connsiteY4184" fmla="*/ 1926851 h 4848849"/>
                <a:gd name="connsiteX4185" fmla="*/ 1040212 w 2619292"/>
                <a:gd name="connsiteY4185" fmla="*/ 1936297 h 4848849"/>
                <a:gd name="connsiteX4186" fmla="*/ 1096887 w 2619292"/>
                <a:gd name="connsiteY4186" fmla="*/ 1966996 h 4848849"/>
                <a:gd name="connsiteX4187" fmla="*/ 1151200 w 2619292"/>
                <a:gd name="connsiteY4187" fmla="*/ 2016586 h 4848849"/>
                <a:gd name="connsiteX4188" fmla="*/ 1165369 w 2619292"/>
                <a:gd name="connsiteY4188" fmla="*/ 2248007 h 4848849"/>
                <a:gd name="connsiteX4189" fmla="*/ 1160646 w 2619292"/>
                <a:gd name="connsiteY4189" fmla="*/ 2255091 h 4848849"/>
                <a:gd name="connsiteX4190" fmla="*/ 1160646 w 2619292"/>
                <a:gd name="connsiteY4190" fmla="*/ 2255091 h 4848849"/>
                <a:gd name="connsiteX4191" fmla="*/ 1165369 w 2619292"/>
                <a:gd name="connsiteY4191" fmla="*/ 2248007 h 4848849"/>
                <a:gd name="connsiteX4192" fmla="*/ 1229127 w 2619292"/>
                <a:gd name="connsiteY4192" fmla="*/ 2283428 h 4848849"/>
                <a:gd name="connsiteX4193" fmla="*/ 1226766 w 2619292"/>
                <a:gd name="connsiteY4193" fmla="*/ 2290512 h 4848849"/>
                <a:gd name="connsiteX4194" fmla="*/ 1226766 w 2619292"/>
                <a:gd name="connsiteY4194" fmla="*/ 2330657 h 4848849"/>
                <a:gd name="connsiteX4195" fmla="*/ 1262187 w 2619292"/>
                <a:gd name="connsiteY4195" fmla="*/ 2349548 h 4848849"/>
                <a:gd name="connsiteX4196" fmla="*/ 1226766 w 2619292"/>
                <a:gd name="connsiteY4196" fmla="*/ 2330657 h 4848849"/>
                <a:gd name="connsiteX4197" fmla="*/ 1226766 w 2619292"/>
                <a:gd name="connsiteY4197" fmla="*/ 2290512 h 4848849"/>
                <a:gd name="connsiteX4198" fmla="*/ 1236212 w 2619292"/>
                <a:gd name="connsiteY4198" fmla="*/ 2295235 h 4848849"/>
                <a:gd name="connsiteX4199" fmla="*/ 1240934 w 2619292"/>
                <a:gd name="connsiteY4199" fmla="*/ 2297597 h 4848849"/>
                <a:gd name="connsiteX4200" fmla="*/ 1236212 w 2619292"/>
                <a:gd name="connsiteY4200" fmla="*/ 2295235 h 4848849"/>
                <a:gd name="connsiteX4201" fmla="*/ 1226766 w 2619292"/>
                <a:gd name="connsiteY4201" fmla="*/ 2290512 h 4848849"/>
                <a:gd name="connsiteX4202" fmla="*/ 1229127 w 2619292"/>
                <a:gd name="connsiteY4202" fmla="*/ 2283428 h 4848849"/>
                <a:gd name="connsiteX4203" fmla="*/ 1281079 w 2619292"/>
                <a:gd name="connsiteY4203" fmla="*/ 2134658 h 4848849"/>
                <a:gd name="connsiteX4204" fmla="*/ 1281079 w 2619292"/>
                <a:gd name="connsiteY4204" fmla="*/ 2103959 h 4848849"/>
                <a:gd name="connsiteX4205" fmla="*/ 1281079 w 2619292"/>
                <a:gd name="connsiteY4205" fmla="*/ 2061453 h 4848849"/>
                <a:gd name="connsiteX4206" fmla="*/ 1281079 w 2619292"/>
                <a:gd name="connsiteY4206" fmla="*/ 2061453 h 4848849"/>
                <a:gd name="connsiteX4207" fmla="*/ 1281079 w 2619292"/>
                <a:gd name="connsiteY4207" fmla="*/ 2061453 h 4848849"/>
                <a:gd name="connsiteX4208" fmla="*/ 1248019 w 2619292"/>
                <a:gd name="connsiteY4208" fmla="*/ 2068537 h 4848849"/>
                <a:gd name="connsiteX4209" fmla="*/ 1281079 w 2619292"/>
                <a:gd name="connsiteY4209" fmla="*/ 2061453 h 4848849"/>
                <a:gd name="connsiteX4210" fmla="*/ 1281079 w 2619292"/>
                <a:gd name="connsiteY4210" fmla="*/ 2103959 h 4848849"/>
                <a:gd name="connsiteX4211" fmla="*/ 1281079 w 2619292"/>
                <a:gd name="connsiteY4211" fmla="*/ 2134658 h 4848849"/>
                <a:gd name="connsiteX4212" fmla="*/ 1229127 w 2619292"/>
                <a:gd name="connsiteY4212" fmla="*/ 2283428 h 4848849"/>
                <a:gd name="connsiteX4213" fmla="*/ 1179537 w 2619292"/>
                <a:gd name="connsiteY4213" fmla="*/ 2222031 h 4848849"/>
                <a:gd name="connsiteX4214" fmla="*/ 1184260 w 2619292"/>
                <a:gd name="connsiteY4214" fmla="*/ 2210224 h 4848849"/>
                <a:gd name="connsiteX4215" fmla="*/ 1205513 w 2619292"/>
                <a:gd name="connsiteY4215" fmla="*/ 2188971 h 4848849"/>
                <a:gd name="connsiteX4216" fmla="*/ 1174814 w 2619292"/>
                <a:gd name="connsiteY4216" fmla="*/ 2148826 h 4848849"/>
                <a:gd name="connsiteX4217" fmla="*/ 1170091 w 2619292"/>
                <a:gd name="connsiteY4217" fmla="*/ 2148826 h 4848849"/>
                <a:gd name="connsiteX4218" fmla="*/ 1160646 w 2619292"/>
                <a:gd name="connsiteY4218" fmla="*/ 2146465 h 4848849"/>
                <a:gd name="connsiteX4219" fmla="*/ 1170091 w 2619292"/>
                <a:gd name="connsiteY4219" fmla="*/ 2148826 h 4848849"/>
                <a:gd name="connsiteX4220" fmla="*/ 1174814 w 2619292"/>
                <a:gd name="connsiteY4220" fmla="*/ 2148826 h 4848849"/>
                <a:gd name="connsiteX4221" fmla="*/ 1205513 w 2619292"/>
                <a:gd name="connsiteY4221" fmla="*/ 2188971 h 4848849"/>
                <a:gd name="connsiteX4222" fmla="*/ 1184260 w 2619292"/>
                <a:gd name="connsiteY4222" fmla="*/ 2210224 h 4848849"/>
                <a:gd name="connsiteX4223" fmla="*/ 1179537 w 2619292"/>
                <a:gd name="connsiteY4223" fmla="*/ 2222031 h 4848849"/>
                <a:gd name="connsiteX4224" fmla="*/ 1229127 w 2619292"/>
                <a:gd name="connsiteY4224" fmla="*/ 2283428 h 4848849"/>
                <a:gd name="connsiteX4225" fmla="*/ 1200790 w 2619292"/>
                <a:gd name="connsiteY4225" fmla="*/ 2618752 h 4848849"/>
                <a:gd name="connsiteX4226" fmla="*/ 1167730 w 2619292"/>
                <a:gd name="connsiteY4226" fmla="*/ 2602222 h 4848849"/>
                <a:gd name="connsiteX4227" fmla="*/ 1167730 w 2619292"/>
                <a:gd name="connsiteY4227" fmla="*/ 2602222 h 4848849"/>
                <a:gd name="connsiteX4228" fmla="*/ 1200790 w 2619292"/>
                <a:gd name="connsiteY4228" fmla="*/ 2618752 h 4848849"/>
                <a:gd name="connsiteX4229" fmla="*/ 1200790 w 2619292"/>
                <a:gd name="connsiteY4229" fmla="*/ 3171328 h 4848849"/>
                <a:gd name="connsiteX4230" fmla="*/ 1207874 w 2619292"/>
                <a:gd name="connsiteY4230" fmla="*/ 3176051 h 4848849"/>
                <a:gd name="connsiteX4231" fmla="*/ 1207874 w 2619292"/>
                <a:gd name="connsiteY4231" fmla="*/ 3176051 h 4848849"/>
                <a:gd name="connsiteX4232" fmla="*/ 1207874 w 2619292"/>
                <a:gd name="connsiteY4232" fmla="*/ 3176051 h 4848849"/>
                <a:gd name="connsiteX4233" fmla="*/ 1200790 w 2619292"/>
                <a:gd name="connsiteY4233" fmla="*/ 3171328 h 4848849"/>
                <a:gd name="connsiteX4234" fmla="*/ 1160646 w 2619292"/>
                <a:gd name="connsiteY4234" fmla="*/ 3223279 h 4848849"/>
                <a:gd name="connsiteX4235" fmla="*/ 1160646 w 2619292"/>
                <a:gd name="connsiteY4235" fmla="*/ 3230364 h 4848849"/>
                <a:gd name="connsiteX4236" fmla="*/ 1160646 w 2619292"/>
                <a:gd name="connsiteY4236" fmla="*/ 3230364 h 4848849"/>
                <a:gd name="connsiteX4237" fmla="*/ 1160646 w 2619292"/>
                <a:gd name="connsiteY4237" fmla="*/ 3230364 h 4848849"/>
                <a:gd name="connsiteX4238" fmla="*/ 1160646 w 2619292"/>
                <a:gd name="connsiteY4238" fmla="*/ 3230364 h 4848849"/>
                <a:gd name="connsiteX4239" fmla="*/ 1160646 w 2619292"/>
                <a:gd name="connsiteY4239" fmla="*/ 3223279 h 4848849"/>
                <a:gd name="connsiteX4240" fmla="*/ 1148838 w 2619292"/>
                <a:gd name="connsiteY4240" fmla="*/ 3338990 h 4848849"/>
                <a:gd name="connsiteX4241" fmla="*/ 1184260 w 2619292"/>
                <a:gd name="connsiteY4241" fmla="*/ 3353158 h 4848849"/>
                <a:gd name="connsiteX4242" fmla="*/ 1184260 w 2619292"/>
                <a:gd name="connsiteY4242" fmla="*/ 3353158 h 4848849"/>
                <a:gd name="connsiteX4243" fmla="*/ 1148838 w 2619292"/>
                <a:gd name="connsiteY4243" fmla="*/ 3338990 h 4848849"/>
                <a:gd name="connsiteX4244" fmla="*/ 1125224 w 2619292"/>
                <a:gd name="connsiteY4244" fmla="*/ 3612916 h 4848849"/>
                <a:gd name="connsiteX4245" fmla="*/ 1106333 w 2619292"/>
                <a:gd name="connsiteY4245" fmla="*/ 3645976 h 4848849"/>
                <a:gd name="connsiteX4246" fmla="*/ 1115778 w 2619292"/>
                <a:gd name="connsiteY4246" fmla="*/ 3735711 h 4848849"/>
                <a:gd name="connsiteX4247" fmla="*/ 1106333 w 2619292"/>
                <a:gd name="connsiteY4247" fmla="*/ 3645976 h 4848849"/>
                <a:gd name="connsiteX4248" fmla="*/ 1125224 w 2619292"/>
                <a:gd name="connsiteY4248" fmla="*/ 3612916 h 4848849"/>
                <a:gd name="connsiteX4249" fmla="*/ 1153561 w 2619292"/>
                <a:gd name="connsiteY4249" fmla="*/ 3527905 h 4848849"/>
                <a:gd name="connsiteX4250" fmla="*/ 1153561 w 2619292"/>
                <a:gd name="connsiteY4250" fmla="*/ 3449977 h 4848849"/>
                <a:gd name="connsiteX4251" fmla="*/ 1163007 w 2619292"/>
                <a:gd name="connsiteY4251" fmla="*/ 3416917 h 4848849"/>
                <a:gd name="connsiteX4252" fmla="*/ 1188983 w 2619292"/>
                <a:gd name="connsiteY4252" fmla="*/ 3395664 h 4848849"/>
                <a:gd name="connsiteX4253" fmla="*/ 1224404 w 2619292"/>
                <a:gd name="connsiteY4253" fmla="*/ 3372050 h 4848849"/>
                <a:gd name="connsiteX4254" fmla="*/ 1238573 w 2619292"/>
                <a:gd name="connsiteY4254" fmla="*/ 3364965 h 4848849"/>
                <a:gd name="connsiteX4255" fmla="*/ 1281079 w 2619292"/>
                <a:gd name="connsiteY4255" fmla="*/ 3343713 h 4848849"/>
                <a:gd name="connsiteX4256" fmla="*/ 1314139 w 2619292"/>
                <a:gd name="connsiteY4256" fmla="*/ 3336628 h 4848849"/>
                <a:gd name="connsiteX4257" fmla="*/ 1340115 w 2619292"/>
                <a:gd name="connsiteY4257" fmla="*/ 3327183 h 4848849"/>
                <a:gd name="connsiteX4258" fmla="*/ 1344838 w 2619292"/>
                <a:gd name="connsiteY4258" fmla="*/ 3315376 h 4848849"/>
                <a:gd name="connsiteX4259" fmla="*/ 1340115 w 2619292"/>
                <a:gd name="connsiteY4259" fmla="*/ 3327183 h 4848849"/>
                <a:gd name="connsiteX4260" fmla="*/ 1314139 w 2619292"/>
                <a:gd name="connsiteY4260" fmla="*/ 3336628 h 4848849"/>
                <a:gd name="connsiteX4261" fmla="*/ 1281079 w 2619292"/>
                <a:gd name="connsiteY4261" fmla="*/ 3343713 h 4848849"/>
                <a:gd name="connsiteX4262" fmla="*/ 1238573 w 2619292"/>
                <a:gd name="connsiteY4262" fmla="*/ 3364965 h 4848849"/>
                <a:gd name="connsiteX4263" fmla="*/ 1224404 w 2619292"/>
                <a:gd name="connsiteY4263" fmla="*/ 3372050 h 4848849"/>
                <a:gd name="connsiteX4264" fmla="*/ 1188983 w 2619292"/>
                <a:gd name="connsiteY4264" fmla="*/ 3395664 h 4848849"/>
                <a:gd name="connsiteX4265" fmla="*/ 1163007 w 2619292"/>
                <a:gd name="connsiteY4265" fmla="*/ 3416917 h 4848849"/>
                <a:gd name="connsiteX4266" fmla="*/ 1153561 w 2619292"/>
                <a:gd name="connsiteY4266" fmla="*/ 3449977 h 4848849"/>
                <a:gd name="connsiteX4267" fmla="*/ 1153561 w 2619292"/>
                <a:gd name="connsiteY4267" fmla="*/ 3527905 h 4848849"/>
                <a:gd name="connsiteX4268" fmla="*/ 1125224 w 2619292"/>
                <a:gd name="connsiteY4268" fmla="*/ 3612916 h 4848849"/>
                <a:gd name="connsiteX4269" fmla="*/ 1120501 w 2619292"/>
                <a:gd name="connsiteY4269" fmla="*/ 3379134 h 4848849"/>
                <a:gd name="connsiteX4270" fmla="*/ 1120501 w 2619292"/>
                <a:gd name="connsiteY4270" fmla="*/ 3379134 h 4848849"/>
                <a:gd name="connsiteX4271" fmla="*/ 1122863 w 2619292"/>
                <a:gd name="connsiteY4271" fmla="*/ 3324821 h 4848849"/>
                <a:gd name="connsiteX4272" fmla="*/ 1122863 w 2619292"/>
                <a:gd name="connsiteY4272" fmla="*/ 3324821 h 4848849"/>
                <a:gd name="connsiteX4273" fmla="*/ 1120501 w 2619292"/>
                <a:gd name="connsiteY4273" fmla="*/ 3379134 h 4848849"/>
                <a:gd name="connsiteX4274" fmla="*/ 1106333 w 2619292"/>
                <a:gd name="connsiteY4274" fmla="*/ 3409833 h 4848849"/>
                <a:gd name="connsiteX4275" fmla="*/ 1132308 w 2619292"/>
                <a:gd name="connsiteY4275" fmla="*/ 3421640 h 4848849"/>
                <a:gd name="connsiteX4276" fmla="*/ 1132308 w 2619292"/>
                <a:gd name="connsiteY4276" fmla="*/ 3421640 h 4848849"/>
                <a:gd name="connsiteX4277" fmla="*/ 1106333 w 2619292"/>
                <a:gd name="connsiteY4277" fmla="*/ 3409833 h 4848849"/>
                <a:gd name="connsiteX4278" fmla="*/ 1106333 w 2619292"/>
                <a:gd name="connsiteY4278" fmla="*/ 3409833 h 4848849"/>
                <a:gd name="connsiteX4279" fmla="*/ 1099248 w 2619292"/>
                <a:gd name="connsiteY4279" fmla="*/ 3457062 h 4848849"/>
                <a:gd name="connsiteX4280" fmla="*/ 1101610 w 2619292"/>
                <a:gd name="connsiteY4280" fmla="*/ 3454700 h 4848849"/>
                <a:gd name="connsiteX4281" fmla="*/ 1101610 w 2619292"/>
                <a:gd name="connsiteY4281" fmla="*/ 3454700 h 4848849"/>
                <a:gd name="connsiteX4282" fmla="*/ 1099248 w 2619292"/>
                <a:gd name="connsiteY4282" fmla="*/ 3457062 h 4848849"/>
                <a:gd name="connsiteX4283" fmla="*/ 1094525 w 2619292"/>
                <a:gd name="connsiteY4283" fmla="*/ 3457062 h 4848849"/>
                <a:gd name="connsiteX4284" fmla="*/ 1096887 w 2619292"/>
                <a:gd name="connsiteY4284" fmla="*/ 3461784 h 4848849"/>
                <a:gd name="connsiteX4285" fmla="*/ 1096887 w 2619292"/>
                <a:gd name="connsiteY4285" fmla="*/ 3461784 h 4848849"/>
                <a:gd name="connsiteX4286" fmla="*/ 1094525 w 2619292"/>
                <a:gd name="connsiteY4286" fmla="*/ 3457062 h 4848849"/>
                <a:gd name="connsiteX4287" fmla="*/ 1094525 w 2619292"/>
                <a:gd name="connsiteY4287" fmla="*/ 3471230 h 4848849"/>
                <a:gd name="connsiteX4288" fmla="*/ 1106333 w 2619292"/>
                <a:gd name="connsiteY4288" fmla="*/ 3485399 h 4848849"/>
                <a:gd name="connsiteX4289" fmla="*/ 1115778 w 2619292"/>
                <a:gd name="connsiteY4289" fmla="*/ 3497206 h 4848849"/>
                <a:gd name="connsiteX4290" fmla="*/ 1106333 w 2619292"/>
                <a:gd name="connsiteY4290" fmla="*/ 3485399 h 4848849"/>
                <a:gd name="connsiteX4291" fmla="*/ 1094525 w 2619292"/>
                <a:gd name="connsiteY4291" fmla="*/ 3471230 h 4848849"/>
                <a:gd name="connsiteX4292" fmla="*/ 1094525 w 2619292"/>
                <a:gd name="connsiteY4292" fmla="*/ 3471230 h 4848849"/>
                <a:gd name="connsiteX4293" fmla="*/ 1094525 w 2619292"/>
                <a:gd name="connsiteY4293" fmla="*/ 3471230 h 4848849"/>
                <a:gd name="connsiteX4294" fmla="*/ 1049658 w 2619292"/>
                <a:gd name="connsiteY4294" fmla="*/ 3513736 h 4848849"/>
                <a:gd name="connsiteX4295" fmla="*/ 1059104 w 2619292"/>
                <a:gd name="connsiteY4295" fmla="*/ 3520820 h 4848849"/>
                <a:gd name="connsiteX4296" fmla="*/ 1092164 w 2619292"/>
                <a:gd name="connsiteY4296" fmla="*/ 3468869 h 4848849"/>
                <a:gd name="connsiteX4297" fmla="*/ 1094525 w 2619292"/>
                <a:gd name="connsiteY4297" fmla="*/ 3468869 h 4848849"/>
                <a:gd name="connsiteX4298" fmla="*/ 1094525 w 2619292"/>
                <a:gd name="connsiteY4298" fmla="*/ 3468869 h 4848849"/>
                <a:gd name="connsiteX4299" fmla="*/ 1092164 w 2619292"/>
                <a:gd name="connsiteY4299" fmla="*/ 3468869 h 4848849"/>
                <a:gd name="connsiteX4300" fmla="*/ 1092164 w 2619292"/>
                <a:gd name="connsiteY4300" fmla="*/ 3468869 h 4848849"/>
                <a:gd name="connsiteX4301" fmla="*/ 1059104 w 2619292"/>
                <a:gd name="connsiteY4301" fmla="*/ 3520820 h 4848849"/>
                <a:gd name="connsiteX4302" fmla="*/ 1049658 w 2619292"/>
                <a:gd name="connsiteY4302" fmla="*/ 3513736 h 4848849"/>
                <a:gd name="connsiteX4303" fmla="*/ 1073272 w 2619292"/>
                <a:gd name="connsiteY4303" fmla="*/ 3775855 h 4848849"/>
                <a:gd name="connsiteX4304" fmla="*/ 1061465 w 2619292"/>
                <a:gd name="connsiteY4304" fmla="*/ 3756964 h 4848849"/>
                <a:gd name="connsiteX4305" fmla="*/ 1073272 w 2619292"/>
                <a:gd name="connsiteY4305" fmla="*/ 3775855 h 4848849"/>
                <a:gd name="connsiteX4306" fmla="*/ 1080357 w 2619292"/>
                <a:gd name="connsiteY4306" fmla="*/ 3785301 h 4848849"/>
                <a:gd name="connsiteX4307" fmla="*/ 1073272 w 2619292"/>
                <a:gd name="connsiteY4307" fmla="*/ 3775855 h 4848849"/>
                <a:gd name="connsiteX4308" fmla="*/ 1000068 w 2619292"/>
                <a:gd name="connsiteY4308" fmla="*/ 3662506 h 4848849"/>
                <a:gd name="connsiteX4309" fmla="*/ 1000068 w 2619292"/>
                <a:gd name="connsiteY4309" fmla="*/ 3662506 h 4848849"/>
                <a:gd name="connsiteX4310" fmla="*/ 1016598 w 2619292"/>
                <a:gd name="connsiteY4310" fmla="*/ 3650699 h 4848849"/>
                <a:gd name="connsiteX4311" fmla="*/ 1021321 w 2619292"/>
                <a:gd name="connsiteY4311" fmla="*/ 3634169 h 4848849"/>
                <a:gd name="connsiteX4312" fmla="*/ 1016598 w 2619292"/>
                <a:gd name="connsiteY4312" fmla="*/ 3650699 h 4848849"/>
                <a:gd name="connsiteX4313" fmla="*/ 1007152 w 2619292"/>
                <a:gd name="connsiteY4313" fmla="*/ 3627085 h 4848849"/>
                <a:gd name="connsiteX4314" fmla="*/ 1016598 w 2619292"/>
                <a:gd name="connsiteY4314" fmla="*/ 3650699 h 4848849"/>
                <a:gd name="connsiteX4315" fmla="*/ 1000068 w 2619292"/>
                <a:gd name="connsiteY4315" fmla="*/ 3662506 h 4848849"/>
                <a:gd name="connsiteX4316" fmla="*/ 985899 w 2619292"/>
                <a:gd name="connsiteY4316" fmla="*/ 3662506 h 4848849"/>
                <a:gd name="connsiteX4317" fmla="*/ 988261 w 2619292"/>
                <a:gd name="connsiteY4317" fmla="*/ 3671952 h 4848849"/>
                <a:gd name="connsiteX4318" fmla="*/ 985899 w 2619292"/>
                <a:gd name="connsiteY4318" fmla="*/ 3662506 h 4848849"/>
                <a:gd name="connsiteX4319" fmla="*/ 985899 w 2619292"/>
                <a:gd name="connsiteY4319" fmla="*/ 3662506 h 4848849"/>
                <a:gd name="connsiteX4320" fmla="*/ 976454 w 2619292"/>
                <a:gd name="connsiteY4320" fmla="*/ 3771133 h 4848849"/>
                <a:gd name="connsiteX4321" fmla="*/ 976454 w 2619292"/>
                <a:gd name="connsiteY4321" fmla="*/ 3764048 h 4848849"/>
                <a:gd name="connsiteX4322" fmla="*/ 985899 w 2619292"/>
                <a:gd name="connsiteY4322" fmla="*/ 3740434 h 4848849"/>
                <a:gd name="connsiteX4323" fmla="*/ 1009514 w 2619292"/>
                <a:gd name="connsiteY4323" fmla="*/ 3728627 h 4848849"/>
                <a:gd name="connsiteX4324" fmla="*/ 1009514 w 2619292"/>
                <a:gd name="connsiteY4324" fmla="*/ 3712097 h 4848849"/>
                <a:gd name="connsiteX4325" fmla="*/ 1009514 w 2619292"/>
                <a:gd name="connsiteY4325" fmla="*/ 3728627 h 4848849"/>
                <a:gd name="connsiteX4326" fmla="*/ 985899 w 2619292"/>
                <a:gd name="connsiteY4326" fmla="*/ 3740434 h 4848849"/>
                <a:gd name="connsiteX4327" fmla="*/ 981176 w 2619292"/>
                <a:gd name="connsiteY4327" fmla="*/ 3721542 h 4848849"/>
                <a:gd name="connsiteX4328" fmla="*/ 985899 w 2619292"/>
                <a:gd name="connsiteY4328" fmla="*/ 3740434 h 4848849"/>
                <a:gd name="connsiteX4329" fmla="*/ 976454 w 2619292"/>
                <a:gd name="connsiteY4329" fmla="*/ 3764048 h 4848849"/>
                <a:gd name="connsiteX4330" fmla="*/ 976454 w 2619292"/>
                <a:gd name="connsiteY4330" fmla="*/ 3771133 h 4848849"/>
                <a:gd name="connsiteX4331" fmla="*/ 1007152 w 2619292"/>
                <a:gd name="connsiteY4331" fmla="*/ 4099372 h 4848849"/>
                <a:gd name="connsiteX4332" fmla="*/ 1014237 w 2619292"/>
                <a:gd name="connsiteY4332" fmla="*/ 4089926 h 4848849"/>
                <a:gd name="connsiteX4333" fmla="*/ 1023682 w 2619292"/>
                <a:gd name="connsiteY4333" fmla="*/ 4078119 h 4848849"/>
                <a:gd name="connsiteX4334" fmla="*/ 1014237 w 2619292"/>
                <a:gd name="connsiteY4334" fmla="*/ 4089926 h 4848849"/>
                <a:gd name="connsiteX4335" fmla="*/ 1007152 w 2619292"/>
                <a:gd name="connsiteY4335" fmla="*/ 4099372 h 4848849"/>
                <a:gd name="connsiteX4336" fmla="*/ 1009514 w 2619292"/>
                <a:gd name="connsiteY4336" fmla="*/ 3962409 h 4848849"/>
                <a:gd name="connsiteX4337" fmla="*/ 1009514 w 2619292"/>
                <a:gd name="connsiteY4337" fmla="*/ 3962409 h 4848849"/>
                <a:gd name="connsiteX4338" fmla="*/ 1009514 w 2619292"/>
                <a:gd name="connsiteY4338" fmla="*/ 3962409 h 4848849"/>
                <a:gd name="connsiteX4339" fmla="*/ 1009514 w 2619292"/>
                <a:gd name="connsiteY4339" fmla="*/ 3962409 h 4848849"/>
                <a:gd name="connsiteX4340" fmla="*/ 907972 w 2619292"/>
                <a:gd name="connsiteY4340" fmla="*/ 3943517 h 4848849"/>
                <a:gd name="connsiteX4341" fmla="*/ 936309 w 2619292"/>
                <a:gd name="connsiteY4341" fmla="*/ 3867951 h 4848849"/>
                <a:gd name="connsiteX4342" fmla="*/ 936309 w 2619292"/>
                <a:gd name="connsiteY4342" fmla="*/ 3867951 h 4848849"/>
                <a:gd name="connsiteX4343" fmla="*/ 936309 w 2619292"/>
                <a:gd name="connsiteY4343" fmla="*/ 3867951 h 4848849"/>
                <a:gd name="connsiteX4344" fmla="*/ 952839 w 2619292"/>
                <a:gd name="connsiteY4344" fmla="*/ 3827807 h 4848849"/>
                <a:gd name="connsiteX4345" fmla="*/ 995345 w 2619292"/>
                <a:gd name="connsiteY4345" fmla="*/ 3813638 h 4848849"/>
                <a:gd name="connsiteX4346" fmla="*/ 1007152 w 2619292"/>
                <a:gd name="connsiteY4346" fmla="*/ 3801831 h 4848849"/>
                <a:gd name="connsiteX4347" fmla="*/ 995345 w 2619292"/>
                <a:gd name="connsiteY4347" fmla="*/ 3813638 h 4848849"/>
                <a:gd name="connsiteX4348" fmla="*/ 952839 w 2619292"/>
                <a:gd name="connsiteY4348" fmla="*/ 3827807 h 4848849"/>
                <a:gd name="connsiteX4349" fmla="*/ 948116 w 2619292"/>
                <a:gd name="connsiteY4349" fmla="*/ 3801831 h 4848849"/>
                <a:gd name="connsiteX4350" fmla="*/ 952839 w 2619292"/>
                <a:gd name="connsiteY4350" fmla="*/ 3827807 h 4848849"/>
                <a:gd name="connsiteX4351" fmla="*/ 936309 w 2619292"/>
                <a:gd name="connsiteY4351" fmla="*/ 3867951 h 4848849"/>
                <a:gd name="connsiteX4352" fmla="*/ 907972 w 2619292"/>
                <a:gd name="connsiteY4352" fmla="*/ 3943517 h 4848849"/>
                <a:gd name="connsiteX4353" fmla="*/ 974092 w 2619292"/>
                <a:gd name="connsiteY4353" fmla="*/ 3903373 h 4848849"/>
                <a:gd name="connsiteX4354" fmla="*/ 974092 w 2619292"/>
                <a:gd name="connsiteY4354" fmla="*/ 3903373 h 4848849"/>
                <a:gd name="connsiteX4355" fmla="*/ 964646 w 2619292"/>
                <a:gd name="connsiteY4355" fmla="*/ 3922264 h 4848849"/>
                <a:gd name="connsiteX4356" fmla="*/ 974092 w 2619292"/>
                <a:gd name="connsiteY4356" fmla="*/ 3903373 h 4848849"/>
                <a:gd name="connsiteX4357" fmla="*/ 978815 w 2619292"/>
                <a:gd name="connsiteY4357" fmla="*/ 3903373 h 4848849"/>
                <a:gd name="connsiteX4358" fmla="*/ 974092 w 2619292"/>
                <a:gd name="connsiteY4358" fmla="*/ 3903373 h 4848849"/>
                <a:gd name="connsiteX4359" fmla="*/ 959923 w 2619292"/>
                <a:gd name="connsiteY4359" fmla="*/ 3934072 h 4848849"/>
                <a:gd name="connsiteX4360" fmla="*/ 959923 w 2619292"/>
                <a:gd name="connsiteY4360" fmla="*/ 3934072 h 4848849"/>
                <a:gd name="connsiteX4361" fmla="*/ 959923 w 2619292"/>
                <a:gd name="connsiteY4361" fmla="*/ 3934072 h 4848849"/>
                <a:gd name="connsiteX4362" fmla="*/ 917418 w 2619292"/>
                <a:gd name="connsiteY4362" fmla="*/ 3976577 h 4848849"/>
                <a:gd name="connsiteX4363" fmla="*/ 959923 w 2619292"/>
                <a:gd name="connsiteY4363" fmla="*/ 3934072 h 4848849"/>
                <a:gd name="connsiteX4364" fmla="*/ 948116 w 2619292"/>
                <a:gd name="connsiteY4364" fmla="*/ 4011999 h 4848849"/>
                <a:gd name="connsiteX4365" fmla="*/ 950478 w 2619292"/>
                <a:gd name="connsiteY4365" fmla="*/ 4019083 h 4848849"/>
                <a:gd name="connsiteX4366" fmla="*/ 950478 w 2619292"/>
                <a:gd name="connsiteY4366" fmla="*/ 4019083 h 4848849"/>
                <a:gd name="connsiteX4367" fmla="*/ 948116 w 2619292"/>
                <a:gd name="connsiteY4367" fmla="*/ 4011999 h 4848849"/>
                <a:gd name="connsiteX4368" fmla="*/ 936309 w 2619292"/>
                <a:gd name="connsiteY4368" fmla="*/ 4082842 h 4848849"/>
                <a:gd name="connsiteX4369" fmla="*/ 945755 w 2619292"/>
                <a:gd name="connsiteY4369" fmla="*/ 4094649 h 4848849"/>
                <a:gd name="connsiteX4370" fmla="*/ 964646 w 2619292"/>
                <a:gd name="connsiteY4370" fmla="*/ 4118264 h 4848849"/>
                <a:gd name="connsiteX4371" fmla="*/ 945755 w 2619292"/>
                <a:gd name="connsiteY4371" fmla="*/ 4094649 h 4848849"/>
                <a:gd name="connsiteX4372" fmla="*/ 936309 w 2619292"/>
                <a:gd name="connsiteY4372" fmla="*/ 4082842 h 4848849"/>
                <a:gd name="connsiteX4373" fmla="*/ 898526 w 2619292"/>
                <a:gd name="connsiteY4373" fmla="*/ 4028529 h 4848849"/>
                <a:gd name="connsiteX4374" fmla="*/ 891442 w 2619292"/>
                <a:gd name="connsiteY4374" fmla="*/ 4045059 h 4848849"/>
                <a:gd name="connsiteX4375" fmla="*/ 891442 w 2619292"/>
                <a:gd name="connsiteY4375" fmla="*/ 4045059 h 4848849"/>
                <a:gd name="connsiteX4376" fmla="*/ 898526 w 2619292"/>
                <a:gd name="connsiteY4376" fmla="*/ 4028529 h 4848849"/>
                <a:gd name="connsiteX4377" fmla="*/ 905611 w 2619292"/>
                <a:gd name="connsiteY4377" fmla="*/ 4004915 h 4848849"/>
                <a:gd name="connsiteX4378" fmla="*/ 898526 w 2619292"/>
                <a:gd name="connsiteY4378" fmla="*/ 4028529 h 4848849"/>
                <a:gd name="connsiteX4379" fmla="*/ 881996 w 2619292"/>
                <a:gd name="connsiteY4379" fmla="*/ 3990746 h 4848849"/>
                <a:gd name="connsiteX4380" fmla="*/ 891442 w 2619292"/>
                <a:gd name="connsiteY4380" fmla="*/ 3964770 h 4848849"/>
                <a:gd name="connsiteX4381" fmla="*/ 881996 w 2619292"/>
                <a:gd name="connsiteY4381" fmla="*/ 3990746 h 4848849"/>
                <a:gd name="connsiteX4382" fmla="*/ 898526 w 2619292"/>
                <a:gd name="connsiteY4382" fmla="*/ 4028529 h 4848849"/>
                <a:gd name="connsiteX4383" fmla="*/ 877273 w 2619292"/>
                <a:gd name="connsiteY4383" fmla="*/ 4056866 h 4848849"/>
                <a:gd name="connsiteX4384" fmla="*/ 884358 w 2619292"/>
                <a:gd name="connsiteY4384" fmla="*/ 4075758 h 4848849"/>
                <a:gd name="connsiteX4385" fmla="*/ 912695 w 2619292"/>
                <a:gd name="connsiteY4385" fmla="*/ 4101734 h 4848849"/>
                <a:gd name="connsiteX4386" fmla="*/ 952839 w 2619292"/>
                <a:gd name="connsiteY4386" fmla="*/ 4184384 h 4848849"/>
                <a:gd name="connsiteX4387" fmla="*/ 962285 w 2619292"/>
                <a:gd name="connsiteY4387" fmla="*/ 4215082 h 4848849"/>
                <a:gd name="connsiteX4388" fmla="*/ 962285 w 2619292"/>
                <a:gd name="connsiteY4388" fmla="*/ 4215082 h 4848849"/>
                <a:gd name="connsiteX4389" fmla="*/ 952839 w 2619292"/>
                <a:gd name="connsiteY4389" fmla="*/ 4184384 h 4848849"/>
                <a:gd name="connsiteX4390" fmla="*/ 952839 w 2619292"/>
                <a:gd name="connsiteY4390" fmla="*/ 4184384 h 4848849"/>
                <a:gd name="connsiteX4391" fmla="*/ 912695 w 2619292"/>
                <a:gd name="connsiteY4391" fmla="*/ 4101734 h 4848849"/>
                <a:gd name="connsiteX4392" fmla="*/ 912695 w 2619292"/>
                <a:gd name="connsiteY4392" fmla="*/ 4101734 h 4848849"/>
                <a:gd name="connsiteX4393" fmla="*/ 884358 w 2619292"/>
                <a:gd name="connsiteY4393" fmla="*/ 4075758 h 4848849"/>
                <a:gd name="connsiteX4394" fmla="*/ 877273 w 2619292"/>
                <a:gd name="connsiteY4394" fmla="*/ 4056866 h 4848849"/>
                <a:gd name="connsiteX4395" fmla="*/ 941032 w 2619292"/>
                <a:gd name="connsiteY4395" fmla="*/ 4252865 h 4848849"/>
                <a:gd name="connsiteX4396" fmla="*/ 941032 w 2619292"/>
                <a:gd name="connsiteY4396" fmla="*/ 4252865 h 4848849"/>
                <a:gd name="connsiteX4397" fmla="*/ 941032 w 2619292"/>
                <a:gd name="connsiteY4397" fmla="*/ 4269395 h 4848849"/>
                <a:gd name="connsiteX4398" fmla="*/ 941032 w 2619292"/>
                <a:gd name="connsiteY4398" fmla="*/ 4252865 h 4848849"/>
                <a:gd name="connsiteX4399" fmla="*/ 872550 w 2619292"/>
                <a:gd name="connsiteY4399" fmla="*/ 4285925 h 4848849"/>
                <a:gd name="connsiteX4400" fmla="*/ 872550 w 2619292"/>
                <a:gd name="connsiteY4400" fmla="*/ 4295371 h 4848849"/>
                <a:gd name="connsiteX4401" fmla="*/ 872550 w 2619292"/>
                <a:gd name="connsiteY4401" fmla="*/ 4295371 h 4848849"/>
                <a:gd name="connsiteX4402" fmla="*/ 872550 w 2619292"/>
                <a:gd name="connsiteY4402" fmla="*/ 4295371 h 4848849"/>
                <a:gd name="connsiteX4403" fmla="*/ 872550 w 2619292"/>
                <a:gd name="connsiteY4403" fmla="*/ 4295371 h 4848849"/>
                <a:gd name="connsiteX4404" fmla="*/ 872550 w 2619292"/>
                <a:gd name="connsiteY4404" fmla="*/ 4295371 h 4848849"/>
                <a:gd name="connsiteX4405" fmla="*/ 872550 w 2619292"/>
                <a:gd name="connsiteY4405" fmla="*/ 4285925 h 4848849"/>
                <a:gd name="connsiteX4406" fmla="*/ 938671 w 2619292"/>
                <a:gd name="connsiteY4406" fmla="*/ 4387467 h 4848849"/>
                <a:gd name="connsiteX4407" fmla="*/ 938671 w 2619292"/>
                <a:gd name="connsiteY4407" fmla="*/ 4387467 h 4848849"/>
                <a:gd name="connsiteX4408" fmla="*/ 929225 w 2619292"/>
                <a:gd name="connsiteY4408" fmla="*/ 4389829 h 4848849"/>
                <a:gd name="connsiteX4409" fmla="*/ 938671 w 2619292"/>
                <a:gd name="connsiteY4409" fmla="*/ 4387467 h 4848849"/>
                <a:gd name="connsiteX4410" fmla="*/ 967008 w 2619292"/>
                <a:gd name="connsiteY4410" fmla="*/ 4401636 h 4848849"/>
                <a:gd name="connsiteX4411" fmla="*/ 967008 w 2619292"/>
                <a:gd name="connsiteY4411" fmla="*/ 4401636 h 4848849"/>
                <a:gd name="connsiteX4412" fmla="*/ 905611 w 2619292"/>
                <a:gd name="connsiteY4412" fmla="*/ 4323709 h 4848849"/>
                <a:gd name="connsiteX4413" fmla="*/ 872550 w 2619292"/>
                <a:gd name="connsiteY4413" fmla="*/ 4309540 h 4848849"/>
                <a:gd name="connsiteX4414" fmla="*/ 905611 w 2619292"/>
                <a:gd name="connsiteY4414" fmla="*/ 4323709 h 4848849"/>
                <a:gd name="connsiteX4415" fmla="*/ 967008 w 2619292"/>
                <a:gd name="connsiteY4415" fmla="*/ 4401636 h 4848849"/>
                <a:gd name="connsiteX4416" fmla="*/ 967008 w 2619292"/>
                <a:gd name="connsiteY4416" fmla="*/ 4401636 h 4848849"/>
                <a:gd name="connsiteX4417" fmla="*/ 1033128 w 2619292"/>
                <a:gd name="connsiteY4417" fmla="*/ 4427612 h 4848849"/>
                <a:gd name="connsiteX4418" fmla="*/ 1004791 w 2619292"/>
                <a:gd name="connsiteY4418" fmla="*/ 4389829 h 4848849"/>
                <a:gd name="connsiteX4419" fmla="*/ 1002429 w 2619292"/>
                <a:gd name="connsiteY4419" fmla="*/ 4361492 h 4848849"/>
                <a:gd name="connsiteX4420" fmla="*/ 969369 w 2619292"/>
                <a:gd name="connsiteY4420" fmla="*/ 4269395 h 4848849"/>
                <a:gd name="connsiteX4421" fmla="*/ 967008 w 2619292"/>
                <a:gd name="connsiteY4421" fmla="*/ 4250504 h 4848849"/>
                <a:gd name="connsiteX4422" fmla="*/ 985899 w 2619292"/>
                <a:gd name="connsiteY4422" fmla="*/ 4222167 h 4848849"/>
                <a:gd name="connsiteX4423" fmla="*/ 985899 w 2619292"/>
                <a:gd name="connsiteY4423" fmla="*/ 4222167 h 4848849"/>
                <a:gd name="connsiteX4424" fmla="*/ 967008 w 2619292"/>
                <a:gd name="connsiteY4424" fmla="*/ 4250504 h 4848849"/>
                <a:gd name="connsiteX4425" fmla="*/ 969369 w 2619292"/>
                <a:gd name="connsiteY4425" fmla="*/ 4269395 h 4848849"/>
                <a:gd name="connsiteX4426" fmla="*/ 1002429 w 2619292"/>
                <a:gd name="connsiteY4426" fmla="*/ 4361492 h 4848849"/>
                <a:gd name="connsiteX4427" fmla="*/ 1004791 w 2619292"/>
                <a:gd name="connsiteY4427" fmla="*/ 4389829 h 4848849"/>
                <a:gd name="connsiteX4428" fmla="*/ 1033128 w 2619292"/>
                <a:gd name="connsiteY4428" fmla="*/ 4427612 h 4848849"/>
                <a:gd name="connsiteX4429" fmla="*/ 1042574 w 2619292"/>
                <a:gd name="connsiteY4429" fmla="*/ 4326070 h 4848849"/>
                <a:gd name="connsiteX4430" fmla="*/ 1040212 w 2619292"/>
                <a:gd name="connsiteY4430" fmla="*/ 4323709 h 4848849"/>
                <a:gd name="connsiteX4431" fmla="*/ 1035490 w 2619292"/>
                <a:gd name="connsiteY4431" fmla="*/ 4318986 h 4848849"/>
                <a:gd name="connsiteX4432" fmla="*/ 1040212 w 2619292"/>
                <a:gd name="connsiteY4432" fmla="*/ 4323709 h 4848849"/>
                <a:gd name="connsiteX4433" fmla="*/ 1042574 w 2619292"/>
                <a:gd name="connsiteY4433" fmla="*/ 4326070 h 4848849"/>
                <a:gd name="connsiteX4434" fmla="*/ 1085080 w 2619292"/>
                <a:gd name="connsiteY4434" fmla="*/ 4467756 h 4848849"/>
                <a:gd name="connsiteX4435" fmla="*/ 1077995 w 2619292"/>
                <a:gd name="connsiteY4435" fmla="*/ 4448865 h 4848849"/>
                <a:gd name="connsiteX4436" fmla="*/ 1077995 w 2619292"/>
                <a:gd name="connsiteY4436" fmla="*/ 4448865 h 4848849"/>
                <a:gd name="connsiteX4437" fmla="*/ 1077995 w 2619292"/>
                <a:gd name="connsiteY4437" fmla="*/ 4448865 h 4848849"/>
                <a:gd name="connsiteX4438" fmla="*/ 1077995 w 2619292"/>
                <a:gd name="connsiteY4438" fmla="*/ 4448865 h 4848849"/>
                <a:gd name="connsiteX4439" fmla="*/ 1085080 w 2619292"/>
                <a:gd name="connsiteY4439" fmla="*/ 4467756 h 4848849"/>
                <a:gd name="connsiteX4440" fmla="*/ 1099248 w 2619292"/>
                <a:gd name="connsiteY4440" fmla="*/ 3995469 h 4848849"/>
                <a:gd name="connsiteX4441" fmla="*/ 1092164 w 2619292"/>
                <a:gd name="connsiteY4441" fmla="*/ 4011999 h 4848849"/>
                <a:gd name="connsiteX4442" fmla="*/ 1063827 w 2619292"/>
                <a:gd name="connsiteY4442" fmla="*/ 4000192 h 4848849"/>
                <a:gd name="connsiteX4443" fmla="*/ 1011875 w 2619292"/>
                <a:gd name="connsiteY4443" fmla="*/ 3964770 h 4848849"/>
                <a:gd name="connsiteX4444" fmla="*/ 1011875 w 2619292"/>
                <a:gd name="connsiteY4444" fmla="*/ 3964770 h 4848849"/>
                <a:gd name="connsiteX4445" fmla="*/ 1063827 w 2619292"/>
                <a:gd name="connsiteY4445" fmla="*/ 4000192 h 4848849"/>
                <a:gd name="connsiteX4446" fmla="*/ 1092164 w 2619292"/>
                <a:gd name="connsiteY4446" fmla="*/ 4011999 h 4848849"/>
                <a:gd name="connsiteX4447" fmla="*/ 1099248 w 2619292"/>
                <a:gd name="connsiteY4447" fmla="*/ 3995469 h 4848849"/>
                <a:gd name="connsiteX4448" fmla="*/ 1113417 w 2619292"/>
                <a:gd name="connsiteY4448" fmla="*/ 4089926 h 4848849"/>
                <a:gd name="connsiteX4449" fmla="*/ 1129947 w 2619292"/>
                <a:gd name="connsiteY4449" fmla="*/ 4137155 h 4848849"/>
                <a:gd name="connsiteX4450" fmla="*/ 1113417 w 2619292"/>
                <a:gd name="connsiteY4450" fmla="*/ 4089926 h 4848849"/>
                <a:gd name="connsiteX4451" fmla="*/ 1106333 w 2619292"/>
                <a:gd name="connsiteY4451" fmla="*/ 4056866 h 4848849"/>
                <a:gd name="connsiteX4452" fmla="*/ 1113417 w 2619292"/>
                <a:gd name="connsiteY4452" fmla="*/ 4089926 h 4848849"/>
                <a:gd name="connsiteX4453" fmla="*/ 1125224 w 2619292"/>
                <a:gd name="connsiteY4453" fmla="*/ 4229251 h 4848849"/>
                <a:gd name="connsiteX4454" fmla="*/ 1129947 w 2619292"/>
                <a:gd name="connsiteY4454" fmla="*/ 4245781 h 4848849"/>
                <a:gd name="connsiteX4455" fmla="*/ 1125224 w 2619292"/>
                <a:gd name="connsiteY4455" fmla="*/ 4229251 h 4848849"/>
                <a:gd name="connsiteX4456" fmla="*/ 1120501 w 2619292"/>
                <a:gd name="connsiteY4456" fmla="*/ 4160770 h 4848849"/>
                <a:gd name="connsiteX4457" fmla="*/ 1120501 w 2619292"/>
                <a:gd name="connsiteY4457" fmla="*/ 4144239 h 4848849"/>
                <a:gd name="connsiteX4458" fmla="*/ 1120501 w 2619292"/>
                <a:gd name="connsiteY4458" fmla="*/ 4144239 h 4848849"/>
                <a:gd name="connsiteX4459" fmla="*/ 1120501 w 2619292"/>
                <a:gd name="connsiteY4459" fmla="*/ 4160770 h 4848849"/>
                <a:gd name="connsiteX4460" fmla="*/ 1125224 w 2619292"/>
                <a:gd name="connsiteY4460" fmla="*/ 4229251 h 4848849"/>
                <a:gd name="connsiteX4461" fmla="*/ 1122863 w 2619292"/>
                <a:gd name="connsiteY4461" fmla="*/ 4300094 h 4848849"/>
                <a:gd name="connsiteX4462" fmla="*/ 1122863 w 2619292"/>
                <a:gd name="connsiteY4462" fmla="*/ 4300094 h 4848849"/>
                <a:gd name="connsiteX4463" fmla="*/ 1118140 w 2619292"/>
                <a:gd name="connsiteY4463" fmla="*/ 4307179 h 4848849"/>
                <a:gd name="connsiteX4464" fmla="*/ 1122863 w 2619292"/>
                <a:gd name="connsiteY4464" fmla="*/ 4300094 h 4848849"/>
                <a:gd name="connsiteX4465" fmla="*/ 1115778 w 2619292"/>
                <a:gd name="connsiteY4465" fmla="*/ 4368576 h 4848849"/>
                <a:gd name="connsiteX4466" fmla="*/ 1120501 w 2619292"/>
                <a:gd name="connsiteY4466" fmla="*/ 4361492 h 4848849"/>
                <a:gd name="connsiteX4467" fmla="*/ 1120501 w 2619292"/>
                <a:gd name="connsiteY4467" fmla="*/ 4361492 h 4848849"/>
                <a:gd name="connsiteX4468" fmla="*/ 1115778 w 2619292"/>
                <a:gd name="connsiteY4468" fmla="*/ 4368576 h 4848849"/>
                <a:gd name="connsiteX4469" fmla="*/ 1160646 w 2619292"/>
                <a:gd name="connsiteY4469" fmla="*/ 4517346 h 4848849"/>
                <a:gd name="connsiteX4470" fmla="*/ 1115778 w 2619292"/>
                <a:gd name="connsiteY4470" fmla="*/ 4484286 h 4848849"/>
                <a:gd name="connsiteX4471" fmla="*/ 1113417 w 2619292"/>
                <a:gd name="connsiteY4471" fmla="*/ 4477202 h 4848849"/>
                <a:gd name="connsiteX4472" fmla="*/ 1115778 w 2619292"/>
                <a:gd name="connsiteY4472" fmla="*/ 4484286 h 4848849"/>
                <a:gd name="connsiteX4473" fmla="*/ 1122863 w 2619292"/>
                <a:gd name="connsiteY4473" fmla="*/ 4498455 h 4848849"/>
                <a:gd name="connsiteX4474" fmla="*/ 1115778 w 2619292"/>
                <a:gd name="connsiteY4474" fmla="*/ 4484286 h 4848849"/>
                <a:gd name="connsiteX4475" fmla="*/ 1160646 w 2619292"/>
                <a:gd name="connsiteY4475" fmla="*/ 4517346 h 4848849"/>
                <a:gd name="connsiteX4476" fmla="*/ 1186621 w 2619292"/>
                <a:gd name="connsiteY4476" fmla="*/ 4399274 h 4848849"/>
                <a:gd name="connsiteX4477" fmla="*/ 1219681 w 2619292"/>
                <a:gd name="connsiteY4477" fmla="*/ 4439419 h 4848849"/>
                <a:gd name="connsiteX4478" fmla="*/ 1288163 w 2619292"/>
                <a:gd name="connsiteY4478" fmla="*/ 4507901 h 4848849"/>
                <a:gd name="connsiteX4479" fmla="*/ 1302332 w 2619292"/>
                <a:gd name="connsiteY4479" fmla="*/ 4524431 h 4848849"/>
                <a:gd name="connsiteX4480" fmla="*/ 1323585 w 2619292"/>
                <a:gd name="connsiteY4480" fmla="*/ 4538599 h 4848849"/>
                <a:gd name="connsiteX4481" fmla="*/ 1370813 w 2619292"/>
                <a:gd name="connsiteY4481" fmla="*/ 4531515 h 4848849"/>
                <a:gd name="connsiteX4482" fmla="*/ 1323585 w 2619292"/>
                <a:gd name="connsiteY4482" fmla="*/ 4538599 h 4848849"/>
                <a:gd name="connsiteX4483" fmla="*/ 1302332 w 2619292"/>
                <a:gd name="connsiteY4483" fmla="*/ 4524431 h 4848849"/>
                <a:gd name="connsiteX4484" fmla="*/ 1318862 w 2619292"/>
                <a:gd name="connsiteY4484" fmla="*/ 4514985 h 4848849"/>
                <a:gd name="connsiteX4485" fmla="*/ 1375536 w 2619292"/>
                <a:gd name="connsiteY4485" fmla="*/ 4467756 h 4848849"/>
                <a:gd name="connsiteX4486" fmla="*/ 1318862 w 2619292"/>
                <a:gd name="connsiteY4486" fmla="*/ 4514985 h 4848849"/>
                <a:gd name="connsiteX4487" fmla="*/ 1302332 w 2619292"/>
                <a:gd name="connsiteY4487" fmla="*/ 4524431 h 4848849"/>
                <a:gd name="connsiteX4488" fmla="*/ 1288163 w 2619292"/>
                <a:gd name="connsiteY4488" fmla="*/ 4507901 h 4848849"/>
                <a:gd name="connsiteX4489" fmla="*/ 1288163 w 2619292"/>
                <a:gd name="connsiteY4489" fmla="*/ 4507901 h 4848849"/>
                <a:gd name="connsiteX4490" fmla="*/ 1288163 w 2619292"/>
                <a:gd name="connsiteY4490" fmla="*/ 4505539 h 4848849"/>
                <a:gd name="connsiteX4491" fmla="*/ 1285802 w 2619292"/>
                <a:gd name="connsiteY4491" fmla="*/ 4484286 h 4848849"/>
                <a:gd name="connsiteX4492" fmla="*/ 1288163 w 2619292"/>
                <a:gd name="connsiteY4492" fmla="*/ 4505539 h 4848849"/>
                <a:gd name="connsiteX4493" fmla="*/ 1288163 w 2619292"/>
                <a:gd name="connsiteY4493" fmla="*/ 4507901 h 4848849"/>
                <a:gd name="connsiteX4494" fmla="*/ 1288163 w 2619292"/>
                <a:gd name="connsiteY4494" fmla="*/ 4507901 h 4848849"/>
                <a:gd name="connsiteX4495" fmla="*/ 1219681 w 2619292"/>
                <a:gd name="connsiteY4495" fmla="*/ 4439419 h 4848849"/>
                <a:gd name="connsiteX4496" fmla="*/ 1186621 w 2619292"/>
                <a:gd name="connsiteY4496" fmla="*/ 4399274 h 4848849"/>
                <a:gd name="connsiteX4497" fmla="*/ 1163007 w 2619292"/>
                <a:gd name="connsiteY4497" fmla="*/ 4321347 h 4848849"/>
                <a:gd name="connsiteX4498" fmla="*/ 1163007 w 2619292"/>
                <a:gd name="connsiteY4498" fmla="*/ 4269395 h 4848849"/>
                <a:gd name="connsiteX4499" fmla="*/ 1141754 w 2619292"/>
                <a:gd name="connsiteY4499" fmla="*/ 4252865 h 4848849"/>
                <a:gd name="connsiteX4500" fmla="*/ 1163007 w 2619292"/>
                <a:gd name="connsiteY4500" fmla="*/ 4269395 h 4848849"/>
                <a:gd name="connsiteX4501" fmla="*/ 1163007 w 2619292"/>
                <a:gd name="connsiteY4501" fmla="*/ 4321347 h 4848849"/>
                <a:gd name="connsiteX4502" fmla="*/ 1186621 w 2619292"/>
                <a:gd name="connsiteY4502" fmla="*/ 4399274 h 4848849"/>
                <a:gd name="connsiteX4503" fmla="*/ 1205513 w 2619292"/>
                <a:gd name="connsiteY4503" fmla="*/ 4574021 h 4848849"/>
                <a:gd name="connsiteX4504" fmla="*/ 1200790 w 2619292"/>
                <a:gd name="connsiteY4504" fmla="*/ 4550406 h 4848849"/>
                <a:gd name="connsiteX4505" fmla="*/ 1186621 w 2619292"/>
                <a:gd name="connsiteY4505" fmla="*/ 4538599 h 4848849"/>
                <a:gd name="connsiteX4506" fmla="*/ 1200790 w 2619292"/>
                <a:gd name="connsiteY4506" fmla="*/ 4550406 h 4848849"/>
                <a:gd name="connsiteX4507" fmla="*/ 1205513 w 2619292"/>
                <a:gd name="connsiteY4507" fmla="*/ 4574021 h 4848849"/>
                <a:gd name="connsiteX4508" fmla="*/ 1278717 w 2619292"/>
                <a:gd name="connsiteY4508" fmla="*/ 4727514 h 4848849"/>
                <a:gd name="connsiteX4509" fmla="*/ 1278717 w 2619292"/>
                <a:gd name="connsiteY4509" fmla="*/ 4727514 h 4848849"/>
                <a:gd name="connsiteX4510" fmla="*/ 1278717 w 2619292"/>
                <a:gd name="connsiteY4510" fmla="*/ 4727514 h 4848849"/>
                <a:gd name="connsiteX4511" fmla="*/ 1278717 w 2619292"/>
                <a:gd name="connsiteY4511" fmla="*/ 4727514 h 4848849"/>
                <a:gd name="connsiteX4512" fmla="*/ 1278717 w 2619292"/>
                <a:gd name="connsiteY4512" fmla="*/ 4727514 h 4848849"/>
                <a:gd name="connsiteX4513" fmla="*/ 1623487 w 2619292"/>
                <a:gd name="connsiteY4513" fmla="*/ 4732237 h 4848849"/>
                <a:gd name="connsiteX4514" fmla="*/ 1479439 w 2619292"/>
                <a:gd name="connsiteY4514" fmla="*/ 4718068 h 4848849"/>
                <a:gd name="connsiteX4515" fmla="*/ 1340115 w 2619292"/>
                <a:gd name="connsiteY4515" fmla="*/ 4677924 h 4848849"/>
                <a:gd name="connsiteX4516" fmla="*/ 1276356 w 2619292"/>
                <a:gd name="connsiteY4516" fmla="*/ 4649587 h 4848849"/>
                <a:gd name="connsiteX4517" fmla="*/ 1200790 w 2619292"/>
                <a:gd name="connsiteY4517" fmla="*/ 4640141 h 4848849"/>
                <a:gd name="connsiteX4518" fmla="*/ 1188983 w 2619292"/>
                <a:gd name="connsiteY4518" fmla="*/ 4644864 h 4848849"/>
                <a:gd name="connsiteX4519" fmla="*/ 1200790 w 2619292"/>
                <a:gd name="connsiteY4519" fmla="*/ 4640141 h 4848849"/>
                <a:gd name="connsiteX4520" fmla="*/ 1276356 w 2619292"/>
                <a:gd name="connsiteY4520" fmla="*/ 4649587 h 4848849"/>
                <a:gd name="connsiteX4521" fmla="*/ 1340115 w 2619292"/>
                <a:gd name="connsiteY4521" fmla="*/ 4677924 h 4848849"/>
                <a:gd name="connsiteX4522" fmla="*/ 1479439 w 2619292"/>
                <a:gd name="connsiteY4522" fmla="*/ 4718068 h 4848849"/>
                <a:gd name="connsiteX4523" fmla="*/ 1623487 w 2619292"/>
                <a:gd name="connsiteY4523" fmla="*/ 4732237 h 4848849"/>
                <a:gd name="connsiteX4524" fmla="*/ 1623487 w 2619292"/>
                <a:gd name="connsiteY4524" fmla="*/ 4732237 h 4848849"/>
                <a:gd name="connsiteX4525" fmla="*/ 1668354 w 2619292"/>
                <a:gd name="connsiteY4525" fmla="*/ 4701538 h 4848849"/>
                <a:gd name="connsiteX4526" fmla="*/ 1665993 w 2619292"/>
                <a:gd name="connsiteY4526" fmla="*/ 4696815 h 4848849"/>
                <a:gd name="connsiteX4527" fmla="*/ 1665993 w 2619292"/>
                <a:gd name="connsiteY4527" fmla="*/ 4696815 h 4848849"/>
                <a:gd name="connsiteX4528" fmla="*/ 1665993 w 2619292"/>
                <a:gd name="connsiteY4528" fmla="*/ 4696815 h 4848849"/>
                <a:gd name="connsiteX4529" fmla="*/ 1668354 w 2619292"/>
                <a:gd name="connsiteY4529" fmla="*/ 4701538 h 4848849"/>
                <a:gd name="connsiteX4530" fmla="*/ 1682523 w 2619292"/>
                <a:gd name="connsiteY4530" fmla="*/ 4685008 h 4848849"/>
                <a:gd name="connsiteX4531" fmla="*/ 1682523 w 2619292"/>
                <a:gd name="connsiteY4531" fmla="*/ 4685008 h 4848849"/>
                <a:gd name="connsiteX4532" fmla="*/ 1682523 w 2619292"/>
                <a:gd name="connsiteY4532" fmla="*/ 4685008 h 4848849"/>
                <a:gd name="connsiteX4533" fmla="*/ 1682523 w 2619292"/>
                <a:gd name="connsiteY4533" fmla="*/ 4685008 h 4848849"/>
                <a:gd name="connsiteX4534" fmla="*/ 1630571 w 2619292"/>
                <a:gd name="connsiteY4534" fmla="*/ 4680285 h 4848849"/>
                <a:gd name="connsiteX4535" fmla="*/ 1597511 w 2619292"/>
                <a:gd name="connsiteY4535" fmla="*/ 4661394 h 4848849"/>
                <a:gd name="connsiteX4536" fmla="*/ 1630571 w 2619292"/>
                <a:gd name="connsiteY4536" fmla="*/ 4680285 h 4848849"/>
                <a:gd name="connsiteX4537" fmla="*/ 1682523 w 2619292"/>
                <a:gd name="connsiteY4537" fmla="*/ 4685008 h 4848849"/>
                <a:gd name="connsiteX4538" fmla="*/ 1682523 w 2619292"/>
                <a:gd name="connsiteY4538" fmla="*/ 4685008 h 4848849"/>
                <a:gd name="connsiteX4539" fmla="*/ 1663631 w 2619292"/>
                <a:gd name="connsiteY4539" fmla="*/ 4481925 h 4848849"/>
                <a:gd name="connsiteX4540" fmla="*/ 1720306 w 2619292"/>
                <a:gd name="connsiteY4540" fmla="*/ 4420528 h 4848849"/>
                <a:gd name="connsiteX4541" fmla="*/ 1720306 w 2619292"/>
                <a:gd name="connsiteY4541" fmla="*/ 4403997 h 4848849"/>
                <a:gd name="connsiteX4542" fmla="*/ 1729752 w 2619292"/>
                <a:gd name="connsiteY4542" fmla="*/ 4378022 h 4848849"/>
                <a:gd name="connsiteX4543" fmla="*/ 1729752 w 2619292"/>
                <a:gd name="connsiteY4543" fmla="*/ 4378022 h 4848849"/>
                <a:gd name="connsiteX4544" fmla="*/ 1720306 w 2619292"/>
                <a:gd name="connsiteY4544" fmla="*/ 4403997 h 4848849"/>
                <a:gd name="connsiteX4545" fmla="*/ 1720306 w 2619292"/>
                <a:gd name="connsiteY4545" fmla="*/ 4420528 h 4848849"/>
                <a:gd name="connsiteX4546" fmla="*/ 1663631 w 2619292"/>
                <a:gd name="connsiteY4546" fmla="*/ 4481925 h 4848849"/>
                <a:gd name="connsiteX4547" fmla="*/ 1699053 w 2619292"/>
                <a:gd name="connsiteY4547" fmla="*/ 4524431 h 4848849"/>
                <a:gd name="connsiteX4548" fmla="*/ 1699053 w 2619292"/>
                <a:gd name="connsiteY4548" fmla="*/ 4524431 h 4848849"/>
                <a:gd name="connsiteX4549" fmla="*/ 1663631 w 2619292"/>
                <a:gd name="connsiteY4549" fmla="*/ 4481925 h 4848849"/>
                <a:gd name="connsiteX4550" fmla="*/ 1734474 w 2619292"/>
                <a:gd name="connsiteY4550" fmla="*/ 4618888 h 4848849"/>
                <a:gd name="connsiteX4551" fmla="*/ 1720306 w 2619292"/>
                <a:gd name="connsiteY4551" fmla="*/ 4625972 h 4848849"/>
                <a:gd name="connsiteX4552" fmla="*/ 1710860 w 2619292"/>
                <a:gd name="connsiteY4552" fmla="*/ 4630695 h 4848849"/>
                <a:gd name="connsiteX4553" fmla="*/ 1720306 w 2619292"/>
                <a:gd name="connsiteY4553" fmla="*/ 4625972 h 4848849"/>
                <a:gd name="connsiteX4554" fmla="*/ 1734474 w 2619292"/>
                <a:gd name="connsiteY4554" fmla="*/ 4618888 h 4848849"/>
                <a:gd name="connsiteX4555" fmla="*/ 1739197 w 2619292"/>
                <a:gd name="connsiteY4555" fmla="*/ 4328431 h 4848849"/>
                <a:gd name="connsiteX4556" fmla="*/ 1739197 w 2619292"/>
                <a:gd name="connsiteY4556" fmla="*/ 4328431 h 4848849"/>
                <a:gd name="connsiteX4557" fmla="*/ 1736836 w 2619292"/>
                <a:gd name="connsiteY4557" fmla="*/ 4330793 h 4848849"/>
                <a:gd name="connsiteX4558" fmla="*/ 1736836 w 2619292"/>
                <a:gd name="connsiteY4558" fmla="*/ 4330793 h 4848849"/>
                <a:gd name="connsiteX4559" fmla="*/ 1739197 w 2619292"/>
                <a:gd name="connsiteY4559" fmla="*/ 4328431 h 4848849"/>
                <a:gd name="connsiteX4560" fmla="*/ 1739197 w 2619292"/>
                <a:gd name="connsiteY4560" fmla="*/ 3832530 h 4848849"/>
                <a:gd name="connsiteX4561" fmla="*/ 1769896 w 2619292"/>
                <a:gd name="connsiteY4561" fmla="*/ 3853783 h 4848849"/>
                <a:gd name="connsiteX4562" fmla="*/ 1802956 w 2619292"/>
                <a:gd name="connsiteY4562" fmla="*/ 3853783 h 4848849"/>
                <a:gd name="connsiteX4563" fmla="*/ 1821847 w 2619292"/>
                <a:gd name="connsiteY4563" fmla="*/ 3834891 h 4848849"/>
                <a:gd name="connsiteX4564" fmla="*/ 1802956 w 2619292"/>
                <a:gd name="connsiteY4564" fmla="*/ 3853783 h 4848849"/>
                <a:gd name="connsiteX4565" fmla="*/ 1769896 w 2619292"/>
                <a:gd name="connsiteY4565" fmla="*/ 3853783 h 4848849"/>
                <a:gd name="connsiteX4566" fmla="*/ 1739197 w 2619292"/>
                <a:gd name="connsiteY4566" fmla="*/ 3832530 h 4848849"/>
                <a:gd name="connsiteX4567" fmla="*/ 1729752 w 2619292"/>
                <a:gd name="connsiteY4567" fmla="*/ 3839614 h 4848849"/>
                <a:gd name="connsiteX4568" fmla="*/ 1739197 w 2619292"/>
                <a:gd name="connsiteY4568" fmla="*/ 3832530 h 4848849"/>
                <a:gd name="connsiteX4569" fmla="*/ 1840739 w 2619292"/>
                <a:gd name="connsiteY4569" fmla="*/ 4609442 h 4848849"/>
                <a:gd name="connsiteX4570" fmla="*/ 1836016 w 2619292"/>
                <a:gd name="connsiteY4570" fmla="*/ 4602358 h 4848849"/>
                <a:gd name="connsiteX4571" fmla="*/ 1836016 w 2619292"/>
                <a:gd name="connsiteY4571" fmla="*/ 4602358 h 4848849"/>
                <a:gd name="connsiteX4572" fmla="*/ 1814763 w 2619292"/>
                <a:gd name="connsiteY4572" fmla="*/ 4602358 h 4848849"/>
                <a:gd name="connsiteX4573" fmla="*/ 1814763 w 2619292"/>
                <a:gd name="connsiteY4573" fmla="*/ 4602358 h 4848849"/>
                <a:gd name="connsiteX4574" fmla="*/ 1743920 w 2619292"/>
                <a:gd name="connsiteY4574" fmla="*/ 4614165 h 4848849"/>
                <a:gd name="connsiteX4575" fmla="*/ 1814763 w 2619292"/>
                <a:gd name="connsiteY4575" fmla="*/ 4602358 h 4848849"/>
                <a:gd name="connsiteX4576" fmla="*/ 1814763 w 2619292"/>
                <a:gd name="connsiteY4576" fmla="*/ 4602358 h 4848849"/>
                <a:gd name="connsiteX4577" fmla="*/ 1814763 w 2619292"/>
                <a:gd name="connsiteY4577" fmla="*/ 4602358 h 4848849"/>
                <a:gd name="connsiteX4578" fmla="*/ 1836016 w 2619292"/>
                <a:gd name="connsiteY4578" fmla="*/ 4602358 h 4848849"/>
                <a:gd name="connsiteX4579" fmla="*/ 1840739 w 2619292"/>
                <a:gd name="connsiteY4579" fmla="*/ 4609442 h 4848849"/>
                <a:gd name="connsiteX4580" fmla="*/ 1913944 w 2619292"/>
                <a:gd name="connsiteY4580" fmla="*/ 4522069 h 4848849"/>
                <a:gd name="connsiteX4581" fmla="*/ 1864353 w 2619292"/>
                <a:gd name="connsiteY4581" fmla="*/ 4574021 h 4848849"/>
                <a:gd name="connsiteX4582" fmla="*/ 1845462 w 2619292"/>
                <a:gd name="connsiteY4582" fmla="*/ 4588189 h 4848849"/>
                <a:gd name="connsiteX4583" fmla="*/ 1864353 w 2619292"/>
                <a:gd name="connsiteY4583" fmla="*/ 4574021 h 4848849"/>
                <a:gd name="connsiteX4584" fmla="*/ 1913944 w 2619292"/>
                <a:gd name="connsiteY4584" fmla="*/ 4522069 h 4848849"/>
                <a:gd name="connsiteX4585" fmla="*/ 1913944 w 2619292"/>
                <a:gd name="connsiteY4585" fmla="*/ 4415804 h 4848849"/>
                <a:gd name="connsiteX4586" fmla="*/ 1913944 w 2619292"/>
                <a:gd name="connsiteY4586" fmla="*/ 4415804 h 4848849"/>
                <a:gd name="connsiteX4587" fmla="*/ 1892691 w 2619292"/>
                <a:gd name="connsiteY4587" fmla="*/ 4455949 h 4848849"/>
                <a:gd name="connsiteX4588" fmla="*/ 1866715 w 2619292"/>
                <a:gd name="connsiteY4588" fmla="*/ 4538599 h 4848849"/>
                <a:gd name="connsiteX4589" fmla="*/ 1812402 w 2619292"/>
                <a:gd name="connsiteY4589" fmla="*/ 4576382 h 4848849"/>
                <a:gd name="connsiteX4590" fmla="*/ 1866715 w 2619292"/>
                <a:gd name="connsiteY4590" fmla="*/ 4538599 h 4848849"/>
                <a:gd name="connsiteX4591" fmla="*/ 1892691 w 2619292"/>
                <a:gd name="connsiteY4591" fmla="*/ 4455949 h 4848849"/>
                <a:gd name="connsiteX4592" fmla="*/ 1913944 w 2619292"/>
                <a:gd name="connsiteY4592" fmla="*/ 4415804 h 4848849"/>
                <a:gd name="connsiteX4593" fmla="*/ 1913944 w 2619292"/>
                <a:gd name="connsiteY4593" fmla="*/ 4415804 h 4848849"/>
                <a:gd name="connsiteX4594" fmla="*/ 1923389 w 2619292"/>
                <a:gd name="connsiteY4594" fmla="*/ 4552768 h 4848849"/>
                <a:gd name="connsiteX4595" fmla="*/ 1923389 w 2619292"/>
                <a:gd name="connsiteY4595" fmla="*/ 4552768 h 4848849"/>
                <a:gd name="connsiteX4596" fmla="*/ 1923389 w 2619292"/>
                <a:gd name="connsiteY4596" fmla="*/ 4552768 h 4848849"/>
                <a:gd name="connsiteX4597" fmla="*/ 1923389 w 2619292"/>
                <a:gd name="connsiteY4597" fmla="*/ 4592912 h 4848849"/>
                <a:gd name="connsiteX4598" fmla="*/ 1923389 w 2619292"/>
                <a:gd name="connsiteY4598" fmla="*/ 4552768 h 4848849"/>
                <a:gd name="connsiteX4599" fmla="*/ 1947004 w 2619292"/>
                <a:gd name="connsiteY4599" fmla="*/ 4621250 h 4848849"/>
                <a:gd name="connsiteX4600" fmla="*/ 1942281 w 2619292"/>
                <a:gd name="connsiteY4600" fmla="*/ 4635418 h 4848849"/>
                <a:gd name="connsiteX4601" fmla="*/ 1937558 w 2619292"/>
                <a:gd name="connsiteY4601" fmla="*/ 4647225 h 4848849"/>
                <a:gd name="connsiteX4602" fmla="*/ 1942281 w 2619292"/>
                <a:gd name="connsiteY4602" fmla="*/ 4635418 h 4848849"/>
                <a:gd name="connsiteX4603" fmla="*/ 1947004 w 2619292"/>
                <a:gd name="connsiteY4603" fmla="*/ 4621250 h 4848849"/>
                <a:gd name="connsiteX4604" fmla="*/ 1942281 w 2619292"/>
                <a:gd name="connsiteY4604" fmla="*/ 4269395 h 4848849"/>
                <a:gd name="connsiteX4605" fmla="*/ 1942281 w 2619292"/>
                <a:gd name="connsiteY4605" fmla="*/ 4269395 h 4848849"/>
                <a:gd name="connsiteX4606" fmla="*/ 1942281 w 2619292"/>
                <a:gd name="connsiteY4606" fmla="*/ 4269395 h 4848849"/>
                <a:gd name="connsiteX4607" fmla="*/ 1942281 w 2619292"/>
                <a:gd name="connsiteY4607" fmla="*/ 4269395 h 4848849"/>
                <a:gd name="connsiteX4608" fmla="*/ 1942281 w 2619292"/>
                <a:gd name="connsiteY4608" fmla="*/ 4269395 h 4848849"/>
                <a:gd name="connsiteX4609" fmla="*/ 1956449 w 2619292"/>
                <a:gd name="connsiteY4609" fmla="*/ 4196191 h 4848849"/>
                <a:gd name="connsiteX4610" fmla="*/ 1944642 w 2619292"/>
                <a:gd name="connsiteY4610" fmla="*/ 4177299 h 4848849"/>
                <a:gd name="connsiteX4611" fmla="*/ 1897413 w 2619292"/>
                <a:gd name="connsiteY4611" fmla="*/ 4125348 h 4848849"/>
                <a:gd name="connsiteX4612" fmla="*/ 1944642 w 2619292"/>
                <a:gd name="connsiteY4612" fmla="*/ 4177299 h 4848849"/>
                <a:gd name="connsiteX4613" fmla="*/ 1956449 w 2619292"/>
                <a:gd name="connsiteY4613" fmla="*/ 4196191 h 4848849"/>
                <a:gd name="connsiteX4614" fmla="*/ 1963534 w 2619292"/>
                <a:gd name="connsiteY4614" fmla="*/ 3990746 h 4848849"/>
                <a:gd name="connsiteX4615" fmla="*/ 1944642 w 2619292"/>
                <a:gd name="connsiteY4615" fmla="*/ 3967131 h 4848849"/>
                <a:gd name="connsiteX4616" fmla="*/ 1935196 w 2619292"/>
                <a:gd name="connsiteY4616" fmla="*/ 3955324 h 4848849"/>
                <a:gd name="connsiteX4617" fmla="*/ 1935196 w 2619292"/>
                <a:gd name="connsiteY4617" fmla="*/ 3955324 h 4848849"/>
                <a:gd name="connsiteX4618" fmla="*/ 1944642 w 2619292"/>
                <a:gd name="connsiteY4618" fmla="*/ 3967131 h 4848849"/>
                <a:gd name="connsiteX4619" fmla="*/ 1963534 w 2619292"/>
                <a:gd name="connsiteY4619" fmla="*/ 3990746 h 4848849"/>
                <a:gd name="connsiteX4620" fmla="*/ 2024931 w 2619292"/>
                <a:gd name="connsiteY4620" fmla="*/ 4186745 h 4848849"/>
                <a:gd name="connsiteX4621" fmla="*/ 2055630 w 2619292"/>
                <a:gd name="connsiteY4621" fmla="*/ 4163131 h 4848849"/>
                <a:gd name="connsiteX4622" fmla="*/ 2057991 w 2619292"/>
                <a:gd name="connsiteY4622" fmla="*/ 4174938 h 4848849"/>
                <a:gd name="connsiteX4623" fmla="*/ 2055630 w 2619292"/>
                <a:gd name="connsiteY4623" fmla="*/ 4163131 h 4848849"/>
                <a:gd name="connsiteX4624" fmla="*/ 2024931 w 2619292"/>
                <a:gd name="connsiteY4624" fmla="*/ 4186745 h 4848849"/>
                <a:gd name="connsiteX4625" fmla="*/ 1958811 w 2619292"/>
                <a:gd name="connsiteY4625" fmla="*/ 4233974 h 4848849"/>
                <a:gd name="connsiteX4626" fmla="*/ 1958811 w 2619292"/>
                <a:gd name="connsiteY4626" fmla="*/ 4226890 h 4848849"/>
                <a:gd name="connsiteX4627" fmla="*/ 1958811 w 2619292"/>
                <a:gd name="connsiteY4627" fmla="*/ 4233974 h 4848849"/>
                <a:gd name="connsiteX4628" fmla="*/ 2024931 w 2619292"/>
                <a:gd name="connsiteY4628" fmla="*/ 4186745 h 4848849"/>
                <a:gd name="connsiteX4629" fmla="*/ 1998955 w 2619292"/>
                <a:gd name="connsiteY4629" fmla="*/ 4297733 h 4848849"/>
                <a:gd name="connsiteX4630" fmla="*/ 2008401 w 2619292"/>
                <a:gd name="connsiteY4630" fmla="*/ 4285925 h 4848849"/>
                <a:gd name="connsiteX4631" fmla="*/ 1998955 w 2619292"/>
                <a:gd name="connsiteY4631" fmla="*/ 4297733 h 4848849"/>
                <a:gd name="connsiteX4632" fmla="*/ 1998955 w 2619292"/>
                <a:gd name="connsiteY4632" fmla="*/ 4297733 h 4848849"/>
                <a:gd name="connsiteX4633" fmla="*/ 2008401 w 2619292"/>
                <a:gd name="connsiteY4633" fmla="*/ 4302456 h 4848849"/>
                <a:gd name="connsiteX4634" fmla="*/ 2008401 w 2619292"/>
                <a:gd name="connsiteY4634" fmla="*/ 4302456 h 4848849"/>
                <a:gd name="connsiteX4635" fmla="*/ 1998955 w 2619292"/>
                <a:gd name="connsiteY4635" fmla="*/ 4297733 h 4848849"/>
                <a:gd name="connsiteX4636" fmla="*/ 1980064 w 2619292"/>
                <a:gd name="connsiteY4636" fmla="*/ 4300094 h 4848849"/>
                <a:gd name="connsiteX4637" fmla="*/ 1977702 w 2619292"/>
                <a:gd name="connsiteY4637" fmla="*/ 4290649 h 4848849"/>
                <a:gd name="connsiteX4638" fmla="*/ 1980064 w 2619292"/>
                <a:gd name="connsiteY4638" fmla="*/ 4300094 h 4848849"/>
                <a:gd name="connsiteX4639" fmla="*/ 1984787 w 2619292"/>
                <a:gd name="connsiteY4639" fmla="*/ 4307179 h 4848849"/>
                <a:gd name="connsiteX4640" fmla="*/ 1980064 w 2619292"/>
                <a:gd name="connsiteY4640" fmla="*/ 4300094 h 4848849"/>
                <a:gd name="connsiteX4641" fmla="*/ 2043823 w 2619292"/>
                <a:gd name="connsiteY4641" fmla="*/ 4470117 h 4848849"/>
                <a:gd name="connsiteX4642" fmla="*/ 2041461 w 2619292"/>
                <a:gd name="connsiteY4642" fmla="*/ 4472479 h 4848849"/>
                <a:gd name="connsiteX4643" fmla="*/ 2041461 w 2619292"/>
                <a:gd name="connsiteY4643" fmla="*/ 4472479 h 4848849"/>
                <a:gd name="connsiteX4644" fmla="*/ 2043823 w 2619292"/>
                <a:gd name="connsiteY4644" fmla="*/ 4470117 h 4848849"/>
                <a:gd name="connsiteX4645" fmla="*/ 2076883 w 2619292"/>
                <a:gd name="connsiteY4645" fmla="*/ 4429973 h 4848849"/>
                <a:gd name="connsiteX4646" fmla="*/ 2067437 w 2619292"/>
                <a:gd name="connsiteY4646" fmla="*/ 4439419 h 4848849"/>
                <a:gd name="connsiteX4647" fmla="*/ 1991871 w 2619292"/>
                <a:gd name="connsiteY4647" fmla="*/ 4463033 h 4848849"/>
                <a:gd name="connsiteX4648" fmla="*/ 1963534 w 2619292"/>
                <a:gd name="connsiteY4648" fmla="*/ 4446503 h 4848849"/>
                <a:gd name="connsiteX4649" fmla="*/ 1963534 w 2619292"/>
                <a:gd name="connsiteY4649" fmla="*/ 4446503 h 4848849"/>
                <a:gd name="connsiteX4650" fmla="*/ 1991871 w 2619292"/>
                <a:gd name="connsiteY4650" fmla="*/ 4463033 h 4848849"/>
                <a:gd name="connsiteX4651" fmla="*/ 2067437 w 2619292"/>
                <a:gd name="connsiteY4651" fmla="*/ 4439419 h 4848849"/>
                <a:gd name="connsiteX4652" fmla="*/ 2067437 w 2619292"/>
                <a:gd name="connsiteY4652" fmla="*/ 4439419 h 4848849"/>
                <a:gd name="connsiteX4653" fmla="*/ 2076883 w 2619292"/>
                <a:gd name="connsiteY4653" fmla="*/ 4429973 h 4848849"/>
                <a:gd name="connsiteX4654" fmla="*/ 2161894 w 2619292"/>
                <a:gd name="connsiteY4654" fmla="*/ 4274118 h 4848849"/>
                <a:gd name="connsiteX4655" fmla="*/ 2124111 w 2619292"/>
                <a:gd name="connsiteY4655" fmla="*/ 4328431 h 4848849"/>
                <a:gd name="connsiteX4656" fmla="*/ 2161894 w 2619292"/>
                <a:gd name="connsiteY4656" fmla="*/ 4274118 h 4848849"/>
                <a:gd name="connsiteX4657" fmla="*/ 2249268 w 2619292"/>
                <a:gd name="connsiteY4657" fmla="*/ 4000192 h 4848849"/>
                <a:gd name="connsiteX4658" fmla="*/ 2239822 w 2619292"/>
                <a:gd name="connsiteY4658" fmla="*/ 4030891 h 4848849"/>
                <a:gd name="connsiteX4659" fmla="*/ 2209123 w 2619292"/>
                <a:gd name="connsiteY4659" fmla="*/ 4118264 h 4848849"/>
                <a:gd name="connsiteX4660" fmla="*/ 2206762 w 2619292"/>
                <a:gd name="connsiteY4660" fmla="*/ 4122986 h 4848849"/>
                <a:gd name="connsiteX4661" fmla="*/ 2157171 w 2619292"/>
                <a:gd name="connsiteY4661" fmla="*/ 4217444 h 4848849"/>
                <a:gd name="connsiteX4662" fmla="*/ 2079244 w 2619292"/>
                <a:gd name="connsiteY4662" fmla="*/ 4311901 h 4848849"/>
                <a:gd name="connsiteX4663" fmla="*/ 2048545 w 2619292"/>
                <a:gd name="connsiteY4663" fmla="*/ 4366214 h 4848849"/>
                <a:gd name="connsiteX4664" fmla="*/ 2032015 w 2619292"/>
                <a:gd name="connsiteY4664" fmla="*/ 4401636 h 4848849"/>
                <a:gd name="connsiteX4665" fmla="*/ 2048545 w 2619292"/>
                <a:gd name="connsiteY4665" fmla="*/ 4366214 h 4848849"/>
                <a:gd name="connsiteX4666" fmla="*/ 2079244 w 2619292"/>
                <a:gd name="connsiteY4666" fmla="*/ 4311901 h 4848849"/>
                <a:gd name="connsiteX4667" fmla="*/ 2157171 w 2619292"/>
                <a:gd name="connsiteY4667" fmla="*/ 4217444 h 4848849"/>
                <a:gd name="connsiteX4668" fmla="*/ 2206762 w 2619292"/>
                <a:gd name="connsiteY4668" fmla="*/ 4122986 h 4848849"/>
                <a:gd name="connsiteX4669" fmla="*/ 2209123 w 2619292"/>
                <a:gd name="connsiteY4669" fmla="*/ 4118264 h 4848849"/>
                <a:gd name="connsiteX4670" fmla="*/ 2239822 w 2619292"/>
                <a:gd name="connsiteY4670" fmla="*/ 4030891 h 4848849"/>
                <a:gd name="connsiteX4671" fmla="*/ 2249268 w 2619292"/>
                <a:gd name="connsiteY4671" fmla="*/ 4000192 h 4848849"/>
                <a:gd name="connsiteX4672" fmla="*/ 2284689 w 2619292"/>
                <a:gd name="connsiteY4672" fmla="*/ 3901012 h 4848849"/>
                <a:gd name="connsiteX4673" fmla="*/ 2263436 w 2619292"/>
                <a:gd name="connsiteY4673" fmla="*/ 3922264 h 4848849"/>
                <a:gd name="connsiteX4674" fmla="*/ 2246906 w 2619292"/>
                <a:gd name="connsiteY4674" fmla="*/ 3938794 h 4848849"/>
                <a:gd name="connsiteX4675" fmla="*/ 2213846 w 2619292"/>
                <a:gd name="connsiteY4675" fmla="*/ 3915180 h 4848849"/>
                <a:gd name="connsiteX4676" fmla="*/ 2213846 w 2619292"/>
                <a:gd name="connsiteY4676" fmla="*/ 3915180 h 4848849"/>
                <a:gd name="connsiteX4677" fmla="*/ 2246906 w 2619292"/>
                <a:gd name="connsiteY4677" fmla="*/ 3938794 h 4848849"/>
                <a:gd name="connsiteX4678" fmla="*/ 2244545 w 2619292"/>
                <a:gd name="connsiteY4678" fmla="*/ 3945879 h 4848849"/>
                <a:gd name="connsiteX4679" fmla="*/ 2239822 w 2619292"/>
                <a:gd name="connsiteY4679" fmla="*/ 3952963 h 4848849"/>
                <a:gd name="connsiteX4680" fmla="*/ 2228014 w 2619292"/>
                <a:gd name="connsiteY4680" fmla="*/ 3952963 h 4848849"/>
                <a:gd name="connsiteX4681" fmla="*/ 2239822 w 2619292"/>
                <a:gd name="connsiteY4681" fmla="*/ 3952963 h 4848849"/>
                <a:gd name="connsiteX4682" fmla="*/ 2239822 w 2619292"/>
                <a:gd name="connsiteY4682" fmla="*/ 3952963 h 4848849"/>
                <a:gd name="connsiteX4683" fmla="*/ 2244545 w 2619292"/>
                <a:gd name="connsiteY4683" fmla="*/ 3945879 h 4848849"/>
                <a:gd name="connsiteX4684" fmla="*/ 2249268 w 2619292"/>
                <a:gd name="connsiteY4684" fmla="*/ 3957686 h 4848849"/>
                <a:gd name="connsiteX4685" fmla="*/ 2249268 w 2619292"/>
                <a:gd name="connsiteY4685" fmla="*/ 3957686 h 4848849"/>
                <a:gd name="connsiteX4686" fmla="*/ 2202039 w 2619292"/>
                <a:gd name="connsiteY4686" fmla="*/ 4049782 h 4848849"/>
                <a:gd name="connsiteX4687" fmla="*/ 2183147 w 2619292"/>
                <a:gd name="connsiteY4687" fmla="*/ 4042698 h 4848849"/>
                <a:gd name="connsiteX4688" fmla="*/ 2126473 w 2619292"/>
                <a:gd name="connsiteY4688" fmla="*/ 4073396 h 4848849"/>
                <a:gd name="connsiteX4689" fmla="*/ 2112304 w 2619292"/>
                <a:gd name="connsiteY4689" fmla="*/ 4087565 h 4848849"/>
                <a:gd name="connsiteX4690" fmla="*/ 2076883 w 2619292"/>
                <a:gd name="connsiteY4690" fmla="*/ 4207998 h 4848849"/>
                <a:gd name="connsiteX4691" fmla="*/ 2067437 w 2619292"/>
                <a:gd name="connsiteY4691" fmla="*/ 4215082 h 4848849"/>
                <a:gd name="connsiteX4692" fmla="*/ 2067437 w 2619292"/>
                <a:gd name="connsiteY4692" fmla="*/ 4215082 h 4848849"/>
                <a:gd name="connsiteX4693" fmla="*/ 2057991 w 2619292"/>
                <a:gd name="connsiteY4693" fmla="*/ 4196191 h 4848849"/>
                <a:gd name="connsiteX4694" fmla="*/ 2067437 w 2619292"/>
                <a:gd name="connsiteY4694" fmla="*/ 4215082 h 4848849"/>
                <a:gd name="connsiteX4695" fmla="*/ 2062714 w 2619292"/>
                <a:gd name="connsiteY4695" fmla="*/ 4222167 h 4848849"/>
                <a:gd name="connsiteX4696" fmla="*/ 2020208 w 2619292"/>
                <a:gd name="connsiteY4696" fmla="*/ 4269395 h 4848849"/>
                <a:gd name="connsiteX4697" fmla="*/ 2017847 w 2619292"/>
                <a:gd name="connsiteY4697" fmla="*/ 4257588 h 4848849"/>
                <a:gd name="connsiteX4698" fmla="*/ 2020208 w 2619292"/>
                <a:gd name="connsiteY4698" fmla="*/ 4269395 h 4848849"/>
                <a:gd name="connsiteX4699" fmla="*/ 2020208 w 2619292"/>
                <a:gd name="connsiteY4699" fmla="*/ 4269395 h 4848849"/>
                <a:gd name="connsiteX4700" fmla="*/ 2062714 w 2619292"/>
                <a:gd name="connsiteY4700" fmla="*/ 4222167 h 4848849"/>
                <a:gd name="connsiteX4701" fmla="*/ 2067437 w 2619292"/>
                <a:gd name="connsiteY4701" fmla="*/ 4215082 h 4848849"/>
                <a:gd name="connsiteX4702" fmla="*/ 2076883 w 2619292"/>
                <a:gd name="connsiteY4702" fmla="*/ 4207998 h 4848849"/>
                <a:gd name="connsiteX4703" fmla="*/ 2112304 w 2619292"/>
                <a:gd name="connsiteY4703" fmla="*/ 4087565 h 4848849"/>
                <a:gd name="connsiteX4704" fmla="*/ 2126473 w 2619292"/>
                <a:gd name="connsiteY4704" fmla="*/ 4073396 h 4848849"/>
                <a:gd name="connsiteX4705" fmla="*/ 2183147 w 2619292"/>
                <a:gd name="connsiteY4705" fmla="*/ 4042698 h 4848849"/>
                <a:gd name="connsiteX4706" fmla="*/ 2202039 w 2619292"/>
                <a:gd name="connsiteY4706" fmla="*/ 4049782 h 4848849"/>
                <a:gd name="connsiteX4707" fmla="*/ 2202039 w 2619292"/>
                <a:gd name="connsiteY4707" fmla="*/ 4049782 h 4848849"/>
                <a:gd name="connsiteX4708" fmla="*/ 2249268 w 2619292"/>
                <a:gd name="connsiteY4708" fmla="*/ 3957686 h 4848849"/>
                <a:gd name="connsiteX4709" fmla="*/ 2249268 w 2619292"/>
                <a:gd name="connsiteY4709" fmla="*/ 3957686 h 4848849"/>
                <a:gd name="connsiteX4710" fmla="*/ 2249268 w 2619292"/>
                <a:gd name="connsiteY4710" fmla="*/ 3957686 h 4848849"/>
                <a:gd name="connsiteX4711" fmla="*/ 2244545 w 2619292"/>
                <a:gd name="connsiteY4711" fmla="*/ 3945879 h 4848849"/>
                <a:gd name="connsiteX4712" fmla="*/ 2246906 w 2619292"/>
                <a:gd name="connsiteY4712" fmla="*/ 3938794 h 4848849"/>
                <a:gd name="connsiteX4713" fmla="*/ 2263436 w 2619292"/>
                <a:gd name="connsiteY4713" fmla="*/ 3922264 h 4848849"/>
                <a:gd name="connsiteX4714" fmla="*/ 2284689 w 2619292"/>
                <a:gd name="connsiteY4714" fmla="*/ 3901012 h 4848849"/>
                <a:gd name="connsiteX4715" fmla="*/ 2308303 w 2619292"/>
                <a:gd name="connsiteY4715" fmla="*/ 3969493 h 4848849"/>
                <a:gd name="connsiteX4716" fmla="*/ 2279966 w 2619292"/>
                <a:gd name="connsiteY4716" fmla="*/ 3981300 h 4848849"/>
                <a:gd name="connsiteX4717" fmla="*/ 2279966 w 2619292"/>
                <a:gd name="connsiteY4717" fmla="*/ 3981300 h 4848849"/>
                <a:gd name="connsiteX4718" fmla="*/ 2308303 w 2619292"/>
                <a:gd name="connsiteY4718" fmla="*/ 3969493 h 4848849"/>
                <a:gd name="connsiteX4719" fmla="*/ 2322472 w 2619292"/>
                <a:gd name="connsiteY4719" fmla="*/ 3886843 h 4848849"/>
                <a:gd name="connsiteX4720" fmla="*/ 2301219 w 2619292"/>
                <a:gd name="connsiteY4720" fmla="*/ 3858506 h 4848849"/>
                <a:gd name="connsiteX4721" fmla="*/ 2301219 w 2619292"/>
                <a:gd name="connsiteY4721" fmla="*/ 3858506 h 4848849"/>
                <a:gd name="connsiteX4722" fmla="*/ 2301219 w 2619292"/>
                <a:gd name="connsiteY4722" fmla="*/ 3858506 h 4848849"/>
                <a:gd name="connsiteX4723" fmla="*/ 2322472 w 2619292"/>
                <a:gd name="connsiteY4723" fmla="*/ 3886843 h 4848849"/>
                <a:gd name="connsiteX4724" fmla="*/ 2317749 w 2619292"/>
                <a:gd name="connsiteY4724" fmla="*/ 3903373 h 4848849"/>
                <a:gd name="connsiteX4725" fmla="*/ 2317749 w 2619292"/>
                <a:gd name="connsiteY4725" fmla="*/ 3903373 h 4848849"/>
                <a:gd name="connsiteX4726" fmla="*/ 2322472 w 2619292"/>
                <a:gd name="connsiteY4726" fmla="*/ 3886843 h 4848849"/>
                <a:gd name="connsiteX4727" fmla="*/ 2339002 w 2619292"/>
                <a:gd name="connsiteY4727" fmla="*/ 3867951 h 4848849"/>
                <a:gd name="connsiteX4728" fmla="*/ 2339002 w 2619292"/>
                <a:gd name="connsiteY4728" fmla="*/ 3867951 h 4848849"/>
                <a:gd name="connsiteX4729" fmla="*/ 2336641 w 2619292"/>
                <a:gd name="connsiteY4729" fmla="*/ 3877397 h 4848849"/>
                <a:gd name="connsiteX4730" fmla="*/ 2339002 w 2619292"/>
                <a:gd name="connsiteY4730" fmla="*/ 3867951 h 4848849"/>
                <a:gd name="connsiteX4731" fmla="*/ 2339002 w 2619292"/>
                <a:gd name="connsiteY4731" fmla="*/ 3867951 h 4848849"/>
                <a:gd name="connsiteX4732" fmla="*/ 2364978 w 2619292"/>
                <a:gd name="connsiteY4732" fmla="*/ 3782940 h 4848849"/>
                <a:gd name="connsiteX4733" fmla="*/ 2339002 w 2619292"/>
                <a:gd name="connsiteY4733" fmla="*/ 3773494 h 4848849"/>
                <a:gd name="connsiteX4734" fmla="*/ 2341363 w 2619292"/>
                <a:gd name="connsiteY4734" fmla="*/ 3768771 h 4848849"/>
                <a:gd name="connsiteX4735" fmla="*/ 2339002 w 2619292"/>
                <a:gd name="connsiteY4735" fmla="*/ 3773494 h 4848849"/>
                <a:gd name="connsiteX4736" fmla="*/ 2324833 w 2619292"/>
                <a:gd name="connsiteY4736" fmla="*/ 3804193 h 4848849"/>
                <a:gd name="connsiteX4737" fmla="*/ 2324833 w 2619292"/>
                <a:gd name="connsiteY4737" fmla="*/ 3804193 h 4848849"/>
                <a:gd name="connsiteX4738" fmla="*/ 2339002 w 2619292"/>
                <a:gd name="connsiteY4738" fmla="*/ 3773494 h 4848849"/>
                <a:gd name="connsiteX4739" fmla="*/ 2364978 w 2619292"/>
                <a:gd name="connsiteY4739" fmla="*/ 3782940 h 4848849"/>
                <a:gd name="connsiteX4740" fmla="*/ 2353171 w 2619292"/>
                <a:gd name="connsiteY4740" fmla="*/ 3813638 h 4848849"/>
                <a:gd name="connsiteX4741" fmla="*/ 2364978 w 2619292"/>
                <a:gd name="connsiteY4741" fmla="*/ 3782940 h 4848849"/>
                <a:gd name="connsiteX4742" fmla="*/ 2364978 w 2619292"/>
                <a:gd name="connsiteY4742" fmla="*/ 3782940 h 4848849"/>
                <a:gd name="connsiteX4743" fmla="*/ 2364978 w 2619292"/>
                <a:gd name="connsiteY4743" fmla="*/ 3256340 h 4848849"/>
                <a:gd name="connsiteX4744" fmla="*/ 2362616 w 2619292"/>
                <a:gd name="connsiteY4744" fmla="*/ 3263424 h 4848849"/>
                <a:gd name="connsiteX4745" fmla="*/ 2357893 w 2619292"/>
                <a:gd name="connsiteY4745" fmla="*/ 3284677 h 4848849"/>
                <a:gd name="connsiteX4746" fmla="*/ 2362616 w 2619292"/>
                <a:gd name="connsiteY4746" fmla="*/ 3263424 h 4848849"/>
                <a:gd name="connsiteX4747" fmla="*/ 2364978 w 2619292"/>
                <a:gd name="connsiteY4747" fmla="*/ 3256340 h 4848849"/>
                <a:gd name="connsiteX4748" fmla="*/ 2374424 w 2619292"/>
                <a:gd name="connsiteY4748" fmla="*/ 3112292 h 4848849"/>
                <a:gd name="connsiteX4749" fmla="*/ 2362616 w 2619292"/>
                <a:gd name="connsiteY4749" fmla="*/ 3121738 h 4848849"/>
                <a:gd name="connsiteX4750" fmla="*/ 2355532 w 2619292"/>
                <a:gd name="connsiteY4750" fmla="*/ 3126461 h 4848849"/>
                <a:gd name="connsiteX4751" fmla="*/ 2362616 w 2619292"/>
                <a:gd name="connsiteY4751" fmla="*/ 3121738 h 4848849"/>
                <a:gd name="connsiteX4752" fmla="*/ 2374424 w 2619292"/>
                <a:gd name="connsiteY4752" fmla="*/ 3112292 h 4848849"/>
                <a:gd name="connsiteX4753" fmla="*/ 2376785 w 2619292"/>
                <a:gd name="connsiteY4753" fmla="*/ 2356633 h 4848849"/>
                <a:gd name="connsiteX4754" fmla="*/ 2350809 w 2619292"/>
                <a:gd name="connsiteY4754" fmla="*/ 2325934 h 4848849"/>
                <a:gd name="connsiteX4755" fmla="*/ 2305942 w 2619292"/>
                <a:gd name="connsiteY4755" fmla="*/ 2283428 h 4848849"/>
                <a:gd name="connsiteX4756" fmla="*/ 2308303 w 2619292"/>
                <a:gd name="connsiteY4756" fmla="*/ 2262175 h 4848849"/>
                <a:gd name="connsiteX4757" fmla="*/ 2315388 w 2619292"/>
                <a:gd name="connsiteY4757" fmla="*/ 2245645 h 4848849"/>
                <a:gd name="connsiteX4758" fmla="*/ 2329556 w 2619292"/>
                <a:gd name="connsiteY4758" fmla="*/ 2236199 h 4848849"/>
                <a:gd name="connsiteX4759" fmla="*/ 2315388 w 2619292"/>
                <a:gd name="connsiteY4759" fmla="*/ 2245645 h 4848849"/>
                <a:gd name="connsiteX4760" fmla="*/ 2315388 w 2619292"/>
                <a:gd name="connsiteY4760" fmla="*/ 2245645 h 4848849"/>
                <a:gd name="connsiteX4761" fmla="*/ 2298857 w 2619292"/>
                <a:gd name="connsiteY4761" fmla="*/ 2210224 h 4848849"/>
                <a:gd name="connsiteX4762" fmla="*/ 2298857 w 2619292"/>
                <a:gd name="connsiteY4762" fmla="*/ 2210224 h 4848849"/>
                <a:gd name="connsiteX4763" fmla="*/ 2298857 w 2619292"/>
                <a:gd name="connsiteY4763" fmla="*/ 2210224 h 4848849"/>
                <a:gd name="connsiteX4764" fmla="*/ 2315388 w 2619292"/>
                <a:gd name="connsiteY4764" fmla="*/ 2245645 h 4848849"/>
                <a:gd name="connsiteX4765" fmla="*/ 2308303 w 2619292"/>
                <a:gd name="connsiteY4765" fmla="*/ 2262175 h 4848849"/>
                <a:gd name="connsiteX4766" fmla="*/ 2305942 w 2619292"/>
                <a:gd name="connsiteY4766" fmla="*/ 2283428 h 4848849"/>
                <a:gd name="connsiteX4767" fmla="*/ 2350809 w 2619292"/>
                <a:gd name="connsiteY4767" fmla="*/ 2325934 h 4848849"/>
                <a:gd name="connsiteX4768" fmla="*/ 2376785 w 2619292"/>
                <a:gd name="connsiteY4768" fmla="*/ 2356633 h 4848849"/>
                <a:gd name="connsiteX4769" fmla="*/ 2329556 w 2619292"/>
                <a:gd name="connsiteY4769" fmla="*/ 2392054 h 4848849"/>
                <a:gd name="connsiteX4770" fmla="*/ 2320111 w 2619292"/>
                <a:gd name="connsiteY4770" fmla="*/ 2434560 h 4848849"/>
                <a:gd name="connsiteX4771" fmla="*/ 2329556 w 2619292"/>
                <a:gd name="connsiteY4771" fmla="*/ 2392054 h 4848849"/>
                <a:gd name="connsiteX4772" fmla="*/ 2376785 w 2619292"/>
                <a:gd name="connsiteY4772" fmla="*/ 2356633 h 4848849"/>
                <a:gd name="connsiteX4773" fmla="*/ 2376785 w 2619292"/>
                <a:gd name="connsiteY4773" fmla="*/ 2356633 h 4848849"/>
                <a:gd name="connsiteX4774" fmla="*/ 2334279 w 2619292"/>
                <a:gd name="connsiteY4774" fmla="*/ 2222031 h 4848849"/>
                <a:gd name="connsiteX4775" fmla="*/ 2334279 w 2619292"/>
                <a:gd name="connsiteY4775" fmla="*/ 2222031 h 4848849"/>
                <a:gd name="connsiteX4776" fmla="*/ 2331918 w 2619292"/>
                <a:gd name="connsiteY4776" fmla="*/ 2238561 h 4848849"/>
                <a:gd name="connsiteX4777" fmla="*/ 2334279 w 2619292"/>
                <a:gd name="connsiteY4777" fmla="*/ 2222031 h 4848849"/>
                <a:gd name="connsiteX4778" fmla="*/ 2414568 w 2619292"/>
                <a:gd name="connsiteY4778" fmla="*/ 2340103 h 4848849"/>
                <a:gd name="connsiteX4779" fmla="*/ 2431098 w 2619292"/>
                <a:gd name="connsiteY4779" fmla="*/ 2380247 h 4848849"/>
                <a:gd name="connsiteX4780" fmla="*/ 2433460 w 2619292"/>
                <a:gd name="connsiteY4780" fmla="*/ 2399138 h 4848849"/>
                <a:gd name="connsiteX4781" fmla="*/ 2433460 w 2619292"/>
                <a:gd name="connsiteY4781" fmla="*/ 2399138 h 4848849"/>
                <a:gd name="connsiteX4782" fmla="*/ 2433460 w 2619292"/>
                <a:gd name="connsiteY4782" fmla="*/ 2399138 h 4848849"/>
                <a:gd name="connsiteX4783" fmla="*/ 2431098 w 2619292"/>
                <a:gd name="connsiteY4783" fmla="*/ 2380247 h 4848849"/>
                <a:gd name="connsiteX4784" fmla="*/ 2442905 w 2619292"/>
                <a:gd name="connsiteY4784" fmla="*/ 2363717 h 4848849"/>
                <a:gd name="connsiteX4785" fmla="*/ 2442905 w 2619292"/>
                <a:gd name="connsiteY4785" fmla="*/ 2299958 h 4848849"/>
                <a:gd name="connsiteX4786" fmla="*/ 2442905 w 2619292"/>
                <a:gd name="connsiteY4786" fmla="*/ 2299958 h 4848849"/>
                <a:gd name="connsiteX4787" fmla="*/ 2442905 w 2619292"/>
                <a:gd name="connsiteY4787" fmla="*/ 2363717 h 4848849"/>
                <a:gd name="connsiteX4788" fmla="*/ 2431098 w 2619292"/>
                <a:gd name="connsiteY4788" fmla="*/ 2380247 h 4848849"/>
                <a:gd name="connsiteX4789" fmla="*/ 2431098 w 2619292"/>
                <a:gd name="connsiteY4789" fmla="*/ 2380247 h 4848849"/>
                <a:gd name="connsiteX4790" fmla="*/ 2414568 w 2619292"/>
                <a:gd name="connsiteY4790" fmla="*/ 2340103 h 4848849"/>
                <a:gd name="connsiteX4791" fmla="*/ 2374424 w 2619292"/>
                <a:gd name="connsiteY4791" fmla="*/ 2240922 h 4848849"/>
                <a:gd name="connsiteX4792" fmla="*/ 2355532 w 2619292"/>
                <a:gd name="connsiteY4792" fmla="*/ 2167718 h 4848849"/>
                <a:gd name="connsiteX4793" fmla="*/ 2339002 w 2619292"/>
                <a:gd name="connsiteY4793" fmla="*/ 2066176 h 4848849"/>
                <a:gd name="connsiteX4794" fmla="*/ 2320111 w 2619292"/>
                <a:gd name="connsiteY4794" fmla="*/ 2068537 h 4848849"/>
                <a:gd name="connsiteX4795" fmla="*/ 2339002 w 2619292"/>
                <a:gd name="connsiteY4795" fmla="*/ 2066176 h 4848849"/>
                <a:gd name="connsiteX4796" fmla="*/ 2355532 w 2619292"/>
                <a:gd name="connsiteY4796" fmla="*/ 2167718 h 4848849"/>
                <a:gd name="connsiteX4797" fmla="*/ 2374424 w 2619292"/>
                <a:gd name="connsiteY4797" fmla="*/ 2240922 h 4848849"/>
                <a:gd name="connsiteX4798" fmla="*/ 2414568 w 2619292"/>
                <a:gd name="connsiteY4798" fmla="*/ 2340103 h 4848849"/>
                <a:gd name="connsiteX4799" fmla="*/ 2402761 w 2619292"/>
                <a:gd name="connsiteY4799" fmla="*/ 3194942 h 4848849"/>
                <a:gd name="connsiteX4800" fmla="*/ 2414568 w 2619292"/>
                <a:gd name="connsiteY4800" fmla="*/ 3204388 h 4848849"/>
                <a:gd name="connsiteX4801" fmla="*/ 2440544 w 2619292"/>
                <a:gd name="connsiteY4801" fmla="*/ 3228002 h 4848849"/>
                <a:gd name="connsiteX4802" fmla="*/ 2414568 w 2619292"/>
                <a:gd name="connsiteY4802" fmla="*/ 3204388 h 4848849"/>
                <a:gd name="connsiteX4803" fmla="*/ 2402761 w 2619292"/>
                <a:gd name="connsiteY4803" fmla="*/ 3194942 h 4848849"/>
                <a:gd name="connsiteX4804" fmla="*/ 2409845 w 2619292"/>
                <a:gd name="connsiteY4804" fmla="*/ 2658896 h 4848849"/>
                <a:gd name="connsiteX4805" fmla="*/ 2416929 w 2619292"/>
                <a:gd name="connsiteY4805" fmla="*/ 2670704 h 4848849"/>
                <a:gd name="connsiteX4806" fmla="*/ 2409845 w 2619292"/>
                <a:gd name="connsiteY4806" fmla="*/ 2658896 h 4848849"/>
                <a:gd name="connsiteX4807" fmla="*/ 2405122 w 2619292"/>
                <a:gd name="connsiteY4807" fmla="*/ 2649451 h 4848849"/>
                <a:gd name="connsiteX4808" fmla="*/ 2409845 w 2619292"/>
                <a:gd name="connsiteY4808" fmla="*/ 2658896 h 4848849"/>
                <a:gd name="connsiteX4809" fmla="*/ 2409845 w 2619292"/>
                <a:gd name="connsiteY4809" fmla="*/ 3447616 h 4848849"/>
                <a:gd name="connsiteX4810" fmla="*/ 2414568 w 2619292"/>
                <a:gd name="connsiteY4810" fmla="*/ 3433447 h 4848849"/>
                <a:gd name="connsiteX4811" fmla="*/ 2449990 w 2619292"/>
                <a:gd name="connsiteY4811" fmla="*/ 3398026 h 4848849"/>
                <a:gd name="connsiteX4812" fmla="*/ 2414568 w 2619292"/>
                <a:gd name="connsiteY4812" fmla="*/ 3433447 h 4848849"/>
                <a:gd name="connsiteX4813" fmla="*/ 2409845 w 2619292"/>
                <a:gd name="connsiteY4813" fmla="*/ 3447616 h 4848849"/>
                <a:gd name="connsiteX4814" fmla="*/ 2440544 w 2619292"/>
                <a:gd name="connsiteY4814" fmla="*/ 2722655 h 4848849"/>
                <a:gd name="connsiteX4815" fmla="*/ 2435821 w 2619292"/>
                <a:gd name="connsiteY4815" fmla="*/ 2720294 h 4848849"/>
                <a:gd name="connsiteX4816" fmla="*/ 2416929 w 2619292"/>
                <a:gd name="connsiteY4816" fmla="*/ 2710848 h 4848849"/>
                <a:gd name="connsiteX4817" fmla="*/ 2435821 w 2619292"/>
                <a:gd name="connsiteY4817" fmla="*/ 2720294 h 4848849"/>
                <a:gd name="connsiteX4818" fmla="*/ 2440544 w 2619292"/>
                <a:gd name="connsiteY4818" fmla="*/ 2722655 h 4848849"/>
                <a:gd name="connsiteX4819" fmla="*/ 2393315 w 2619292"/>
                <a:gd name="connsiteY4819" fmla="*/ 3648338 h 4848849"/>
                <a:gd name="connsiteX4820" fmla="*/ 2390954 w 2619292"/>
                <a:gd name="connsiteY4820" fmla="*/ 3655422 h 4848849"/>
                <a:gd name="connsiteX4821" fmla="*/ 2386231 w 2619292"/>
                <a:gd name="connsiteY4821" fmla="*/ 3683759 h 4848849"/>
                <a:gd name="connsiteX4822" fmla="*/ 2390954 w 2619292"/>
                <a:gd name="connsiteY4822" fmla="*/ 3655422 h 4848849"/>
                <a:gd name="connsiteX4823" fmla="*/ 2393315 w 2619292"/>
                <a:gd name="connsiteY4823" fmla="*/ 3648338 h 4848849"/>
                <a:gd name="connsiteX4824" fmla="*/ 2400399 w 2619292"/>
                <a:gd name="connsiteY4824" fmla="*/ 3473592 h 4848849"/>
                <a:gd name="connsiteX4825" fmla="*/ 2400399 w 2619292"/>
                <a:gd name="connsiteY4825" fmla="*/ 3473592 h 4848849"/>
                <a:gd name="connsiteX4826" fmla="*/ 2388592 w 2619292"/>
                <a:gd name="connsiteY4826" fmla="*/ 3480676 h 4848849"/>
                <a:gd name="connsiteX4827" fmla="*/ 2400399 w 2619292"/>
                <a:gd name="connsiteY4827" fmla="*/ 3473592 h 4848849"/>
                <a:gd name="connsiteX4828" fmla="*/ 2471242 w 2619292"/>
                <a:gd name="connsiteY4828" fmla="*/ 3412194 h 4848849"/>
                <a:gd name="connsiteX4829" fmla="*/ 2468881 w 2619292"/>
                <a:gd name="connsiteY4829" fmla="*/ 3433447 h 4848849"/>
                <a:gd name="connsiteX4830" fmla="*/ 2424014 w 2619292"/>
                <a:gd name="connsiteY4830" fmla="*/ 3565687 h 4848849"/>
                <a:gd name="connsiteX4831" fmla="*/ 2419291 w 2619292"/>
                <a:gd name="connsiteY4831" fmla="*/ 3575133 h 4848849"/>
                <a:gd name="connsiteX4832" fmla="*/ 2409845 w 2619292"/>
                <a:gd name="connsiteY4832" fmla="*/ 3579856 h 4848849"/>
                <a:gd name="connsiteX4833" fmla="*/ 2409845 w 2619292"/>
                <a:gd name="connsiteY4833" fmla="*/ 3579856 h 4848849"/>
                <a:gd name="connsiteX4834" fmla="*/ 2402761 w 2619292"/>
                <a:gd name="connsiteY4834" fmla="*/ 3596386 h 4848849"/>
                <a:gd name="connsiteX4835" fmla="*/ 2402761 w 2619292"/>
                <a:gd name="connsiteY4835" fmla="*/ 3596386 h 4848849"/>
                <a:gd name="connsiteX4836" fmla="*/ 2400399 w 2619292"/>
                <a:gd name="connsiteY4836" fmla="*/ 3636531 h 4848849"/>
                <a:gd name="connsiteX4837" fmla="*/ 2402761 w 2619292"/>
                <a:gd name="connsiteY4837" fmla="*/ 3596386 h 4848849"/>
                <a:gd name="connsiteX4838" fmla="*/ 2409845 w 2619292"/>
                <a:gd name="connsiteY4838" fmla="*/ 3579856 h 4848849"/>
                <a:gd name="connsiteX4839" fmla="*/ 2419291 w 2619292"/>
                <a:gd name="connsiteY4839" fmla="*/ 3575133 h 4848849"/>
                <a:gd name="connsiteX4840" fmla="*/ 2424014 w 2619292"/>
                <a:gd name="connsiteY4840" fmla="*/ 3565687 h 4848849"/>
                <a:gd name="connsiteX4841" fmla="*/ 2468881 w 2619292"/>
                <a:gd name="connsiteY4841" fmla="*/ 3433447 h 4848849"/>
                <a:gd name="connsiteX4842" fmla="*/ 2471242 w 2619292"/>
                <a:gd name="connsiteY4842" fmla="*/ 3412194 h 4848849"/>
                <a:gd name="connsiteX4843" fmla="*/ 2483049 w 2619292"/>
                <a:gd name="connsiteY4843" fmla="*/ 3296484 h 4848849"/>
                <a:gd name="connsiteX4844" fmla="*/ 2483049 w 2619292"/>
                <a:gd name="connsiteY4844" fmla="*/ 3296484 h 4848849"/>
                <a:gd name="connsiteX4845" fmla="*/ 2483049 w 2619292"/>
                <a:gd name="connsiteY4845" fmla="*/ 3296484 h 4848849"/>
                <a:gd name="connsiteX4846" fmla="*/ 2483049 w 2619292"/>
                <a:gd name="connsiteY4846" fmla="*/ 3296484 h 4848849"/>
                <a:gd name="connsiteX4847" fmla="*/ 2454712 w 2619292"/>
                <a:gd name="connsiteY4847" fmla="*/ 3265785 h 4848849"/>
                <a:gd name="connsiteX4848" fmla="*/ 2454712 w 2619292"/>
                <a:gd name="connsiteY4848" fmla="*/ 3265785 h 4848849"/>
                <a:gd name="connsiteX4849" fmla="*/ 2447628 w 2619292"/>
                <a:gd name="connsiteY4849" fmla="*/ 3263424 h 4848849"/>
                <a:gd name="connsiteX4850" fmla="*/ 2454712 w 2619292"/>
                <a:gd name="connsiteY4850" fmla="*/ 3265785 h 4848849"/>
                <a:gd name="connsiteX4851" fmla="*/ 2483049 w 2619292"/>
                <a:gd name="connsiteY4851" fmla="*/ 3296484 h 4848849"/>
                <a:gd name="connsiteX4852" fmla="*/ 2471242 w 2619292"/>
                <a:gd name="connsiteY4852" fmla="*/ 3251617 h 4848849"/>
                <a:gd name="connsiteX4853" fmla="*/ 2475965 w 2619292"/>
                <a:gd name="connsiteY4853" fmla="*/ 3230364 h 4848849"/>
                <a:gd name="connsiteX4854" fmla="*/ 2471242 w 2619292"/>
                <a:gd name="connsiteY4854" fmla="*/ 3251617 h 4848849"/>
                <a:gd name="connsiteX4855" fmla="*/ 2466520 w 2619292"/>
                <a:gd name="connsiteY4855" fmla="*/ 3251617 h 4848849"/>
                <a:gd name="connsiteX4856" fmla="*/ 2471242 w 2619292"/>
                <a:gd name="connsiteY4856" fmla="*/ 3251617 h 4848849"/>
                <a:gd name="connsiteX4857" fmla="*/ 2485411 w 2619292"/>
                <a:gd name="connsiteY4857" fmla="*/ 3428724 h 4848849"/>
                <a:gd name="connsiteX4858" fmla="*/ 2480688 w 2619292"/>
                <a:gd name="connsiteY4858" fmla="*/ 3405110 h 4848849"/>
                <a:gd name="connsiteX4859" fmla="*/ 2480688 w 2619292"/>
                <a:gd name="connsiteY4859" fmla="*/ 3405110 h 4848849"/>
                <a:gd name="connsiteX4860" fmla="*/ 2485411 w 2619292"/>
                <a:gd name="connsiteY4860" fmla="*/ 3428724 h 4848849"/>
                <a:gd name="connsiteX4861" fmla="*/ 2490134 w 2619292"/>
                <a:gd name="connsiteY4861" fmla="*/ 3308291 h 4848849"/>
                <a:gd name="connsiteX4862" fmla="*/ 2483049 w 2619292"/>
                <a:gd name="connsiteY4862" fmla="*/ 3296484 h 4848849"/>
                <a:gd name="connsiteX4863" fmla="*/ 2483049 w 2619292"/>
                <a:gd name="connsiteY4863" fmla="*/ 3296484 h 4848849"/>
                <a:gd name="connsiteX4864" fmla="*/ 2490134 w 2619292"/>
                <a:gd name="connsiteY4864" fmla="*/ 3308291 h 4848849"/>
                <a:gd name="connsiteX4865" fmla="*/ 2483049 w 2619292"/>
                <a:gd name="connsiteY4865" fmla="*/ 3296484 h 4848849"/>
                <a:gd name="connsiteX4866" fmla="*/ 2483049 w 2619292"/>
                <a:gd name="connsiteY4866" fmla="*/ 3296484 h 4848849"/>
                <a:gd name="connsiteX4867" fmla="*/ 2483049 w 2619292"/>
                <a:gd name="connsiteY4867" fmla="*/ 3296484 h 4848849"/>
                <a:gd name="connsiteX4868" fmla="*/ 2483049 w 2619292"/>
                <a:gd name="connsiteY4868" fmla="*/ 3296484 h 4848849"/>
                <a:gd name="connsiteX4869" fmla="*/ 2494857 w 2619292"/>
                <a:gd name="connsiteY4869" fmla="*/ 2779330 h 4848849"/>
                <a:gd name="connsiteX4870" fmla="*/ 2461797 w 2619292"/>
                <a:gd name="connsiteY4870" fmla="*/ 2684872 h 4848849"/>
                <a:gd name="connsiteX4871" fmla="*/ 2459435 w 2619292"/>
                <a:gd name="connsiteY4871" fmla="*/ 2616390 h 4848849"/>
                <a:gd name="connsiteX4872" fmla="*/ 2461797 w 2619292"/>
                <a:gd name="connsiteY4872" fmla="*/ 2583330 h 4848849"/>
                <a:gd name="connsiteX4873" fmla="*/ 2445267 w 2619292"/>
                <a:gd name="connsiteY4873" fmla="*/ 2512487 h 4848849"/>
                <a:gd name="connsiteX4874" fmla="*/ 2452351 w 2619292"/>
                <a:gd name="connsiteY4874" fmla="*/ 2420391 h 4848849"/>
                <a:gd name="connsiteX4875" fmla="*/ 2445267 w 2619292"/>
                <a:gd name="connsiteY4875" fmla="*/ 2403861 h 4848849"/>
                <a:gd name="connsiteX4876" fmla="*/ 2452351 w 2619292"/>
                <a:gd name="connsiteY4876" fmla="*/ 2420391 h 4848849"/>
                <a:gd name="connsiteX4877" fmla="*/ 2445267 w 2619292"/>
                <a:gd name="connsiteY4877" fmla="*/ 2512487 h 4848849"/>
                <a:gd name="connsiteX4878" fmla="*/ 2461797 w 2619292"/>
                <a:gd name="connsiteY4878" fmla="*/ 2583330 h 4848849"/>
                <a:gd name="connsiteX4879" fmla="*/ 2459435 w 2619292"/>
                <a:gd name="connsiteY4879" fmla="*/ 2616390 h 4848849"/>
                <a:gd name="connsiteX4880" fmla="*/ 2461797 w 2619292"/>
                <a:gd name="connsiteY4880" fmla="*/ 2684872 h 4848849"/>
                <a:gd name="connsiteX4881" fmla="*/ 2494857 w 2619292"/>
                <a:gd name="connsiteY4881" fmla="*/ 2779330 h 4848849"/>
                <a:gd name="connsiteX4882" fmla="*/ 2494857 w 2619292"/>
                <a:gd name="connsiteY4882" fmla="*/ 2812390 h 4848849"/>
                <a:gd name="connsiteX4883" fmla="*/ 2485411 w 2619292"/>
                <a:gd name="connsiteY4883" fmla="*/ 2871426 h 4848849"/>
                <a:gd name="connsiteX4884" fmla="*/ 2461797 w 2619292"/>
                <a:gd name="connsiteY4884" fmla="*/ 2909209 h 4848849"/>
                <a:gd name="connsiteX4885" fmla="*/ 2445267 w 2619292"/>
                <a:gd name="connsiteY4885" fmla="*/ 2980052 h 4848849"/>
                <a:gd name="connsiteX4886" fmla="*/ 2464158 w 2619292"/>
                <a:gd name="connsiteY4886" fmla="*/ 3065063 h 4848849"/>
                <a:gd name="connsiteX4887" fmla="*/ 2459435 w 2619292"/>
                <a:gd name="connsiteY4887" fmla="*/ 3102846 h 4848849"/>
                <a:gd name="connsiteX4888" fmla="*/ 2447628 w 2619292"/>
                <a:gd name="connsiteY4888" fmla="*/ 3142991 h 4848849"/>
                <a:gd name="connsiteX4889" fmla="*/ 2478327 w 2619292"/>
                <a:gd name="connsiteY4889" fmla="*/ 3209111 h 4848849"/>
                <a:gd name="connsiteX4890" fmla="*/ 2478327 w 2619292"/>
                <a:gd name="connsiteY4890" fmla="*/ 3209111 h 4848849"/>
                <a:gd name="connsiteX4891" fmla="*/ 2447628 w 2619292"/>
                <a:gd name="connsiteY4891" fmla="*/ 3142991 h 4848849"/>
                <a:gd name="connsiteX4892" fmla="*/ 2459435 w 2619292"/>
                <a:gd name="connsiteY4892" fmla="*/ 3102846 h 4848849"/>
                <a:gd name="connsiteX4893" fmla="*/ 2464158 w 2619292"/>
                <a:gd name="connsiteY4893" fmla="*/ 3065063 h 4848849"/>
                <a:gd name="connsiteX4894" fmla="*/ 2445267 w 2619292"/>
                <a:gd name="connsiteY4894" fmla="*/ 2980052 h 4848849"/>
                <a:gd name="connsiteX4895" fmla="*/ 2461797 w 2619292"/>
                <a:gd name="connsiteY4895" fmla="*/ 2909209 h 4848849"/>
                <a:gd name="connsiteX4896" fmla="*/ 2485411 w 2619292"/>
                <a:gd name="connsiteY4896" fmla="*/ 2871426 h 4848849"/>
                <a:gd name="connsiteX4897" fmla="*/ 2494857 w 2619292"/>
                <a:gd name="connsiteY4897" fmla="*/ 2812390 h 4848849"/>
                <a:gd name="connsiteX4898" fmla="*/ 2494857 w 2619292"/>
                <a:gd name="connsiteY4898" fmla="*/ 2779330 h 4848849"/>
                <a:gd name="connsiteX4899" fmla="*/ 2511387 w 2619292"/>
                <a:gd name="connsiteY4899" fmla="*/ 2668342 h 4848849"/>
                <a:gd name="connsiteX4900" fmla="*/ 2537363 w 2619292"/>
                <a:gd name="connsiteY4900" fmla="*/ 2767523 h 4848849"/>
                <a:gd name="connsiteX4901" fmla="*/ 2551531 w 2619292"/>
                <a:gd name="connsiteY4901" fmla="*/ 2859618 h 4848849"/>
                <a:gd name="connsiteX4902" fmla="*/ 2551531 w 2619292"/>
                <a:gd name="connsiteY4902" fmla="*/ 2871426 h 4848849"/>
                <a:gd name="connsiteX4903" fmla="*/ 2551531 w 2619292"/>
                <a:gd name="connsiteY4903" fmla="*/ 2859618 h 4848849"/>
                <a:gd name="connsiteX4904" fmla="*/ 2537363 w 2619292"/>
                <a:gd name="connsiteY4904" fmla="*/ 2767523 h 4848849"/>
                <a:gd name="connsiteX4905" fmla="*/ 2511387 w 2619292"/>
                <a:gd name="connsiteY4905" fmla="*/ 2668342 h 4848849"/>
                <a:gd name="connsiteX4906" fmla="*/ 2492495 w 2619292"/>
                <a:gd name="connsiteY4906" fmla="*/ 2592776 h 4848849"/>
                <a:gd name="connsiteX4907" fmla="*/ 2492495 w 2619292"/>
                <a:gd name="connsiteY4907" fmla="*/ 2592776 h 4848849"/>
                <a:gd name="connsiteX4908" fmla="*/ 2492495 w 2619292"/>
                <a:gd name="connsiteY4908" fmla="*/ 2592776 h 4848849"/>
                <a:gd name="connsiteX4909" fmla="*/ 2511387 w 2619292"/>
                <a:gd name="connsiteY4909" fmla="*/ 2668342 h 4848849"/>
                <a:gd name="connsiteX4910" fmla="*/ 2556254 w 2619292"/>
                <a:gd name="connsiteY4910" fmla="*/ 2876148 h 4848849"/>
                <a:gd name="connsiteX4911" fmla="*/ 2558615 w 2619292"/>
                <a:gd name="connsiteY4911" fmla="*/ 2878510 h 4848849"/>
                <a:gd name="connsiteX4912" fmla="*/ 2558615 w 2619292"/>
                <a:gd name="connsiteY4912" fmla="*/ 2878510 h 4848849"/>
                <a:gd name="connsiteX4913" fmla="*/ 2556254 w 2619292"/>
                <a:gd name="connsiteY4913" fmla="*/ 2876148 h 4848849"/>
                <a:gd name="connsiteX4914" fmla="*/ 2589314 w 2619292"/>
                <a:gd name="connsiteY4914" fmla="*/ 2930461 h 4848849"/>
                <a:gd name="connsiteX4915" fmla="*/ 2516110 w 2619292"/>
                <a:gd name="connsiteY4915" fmla="*/ 3043810 h 4848849"/>
                <a:gd name="connsiteX4916" fmla="*/ 2523194 w 2619292"/>
                <a:gd name="connsiteY4916" fmla="*/ 3079232 h 4848849"/>
                <a:gd name="connsiteX4917" fmla="*/ 2539724 w 2619292"/>
                <a:gd name="connsiteY4917" fmla="*/ 3121738 h 4848849"/>
                <a:gd name="connsiteX4918" fmla="*/ 2523194 w 2619292"/>
                <a:gd name="connsiteY4918" fmla="*/ 3079232 h 4848849"/>
                <a:gd name="connsiteX4919" fmla="*/ 2516110 w 2619292"/>
                <a:gd name="connsiteY4919" fmla="*/ 3043810 h 4848849"/>
                <a:gd name="connsiteX4920" fmla="*/ 2589314 w 2619292"/>
                <a:gd name="connsiteY4920" fmla="*/ 2930461 h 4848849"/>
                <a:gd name="connsiteX4921" fmla="*/ 2589314 w 2619292"/>
                <a:gd name="connsiteY4921" fmla="*/ 2930461 h 4848849"/>
                <a:gd name="connsiteX4922" fmla="*/ 2308303 w 2619292"/>
                <a:gd name="connsiteY4922" fmla="*/ 4122986 h 4848849"/>
                <a:gd name="connsiteX4923" fmla="*/ 2315388 w 2619292"/>
                <a:gd name="connsiteY4923" fmla="*/ 4099372 h 4848849"/>
                <a:gd name="connsiteX4924" fmla="*/ 2308303 w 2619292"/>
                <a:gd name="connsiteY4924" fmla="*/ 4122986 h 4848849"/>
                <a:gd name="connsiteX4925" fmla="*/ 2372062 w 2619292"/>
                <a:gd name="connsiteY4925" fmla="*/ 3945879 h 4848849"/>
                <a:gd name="connsiteX4926" fmla="*/ 2381508 w 2619292"/>
                <a:gd name="connsiteY4926" fmla="*/ 3922264 h 4848849"/>
                <a:gd name="connsiteX4927" fmla="*/ 2372062 w 2619292"/>
                <a:gd name="connsiteY4927" fmla="*/ 3945879 h 4848849"/>
                <a:gd name="connsiteX4928" fmla="*/ 1054381 w 2619292"/>
                <a:gd name="connsiteY4928" fmla="*/ 4576382 h 4848849"/>
                <a:gd name="connsiteX4929" fmla="*/ 1066188 w 2619292"/>
                <a:gd name="connsiteY4929" fmla="*/ 4595274 h 4848849"/>
                <a:gd name="connsiteX4930" fmla="*/ 1054381 w 2619292"/>
                <a:gd name="connsiteY4930" fmla="*/ 4576382 h 4848849"/>
                <a:gd name="connsiteX4931" fmla="*/ 1583343 w 2619292"/>
                <a:gd name="connsiteY4931" fmla="*/ 4644864 h 4848849"/>
                <a:gd name="connsiteX4932" fmla="*/ 1583343 w 2619292"/>
                <a:gd name="connsiteY4932" fmla="*/ 4644864 h 4848849"/>
                <a:gd name="connsiteX4933" fmla="*/ 1583343 w 2619292"/>
                <a:gd name="connsiteY4933" fmla="*/ 4644864 h 4848849"/>
                <a:gd name="connsiteX4934" fmla="*/ 1583343 w 2619292"/>
                <a:gd name="connsiteY4934" fmla="*/ 4644864 h 4848849"/>
                <a:gd name="connsiteX4935" fmla="*/ 2081605 w 2619292"/>
                <a:gd name="connsiteY4935" fmla="*/ 1480540 h 4848849"/>
                <a:gd name="connsiteX4936" fmla="*/ 2081605 w 2619292"/>
                <a:gd name="connsiteY4936" fmla="*/ 1480540 h 4848849"/>
                <a:gd name="connsiteX4937" fmla="*/ 2081605 w 2619292"/>
                <a:gd name="connsiteY4937" fmla="*/ 1480540 h 4848849"/>
                <a:gd name="connsiteX4938" fmla="*/ 2081605 w 2619292"/>
                <a:gd name="connsiteY4938" fmla="*/ 1480540 h 48488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</a:cxnLst>
              <a:rect l="l" t="t" r="r" b="b"/>
              <a:pathLst>
                <a:path w="2619292" h="4848849">
                  <a:moveTo>
                    <a:pt x="1991871" y="4685008"/>
                  </a:moveTo>
                  <a:cubicBezTo>
                    <a:pt x="2001317" y="4682647"/>
                    <a:pt x="2010762" y="4680285"/>
                    <a:pt x="2020208" y="4677924"/>
                  </a:cubicBezTo>
                  <a:cubicBezTo>
                    <a:pt x="2003678" y="4746405"/>
                    <a:pt x="1970618" y="4781827"/>
                    <a:pt x="1902136" y="4807803"/>
                  </a:cubicBezTo>
                  <a:cubicBezTo>
                    <a:pt x="1883245" y="4814887"/>
                    <a:pt x="1861992" y="4824333"/>
                    <a:pt x="1847823" y="4836140"/>
                  </a:cubicBezTo>
                  <a:cubicBezTo>
                    <a:pt x="1828932" y="4852670"/>
                    <a:pt x="1807679" y="4852670"/>
                    <a:pt x="1793510" y="4838502"/>
                  </a:cubicBezTo>
                  <a:cubicBezTo>
                    <a:pt x="1769896" y="4817248"/>
                    <a:pt x="1751004" y="4824333"/>
                    <a:pt x="1727390" y="4826694"/>
                  </a:cubicBezTo>
                  <a:cubicBezTo>
                    <a:pt x="1687246" y="4831417"/>
                    <a:pt x="1644740" y="4831417"/>
                    <a:pt x="1604595" y="4810164"/>
                  </a:cubicBezTo>
                  <a:cubicBezTo>
                    <a:pt x="1595150" y="4805441"/>
                    <a:pt x="1585704" y="4800718"/>
                    <a:pt x="1585704" y="4791273"/>
                  </a:cubicBezTo>
                  <a:cubicBezTo>
                    <a:pt x="1588066" y="4788911"/>
                    <a:pt x="1590427" y="4784188"/>
                    <a:pt x="1592788" y="4781827"/>
                  </a:cubicBezTo>
                  <a:cubicBezTo>
                    <a:pt x="1625848" y="4788911"/>
                    <a:pt x="1656547" y="4793634"/>
                    <a:pt x="1691969" y="4788911"/>
                  </a:cubicBezTo>
                  <a:cubicBezTo>
                    <a:pt x="1725029" y="4786550"/>
                    <a:pt x="1762812" y="4793634"/>
                    <a:pt x="1795872" y="4800718"/>
                  </a:cubicBezTo>
                  <a:cubicBezTo>
                    <a:pt x="1831293" y="4807803"/>
                    <a:pt x="1859631" y="4798357"/>
                    <a:pt x="1883245" y="4781827"/>
                  </a:cubicBezTo>
                  <a:cubicBezTo>
                    <a:pt x="1923389" y="4753490"/>
                    <a:pt x="1965895" y="4727514"/>
                    <a:pt x="1991871" y="4685008"/>
                  </a:cubicBezTo>
                  <a:lnTo>
                    <a:pt x="1991871" y="4685008"/>
                  </a:lnTo>
                  <a:close/>
                  <a:moveTo>
                    <a:pt x="2605844" y="3050895"/>
                  </a:moveTo>
                  <a:cubicBezTo>
                    <a:pt x="2610567" y="3060340"/>
                    <a:pt x="2608206" y="3069786"/>
                    <a:pt x="2601121" y="3074509"/>
                  </a:cubicBezTo>
                  <a:cubicBezTo>
                    <a:pt x="2601121" y="3074509"/>
                    <a:pt x="2601121" y="3074509"/>
                    <a:pt x="2601121" y="3074509"/>
                  </a:cubicBezTo>
                  <a:cubicBezTo>
                    <a:pt x="2598760" y="3083955"/>
                    <a:pt x="2594037" y="3091039"/>
                    <a:pt x="2591676" y="3100485"/>
                  </a:cubicBezTo>
                  <a:cubicBezTo>
                    <a:pt x="2591676" y="3100485"/>
                    <a:pt x="2591676" y="3100485"/>
                    <a:pt x="2591676" y="3100485"/>
                  </a:cubicBezTo>
                  <a:cubicBezTo>
                    <a:pt x="2596398" y="3112292"/>
                    <a:pt x="2603483" y="3124099"/>
                    <a:pt x="2589314" y="3133545"/>
                  </a:cubicBezTo>
                  <a:lnTo>
                    <a:pt x="2589314" y="3133545"/>
                  </a:lnTo>
                  <a:cubicBezTo>
                    <a:pt x="2589314" y="3133545"/>
                    <a:pt x="2589314" y="3133545"/>
                    <a:pt x="2589314" y="3133545"/>
                  </a:cubicBezTo>
                  <a:cubicBezTo>
                    <a:pt x="2579868" y="3157159"/>
                    <a:pt x="2565700" y="3178412"/>
                    <a:pt x="2575146" y="3206749"/>
                  </a:cubicBezTo>
                  <a:cubicBezTo>
                    <a:pt x="2577507" y="3211472"/>
                    <a:pt x="2577507" y="3218557"/>
                    <a:pt x="2572784" y="3223279"/>
                  </a:cubicBezTo>
                  <a:cubicBezTo>
                    <a:pt x="2551531" y="3251617"/>
                    <a:pt x="2558615" y="3282315"/>
                    <a:pt x="2570423" y="3315376"/>
                  </a:cubicBezTo>
                  <a:cubicBezTo>
                    <a:pt x="2572784" y="3322460"/>
                    <a:pt x="2575146" y="3331905"/>
                    <a:pt x="2570423" y="3336628"/>
                  </a:cubicBezTo>
                  <a:cubicBezTo>
                    <a:pt x="2549170" y="3353158"/>
                    <a:pt x="2560977" y="3379134"/>
                    <a:pt x="2556254" y="3400387"/>
                  </a:cubicBezTo>
                  <a:cubicBezTo>
                    <a:pt x="2551531" y="3407471"/>
                    <a:pt x="2551531" y="3414556"/>
                    <a:pt x="2558615" y="3419279"/>
                  </a:cubicBezTo>
                  <a:cubicBezTo>
                    <a:pt x="2553893" y="3414556"/>
                    <a:pt x="2553893" y="3407471"/>
                    <a:pt x="2556254" y="3400387"/>
                  </a:cubicBezTo>
                  <a:cubicBezTo>
                    <a:pt x="2570423" y="3407471"/>
                    <a:pt x="2572784" y="3414556"/>
                    <a:pt x="2563338" y="3426363"/>
                  </a:cubicBezTo>
                  <a:lnTo>
                    <a:pt x="2563338" y="3426363"/>
                  </a:lnTo>
                  <a:cubicBezTo>
                    <a:pt x="2565700" y="3438170"/>
                    <a:pt x="2568061" y="3452339"/>
                    <a:pt x="2556254" y="3461784"/>
                  </a:cubicBezTo>
                  <a:cubicBezTo>
                    <a:pt x="2551531" y="3464146"/>
                    <a:pt x="2544447" y="3466507"/>
                    <a:pt x="2539724" y="3466507"/>
                  </a:cubicBezTo>
                  <a:cubicBezTo>
                    <a:pt x="2544447" y="3464146"/>
                    <a:pt x="2551531" y="3461784"/>
                    <a:pt x="2556254" y="3461784"/>
                  </a:cubicBezTo>
                  <a:cubicBezTo>
                    <a:pt x="2553893" y="3468869"/>
                    <a:pt x="2556254" y="3475953"/>
                    <a:pt x="2551531" y="3483037"/>
                  </a:cubicBezTo>
                  <a:cubicBezTo>
                    <a:pt x="2530278" y="3511375"/>
                    <a:pt x="2509025" y="3539712"/>
                    <a:pt x="2487772" y="3568049"/>
                  </a:cubicBezTo>
                  <a:lnTo>
                    <a:pt x="2487772" y="3568049"/>
                  </a:lnTo>
                  <a:cubicBezTo>
                    <a:pt x="2473604" y="3596386"/>
                    <a:pt x="2494857" y="3629447"/>
                    <a:pt x="2485411" y="3657784"/>
                  </a:cubicBezTo>
                  <a:cubicBezTo>
                    <a:pt x="2483049" y="3664868"/>
                    <a:pt x="2487772" y="3674314"/>
                    <a:pt x="2480688" y="3679036"/>
                  </a:cubicBezTo>
                  <a:cubicBezTo>
                    <a:pt x="2447628" y="3700290"/>
                    <a:pt x="2452351" y="3740434"/>
                    <a:pt x="2431098" y="3766409"/>
                  </a:cubicBezTo>
                  <a:cubicBezTo>
                    <a:pt x="2426375" y="3771133"/>
                    <a:pt x="2424014" y="3780578"/>
                    <a:pt x="2424014" y="3785301"/>
                  </a:cubicBezTo>
                  <a:cubicBezTo>
                    <a:pt x="2428736" y="3825445"/>
                    <a:pt x="2414568" y="3860867"/>
                    <a:pt x="2388592" y="3891566"/>
                  </a:cubicBezTo>
                  <a:cubicBezTo>
                    <a:pt x="2390954" y="3905734"/>
                    <a:pt x="2383869" y="3915180"/>
                    <a:pt x="2376785" y="3924626"/>
                  </a:cubicBezTo>
                  <a:cubicBezTo>
                    <a:pt x="2360255" y="3926987"/>
                    <a:pt x="2357893" y="3936433"/>
                    <a:pt x="2367339" y="3948240"/>
                  </a:cubicBezTo>
                  <a:cubicBezTo>
                    <a:pt x="2364978" y="3957686"/>
                    <a:pt x="2357893" y="3967131"/>
                    <a:pt x="2357893" y="3976577"/>
                  </a:cubicBezTo>
                  <a:cubicBezTo>
                    <a:pt x="2362616" y="4026167"/>
                    <a:pt x="2336641" y="4063951"/>
                    <a:pt x="2310665" y="4101734"/>
                  </a:cubicBezTo>
                  <a:cubicBezTo>
                    <a:pt x="2296496" y="4106456"/>
                    <a:pt x="2294135" y="4113541"/>
                    <a:pt x="2303581" y="4125348"/>
                  </a:cubicBezTo>
                  <a:cubicBezTo>
                    <a:pt x="2301219" y="4141878"/>
                    <a:pt x="2277605" y="4137155"/>
                    <a:pt x="2270520" y="4148962"/>
                  </a:cubicBezTo>
                  <a:cubicBezTo>
                    <a:pt x="2270520" y="4148962"/>
                    <a:pt x="2270520" y="4148962"/>
                    <a:pt x="2270520" y="4148962"/>
                  </a:cubicBezTo>
                  <a:lnTo>
                    <a:pt x="2270520" y="4148962"/>
                  </a:lnTo>
                  <a:cubicBezTo>
                    <a:pt x="2263436" y="4165492"/>
                    <a:pt x="2251629" y="4182022"/>
                    <a:pt x="2261075" y="4205637"/>
                  </a:cubicBezTo>
                  <a:cubicBezTo>
                    <a:pt x="2263436" y="4212721"/>
                    <a:pt x="2256352" y="4217444"/>
                    <a:pt x="2246906" y="4219806"/>
                  </a:cubicBezTo>
                  <a:cubicBezTo>
                    <a:pt x="2237460" y="4203275"/>
                    <a:pt x="2232738" y="4172577"/>
                    <a:pt x="2213846" y="4170215"/>
                  </a:cubicBezTo>
                  <a:cubicBezTo>
                    <a:pt x="2211484" y="4170215"/>
                    <a:pt x="2206762" y="4170215"/>
                    <a:pt x="2204400" y="4170215"/>
                  </a:cubicBezTo>
                  <a:cubicBezTo>
                    <a:pt x="2206762" y="4170215"/>
                    <a:pt x="2209123" y="4167854"/>
                    <a:pt x="2213846" y="4170215"/>
                  </a:cubicBezTo>
                  <a:cubicBezTo>
                    <a:pt x="2232738" y="4170215"/>
                    <a:pt x="2237460" y="4200914"/>
                    <a:pt x="2246906" y="4219806"/>
                  </a:cubicBezTo>
                  <a:cubicBezTo>
                    <a:pt x="2225653" y="4224528"/>
                    <a:pt x="2223292" y="4236335"/>
                    <a:pt x="2220930" y="4255227"/>
                  </a:cubicBezTo>
                  <a:cubicBezTo>
                    <a:pt x="2216207" y="4302456"/>
                    <a:pt x="2194954" y="4342600"/>
                    <a:pt x="2185509" y="4387467"/>
                  </a:cubicBezTo>
                  <a:cubicBezTo>
                    <a:pt x="2180786" y="4420528"/>
                    <a:pt x="2157171" y="4429973"/>
                    <a:pt x="2135919" y="4448865"/>
                  </a:cubicBezTo>
                  <a:cubicBezTo>
                    <a:pt x="2145364" y="4467756"/>
                    <a:pt x="2143003" y="4486647"/>
                    <a:pt x="2143003" y="4505539"/>
                  </a:cubicBezTo>
                  <a:cubicBezTo>
                    <a:pt x="2128834" y="4505539"/>
                    <a:pt x="2112304" y="4500816"/>
                    <a:pt x="2102859" y="4510262"/>
                  </a:cubicBezTo>
                  <a:cubicBezTo>
                    <a:pt x="2076883" y="4538599"/>
                    <a:pt x="2041461" y="4540961"/>
                    <a:pt x="2001317" y="4538599"/>
                  </a:cubicBezTo>
                  <a:cubicBezTo>
                    <a:pt x="1977702" y="4538599"/>
                    <a:pt x="1965895" y="4543322"/>
                    <a:pt x="1958811" y="4557491"/>
                  </a:cubicBezTo>
                  <a:cubicBezTo>
                    <a:pt x="1965895" y="4543322"/>
                    <a:pt x="1977702" y="4536238"/>
                    <a:pt x="2001317" y="4538599"/>
                  </a:cubicBezTo>
                  <a:cubicBezTo>
                    <a:pt x="2041461" y="4540961"/>
                    <a:pt x="2076883" y="4538599"/>
                    <a:pt x="2102859" y="4510262"/>
                  </a:cubicBezTo>
                  <a:cubicBezTo>
                    <a:pt x="2112304" y="4500816"/>
                    <a:pt x="2128834" y="4505539"/>
                    <a:pt x="2143003" y="4505539"/>
                  </a:cubicBezTo>
                  <a:cubicBezTo>
                    <a:pt x="2154810" y="4526792"/>
                    <a:pt x="2161894" y="4548045"/>
                    <a:pt x="2135919" y="4562214"/>
                  </a:cubicBezTo>
                  <a:cubicBezTo>
                    <a:pt x="2128834" y="4566936"/>
                    <a:pt x="2124111" y="4574021"/>
                    <a:pt x="2124111" y="4583466"/>
                  </a:cubicBezTo>
                  <a:cubicBezTo>
                    <a:pt x="2126473" y="4599996"/>
                    <a:pt x="2112304" y="4604719"/>
                    <a:pt x="2100497" y="4609442"/>
                  </a:cubicBezTo>
                  <a:cubicBezTo>
                    <a:pt x="2062714" y="4625972"/>
                    <a:pt x="2034377" y="4651948"/>
                    <a:pt x="2010762" y="4682647"/>
                  </a:cubicBezTo>
                  <a:cubicBezTo>
                    <a:pt x="2001317" y="4685008"/>
                    <a:pt x="1991871" y="4687369"/>
                    <a:pt x="1982425" y="4689731"/>
                  </a:cubicBezTo>
                  <a:cubicBezTo>
                    <a:pt x="1958811" y="4732237"/>
                    <a:pt x="1913944" y="4758213"/>
                    <a:pt x="1873799" y="4786550"/>
                  </a:cubicBezTo>
                  <a:cubicBezTo>
                    <a:pt x="1850185" y="4803080"/>
                    <a:pt x="1824209" y="4812526"/>
                    <a:pt x="1786426" y="4805441"/>
                  </a:cubicBezTo>
                  <a:cubicBezTo>
                    <a:pt x="1753366" y="4798357"/>
                    <a:pt x="1715583" y="4791273"/>
                    <a:pt x="1682523" y="4793634"/>
                  </a:cubicBezTo>
                  <a:cubicBezTo>
                    <a:pt x="1647101" y="4795996"/>
                    <a:pt x="1616403" y="4793634"/>
                    <a:pt x="1583343" y="4786550"/>
                  </a:cubicBezTo>
                  <a:cubicBezTo>
                    <a:pt x="1583343" y="4784188"/>
                    <a:pt x="1583343" y="4781827"/>
                    <a:pt x="1585704" y="4779466"/>
                  </a:cubicBezTo>
                  <a:cubicBezTo>
                    <a:pt x="1585704" y="4781827"/>
                    <a:pt x="1583343" y="4784188"/>
                    <a:pt x="1583343" y="4786550"/>
                  </a:cubicBezTo>
                  <a:cubicBezTo>
                    <a:pt x="1580981" y="4788911"/>
                    <a:pt x="1578620" y="4793634"/>
                    <a:pt x="1576258" y="4795996"/>
                  </a:cubicBezTo>
                  <a:cubicBezTo>
                    <a:pt x="1533752" y="4810164"/>
                    <a:pt x="1486524" y="4788911"/>
                    <a:pt x="1441656" y="4793634"/>
                  </a:cubicBezTo>
                  <a:cubicBezTo>
                    <a:pt x="1427488" y="4795996"/>
                    <a:pt x="1410958" y="4803080"/>
                    <a:pt x="1394428" y="4795996"/>
                  </a:cubicBezTo>
                  <a:lnTo>
                    <a:pt x="1394428" y="4795996"/>
                  </a:lnTo>
                  <a:cubicBezTo>
                    <a:pt x="1366091" y="4803080"/>
                    <a:pt x="1316500" y="4798357"/>
                    <a:pt x="1297609" y="4784188"/>
                  </a:cubicBezTo>
                  <a:cubicBezTo>
                    <a:pt x="1283440" y="4774743"/>
                    <a:pt x="1271633" y="4762936"/>
                    <a:pt x="1259826" y="4753490"/>
                  </a:cubicBezTo>
                  <a:cubicBezTo>
                    <a:pt x="1259826" y="4753490"/>
                    <a:pt x="1259826" y="4753490"/>
                    <a:pt x="1259826" y="4751129"/>
                  </a:cubicBezTo>
                  <a:cubicBezTo>
                    <a:pt x="1259826" y="4751129"/>
                    <a:pt x="1259826" y="4751129"/>
                    <a:pt x="1259826" y="4753490"/>
                  </a:cubicBezTo>
                  <a:cubicBezTo>
                    <a:pt x="1252742" y="4751129"/>
                    <a:pt x="1243296" y="4746405"/>
                    <a:pt x="1236212" y="4744044"/>
                  </a:cubicBezTo>
                  <a:cubicBezTo>
                    <a:pt x="1236212" y="4744044"/>
                    <a:pt x="1236212" y="4744044"/>
                    <a:pt x="1236212" y="4744044"/>
                  </a:cubicBezTo>
                  <a:cubicBezTo>
                    <a:pt x="1222043" y="4744044"/>
                    <a:pt x="1217320" y="4736960"/>
                    <a:pt x="1217320" y="4725153"/>
                  </a:cubicBezTo>
                  <a:cubicBezTo>
                    <a:pt x="1226766" y="4725153"/>
                    <a:pt x="1236212" y="4727514"/>
                    <a:pt x="1238573" y="4734598"/>
                  </a:cubicBezTo>
                  <a:cubicBezTo>
                    <a:pt x="1236212" y="4727514"/>
                    <a:pt x="1229127" y="4725153"/>
                    <a:pt x="1217320" y="4725153"/>
                  </a:cubicBezTo>
                  <a:lnTo>
                    <a:pt x="1217320" y="4725153"/>
                  </a:lnTo>
                  <a:cubicBezTo>
                    <a:pt x="1200790" y="4710984"/>
                    <a:pt x="1184260" y="4696815"/>
                    <a:pt x="1167730" y="4682647"/>
                  </a:cubicBezTo>
                  <a:cubicBezTo>
                    <a:pt x="1167730" y="4670839"/>
                    <a:pt x="1165369" y="4666117"/>
                    <a:pt x="1155923" y="4668478"/>
                  </a:cubicBezTo>
                  <a:cubicBezTo>
                    <a:pt x="1163007" y="4668478"/>
                    <a:pt x="1167730" y="4673201"/>
                    <a:pt x="1167730" y="4682647"/>
                  </a:cubicBezTo>
                  <a:cubicBezTo>
                    <a:pt x="1158284" y="4682647"/>
                    <a:pt x="1151200" y="4680285"/>
                    <a:pt x="1146477" y="4670839"/>
                  </a:cubicBezTo>
                  <a:lnTo>
                    <a:pt x="1146477" y="4670839"/>
                  </a:lnTo>
                  <a:cubicBezTo>
                    <a:pt x="1108694" y="4654310"/>
                    <a:pt x="1082718" y="4628334"/>
                    <a:pt x="1056743" y="4599996"/>
                  </a:cubicBezTo>
                  <a:cubicBezTo>
                    <a:pt x="1061465" y="4590551"/>
                    <a:pt x="1068550" y="4578744"/>
                    <a:pt x="1044935" y="4581105"/>
                  </a:cubicBezTo>
                  <a:cubicBezTo>
                    <a:pt x="1018959" y="4555129"/>
                    <a:pt x="1002429" y="4524431"/>
                    <a:pt x="995345" y="4489009"/>
                  </a:cubicBezTo>
                  <a:cubicBezTo>
                    <a:pt x="1002429" y="4481925"/>
                    <a:pt x="1009514" y="4470117"/>
                    <a:pt x="1018959" y="4472479"/>
                  </a:cubicBezTo>
                  <a:cubicBezTo>
                    <a:pt x="1009514" y="4470117"/>
                    <a:pt x="1000068" y="4481925"/>
                    <a:pt x="995345" y="4489009"/>
                  </a:cubicBezTo>
                  <a:cubicBezTo>
                    <a:pt x="983538" y="4477202"/>
                    <a:pt x="976454" y="4465395"/>
                    <a:pt x="971731" y="4453587"/>
                  </a:cubicBezTo>
                  <a:cubicBezTo>
                    <a:pt x="919779" y="4455949"/>
                    <a:pt x="889080" y="4418166"/>
                    <a:pt x="851297" y="4392190"/>
                  </a:cubicBezTo>
                  <a:cubicBezTo>
                    <a:pt x="832406" y="4378022"/>
                    <a:pt x="834768" y="4363853"/>
                    <a:pt x="841852" y="4349684"/>
                  </a:cubicBezTo>
                  <a:cubicBezTo>
                    <a:pt x="841852" y="4349684"/>
                    <a:pt x="841852" y="4349684"/>
                    <a:pt x="841852" y="4349684"/>
                  </a:cubicBezTo>
                  <a:cubicBezTo>
                    <a:pt x="839490" y="4347323"/>
                    <a:pt x="837129" y="4344961"/>
                    <a:pt x="837129" y="4342600"/>
                  </a:cubicBezTo>
                  <a:cubicBezTo>
                    <a:pt x="837129" y="4342600"/>
                    <a:pt x="837129" y="4342600"/>
                    <a:pt x="837129" y="4342600"/>
                  </a:cubicBezTo>
                  <a:cubicBezTo>
                    <a:pt x="822960" y="4326070"/>
                    <a:pt x="794623" y="4314263"/>
                    <a:pt x="813515" y="4290649"/>
                  </a:cubicBezTo>
                  <a:lnTo>
                    <a:pt x="813515" y="4290649"/>
                  </a:lnTo>
                  <a:lnTo>
                    <a:pt x="813515" y="4285925"/>
                  </a:lnTo>
                  <a:lnTo>
                    <a:pt x="815876" y="4281203"/>
                  </a:lnTo>
                  <a:cubicBezTo>
                    <a:pt x="813515" y="4278841"/>
                    <a:pt x="811153" y="4274118"/>
                    <a:pt x="808792" y="4271757"/>
                  </a:cubicBezTo>
                  <a:cubicBezTo>
                    <a:pt x="820599" y="4257588"/>
                    <a:pt x="830045" y="4245781"/>
                    <a:pt x="825322" y="4229251"/>
                  </a:cubicBezTo>
                  <a:cubicBezTo>
                    <a:pt x="830045" y="4245781"/>
                    <a:pt x="820599" y="4257588"/>
                    <a:pt x="808792" y="4271757"/>
                  </a:cubicBezTo>
                  <a:cubicBezTo>
                    <a:pt x="796985" y="4250504"/>
                    <a:pt x="796985" y="4241058"/>
                    <a:pt x="813515" y="4212721"/>
                  </a:cubicBezTo>
                  <a:cubicBezTo>
                    <a:pt x="820599" y="4167854"/>
                    <a:pt x="818237" y="4120625"/>
                    <a:pt x="794623" y="4075758"/>
                  </a:cubicBezTo>
                  <a:cubicBezTo>
                    <a:pt x="792262" y="4068673"/>
                    <a:pt x="789900" y="4061589"/>
                    <a:pt x="789900" y="4054505"/>
                  </a:cubicBezTo>
                  <a:cubicBezTo>
                    <a:pt x="794623" y="4023806"/>
                    <a:pt x="811153" y="3993107"/>
                    <a:pt x="789900" y="3960047"/>
                  </a:cubicBezTo>
                  <a:cubicBezTo>
                    <a:pt x="785177" y="3952963"/>
                    <a:pt x="796985" y="3938794"/>
                    <a:pt x="804069" y="3931710"/>
                  </a:cubicBezTo>
                  <a:cubicBezTo>
                    <a:pt x="837129" y="3901012"/>
                    <a:pt x="841852" y="3858506"/>
                    <a:pt x="848936" y="3820723"/>
                  </a:cubicBezTo>
                  <a:cubicBezTo>
                    <a:pt x="853659" y="3794747"/>
                    <a:pt x="860743" y="3773494"/>
                    <a:pt x="877273" y="3754602"/>
                  </a:cubicBezTo>
                  <a:cubicBezTo>
                    <a:pt x="891442" y="3740434"/>
                    <a:pt x="893803" y="3721542"/>
                    <a:pt x="889080" y="3702651"/>
                  </a:cubicBezTo>
                  <a:cubicBezTo>
                    <a:pt x="903249" y="3702651"/>
                    <a:pt x="917418" y="3735711"/>
                    <a:pt x="929225" y="3709735"/>
                  </a:cubicBezTo>
                  <a:cubicBezTo>
                    <a:pt x="943394" y="3679036"/>
                    <a:pt x="969369" y="3653061"/>
                    <a:pt x="978815" y="3617639"/>
                  </a:cubicBezTo>
                  <a:cubicBezTo>
                    <a:pt x="981176" y="3608193"/>
                    <a:pt x="985899" y="3596386"/>
                    <a:pt x="1000068" y="3591663"/>
                  </a:cubicBezTo>
                  <a:cubicBezTo>
                    <a:pt x="1002429" y="3594025"/>
                    <a:pt x="1007152" y="3594025"/>
                    <a:pt x="1009514" y="3596386"/>
                  </a:cubicBezTo>
                  <a:cubicBezTo>
                    <a:pt x="1004791" y="3605832"/>
                    <a:pt x="1000068" y="3617639"/>
                    <a:pt x="997707" y="3627085"/>
                  </a:cubicBezTo>
                  <a:cubicBezTo>
                    <a:pt x="997707" y="3627085"/>
                    <a:pt x="997707" y="3627085"/>
                    <a:pt x="997707" y="3627085"/>
                  </a:cubicBezTo>
                  <a:cubicBezTo>
                    <a:pt x="1002429" y="3617639"/>
                    <a:pt x="1007152" y="3605832"/>
                    <a:pt x="1009514" y="3596386"/>
                  </a:cubicBezTo>
                  <a:cubicBezTo>
                    <a:pt x="1030767" y="3589302"/>
                    <a:pt x="1028405" y="356804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37851" y="3551519"/>
                    <a:pt x="1037851" y="3551519"/>
                    <a:pt x="1037851" y="3551519"/>
                  </a:cubicBezTo>
                  <a:cubicBezTo>
                    <a:pt x="1028405" y="3565687"/>
                    <a:pt x="1030767" y="3589302"/>
                    <a:pt x="1009514" y="3596386"/>
                  </a:cubicBezTo>
                  <a:cubicBezTo>
                    <a:pt x="1007152" y="3594025"/>
                    <a:pt x="1002429" y="3594025"/>
                    <a:pt x="1000068" y="3591663"/>
                  </a:cubicBezTo>
                  <a:cubicBezTo>
                    <a:pt x="1004791" y="3582218"/>
                    <a:pt x="1009514" y="3570411"/>
                    <a:pt x="1014237" y="3560965"/>
                  </a:cubicBezTo>
                  <a:cubicBezTo>
                    <a:pt x="1009514" y="3570411"/>
                    <a:pt x="1004791" y="3582218"/>
                    <a:pt x="1000068" y="3591663"/>
                  </a:cubicBezTo>
                  <a:lnTo>
                    <a:pt x="1000068" y="3591663"/>
                  </a:lnTo>
                  <a:cubicBezTo>
                    <a:pt x="985899" y="3596386"/>
                    <a:pt x="983538" y="3605832"/>
                    <a:pt x="978815" y="3617639"/>
                  </a:cubicBezTo>
                  <a:cubicBezTo>
                    <a:pt x="969369" y="3653061"/>
                    <a:pt x="943394" y="3679036"/>
                    <a:pt x="929225" y="3709735"/>
                  </a:cubicBezTo>
                  <a:cubicBezTo>
                    <a:pt x="915056" y="3738072"/>
                    <a:pt x="903249" y="3702651"/>
                    <a:pt x="889080" y="3702651"/>
                  </a:cubicBezTo>
                  <a:cubicBezTo>
                    <a:pt x="879635" y="3679036"/>
                    <a:pt x="893803" y="3664868"/>
                    <a:pt x="905611" y="3648338"/>
                  </a:cubicBezTo>
                  <a:cubicBezTo>
                    <a:pt x="922141" y="3627085"/>
                    <a:pt x="936309" y="3605832"/>
                    <a:pt x="936309" y="3575133"/>
                  </a:cubicBezTo>
                  <a:cubicBezTo>
                    <a:pt x="936309" y="3560965"/>
                    <a:pt x="945755" y="3544435"/>
                    <a:pt x="957562" y="3534989"/>
                  </a:cubicBezTo>
                  <a:cubicBezTo>
                    <a:pt x="957562" y="3534989"/>
                    <a:pt x="957562" y="3534989"/>
                    <a:pt x="957562" y="3534989"/>
                  </a:cubicBezTo>
                  <a:lnTo>
                    <a:pt x="957562" y="3534989"/>
                  </a:lnTo>
                  <a:cubicBezTo>
                    <a:pt x="959923" y="3530266"/>
                    <a:pt x="957562" y="3520820"/>
                    <a:pt x="962285" y="3518459"/>
                  </a:cubicBezTo>
                  <a:cubicBezTo>
                    <a:pt x="1011875" y="3485399"/>
                    <a:pt x="1023682" y="3433447"/>
                    <a:pt x="1037851" y="3383857"/>
                  </a:cubicBezTo>
                  <a:cubicBezTo>
                    <a:pt x="1056743" y="3317737"/>
                    <a:pt x="1063827" y="3246894"/>
                    <a:pt x="1087441" y="3183135"/>
                  </a:cubicBezTo>
                  <a:cubicBezTo>
                    <a:pt x="1113417" y="3112292"/>
                    <a:pt x="1118140" y="3039088"/>
                    <a:pt x="1146477" y="2970606"/>
                  </a:cubicBezTo>
                  <a:cubicBezTo>
                    <a:pt x="1155923" y="2949353"/>
                    <a:pt x="1160646" y="2928100"/>
                    <a:pt x="1153561" y="2902124"/>
                  </a:cubicBezTo>
                  <a:cubicBezTo>
                    <a:pt x="1151200" y="2897401"/>
                    <a:pt x="1151200" y="2890317"/>
                    <a:pt x="1153561" y="2885594"/>
                  </a:cubicBezTo>
                  <a:cubicBezTo>
                    <a:pt x="1170091" y="2840727"/>
                    <a:pt x="1165369" y="2795860"/>
                    <a:pt x="1160646" y="2748631"/>
                  </a:cubicBezTo>
                  <a:cubicBezTo>
                    <a:pt x="1155923" y="2701402"/>
                    <a:pt x="1167730" y="2654174"/>
                    <a:pt x="1158284" y="2606945"/>
                  </a:cubicBezTo>
                  <a:lnTo>
                    <a:pt x="1158284" y="2606945"/>
                  </a:lnTo>
                  <a:cubicBezTo>
                    <a:pt x="1158284" y="2606945"/>
                    <a:pt x="1158284" y="2606945"/>
                    <a:pt x="1158284" y="2606945"/>
                  </a:cubicBezTo>
                  <a:cubicBezTo>
                    <a:pt x="1146477" y="2592776"/>
                    <a:pt x="1146477" y="2578608"/>
                    <a:pt x="1151200" y="2564439"/>
                  </a:cubicBezTo>
                  <a:cubicBezTo>
                    <a:pt x="1146477" y="2552632"/>
                    <a:pt x="1144116" y="2538463"/>
                    <a:pt x="1151200" y="2526656"/>
                  </a:cubicBezTo>
                  <a:cubicBezTo>
                    <a:pt x="1160646" y="2529017"/>
                    <a:pt x="1167730" y="2540825"/>
                    <a:pt x="1174814" y="2543186"/>
                  </a:cubicBezTo>
                  <a:cubicBezTo>
                    <a:pt x="1167730" y="2540825"/>
                    <a:pt x="1158284" y="2529017"/>
                    <a:pt x="1151200" y="2526656"/>
                  </a:cubicBezTo>
                  <a:cubicBezTo>
                    <a:pt x="1127586" y="2493596"/>
                    <a:pt x="1127586" y="2453452"/>
                    <a:pt x="1113417" y="2418030"/>
                  </a:cubicBezTo>
                  <a:cubicBezTo>
                    <a:pt x="1092164" y="2366078"/>
                    <a:pt x="1087441" y="2311765"/>
                    <a:pt x="1063827" y="2262175"/>
                  </a:cubicBezTo>
                  <a:cubicBezTo>
                    <a:pt x="1061465" y="2259814"/>
                    <a:pt x="1063827" y="2255091"/>
                    <a:pt x="1066188" y="2250368"/>
                  </a:cubicBezTo>
                  <a:lnTo>
                    <a:pt x="1066188" y="2250368"/>
                  </a:lnTo>
                  <a:cubicBezTo>
                    <a:pt x="1070911" y="2248007"/>
                    <a:pt x="1075634" y="2245645"/>
                    <a:pt x="1080357" y="2245645"/>
                  </a:cubicBezTo>
                  <a:cubicBezTo>
                    <a:pt x="1075634" y="2245645"/>
                    <a:pt x="1070911" y="2248007"/>
                    <a:pt x="1066188" y="2250368"/>
                  </a:cubicBezTo>
                  <a:cubicBezTo>
                    <a:pt x="1054381" y="2191332"/>
                    <a:pt x="1007152" y="2144103"/>
                    <a:pt x="1000068" y="2082706"/>
                  </a:cubicBezTo>
                  <a:cubicBezTo>
                    <a:pt x="997707" y="2070899"/>
                    <a:pt x="990622" y="2061453"/>
                    <a:pt x="983538" y="2049646"/>
                  </a:cubicBezTo>
                  <a:cubicBezTo>
                    <a:pt x="955201" y="2009502"/>
                    <a:pt x="929225" y="1969357"/>
                    <a:pt x="917418" y="1924490"/>
                  </a:cubicBezTo>
                  <a:cubicBezTo>
                    <a:pt x="915056" y="1917405"/>
                    <a:pt x="912695" y="1910321"/>
                    <a:pt x="907972" y="1903237"/>
                  </a:cubicBezTo>
                  <a:cubicBezTo>
                    <a:pt x="867828" y="1860731"/>
                    <a:pt x="844213" y="1811141"/>
                    <a:pt x="820599" y="1761551"/>
                  </a:cubicBezTo>
                  <a:cubicBezTo>
                    <a:pt x="804069" y="1740298"/>
                    <a:pt x="782816" y="1721406"/>
                    <a:pt x="771009" y="1697792"/>
                  </a:cubicBezTo>
                  <a:lnTo>
                    <a:pt x="771009" y="1697792"/>
                  </a:lnTo>
                  <a:lnTo>
                    <a:pt x="771009" y="1697792"/>
                  </a:lnTo>
                  <a:cubicBezTo>
                    <a:pt x="766286" y="1695431"/>
                    <a:pt x="763924" y="1693069"/>
                    <a:pt x="763924" y="1688346"/>
                  </a:cubicBezTo>
                  <a:cubicBezTo>
                    <a:pt x="754479" y="1683623"/>
                    <a:pt x="752117" y="1676539"/>
                    <a:pt x="747394" y="1667093"/>
                  </a:cubicBezTo>
                  <a:cubicBezTo>
                    <a:pt x="735587" y="1643479"/>
                    <a:pt x="719057" y="1622226"/>
                    <a:pt x="700166" y="1600973"/>
                  </a:cubicBezTo>
                  <a:cubicBezTo>
                    <a:pt x="643491" y="1537214"/>
                    <a:pt x="579732" y="1478179"/>
                    <a:pt x="539588" y="1402613"/>
                  </a:cubicBezTo>
                  <a:cubicBezTo>
                    <a:pt x="539588" y="1402613"/>
                    <a:pt x="539588" y="1402613"/>
                    <a:pt x="539588" y="1402613"/>
                  </a:cubicBezTo>
                  <a:cubicBezTo>
                    <a:pt x="525419" y="1393167"/>
                    <a:pt x="511251" y="1386082"/>
                    <a:pt x="501805" y="1374275"/>
                  </a:cubicBezTo>
                  <a:lnTo>
                    <a:pt x="501805" y="1374275"/>
                  </a:ln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1805" y="1374275"/>
                    <a:pt x="501805" y="1374275"/>
                    <a:pt x="501805" y="1374275"/>
                  </a:cubicBezTo>
                  <a:cubicBezTo>
                    <a:pt x="506528" y="1362468"/>
                    <a:pt x="511251" y="1357745"/>
                    <a:pt x="520697" y="1357745"/>
                  </a:cubicBezTo>
                  <a:cubicBezTo>
                    <a:pt x="511251" y="1357745"/>
                    <a:pt x="506528" y="1362468"/>
                    <a:pt x="501805" y="1374275"/>
                  </a:cubicBezTo>
                  <a:cubicBezTo>
                    <a:pt x="480552" y="1343577"/>
                    <a:pt x="456938" y="1315239"/>
                    <a:pt x="449853" y="1279818"/>
                  </a:cubicBezTo>
                  <a:cubicBezTo>
                    <a:pt x="447492" y="1268011"/>
                    <a:pt x="440408" y="1256204"/>
                    <a:pt x="430962" y="1249119"/>
                  </a:cubicBezTo>
                  <a:cubicBezTo>
                    <a:pt x="414432" y="1237312"/>
                    <a:pt x="400263" y="1220782"/>
                    <a:pt x="390818" y="1204252"/>
                  </a:cubicBezTo>
                  <a:cubicBezTo>
                    <a:pt x="369565" y="1168830"/>
                    <a:pt x="336505" y="1142855"/>
                    <a:pt x="291637" y="1138132"/>
                  </a:cubicBezTo>
                  <a:cubicBezTo>
                    <a:pt x="277469" y="1135770"/>
                    <a:pt x="265662" y="1131048"/>
                    <a:pt x="265662" y="1116879"/>
                  </a:cubicBezTo>
                  <a:lnTo>
                    <a:pt x="265662" y="1116879"/>
                  </a:lnTo>
                  <a:cubicBezTo>
                    <a:pt x="251493" y="1109795"/>
                    <a:pt x="239686" y="1102710"/>
                    <a:pt x="225517" y="1095626"/>
                  </a:cubicBezTo>
                  <a:cubicBezTo>
                    <a:pt x="227878" y="1093264"/>
                    <a:pt x="227878" y="1093264"/>
                    <a:pt x="227878" y="1090903"/>
                  </a:cubicBezTo>
                  <a:cubicBezTo>
                    <a:pt x="227878" y="1093264"/>
                    <a:pt x="225517" y="1093264"/>
                    <a:pt x="225517" y="1095626"/>
                  </a:cubicBezTo>
                  <a:cubicBezTo>
                    <a:pt x="218433" y="1100349"/>
                    <a:pt x="208987" y="1100349"/>
                    <a:pt x="206626" y="1093264"/>
                  </a:cubicBezTo>
                  <a:cubicBezTo>
                    <a:pt x="199541" y="1074373"/>
                    <a:pt x="180650" y="1069650"/>
                    <a:pt x="166481" y="1057843"/>
                  </a:cubicBezTo>
                  <a:cubicBezTo>
                    <a:pt x="168843" y="1055482"/>
                    <a:pt x="171204" y="1050759"/>
                    <a:pt x="173566" y="1048397"/>
                  </a:cubicBezTo>
                  <a:cubicBezTo>
                    <a:pt x="171204" y="1050759"/>
                    <a:pt x="168843" y="1053120"/>
                    <a:pt x="166481" y="1057843"/>
                  </a:cubicBezTo>
                  <a:lnTo>
                    <a:pt x="164120" y="1043674"/>
                  </a:lnTo>
                  <a:cubicBezTo>
                    <a:pt x="164120" y="1043674"/>
                    <a:pt x="164120" y="1043674"/>
                    <a:pt x="164120" y="1043674"/>
                  </a:cubicBezTo>
                  <a:cubicBezTo>
                    <a:pt x="145228" y="1029506"/>
                    <a:pt x="135783" y="1010614"/>
                    <a:pt x="131060" y="989361"/>
                  </a:cubicBezTo>
                  <a:cubicBezTo>
                    <a:pt x="140505" y="975193"/>
                    <a:pt x="138144" y="961024"/>
                    <a:pt x="135783" y="944494"/>
                  </a:cubicBezTo>
                  <a:cubicBezTo>
                    <a:pt x="128698" y="913795"/>
                    <a:pt x="121614" y="878374"/>
                    <a:pt x="140505" y="852398"/>
                  </a:cubicBezTo>
                  <a:cubicBezTo>
                    <a:pt x="159397" y="826422"/>
                    <a:pt x="175927" y="798085"/>
                    <a:pt x="197180" y="772109"/>
                  </a:cubicBezTo>
                  <a:cubicBezTo>
                    <a:pt x="220794" y="743772"/>
                    <a:pt x="230240" y="729603"/>
                    <a:pt x="213710" y="710712"/>
                  </a:cubicBezTo>
                  <a:cubicBezTo>
                    <a:pt x="230240" y="727242"/>
                    <a:pt x="220794" y="743772"/>
                    <a:pt x="197180" y="772109"/>
                  </a:cubicBezTo>
                  <a:cubicBezTo>
                    <a:pt x="175927" y="798085"/>
                    <a:pt x="159397" y="826422"/>
                    <a:pt x="140505" y="852398"/>
                  </a:cubicBezTo>
                  <a:cubicBezTo>
                    <a:pt x="121614" y="878374"/>
                    <a:pt x="128698" y="913795"/>
                    <a:pt x="135783" y="944494"/>
                  </a:cubicBezTo>
                  <a:cubicBezTo>
                    <a:pt x="140505" y="961024"/>
                    <a:pt x="140505" y="975193"/>
                    <a:pt x="131060" y="989361"/>
                  </a:cubicBezTo>
                  <a:cubicBezTo>
                    <a:pt x="121614" y="968108"/>
                    <a:pt x="93277" y="956301"/>
                    <a:pt x="83831" y="932687"/>
                  </a:cubicBezTo>
                  <a:cubicBezTo>
                    <a:pt x="81470" y="932687"/>
                    <a:pt x="76747" y="930326"/>
                    <a:pt x="74385" y="930326"/>
                  </a:cubicBezTo>
                  <a:cubicBezTo>
                    <a:pt x="38964" y="916157"/>
                    <a:pt x="24795" y="892542"/>
                    <a:pt x="34241" y="861844"/>
                  </a:cubicBezTo>
                  <a:cubicBezTo>
                    <a:pt x="29518" y="842952"/>
                    <a:pt x="-1181" y="833507"/>
                    <a:pt x="8265" y="812254"/>
                  </a:cubicBezTo>
                  <a:cubicBezTo>
                    <a:pt x="-1181" y="800446"/>
                    <a:pt x="1181" y="793362"/>
                    <a:pt x="12988" y="786278"/>
                  </a:cubicBezTo>
                  <a:cubicBezTo>
                    <a:pt x="15349" y="791001"/>
                    <a:pt x="17711" y="795724"/>
                    <a:pt x="17711" y="800446"/>
                  </a:cubicBezTo>
                  <a:cubicBezTo>
                    <a:pt x="17711" y="795724"/>
                    <a:pt x="15349" y="791001"/>
                    <a:pt x="12988" y="786278"/>
                  </a:cubicBezTo>
                  <a:cubicBezTo>
                    <a:pt x="15349" y="781555"/>
                    <a:pt x="15349" y="774471"/>
                    <a:pt x="17711" y="769748"/>
                  </a:cubicBezTo>
                  <a:cubicBezTo>
                    <a:pt x="-8265" y="729603"/>
                    <a:pt x="-1181" y="691820"/>
                    <a:pt x="10626" y="654037"/>
                  </a:cubicBezTo>
                  <a:cubicBezTo>
                    <a:pt x="15349" y="639869"/>
                    <a:pt x="29518" y="637507"/>
                    <a:pt x="46048" y="639869"/>
                  </a:cubicBezTo>
                  <a:cubicBezTo>
                    <a:pt x="53132" y="639869"/>
                    <a:pt x="57855" y="637507"/>
                    <a:pt x="60217" y="632785"/>
                  </a:cubicBezTo>
                  <a:cubicBezTo>
                    <a:pt x="62578" y="625700"/>
                    <a:pt x="57855" y="618616"/>
                    <a:pt x="48409" y="613893"/>
                  </a:cubicBezTo>
                  <a:cubicBezTo>
                    <a:pt x="43687" y="611532"/>
                    <a:pt x="38964" y="609170"/>
                    <a:pt x="34241" y="606809"/>
                  </a:cubicBezTo>
                  <a:cubicBezTo>
                    <a:pt x="3542" y="590279"/>
                    <a:pt x="1181" y="580833"/>
                    <a:pt x="24795" y="561942"/>
                  </a:cubicBezTo>
                  <a:cubicBezTo>
                    <a:pt x="76747" y="521797"/>
                    <a:pt x="116891" y="472207"/>
                    <a:pt x="142867" y="413171"/>
                  </a:cubicBezTo>
                  <a:cubicBezTo>
                    <a:pt x="149951" y="399002"/>
                    <a:pt x="159397" y="387195"/>
                    <a:pt x="175927" y="380111"/>
                  </a:cubicBezTo>
                  <a:cubicBezTo>
                    <a:pt x="175927" y="380111"/>
                    <a:pt x="175927" y="380111"/>
                    <a:pt x="175927" y="380111"/>
                  </a:cubicBezTo>
                  <a:cubicBezTo>
                    <a:pt x="185373" y="370665"/>
                    <a:pt x="178288" y="356497"/>
                    <a:pt x="180650" y="344689"/>
                  </a:cubicBezTo>
                  <a:cubicBezTo>
                    <a:pt x="227878" y="363581"/>
                    <a:pt x="244409" y="358858"/>
                    <a:pt x="277469" y="330521"/>
                  </a:cubicBezTo>
                  <a:cubicBezTo>
                    <a:pt x="284553" y="323436"/>
                    <a:pt x="291637" y="311629"/>
                    <a:pt x="303445" y="309268"/>
                  </a:cubicBezTo>
                  <a:cubicBezTo>
                    <a:pt x="345950" y="299822"/>
                    <a:pt x="379010" y="269123"/>
                    <a:pt x="428600" y="271485"/>
                  </a:cubicBezTo>
                  <a:cubicBezTo>
                    <a:pt x="447492" y="271485"/>
                    <a:pt x="466384" y="257316"/>
                    <a:pt x="485275" y="245509"/>
                  </a:cubicBezTo>
                  <a:cubicBezTo>
                    <a:pt x="492359" y="240786"/>
                    <a:pt x="497082" y="231341"/>
                    <a:pt x="494721" y="221895"/>
                  </a:cubicBezTo>
                  <a:cubicBezTo>
                    <a:pt x="489998" y="205365"/>
                    <a:pt x="492359" y="186473"/>
                    <a:pt x="475829" y="172305"/>
                  </a:cubicBezTo>
                  <a:cubicBezTo>
                    <a:pt x="487636" y="160497"/>
                    <a:pt x="511251" y="165220"/>
                    <a:pt x="527781" y="151052"/>
                  </a:cubicBezTo>
                  <a:cubicBezTo>
                    <a:pt x="527781" y="151052"/>
                    <a:pt x="527781" y="151052"/>
                    <a:pt x="527781" y="151052"/>
                  </a:cubicBezTo>
                  <a:cubicBezTo>
                    <a:pt x="508889" y="165220"/>
                    <a:pt x="487636" y="160497"/>
                    <a:pt x="475829" y="172305"/>
                  </a:cubicBezTo>
                  <a:cubicBezTo>
                    <a:pt x="492359" y="186473"/>
                    <a:pt x="487636" y="205365"/>
                    <a:pt x="494721" y="221895"/>
                  </a:cubicBezTo>
                  <a:cubicBezTo>
                    <a:pt x="497082" y="231341"/>
                    <a:pt x="494721" y="240786"/>
                    <a:pt x="485275" y="245509"/>
                  </a:cubicBezTo>
                  <a:cubicBezTo>
                    <a:pt x="466384" y="254955"/>
                    <a:pt x="447492" y="271485"/>
                    <a:pt x="428600" y="271485"/>
                  </a:cubicBezTo>
                  <a:cubicBezTo>
                    <a:pt x="379010" y="269123"/>
                    <a:pt x="345950" y="299822"/>
                    <a:pt x="303445" y="309268"/>
                  </a:cubicBezTo>
                  <a:cubicBezTo>
                    <a:pt x="289276" y="311629"/>
                    <a:pt x="284553" y="323436"/>
                    <a:pt x="277469" y="330521"/>
                  </a:cubicBezTo>
                  <a:cubicBezTo>
                    <a:pt x="246770" y="361219"/>
                    <a:pt x="227878" y="363581"/>
                    <a:pt x="180650" y="344689"/>
                  </a:cubicBezTo>
                  <a:cubicBezTo>
                    <a:pt x="178288" y="328159"/>
                    <a:pt x="180650" y="316352"/>
                    <a:pt x="192457" y="304545"/>
                  </a:cubicBezTo>
                  <a:cubicBezTo>
                    <a:pt x="206626" y="302184"/>
                    <a:pt x="227878" y="311629"/>
                    <a:pt x="237324" y="302184"/>
                  </a:cubicBezTo>
                  <a:lnTo>
                    <a:pt x="237324" y="302184"/>
                  </a:lnTo>
                  <a:cubicBezTo>
                    <a:pt x="230240" y="311629"/>
                    <a:pt x="208987" y="302184"/>
                    <a:pt x="192457" y="304545"/>
                  </a:cubicBezTo>
                  <a:cubicBezTo>
                    <a:pt x="218433" y="266762"/>
                    <a:pt x="249131" y="233702"/>
                    <a:pt x="308167" y="238425"/>
                  </a:cubicBezTo>
                  <a:cubicBezTo>
                    <a:pt x="308167" y="238425"/>
                    <a:pt x="308167" y="238425"/>
                    <a:pt x="308167" y="238425"/>
                  </a:cubicBezTo>
                  <a:cubicBezTo>
                    <a:pt x="324697" y="231341"/>
                    <a:pt x="343589" y="221895"/>
                    <a:pt x="360119" y="217172"/>
                  </a:cubicBezTo>
                  <a:cubicBezTo>
                    <a:pt x="379010" y="212449"/>
                    <a:pt x="388456" y="198280"/>
                    <a:pt x="393179" y="181750"/>
                  </a:cubicBezTo>
                  <a:lnTo>
                    <a:pt x="393179" y="181750"/>
                  </a:lnTo>
                  <a:cubicBezTo>
                    <a:pt x="376649" y="177028"/>
                    <a:pt x="371926" y="165220"/>
                    <a:pt x="369565" y="151052"/>
                  </a:cubicBezTo>
                  <a:cubicBezTo>
                    <a:pt x="367203" y="129799"/>
                    <a:pt x="367203" y="108546"/>
                    <a:pt x="355396" y="92016"/>
                  </a:cubicBezTo>
                  <a:cubicBezTo>
                    <a:pt x="341227" y="70763"/>
                    <a:pt x="350673" y="58956"/>
                    <a:pt x="362480" y="47149"/>
                  </a:cubicBezTo>
                  <a:cubicBezTo>
                    <a:pt x="376649" y="30618"/>
                    <a:pt x="402625" y="25896"/>
                    <a:pt x="419155" y="7004"/>
                  </a:cubicBezTo>
                  <a:cubicBezTo>
                    <a:pt x="428600" y="-4803"/>
                    <a:pt x="447492" y="-80"/>
                    <a:pt x="464022" y="9366"/>
                  </a:cubicBezTo>
                  <a:cubicBezTo>
                    <a:pt x="499444" y="28257"/>
                    <a:pt x="539588" y="32980"/>
                    <a:pt x="575010" y="47149"/>
                  </a:cubicBezTo>
                  <a:cubicBezTo>
                    <a:pt x="584455" y="51871"/>
                    <a:pt x="593901" y="54233"/>
                    <a:pt x="603347" y="49510"/>
                  </a:cubicBezTo>
                  <a:cubicBezTo>
                    <a:pt x="643491" y="23534"/>
                    <a:pt x="688358" y="42426"/>
                    <a:pt x="733226" y="49510"/>
                  </a:cubicBezTo>
                  <a:cubicBezTo>
                    <a:pt x="742671" y="51871"/>
                    <a:pt x="754479" y="58956"/>
                    <a:pt x="763924" y="66040"/>
                  </a:cubicBezTo>
                  <a:cubicBezTo>
                    <a:pt x="789900" y="80209"/>
                    <a:pt x="815876" y="92016"/>
                    <a:pt x="846575" y="87293"/>
                  </a:cubicBezTo>
                  <a:cubicBezTo>
                    <a:pt x="870189" y="82570"/>
                    <a:pt x="896165" y="99100"/>
                    <a:pt x="922141" y="96739"/>
                  </a:cubicBezTo>
                  <a:cubicBezTo>
                    <a:pt x="941032" y="96739"/>
                    <a:pt x="962285" y="101462"/>
                    <a:pt x="983538" y="101462"/>
                  </a:cubicBezTo>
                  <a:cubicBezTo>
                    <a:pt x="1009514" y="101462"/>
                    <a:pt x="1033128" y="110907"/>
                    <a:pt x="1049658" y="134522"/>
                  </a:cubicBezTo>
                  <a:cubicBezTo>
                    <a:pt x="1066188" y="155775"/>
                    <a:pt x="1094525" y="169943"/>
                    <a:pt x="1103971" y="198280"/>
                  </a:cubicBezTo>
                  <a:cubicBezTo>
                    <a:pt x="1115778" y="214810"/>
                    <a:pt x="1139393" y="214810"/>
                    <a:pt x="1153561" y="226618"/>
                  </a:cubicBezTo>
                  <a:cubicBezTo>
                    <a:pt x="1153561" y="226618"/>
                    <a:pt x="1153561" y="226618"/>
                    <a:pt x="1153561" y="226618"/>
                  </a:cubicBezTo>
                  <a:cubicBezTo>
                    <a:pt x="1200790" y="231341"/>
                    <a:pt x="1207874" y="238425"/>
                    <a:pt x="1217320" y="278569"/>
                  </a:cubicBezTo>
                  <a:lnTo>
                    <a:pt x="1226766" y="290376"/>
                  </a:lnTo>
                  <a:cubicBezTo>
                    <a:pt x="1226766" y="290376"/>
                    <a:pt x="1226766" y="290376"/>
                    <a:pt x="1226766" y="290376"/>
                  </a:cubicBezTo>
                  <a:cubicBezTo>
                    <a:pt x="1255103" y="295099"/>
                    <a:pt x="1262187" y="321075"/>
                    <a:pt x="1281079" y="335244"/>
                  </a:cubicBezTo>
                  <a:cubicBezTo>
                    <a:pt x="1281079" y="335244"/>
                    <a:pt x="1281079" y="335244"/>
                    <a:pt x="1281079" y="335244"/>
                  </a:cubicBezTo>
                  <a:cubicBezTo>
                    <a:pt x="1304693" y="349412"/>
                    <a:pt x="1325946" y="365942"/>
                    <a:pt x="1356645" y="361219"/>
                  </a:cubicBezTo>
                  <a:cubicBezTo>
                    <a:pt x="1366091" y="358858"/>
                    <a:pt x="1375536" y="363581"/>
                    <a:pt x="1380259" y="375388"/>
                  </a:cubicBezTo>
                  <a:cubicBezTo>
                    <a:pt x="1389705" y="406087"/>
                    <a:pt x="1420403" y="427340"/>
                    <a:pt x="1432211" y="458038"/>
                  </a:cubicBezTo>
                  <a:lnTo>
                    <a:pt x="1432211" y="458038"/>
                  </a:lnTo>
                  <a:cubicBezTo>
                    <a:pt x="1458187" y="481653"/>
                    <a:pt x="1488885" y="505267"/>
                    <a:pt x="1507777" y="533604"/>
                  </a:cubicBezTo>
                  <a:cubicBezTo>
                    <a:pt x="1521945" y="552496"/>
                    <a:pt x="1538475" y="571387"/>
                    <a:pt x="1559728" y="580833"/>
                  </a:cubicBezTo>
                  <a:cubicBezTo>
                    <a:pt x="1621125" y="609170"/>
                    <a:pt x="1654186" y="661122"/>
                    <a:pt x="1691969" y="708351"/>
                  </a:cubicBezTo>
                  <a:cubicBezTo>
                    <a:pt x="1713222" y="736688"/>
                    <a:pt x="1732113" y="767386"/>
                    <a:pt x="1751004" y="798085"/>
                  </a:cubicBezTo>
                  <a:cubicBezTo>
                    <a:pt x="1739197" y="793362"/>
                    <a:pt x="1725029" y="791001"/>
                    <a:pt x="1713222" y="786278"/>
                  </a:cubicBezTo>
                  <a:cubicBezTo>
                    <a:pt x="1684884" y="772109"/>
                    <a:pt x="1661270" y="748495"/>
                    <a:pt x="1632933" y="739049"/>
                  </a:cubicBezTo>
                  <a:cubicBezTo>
                    <a:pt x="1630571" y="741411"/>
                    <a:pt x="1628210" y="743772"/>
                    <a:pt x="1628210" y="746133"/>
                  </a:cubicBezTo>
                  <a:cubicBezTo>
                    <a:pt x="1642379" y="774471"/>
                    <a:pt x="1658909" y="800446"/>
                    <a:pt x="1661270" y="831145"/>
                  </a:cubicBezTo>
                  <a:cubicBezTo>
                    <a:pt x="1661270" y="835868"/>
                    <a:pt x="1663631" y="838229"/>
                    <a:pt x="1668354" y="838229"/>
                  </a:cubicBezTo>
                  <a:cubicBezTo>
                    <a:pt x="1663631" y="838229"/>
                    <a:pt x="1661270" y="835868"/>
                    <a:pt x="1661270" y="831145"/>
                  </a:cubicBezTo>
                  <a:cubicBezTo>
                    <a:pt x="1658909" y="800446"/>
                    <a:pt x="1640017" y="774471"/>
                    <a:pt x="1628210" y="746133"/>
                  </a:cubicBezTo>
                  <a:cubicBezTo>
                    <a:pt x="1628210" y="743772"/>
                    <a:pt x="1630571" y="741411"/>
                    <a:pt x="1632933" y="739049"/>
                  </a:cubicBezTo>
                  <a:cubicBezTo>
                    <a:pt x="1663631" y="748495"/>
                    <a:pt x="1687246" y="772109"/>
                    <a:pt x="1713222" y="786278"/>
                  </a:cubicBezTo>
                  <a:cubicBezTo>
                    <a:pt x="1694330" y="798085"/>
                    <a:pt x="1677800" y="812254"/>
                    <a:pt x="1680161" y="835868"/>
                  </a:cubicBezTo>
                  <a:cubicBezTo>
                    <a:pt x="1680161" y="835868"/>
                    <a:pt x="1680161" y="835868"/>
                    <a:pt x="1680161" y="835868"/>
                  </a:cubicBezTo>
                  <a:cubicBezTo>
                    <a:pt x="1677800" y="809892"/>
                    <a:pt x="1691969" y="795724"/>
                    <a:pt x="1713222" y="786278"/>
                  </a:cubicBezTo>
                  <a:cubicBezTo>
                    <a:pt x="1725029" y="791001"/>
                    <a:pt x="1739197" y="793362"/>
                    <a:pt x="1751004" y="798085"/>
                  </a:cubicBezTo>
                  <a:cubicBezTo>
                    <a:pt x="1755727" y="798085"/>
                    <a:pt x="1758089" y="802808"/>
                    <a:pt x="1758089" y="805169"/>
                  </a:cubicBezTo>
                  <a:lnTo>
                    <a:pt x="1758089" y="805169"/>
                  </a:lnTo>
                  <a:cubicBezTo>
                    <a:pt x="1784065" y="831145"/>
                    <a:pt x="1805317" y="859482"/>
                    <a:pt x="1819486" y="892542"/>
                  </a:cubicBezTo>
                  <a:cubicBezTo>
                    <a:pt x="1800595" y="892542"/>
                    <a:pt x="1781703" y="887820"/>
                    <a:pt x="1769896" y="880735"/>
                  </a:cubicBezTo>
                  <a:cubicBezTo>
                    <a:pt x="1781703" y="890181"/>
                    <a:pt x="1800595" y="894904"/>
                    <a:pt x="1819486" y="892542"/>
                  </a:cubicBezTo>
                  <a:cubicBezTo>
                    <a:pt x="1850185" y="916157"/>
                    <a:pt x="1876161" y="942133"/>
                    <a:pt x="1883245" y="979916"/>
                  </a:cubicBezTo>
                  <a:lnTo>
                    <a:pt x="1883245" y="979916"/>
                  </a:lnTo>
                  <a:cubicBezTo>
                    <a:pt x="1890329" y="984638"/>
                    <a:pt x="1895052" y="989361"/>
                    <a:pt x="1895052" y="996446"/>
                  </a:cubicBezTo>
                  <a:cubicBezTo>
                    <a:pt x="1890329" y="998807"/>
                    <a:pt x="1885606" y="1003530"/>
                    <a:pt x="1880883" y="998807"/>
                  </a:cubicBezTo>
                  <a:cubicBezTo>
                    <a:pt x="1878522" y="996446"/>
                    <a:pt x="1876161" y="994084"/>
                    <a:pt x="1876161" y="994084"/>
                  </a:cubicBezTo>
                  <a:cubicBezTo>
                    <a:pt x="1876161" y="996446"/>
                    <a:pt x="1878522" y="998807"/>
                    <a:pt x="1880883" y="998807"/>
                  </a:cubicBezTo>
                  <a:cubicBezTo>
                    <a:pt x="1885606" y="1003530"/>
                    <a:pt x="1890329" y="998807"/>
                    <a:pt x="1895052" y="996446"/>
                  </a:cubicBezTo>
                  <a:cubicBezTo>
                    <a:pt x="1916305" y="1012976"/>
                    <a:pt x="1923389" y="1038952"/>
                    <a:pt x="1939919" y="1060204"/>
                  </a:cubicBezTo>
                  <a:cubicBezTo>
                    <a:pt x="1937558" y="1100349"/>
                    <a:pt x="1970618" y="1109795"/>
                    <a:pt x="2003678" y="1119240"/>
                  </a:cubicBezTo>
                  <a:lnTo>
                    <a:pt x="2003678" y="1119240"/>
                  </a:lnTo>
                  <a:cubicBezTo>
                    <a:pt x="1970618" y="1109795"/>
                    <a:pt x="1937558" y="1097987"/>
                    <a:pt x="1939919" y="1060204"/>
                  </a:cubicBezTo>
                  <a:cubicBezTo>
                    <a:pt x="1961172" y="1067289"/>
                    <a:pt x="1972980" y="1083819"/>
                    <a:pt x="1991871" y="1090903"/>
                  </a:cubicBezTo>
                  <a:cubicBezTo>
                    <a:pt x="2006040" y="1095626"/>
                    <a:pt x="2006040" y="1107433"/>
                    <a:pt x="2003678" y="1119240"/>
                  </a:cubicBezTo>
                  <a:cubicBezTo>
                    <a:pt x="2036738" y="1133409"/>
                    <a:pt x="2046184" y="1154662"/>
                    <a:pt x="2036738" y="1182999"/>
                  </a:cubicBezTo>
                  <a:cubicBezTo>
                    <a:pt x="2017847" y="1173553"/>
                    <a:pt x="2003678" y="1159385"/>
                    <a:pt x="1989510" y="1145216"/>
                  </a:cubicBezTo>
                  <a:cubicBezTo>
                    <a:pt x="1989510" y="1145216"/>
                    <a:pt x="1989510" y="1145216"/>
                    <a:pt x="1989510" y="1145216"/>
                  </a:cubicBezTo>
                  <a:cubicBezTo>
                    <a:pt x="2003678" y="1159385"/>
                    <a:pt x="2020208" y="1173553"/>
                    <a:pt x="2036738" y="1182999"/>
                  </a:cubicBezTo>
                  <a:cubicBezTo>
                    <a:pt x="2060353" y="1194806"/>
                    <a:pt x="2081605" y="1208975"/>
                    <a:pt x="2074521" y="1239674"/>
                  </a:cubicBezTo>
                  <a:cubicBezTo>
                    <a:pt x="2072160" y="1253842"/>
                    <a:pt x="2083967" y="1263288"/>
                    <a:pt x="2091051" y="1275095"/>
                  </a:cubicBezTo>
                  <a:cubicBezTo>
                    <a:pt x="2140641" y="1341215"/>
                    <a:pt x="2166617" y="1416781"/>
                    <a:pt x="2216207" y="1482901"/>
                  </a:cubicBezTo>
                  <a:cubicBezTo>
                    <a:pt x="2251629" y="1527769"/>
                    <a:pt x="2249268" y="1582082"/>
                    <a:pt x="2291773" y="1622226"/>
                  </a:cubicBezTo>
                  <a:cubicBezTo>
                    <a:pt x="2294135" y="1624587"/>
                    <a:pt x="2296496" y="1629310"/>
                    <a:pt x="2294135" y="1629310"/>
                  </a:cubicBezTo>
                  <a:cubicBezTo>
                    <a:pt x="2282327" y="1669455"/>
                    <a:pt x="2317749" y="1704876"/>
                    <a:pt x="2322472" y="1742659"/>
                  </a:cubicBezTo>
                  <a:cubicBezTo>
                    <a:pt x="2322472" y="1745021"/>
                    <a:pt x="2320111" y="1749744"/>
                    <a:pt x="2320111" y="1749744"/>
                  </a:cubicBezTo>
                  <a:cubicBezTo>
                    <a:pt x="2322472" y="1747382"/>
                    <a:pt x="2322472" y="1745021"/>
                    <a:pt x="2322472" y="1742659"/>
                  </a:cubicBezTo>
                  <a:cubicBezTo>
                    <a:pt x="2353171" y="1766274"/>
                    <a:pt x="2386231" y="1789888"/>
                    <a:pt x="2381508" y="1832394"/>
                  </a:cubicBezTo>
                  <a:lnTo>
                    <a:pt x="2381508" y="1832394"/>
                  </a:lnTo>
                  <a:cubicBezTo>
                    <a:pt x="2367339" y="1834755"/>
                    <a:pt x="2355532" y="1830032"/>
                    <a:pt x="2343725" y="1825309"/>
                  </a:cubicBezTo>
                  <a:cubicBezTo>
                    <a:pt x="2353171" y="1832394"/>
                    <a:pt x="2367339" y="1834755"/>
                    <a:pt x="2381508" y="1832394"/>
                  </a:cubicBezTo>
                  <a:cubicBezTo>
                    <a:pt x="2388592" y="1851285"/>
                    <a:pt x="2400399" y="1867815"/>
                    <a:pt x="2402761" y="1886707"/>
                  </a:cubicBezTo>
                  <a:cubicBezTo>
                    <a:pt x="2400399" y="1891430"/>
                    <a:pt x="2400399" y="1893791"/>
                    <a:pt x="2398038" y="1898514"/>
                  </a:cubicBezTo>
                  <a:cubicBezTo>
                    <a:pt x="2400399" y="1893791"/>
                    <a:pt x="2400399" y="1891430"/>
                    <a:pt x="2402761" y="1886707"/>
                  </a:cubicBezTo>
                  <a:cubicBezTo>
                    <a:pt x="2421652" y="1900876"/>
                    <a:pt x="2428736" y="1917405"/>
                    <a:pt x="2421652" y="1941020"/>
                  </a:cubicBezTo>
                  <a:cubicBezTo>
                    <a:pt x="2421652" y="1941020"/>
                    <a:pt x="2421652" y="1941020"/>
                    <a:pt x="2421652" y="1941020"/>
                  </a:cubicBezTo>
                  <a:cubicBezTo>
                    <a:pt x="2426375" y="1957550"/>
                    <a:pt x="2442905" y="1974080"/>
                    <a:pt x="2433460" y="1992972"/>
                  </a:cubicBezTo>
                  <a:lnTo>
                    <a:pt x="2433460" y="1992972"/>
                  </a:lnTo>
                  <a:lnTo>
                    <a:pt x="2433460" y="1992972"/>
                  </a:lnTo>
                  <a:cubicBezTo>
                    <a:pt x="2475965" y="2052007"/>
                    <a:pt x="2483049" y="2120489"/>
                    <a:pt x="2511387" y="2181886"/>
                  </a:cubicBezTo>
                  <a:cubicBezTo>
                    <a:pt x="2537363" y="2240922"/>
                    <a:pt x="2542085" y="2299958"/>
                    <a:pt x="2549170" y="2358994"/>
                  </a:cubicBezTo>
                  <a:cubicBezTo>
                    <a:pt x="2553893" y="2389693"/>
                    <a:pt x="2563338" y="2418030"/>
                    <a:pt x="2572784" y="2448729"/>
                  </a:cubicBezTo>
                  <a:cubicBezTo>
                    <a:pt x="2577507" y="2469982"/>
                    <a:pt x="2572784" y="2488873"/>
                    <a:pt x="2575146" y="2507765"/>
                  </a:cubicBezTo>
                  <a:cubicBezTo>
                    <a:pt x="2582230" y="2571523"/>
                    <a:pt x="2598760" y="2632920"/>
                    <a:pt x="2591676" y="2696679"/>
                  </a:cubicBezTo>
                  <a:lnTo>
                    <a:pt x="2591676" y="2696679"/>
                  </a:lnTo>
                  <a:cubicBezTo>
                    <a:pt x="2603483" y="2708487"/>
                    <a:pt x="2603483" y="2720294"/>
                    <a:pt x="2596398" y="2732101"/>
                  </a:cubicBezTo>
                  <a:cubicBezTo>
                    <a:pt x="2582230" y="2748631"/>
                    <a:pt x="2584591" y="2769884"/>
                    <a:pt x="2582230" y="2791137"/>
                  </a:cubicBezTo>
                  <a:cubicBezTo>
                    <a:pt x="2598760" y="2805305"/>
                    <a:pt x="2603483" y="2821835"/>
                    <a:pt x="2608206" y="2840727"/>
                  </a:cubicBezTo>
                  <a:cubicBezTo>
                    <a:pt x="2629458" y="2911570"/>
                    <a:pt x="2615290" y="2980052"/>
                    <a:pt x="2605844" y="3050895"/>
                  </a:cubicBezTo>
                  <a:cubicBezTo>
                    <a:pt x="2605844" y="3050895"/>
                    <a:pt x="2605844" y="3050895"/>
                    <a:pt x="2605844" y="3050895"/>
                  </a:cubicBezTo>
                  <a:close/>
                  <a:moveTo>
                    <a:pt x="435685" y="172305"/>
                  </a:moveTo>
                  <a:cubicBezTo>
                    <a:pt x="435685" y="172305"/>
                    <a:pt x="435685" y="172305"/>
                    <a:pt x="435685" y="172305"/>
                  </a:cubicBezTo>
                  <a:cubicBezTo>
                    <a:pt x="430962" y="174666"/>
                    <a:pt x="426239" y="177028"/>
                    <a:pt x="421516" y="179389"/>
                  </a:cubicBezTo>
                  <a:cubicBezTo>
                    <a:pt x="426239" y="177028"/>
                    <a:pt x="430962" y="174666"/>
                    <a:pt x="435685" y="172305"/>
                  </a:cubicBezTo>
                  <a:close/>
                  <a:moveTo>
                    <a:pt x="494721" y="77847"/>
                  </a:moveTo>
                  <a:cubicBezTo>
                    <a:pt x="475829" y="73124"/>
                    <a:pt x="459299" y="66040"/>
                    <a:pt x="440408" y="63679"/>
                  </a:cubicBezTo>
                  <a:cubicBezTo>
                    <a:pt x="438046" y="73124"/>
                    <a:pt x="428600" y="80209"/>
                    <a:pt x="433323" y="94377"/>
                  </a:cubicBezTo>
                  <a:cubicBezTo>
                    <a:pt x="438046" y="110907"/>
                    <a:pt x="426239" y="125076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16793" y="139244"/>
                    <a:pt x="416793" y="139244"/>
                    <a:pt x="416793" y="139244"/>
                  </a:cubicBezTo>
                  <a:cubicBezTo>
                    <a:pt x="426239" y="125076"/>
                    <a:pt x="438046" y="110907"/>
                    <a:pt x="433323" y="94377"/>
                  </a:cubicBezTo>
                  <a:cubicBezTo>
                    <a:pt x="428600" y="80209"/>
                    <a:pt x="438046" y="73124"/>
                    <a:pt x="440408" y="63679"/>
                  </a:cubicBezTo>
                  <a:cubicBezTo>
                    <a:pt x="459299" y="66040"/>
                    <a:pt x="475829" y="73124"/>
                    <a:pt x="494721" y="77847"/>
                  </a:cubicBezTo>
                  <a:close/>
                  <a:moveTo>
                    <a:pt x="178288" y="384834"/>
                  </a:moveTo>
                  <a:cubicBezTo>
                    <a:pt x="180650" y="389557"/>
                    <a:pt x="180650" y="394280"/>
                    <a:pt x="183011" y="399002"/>
                  </a:cubicBezTo>
                  <a:cubicBezTo>
                    <a:pt x="204264" y="422617"/>
                    <a:pt x="204264" y="446231"/>
                    <a:pt x="192457" y="469845"/>
                  </a:cubicBezTo>
                  <a:cubicBezTo>
                    <a:pt x="192457" y="469845"/>
                    <a:pt x="192457" y="469845"/>
                    <a:pt x="192457" y="469845"/>
                  </a:cubicBezTo>
                  <a:cubicBezTo>
                    <a:pt x="201903" y="446231"/>
                    <a:pt x="201903" y="422617"/>
                    <a:pt x="183011" y="399002"/>
                  </a:cubicBezTo>
                  <a:cubicBezTo>
                    <a:pt x="183011" y="394280"/>
                    <a:pt x="180650" y="389557"/>
                    <a:pt x="178288" y="384834"/>
                  </a:cubicBezTo>
                  <a:close/>
                  <a:moveTo>
                    <a:pt x="131060" y="491098"/>
                  </a:moveTo>
                  <a:cubicBezTo>
                    <a:pt x="131060" y="495821"/>
                    <a:pt x="133421" y="500544"/>
                    <a:pt x="133421" y="505267"/>
                  </a:cubicBezTo>
                  <a:cubicBezTo>
                    <a:pt x="133421" y="500544"/>
                    <a:pt x="131060" y="495821"/>
                    <a:pt x="131060" y="491098"/>
                  </a:cubicBezTo>
                  <a:cubicBezTo>
                    <a:pt x="131060" y="488737"/>
                    <a:pt x="138144" y="486376"/>
                    <a:pt x="140505" y="484014"/>
                  </a:cubicBezTo>
                  <a:cubicBezTo>
                    <a:pt x="138144" y="486376"/>
                    <a:pt x="131060" y="488737"/>
                    <a:pt x="131060" y="491098"/>
                  </a:cubicBezTo>
                  <a:close/>
                  <a:moveTo>
                    <a:pt x="123975" y="554857"/>
                  </a:moveTo>
                  <a:cubicBezTo>
                    <a:pt x="123975" y="552496"/>
                    <a:pt x="123975" y="552496"/>
                    <a:pt x="126337" y="550134"/>
                  </a:cubicBezTo>
                  <a:cubicBezTo>
                    <a:pt x="128698" y="545411"/>
                    <a:pt x="128698" y="540689"/>
                    <a:pt x="131060" y="535966"/>
                  </a:cubicBezTo>
                  <a:cubicBezTo>
                    <a:pt x="131060" y="540689"/>
                    <a:pt x="128698" y="545411"/>
                    <a:pt x="126337" y="550134"/>
                  </a:cubicBezTo>
                  <a:cubicBezTo>
                    <a:pt x="123975" y="552496"/>
                    <a:pt x="123975" y="552496"/>
                    <a:pt x="123975" y="554857"/>
                  </a:cubicBezTo>
                  <a:close/>
                  <a:moveTo>
                    <a:pt x="81470" y="892542"/>
                  </a:moveTo>
                  <a:cubicBezTo>
                    <a:pt x="79108" y="885458"/>
                    <a:pt x="72024" y="878374"/>
                    <a:pt x="64940" y="871290"/>
                  </a:cubicBezTo>
                  <a:cubicBezTo>
                    <a:pt x="62578" y="866567"/>
                    <a:pt x="60217" y="864205"/>
                    <a:pt x="57855" y="861844"/>
                  </a:cubicBezTo>
                  <a:cubicBezTo>
                    <a:pt x="60217" y="864205"/>
                    <a:pt x="62578" y="868928"/>
                    <a:pt x="64940" y="871290"/>
                  </a:cubicBezTo>
                  <a:cubicBezTo>
                    <a:pt x="60217" y="873651"/>
                    <a:pt x="57855" y="873651"/>
                    <a:pt x="53132" y="871290"/>
                  </a:cubicBezTo>
                  <a:cubicBezTo>
                    <a:pt x="55494" y="873651"/>
                    <a:pt x="60217" y="873651"/>
                    <a:pt x="64940" y="871290"/>
                  </a:cubicBezTo>
                  <a:cubicBezTo>
                    <a:pt x="72024" y="878374"/>
                    <a:pt x="79108" y="885458"/>
                    <a:pt x="81470" y="892542"/>
                  </a:cubicBezTo>
                  <a:close/>
                  <a:moveTo>
                    <a:pt x="208987" y="491098"/>
                  </a:moveTo>
                  <a:cubicBezTo>
                    <a:pt x="216071" y="512351"/>
                    <a:pt x="206626" y="533604"/>
                    <a:pt x="197180" y="547773"/>
                  </a:cubicBezTo>
                  <a:cubicBezTo>
                    <a:pt x="187734" y="564303"/>
                    <a:pt x="171204" y="578472"/>
                    <a:pt x="159397" y="595002"/>
                  </a:cubicBezTo>
                  <a:cubicBezTo>
                    <a:pt x="154674" y="599724"/>
                    <a:pt x="147590" y="597363"/>
                    <a:pt x="142867" y="597363"/>
                  </a:cubicBezTo>
                  <a:cubicBezTo>
                    <a:pt x="149951" y="573749"/>
                    <a:pt x="147590" y="547773"/>
                    <a:pt x="161758" y="524158"/>
                  </a:cubicBezTo>
                  <a:cubicBezTo>
                    <a:pt x="164120" y="519436"/>
                    <a:pt x="164120" y="517074"/>
                    <a:pt x="166481" y="512351"/>
                  </a:cubicBezTo>
                  <a:cubicBezTo>
                    <a:pt x="166481" y="517074"/>
                    <a:pt x="164120" y="519436"/>
                    <a:pt x="161758" y="524158"/>
                  </a:cubicBezTo>
                  <a:cubicBezTo>
                    <a:pt x="149951" y="547773"/>
                    <a:pt x="149951" y="573749"/>
                    <a:pt x="142867" y="597363"/>
                  </a:cubicBezTo>
                  <a:cubicBezTo>
                    <a:pt x="138144" y="595002"/>
                    <a:pt x="135783" y="592640"/>
                    <a:pt x="131060" y="592640"/>
                  </a:cubicBezTo>
                  <a:cubicBezTo>
                    <a:pt x="128698" y="590279"/>
                    <a:pt x="126337" y="585556"/>
                    <a:pt x="123975" y="580833"/>
                  </a:cubicBezTo>
                  <a:cubicBezTo>
                    <a:pt x="126337" y="585556"/>
                    <a:pt x="126337" y="587917"/>
                    <a:pt x="131060" y="592640"/>
                  </a:cubicBezTo>
                  <a:cubicBezTo>
                    <a:pt x="128698" y="620977"/>
                    <a:pt x="93277" y="623339"/>
                    <a:pt x="83831" y="646953"/>
                  </a:cubicBezTo>
                  <a:lnTo>
                    <a:pt x="83831" y="646953"/>
                  </a:lnTo>
                  <a:cubicBezTo>
                    <a:pt x="83831" y="646953"/>
                    <a:pt x="83831" y="646953"/>
                    <a:pt x="83831" y="646953"/>
                  </a:cubicBezTo>
                  <a:cubicBezTo>
                    <a:pt x="90915" y="623339"/>
                    <a:pt x="128698" y="620977"/>
                    <a:pt x="131060" y="592640"/>
                  </a:cubicBezTo>
                  <a:cubicBezTo>
                    <a:pt x="135783" y="595002"/>
                    <a:pt x="138144" y="597363"/>
                    <a:pt x="142867" y="597363"/>
                  </a:cubicBezTo>
                  <a:cubicBezTo>
                    <a:pt x="149951" y="597363"/>
                    <a:pt x="157035" y="599724"/>
                    <a:pt x="159397" y="595002"/>
                  </a:cubicBezTo>
                  <a:cubicBezTo>
                    <a:pt x="171204" y="578472"/>
                    <a:pt x="187734" y="564303"/>
                    <a:pt x="197180" y="547773"/>
                  </a:cubicBezTo>
                  <a:cubicBezTo>
                    <a:pt x="206626" y="533604"/>
                    <a:pt x="216071" y="512351"/>
                    <a:pt x="208987" y="491098"/>
                  </a:cubicBezTo>
                  <a:close/>
                  <a:moveTo>
                    <a:pt x="230240" y="1050759"/>
                  </a:moveTo>
                  <a:cubicBezTo>
                    <a:pt x="227878" y="1043674"/>
                    <a:pt x="220794" y="1038952"/>
                    <a:pt x="213710" y="1034229"/>
                  </a:cubicBezTo>
                  <a:cubicBezTo>
                    <a:pt x="211348" y="1034229"/>
                    <a:pt x="208987" y="1034229"/>
                    <a:pt x="208987" y="1031867"/>
                  </a:cubicBezTo>
                  <a:cubicBezTo>
                    <a:pt x="211348" y="1031867"/>
                    <a:pt x="213710" y="1031867"/>
                    <a:pt x="213710" y="1034229"/>
                  </a:cubicBezTo>
                  <a:cubicBezTo>
                    <a:pt x="208987" y="1043674"/>
                    <a:pt x="206626" y="1050759"/>
                    <a:pt x="211348" y="1055482"/>
                  </a:cubicBezTo>
                  <a:cubicBezTo>
                    <a:pt x="208987" y="1050759"/>
                    <a:pt x="211348" y="1041313"/>
                    <a:pt x="213710" y="1034229"/>
                  </a:cubicBezTo>
                  <a:cubicBezTo>
                    <a:pt x="220794" y="1038952"/>
                    <a:pt x="225517" y="1043674"/>
                    <a:pt x="230240" y="1050759"/>
                  </a:cubicBezTo>
                  <a:close/>
                  <a:moveTo>
                    <a:pt x="1011875" y="3506652"/>
                  </a:moveTo>
                  <a:lnTo>
                    <a:pt x="1011875" y="3506652"/>
                  </a:lnTo>
                  <a:cubicBezTo>
                    <a:pt x="1021321" y="3513736"/>
                    <a:pt x="1014237" y="3523182"/>
                    <a:pt x="1016598" y="3532628"/>
                  </a:cubicBezTo>
                  <a:cubicBezTo>
                    <a:pt x="1016598" y="3523182"/>
                    <a:pt x="1021321" y="3511375"/>
                    <a:pt x="1011875" y="3506652"/>
                  </a:cubicBezTo>
                  <a:close/>
                  <a:moveTo>
                    <a:pt x="2494857" y="2583330"/>
                  </a:moveTo>
                  <a:cubicBezTo>
                    <a:pt x="2494857" y="2583330"/>
                    <a:pt x="2494857" y="2583330"/>
                    <a:pt x="2494857" y="2583330"/>
                  </a:cubicBezTo>
                  <a:cubicBezTo>
                    <a:pt x="2509025" y="2559716"/>
                    <a:pt x="2511387" y="2533740"/>
                    <a:pt x="2499579" y="2507765"/>
                  </a:cubicBezTo>
                  <a:cubicBezTo>
                    <a:pt x="2509025" y="2533740"/>
                    <a:pt x="2509025" y="2559716"/>
                    <a:pt x="2494857" y="2583330"/>
                  </a:cubicBezTo>
                  <a:close/>
                  <a:moveTo>
                    <a:pt x="2475965" y="2328295"/>
                  </a:moveTo>
                  <a:cubicBezTo>
                    <a:pt x="2497218" y="2344825"/>
                    <a:pt x="2499579" y="2368440"/>
                    <a:pt x="2499579" y="2392054"/>
                  </a:cubicBezTo>
                  <a:cubicBezTo>
                    <a:pt x="2499579" y="2425114"/>
                    <a:pt x="2499579" y="2458174"/>
                    <a:pt x="2490134" y="2488873"/>
                  </a:cubicBezTo>
                  <a:lnTo>
                    <a:pt x="2490134" y="2488873"/>
                  </a:lnTo>
                  <a:cubicBezTo>
                    <a:pt x="2499579" y="2458174"/>
                    <a:pt x="2499579" y="2422753"/>
                    <a:pt x="2499579" y="2392054"/>
                  </a:cubicBezTo>
                  <a:cubicBezTo>
                    <a:pt x="2501941" y="2370801"/>
                    <a:pt x="2497218" y="2347187"/>
                    <a:pt x="2475965" y="2328295"/>
                  </a:cubicBezTo>
                  <a:close/>
                  <a:moveTo>
                    <a:pt x="2376785" y="2004779"/>
                  </a:moveTo>
                  <a:cubicBezTo>
                    <a:pt x="2386231" y="2009502"/>
                    <a:pt x="2390954" y="2016586"/>
                    <a:pt x="2388592" y="2028393"/>
                  </a:cubicBezTo>
                  <a:cubicBezTo>
                    <a:pt x="2383869" y="2059092"/>
                    <a:pt x="2393315" y="2087429"/>
                    <a:pt x="2409845" y="2113405"/>
                  </a:cubicBezTo>
                  <a:cubicBezTo>
                    <a:pt x="2442905" y="2162995"/>
                    <a:pt x="2442905" y="2212585"/>
                    <a:pt x="2428736" y="2262175"/>
                  </a:cubicBezTo>
                  <a:cubicBezTo>
                    <a:pt x="2426375" y="2259814"/>
                    <a:pt x="2421652" y="2259814"/>
                    <a:pt x="2419291" y="2257452"/>
                  </a:cubicBezTo>
                  <a:cubicBezTo>
                    <a:pt x="2419291" y="2257452"/>
                    <a:pt x="2419291" y="2257452"/>
                    <a:pt x="2419291" y="2257452"/>
                  </a:cubicBezTo>
                  <a:cubicBezTo>
                    <a:pt x="2421652" y="2259814"/>
                    <a:pt x="2426375" y="2259814"/>
                    <a:pt x="2428736" y="2262175"/>
                  </a:cubicBezTo>
                  <a:cubicBezTo>
                    <a:pt x="2428736" y="2271621"/>
                    <a:pt x="2433460" y="2278705"/>
                    <a:pt x="2440544" y="2285789"/>
                  </a:cubicBezTo>
                  <a:lnTo>
                    <a:pt x="2440544" y="2285789"/>
                  </a:lnTo>
                  <a:cubicBezTo>
                    <a:pt x="2454712" y="2290512"/>
                    <a:pt x="2466520" y="2297597"/>
                    <a:pt x="2461797" y="2314127"/>
                  </a:cubicBezTo>
                  <a:cubicBezTo>
                    <a:pt x="2461797" y="2314127"/>
                    <a:pt x="2461797" y="2314127"/>
                    <a:pt x="2461797" y="2314127"/>
                  </a:cubicBezTo>
                  <a:cubicBezTo>
                    <a:pt x="2466520" y="2297597"/>
                    <a:pt x="2454712" y="2292874"/>
                    <a:pt x="2440544" y="2285789"/>
                  </a:cubicBezTo>
                  <a:cubicBezTo>
                    <a:pt x="2433460" y="2278705"/>
                    <a:pt x="2428736" y="2271621"/>
                    <a:pt x="2428736" y="2262175"/>
                  </a:cubicBezTo>
                  <a:cubicBezTo>
                    <a:pt x="2442905" y="2212585"/>
                    <a:pt x="2442905" y="2162995"/>
                    <a:pt x="2409845" y="2113405"/>
                  </a:cubicBezTo>
                  <a:cubicBezTo>
                    <a:pt x="2393315" y="2087429"/>
                    <a:pt x="2381508" y="2059092"/>
                    <a:pt x="2388592" y="2028393"/>
                  </a:cubicBezTo>
                  <a:cubicBezTo>
                    <a:pt x="2390954" y="2016586"/>
                    <a:pt x="2386231" y="2009502"/>
                    <a:pt x="2376785" y="2004779"/>
                  </a:cubicBezTo>
                  <a:cubicBezTo>
                    <a:pt x="2376785" y="2002417"/>
                    <a:pt x="2379146" y="2000056"/>
                    <a:pt x="2379146" y="1997694"/>
                  </a:cubicBezTo>
                  <a:cubicBezTo>
                    <a:pt x="2381508" y="1992972"/>
                    <a:pt x="2383869" y="1988249"/>
                    <a:pt x="2386231" y="1983526"/>
                  </a:cubicBezTo>
                  <a:lnTo>
                    <a:pt x="2386231" y="1983526"/>
                  </a:lnTo>
                  <a:lnTo>
                    <a:pt x="2386231" y="1983526"/>
                  </a:lnTo>
                  <a:cubicBezTo>
                    <a:pt x="2383869" y="1988249"/>
                    <a:pt x="2381508" y="1992972"/>
                    <a:pt x="2379146" y="1997694"/>
                  </a:cubicBezTo>
                  <a:cubicBezTo>
                    <a:pt x="2379146" y="2000056"/>
                    <a:pt x="2376785" y="2002417"/>
                    <a:pt x="2376785" y="2004779"/>
                  </a:cubicBezTo>
                  <a:close/>
                  <a:moveTo>
                    <a:pt x="2362616" y="2077983"/>
                  </a:moveTo>
                  <a:cubicBezTo>
                    <a:pt x="2362616" y="2080345"/>
                    <a:pt x="2362616" y="2080345"/>
                    <a:pt x="2362616" y="2082706"/>
                  </a:cubicBezTo>
                  <a:cubicBezTo>
                    <a:pt x="2362616" y="2082706"/>
                    <a:pt x="2362616" y="2082706"/>
                    <a:pt x="2362616" y="2082706"/>
                  </a:cubicBezTo>
                  <a:cubicBezTo>
                    <a:pt x="2393315" y="2113405"/>
                    <a:pt x="2409845" y="2144103"/>
                    <a:pt x="2412206" y="2177163"/>
                  </a:cubicBezTo>
                  <a:cubicBezTo>
                    <a:pt x="2409845" y="2144103"/>
                    <a:pt x="2393315" y="2111043"/>
                    <a:pt x="2362616" y="2082706"/>
                  </a:cubicBezTo>
                  <a:cubicBezTo>
                    <a:pt x="2364978" y="2080345"/>
                    <a:pt x="2364978" y="2080345"/>
                    <a:pt x="2362616" y="2077983"/>
                  </a:cubicBezTo>
                  <a:close/>
                  <a:moveTo>
                    <a:pt x="2407484" y="2231477"/>
                  </a:moveTo>
                  <a:cubicBezTo>
                    <a:pt x="2407484" y="2231477"/>
                    <a:pt x="2407484" y="2231477"/>
                    <a:pt x="2407484" y="2231477"/>
                  </a:cubicBezTo>
                  <a:cubicBezTo>
                    <a:pt x="2409845" y="2224392"/>
                    <a:pt x="2412206" y="2217308"/>
                    <a:pt x="2412206" y="2210224"/>
                  </a:cubicBezTo>
                  <a:cubicBezTo>
                    <a:pt x="2412206" y="2217308"/>
                    <a:pt x="2409845" y="2224392"/>
                    <a:pt x="2407484" y="2231477"/>
                  </a:cubicBezTo>
                  <a:close/>
                  <a:moveTo>
                    <a:pt x="2353171" y="2030754"/>
                  </a:moveTo>
                  <a:cubicBezTo>
                    <a:pt x="2355532" y="2033116"/>
                    <a:pt x="2357893" y="2033116"/>
                    <a:pt x="2360255" y="2035477"/>
                  </a:cubicBezTo>
                  <a:cubicBezTo>
                    <a:pt x="2360255" y="2035477"/>
                    <a:pt x="2360255" y="2035477"/>
                    <a:pt x="2360255" y="2035477"/>
                  </a:cubicBezTo>
                  <a:cubicBezTo>
                    <a:pt x="2357893" y="2035477"/>
                    <a:pt x="2355532" y="2033116"/>
                    <a:pt x="2353171" y="2030754"/>
                  </a:cubicBezTo>
                  <a:close/>
                  <a:moveTo>
                    <a:pt x="2343725" y="2009502"/>
                  </a:moveTo>
                  <a:cubicBezTo>
                    <a:pt x="2343725" y="2011863"/>
                    <a:pt x="2343725" y="2014224"/>
                    <a:pt x="2343725" y="2016586"/>
                  </a:cubicBezTo>
                  <a:cubicBezTo>
                    <a:pt x="2343725" y="2016586"/>
                    <a:pt x="2343725" y="2014224"/>
                    <a:pt x="2343725" y="2009502"/>
                  </a:cubicBezTo>
                  <a:lnTo>
                    <a:pt x="2343725" y="2009502"/>
                  </a:lnTo>
                  <a:close/>
                  <a:moveTo>
                    <a:pt x="2289412" y="1870177"/>
                  </a:moveTo>
                  <a:cubicBezTo>
                    <a:pt x="2303581" y="1905598"/>
                    <a:pt x="2327195" y="1936297"/>
                    <a:pt x="2336641" y="1974080"/>
                  </a:cubicBezTo>
                  <a:cubicBezTo>
                    <a:pt x="2336641" y="1974080"/>
                    <a:pt x="2336641" y="1976441"/>
                    <a:pt x="2336641" y="1976441"/>
                  </a:cubicBezTo>
                  <a:cubicBezTo>
                    <a:pt x="2336641" y="1976441"/>
                    <a:pt x="2336641" y="1974080"/>
                    <a:pt x="2336641" y="1974080"/>
                  </a:cubicBezTo>
                  <a:cubicBezTo>
                    <a:pt x="2324833" y="1936297"/>
                    <a:pt x="2303581" y="1903237"/>
                    <a:pt x="2289412" y="1870177"/>
                  </a:cubicBezTo>
                  <a:close/>
                  <a:moveTo>
                    <a:pt x="2279966" y="1752105"/>
                  </a:move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ubicBezTo>
                    <a:pt x="2279966" y="1749744"/>
                    <a:pt x="2279966" y="1749744"/>
                    <a:pt x="2279966" y="1752105"/>
                  </a:cubicBezTo>
                  <a:close/>
                  <a:moveTo>
                    <a:pt x="2272882" y="1792250"/>
                  </a:moveTo>
                  <a:cubicBezTo>
                    <a:pt x="2272882" y="1792250"/>
                    <a:pt x="2272882" y="1792250"/>
                    <a:pt x="2272882" y="1792250"/>
                  </a:cubicBezTo>
                  <a:cubicBezTo>
                    <a:pt x="2265797" y="1808779"/>
                    <a:pt x="2272882" y="1822948"/>
                    <a:pt x="2277605" y="1839478"/>
                  </a:cubicBezTo>
                  <a:cubicBezTo>
                    <a:pt x="2272882" y="1822948"/>
                    <a:pt x="2265797" y="1808779"/>
                    <a:pt x="2272882" y="1792250"/>
                  </a:cubicBezTo>
                  <a:close/>
                  <a:moveTo>
                    <a:pt x="2272882" y="1766274"/>
                  </a:moveTo>
                  <a:cubicBezTo>
                    <a:pt x="2270520" y="1768635"/>
                    <a:pt x="2270520" y="1770997"/>
                    <a:pt x="2268159" y="1773358"/>
                  </a:cubicBezTo>
                  <a:cubicBezTo>
                    <a:pt x="2270520" y="1768635"/>
                    <a:pt x="2270520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2882" y="1766274"/>
                    <a:pt x="2272882" y="1766274"/>
                  </a:cubicBezTo>
                  <a:cubicBezTo>
                    <a:pt x="2272882" y="1766274"/>
                    <a:pt x="2270520" y="1766274"/>
                    <a:pt x="2270520" y="1766274"/>
                  </a:cubicBezTo>
                  <a:cubicBezTo>
                    <a:pt x="2270520" y="1766274"/>
                    <a:pt x="2272882" y="1766274"/>
                    <a:pt x="2272882" y="1766274"/>
                  </a:cubicBezTo>
                  <a:close/>
                  <a:moveTo>
                    <a:pt x="2246906" y="1726129"/>
                  </a:moveTo>
                  <a:cubicBezTo>
                    <a:pt x="2244545" y="1730852"/>
                    <a:pt x="2242183" y="1735575"/>
                    <a:pt x="2239822" y="1742659"/>
                  </a:cubicBezTo>
                  <a:cubicBezTo>
                    <a:pt x="2225653" y="1766274"/>
                    <a:pt x="2251629" y="1792250"/>
                    <a:pt x="2239822" y="1818225"/>
                  </a:cubicBezTo>
                  <a:cubicBezTo>
                    <a:pt x="2218569" y="1818225"/>
                    <a:pt x="2213846" y="1827671"/>
                    <a:pt x="2216207" y="1846562"/>
                  </a:cubicBezTo>
                  <a:cubicBezTo>
                    <a:pt x="2216207" y="1846562"/>
                    <a:pt x="2216207" y="1846562"/>
                    <a:pt x="2216207" y="1846562"/>
                  </a:cubicBezTo>
                  <a:cubicBezTo>
                    <a:pt x="2223292" y="1848924"/>
                    <a:pt x="2228014" y="1851285"/>
                    <a:pt x="2235099" y="1853647"/>
                  </a:cubicBezTo>
                  <a:cubicBezTo>
                    <a:pt x="2249268" y="1872538"/>
                    <a:pt x="2258713" y="1891430"/>
                    <a:pt x="2263436" y="1912683"/>
                  </a:cubicBezTo>
                  <a:cubicBezTo>
                    <a:pt x="2261075" y="1917405"/>
                    <a:pt x="2261075" y="1922128"/>
                    <a:pt x="2258713" y="1924490"/>
                  </a:cubicBezTo>
                  <a:cubicBezTo>
                    <a:pt x="2239822" y="1941020"/>
                    <a:pt x="2246906" y="1952827"/>
                    <a:pt x="2265797" y="1974080"/>
                  </a:cubicBezTo>
                  <a:cubicBezTo>
                    <a:pt x="2291773" y="2000056"/>
                    <a:pt x="2291773" y="2040200"/>
                    <a:pt x="2301219" y="2075622"/>
                  </a:cubicBezTo>
                  <a:cubicBezTo>
                    <a:pt x="2303581" y="2080345"/>
                    <a:pt x="2296496" y="2087429"/>
                    <a:pt x="2294135" y="2089790"/>
                  </a:cubicBezTo>
                  <a:cubicBezTo>
                    <a:pt x="2268159" y="2113405"/>
                    <a:pt x="2268159" y="2153549"/>
                    <a:pt x="2232738" y="2170079"/>
                  </a:cubicBezTo>
                  <a:cubicBezTo>
                    <a:pt x="2225653" y="2174802"/>
                    <a:pt x="2225653" y="2184248"/>
                    <a:pt x="2225653" y="2193694"/>
                  </a:cubicBezTo>
                  <a:cubicBezTo>
                    <a:pt x="2223292" y="2219669"/>
                    <a:pt x="2235099" y="2248007"/>
                    <a:pt x="2253990" y="2250368"/>
                  </a:cubicBezTo>
                  <a:cubicBezTo>
                    <a:pt x="2256352" y="2250368"/>
                    <a:pt x="2261075" y="2250368"/>
                    <a:pt x="2263436" y="2250368"/>
                  </a:cubicBezTo>
                  <a:cubicBezTo>
                    <a:pt x="2261075" y="2250368"/>
                    <a:pt x="2256352" y="2250368"/>
                    <a:pt x="2253990" y="2250368"/>
                  </a:cubicBezTo>
                  <a:cubicBezTo>
                    <a:pt x="2235099" y="2248007"/>
                    <a:pt x="2225653" y="2219669"/>
                    <a:pt x="2225653" y="2193694"/>
                  </a:cubicBezTo>
                  <a:cubicBezTo>
                    <a:pt x="2225653" y="2184248"/>
                    <a:pt x="2225653" y="2174802"/>
                    <a:pt x="2232738" y="2170079"/>
                  </a:cubicBezTo>
                  <a:cubicBezTo>
                    <a:pt x="2268159" y="2151188"/>
                    <a:pt x="2268159" y="2113405"/>
                    <a:pt x="2294135" y="2089790"/>
                  </a:cubicBezTo>
                  <a:cubicBezTo>
                    <a:pt x="2298857" y="2085067"/>
                    <a:pt x="2303581" y="2080345"/>
                    <a:pt x="2301219" y="2075622"/>
                  </a:cubicBezTo>
                  <a:cubicBezTo>
                    <a:pt x="2291773" y="2042562"/>
                    <a:pt x="2289412" y="2002417"/>
                    <a:pt x="2265797" y="1974080"/>
                  </a:cubicBezTo>
                  <a:cubicBezTo>
                    <a:pt x="2246906" y="1952827"/>
                    <a:pt x="2239822" y="1943381"/>
                    <a:pt x="2258713" y="1924490"/>
                  </a:cubicBezTo>
                  <a:cubicBezTo>
                    <a:pt x="2261075" y="1922128"/>
                    <a:pt x="2263436" y="1917405"/>
                    <a:pt x="2263436" y="1912683"/>
                  </a:cubicBezTo>
                  <a:cubicBezTo>
                    <a:pt x="2268159" y="1917405"/>
                    <a:pt x="2272882" y="1919767"/>
                    <a:pt x="2275243" y="1924490"/>
                  </a:cubicBezTo>
                  <a:cubicBezTo>
                    <a:pt x="2270520" y="1919767"/>
                    <a:pt x="2268159" y="1917405"/>
                    <a:pt x="2263436" y="1912683"/>
                  </a:cubicBezTo>
                  <a:cubicBezTo>
                    <a:pt x="2258713" y="1891430"/>
                    <a:pt x="2249268" y="1872538"/>
                    <a:pt x="2235099" y="1853647"/>
                  </a:cubicBezTo>
                  <a:cubicBezTo>
                    <a:pt x="2228014" y="1851285"/>
                    <a:pt x="2223292" y="1848924"/>
                    <a:pt x="2216207" y="1846562"/>
                  </a:cubicBezTo>
                  <a:cubicBezTo>
                    <a:pt x="2211484" y="1830032"/>
                    <a:pt x="2216207" y="1818225"/>
                    <a:pt x="2239822" y="1818225"/>
                  </a:cubicBezTo>
                  <a:cubicBezTo>
                    <a:pt x="2242183" y="1820587"/>
                    <a:pt x="2242183" y="1825309"/>
                    <a:pt x="2244545" y="1827671"/>
                  </a:cubicBezTo>
                  <a:cubicBezTo>
                    <a:pt x="2244545" y="1825309"/>
                    <a:pt x="2242183" y="1820587"/>
                    <a:pt x="2239822" y="1818225"/>
                  </a:cubicBezTo>
                  <a:cubicBezTo>
                    <a:pt x="2249268" y="1794611"/>
                    <a:pt x="2223292" y="1766274"/>
                    <a:pt x="2239822" y="1742659"/>
                  </a:cubicBezTo>
                  <a:lnTo>
                    <a:pt x="2239822" y="1742659"/>
                  </a:lnTo>
                  <a:cubicBezTo>
                    <a:pt x="2242183" y="1737936"/>
                    <a:pt x="2244545" y="1730852"/>
                    <a:pt x="2246906" y="1726129"/>
                  </a:cubicBezTo>
                  <a:cubicBezTo>
                    <a:pt x="2253990" y="1730852"/>
                    <a:pt x="2258713" y="1735575"/>
                    <a:pt x="2265797" y="1740298"/>
                  </a:cubicBezTo>
                  <a:cubicBezTo>
                    <a:pt x="2258713" y="1735575"/>
                    <a:pt x="2253990" y="1730852"/>
                    <a:pt x="2246906" y="1726129"/>
                  </a:cubicBezTo>
                  <a:cubicBezTo>
                    <a:pt x="2244545" y="1723768"/>
                    <a:pt x="2242183" y="1719045"/>
                    <a:pt x="2239822" y="1716683"/>
                  </a:cubicBezTo>
                  <a:cubicBezTo>
                    <a:pt x="2242183" y="1721406"/>
                    <a:pt x="2244545" y="1723768"/>
                    <a:pt x="2246906" y="1726129"/>
                  </a:cubicBezTo>
                  <a:close/>
                  <a:moveTo>
                    <a:pt x="2364978" y="3013112"/>
                  </a:moveTo>
                  <a:cubicBezTo>
                    <a:pt x="2364978" y="3015473"/>
                    <a:pt x="2364978" y="3015473"/>
                    <a:pt x="2364978" y="3017834"/>
                  </a:cubicBezTo>
                  <a:cubicBezTo>
                    <a:pt x="2364978" y="3015473"/>
                    <a:pt x="2364978" y="3015473"/>
                    <a:pt x="2364978" y="3013112"/>
                  </a:cubicBezTo>
                  <a:cubicBezTo>
                    <a:pt x="2364978" y="3006027"/>
                    <a:pt x="2357893" y="3003666"/>
                    <a:pt x="2350809" y="3006027"/>
                  </a:cubicBezTo>
                  <a:cubicBezTo>
                    <a:pt x="2327195" y="3010750"/>
                    <a:pt x="2327195" y="2998943"/>
                    <a:pt x="2327195" y="2984775"/>
                  </a:cubicBezTo>
                  <a:cubicBezTo>
                    <a:pt x="2327195" y="2982413"/>
                    <a:pt x="2327195" y="2980052"/>
                    <a:pt x="2329556" y="2977690"/>
                  </a:cubicBezTo>
                  <a:cubicBezTo>
                    <a:pt x="2329556" y="2980052"/>
                    <a:pt x="2327195" y="2982413"/>
                    <a:pt x="2327195" y="2984775"/>
                  </a:cubicBezTo>
                  <a:cubicBezTo>
                    <a:pt x="2327195" y="2998943"/>
                    <a:pt x="2327195" y="3013112"/>
                    <a:pt x="2350809" y="3006027"/>
                  </a:cubicBezTo>
                  <a:cubicBezTo>
                    <a:pt x="2357893" y="3003666"/>
                    <a:pt x="2364978" y="3006027"/>
                    <a:pt x="2364978" y="3013112"/>
                  </a:cubicBezTo>
                  <a:close/>
                  <a:moveTo>
                    <a:pt x="2357893" y="3728627"/>
                  </a:moveTo>
                  <a:cubicBezTo>
                    <a:pt x="2355532" y="3726265"/>
                    <a:pt x="2353171" y="3723904"/>
                    <a:pt x="2348448" y="3721542"/>
                  </a:cubicBezTo>
                  <a:lnTo>
                    <a:pt x="2348448" y="3716820"/>
                  </a:lnTo>
                  <a:cubicBezTo>
                    <a:pt x="2348448" y="3719181"/>
                    <a:pt x="2348448" y="3719181"/>
                    <a:pt x="2348448" y="3721542"/>
                  </a:cubicBezTo>
                  <a:cubicBezTo>
                    <a:pt x="2353171" y="3723904"/>
                    <a:pt x="2355532" y="3726265"/>
                    <a:pt x="2357893" y="3728627"/>
                  </a:cubicBezTo>
                  <a:close/>
                  <a:moveTo>
                    <a:pt x="2353171" y="3759325"/>
                  </a:moveTo>
                  <a:lnTo>
                    <a:pt x="2353171" y="3759325"/>
                  </a:lnTo>
                  <a:cubicBezTo>
                    <a:pt x="2355532" y="3754602"/>
                    <a:pt x="2357893" y="3749880"/>
                    <a:pt x="2360255" y="3745157"/>
                  </a:cubicBezTo>
                  <a:cubicBezTo>
                    <a:pt x="2362616" y="3742795"/>
                    <a:pt x="2362616" y="3740434"/>
                    <a:pt x="2362616" y="3738072"/>
                  </a:cubicBezTo>
                  <a:cubicBezTo>
                    <a:pt x="2362616" y="3740434"/>
                    <a:pt x="2362616" y="3742795"/>
                    <a:pt x="2360255" y="3745157"/>
                  </a:cubicBezTo>
                  <a:cubicBezTo>
                    <a:pt x="2355532" y="3749880"/>
                    <a:pt x="2355532" y="3754602"/>
                    <a:pt x="2353171" y="3759325"/>
                  </a:cubicBezTo>
                  <a:close/>
                  <a:moveTo>
                    <a:pt x="2353171" y="3705012"/>
                  </a:moveTo>
                  <a:lnTo>
                    <a:pt x="2353171" y="3705012"/>
                  </a:lnTo>
                  <a:cubicBezTo>
                    <a:pt x="2350809" y="3702651"/>
                    <a:pt x="2348448" y="3702651"/>
                    <a:pt x="2346086" y="3700290"/>
                  </a:cubicBezTo>
                  <a:cubicBezTo>
                    <a:pt x="2348448" y="3702651"/>
                    <a:pt x="2350809" y="3705012"/>
                    <a:pt x="2353171" y="3705012"/>
                  </a:cubicBezTo>
                  <a:close/>
                  <a:moveTo>
                    <a:pt x="2346086" y="3483037"/>
                  </a:moveTo>
                  <a:cubicBezTo>
                    <a:pt x="2324833" y="3471230"/>
                    <a:pt x="2327195" y="3449977"/>
                    <a:pt x="2317749" y="3438170"/>
                  </a:cubicBezTo>
                  <a:cubicBezTo>
                    <a:pt x="2317749" y="3438170"/>
                    <a:pt x="2317749" y="3438170"/>
                    <a:pt x="2317749" y="3438170"/>
                  </a:cubicBezTo>
                  <a:cubicBezTo>
                    <a:pt x="2327195" y="3449977"/>
                    <a:pt x="2324833" y="3471230"/>
                    <a:pt x="2346086" y="3483037"/>
                  </a:cubicBezTo>
                  <a:cubicBezTo>
                    <a:pt x="2355532" y="3487760"/>
                    <a:pt x="2357893" y="3504290"/>
                    <a:pt x="2350809" y="3511375"/>
                  </a:cubicBezTo>
                  <a:cubicBezTo>
                    <a:pt x="2327195" y="3530266"/>
                    <a:pt x="2334279" y="3558603"/>
                    <a:pt x="2322472" y="3582218"/>
                  </a:cubicBezTo>
                  <a:cubicBezTo>
                    <a:pt x="2320111" y="3589302"/>
                    <a:pt x="2317749" y="3596386"/>
                    <a:pt x="2324833" y="3601109"/>
                  </a:cubicBezTo>
                  <a:cubicBezTo>
                    <a:pt x="2322472" y="3605832"/>
                    <a:pt x="2320111" y="3610555"/>
                    <a:pt x="2317749" y="3617639"/>
                  </a:cubicBezTo>
                  <a:cubicBezTo>
                    <a:pt x="2294135" y="3634169"/>
                    <a:pt x="2291773" y="3641254"/>
                    <a:pt x="2310665" y="3660145"/>
                  </a:cubicBezTo>
                  <a:cubicBezTo>
                    <a:pt x="2308303" y="3667229"/>
                    <a:pt x="2303581" y="3676675"/>
                    <a:pt x="2301219" y="3683759"/>
                  </a:cubicBezTo>
                  <a:cubicBezTo>
                    <a:pt x="2291773" y="3681398"/>
                    <a:pt x="2279966" y="3679036"/>
                    <a:pt x="2282327" y="3693205"/>
                  </a:cubicBezTo>
                  <a:cubicBezTo>
                    <a:pt x="2282327" y="3695566"/>
                    <a:pt x="2284689" y="3700290"/>
                    <a:pt x="2284689" y="3702651"/>
                  </a:cubicBezTo>
                  <a:cubicBezTo>
                    <a:pt x="2282327" y="3700290"/>
                    <a:pt x="2282327" y="3695566"/>
                    <a:pt x="2282327" y="3693205"/>
                  </a:cubicBezTo>
                  <a:cubicBezTo>
                    <a:pt x="2279966" y="3679036"/>
                    <a:pt x="2291773" y="3681398"/>
                    <a:pt x="2301219" y="3683759"/>
                  </a:cubicBezTo>
                  <a:cubicBezTo>
                    <a:pt x="2310665" y="3702651"/>
                    <a:pt x="2329556" y="3721542"/>
                    <a:pt x="2324833" y="3745157"/>
                  </a:cubicBezTo>
                  <a:cubicBezTo>
                    <a:pt x="2324833" y="3749880"/>
                    <a:pt x="2336641" y="3754602"/>
                    <a:pt x="2343725" y="3756964"/>
                  </a:cubicBezTo>
                  <a:lnTo>
                    <a:pt x="2343725" y="3756964"/>
                  </a:lnTo>
                  <a:cubicBezTo>
                    <a:pt x="2336641" y="3754602"/>
                    <a:pt x="2324833" y="3749880"/>
                    <a:pt x="2324833" y="3745157"/>
                  </a:cubicBezTo>
                  <a:cubicBezTo>
                    <a:pt x="2329556" y="3721542"/>
                    <a:pt x="2310665" y="3702651"/>
                    <a:pt x="2301219" y="3683759"/>
                  </a:cubicBezTo>
                  <a:cubicBezTo>
                    <a:pt x="2303581" y="3676675"/>
                    <a:pt x="2308303" y="3667229"/>
                    <a:pt x="2310665" y="3660145"/>
                  </a:cubicBezTo>
                  <a:cubicBezTo>
                    <a:pt x="2310665" y="3660145"/>
                    <a:pt x="2310665" y="3660145"/>
                    <a:pt x="2310665" y="3660145"/>
                  </a:cubicBezTo>
                  <a:cubicBezTo>
                    <a:pt x="2294135" y="3638892"/>
                    <a:pt x="2294135" y="3634169"/>
                    <a:pt x="2317749" y="3617639"/>
                  </a:cubicBezTo>
                  <a:cubicBezTo>
                    <a:pt x="2324833" y="3624723"/>
                    <a:pt x="2334279" y="3629447"/>
                    <a:pt x="2341363" y="3636531"/>
                  </a:cubicBezTo>
                  <a:cubicBezTo>
                    <a:pt x="2341363" y="3636531"/>
                    <a:pt x="2341363" y="3636531"/>
                    <a:pt x="2341363" y="3636531"/>
                  </a:cubicBezTo>
                  <a:cubicBezTo>
                    <a:pt x="2334279" y="3629447"/>
                    <a:pt x="2324833" y="3624723"/>
                    <a:pt x="2317749" y="3617639"/>
                  </a:cubicBezTo>
                  <a:cubicBezTo>
                    <a:pt x="2320111" y="3612916"/>
                    <a:pt x="2322472" y="3608193"/>
                    <a:pt x="2324833" y="3601109"/>
                  </a:cubicBezTo>
                  <a:cubicBezTo>
                    <a:pt x="2320111" y="3594025"/>
                    <a:pt x="2320111" y="3586941"/>
                    <a:pt x="2322472" y="3582218"/>
                  </a:cubicBezTo>
                  <a:cubicBezTo>
                    <a:pt x="2329556" y="3586941"/>
                    <a:pt x="2336641" y="3589302"/>
                    <a:pt x="2334279" y="3594025"/>
                  </a:cubicBezTo>
                  <a:cubicBezTo>
                    <a:pt x="2334279" y="3589302"/>
                    <a:pt x="2329556" y="3586941"/>
                    <a:pt x="2322472" y="3582218"/>
                  </a:cubicBezTo>
                  <a:cubicBezTo>
                    <a:pt x="2334279" y="3558603"/>
                    <a:pt x="2327195" y="3530266"/>
                    <a:pt x="2350809" y="3511375"/>
                  </a:cubicBezTo>
                  <a:cubicBezTo>
                    <a:pt x="2357893" y="3504290"/>
                    <a:pt x="2355532" y="3487760"/>
                    <a:pt x="2346086" y="3483037"/>
                  </a:cubicBezTo>
                  <a:close/>
                  <a:moveTo>
                    <a:pt x="2331918" y="3657784"/>
                  </a:moveTo>
                  <a:cubicBezTo>
                    <a:pt x="2329556" y="3657784"/>
                    <a:pt x="2329556" y="3657784"/>
                    <a:pt x="2327195" y="3655422"/>
                  </a:cubicBezTo>
                  <a:cubicBezTo>
                    <a:pt x="2327195" y="3657784"/>
                    <a:pt x="2329556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7784"/>
                    <a:pt x="2331918" y="3657784"/>
                    <a:pt x="2331918" y="3657784"/>
                  </a:cubicBezTo>
                  <a:lnTo>
                    <a:pt x="2331918" y="3657784"/>
                  </a:lnTo>
                  <a:cubicBezTo>
                    <a:pt x="2331918" y="3655422"/>
                    <a:pt x="2334279" y="3653061"/>
                    <a:pt x="2334279" y="3650699"/>
                  </a:cubicBezTo>
                  <a:cubicBezTo>
                    <a:pt x="2331918" y="3653061"/>
                    <a:pt x="2331918" y="3655422"/>
                    <a:pt x="2331918" y="3657784"/>
                  </a:cubicBezTo>
                  <a:close/>
                  <a:moveTo>
                    <a:pt x="2121750" y="3308291"/>
                  </a:moveTo>
                  <a:cubicBezTo>
                    <a:pt x="2154810" y="3291761"/>
                    <a:pt x="2131196" y="3279954"/>
                    <a:pt x="2112304" y="3268147"/>
                  </a:cubicBezTo>
                  <a:cubicBezTo>
                    <a:pt x="2102859" y="3261062"/>
                    <a:pt x="2107581" y="3256340"/>
                    <a:pt x="2117027" y="3253978"/>
                  </a:cubicBezTo>
                  <a:lnTo>
                    <a:pt x="2117027" y="3253978"/>
                  </a:lnTo>
                  <a:cubicBezTo>
                    <a:pt x="2133557" y="3225641"/>
                    <a:pt x="2143003" y="3220918"/>
                    <a:pt x="2135919" y="3211472"/>
                  </a:cubicBezTo>
                  <a:cubicBezTo>
                    <a:pt x="2143003" y="3223279"/>
                    <a:pt x="2133557" y="3225641"/>
                    <a:pt x="2117027" y="3253978"/>
                  </a:cubicBezTo>
                  <a:cubicBezTo>
                    <a:pt x="2107581" y="3256340"/>
                    <a:pt x="2102859" y="3263424"/>
                    <a:pt x="2112304" y="3268147"/>
                  </a:cubicBezTo>
                  <a:cubicBezTo>
                    <a:pt x="2131196" y="3279954"/>
                    <a:pt x="2154810" y="3289400"/>
                    <a:pt x="2121750" y="3308291"/>
                  </a:cubicBezTo>
                  <a:cubicBezTo>
                    <a:pt x="2117027" y="3310653"/>
                    <a:pt x="2121750" y="3320098"/>
                    <a:pt x="2121750" y="3324821"/>
                  </a:cubicBezTo>
                  <a:cubicBezTo>
                    <a:pt x="2121750" y="3353158"/>
                    <a:pt x="2114666" y="3376773"/>
                    <a:pt x="2081605" y="3383857"/>
                  </a:cubicBezTo>
                  <a:cubicBezTo>
                    <a:pt x="2062714" y="3388580"/>
                    <a:pt x="2053268" y="3400387"/>
                    <a:pt x="2043823" y="3412194"/>
                  </a:cubicBezTo>
                  <a:cubicBezTo>
                    <a:pt x="2027292" y="3431086"/>
                    <a:pt x="2029654" y="3433447"/>
                    <a:pt x="2055630" y="3442893"/>
                  </a:cubicBezTo>
                  <a:cubicBezTo>
                    <a:pt x="2081605" y="3452339"/>
                    <a:pt x="2093413" y="3471230"/>
                    <a:pt x="2100497" y="3494844"/>
                  </a:cubicBezTo>
                  <a:cubicBezTo>
                    <a:pt x="2107581" y="3516098"/>
                    <a:pt x="2109943" y="3523182"/>
                    <a:pt x="2121750" y="3523182"/>
                  </a:cubicBezTo>
                  <a:cubicBezTo>
                    <a:pt x="2112304" y="3523182"/>
                    <a:pt x="2107581" y="3516098"/>
                    <a:pt x="2100497" y="3494844"/>
                  </a:cubicBezTo>
                  <a:cubicBezTo>
                    <a:pt x="2093413" y="3473592"/>
                    <a:pt x="2081605" y="3454700"/>
                    <a:pt x="2055630" y="3442893"/>
                  </a:cubicBezTo>
                  <a:cubicBezTo>
                    <a:pt x="2029654" y="3433447"/>
                    <a:pt x="2027292" y="3428724"/>
                    <a:pt x="2043823" y="3412194"/>
                  </a:cubicBezTo>
                  <a:cubicBezTo>
                    <a:pt x="2053268" y="3400387"/>
                    <a:pt x="2065075" y="3388580"/>
                    <a:pt x="2081605" y="3383857"/>
                  </a:cubicBezTo>
                  <a:cubicBezTo>
                    <a:pt x="2114666" y="3376773"/>
                    <a:pt x="2121750" y="3353158"/>
                    <a:pt x="2121750" y="3324821"/>
                  </a:cubicBezTo>
                  <a:cubicBezTo>
                    <a:pt x="2121750" y="3317737"/>
                    <a:pt x="2117027" y="3310653"/>
                    <a:pt x="2121750" y="3308291"/>
                  </a:cubicBezTo>
                  <a:close/>
                  <a:moveTo>
                    <a:pt x="2100497" y="3889204"/>
                  </a:moveTo>
                  <a:cubicBezTo>
                    <a:pt x="2100497" y="3889204"/>
                    <a:pt x="2100497" y="3889204"/>
                    <a:pt x="2100497" y="3889204"/>
                  </a:cubicBezTo>
                  <a:lnTo>
                    <a:pt x="2100497" y="3889204"/>
                  </a:lnTo>
                  <a:cubicBezTo>
                    <a:pt x="2100497" y="3889204"/>
                    <a:pt x="2100497" y="3889204"/>
                    <a:pt x="2100497" y="3889204"/>
                  </a:cubicBezTo>
                  <a:close/>
                  <a:moveTo>
                    <a:pt x="2076883" y="3830169"/>
                  </a:moveTo>
                  <a:cubicBezTo>
                    <a:pt x="2079244" y="3823084"/>
                    <a:pt x="2083967" y="3816000"/>
                    <a:pt x="2091051" y="3816000"/>
                  </a:cubicBezTo>
                  <a:cubicBezTo>
                    <a:pt x="2091051" y="3816000"/>
                    <a:pt x="2091051" y="3816000"/>
                    <a:pt x="2091051" y="3816000"/>
                  </a:cubicBezTo>
                  <a:cubicBezTo>
                    <a:pt x="2083967" y="3816000"/>
                    <a:pt x="2081605" y="3823084"/>
                    <a:pt x="2076883" y="3830169"/>
                  </a:cubicBezTo>
                  <a:cubicBezTo>
                    <a:pt x="2074521" y="3834891"/>
                    <a:pt x="2072160" y="3839614"/>
                    <a:pt x="2069798" y="3844337"/>
                  </a:cubicBezTo>
                  <a:cubicBezTo>
                    <a:pt x="2062714" y="3841976"/>
                    <a:pt x="2053268" y="3837253"/>
                    <a:pt x="2048545" y="3832530"/>
                  </a:cubicBezTo>
                  <a:cubicBezTo>
                    <a:pt x="2053268" y="3839614"/>
                    <a:pt x="2060353" y="3841976"/>
                    <a:pt x="2069798" y="3844337"/>
                  </a:cubicBezTo>
                  <a:cubicBezTo>
                    <a:pt x="2065075" y="3860867"/>
                    <a:pt x="2053268" y="3867951"/>
                    <a:pt x="2039099" y="3872674"/>
                  </a:cubicBezTo>
                  <a:cubicBezTo>
                    <a:pt x="2053268" y="3870313"/>
                    <a:pt x="2065075" y="3863228"/>
                    <a:pt x="2069798" y="3844337"/>
                  </a:cubicBezTo>
                  <a:lnTo>
                    <a:pt x="2076883" y="3830169"/>
                  </a:lnTo>
                  <a:cubicBezTo>
                    <a:pt x="2081605" y="3832530"/>
                    <a:pt x="2083967" y="3834891"/>
                    <a:pt x="2086328" y="3837253"/>
                  </a:cubicBezTo>
                  <a:cubicBezTo>
                    <a:pt x="2083967" y="3834891"/>
                    <a:pt x="2081605" y="3832530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lnTo>
                    <a:pt x="2076883" y="3830169"/>
                  </a:lnTo>
                  <a:cubicBezTo>
                    <a:pt x="2076883" y="3830169"/>
                    <a:pt x="2076883" y="3830169"/>
                    <a:pt x="2076883" y="3830169"/>
                  </a:cubicBezTo>
                  <a:close/>
                  <a:moveTo>
                    <a:pt x="2076883" y="4108818"/>
                  </a:moveTo>
                  <a:cubicBezTo>
                    <a:pt x="2074521" y="4108818"/>
                    <a:pt x="2072160" y="4108818"/>
                    <a:pt x="2069798" y="4111179"/>
                  </a:cubicBezTo>
                  <a:cubicBezTo>
                    <a:pt x="2072160" y="4108818"/>
                    <a:pt x="2074521" y="4108818"/>
                    <a:pt x="2076883" y="4108818"/>
                  </a:cubicBezTo>
                  <a:cubicBezTo>
                    <a:pt x="2076883" y="4106456"/>
                    <a:pt x="2079244" y="4104095"/>
                    <a:pt x="2079244" y="4101734"/>
                  </a:cubicBezTo>
                  <a:cubicBezTo>
                    <a:pt x="2079244" y="4104095"/>
                    <a:pt x="2076883" y="4106456"/>
                    <a:pt x="2076883" y="4108818"/>
                  </a:cubicBezTo>
                  <a:close/>
                  <a:moveTo>
                    <a:pt x="2067437" y="3912819"/>
                  </a:moveTo>
                  <a:cubicBezTo>
                    <a:pt x="2067437" y="3908096"/>
                    <a:pt x="2065075" y="3903373"/>
                    <a:pt x="2065075" y="3898650"/>
                  </a:cubicBezTo>
                  <a:cubicBezTo>
                    <a:pt x="2067437" y="3903373"/>
                    <a:pt x="2067437" y="3908096"/>
                    <a:pt x="2067437" y="3912819"/>
                  </a:cubicBezTo>
                  <a:cubicBezTo>
                    <a:pt x="2067437" y="3915180"/>
                    <a:pt x="2067437" y="3919903"/>
                    <a:pt x="2067437" y="3922264"/>
                  </a:cubicBezTo>
                  <a:cubicBezTo>
                    <a:pt x="2069798" y="3919903"/>
                    <a:pt x="2069798" y="3917542"/>
                    <a:pt x="2067437" y="3912819"/>
                  </a:cubicBezTo>
                  <a:close/>
                  <a:moveTo>
                    <a:pt x="1977702" y="3948240"/>
                  </a:moveTo>
                  <a:cubicBezTo>
                    <a:pt x="1975341" y="3950602"/>
                    <a:pt x="1975341" y="3952963"/>
                    <a:pt x="1975341" y="3952963"/>
                  </a:cubicBezTo>
                  <a:cubicBezTo>
                    <a:pt x="1975341" y="3952963"/>
                    <a:pt x="1975341" y="3950602"/>
                    <a:pt x="1977702" y="3948240"/>
                  </a:cubicBezTo>
                  <a:cubicBezTo>
                    <a:pt x="1982425" y="3943517"/>
                    <a:pt x="1987148" y="3936433"/>
                    <a:pt x="1982425" y="3931710"/>
                  </a:cubicBezTo>
                  <a:cubicBezTo>
                    <a:pt x="1987148" y="3938794"/>
                    <a:pt x="1980064" y="3943517"/>
                    <a:pt x="1977702" y="3948240"/>
                  </a:cubicBezTo>
                  <a:close/>
                  <a:moveTo>
                    <a:pt x="2032015" y="3806554"/>
                  </a:moveTo>
                  <a:cubicBezTo>
                    <a:pt x="2039099" y="3808915"/>
                    <a:pt x="2046184" y="3813638"/>
                    <a:pt x="2048545" y="3818361"/>
                  </a:cubicBezTo>
                  <a:cubicBezTo>
                    <a:pt x="2046184" y="3811277"/>
                    <a:pt x="2039099" y="3808915"/>
                    <a:pt x="2032015" y="3806554"/>
                  </a:cubicBezTo>
                  <a:cubicBezTo>
                    <a:pt x="2013124" y="3797108"/>
                    <a:pt x="2006040" y="3764048"/>
                    <a:pt x="1975341" y="3775855"/>
                  </a:cubicBezTo>
                  <a:cubicBezTo>
                    <a:pt x="1975341" y="3775855"/>
                    <a:pt x="1970618" y="3773494"/>
                    <a:pt x="1970618" y="3771133"/>
                  </a:cubicBezTo>
                  <a:cubicBezTo>
                    <a:pt x="1972980" y="3773494"/>
                    <a:pt x="1975341" y="3775855"/>
                    <a:pt x="1975341" y="3775855"/>
                  </a:cubicBezTo>
                  <a:cubicBezTo>
                    <a:pt x="2006040" y="3764048"/>
                    <a:pt x="2013124" y="3797108"/>
                    <a:pt x="2032015" y="3806554"/>
                  </a:cubicBezTo>
                  <a:close/>
                  <a:moveTo>
                    <a:pt x="1937558" y="3882120"/>
                  </a:moveTo>
                  <a:cubicBezTo>
                    <a:pt x="1939919" y="3877397"/>
                    <a:pt x="1937558" y="3872674"/>
                    <a:pt x="1935196" y="3870313"/>
                  </a:cubicBezTo>
                  <a:cubicBezTo>
                    <a:pt x="1916305" y="3856144"/>
                    <a:pt x="1916305" y="3832530"/>
                    <a:pt x="1899775" y="3818361"/>
                  </a:cubicBezTo>
                  <a:cubicBezTo>
                    <a:pt x="1878522" y="3804193"/>
                    <a:pt x="1878522" y="3785301"/>
                    <a:pt x="1890329" y="3764048"/>
                  </a:cubicBezTo>
                  <a:cubicBezTo>
                    <a:pt x="1878522" y="3785301"/>
                    <a:pt x="1878522" y="3801831"/>
                    <a:pt x="1899775" y="3818361"/>
                  </a:cubicBezTo>
                  <a:cubicBezTo>
                    <a:pt x="1918666" y="3832530"/>
                    <a:pt x="1916305" y="3853783"/>
                    <a:pt x="1935196" y="3870313"/>
                  </a:cubicBezTo>
                  <a:cubicBezTo>
                    <a:pt x="1939919" y="3872674"/>
                    <a:pt x="1939919" y="3877397"/>
                    <a:pt x="1937558" y="3882120"/>
                  </a:cubicBezTo>
                  <a:close/>
                  <a:moveTo>
                    <a:pt x="1887968" y="4101734"/>
                  </a:moveTo>
                  <a:lnTo>
                    <a:pt x="1887968" y="4101734"/>
                  </a:lnTo>
                  <a:cubicBezTo>
                    <a:pt x="1887968" y="4101734"/>
                    <a:pt x="1885606" y="4104095"/>
                    <a:pt x="1885606" y="4104095"/>
                  </a:cubicBezTo>
                  <a:cubicBezTo>
                    <a:pt x="1885606" y="4104095"/>
                    <a:pt x="1885606" y="4104095"/>
                    <a:pt x="1883245" y="4101734"/>
                  </a:cubicBezTo>
                  <a:cubicBezTo>
                    <a:pt x="1883245" y="4101734"/>
                    <a:pt x="1883245" y="4101734"/>
                    <a:pt x="1885606" y="4104095"/>
                  </a:cubicBezTo>
                  <a:cubicBezTo>
                    <a:pt x="1883245" y="4104095"/>
                    <a:pt x="1885606" y="4104095"/>
                    <a:pt x="1887968" y="4101734"/>
                  </a:cubicBezTo>
                  <a:cubicBezTo>
                    <a:pt x="1890329" y="4101734"/>
                    <a:pt x="1892691" y="4104095"/>
                    <a:pt x="1892691" y="4104095"/>
                  </a:cubicBezTo>
                  <a:cubicBezTo>
                    <a:pt x="1892691" y="4104095"/>
                    <a:pt x="1892691" y="4104095"/>
                    <a:pt x="1892691" y="4104095"/>
                  </a:cubicBezTo>
                  <a:cubicBezTo>
                    <a:pt x="1890329" y="4104095"/>
                    <a:pt x="1887968" y="4104095"/>
                    <a:pt x="1887968" y="4101734"/>
                  </a:cubicBezTo>
                  <a:lnTo>
                    <a:pt x="1887968" y="4101734"/>
                  </a:lnTo>
                  <a:lnTo>
                    <a:pt x="1887968" y="4101734"/>
                  </a:lnTo>
                  <a:lnTo>
                    <a:pt x="1887968" y="4101734"/>
                  </a:lnTo>
                  <a:close/>
                  <a:moveTo>
                    <a:pt x="1892691" y="3919903"/>
                  </a:moveTo>
                  <a:cubicBezTo>
                    <a:pt x="1880883" y="3931710"/>
                    <a:pt x="1876161" y="3948240"/>
                    <a:pt x="1876161" y="3967131"/>
                  </a:cubicBezTo>
                  <a:cubicBezTo>
                    <a:pt x="1876161" y="3969493"/>
                    <a:pt x="1876161" y="3971855"/>
                    <a:pt x="1873799" y="3974216"/>
                  </a:cubicBezTo>
                  <a:cubicBezTo>
                    <a:pt x="1873799" y="3971855"/>
                    <a:pt x="1876161" y="3969493"/>
                    <a:pt x="1876161" y="3967131"/>
                  </a:cubicBezTo>
                  <a:cubicBezTo>
                    <a:pt x="1876161" y="3948240"/>
                    <a:pt x="1880883" y="3931710"/>
                    <a:pt x="1892691" y="3919903"/>
                  </a:cubicBezTo>
                  <a:close/>
                  <a:moveTo>
                    <a:pt x="1890329" y="3764048"/>
                  </a:moveTo>
                  <a:lnTo>
                    <a:pt x="1890329" y="3764048"/>
                  </a:lnTo>
                  <a:cubicBezTo>
                    <a:pt x="1859631" y="3759325"/>
                    <a:pt x="1847823" y="3759325"/>
                    <a:pt x="1840739" y="3766409"/>
                  </a:cubicBezTo>
                  <a:cubicBezTo>
                    <a:pt x="1847823" y="3759325"/>
                    <a:pt x="1859631" y="3759325"/>
                    <a:pt x="1890329" y="3764048"/>
                  </a:cubicBezTo>
                  <a:close/>
                  <a:moveTo>
                    <a:pt x="1871438" y="4333154"/>
                  </a:moveTo>
                  <a:cubicBezTo>
                    <a:pt x="1869076" y="4335516"/>
                    <a:pt x="1869076" y="4335516"/>
                    <a:pt x="1866715" y="4337877"/>
                  </a:cubicBezTo>
                  <a:cubicBezTo>
                    <a:pt x="1869076" y="4335516"/>
                    <a:pt x="1869076" y="4335516"/>
                    <a:pt x="1871438" y="4333154"/>
                  </a:cubicBezTo>
                  <a:cubicBezTo>
                    <a:pt x="1873799" y="4330793"/>
                    <a:pt x="1873799" y="4330793"/>
                    <a:pt x="1876161" y="4330793"/>
                  </a:cubicBezTo>
                  <a:cubicBezTo>
                    <a:pt x="1873799" y="4330793"/>
                    <a:pt x="1871438" y="4333154"/>
                    <a:pt x="1871438" y="4333154"/>
                  </a:cubicBezTo>
                  <a:close/>
                  <a:moveTo>
                    <a:pt x="1847823" y="4354407"/>
                  </a:moveTo>
                  <a:cubicBezTo>
                    <a:pt x="1847823" y="4354407"/>
                    <a:pt x="1847823" y="4354407"/>
                    <a:pt x="1847823" y="4354407"/>
                  </a:cubicBezTo>
                  <a:cubicBezTo>
                    <a:pt x="1845462" y="4356768"/>
                    <a:pt x="1845462" y="4356768"/>
                    <a:pt x="1845462" y="4359130"/>
                  </a:cubicBezTo>
                  <a:cubicBezTo>
                    <a:pt x="1847823" y="4356768"/>
                    <a:pt x="1847823" y="4354407"/>
                    <a:pt x="1850185" y="4352046"/>
                  </a:cubicBezTo>
                  <a:cubicBezTo>
                    <a:pt x="1850185" y="4352046"/>
                    <a:pt x="1847823" y="4352046"/>
                    <a:pt x="1847823" y="4354407"/>
                  </a:cubicBezTo>
                  <a:close/>
                  <a:moveTo>
                    <a:pt x="1836016" y="4094649"/>
                  </a:moveTo>
                  <a:cubicBezTo>
                    <a:pt x="1833655" y="4108818"/>
                    <a:pt x="1833655" y="4120625"/>
                    <a:pt x="1826570" y="4130071"/>
                  </a:cubicBezTo>
                  <a:cubicBezTo>
                    <a:pt x="1833655" y="4120625"/>
                    <a:pt x="1836016" y="4108818"/>
                    <a:pt x="1836016" y="4094649"/>
                  </a:cubicBezTo>
                  <a:cubicBezTo>
                    <a:pt x="1838377" y="4073396"/>
                    <a:pt x="1817125" y="4061589"/>
                    <a:pt x="1812402" y="4042698"/>
                  </a:cubicBezTo>
                  <a:cubicBezTo>
                    <a:pt x="1810040" y="4030891"/>
                    <a:pt x="1795872" y="4040336"/>
                    <a:pt x="1788788" y="4037975"/>
                  </a:cubicBezTo>
                  <a:cubicBezTo>
                    <a:pt x="1781703" y="4037975"/>
                    <a:pt x="1774619" y="4035613"/>
                    <a:pt x="1774619" y="4028529"/>
                  </a:cubicBezTo>
                  <a:cubicBezTo>
                    <a:pt x="1774619" y="4026167"/>
                    <a:pt x="1774619" y="4023806"/>
                    <a:pt x="1774619" y="4021445"/>
                  </a:cubicBezTo>
                  <a:cubicBezTo>
                    <a:pt x="1774619" y="4023806"/>
                    <a:pt x="1774619" y="4026167"/>
                    <a:pt x="1774619" y="4028529"/>
                  </a:cubicBezTo>
                  <a:cubicBezTo>
                    <a:pt x="1776980" y="4035613"/>
                    <a:pt x="1784065" y="4037975"/>
                    <a:pt x="1788788" y="4037975"/>
                  </a:cubicBezTo>
                  <a:cubicBezTo>
                    <a:pt x="1798233" y="4037975"/>
                    <a:pt x="1810040" y="4028529"/>
                    <a:pt x="1812402" y="4042698"/>
                  </a:cubicBezTo>
                  <a:cubicBezTo>
                    <a:pt x="1817125" y="4061589"/>
                    <a:pt x="1838377" y="4073396"/>
                    <a:pt x="1836016" y="4094649"/>
                  </a:cubicBezTo>
                  <a:close/>
                  <a:moveTo>
                    <a:pt x="1810040" y="4236335"/>
                  </a:moveTo>
                  <a:cubicBezTo>
                    <a:pt x="1807679" y="4226890"/>
                    <a:pt x="1807679" y="4217444"/>
                    <a:pt x="1807679" y="4205637"/>
                  </a:cubicBezTo>
                  <a:cubicBezTo>
                    <a:pt x="1807679" y="4205637"/>
                    <a:pt x="1807679" y="4205637"/>
                    <a:pt x="1807679" y="4205637"/>
                  </a:cubicBezTo>
                  <a:cubicBezTo>
                    <a:pt x="1807679" y="4215082"/>
                    <a:pt x="1807679" y="4224528"/>
                    <a:pt x="1810040" y="4236335"/>
                  </a:cubicBezTo>
                  <a:cubicBezTo>
                    <a:pt x="1812402" y="4243420"/>
                    <a:pt x="1814763" y="4250504"/>
                    <a:pt x="1819486" y="4255227"/>
                  </a:cubicBezTo>
                  <a:cubicBezTo>
                    <a:pt x="1812402" y="4248143"/>
                    <a:pt x="1810040" y="4243420"/>
                    <a:pt x="1810040" y="4236335"/>
                  </a:cubicBezTo>
                  <a:close/>
                  <a:moveTo>
                    <a:pt x="1791149" y="4283564"/>
                  </a:moveTo>
                  <a:cubicBezTo>
                    <a:pt x="1791149" y="4283564"/>
                    <a:pt x="1788788" y="4285925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ubicBezTo>
                    <a:pt x="1791149" y="4283564"/>
                    <a:pt x="1791149" y="4283564"/>
                    <a:pt x="1791149" y="4283564"/>
                  </a:cubicBezTo>
                  <a:close/>
                  <a:moveTo>
                    <a:pt x="1781703" y="4300094"/>
                  </a:moveTo>
                  <a:cubicBezTo>
                    <a:pt x="1779342" y="4307179"/>
                    <a:pt x="1774619" y="4311901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2258" y="4318986"/>
                    <a:pt x="1772258" y="4318986"/>
                    <a:pt x="1772258" y="4318986"/>
                  </a:cubicBezTo>
                  <a:cubicBezTo>
                    <a:pt x="1776980" y="4314263"/>
                    <a:pt x="1779342" y="4307179"/>
                    <a:pt x="1781703" y="4300094"/>
                  </a:cubicBezTo>
                  <a:cubicBezTo>
                    <a:pt x="1784065" y="4297733"/>
                    <a:pt x="1784065" y="4293010"/>
                    <a:pt x="1786426" y="4290649"/>
                  </a:cubicBezTo>
                  <a:cubicBezTo>
                    <a:pt x="1784065" y="4295371"/>
                    <a:pt x="1784065" y="4297733"/>
                    <a:pt x="1781703" y="4300094"/>
                  </a:cubicBezTo>
                  <a:close/>
                  <a:moveTo>
                    <a:pt x="1784065" y="3745157"/>
                  </a:moveTo>
                  <a:cubicBezTo>
                    <a:pt x="1774619" y="3756964"/>
                    <a:pt x="1776980" y="3768771"/>
                    <a:pt x="1774619" y="3780578"/>
                  </a:cubicBezTo>
                  <a:cubicBezTo>
                    <a:pt x="1772258" y="3792385"/>
                    <a:pt x="1765173" y="3804193"/>
                    <a:pt x="1748643" y="3804193"/>
                  </a:cubicBezTo>
                  <a:cubicBezTo>
                    <a:pt x="1748643" y="3804193"/>
                    <a:pt x="1748643" y="3804193"/>
                    <a:pt x="1748643" y="3804193"/>
                  </a:cubicBezTo>
                  <a:cubicBezTo>
                    <a:pt x="1767534" y="3801831"/>
                    <a:pt x="1772258" y="3792385"/>
                    <a:pt x="1774619" y="3780578"/>
                  </a:cubicBezTo>
                  <a:cubicBezTo>
                    <a:pt x="1779342" y="3768771"/>
                    <a:pt x="1774619" y="3756964"/>
                    <a:pt x="1784065" y="3745157"/>
                  </a:cubicBezTo>
                  <a:cubicBezTo>
                    <a:pt x="1795872" y="3730988"/>
                    <a:pt x="1786426" y="3716820"/>
                    <a:pt x="1765173" y="3719181"/>
                  </a:cubicBezTo>
                  <a:cubicBezTo>
                    <a:pt x="1748643" y="3719181"/>
                    <a:pt x="1736836" y="3714458"/>
                    <a:pt x="1722667" y="3709735"/>
                  </a:cubicBezTo>
                  <a:cubicBezTo>
                    <a:pt x="1689607" y="3700290"/>
                    <a:pt x="1689607" y="3700290"/>
                    <a:pt x="1708498" y="3674314"/>
                  </a:cubicBezTo>
                  <a:cubicBezTo>
                    <a:pt x="1720306" y="3660145"/>
                    <a:pt x="1736836" y="3648338"/>
                    <a:pt x="1736836" y="3627085"/>
                  </a:cubicBezTo>
                  <a:cubicBezTo>
                    <a:pt x="1736836" y="3608193"/>
                    <a:pt x="1743920" y="3596386"/>
                    <a:pt x="1758089" y="3589302"/>
                  </a:cubicBezTo>
                  <a:cubicBezTo>
                    <a:pt x="1743920" y="3596386"/>
                    <a:pt x="1736836" y="3608193"/>
                    <a:pt x="1736836" y="3627085"/>
                  </a:cubicBezTo>
                  <a:cubicBezTo>
                    <a:pt x="1736836" y="3648338"/>
                    <a:pt x="1717944" y="3657784"/>
                    <a:pt x="1708498" y="3674314"/>
                  </a:cubicBezTo>
                  <a:cubicBezTo>
                    <a:pt x="1689607" y="3700290"/>
                    <a:pt x="1689607" y="3700290"/>
                    <a:pt x="1722667" y="3709735"/>
                  </a:cubicBezTo>
                  <a:cubicBezTo>
                    <a:pt x="1736836" y="3714458"/>
                    <a:pt x="1748643" y="3719181"/>
                    <a:pt x="1765173" y="3719181"/>
                  </a:cubicBezTo>
                  <a:cubicBezTo>
                    <a:pt x="1786426" y="3716820"/>
                    <a:pt x="1795872" y="3728627"/>
                    <a:pt x="1784065" y="3745157"/>
                  </a:cubicBezTo>
                  <a:close/>
                  <a:moveTo>
                    <a:pt x="1727390" y="4378022"/>
                  </a:moveTo>
                  <a:cubicBezTo>
                    <a:pt x="1727390" y="4378022"/>
                    <a:pt x="1727390" y="4378022"/>
                    <a:pt x="1727390" y="4378022"/>
                  </a:cubicBezTo>
                  <a:cubicBezTo>
                    <a:pt x="1732113" y="4378022"/>
                    <a:pt x="1734474" y="4378022"/>
                    <a:pt x="1729752" y="4375660"/>
                  </a:cubicBezTo>
                  <a:lnTo>
                    <a:pt x="1729752" y="4375660"/>
                  </a:lnTo>
                  <a:cubicBezTo>
                    <a:pt x="1734474" y="4378022"/>
                    <a:pt x="1732113" y="4380383"/>
                    <a:pt x="1727390" y="4378022"/>
                  </a:cubicBezTo>
                  <a:close/>
                  <a:moveTo>
                    <a:pt x="1734474" y="3924626"/>
                  </a:moveTo>
                  <a:cubicBezTo>
                    <a:pt x="1729752" y="3931710"/>
                    <a:pt x="1720306" y="3936433"/>
                    <a:pt x="1701414" y="3943517"/>
                  </a:cubicBezTo>
                  <a:cubicBezTo>
                    <a:pt x="1684884" y="3950602"/>
                    <a:pt x="1670716" y="3957686"/>
                    <a:pt x="1661270" y="3971855"/>
                  </a:cubicBezTo>
                  <a:cubicBezTo>
                    <a:pt x="1668354" y="3957686"/>
                    <a:pt x="1684884" y="3950602"/>
                    <a:pt x="1701414" y="3943517"/>
                  </a:cubicBezTo>
                  <a:cubicBezTo>
                    <a:pt x="1720306" y="3936433"/>
                    <a:pt x="1729752" y="3931710"/>
                    <a:pt x="1734474" y="3924626"/>
                  </a:cubicBezTo>
                  <a:close/>
                  <a:moveTo>
                    <a:pt x="1701414" y="4295371"/>
                  </a:moveTo>
                  <a:cubicBezTo>
                    <a:pt x="1710860" y="4285925"/>
                    <a:pt x="1713222" y="4276480"/>
                    <a:pt x="1713222" y="4264673"/>
                  </a:cubicBezTo>
                  <a:cubicBezTo>
                    <a:pt x="1710860" y="4274118"/>
                    <a:pt x="1710860" y="4285925"/>
                    <a:pt x="1701414" y="4295371"/>
                  </a:cubicBezTo>
                  <a:cubicBezTo>
                    <a:pt x="1689607" y="4307179"/>
                    <a:pt x="1689607" y="4321347"/>
                    <a:pt x="1689607" y="4337877"/>
                  </a:cubicBezTo>
                  <a:cubicBezTo>
                    <a:pt x="1689607" y="4321347"/>
                    <a:pt x="1689607" y="4307179"/>
                    <a:pt x="1701414" y="4295371"/>
                  </a:cubicBezTo>
                  <a:close/>
                  <a:moveTo>
                    <a:pt x="1687246" y="4385106"/>
                  </a:moveTo>
                  <a:lnTo>
                    <a:pt x="1687246" y="4385106"/>
                  </a:lnTo>
                  <a:cubicBezTo>
                    <a:pt x="1689607" y="4378022"/>
                    <a:pt x="1689607" y="4370937"/>
                    <a:pt x="1689607" y="4361492"/>
                  </a:cubicBezTo>
                  <a:cubicBezTo>
                    <a:pt x="1689607" y="4370937"/>
                    <a:pt x="1687246" y="4378022"/>
                    <a:pt x="1687246" y="4385106"/>
                  </a:cubicBezTo>
                  <a:close/>
                  <a:moveTo>
                    <a:pt x="1710860" y="4233974"/>
                  </a:moveTo>
                  <a:cubicBezTo>
                    <a:pt x="1710860" y="4238697"/>
                    <a:pt x="1710860" y="4243420"/>
                    <a:pt x="1710860" y="4248143"/>
                  </a:cubicBezTo>
                  <a:cubicBezTo>
                    <a:pt x="1710860" y="4243420"/>
                    <a:pt x="1710860" y="4238697"/>
                    <a:pt x="1710860" y="4233974"/>
                  </a:cubicBezTo>
                  <a:cubicBezTo>
                    <a:pt x="1710860" y="4231613"/>
                    <a:pt x="1710860" y="4231613"/>
                    <a:pt x="1710860" y="4229251"/>
                  </a:cubicBezTo>
                  <a:cubicBezTo>
                    <a:pt x="1710860" y="4229251"/>
                    <a:pt x="1710860" y="4231613"/>
                    <a:pt x="1710860" y="4233974"/>
                  </a:cubicBezTo>
                  <a:close/>
                  <a:moveTo>
                    <a:pt x="1632933" y="4163131"/>
                  </a:moveTo>
                  <a:cubicBezTo>
                    <a:pt x="1635294" y="4172577"/>
                    <a:pt x="1625848" y="4179661"/>
                    <a:pt x="1618764" y="4182022"/>
                  </a:cubicBezTo>
                  <a:cubicBezTo>
                    <a:pt x="1583343" y="4191468"/>
                    <a:pt x="1585704" y="4231613"/>
                    <a:pt x="1550282" y="4241058"/>
                  </a:cubicBezTo>
                  <a:cubicBezTo>
                    <a:pt x="1550282" y="4241058"/>
                    <a:pt x="1550282" y="4241058"/>
                    <a:pt x="1550282" y="4241058"/>
                  </a:cubicBezTo>
                  <a:cubicBezTo>
                    <a:pt x="1585704" y="4231613"/>
                    <a:pt x="1583343" y="4191468"/>
                    <a:pt x="1618764" y="4182022"/>
                  </a:cubicBezTo>
                  <a:cubicBezTo>
                    <a:pt x="1625848" y="4179661"/>
                    <a:pt x="1635294" y="4172577"/>
                    <a:pt x="1632933" y="4163131"/>
                  </a:cubicBezTo>
                  <a:close/>
                  <a:moveTo>
                    <a:pt x="1611680" y="4498455"/>
                  </a:moveTo>
                  <a:cubicBezTo>
                    <a:pt x="1614041" y="4500816"/>
                    <a:pt x="1618764" y="4500816"/>
                    <a:pt x="1621125" y="4503178"/>
                  </a:cubicBezTo>
                  <a:lnTo>
                    <a:pt x="1621125" y="4503178"/>
                  </a:lnTo>
                  <a:cubicBezTo>
                    <a:pt x="1618764" y="4500816"/>
                    <a:pt x="1616403" y="4498455"/>
                    <a:pt x="1611680" y="4498455"/>
                  </a:cubicBezTo>
                  <a:close/>
                  <a:moveTo>
                    <a:pt x="1583343" y="4644864"/>
                  </a:moveTo>
                  <a:cubicBezTo>
                    <a:pt x="1588066" y="4647225"/>
                    <a:pt x="1595150" y="4649587"/>
                    <a:pt x="1599873" y="4651948"/>
                  </a:cubicBezTo>
                  <a:lnTo>
                    <a:pt x="1599873" y="4651948"/>
                  </a:lnTo>
                  <a:cubicBezTo>
                    <a:pt x="1595150" y="4649587"/>
                    <a:pt x="1590427" y="4647225"/>
                    <a:pt x="1583343" y="4644864"/>
                  </a:cubicBezTo>
                  <a:cubicBezTo>
                    <a:pt x="1562090" y="4637780"/>
                    <a:pt x="1543198" y="4640141"/>
                    <a:pt x="1526668" y="4649587"/>
                  </a:cubicBezTo>
                  <a:cubicBezTo>
                    <a:pt x="1543198" y="4640141"/>
                    <a:pt x="1562090" y="4637780"/>
                    <a:pt x="1583343" y="4644864"/>
                  </a:cubicBezTo>
                  <a:cubicBezTo>
                    <a:pt x="1576258" y="4661394"/>
                    <a:pt x="1552644" y="4659032"/>
                    <a:pt x="1547921" y="4675562"/>
                  </a:cubicBezTo>
                  <a:cubicBezTo>
                    <a:pt x="1536114" y="4670839"/>
                    <a:pt x="1524307" y="4666117"/>
                    <a:pt x="1512499" y="4661394"/>
                  </a:cubicBezTo>
                  <a:lnTo>
                    <a:pt x="1512499" y="4661394"/>
                  </a:lnTo>
                  <a:lnTo>
                    <a:pt x="1512499" y="4661394"/>
                  </a:lnTo>
                  <a:cubicBezTo>
                    <a:pt x="1507777" y="4673201"/>
                    <a:pt x="1503054" y="4680285"/>
                    <a:pt x="1486524" y="4677924"/>
                  </a:cubicBezTo>
                  <a:cubicBezTo>
                    <a:pt x="1472355" y="4675562"/>
                    <a:pt x="1469994" y="4687369"/>
                    <a:pt x="1465271" y="4694454"/>
                  </a:cubicBezTo>
                  <a:cubicBezTo>
                    <a:pt x="1465271" y="4694454"/>
                    <a:pt x="1465271" y="4694454"/>
                    <a:pt x="1465271" y="4694454"/>
                  </a:cubicBezTo>
                  <a:cubicBezTo>
                    <a:pt x="1469994" y="4685008"/>
                    <a:pt x="1472355" y="4675562"/>
                    <a:pt x="1486524" y="4677924"/>
                  </a:cubicBezTo>
                  <a:cubicBezTo>
                    <a:pt x="1503054" y="4680285"/>
                    <a:pt x="1507777" y="4670839"/>
                    <a:pt x="1512499" y="4661394"/>
                  </a:cubicBezTo>
                  <a:lnTo>
                    <a:pt x="1512499" y="4661394"/>
                  </a:lnTo>
                  <a:cubicBezTo>
                    <a:pt x="1524307" y="4666117"/>
                    <a:pt x="1536114" y="4670839"/>
                    <a:pt x="1547921" y="4675562"/>
                  </a:cubicBezTo>
                  <a:lnTo>
                    <a:pt x="1547921" y="4675562"/>
                  </a:lnTo>
                  <a:cubicBezTo>
                    <a:pt x="1555005" y="4659032"/>
                    <a:pt x="1578620" y="4659032"/>
                    <a:pt x="1583343" y="4644864"/>
                  </a:cubicBezTo>
                  <a:close/>
                  <a:moveTo>
                    <a:pt x="1547921" y="4675562"/>
                  </a:moveTo>
                  <a:lnTo>
                    <a:pt x="1547921" y="4675562"/>
                  </a:lnTo>
                  <a:cubicBezTo>
                    <a:pt x="1545560" y="4677924"/>
                    <a:pt x="1543198" y="4682647"/>
                    <a:pt x="1540837" y="4685008"/>
                  </a:cubicBezTo>
                  <a:cubicBezTo>
                    <a:pt x="1543198" y="4682647"/>
                    <a:pt x="1545560" y="4680285"/>
                    <a:pt x="1547921" y="4675562"/>
                  </a:cubicBezTo>
                  <a:cubicBezTo>
                    <a:pt x="1552644" y="4677924"/>
                    <a:pt x="1557367" y="4680285"/>
                    <a:pt x="1559728" y="4680285"/>
                  </a:cubicBezTo>
                  <a:cubicBezTo>
                    <a:pt x="1557367" y="4680285"/>
                    <a:pt x="1552644" y="4677924"/>
                    <a:pt x="1547921" y="4675562"/>
                  </a:cubicBezTo>
                  <a:close/>
                  <a:moveTo>
                    <a:pt x="1382621" y="4099372"/>
                  </a:moveTo>
                  <a:cubicBezTo>
                    <a:pt x="1361368" y="4085203"/>
                    <a:pt x="1347199" y="4063951"/>
                    <a:pt x="1349560" y="4040336"/>
                  </a:cubicBezTo>
                  <a:cubicBezTo>
                    <a:pt x="1349560" y="4037975"/>
                    <a:pt x="1354283" y="4037975"/>
                    <a:pt x="1356645" y="4037975"/>
                  </a:cubicBezTo>
                  <a:cubicBezTo>
                    <a:pt x="1356645" y="4037975"/>
                    <a:pt x="1356645" y="4037975"/>
                    <a:pt x="1356645" y="4037975"/>
                  </a:cubicBezTo>
                  <a:cubicBezTo>
                    <a:pt x="1351922" y="4023806"/>
                    <a:pt x="1361368" y="4011999"/>
                    <a:pt x="1351922" y="3997830"/>
                  </a:cubicBezTo>
                  <a:cubicBezTo>
                    <a:pt x="1330669" y="3978939"/>
                    <a:pt x="1309416" y="3962409"/>
                    <a:pt x="1288163" y="3943517"/>
                  </a:cubicBezTo>
                  <a:lnTo>
                    <a:pt x="1288163" y="3943517"/>
                  </a:lnTo>
                  <a:cubicBezTo>
                    <a:pt x="1290524" y="3941156"/>
                    <a:pt x="1292886" y="3941156"/>
                    <a:pt x="1295247" y="3938794"/>
                  </a:cubicBezTo>
                  <a:cubicBezTo>
                    <a:pt x="1292886" y="3938794"/>
                    <a:pt x="1290524" y="3941156"/>
                    <a:pt x="1288163" y="3943517"/>
                  </a:cubicBezTo>
                  <a:cubicBezTo>
                    <a:pt x="1281079" y="3941156"/>
                    <a:pt x="1276356" y="3938794"/>
                    <a:pt x="1269272" y="3936433"/>
                  </a:cubicBezTo>
                  <a:lnTo>
                    <a:pt x="1262187" y="3905734"/>
                  </a:lnTo>
                  <a:cubicBezTo>
                    <a:pt x="1283440" y="3898650"/>
                    <a:pt x="1302332" y="3901012"/>
                    <a:pt x="1318862" y="3915180"/>
                  </a:cubicBezTo>
                  <a:cubicBezTo>
                    <a:pt x="1323585" y="3919903"/>
                    <a:pt x="1330669" y="3924626"/>
                    <a:pt x="1335392" y="3924626"/>
                  </a:cubicBezTo>
                  <a:cubicBezTo>
                    <a:pt x="1368452" y="3926987"/>
                    <a:pt x="1375536" y="3941156"/>
                    <a:pt x="1375536" y="3969493"/>
                  </a:cubicBezTo>
                  <a:cubicBezTo>
                    <a:pt x="1375536" y="3997830"/>
                    <a:pt x="1394428" y="4019083"/>
                    <a:pt x="1422765" y="4030891"/>
                  </a:cubicBezTo>
                  <a:cubicBezTo>
                    <a:pt x="1413319" y="4042698"/>
                    <a:pt x="1401512" y="4047421"/>
                    <a:pt x="1387343" y="4047421"/>
                  </a:cubicBezTo>
                  <a:cubicBezTo>
                    <a:pt x="1403873" y="4047421"/>
                    <a:pt x="1415681" y="4042698"/>
                    <a:pt x="1422765" y="4030891"/>
                  </a:cubicBezTo>
                  <a:lnTo>
                    <a:pt x="1422765" y="4030891"/>
                  </a:lnTo>
                  <a:cubicBezTo>
                    <a:pt x="1422765" y="4030891"/>
                    <a:pt x="1422765" y="4030891"/>
                    <a:pt x="1422765" y="4030891"/>
                  </a:cubicBezTo>
                  <a:lnTo>
                    <a:pt x="1422765" y="4030891"/>
                  </a:lnTo>
                  <a:cubicBezTo>
                    <a:pt x="1392066" y="4019083"/>
                    <a:pt x="1375536" y="3995469"/>
                    <a:pt x="1375536" y="3969493"/>
                  </a:cubicBezTo>
                  <a:cubicBezTo>
                    <a:pt x="1375536" y="3943517"/>
                    <a:pt x="1368452" y="3926987"/>
                    <a:pt x="1335392" y="3924626"/>
                  </a:cubicBezTo>
                  <a:cubicBezTo>
                    <a:pt x="1330669" y="3924626"/>
                    <a:pt x="1323585" y="3919903"/>
                    <a:pt x="1318862" y="3915180"/>
                  </a:cubicBezTo>
                  <a:cubicBezTo>
                    <a:pt x="1299970" y="3901012"/>
                    <a:pt x="1281079" y="3898650"/>
                    <a:pt x="1262187" y="3905734"/>
                  </a:cubicBezTo>
                  <a:cubicBezTo>
                    <a:pt x="1252742" y="3891566"/>
                    <a:pt x="1264549" y="3882120"/>
                    <a:pt x="1266910" y="3870313"/>
                  </a:cubicBezTo>
                  <a:cubicBezTo>
                    <a:pt x="1266910" y="3870313"/>
                    <a:pt x="1266910" y="3870313"/>
                    <a:pt x="1266910" y="3870313"/>
                  </a:cubicBezTo>
                  <a:cubicBezTo>
                    <a:pt x="1264549" y="3882120"/>
                    <a:pt x="1252742" y="3891566"/>
                    <a:pt x="1262187" y="3905734"/>
                  </a:cubicBezTo>
                  <a:lnTo>
                    <a:pt x="1262187" y="3905734"/>
                  </a:lnTo>
                  <a:lnTo>
                    <a:pt x="1262187" y="3905734"/>
                  </a:lnTo>
                  <a:cubicBezTo>
                    <a:pt x="1262187" y="3905734"/>
                    <a:pt x="1262187" y="3905734"/>
                    <a:pt x="1262187" y="3905734"/>
                  </a:cubicBezTo>
                  <a:lnTo>
                    <a:pt x="1269272" y="3936433"/>
                  </a:lnTo>
                  <a:cubicBezTo>
                    <a:pt x="1269272" y="3936433"/>
                    <a:pt x="1269272" y="3936433"/>
                    <a:pt x="1269272" y="3936433"/>
                  </a:cubicBezTo>
                  <a:cubicBezTo>
                    <a:pt x="1276356" y="3938794"/>
                    <a:pt x="1281079" y="3941156"/>
                    <a:pt x="1288163" y="3943517"/>
                  </a:cubicBezTo>
                  <a:cubicBezTo>
                    <a:pt x="1309416" y="3962409"/>
                    <a:pt x="1330669" y="3978939"/>
                    <a:pt x="1351922" y="3997830"/>
                  </a:cubicBezTo>
                  <a:cubicBezTo>
                    <a:pt x="1361368" y="4011999"/>
                    <a:pt x="1351922" y="4023806"/>
                    <a:pt x="1356645" y="4037975"/>
                  </a:cubicBezTo>
                  <a:cubicBezTo>
                    <a:pt x="1354283" y="4037975"/>
                    <a:pt x="1349560" y="4040336"/>
                    <a:pt x="1349560" y="4040336"/>
                  </a:cubicBezTo>
                  <a:cubicBezTo>
                    <a:pt x="1347199" y="4063951"/>
                    <a:pt x="1359006" y="4087565"/>
                    <a:pt x="1382621" y="4099372"/>
                  </a:cubicBezTo>
                  <a:close/>
                  <a:moveTo>
                    <a:pt x="1351922" y="4151324"/>
                  </a:moveTo>
                  <a:cubicBezTo>
                    <a:pt x="1347199" y="4156046"/>
                    <a:pt x="1342476" y="4160770"/>
                    <a:pt x="1337753" y="4160770"/>
                  </a:cubicBezTo>
                  <a:cubicBezTo>
                    <a:pt x="1342476" y="4160770"/>
                    <a:pt x="1347199" y="4158408"/>
                    <a:pt x="1351922" y="4151324"/>
                  </a:cubicBezTo>
                  <a:cubicBezTo>
                    <a:pt x="1356645" y="4146601"/>
                    <a:pt x="1359006" y="4144239"/>
                    <a:pt x="1363729" y="4144239"/>
                  </a:cubicBezTo>
                  <a:cubicBezTo>
                    <a:pt x="1359006" y="4146601"/>
                    <a:pt x="1354283" y="4146601"/>
                    <a:pt x="1351922" y="4151324"/>
                  </a:cubicBezTo>
                  <a:close/>
                  <a:moveTo>
                    <a:pt x="1243296" y="4406359"/>
                  </a:moveTo>
                  <a:lnTo>
                    <a:pt x="1243296" y="4406359"/>
                  </a:lnTo>
                  <a:cubicBezTo>
                    <a:pt x="1250380" y="4415804"/>
                    <a:pt x="1255103" y="4422889"/>
                    <a:pt x="1262187" y="4432335"/>
                  </a:cubicBezTo>
                  <a:cubicBezTo>
                    <a:pt x="1266910" y="4437058"/>
                    <a:pt x="1269272" y="4439419"/>
                    <a:pt x="1273995" y="4444142"/>
                  </a:cubicBezTo>
                  <a:cubicBezTo>
                    <a:pt x="1271633" y="4441780"/>
                    <a:pt x="1266910" y="4437058"/>
                    <a:pt x="1264549" y="4432335"/>
                  </a:cubicBezTo>
                  <a:cubicBezTo>
                    <a:pt x="1255103" y="4425250"/>
                    <a:pt x="1250380" y="4415804"/>
                    <a:pt x="1243296" y="4406359"/>
                  </a:cubicBezTo>
                  <a:close/>
                  <a:moveTo>
                    <a:pt x="1255103" y="4285925"/>
                  </a:moveTo>
                  <a:lnTo>
                    <a:pt x="1255103" y="4285925"/>
                  </a:lnTo>
                  <a:cubicBezTo>
                    <a:pt x="1255103" y="4285925"/>
                    <a:pt x="1255103" y="4285925"/>
                    <a:pt x="1255103" y="4285925"/>
                  </a:cubicBezTo>
                  <a:cubicBezTo>
                    <a:pt x="1255103" y="4285925"/>
                    <a:pt x="1255103" y="4285925"/>
                    <a:pt x="1255103" y="4285925"/>
                  </a:cubicBezTo>
                  <a:close/>
                  <a:moveTo>
                    <a:pt x="1259826" y="4318986"/>
                  </a:moveTo>
                  <a:lnTo>
                    <a:pt x="1259826" y="4318986"/>
                  </a:lnTo>
                  <a:cubicBezTo>
                    <a:pt x="1259826" y="4318986"/>
                    <a:pt x="1259826" y="4318986"/>
                    <a:pt x="1259826" y="4318986"/>
                  </a:cubicBezTo>
                  <a:cubicBezTo>
                    <a:pt x="1259826" y="4318986"/>
                    <a:pt x="1259826" y="4318986"/>
                    <a:pt x="1259826" y="4318986"/>
                  </a:cubicBezTo>
                  <a:close/>
                  <a:moveTo>
                    <a:pt x="1281079" y="4132432"/>
                  </a:moveTo>
                  <a:cubicBezTo>
                    <a:pt x="1290524" y="4132432"/>
                    <a:pt x="1297609" y="4130071"/>
                    <a:pt x="1302332" y="4130071"/>
                  </a:cubicBezTo>
                  <a:cubicBezTo>
                    <a:pt x="1295247" y="4130071"/>
                    <a:pt x="1288163" y="4132432"/>
                    <a:pt x="1281079" y="4132432"/>
                  </a:cubicBezTo>
                  <a:cubicBezTo>
                    <a:pt x="1226766" y="4134794"/>
                    <a:pt x="1198429" y="4172577"/>
                    <a:pt x="1165369" y="4200914"/>
                  </a:cubicBezTo>
                  <a:cubicBezTo>
                    <a:pt x="1153561" y="4210360"/>
                    <a:pt x="1153561" y="4236335"/>
                    <a:pt x="1139393" y="4250504"/>
                  </a:cubicBezTo>
                  <a:cubicBezTo>
                    <a:pt x="1139393" y="4250504"/>
                    <a:pt x="1139393" y="4250504"/>
                    <a:pt x="1139393" y="4250504"/>
                  </a:cubicBezTo>
                  <a:lnTo>
                    <a:pt x="1139393" y="4250504"/>
                  </a:lnTo>
                  <a:cubicBezTo>
                    <a:pt x="1153561" y="4236335"/>
                    <a:pt x="1153561" y="4210360"/>
                    <a:pt x="1165369" y="4200914"/>
                  </a:cubicBezTo>
                  <a:cubicBezTo>
                    <a:pt x="1198429" y="4172577"/>
                    <a:pt x="1226766" y="4134794"/>
                    <a:pt x="1281079" y="4132432"/>
                  </a:cubicBezTo>
                  <a:close/>
                  <a:moveTo>
                    <a:pt x="1243296" y="4406359"/>
                  </a:moveTo>
                  <a:cubicBezTo>
                    <a:pt x="1243296" y="4408720"/>
                    <a:pt x="1243296" y="4411082"/>
                    <a:pt x="1243296" y="4413443"/>
                  </a:cubicBezTo>
                  <a:cubicBezTo>
                    <a:pt x="1243296" y="4413443"/>
                    <a:pt x="1243296" y="4408720"/>
                    <a:pt x="1243296" y="4406359"/>
                  </a:cubicBezTo>
                  <a:cubicBezTo>
                    <a:pt x="1240934" y="4406359"/>
                    <a:pt x="1238573" y="4403997"/>
                    <a:pt x="1236212" y="4403997"/>
                  </a:cubicBezTo>
                  <a:cubicBezTo>
                    <a:pt x="1238573" y="4406359"/>
                    <a:pt x="1240934" y="4406359"/>
                    <a:pt x="1243296" y="4406359"/>
                  </a:cubicBezTo>
                  <a:close/>
                  <a:moveTo>
                    <a:pt x="1214959" y="4375660"/>
                  </a:moveTo>
                  <a:cubicBezTo>
                    <a:pt x="1214959" y="4356768"/>
                    <a:pt x="1217320" y="4337877"/>
                    <a:pt x="1226766" y="4321347"/>
                  </a:cubicBezTo>
                  <a:cubicBezTo>
                    <a:pt x="1229127" y="4316624"/>
                    <a:pt x="1231489" y="4309540"/>
                    <a:pt x="1229127" y="4304817"/>
                  </a:cubicBezTo>
                  <a:cubicBezTo>
                    <a:pt x="1231489" y="4309540"/>
                    <a:pt x="1229127" y="4316624"/>
                    <a:pt x="1226766" y="4321347"/>
                  </a:cubicBezTo>
                  <a:cubicBezTo>
                    <a:pt x="1217320" y="4337877"/>
                    <a:pt x="1214959" y="4356768"/>
                    <a:pt x="1214959" y="4375660"/>
                  </a:cubicBezTo>
                  <a:cubicBezTo>
                    <a:pt x="1214959" y="4378022"/>
                    <a:pt x="1214959" y="4382744"/>
                    <a:pt x="1214959" y="4385106"/>
                  </a:cubicBezTo>
                  <a:cubicBezTo>
                    <a:pt x="1214959" y="4380383"/>
                    <a:pt x="1214959" y="4378022"/>
                    <a:pt x="1214959" y="4375660"/>
                  </a:cubicBezTo>
                  <a:close/>
                  <a:moveTo>
                    <a:pt x="1191344" y="4274118"/>
                  </a:moveTo>
                  <a:cubicBezTo>
                    <a:pt x="1191344" y="4274118"/>
                    <a:pt x="1191344" y="4274118"/>
                    <a:pt x="1191344" y="4274118"/>
                  </a:cubicBezTo>
                  <a:cubicBezTo>
                    <a:pt x="1191344" y="4276480"/>
                    <a:pt x="1193706" y="4278841"/>
                    <a:pt x="1193706" y="4281203"/>
                  </a:cubicBezTo>
                  <a:cubicBezTo>
                    <a:pt x="1193706" y="4278841"/>
                    <a:pt x="1193706" y="4276480"/>
                    <a:pt x="1191344" y="4274118"/>
                  </a:cubicBezTo>
                  <a:close/>
                  <a:moveTo>
                    <a:pt x="1113417" y="3931710"/>
                  </a:moveTo>
                  <a:cubicBezTo>
                    <a:pt x="1125224" y="3919903"/>
                    <a:pt x="1137031" y="3910457"/>
                    <a:pt x="1146477" y="3896288"/>
                  </a:cubicBezTo>
                  <a:cubicBezTo>
                    <a:pt x="1153561" y="3886843"/>
                    <a:pt x="1158284" y="3877397"/>
                    <a:pt x="1155923" y="3865590"/>
                  </a:cubicBezTo>
                  <a:cubicBezTo>
                    <a:pt x="1158284" y="3875036"/>
                    <a:pt x="1153561" y="3886843"/>
                    <a:pt x="1146477" y="3896288"/>
                  </a:cubicBezTo>
                  <a:cubicBezTo>
                    <a:pt x="1137031" y="3910457"/>
                    <a:pt x="1125224" y="3919903"/>
                    <a:pt x="1113417" y="3931710"/>
                  </a:cubicBezTo>
                  <a:cubicBezTo>
                    <a:pt x="1099248" y="3945879"/>
                    <a:pt x="1085080" y="3957686"/>
                    <a:pt x="1092164" y="3978939"/>
                  </a:cubicBezTo>
                  <a:cubicBezTo>
                    <a:pt x="1085080" y="3957686"/>
                    <a:pt x="1099248" y="3945879"/>
                    <a:pt x="1113417" y="3931710"/>
                  </a:cubicBezTo>
                  <a:close/>
                  <a:moveTo>
                    <a:pt x="1129947" y="3813638"/>
                  </a:moveTo>
                  <a:cubicBezTo>
                    <a:pt x="1125224" y="3820723"/>
                    <a:pt x="1122863" y="3830169"/>
                    <a:pt x="1127586" y="3837253"/>
                  </a:cubicBezTo>
                  <a:cubicBezTo>
                    <a:pt x="1122863" y="3830169"/>
                    <a:pt x="1125224" y="3823084"/>
                    <a:pt x="1129947" y="3813638"/>
                  </a:cubicBezTo>
                  <a:cubicBezTo>
                    <a:pt x="1139393" y="3797108"/>
                    <a:pt x="1137031" y="3778217"/>
                    <a:pt x="1129947" y="3761687"/>
                  </a:cubicBezTo>
                  <a:cubicBezTo>
                    <a:pt x="1137031" y="3780578"/>
                    <a:pt x="1139393" y="3797108"/>
                    <a:pt x="1129947" y="3813638"/>
                  </a:cubicBezTo>
                  <a:close/>
                  <a:moveTo>
                    <a:pt x="1165369" y="3712097"/>
                  </a:moveTo>
                  <a:cubicBezTo>
                    <a:pt x="1165369" y="3714458"/>
                    <a:pt x="1163007" y="3716820"/>
                    <a:pt x="1165369" y="3719181"/>
                  </a:cubicBezTo>
                  <a:cubicBezTo>
                    <a:pt x="1170091" y="3745157"/>
                    <a:pt x="1165369" y="3773494"/>
                    <a:pt x="1193706" y="3792385"/>
                  </a:cubicBezTo>
                  <a:cubicBezTo>
                    <a:pt x="1193706" y="3794747"/>
                    <a:pt x="1191344" y="3797108"/>
                    <a:pt x="1191344" y="3799470"/>
                  </a:cubicBezTo>
                  <a:cubicBezTo>
                    <a:pt x="1188983" y="3806554"/>
                    <a:pt x="1186621" y="3811277"/>
                    <a:pt x="1193706" y="3818361"/>
                  </a:cubicBezTo>
                  <a:cubicBezTo>
                    <a:pt x="1193706" y="3820723"/>
                    <a:pt x="1191344" y="3823084"/>
                    <a:pt x="1191344" y="3825445"/>
                  </a:cubicBezTo>
                  <a:cubicBezTo>
                    <a:pt x="1188983" y="3834891"/>
                    <a:pt x="1181898" y="3846699"/>
                    <a:pt x="1188983" y="3853783"/>
                  </a:cubicBezTo>
                  <a:cubicBezTo>
                    <a:pt x="1210236" y="3872674"/>
                    <a:pt x="1210236" y="3889204"/>
                    <a:pt x="1198429" y="3908096"/>
                  </a:cubicBezTo>
                  <a:cubicBezTo>
                    <a:pt x="1191344" y="3919903"/>
                    <a:pt x="1198429" y="3929349"/>
                    <a:pt x="1212597" y="3936433"/>
                  </a:cubicBezTo>
                  <a:cubicBezTo>
                    <a:pt x="1222043" y="3941156"/>
                    <a:pt x="1233850" y="3945879"/>
                    <a:pt x="1243296" y="3950602"/>
                  </a:cubicBezTo>
                  <a:cubicBezTo>
                    <a:pt x="1250380" y="3952963"/>
                    <a:pt x="1255103" y="3955324"/>
                    <a:pt x="1262187" y="3957686"/>
                  </a:cubicBezTo>
                  <a:cubicBezTo>
                    <a:pt x="1262187" y="3962409"/>
                    <a:pt x="1259826" y="3967131"/>
                    <a:pt x="1262187" y="3969493"/>
                  </a:cubicBezTo>
                  <a:cubicBezTo>
                    <a:pt x="1264549" y="3978939"/>
                    <a:pt x="1281079" y="3981300"/>
                    <a:pt x="1276356" y="3990746"/>
                  </a:cubicBezTo>
                  <a:cubicBezTo>
                    <a:pt x="1276356" y="3993107"/>
                    <a:pt x="1273995" y="3993107"/>
                    <a:pt x="1273995" y="3995469"/>
                  </a:cubicBezTo>
                  <a:cubicBezTo>
                    <a:pt x="1273995" y="3995469"/>
                    <a:pt x="1276356" y="3993107"/>
                    <a:pt x="1276356" y="3990746"/>
                  </a:cubicBezTo>
                  <a:cubicBezTo>
                    <a:pt x="1281079" y="3981300"/>
                    <a:pt x="1264549" y="3976577"/>
                    <a:pt x="1262187" y="3969493"/>
                  </a:cubicBezTo>
                  <a:cubicBezTo>
                    <a:pt x="1262187" y="3964770"/>
                    <a:pt x="1262187" y="3960047"/>
                    <a:pt x="1262187" y="3957686"/>
                  </a:cubicBezTo>
                  <a:lnTo>
                    <a:pt x="1262187" y="3957686"/>
                  </a:lnTo>
                  <a:cubicBezTo>
                    <a:pt x="1255103" y="3955324"/>
                    <a:pt x="1250380" y="3952963"/>
                    <a:pt x="1243296" y="3950602"/>
                  </a:cubicBezTo>
                  <a:cubicBezTo>
                    <a:pt x="1245657" y="3945879"/>
                    <a:pt x="1248019" y="3938794"/>
                    <a:pt x="1248019" y="3934072"/>
                  </a:cubicBezTo>
                  <a:cubicBezTo>
                    <a:pt x="1248019" y="3938794"/>
                    <a:pt x="1245657" y="3945879"/>
                    <a:pt x="1243296" y="3950602"/>
                  </a:cubicBezTo>
                  <a:lnTo>
                    <a:pt x="1243296" y="3950602"/>
                  </a:lnTo>
                  <a:cubicBezTo>
                    <a:pt x="1233850" y="3945879"/>
                    <a:pt x="1222043" y="3941156"/>
                    <a:pt x="1212597" y="3936433"/>
                  </a:cubicBezTo>
                  <a:cubicBezTo>
                    <a:pt x="1198429" y="3929349"/>
                    <a:pt x="1191344" y="3919903"/>
                    <a:pt x="1198429" y="3908096"/>
                  </a:cubicBezTo>
                  <a:cubicBezTo>
                    <a:pt x="1210236" y="3889204"/>
                    <a:pt x="1207874" y="3872674"/>
                    <a:pt x="1188983" y="3853783"/>
                  </a:cubicBezTo>
                  <a:cubicBezTo>
                    <a:pt x="1179537" y="3846699"/>
                    <a:pt x="1186621" y="3834891"/>
                    <a:pt x="1191344" y="3825445"/>
                  </a:cubicBezTo>
                  <a:lnTo>
                    <a:pt x="1191344" y="3825445"/>
                  </a:lnTo>
                  <a:cubicBezTo>
                    <a:pt x="1191344" y="3823084"/>
                    <a:pt x="1193706" y="3820723"/>
                    <a:pt x="1193706" y="3818361"/>
                  </a:cubicBezTo>
                  <a:cubicBezTo>
                    <a:pt x="1203151" y="3816000"/>
                    <a:pt x="1205513" y="3813638"/>
                    <a:pt x="1205513" y="3808915"/>
                  </a:cubicBezTo>
                  <a:cubicBezTo>
                    <a:pt x="1205513" y="3811277"/>
                    <a:pt x="1203151" y="3816000"/>
                    <a:pt x="1193706" y="3818361"/>
                  </a:cubicBezTo>
                  <a:cubicBezTo>
                    <a:pt x="1188983" y="3811277"/>
                    <a:pt x="1188983" y="3804193"/>
                    <a:pt x="1191344" y="3799470"/>
                  </a:cubicBezTo>
                  <a:lnTo>
                    <a:pt x="1191344" y="3799470"/>
                  </a:lnTo>
                  <a:cubicBezTo>
                    <a:pt x="1191344" y="3797108"/>
                    <a:pt x="1193706" y="3794747"/>
                    <a:pt x="1193706" y="3792385"/>
                  </a:cubicBezTo>
                  <a:cubicBezTo>
                    <a:pt x="1198429" y="3778217"/>
                    <a:pt x="1205513" y="3766409"/>
                    <a:pt x="1226766" y="3768771"/>
                  </a:cubicBezTo>
                  <a:cubicBezTo>
                    <a:pt x="1231489" y="3766409"/>
                    <a:pt x="1236212" y="3766409"/>
                    <a:pt x="1238573" y="3764048"/>
                  </a:cubicBezTo>
                  <a:cubicBezTo>
                    <a:pt x="1240934" y="3761687"/>
                    <a:pt x="1240934" y="3756964"/>
                    <a:pt x="1243296" y="3754602"/>
                  </a:cubicBezTo>
                  <a:cubicBezTo>
                    <a:pt x="1240934" y="3756964"/>
                    <a:pt x="1238573" y="3759325"/>
                    <a:pt x="1238573" y="3764048"/>
                  </a:cubicBezTo>
                  <a:cubicBezTo>
                    <a:pt x="1233850" y="3766409"/>
                    <a:pt x="1229127" y="3766409"/>
                    <a:pt x="1226766" y="3768771"/>
                  </a:cubicBezTo>
                  <a:cubicBezTo>
                    <a:pt x="1207874" y="3768771"/>
                    <a:pt x="1200790" y="3780578"/>
                    <a:pt x="1193706" y="3792385"/>
                  </a:cubicBezTo>
                  <a:cubicBezTo>
                    <a:pt x="1165369" y="3773494"/>
                    <a:pt x="1170091" y="3745157"/>
                    <a:pt x="1165369" y="3719181"/>
                  </a:cubicBezTo>
                  <a:cubicBezTo>
                    <a:pt x="1163007" y="3714458"/>
                    <a:pt x="1163007" y="3712097"/>
                    <a:pt x="1165369" y="3712097"/>
                  </a:cubicBezTo>
                  <a:close/>
                  <a:moveTo>
                    <a:pt x="1212597" y="3497206"/>
                  </a:moveTo>
                  <a:cubicBezTo>
                    <a:pt x="1207874" y="3511375"/>
                    <a:pt x="1214959" y="3525543"/>
                    <a:pt x="1217320" y="3539712"/>
                  </a:cubicBezTo>
                  <a:cubicBezTo>
                    <a:pt x="1219681" y="3556242"/>
                    <a:pt x="1226766" y="3570411"/>
                    <a:pt x="1231489" y="3586941"/>
                  </a:cubicBezTo>
                  <a:cubicBezTo>
                    <a:pt x="1233850" y="3591663"/>
                    <a:pt x="1236212" y="3598748"/>
                    <a:pt x="1233850" y="3603471"/>
                  </a:cubicBezTo>
                  <a:cubicBezTo>
                    <a:pt x="1236212" y="3598748"/>
                    <a:pt x="1231489" y="3591663"/>
                    <a:pt x="1231489" y="3586941"/>
                  </a:cubicBezTo>
                  <a:cubicBezTo>
                    <a:pt x="1226766" y="3570411"/>
                    <a:pt x="1219681" y="3556242"/>
                    <a:pt x="1217320" y="3539712"/>
                  </a:cubicBezTo>
                  <a:cubicBezTo>
                    <a:pt x="1214959" y="3525543"/>
                    <a:pt x="1207874" y="3511375"/>
                    <a:pt x="1212597" y="3497206"/>
                  </a:cubicBezTo>
                  <a:close/>
                  <a:moveTo>
                    <a:pt x="1217320" y="3438170"/>
                  </a:moveTo>
                  <a:cubicBezTo>
                    <a:pt x="1210236" y="3447616"/>
                    <a:pt x="1226766" y="3459423"/>
                    <a:pt x="1229127" y="3468869"/>
                  </a:cubicBezTo>
                  <a:cubicBezTo>
                    <a:pt x="1229127" y="3473592"/>
                    <a:pt x="1229127" y="3478314"/>
                    <a:pt x="1226766" y="3483037"/>
                  </a:cubicBezTo>
                  <a:cubicBezTo>
                    <a:pt x="1229127" y="3478314"/>
                    <a:pt x="1229127" y="3473592"/>
                    <a:pt x="1229127" y="3468869"/>
                  </a:cubicBezTo>
                  <a:cubicBezTo>
                    <a:pt x="1226766" y="3459423"/>
                    <a:pt x="1210236" y="3447616"/>
                    <a:pt x="1217320" y="3438170"/>
                  </a:cubicBezTo>
                  <a:close/>
                  <a:moveTo>
                    <a:pt x="1233850" y="3608193"/>
                  </a:moveTo>
                  <a:cubicBezTo>
                    <a:pt x="1233850" y="3608193"/>
                    <a:pt x="1233850" y="3608193"/>
                    <a:pt x="1233850" y="3608193"/>
                  </a:cubicBezTo>
                  <a:cubicBezTo>
                    <a:pt x="1233850" y="3608193"/>
                    <a:pt x="1233850" y="3605832"/>
                    <a:pt x="1233850" y="3608193"/>
                  </a:cubicBezTo>
                  <a:cubicBezTo>
                    <a:pt x="1236212" y="3605832"/>
                    <a:pt x="1233850" y="3608193"/>
                    <a:pt x="1233850" y="3608193"/>
                  </a:cubicBezTo>
                  <a:close/>
                  <a:moveTo>
                    <a:pt x="1219681" y="3681398"/>
                  </a:moveTo>
                  <a:cubicBezTo>
                    <a:pt x="1222043" y="3688482"/>
                    <a:pt x="1222043" y="3693205"/>
                    <a:pt x="1219681" y="3700290"/>
                  </a:cubicBezTo>
                  <a:cubicBezTo>
                    <a:pt x="1222043" y="3695566"/>
                    <a:pt x="1224404" y="3688482"/>
                    <a:pt x="1219681" y="3681398"/>
                  </a:cubicBezTo>
                  <a:cubicBezTo>
                    <a:pt x="1207874" y="3660145"/>
                    <a:pt x="1203151" y="3638892"/>
                    <a:pt x="1214959" y="3622362"/>
                  </a:cubicBezTo>
                  <a:cubicBezTo>
                    <a:pt x="1203151" y="3638892"/>
                    <a:pt x="1207874" y="3660145"/>
                    <a:pt x="1219681" y="3681398"/>
                  </a:cubicBezTo>
                  <a:close/>
                  <a:moveTo>
                    <a:pt x="1212597" y="3714458"/>
                  </a:moveTo>
                  <a:cubicBezTo>
                    <a:pt x="1212597" y="3714458"/>
                    <a:pt x="1212597" y="3714458"/>
                    <a:pt x="1212597" y="3714458"/>
                  </a:cubicBezTo>
                  <a:cubicBezTo>
                    <a:pt x="1214959" y="3712097"/>
                    <a:pt x="1214959" y="3712097"/>
                    <a:pt x="1214959" y="3709735"/>
                  </a:cubicBezTo>
                  <a:cubicBezTo>
                    <a:pt x="1214959" y="3712097"/>
                    <a:pt x="1212597" y="3712097"/>
                    <a:pt x="1212597" y="3714458"/>
                  </a:cubicBezTo>
                  <a:close/>
                  <a:moveTo>
                    <a:pt x="1240934" y="3856144"/>
                  </a:moveTo>
                  <a:cubicBezTo>
                    <a:pt x="1245657" y="3846699"/>
                    <a:pt x="1250380" y="3834891"/>
                    <a:pt x="1252742" y="3825445"/>
                  </a:cubicBezTo>
                  <a:cubicBezTo>
                    <a:pt x="1248019" y="3837253"/>
                    <a:pt x="1243296" y="3846699"/>
                    <a:pt x="1240934" y="3856144"/>
                  </a:cubicBezTo>
                  <a:close/>
                  <a:moveTo>
                    <a:pt x="1238573" y="3858506"/>
                  </a:moveTo>
                  <a:cubicBezTo>
                    <a:pt x="1236212" y="3863228"/>
                    <a:pt x="1233850" y="3867951"/>
                    <a:pt x="1233850" y="3870313"/>
                  </a:cubicBezTo>
                  <a:cubicBezTo>
                    <a:pt x="1236212" y="3865590"/>
                    <a:pt x="1238573" y="3860867"/>
                    <a:pt x="1238573" y="3858506"/>
                  </a:cubicBezTo>
                  <a:lnTo>
                    <a:pt x="1238573" y="3858506"/>
                  </a:lnTo>
                  <a:close/>
                  <a:moveTo>
                    <a:pt x="1257465" y="3740434"/>
                  </a:moveTo>
                  <a:cubicBezTo>
                    <a:pt x="1271633" y="3730988"/>
                    <a:pt x="1288163" y="3728627"/>
                    <a:pt x="1309416" y="3728627"/>
                  </a:cubicBezTo>
                  <a:cubicBezTo>
                    <a:pt x="1309416" y="3728627"/>
                    <a:pt x="1309416" y="3728627"/>
                    <a:pt x="1309416" y="3728627"/>
                  </a:cubicBezTo>
                  <a:cubicBezTo>
                    <a:pt x="1288163" y="3728627"/>
                    <a:pt x="1271633" y="3730988"/>
                    <a:pt x="1257465" y="3740434"/>
                  </a:cubicBezTo>
                  <a:close/>
                  <a:moveTo>
                    <a:pt x="1281079" y="3690844"/>
                  </a:moveTo>
                  <a:cubicBezTo>
                    <a:pt x="1283440" y="3688482"/>
                    <a:pt x="1285802" y="3688482"/>
                    <a:pt x="1288163" y="3686121"/>
                  </a:cubicBezTo>
                  <a:cubicBezTo>
                    <a:pt x="1285802" y="3688482"/>
                    <a:pt x="1283440" y="3688482"/>
                    <a:pt x="1281079" y="3690844"/>
                  </a:cubicBezTo>
                  <a:lnTo>
                    <a:pt x="1281079" y="3690844"/>
                  </a:lnTo>
                  <a:close/>
                  <a:moveTo>
                    <a:pt x="1299970" y="3629447"/>
                  </a:moveTo>
                  <a:cubicBezTo>
                    <a:pt x="1302332" y="3627085"/>
                    <a:pt x="1304693" y="3624723"/>
                    <a:pt x="1309416" y="3622362"/>
                  </a:cubicBezTo>
                  <a:cubicBezTo>
                    <a:pt x="1314139" y="3620001"/>
                    <a:pt x="1318862" y="3615278"/>
                    <a:pt x="1323585" y="3612916"/>
                  </a:cubicBezTo>
                  <a:cubicBezTo>
                    <a:pt x="1318862" y="3617639"/>
                    <a:pt x="1316500" y="3620001"/>
                    <a:pt x="1309416" y="3622362"/>
                  </a:cubicBezTo>
                  <a:cubicBezTo>
                    <a:pt x="1304693" y="3624723"/>
                    <a:pt x="1302332" y="3627085"/>
                    <a:pt x="1299970" y="3629447"/>
                  </a:cubicBezTo>
                  <a:close/>
                  <a:moveTo>
                    <a:pt x="1309416" y="3386219"/>
                  </a:moveTo>
                  <a:cubicBezTo>
                    <a:pt x="1311777" y="3383857"/>
                    <a:pt x="1311777" y="3381496"/>
                    <a:pt x="1314139" y="3379134"/>
                  </a:cubicBezTo>
                  <a:cubicBezTo>
                    <a:pt x="1311777" y="3381496"/>
                    <a:pt x="1309416" y="3383857"/>
                    <a:pt x="1309416" y="3386219"/>
                  </a:cubicBezTo>
                  <a:cubicBezTo>
                    <a:pt x="1307055" y="3388580"/>
                    <a:pt x="1307055" y="3390941"/>
                    <a:pt x="1304693" y="3393303"/>
                  </a:cubicBezTo>
                  <a:cubicBezTo>
                    <a:pt x="1304693" y="3393303"/>
                    <a:pt x="1307055" y="3390941"/>
                    <a:pt x="1309416" y="3386219"/>
                  </a:cubicBezTo>
                  <a:close/>
                  <a:moveTo>
                    <a:pt x="1314139" y="3759325"/>
                  </a:moveTo>
                  <a:lnTo>
                    <a:pt x="1314139" y="3759325"/>
                  </a:lnTo>
                  <a:cubicBezTo>
                    <a:pt x="1333030" y="3771133"/>
                    <a:pt x="1347199" y="3764048"/>
                    <a:pt x="1359006" y="3749880"/>
                  </a:cubicBezTo>
                  <a:cubicBezTo>
                    <a:pt x="1366091" y="3742795"/>
                    <a:pt x="1373175" y="3733350"/>
                    <a:pt x="1382621" y="3742795"/>
                  </a:cubicBezTo>
                  <a:cubicBezTo>
                    <a:pt x="1413319" y="3775855"/>
                    <a:pt x="1448741" y="3735711"/>
                    <a:pt x="1479439" y="3759325"/>
                  </a:cubicBezTo>
                  <a:cubicBezTo>
                    <a:pt x="1481801" y="3761687"/>
                    <a:pt x="1493608" y="3756964"/>
                    <a:pt x="1495969" y="3752241"/>
                  </a:cubicBezTo>
                  <a:cubicBezTo>
                    <a:pt x="1505415" y="3730988"/>
                    <a:pt x="1524307" y="3735711"/>
                    <a:pt x="1543198" y="3738072"/>
                  </a:cubicBezTo>
                  <a:cubicBezTo>
                    <a:pt x="1557367" y="3738072"/>
                    <a:pt x="1564451" y="3740434"/>
                    <a:pt x="1569174" y="3745157"/>
                  </a:cubicBezTo>
                  <a:cubicBezTo>
                    <a:pt x="1564451" y="3740434"/>
                    <a:pt x="1557367" y="3738072"/>
                    <a:pt x="1543198" y="3738072"/>
                  </a:cubicBezTo>
                  <a:cubicBezTo>
                    <a:pt x="1524307" y="3735711"/>
                    <a:pt x="1505415" y="3733350"/>
                    <a:pt x="1495969" y="3752241"/>
                  </a:cubicBezTo>
                  <a:cubicBezTo>
                    <a:pt x="1493608" y="3756964"/>
                    <a:pt x="1481801" y="3759325"/>
                    <a:pt x="1479439" y="3759325"/>
                  </a:cubicBezTo>
                  <a:cubicBezTo>
                    <a:pt x="1448741" y="3735711"/>
                    <a:pt x="1413319" y="3775855"/>
                    <a:pt x="1382621" y="3742795"/>
                  </a:cubicBezTo>
                  <a:cubicBezTo>
                    <a:pt x="1375536" y="3733350"/>
                    <a:pt x="1366091" y="3742795"/>
                    <a:pt x="1359006" y="3749880"/>
                  </a:cubicBezTo>
                  <a:cubicBezTo>
                    <a:pt x="1347199" y="3761687"/>
                    <a:pt x="1333030" y="3768771"/>
                    <a:pt x="1314139" y="3759325"/>
                  </a:cubicBezTo>
                  <a:close/>
                  <a:moveTo>
                    <a:pt x="1325946" y="3688482"/>
                  </a:moveTo>
                  <a:cubicBezTo>
                    <a:pt x="1328308" y="3693205"/>
                    <a:pt x="1330669" y="3695566"/>
                    <a:pt x="1333030" y="3700290"/>
                  </a:cubicBezTo>
                  <a:cubicBezTo>
                    <a:pt x="1330669" y="3695566"/>
                    <a:pt x="1328308" y="3693205"/>
                    <a:pt x="1325946" y="3688482"/>
                  </a:cubicBezTo>
                  <a:cubicBezTo>
                    <a:pt x="1325946" y="3686121"/>
                    <a:pt x="1323585" y="3686121"/>
                    <a:pt x="1323585" y="3683759"/>
                  </a:cubicBezTo>
                  <a:cubicBezTo>
                    <a:pt x="1325946" y="3686121"/>
                    <a:pt x="1325946" y="3688482"/>
                    <a:pt x="1325946" y="3688482"/>
                  </a:cubicBezTo>
                  <a:close/>
                  <a:moveTo>
                    <a:pt x="1222043" y="3006027"/>
                  </a:moveTo>
                  <a:lnTo>
                    <a:pt x="1222043" y="3006027"/>
                  </a:lnTo>
                  <a:cubicBezTo>
                    <a:pt x="1222043" y="3006027"/>
                    <a:pt x="1222043" y="3006027"/>
                    <a:pt x="1222043" y="3006027"/>
                  </a:cubicBezTo>
                  <a:cubicBezTo>
                    <a:pt x="1224404" y="2996582"/>
                    <a:pt x="1222043" y="2989497"/>
                    <a:pt x="1226766" y="2980052"/>
                  </a:cubicBezTo>
                  <a:cubicBezTo>
                    <a:pt x="1231489" y="2970606"/>
                    <a:pt x="1236212" y="2963521"/>
                    <a:pt x="1240934" y="2954076"/>
                  </a:cubicBezTo>
                  <a:cubicBezTo>
                    <a:pt x="1236212" y="2963521"/>
                    <a:pt x="1231489" y="2970606"/>
                    <a:pt x="1226766" y="2980052"/>
                  </a:cubicBezTo>
                  <a:cubicBezTo>
                    <a:pt x="1224404" y="2987136"/>
                    <a:pt x="1224404" y="2996582"/>
                    <a:pt x="1222043" y="3006027"/>
                  </a:cubicBezTo>
                  <a:cubicBezTo>
                    <a:pt x="1219681" y="3003666"/>
                    <a:pt x="1217320" y="3003666"/>
                    <a:pt x="1214959" y="3001305"/>
                  </a:cubicBezTo>
                  <a:cubicBezTo>
                    <a:pt x="1219681" y="3003666"/>
                    <a:pt x="1222043" y="3003666"/>
                    <a:pt x="1222043" y="3006027"/>
                  </a:cubicBezTo>
                  <a:close/>
                  <a:moveTo>
                    <a:pt x="1222043" y="2779330"/>
                  </a:moveTo>
                  <a:cubicBezTo>
                    <a:pt x="1224404" y="2781691"/>
                    <a:pt x="1226766" y="2784053"/>
                    <a:pt x="1231489" y="2786414"/>
                  </a:cubicBezTo>
                  <a:lnTo>
                    <a:pt x="1231489" y="2786414"/>
                  </a:lnTo>
                  <a:cubicBezTo>
                    <a:pt x="1226766" y="2784053"/>
                    <a:pt x="1224404" y="2781691"/>
                    <a:pt x="1222043" y="2779330"/>
                  </a:cubicBezTo>
                  <a:close/>
                  <a:moveTo>
                    <a:pt x="1224404" y="2729739"/>
                  </a:moveTo>
                  <a:cubicBezTo>
                    <a:pt x="1222043" y="2732101"/>
                    <a:pt x="1222043" y="2734462"/>
                    <a:pt x="1219681" y="2734462"/>
                  </a:cubicBezTo>
                  <a:lnTo>
                    <a:pt x="1219681" y="2734462"/>
                  </a:lnTo>
                  <a:cubicBezTo>
                    <a:pt x="1222043" y="2732101"/>
                    <a:pt x="1222043" y="2729739"/>
                    <a:pt x="1224404" y="2729739"/>
                  </a:cubicBezTo>
                  <a:close/>
                  <a:moveTo>
                    <a:pt x="1224404" y="2562077"/>
                  </a:moveTo>
                  <a:cubicBezTo>
                    <a:pt x="1224404" y="2562077"/>
                    <a:pt x="1224404" y="2562077"/>
                    <a:pt x="1224404" y="2562077"/>
                  </a:cubicBezTo>
                  <a:cubicBezTo>
                    <a:pt x="1222043" y="2564439"/>
                    <a:pt x="1219681" y="2564439"/>
                    <a:pt x="1219681" y="2566801"/>
                  </a:cubicBezTo>
                  <a:cubicBezTo>
                    <a:pt x="1222043" y="2566801"/>
                    <a:pt x="1224404" y="2564439"/>
                    <a:pt x="1224404" y="2562077"/>
                  </a:cubicBezTo>
                  <a:close/>
                  <a:moveTo>
                    <a:pt x="1233850" y="3109931"/>
                  </a:moveTo>
                  <a:cubicBezTo>
                    <a:pt x="1233850" y="3109931"/>
                    <a:pt x="1233850" y="3109931"/>
                    <a:pt x="1233850" y="3109931"/>
                  </a:cubicBezTo>
                  <a:cubicBezTo>
                    <a:pt x="1240934" y="3107569"/>
                    <a:pt x="1245657" y="3105208"/>
                    <a:pt x="1248019" y="3102846"/>
                  </a:cubicBezTo>
                  <a:cubicBezTo>
                    <a:pt x="1243296" y="3107569"/>
                    <a:pt x="1238573" y="3109931"/>
                    <a:pt x="1233850" y="3109931"/>
                  </a:cubicBezTo>
                  <a:close/>
                  <a:moveTo>
                    <a:pt x="1248019" y="2928100"/>
                  </a:moveTo>
                  <a:cubicBezTo>
                    <a:pt x="1248019" y="2937546"/>
                    <a:pt x="1245657" y="2944630"/>
                    <a:pt x="1243296" y="2954076"/>
                  </a:cubicBezTo>
                  <a:cubicBezTo>
                    <a:pt x="1245657" y="2944630"/>
                    <a:pt x="1248019" y="2937546"/>
                    <a:pt x="1248019" y="2928100"/>
                  </a:cubicBezTo>
                  <a:close/>
                  <a:moveTo>
                    <a:pt x="1262187" y="2876148"/>
                  </a:moveTo>
                  <a:cubicBezTo>
                    <a:pt x="1259826" y="2883233"/>
                    <a:pt x="1252742" y="2890317"/>
                    <a:pt x="1245657" y="2897401"/>
                  </a:cubicBezTo>
                  <a:cubicBezTo>
                    <a:pt x="1243296" y="2899763"/>
                    <a:pt x="1238573" y="2904486"/>
                    <a:pt x="1240934" y="2906847"/>
                  </a:cubicBezTo>
                  <a:cubicBezTo>
                    <a:pt x="1238573" y="2902124"/>
                    <a:pt x="1243296" y="2899763"/>
                    <a:pt x="1245657" y="2897401"/>
                  </a:cubicBezTo>
                  <a:cubicBezTo>
                    <a:pt x="1252742" y="2890317"/>
                    <a:pt x="1259826" y="2883233"/>
                    <a:pt x="1262187" y="2876148"/>
                  </a:cubicBezTo>
                  <a:close/>
                  <a:moveTo>
                    <a:pt x="1240934" y="2623475"/>
                  </a:moveTo>
                  <a:cubicBezTo>
                    <a:pt x="1245657" y="2618752"/>
                    <a:pt x="1248019" y="2616390"/>
                    <a:pt x="1252742" y="2611668"/>
                  </a:cubicBezTo>
                  <a:cubicBezTo>
                    <a:pt x="1248019" y="2614029"/>
                    <a:pt x="1245657" y="2618752"/>
                    <a:pt x="1240934" y="2623475"/>
                  </a:cubicBezTo>
                  <a:cubicBezTo>
                    <a:pt x="1238573" y="2625836"/>
                    <a:pt x="1236212" y="2628198"/>
                    <a:pt x="1233850" y="2630559"/>
                  </a:cubicBezTo>
                  <a:cubicBezTo>
                    <a:pt x="1236212" y="2628198"/>
                    <a:pt x="1236212" y="2625836"/>
                    <a:pt x="1240934" y="2623475"/>
                  </a:cubicBezTo>
                  <a:close/>
                  <a:moveTo>
                    <a:pt x="1283440" y="2713209"/>
                  </a:moveTo>
                  <a:cubicBezTo>
                    <a:pt x="1292886" y="2694318"/>
                    <a:pt x="1290524" y="2668342"/>
                    <a:pt x="1325946" y="2670704"/>
                  </a:cubicBezTo>
                  <a:cubicBezTo>
                    <a:pt x="1335392" y="2670704"/>
                    <a:pt x="1333030" y="2661258"/>
                    <a:pt x="1335392" y="2654174"/>
                  </a:cubicBezTo>
                  <a:cubicBezTo>
                    <a:pt x="1337753" y="2649451"/>
                    <a:pt x="1337753" y="2647089"/>
                    <a:pt x="1340115" y="2642366"/>
                  </a:cubicBezTo>
                  <a:cubicBezTo>
                    <a:pt x="1340115" y="2647089"/>
                    <a:pt x="1337753" y="2649451"/>
                    <a:pt x="1335392" y="2654174"/>
                  </a:cubicBezTo>
                  <a:cubicBezTo>
                    <a:pt x="1333030" y="2661258"/>
                    <a:pt x="1333030" y="2670704"/>
                    <a:pt x="1325946" y="2670704"/>
                  </a:cubicBezTo>
                  <a:cubicBezTo>
                    <a:pt x="1290524" y="2668342"/>
                    <a:pt x="1292886" y="2694318"/>
                    <a:pt x="1283440" y="2713209"/>
                  </a:cubicBezTo>
                  <a:cubicBezTo>
                    <a:pt x="1276356" y="2729739"/>
                    <a:pt x="1269272" y="2746269"/>
                    <a:pt x="1262187" y="2765161"/>
                  </a:cubicBezTo>
                  <a:cubicBezTo>
                    <a:pt x="1255103" y="2779330"/>
                    <a:pt x="1252742" y="2793498"/>
                    <a:pt x="1255103" y="2810028"/>
                  </a:cubicBezTo>
                  <a:cubicBezTo>
                    <a:pt x="1252742" y="2793498"/>
                    <a:pt x="1255103" y="2779330"/>
                    <a:pt x="1262187" y="2765161"/>
                  </a:cubicBezTo>
                  <a:cubicBezTo>
                    <a:pt x="1269272" y="2746269"/>
                    <a:pt x="1276356" y="2729739"/>
                    <a:pt x="1283440" y="2713209"/>
                  </a:cubicBezTo>
                  <a:close/>
                  <a:moveTo>
                    <a:pt x="1264549" y="2578608"/>
                  </a:moveTo>
                  <a:cubicBezTo>
                    <a:pt x="1266910" y="2573885"/>
                    <a:pt x="1269272" y="2571523"/>
                    <a:pt x="1273995" y="2569162"/>
                  </a:cubicBezTo>
                  <a:cubicBezTo>
                    <a:pt x="1276356" y="2569162"/>
                    <a:pt x="1276356" y="2566801"/>
                    <a:pt x="1276356" y="2566801"/>
                  </a:cubicBezTo>
                  <a:cubicBezTo>
                    <a:pt x="1276356" y="2569162"/>
                    <a:pt x="1273995" y="2569162"/>
                    <a:pt x="1273995" y="2569162"/>
                  </a:cubicBezTo>
                  <a:cubicBezTo>
                    <a:pt x="1271633" y="2571523"/>
                    <a:pt x="1266910" y="2576246"/>
                    <a:pt x="1264549" y="2578608"/>
                  </a:cubicBezTo>
                  <a:close/>
                  <a:moveTo>
                    <a:pt x="1271633" y="2295235"/>
                  </a:moveTo>
                  <a:cubicBezTo>
                    <a:pt x="1269272" y="2292874"/>
                    <a:pt x="1266910" y="2292874"/>
                    <a:pt x="1262187" y="2292874"/>
                  </a:cubicBezTo>
                  <a:cubicBezTo>
                    <a:pt x="1264549" y="2292874"/>
                    <a:pt x="1266910" y="2292874"/>
                    <a:pt x="1271633" y="2295235"/>
                  </a:cubicBezTo>
                  <a:close/>
                  <a:moveTo>
                    <a:pt x="1120501" y="1907960"/>
                  </a:moveTo>
                  <a:cubicBezTo>
                    <a:pt x="1127586" y="1929213"/>
                    <a:pt x="1148838" y="1945743"/>
                    <a:pt x="1172453" y="1950466"/>
                  </a:cubicBezTo>
                  <a:cubicBezTo>
                    <a:pt x="1148838" y="1945743"/>
                    <a:pt x="1127586" y="1929213"/>
                    <a:pt x="1120501" y="1907960"/>
                  </a:cubicBezTo>
                  <a:close/>
                  <a:moveTo>
                    <a:pt x="1146477" y="1600973"/>
                  </a:move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6477" y="1598612"/>
                    <a:pt x="1146477" y="1598612"/>
                    <a:pt x="1146477" y="1600973"/>
                  </a:cubicBezTo>
                  <a:cubicBezTo>
                    <a:pt x="1144116" y="1603335"/>
                    <a:pt x="1141754" y="1600973"/>
                    <a:pt x="1137031" y="1600973"/>
                  </a:cubicBezTo>
                  <a:cubicBezTo>
                    <a:pt x="1137031" y="1600973"/>
                    <a:pt x="1137031" y="1600973"/>
                    <a:pt x="1137031" y="1600973"/>
                  </a:cubicBezTo>
                  <a:cubicBezTo>
                    <a:pt x="1141754" y="1598612"/>
                    <a:pt x="1146477" y="1600973"/>
                    <a:pt x="1146477" y="1600973"/>
                  </a:cubicBezTo>
                  <a:close/>
                  <a:moveTo>
                    <a:pt x="1148838" y="1593889"/>
                  </a:moveTo>
                  <a:cubicBezTo>
                    <a:pt x="1146477" y="1593889"/>
                    <a:pt x="1146477" y="1593889"/>
                    <a:pt x="1148838" y="1593889"/>
                  </a:cubicBezTo>
                  <a:lnTo>
                    <a:pt x="1148838" y="1593889"/>
                  </a:lnTo>
                  <a:cubicBezTo>
                    <a:pt x="1146477" y="1593889"/>
                    <a:pt x="1146477" y="1593889"/>
                    <a:pt x="1148838" y="1593889"/>
                  </a:cubicBezTo>
                  <a:close/>
                  <a:moveTo>
                    <a:pt x="1196067" y="1345938"/>
                  </a:moveTo>
                  <a:cubicBezTo>
                    <a:pt x="1203151" y="1345938"/>
                    <a:pt x="1205513" y="1341215"/>
                    <a:pt x="1210236" y="1336492"/>
                  </a:cubicBezTo>
                  <a:lnTo>
                    <a:pt x="1210236" y="1336492"/>
                  </a:lnTo>
                  <a:lnTo>
                    <a:pt x="1210236" y="1336492"/>
                  </a:lnTo>
                  <a:cubicBezTo>
                    <a:pt x="1170091" y="1317601"/>
                    <a:pt x="1137031" y="1289264"/>
                    <a:pt x="1134670" y="1251481"/>
                  </a:cubicBezTo>
                  <a:cubicBezTo>
                    <a:pt x="1134670" y="1237312"/>
                    <a:pt x="1129947" y="1227866"/>
                    <a:pt x="1125224" y="1218421"/>
                  </a:cubicBezTo>
                  <a:cubicBezTo>
                    <a:pt x="1129947" y="1227866"/>
                    <a:pt x="1134670" y="1237312"/>
                    <a:pt x="1134670" y="1251481"/>
                  </a:cubicBezTo>
                  <a:cubicBezTo>
                    <a:pt x="1137031" y="1289264"/>
                    <a:pt x="1170091" y="1317601"/>
                    <a:pt x="1210236" y="1336492"/>
                  </a:cubicBezTo>
                  <a:cubicBezTo>
                    <a:pt x="1207874" y="1341215"/>
                    <a:pt x="1203151" y="1345938"/>
                    <a:pt x="1196067" y="1345938"/>
                  </a:cubicBezTo>
                  <a:cubicBezTo>
                    <a:pt x="1165369" y="1343577"/>
                    <a:pt x="1163007" y="1360107"/>
                    <a:pt x="1167730" y="1381360"/>
                  </a:cubicBezTo>
                  <a:cubicBezTo>
                    <a:pt x="1170091" y="1386082"/>
                    <a:pt x="1172453" y="1393167"/>
                    <a:pt x="1167730" y="1397890"/>
                  </a:cubicBezTo>
                  <a:cubicBezTo>
                    <a:pt x="1148838" y="1409697"/>
                    <a:pt x="1125224" y="1400251"/>
                    <a:pt x="1103971" y="1409697"/>
                  </a:cubicBezTo>
                  <a:cubicBezTo>
                    <a:pt x="1094525" y="1414420"/>
                    <a:pt x="1087441" y="1414420"/>
                    <a:pt x="1080357" y="1412058"/>
                  </a:cubicBezTo>
                  <a:cubicBezTo>
                    <a:pt x="1087441" y="1414420"/>
                    <a:pt x="1094525" y="1414420"/>
                    <a:pt x="1103971" y="1409697"/>
                  </a:cubicBezTo>
                  <a:cubicBezTo>
                    <a:pt x="1125224" y="1400251"/>
                    <a:pt x="1148838" y="1409697"/>
                    <a:pt x="1167730" y="1397890"/>
                  </a:cubicBezTo>
                  <a:cubicBezTo>
                    <a:pt x="1172453" y="1393167"/>
                    <a:pt x="1170091" y="1388444"/>
                    <a:pt x="1167730" y="1381360"/>
                  </a:cubicBezTo>
                  <a:cubicBezTo>
                    <a:pt x="1163007" y="1360107"/>
                    <a:pt x="1167730" y="1343577"/>
                    <a:pt x="1196067" y="1345938"/>
                  </a:cubicBezTo>
                  <a:close/>
                  <a:moveTo>
                    <a:pt x="1026044" y="1825309"/>
                  </a:moveTo>
                  <a:lnTo>
                    <a:pt x="1026044" y="1825309"/>
                  </a:lnTo>
                  <a:lnTo>
                    <a:pt x="1026044" y="1825309"/>
                  </a:lnTo>
                  <a:cubicBezTo>
                    <a:pt x="1023682" y="1818225"/>
                    <a:pt x="1021321" y="1813502"/>
                    <a:pt x="1016598" y="1808779"/>
                  </a:cubicBezTo>
                  <a:cubicBezTo>
                    <a:pt x="1018959" y="1813502"/>
                    <a:pt x="1023682" y="1818225"/>
                    <a:pt x="1026044" y="1825309"/>
                  </a:cubicBezTo>
                  <a:close/>
                  <a:moveTo>
                    <a:pt x="1004791" y="1903237"/>
                  </a:moveTo>
                  <a:cubicBezTo>
                    <a:pt x="1009514" y="1910321"/>
                    <a:pt x="1018959" y="1915044"/>
                    <a:pt x="1023682" y="1922128"/>
                  </a:cubicBezTo>
                  <a:cubicBezTo>
                    <a:pt x="1021321" y="1915044"/>
                    <a:pt x="1009514" y="1910321"/>
                    <a:pt x="1004791" y="1903237"/>
                  </a:cubicBezTo>
                  <a:close/>
                  <a:moveTo>
                    <a:pt x="1030767" y="1733214"/>
                  </a:moveTo>
                  <a:cubicBezTo>
                    <a:pt x="1030767" y="1733214"/>
                    <a:pt x="1030767" y="1733214"/>
                    <a:pt x="1030767" y="1733214"/>
                  </a:cubicBezTo>
                  <a:cubicBezTo>
                    <a:pt x="1018959" y="1728491"/>
                    <a:pt x="1007152" y="1723768"/>
                    <a:pt x="1009514" y="1709599"/>
                  </a:cubicBezTo>
                  <a:cubicBezTo>
                    <a:pt x="1009514" y="1702515"/>
                    <a:pt x="1007152" y="1697792"/>
                    <a:pt x="1000068" y="1697792"/>
                  </a:cubicBezTo>
                  <a:cubicBezTo>
                    <a:pt x="1007152" y="1697792"/>
                    <a:pt x="1009514" y="1702515"/>
                    <a:pt x="1009514" y="1709599"/>
                  </a:cubicBezTo>
                  <a:cubicBezTo>
                    <a:pt x="1007152" y="1726129"/>
                    <a:pt x="1018959" y="1728491"/>
                    <a:pt x="1030767" y="1733214"/>
                  </a:cubicBezTo>
                  <a:close/>
                  <a:moveTo>
                    <a:pt x="929225" y="1747382"/>
                  </a:moveTo>
                  <a:lnTo>
                    <a:pt x="929225" y="1747382"/>
                  </a:lnTo>
                  <a:cubicBezTo>
                    <a:pt x="931586" y="1742659"/>
                    <a:pt x="931586" y="1737936"/>
                    <a:pt x="929225" y="1735575"/>
                  </a:cubicBezTo>
                  <a:cubicBezTo>
                    <a:pt x="931586" y="1737936"/>
                    <a:pt x="931586" y="1742659"/>
                    <a:pt x="929225" y="1747382"/>
                  </a:cubicBezTo>
                  <a:close/>
                  <a:moveTo>
                    <a:pt x="950478" y="1671816"/>
                  </a:moveTo>
                  <a:lnTo>
                    <a:pt x="950478" y="1671816"/>
                  </a:lnTo>
                  <a:cubicBezTo>
                    <a:pt x="938671" y="1667093"/>
                    <a:pt x="926864" y="1662371"/>
                    <a:pt x="915056" y="1655286"/>
                  </a:cubicBezTo>
                  <a:cubicBezTo>
                    <a:pt x="926864" y="1631672"/>
                    <a:pt x="917418" y="1603335"/>
                    <a:pt x="924502" y="1579720"/>
                  </a:cubicBezTo>
                  <a:cubicBezTo>
                    <a:pt x="926864" y="1572636"/>
                    <a:pt x="929225" y="1558467"/>
                    <a:pt x="915056" y="1549022"/>
                  </a:cubicBezTo>
                  <a:cubicBezTo>
                    <a:pt x="926864" y="1558467"/>
                    <a:pt x="926864" y="1570275"/>
                    <a:pt x="924502" y="1579720"/>
                  </a:cubicBezTo>
                  <a:cubicBezTo>
                    <a:pt x="915056" y="1605696"/>
                    <a:pt x="924502" y="1631672"/>
                    <a:pt x="915056" y="1655286"/>
                  </a:cubicBezTo>
                  <a:lnTo>
                    <a:pt x="915056" y="1655286"/>
                  </a:lnTo>
                  <a:cubicBezTo>
                    <a:pt x="926864" y="1662371"/>
                    <a:pt x="938671" y="1667093"/>
                    <a:pt x="950478" y="1671816"/>
                  </a:cubicBezTo>
                  <a:close/>
                  <a:moveTo>
                    <a:pt x="950478" y="1482901"/>
                  </a:moveTo>
                  <a:cubicBezTo>
                    <a:pt x="957562" y="1478179"/>
                    <a:pt x="959923" y="1471094"/>
                    <a:pt x="955201" y="1464010"/>
                  </a:cubicBezTo>
                  <a:cubicBezTo>
                    <a:pt x="955201" y="1464010"/>
                    <a:pt x="955201" y="1464010"/>
                    <a:pt x="955201" y="1464010"/>
                  </a:cubicBezTo>
                  <a:cubicBezTo>
                    <a:pt x="959923" y="1471094"/>
                    <a:pt x="957562" y="1478179"/>
                    <a:pt x="950478" y="1482901"/>
                  </a:cubicBezTo>
                  <a:cubicBezTo>
                    <a:pt x="936309" y="1492347"/>
                    <a:pt x="922141" y="1501793"/>
                    <a:pt x="907972" y="1513600"/>
                  </a:cubicBezTo>
                  <a:cubicBezTo>
                    <a:pt x="893803" y="1523046"/>
                    <a:pt x="891442" y="1537214"/>
                    <a:pt x="910333" y="1546660"/>
                  </a:cubicBezTo>
                  <a:cubicBezTo>
                    <a:pt x="912695" y="1546660"/>
                    <a:pt x="912695" y="1549022"/>
                    <a:pt x="915056" y="1549022"/>
                  </a:cubicBezTo>
                  <a:cubicBezTo>
                    <a:pt x="912695" y="1549022"/>
                    <a:pt x="912695" y="1546660"/>
                    <a:pt x="910333" y="1546660"/>
                  </a:cubicBezTo>
                  <a:cubicBezTo>
                    <a:pt x="891442" y="1537214"/>
                    <a:pt x="893803" y="1523046"/>
                    <a:pt x="907972" y="1513600"/>
                  </a:cubicBezTo>
                  <a:cubicBezTo>
                    <a:pt x="922141" y="1501793"/>
                    <a:pt x="936309" y="1492347"/>
                    <a:pt x="950478" y="1482901"/>
                  </a:cubicBezTo>
                  <a:close/>
                  <a:moveTo>
                    <a:pt x="879635" y="1459287"/>
                  </a:moveTo>
                  <a:cubicBezTo>
                    <a:pt x="870189" y="1452203"/>
                    <a:pt x="865466" y="1445118"/>
                    <a:pt x="865466" y="1430950"/>
                  </a:cubicBezTo>
                  <a:cubicBezTo>
                    <a:pt x="865466" y="1423865"/>
                    <a:pt x="858382" y="1421504"/>
                    <a:pt x="853659" y="1416781"/>
                  </a:cubicBezTo>
                  <a:cubicBezTo>
                    <a:pt x="858382" y="1407335"/>
                    <a:pt x="853659" y="1397890"/>
                    <a:pt x="848936" y="1386082"/>
                  </a:cubicBezTo>
                  <a:cubicBezTo>
                    <a:pt x="844213" y="1374275"/>
                    <a:pt x="837129" y="1362468"/>
                    <a:pt x="825322" y="1357745"/>
                  </a:cubicBezTo>
                  <a:cubicBezTo>
                    <a:pt x="837129" y="1362468"/>
                    <a:pt x="844213" y="1374275"/>
                    <a:pt x="848936" y="1386082"/>
                  </a:cubicBezTo>
                  <a:cubicBezTo>
                    <a:pt x="853659" y="1395528"/>
                    <a:pt x="856020" y="1404974"/>
                    <a:pt x="853659" y="1416781"/>
                  </a:cubicBez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58382" y="1419143"/>
                    <a:pt x="865466" y="1423865"/>
                    <a:pt x="865466" y="1430950"/>
                  </a:cubicBezTo>
                  <a:cubicBezTo>
                    <a:pt x="865466" y="1445118"/>
                    <a:pt x="872550" y="1452203"/>
                    <a:pt x="879635" y="1459287"/>
                  </a:cubicBezTo>
                  <a:close/>
                  <a:moveTo>
                    <a:pt x="874912" y="1563190"/>
                  </a:moveTo>
                  <a:cubicBezTo>
                    <a:pt x="874912" y="1563190"/>
                    <a:pt x="872550" y="1563190"/>
                    <a:pt x="874912" y="1563190"/>
                  </a:cubicBezTo>
                  <a:cubicBezTo>
                    <a:pt x="872550" y="1563190"/>
                    <a:pt x="874912" y="1563190"/>
                    <a:pt x="874912" y="1563190"/>
                  </a:cubicBezTo>
                  <a:cubicBezTo>
                    <a:pt x="874912" y="1565552"/>
                    <a:pt x="874912" y="1567913"/>
                    <a:pt x="874912" y="1567913"/>
                  </a:cubicBezTo>
                  <a:cubicBezTo>
                    <a:pt x="874912" y="1567913"/>
                    <a:pt x="874912" y="1565552"/>
                    <a:pt x="874912" y="1563190"/>
                  </a:cubicBezTo>
                  <a:close/>
                  <a:moveTo>
                    <a:pt x="815876" y="1197168"/>
                  </a:moveTo>
                  <a:cubicBezTo>
                    <a:pt x="799346" y="1208975"/>
                    <a:pt x="799346" y="1230228"/>
                    <a:pt x="787539" y="1253842"/>
                  </a:cubicBezTo>
                  <a:cubicBezTo>
                    <a:pt x="787539" y="1253842"/>
                    <a:pt x="787539" y="1253842"/>
                    <a:pt x="787539" y="1253842"/>
                  </a:cubicBezTo>
                  <a:cubicBezTo>
                    <a:pt x="799346" y="1230228"/>
                    <a:pt x="799346" y="1208975"/>
                    <a:pt x="815876" y="1197168"/>
                  </a:cubicBezTo>
                  <a:cubicBezTo>
                    <a:pt x="825322" y="1190083"/>
                    <a:pt x="818237" y="1180638"/>
                    <a:pt x="811153" y="1173553"/>
                  </a:cubicBezTo>
                  <a:cubicBezTo>
                    <a:pt x="799346" y="1157023"/>
                    <a:pt x="789900" y="1138132"/>
                    <a:pt x="785177" y="1119240"/>
                  </a:cubicBezTo>
                  <a:cubicBezTo>
                    <a:pt x="775732" y="1079096"/>
                    <a:pt x="782816" y="1055482"/>
                    <a:pt x="808792" y="1038952"/>
                  </a:cubicBezTo>
                  <a:cubicBezTo>
                    <a:pt x="780454" y="1055482"/>
                    <a:pt x="773370" y="1081457"/>
                    <a:pt x="785177" y="1119240"/>
                  </a:cubicBezTo>
                  <a:cubicBezTo>
                    <a:pt x="789900" y="1138132"/>
                    <a:pt x="799346" y="1157023"/>
                    <a:pt x="811153" y="1173553"/>
                  </a:cubicBezTo>
                  <a:cubicBezTo>
                    <a:pt x="815876" y="1182999"/>
                    <a:pt x="822960" y="1192445"/>
                    <a:pt x="815876" y="1197168"/>
                  </a:cubicBezTo>
                  <a:close/>
                  <a:moveTo>
                    <a:pt x="761563" y="1381360"/>
                  </a:moveTo>
                  <a:cubicBezTo>
                    <a:pt x="759201" y="1388444"/>
                    <a:pt x="761563" y="1395528"/>
                    <a:pt x="768647" y="1397890"/>
                  </a:cubicBezTo>
                  <a:cubicBezTo>
                    <a:pt x="761563" y="1395528"/>
                    <a:pt x="761563" y="1388444"/>
                    <a:pt x="761563" y="1381360"/>
                  </a:cubicBezTo>
                  <a:cubicBezTo>
                    <a:pt x="763924" y="1376637"/>
                    <a:pt x="763924" y="1369553"/>
                    <a:pt x="759201" y="1364830"/>
                  </a:cubicBezTo>
                  <a:cubicBezTo>
                    <a:pt x="759201" y="1364830"/>
                    <a:pt x="759201" y="1364830"/>
                    <a:pt x="756840" y="1364830"/>
                  </a:cubicBezTo>
                  <a:cubicBezTo>
                    <a:pt x="756840" y="1364830"/>
                    <a:pt x="756840" y="1364830"/>
                    <a:pt x="759201" y="1364830"/>
                  </a:cubicBezTo>
                  <a:cubicBezTo>
                    <a:pt x="766286" y="1369553"/>
                    <a:pt x="763924" y="1376637"/>
                    <a:pt x="761563" y="1381360"/>
                  </a:cubicBezTo>
                  <a:close/>
                  <a:moveTo>
                    <a:pt x="771009" y="628062"/>
                  </a:moveTo>
                  <a:cubicBezTo>
                    <a:pt x="766286" y="628062"/>
                    <a:pt x="761563" y="623339"/>
                    <a:pt x="756840" y="623339"/>
                  </a:cubicBezTo>
                  <a:cubicBezTo>
                    <a:pt x="742671" y="616255"/>
                    <a:pt x="730864" y="616255"/>
                    <a:pt x="723780" y="620977"/>
                  </a:cubicBezTo>
                  <a:cubicBezTo>
                    <a:pt x="730864" y="616255"/>
                    <a:pt x="742671" y="618616"/>
                    <a:pt x="756840" y="623339"/>
                  </a:cubicBezTo>
                  <a:cubicBezTo>
                    <a:pt x="761563" y="623339"/>
                    <a:pt x="766286" y="628062"/>
                    <a:pt x="771009" y="628062"/>
                  </a:cubicBezTo>
                  <a:close/>
                  <a:moveTo>
                    <a:pt x="752117" y="842952"/>
                  </a:moveTo>
                  <a:cubicBezTo>
                    <a:pt x="754479" y="842952"/>
                    <a:pt x="756840" y="842952"/>
                    <a:pt x="759201" y="842952"/>
                  </a:cubicBezTo>
                  <a:cubicBezTo>
                    <a:pt x="759201" y="842952"/>
                    <a:pt x="759201" y="842952"/>
                    <a:pt x="759201" y="842952"/>
                  </a:cubicBezTo>
                  <a:cubicBezTo>
                    <a:pt x="756840" y="842952"/>
                    <a:pt x="754479" y="842952"/>
                    <a:pt x="752117" y="842952"/>
                  </a:cubicBezTo>
                  <a:close/>
                  <a:moveTo>
                    <a:pt x="711973" y="1234951"/>
                  </a:moveTo>
                  <a:cubicBezTo>
                    <a:pt x="702527" y="1218421"/>
                    <a:pt x="685997" y="1204252"/>
                    <a:pt x="688358" y="1178276"/>
                  </a:cubicBezTo>
                  <a:cubicBezTo>
                    <a:pt x="688358" y="1178276"/>
                    <a:pt x="688358" y="1178276"/>
                    <a:pt x="688358" y="1178276"/>
                  </a:cubicBezTo>
                  <a:cubicBezTo>
                    <a:pt x="685997" y="1201891"/>
                    <a:pt x="702527" y="1218421"/>
                    <a:pt x="711973" y="1234951"/>
                  </a:cubicBezTo>
                  <a:cubicBezTo>
                    <a:pt x="704889" y="1244396"/>
                    <a:pt x="695443" y="1244396"/>
                    <a:pt x="688358" y="1242035"/>
                  </a:cubicBezTo>
                  <a:cubicBezTo>
                    <a:pt x="660021" y="1239674"/>
                    <a:pt x="648214" y="1256204"/>
                    <a:pt x="638768" y="1272734"/>
                  </a:cubicBezTo>
                  <a:cubicBezTo>
                    <a:pt x="634045" y="1282179"/>
                    <a:pt x="636407" y="1286902"/>
                    <a:pt x="643491" y="1289264"/>
                  </a:cubicBezTo>
                  <a:cubicBezTo>
                    <a:pt x="638768" y="1284541"/>
                    <a:pt x="634045" y="1279818"/>
                    <a:pt x="638768" y="1272734"/>
                  </a:cubicBezTo>
                  <a:cubicBezTo>
                    <a:pt x="650575" y="1256204"/>
                    <a:pt x="662383" y="1239674"/>
                    <a:pt x="688358" y="1242035"/>
                  </a:cubicBezTo>
                  <a:cubicBezTo>
                    <a:pt x="697804" y="1242035"/>
                    <a:pt x="704889" y="1244396"/>
                    <a:pt x="711973" y="1234951"/>
                  </a:cubicBezTo>
                  <a:close/>
                  <a:moveTo>
                    <a:pt x="662383" y="1319962"/>
                  </a:moveTo>
                  <a:cubicBezTo>
                    <a:pt x="660021" y="1315239"/>
                    <a:pt x="662383" y="1308155"/>
                    <a:pt x="660021" y="1303432"/>
                  </a:cubicBezTo>
                  <a:cubicBezTo>
                    <a:pt x="657660" y="1301071"/>
                    <a:pt x="655298" y="1298709"/>
                    <a:pt x="652937" y="1296348"/>
                  </a:cubicBezTo>
                  <a:cubicBezTo>
                    <a:pt x="655298" y="1298709"/>
                    <a:pt x="657660" y="1301071"/>
                    <a:pt x="660021" y="1303432"/>
                  </a:cubicBezTo>
                  <a:cubicBezTo>
                    <a:pt x="662383" y="1308155"/>
                    <a:pt x="660021" y="1315239"/>
                    <a:pt x="662383" y="1319962"/>
                  </a:cubicBezTo>
                  <a:cubicBezTo>
                    <a:pt x="671828" y="1343577"/>
                    <a:pt x="681274" y="1357745"/>
                    <a:pt x="693081" y="1362468"/>
                  </a:cubicBezTo>
                  <a:cubicBezTo>
                    <a:pt x="681274" y="1357745"/>
                    <a:pt x="674190" y="1343577"/>
                    <a:pt x="662383" y="1319962"/>
                  </a:cubicBezTo>
                  <a:close/>
                  <a:moveTo>
                    <a:pt x="563202" y="1239674"/>
                  </a:moveTo>
                  <a:cubicBezTo>
                    <a:pt x="558479" y="1249119"/>
                    <a:pt x="556118" y="1256204"/>
                    <a:pt x="556118" y="1265649"/>
                  </a:cubicBezTo>
                  <a:cubicBezTo>
                    <a:pt x="556118" y="1256204"/>
                    <a:pt x="558479" y="1249119"/>
                    <a:pt x="563202" y="1239674"/>
                  </a:cubicBezTo>
                  <a:cubicBezTo>
                    <a:pt x="584455" y="1244396"/>
                    <a:pt x="598624" y="1256204"/>
                    <a:pt x="603347" y="1275095"/>
                  </a:cubicBezTo>
                  <a:cubicBezTo>
                    <a:pt x="612793" y="1308155"/>
                    <a:pt x="636407" y="1336492"/>
                    <a:pt x="641130" y="1369553"/>
                  </a:cubicBezTo>
                  <a:cubicBezTo>
                    <a:pt x="641130" y="1371914"/>
                    <a:pt x="641130" y="1371914"/>
                    <a:pt x="643491" y="1374275"/>
                  </a:cubicBezTo>
                  <a:cubicBezTo>
                    <a:pt x="643491" y="1371914"/>
                    <a:pt x="643491" y="1371914"/>
                    <a:pt x="641130" y="1369553"/>
                  </a:cubicBezTo>
                  <a:cubicBezTo>
                    <a:pt x="636407" y="1336492"/>
                    <a:pt x="612793" y="1308155"/>
                    <a:pt x="603347" y="1275095"/>
                  </a:cubicBezTo>
                  <a:cubicBezTo>
                    <a:pt x="598624" y="1256204"/>
                    <a:pt x="584455" y="1244396"/>
                    <a:pt x="563202" y="1239674"/>
                  </a:cubicBezTo>
                  <a:cubicBezTo>
                    <a:pt x="556118" y="1237312"/>
                    <a:pt x="549034" y="1232589"/>
                    <a:pt x="544311" y="1227866"/>
                  </a:cubicBezTo>
                  <a:cubicBezTo>
                    <a:pt x="549034" y="1232589"/>
                    <a:pt x="556118" y="1237312"/>
                    <a:pt x="563202" y="1239674"/>
                  </a:cubicBezTo>
                  <a:close/>
                  <a:moveTo>
                    <a:pt x="508889" y="1128686"/>
                  </a:moveTo>
                  <a:cubicBezTo>
                    <a:pt x="515974" y="1121602"/>
                    <a:pt x="513612" y="1116879"/>
                    <a:pt x="511251" y="1109795"/>
                  </a:cubicBezTo>
                  <a:cubicBezTo>
                    <a:pt x="508889" y="1102710"/>
                    <a:pt x="506528" y="1097987"/>
                    <a:pt x="504167" y="1093264"/>
                  </a:cubicBezTo>
                  <a:cubicBezTo>
                    <a:pt x="506528" y="1097987"/>
                    <a:pt x="508889" y="1102710"/>
                    <a:pt x="511251" y="1109795"/>
                  </a:cubicBezTo>
                  <a:cubicBezTo>
                    <a:pt x="513612" y="1116879"/>
                    <a:pt x="513612" y="1121602"/>
                    <a:pt x="508889" y="1128686"/>
                  </a:cubicBezTo>
                  <a:cubicBezTo>
                    <a:pt x="480552" y="1157023"/>
                    <a:pt x="480552" y="1157023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508889" y="1187722"/>
                    <a:pt x="508889" y="1187722"/>
                    <a:pt x="508889" y="1187722"/>
                  </a:cubicBezTo>
                  <a:cubicBezTo>
                    <a:pt x="480552" y="1157023"/>
                    <a:pt x="480552" y="1157023"/>
                    <a:pt x="508889" y="1128686"/>
                  </a:cubicBezTo>
                  <a:close/>
                  <a:moveTo>
                    <a:pt x="475829" y="970470"/>
                  </a:moveTo>
                  <a:cubicBezTo>
                    <a:pt x="473468" y="963385"/>
                    <a:pt x="480552" y="953940"/>
                    <a:pt x="487636" y="949217"/>
                  </a:cubicBezTo>
                  <a:cubicBezTo>
                    <a:pt x="494721" y="942133"/>
                    <a:pt x="501805" y="935048"/>
                    <a:pt x="506528" y="927964"/>
                  </a:cubicBezTo>
                  <a:cubicBezTo>
                    <a:pt x="501805" y="935048"/>
                    <a:pt x="494721" y="942133"/>
                    <a:pt x="487636" y="949217"/>
                  </a:cubicBezTo>
                  <a:cubicBezTo>
                    <a:pt x="482914" y="956301"/>
                    <a:pt x="475829" y="963385"/>
                    <a:pt x="475829" y="970470"/>
                  </a:cubicBezTo>
                  <a:close/>
                  <a:moveTo>
                    <a:pt x="480552" y="911434"/>
                  </a:moveTo>
                  <a:cubicBezTo>
                    <a:pt x="475829" y="911434"/>
                    <a:pt x="471106" y="911434"/>
                    <a:pt x="466384" y="909073"/>
                  </a:cubicBezTo>
                  <a:cubicBezTo>
                    <a:pt x="464022" y="909073"/>
                    <a:pt x="461661" y="909073"/>
                    <a:pt x="461661" y="909073"/>
                  </a:cubicBezTo>
                  <a:cubicBezTo>
                    <a:pt x="464022" y="909073"/>
                    <a:pt x="464022" y="909073"/>
                    <a:pt x="466384" y="909073"/>
                  </a:cubicBezTo>
                  <a:cubicBezTo>
                    <a:pt x="473468" y="911434"/>
                    <a:pt x="478191" y="911434"/>
                    <a:pt x="480552" y="911434"/>
                  </a:cubicBezTo>
                  <a:close/>
                  <a:moveTo>
                    <a:pt x="511251" y="854759"/>
                  </a:moveTo>
                  <a:cubicBezTo>
                    <a:pt x="508889" y="859482"/>
                    <a:pt x="506528" y="866567"/>
                    <a:pt x="506528" y="871290"/>
                  </a:cubicBezTo>
                  <a:cubicBezTo>
                    <a:pt x="506528" y="866567"/>
                    <a:pt x="511251" y="859482"/>
                    <a:pt x="511251" y="854759"/>
                  </a:cubicBezTo>
                  <a:cubicBezTo>
                    <a:pt x="511251" y="854759"/>
                    <a:pt x="511251" y="854759"/>
                    <a:pt x="511251" y="854759"/>
                  </a:cubicBezTo>
                  <a:cubicBezTo>
                    <a:pt x="504167" y="852398"/>
                    <a:pt x="497082" y="852398"/>
                    <a:pt x="492359" y="852398"/>
                  </a:cubicBezTo>
                  <a:cubicBezTo>
                    <a:pt x="497082" y="854759"/>
                    <a:pt x="504167" y="854759"/>
                    <a:pt x="511251" y="854759"/>
                  </a:cubicBezTo>
                  <a:close/>
                  <a:moveTo>
                    <a:pt x="492359" y="1027144"/>
                  </a:moveTo>
                  <a:cubicBezTo>
                    <a:pt x="489998" y="1031867"/>
                    <a:pt x="487636" y="1038952"/>
                    <a:pt x="489998" y="1043674"/>
                  </a:cubicBezTo>
                  <a:cubicBezTo>
                    <a:pt x="489998" y="1038952"/>
                    <a:pt x="489998" y="1031867"/>
                    <a:pt x="492359" y="1027144"/>
                  </a:cubicBezTo>
                  <a:cubicBezTo>
                    <a:pt x="494721" y="1024783"/>
                    <a:pt x="494721" y="1020060"/>
                    <a:pt x="497082" y="1017699"/>
                  </a:cubicBezTo>
                  <a:cubicBezTo>
                    <a:pt x="497082" y="1020060"/>
                    <a:pt x="494721" y="1024783"/>
                    <a:pt x="492359" y="1027144"/>
                  </a:cubicBezTo>
                  <a:close/>
                  <a:moveTo>
                    <a:pt x="546672" y="774471"/>
                  </a:moveTo>
                  <a:cubicBezTo>
                    <a:pt x="572648" y="762664"/>
                    <a:pt x="593901" y="739049"/>
                    <a:pt x="629323" y="739049"/>
                  </a:cubicBezTo>
                  <a:cubicBezTo>
                    <a:pt x="636407" y="739049"/>
                    <a:pt x="638768" y="729603"/>
                    <a:pt x="641130" y="722519"/>
                  </a:cubicBezTo>
                  <a:cubicBezTo>
                    <a:pt x="641130" y="722519"/>
                    <a:pt x="641130" y="722519"/>
                    <a:pt x="641130" y="722519"/>
                  </a:cubicBezTo>
                  <a:cubicBezTo>
                    <a:pt x="638768" y="729603"/>
                    <a:pt x="636407" y="739049"/>
                    <a:pt x="629323" y="739049"/>
                  </a:cubicBezTo>
                  <a:cubicBezTo>
                    <a:pt x="596263" y="741411"/>
                    <a:pt x="575010" y="762664"/>
                    <a:pt x="546672" y="774471"/>
                  </a:cubicBezTo>
                  <a:cubicBezTo>
                    <a:pt x="530142" y="781555"/>
                    <a:pt x="515974" y="795724"/>
                    <a:pt x="497082" y="776832"/>
                  </a:cubicBezTo>
                  <a:cubicBezTo>
                    <a:pt x="489998" y="769748"/>
                    <a:pt x="482914" y="776832"/>
                    <a:pt x="475829" y="779194"/>
                  </a:cubicBezTo>
                  <a:cubicBezTo>
                    <a:pt x="414432" y="795724"/>
                    <a:pt x="402625" y="838229"/>
                    <a:pt x="409709" y="892542"/>
                  </a:cubicBezTo>
                  <a:cubicBezTo>
                    <a:pt x="412071" y="918518"/>
                    <a:pt x="414432" y="944494"/>
                    <a:pt x="414432" y="970470"/>
                  </a:cubicBezTo>
                  <a:cubicBezTo>
                    <a:pt x="414432" y="987000"/>
                    <a:pt x="414432" y="1001169"/>
                    <a:pt x="419155" y="1015337"/>
                  </a:cubicBezTo>
                  <a:cubicBezTo>
                    <a:pt x="412071" y="1001169"/>
                    <a:pt x="412071" y="987000"/>
                    <a:pt x="414432" y="970470"/>
                  </a:cubicBezTo>
                  <a:cubicBezTo>
                    <a:pt x="416793" y="944494"/>
                    <a:pt x="412071" y="918518"/>
                    <a:pt x="409709" y="892542"/>
                  </a:cubicBezTo>
                  <a:cubicBezTo>
                    <a:pt x="404986" y="840591"/>
                    <a:pt x="416793" y="795724"/>
                    <a:pt x="475829" y="779194"/>
                  </a:cubicBezTo>
                  <a:cubicBezTo>
                    <a:pt x="482914" y="776832"/>
                    <a:pt x="489998" y="769748"/>
                    <a:pt x="497082" y="776832"/>
                  </a:cubicBezTo>
                  <a:cubicBezTo>
                    <a:pt x="518335" y="795724"/>
                    <a:pt x="532504" y="783916"/>
                    <a:pt x="546672" y="774471"/>
                  </a:cubicBezTo>
                  <a:close/>
                  <a:moveTo>
                    <a:pt x="435685" y="1076734"/>
                  </a:moveTo>
                  <a:cubicBezTo>
                    <a:pt x="435685" y="1076734"/>
                    <a:pt x="435685" y="1076734"/>
                    <a:pt x="435685" y="1076734"/>
                  </a:cubicBezTo>
                  <a:cubicBezTo>
                    <a:pt x="447492" y="1043674"/>
                    <a:pt x="449853" y="1041313"/>
                    <a:pt x="440408" y="1036590"/>
                  </a:cubicBezTo>
                  <a:cubicBezTo>
                    <a:pt x="438046" y="1034229"/>
                    <a:pt x="435685" y="1034229"/>
                    <a:pt x="433323" y="1031867"/>
                  </a:cubicBezTo>
                  <a:cubicBezTo>
                    <a:pt x="435685" y="1034229"/>
                    <a:pt x="438046" y="1034229"/>
                    <a:pt x="440408" y="1036590"/>
                  </a:cubicBezTo>
                  <a:cubicBezTo>
                    <a:pt x="449853" y="1043674"/>
                    <a:pt x="447492" y="1046036"/>
                    <a:pt x="435685" y="1076734"/>
                  </a:cubicBezTo>
                  <a:close/>
                  <a:moveTo>
                    <a:pt x="662383" y="141606"/>
                  </a:moveTo>
                  <a:cubicBezTo>
                    <a:pt x="662383" y="143967"/>
                    <a:pt x="662383" y="143967"/>
                    <a:pt x="662383" y="146329"/>
                  </a:cubicBezTo>
                  <a:cubicBezTo>
                    <a:pt x="662383" y="146329"/>
                    <a:pt x="662383" y="146329"/>
                    <a:pt x="662383" y="146329"/>
                  </a:cubicBezTo>
                  <a:cubicBezTo>
                    <a:pt x="662383" y="146329"/>
                    <a:pt x="662383" y="143967"/>
                    <a:pt x="662383" y="141606"/>
                  </a:cubicBezTo>
                  <a:cubicBezTo>
                    <a:pt x="664744" y="134522"/>
                    <a:pt x="657660" y="122714"/>
                    <a:pt x="667106" y="117992"/>
                  </a:cubicBezTo>
                  <a:cubicBezTo>
                    <a:pt x="660021" y="122714"/>
                    <a:pt x="667106" y="134522"/>
                    <a:pt x="662383" y="141606"/>
                  </a:cubicBezTo>
                  <a:close/>
                  <a:moveTo>
                    <a:pt x="754479" y="311629"/>
                  </a:moveTo>
                  <a:cubicBezTo>
                    <a:pt x="754479" y="311629"/>
                    <a:pt x="754479" y="311629"/>
                    <a:pt x="754479" y="311629"/>
                  </a:cubicBezTo>
                  <a:cubicBezTo>
                    <a:pt x="747394" y="323436"/>
                    <a:pt x="771009" y="332882"/>
                    <a:pt x="771009" y="344689"/>
                  </a:cubicBezTo>
                  <a:cubicBezTo>
                    <a:pt x="771009" y="332882"/>
                    <a:pt x="749756" y="325798"/>
                    <a:pt x="754479" y="311629"/>
                  </a:cubicBezTo>
                  <a:close/>
                  <a:moveTo>
                    <a:pt x="671828" y="309268"/>
                  </a:moveTo>
                  <a:cubicBezTo>
                    <a:pt x="662383" y="323436"/>
                    <a:pt x="662383" y="337605"/>
                    <a:pt x="678913" y="351774"/>
                  </a:cubicBezTo>
                  <a:cubicBezTo>
                    <a:pt x="676551" y="354135"/>
                    <a:pt x="676551" y="358858"/>
                    <a:pt x="674190" y="361219"/>
                  </a:cubicBezTo>
                  <a:cubicBezTo>
                    <a:pt x="676551" y="358858"/>
                    <a:pt x="676551" y="354135"/>
                    <a:pt x="678913" y="351774"/>
                  </a:cubicBezTo>
                  <a:cubicBezTo>
                    <a:pt x="685997" y="335244"/>
                    <a:pt x="707250" y="332882"/>
                    <a:pt x="716696" y="318714"/>
                  </a:cubicBezTo>
                  <a:cubicBezTo>
                    <a:pt x="728503" y="299822"/>
                    <a:pt x="740310" y="280931"/>
                    <a:pt x="754479" y="264401"/>
                  </a:cubicBezTo>
                  <a:cubicBezTo>
                    <a:pt x="740310" y="280931"/>
                    <a:pt x="728503" y="299822"/>
                    <a:pt x="716696" y="318714"/>
                  </a:cubicBezTo>
                  <a:cubicBezTo>
                    <a:pt x="707250" y="335244"/>
                    <a:pt x="685997" y="337605"/>
                    <a:pt x="678913" y="351774"/>
                  </a:cubicBezTo>
                  <a:cubicBezTo>
                    <a:pt x="662383" y="337605"/>
                    <a:pt x="662383" y="325798"/>
                    <a:pt x="671828" y="309268"/>
                  </a:cubicBezTo>
                  <a:cubicBezTo>
                    <a:pt x="690720" y="280931"/>
                    <a:pt x="719057" y="259678"/>
                    <a:pt x="742671" y="236063"/>
                  </a:cubicBezTo>
                  <a:cubicBezTo>
                    <a:pt x="745033" y="233702"/>
                    <a:pt x="749756" y="231341"/>
                    <a:pt x="754479" y="231341"/>
                  </a:cubicBezTo>
                  <a:cubicBezTo>
                    <a:pt x="749756" y="231341"/>
                    <a:pt x="747394" y="233702"/>
                    <a:pt x="742671" y="236063"/>
                  </a:cubicBezTo>
                  <a:cubicBezTo>
                    <a:pt x="719057" y="259678"/>
                    <a:pt x="693081" y="280931"/>
                    <a:pt x="671828" y="309268"/>
                  </a:cubicBezTo>
                  <a:close/>
                  <a:moveTo>
                    <a:pt x="754479" y="184112"/>
                  </a:moveTo>
                  <a:cubicBezTo>
                    <a:pt x="759201" y="184112"/>
                    <a:pt x="761563" y="184112"/>
                    <a:pt x="766286" y="181750"/>
                  </a:cubicBezTo>
                  <a:cubicBezTo>
                    <a:pt x="761563" y="184112"/>
                    <a:pt x="759201" y="184112"/>
                    <a:pt x="754479" y="184112"/>
                  </a:cubicBezTo>
                  <a:cubicBezTo>
                    <a:pt x="742671" y="184112"/>
                    <a:pt x="735587" y="186473"/>
                    <a:pt x="726142" y="191196"/>
                  </a:cubicBezTo>
                  <a:cubicBezTo>
                    <a:pt x="735587" y="188835"/>
                    <a:pt x="742671" y="186473"/>
                    <a:pt x="754479" y="184112"/>
                  </a:cubicBezTo>
                  <a:close/>
                  <a:moveTo>
                    <a:pt x="608070" y="375388"/>
                  </a:moveTo>
                  <a:cubicBezTo>
                    <a:pt x="626961" y="373027"/>
                    <a:pt x="643491" y="361219"/>
                    <a:pt x="664744" y="363581"/>
                  </a:cubicBezTo>
                  <a:cubicBezTo>
                    <a:pt x="643491" y="361219"/>
                    <a:pt x="624600" y="373027"/>
                    <a:pt x="608070" y="375388"/>
                  </a:cubicBezTo>
                  <a:close/>
                  <a:moveTo>
                    <a:pt x="579732" y="403725"/>
                  </a:moveTo>
                  <a:cubicBezTo>
                    <a:pt x="551395" y="415532"/>
                    <a:pt x="515974" y="410810"/>
                    <a:pt x="485275" y="422617"/>
                  </a:cubicBezTo>
                  <a:cubicBezTo>
                    <a:pt x="459299" y="434424"/>
                    <a:pt x="438046" y="448593"/>
                    <a:pt x="421516" y="467484"/>
                  </a:cubicBezTo>
                  <a:cubicBezTo>
                    <a:pt x="412071" y="479291"/>
                    <a:pt x="402625" y="493460"/>
                    <a:pt x="388456" y="502906"/>
                  </a:cubicBezTo>
                  <a:cubicBezTo>
                    <a:pt x="386095" y="505267"/>
                    <a:pt x="383733" y="507628"/>
                    <a:pt x="381372" y="509990"/>
                  </a:cubicBezTo>
                  <a:cubicBezTo>
                    <a:pt x="383733" y="507628"/>
                    <a:pt x="386095" y="505267"/>
                    <a:pt x="388456" y="502906"/>
                  </a:cubicBezTo>
                  <a:cubicBezTo>
                    <a:pt x="402625" y="493460"/>
                    <a:pt x="409709" y="481653"/>
                    <a:pt x="421516" y="467484"/>
                  </a:cubicBezTo>
                  <a:cubicBezTo>
                    <a:pt x="438046" y="448593"/>
                    <a:pt x="459299" y="432063"/>
                    <a:pt x="485275" y="422617"/>
                  </a:cubicBezTo>
                  <a:cubicBezTo>
                    <a:pt x="515974" y="410810"/>
                    <a:pt x="551395" y="415532"/>
                    <a:pt x="579732" y="403725"/>
                  </a:cubicBezTo>
                  <a:cubicBezTo>
                    <a:pt x="593901" y="396641"/>
                    <a:pt x="608070" y="394280"/>
                    <a:pt x="624600" y="396641"/>
                  </a:cubicBezTo>
                  <a:cubicBezTo>
                    <a:pt x="641130" y="399002"/>
                    <a:pt x="652937" y="396641"/>
                    <a:pt x="660021" y="389557"/>
                  </a:cubicBezTo>
                  <a:cubicBezTo>
                    <a:pt x="650575" y="396641"/>
                    <a:pt x="638768" y="399002"/>
                    <a:pt x="624600" y="396641"/>
                  </a:cubicBezTo>
                  <a:cubicBezTo>
                    <a:pt x="608070" y="394280"/>
                    <a:pt x="593901" y="399002"/>
                    <a:pt x="579732" y="403725"/>
                  </a:cubicBezTo>
                  <a:close/>
                  <a:moveTo>
                    <a:pt x="704889" y="793362"/>
                  </a:moveTo>
                  <a:cubicBezTo>
                    <a:pt x="697804" y="795724"/>
                    <a:pt x="690720" y="795724"/>
                    <a:pt x="683636" y="788639"/>
                  </a:cubicBezTo>
                  <a:cubicBezTo>
                    <a:pt x="674190" y="781555"/>
                    <a:pt x="667106" y="779194"/>
                    <a:pt x="662383" y="781555"/>
                  </a:cubicBezTo>
                  <a:cubicBezTo>
                    <a:pt x="667106" y="779194"/>
                    <a:pt x="674190" y="781555"/>
                    <a:pt x="683636" y="788639"/>
                  </a:cubicBezTo>
                  <a:cubicBezTo>
                    <a:pt x="690720" y="795724"/>
                    <a:pt x="697804" y="795724"/>
                    <a:pt x="704889" y="793362"/>
                  </a:cubicBezTo>
                  <a:close/>
                  <a:moveTo>
                    <a:pt x="690720" y="1135770"/>
                  </a:moveTo>
                  <a:cubicBezTo>
                    <a:pt x="695443" y="1133409"/>
                    <a:pt x="697804" y="1126325"/>
                    <a:pt x="702527" y="1123963"/>
                  </a:cubicBezTo>
                  <a:cubicBezTo>
                    <a:pt x="697804" y="1126325"/>
                    <a:pt x="695443" y="1133409"/>
                    <a:pt x="690720" y="1135770"/>
                  </a:cubicBezTo>
                  <a:close/>
                  <a:moveTo>
                    <a:pt x="676551" y="654037"/>
                  </a:moveTo>
                  <a:cubicBezTo>
                    <a:pt x="678913" y="665845"/>
                    <a:pt x="669467" y="672929"/>
                    <a:pt x="657660" y="675290"/>
                  </a:cubicBezTo>
                  <a:cubicBezTo>
                    <a:pt x="650575" y="677652"/>
                    <a:pt x="648214" y="675290"/>
                    <a:pt x="645853" y="672929"/>
                  </a:cubicBezTo>
                  <a:cubicBezTo>
                    <a:pt x="648214" y="675290"/>
                    <a:pt x="652937" y="675290"/>
                    <a:pt x="660021" y="675290"/>
                  </a:cubicBezTo>
                  <a:cubicBezTo>
                    <a:pt x="669467" y="672929"/>
                    <a:pt x="678913" y="665845"/>
                    <a:pt x="676551" y="654037"/>
                  </a:cubicBezTo>
                  <a:cubicBezTo>
                    <a:pt x="674190" y="630423"/>
                    <a:pt x="669467" y="606809"/>
                    <a:pt x="667106" y="585556"/>
                  </a:cubicBezTo>
                  <a:cubicBezTo>
                    <a:pt x="667106" y="583194"/>
                    <a:pt x="664744" y="580833"/>
                    <a:pt x="664744" y="580833"/>
                  </a:cubicBezTo>
                  <a:cubicBezTo>
                    <a:pt x="667106" y="583194"/>
                    <a:pt x="667106" y="583194"/>
                    <a:pt x="667106" y="585556"/>
                  </a:cubicBezTo>
                  <a:cubicBezTo>
                    <a:pt x="669467" y="606809"/>
                    <a:pt x="674190" y="630423"/>
                    <a:pt x="676551" y="654037"/>
                  </a:cubicBezTo>
                  <a:close/>
                  <a:moveTo>
                    <a:pt x="660021" y="720158"/>
                  </a:moveTo>
                  <a:cubicBezTo>
                    <a:pt x="657660" y="727242"/>
                    <a:pt x="652937" y="727242"/>
                    <a:pt x="648214" y="724881"/>
                  </a:cubicBezTo>
                  <a:cubicBezTo>
                    <a:pt x="652937" y="727242"/>
                    <a:pt x="657660" y="727242"/>
                    <a:pt x="660021" y="720158"/>
                  </a:cubicBezTo>
                  <a:cubicBezTo>
                    <a:pt x="660021" y="720158"/>
                    <a:pt x="660021" y="717796"/>
                    <a:pt x="657660" y="715435"/>
                  </a:cubicBezTo>
                  <a:cubicBezTo>
                    <a:pt x="657660" y="715435"/>
                    <a:pt x="657660" y="715435"/>
                    <a:pt x="657660" y="715435"/>
                  </a:cubicBezTo>
                  <a:cubicBezTo>
                    <a:pt x="660021" y="717796"/>
                    <a:pt x="660021" y="720158"/>
                    <a:pt x="660021" y="720158"/>
                  </a:cubicBezTo>
                  <a:close/>
                  <a:moveTo>
                    <a:pt x="645853" y="894904"/>
                  </a:moveTo>
                  <a:cubicBezTo>
                    <a:pt x="648214" y="894904"/>
                    <a:pt x="650575" y="894904"/>
                    <a:pt x="652937" y="894904"/>
                  </a:cubicBezTo>
                  <a:cubicBezTo>
                    <a:pt x="655298" y="894904"/>
                    <a:pt x="660021" y="897265"/>
                    <a:pt x="662383" y="897265"/>
                  </a:cubicBezTo>
                  <a:cubicBezTo>
                    <a:pt x="660021" y="897265"/>
                    <a:pt x="657660" y="897265"/>
                    <a:pt x="652937" y="894904"/>
                  </a:cubicBezTo>
                  <a:cubicBezTo>
                    <a:pt x="650575" y="894904"/>
                    <a:pt x="648214" y="894904"/>
                    <a:pt x="645853" y="894904"/>
                  </a:cubicBezTo>
                  <a:close/>
                  <a:moveTo>
                    <a:pt x="690720" y="512351"/>
                  </a:moveTo>
                  <a:cubicBezTo>
                    <a:pt x="685997" y="509990"/>
                    <a:pt x="678913" y="514713"/>
                    <a:pt x="674190" y="517074"/>
                  </a:cubicBezTo>
                  <a:cubicBezTo>
                    <a:pt x="652937" y="535966"/>
                    <a:pt x="636407" y="526520"/>
                    <a:pt x="624600" y="507628"/>
                  </a:cubicBezTo>
                  <a:cubicBezTo>
                    <a:pt x="638768" y="528881"/>
                    <a:pt x="652937" y="535966"/>
                    <a:pt x="674190" y="517074"/>
                  </a:cubicBezTo>
                  <a:cubicBezTo>
                    <a:pt x="678913" y="514713"/>
                    <a:pt x="685997" y="512351"/>
                    <a:pt x="690720" y="512351"/>
                  </a:cubicBezTo>
                  <a:close/>
                  <a:moveTo>
                    <a:pt x="643491" y="724881"/>
                  </a:moveTo>
                  <a:lnTo>
                    <a:pt x="643491" y="724881"/>
                  </a:lnTo>
                  <a:cubicBezTo>
                    <a:pt x="643491" y="724881"/>
                    <a:pt x="645853" y="724881"/>
                    <a:pt x="645853" y="724881"/>
                  </a:cubicBezTo>
                  <a:cubicBezTo>
                    <a:pt x="645853" y="724881"/>
                    <a:pt x="643491" y="724881"/>
                    <a:pt x="643491" y="724881"/>
                  </a:cubicBezTo>
                  <a:close/>
                  <a:moveTo>
                    <a:pt x="634045" y="654037"/>
                  </a:moveTo>
                  <a:cubicBezTo>
                    <a:pt x="636407" y="654037"/>
                    <a:pt x="638768" y="654037"/>
                    <a:pt x="641130" y="654037"/>
                  </a:cubicBezTo>
                  <a:cubicBezTo>
                    <a:pt x="638768" y="651676"/>
                    <a:pt x="636407" y="651676"/>
                    <a:pt x="634045" y="654037"/>
                  </a:cubicBezTo>
                  <a:cubicBezTo>
                    <a:pt x="624600" y="658760"/>
                    <a:pt x="610431" y="665845"/>
                    <a:pt x="615154" y="675290"/>
                  </a:cubicBezTo>
                  <a:cubicBezTo>
                    <a:pt x="626961" y="696543"/>
                    <a:pt x="608070" y="705989"/>
                    <a:pt x="605708" y="722519"/>
                  </a:cubicBezTo>
                  <a:cubicBezTo>
                    <a:pt x="605708" y="722519"/>
                    <a:pt x="605708" y="722519"/>
                    <a:pt x="605708" y="722519"/>
                  </a:cubicBezTo>
                  <a:cubicBezTo>
                    <a:pt x="608070" y="708351"/>
                    <a:pt x="626961" y="696543"/>
                    <a:pt x="615154" y="675290"/>
                  </a:cubicBezTo>
                  <a:cubicBezTo>
                    <a:pt x="608070" y="665845"/>
                    <a:pt x="624600" y="658760"/>
                    <a:pt x="634045" y="654037"/>
                  </a:cubicBezTo>
                  <a:close/>
                  <a:moveTo>
                    <a:pt x="567925" y="580833"/>
                  </a:moveTo>
                  <a:cubicBezTo>
                    <a:pt x="567925" y="573749"/>
                    <a:pt x="572648" y="569026"/>
                    <a:pt x="582094" y="566664"/>
                  </a:cubicBezTo>
                  <a:cubicBezTo>
                    <a:pt x="589178" y="564303"/>
                    <a:pt x="598624" y="566664"/>
                    <a:pt x="605708" y="569026"/>
                  </a:cubicBezTo>
                  <a:cubicBezTo>
                    <a:pt x="624600" y="573749"/>
                    <a:pt x="626961" y="564303"/>
                    <a:pt x="624600" y="550134"/>
                  </a:cubicBezTo>
                  <a:cubicBezTo>
                    <a:pt x="622238" y="535966"/>
                    <a:pt x="605708" y="521797"/>
                    <a:pt x="612793" y="505267"/>
                  </a:cubicBezTo>
                  <a:cubicBezTo>
                    <a:pt x="615154" y="505267"/>
                    <a:pt x="617515" y="505267"/>
                    <a:pt x="619877" y="505267"/>
                  </a:cubicBezTo>
                  <a:cubicBezTo>
                    <a:pt x="617515" y="505267"/>
                    <a:pt x="615154" y="505267"/>
                    <a:pt x="612793" y="505267"/>
                  </a:cubicBezTo>
                  <a:cubicBezTo>
                    <a:pt x="605708" y="521797"/>
                    <a:pt x="622238" y="535966"/>
                    <a:pt x="624600" y="550134"/>
                  </a:cubicBezTo>
                  <a:cubicBezTo>
                    <a:pt x="626961" y="564303"/>
                    <a:pt x="624600" y="573749"/>
                    <a:pt x="605708" y="569026"/>
                  </a:cubicBezTo>
                  <a:cubicBezTo>
                    <a:pt x="598624" y="566664"/>
                    <a:pt x="589178" y="564303"/>
                    <a:pt x="582094" y="566664"/>
                  </a:cubicBezTo>
                  <a:cubicBezTo>
                    <a:pt x="572648" y="569026"/>
                    <a:pt x="567925" y="571387"/>
                    <a:pt x="567925" y="580833"/>
                  </a:cubicBezTo>
                  <a:cubicBezTo>
                    <a:pt x="567925" y="583194"/>
                    <a:pt x="570287" y="585556"/>
                    <a:pt x="572648" y="587917"/>
                  </a:cubicBezTo>
                  <a:cubicBezTo>
                    <a:pt x="567925" y="585556"/>
                    <a:pt x="567925" y="583194"/>
                    <a:pt x="567925" y="580833"/>
                  </a:cubicBezTo>
                  <a:close/>
                  <a:moveTo>
                    <a:pt x="622238" y="505267"/>
                  </a:moveTo>
                  <a:lnTo>
                    <a:pt x="622238" y="505267"/>
                  </a:lnTo>
                  <a:cubicBezTo>
                    <a:pt x="622238" y="505267"/>
                    <a:pt x="622238" y="505267"/>
                    <a:pt x="622238" y="505267"/>
                  </a:cubicBezTo>
                  <a:cubicBezTo>
                    <a:pt x="622238" y="505267"/>
                    <a:pt x="622238" y="505267"/>
                    <a:pt x="622238" y="505267"/>
                  </a:cubicBezTo>
                  <a:close/>
                  <a:moveTo>
                    <a:pt x="603347" y="597363"/>
                  </a:moveTo>
                  <a:cubicBezTo>
                    <a:pt x="608070" y="599724"/>
                    <a:pt x="610431" y="602086"/>
                    <a:pt x="612793" y="602086"/>
                  </a:cubicBezTo>
                  <a:cubicBezTo>
                    <a:pt x="610431" y="602086"/>
                    <a:pt x="605708" y="599724"/>
                    <a:pt x="603347" y="597363"/>
                  </a:cubicBezTo>
                  <a:lnTo>
                    <a:pt x="603347" y="597363"/>
                  </a:lnTo>
                  <a:close/>
                  <a:moveTo>
                    <a:pt x="537227" y="710712"/>
                  </a:moveTo>
                  <a:cubicBezTo>
                    <a:pt x="520697" y="724881"/>
                    <a:pt x="508889" y="748495"/>
                    <a:pt x="485275" y="757941"/>
                  </a:cubicBezTo>
                  <a:cubicBezTo>
                    <a:pt x="508889" y="748495"/>
                    <a:pt x="520697" y="724881"/>
                    <a:pt x="537227" y="710712"/>
                  </a:cubicBezTo>
                  <a:cubicBezTo>
                    <a:pt x="560841" y="689459"/>
                    <a:pt x="551395" y="675290"/>
                    <a:pt x="518335" y="654037"/>
                  </a:cubicBezTo>
                  <a:cubicBezTo>
                    <a:pt x="506528" y="646953"/>
                    <a:pt x="492359" y="642230"/>
                    <a:pt x="480552" y="630423"/>
                  </a:cubicBezTo>
                  <a:cubicBezTo>
                    <a:pt x="515974" y="606809"/>
                    <a:pt x="499444" y="573749"/>
                    <a:pt x="482914" y="550134"/>
                  </a:cubicBezTo>
                  <a:cubicBezTo>
                    <a:pt x="466384" y="526520"/>
                    <a:pt x="473468" y="521797"/>
                    <a:pt x="492359" y="509990"/>
                  </a:cubicBezTo>
                  <a:cubicBezTo>
                    <a:pt x="504167" y="502906"/>
                    <a:pt x="511251" y="495821"/>
                    <a:pt x="511251" y="476930"/>
                  </a:cubicBezTo>
                  <a:cubicBezTo>
                    <a:pt x="511251" y="455677"/>
                    <a:pt x="525419" y="441508"/>
                    <a:pt x="544311" y="436785"/>
                  </a:cubicBezTo>
                  <a:cubicBezTo>
                    <a:pt x="525419" y="441508"/>
                    <a:pt x="511251" y="455677"/>
                    <a:pt x="511251" y="476930"/>
                  </a:cubicBezTo>
                  <a:cubicBezTo>
                    <a:pt x="511251" y="495821"/>
                    <a:pt x="506528" y="502906"/>
                    <a:pt x="492359" y="509990"/>
                  </a:cubicBezTo>
                  <a:cubicBezTo>
                    <a:pt x="473468" y="519436"/>
                    <a:pt x="466384" y="526520"/>
                    <a:pt x="482914" y="550134"/>
                  </a:cubicBezTo>
                  <a:cubicBezTo>
                    <a:pt x="501805" y="576110"/>
                    <a:pt x="515974" y="609170"/>
                    <a:pt x="480552" y="630423"/>
                  </a:cubicBezTo>
                  <a:cubicBezTo>
                    <a:pt x="492359" y="642230"/>
                    <a:pt x="506528" y="646953"/>
                    <a:pt x="518335" y="654037"/>
                  </a:cubicBezTo>
                  <a:cubicBezTo>
                    <a:pt x="549034" y="675290"/>
                    <a:pt x="560841" y="691820"/>
                    <a:pt x="537227" y="710712"/>
                  </a:cubicBezTo>
                  <a:close/>
                  <a:moveTo>
                    <a:pt x="430962" y="774471"/>
                  </a:moveTo>
                  <a:cubicBezTo>
                    <a:pt x="426239" y="779194"/>
                    <a:pt x="421516" y="783916"/>
                    <a:pt x="414432" y="786278"/>
                  </a:cubicBezTo>
                  <a:cubicBezTo>
                    <a:pt x="421516" y="783916"/>
                    <a:pt x="426239" y="781555"/>
                    <a:pt x="430962" y="774471"/>
                  </a:cubicBezTo>
                  <a:cubicBezTo>
                    <a:pt x="435685" y="767386"/>
                    <a:pt x="442769" y="762664"/>
                    <a:pt x="452215" y="762664"/>
                  </a:cubicBezTo>
                  <a:cubicBezTo>
                    <a:pt x="442769" y="762664"/>
                    <a:pt x="435685" y="767386"/>
                    <a:pt x="430962" y="774471"/>
                  </a:cubicBezTo>
                  <a:close/>
                  <a:moveTo>
                    <a:pt x="567925" y="1197168"/>
                  </a:moveTo>
                  <a:cubicBezTo>
                    <a:pt x="567925" y="1187722"/>
                    <a:pt x="570287" y="1178276"/>
                    <a:pt x="572648" y="1168830"/>
                  </a:cubicBezTo>
                  <a:cubicBezTo>
                    <a:pt x="605708" y="1178276"/>
                    <a:pt x="626961" y="1168830"/>
                    <a:pt x="636407" y="1142855"/>
                  </a:cubicBezTo>
                  <a:cubicBezTo>
                    <a:pt x="636407" y="1140493"/>
                    <a:pt x="638768" y="1138132"/>
                    <a:pt x="638768" y="1135770"/>
                  </a:cubicBezTo>
                  <a:cubicBezTo>
                    <a:pt x="638768" y="1138132"/>
                    <a:pt x="638768" y="1140493"/>
                    <a:pt x="636407" y="1142855"/>
                  </a:cubicBezTo>
                  <a:cubicBezTo>
                    <a:pt x="626961" y="1171192"/>
                    <a:pt x="603347" y="1180638"/>
                    <a:pt x="572648" y="1168830"/>
                  </a:cubicBezTo>
                  <a:cubicBezTo>
                    <a:pt x="567925" y="1178276"/>
                    <a:pt x="567925" y="1187722"/>
                    <a:pt x="567925" y="1197168"/>
                  </a:cubicBezTo>
                  <a:cubicBezTo>
                    <a:pt x="567925" y="1208975"/>
                    <a:pt x="570287" y="1218421"/>
                    <a:pt x="577371" y="1223143"/>
                  </a:cubicBezTo>
                  <a:cubicBezTo>
                    <a:pt x="570287" y="1220782"/>
                    <a:pt x="567925" y="1211336"/>
                    <a:pt x="567925" y="1197168"/>
                  </a:cubicBezTo>
                  <a:close/>
                  <a:moveTo>
                    <a:pt x="546672" y="854759"/>
                  </a:moveTo>
                  <a:cubicBezTo>
                    <a:pt x="565564" y="871290"/>
                    <a:pt x="582094" y="873651"/>
                    <a:pt x="605708" y="871290"/>
                  </a:cubicBezTo>
                  <a:cubicBezTo>
                    <a:pt x="610431" y="871290"/>
                    <a:pt x="612793" y="871290"/>
                    <a:pt x="615154" y="868928"/>
                  </a:cubicBezTo>
                  <a:cubicBezTo>
                    <a:pt x="612793" y="868928"/>
                    <a:pt x="610431" y="871290"/>
                    <a:pt x="605708" y="871290"/>
                  </a:cubicBezTo>
                  <a:cubicBezTo>
                    <a:pt x="582094" y="871290"/>
                    <a:pt x="565564" y="871290"/>
                    <a:pt x="546672" y="854759"/>
                  </a:cubicBezTo>
                  <a:cubicBezTo>
                    <a:pt x="539588" y="847675"/>
                    <a:pt x="530142" y="847675"/>
                    <a:pt x="520697" y="852398"/>
                  </a:cubicBezTo>
                  <a:cubicBezTo>
                    <a:pt x="530142" y="845314"/>
                    <a:pt x="539588" y="845314"/>
                    <a:pt x="546672" y="854759"/>
                  </a:cubicBezTo>
                  <a:close/>
                  <a:moveTo>
                    <a:pt x="523058" y="1055482"/>
                  </a:moveTo>
                  <a:cubicBezTo>
                    <a:pt x="523058" y="1055482"/>
                    <a:pt x="520697" y="1055482"/>
                    <a:pt x="520697" y="1053120"/>
                  </a:cubicBezTo>
                  <a:cubicBezTo>
                    <a:pt x="520697" y="1053120"/>
                    <a:pt x="523058" y="1055482"/>
                    <a:pt x="523058" y="1055482"/>
                  </a:cubicBezTo>
                  <a:lnTo>
                    <a:pt x="523058" y="1055482"/>
                  </a:lnTo>
                  <a:cubicBezTo>
                    <a:pt x="527781" y="1048397"/>
                    <a:pt x="530142" y="1034229"/>
                    <a:pt x="537227" y="1031867"/>
                  </a:cubicBezTo>
                  <a:cubicBezTo>
                    <a:pt x="530142" y="1034229"/>
                    <a:pt x="527781" y="1046036"/>
                    <a:pt x="523058" y="1055482"/>
                  </a:cubicBezTo>
                  <a:close/>
                  <a:moveTo>
                    <a:pt x="575010" y="1041313"/>
                  </a:moveTo>
                  <a:cubicBezTo>
                    <a:pt x="591540" y="1043674"/>
                    <a:pt x="605708" y="1050759"/>
                    <a:pt x="615154" y="1062566"/>
                  </a:cubicBezTo>
                  <a:cubicBezTo>
                    <a:pt x="605708" y="1050759"/>
                    <a:pt x="591540" y="1043674"/>
                    <a:pt x="575010" y="1041313"/>
                  </a:cubicBezTo>
                  <a:close/>
                  <a:moveTo>
                    <a:pt x="565564" y="901988"/>
                  </a:moveTo>
                  <a:cubicBezTo>
                    <a:pt x="567925" y="899627"/>
                    <a:pt x="572648" y="901988"/>
                    <a:pt x="582094" y="904350"/>
                  </a:cubicBezTo>
                  <a:cubicBezTo>
                    <a:pt x="591540" y="909073"/>
                    <a:pt x="598624" y="909073"/>
                    <a:pt x="605708" y="909073"/>
                  </a:cubicBezTo>
                  <a:cubicBezTo>
                    <a:pt x="598624" y="909073"/>
                    <a:pt x="589178" y="909073"/>
                    <a:pt x="582094" y="904350"/>
                  </a:cubicBezTo>
                  <a:cubicBezTo>
                    <a:pt x="572648" y="899627"/>
                    <a:pt x="567925" y="899627"/>
                    <a:pt x="565564" y="901988"/>
                  </a:cubicBezTo>
                  <a:close/>
                  <a:moveTo>
                    <a:pt x="513612" y="1069650"/>
                  </a:moveTo>
                  <a:cubicBezTo>
                    <a:pt x="518335" y="1072012"/>
                    <a:pt x="525419" y="1074373"/>
                    <a:pt x="532504" y="1074373"/>
                  </a:cubicBezTo>
                  <a:cubicBezTo>
                    <a:pt x="537227" y="1074373"/>
                    <a:pt x="539588" y="1076734"/>
                    <a:pt x="544311" y="1079096"/>
                  </a:cubicBezTo>
                  <a:cubicBezTo>
                    <a:pt x="541949" y="1076734"/>
                    <a:pt x="537227" y="1076734"/>
                    <a:pt x="532504" y="1074373"/>
                  </a:cubicBezTo>
                  <a:cubicBezTo>
                    <a:pt x="527781" y="1074373"/>
                    <a:pt x="520697" y="1072012"/>
                    <a:pt x="513612" y="1069650"/>
                  </a:cubicBezTo>
                  <a:close/>
                  <a:moveTo>
                    <a:pt x="723780" y="531243"/>
                  </a:moveTo>
                  <a:cubicBezTo>
                    <a:pt x="714334" y="526520"/>
                    <a:pt x="704889" y="524158"/>
                    <a:pt x="697804" y="514713"/>
                  </a:cubicBezTo>
                  <a:cubicBezTo>
                    <a:pt x="695443" y="512351"/>
                    <a:pt x="695443" y="512351"/>
                    <a:pt x="693081" y="512351"/>
                  </a:cubicBezTo>
                  <a:cubicBezTo>
                    <a:pt x="695443" y="512351"/>
                    <a:pt x="695443" y="512351"/>
                    <a:pt x="697804" y="514713"/>
                  </a:cubicBezTo>
                  <a:cubicBezTo>
                    <a:pt x="702527" y="524158"/>
                    <a:pt x="711973" y="528881"/>
                    <a:pt x="723780" y="531243"/>
                  </a:cubicBezTo>
                  <a:close/>
                  <a:moveTo>
                    <a:pt x="756840" y="365942"/>
                  </a:moveTo>
                  <a:cubicBezTo>
                    <a:pt x="756840" y="365942"/>
                    <a:pt x="756840" y="365942"/>
                    <a:pt x="756840" y="365942"/>
                  </a:cubicBezTo>
                  <a:cubicBezTo>
                    <a:pt x="711973" y="389557"/>
                    <a:pt x="669467" y="413171"/>
                    <a:pt x="652937" y="462761"/>
                  </a:cubicBezTo>
                  <a:cubicBezTo>
                    <a:pt x="650575" y="469845"/>
                    <a:pt x="645853" y="472207"/>
                    <a:pt x="641130" y="472207"/>
                  </a:cubicBezTo>
                  <a:cubicBezTo>
                    <a:pt x="645853" y="472207"/>
                    <a:pt x="650575" y="467484"/>
                    <a:pt x="652937" y="462761"/>
                  </a:cubicBezTo>
                  <a:cubicBezTo>
                    <a:pt x="669467" y="415532"/>
                    <a:pt x="711973" y="389557"/>
                    <a:pt x="756840" y="365942"/>
                  </a:cubicBezTo>
                  <a:close/>
                  <a:moveTo>
                    <a:pt x="794623" y="462761"/>
                  </a:moveTo>
                  <a:cubicBezTo>
                    <a:pt x="794623" y="462761"/>
                    <a:pt x="794623" y="462761"/>
                    <a:pt x="794623" y="462761"/>
                  </a:cubicBezTo>
                  <a:lnTo>
                    <a:pt x="794623" y="462761"/>
                  </a:lnTo>
                  <a:cubicBezTo>
                    <a:pt x="780454" y="469845"/>
                    <a:pt x="763924" y="474568"/>
                    <a:pt x="749756" y="481653"/>
                  </a:cubicBezTo>
                  <a:cubicBezTo>
                    <a:pt x="745033" y="484014"/>
                    <a:pt x="740310" y="488737"/>
                    <a:pt x="742671" y="495821"/>
                  </a:cubicBezTo>
                  <a:cubicBezTo>
                    <a:pt x="742671" y="498183"/>
                    <a:pt x="742671" y="498183"/>
                    <a:pt x="745033" y="500544"/>
                  </a:cubicBezTo>
                  <a:cubicBezTo>
                    <a:pt x="745033" y="500544"/>
                    <a:pt x="742671" y="498183"/>
                    <a:pt x="742671" y="495821"/>
                  </a:cubicBezTo>
                  <a:cubicBezTo>
                    <a:pt x="740310" y="488737"/>
                    <a:pt x="745033" y="484014"/>
                    <a:pt x="749756" y="481653"/>
                  </a:cubicBezTo>
                  <a:cubicBezTo>
                    <a:pt x="763924" y="476930"/>
                    <a:pt x="780454" y="469845"/>
                    <a:pt x="794623" y="462761"/>
                  </a:cubicBezTo>
                  <a:close/>
                  <a:moveTo>
                    <a:pt x="796985" y="231341"/>
                  </a:moveTo>
                  <a:cubicBezTo>
                    <a:pt x="801707" y="226618"/>
                    <a:pt x="804069" y="221895"/>
                    <a:pt x="808792" y="221895"/>
                  </a:cubicBezTo>
                  <a:cubicBezTo>
                    <a:pt x="804069" y="221895"/>
                    <a:pt x="801707" y="226618"/>
                    <a:pt x="796985" y="231341"/>
                  </a:cubicBezTo>
                  <a:cubicBezTo>
                    <a:pt x="794623" y="231341"/>
                    <a:pt x="792262" y="231341"/>
                    <a:pt x="792262" y="233702"/>
                  </a:cubicBezTo>
                  <a:cubicBezTo>
                    <a:pt x="792262" y="233702"/>
                    <a:pt x="794623" y="231341"/>
                    <a:pt x="796985" y="231341"/>
                  </a:cubicBezTo>
                  <a:cubicBezTo>
                    <a:pt x="806430" y="236063"/>
                    <a:pt x="818237" y="243148"/>
                    <a:pt x="827683" y="236063"/>
                  </a:cubicBezTo>
                  <a:cubicBezTo>
                    <a:pt x="827683" y="236063"/>
                    <a:pt x="827683" y="236063"/>
                    <a:pt x="827683" y="236063"/>
                  </a:cubicBezTo>
                  <a:cubicBezTo>
                    <a:pt x="815876" y="243148"/>
                    <a:pt x="806430" y="236063"/>
                    <a:pt x="796985" y="231341"/>
                  </a:cubicBezTo>
                  <a:close/>
                  <a:moveTo>
                    <a:pt x="853659" y="321075"/>
                  </a:moveTo>
                  <a:cubicBezTo>
                    <a:pt x="813515" y="361219"/>
                    <a:pt x="820599" y="375388"/>
                    <a:pt x="879635" y="403725"/>
                  </a:cubicBezTo>
                  <a:cubicBezTo>
                    <a:pt x="905611" y="415532"/>
                    <a:pt x="919779" y="429701"/>
                    <a:pt x="917418" y="453315"/>
                  </a:cubicBezTo>
                  <a:cubicBezTo>
                    <a:pt x="915056" y="469845"/>
                    <a:pt x="917418" y="484014"/>
                    <a:pt x="910333" y="498183"/>
                  </a:cubicBezTo>
                  <a:cubicBezTo>
                    <a:pt x="903249" y="509990"/>
                    <a:pt x="905611" y="524158"/>
                    <a:pt x="915056" y="535966"/>
                  </a:cubicBezTo>
                  <a:cubicBezTo>
                    <a:pt x="926864" y="547773"/>
                    <a:pt x="957562" y="550134"/>
                    <a:pt x="945755" y="576110"/>
                  </a:cubicBezTo>
                  <a:cubicBezTo>
                    <a:pt x="945755" y="576110"/>
                    <a:pt x="945755" y="576110"/>
                    <a:pt x="945755" y="576110"/>
                  </a:cubicBezTo>
                  <a:cubicBezTo>
                    <a:pt x="957562" y="550134"/>
                    <a:pt x="926864" y="550134"/>
                    <a:pt x="915056" y="535966"/>
                  </a:cubicBezTo>
                  <a:cubicBezTo>
                    <a:pt x="905611" y="526520"/>
                    <a:pt x="903249" y="512351"/>
                    <a:pt x="910333" y="498183"/>
                  </a:cubicBezTo>
                  <a:cubicBezTo>
                    <a:pt x="917418" y="484014"/>
                    <a:pt x="917418" y="467484"/>
                    <a:pt x="917418" y="453315"/>
                  </a:cubicBezTo>
                  <a:cubicBezTo>
                    <a:pt x="919779" y="429701"/>
                    <a:pt x="905611" y="415532"/>
                    <a:pt x="879635" y="403725"/>
                  </a:cubicBezTo>
                  <a:cubicBezTo>
                    <a:pt x="820599" y="375388"/>
                    <a:pt x="813515" y="363581"/>
                    <a:pt x="853659" y="321075"/>
                  </a:cubicBezTo>
                  <a:cubicBezTo>
                    <a:pt x="863105" y="311629"/>
                    <a:pt x="870189" y="306906"/>
                    <a:pt x="877273" y="306906"/>
                  </a:cubicBezTo>
                  <a:cubicBezTo>
                    <a:pt x="870189" y="309268"/>
                    <a:pt x="863105" y="313991"/>
                    <a:pt x="853659" y="321075"/>
                  </a:cubicBezTo>
                  <a:close/>
                  <a:moveTo>
                    <a:pt x="872550" y="252593"/>
                  </a:moveTo>
                  <a:cubicBezTo>
                    <a:pt x="874912" y="247871"/>
                    <a:pt x="879635" y="243148"/>
                    <a:pt x="884358" y="243148"/>
                  </a:cubicBezTo>
                  <a:cubicBezTo>
                    <a:pt x="879635" y="245509"/>
                    <a:pt x="874912" y="247871"/>
                    <a:pt x="872550" y="252593"/>
                  </a:cubicBezTo>
                  <a:cubicBezTo>
                    <a:pt x="870189" y="252593"/>
                    <a:pt x="870189" y="252593"/>
                    <a:pt x="867828" y="250232"/>
                  </a:cubicBezTo>
                  <a:cubicBezTo>
                    <a:pt x="870189" y="252593"/>
                    <a:pt x="870189" y="252593"/>
                    <a:pt x="872550" y="252593"/>
                  </a:cubicBezTo>
                  <a:close/>
                  <a:moveTo>
                    <a:pt x="938671" y="252593"/>
                  </a:moveTo>
                  <a:cubicBezTo>
                    <a:pt x="943394" y="252593"/>
                    <a:pt x="945755" y="252593"/>
                    <a:pt x="950478" y="252593"/>
                  </a:cubicBezTo>
                  <a:cubicBezTo>
                    <a:pt x="945755" y="252593"/>
                    <a:pt x="941032" y="252593"/>
                    <a:pt x="938671" y="252593"/>
                  </a:cubicBezTo>
                  <a:cubicBezTo>
                    <a:pt x="933948" y="252593"/>
                    <a:pt x="929225" y="250232"/>
                    <a:pt x="924502" y="250232"/>
                  </a:cubicBezTo>
                  <a:cubicBezTo>
                    <a:pt x="926864" y="252593"/>
                    <a:pt x="933948" y="252593"/>
                    <a:pt x="938671" y="252593"/>
                  </a:cubicBezTo>
                  <a:cubicBezTo>
                    <a:pt x="950478" y="273846"/>
                    <a:pt x="969369" y="280931"/>
                    <a:pt x="992984" y="276208"/>
                  </a:cubicBezTo>
                  <a:cubicBezTo>
                    <a:pt x="992984" y="276208"/>
                    <a:pt x="992984" y="276208"/>
                    <a:pt x="992984" y="276208"/>
                  </a:cubicBezTo>
                  <a:cubicBezTo>
                    <a:pt x="969369" y="280931"/>
                    <a:pt x="950478" y="273846"/>
                    <a:pt x="938671" y="252593"/>
                  </a:cubicBezTo>
                  <a:close/>
                  <a:moveTo>
                    <a:pt x="997707" y="498183"/>
                  </a:moveTo>
                  <a:cubicBezTo>
                    <a:pt x="997707" y="524158"/>
                    <a:pt x="1014237" y="540689"/>
                    <a:pt x="1042574" y="550134"/>
                  </a:cubicBezTo>
                  <a:cubicBezTo>
                    <a:pt x="1014237" y="540689"/>
                    <a:pt x="997707" y="524158"/>
                    <a:pt x="997707" y="498183"/>
                  </a:cubicBezTo>
                  <a:close/>
                  <a:moveTo>
                    <a:pt x="1047297" y="370665"/>
                  </a:moveTo>
                  <a:cubicBezTo>
                    <a:pt x="1037851" y="365942"/>
                    <a:pt x="1033128" y="356497"/>
                    <a:pt x="1028405" y="339967"/>
                  </a:cubicBezTo>
                  <a:cubicBezTo>
                    <a:pt x="1028405" y="339967"/>
                    <a:pt x="1028405" y="339967"/>
                    <a:pt x="1028405" y="339967"/>
                  </a:cubicBezTo>
                  <a:cubicBezTo>
                    <a:pt x="1035490" y="356497"/>
                    <a:pt x="1040212" y="365942"/>
                    <a:pt x="1047297" y="370665"/>
                  </a:cubicBezTo>
                  <a:close/>
                  <a:moveTo>
                    <a:pt x="929225" y="625700"/>
                  </a:moveTo>
                  <a:cubicBezTo>
                    <a:pt x="900888" y="625700"/>
                    <a:pt x="879635" y="625700"/>
                    <a:pt x="858382" y="604447"/>
                  </a:cubicBezTo>
                  <a:cubicBezTo>
                    <a:pt x="858382" y="604447"/>
                    <a:pt x="856020" y="602086"/>
                    <a:pt x="856020" y="602086"/>
                  </a:cubicBezTo>
                  <a:cubicBezTo>
                    <a:pt x="858382" y="602086"/>
                    <a:pt x="858382" y="602086"/>
                    <a:pt x="858382" y="604447"/>
                  </a:cubicBezTo>
                  <a:cubicBezTo>
                    <a:pt x="879635" y="625700"/>
                    <a:pt x="903249" y="623339"/>
                    <a:pt x="929225" y="625700"/>
                  </a:cubicBezTo>
                  <a:cubicBezTo>
                    <a:pt x="955201" y="625700"/>
                    <a:pt x="981176" y="644592"/>
                    <a:pt x="1002429" y="661122"/>
                  </a:cubicBezTo>
                  <a:cubicBezTo>
                    <a:pt x="1009514" y="665845"/>
                    <a:pt x="1018959" y="668206"/>
                    <a:pt x="1026044" y="665845"/>
                  </a:cubicBezTo>
                  <a:cubicBezTo>
                    <a:pt x="1016598" y="668206"/>
                    <a:pt x="1009514" y="665845"/>
                    <a:pt x="1002429" y="661122"/>
                  </a:cubicBezTo>
                  <a:cubicBezTo>
                    <a:pt x="981176" y="644592"/>
                    <a:pt x="955201" y="625700"/>
                    <a:pt x="929225" y="625700"/>
                  </a:cubicBezTo>
                  <a:close/>
                  <a:moveTo>
                    <a:pt x="995345" y="741411"/>
                  </a:moveTo>
                  <a:cubicBezTo>
                    <a:pt x="997707" y="741411"/>
                    <a:pt x="1000068" y="741411"/>
                    <a:pt x="1000068" y="741411"/>
                  </a:cubicBezTo>
                  <a:cubicBezTo>
                    <a:pt x="1000068" y="741411"/>
                    <a:pt x="1000068" y="741411"/>
                    <a:pt x="1000068" y="741411"/>
                  </a:cubicBezTo>
                  <a:cubicBezTo>
                    <a:pt x="1000068" y="741411"/>
                    <a:pt x="997707" y="741411"/>
                    <a:pt x="995345" y="741411"/>
                  </a:cubicBezTo>
                  <a:close/>
                  <a:moveTo>
                    <a:pt x="945755" y="1057843"/>
                  </a:move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5755" y="1057843"/>
                    <a:pt x="945755" y="1057843"/>
                    <a:pt x="945755" y="1057843"/>
                  </a:cubicBezTo>
                  <a:cubicBezTo>
                    <a:pt x="941032" y="1064927"/>
                    <a:pt x="948116" y="1072012"/>
                    <a:pt x="952839" y="1076734"/>
                  </a:cubicBezTo>
                  <a:cubicBezTo>
                    <a:pt x="957562" y="1081457"/>
                    <a:pt x="962285" y="1083819"/>
                    <a:pt x="964646" y="1088542"/>
                  </a:cubicBezTo>
                  <a:cubicBezTo>
                    <a:pt x="962285" y="1083819"/>
                    <a:pt x="955201" y="1081457"/>
                    <a:pt x="952839" y="1076734"/>
                  </a:cubicBezTo>
                  <a:cubicBezTo>
                    <a:pt x="948116" y="1072012"/>
                    <a:pt x="943394" y="1064927"/>
                    <a:pt x="945755" y="1057843"/>
                  </a:cubicBezTo>
                  <a:close/>
                  <a:moveTo>
                    <a:pt x="931586" y="1112156"/>
                  </a:moveTo>
                  <a:cubicBezTo>
                    <a:pt x="936309" y="1114517"/>
                    <a:pt x="943394" y="1114517"/>
                    <a:pt x="950478" y="1114517"/>
                  </a:cubicBezTo>
                  <a:cubicBezTo>
                    <a:pt x="950478" y="1114517"/>
                    <a:pt x="950478" y="1114517"/>
                    <a:pt x="950478" y="1114517"/>
                  </a:cubicBezTo>
                  <a:cubicBezTo>
                    <a:pt x="943394" y="1114517"/>
                    <a:pt x="936309" y="1114517"/>
                    <a:pt x="931586" y="1112156"/>
                  </a:cubicBezTo>
                  <a:close/>
                  <a:moveTo>
                    <a:pt x="969369" y="1095626"/>
                  </a:moveTo>
                  <a:cubicBezTo>
                    <a:pt x="969369" y="1095626"/>
                    <a:pt x="969369" y="1095626"/>
                    <a:pt x="969369" y="1095626"/>
                  </a:cubicBezTo>
                  <a:cubicBezTo>
                    <a:pt x="962285" y="1102710"/>
                    <a:pt x="952839" y="1107433"/>
                    <a:pt x="950478" y="1114517"/>
                  </a:cubicBezTo>
                  <a:lnTo>
                    <a:pt x="950478" y="1114517"/>
                  </a:lnTo>
                  <a:cubicBezTo>
                    <a:pt x="952839" y="1105072"/>
                    <a:pt x="962285" y="1100349"/>
                    <a:pt x="969369" y="1095626"/>
                  </a:cubicBezTo>
                  <a:close/>
                  <a:moveTo>
                    <a:pt x="969369" y="731965"/>
                  </a:moveTo>
                  <a:cubicBezTo>
                    <a:pt x="964646" y="729603"/>
                    <a:pt x="957562" y="727242"/>
                    <a:pt x="952839" y="724881"/>
                  </a:cubicBezTo>
                  <a:cubicBezTo>
                    <a:pt x="943394" y="720158"/>
                    <a:pt x="933948" y="710712"/>
                    <a:pt x="931586" y="698905"/>
                  </a:cubicBezTo>
                  <a:cubicBezTo>
                    <a:pt x="929225" y="682375"/>
                    <a:pt x="915056" y="672929"/>
                    <a:pt x="903249" y="663483"/>
                  </a:cubicBezTo>
                  <a:cubicBezTo>
                    <a:pt x="896165" y="658760"/>
                    <a:pt x="889080" y="654037"/>
                    <a:pt x="881996" y="654037"/>
                  </a:cubicBezTo>
                  <a:cubicBezTo>
                    <a:pt x="889080" y="654037"/>
                    <a:pt x="896165" y="658760"/>
                    <a:pt x="903249" y="663483"/>
                  </a:cubicBezTo>
                  <a:cubicBezTo>
                    <a:pt x="915056" y="672929"/>
                    <a:pt x="929225" y="682375"/>
                    <a:pt x="931586" y="698905"/>
                  </a:cubicBezTo>
                  <a:cubicBezTo>
                    <a:pt x="933948" y="710712"/>
                    <a:pt x="941032" y="720158"/>
                    <a:pt x="952839" y="724881"/>
                  </a:cubicBezTo>
                  <a:cubicBezTo>
                    <a:pt x="957562" y="724881"/>
                    <a:pt x="964646" y="729603"/>
                    <a:pt x="969369" y="731965"/>
                  </a:cubicBezTo>
                  <a:close/>
                  <a:moveTo>
                    <a:pt x="919779" y="920880"/>
                  </a:moveTo>
                  <a:cubicBezTo>
                    <a:pt x="919779" y="918518"/>
                    <a:pt x="919779" y="918518"/>
                    <a:pt x="919779" y="916157"/>
                  </a:cubicBezTo>
                  <a:cubicBezTo>
                    <a:pt x="919779" y="916157"/>
                    <a:pt x="919779" y="918518"/>
                    <a:pt x="919779" y="920880"/>
                  </a:cubicBezTo>
                  <a:cubicBezTo>
                    <a:pt x="922141" y="925603"/>
                    <a:pt x="922141" y="932687"/>
                    <a:pt x="922141" y="937410"/>
                  </a:cubicBezTo>
                  <a:cubicBezTo>
                    <a:pt x="924502" y="930326"/>
                    <a:pt x="922141" y="925603"/>
                    <a:pt x="919779" y="920880"/>
                  </a:cubicBezTo>
                  <a:close/>
                  <a:moveTo>
                    <a:pt x="858382" y="1015337"/>
                  </a:moveTo>
                  <a:cubicBezTo>
                    <a:pt x="858382" y="1017699"/>
                    <a:pt x="858382" y="1020060"/>
                    <a:pt x="856020" y="1020060"/>
                  </a:cubicBezTo>
                  <a:cubicBezTo>
                    <a:pt x="858382" y="1020060"/>
                    <a:pt x="858382" y="1017699"/>
                    <a:pt x="858382" y="1015337"/>
                  </a:cubicBezTo>
                  <a:cubicBezTo>
                    <a:pt x="860743" y="1001169"/>
                    <a:pt x="867828" y="994084"/>
                    <a:pt x="877273" y="987000"/>
                  </a:cubicBezTo>
                  <a:cubicBezTo>
                    <a:pt x="867828" y="994084"/>
                    <a:pt x="860743" y="1001169"/>
                    <a:pt x="858382" y="1015337"/>
                  </a:cubicBezTo>
                  <a:close/>
                  <a:moveTo>
                    <a:pt x="952839" y="573749"/>
                  </a:moveTo>
                  <a:cubicBezTo>
                    <a:pt x="978815" y="571387"/>
                    <a:pt x="959923" y="599724"/>
                    <a:pt x="978815" y="611532"/>
                  </a:cubicBezTo>
                  <a:lnTo>
                    <a:pt x="978815" y="611532"/>
                  </a:lnTo>
                  <a:cubicBezTo>
                    <a:pt x="959923" y="602086"/>
                    <a:pt x="978815" y="573749"/>
                    <a:pt x="952839" y="573749"/>
                  </a:cubicBezTo>
                  <a:close/>
                  <a:moveTo>
                    <a:pt x="969369" y="495821"/>
                  </a:moveTo>
                  <a:lnTo>
                    <a:pt x="969369" y="495821"/>
                  </a:lnTo>
                  <a:cubicBezTo>
                    <a:pt x="969369" y="495821"/>
                    <a:pt x="969369" y="495821"/>
                    <a:pt x="969369" y="495821"/>
                  </a:cubicBezTo>
                  <a:cubicBezTo>
                    <a:pt x="969369" y="495821"/>
                    <a:pt x="969369" y="495821"/>
                    <a:pt x="969369" y="495821"/>
                  </a:cubicBezTo>
                  <a:close/>
                  <a:moveTo>
                    <a:pt x="957562" y="339967"/>
                  </a:moveTo>
                  <a:cubicBezTo>
                    <a:pt x="952839" y="342328"/>
                    <a:pt x="948116" y="342328"/>
                    <a:pt x="943394" y="344689"/>
                  </a:cubicBezTo>
                  <a:cubicBezTo>
                    <a:pt x="938671" y="344689"/>
                    <a:pt x="936309" y="344689"/>
                    <a:pt x="933948" y="344689"/>
                  </a:cubicBezTo>
                  <a:cubicBezTo>
                    <a:pt x="936309" y="344689"/>
                    <a:pt x="941032" y="344689"/>
                    <a:pt x="943394" y="344689"/>
                  </a:cubicBezTo>
                  <a:cubicBezTo>
                    <a:pt x="948116" y="342328"/>
                    <a:pt x="952839" y="339967"/>
                    <a:pt x="957562" y="339967"/>
                  </a:cubicBezTo>
                  <a:close/>
                  <a:moveTo>
                    <a:pt x="941032" y="465123"/>
                  </a:moveTo>
                  <a:cubicBezTo>
                    <a:pt x="941032" y="469845"/>
                    <a:pt x="943394" y="474568"/>
                    <a:pt x="945755" y="479291"/>
                  </a:cubicBezTo>
                  <a:cubicBezTo>
                    <a:pt x="948116" y="481653"/>
                    <a:pt x="948116" y="484014"/>
                    <a:pt x="950478" y="486376"/>
                  </a:cubicBezTo>
                  <a:cubicBezTo>
                    <a:pt x="948116" y="484014"/>
                    <a:pt x="948116" y="481653"/>
                    <a:pt x="945755" y="479291"/>
                  </a:cubicBezTo>
                  <a:cubicBezTo>
                    <a:pt x="943394" y="474568"/>
                    <a:pt x="941032" y="469845"/>
                    <a:pt x="941032" y="465123"/>
                  </a:cubicBezTo>
                  <a:close/>
                  <a:moveTo>
                    <a:pt x="863105" y="252593"/>
                  </a:moveTo>
                  <a:lnTo>
                    <a:pt x="863105" y="252593"/>
                  </a:lnTo>
                  <a:cubicBezTo>
                    <a:pt x="858382" y="257316"/>
                    <a:pt x="853659" y="262039"/>
                    <a:pt x="846575" y="266762"/>
                  </a:cubicBezTo>
                  <a:lnTo>
                    <a:pt x="846575" y="266762"/>
                  </a:lnTo>
                  <a:cubicBezTo>
                    <a:pt x="837129" y="280931"/>
                    <a:pt x="820599" y="290376"/>
                    <a:pt x="818237" y="309268"/>
                  </a:cubicBezTo>
                  <a:cubicBezTo>
                    <a:pt x="827683" y="330521"/>
                    <a:pt x="815876" y="347051"/>
                    <a:pt x="804069" y="358858"/>
                  </a:cubicBezTo>
                  <a:cubicBezTo>
                    <a:pt x="789900" y="373027"/>
                    <a:pt x="792262" y="387195"/>
                    <a:pt x="801707" y="401364"/>
                  </a:cubicBezTo>
                  <a:cubicBezTo>
                    <a:pt x="813515" y="417894"/>
                    <a:pt x="808792" y="436785"/>
                    <a:pt x="832406" y="448593"/>
                  </a:cubicBezTo>
                  <a:cubicBezTo>
                    <a:pt x="844213" y="453315"/>
                    <a:pt x="837129" y="462761"/>
                    <a:pt x="830045" y="469845"/>
                  </a:cubicBezTo>
                  <a:cubicBezTo>
                    <a:pt x="825322" y="474568"/>
                    <a:pt x="818237" y="474568"/>
                    <a:pt x="813515" y="472207"/>
                  </a:cubicBezTo>
                  <a:cubicBezTo>
                    <a:pt x="818237" y="472207"/>
                    <a:pt x="825322" y="472207"/>
                    <a:pt x="830045" y="469845"/>
                  </a:cubicBezTo>
                  <a:cubicBezTo>
                    <a:pt x="837129" y="465123"/>
                    <a:pt x="844213" y="455677"/>
                    <a:pt x="832406" y="448593"/>
                  </a:cubicBezTo>
                  <a:cubicBezTo>
                    <a:pt x="808792" y="436785"/>
                    <a:pt x="813515" y="415532"/>
                    <a:pt x="801707" y="401364"/>
                  </a:cubicBezTo>
                  <a:cubicBezTo>
                    <a:pt x="792262" y="387195"/>
                    <a:pt x="789900" y="373027"/>
                    <a:pt x="804069" y="358858"/>
                  </a:cubicBezTo>
                  <a:cubicBezTo>
                    <a:pt x="815876" y="347051"/>
                    <a:pt x="827683" y="330521"/>
                    <a:pt x="818237" y="309268"/>
                  </a:cubicBezTo>
                  <a:cubicBezTo>
                    <a:pt x="822960" y="292738"/>
                    <a:pt x="837129" y="280931"/>
                    <a:pt x="846575" y="266762"/>
                  </a:cubicBezTo>
                  <a:cubicBezTo>
                    <a:pt x="853659" y="259678"/>
                    <a:pt x="858382" y="254955"/>
                    <a:pt x="863105" y="252593"/>
                  </a:cubicBezTo>
                  <a:close/>
                  <a:moveTo>
                    <a:pt x="832406" y="727242"/>
                  </a:moveTo>
                  <a:cubicBezTo>
                    <a:pt x="825322" y="727242"/>
                    <a:pt x="820599" y="724881"/>
                    <a:pt x="813515" y="722519"/>
                  </a:cubicBezTo>
                  <a:cubicBezTo>
                    <a:pt x="811153" y="722519"/>
                    <a:pt x="806430" y="720158"/>
                    <a:pt x="804069" y="720158"/>
                  </a:cubicBezTo>
                  <a:cubicBezTo>
                    <a:pt x="806430" y="720158"/>
                    <a:pt x="811153" y="720158"/>
                    <a:pt x="813515" y="722519"/>
                  </a:cubicBezTo>
                  <a:cubicBezTo>
                    <a:pt x="818237" y="724881"/>
                    <a:pt x="825322" y="727242"/>
                    <a:pt x="832406" y="727242"/>
                  </a:cubicBezTo>
                  <a:close/>
                  <a:moveTo>
                    <a:pt x="827683" y="1067289"/>
                  </a:move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ubicBezTo>
                    <a:pt x="827683" y="1067289"/>
                    <a:pt x="827683" y="1067289"/>
                    <a:pt x="827683" y="1067289"/>
                  </a:cubicBezTo>
                  <a:close/>
                  <a:moveTo>
                    <a:pt x="801707" y="564303"/>
                  </a:moveTo>
                  <a:cubicBezTo>
                    <a:pt x="794623" y="569026"/>
                    <a:pt x="789900" y="571387"/>
                    <a:pt x="782816" y="569026"/>
                  </a:cubicBezTo>
                  <a:cubicBezTo>
                    <a:pt x="789900" y="571387"/>
                    <a:pt x="796985" y="569026"/>
                    <a:pt x="801707" y="564303"/>
                  </a:cubicBezTo>
                  <a:cubicBezTo>
                    <a:pt x="808792" y="559580"/>
                    <a:pt x="811153" y="552496"/>
                    <a:pt x="808792" y="547773"/>
                  </a:cubicBezTo>
                  <a:cubicBezTo>
                    <a:pt x="811153" y="552496"/>
                    <a:pt x="808792" y="559580"/>
                    <a:pt x="801707" y="564303"/>
                  </a:cubicBezTo>
                  <a:close/>
                  <a:moveTo>
                    <a:pt x="834768" y="1072012"/>
                  </a:moveTo>
                  <a:cubicBezTo>
                    <a:pt x="834768" y="1072012"/>
                    <a:pt x="834768" y="1074373"/>
                    <a:pt x="832406" y="1074373"/>
                  </a:cubicBezTo>
                  <a:cubicBezTo>
                    <a:pt x="832406" y="1074373"/>
                    <a:pt x="834768" y="1074373"/>
                    <a:pt x="834768" y="1072012"/>
                  </a:cubicBezTo>
                  <a:cubicBezTo>
                    <a:pt x="834768" y="1072012"/>
                    <a:pt x="834768" y="1069650"/>
                    <a:pt x="832406" y="1069650"/>
                  </a:cubicBezTo>
                  <a:cubicBezTo>
                    <a:pt x="832406" y="1069650"/>
                    <a:pt x="834768" y="1072012"/>
                    <a:pt x="834768" y="1072012"/>
                  </a:cubicBezTo>
                  <a:close/>
                  <a:moveTo>
                    <a:pt x="832406" y="1123963"/>
                  </a:moveTo>
                  <a:cubicBezTo>
                    <a:pt x="837129" y="1123963"/>
                    <a:pt x="839490" y="1121602"/>
                    <a:pt x="839490" y="1119240"/>
                  </a:cubicBezTo>
                  <a:cubicBezTo>
                    <a:pt x="841852" y="1114517"/>
                    <a:pt x="839490" y="1107433"/>
                    <a:pt x="832406" y="1107433"/>
                  </a:cubicBezTo>
                  <a:lnTo>
                    <a:pt x="832406" y="1107433"/>
                  </a:lnTo>
                  <a:cubicBezTo>
                    <a:pt x="839490" y="1107433"/>
                    <a:pt x="841852" y="1114517"/>
                    <a:pt x="839490" y="1119240"/>
                  </a:cubicBezTo>
                  <a:cubicBezTo>
                    <a:pt x="837129" y="1121602"/>
                    <a:pt x="834768" y="1123963"/>
                    <a:pt x="832406" y="1123963"/>
                  </a:cubicBezTo>
                  <a:close/>
                  <a:moveTo>
                    <a:pt x="818237" y="1537214"/>
                  </a:moveTo>
                  <a:cubicBezTo>
                    <a:pt x="818237" y="1539576"/>
                    <a:pt x="818237" y="1541937"/>
                    <a:pt x="818237" y="1544299"/>
                  </a:cubicBezTo>
                  <a:cubicBezTo>
                    <a:pt x="820599" y="1572636"/>
                    <a:pt x="822960" y="1574997"/>
                    <a:pt x="856020" y="1560829"/>
                  </a:cubicBezTo>
                  <a:cubicBezTo>
                    <a:pt x="860743" y="1558467"/>
                    <a:pt x="870189" y="1556106"/>
                    <a:pt x="872550" y="1558467"/>
                  </a:cubicBezTo>
                  <a:cubicBezTo>
                    <a:pt x="870189" y="1556106"/>
                    <a:pt x="860743" y="1558467"/>
                    <a:pt x="856020" y="1560829"/>
                  </a:cubicBezTo>
                  <a:cubicBezTo>
                    <a:pt x="825322" y="1574997"/>
                    <a:pt x="820599" y="1572636"/>
                    <a:pt x="818237" y="1544299"/>
                  </a:cubicBezTo>
                  <a:cubicBezTo>
                    <a:pt x="818237" y="1541937"/>
                    <a:pt x="818237" y="1539576"/>
                    <a:pt x="818237" y="1537214"/>
                  </a:cubicBezTo>
                  <a:close/>
                  <a:moveTo>
                    <a:pt x="853659" y="1416781"/>
                  </a:moveTo>
                  <a:cubicBezTo>
                    <a:pt x="853659" y="1416781"/>
                    <a:pt x="853659" y="1416781"/>
                    <a:pt x="853659" y="1416781"/>
                  </a:cubicBezTo>
                  <a:cubicBezTo>
                    <a:pt x="846575" y="1414420"/>
                    <a:pt x="839490" y="1412058"/>
                    <a:pt x="837129" y="1421504"/>
                  </a:cubicBezTo>
                  <a:cubicBezTo>
                    <a:pt x="839490" y="1412058"/>
                    <a:pt x="846575" y="1416781"/>
                    <a:pt x="853659" y="1416781"/>
                  </a:cubicBezTo>
                  <a:close/>
                  <a:moveTo>
                    <a:pt x="896165" y="1069650"/>
                  </a:moveTo>
                  <a:cubicBezTo>
                    <a:pt x="889080" y="1067289"/>
                    <a:pt x="879635" y="1067289"/>
                    <a:pt x="867828" y="1069650"/>
                  </a:cubicBezTo>
                  <a:cubicBezTo>
                    <a:pt x="867828" y="1069650"/>
                    <a:pt x="867828" y="1069650"/>
                    <a:pt x="867828" y="1069650"/>
                  </a:cubicBezTo>
                  <a:cubicBezTo>
                    <a:pt x="877273" y="1067289"/>
                    <a:pt x="886719" y="1067289"/>
                    <a:pt x="896165" y="1069650"/>
                  </a:cubicBezTo>
                  <a:close/>
                  <a:moveTo>
                    <a:pt x="891442" y="1617503"/>
                  </a:moveTo>
                  <a:cubicBezTo>
                    <a:pt x="889080" y="1629310"/>
                    <a:pt x="903249" y="1645840"/>
                    <a:pt x="912695" y="1657648"/>
                  </a:cubicBezTo>
                  <a:cubicBezTo>
                    <a:pt x="912695" y="1657648"/>
                    <a:pt x="912695" y="1657648"/>
                    <a:pt x="912695" y="1657648"/>
                  </a:cubicBezTo>
                  <a:cubicBezTo>
                    <a:pt x="903249" y="1645840"/>
                    <a:pt x="891442" y="1629310"/>
                    <a:pt x="891442" y="1617503"/>
                  </a:cubicBezTo>
                  <a:close/>
                  <a:moveTo>
                    <a:pt x="907972" y="1475817"/>
                  </a:moveTo>
                  <a:cubicBezTo>
                    <a:pt x="907972" y="1475817"/>
                    <a:pt x="907972" y="1475817"/>
                    <a:pt x="907972" y="1475817"/>
                  </a:cubicBezTo>
                  <a:cubicBezTo>
                    <a:pt x="905611" y="1473456"/>
                    <a:pt x="903249" y="1473456"/>
                    <a:pt x="900888" y="1471094"/>
                  </a:cubicBezTo>
                  <a:cubicBezTo>
                    <a:pt x="905611" y="1473456"/>
                    <a:pt x="905611" y="1473456"/>
                    <a:pt x="907972" y="1475817"/>
                  </a:cubicBezTo>
                  <a:close/>
                  <a:moveTo>
                    <a:pt x="969369" y="1211336"/>
                  </a:moveTo>
                  <a:cubicBezTo>
                    <a:pt x="945755" y="1204252"/>
                    <a:pt x="941032" y="1211336"/>
                    <a:pt x="941032" y="1237312"/>
                  </a:cubicBezTo>
                  <a:cubicBezTo>
                    <a:pt x="941032" y="1246758"/>
                    <a:pt x="945755" y="1256204"/>
                    <a:pt x="938671" y="1263288"/>
                  </a:cubicBezTo>
                  <a:cubicBezTo>
                    <a:pt x="919779" y="1277456"/>
                    <a:pt x="907972" y="1293986"/>
                    <a:pt x="915056" y="1317601"/>
                  </a:cubicBezTo>
                  <a:cubicBezTo>
                    <a:pt x="915056" y="1322324"/>
                    <a:pt x="912695" y="1327047"/>
                    <a:pt x="907972" y="1327047"/>
                  </a:cubicBezTo>
                  <a:cubicBezTo>
                    <a:pt x="905611" y="1327047"/>
                    <a:pt x="905611" y="1327047"/>
                    <a:pt x="903249" y="1327047"/>
                  </a:cubicBezTo>
                  <a:cubicBezTo>
                    <a:pt x="905611" y="1327047"/>
                    <a:pt x="905611" y="1327047"/>
                    <a:pt x="907972" y="1327047"/>
                  </a:cubicBezTo>
                  <a:cubicBezTo>
                    <a:pt x="912695" y="1327047"/>
                    <a:pt x="917418" y="1322324"/>
                    <a:pt x="915056" y="1317601"/>
                  </a:cubicBezTo>
                  <a:cubicBezTo>
                    <a:pt x="907972" y="1293986"/>
                    <a:pt x="919779" y="1277456"/>
                    <a:pt x="938671" y="1263288"/>
                  </a:cubicBezTo>
                  <a:cubicBezTo>
                    <a:pt x="945755" y="1258565"/>
                    <a:pt x="941032" y="1246758"/>
                    <a:pt x="941032" y="1237312"/>
                  </a:cubicBezTo>
                  <a:cubicBezTo>
                    <a:pt x="938671" y="1211336"/>
                    <a:pt x="945755" y="1204252"/>
                    <a:pt x="969369" y="1211336"/>
                  </a:cubicBezTo>
                  <a:close/>
                  <a:moveTo>
                    <a:pt x="974092" y="1690708"/>
                  </a:moveTo>
                  <a:cubicBezTo>
                    <a:pt x="969369" y="1695431"/>
                    <a:pt x="967008" y="1704876"/>
                    <a:pt x="957562" y="1697792"/>
                  </a:cubicBezTo>
                  <a:lnTo>
                    <a:pt x="957562" y="1697792"/>
                  </a:lnTo>
                  <a:cubicBezTo>
                    <a:pt x="967008" y="1704876"/>
                    <a:pt x="969369" y="1697792"/>
                    <a:pt x="974092" y="1690708"/>
                  </a:cubicBezTo>
                  <a:cubicBezTo>
                    <a:pt x="981176" y="1693069"/>
                    <a:pt x="985899" y="1695431"/>
                    <a:pt x="992984" y="1697792"/>
                  </a:cubicBezTo>
                  <a:cubicBezTo>
                    <a:pt x="992984" y="1697792"/>
                    <a:pt x="992984" y="1697792"/>
                    <a:pt x="992984" y="1697792"/>
                  </a:cubicBezTo>
                  <a:cubicBezTo>
                    <a:pt x="985899" y="1697792"/>
                    <a:pt x="981176" y="1693069"/>
                    <a:pt x="974092" y="1690708"/>
                  </a:cubicBezTo>
                  <a:cubicBezTo>
                    <a:pt x="976454" y="1681262"/>
                    <a:pt x="978815" y="1671816"/>
                    <a:pt x="967008" y="1664732"/>
                  </a:cubicBezTo>
                  <a:cubicBezTo>
                    <a:pt x="964646" y="1662371"/>
                    <a:pt x="962285" y="1662371"/>
                    <a:pt x="959923" y="1662371"/>
                  </a:cubicBezTo>
                  <a:cubicBezTo>
                    <a:pt x="962285" y="1662371"/>
                    <a:pt x="964646" y="1662371"/>
                    <a:pt x="967008" y="1664732"/>
                  </a:cubicBezTo>
                  <a:cubicBezTo>
                    <a:pt x="978815" y="1671816"/>
                    <a:pt x="978815" y="1681262"/>
                    <a:pt x="974092" y="1690708"/>
                  </a:cubicBezTo>
                  <a:close/>
                  <a:moveTo>
                    <a:pt x="988261" y="1865454"/>
                  </a:moveTo>
                  <a:cubicBezTo>
                    <a:pt x="988261" y="1865454"/>
                    <a:pt x="988261" y="1865454"/>
                    <a:pt x="988261" y="1865454"/>
                  </a:cubicBezTo>
                  <a:cubicBezTo>
                    <a:pt x="990622" y="1867815"/>
                    <a:pt x="995345" y="1867815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7707" y="1870177"/>
                    <a:pt x="997707" y="1870177"/>
                    <a:pt x="997707" y="1870177"/>
                  </a:cubicBezTo>
                  <a:cubicBezTo>
                    <a:pt x="992984" y="1867815"/>
                    <a:pt x="990622" y="1865454"/>
                    <a:pt x="988261" y="1865454"/>
                  </a:cubicBezTo>
                  <a:close/>
                  <a:moveTo>
                    <a:pt x="990622" y="1884345"/>
                  </a:moveTo>
                  <a:cubicBezTo>
                    <a:pt x="990622" y="1889068"/>
                    <a:pt x="995345" y="1893791"/>
                    <a:pt x="1002429" y="1898514"/>
                  </a:cubicBezTo>
                  <a:cubicBezTo>
                    <a:pt x="1002429" y="1898514"/>
                    <a:pt x="1002429" y="1898514"/>
                    <a:pt x="1002429" y="1898514"/>
                  </a:cubicBezTo>
                  <a:cubicBezTo>
                    <a:pt x="995345" y="1896153"/>
                    <a:pt x="992984" y="1891430"/>
                    <a:pt x="990622" y="1884345"/>
                  </a:cubicBezTo>
                  <a:close/>
                  <a:moveTo>
                    <a:pt x="1021321" y="1097987"/>
                  </a:moveTo>
                  <a:cubicBezTo>
                    <a:pt x="1035490" y="1083819"/>
                    <a:pt x="1054381" y="1079096"/>
                    <a:pt x="1073272" y="1074373"/>
                  </a:cubicBezTo>
                  <a:cubicBezTo>
                    <a:pt x="1075634" y="1076734"/>
                    <a:pt x="1077995" y="1079096"/>
                    <a:pt x="1077995" y="1081457"/>
                  </a:cubicBezTo>
                  <a:cubicBezTo>
                    <a:pt x="1075634" y="1079096"/>
                    <a:pt x="1073272" y="1076734"/>
                    <a:pt x="1073272" y="1074373"/>
                  </a:cubicBezTo>
                  <a:cubicBezTo>
                    <a:pt x="1082718" y="1057843"/>
                    <a:pt x="1101610" y="1048397"/>
                    <a:pt x="1099248" y="1027144"/>
                  </a:cubicBezTo>
                  <a:cubicBezTo>
                    <a:pt x="1099248" y="1024783"/>
                    <a:pt x="1101610" y="1020060"/>
                    <a:pt x="1103971" y="1017699"/>
                  </a:cubicBezTo>
                  <a:cubicBezTo>
                    <a:pt x="1101610" y="1020060"/>
                    <a:pt x="1099248" y="1024783"/>
                    <a:pt x="1099248" y="1027144"/>
                  </a:cubicBezTo>
                  <a:cubicBezTo>
                    <a:pt x="1101610" y="1048397"/>
                    <a:pt x="1082718" y="1060204"/>
                    <a:pt x="1073272" y="1074373"/>
                  </a:cubicBezTo>
                  <a:cubicBezTo>
                    <a:pt x="1054381" y="1079096"/>
                    <a:pt x="1035490" y="1083819"/>
                    <a:pt x="1021321" y="1097987"/>
                  </a:cubicBezTo>
                  <a:cubicBezTo>
                    <a:pt x="1014237" y="1095626"/>
                    <a:pt x="1009514" y="1093264"/>
                    <a:pt x="1002429" y="1090903"/>
                  </a:cubicBezTo>
                  <a:cubicBezTo>
                    <a:pt x="990622" y="1086180"/>
                    <a:pt x="981176" y="1088542"/>
                    <a:pt x="976454" y="1097987"/>
                  </a:cubicBezTo>
                  <a:cubicBezTo>
                    <a:pt x="974092" y="1097987"/>
                    <a:pt x="974092" y="1097987"/>
                    <a:pt x="971731" y="1095626"/>
                  </a:cubicBezTo>
                  <a:cubicBezTo>
                    <a:pt x="974092" y="1095626"/>
                    <a:pt x="974092" y="1095626"/>
                    <a:pt x="976454" y="1097987"/>
                  </a:cubicBezTo>
                  <a:cubicBezTo>
                    <a:pt x="983538" y="1100349"/>
                    <a:pt x="988261" y="1100349"/>
                    <a:pt x="992984" y="1097987"/>
                  </a:cubicBezTo>
                  <a:cubicBezTo>
                    <a:pt x="988261" y="1100349"/>
                    <a:pt x="983538" y="1100349"/>
                    <a:pt x="976454" y="1097987"/>
                  </a:cubicBezTo>
                  <a:cubicBezTo>
                    <a:pt x="981176" y="1088542"/>
                    <a:pt x="988261" y="1086180"/>
                    <a:pt x="1002429" y="1090903"/>
                  </a:cubicBezTo>
                  <a:lnTo>
                    <a:pt x="1002429" y="1090903"/>
                  </a:lnTo>
                  <a:cubicBezTo>
                    <a:pt x="1009514" y="1093264"/>
                    <a:pt x="1014237" y="1095626"/>
                    <a:pt x="1021321" y="1097987"/>
                  </a:cubicBezTo>
                  <a:cubicBezTo>
                    <a:pt x="1018959" y="1123963"/>
                    <a:pt x="1028405" y="1152300"/>
                    <a:pt x="1023682" y="1180638"/>
                  </a:cubicBezTo>
                  <a:cubicBezTo>
                    <a:pt x="1021321" y="1194806"/>
                    <a:pt x="1016598" y="1204252"/>
                    <a:pt x="1007152" y="1213698"/>
                  </a:cubicBezTo>
                  <a:cubicBezTo>
                    <a:pt x="1000068" y="1220782"/>
                    <a:pt x="995345" y="1223143"/>
                    <a:pt x="988261" y="1220782"/>
                  </a:cubicBezTo>
                  <a:cubicBezTo>
                    <a:pt x="995345" y="1223143"/>
                    <a:pt x="1000068" y="1220782"/>
                    <a:pt x="1007152" y="1213698"/>
                  </a:cubicBezTo>
                  <a:cubicBezTo>
                    <a:pt x="1016598" y="1204252"/>
                    <a:pt x="1021321" y="1194806"/>
                    <a:pt x="1023682" y="1180638"/>
                  </a:cubicBezTo>
                  <a:cubicBezTo>
                    <a:pt x="1028405" y="1152300"/>
                    <a:pt x="1018959" y="1123963"/>
                    <a:pt x="1021321" y="1097987"/>
                  </a:cubicBezTo>
                  <a:close/>
                  <a:moveTo>
                    <a:pt x="1063827" y="410810"/>
                  </a:moveTo>
                  <a:cubicBezTo>
                    <a:pt x="1063827" y="413171"/>
                    <a:pt x="1061465" y="413171"/>
                    <a:pt x="1061465" y="415532"/>
                  </a:cubicBezTo>
                  <a:cubicBezTo>
                    <a:pt x="1063827" y="413171"/>
                    <a:pt x="1063827" y="413171"/>
                    <a:pt x="1063827" y="410810"/>
                  </a:cubicBezTo>
                  <a:cubicBezTo>
                    <a:pt x="1066188" y="413171"/>
                    <a:pt x="1070911" y="413171"/>
                    <a:pt x="1073272" y="415532"/>
                  </a:cubicBezTo>
                  <a:cubicBezTo>
                    <a:pt x="1070911" y="413171"/>
                    <a:pt x="1068550" y="410810"/>
                    <a:pt x="1063827" y="410810"/>
                  </a:cubicBezTo>
                  <a:close/>
                  <a:moveTo>
                    <a:pt x="1077995" y="377750"/>
                  </a:moveTo>
                  <a:cubicBezTo>
                    <a:pt x="1077995" y="377750"/>
                    <a:pt x="1077995" y="377750"/>
                    <a:pt x="1077995" y="377750"/>
                  </a:cubicBezTo>
                  <a:cubicBezTo>
                    <a:pt x="1073272" y="370665"/>
                    <a:pt x="1070911" y="361219"/>
                    <a:pt x="1066188" y="354135"/>
                  </a:cubicBezTo>
                  <a:lnTo>
                    <a:pt x="1066188" y="354135"/>
                  </a:lnTo>
                  <a:cubicBezTo>
                    <a:pt x="1070911" y="363581"/>
                    <a:pt x="1075634" y="370665"/>
                    <a:pt x="1077995" y="377750"/>
                  </a:cubicBezTo>
                  <a:close/>
                  <a:moveTo>
                    <a:pt x="1068550" y="448593"/>
                  </a:moveTo>
                  <a:lnTo>
                    <a:pt x="1068550" y="448593"/>
                  </a:lnTo>
                  <a:lnTo>
                    <a:pt x="1068550" y="448593"/>
                  </a:lnTo>
                  <a:cubicBezTo>
                    <a:pt x="1068550" y="448593"/>
                    <a:pt x="1068550" y="448593"/>
                    <a:pt x="1068550" y="448593"/>
                  </a:cubicBezTo>
                  <a:close/>
                  <a:moveTo>
                    <a:pt x="1063827" y="415532"/>
                  </a:moveTo>
                  <a:cubicBezTo>
                    <a:pt x="1063827" y="417894"/>
                    <a:pt x="1063827" y="422617"/>
                    <a:pt x="1066188" y="424978"/>
                  </a:cubicBezTo>
                  <a:cubicBezTo>
                    <a:pt x="1063827" y="422617"/>
                    <a:pt x="1063827" y="417894"/>
                    <a:pt x="1063827" y="415532"/>
                  </a:cubicBezTo>
                  <a:close/>
                  <a:moveTo>
                    <a:pt x="1059104" y="654037"/>
                  </a:moveTo>
                  <a:cubicBezTo>
                    <a:pt x="1066188" y="651676"/>
                    <a:pt x="1070911" y="654037"/>
                    <a:pt x="1094525" y="658760"/>
                  </a:cubicBezTo>
                  <a:cubicBezTo>
                    <a:pt x="1096887" y="658760"/>
                    <a:pt x="1099248" y="658760"/>
                    <a:pt x="1101610" y="658760"/>
                  </a:cubicBezTo>
                  <a:cubicBezTo>
                    <a:pt x="1099248" y="658760"/>
                    <a:pt x="1096887" y="658760"/>
                    <a:pt x="1094525" y="658760"/>
                  </a:cubicBezTo>
                  <a:cubicBezTo>
                    <a:pt x="1073272" y="654037"/>
                    <a:pt x="1066188" y="651676"/>
                    <a:pt x="1059104" y="654037"/>
                  </a:cubicBezTo>
                  <a:close/>
                  <a:moveTo>
                    <a:pt x="1158284" y="417894"/>
                  </a:moveTo>
                  <a:cubicBezTo>
                    <a:pt x="1151200" y="406087"/>
                    <a:pt x="1144116" y="396641"/>
                    <a:pt x="1132308" y="391918"/>
                  </a:cubicBezTo>
                  <a:cubicBezTo>
                    <a:pt x="1144116" y="396641"/>
                    <a:pt x="1151200" y="406087"/>
                    <a:pt x="1158284" y="417894"/>
                  </a:cubicBezTo>
                  <a:cubicBezTo>
                    <a:pt x="1163007" y="427340"/>
                    <a:pt x="1170091" y="434424"/>
                    <a:pt x="1179537" y="439147"/>
                  </a:cubicBezTo>
                  <a:cubicBezTo>
                    <a:pt x="1170091" y="434424"/>
                    <a:pt x="1163007" y="427340"/>
                    <a:pt x="1158284" y="417894"/>
                  </a:cubicBezTo>
                  <a:close/>
                  <a:moveTo>
                    <a:pt x="1163007" y="377750"/>
                  </a:moveTo>
                  <a:lnTo>
                    <a:pt x="1163007" y="377750"/>
                  </a:lnTo>
                  <a:lnTo>
                    <a:pt x="1163007" y="377750"/>
                  </a:lnTo>
                  <a:cubicBezTo>
                    <a:pt x="1163007" y="377750"/>
                    <a:pt x="1163007" y="377750"/>
                    <a:pt x="1163007" y="377750"/>
                  </a:cubicBezTo>
                  <a:close/>
                  <a:moveTo>
                    <a:pt x="1198429" y="448593"/>
                  </a:moveTo>
                  <a:cubicBezTo>
                    <a:pt x="1198429" y="448593"/>
                    <a:pt x="1198429" y="448593"/>
                    <a:pt x="1198429" y="448593"/>
                  </a:cubicBezTo>
                  <a:cubicBezTo>
                    <a:pt x="1205513" y="453315"/>
                    <a:pt x="1210236" y="458038"/>
                    <a:pt x="1217320" y="462761"/>
                  </a:cubicBezTo>
                  <a:cubicBezTo>
                    <a:pt x="1257465" y="491098"/>
                    <a:pt x="1295247" y="524158"/>
                    <a:pt x="1344838" y="538327"/>
                  </a:cubicBezTo>
                  <a:cubicBezTo>
                    <a:pt x="1389705" y="552496"/>
                    <a:pt x="1432211" y="583194"/>
                    <a:pt x="1460548" y="616255"/>
                  </a:cubicBezTo>
                  <a:cubicBezTo>
                    <a:pt x="1488885" y="649315"/>
                    <a:pt x="1517222" y="677652"/>
                    <a:pt x="1552644" y="701266"/>
                  </a:cubicBezTo>
                  <a:cubicBezTo>
                    <a:pt x="1571536" y="710712"/>
                    <a:pt x="1576258" y="729603"/>
                    <a:pt x="1588066" y="743772"/>
                  </a:cubicBezTo>
                  <a:cubicBezTo>
                    <a:pt x="1588066" y="743772"/>
                    <a:pt x="1588066" y="743772"/>
                    <a:pt x="1588066" y="743772"/>
                  </a:cubicBezTo>
                  <a:cubicBezTo>
                    <a:pt x="1602234" y="757941"/>
                    <a:pt x="1614041" y="776832"/>
                    <a:pt x="1616403" y="791001"/>
                  </a:cubicBezTo>
                  <a:cubicBezTo>
                    <a:pt x="1616403" y="776832"/>
                    <a:pt x="1604595" y="757941"/>
                    <a:pt x="1588066" y="743772"/>
                  </a:cubicBezTo>
                  <a:cubicBezTo>
                    <a:pt x="1578620" y="729603"/>
                    <a:pt x="1573897" y="710712"/>
                    <a:pt x="1552644" y="701266"/>
                  </a:cubicBezTo>
                  <a:cubicBezTo>
                    <a:pt x="1552644" y="701266"/>
                    <a:pt x="1552644" y="698905"/>
                    <a:pt x="1552644" y="698905"/>
                  </a:cubicBezTo>
                  <a:cubicBezTo>
                    <a:pt x="1552644" y="698905"/>
                    <a:pt x="1552644" y="701266"/>
                    <a:pt x="1552644" y="701266"/>
                  </a:cubicBezTo>
                  <a:cubicBezTo>
                    <a:pt x="1514861" y="677652"/>
                    <a:pt x="1488885" y="649315"/>
                    <a:pt x="1460548" y="616255"/>
                  </a:cubicBezTo>
                  <a:cubicBezTo>
                    <a:pt x="1432211" y="583194"/>
                    <a:pt x="1389705" y="554857"/>
                    <a:pt x="1344838" y="538327"/>
                  </a:cubicBezTo>
                  <a:cubicBezTo>
                    <a:pt x="1295247" y="521797"/>
                    <a:pt x="1259826" y="491098"/>
                    <a:pt x="1217320" y="462761"/>
                  </a:cubicBezTo>
                  <a:cubicBezTo>
                    <a:pt x="1210236" y="458038"/>
                    <a:pt x="1205513" y="453315"/>
                    <a:pt x="1198429" y="448593"/>
                  </a:cubicBezTo>
                  <a:close/>
                  <a:moveTo>
                    <a:pt x="1304693" y="479291"/>
                  </a:moveTo>
                  <a:cubicBezTo>
                    <a:pt x="1307055" y="481653"/>
                    <a:pt x="1314139" y="474568"/>
                    <a:pt x="1318862" y="469845"/>
                  </a:cubicBezTo>
                  <a:lnTo>
                    <a:pt x="1318862" y="469845"/>
                  </a:lnTo>
                  <a:lnTo>
                    <a:pt x="1318862" y="469845"/>
                  </a:lnTo>
                  <a:cubicBezTo>
                    <a:pt x="1314139" y="476930"/>
                    <a:pt x="1307055" y="484014"/>
                    <a:pt x="1304693" y="479291"/>
                  </a:cubicBezTo>
                  <a:cubicBezTo>
                    <a:pt x="1273995" y="448593"/>
                    <a:pt x="1233850" y="427340"/>
                    <a:pt x="1212597" y="389557"/>
                  </a:cubicBezTo>
                  <a:lnTo>
                    <a:pt x="1212597" y="389557"/>
                  </a:lnTo>
                  <a:lnTo>
                    <a:pt x="1212597" y="389557"/>
                  </a:lnTo>
                  <a:cubicBezTo>
                    <a:pt x="1233850" y="427340"/>
                    <a:pt x="1273995" y="448593"/>
                    <a:pt x="1304693" y="479291"/>
                  </a:cubicBezTo>
                  <a:close/>
                  <a:moveTo>
                    <a:pt x="1368452" y="507628"/>
                  </a:moveTo>
                  <a:cubicBezTo>
                    <a:pt x="1363729" y="507628"/>
                    <a:pt x="1363729" y="505267"/>
                    <a:pt x="1363729" y="502906"/>
                  </a:cubicBezTo>
                  <a:cubicBezTo>
                    <a:pt x="1361368" y="505267"/>
                    <a:pt x="1363729" y="507628"/>
                    <a:pt x="1368452" y="507628"/>
                  </a:cubicBezTo>
                  <a:close/>
                  <a:moveTo>
                    <a:pt x="1377898" y="505267"/>
                  </a:moveTo>
                  <a:lnTo>
                    <a:pt x="1377898" y="505267"/>
                  </a:lnTo>
                  <a:cubicBezTo>
                    <a:pt x="1377898" y="502906"/>
                    <a:pt x="1377898" y="500544"/>
                    <a:pt x="1375536" y="500544"/>
                  </a:cubicBezTo>
                  <a:cubicBezTo>
                    <a:pt x="1377898" y="502906"/>
                    <a:pt x="1377898" y="502906"/>
                    <a:pt x="1377898" y="505267"/>
                  </a:cubicBezTo>
                  <a:close/>
                  <a:moveTo>
                    <a:pt x="1406235" y="517074"/>
                  </a:moveTo>
                  <a:cubicBezTo>
                    <a:pt x="1406235" y="517074"/>
                    <a:pt x="1406235" y="517074"/>
                    <a:pt x="1406235" y="517074"/>
                  </a:cubicBezTo>
                  <a:cubicBezTo>
                    <a:pt x="1406235" y="521797"/>
                    <a:pt x="1403873" y="524158"/>
                    <a:pt x="1406235" y="528881"/>
                  </a:cubicBezTo>
                  <a:cubicBezTo>
                    <a:pt x="1403873" y="526520"/>
                    <a:pt x="1403873" y="521797"/>
                    <a:pt x="1406235" y="517074"/>
                  </a:cubicBezTo>
                  <a:close/>
                  <a:moveTo>
                    <a:pt x="1498331" y="620977"/>
                  </a:moveTo>
                  <a:cubicBezTo>
                    <a:pt x="1517222" y="642230"/>
                    <a:pt x="1547921" y="658760"/>
                    <a:pt x="1552644" y="687098"/>
                  </a:cubicBezTo>
                  <a:cubicBezTo>
                    <a:pt x="1547921" y="658760"/>
                    <a:pt x="1519584" y="642230"/>
                    <a:pt x="1498331" y="620977"/>
                  </a:cubicBezTo>
                  <a:cubicBezTo>
                    <a:pt x="1481801" y="602086"/>
                    <a:pt x="1451102" y="592640"/>
                    <a:pt x="1448741" y="564303"/>
                  </a:cubicBezTo>
                  <a:lnTo>
                    <a:pt x="1448741" y="564303"/>
                  </a:lnTo>
                  <a:cubicBezTo>
                    <a:pt x="1453464" y="592640"/>
                    <a:pt x="1481801" y="602086"/>
                    <a:pt x="1498331" y="620977"/>
                  </a:cubicBezTo>
                  <a:close/>
                  <a:moveTo>
                    <a:pt x="1760450" y="1218421"/>
                  </a:moveTo>
                  <a:cubicBezTo>
                    <a:pt x="1760450" y="1234951"/>
                    <a:pt x="1739197" y="1246758"/>
                    <a:pt x="1717944" y="1251481"/>
                  </a:cubicBezTo>
                  <a:cubicBezTo>
                    <a:pt x="1710860" y="1253842"/>
                    <a:pt x="1703776" y="1246758"/>
                    <a:pt x="1701414" y="1239674"/>
                  </a:cubicBezTo>
                  <a:cubicBezTo>
                    <a:pt x="1706137" y="1246758"/>
                    <a:pt x="1710860" y="1253842"/>
                    <a:pt x="1717944" y="1251481"/>
                  </a:cubicBezTo>
                  <a:cubicBezTo>
                    <a:pt x="1739197" y="1246758"/>
                    <a:pt x="1760450" y="1234951"/>
                    <a:pt x="1760450" y="1218421"/>
                  </a:cubicBezTo>
                  <a:cubicBezTo>
                    <a:pt x="1760450" y="1199529"/>
                    <a:pt x="1774619" y="1180638"/>
                    <a:pt x="1760450" y="1159385"/>
                  </a:cubicBezTo>
                  <a:cubicBezTo>
                    <a:pt x="1776980" y="1178276"/>
                    <a:pt x="1760450" y="1197168"/>
                    <a:pt x="1760450" y="1218421"/>
                  </a:cubicBezTo>
                  <a:close/>
                  <a:moveTo>
                    <a:pt x="1774619" y="1546660"/>
                  </a:moveTo>
                  <a:lnTo>
                    <a:pt x="1774619" y="1546660"/>
                  </a:lnTo>
                  <a:cubicBezTo>
                    <a:pt x="1772258" y="1551383"/>
                    <a:pt x="1769896" y="1556106"/>
                    <a:pt x="1767534" y="1563190"/>
                  </a:cubicBezTo>
                  <a:cubicBezTo>
                    <a:pt x="1753366" y="1593889"/>
                    <a:pt x="1753366" y="1593889"/>
                    <a:pt x="1715583" y="1589166"/>
                  </a:cubicBezTo>
                  <a:cubicBezTo>
                    <a:pt x="1696691" y="1586805"/>
                    <a:pt x="1682523" y="1593889"/>
                    <a:pt x="1663631" y="1598612"/>
                  </a:cubicBezTo>
                  <a:cubicBezTo>
                    <a:pt x="1663631" y="1598612"/>
                    <a:pt x="1663631" y="1598612"/>
                    <a:pt x="1663631" y="1598612"/>
                  </a:cubicBezTo>
                  <a:cubicBezTo>
                    <a:pt x="1682523" y="1593889"/>
                    <a:pt x="1696691" y="1586805"/>
                    <a:pt x="1715583" y="1589166"/>
                  </a:cubicBezTo>
                  <a:cubicBezTo>
                    <a:pt x="1753366" y="1596250"/>
                    <a:pt x="1753366" y="1596250"/>
                    <a:pt x="1767534" y="1563190"/>
                  </a:cubicBezTo>
                  <a:cubicBezTo>
                    <a:pt x="1772258" y="1556106"/>
                    <a:pt x="1772258" y="1551383"/>
                    <a:pt x="1774619" y="1546660"/>
                  </a:cubicBezTo>
                  <a:cubicBezTo>
                    <a:pt x="1788788" y="1530130"/>
                    <a:pt x="1800595" y="1513600"/>
                    <a:pt x="1800595" y="1489986"/>
                  </a:cubicBezTo>
                  <a:cubicBezTo>
                    <a:pt x="1800595" y="1475817"/>
                    <a:pt x="1810040" y="1466371"/>
                    <a:pt x="1821847" y="1464010"/>
                  </a:cubicBezTo>
                  <a:cubicBezTo>
                    <a:pt x="1810040" y="1466371"/>
                    <a:pt x="1800595" y="1475817"/>
                    <a:pt x="1800595" y="1489986"/>
                  </a:cubicBezTo>
                  <a:cubicBezTo>
                    <a:pt x="1800595" y="1513600"/>
                    <a:pt x="1788788" y="1530130"/>
                    <a:pt x="1774619" y="1546660"/>
                  </a:cubicBezTo>
                  <a:cubicBezTo>
                    <a:pt x="1774619" y="1546660"/>
                    <a:pt x="1774619" y="1546660"/>
                    <a:pt x="1774619" y="1546660"/>
                  </a:cubicBezTo>
                  <a:close/>
                  <a:moveTo>
                    <a:pt x="1873799" y="1378998"/>
                  </a:moveTo>
                  <a:cubicBezTo>
                    <a:pt x="1873799" y="1371914"/>
                    <a:pt x="1873799" y="1364830"/>
                    <a:pt x="1866715" y="1357745"/>
                  </a:cubicBezTo>
                  <a:cubicBezTo>
                    <a:pt x="1873799" y="1364830"/>
                    <a:pt x="1876161" y="1371914"/>
                    <a:pt x="1873799" y="1378998"/>
                  </a:cubicBezTo>
                  <a:close/>
                  <a:moveTo>
                    <a:pt x="1859631" y="1952827"/>
                  </a:moveTo>
                  <a:cubicBezTo>
                    <a:pt x="1845462" y="1950466"/>
                    <a:pt x="1833655" y="1948104"/>
                    <a:pt x="1819486" y="1945743"/>
                  </a:cubicBezTo>
                  <a:lnTo>
                    <a:pt x="1819486" y="1945743"/>
                  </a:lnTo>
                  <a:cubicBezTo>
                    <a:pt x="1833655" y="1948104"/>
                    <a:pt x="1847823" y="1950466"/>
                    <a:pt x="1859631" y="1952827"/>
                  </a:cubicBezTo>
                  <a:lnTo>
                    <a:pt x="1859631" y="1952827"/>
                  </a:lnTo>
                  <a:cubicBezTo>
                    <a:pt x="1831293" y="1992972"/>
                    <a:pt x="1802956" y="2030754"/>
                    <a:pt x="1741559" y="2035477"/>
                  </a:cubicBezTo>
                  <a:cubicBezTo>
                    <a:pt x="1739197" y="2035477"/>
                    <a:pt x="1736836" y="2040200"/>
                    <a:pt x="1736836" y="2042562"/>
                  </a:cubicBezTo>
                  <a:cubicBezTo>
                    <a:pt x="1736836" y="2042562"/>
                    <a:pt x="1736836" y="2042562"/>
                    <a:pt x="1736836" y="2042562"/>
                  </a:cubicBezTo>
                  <a:cubicBezTo>
                    <a:pt x="1739197" y="2040200"/>
                    <a:pt x="1739197" y="2035477"/>
                    <a:pt x="1741559" y="2035477"/>
                  </a:cubicBezTo>
                  <a:cubicBezTo>
                    <a:pt x="1802956" y="2033116"/>
                    <a:pt x="1831293" y="1992972"/>
                    <a:pt x="1859631" y="1952827"/>
                  </a:cubicBezTo>
                  <a:lnTo>
                    <a:pt x="1859631" y="1952827"/>
                  </a:lnTo>
                  <a:cubicBezTo>
                    <a:pt x="1866715" y="1931574"/>
                    <a:pt x="1878522" y="1922128"/>
                    <a:pt x="1906859" y="1919767"/>
                  </a:cubicBezTo>
                  <a:cubicBezTo>
                    <a:pt x="1939919" y="1919767"/>
                    <a:pt x="1949365" y="1905598"/>
                    <a:pt x="1947004" y="1874900"/>
                  </a:cubicBezTo>
                  <a:cubicBezTo>
                    <a:pt x="1947004" y="1870177"/>
                    <a:pt x="1947004" y="1867815"/>
                    <a:pt x="1944642" y="1863093"/>
                  </a:cubicBezTo>
                  <a:cubicBezTo>
                    <a:pt x="1947004" y="1865454"/>
                    <a:pt x="1947004" y="1870177"/>
                    <a:pt x="1947004" y="1874900"/>
                  </a:cubicBezTo>
                  <a:cubicBezTo>
                    <a:pt x="1949365" y="1905598"/>
                    <a:pt x="1939919" y="1917405"/>
                    <a:pt x="1906859" y="1919767"/>
                  </a:cubicBezTo>
                  <a:cubicBezTo>
                    <a:pt x="1880883" y="1922128"/>
                    <a:pt x="1866715" y="1931574"/>
                    <a:pt x="1859631" y="1952827"/>
                  </a:cubicBezTo>
                  <a:close/>
                  <a:moveTo>
                    <a:pt x="1887968" y="1669455"/>
                  </a:moveTo>
                  <a:cubicBezTo>
                    <a:pt x="1887968" y="1674178"/>
                    <a:pt x="1890329" y="1676539"/>
                    <a:pt x="1892691" y="1678901"/>
                  </a:cubicBezTo>
                  <a:cubicBezTo>
                    <a:pt x="1890329" y="1676539"/>
                    <a:pt x="1890329" y="1674178"/>
                    <a:pt x="1887968" y="1669455"/>
                  </a:cubicBezTo>
                  <a:cubicBezTo>
                    <a:pt x="1899775" y="1648202"/>
                    <a:pt x="1921028" y="1645840"/>
                    <a:pt x="1947004" y="1648202"/>
                  </a:cubicBezTo>
                  <a:lnTo>
                    <a:pt x="1947004" y="1648202"/>
                  </a:lnTo>
                  <a:lnTo>
                    <a:pt x="1947004" y="1648202"/>
                  </a:lnTo>
                  <a:lnTo>
                    <a:pt x="1947004" y="1648202"/>
                  </a:lnTo>
                  <a:cubicBezTo>
                    <a:pt x="1972980" y="1622226"/>
                    <a:pt x="1989510" y="1593889"/>
                    <a:pt x="1998955" y="1560829"/>
                  </a:cubicBezTo>
                  <a:cubicBezTo>
                    <a:pt x="1989510" y="1593889"/>
                    <a:pt x="1972980" y="1622226"/>
                    <a:pt x="1947004" y="1648202"/>
                  </a:cubicBezTo>
                  <a:cubicBezTo>
                    <a:pt x="1923389" y="1645840"/>
                    <a:pt x="1899775" y="1648202"/>
                    <a:pt x="1887968" y="1669455"/>
                  </a:cubicBezTo>
                  <a:close/>
                  <a:moveTo>
                    <a:pt x="1930474" y="1499431"/>
                  </a:moveTo>
                  <a:cubicBezTo>
                    <a:pt x="1944642" y="1478179"/>
                    <a:pt x="1954088" y="1468733"/>
                    <a:pt x="1963534" y="1466371"/>
                  </a:cubicBezTo>
                  <a:cubicBezTo>
                    <a:pt x="1954088" y="1468733"/>
                    <a:pt x="1947004" y="1478179"/>
                    <a:pt x="1930474" y="1499431"/>
                  </a:cubicBezTo>
                  <a:cubicBezTo>
                    <a:pt x="1925751" y="1504154"/>
                    <a:pt x="1921028" y="1506516"/>
                    <a:pt x="1916305" y="1508877"/>
                  </a:cubicBezTo>
                  <a:cubicBezTo>
                    <a:pt x="1923389" y="1508877"/>
                    <a:pt x="1928112" y="1506516"/>
                    <a:pt x="1930474" y="1499431"/>
                  </a:cubicBezTo>
                  <a:close/>
                  <a:moveTo>
                    <a:pt x="2166617" y="1608057"/>
                  </a:moveTo>
                  <a:cubicBezTo>
                    <a:pt x="2166617" y="1603335"/>
                    <a:pt x="2166617" y="1596250"/>
                    <a:pt x="2166617" y="1591527"/>
                  </a:cubicBezTo>
                  <a:cubicBezTo>
                    <a:pt x="2168978" y="1596250"/>
                    <a:pt x="2166617" y="1603335"/>
                    <a:pt x="2166617" y="1608057"/>
                  </a:cubicBezTo>
                  <a:cubicBezTo>
                    <a:pt x="2161894" y="1612780"/>
                    <a:pt x="2154810" y="1617503"/>
                    <a:pt x="2150087" y="1619865"/>
                  </a:cubicBezTo>
                  <a:cubicBezTo>
                    <a:pt x="2150087" y="1619865"/>
                    <a:pt x="2150087" y="1619865"/>
                    <a:pt x="2147726" y="1619865"/>
                  </a:cubicBezTo>
                  <a:cubicBezTo>
                    <a:pt x="2147726" y="1619865"/>
                    <a:pt x="2147726" y="1619865"/>
                    <a:pt x="2150087" y="1619865"/>
                  </a:cubicBezTo>
                  <a:cubicBezTo>
                    <a:pt x="2157171" y="1643479"/>
                    <a:pt x="2173702" y="1662371"/>
                    <a:pt x="2202039" y="1669455"/>
                  </a:cubicBezTo>
                  <a:lnTo>
                    <a:pt x="2202039" y="1669455"/>
                  </a:lnTo>
                  <a:cubicBezTo>
                    <a:pt x="2202039" y="1669455"/>
                    <a:pt x="2202039" y="1669455"/>
                    <a:pt x="2202039" y="1669455"/>
                  </a:cubicBezTo>
                  <a:cubicBezTo>
                    <a:pt x="2173702" y="1660009"/>
                    <a:pt x="2157171" y="1643479"/>
                    <a:pt x="2150087" y="1619865"/>
                  </a:cubicBezTo>
                  <a:cubicBezTo>
                    <a:pt x="2157171" y="1617503"/>
                    <a:pt x="2161894" y="1612780"/>
                    <a:pt x="2166617" y="1608057"/>
                  </a:cubicBezTo>
                  <a:cubicBezTo>
                    <a:pt x="2168978" y="1612780"/>
                    <a:pt x="2173702" y="1617503"/>
                    <a:pt x="2178424" y="1619865"/>
                  </a:cubicBezTo>
                  <a:cubicBezTo>
                    <a:pt x="2176063" y="1617503"/>
                    <a:pt x="2171340" y="1612780"/>
                    <a:pt x="2166617" y="1608057"/>
                  </a:cubicBezTo>
                  <a:close/>
                  <a:moveTo>
                    <a:pt x="2202039" y="1678901"/>
                  </a:moveTo>
                  <a:lnTo>
                    <a:pt x="2204400" y="1674178"/>
                  </a:lnTo>
                  <a:cubicBezTo>
                    <a:pt x="2204400" y="1674178"/>
                    <a:pt x="2206762" y="1669455"/>
                    <a:pt x="2206762" y="1669455"/>
                  </a:cubicBezTo>
                  <a:cubicBezTo>
                    <a:pt x="2206762" y="1669455"/>
                    <a:pt x="2206762" y="1669455"/>
                    <a:pt x="2206762" y="1669455"/>
                  </a:cubicBezTo>
                  <a:lnTo>
                    <a:pt x="2204400" y="1674178"/>
                  </a:lnTo>
                  <a:lnTo>
                    <a:pt x="2202039" y="1678901"/>
                  </a:lnTo>
                  <a:cubicBezTo>
                    <a:pt x="2199677" y="1693069"/>
                    <a:pt x="2202039" y="1700153"/>
                    <a:pt x="2213846" y="1700153"/>
                  </a:cubicBezTo>
                  <a:cubicBezTo>
                    <a:pt x="2202039" y="1700153"/>
                    <a:pt x="2199677" y="1693069"/>
                    <a:pt x="2202039" y="1678901"/>
                  </a:cubicBezTo>
                  <a:cubicBezTo>
                    <a:pt x="2206762" y="1678901"/>
                    <a:pt x="2209123" y="1681262"/>
                    <a:pt x="2213846" y="1681262"/>
                  </a:cubicBezTo>
                  <a:lnTo>
                    <a:pt x="2213846" y="1681262"/>
                  </a:lnTo>
                  <a:cubicBezTo>
                    <a:pt x="2209123" y="1681262"/>
                    <a:pt x="2204400" y="1681262"/>
                    <a:pt x="2202039" y="1678901"/>
                  </a:cubicBezTo>
                  <a:close/>
                  <a:moveTo>
                    <a:pt x="2213846" y="2540825"/>
                  </a:moveTo>
                  <a:lnTo>
                    <a:pt x="2213846" y="2540825"/>
                  </a:lnTo>
                  <a:lnTo>
                    <a:pt x="2213846" y="2540825"/>
                  </a:lnTo>
                  <a:cubicBezTo>
                    <a:pt x="2218569" y="2517210"/>
                    <a:pt x="2239822" y="2503041"/>
                    <a:pt x="2249268" y="2481789"/>
                  </a:cubicBezTo>
                  <a:cubicBezTo>
                    <a:pt x="2237460" y="2462897"/>
                    <a:pt x="2258713" y="2451090"/>
                    <a:pt x="2261075" y="2436922"/>
                  </a:cubicBezTo>
                  <a:cubicBezTo>
                    <a:pt x="2258713" y="2451090"/>
                    <a:pt x="2237460" y="2462897"/>
                    <a:pt x="2249268" y="2481789"/>
                  </a:cubicBezTo>
                  <a:lnTo>
                    <a:pt x="2249268" y="2481789"/>
                  </a:lnTo>
                  <a:cubicBezTo>
                    <a:pt x="2239822" y="2503041"/>
                    <a:pt x="2218569" y="2517210"/>
                    <a:pt x="2213846" y="2540825"/>
                  </a:cubicBezTo>
                  <a:close/>
                  <a:moveTo>
                    <a:pt x="2235099" y="2321211"/>
                  </a:moveTo>
                  <a:cubicBezTo>
                    <a:pt x="2232738" y="2321211"/>
                    <a:pt x="2230376" y="2318850"/>
                    <a:pt x="2228014" y="2316488"/>
                  </a:cubicBezTo>
                  <a:cubicBezTo>
                    <a:pt x="2230376" y="2318850"/>
                    <a:pt x="2232738" y="2321211"/>
                    <a:pt x="2235099" y="2321211"/>
                  </a:cubicBezTo>
                  <a:close/>
                  <a:moveTo>
                    <a:pt x="2206762" y="2861980"/>
                  </a:moveTo>
                  <a:lnTo>
                    <a:pt x="2206762" y="2861980"/>
                  </a:lnTo>
                  <a:cubicBezTo>
                    <a:pt x="2206762" y="2861980"/>
                    <a:pt x="2206762" y="2861980"/>
                    <a:pt x="2206762" y="2861980"/>
                  </a:cubicBezTo>
                  <a:cubicBezTo>
                    <a:pt x="2213846" y="2854896"/>
                    <a:pt x="2223292" y="2854896"/>
                    <a:pt x="2232738" y="2852534"/>
                  </a:cubicBezTo>
                  <a:cubicBezTo>
                    <a:pt x="2251629" y="2847811"/>
                    <a:pt x="2268159" y="2843088"/>
                    <a:pt x="2277605" y="2826558"/>
                  </a:cubicBezTo>
                  <a:cubicBezTo>
                    <a:pt x="2270520" y="2843088"/>
                    <a:pt x="2253990" y="2850173"/>
                    <a:pt x="2232738" y="2852534"/>
                  </a:cubicBezTo>
                  <a:cubicBezTo>
                    <a:pt x="2223292" y="2854896"/>
                    <a:pt x="2213846" y="2857257"/>
                    <a:pt x="2206762" y="2861980"/>
                  </a:cubicBezTo>
                  <a:cubicBezTo>
                    <a:pt x="2199677" y="2857257"/>
                    <a:pt x="2194954" y="2852534"/>
                    <a:pt x="2192593" y="2845450"/>
                  </a:cubicBezTo>
                  <a:cubicBezTo>
                    <a:pt x="2190232" y="2838366"/>
                    <a:pt x="2185509" y="2836004"/>
                    <a:pt x="2183147" y="2836004"/>
                  </a:cubicBezTo>
                  <a:cubicBezTo>
                    <a:pt x="2185509" y="2836004"/>
                    <a:pt x="2187870" y="2838366"/>
                    <a:pt x="2192593" y="2845450"/>
                  </a:cubicBezTo>
                  <a:cubicBezTo>
                    <a:pt x="2194954" y="2852534"/>
                    <a:pt x="2199677" y="2859618"/>
                    <a:pt x="2206762" y="2861980"/>
                  </a:cubicBezTo>
                  <a:close/>
                  <a:moveTo>
                    <a:pt x="2143003" y="2807667"/>
                  </a:moveTo>
                  <a:cubicBezTo>
                    <a:pt x="2157171" y="2807667"/>
                    <a:pt x="2166617" y="2802944"/>
                    <a:pt x="2171340" y="2791137"/>
                  </a:cubicBezTo>
                  <a:cubicBezTo>
                    <a:pt x="2173702" y="2786414"/>
                    <a:pt x="2176063" y="2781691"/>
                    <a:pt x="2178424" y="2774607"/>
                  </a:cubicBezTo>
                  <a:cubicBezTo>
                    <a:pt x="2192593" y="2762799"/>
                    <a:pt x="2216207" y="2769884"/>
                    <a:pt x="2228014" y="2753354"/>
                  </a:cubicBezTo>
                  <a:cubicBezTo>
                    <a:pt x="2230376" y="2748631"/>
                    <a:pt x="2235099" y="2743908"/>
                    <a:pt x="2232738" y="2736824"/>
                  </a:cubicBezTo>
                  <a:cubicBezTo>
                    <a:pt x="2232738" y="2736824"/>
                    <a:pt x="2232738" y="2736824"/>
                    <a:pt x="2232738" y="2736824"/>
                  </a:cubicBezTo>
                  <a:cubicBezTo>
                    <a:pt x="2235099" y="2743908"/>
                    <a:pt x="2232738" y="2748631"/>
                    <a:pt x="2228014" y="2753354"/>
                  </a:cubicBezTo>
                  <a:cubicBezTo>
                    <a:pt x="2216207" y="2769884"/>
                    <a:pt x="2192593" y="2762799"/>
                    <a:pt x="2178424" y="2774607"/>
                  </a:cubicBezTo>
                  <a:cubicBezTo>
                    <a:pt x="2173702" y="2772245"/>
                    <a:pt x="2164256" y="2769884"/>
                    <a:pt x="2161894" y="2774607"/>
                  </a:cubicBezTo>
                  <a:cubicBezTo>
                    <a:pt x="2161894" y="2774607"/>
                    <a:pt x="2161894" y="2776968"/>
                    <a:pt x="2159533" y="2776968"/>
                  </a:cubicBezTo>
                  <a:cubicBezTo>
                    <a:pt x="2159533" y="2776968"/>
                    <a:pt x="2159533" y="2774607"/>
                    <a:pt x="2161894" y="2774607"/>
                  </a:cubicBezTo>
                  <a:cubicBezTo>
                    <a:pt x="2164256" y="2769884"/>
                    <a:pt x="2171340" y="2772245"/>
                    <a:pt x="2178424" y="2774607"/>
                  </a:cubicBezTo>
                  <a:cubicBezTo>
                    <a:pt x="2176063" y="2779330"/>
                    <a:pt x="2173702" y="2784053"/>
                    <a:pt x="2171340" y="2791137"/>
                  </a:cubicBezTo>
                  <a:cubicBezTo>
                    <a:pt x="2171340" y="2791137"/>
                    <a:pt x="2171340" y="2791137"/>
                    <a:pt x="2171340" y="2791137"/>
                  </a:cubicBezTo>
                  <a:cubicBezTo>
                    <a:pt x="2166617" y="2802944"/>
                    <a:pt x="2157171" y="2807667"/>
                    <a:pt x="2143003" y="2807667"/>
                  </a:cubicBezTo>
                  <a:cubicBezTo>
                    <a:pt x="2093413" y="2779330"/>
                    <a:pt x="2091051" y="2779330"/>
                    <a:pt x="2069798" y="2828920"/>
                  </a:cubicBezTo>
                  <a:cubicBezTo>
                    <a:pt x="2067437" y="2833642"/>
                    <a:pt x="2067437" y="2836004"/>
                    <a:pt x="2065075" y="2840727"/>
                  </a:cubicBezTo>
                  <a:cubicBezTo>
                    <a:pt x="2055630" y="2840727"/>
                    <a:pt x="2043823" y="2838366"/>
                    <a:pt x="2034377" y="2838366"/>
                  </a:cubicBezTo>
                  <a:cubicBezTo>
                    <a:pt x="2034377" y="2838366"/>
                    <a:pt x="2034377" y="2838366"/>
                    <a:pt x="2034377" y="2838366"/>
                  </a:cubicBezTo>
                  <a:cubicBezTo>
                    <a:pt x="2001317" y="2845450"/>
                    <a:pt x="1984787" y="2843088"/>
                    <a:pt x="1972980" y="2814751"/>
                  </a:cubicBezTo>
                  <a:cubicBezTo>
                    <a:pt x="1965895" y="2795860"/>
                    <a:pt x="1951726" y="2784053"/>
                    <a:pt x="1937558" y="2772245"/>
                  </a:cubicBezTo>
                  <a:cubicBezTo>
                    <a:pt x="1925751" y="2762799"/>
                    <a:pt x="1911582" y="2762799"/>
                    <a:pt x="1902136" y="2769884"/>
                  </a:cubicBezTo>
                  <a:cubicBezTo>
                    <a:pt x="1911582" y="2762799"/>
                    <a:pt x="1925751" y="2765161"/>
                    <a:pt x="1937558" y="2772245"/>
                  </a:cubicBezTo>
                  <a:cubicBezTo>
                    <a:pt x="1951726" y="2784053"/>
                    <a:pt x="1965895" y="2795860"/>
                    <a:pt x="1972980" y="2814751"/>
                  </a:cubicBezTo>
                  <a:cubicBezTo>
                    <a:pt x="1984787" y="2843088"/>
                    <a:pt x="1998955" y="2847811"/>
                    <a:pt x="2034377" y="2838366"/>
                  </a:cubicBezTo>
                  <a:cubicBezTo>
                    <a:pt x="2043823" y="2838366"/>
                    <a:pt x="2055630" y="2840727"/>
                    <a:pt x="2065075" y="2840727"/>
                  </a:cubicBezTo>
                  <a:cubicBezTo>
                    <a:pt x="2072160" y="2845450"/>
                    <a:pt x="2069798" y="2857257"/>
                    <a:pt x="2079244" y="2859618"/>
                  </a:cubicBezTo>
                  <a:cubicBezTo>
                    <a:pt x="2072160" y="2854896"/>
                    <a:pt x="2072160" y="2845450"/>
                    <a:pt x="2065075" y="2840727"/>
                  </a:cubicBezTo>
                  <a:cubicBezTo>
                    <a:pt x="2067437" y="2836004"/>
                    <a:pt x="2067437" y="2833642"/>
                    <a:pt x="2069798" y="2828920"/>
                  </a:cubicBezTo>
                  <a:cubicBezTo>
                    <a:pt x="2093413" y="2779330"/>
                    <a:pt x="2093413" y="2779330"/>
                    <a:pt x="2143003" y="2807667"/>
                  </a:cubicBezTo>
                  <a:cubicBezTo>
                    <a:pt x="2138280" y="2817112"/>
                    <a:pt x="2133557" y="2826558"/>
                    <a:pt x="2143003" y="2836004"/>
                  </a:cubicBezTo>
                  <a:cubicBezTo>
                    <a:pt x="2147726" y="2838366"/>
                    <a:pt x="2154810" y="2840727"/>
                    <a:pt x="2159533" y="2843088"/>
                  </a:cubicBezTo>
                  <a:cubicBezTo>
                    <a:pt x="2154810" y="2840727"/>
                    <a:pt x="2147726" y="2838366"/>
                    <a:pt x="2143003" y="2836004"/>
                  </a:cubicBezTo>
                  <a:cubicBezTo>
                    <a:pt x="2135919" y="2826558"/>
                    <a:pt x="2140641" y="2817112"/>
                    <a:pt x="2143003" y="2807667"/>
                  </a:cubicBezTo>
                  <a:close/>
                  <a:moveTo>
                    <a:pt x="2164256" y="3107569"/>
                  </a:moveTo>
                  <a:cubicBezTo>
                    <a:pt x="2154810" y="3119376"/>
                    <a:pt x="2131196" y="3124099"/>
                    <a:pt x="2133557" y="3142991"/>
                  </a:cubicBezTo>
                  <a:cubicBezTo>
                    <a:pt x="2135919" y="3164243"/>
                    <a:pt x="2121750" y="3168967"/>
                    <a:pt x="2107581" y="3176051"/>
                  </a:cubicBezTo>
                  <a:cubicBezTo>
                    <a:pt x="2107581" y="3176051"/>
                    <a:pt x="2107581" y="3176051"/>
                    <a:pt x="2107581" y="3176051"/>
                  </a:cubicBezTo>
                  <a:cubicBezTo>
                    <a:pt x="2121750" y="3168967"/>
                    <a:pt x="2135919" y="3161882"/>
                    <a:pt x="2133557" y="3142991"/>
                  </a:cubicBezTo>
                  <a:cubicBezTo>
                    <a:pt x="2133557" y="3124099"/>
                    <a:pt x="2154810" y="3119376"/>
                    <a:pt x="2164256" y="3107569"/>
                  </a:cubicBezTo>
                  <a:cubicBezTo>
                    <a:pt x="2166617" y="3102846"/>
                    <a:pt x="2168978" y="3098124"/>
                    <a:pt x="2166617" y="3093400"/>
                  </a:cubicBezTo>
                  <a:cubicBezTo>
                    <a:pt x="2171340" y="3098124"/>
                    <a:pt x="2168978" y="3102846"/>
                    <a:pt x="2164256" y="3107569"/>
                  </a:cubicBezTo>
                  <a:close/>
                  <a:moveTo>
                    <a:pt x="2166617" y="3166605"/>
                  </a:moveTo>
                  <a:cubicBezTo>
                    <a:pt x="2164256" y="3166605"/>
                    <a:pt x="2159533" y="3164243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7171" y="3166605"/>
                    <a:pt x="2157171" y="3166605"/>
                    <a:pt x="2157171" y="3166605"/>
                  </a:cubicBezTo>
                  <a:cubicBezTo>
                    <a:pt x="2159533" y="3164243"/>
                    <a:pt x="2164256" y="3164243"/>
                    <a:pt x="2166617" y="3166605"/>
                  </a:cubicBezTo>
                  <a:cubicBezTo>
                    <a:pt x="2166617" y="3168967"/>
                    <a:pt x="2166617" y="3168967"/>
                    <a:pt x="2166617" y="3171328"/>
                  </a:cubicBezTo>
                  <a:cubicBezTo>
                    <a:pt x="2166617" y="3168967"/>
                    <a:pt x="2166617" y="3166605"/>
                    <a:pt x="2166617" y="3166605"/>
                  </a:cubicBezTo>
                  <a:close/>
                  <a:moveTo>
                    <a:pt x="2062714" y="2996582"/>
                  </a:moveTo>
                  <a:cubicBezTo>
                    <a:pt x="2086328" y="3013112"/>
                    <a:pt x="2100497" y="3022557"/>
                    <a:pt x="2109943" y="3020196"/>
                  </a:cubicBezTo>
                  <a:cubicBezTo>
                    <a:pt x="2100497" y="3022557"/>
                    <a:pt x="2088690" y="3013112"/>
                    <a:pt x="2062714" y="2996582"/>
                  </a:cubicBezTo>
                  <a:cubicBezTo>
                    <a:pt x="2072160" y="2980052"/>
                    <a:pt x="2065075" y="2958799"/>
                    <a:pt x="2081605" y="2939907"/>
                  </a:cubicBezTo>
                  <a:cubicBezTo>
                    <a:pt x="2091051" y="2930461"/>
                    <a:pt x="2088690" y="2916293"/>
                    <a:pt x="2112304" y="2921016"/>
                  </a:cubicBezTo>
                  <a:cubicBezTo>
                    <a:pt x="2133557" y="2925739"/>
                    <a:pt x="2117027" y="2906847"/>
                    <a:pt x="2117027" y="2899763"/>
                  </a:cubicBezTo>
                  <a:cubicBezTo>
                    <a:pt x="2117027" y="2892678"/>
                    <a:pt x="2119389" y="2887956"/>
                    <a:pt x="2126473" y="2887956"/>
                  </a:cubicBezTo>
                  <a:cubicBezTo>
                    <a:pt x="2126473" y="2887956"/>
                    <a:pt x="2126473" y="2887956"/>
                    <a:pt x="2126473" y="2887956"/>
                  </a:cubicBezTo>
                  <a:cubicBezTo>
                    <a:pt x="2119389" y="2887956"/>
                    <a:pt x="2117027" y="2892678"/>
                    <a:pt x="2117027" y="2899763"/>
                  </a:cubicBezTo>
                  <a:cubicBezTo>
                    <a:pt x="2117027" y="2906847"/>
                    <a:pt x="2133557" y="2925739"/>
                    <a:pt x="2112304" y="2921016"/>
                  </a:cubicBezTo>
                  <a:cubicBezTo>
                    <a:pt x="2088690" y="2916293"/>
                    <a:pt x="2091051" y="2930461"/>
                    <a:pt x="2081605" y="2939907"/>
                  </a:cubicBezTo>
                  <a:cubicBezTo>
                    <a:pt x="2067437" y="2958799"/>
                    <a:pt x="2074521" y="2980052"/>
                    <a:pt x="2062714" y="2996582"/>
                  </a:cubicBezTo>
                  <a:cubicBezTo>
                    <a:pt x="2041461" y="2987136"/>
                    <a:pt x="2022569" y="2968245"/>
                    <a:pt x="1994232" y="2977690"/>
                  </a:cubicBezTo>
                  <a:cubicBezTo>
                    <a:pt x="1972980" y="2984775"/>
                    <a:pt x="1947004" y="3013112"/>
                    <a:pt x="1958811" y="3032003"/>
                  </a:cubicBezTo>
                  <a:cubicBezTo>
                    <a:pt x="1977702" y="3057979"/>
                    <a:pt x="1961172" y="3072148"/>
                    <a:pt x="1949365" y="3088678"/>
                  </a:cubicBezTo>
                  <a:cubicBezTo>
                    <a:pt x="1949365" y="3088678"/>
                    <a:pt x="1949365" y="3088678"/>
                    <a:pt x="1949365" y="3088678"/>
                  </a:cubicBezTo>
                  <a:lnTo>
                    <a:pt x="1949365" y="3088678"/>
                  </a:lnTo>
                  <a:cubicBezTo>
                    <a:pt x="1963534" y="3072148"/>
                    <a:pt x="1977702" y="3060340"/>
                    <a:pt x="1958811" y="3032003"/>
                  </a:cubicBezTo>
                  <a:cubicBezTo>
                    <a:pt x="1947004" y="3013112"/>
                    <a:pt x="1972980" y="2984775"/>
                    <a:pt x="1994232" y="2977690"/>
                  </a:cubicBezTo>
                  <a:cubicBezTo>
                    <a:pt x="2024931" y="2968245"/>
                    <a:pt x="2041461" y="2987136"/>
                    <a:pt x="2062714" y="2996582"/>
                  </a:cubicBezTo>
                  <a:close/>
                  <a:moveTo>
                    <a:pt x="2060353" y="3235086"/>
                  </a:moveTo>
                  <a:cubicBezTo>
                    <a:pt x="2057991" y="3202027"/>
                    <a:pt x="2024931" y="3220918"/>
                    <a:pt x="2013124" y="3209111"/>
                  </a:cubicBezTo>
                  <a:cubicBezTo>
                    <a:pt x="2013124" y="3209111"/>
                    <a:pt x="2010762" y="3206749"/>
                    <a:pt x="2008401" y="3206749"/>
                  </a:cubicBezTo>
                  <a:cubicBezTo>
                    <a:pt x="2008401" y="3206749"/>
                    <a:pt x="2008401" y="3206749"/>
                    <a:pt x="2008401" y="3206749"/>
                  </a:cubicBezTo>
                  <a:cubicBezTo>
                    <a:pt x="2010762" y="3206749"/>
                    <a:pt x="2010762" y="3206749"/>
                    <a:pt x="2013124" y="3209111"/>
                  </a:cubicBezTo>
                  <a:cubicBezTo>
                    <a:pt x="2027292" y="3220918"/>
                    <a:pt x="2057991" y="3202027"/>
                    <a:pt x="2060353" y="3235086"/>
                  </a:cubicBezTo>
                  <a:cubicBezTo>
                    <a:pt x="2060353" y="3242171"/>
                    <a:pt x="2062714" y="3249255"/>
                    <a:pt x="2062714" y="3253978"/>
                  </a:cubicBezTo>
                  <a:cubicBezTo>
                    <a:pt x="2062714" y="3246894"/>
                    <a:pt x="2062714" y="3239810"/>
                    <a:pt x="2060353" y="3235086"/>
                  </a:cubicBezTo>
                  <a:close/>
                  <a:moveTo>
                    <a:pt x="1984787" y="3261062"/>
                  </a:moveTo>
                  <a:cubicBezTo>
                    <a:pt x="1994232" y="3261062"/>
                    <a:pt x="2006040" y="3258701"/>
                    <a:pt x="2008401" y="3249255"/>
                  </a:cubicBezTo>
                  <a:cubicBezTo>
                    <a:pt x="2008401" y="3249255"/>
                    <a:pt x="2008401" y="3249255"/>
                    <a:pt x="2008401" y="3249255"/>
                  </a:cubicBezTo>
                  <a:cubicBezTo>
                    <a:pt x="2006040" y="3258701"/>
                    <a:pt x="1994232" y="3261062"/>
                    <a:pt x="1984787" y="3261062"/>
                  </a:cubicBezTo>
                  <a:cubicBezTo>
                    <a:pt x="1968256" y="3263424"/>
                    <a:pt x="1949365" y="3263424"/>
                    <a:pt x="1932835" y="3265785"/>
                  </a:cubicBezTo>
                  <a:cubicBezTo>
                    <a:pt x="1913944" y="3268147"/>
                    <a:pt x="1899775" y="3279954"/>
                    <a:pt x="1899775" y="3296484"/>
                  </a:cubicBezTo>
                  <a:cubicBezTo>
                    <a:pt x="1899775" y="3296484"/>
                    <a:pt x="1899775" y="3296484"/>
                    <a:pt x="1899775" y="3296484"/>
                  </a:cubicBezTo>
                  <a:cubicBezTo>
                    <a:pt x="1899775" y="3279954"/>
                    <a:pt x="1913944" y="3268147"/>
                    <a:pt x="1932835" y="3265785"/>
                  </a:cubicBezTo>
                  <a:cubicBezTo>
                    <a:pt x="1949365" y="3263424"/>
                    <a:pt x="1968256" y="3261062"/>
                    <a:pt x="1984787" y="3261062"/>
                  </a:cubicBezTo>
                  <a:close/>
                  <a:moveTo>
                    <a:pt x="1980064" y="3348435"/>
                  </a:moveTo>
                  <a:cubicBezTo>
                    <a:pt x="1980064" y="3343713"/>
                    <a:pt x="1980064" y="3341351"/>
                    <a:pt x="1980064" y="3338990"/>
                  </a:cubicBezTo>
                  <a:cubicBezTo>
                    <a:pt x="1977702" y="3341351"/>
                    <a:pt x="1977702" y="3343713"/>
                    <a:pt x="1980064" y="3348435"/>
                  </a:cubicBezTo>
                  <a:cubicBezTo>
                    <a:pt x="1980064" y="3353158"/>
                    <a:pt x="1980064" y="3355520"/>
                    <a:pt x="1980064" y="3360243"/>
                  </a:cubicBezTo>
                  <a:cubicBezTo>
                    <a:pt x="1980064" y="3355520"/>
                    <a:pt x="1980064" y="3350797"/>
                    <a:pt x="1980064" y="3348435"/>
                  </a:cubicBezTo>
                  <a:close/>
                  <a:moveTo>
                    <a:pt x="1951726" y="3421640"/>
                  </a:moveTo>
                  <a:cubicBezTo>
                    <a:pt x="1951726" y="3416917"/>
                    <a:pt x="1949365" y="3409833"/>
                    <a:pt x="1949365" y="3405110"/>
                  </a:cubicBezTo>
                  <a:cubicBezTo>
                    <a:pt x="1951726" y="3412194"/>
                    <a:pt x="1951726" y="3416917"/>
                    <a:pt x="1951726" y="3421640"/>
                  </a:cubicBezTo>
                  <a:cubicBezTo>
                    <a:pt x="1951726" y="3424001"/>
                    <a:pt x="1951726" y="3424001"/>
                    <a:pt x="1951726" y="3426363"/>
                  </a:cubicBezTo>
                  <a:cubicBezTo>
                    <a:pt x="1954088" y="3426363"/>
                    <a:pt x="1951726" y="3424001"/>
                    <a:pt x="1951726" y="3421640"/>
                  </a:cubicBezTo>
                  <a:close/>
                  <a:moveTo>
                    <a:pt x="1861992" y="3223279"/>
                  </a:moveTo>
                  <a:cubicBezTo>
                    <a:pt x="1859631" y="3228002"/>
                    <a:pt x="1861992" y="3230364"/>
                    <a:pt x="1866715" y="3232725"/>
                  </a:cubicBezTo>
                  <a:cubicBezTo>
                    <a:pt x="1866715" y="3232725"/>
                    <a:pt x="1866715" y="3232725"/>
                    <a:pt x="1866715" y="3232725"/>
                  </a:cubicBezTo>
                  <a:cubicBezTo>
                    <a:pt x="1861992" y="3232725"/>
                    <a:pt x="1861992" y="3228002"/>
                    <a:pt x="1861992" y="3223279"/>
                  </a:cubicBezTo>
                  <a:close/>
                  <a:moveTo>
                    <a:pt x="1866715" y="3187858"/>
                  </a:moveTo>
                  <a:lnTo>
                    <a:pt x="1866715" y="3187858"/>
                  </a:lnTo>
                  <a:cubicBezTo>
                    <a:pt x="1864353" y="3187858"/>
                    <a:pt x="1861992" y="3183135"/>
                    <a:pt x="1859631" y="3183135"/>
                  </a:cubicBezTo>
                  <a:cubicBezTo>
                    <a:pt x="1859631" y="3183135"/>
                    <a:pt x="1859631" y="3183135"/>
                    <a:pt x="1859631" y="3183135"/>
                  </a:cubicBezTo>
                  <a:lnTo>
                    <a:pt x="1859631" y="3183135"/>
                  </a:lnTo>
                  <a:cubicBezTo>
                    <a:pt x="1861992" y="3185497"/>
                    <a:pt x="1864353" y="3187858"/>
                    <a:pt x="1866715" y="3187858"/>
                  </a:cubicBezTo>
                  <a:close/>
                  <a:moveTo>
                    <a:pt x="1866715" y="3178412"/>
                  </a:moveTo>
                  <a:lnTo>
                    <a:pt x="1866715" y="3178412"/>
                  </a:lnTo>
                  <a:cubicBezTo>
                    <a:pt x="1864353" y="3178412"/>
                    <a:pt x="1864353" y="3178412"/>
                    <a:pt x="1861992" y="3180774"/>
                  </a:cubicBezTo>
                  <a:cubicBezTo>
                    <a:pt x="1864353" y="3178412"/>
                    <a:pt x="1864353" y="3178412"/>
                    <a:pt x="1866715" y="3178412"/>
                  </a:cubicBezTo>
                  <a:close/>
                  <a:moveTo>
                    <a:pt x="1871438" y="2838366"/>
                  </a:moveTo>
                  <a:cubicBezTo>
                    <a:pt x="1866715" y="2840727"/>
                    <a:pt x="1861992" y="2838366"/>
                    <a:pt x="1852546" y="2836004"/>
                  </a:cubicBezTo>
                  <a:cubicBezTo>
                    <a:pt x="1850185" y="2836004"/>
                    <a:pt x="1847823" y="2836004"/>
                    <a:pt x="1845462" y="2836004"/>
                  </a:cubicBezTo>
                  <a:cubicBezTo>
                    <a:pt x="1847823" y="2836004"/>
                    <a:pt x="1847823" y="2833642"/>
                    <a:pt x="1852546" y="2836004"/>
                  </a:cubicBezTo>
                  <a:cubicBezTo>
                    <a:pt x="1861992" y="2840727"/>
                    <a:pt x="1869076" y="2840727"/>
                    <a:pt x="1871438" y="2838366"/>
                  </a:cubicBezTo>
                  <a:close/>
                  <a:moveTo>
                    <a:pt x="1854908" y="3301207"/>
                  </a:moveTo>
                  <a:cubicBezTo>
                    <a:pt x="1854908" y="3303568"/>
                    <a:pt x="1854908" y="3305930"/>
                    <a:pt x="1854908" y="3308291"/>
                  </a:cubicBezTo>
                  <a:cubicBezTo>
                    <a:pt x="1854908" y="3305930"/>
                    <a:pt x="1857269" y="3303568"/>
                    <a:pt x="1854908" y="3301207"/>
                  </a:cubicBezTo>
                  <a:cubicBezTo>
                    <a:pt x="1854908" y="3282315"/>
                    <a:pt x="1836016" y="3261062"/>
                    <a:pt x="1826570" y="3239810"/>
                  </a:cubicBezTo>
                  <a:cubicBezTo>
                    <a:pt x="1824209" y="3235086"/>
                    <a:pt x="1824209" y="3228002"/>
                    <a:pt x="1821847" y="3223279"/>
                  </a:cubicBezTo>
                  <a:cubicBezTo>
                    <a:pt x="1817125" y="3206749"/>
                    <a:pt x="1817125" y="3192581"/>
                    <a:pt x="1821847" y="3180774"/>
                  </a:cubicBezTo>
                  <a:cubicBezTo>
                    <a:pt x="1817125" y="3192581"/>
                    <a:pt x="1817125" y="3206749"/>
                    <a:pt x="1821847" y="3223279"/>
                  </a:cubicBezTo>
                  <a:cubicBezTo>
                    <a:pt x="1824209" y="3228002"/>
                    <a:pt x="1824209" y="3235086"/>
                    <a:pt x="1826570" y="3239810"/>
                  </a:cubicBezTo>
                  <a:cubicBezTo>
                    <a:pt x="1838377" y="3261062"/>
                    <a:pt x="1854908" y="3282315"/>
                    <a:pt x="1854908" y="3301207"/>
                  </a:cubicBezTo>
                  <a:close/>
                  <a:moveTo>
                    <a:pt x="1833655" y="3341351"/>
                  </a:moveTo>
                  <a:cubicBezTo>
                    <a:pt x="1831293" y="3346074"/>
                    <a:pt x="1831293" y="3353158"/>
                    <a:pt x="1833655" y="3360243"/>
                  </a:cubicBezTo>
                  <a:cubicBezTo>
                    <a:pt x="1833655" y="3360243"/>
                    <a:pt x="1833655" y="3360243"/>
                    <a:pt x="1833655" y="3360243"/>
                  </a:cubicBezTo>
                  <a:cubicBezTo>
                    <a:pt x="1831293" y="3353158"/>
                    <a:pt x="1831293" y="3346074"/>
                    <a:pt x="1833655" y="3341351"/>
                  </a:cubicBezTo>
                  <a:close/>
                  <a:moveTo>
                    <a:pt x="1769896" y="3520820"/>
                  </a:moveTo>
                  <a:cubicBezTo>
                    <a:pt x="1753366" y="3520820"/>
                    <a:pt x="1743920" y="3499568"/>
                    <a:pt x="1722667" y="3504290"/>
                  </a:cubicBezTo>
                  <a:cubicBezTo>
                    <a:pt x="1701414" y="3509013"/>
                    <a:pt x="1687246" y="3513736"/>
                    <a:pt x="1675439" y="3530266"/>
                  </a:cubicBezTo>
                  <a:cubicBezTo>
                    <a:pt x="1663631" y="3546796"/>
                    <a:pt x="1642379" y="3563326"/>
                    <a:pt x="1623487" y="3556242"/>
                  </a:cubicBezTo>
                  <a:cubicBezTo>
                    <a:pt x="1606957" y="3549157"/>
                    <a:pt x="1578620" y="3558603"/>
                    <a:pt x="1566812" y="3537350"/>
                  </a:cubicBezTo>
                  <a:cubicBezTo>
                    <a:pt x="1578620" y="3558603"/>
                    <a:pt x="1606957" y="3549157"/>
                    <a:pt x="1623487" y="3556242"/>
                  </a:cubicBezTo>
                  <a:cubicBezTo>
                    <a:pt x="1642379" y="3563326"/>
                    <a:pt x="1665993" y="3546796"/>
                    <a:pt x="1675439" y="3530266"/>
                  </a:cubicBezTo>
                  <a:cubicBezTo>
                    <a:pt x="1687246" y="3513736"/>
                    <a:pt x="1703776" y="3509013"/>
                    <a:pt x="1722667" y="3504290"/>
                  </a:cubicBezTo>
                  <a:cubicBezTo>
                    <a:pt x="1743920" y="3499568"/>
                    <a:pt x="1753366" y="3520820"/>
                    <a:pt x="1769896" y="3520820"/>
                  </a:cubicBezTo>
                  <a:cubicBezTo>
                    <a:pt x="1774619" y="3516098"/>
                    <a:pt x="1774619" y="3513736"/>
                    <a:pt x="1774619" y="3511375"/>
                  </a:cubicBezTo>
                  <a:cubicBezTo>
                    <a:pt x="1776980" y="3513736"/>
                    <a:pt x="1776980" y="3516098"/>
                    <a:pt x="1769896" y="3520820"/>
                  </a:cubicBezTo>
                  <a:close/>
                  <a:moveTo>
                    <a:pt x="1715583" y="3759325"/>
                  </a:moveTo>
                  <a:cubicBezTo>
                    <a:pt x="1715583" y="3768771"/>
                    <a:pt x="1708498" y="3778217"/>
                    <a:pt x="1691969" y="3785301"/>
                  </a:cubicBezTo>
                  <a:cubicBezTo>
                    <a:pt x="1680161" y="3792385"/>
                    <a:pt x="1673077" y="3808915"/>
                    <a:pt x="1658909" y="3818361"/>
                  </a:cubicBezTo>
                  <a:cubicBezTo>
                    <a:pt x="1656547" y="3820723"/>
                    <a:pt x="1651824" y="3823084"/>
                    <a:pt x="1651824" y="3827807"/>
                  </a:cubicBezTo>
                  <a:cubicBezTo>
                    <a:pt x="1651824" y="3825445"/>
                    <a:pt x="1656547" y="3820723"/>
                    <a:pt x="1658909" y="3818361"/>
                  </a:cubicBezTo>
                  <a:cubicBezTo>
                    <a:pt x="1673077" y="3808915"/>
                    <a:pt x="1680161" y="3792385"/>
                    <a:pt x="1691969" y="3785301"/>
                  </a:cubicBezTo>
                  <a:cubicBezTo>
                    <a:pt x="1708498" y="3778217"/>
                    <a:pt x="1713222" y="3768771"/>
                    <a:pt x="1715583" y="3759325"/>
                  </a:cubicBezTo>
                  <a:close/>
                  <a:moveTo>
                    <a:pt x="1680161" y="3865590"/>
                  </a:moveTo>
                  <a:cubicBezTo>
                    <a:pt x="1680161" y="3872674"/>
                    <a:pt x="1677800" y="3879758"/>
                    <a:pt x="1675439" y="3886843"/>
                  </a:cubicBezTo>
                  <a:cubicBezTo>
                    <a:pt x="1673077" y="3891566"/>
                    <a:pt x="1670716" y="3896288"/>
                    <a:pt x="1665993" y="3898650"/>
                  </a:cubicBezTo>
                  <a:cubicBezTo>
                    <a:pt x="1670716" y="3896288"/>
                    <a:pt x="1673077" y="3893927"/>
                    <a:pt x="1675439" y="3886843"/>
                  </a:cubicBezTo>
                  <a:cubicBezTo>
                    <a:pt x="1680161" y="3879758"/>
                    <a:pt x="1680161" y="3872674"/>
                    <a:pt x="1680161" y="3865590"/>
                  </a:cubicBezTo>
                  <a:cubicBezTo>
                    <a:pt x="1687246" y="3827807"/>
                    <a:pt x="1689607" y="3816000"/>
                    <a:pt x="1715583" y="3808915"/>
                  </a:cubicBezTo>
                  <a:cubicBezTo>
                    <a:pt x="1691969" y="3816000"/>
                    <a:pt x="1687246" y="3830169"/>
                    <a:pt x="1680161" y="3865590"/>
                  </a:cubicBezTo>
                  <a:close/>
                  <a:moveTo>
                    <a:pt x="1583343" y="4387467"/>
                  </a:moveTo>
                  <a:cubicBezTo>
                    <a:pt x="1588066" y="4385106"/>
                    <a:pt x="1592788" y="4382744"/>
                    <a:pt x="1597511" y="4378022"/>
                  </a:cubicBezTo>
                  <a:cubicBezTo>
                    <a:pt x="1592788" y="4382744"/>
                    <a:pt x="1588066" y="4385106"/>
                    <a:pt x="1583343" y="4387467"/>
                  </a:cubicBezTo>
                  <a:cubicBezTo>
                    <a:pt x="1569174" y="4392190"/>
                    <a:pt x="1557367" y="4392190"/>
                    <a:pt x="1555005" y="4375660"/>
                  </a:cubicBezTo>
                  <a:cubicBezTo>
                    <a:pt x="1552644" y="4359130"/>
                    <a:pt x="1555005" y="4342600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52644" y="4342600"/>
                    <a:pt x="1550282" y="4359130"/>
                    <a:pt x="1555005" y="4375660"/>
                  </a:cubicBezTo>
                  <a:cubicBezTo>
                    <a:pt x="1557367" y="4394552"/>
                    <a:pt x="1569174" y="4392190"/>
                    <a:pt x="1583343" y="4387467"/>
                  </a:cubicBezTo>
                  <a:close/>
                  <a:moveTo>
                    <a:pt x="1578620" y="4460672"/>
                  </a:moveTo>
                  <a:cubicBezTo>
                    <a:pt x="1578620" y="4455949"/>
                    <a:pt x="1576258" y="4451226"/>
                    <a:pt x="1573897" y="4444142"/>
                  </a:cubicBezTo>
                  <a:cubicBezTo>
                    <a:pt x="1576258" y="4448865"/>
                    <a:pt x="1578620" y="4455949"/>
                    <a:pt x="1578620" y="4460672"/>
                  </a:cubicBezTo>
                  <a:cubicBezTo>
                    <a:pt x="1578620" y="4465395"/>
                    <a:pt x="1580981" y="4470117"/>
                    <a:pt x="1580981" y="4474840"/>
                  </a:cubicBezTo>
                  <a:cubicBezTo>
                    <a:pt x="1578620" y="4470117"/>
                    <a:pt x="1578620" y="4465395"/>
                    <a:pt x="1578620" y="4460672"/>
                  </a:cubicBezTo>
                  <a:close/>
                  <a:moveTo>
                    <a:pt x="1564451" y="4427612"/>
                  </a:moveTo>
                  <a:cubicBezTo>
                    <a:pt x="1559728" y="4420528"/>
                    <a:pt x="1555005" y="4415804"/>
                    <a:pt x="1552644" y="4408720"/>
                  </a:cubicBezTo>
                  <a:cubicBezTo>
                    <a:pt x="1524307" y="4432335"/>
                    <a:pt x="1510138" y="4444142"/>
                    <a:pt x="1498331" y="4446503"/>
                  </a:cubicBezTo>
                  <a:cubicBezTo>
                    <a:pt x="1510138" y="4444142"/>
                    <a:pt x="1526668" y="4432335"/>
                    <a:pt x="1552644" y="4408720"/>
                  </a:cubicBezTo>
                  <a:cubicBezTo>
                    <a:pt x="1555005" y="4415804"/>
                    <a:pt x="1559728" y="4422889"/>
                    <a:pt x="1564451" y="4427612"/>
                  </a:cubicBezTo>
                  <a:close/>
                  <a:moveTo>
                    <a:pt x="1543198" y="4514985"/>
                  </a:moveTo>
                  <a:cubicBezTo>
                    <a:pt x="1521945" y="4496093"/>
                    <a:pt x="1503054" y="4491371"/>
                    <a:pt x="1484162" y="4491371"/>
                  </a:cubicBezTo>
                  <a:cubicBezTo>
                    <a:pt x="1503054" y="4489009"/>
                    <a:pt x="1521945" y="4496093"/>
                    <a:pt x="1543198" y="4514985"/>
                  </a:cubicBezTo>
                  <a:cubicBezTo>
                    <a:pt x="1547921" y="4519708"/>
                    <a:pt x="1552644" y="4519708"/>
                    <a:pt x="1557367" y="4522069"/>
                  </a:cubicBezTo>
                  <a:cubicBezTo>
                    <a:pt x="1552644" y="4519708"/>
                    <a:pt x="1547921" y="4517346"/>
                    <a:pt x="1543198" y="4514985"/>
                  </a:cubicBezTo>
                  <a:close/>
                  <a:moveTo>
                    <a:pt x="1524307" y="4309540"/>
                  </a:move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24307" y="4309540"/>
                    <a:pt x="1524307" y="4309540"/>
                    <a:pt x="1524307" y="4309540"/>
                  </a:cubicBezTo>
                  <a:cubicBezTo>
                    <a:pt x="1517222" y="4314263"/>
                    <a:pt x="1517222" y="4321347"/>
                    <a:pt x="1524307" y="4328431"/>
                  </a:cubicBezTo>
                  <a:cubicBezTo>
                    <a:pt x="1526668" y="4330793"/>
                    <a:pt x="1529030" y="4330793"/>
                    <a:pt x="1531391" y="4333154"/>
                  </a:cubicBezTo>
                  <a:cubicBezTo>
                    <a:pt x="1531391" y="4333154"/>
                    <a:pt x="1531391" y="4333154"/>
                    <a:pt x="1531391" y="4333154"/>
                  </a:cubicBezTo>
                  <a:cubicBezTo>
                    <a:pt x="1529030" y="4330793"/>
                    <a:pt x="1526668" y="4330793"/>
                    <a:pt x="1524307" y="4328431"/>
                  </a:cubicBezTo>
                  <a:cubicBezTo>
                    <a:pt x="1517222" y="4321347"/>
                    <a:pt x="1517222" y="4316624"/>
                    <a:pt x="1524307" y="4309540"/>
                  </a:cubicBezTo>
                  <a:close/>
                  <a:moveTo>
                    <a:pt x="1606957" y="4033252"/>
                  </a:moveTo>
                  <a:cubicBezTo>
                    <a:pt x="1621125" y="4009637"/>
                    <a:pt x="1630571" y="3997830"/>
                    <a:pt x="1630571" y="3983662"/>
                  </a:cubicBezTo>
                  <a:cubicBezTo>
                    <a:pt x="1630571" y="3997830"/>
                    <a:pt x="1623487" y="4009637"/>
                    <a:pt x="1606957" y="4033252"/>
                  </a:cubicBezTo>
                  <a:cubicBezTo>
                    <a:pt x="1588066" y="4061589"/>
                    <a:pt x="1550282" y="4068673"/>
                    <a:pt x="1540837" y="4104095"/>
                  </a:cubicBezTo>
                  <a:cubicBezTo>
                    <a:pt x="1500692" y="4106456"/>
                    <a:pt x="1500692" y="4146601"/>
                    <a:pt x="1472355" y="4160770"/>
                  </a:cubicBezTo>
                  <a:cubicBezTo>
                    <a:pt x="1462909" y="4165492"/>
                    <a:pt x="1458187" y="4172577"/>
                    <a:pt x="1460548" y="4182022"/>
                  </a:cubicBezTo>
                  <a:cubicBezTo>
                    <a:pt x="1460548" y="4184384"/>
                    <a:pt x="1460548" y="4184384"/>
                    <a:pt x="1460548" y="4186745"/>
                  </a:cubicBezTo>
                  <a:cubicBezTo>
                    <a:pt x="1460548" y="4186745"/>
                    <a:pt x="1460548" y="4184384"/>
                    <a:pt x="1460548" y="4182022"/>
                  </a:cubicBezTo>
                  <a:cubicBezTo>
                    <a:pt x="1458187" y="4172577"/>
                    <a:pt x="1462909" y="4165492"/>
                    <a:pt x="1472355" y="4160770"/>
                  </a:cubicBezTo>
                  <a:cubicBezTo>
                    <a:pt x="1500692" y="4146601"/>
                    <a:pt x="1500692" y="4106456"/>
                    <a:pt x="1540837" y="4104095"/>
                  </a:cubicBezTo>
                  <a:cubicBezTo>
                    <a:pt x="1550282" y="4068673"/>
                    <a:pt x="1590427" y="4061589"/>
                    <a:pt x="1606957" y="4033252"/>
                  </a:cubicBezTo>
                  <a:close/>
                  <a:moveTo>
                    <a:pt x="1453464" y="4078119"/>
                  </a:moveTo>
                  <a:cubicBezTo>
                    <a:pt x="1458187" y="4080480"/>
                    <a:pt x="1460548" y="4082842"/>
                    <a:pt x="1465271" y="4082842"/>
                  </a:cubicBezTo>
                  <a:cubicBezTo>
                    <a:pt x="1486524" y="4087565"/>
                    <a:pt x="1495969" y="4075758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505415" y="4061589"/>
                    <a:pt x="1505415" y="4061589"/>
                    <a:pt x="1505415" y="4061589"/>
                  </a:cubicBezTo>
                  <a:cubicBezTo>
                    <a:pt x="1495969" y="4075758"/>
                    <a:pt x="1488885" y="4087565"/>
                    <a:pt x="1465271" y="4082842"/>
                  </a:cubicBezTo>
                  <a:cubicBezTo>
                    <a:pt x="1462909" y="4082842"/>
                    <a:pt x="1458187" y="4080480"/>
                    <a:pt x="1453464" y="4078119"/>
                  </a:cubicBezTo>
                  <a:close/>
                  <a:moveTo>
                    <a:pt x="1493608" y="4059228"/>
                  </a:moveTo>
                  <a:cubicBezTo>
                    <a:pt x="1469994" y="4052143"/>
                    <a:pt x="1458187" y="4033252"/>
                    <a:pt x="1455825" y="4007276"/>
                  </a:cubicBezTo>
                  <a:cubicBezTo>
                    <a:pt x="1455825" y="4007276"/>
                    <a:pt x="1455825" y="4007276"/>
                    <a:pt x="1455825" y="4007276"/>
                  </a:cubicBezTo>
                  <a:cubicBezTo>
                    <a:pt x="1458187" y="4035613"/>
                    <a:pt x="1469994" y="4052143"/>
                    <a:pt x="1493608" y="4059228"/>
                  </a:cubicBezTo>
                  <a:close/>
                  <a:moveTo>
                    <a:pt x="1642379" y="3917542"/>
                  </a:moveTo>
                  <a:cubicBezTo>
                    <a:pt x="1637655" y="3922264"/>
                    <a:pt x="1628210" y="3924626"/>
                    <a:pt x="1621125" y="3924626"/>
                  </a:cubicBezTo>
                  <a:cubicBezTo>
                    <a:pt x="1621125" y="3924626"/>
                    <a:pt x="1621125" y="3924626"/>
                    <a:pt x="1621125" y="3924626"/>
                  </a:cubicBezTo>
                  <a:cubicBezTo>
                    <a:pt x="1618764" y="3929349"/>
                    <a:pt x="1616403" y="3934072"/>
                    <a:pt x="1614041" y="3941156"/>
                  </a:cubicBezTo>
                  <a:cubicBezTo>
                    <a:pt x="1606957" y="3938794"/>
                    <a:pt x="1602234" y="3936433"/>
                    <a:pt x="1595150" y="3934072"/>
                  </a:cubicBezTo>
                  <a:cubicBezTo>
                    <a:pt x="1595150" y="3934072"/>
                    <a:pt x="1595150" y="3934072"/>
                    <a:pt x="1595150" y="3934072"/>
                  </a:cubicBezTo>
                  <a:cubicBezTo>
                    <a:pt x="1592788" y="3938794"/>
                    <a:pt x="1590427" y="3943517"/>
                    <a:pt x="1588066" y="3950602"/>
                  </a:cubicBezTo>
                  <a:cubicBezTo>
                    <a:pt x="1585704" y="3950602"/>
                    <a:pt x="1580981" y="3948240"/>
                    <a:pt x="1578620" y="3948240"/>
                  </a:cubicBezTo>
                  <a:cubicBezTo>
                    <a:pt x="1580981" y="3948240"/>
                    <a:pt x="1585704" y="3948240"/>
                    <a:pt x="1588066" y="3950602"/>
                  </a:cubicBezTo>
                  <a:cubicBezTo>
                    <a:pt x="1585704" y="3967131"/>
                    <a:pt x="1559728" y="3974216"/>
                    <a:pt x="1571536" y="3995469"/>
                  </a:cubicBezTo>
                  <a:cubicBezTo>
                    <a:pt x="1573897" y="4002553"/>
                    <a:pt x="1566812" y="4004915"/>
                    <a:pt x="1562090" y="4007276"/>
                  </a:cubicBezTo>
                  <a:cubicBezTo>
                    <a:pt x="1547921" y="4014360"/>
                    <a:pt x="1538475" y="4026167"/>
                    <a:pt x="1529030" y="4037975"/>
                  </a:cubicBezTo>
                  <a:cubicBezTo>
                    <a:pt x="1526668" y="4049782"/>
                    <a:pt x="1519584" y="4056866"/>
                    <a:pt x="1510138" y="4063951"/>
                  </a:cubicBezTo>
                  <a:cubicBezTo>
                    <a:pt x="1519584" y="4056866"/>
                    <a:pt x="1526668" y="4049782"/>
                    <a:pt x="1529030" y="4037975"/>
                  </a:cubicBezTo>
                  <a:cubicBezTo>
                    <a:pt x="1538475" y="4026167"/>
                    <a:pt x="1547921" y="4014360"/>
                    <a:pt x="1562090" y="4007276"/>
                  </a:cubicBezTo>
                  <a:cubicBezTo>
                    <a:pt x="1566812" y="4004915"/>
                    <a:pt x="1573897" y="4002553"/>
                    <a:pt x="1571536" y="3995469"/>
                  </a:cubicBezTo>
                  <a:cubicBezTo>
                    <a:pt x="1559728" y="3974216"/>
                    <a:pt x="1585704" y="3967131"/>
                    <a:pt x="1588066" y="3950602"/>
                  </a:cubicBezTo>
                  <a:cubicBezTo>
                    <a:pt x="1590427" y="3945879"/>
                    <a:pt x="1592788" y="3941156"/>
                    <a:pt x="1595150" y="3934072"/>
                  </a:cubicBezTo>
                  <a:cubicBezTo>
                    <a:pt x="1602234" y="3936433"/>
                    <a:pt x="1606957" y="3938794"/>
                    <a:pt x="1614041" y="3941156"/>
                  </a:cubicBezTo>
                  <a:cubicBezTo>
                    <a:pt x="1616403" y="3936433"/>
                    <a:pt x="1618764" y="3931710"/>
                    <a:pt x="1621125" y="3924626"/>
                  </a:cubicBezTo>
                  <a:cubicBezTo>
                    <a:pt x="1628210" y="3924626"/>
                    <a:pt x="1635294" y="3922264"/>
                    <a:pt x="1642379" y="3917542"/>
                  </a:cubicBezTo>
                  <a:close/>
                  <a:moveTo>
                    <a:pt x="1616403" y="3761687"/>
                  </a:moveTo>
                  <a:cubicBezTo>
                    <a:pt x="1616403" y="3761687"/>
                    <a:pt x="1614041" y="3759325"/>
                    <a:pt x="1611680" y="3759325"/>
                  </a:cubicBezTo>
                  <a:cubicBezTo>
                    <a:pt x="1609318" y="3761687"/>
                    <a:pt x="1606957" y="3761687"/>
                    <a:pt x="1606957" y="3764048"/>
                  </a:cubicBezTo>
                  <a:cubicBezTo>
                    <a:pt x="1606957" y="3761687"/>
                    <a:pt x="1611680" y="3761687"/>
                    <a:pt x="1611680" y="3759325"/>
                  </a:cubicBezTo>
                  <a:cubicBezTo>
                    <a:pt x="1614041" y="3759325"/>
                    <a:pt x="1614041" y="3759325"/>
                    <a:pt x="1616403" y="3761687"/>
                  </a:cubicBezTo>
                  <a:close/>
                  <a:moveTo>
                    <a:pt x="1611680" y="3768771"/>
                  </a:moveTo>
                  <a:lnTo>
                    <a:pt x="1611680" y="3768771"/>
                  </a:lnTo>
                  <a:cubicBezTo>
                    <a:pt x="1611680" y="3768771"/>
                    <a:pt x="1614041" y="3768771"/>
                    <a:pt x="1611680" y="3768771"/>
                  </a:cubicBezTo>
                  <a:cubicBezTo>
                    <a:pt x="1614041" y="3768771"/>
                    <a:pt x="1611680" y="3768771"/>
                    <a:pt x="1611680" y="3768771"/>
                  </a:cubicBezTo>
                  <a:close/>
                  <a:moveTo>
                    <a:pt x="1583343" y="3794747"/>
                  </a:moveTo>
                  <a:cubicBezTo>
                    <a:pt x="1576258" y="3794747"/>
                    <a:pt x="1571536" y="3799470"/>
                    <a:pt x="1566812" y="3801831"/>
                  </a:cubicBezTo>
                  <a:cubicBezTo>
                    <a:pt x="1562090" y="3804193"/>
                    <a:pt x="1557367" y="3804193"/>
                    <a:pt x="1552644" y="3799470"/>
                  </a:cubicBezTo>
                  <a:cubicBezTo>
                    <a:pt x="1550282" y="3797108"/>
                    <a:pt x="1550282" y="3797108"/>
                    <a:pt x="1550282" y="3794747"/>
                  </a:cubicBezTo>
                  <a:cubicBezTo>
                    <a:pt x="1550282" y="3797108"/>
                    <a:pt x="1552644" y="3797108"/>
                    <a:pt x="1552644" y="3799470"/>
                  </a:cubicBezTo>
                  <a:cubicBezTo>
                    <a:pt x="1557367" y="3804193"/>
                    <a:pt x="1562090" y="3801831"/>
                    <a:pt x="1566812" y="3801831"/>
                  </a:cubicBezTo>
                  <a:cubicBezTo>
                    <a:pt x="1571536" y="3799470"/>
                    <a:pt x="1576258" y="3794747"/>
                    <a:pt x="1583343" y="3794747"/>
                  </a:cubicBezTo>
                  <a:cubicBezTo>
                    <a:pt x="1595150" y="3792385"/>
                    <a:pt x="1606957" y="3799470"/>
                    <a:pt x="1609318" y="3806554"/>
                  </a:cubicBezTo>
                  <a:cubicBezTo>
                    <a:pt x="1606957" y="3797108"/>
                    <a:pt x="1595150" y="3792385"/>
                    <a:pt x="1583343" y="3794747"/>
                  </a:cubicBezTo>
                  <a:close/>
                  <a:moveTo>
                    <a:pt x="1644740" y="3915180"/>
                  </a:moveTo>
                  <a:cubicBezTo>
                    <a:pt x="1644740" y="3915180"/>
                    <a:pt x="1644740" y="3915180"/>
                    <a:pt x="1644740" y="3915180"/>
                  </a:cubicBezTo>
                  <a:cubicBezTo>
                    <a:pt x="1647101" y="3910457"/>
                    <a:pt x="1649463" y="3905734"/>
                    <a:pt x="1651824" y="3898650"/>
                  </a:cubicBezTo>
                  <a:lnTo>
                    <a:pt x="1651824" y="3898650"/>
                  </a:lnTo>
                  <a:cubicBezTo>
                    <a:pt x="1647101" y="3905734"/>
                    <a:pt x="1647101" y="3910457"/>
                    <a:pt x="1644740" y="3915180"/>
                  </a:cubicBezTo>
                  <a:cubicBezTo>
                    <a:pt x="1623487" y="3908096"/>
                    <a:pt x="1618764" y="3905734"/>
                    <a:pt x="1618764" y="3912819"/>
                  </a:cubicBezTo>
                  <a:cubicBezTo>
                    <a:pt x="1618764" y="3908096"/>
                    <a:pt x="1623487" y="3908096"/>
                    <a:pt x="1644740" y="3915180"/>
                  </a:cubicBezTo>
                  <a:close/>
                  <a:moveTo>
                    <a:pt x="1661270" y="3856144"/>
                  </a:moveTo>
                  <a:cubicBezTo>
                    <a:pt x="1658909" y="3860867"/>
                    <a:pt x="1654186" y="3865590"/>
                    <a:pt x="1649463" y="3870313"/>
                  </a:cubicBezTo>
                  <a:cubicBezTo>
                    <a:pt x="1644740" y="3872674"/>
                    <a:pt x="1642379" y="3877397"/>
                    <a:pt x="1642379" y="3882120"/>
                  </a:cubicBezTo>
                  <a:cubicBezTo>
                    <a:pt x="1642379" y="3877397"/>
                    <a:pt x="1644740" y="3875036"/>
                    <a:pt x="1649463" y="3870313"/>
                  </a:cubicBezTo>
                  <a:cubicBezTo>
                    <a:pt x="1654186" y="3865590"/>
                    <a:pt x="1658909" y="3860867"/>
                    <a:pt x="1661270" y="3856144"/>
                  </a:cubicBezTo>
                  <a:close/>
                  <a:moveTo>
                    <a:pt x="1559728" y="3527905"/>
                  </a:moveTo>
                  <a:lnTo>
                    <a:pt x="1559728" y="3527905"/>
                  </a:lnTo>
                  <a:cubicBezTo>
                    <a:pt x="1559728" y="3527905"/>
                    <a:pt x="1559728" y="3527905"/>
                    <a:pt x="1559728" y="3527905"/>
                  </a:cubicBezTo>
                  <a:lnTo>
                    <a:pt x="1559728" y="3527905"/>
                  </a:lnTo>
                  <a:cubicBezTo>
                    <a:pt x="1536114" y="3518459"/>
                    <a:pt x="1514861" y="3509013"/>
                    <a:pt x="1495969" y="3494844"/>
                  </a:cubicBezTo>
                  <a:cubicBezTo>
                    <a:pt x="1481801" y="3513736"/>
                    <a:pt x="1481801" y="3532628"/>
                    <a:pt x="1495969" y="3549157"/>
                  </a:cubicBezTo>
                  <a:cubicBezTo>
                    <a:pt x="1481801" y="3530266"/>
                    <a:pt x="1481801" y="3513736"/>
                    <a:pt x="1495969" y="3494844"/>
                  </a:cubicBezTo>
                  <a:cubicBezTo>
                    <a:pt x="1517222" y="3509013"/>
                    <a:pt x="1538475" y="3518459"/>
                    <a:pt x="1559728" y="3527905"/>
                  </a:cubicBezTo>
                  <a:close/>
                  <a:moveTo>
                    <a:pt x="1507777" y="3655422"/>
                  </a:moveTo>
                  <a:cubicBezTo>
                    <a:pt x="1507777" y="3655422"/>
                    <a:pt x="1507777" y="3655422"/>
                    <a:pt x="1507777" y="3655422"/>
                  </a:cubicBezTo>
                  <a:lnTo>
                    <a:pt x="1507777" y="3655422"/>
                  </a:lnTo>
                  <a:lnTo>
                    <a:pt x="1507777" y="3655422"/>
                  </a:lnTo>
                  <a:cubicBezTo>
                    <a:pt x="1510138" y="3650699"/>
                    <a:pt x="1510138" y="3648338"/>
                    <a:pt x="1512499" y="3643615"/>
                  </a:cubicBezTo>
                  <a:cubicBezTo>
                    <a:pt x="1510138" y="3645976"/>
                    <a:pt x="1510138" y="3650699"/>
                    <a:pt x="1507777" y="3655422"/>
                  </a:cubicBezTo>
                  <a:close/>
                  <a:moveTo>
                    <a:pt x="1462909" y="3681398"/>
                  </a:moveTo>
                  <a:cubicBezTo>
                    <a:pt x="1474717" y="3681398"/>
                    <a:pt x="1481801" y="3669591"/>
                    <a:pt x="1495969" y="3676675"/>
                  </a:cubicBezTo>
                  <a:lnTo>
                    <a:pt x="1495969" y="3676675"/>
                  </a:lnTo>
                  <a:cubicBezTo>
                    <a:pt x="1498331" y="3679036"/>
                    <a:pt x="1498331" y="3681398"/>
                    <a:pt x="1500692" y="3683759"/>
                  </a:cubicBezTo>
                  <a:cubicBezTo>
                    <a:pt x="1500692" y="3681398"/>
                    <a:pt x="1498331" y="3679036"/>
                    <a:pt x="1495969" y="3676675"/>
                  </a:cubicBezTo>
                  <a:lnTo>
                    <a:pt x="1495969" y="3676675"/>
                  </a:lnTo>
                  <a:cubicBezTo>
                    <a:pt x="1484162" y="3669591"/>
                    <a:pt x="1474717" y="3681398"/>
                    <a:pt x="1462909" y="3681398"/>
                  </a:cubicBezTo>
                  <a:cubicBezTo>
                    <a:pt x="1453464" y="3671952"/>
                    <a:pt x="1448741" y="3662506"/>
                    <a:pt x="1453464" y="3650699"/>
                  </a:cubicBezTo>
                  <a:cubicBezTo>
                    <a:pt x="1453464" y="3631808"/>
                    <a:pt x="1462909" y="3612916"/>
                    <a:pt x="1455825" y="3591663"/>
                  </a:cubicBezTo>
                  <a:cubicBezTo>
                    <a:pt x="1444018" y="3594025"/>
                    <a:pt x="1436934" y="3601109"/>
                    <a:pt x="1432211" y="3608193"/>
                  </a:cubicBezTo>
                  <a:cubicBezTo>
                    <a:pt x="1436934" y="3601109"/>
                    <a:pt x="1444018" y="3594025"/>
                    <a:pt x="1455825" y="3591663"/>
                  </a:cubicBezTo>
                  <a:cubicBezTo>
                    <a:pt x="1462909" y="3612916"/>
                    <a:pt x="1453464" y="3631808"/>
                    <a:pt x="1453464" y="3650699"/>
                  </a:cubicBezTo>
                  <a:lnTo>
                    <a:pt x="1453464" y="3650699"/>
                  </a:lnTo>
                  <a:cubicBezTo>
                    <a:pt x="1453464" y="3650699"/>
                    <a:pt x="1453464" y="3650699"/>
                    <a:pt x="1453464" y="3650699"/>
                  </a:cubicBezTo>
                  <a:cubicBezTo>
                    <a:pt x="1451102" y="3662506"/>
                    <a:pt x="1453464" y="3671952"/>
                    <a:pt x="1462909" y="3681398"/>
                  </a:cubicBezTo>
                  <a:cubicBezTo>
                    <a:pt x="1460548" y="3688482"/>
                    <a:pt x="1455825" y="3697928"/>
                    <a:pt x="1458187" y="3707374"/>
                  </a:cubicBezTo>
                  <a:cubicBezTo>
                    <a:pt x="1455825" y="3700290"/>
                    <a:pt x="1460548" y="3690844"/>
                    <a:pt x="1462909" y="3681398"/>
                  </a:cubicBezTo>
                  <a:close/>
                  <a:moveTo>
                    <a:pt x="1340115" y="3046172"/>
                  </a:moveTo>
                  <a:cubicBezTo>
                    <a:pt x="1347199" y="3032003"/>
                    <a:pt x="1344838" y="3020196"/>
                    <a:pt x="1340115" y="3013112"/>
                  </a:cubicBezTo>
                  <a:cubicBezTo>
                    <a:pt x="1344838" y="3020196"/>
                    <a:pt x="1344838" y="3032003"/>
                    <a:pt x="1340115" y="3046172"/>
                  </a:cubicBezTo>
                  <a:cubicBezTo>
                    <a:pt x="1340115" y="3048533"/>
                    <a:pt x="1340115" y="3048533"/>
                    <a:pt x="1340115" y="3050895"/>
                  </a:cubicBezTo>
                  <a:cubicBezTo>
                    <a:pt x="1340115" y="3048533"/>
                    <a:pt x="1340115" y="3046172"/>
                    <a:pt x="1340115" y="3046172"/>
                  </a:cubicBezTo>
                  <a:close/>
                  <a:moveTo>
                    <a:pt x="1344838" y="2972967"/>
                  </a:moveTo>
                  <a:cubicBezTo>
                    <a:pt x="1349560" y="2963521"/>
                    <a:pt x="1354283" y="2951714"/>
                    <a:pt x="1359006" y="2942269"/>
                  </a:cubicBezTo>
                  <a:cubicBezTo>
                    <a:pt x="1359006" y="2942269"/>
                    <a:pt x="1359006" y="2942269"/>
                    <a:pt x="1359006" y="2942269"/>
                  </a:cubicBezTo>
                  <a:cubicBezTo>
                    <a:pt x="1354283" y="2951714"/>
                    <a:pt x="1349560" y="2961160"/>
                    <a:pt x="1344838" y="2972967"/>
                  </a:cubicBezTo>
                  <a:cubicBezTo>
                    <a:pt x="1333030" y="2977690"/>
                    <a:pt x="1314139" y="2977690"/>
                    <a:pt x="1304693" y="2994220"/>
                  </a:cubicBezTo>
                  <a:cubicBezTo>
                    <a:pt x="1304693" y="2994220"/>
                    <a:pt x="1304693" y="2994220"/>
                    <a:pt x="1304693" y="2994220"/>
                  </a:cubicBezTo>
                  <a:cubicBezTo>
                    <a:pt x="1314139" y="2977690"/>
                    <a:pt x="1330669" y="2977690"/>
                    <a:pt x="1344838" y="2972967"/>
                  </a:cubicBezTo>
                  <a:close/>
                  <a:moveTo>
                    <a:pt x="1304693" y="2847811"/>
                  </a:moveTo>
                  <a:cubicBezTo>
                    <a:pt x="1304693" y="2850173"/>
                    <a:pt x="1307055" y="2852534"/>
                    <a:pt x="1307055" y="2854896"/>
                  </a:cubicBezTo>
                  <a:cubicBezTo>
                    <a:pt x="1307055" y="2850173"/>
                    <a:pt x="1307055" y="2847811"/>
                    <a:pt x="1304693" y="2847811"/>
                  </a:cubicBezTo>
                  <a:cubicBezTo>
                    <a:pt x="1304693" y="2847811"/>
                    <a:pt x="1304693" y="2847811"/>
                    <a:pt x="1304693" y="2847811"/>
                  </a:cubicBezTo>
                  <a:close/>
                  <a:moveTo>
                    <a:pt x="1321223" y="2873787"/>
                  </a:moveTo>
                  <a:cubicBezTo>
                    <a:pt x="1323585" y="2876148"/>
                    <a:pt x="1323585" y="2880871"/>
                    <a:pt x="1325946" y="2883233"/>
                  </a:cubicBezTo>
                  <a:cubicBezTo>
                    <a:pt x="1325946" y="2880871"/>
                    <a:pt x="1323585" y="2878510"/>
                    <a:pt x="1321223" y="2873787"/>
                  </a:cubicBezTo>
                  <a:cubicBezTo>
                    <a:pt x="1318862" y="2871426"/>
                    <a:pt x="1318862" y="2869064"/>
                    <a:pt x="1316500" y="2864341"/>
                  </a:cubicBezTo>
                  <a:cubicBezTo>
                    <a:pt x="1318862" y="2869064"/>
                    <a:pt x="1318862" y="2871426"/>
                    <a:pt x="1321223" y="2873787"/>
                  </a:cubicBezTo>
                  <a:close/>
                  <a:moveTo>
                    <a:pt x="1384982" y="2866703"/>
                  </a:moveTo>
                  <a:cubicBezTo>
                    <a:pt x="1403873" y="2850173"/>
                    <a:pt x="1415681" y="2850173"/>
                    <a:pt x="1436934" y="2861980"/>
                  </a:cubicBezTo>
                  <a:cubicBezTo>
                    <a:pt x="1455825" y="2871426"/>
                    <a:pt x="1474717" y="2876148"/>
                    <a:pt x="1481801" y="2852534"/>
                  </a:cubicBezTo>
                  <a:cubicBezTo>
                    <a:pt x="1481801" y="2852534"/>
                    <a:pt x="1481801" y="2852534"/>
                    <a:pt x="1481801" y="2852534"/>
                  </a:cubicBezTo>
                  <a:cubicBezTo>
                    <a:pt x="1474717" y="2876148"/>
                    <a:pt x="1455825" y="2871426"/>
                    <a:pt x="1436934" y="2861980"/>
                  </a:cubicBezTo>
                  <a:cubicBezTo>
                    <a:pt x="1415681" y="2852534"/>
                    <a:pt x="1403873" y="2852534"/>
                    <a:pt x="1384982" y="2866703"/>
                  </a:cubicBezTo>
                  <a:cubicBezTo>
                    <a:pt x="1368452" y="2880871"/>
                    <a:pt x="1361368" y="2899763"/>
                    <a:pt x="1347199" y="2913931"/>
                  </a:cubicBezTo>
                  <a:cubicBezTo>
                    <a:pt x="1342476" y="2918654"/>
                    <a:pt x="1340115" y="2923377"/>
                    <a:pt x="1342476" y="2925739"/>
                  </a:cubicBezTo>
                  <a:cubicBezTo>
                    <a:pt x="1342476" y="2923377"/>
                    <a:pt x="1342476" y="2918654"/>
                    <a:pt x="1347199" y="2913931"/>
                  </a:cubicBezTo>
                  <a:cubicBezTo>
                    <a:pt x="1361368" y="2899763"/>
                    <a:pt x="1368452" y="2883233"/>
                    <a:pt x="1384982" y="2866703"/>
                  </a:cubicBezTo>
                  <a:close/>
                  <a:moveTo>
                    <a:pt x="1342476" y="2026031"/>
                  </a:moveTo>
                  <a:cubicBezTo>
                    <a:pt x="1314139" y="2042562"/>
                    <a:pt x="1323585" y="2068537"/>
                    <a:pt x="1309416" y="2085067"/>
                  </a:cubicBezTo>
                  <a:cubicBezTo>
                    <a:pt x="1309416" y="2085067"/>
                    <a:pt x="1309416" y="2085067"/>
                    <a:pt x="1309416" y="2085067"/>
                  </a:cubicBezTo>
                  <a:cubicBezTo>
                    <a:pt x="1323585" y="2070899"/>
                    <a:pt x="1314139" y="2042562"/>
                    <a:pt x="1342476" y="2026031"/>
                  </a:cubicBezTo>
                  <a:cubicBezTo>
                    <a:pt x="1337753" y="2026031"/>
                    <a:pt x="1333030" y="2023670"/>
                    <a:pt x="1328308" y="2023670"/>
                  </a:cubicBezTo>
                  <a:cubicBezTo>
                    <a:pt x="1330669" y="2026031"/>
                    <a:pt x="1335392" y="2026031"/>
                    <a:pt x="1342476" y="2026031"/>
                  </a:cubicBezTo>
                  <a:close/>
                  <a:moveTo>
                    <a:pt x="1323585" y="1874900"/>
                  </a:moveTo>
                  <a:cubicBezTo>
                    <a:pt x="1330669" y="1867815"/>
                    <a:pt x="1333030" y="1856008"/>
                    <a:pt x="1335392" y="1846562"/>
                  </a:cubicBezTo>
                  <a:cubicBezTo>
                    <a:pt x="1333030" y="1858370"/>
                    <a:pt x="1328308" y="1867815"/>
                    <a:pt x="1323585" y="1874900"/>
                  </a:cubicBezTo>
                  <a:close/>
                  <a:moveTo>
                    <a:pt x="1328308" y="1726129"/>
                  </a:moveTo>
                  <a:cubicBezTo>
                    <a:pt x="1323585" y="1719045"/>
                    <a:pt x="1321223" y="1711961"/>
                    <a:pt x="1321223" y="1707238"/>
                  </a:cubicBezTo>
                  <a:cubicBezTo>
                    <a:pt x="1321223" y="1711961"/>
                    <a:pt x="1323585" y="1719045"/>
                    <a:pt x="1328308" y="1726129"/>
                  </a:cubicBezTo>
                  <a:close/>
                  <a:moveTo>
                    <a:pt x="1337753" y="1641118"/>
                  </a:moveTo>
                  <a:cubicBezTo>
                    <a:pt x="1340115" y="1641118"/>
                    <a:pt x="1342476" y="1643479"/>
                    <a:pt x="1344838" y="1643479"/>
                  </a:cubicBezTo>
                  <a:cubicBezTo>
                    <a:pt x="1344838" y="1643479"/>
                    <a:pt x="1342476" y="1641118"/>
                    <a:pt x="1337753" y="1641118"/>
                  </a:cubicBezTo>
                  <a:lnTo>
                    <a:pt x="1337753" y="1641118"/>
                  </a:lnTo>
                  <a:cubicBezTo>
                    <a:pt x="1318862" y="1624587"/>
                    <a:pt x="1321223" y="1605696"/>
                    <a:pt x="1318862" y="1586805"/>
                  </a:cubicBezTo>
                  <a:cubicBezTo>
                    <a:pt x="1314139" y="1584443"/>
                    <a:pt x="1309416" y="1582082"/>
                    <a:pt x="1302332" y="1582082"/>
                  </a:cubicBezTo>
                  <a:cubicBezTo>
                    <a:pt x="1307055" y="1582082"/>
                    <a:pt x="1311777" y="1586805"/>
                    <a:pt x="1318862" y="1586805"/>
                  </a:cubicBezTo>
                  <a:cubicBezTo>
                    <a:pt x="1321223" y="1605696"/>
                    <a:pt x="1318862" y="1624587"/>
                    <a:pt x="1337753" y="1641118"/>
                  </a:cubicBezTo>
                  <a:cubicBezTo>
                    <a:pt x="1335392" y="1648202"/>
                    <a:pt x="1330669" y="1657648"/>
                    <a:pt x="1328308" y="1664732"/>
                  </a:cubicBezTo>
                  <a:cubicBezTo>
                    <a:pt x="1311777" y="1657648"/>
                    <a:pt x="1297609" y="1662371"/>
                    <a:pt x="1290524" y="1676539"/>
                  </a:cubicBezTo>
                  <a:cubicBezTo>
                    <a:pt x="1288163" y="1681262"/>
                    <a:pt x="1285802" y="1685985"/>
                    <a:pt x="1283440" y="1693069"/>
                  </a:cubicBezTo>
                  <a:cubicBezTo>
                    <a:pt x="1273995" y="1693069"/>
                    <a:pt x="1264549" y="1695431"/>
                    <a:pt x="1259826" y="1700153"/>
                  </a:cubicBezTo>
                  <a:cubicBezTo>
                    <a:pt x="1240934" y="1697792"/>
                    <a:pt x="1231489" y="1711961"/>
                    <a:pt x="1219681" y="1721406"/>
                  </a:cubicBezTo>
                  <a:cubicBezTo>
                    <a:pt x="1214959" y="1721406"/>
                    <a:pt x="1210236" y="1721406"/>
                    <a:pt x="1205513" y="1721406"/>
                  </a:cubicBezTo>
                  <a:cubicBezTo>
                    <a:pt x="1210236" y="1721406"/>
                    <a:pt x="1214959" y="1721406"/>
                    <a:pt x="1219681" y="1721406"/>
                  </a:cubicBezTo>
                  <a:cubicBezTo>
                    <a:pt x="1219681" y="1721406"/>
                    <a:pt x="1219681" y="1723768"/>
                    <a:pt x="1217320" y="1723768"/>
                  </a:cubicBezTo>
                  <a:cubicBezTo>
                    <a:pt x="1217320" y="1723768"/>
                    <a:pt x="1217320" y="1721406"/>
                    <a:pt x="1219681" y="1721406"/>
                  </a:cubicBezTo>
                  <a:cubicBezTo>
                    <a:pt x="1231489" y="1714322"/>
                    <a:pt x="1240934" y="1700153"/>
                    <a:pt x="1259826" y="1700153"/>
                  </a:cubicBezTo>
                  <a:cubicBezTo>
                    <a:pt x="1266910" y="1693069"/>
                    <a:pt x="1273995" y="1690708"/>
                    <a:pt x="1283440" y="1693069"/>
                  </a:cubicBezTo>
                  <a:cubicBezTo>
                    <a:pt x="1285802" y="1695431"/>
                    <a:pt x="1285802" y="1700153"/>
                    <a:pt x="1285802" y="1702515"/>
                  </a:cubicBezTo>
                  <a:cubicBezTo>
                    <a:pt x="1285802" y="1700153"/>
                    <a:pt x="1283440" y="1697792"/>
                    <a:pt x="1283440" y="1693069"/>
                  </a:cubicBezTo>
                  <a:cubicBezTo>
                    <a:pt x="1285802" y="1688346"/>
                    <a:pt x="1288163" y="1683623"/>
                    <a:pt x="1290524" y="1676539"/>
                  </a:cubicBezTo>
                  <a:cubicBezTo>
                    <a:pt x="1297609" y="1662371"/>
                    <a:pt x="1309416" y="1657648"/>
                    <a:pt x="1328308" y="1664732"/>
                  </a:cubicBezTo>
                  <a:cubicBezTo>
                    <a:pt x="1333030" y="1657648"/>
                    <a:pt x="1335392" y="1648202"/>
                    <a:pt x="1337753" y="1641118"/>
                  </a:cubicBezTo>
                  <a:close/>
                  <a:moveTo>
                    <a:pt x="1271633" y="1716683"/>
                  </a:moveTo>
                  <a:cubicBezTo>
                    <a:pt x="1266910" y="1716683"/>
                    <a:pt x="1264549" y="1716683"/>
                    <a:pt x="1264549" y="1711961"/>
                  </a:cubicBezTo>
                  <a:cubicBezTo>
                    <a:pt x="1264549" y="1714322"/>
                    <a:pt x="1266910" y="1716683"/>
                    <a:pt x="1271633" y="1716683"/>
                  </a:cubicBezTo>
                  <a:cubicBezTo>
                    <a:pt x="1278717" y="1714322"/>
                    <a:pt x="1288163" y="1711961"/>
                    <a:pt x="1288163" y="1702515"/>
                  </a:cubicBezTo>
                  <a:cubicBezTo>
                    <a:pt x="1288163" y="1711961"/>
                    <a:pt x="1278717" y="1714322"/>
                    <a:pt x="1271633" y="1716683"/>
                  </a:cubicBezTo>
                  <a:close/>
                  <a:moveTo>
                    <a:pt x="1127586" y="873651"/>
                  </a:moveTo>
                  <a:cubicBezTo>
                    <a:pt x="1129947" y="868928"/>
                    <a:pt x="1129947" y="866567"/>
                    <a:pt x="1132308" y="861844"/>
                  </a:cubicBezTo>
                  <a:cubicBezTo>
                    <a:pt x="1129947" y="866567"/>
                    <a:pt x="1127586" y="868928"/>
                    <a:pt x="1127586" y="873651"/>
                  </a:cubicBezTo>
                  <a:cubicBezTo>
                    <a:pt x="1134670" y="885458"/>
                    <a:pt x="1139393" y="904350"/>
                    <a:pt x="1160646" y="887820"/>
                  </a:cubicBezTo>
                  <a:cubicBezTo>
                    <a:pt x="1160646" y="887820"/>
                    <a:pt x="1160646" y="887820"/>
                    <a:pt x="1160646" y="887820"/>
                  </a:cubicBezTo>
                  <a:cubicBezTo>
                    <a:pt x="1139393" y="904350"/>
                    <a:pt x="1134670" y="885458"/>
                    <a:pt x="1127586" y="873651"/>
                  </a:cubicBezTo>
                  <a:close/>
                  <a:moveTo>
                    <a:pt x="1146477" y="750856"/>
                  </a:moveTo>
                  <a:cubicBezTo>
                    <a:pt x="1141754" y="748495"/>
                    <a:pt x="1139393" y="748495"/>
                    <a:pt x="1137031" y="746133"/>
                  </a:cubicBezTo>
                  <a:cubicBezTo>
                    <a:pt x="1139393" y="748495"/>
                    <a:pt x="1141754" y="748495"/>
                    <a:pt x="1146477" y="750856"/>
                  </a:cubicBezTo>
                  <a:cubicBezTo>
                    <a:pt x="1148838" y="750856"/>
                    <a:pt x="1148838" y="750856"/>
                    <a:pt x="1151200" y="753218"/>
                  </a:cubicBezTo>
                  <a:cubicBezTo>
                    <a:pt x="1148838" y="753218"/>
                    <a:pt x="1146477" y="750856"/>
                    <a:pt x="1146477" y="750856"/>
                  </a:cubicBezTo>
                  <a:cubicBezTo>
                    <a:pt x="1148838" y="743772"/>
                    <a:pt x="1148838" y="734326"/>
                    <a:pt x="1141754" y="734326"/>
                  </a:cubicBezTo>
                  <a:cubicBezTo>
                    <a:pt x="1148838" y="734326"/>
                    <a:pt x="1148838" y="743772"/>
                    <a:pt x="1146477" y="750856"/>
                  </a:cubicBezTo>
                  <a:close/>
                  <a:moveTo>
                    <a:pt x="1151200" y="774471"/>
                  </a:moveTo>
                  <a:cubicBezTo>
                    <a:pt x="1151200" y="781555"/>
                    <a:pt x="1151200" y="791001"/>
                    <a:pt x="1155923" y="795724"/>
                  </a:cubicBezTo>
                  <a:cubicBezTo>
                    <a:pt x="1167730" y="809892"/>
                    <a:pt x="1170091" y="821699"/>
                    <a:pt x="1167730" y="831145"/>
                  </a:cubicBezTo>
                  <a:cubicBezTo>
                    <a:pt x="1172453" y="821699"/>
                    <a:pt x="1170091" y="812254"/>
                    <a:pt x="1155923" y="795724"/>
                  </a:cubicBezTo>
                  <a:cubicBezTo>
                    <a:pt x="1151200" y="791001"/>
                    <a:pt x="1151200" y="783916"/>
                    <a:pt x="1151200" y="774471"/>
                  </a:cubicBezTo>
                  <a:close/>
                  <a:moveTo>
                    <a:pt x="1155923" y="755579"/>
                  </a:moveTo>
                  <a:cubicBezTo>
                    <a:pt x="1155923" y="755579"/>
                    <a:pt x="1155923" y="755579"/>
                    <a:pt x="1155923" y="755579"/>
                  </a:cubicBezTo>
                  <a:cubicBezTo>
                    <a:pt x="1155923" y="757941"/>
                    <a:pt x="1153561" y="762664"/>
                    <a:pt x="1153561" y="767386"/>
                  </a:cubicBezTo>
                  <a:cubicBezTo>
                    <a:pt x="1153561" y="762664"/>
                    <a:pt x="1153561" y="757941"/>
                    <a:pt x="1155923" y="755579"/>
                  </a:cubicBezTo>
                  <a:close/>
                  <a:moveTo>
                    <a:pt x="1111055" y="958663"/>
                  </a:moveTo>
                  <a:cubicBezTo>
                    <a:pt x="1099248" y="963385"/>
                    <a:pt x="1103971" y="972831"/>
                    <a:pt x="1101610" y="979916"/>
                  </a:cubicBezTo>
                  <a:cubicBezTo>
                    <a:pt x="1094525" y="996446"/>
                    <a:pt x="1087441" y="1015337"/>
                    <a:pt x="1070911" y="1020060"/>
                  </a:cubicBezTo>
                  <a:cubicBezTo>
                    <a:pt x="1087441" y="1012976"/>
                    <a:pt x="1094525" y="996446"/>
                    <a:pt x="1101610" y="979916"/>
                  </a:cubicBezTo>
                  <a:cubicBezTo>
                    <a:pt x="1103971" y="972831"/>
                    <a:pt x="1099248" y="963385"/>
                    <a:pt x="1111055" y="958663"/>
                  </a:cubicBezTo>
                  <a:cubicBezTo>
                    <a:pt x="1144116" y="944494"/>
                    <a:pt x="1151200" y="90671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81898" y="890181"/>
                    <a:pt x="1181898" y="890181"/>
                    <a:pt x="1181898" y="890181"/>
                  </a:cubicBezTo>
                  <a:cubicBezTo>
                    <a:pt x="1151200" y="909073"/>
                    <a:pt x="1144116" y="946855"/>
                    <a:pt x="1111055" y="958663"/>
                  </a:cubicBezTo>
                  <a:close/>
                  <a:moveTo>
                    <a:pt x="1257465" y="1001169"/>
                  </a:moveTo>
                  <a:cubicBezTo>
                    <a:pt x="1238573" y="1001169"/>
                    <a:pt x="1217320" y="1001169"/>
                    <a:pt x="1203151" y="1008253"/>
                  </a:cubicBezTo>
                  <a:cubicBezTo>
                    <a:pt x="1196067" y="1010614"/>
                    <a:pt x="1193706" y="1015337"/>
                    <a:pt x="1193706" y="1022421"/>
                  </a:cubicBezTo>
                  <a:cubicBezTo>
                    <a:pt x="1193706" y="1017699"/>
                    <a:pt x="1196067" y="1012976"/>
                    <a:pt x="1203151" y="1008253"/>
                  </a:cubicBezTo>
                  <a:cubicBezTo>
                    <a:pt x="1219681" y="1001169"/>
                    <a:pt x="1238573" y="998807"/>
                    <a:pt x="1257465" y="1001169"/>
                  </a:cubicBezTo>
                  <a:cubicBezTo>
                    <a:pt x="1271633" y="1001169"/>
                    <a:pt x="1285802" y="1008253"/>
                    <a:pt x="1302332" y="1015337"/>
                  </a:cubicBezTo>
                  <a:cubicBezTo>
                    <a:pt x="1302332" y="1012976"/>
                    <a:pt x="1304693" y="1008253"/>
                    <a:pt x="1304693" y="1005891"/>
                  </a:cubicBezTo>
                  <a:cubicBezTo>
                    <a:pt x="1302332" y="1008253"/>
                    <a:pt x="1302332" y="1010614"/>
                    <a:pt x="1302332" y="1015337"/>
                  </a:cubicBezTo>
                  <a:cubicBezTo>
                    <a:pt x="1285802" y="1008253"/>
                    <a:pt x="1273995" y="1001169"/>
                    <a:pt x="1257465" y="1001169"/>
                  </a:cubicBezTo>
                  <a:close/>
                  <a:moveTo>
                    <a:pt x="1288163" y="793362"/>
                  </a:moveTo>
                  <a:cubicBezTo>
                    <a:pt x="1288163" y="793362"/>
                    <a:pt x="1288163" y="793362"/>
                    <a:pt x="1288163" y="793362"/>
                  </a:cubicBezTo>
                  <a:cubicBezTo>
                    <a:pt x="1285802" y="793362"/>
                    <a:pt x="1283440" y="791001"/>
                    <a:pt x="1281079" y="791001"/>
                  </a:cubicBezTo>
                  <a:cubicBezTo>
                    <a:pt x="1285802" y="791001"/>
                    <a:pt x="1288163" y="791001"/>
                    <a:pt x="1288163" y="793362"/>
                  </a:cubicBezTo>
                  <a:close/>
                  <a:moveTo>
                    <a:pt x="1292886" y="859482"/>
                  </a:moveTo>
                  <a:cubicBezTo>
                    <a:pt x="1292886" y="859482"/>
                    <a:pt x="1292886" y="857121"/>
                    <a:pt x="1292886" y="857121"/>
                  </a:cubicBezTo>
                  <a:cubicBezTo>
                    <a:pt x="1295247" y="857121"/>
                    <a:pt x="1292886" y="857121"/>
                    <a:pt x="1292886" y="859482"/>
                  </a:cubicBezTo>
                  <a:cubicBezTo>
                    <a:pt x="1290524" y="866567"/>
                    <a:pt x="1288163" y="873651"/>
                    <a:pt x="1288163" y="878374"/>
                  </a:cubicBezTo>
                  <a:cubicBezTo>
                    <a:pt x="1288163" y="871290"/>
                    <a:pt x="1290524" y="866567"/>
                    <a:pt x="1292886" y="859482"/>
                  </a:cubicBezTo>
                  <a:close/>
                  <a:moveTo>
                    <a:pt x="1297609" y="852398"/>
                  </a:move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ubicBezTo>
                    <a:pt x="1297609" y="852398"/>
                    <a:pt x="1297609" y="852398"/>
                    <a:pt x="1297609" y="852398"/>
                  </a:cubicBezTo>
                  <a:close/>
                  <a:moveTo>
                    <a:pt x="1302332" y="597363"/>
                  </a:moveTo>
                  <a:cubicBezTo>
                    <a:pt x="1304693" y="597363"/>
                    <a:pt x="1304693" y="597363"/>
                    <a:pt x="1304693" y="595002"/>
                  </a:cubicBezTo>
                  <a:cubicBezTo>
                    <a:pt x="1304693" y="595002"/>
                    <a:pt x="1304693" y="595002"/>
                    <a:pt x="1304693" y="592640"/>
                  </a:cubicBezTo>
                  <a:cubicBezTo>
                    <a:pt x="1304693" y="592640"/>
                    <a:pt x="1304693" y="595002"/>
                    <a:pt x="1304693" y="595002"/>
                  </a:cubicBezTo>
                  <a:cubicBezTo>
                    <a:pt x="1304693" y="597363"/>
                    <a:pt x="1302332" y="597363"/>
                    <a:pt x="1302332" y="597363"/>
                  </a:cubicBezTo>
                  <a:cubicBezTo>
                    <a:pt x="1302332" y="595002"/>
                    <a:pt x="1302332" y="595002"/>
                    <a:pt x="1302332" y="592640"/>
                  </a:cubicBezTo>
                  <a:cubicBezTo>
                    <a:pt x="1302332" y="595002"/>
                    <a:pt x="1302332" y="595002"/>
                    <a:pt x="1302332" y="597363"/>
                  </a:cubicBezTo>
                  <a:close/>
                  <a:moveTo>
                    <a:pt x="1323585" y="1149939"/>
                  </a:moveTo>
                  <a:cubicBezTo>
                    <a:pt x="1316500" y="1182999"/>
                    <a:pt x="1307055" y="1213698"/>
                    <a:pt x="1304693" y="1249119"/>
                  </a:cubicBezTo>
                  <a:cubicBezTo>
                    <a:pt x="1304693" y="1249119"/>
                    <a:pt x="1304693" y="1249119"/>
                    <a:pt x="1304693" y="1249119"/>
                  </a:cubicBezTo>
                  <a:cubicBezTo>
                    <a:pt x="1307055" y="1213698"/>
                    <a:pt x="1316500" y="1182999"/>
                    <a:pt x="1323585" y="1149939"/>
                  </a:cubicBezTo>
                  <a:cubicBezTo>
                    <a:pt x="1325946" y="1135770"/>
                    <a:pt x="1340115" y="1138132"/>
                    <a:pt x="1349560" y="1147578"/>
                  </a:cubicBezTo>
                  <a:cubicBezTo>
                    <a:pt x="1363729" y="1159385"/>
                    <a:pt x="1373175" y="1157023"/>
                    <a:pt x="1377898" y="1142855"/>
                  </a:cubicBezTo>
                  <a:cubicBezTo>
                    <a:pt x="1384982" y="1119240"/>
                    <a:pt x="1401512" y="1105072"/>
                    <a:pt x="1422765" y="1090903"/>
                  </a:cubicBezTo>
                  <a:cubicBezTo>
                    <a:pt x="1427488" y="1095626"/>
                    <a:pt x="1427488" y="1100349"/>
                    <a:pt x="1427488" y="1105072"/>
                  </a:cubicBezTo>
                  <a:cubicBezTo>
                    <a:pt x="1427488" y="1100349"/>
                    <a:pt x="1427488" y="1095626"/>
                    <a:pt x="1422765" y="1090903"/>
                  </a:cubicBezTo>
                  <a:cubicBezTo>
                    <a:pt x="1425126" y="1079096"/>
                    <a:pt x="1422765" y="1074373"/>
                    <a:pt x="1418042" y="1074373"/>
                  </a:cubicBezTo>
                  <a:cubicBezTo>
                    <a:pt x="1422765" y="1076734"/>
                    <a:pt x="1425126" y="1081457"/>
                    <a:pt x="1422765" y="1090903"/>
                  </a:cubicBezTo>
                  <a:cubicBezTo>
                    <a:pt x="1403873" y="1105072"/>
                    <a:pt x="1384982" y="1119240"/>
                    <a:pt x="1377898" y="1142855"/>
                  </a:cubicBezTo>
                  <a:cubicBezTo>
                    <a:pt x="1373175" y="1157023"/>
                    <a:pt x="1363729" y="1161746"/>
                    <a:pt x="1349560" y="1147578"/>
                  </a:cubicBezTo>
                  <a:cubicBezTo>
                    <a:pt x="1340115" y="1138132"/>
                    <a:pt x="1325946" y="1135770"/>
                    <a:pt x="1323585" y="1149939"/>
                  </a:cubicBezTo>
                  <a:close/>
                  <a:moveTo>
                    <a:pt x="1335392" y="975193"/>
                  </a:moveTo>
                  <a:cubicBezTo>
                    <a:pt x="1340115" y="970470"/>
                    <a:pt x="1342476" y="965747"/>
                    <a:pt x="1344838" y="956301"/>
                  </a:cubicBezTo>
                  <a:cubicBezTo>
                    <a:pt x="1342476" y="965747"/>
                    <a:pt x="1340115" y="972831"/>
                    <a:pt x="1335392" y="975193"/>
                  </a:cubicBezTo>
                  <a:cubicBezTo>
                    <a:pt x="1330669" y="977554"/>
                    <a:pt x="1328308" y="979916"/>
                    <a:pt x="1323585" y="984638"/>
                  </a:cubicBezTo>
                  <a:cubicBezTo>
                    <a:pt x="1328308" y="982277"/>
                    <a:pt x="1330669" y="979916"/>
                    <a:pt x="1335392" y="975193"/>
                  </a:cubicBezTo>
                  <a:close/>
                  <a:moveTo>
                    <a:pt x="1375536" y="595002"/>
                  </a:moveTo>
                  <a:cubicBezTo>
                    <a:pt x="1375536" y="597363"/>
                    <a:pt x="1375536" y="599724"/>
                    <a:pt x="1377898" y="602086"/>
                  </a:cubicBezTo>
                  <a:cubicBezTo>
                    <a:pt x="1375536" y="599724"/>
                    <a:pt x="1375536" y="597363"/>
                    <a:pt x="1375536" y="595002"/>
                  </a:cubicBezTo>
                  <a:cubicBezTo>
                    <a:pt x="1375536" y="592640"/>
                    <a:pt x="1375536" y="590279"/>
                    <a:pt x="1373175" y="587917"/>
                  </a:cubicBezTo>
                  <a:cubicBezTo>
                    <a:pt x="1373175" y="590279"/>
                    <a:pt x="1375536" y="592640"/>
                    <a:pt x="1375536" y="595002"/>
                  </a:cubicBezTo>
                  <a:close/>
                  <a:moveTo>
                    <a:pt x="1408596" y="911434"/>
                  </a:moveTo>
                  <a:cubicBezTo>
                    <a:pt x="1403873" y="899627"/>
                    <a:pt x="1408596" y="887820"/>
                    <a:pt x="1420403" y="880735"/>
                  </a:cubicBezTo>
                  <a:cubicBezTo>
                    <a:pt x="1441656" y="868928"/>
                    <a:pt x="1436934" y="854759"/>
                    <a:pt x="1434572" y="838229"/>
                  </a:cubicBezTo>
                  <a:cubicBezTo>
                    <a:pt x="1432211" y="826422"/>
                    <a:pt x="1422765" y="814615"/>
                    <a:pt x="1434572" y="802808"/>
                  </a:cubicBezTo>
                  <a:cubicBezTo>
                    <a:pt x="1465271" y="809892"/>
                    <a:pt x="1493608" y="826422"/>
                    <a:pt x="1526668" y="828784"/>
                  </a:cubicBezTo>
                  <a:cubicBezTo>
                    <a:pt x="1536114" y="828784"/>
                    <a:pt x="1545560" y="831145"/>
                    <a:pt x="1552644" y="824061"/>
                  </a:cubicBezTo>
                  <a:cubicBezTo>
                    <a:pt x="1562090" y="814615"/>
                    <a:pt x="1566812" y="793362"/>
                    <a:pt x="1564451" y="769748"/>
                  </a:cubicBezTo>
                  <a:cubicBezTo>
                    <a:pt x="1566812" y="791001"/>
                    <a:pt x="1562090" y="814615"/>
                    <a:pt x="1552644" y="821699"/>
                  </a:cubicBezTo>
                  <a:cubicBezTo>
                    <a:pt x="1545560" y="828784"/>
                    <a:pt x="1536114" y="826422"/>
                    <a:pt x="1526668" y="826422"/>
                  </a:cubicBezTo>
                  <a:cubicBezTo>
                    <a:pt x="1493608" y="824061"/>
                    <a:pt x="1465271" y="807531"/>
                    <a:pt x="1434572" y="800446"/>
                  </a:cubicBezTo>
                  <a:cubicBezTo>
                    <a:pt x="1422765" y="812254"/>
                    <a:pt x="1434572" y="824061"/>
                    <a:pt x="1434572" y="835868"/>
                  </a:cubicBezTo>
                  <a:cubicBezTo>
                    <a:pt x="1436934" y="852398"/>
                    <a:pt x="1444018" y="866567"/>
                    <a:pt x="1420403" y="878374"/>
                  </a:cubicBezTo>
                  <a:cubicBezTo>
                    <a:pt x="1406235" y="885458"/>
                    <a:pt x="1403873" y="897265"/>
                    <a:pt x="1408596" y="911434"/>
                  </a:cubicBezTo>
                  <a:close/>
                  <a:moveTo>
                    <a:pt x="1418042" y="625700"/>
                  </a:moveTo>
                  <a:cubicBezTo>
                    <a:pt x="1418042" y="630423"/>
                    <a:pt x="1420403" y="635146"/>
                    <a:pt x="1422765" y="639869"/>
                  </a:cubicBezTo>
                  <a:cubicBezTo>
                    <a:pt x="1420403" y="635146"/>
                    <a:pt x="1418042" y="630423"/>
                    <a:pt x="1418042" y="625700"/>
                  </a:cubicBezTo>
                  <a:cubicBezTo>
                    <a:pt x="1418042" y="623339"/>
                    <a:pt x="1415681" y="620977"/>
                    <a:pt x="1415681" y="618616"/>
                  </a:cubicBezTo>
                  <a:cubicBezTo>
                    <a:pt x="1415681" y="618616"/>
                    <a:pt x="1418042" y="620977"/>
                    <a:pt x="1418042" y="625700"/>
                  </a:cubicBezTo>
                  <a:close/>
                  <a:moveTo>
                    <a:pt x="1536114" y="1754466"/>
                  </a:moveTo>
                  <a:cubicBezTo>
                    <a:pt x="1529030" y="1763912"/>
                    <a:pt x="1521945" y="1763912"/>
                    <a:pt x="1514861" y="1759189"/>
                  </a:cubicBezTo>
                  <a:cubicBezTo>
                    <a:pt x="1524307" y="1763912"/>
                    <a:pt x="1529030" y="1763912"/>
                    <a:pt x="1536114" y="1754466"/>
                  </a:cubicBezTo>
                  <a:cubicBezTo>
                    <a:pt x="1543198" y="1747382"/>
                    <a:pt x="1555005" y="1737936"/>
                    <a:pt x="1552644" y="1730852"/>
                  </a:cubicBezTo>
                  <a:cubicBezTo>
                    <a:pt x="1547921" y="1695431"/>
                    <a:pt x="1588066" y="1693069"/>
                    <a:pt x="1597511" y="1669455"/>
                  </a:cubicBezTo>
                  <a:cubicBezTo>
                    <a:pt x="1599873" y="1662371"/>
                    <a:pt x="1609318" y="1657648"/>
                    <a:pt x="1621125" y="1660009"/>
                  </a:cubicBezTo>
                  <a:cubicBezTo>
                    <a:pt x="1663631" y="1667093"/>
                    <a:pt x="1682523" y="1641118"/>
                    <a:pt x="1713222" y="1612780"/>
                  </a:cubicBezTo>
                  <a:cubicBezTo>
                    <a:pt x="1713222" y="1612780"/>
                    <a:pt x="1713222" y="1612780"/>
                    <a:pt x="1713222" y="1612780"/>
                  </a:cubicBezTo>
                  <a:cubicBezTo>
                    <a:pt x="1682523" y="1638756"/>
                    <a:pt x="1663631" y="1667093"/>
                    <a:pt x="1621125" y="1660009"/>
                  </a:cubicBezTo>
                  <a:cubicBezTo>
                    <a:pt x="1609318" y="1657648"/>
                    <a:pt x="1599873" y="1664732"/>
                    <a:pt x="1597511" y="1669455"/>
                  </a:cubicBezTo>
                  <a:cubicBezTo>
                    <a:pt x="1588066" y="1693069"/>
                    <a:pt x="1547921" y="1695431"/>
                    <a:pt x="1552644" y="1730852"/>
                  </a:cubicBezTo>
                  <a:cubicBezTo>
                    <a:pt x="1555005" y="1737936"/>
                    <a:pt x="1543198" y="1747382"/>
                    <a:pt x="1536114" y="1754466"/>
                  </a:cubicBezTo>
                  <a:close/>
                  <a:moveTo>
                    <a:pt x="1547921" y="1520684"/>
                  </a:moveTo>
                  <a:cubicBezTo>
                    <a:pt x="1557367" y="1520684"/>
                    <a:pt x="1562090" y="1513600"/>
                    <a:pt x="1566812" y="1511239"/>
                  </a:cubicBezTo>
                  <a:cubicBezTo>
                    <a:pt x="1580981" y="1501793"/>
                    <a:pt x="1597511" y="1494708"/>
                    <a:pt x="1614041" y="1497070"/>
                  </a:cubicBezTo>
                  <a:cubicBezTo>
                    <a:pt x="1597511" y="1497070"/>
                    <a:pt x="1580981" y="1501793"/>
                    <a:pt x="1566812" y="1511239"/>
                  </a:cubicBezTo>
                  <a:cubicBezTo>
                    <a:pt x="1559728" y="1513600"/>
                    <a:pt x="1555005" y="1520684"/>
                    <a:pt x="1547921" y="1520684"/>
                  </a:cubicBezTo>
                  <a:cubicBezTo>
                    <a:pt x="1547921" y="1520684"/>
                    <a:pt x="1547921" y="1520684"/>
                    <a:pt x="1547921" y="1520684"/>
                  </a:cubicBezTo>
                  <a:close/>
                  <a:moveTo>
                    <a:pt x="1821847" y="1945743"/>
                  </a:moveTo>
                  <a:cubicBezTo>
                    <a:pt x="1821847" y="1945743"/>
                    <a:pt x="1821847" y="1945743"/>
                    <a:pt x="1821847" y="1945743"/>
                  </a:cubicBezTo>
                  <a:cubicBezTo>
                    <a:pt x="1810040" y="1941020"/>
                    <a:pt x="1798233" y="1936297"/>
                    <a:pt x="1786426" y="1931574"/>
                  </a:cubicBezTo>
                  <a:cubicBezTo>
                    <a:pt x="1767534" y="1924490"/>
                    <a:pt x="1755727" y="1929213"/>
                    <a:pt x="1748643" y="1943381"/>
                  </a:cubicBezTo>
                  <a:cubicBezTo>
                    <a:pt x="1748643" y="1943381"/>
                    <a:pt x="1748643" y="1943381"/>
                    <a:pt x="1748643" y="1943381"/>
                  </a:cubicBezTo>
                  <a:cubicBezTo>
                    <a:pt x="1743920" y="1952827"/>
                    <a:pt x="1741559" y="1964634"/>
                    <a:pt x="1727390" y="1959911"/>
                  </a:cubicBezTo>
                  <a:cubicBezTo>
                    <a:pt x="1691969" y="1952827"/>
                    <a:pt x="1680161" y="1969357"/>
                    <a:pt x="1673077" y="1995333"/>
                  </a:cubicBezTo>
                  <a:cubicBezTo>
                    <a:pt x="1670716" y="2007140"/>
                    <a:pt x="1663631" y="2016586"/>
                    <a:pt x="1661270" y="2026031"/>
                  </a:cubicBezTo>
                  <a:lnTo>
                    <a:pt x="1661270" y="2026031"/>
                  </a:lnTo>
                  <a:cubicBezTo>
                    <a:pt x="1665993" y="2016586"/>
                    <a:pt x="1670716" y="2004779"/>
                    <a:pt x="1673077" y="1995333"/>
                  </a:cubicBezTo>
                  <a:cubicBezTo>
                    <a:pt x="1680161" y="1969357"/>
                    <a:pt x="1691969" y="1952827"/>
                    <a:pt x="1727390" y="1959911"/>
                  </a:cubicBezTo>
                  <a:cubicBezTo>
                    <a:pt x="1741559" y="1962273"/>
                    <a:pt x="1743920" y="1950466"/>
                    <a:pt x="1748643" y="1943381"/>
                  </a:cubicBezTo>
                  <a:cubicBezTo>
                    <a:pt x="1755727" y="1929213"/>
                    <a:pt x="1769896" y="1924490"/>
                    <a:pt x="1786426" y="1931574"/>
                  </a:cubicBezTo>
                  <a:cubicBezTo>
                    <a:pt x="1798233" y="1936297"/>
                    <a:pt x="1810040" y="1941020"/>
                    <a:pt x="1821847" y="1945743"/>
                  </a:cubicBezTo>
                  <a:close/>
                  <a:moveTo>
                    <a:pt x="1793510" y="1962273"/>
                  </a:moveTo>
                  <a:cubicBezTo>
                    <a:pt x="1793510" y="1962273"/>
                    <a:pt x="1791149" y="1964634"/>
                    <a:pt x="1791149" y="1964634"/>
                  </a:cubicBezTo>
                  <a:cubicBezTo>
                    <a:pt x="1791149" y="1964634"/>
                    <a:pt x="1791149" y="1964634"/>
                    <a:pt x="1793510" y="1962273"/>
                  </a:cubicBezTo>
                  <a:lnTo>
                    <a:pt x="1793510" y="1962273"/>
                  </a:lnTo>
                  <a:close/>
                  <a:moveTo>
                    <a:pt x="1765173" y="1978803"/>
                  </a:moveTo>
                  <a:lnTo>
                    <a:pt x="1765173" y="1978803"/>
                  </a:lnTo>
                  <a:lnTo>
                    <a:pt x="1765173" y="1978803"/>
                  </a:lnTo>
                  <a:cubicBezTo>
                    <a:pt x="1765173" y="1983526"/>
                    <a:pt x="1762812" y="1990610"/>
                    <a:pt x="1765173" y="1992972"/>
                  </a:cubicBezTo>
                  <a:cubicBezTo>
                    <a:pt x="1760450" y="1988249"/>
                    <a:pt x="1762812" y="1983526"/>
                    <a:pt x="1765173" y="1978803"/>
                  </a:cubicBezTo>
                  <a:close/>
                  <a:moveTo>
                    <a:pt x="1760450" y="2141742"/>
                  </a:moveTo>
                  <a:cubicBezTo>
                    <a:pt x="1762812" y="2127573"/>
                    <a:pt x="1758089" y="2113405"/>
                    <a:pt x="1734474" y="2101598"/>
                  </a:cubicBezTo>
                  <a:cubicBezTo>
                    <a:pt x="1732113" y="2099236"/>
                    <a:pt x="1729752" y="2096875"/>
                    <a:pt x="1729752" y="2094513"/>
                  </a:cubicBezTo>
                  <a:cubicBezTo>
                    <a:pt x="1729752" y="2096875"/>
                    <a:pt x="1729752" y="2099236"/>
                    <a:pt x="1734474" y="2101598"/>
                  </a:cubicBezTo>
                  <a:cubicBezTo>
                    <a:pt x="1755727" y="2113405"/>
                    <a:pt x="1762812" y="2127573"/>
                    <a:pt x="1760450" y="2141742"/>
                  </a:cubicBezTo>
                  <a:close/>
                  <a:moveTo>
                    <a:pt x="1758089" y="2422753"/>
                  </a:moveTo>
                  <a:cubicBezTo>
                    <a:pt x="1758089" y="2422753"/>
                    <a:pt x="1758089" y="2422753"/>
                    <a:pt x="1758089" y="2422753"/>
                  </a:cubicBezTo>
                  <a:cubicBezTo>
                    <a:pt x="1734474" y="2410946"/>
                    <a:pt x="1732113" y="2399138"/>
                    <a:pt x="1734474" y="2387331"/>
                  </a:cubicBezTo>
                  <a:cubicBezTo>
                    <a:pt x="1732113" y="2401500"/>
                    <a:pt x="1734474" y="2413307"/>
                    <a:pt x="1758089" y="2422753"/>
                  </a:cubicBezTo>
                  <a:cubicBezTo>
                    <a:pt x="1758089" y="2422753"/>
                    <a:pt x="1758089" y="2422753"/>
                    <a:pt x="1758089" y="2422753"/>
                  </a:cubicBezTo>
                  <a:close/>
                  <a:moveTo>
                    <a:pt x="1758089" y="2429837"/>
                  </a:moveTo>
                  <a:cubicBezTo>
                    <a:pt x="1758089" y="2429837"/>
                    <a:pt x="1758089" y="2429837"/>
                    <a:pt x="1758089" y="2429837"/>
                  </a:cubicBezTo>
                  <a:cubicBezTo>
                    <a:pt x="1758089" y="2434560"/>
                    <a:pt x="1758089" y="2436922"/>
                    <a:pt x="1758089" y="2441644"/>
                  </a:cubicBezTo>
                  <a:cubicBezTo>
                    <a:pt x="1758089" y="2439283"/>
                    <a:pt x="1758089" y="2434560"/>
                    <a:pt x="1758089" y="2429837"/>
                  </a:cubicBezTo>
                  <a:close/>
                  <a:moveTo>
                    <a:pt x="1729752" y="3010750"/>
                  </a:moveTo>
                  <a:cubicBezTo>
                    <a:pt x="1729752" y="3010750"/>
                    <a:pt x="1729752" y="3010750"/>
                    <a:pt x="1729752" y="3010750"/>
                  </a:cubicBezTo>
                  <a:cubicBezTo>
                    <a:pt x="1729752" y="3010750"/>
                    <a:pt x="1727390" y="3010750"/>
                    <a:pt x="1725029" y="3010750"/>
                  </a:cubicBezTo>
                  <a:cubicBezTo>
                    <a:pt x="1682523" y="3001305"/>
                    <a:pt x="1647101" y="3032003"/>
                    <a:pt x="1604595" y="3008389"/>
                  </a:cubicBezTo>
                  <a:cubicBezTo>
                    <a:pt x="1604595" y="3008389"/>
                    <a:pt x="1604595" y="3008389"/>
                    <a:pt x="1604595" y="3008389"/>
                  </a:cubicBezTo>
                  <a:cubicBezTo>
                    <a:pt x="1647101" y="3032003"/>
                    <a:pt x="1684884" y="3001305"/>
                    <a:pt x="1725029" y="3010750"/>
                  </a:cubicBezTo>
                  <a:cubicBezTo>
                    <a:pt x="1727390" y="3010750"/>
                    <a:pt x="1729752" y="3010750"/>
                    <a:pt x="1729752" y="3010750"/>
                  </a:cubicBezTo>
                  <a:close/>
                  <a:moveTo>
                    <a:pt x="1717944" y="3232725"/>
                  </a:moveTo>
                  <a:cubicBezTo>
                    <a:pt x="1720306" y="3228002"/>
                    <a:pt x="1725029" y="3225641"/>
                    <a:pt x="1727390" y="3223279"/>
                  </a:cubicBezTo>
                  <a:cubicBezTo>
                    <a:pt x="1725029" y="3228002"/>
                    <a:pt x="1720306" y="3230364"/>
                    <a:pt x="1717944" y="3232725"/>
                  </a:cubicBezTo>
                  <a:close/>
                  <a:moveTo>
                    <a:pt x="1637655" y="2980052"/>
                  </a:moveTo>
                  <a:cubicBezTo>
                    <a:pt x="1642379" y="2980052"/>
                    <a:pt x="1644740" y="2977690"/>
                    <a:pt x="1649463" y="2977690"/>
                  </a:cubicBezTo>
                  <a:cubicBezTo>
                    <a:pt x="1644740" y="2980052"/>
                    <a:pt x="1642379" y="2980052"/>
                    <a:pt x="1637655" y="2980052"/>
                  </a:cubicBezTo>
                  <a:cubicBezTo>
                    <a:pt x="1621125" y="2982413"/>
                    <a:pt x="1602234" y="2994220"/>
                    <a:pt x="1588066" y="2968245"/>
                  </a:cubicBezTo>
                  <a:cubicBezTo>
                    <a:pt x="1580981" y="2954076"/>
                    <a:pt x="1564451" y="2956437"/>
                    <a:pt x="1550282" y="2965883"/>
                  </a:cubicBezTo>
                  <a:cubicBezTo>
                    <a:pt x="1550282" y="2965883"/>
                    <a:pt x="1547921" y="2968245"/>
                    <a:pt x="1547921" y="2968245"/>
                  </a:cubicBezTo>
                  <a:cubicBezTo>
                    <a:pt x="1547921" y="2968245"/>
                    <a:pt x="1550282" y="2965883"/>
                    <a:pt x="1550282" y="2965883"/>
                  </a:cubicBezTo>
                  <a:cubicBezTo>
                    <a:pt x="1562090" y="2956437"/>
                    <a:pt x="1578620" y="2954076"/>
                    <a:pt x="1588066" y="2968245"/>
                  </a:cubicBezTo>
                  <a:cubicBezTo>
                    <a:pt x="1604595" y="2994220"/>
                    <a:pt x="1621125" y="2982413"/>
                    <a:pt x="1637655" y="2980052"/>
                  </a:cubicBezTo>
                  <a:close/>
                  <a:moveTo>
                    <a:pt x="1592788" y="3050895"/>
                  </a:moveTo>
                  <a:cubicBezTo>
                    <a:pt x="1590427" y="3050895"/>
                    <a:pt x="1590427" y="3053256"/>
                    <a:pt x="1588066" y="3053256"/>
                  </a:cubicBezTo>
                  <a:cubicBezTo>
                    <a:pt x="1590427" y="3053256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ubicBezTo>
                    <a:pt x="1592788" y="3050895"/>
                    <a:pt x="1592788" y="3050895"/>
                    <a:pt x="1592788" y="3050895"/>
                  </a:cubicBezTo>
                  <a:close/>
                  <a:moveTo>
                    <a:pt x="1510138" y="2944630"/>
                  </a:moveTo>
                  <a:cubicBezTo>
                    <a:pt x="1510138" y="2944630"/>
                    <a:pt x="1510138" y="2944630"/>
                    <a:pt x="1510138" y="2944630"/>
                  </a:cubicBezTo>
                  <a:cubicBezTo>
                    <a:pt x="1500692" y="2935184"/>
                    <a:pt x="1488885" y="2942269"/>
                    <a:pt x="1479439" y="2935184"/>
                  </a:cubicBezTo>
                  <a:cubicBezTo>
                    <a:pt x="1479439" y="2935184"/>
                    <a:pt x="1479439" y="2935184"/>
                    <a:pt x="1479439" y="2935184"/>
                  </a:cubicBezTo>
                  <a:cubicBezTo>
                    <a:pt x="1488885" y="2942269"/>
                    <a:pt x="1500692" y="2935184"/>
                    <a:pt x="1510138" y="2944630"/>
                  </a:cubicBezTo>
                  <a:close/>
                  <a:moveTo>
                    <a:pt x="1484162" y="3112292"/>
                  </a:moveTo>
                  <a:cubicBezTo>
                    <a:pt x="1481801" y="3112292"/>
                    <a:pt x="1479439" y="3114653"/>
                    <a:pt x="1479439" y="3114653"/>
                  </a:cubicBezTo>
                  <a:cubicBezTo>
                    <a:pt x="1479439" y="3112292"/>
                    <a:pt x="1481801" y="3112292"/>
                    <a:pt x="1484162" y="3112292"/>
                  </a:cubicBezTo>
                  <a:cubicBezTo>
                    <a:pt x="1488885" y="3109931"/>
                    <a:pt x="1493608" y="3109931"/>
                    <a:pt x="1498331" y="3107569"/>
                  </a:cubicBezTo>
                  <a:cubicBezTo>
                    <a:pt x="1495969" y="3107569"/>
                    <a:pt x="1491247" y="3109931"/>
                    <a:pt x="1484162" y="3112292"/>
                  </a:cubicBezTo>
                  <a:close/>
                  <a:moveTo>
                    <a:pt x="1491247" y="2921016"/>
                  </a:moveTo>
                  <a:cubicBezTo>
                    <a:pt x="1486524" y="2923377"/>
                    <a:pt x="1481801" y="2928100"/>
                    <a:pt x="1477078" y="2935184"/>
                  </a:cubicBezTo>
                  <a:cubicBezTo>
                    <a:pt x="1477078" y="2935184"/>
                    <a:pt x="1477078" y="2935184"/>
                    <a:pt x="1477078" y="2935184"/>
                  </a:cubicBezTo>
                  <a:cubicBezTo>
                    <a:pt x="1481801" y="2928100"/>
                    <a:pt x="1486524" y="2923377"/>
                    <a:pt x="1491247" y="2921016"/>
                  </a:cubicBezTo>
                  <a:close/>
                  <a:moveTo>
                    <a:pt x="1540837" y="2838366"/>
                  </a:moveTo>
                  <a:cubicBezTo>
                    <a:pt x="1529030" y="2857257"/>
                    <a:pt x="1510138" y="2861980"/>
                    <a:pt x="1481801" y="2852534"/>
                  </a:cubicBezTo>
                  <a:lnTo>
                    <a:pt x="1481801" y="2852534"/>
                  </a:lnTo>
                  <a:cubicBezTo>
                    <a:pt x="1510138" y="2861980"/>
                    <a:pt x="1529030" y="2857257"/>
                    <a:pt x="1540837" y="2838366"/>
                  </a:cubicBezTo>
                  <a:close/>
                  <a:moveTo>
                    <a:pt x="1462909" y="2427476"/>
                  </a:moveTo>
                  <a:cubicBezTo>
                    <a:pt x="1465271" y="2425114"/>
                    <a:pt x="1467632" y="2422753"/>
                    <a:pt x="1467632" y="2418030"/>
                  </a:cubicBezTo>
                  <a:cubicBezTo>
                    <a:pt x="1467632" y="2422753"/>
                    <a:pt x="1465271" y="2425114"/>
                    <a:pt x="1462909" y="2427476"/>
                  </a:cubicBezTo>
                  <a:cubicBezTo>
                    <a:pt x="1458187" y="2432198"/>
                    <a:pt x="1455825" y="2436922"/>
                    <a:pt x="1458187" y="2441644"/>
                  </a:cubicBezTo>
                  <a:cubicBezTo>
                    <a:pt x="1458187" y="2436922"/>
                    <a:pt x="1458187" y="2432198"/>
                    <a:pt x="1462909" y="2427476"/>
                  </a:cubicBezTo>
                  <a:close/>
                  <a:moveTo>
                    <a:pt x="1465271" y="2415668"/>
                  </a:moveTo>
                  <a:cubicBezTo>
                    <a:pt x="1465271" y="2415668"/>
                    <a:pt x="1465271" y="2415668"/>
                    <a:pt x="1465271" y="2415668"/>
                  </a:cubicBezTo>
                  <a:lnTo>
                    <a:pt x="1465271" y="2415668"/>
                  </a:lnTo>
                  <a:cubicBezTo>
                    <a:pt x="1465271" y="2415668"/>
                    <a:pt x="1465271" y="2415668"/>
                    <a:pt x="1465271" y="2415668"/>
                  </a:cubicBezTo>
                  <a:close/>
                  <a:moveTo>
                    <a:pt x="1472355" y="2212585"/>
                  </a:moveTo>
                  <a:cubicBezTo>
                    <a:pt x="1488885" y="2188971"/>
                    <a:pt x="1493608" y="2186609"/>
                    <a:pt x="1531391" y="2196055"/>
                  </a:cubicBezTo>
                  <a:cubicBezTo>
                    <a:pt x="1533752" y="2186609"/>
                    <a:pt x="1540837" y="2179525"/>
                    <a:pt x="1536114" y="2167718"/>
                  </a:cubicBezTo>
                  <a:cubicBezTo>
                    <a:pt x="1538475" y="2177163"/>
                    <a:pt x="1533752" y="2186609"/>
                    <a:pt x="1531391" y="2196055"/>
                  </a:cubicBezTo>
                  <a:lnTo>
                    <a:pt x="1531391" y="2196055"/>
                  </a:lnTo>
                  <a:cubicBezTo>
                    <a:pt x="1493608" y="2186609"/>
                    <a:pt x="1488885" y="2188971"/>
                    <a:pt x="1472355" y="2212585"/>
                  </a:cubicBezTo>
                  <a:cubicBezTo>
                    <a:pt x="1467632" y="2219669"/>
                    <a:pt x="1465271" y="2226754"/>
                    <a:pt x="1455825" y="2229115"/>
                  </a:cubicBezTo>
                  <a:cubicBezTo>
                    <a:pt x="1455825" y="2229115"/>
                    <a:pt x="1455825" y="2229115"/>
                    <a:pt x="1455825" y="2229115"/>
                  </a:cubicBezTo>
                  <a:cubicBezTo>
                    <a:pt x="1465271" y="2226754"/>
                    <a:pt x="1467632" y="2219669"/>
                    <a:pt x="1472355" y="2212585"/>
                  </a:cubicBezTo>
                  <a:close/>
                  <a:moveTo>
                    <a:pt x="1427488" y="2122851"/>
                  </a:moveTo>
                  <a:cubicBezTo>
                    <a:pt x="1425126" y="2120489"/>
                    <a:pt x="1425126" y="2120489"/>
                    <a:pt x="1425126" y="2120489"/>
                  </a:cubicBezTo>
                  <a:cubicBezTo>
                    <a:pt x="1425126" y="2120489"/>
                    <a:pt x="1425126" y="2120489"/>
                    <a:pt x="1427488" y="2122851"/>
                  </a:cubicBezTo>
                  <a:cubicBezTo>
                    <a:pt x="1436934" y="2129935"/>
                    <a:pt x="1446379" y="2125212"/>
                    <a:pt x="1453464" y="2118128"/>
                  </a:cubicBezTo>
                  <a:cubicBezTo>
                    <a:pt x="1458187" y="2113405"/>
                    <a:pt x="1465271" y="2108682"/>
                    <a:pt x="1469994" y="2103959"/>
                  </a:cubicBezTo>
                  <a:cubicBezTo>
                    <a:pt x="1472355" y="2103959"/>
                    <a:pt x="1472355" y="2106320"/>
                    <a:pt x="1472355" y="2108682"/>
                  </a:cubicBezTo>
                  <a:cubicBezTo>
                    <a:pt x="1472355" y="2106320"/>
                    <a:pt x="1469994" y="2106320"/>
                    <a:pt x="1469994" y="2103959"/>
                  </a:cubicBezTo>
                  <a:cubicBezTo>
                    <a:pt x="1465271" y="2108682"/>
                    <a:pt x="1460548" y="2113405"/>
                    <a:pt x="1453464" y="2118128"/>
                  </a:cubicBezTo>
                  <a:cubicBezTo>
                    <a:pt x="1446379" y="2122851"/>
                    <a:pt x="1436934" y="2129935"/>
                    <a:pt x="1427488" y="2122851"/>
                  </a:cubicBezTo>
                  <a:close/>
                  <a:moveTo>
                    <a:pt x="1434572" y="2063815"/>
                  </a:moveTo>
                  <a:cubicBezTo>
                    <a:pt x="1436934" y="2066176"/>
                    <a:pt x="1439295" y="2070899"/>
                    <a:pt x="1439295" y="2073260"/>
                  </a:cubicBezTo>
                  <a:cubicBezTo>
                    <a:pt x="1436934" y="2070899"/>
                    <a:pt x="1436934" y="2068537"/>
                    <a:pt x="1434572" y="2063815"/>
                  </a:cubicBezTo>
                  <a:cubicBezTo>
                    <a:pt x="1432211" y="2061453"/>
                    <a:pt x="1432211" y="2061453"/>
                    <a:pt x="1432211" y="2059092"/>
                  </a:cubicBezTo>
                  <a:cubicBezTo>
                    <a:pt x="1432211" y="2061453"/>
                    <a:pt x="1432211" y="2063815"/>
                    <a:pt x="1434572" y="2063815"/>
                  </a:cubicBezTo>
                  <a:close/>
                  <a:moveTo>
                    <a:pt x="1481801" y="1846562"/>
                  </a:moveTo>
                  <a:cubicBezTo>
                    <a:pt x="1486524" y="1851285"/>
                    <a:pt x="1488885" y="1858370"/>
                    <a:pt x="1488885" y="1863093"/>
                  </a:cubicBezTo>
                  <a:cubicBezTo>
                    <a:pt x="1488885" y="1858370"/>
                    <a:pt x="1486524" y="1853647"/>
                    <a:pt x="1481801" y="1846562"/>
                  </a:cubicBezTo>
                  <a:cubicBezTo>
                    <a:pt x="1474717" y="1856008"/>
                    <a:pt x="1467632" y="1863093"/>
                    <a:pt x="1467632" y="1874900"/>
                  </a:cubicBezTo>
                  <a:cubicBezTo>
                    <a:pt x="1467632" y="1863093"/>
                    <a:pt x="1474717" y="1856008"/>
                    <a:pt x="1481801" y="1846562"/>
                  </a:cubicBezTo>
                  <a:close/>
                  <a:moveTo>
                    <a:pt x="1505415" y="1929213"/>
                  </a:moveTo>
                  <a:cubicBezTo>
                    <a:pt x="1505415" y="1926851"/>
                    <a:pt x="1507777" y="1922128"/>
                    <a:pt x="1507777" y="1917405"/>
                  </a:cubicBezTo>
                  <a:cubicBezTo>
                    <a:pt x="1507777" y="1922128"/>
                    <a:pt x="1505415" y="1926851"/>
                    <a:pt x="1505415" y="1929213"/>
                  </a:cubicBezTo>
                  <a:cubicBezTo>
                    <a:pt x="1503054" y="1938658"/>
                    <a:pt x="1503054" y="1945743"/>
                    <a:pt x="1507777" y="1950466"/>
                  </a:cubicBezTo>
                  <a:cubicBezTo>
                    <a:pt x="1503054" y="1945743"/>
                    <a:pt x="1503054" y="1938658"/>
                    <a:pt x="1505415" y="1929213"/>
                  </a:cubicBezTo>
                  <a:close/>
                  <a:moveTo>
                    <a:pt x="1658909" y="2026031"/>
                  </a:moveTo>
                  <a:lnTo>
                    <a:pt x="1658909" y="2026031"/>
                  </a:lnTo>
                  <a:lnTo>
                    <a:pt x="1658909" y="2026031"/>
                  </a:lnTo>
                  <a:cubicBezTo>
                    <a:pt x="1630571" y="2018947"/>
                    <a:pt x="1623487" y="2044923"/>
                    <a:pt x="1609318" y="2054369"/>
                  </a:cubicBezTo>
                  <a:cubicBezTo>
                    <a:pt x="1606957" y="2056730"/>
                    <a:pt x="1604595" y="2059092"/>
                    <a:pt x="1604595" y="2061453"/>
                  </a:cubicBezTo>
                  <a:cubicBezTo>
                    <a:pt x="1604595" y="2059092"/>
                    <a:pt x="1604595" y="2056730"/>
                    <a:pt x="1609318" y="2054369"/>
                  </a:cubicBezTo>
                  <a:cubicBezTo>
                    <a:pt x="1623487" y="2044923"/>
                    <a:pt x="1630571" y="2021309"/>
                    <a:pt x="1658909" y="2026031"/>
                  </a:cubicBezTo>
                  <a:cubicBezTo>
                    <a:pt x="1658909" y="2026031"/>
                    <a:pt x="1658909" y="2026031"/>
                    <a:pt x="1658909" y="2026031"/>
                  </a:cubicBezTo>
                  <a:close/>
                  <a:moveTo>
                    <a:pt x="1642379" y="2068537"/>
                  </a:moveTo>
                  <a:cubicBezTo>
                    <a:pt x="1642379" y="2066176"/>
                    <a:pt x="1642379" y="2063815"/>
                    <a:pt x="1642379" y="2061453"/>
                  </a:cubicBezTo>
                  <a:cubicBezTo>
                    <a:pt x="1642379" y="2063815"/>
                    <a:pt x="1642379" y="2066176"/>
                    <a:pt x="1642379" y="2068537"/>
                  </a:cubicBezTo>
                  <a:cubicBezTo>
                    <a:pt x="1654186" y="2059092"/>
                    <a:pt x="1668354" y="2056730"/>
                    <a:pt x="1670716" y="2047284"/>
                  </a:cubicBezTo>
                  <a:cubicBezTo>
                    <a:pt x="1668354" y="2056730"/>
                    <a:pt x="1651824" y="2059092"/>
                    <a:pt x="1642379" y="2068537"/>
                  </a:cubicBezTo>
                  <a:close/>
                  <a:moveTo>
                    <a:pt x="1590427" y="2153549"/>
                  </a:moveTo>
                  <a:cubicBezTo>
                    <a:pt x="1585704" y="2151188"/>
                    <a:pt x="1583343" y="2148826"/>
                    <a:pt x="1583343" y="2146465"/>
                  </a:cubicBezTo>
                  <a:cubicBezTo>
                    <a:pt x="1583343" y="2148826"/>
                    <a:pt x="1585704" y="2151188"/>
                    <a:pt x="1590427" y="2153549"/>
                  </a:cubicBezTo>
                  <a:cubicBezTo>
                    <a:pt x="1602234" y="2158272"/>
                    <a:pt x="1609318" y="2151188"/>
                    <a:pt x="1614041" y="2146465"/>
                  </a:cubicBezTo>
                  <a:cubicBezTo>
                    <a:pt x="1630571" y="2132296"/>
                    <a:pt x="1632933" y="2118128"/>
                    <a:pt x="1623487" y="2096875"/>
                  </a:cubicBezTo>
                  <a:cubicBezTo>
                    <a:pt x="1632933" y="2118128"/>
                    <a:pt x="1630571" y="2132296"/>
                    <a:pt x="1614041" y="2146465"/>
                  </a:cubicBezTo>
                  <a:cubicBezTo>
                    <a:pt x="1606957" y="2151188"/>
                    <a:pt x="1599873" y="2158272"/>
                    <a:pt x="1590427" y="2153549"/>
                  </a:cubicBezTo>
                  <a:close/>
                  <a:moveTo>
                    <a:pt x="1552644" y="2273982"/>
                  </a:moveTo>
                  <a:cubicBezTo>
                    <a:pt x="1543198" y="2288151"/>
                    <a:pt x="1531391" y="2281067"/>
                    <a:pt x="1519584" y="2273982"/>
                  </a:cubicBezTo>
                  <a:cubicBezTo>
                    <a:pt x="1517222" y="2271621"/>
                    <a:pt x="1514861" y="2269259"/>
                    <a:pt x="1512499" y="2266898"/>
                  </a:cubicBezTo>
                  <a:cubicBezTo>
                    <a:pt x="1514861" y="2269259"/>
                    <a:pt x="1514861" y="2271621"/>
                    <a:pt x="1519584" y="2273982"/>
                  </a:cubicBezTo>
                  <a:cubicBezTo>
                    <a:pt x="1531391" y="2281067"/>
                    <a:pt x="1545560" y="2285789"/>
                    <a:pt x="1552644" y="2273982"/>
                  </a:cubicBezTo>
                  <a:cubicBezTo>
                    <a:pt x="1564451" y="2257452"/>
                    <a:pt x="1578620" y="2264537"/>
                    <a:pt x="1592788" y="2269259"/>
                  </a:cubicBezTo>
                  <a:cubicBezTo>
                    <a:pt x="1616403" y="2278705"/>
                    <a:pt x="1635294" y="2290512"/>
                    <a:pt x="1647101" y="2314127"/>
                  </a:cubicBezTo>
                  <a:cubicBezTo>
                    <a:pt x="1654186" y="2328295"/>
                    <a:pt x="1661270" y="2344825"/>
                    <a:pt x="1680161" y="2351910"/>
                  </a:cubicBezTo>
                  <a:cubicBezTo>
                    <a:pt x="1680161" y="2351910"/>
                    <a:pt x="1680161" y="2351910"/>
                    <a:pt x="1680161" y="2351910"/>
                  </a:cubicBezTo>
                  <a:cubicBezTo>
                    <a:pt x="1661270" y="2344825"/>
                    <a:pt x="1654186" y="2328295"/>
                    <a:pt x="1647101" y="2314127"/>
                  </a:cubicBezTo>
                  <a:cubicBezTo>
                    <a:pt x="1635294" y="2290512"/>
                    <a:pt x="1616403" y="2278705"/>
                    <a:pt x="1592788" y="2269259"/>
                  </a:cubicBezTo>
                  <a:cubicBezTo>
                    <a:pt x="1578620" y="2262175"/>
                    <a:pt x="1564451" y="2257452"/>
                    <a:pt x="1552644" y="2273982"/>
                  </a:cubicBezTo>
                  <a:close/>
                  <a:moveTo>
                    <a:pt x="1630571" y="2824197"/>
                  </a:moveTo>
                  <a:cubicBezTo>
                    <a:pt x="1630571" y="2819474"/>
                    <a:pt x="1625848" y="2814751"/>
                    <a:pt x="1611680" y="2812390"/>
                  </a:cubicBezTo>
                  <a:cubicBezTo>
                    <a:pt x="1599873" y="2810028"/>
                    <a:pt x="1595150" y="2805305"/>
                    <a:pt x="1595150" y="2798221"/>
                  </a:cubicBezTo>
                  <a:cubicBezTo>
                    <a:pt x="1595150" y="2805305"/>
                    <a:pt x="1599873" y="2810028"/>
                    <a:pt x="1611680" y="2812390"/>
                  </a:cubicBezTo>
                  <a:cubicBezTo>
                    <a:pt x="1625848" y="2814751"/>
                    <a:pt x="1630571" y="2819474"/>
                    <a:pt x="1630571" y="2824197"/>
                  </a:cubicBezTo>
                  <a:close/>
                  <a:moveTo>
                    <a:pt x="1597511" y="2921016"/>
                  </a:moveTo>
                  <a:cubicBezTo>
                    <a:pt x="1597511" y="2923377"/>
                    <a:pt x="1597511" y="2923377"/>
                    <a:pt x="1595150" y="2923377"/>
                  </a:cubicBezTo>
                  <a:cubicBezTo>
                    <a:pt x="1597511" y="2923377"/>
                    <a:pt x="1597511" y="2921016"/>
                    <a:pt x="1597511" y="2921016"/>
                  </a:cubicBezTo>
                  <a:cubicBezTo>
                    <a:pt x="1599873" y="2904486"/>
                    <a:pt x="1606957" y="2895040"/>
                    <a:pt x="1618764" y="2890317"/>
                  </a:cubicBezTo>
                  <a:cubicBezTo>
                    <a:pt x="1609318" y="2895040"/>
                    <a:pt x="1599873" y="2904486"/>
                    <a:pt x="1597511" y="2921016"/>
                  </a:cubicBezTo>
                  <a:close/>
                  <a:moveTo>
                    <a:pt x="1630571" y="2477066"/>
                  </a:moveTo>
                  <a:cubicBezTo>
                    <a:pt x="1583343" y="2503041"/>
                    <a:pt x="1526668" y="2521933"/>
                    <a:pt x="1486524" y="2554993"/>
                  </a:cubicBezTo>
                  <a:cubicBezTo>
                    <a:pt x="1526668" y="2519572"/>
                    <a:pt x="1580981" y="2503041"/>
                    <a:pt x="1630571" y="2477066"/>
                  </a:cubicBezTo>
                  <a:close/>
                  <a:moveTo>
                    <a:pt x="1543198" y="2585692"/>
                  </a:moveTo>
                  <a:cubicBezTo>
                    <a:pt x="1540837" y="2580969"/>
                    <a:pt x="1538475" y="2576246"/>
                    <a:pt x="1540837" y="2571523"/>
                  </a:cubicBezTo>
                  <a:cubicBezTo>
                    <a:pt x="1538475" y="2573885"/>
                    <a:pt x="1538475" y="2578608"/>
                    <a:pt x="1543198" y="2585692"/>
                  </a:cubicBezTo>
                  <a:cubicBezTo>
                    <a:pt x="1547921" y="2592776"/>
                    <a:pt x="1550282" y="2599860"/>
                    <a:pt x="1550282" y="2606945"/>
                  </a:cubicBezTo>
                  <a:cubicBezTo>
                    <a:pt x="1550282" y="2599860"/>
                    <a:pt x="1547921" y="2592776"/>
                    <a:pt x="1543198" y="2585692"/>
                  </a:cubicBezTo>
                  <a:close/>
                  <a:moveTo>
                    <a:pt x="1517222" y="2245645"/>
                  </a:moveTo>
                  <a:cubicBezTo>
                    <a:pt x="1529030" y="2236199"/>
                    <a:pt x="1531391" y="2222031"/>
                    <a:pt x="1538475" y="2207862"/>
                  </a:cubicBezTo>
                  <a:cubicBezTo>
                    <a:pt x="1533752" y="2222031"/>
                    <a:pt x="1529030" y="2236199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ubicBezTo>
                    <a:pt x="1517222" y="2245645"/>
                    <a:pt x="1517222" y="2245645"/>
                    <a:pt x="1517222" y="2245645"/>
                  </a:cubicBezTo>
                  <a:close/>
                  <a:moveTo>
                    <a:pt x="1580981" y="2106320"/>
                  </a:moveTo>
                  <a:cubicBezTo>
                    <a:pt x="1578620" y="2099236"/>
                    <a:pt x="1573897" y="2092152"/>
                    <a:pt x="1564451" y="2092152"/>
                  </a:cubicBezTo>
                  <a:cubicBezTo>
                    <a:pt x="1540837" y="2092152"/>
                    <a:pt x="1521945" y="2115766"/>
                    <a:pt x="1524307" y="2137019"/>
                  </a:cubicBezTo>
                  <a:cubicBezTo>
                    <a:pt x="1524307" y="2115766"/>
                    <a:pt x="1540837" y="2092152"/>
                    <a:pt x="1564451" y="2092152"/>
                  </a:cubicBezTo>
                  <a:cubicBezTo>
                    <a:pt x="1573897" y="2092152"/>
                    <a:pt x="1578620" y="2096875"/>
                    <a:pt x="1580981" y="2106320"/>
                  </a:cubicBezTo>
                  <a:cubicBezTo>
                    <a:pt x="1580981" y="2106320"/>
                    <a:pt x="1580981" y="2106320"/>
                    <a:pt x="1580981" y="2106320"/>
                  </a:cubicBezTo>
                  <a:close/>
                  <a:moveTo>
                    <a:pt x="1472355" y="2495957"/>
                  </a:moveTo>
                  <a:cubicBezTo>
                    <a:pt x="1477078" y="2488873"/>
                    <a:pt x="1481801" y="2486511"/>
                    <a:pt x="1498331" y="2491234"/>
                  </a:cubicBezTo>
                  <a:cubicBezTo>
                    <a:pt x="1505415" y="2493596"/>
                    <a:pt x="1507777" y="2486511"/>
                    <a:pt x="1510138" y="2479427"/>
                  </a:cubicBezTo>
                  <a:cubicBezTo>
                    <a:pt x="1510138" y="2474704"/>
                    <a:pt x="1510138" y="2472343"/>
                    <a:pt x="1510138" y="2467620"/>
                  </a:cubicBezTo>
                  <a:cubicBezTo>
                    <a:pt x="1512499" y="2469982"/>
                    <a:pt x="1512499" y="2474704"/>
                    <a:pt x="1510138" y="2479427"/>
                  </a:cubicBezTo>
                  <a:cubicBezTo>
                    <a:pt x="1507777" y="2484150"/>
                    <a:pt x="1505415" y="2493596"/>
                    <a:pt x="1498331" y="2491234"/>
                  </a:cubicBezTo>
                  <a:cubicBezTo>
                    <a:pt x="1481801" y="2486511"/>
                    <a:pt x="1474717" y="2491234"/>
                    <a:pt x="1472355" y="2495957"/>
                  </a:cubicBezTo>
                  <a:close/>
                  <a:moveTo>
                    <a:pt x="1529030" y="3107569"/>
                  </a:moveTo>
                  <a:lnTo>
                    <a:pt x="1529030" y="3107569"/>
                  </a:lnTo>
                  <a:cubicBezTo>
                    <a:pt x="1531391" y="3109931"/>
                    <a:pt x="1533752" y="3112292"/>
                    <a:pt x="1536114" y="3112292"/>
                  </a:cubicBezTo>
                  <a:cubicBezTo>
                    <a:pt x="1531391" y="3112292"/>
                    <a:pt x="1529030" y="3109931"/>
                    <a:pt x="1529030" y="3107569"/>
                  </a:cubicBezTo>
                  <a:cubicBezTo>
                    <a:pt x="1529030" y="3107569"/>
                    <a:pt x="1529030" y="3107569"/>
                    <a:pt x="1529030" y="3107569"/>
                  </a:cubicBezTo>
                  <a:close/>
                  <a:moveTo>
                    <a:pt x="1533752" y="3102846"/>
                  </a:moveTo>
                  <a:lnTo>
                    <a:pt x="1533752" y="3102846"/>
                  </a:lnTo>
                  <a:cubicBezTo>
                    <a:pt x="1533752" y="3102846"/>
                    <a:pt x="1531391" y="3102846"/>
                    <a:pt x="1533752" y="3102846"/>
                  </a:cubicBezTo>
                  <a:cubicBezTo>
                    <a:pt x="1531391" y="3102846"/>
                    <a:pt x="1533752" y="3102846"/>
                    <a:pt x="1533752" y="3102846"/>
                  </a:cubicBezTo>
                  <a:close/>
                  <a:moveTo>
                    <a:pt x="1536114" y="3053256"/>
                  </a:moveTo>
                  <a:cubicBezTo>
                    <a:pt x="1538475" y="3050895"/>
                    <a:pt x="1540837" y="3048533"/>
                    <a:pt x="1543198" y="3048533"/>
                  </a:cubicBezTo>
                  <a:cubicBezTo>
                    <a:pt x="1540837" y="3048533"/>
                    <a:pt x="1538475" y="3050895"/>
                    <a:pt x="1536114" y="3053256"/>
                  </a:cubicBezTo>
                  <a:cubicBezTo>
                    <a:pt x="1536114" y="3053256"/>
                    <a:pt x="1533752" y="3055618"/>
                    <a:pt x="1533752" y="3055618"/>
                  </a:cubicBezTo>
                  <a:cubicBezTo>
                    <a:pt x="1533752" y="3055618"/>
                    <a:pt x="1536114" y="3053256"/>
                    <a:pt x="1536114" y="3053256"/>
                  </a:cubicBezTo>
                  <a:close/>
                  <a:moveTo>
                    <a:pt x="1592788" y="2715571"/>
                  </a:moveTo>
                  <a:cubicBezTo>
                    <a:pt x="1609318" y="2732101"/>
                    <a:pt x="1616403" y="2741547"/>
                    <a:pt x="1616403" y="2748631"/>
                  </a:cubicBezTo>
                  <a:cubicBezTo>
                    <a:pt x="1616403" y="2739185"/>
                    <a:pt x="1609318" y="2732101"/>
                    <a:pt x="1592788" y="2715571"/>
                  </a:cubicBezTo>
                  <a:cubicBezTo>
                    <a:pt x="1578620" y="2699041"/>
                    <a:pt x="1571536" y="2677788"/>
                    <a:pt x="1540837" y="2670704"/>
                  </a:cubicBezTo>
                  <a:cubicBezTo>
                    <a:pt x="1533752" y="2668342"/>
                    <a:pt x="1529030" y="2661258"/>
                    <a:pt x="1529030" y="2651812"/>
                  </a:cubicBezTo>
                  <a:cubicBezTo>
                    <a:pt x="1529030" y="2661258"/>
                    <a:pt x="1533752" y="2668342"/>
                    <a:pt x="1540837" y="2670704"/>
                  </a:cubicBezTo>
                  <a:cubicBezTo>
                    <a:pt x="1571536" y="2675426"/>
                    <a:pt x="1578620" y="2699041"/>
                    <a:pt x="1592788" y="2715571"/>
                  </a:cubicBezTo>
                  <a:close/>
                  <a:moveTo>
                    <a:pt x="1583343" y="2852534"/>
                  </a:moveTo>
                  <a:cubicBezTo>
                    <a:pt x="1580981" y="2854896"/>
                    <a:pt x="1578620" y="2857257"/>
                    <a:pt x="1578620" y="2861980"/>
                  </a:cubicBezTo>
                  <a:cubicBezTo>
                    <a:pt x="1578620" y="2857257"/>
                    <a:pt x="1578620" y="2854896"/>
                    <a:pt x="1583343" y="2852534"/>
                  </a:cubicBezTo>
                  <a:cubicBezTo>
                    <a:pt x="1585704" y="2850173"/>
                    <a:pt x="1588066" y="2847811"/>
                    <a:pt x="1590427" y="2843088"/>
                  </a:cubicBezTo>
                  <a:cubicBezTo>
                    <a:pt x="1588066" y="2845450"/>
                    <a:pt x="1585704" y="2850173"/>
                    <a:pt x="1583343" y="2852534"/>
                  </a:cubicBezTo>
                  <a:close/>
                  <a:moveTo>
                    <a:pt x="1602234" y="3105208"/>
                  </a:moveTo>
                  <a:cubicBezTo>
                    <a:pt x="1604595" y="3102846"/>
                    <a:pt x="1609318" y="3100485"/>
                    <a:pt x="1611680" y="3095762"/>
                  </a:cubicBezTo>
                  <a:lnTo>
                    <a:pt x="1611680" y="3095762"/>
                  </a:lnTo>
                  <a:cubicBezTo>
                    <a:pt x="1609318" y="3100485"/>
                    <a:pt x="1604595" y="3102846"/>
                    <a:pt x="1602234" y="3105208"/>
                  </a:cubicBezTo>
                  <a:close/>
                  <a:moveTo>
                    <a:pt x="1717944" y="2939907"/>
                  </a:moveTo>
                  <a:cubicBezTo>
                    <a:pt x="1717944" y="2939907"/>
                    <a:pt x="1717944" y="2939907"/>
                    <a:pt x="1717944" y="2939907"/>
                  </a:cubicBezTo>
                  <a:cubicBezTo>
                    <a:pt x="1701414" y="2935184"/>
                    <a:pt x="1701414" y="2913931"/>
                    <a:pt x="1684884" y="2918654"/>
                  </a:cubicBezTo>
                  <a:cubicBezTo>
                    <a:pt x="1684884" y="2918654"/>
                    <a:pt x="1684884" y="2918654"/>
                    <a:pt x="1684884" y="2918654"/>
                  </a:cubicBezTo>
                  <a:cubicBezTo>
                    <a:pt x="1701414" y="2913931"/>
                    <a:pt x="1701414" y="2935184"/>
                    <a:pt x="1717944" y="2939907"/>
                  </a:cubicBezTo>
                  <a:close/>
                  <a:moveTo>
                    <a:pt x="1708498" y="2670704"/>
                  </a:moveTo>
                  <a:cubicBezTo>
                    <a:pt x="1701414" y="2665981"/>
                    <a:pt x="1689607" y="2663619"/>
                    <a:pt x="1689607" y="2649451"/>
                  </a:cubicBezTo>
                  <a:cubicBezTo>
                    <a:pt x="1694330" y="2647089"/>
                    <a:pt x="1701414" y="2642366"/>
                    <a:pt x="1708498" y="2640005"/>
                  </a:cubicBezTo>
                  <a:cubicBezTo>
                    <a:pt x="1701414" y="2642366"/>
                    <a:pt x="1694330" y="2647089"/>
                    <a:pt x="1689607" y="2649451"/>
                  </a:cubicBezTo>
                  <a:cubicBezTo>
                    <a:pt x="1687246" y="2663619"/>
                    <a:pt x="1701414" y="2665981"/>
                    <a:pt x="1708498" y="2670704"/>
                  </a:cubicBezTo>
                  <a:cubicBezTo>
                    <a:pt x="1736836" y="2691956"/>
                    <a:pt x="1736836" y="2691956"/>
                    <a:pt x="1720306" y="2722655"/>
                  </a:cubicBezTo>
                  <a:cubicBezTo>
                    <a:pt x="1715583" y="2732101"/>
                    <a:pt x="1713222" y="2741547"/>
                    <a:pt x="1720306" y="2750992"/>
                  </a:cubicBezTo>
                  <a:cubicBezTo>
                    <a:pt x="1727390" y="2765161"/>
                    <a:pt x="1722667" y="2779330"/>
                    <a:pt x="1722667" y="2793498"/>
                  </a:cubicBezTo>
                  <a:cubicBezTo>
                    <a:pt x="1720306" y="2836004"/>
                    <a:pt x="1682523" y="2847811"/>
                    <a:pt x="1654186" y="2869064"/>
                  </a:cubicBezTo>
                  <a:cubicBezTo>
                    <a:pt x="1647101" y="2873787"/>
                    <a:pt x="1640017" y="2878510"/>
                    <a:pt x="1632933" y="2880871"/>
                  </a:cubicBezTo>
                  <a:cubicBezTo>
                    <a:pt x="1640017" y="2876148"/>
                    <a:pt x="1647101" y="2873787"/>
                    <a:pt x="1654186" y="2869064"/>
                  </a:cubicBezTo>
                  <a:cubicBezTo>
                    <a:pt x="1682523" y="2847811"/>
                    <a:pt x="1720306" y="2836004"/>
                    <a:pt x="1722667" y="2793498"/>
                  </a:cubicBezTo>
                  <a:cubicBezTo>
                    <a:pt x="1722667" y="2779330"/>
                    <a:pt x="1727390" y="2765161"/>
                    <a:pt x="1720306" y="2750992"/>
                  </a:cubicBezTo>
                  <a:cubicBezTo>
                    <a:pt x="1715583" y="2739185"/>
                    <a:pt x="1715583" y="2732101"/>
                    <a:pt x="1720306" y="2722655"/>
                  </a:cubicBezTo>
                  <a:cubicBezTo>
                    <a:pt x="1736836" y="2694318"/>
                    <a:pt x="1736836" y="2694318"/>
                    <a:pt x="1708498" y="2670704"/>
                  </a:cubicBezTo>
                  <a:close/>
                  <a:moveTo>
                    <a:pt x="1699053" y="2569162"/>
                  </a:moveTo>
                  <a:cubicBezTo>
                    <a:pt x="1701414" y="2573885"/>
                    <a:pt x="1701414" y="2578608"/>
                    <a:pt x="1701414" y="2583330"/>
                  </a:cubicBezTo>
                  <a:cubicBezTo>
                    <a:pt x="1701414" y="2578608"/>
                    <a:pt x="1699053" y="2573885"/>
                    <a:pt x="1699053" y="2569162"/>
                  </a:cubicBezTo>
                  <a:cubicBezTo>
                    <a:pt x="1696691" y="2564439"/>
                    <a:pt x="1696691" y="2562077"/>
                    <a:pt x="1696691" y="2557355"/>
                  </a:cubicBezTo>
                  <a:cubicBezTo>
                    <a:pt x="1696691" y="2562077"/>
                    <a:pt x="1696691" y="2566801"/>
                    <a:pt x="1699053" y="2569162"/>
                  </a:cubicBezTo>
                  <a:close/>
                  <a:moveTo>
                    <a:pt x="1741559" y="2351910"/>
                  </a:moveTo>
                  <a:cubicBezTo>
                    <a:pt x="1741559" y="2351910"/>
                    <a:pt x="1741559" y="2351910"/>
                    <a:pt x="1741559" y="2351910"/>
                  </a:cubicBezTo>
                  <a:cubicBezTo>
                    <a:pt x="1739197" y="2321211"/>
                    <a:pt x="1727390" y="2302320"/>
                    <a:pt x="1696691" y="2295235"/>
                  </a:cubicBezTo>
                  <a:cubicBezTo>
                    <a:pt x="1687246" y="2292874"/>
                    <a:pt x="1682523" y="2297597"/>
                    <a:pt x="1677800" y="2304681"/>
                  </a:cubicBezTo>
                  <a:cubicBezTo>
                    <a:pt x="1675439" y="2302320"/>
                    <a:pt x="1673077" y="2297597"/>
                    <a:pt x="1673077" y="2295235"/>
                  </a:cubicBezTo>
                  <a:cubicBezTo>
                    <a:pt x="1673077" y="2297597"/>
                    <a:pt x="1675439" y="2302320"/>
                    <a:pt x="1677800" y="2304681"/>
                  </a:cubicBezTo>
                  <a:cubicBezTo>
                    <a:pt x="1682523" y="2297597"/>
                    <a:pt x="1687246" y="2292874"/>
                    <a:pt x="1696691" y="2295235"/>
                  </a:cubicBezTo>
                  <a:cubicBezTo>
                    <a:pt x="1729752" y="2302320"/>
                    <a:pt x="1741559" y="2321211"/>
                    <a:pt x="1741559" y="2351910"/>
                  </a:cubicBezTo>
                  <a:close/>
                  <a:moveTo>
                    <a:pt x="1677800" y="2222031"/>
                  </a:moveTo>
                  <a:lnTo>
                    <a:pt x="1677800" y="2222031"/>
                  </a:lnTo>
                  <a:cubicBezTo>
                    <a:pt x="1689607" y="2226754"/>
                    <a:pt x="1699053" y="2229115"/>
                    <a:pt x="1710860" y="2233838"/>
                  </a:cubicBezTo>
                  <a:cubicBezTo>
                    <a:pt x="1713222" y="2236199"/>
                    <a:pt x="1713222" y="2238561"/>
                    <a:pt x="1715583" y="2240922"/>
                  </a:cubicBezTo>
                  <a:cubicBezTo>
                    <a:pt x="1715583" y="2238561"/>
                    <a:pt x="1713222" y="2236199"/>
                    <a:pt x="1710860" y="2233838"/>
                  </a:cubicBezTo>
                  <a:lnTo>
                    <a:pt x="1710860" y="2233838"/>
                  </a:lnTo>
                  <a:cubicBezTo>
                    <a:pt x="1699053" y="2231477"/>
                    <a:pt x="1689607" y="2226754"/>
                    <a:pt x="1677800" y="2222031"/>
                  </a:cubicBezTo>
                  <a:close/>
                  <a:moveTo>
                    <a:pt x="1696691" y="2052007"/>
                  </a:moveTo>
                  <a:cubicBezTo>
                    <a:pt x="1699053" y="2068537"/>
                    <a:pt x="1708498" y="2075622"/>
                    <a:pt x="1720306" y="2080345"/>
                  </a:cubicBezTo>
                  <a:cubicBezTo>
                    <a:pt x="1708498" y="2075622"/>
                    <a:pt x="1696691" y="2068537"/>
                    <a:pt x="1696691" y="2052007"/>
                  </a:cubicBezTo>
                  <a:cubicBezTo>
                    <a:pt x="1694330" y="2035477"/>
                    <a:pt x="1694330" y="2023670"/>
                    <a:pt x="1694330" y="2016586"/>
                  </a:cubicBezTo>
                  <a:cubicBezTo>
                    <a:pt x="1694330" y="2023670"/>
                    <a:pt x="1694330" y="2035477"/>
                    <a:pt x="1696691" y="2052007"/>
                  </a:cubicBezTo>
                  <a:close/>
                  <a:moveTo>
                    <a:pt x="1708498" y="2262175"/>
                  </a:moveTo>
                  <a:lnTo>
                    <a:pt x="1708498" y="2262175"/>
                  </a:lnTo>
                  <a:cubicBezTo>
                    <a:pt x="1708498" y="2262175"/>
                    <a:pt x="1708498" y="2262175"/>
                    <a:pt x="1708498" y="2262175"/>
                  </a:cubicBezTo>
                  <a:cubicBezTo>
                    <a:pt x="1710860" y="2259814"/>
                    <a:pt x="1710860" y="2255091"/>
                    <a:pt x="1713222" y="2252730"/>
                  </a:cubicBezTo>
                  <a:cubicBezTo>
                    <a:pt x="1710860" y="2255091"/>
                    <a:pt x="1710860" y="2257452"/>
                    <a:pt x="1708498" y="2262175"/>
                  </a:cubicBezTo>
                  <a:close/>
                  <a:moveTo>
                    <a:pt x="1677800" y="2285789"/>
                  </a:moveTo>
                  <a:cubicBezTo>
                    <a:pt x="1677800" y="2285789"/>
                    <a:pt x="1677800" y="2285789"/>
                    <a:pt x="1677800" y="2285789"/>
                  </a:cubicBezTo>
                  <a:cubicBezTo>
                    <a:pt x="1677800" y="2285789"/>
                    <a:pt x="1677800" y="2283428"/>
                    <a:pt x="1677800" y="2285789"/>
                  </a:cubicBezTo>
                  <a:cubicBezTo>
                    <a:pt x="1677800" y="2283428"/>
                    <a:pt x="1677800" y="2285789"/>
                    <a:pt x="1677800" y="2285789"/>
                  </a:cubicBezTo>
                  <a:close/>
                  <a:moveTo>
                    <a:pt x="1729752" y="2085067"/>
                  </a:move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29752" y="2085067"/>
                    <a:pt x="1729752" y="2085067"/>
                    <a:pt x="1729752" y="2085067"/>
                  </a:cubicBezTo>
                  <a:cubicBezTo>
                    <a:pt x="1732113" y="2077983"/>
                    <a:pt x="1732113" y="2070899"/>
                    <a:pt x="1727390" y="2063815"/>
                  </a:cubicBezTo>
                  <a:cubicBezTo>
                    <a:pt x="1725029" y="2061453"/>
                    <a:pt x="1725029" y="2059092"/>
                    <a:pt x="1725029" y="2056730"/>
                  </a:cubicBezTo>
                  <a:cubicBezTo>
                    <a:pt x="1725029" y="2059092"/>
                    <a:pt x="1727390" y="2061453"/>
                    <a:pt x="1727390" y="2063815"/>
                  </a:cubicBezTo>
                  <a:cubicBezTo>
                    <a:pt x="1732113" y="2070899"/>
                    <a:pt x="1732113" y="2077983"/>
                    <a:pt x="1729752" y="2085067"/>
                  </a:cubicBezTo>
                  <a:close/>
                  <a:moveTo>
                    <a:pt x="1743920" y="2222031"/>
                  </a:moveTo>
                  <a:cubicBezTo>
                    <a:pt x="1743920" y="2214946"/>
                    <a:pt x="1741559" y="2207862"/>
                    <a:pt x="1736836" y="2198416"/>
                  </a:cubicBezTo>
                  <a:cubicBezTo>
                    <a:pt x="1736836" y="2198416"/>
                    <a:pt x="1736836" y="2198416"/>
                    <a:pt x="1736836" y="2198416"/>
                  </a:cubicBezTo>
                  <a:cubicBezTo>
                    <a:pt x="1741559" y="2205501"/>
                    <a:pt x="1741559" y="2212585"/>
                    <a:pt x="1743920" y="2222031"/>
                  </a:cubicBezTo>
                  <a:close/>
                  <a:moveTo>
                    <a:pt x="1727390" y="1787527"/>
                  </a:moveTo>
                  <a:cubicBezTo>
                    <a:pt x="1734474" y="1792250"/>
                    <a:pt x="1743920" y="1794611"/>
                    <a:pt x="1748643" y="1799334"/>
                  </a:cubicBezTo>
                  <a:cubicBezTo>
                    <a:pt x="1743920" y="1792250"/>
                    <a:pt x="1736836" y="1789888"/>
                    <a:pt x="1727390" y="1787527"/>
                  </a:cubicBezTo>
                  <a:lnTo>
                    <a:pt x="1727390" y="1787527"/>
                  </a:ln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5029" y="1794611"/>
                    <a:pt x="1727390" y="1801695"/>
                    <a:pt x="1729752" y="1808779"/>
                  </a:cubicBezTo>
                  <a:cubicBezTo>
                    <a:pt x="1727390" y="1801695"/>
                    <a:pt x="1725029" y="1794611"/>
                    <a:pt x="1727390" y="1787527"/>
                  </a:cubicBezTo>
                  <a:close/>
                  <a:moveTo>
                    <a:pt x="1784065" y="1773358"/>
                  </a:moveTo>
                  <a:cubicBezTo>
                    <a:pt x="1774619" y="1778081"/>
                    <a:pt x="1760450" y="1780442"/>
                    <a:pt x="1746282" y="1778081"/>
                  </a:cubicBezTo>
                  <a:cubicBezTo>
                    <a:pt x="1736836" y="1778081"/>
                    <a:pt x="1732113" y="1780442"/>
                    <a:pt x="1727390" y="1787527"/>
                  </a:cubicBezTo>
                  <a:cubicBezTo>
                    <a:pt x="1715583" y="1782804"/>
                    <a:pt x="1699053" y="1775719"/>
                    <a:pt x="1694330" y="1789888"/>
                  </a:cubicBezTo>
                  <a:cubicBezTo>
                    <a:pt x="1684884" y="1818225"/>
                    <a:pt x="1663631" y="1839478"/>
                    <a:pt x="1658909" y="1870177"/>
                  </a:cubicBezTo>
                  <a:cubicBezTo>
                    <a:pt x="1656547" y="1889068"/>
                    <a:pt x="1656547" y="1903237"/>
                    <a:pt x="1663631" y="1915044"/>
                  </a:cubicBezTo>
                  <a:cubicBezTo>
                    <a:pt x="1658909" y="1903237"/>
                    <a:pt x="1656547" y="1889068"/>
                    <a:pt x="1658909" y="1870177"/>
                  </a:cubicBezTo>
                  <a:cubicBezTo>
                    <a:pt x="1663631" y="1839478"/>
                    <a:pt x="1684884" y="1818225"/>
                    <a:pt x="1694330" y="1789888"/>
                  </a:cubicBezTo>
                  <a:cubicBezTo>
                    <a:pt x="1699053" y="1775719"/>
                    <a:pt x="1715583" y="1782804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27390" y="1787527"/>
                    <a:pt x="1727390" y="1787527"/>
                    <a:pt x="1727390" y="1787527"/>
                  </a:cubicBezTo>
                  <a:cubicBezTo>
                    <a:pt x="1732113" y="1780442"/>
                    <a:pt x="1736836" y="1775719"/>
                    <a:pt x="1746282" y="1778081"/>
                  </a:cubicBezTo>
                  <a:cubicBezTo>
                    <a:pt x="1762812" y="1778081"/>
                    <a:pt x="1774619" y="1778081"/>
                    <a:pt x="1784065" y="1773358"/>
                  </a:cubicBezTo>
                  <a:close/>
                  <a:moveTo>
                    <a:pt x="1510138" y="1598612"/>
                  </a:moveTo>
                  <a:cubicBezTo>
                    <a:pt x="1495969" y="1586805"/>
                    <a:pt x="1477078" y="1574997"/>
                    <a:pt x="1477078" y="1556106"/>
                  </a:cubicBezTo>
                  <a:cubicBezTo>
                    <a:pt x="1477078" y="1549022"/>
                    <a:pt x="1469994" y="1541937"/>
                    <a:pt x="1462909" y="1537214"/>
                  </a:cubicBezTo>
                  <a:cubicBezTo>
                    <a:pt x="1460548" y="1534853"/>
                    <a:pt x="1460548" y="1534853"/>
                    <a:pt x="1458187" y="1532492"/>
                  </a:cubicBezTo>
                  <a:cubicBezTo>
                    <a:pt x="1460548" y="1534853"/>
                    <a:pt x="1460548" y="1534853"/>
                    <a:pt x="1462909" y="1537214"/>
                  </a:cubicBezTo>
                  <a:cubicBezTo>
                    <a:pt x="1469994" y="1541937"/>
                    <a:pt x="1477078" y="1549022"/>
                    <a:pt x="1477078" y="1556106"/>
                  </a:cubicBezTo>
                  <a:cubicBezTo>
                    <a:pt x="1479439" y="1577359"/>
                    <a:pt x="1498331" y="1586805"/>
                    <a:pt x="1510138" y="1598612"/>
                  </a:cubicBezTo>
                  <a:cubicBezTo>
                    <a:pt x="1540837" y="1626949"/>
                    <a:pt x="1540837" y="1631672"/>
                    <a:pt x="1514861" y="1657648"/>
                  </a:cubicBezTo>
                  <a:cubicBezTo>
                    <a:pt x="1507777" y="1662371"/>
                    <a:pt x="1495969" y="1667093"/>
                    <a:pt x="1503054" y="1676539"/>
                  </a:cubicBezTo>
                  <a:cubicBezTo>
                    <a:pt x="1503054" y="1678901"/>
                    <a:pt x="1505415" y="1678901"/>
                    <a:pt x="1505415" y="1681262"/>
                  </a:cubicBezTo>
                  <a:cubicBezTo>
                    <a:pt x="1505415" y="1681262"/>
                    <a:pt x="1503054" y="1678901"/>
                    <a:pt x="1503054" y="1676539"/>
                  </a:cubicBezTo>
                  <a:cubicBezTo>
                    <a:pt x="1495969" y="1664732"/>
                    <a:pt x="1510138" y="1662371"/>
                    <a:pt x="1514861" y="1657648"/>
                  </a:cubicBezTo>
                  <a:cubicBezTo>
                    <a:pt x="1543198" y="1631672"/>
                    <a:pt x="1543198" y="1626949"/>
                    <a:pt x="1510138" y="1598612"/>
                  </a:cubicBezTo>
                  <a:close/>
                  <a:moveTo>
                    <a:pt x="1439295" y="1832394"/>
                  </a:moveTo>
                  <a:cubicBezTo>
                    <a:pt x="1432211" y="1853647"/>
                    <a:pt x="1429849" y="1872538"/>
                    <a:pt x="1415681" y="1891430"/>
                  </a:cubicBezTo>
                  <a:cubicBezTo>
                    <a:pt x="1403873" y="1905598"/>
                    <a:pt x="1387343" y="1917405"/>
                    <a:pt x="1399151" y="1941020"/>
                  </a:cubicBezTo>
                  <a:cubicBezTo>
                    <a:pt x="1403873" y="1952827"/>
                    <a:pt x="1392066" y="1959911"/>
                    <a:pt x="1384982" y="1964634"/>
                  </a:cubicBezTo>
                  <a:cubicBezTo>
                    <a:pt x="1368452" y="1976441"/>
                    <a:pt x="1361368" y="1992972"/>
                    <a:pt x="1354283" y="2009502"/>
                  </a:cubicBezTo>
                  <a:cubicBezTo>
                    <a:pt x="1354283" y="2009502"/>
                    <a:pt x="1354283" y="2009502"/>
                    <a:pt x="1354283" y="2009502"/>
                  </a:cubicBezTo>
                  <a:cubicBezTo>
                    <a:pt x="1361368" y="1992972"/>
                    <a:pt x="1368452" y="1974080"/>
                    <a:pt x="1384982" y="1964634"/>
                  </a:cubicBezTo>
                  <a:cubicBezTo>
                    <a:pt x="1394428" y="1959911"/>
                    <a:pt x="1406235" y="1950466"/>
                    <a:pt x="1399151" y="1941020"/>
                  </a:cubicBezTo>
                  <a:cubicBezTo>
                    <a:pt x="1387343" y="1917405"/>
                    <a:pt x="1403873" y="1905598"/>
                    <a:pt x="1415681" y="1891430"/>
                  </a:cubicBezTo>
                  <a:cubicBezTo>
                    <a:pt x="1429849" y="1872538"/>
                    <a:pt x="1432211" y="1853647"/>
                    <a:pt x="1439295" y="1832394"/>
                  </a:cubicBezTo>
                  <a:cubicBezTo>
                    <a:pt x="1448741" y="1804057"/>
                    <a:pt x="1441656" y="1770997"/>
                    <a:pt x="1465271" y="1747382"/>
                  </a:cubicBezTo>
                  <a:cubicBezTo>
                    <a:pt x="1477078" y="1735575"/>
                    <a:pt x="1481801" y="1730852"/>
                    <a:pt x="1491247" y="1735575"/>
                  </a:cubicBezTo>
                  <a:cubicBezTo>
                    <a:pt x="1484162" y="1730852"/>
                    <a:pt x="1477078" y="1735575"/>
                    <a:pt x="1465271" y="1747382"/>
                  </a:cubicBezTo>
                  <a:cubicBezTo>
                    <a:pt x="1441656" y="1770997"/>
                    <a:pt x="1448741" y="1804057"/>
                    <a:pt x="1439295" y="1832394"/>
                  </a:cubicBezTo>
                  <a:close/>
                  <a:moveTo>
                    <a:pt x="1351922" y="1534853"/>
                  </a:moveTo>
                  <a:cubicBezTo>
                    <a:pt x="1356645" y="1546660"/>
                    <a:pt x="1354283" y="1560829"/>
                    <a:pt x="1356645" y="1572636"/>
                  </a:cubicBezTo>
                  <a:cubicBezTo>
                    <a:pt x="1356645" y="1572636"/>
                    <a:pt x="1356645" y="1572636"/>
                    <a:pt x="1356645" y="1574997"/>
                  </a:cubicBezTo>
                  <a:cubicBezTo>
                    <a:pt x="1356645" y="1574997"/>
                    <a:pt x="1356645" y="1574997"/>
                    <a:pt x="1356645" y="1572636"/>
                  </a:cubicBezTo>
                  <a:cubicBezTo>
                    <a:pt x="1363729" y="1574997"/>
                    <a:pt x="1368452" y="1577359"/>
                    <a:pt x="1375536" y="1579720"/>
                  </a:cubicBezTo>
                  <a:lnTo>
                    <a:pt x="1375536" y="1579720"/>
                  </a:lnTo>
                  <a:cubicBezTo>
                    <a:pt x="1368452" y="1577359"/>
                    <a:pt x="1363729" y="1574997"/>
                    <a:pt x="1356645" y="1572636"/>
                  </a:cubicBezTo>
                  <a:cubicBezTo>
                    <a:pt x="1354283" y="1560829"/>
                    <a:pt x="1356645" y="1546660"/>
                    <a:pt x="1351922" y="1534853"/>
                  </a:cubicBezTo>
                  <a:cubicBezTo>
                    <a:pt x="1342476" y="1511239"/>
                    <a:pt x="1337753" y="1485263"/>
                    <a:pt x="1316500" y="1466371"/>
                  </a:cubicBezTo>
                  <a:cubicBezTo>
                    <a:pt x="1337753" y="1485263"/>
                    <a:pt x="1342476" y="1511239"/>
                    <a:pt x="1351922" y="1534853"/>
                  </a:cubicBezTo>
                  <a:close/>
                  <a:moveTo>
                    <a:pt x="1311777" y="1560829"/>
                  </a:moveTo>
                  <a:cubicBezTo>
                    <a:pt x="1311777" y="1560829"/>
                    <a:pt x="1311777" y="1560829"/>
                    <a:pt x="1311777" y="1560829"/>
                  </a:cubicBezTo>
                  <a:cubicBezTo>
                    <a:pt x="1314139" y="1558467"/>
                    <a:pt x="1316500" y="1558467"/>
                    <a:pt x="1318862" y="1556106"/>
                  </a:cubicBezTo>
                  <a:cubicBezTo>
                    <a:pt x="1316500" y="1556106"/>
                    <a:pt x="1314139" y="1558467"/>
                    <a:pt x="1311777" y="1560829"/>
                  </a:cubicBezTo>
                  <a:close/>
                  <a:moveTo>
                    <a:pt x="1377898" y="1322324"/>
                  </a:moveTo>
                  <a:cubicBezTo>
                    <a:pt x="1373175" y="1319962"/>
                    <a:pt x="1368452" y="1319962"/>
                    <a:pt x="1366091" y="1319962"/>
                  </a:cubicBezTo>
                  <a:cubicBezTo>
                    <a:pt x="1368452" y="1319962"/>
                    <a:pt x="1373175" y="1319962"/>
                    <a:pt x="1377898" y="1322324"/>
                  </a:cubicBezTo>
                  <a:lnTo>
                    <a:pt x="1377898" y="1322324"/>
                  </a:lnTo>
                  <a:close/>
                  <a:moveTo>
                    <a:pt x="1370813" y="1497070"/>
                  </a:moveTo>
                  <a:cubicBezTo>
                    <a:pt x="1370813" y="1501793"/>
                    <a:pt x="1375536" y="1506516"/>
                    <a:pt x="1382621" y="1511239"/>
                  </a:cubicBezTo>
                  <a:cubicBezTo>
                    <a:pt x="1382621" y="1511239"/>
                    <a:pt x="1382621" y="1511239"/>
                    <a:pt x="1382621" y="1511239"/>
                  </a:cubicBezTo>
                  <a:lnTo>
                    <a:pt x="1382621" y="1511239"/>
                  </a:lnTo>
                  <a:cubicBezTo>
                    <a:pt x="1373175" y="1506516"/>
                    <a:pt x="1370813" y="1501793"/>
                    <a:pt x="1370813" y="1497070"/>
                  </a:cubicBezTo>
                  <a:close/>
                  <a:moveTo>
                    <a:pt x="1354283" y="1648202"/>
                  </a:moveTo>
                  <a:cubicBezTo>
                    <a:pt x="1356645" y="1641118"/>
                    <a:pt x="1361368" y="1634033"/>
                    <a:pt x="1363729" y="1624587"/>
                  </a:cubicBezTo>
                  <a:cubicBezTo>
                    <a:pt x="1361368" y="1622226"/>
                    <a:pt x="1356645" y="1622226"/>
                    <a:pt x="1354283" y="1619865"/>
                  </a:cubicBezTo>
                  <a:cubicBezTo>
                    <a:pt x="1356645" y="1622226"/>
                    <a:pt x="1359006" y="1624587"/>
                    <a:pt x="1363729" y="1624587"/>
                  </a:cubicBezTo>
                  <a:cubicBezTo>
                    <a:pt x="1361368" y="1631672"/>
                    <a:pt x="1359006" y="1638756"/>
                    <a:pt x="1354283" y="1648202"/>
                  </a:cubicBezTo>
                  <a:cubicBezTo>
                    <a:pt x="1354283" y="1648202"/>
                    <a:pt x="1354283" y="1648202"/>
                    <a:pt x="1354283" y="1648202"/>
                  </a:cubicBezTo>
                  <a:cubicBezTo>
                    <a:pt x="1356645" y="1660009"/>
                    <a:pt x="1359006" y="1671816"/>
                    <a:pt x="1351922" y="1681262"/>
                  </a:cubicBezTo>
                  <a:cubicBezTo>
                    <a:pt x="1361368" y="1671816"/>
                    <a:pt x="1359006" y="1660009"/>
                    <a:pt x="1354283" y="1648202"/>
                  </a:cubicBezTo>
                  <a:close/>
                  <a:moveTo>
                    <a:pt x="1325946" y="1577359"/>
                  </a:moveTo>
                  <a:cubicBezTo>
                    <a:pt x="1328308" y="1574997"/>
                    <a:pt x="1330669" y="1574997"/>
                    <a:pt x="1333030" y="1574997"/>
                  </a:cubicBezTo>
                  <a:cubicBezTo>
                    <a:pt x="1330669" y="1574997"/>
                    <a:pt x="1328308" y="1577359"/>
                    <a:pt x="1325946" y="1577359"/>
                  </a:cubicBezTo>
                  <a:close/>
                  <a:moveTo>
                    <a:pt x="1318862" y="1586805"/>
                  </a:moveTo>
                  <a:cubicBezTo>
                    <a:pt x="1330669" y="1593889"/>
                    <a:pt x="1340115" y="1603335"/>
                    <a:pt x="1351922" y="1610419"/>
                  </a:cubicBezTo>
                  <a:cubicBezTo>
                    <a:pt x="1351922" y="1615142"/>
                    <a:pt x="1354283" y="1617503"/>
                    <a:pt x="1356645" y="1619865"/>
                  </a:cubicBezTo>
                  <a:cubicBezTo>
                    <a:pt x="1354283" y="1617503"/>
                    <a:pt x="1351922" y="1615142"/>
                    <a:pt x="1351922" y="1610419"/>
                  </a:cubicBezTo>
                  <a:cubicBezTo>
                    <a:pt x="1354283" y="1605696"/>
                    <a:pt x="1354283" y="1600973"/>
                    <a:pt x="1354283" y="1596250"/>
                  </a:cubicBezTo>
                  <a:cubicBezTo>
                    <a:pt x="1354283" y="1600973"/>
                    <a:pt x="1354283" y="1605696"/>
                    <a:pt x="1351922" y="1610419"/>
                  </a:cubicBezTo>
                  <a:lnTo>
                    <a:pt x="1318862" y="1586805"/>
                  </a:lnTo>
                  <a:close/>
                  <a:moveTo>
                    <a:pt x="1340115" y="2233838"/>
                  </a:moveTo>
                  <a:cubicBezTo>
                    <a:pt x="1349560" y="2233838"/>
                    <a:pt x="1356645" y="2231477"/>
                    <a:pt x="1366091" y="2226754"/>
                  </a:cubicBezTo>
                  <a:cubicBezTo>
                    <a:pt x="1401512" y="2212585"/>
                    <a:pt x="1413319" y="2184248"/>
                    <a:pt x="1420403" y="2153549"/>
                  </a:cubicBezTo>
                  <a:cubicBezTo>
                    <a:pt x="1418042" y="2151188"/>
                    <a:pt x="1415681" y="2151188"/>
                    <a:pt x="1413319" y="2151188"/>
                  </a:cubicBezTo>
                  <a:cubicBezTo>
                    <a:pt x="1415681" y="2151188"/>
                    <a:pt x="1418042" y="2151188"/>
                    <a:pt x="1420403" y="2153549"/>
                  </a:cubicBezTo>
                  <a:cubicBezTo>
                    <a:pt x="1413319" y="2184248"/>
                    <a:pt x="1401512" y="2212585"/>
                    <a:pt x="1366091" y="2226754"/>
                  </a:cubicBezTo>
                  <a:cubicBezTo>
                    <a:pt x="1356645" y="2229115"/>
                    <a:pt x="1347199" y="2233838"/>
                    <a:pt x="1340115" y="2233838"/>
                  </a:cubicBezTo>
                  <a:close/>
                  <a:moveTo>
                    <a:pt x="1356645" y="2014224"/>
                  </a:move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6645" y="2014224"/>
                    <a:pt x="1356645" y="2014224"/>
                  </a:cubicBezTo>
                  <a:cubicBezTo>
                    <a:pt x="1356645" y="2014224"/>
                    <a:pt x="1354283" y="2011863"/>
                    <a:pt x="1354283" y="2011863"/>
                  </a:cubicBezTo>
                  <a:cubicBezTo>
                    <a:pt x="1354283" y="2011863"/>
                    <a:pt x="1354283" y="2011863"/>
                    <a:pt x="1354283" y="2011863"/>
                  </a:cubicBezTo>
                  <a:cubicBezTo>
                    <a:pt x="1356645" y="2011863"/>
                    <a:pt x="1356645" y="2011863"/>
                    <a:pt x="1356645" y="2014224"/>
                  </a:cubicBezTo>
                  <a:close/>
                  <a:moveTo>
                    <a:pt x="1382621" y="2148826"/>
                  </a:moveTo>
                  <a:cubicBezTo>
                    <a:pt x="1384982" y="2141742"/>
                    <a:pt x="1389705" y="2137019"/>
                    <a:pt x="1382621" y="2127573"/>
                  </a:cubicBezTo>
                  <a:lnTo>
                    <a:pt x="1382621" y="2127573"/>
                  </a:lnTo>
                  <a:cubicBezTo>
                    <a:pt x="1380259" y="2127573"/>
                    <a:pt x="1377898" y="2127573"/>
                    <a:pt x="1377898" y="2127573"/>
                  </a:cubicBezTo>
                  <a:cubicBezTo>
                    <a:pt x="1380259" y="2127573"/>
                    <a:pt x="1380259" y="2127573"/>
                    <a:pt x="1382621" y="2127573"/>
                  </a:cubicBezTo>
                  <a:lnTo>
                    <a:pt x="1382621" y="2127573"/>
                  </a:lnTo>
                  <a:cubicBezTo>
                    <a:pt x="1387343" y="2137019"/>
                    <a:pt x="1382621" y="2141742"/>
                    <a:pt x="1382621" y="2148826"/>
                  </a:cubicBezTo>
                  <a:cubicBezTo>
                    <a:pt x="1380259" y="2153549"/>
                    <a:pt x="1377898" y="2158272"/>
                    <a:pt x="1384982" y="2165356"/>
                  </a:cubicBezTo>
                  <a:cubicBezTo>
                    <a:pt x="1387343" y="2165356"/>
                    <a:pt x="1387343" y="2165356"/>
                    <a:pt x="1389705" y="2165356"/>
                  </a:cubicBezTo>
                  <a:cubicBezTo>
                    <a:pt x="1387343" y="2165356"/>
                    <a:pt x="1387343" y="2165356"/>
                    <a:pt x="1384982" y="2165356"/>
                  </a:cubicBezTo>
                  <a:cubicBezTo>
                    <a:pt x="1377898" y="2158272"/>
                    <a:pt x="1380259" y="2153549"/>
                    <a:pt x="1382621" y="2148826"/>
                  </a:cubicBezTo>
                  <a:close/>
                  <a:moveTo>
                    <a:pt x="1403873" y="1464010"/>
                  </a:moveTo>
                  <a:cubicBezTo>
                    <a:pt x="1401512" y="1471094"/>
                    <a:pt x="1403873" y="1475817"/>
                    <a:pt x="1408596" y="1482901"/>
                  </a:cubicBezTo>
                  <a:cubicBezTo>
                    <a:pt x="1410958" y="1489986"/>
                    <a:pt x="1415681" y="1499431"/>
                    <a:pt x="1418042" y="1506516"/>
                  </a:cubicBezTo>
                  <a:cubicBezTo>
                    <a:pt x="1415681" y="1499431"/>
                    <a:pt x="1413319" y="1489986"/>
                    <a:pt x="1408596" y="1482901"/>
                  </a:cubicBezTo>
                  <a:cubicBezTo>
                    <a:pt x="1406235" y="1478179"/>
                    <a:pt x="1401512" y="1471094"/>
                    <a:pt x="1403873" y="1464010"/>
                  </a:cubicBezTo>
                  <a:cubicBezTo>
                    <a:pt x="1420403" y="1428588"/>
                    <a:pt x="1418042" y="1388444"/>
                    <a:pt x="1418042" y="1348300"/>
                  </a:cubicBezTo>
                  <a:cubicBezTo>
                    <a:pt x="1413319" y="1345938"/>
                    <a:pt x="1408596" y="1343577"/>
                    <a:pt x="1408596" y="1338854"/>
                  </a:cubicBezTo>
                  <a:cubicBezTo>
                    <a:pt x="1410958" y="1341215"/>
                    <a:pt x="1413319" y="1345938"/>
                    <a:pt x="1418042" y="1348300"/>
                  </a:cubicBezTo>
                  <a:cubicBezTo>
                    <a:pt x="1418042" y="1388444"/>
                    <a:pt x="1420403" y="1428588"/>
                    <a:pt x="1403873" y="1464010"/>
                  </a:cubicBezTo>
                  <a:close/>
                  <a:moveTo>
                    <a:pt x="1406235" y="1310517"/>
                  </a:moveTo>
                  <a:cubicBezTo>
                    <a:pt x="1403873" y="1305794"/>
                    <a:pt x="1396789" y="1301071"/>
                    <a:pt x="1392066" y="1298709"/>
                  </a:cubicBezTo>
                  <a:lnTo>
                    <a:pt x="1392066" y="1298709"/>
                  </a:lnTo>
                  <a:cubicBezTo>
                    <a:pt x="1399151" y="1303432"/>
                    <a:pt x="1403873" y="1305794"/>
                    <a:pt x="1406235" y="1310517"/>
                  </a:cubicBezTo>
                  <a:cubicBezTo>
                    <a:pt x="1408596" y="1315239"/>
                    <a:pt x="1408596" y="1317601"/>
                    <a:pt x="1408596" y="1322324"/>
                  </a:cubicBezTo>
                  <a:cubicBezTo>
                    <a:pt x="1408596" y="1319962"/>
                    <a:pt x="1408596" y="1315239"/>
                    <a:pt x="1406235" y="1310517"/>
                  </a:cubicBezTo>
                  <a:close/>
                  <a:moveTo>
                    <a:pt x="1427488" y="1338854"/>
                  </a:moveTo>
                  <a:cubicBezTo>
                    <a:pt x="1425126" y="1341215"/>
                    <a:pt x="1422765" y="1343577"/>
                    <a:pt x="1420403" y="1345938"/>
                  </a:cubicBezTo>
                  <a:cubicBezTo>
                    <a:pt x="1422765" y="1343577"/>
                    <a:pt x="1425126" y="1341215"/>
                    <a:pt x="1427488" y="1338854"/>
                  </a:cubicBezTo>
                  <a:close/>
                  <a:moveTo>
                    <a:pt x="1467632" y="1232589"/>
                  </a:moveTo>
                  <a:cubicBezTo>
                    <a:pt x="1469994" y="1208975"/>
                    <a:pt x="1451102" y="1192445"/>
                    <a:pt x="1429849" y="1178276"/>
                  </a:cubicBezTo>
                  <a:cubicBezTo>
                    <a:pt x="1410958" y="1166469"/>
                    <a:pt x="1406235" y="1157023"/>
                    <a:pt x="1408596" y="1145216"/>
                  </a:cubicBezTo>
                  <a:cubicBezTo>
                    <a:pt x="1406235" y="1157023"/>
                    <a:pt x="1410958" y="1166469"/>
                    <a:pt x="1429849" y="1178276"/>
                  </a:cubicBezTo>
                  <a:cubicBezTo>
                    <a:pt x="1451102" y="1192445"/>
                    <a:pt x="1469994" y="1211336"/>
                    <a:pt x="1467632" y="1232589"/>
                  </a:cubicBezTo>
                  <a:close/>
                  <a:moveTo>
                    <a:pt x="1420403" y="1116879"/>
                  </a:moveTo>
                  <a:cubicBezTo>
                    <a:pt x="1422765" y="1112156"/>
                    <a:pt x="1422765" y="1109795"/>
                    <a:pt x="1425126" y="1105072"/>
                  </a:cubicBezTo>
                  <a:cubicBezTo>
                    <a:pt x="1422765" y="1109795"/>
                    <a:pt x="1422765" y="1114517"/>
                    <a:pt x="1420403" y="1116879"/>
                  </a:cubicBezTo>
                  <a:cubicBezTo>
                    <a:pt x="1420403" y="1116879"/>
                    <a:pt x="1420403" y="1116879"/>
                    <a:pt x="1420403" y="1116879"/>
                  </a:cubicBezTo>
                  <a:close/>
                  <a:moveTo>
                    <a:pt x="1453464" y="1003530"/>
                  </a:moveTo>
                  <a:cubicBezTo>
                    <a:pt x="1472355" y="987000"/>
                    <a:pt x="1462909" y="970470"/>
                    <a:pt x="1448741" y="953940"/>
                  </a:cubicBezTo>
                  <a:cubicBezTo>
                    <a:pt x="1444018" y="951578"/>
                    <a:pt x="1441656" y="949217"/>
                    <a:pt x="1436934" y="946855"/>
                  </a:cubicBezTo>
                  <a:cubicBezTo>
                    <a:pt x="1441656" y="949217"/>
                    <a:pt x="1444018" y="951578"/>
                    <a:pt x="1448741" y="953940"/>
                  </a:cubicBezTo>
                  <a:lnTo>
                    <a:pt x="1448741" y="953940"/>
                  </a:lnTo>
                  <a:cubicBezTo>
                    <a:pt x="1460548" y="970470"/>
                    <a:pt x="1472355" y="984638"/>
                    <a:pt x="1453464" y="1003530"/>
                  </a:cubicBezTo>
                  <a:cubicBezTo>
                    <a:pt x="1446379" y="1010614"/>
                    <a:pt x="1446379" y="1017699"/>
                    <a:pt x="1451102" y="1024783"/>
                  </a:cubicBezTo>
                  <a:cubicBezTo>
                    <a:pt x="1446379" y="1015337"/>
                    <a:pt x="1444018" y="1010614"/>
                    <a:pt x="1453464" y="1003530"/>
                  </a:cubicBezTo>
                  <a:close/>
                  <a:moveTo>
                    <a:pt x="1462909" y="1298709"/>
                  </a:moveTo>
                  <a:cubicBezTo>
                    <a:pt x="1465271" y="1291625"/>
                    <a:pt x="1469994" y="1286902"/>
                    <a:pt x="1479439" y="1284541"/>
                  </a:cubicBezTo>
                  <a:cubicBezTo>
                    <a:pt x="1469994" y="1286902"/>
                    <a:pt x="1465271" y="1291625"/>
                    <a:pt x="1462909" y="1298709"/>
                  </a:cubicBezTo>
                  <a:close/>
                  <a:moveTo>
                    <a:pt x="1458187" y="1322324"/>
                  </a:moveTo>
                  <a:cubicBezTo>
                    <a:pt x="1460548" y="1324685"/>
                    <a:pt x="1465271" y="1327047"/>
                    <a:pt x="1472355" y="1329408"/>
                  </a:cubicBezTo>
                  <a:cubicBezTo>
                    <a:pt x="1474717" y="1329408"/>
                    <a:pt x="1477078" y="1329408"/>
                    <a:pt x="1479439" y="1331770"/>
                  </a:cubicBezTo>
                  <a:cubicBezTo>
                    <a:pt x="1477078" y="1329408"/>
                    <a:pt x="1474717" y="1329408"/>
                    <a:pt x="1472355" y="1329408"/>
                  </a:cubicBezTo>
                  <a:cubicBezTo>
                    <a:pt x="1465271" y="1329408"/>
                    <a:pt x="1460548" y="1327047"/>
                    <a:pt x="1458187" y="1322324"/>
                  </a:cubicBezTo>
                  <a:close/>
                  <a:moveTo>
                    <a:pt x="1481801" y="1114517"/>
                  </a:moveTo>
                  <a:cubicBezTo>
                    <a:pt x="1486524" y="1109795"/>
                    <a:pt x="1491247" y="1107433"/>
                    <a:pt x="1498331" y="1105072"/>
                  </a:cubicBezTo>
                  <a:cubicBezTo>
                    <a:pt x="1491247" y="1107433"/>
                    <a:pt x="1486524" y="1112156"/>
                    <a:pt x="1481801" y="1114517"/>
                  </a:cubicBezTo>
                  <a:cubicBezTo>
                    <a:pt x="1479439" y="1116879"/>
                    <a:pt x="1477078" y="1119240"/>
                    <a:pt x="1474717" y="1119240"/>
                  </a:cubicBezTo>
                  <a:cubicBezTo>
                    <a:pt x="1467632" y="1123963"/>
                    <a:pt x="1462909" y="1126325"/>
                    <a:pt x="1455825" y="1126325"/>
                  </a:cubicBezTo>
                  <a:cubicBezTo>
                    <a:pt x="1462909" y="1126325"/>
                    <a:pt x="1469994" y="1123963"/>
                    <a:pt x="1474717" y="1119240"/>
                  </a:cubicBezTo>
                  <a:cubicBezTo>
                    <a:pt x="1477078" y="1119240"/>
                    <a:pt x="1479439" y="1116879"/>
                    <a:pt x="1481801" y="1114517"/>
                  </a:cubicBezTo>
                  <a:close/>
                  <a:moveTo>
                    <a:pt x="1250380" y="1567913"/>
                  </a:moveTo>
                  <a:cubicBezTo>
                    <a:pt x="1264549" y="1563190"/>
                    <a:pt x="1266910" y="1551383"/>
                    <a:pt x="1276356" y="1546660"/>
                  </a:cubicBezTo>
                  <a:cubicBezTo>
                    <a:pt x="1299970" y="1530130"/>
                    <a:pt x="1314139" y="1513600"/>
                    <a:pt x="1292886" y="1482901"/>
                  </a:cubicBezTo>
                  <a:cubicBezTo>
                    <a:pt x="1288163" y="1475817"/>
                    <a:pt x="1288163" y="1464010"/>
                    <a:pt x="1292886" y="1452203"/>
                  </a:cubicBezTo>
                  <a:cubicBezTo>
                    <a:pt x="1292886" y="1452203"/>
                    <a:pt x="1292886" y="1452203"/>
                    <a:pt x="1292886" y="1452203"/>
                  </a:cubicBezTo>
                  <a:cubicBezTo>
                    <a:pt x="1288163" y="1461649"/>
                    <a:pt x="1288163" y="1473456"/>
                    <a:pt x="1292886" y="1482901"/>
                  </a:cubicBezTo>
                  <a:cubicBezTo>
                    <a:pt x="1314139" y="1513600"/>
                    <a:pt x="1302332" y="1530130"/>
                    <a:pt x="1276356" y="1546660"/>
                  </a:cubicBezTo>
                  <a:cubicBezTo>
                    <a:pt x="1264549" y="1551383"/>
                    <a:pt x="1262187" y="1565552"/>
                    <a:pt x="1250380" y="1567913"/>
                  </a:cubicBezTo>
                  <a:cubicBezTo>
                    <a:pt x="1240934" y="1570275"/>
                    <a:pt x="1240934" y="1577359"/>
                    <a:pt x="1245657" y="1586805"/>
                  </a:cubicBezTo>
                  <a:cubicBezTo>
                    <a:pt x="1248019" y="1591527"/>
                    <a:pt x="1250380" y="1593889"/>
                    <a:pt x="1255103" y="1593889"/>
                  </a:cubicBezTo>
                  <a:cubicBezTo>
                    <a:pt x="1252742" y="1591527"/>
                    <a:pt x="1248019" y="1589166"/>
                    <a:pt x="1245657" y="1586805"/>
                  </a:cubicBezTo>
                  <a:cubicBezTo>
                    <a:pt x="1240934" y="1579720"/>
                    <a:pt x="1240934" y="1570275"/>
                    <a:pt x="1250380" y="1567913"/>
                  </a:cubicBezTo>
                  <a:close/>
                  <a:moveTo>
                    <a:pt x="1273995" y="1286902"/>
                  </a:moveTo>
                  <a:cubicBezTo>
                    <a:pt x="1259826" y="1296348"/>
                    <a:pt x="1240934" y="1298709"/>
                    <a:pt x="1229127" y="1305794"/>
                  </a:cubicBezTo>
                  <a:cubicBezTo>
                    <a:pt x="1240934" y="1298709"/>
                    <a:pt x="1259826" y="1296348"/>
                    <a:pt x="1273995" y="1286902"/>
                  </a:cubicBezTo>
                  <a:lnTo>
                    <a:pt x="1273995" y="1286902"/>
                  </a:lnTo>
                  <a:cubicBezTo>
                    <a:pt x="1281079" y="1284541"/>
                    <a:pt x="1283440" y="1289264"/>
                    <a:pt x="1283440" y="1291625"/>
                  </a:cubicBezTo>
                  <a:cubicBezTo>
                    <a:pt x="1283440" y="1289264"/>
                    <a:pt x="1281079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ubicBezTo>
                    <a:pt x="1273995" y="1286902"/>
                    <a:pt x="1273995" y="1286902"/>
                    <a:pt x="1273995" y="1286902"/>
                  </a:cubicBezTo>
                  <a:close/>
                  <a:moveTo>
                    <a:pt x="1281079" y="1449841"/>
                  </a:move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78717" y="1449841"/>
                    <a:pt x="1278717" y="1449841"/>
                    <a:pt x="1276356" y="1449841"/>
                  </a:cubicBezTo>
                  <a:cubicBezTo>
                    <a:pt x="1278717" y="1447480"/>
                    <a:pt x="1278717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ubicBezTo>
                    <a:pt x="1281079" y="1449841"/>
                    <a:pt x="1281079" y="1449841"/>
                    <a:pt x="1281079" y="1449841"/>
                  </a:cubicBezTo>
                  <a:close/>
                  <a:moveTo>
                    <a:pt x="1231489" y="1343577"/>
                  </a:moveTo>
                  <a:cubicBezTo>
                    <a:pt x="1243296" y="1343577"/>
                    <a:pt x="1255103" y="1336492"/>
                    <a:pt x="1264549" y="1336492"/>
                  </a:cubicBezTo>
                  <a:cubicBezTo>
                    <a:pt x="1252742" y="1336492"/>
                    <a:pt x="1243296" y="1343577"/>
                    <a:pt x="1231489" y="1343577"/>
                  </a:cubicBezTo>
                  <a:close/>
                  <a:moveTo>
                    <a:pt x="1307055" y="1277456"/>
                  </a:moveTo>
                  <a:cubicBezTo>
                    <a:pt x="1307055" y="1286902"/>
                    <a:pt x="1302332" y="1293986"/>
                    <a:pt x="1295247" y="1298709"/>
                  </a:cubicBezTo>
                  <a:cubicBezTo>
                    <a:pt x="1302332" y="1293986"/>
                    <a:pt x="1307055" y="1286902"/>
                    <a:pt x="1307055" y="1277456"/>
                  </a:cubicBezTo>
                  <a:close/>
                  <a:moveTo>
                    <a:pt x="1245657" y="1105072"/>
                  </a:moveTo>
                  <a:cubicBezTo>
                    <a:pt x="1240934" y="1114517"/>
                    <a:pt x="1238573" y="1123963"/>
                    <a:pt x="1243296" y="1138132"/>
                  </a:cubicBezTo>
                  <a:cubicBezTo>
                    <a:pt x="1243296" y="1140493"/>
                    <a:pt x="1245657" y="1142855"/>
                    <a:pt x="1245657" y="1145216"/>
                  </a:cubicBezTo>
                  <a:cubicBezTo>
                    <a:pt x="1245657" y="1142855"/>
                    <a:pt x="1245657" y="1140493"/>
                    <a:pt x="1243296" y="1138132"/>
                  </a:cubicBezTo>
                  <a:cubicBezTo>
                    <a:pt x="1238573" y="1121602"/>
                    <a:pt x="1240934" y="1112156"/>
                    <a:pt x="1245657" y="1105072"/>
                  </a:cubicBezTo>
                  <a:close/>
                  <a:moveTo>
                    <a:pt x="1214959" y="949217"/>
                  </a:moveTo>
                  <a:cubicBezTo>
                    <a:pt x="1203151" y="956301"/>
                    <a:pt x="1193706" y="965747"/>
                    <a:pt x="1184260" y="977554"/>
                  </a:cubicBezTo>
                  <a:cubicBezTo>
                    <a:pt x="1181898" y="982277"/>
                    <a:pt x="1179537" y="984638"/>
                    <a:pt x="1177176" y="984638"/>
                  </a:cubicBezTo>
                  <a:cubicBezTo>
                    <a:pt x="1179537" y="982277"/>
                    <a:pt x="1181898" y="982277"/>
                    <a:pt x="1184260" y="977554"/>
                  </a:cubicBezTo>
                  <a:cubicBezTo>
                    <a:pt x="1191344" y="965747"/>
                    <a:pt x="1200790" y="956301"/>
                    <a:pt x="1214959" y="949217"/>
                  </a:cubicBezTo>
                  <a:close/>
                  <a:moveTo>
                    <a:pt x="1184260" y="864205"/>
                  </a:moveTo>
                  <a:cubicBezTo>
                    <a:pt x="1177176" y="864205"/>
                    <a:pt x="1174814" y="866567"/>
                    <a:pt x="1170091" y="868928"/>
                  </a:cubicBezTo>
                  <a:cubicBezTo>
                    <a:pt x="1174814" y="866567"/>
                    <a:pt x="1177176" y="864205"/>
                    <a:pt x="1184260" y="864205"/>
                  </a:cubicBezTo>
                  <a:cubicBezTo>
                    <a:pt x="1191344" y="871290"/>
                    <a:pt x="1191344" y="878374"/>
                    <a:pt x="1188983" y="883097"/>
                  </a:cubicBezTo>
                  <a:cubicBezTo>
                    <a:pt x="1191344" y="878374"/>
                    <a:pt x="1191344" y="871290"/>
                    <a:pt x="1184260" y="864205"/>
                  </a:cubicBezTo>
                  <a:close/>
                  <a:moveTo>
                    <a:pt x="1144116" y="968108"/>
                  </a:moveTo>
                  <a:cubicBezTo>
                    <a:pt x="1139393" y="984638"/>
                    <a:pt x="1139393" y="1003530"/>
                    <a:pt x="1125224" y="1012976"/>
                  </a:cubicBezTo>
                  <a:cubicBezTo>
                    <a:pt x="1139393" y="1003530"/>
                    <a:pt x="1141754" y="984638"/>
                    <a:pt x="1144116" y="968108"/>
                  </a:cubicBezTo>
                  <a:cubicBezTo>
                    <a:pt x="1144116" y="968108"/>
                    <a:pt x="1144116" y="968108"/>
                    <a:pt x="1144116" y="968108"/>
                  </a:cubicBezTo>
                  <a:close/>
                  <a:moveTo>
                    <a:pt x="1113417" y="1138132"/>
                  </a:moveTo>
                  <a:cubicBezTo>
                    <a:pt x="1122863" y="1128686"/>
                    <a:pt x="1137031" y="1123963"/>
                    <a:pt x="1151200" y="1123963"/>
                  </a:cubicBezTo>
                  <a:cubicBezTo>
                    <a:pt x="1179537" y="1123963"/>
                    <a:pt x="1191344" y="1121602"/>
                    <a:pt x="1198429" y="1114517"/>
                  </a:cubicBezTo>
                  <a:cubicBezTo>
                    <a:pt x="1193706" y="1123963"/>
                    <a:pt x="1179537" y="1123963"/>
                    <a:pt x="1151200" y="1123963"/>
                  </a:cubicBezTo>
                  <a:cubicBezTo>
                    <a:pt x="1137031" y="1123963"/>
                    <a:pt x="1122863" y="1128686"/>
                    <a:pt x="1113417" y="1138132"/>
                  </a:cubicBezTo>
                  <a:close/>
                  <a:moveTo>
                    <a:pt x="1160646" y="1197168"/>
                  </a:moveTo>
                  <a:cubicBezTo>
                    <a:pt x="1170091" y="1208975"/>
                    <a:pt x="1184260" y="1208975"/>
                    <a:pt x="1196067" y="1213698"/>
                  </a:cubicBezTo>
                  <a:cubicBezTo>
                    <a:pt x="1226766" y="1227866"/>
                    <a:pt x="1262187" y="1237312"/>
                    <a:pt x="1271633" y="1268011"/>
                  </a:cubicBezTo>
                  <a:cubicBezTo>
                    <a:pt x="1262187" y="1237312"/>
                    <a:pt x="1226766" y="1225505"/>
                    <a:pt x="1196067" y="1213698"/>
                  </a:cubicBezTo>
                  <a:cubicBezTo>
                    <a:pt x="1184260" y="1208975"/>
                    <a:pt x="1170091" y="1208975"/>
                    <a:pt x="1160646" y="1197168"/>
                  </a:cubicBezTo>
                  <a:close/>
                  <a:moveTo>
                    <a:pt x="1210236" y="1336492"/>
                  </a:moveTo>
                  <a:lnTo>
                    <a:pt x="1210236" y="1336492"/>
                  </a:lnTo>
                  <a:cubicBezTo>
                    <a:pt x="1210236" y="1336492"/>
                    <a:pt x="1210236" y="1336492"/>
                    <a:pt x="1210236" y="1336492"/>
                  </a:cubicBezTo>
                  <a:cubicBezTo>
                    <a:pt x="1210236" y="1336492"/>
                    <a:pt x="1210236" y="1336492"/>
                    <a:pt x="1210236" y="1336492"/>
                  </a:cubicBezTo>
                  <a:close/>
                  <a:moveTo>
                    <a:pt x="1316500" y="2429837"/>
                  </a:moveTo>
                  <a:cubicBezTo>
                    <a:pt x="1316500" y="2410946"/>
                    <a:pt x="1318862" y="2392054"/>
                    <a:pt x="1354283" y="2389693"/>
                  </a:cubicBezTo>
                  <a:cubicBezTo>
                    <a:pt x="1363729" y="2389693"/>
                    <a:pt x="1373175" y="2389693"/>
                    <a:pt x="1382621" y="2389693"/>
                  </a:cubicBezTo>
                  <a:cubicBezTo>
                    <a:pt x="1392066" y="2389693"/>
                    <a:pt x="1399151" y="2387331"/>
                    <a:pt x="1401512" y="2380247"/>
                  </a:cubicBezTo>
                  <a:cubicBezTo>
                    <a:pt x="1399151" y="2387331"/>
                    <a:pt x="1389705" y="2389693"/>
                    <a:pt x="1382621" y="2389693"/>
                  </a:cubicBezTo>
                  <a:cubicBezTo>
                    <a:pt x="1373175" y="2389693"/>
                    <a:pt x="1363729" y="2389693"/>
                    <a:pt x="1354283" y="2389693"/>
                  </a:cubicBezTo>
                  <a:lnTo>
                    <a:pt x="1354283" y="2389693"/>
                  </a:lnTo>
                  <a:cubicBezTo>
                    <a:pt x="1318862" y="2392054"/>
                    <a:pt x="1316500" y="2410946"/>
                    <a:pt x="1316500" y="2429837"/>
                  </a:cubicBezTo>
                  <a:close/>
                  <a:moveTo>
                    <a:pt x="1318862" y="2552632"/>
                  </a:moveTo>
                  <a:cubicBezTo>
                    <a:pt x="1321223" y="2547909"/>
                    <a:pt x="1323585" y="2545547"/>
                    <a:pt x="1328308" y="2540825"/>
                  </a:cubicBezTo>
                  <a:cubicBezTo>
                    <a:pt x="1342476" y="2531379"/>
                    <a:pt x="1361368" y="2536102"/>
                    <a:pt x="1380259" y="2552632"/>
                  </a:cubicBezTo>
                  <a:cubicBezTo>
                    <a:pt x="1403873" y="2573885"/>
                    <a:pt x="1420403" y="2573885"/>
                    <a:pt x="1436934" y="2554993"/>
                  </a:cubicBezTo>
                  <a:cubicBezTo>
                    <a:pt x="1446379" y="2540825"/>
                    <a:pt x="1455825" y="2526656"/>
                    <a:pt x="1465271" y="2512487"/>
                  </a:cubicBezTo>
                  <a:cubicBezTo>
                    <a:pt x="1467632" y="2507765"/>
                    <a:pt x="1469994" y="2505403"/>
                    <a:pt x="1469994" y="2500680"/>
                  </a:cubicBezTo>
                  <a:cubicBezTo>
                    <a:pt x="1467632" y="2505403"/>
                    <a:pt x="1467632" y="2510126"/>
                    <a:pt x="1465271" y="2512487"/>
                  </a:cubicBezTo>
                  <a:cubicBezTo>
                    <a:pt x="1455825" y="2526656"/>
                    <a:pt x="1446379" y="2540825"/>
                    <a:pt x="1436934" y="2554993"/>
                  </a:cubicBezTo>
                  <a:cubicBezTo>
                    <a:pt x="1420403" y="2576246"/>
                    <a:pt x="1403873" y="2573885"/>
                    <a:pt x="1380259" y="2552632"/>
                  </a:cubicBezTo>
                  <a:cubicBezTo>
                    <a:pt x="1361368" y="2536102"/>
                    <a:pt x="1342476" y="2529017"/>
                    <a:pt x="1328308" y="2540825"/>
                  </a:cubicBezTo>
                  <a:cubicBezTo>
                    <a:pt x="1323585" y="2545547"/>
                    <a:pt x="1318862" y="2550270"/>
                    <a:pt x="1318862" y="2552632"/>
                  </a:cubicBezTo>
                  <a:close/>
                  <a:moveTo>
                    <a:pt x="1441656" y="2800582"/>
                  </a:moveTo>
                  <a:cubicBezTo>
                    <a:pt x="1439295" y="2807667"/>
                    <a:pt x="1439295" y="2812390"/>
                    <a:pt x="1441656" y="2817112"/>
                  </a:cubicBezTo>
                  <a:cubicBezTo>
                    <a:pt x="1441656" y="2812390"/>
                    <a:pt x="1439295" y="2807667"/>
                    <a:pt x="1441656" y="2800582"/>
                  </a:cubicBezTo>
                  <a:cubicBezTo>
                    <a:pt x="1441656" y="2800582"/>
                    <a:pt x="1441656" y="2798221"/>
                    <a:pt x="1441656" y="2798221"/>
                  </a:cubicBezTo>
                  <a:cubicBezTo>
                    <a:pt x="1441656" y="2798221"/>
                    <a:pt x="1441656" y="2800582"/>
                    <a:pt x="1441656" y="2800582"/>
                  </a:cubicBezTo>
                  <a:close/>
                  <a:moveTo>
                    <a:pt x="1359006" y="2566801"/>
                  </a:moveTo>
                  <a:cubicBezTo>
                    <a:pt x="1356645" y="2571523"/>
                    <a:pt x="1354283" y="2576246"/>
                    <a:pt x="1351922" y="2583330"/>
                  </a:cubicBezTo>
                  <a:cubicBezTo>
                    <a:pt x="1354283" y="2576246"/>
                    <a:pt x="1356645" y="2571523"/>
                    <a:pt x="1359006" y="2566801"/>
                  </a:cubicBezTo>
                  <a:cubicBezTo>
                    <a:pt x="1359006" y="2566801"/>
                    <a:pt x="1359006" y="2566801"/>
                    <a:pt x="1359006" y="2566801"/>
                  </a:cubicBezTo>
                  <a:close/>
                  <a:moveTo>
                    <a:pt x="1448741" y="3041449"/>
                  </a:moveTo>
                  <a:cubicBezTo>
                    <a:pt x="1448741" y="3043810"/>
                    <a:pt x="1446379" y="3043810"/>
                    <a:pt x="1446379" y="3046172"/>
                  </a:cubicBezTo>
                  <a:cubicBezTo>
                    <a:pt x="1446379" y="3043810"/>
                    <a:pt x="1446379" y="3041449"/>
                    <a:pt x="1448741" y="3041449"/>
                  </a:cubicBezTo>
                  <a:cubicBezTo>
                    <a:pt x="1455825" y="3027280"/>
                    <a:pt x="1444018" y="3001305"/>
                    <a:pt x="1451102" y="2982413"/>
                  </a:cubicBezTo>
                  <a:cubicBezTo>
                    <a:pt x="1458187" y="2963521"/>
                    <a:pt x="1436934" y="2951714"/>
                    <a:pt x="1436934" y="2937546"/>
                  </a:cubicBezTo>
                  <a:cubicBezTo>
                    <a:pt x="1436934" y="2937546"/>
                    <a:pt x="1436934" y="2937546"/>
                    <a:pt x="1436934" y="2937546"/>
                  </a:cubicBezTo>
                  <a:cubicBezTo>
                    <a:pt x="1434572" y="2935184"/>
                    <a:pt x="1429849" y="2935184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7488" y="2932823"/>
                    <a:pt x="1427488" y="2932823"/>
                    <a:pt x="1427488" y="2932823"/>
                  </a:cubicBezTo>
                  <a:cubicBezTo>
                    <a:pt x="1429849" y="2935184"/>
                    <a:pt x="1434572" y="2935184"/>
                    <a:pt x="1436934" y="2937546"/>
                  </a:cubicBezTo>
                  <a:cubicBezTo>
                    <a:pt x="1436934" y="2954076"/>
                    <a:pt x="1458187" y="2965883"/>
                    <a:pt x="1451102" y="2982413"/>
                  </a:cubicBezTo>
                  <a:cubicBezTo>
                    <a:pt x="1444018" y="3001305"/>
                    <a:pt x="1455825" y="3027280"/>
                    <a:pt x="1448741" y="3041449"/>
                  </a:cubicBezTo>
                  <a:close/>
                  <a:moveTo>
                    <a:pt x="1425126" y="2932823"/>
                  </a:moveTo>
                  <a:cubicBezTo>
                    <a:pt x="1418042" y="2930461"/>
                    <a:pt x="1413319" y="2928100"/>
                    <a:pt x="1408596" y="2928100"/>
                  </a:cubicBezTo>
                  <a:cubicBezTo>
                    <a:pt x="1413319" y="2928100"/>
                    <a:pt x="1420403" y="2928100"/>
                    <a:pt x="1425126" y="2932823"/>
                  </a:cubicBezTo>
                  <a:lnTo>
                    <a:pt x="1425126" y="2932823"/>
                  </a:lnTo>
                  <a:close/>
                  <a:moveTo>
                    <a:pt x="1472355" y="2932823"/>
                  </a:moveTo>
                  <a:cubicBezTo>
                    <a:pt x="1462909" y="2932823"/>
                    <a:pt x="1455825" y="2937546"/>
                    <a:pt x="1446379" y="2937546"/>
                  </a:cubicBezTo>
                  <a:cubicBezTo>
                    <a:pt x="1455825" y="2937546"/>
                    <a:pt x="1462909" y="2932823"/>
                    <a:pt x="1472355" y="2932823"/>
                  </a:cubicBezTo>
                  <a:close/>
                  <a:moveTo>
                    <a:pt x="1380259" y="3313014"/>
                  </a:moveTo>
                  <a:cubicBezTo>
                    <a:pt x="1373175" y="3320098"/>
                    <a:pt x="1373175" y="3329544"/>
                    <a:pt x="1382621" y="3341351"/>
                  </a:cubicBezTo>
                  <a:cubicBezTo>
                    <a:pt x="1389705" y="3350797"/>
                    <a:pt x="1389705" y="3355520"/>
                    <a:pt x="1387343" y="3357881"/>
                  </a:cubicBezTo>
                  <a:cubicBezTo>
                    <a:pt x="1389705" y="3355520"/>
                    <a:pt x="1389705" y="3348435"/>
                    <a:pt x="1382621" y="3341351"/>
                  </a:cubicBezTo>
                  <a:cubicBezTo>
                    <a:pt x="1370813" y="3327183"/>
                    <a:pt x="1373175" y="3320098"/>
                    <a:pt x="1380259" y="3313014"/>
                  </a:cubicBezTo>
                  <a:close/>
                  <a:moveTo>
                    <a:pt x="1359006" y="3466507"/>
                  </a:moveTo>
                  <a:cubicBezTo>
                    <a:pt x="1356645" y="3466507"/>
                    <a:pt x="1354283" y="3466507"/>
                    <a:pt x="1351922" y="3468869"/>
                  </a:cubicBezTo>
                  <a:cubicBezTo>
                    <a:pt x="1356645" y="3466507"/>
                    <a:pt x="1359006" y="3466507"/>
                    <a:pt x="1359006" y="3466507"/>
                  </a:cubicBezTo>
                  <a:cubicBezTo>
                    <a:pt x="1366091" y="3466507"/>
                    <a:pt x="1370813" y="3466507"/>
                    <a:pt x="1375536" y="3466507"/>
                  </a:cubicBezTo>
                  <a:cubicBezTo>
                    <a:pt x="1370813" y="3466507"/>
                    <a:pt x="1366091" y="3466507"/>
                    <a:pt x="1359006" y="3466507"/>
                  </a:cubicBezTo>
                  <a:close/>
                  <a:moveTo>
                    <a:pt x="1363729" y="3572772"/>
                  </a:moveTo>
                  <a:cubicBezTo>
                    <a:pt x="1363729" y="3579856"/>
                    <a:pt x="1366091" y="3584579"/>
                    <a:pt x="1373175" y="3591663"/>
                  </a:cubicBezTo>
                  <a:cubicBezTo>
                    <a:pt x="1392066" y="3612916"/>
                    <a:pt x="1396789" y="3622362"/>
                    <a:pt x="1399151" y="3636531"/>
                  </a:cubicBezTo>
                  <a:cubicBezTo>
                    <a:pt x="1399151" y="3636531"/>
                    <a:pt x="1401512" y="3638892"/>
                    <a:pt x="1401512" y="3638892"/>
                  </a:cubicBezTo>
                  <a:cubicBezTo>
                    <a:pt x="1403873" y="3638892"/>
                    <a:pt x="1408596" y="3636531"/>
                    <a:pt x="1410958" y="3634169"/>
                  </a:cubicBezTo>
                  <a:cubicBezTo>
                    <a:pt x="1408596" y="3636531"/>
                    <a:pt x="1406235" y="3636531"/>
                    <a:pt x="1401512" y="3638892"/>
                  </a:cubicBezTo>
                  <a:cubicBezTo>
                    <a:pt x="1401512" y="3638892"/>
                    <a:pt x="1399151" y="3636531"/>
                    <a:pt x="1399151" y="3636531"/>
                  </a:cubicBezTo>
                  <a:cubicBezTo>
                    <a:pt x="1396789" y="3622362"/>
                    <a:pt x="1392066" y="3612916"/>
                    <a:pt x="1373175" y="3591663"/>
                  </a:cubicBezTo>
                  <a:cubicBezTo>
                    <a:pt x="1368452" y="3584579"/>
                    <a:pt x="1366091" y="3579856"/>
                    <a:pt x="1363729" y="3572772"/>
                  </a:cubicBezTo>
                  <a:close/>
                  <a:moveTo>
                    <a:pt x="1418042" y="3209111"/>
                  </a:moveTo>
                  <a:cubicBezTo>
                    <a:pt x="1406235" y="3220918"/>
                    <a:pt x="1403873" y="3237448"/>
                    <a:pt x="1406235" y="3256340"/>
                  </a:cubicBezTo>
                  <a:cubicBezTo>
                    <a:pt x="1408596" y="3270508"/>
                    <a:pt x="1406235" y="3284677"/>
                    <a:pt x="1399151" y="3296484"/>
                  </a:cubicBezTo>
                  <a:cubicBezTo>
                    <a:pt x="1408596" y="3284677"/>
                    <a:pt x="1408596" y="3272870"/>
                    <a:pt x="1406235" y="3256340"/>
                  </a:cubicBezTo>
                  <a:cubicBezTo>
                    <a:pt x="1403873" y="3237448"/>
                    <a:pt x="1408596" y="3220918"/>
                    <a:pt x="1418042" y="3209111"/>
                  </a:cubicBezTo>
                  <a:close/>
                  <a:moveTo>
                    <a:pt x="1453464" y="3128822"/>
                  </a:moveTo>
                  <a:cubicBezTo>
                    <a:pt x="1460548" y="3142991"/>
                    <a:pt x="1479439" y="3147713"/>
                    <a:pt x="1486524" y="3161882"/>
                  </a:cubicBezTo>
                  <a:cubicBezTo>
                    <a:pt x="1484162" y="3166605"/>
                    <a:pt x="1481801" y="3168967"/>
                    <a:pt x="1479439" y="3171328"/>
                  </a:cubicBezTo>
                  <a:cubicBezTo>
                    <a:pt x="1481801" y="3168967"/>
                    <a:pt x="1484162" y="3164243"/>
                    <a:pt x="1486524" y="3161882"/>
                  </a:cubicBezTo>
                  <a:cubicBezTo>
                    <a:pt x="1479439" y="3145352"/>
                    <a:pt x="1460548" y="3142991"/>
                    <a:pt x="1453464" y="3128822"/>
                  </a:cubicBezTo>
                  <a:cubicBezTo>
                    <a:pt x="1446379" y="3114653"/>
                    <a:pt x="1432211" y="3107569"/>
                    <a:pt x="1415681" y="3114653"/>
                  </a:cubicBezTo>
                  <a:cubicBezTo>
                    <a:pt x="1399151" y="3119376"/>
                    <a:pt x="1392066" y="3107569"/>
                    <a:pt x="1382621" y="3100485"/>
                  </a:cubicBezTo>
                  <a:cubicBezTo>
                    <a:pt x="1373175" y="3093400"/>
                    <a:pt x="1373175" y="3086316"/>
                    <a:pt x="1377898" y="3081593"/>
                  </a:cubicBezTo>
                  <a:cubicBezTo>
                    <a:pt x="1373175" y="3088678"/>
                    <a:pt x="1373175" y="3093400"/>
                    <a:pt x="1382621" y="3100485"/>
                  </a:cubicBezTo>
                  <a:cubicBezTo>
                    <a:pt x="1392066" y="3107569"/>
                    <a:pt x="1399151" y="3119376"/>
                    <a:pt x="1415681" y="3114653"/>
                  </a:cubicBezTo>
                  <a:cubicBezTo>
                    <a:pt x="1432211" y="3107569"/>
                    <a:pt x="1446379" y="3114653"/>
                    <a:pt x="1453464" y="3128822"/>
                  </a:cubicBezTo>
                  <a:close/>
                  <a:moveTo>
                    <a:pt x="1420403" y="3518459"/>
                  </a:moveTo>
                  <a:cubicBezTo>
                    <a:pt x="1422765" y="3513736"/>
                    <a:pt x="1425126" y="3509013"/>
                    <a:pt x="1427488" y="3504290"/>
                  </a:cubicBezTo>
                  <a:cubicBezTo>
                    <a:pt x="1429849" y="3483037"/>
                    <a:pt x="1441656" y="3464146"/>
                    <a:pt x="1446379" y="3442893"/>
                  </a:cubicBezTo>
                  <a:cubicBezTo>
                    <a:pt x="1448741" y="3435809"/>
                    <a:pt x="1451102" y="3426363"/>
                    <a:pt x="1441656" y="3419279"/>
                  </a:cubicBezTo>
                  <a:cubicBezTo>
                    <a:pt x="1439295" y="3421640"/>
                    <a:pt x="1436934" y="3424001"/>
                    <a:pt x="1432211" y="3426363"/>
                  </a:cubicBezTo>
                  <a:cubicBezTo>
                    <a:pt x="1434572" y="3424001"/>
                    <a:pt x="1436934" y="3421640"/>
                    <a:pt x="1441656" y="3419279"/>
                  </a:cubicBezTo>
                  <a:cubicBezTo>
                    <a:pt x="1453464" y="3426363"/>
                    <a:pt x="1451102" y="3435809"/>
                    <a:pt x="1446379" y="3442893"/>
                  </a:cubicBezTo>
                  <a:cubicBezTo>
                    <a:pt x="1439295" y="3464146"/>
                    <a:pt x="1429849" y="3480676"/>
                    <a:pt x="1427488" y="3504290"/>
                  </a:cubicBezTo>
                  <a:cubicBezTo>
                    <a:pt x="1425126" y="3509013"/>
                    <a:pt x="1422765" y="3513736"/>
                    <a:pt x="1420403" y="3518459"/>
                  </a:cubicBezTo>
                  <a:close/>
                  <a:moveTo>
                    <a:pt x="1576258" y="3135906"/>
                  </a:moveTo>
                  <a:cubicBezTo>
                    <a:pt x="1576258" y="3135906"/>
                    <a:pt x="1576258" y="3135906"/>
                    <a:pt x="1576258" y="3135906"/>
                  </a:cubicBezTo>
                  <a:cubicBezTo>
                    <a:pt x="1569174" y="3133545"/>
                    <a:pt x="1562090" y="3131183"/>
                    <a:pt x="1559728" y="3140629"/>
                  </a:cubicBezTo>
                  <a:cubicBezTo>
                    <a:pt x="1559728" y="3140629"/>
                    <a:pt x="1559728" y="3140629"/>
                    <a:pt x="1559728" y="3140629"/>
                  </a:cubicBezTo>
                  <a:cubicBezTo>
                    <a:pt x="1562090" y="3128822"/>
                    <a:pt x="1569174" y="3133545"/>
                    <a:pt x="1576258" y="3135906"/>
                  </a:cubicBezTo>
                  <a:close/>
                  <a:moveTo>
                    <a:pt x="1743920" y="2994220"/>
                  </a:moveTo>
                  <a:cubicBezTo>
                    <a:pt x="1769896" y="2968245"/>
                    <a:pt x="1805317" y="2951714"/>
                    <a:pt x="1831293" y="2928100"/>
                  </a:cubicBezTo>
                  <a:cubicBezTo>
                    <a:pt x="1805317" y="2951714"/>
                    <a:pt x="1769896" y="2968245"/>
                    <a:pt x="1743920" y="2994220"/>
                  </a:cubicBezTo>
                  <a:close/>
                  <a:moveTo>
                    <a:pt x="1765173" y="2290512"/>
                  </a:moveTo>
                  <a:cubicBezTo>
                    <a:pt x="1762812" y="2292874"/>
                    <a:pt x="1762812" y="2297597"/>
                    <a:pt x="1767534" y="2304681"/>
                  </a:cubicBezTo>
                  <a:cubicBezTo>
                    <a:pt x="1774619" y="2337741"/>
                    <a:pt x="1793510" y="2370801"/>
                    <a:pt x="1781703" y="2403861"/>
                  </a:cubicBezTo>
                  <a:cubicBezTo>
                    <a:pt x="1779342" y="2408584"/>
                    <a:pt x="1784065" y="2415668"/>
                    <a:pt x="1784065" y="2420391"/>
                  </a:cubicBezTo>
                  <a:cubicBezTo>
                    <a:pt x="1786426" y="2436922"/>
                    <a:pt x="1812402" y="2439283"/>
                    <a:pt x="1814763" y="2453452"/>
                  </a:cubicBezTo>
                  <a:cubicBezTo>
                    <a:pt x="1817125" y="2465259"/>
                    <a:pt x="1805317" y="2474704"/>
                    <a:pt x="1807679" y="2488873"/>
                  </a:cubicBezTo>
                  <a:cubicBezTo>
                    <a:pt x="1812402" y="2519572"/>
                    <a:pt x="1845462" y="2529017"/>
                    <a:pt x="1859631" y="2552632"/>
                  </a:cubicBezTo>
                  <a:cubicBezTo>
                    <a:pt x="1864353" y="2559716"/>
                    <a:pt x="1880883" y="2557355"/>
                    <a:pt x="1876161" y="2571523"/>
                  </a:cubicBezTo>
                  <a:cubicBezTo>
                    <a:pt x="1876161" y="2573885"/>
                    <a:pt x="1873799" y="2576246"/>
                    <a:pt x="1871438" y="2578608"/>
                  </a:cubicBezTo>
                  <a:cubicBezTo>
                    <a:pt x="1873799" y="2576246"/>
                    <a:pt x="1873799" y="2573885"/>
                    <a:pt x="1876161" y="2571523"/>
                  </a:cubicBezTo>
                  <a:cubicBezTo>
                    <a:pt x="1880883" y="2559716"/>
                    <a:pt x="1864353" y="2559716"/>
                    <a:pt x="1859631" y="2552632"/>
                  </a:cubicBezTo>
                  <a:cubicBezTo>
                    <a:pt x="1843101" y="2531379"/>
                    <a:pt x="1812402" y="2521933"/>
                    <a:pt x="1807679" y="2488873"/>
                  </a:cubicBezTo>
                  <a:cubicBezTo>
                    <a:pt x="1805317" y="2474704"/>
                    <a:pt x="1814763" y="2465259"/>
                    <a:pt x="1814763" y="2453452"/>
                  </a:cubicBezTo>
                  <a:cubicBezTo>
                    <a:pt x="1812402" y="2439283"/>
                    <a:pt x="1786426" y="2436922"/>
                    <a:pt x="1784065" y="2420391"/>
                  </a:cubicBezTo>
                  <a:cubicBezTo>
                    <a:pt x="1781703" y="2415668"/>
                    <a:pt x="1779342" y="2408584"/>
                    <a:pt x="1781703" y="2403861"/>
                  </a:cubicBezTo>
                  <a:cubicBezTo>
                    <a:pt x="1793510" y="2370801"/>
                    <a:pt x="1774619" y="2337741"/>
                    <a:pt x="1767534" y="2304681"/>
                  </a:cubicBezTo>
                  <a:cubicBezTo>
                    <a:pt x="1781703" y="2304681"/>
                    <a:pt x="1781703" y="2292874"/>
                    <a:pt x="1786426" y="2285789"/>
                  </a:cubicBezTo>
                  <a:cubicBezTo>
                    <a:pt x="1786426" y="2285789"/>
                    <a:pt x="1786426" y="2285789"/>
                    <a:pt x="1786426" y="2285789"/>
                  </a:cubicBezTo>
                  <a:lnTo>
                    <a:pt x="1786426" y="2285789"/>
                  </a:lnTo>
                  <a:cubicBezTo>
                    <a:pt x="1781703" y="2295235"/>
                    <a:pt x="1779342" y="2304681"/>
                    <a:pt x="1767534" y="2304681"/>
                  </a:cubicBezTo>
                  <a:cubicBezTo>
                    <a:pt x="1762812" y="2297597"/>
                    <a:pt x="1762812" y="2292874"/>
                    <a:pt x="1765173" y="2290512"/>
                  </a:cubicBezTo>
                  <a:close/>
                  <a:moveTo>
                    <a:pt x="1828932" y="2155911"/>
                  </a:moveTo>
                  <a:cubicBezTo>
                    <a:pt x="1828932" y="2158272"/>
                    <a:pt x="1826570" y="2160633"/>
                    <a:pt x="1826570" y="2160633"/>
                  </a:cubicBezTo>
                  <a:cubicBezTo>
                    <a:pt x="1828932" y="2158272"/>
                    <a:pt x="1828932" y="2155911"/>
                    <a:pt x="1828932" y="2155911"/>
                  </a:cubicBezTo>
                  <a:cubicBezTo>
                    <a:pt x="1838377" y="2160633"/>
                    <a:pt x="1850185" y="2158272"/>
                    <a:pt x="1859631" y="2160633"/>
                  </a:cubicBezTo>
                  <a:cubicBezTo>
                    <a:pt x="1859631" y="2160633"/>
                    <a:pt x="1859631" y="2160633"/>
                    <a:pt x="1861992" y="2160633"/>
                  </a:cubicBezTo>
                  <a:cubicBezTo>
                    <a:pt x="1861992" y="2160633"/>
                    <a:pt x="1861992" y="2160633"/>
                    <a:pt x="1859631" y="2160633"/>
                  </a:cubicBezTo>
                  <a:cubicBezTo>
                    <a:pt x="1850185" y="2158272"/>
                    <a:pt x="1840739" y="2160633"/>
                    <a:pt x="1828932" y="2155911"/>
                  </a:cubicBezTo>
                  <a:cubicBezTo>
                    <a:pt x="1828932" y="2146465"/>
                    <a:pt x="1824209" y="2137019"/>
                    <a:pt x="1819486" y="2127573"/>
                  </a:cubicBezTo>
                  <a:cubicBezTo>
                    <a:pt x="1824209" y="2134658"/>
                    <a:pt x="1828932" y="2144103"/>
                    <a:pt x="1828932" y="2155911"/>
                  </a:cubicBezTo>
                  <a:close/>
                  <a:moveTo>
                    <a:pt x="1812402" y="2205501"/>
                  </a:moveTo>
                  <a:cubicBezTo>
                    <a:pt x="1810040" y="2217308"/>
                    <a:pt x="1805317" y="2231477"/>
                    <a:pt x="1810040" y="2243284"/>
                  </a:cubicBezTo>
                  <a:cubicBezTo>
                    <a:pt x="1805317" y="2231477"/>
                    <a:pt x="1810040" y="2217308"/>
                    <a:pt x="1812402" y="2205501"/>
                  </a:cubicBezTo>
                  <a:cubicBezTo>
                    <a:pt x="1814763" y="2191332"/>
                    <a:pt x="1831293" y="2193694"/>
                    <a:pt x="1843101" y="2198416"/>
                  </a:cubicBezTo>
                  <a:cubicBezTo>
                    <a:pt x="1854908" y="2203139"/>
                    <a:pt x="1866715" y="2207862"/>
                    <a:pt x="1878522" y="2214946"/>
                  </a:cubicBezTo>
                  <a:lnTo>
                    <a:pt x="1878522" y="2214946"/>
                  </a:lnTo>
                  <a:lnTo>
                    <a:pt x="1878522" y="2214946"/>
                  </a:lnTo>
                  <a:cubicBezTo>
                    <a:pt x="1866715" y="2210224"/>
                    <a:pt x="1854908" y="2205501"/>
                    <a:pt x="1843101" y="2198416"/>
                  </a:cubicBezTo>
                  <a:cubicBezTo>
                    <a:pt x="1845462" y="2193694"/>
                    <a:pt x="1847823" y="2188971"/>
                    <a:pt x="1850185" y="2181886"/>
                  </a:cubicBezTo>
                  <a:cubicBezTo>
                    <a:pt x="1852546" y="2179525"/>
                    <a:pt x="1852546" y="2177163"/>
                    <a:pt x="1854908" y="2174802"/>
                  </a:cubicBezTo>
                  <a:cubicBezTo>
                    <a:pt x="1854908" y="2174802"/>
                    <a:pt x="1854908" y="2174802"/>
                    <a:pt x="1854908" y="2174802"/>
                  </a:cubicBezTo>
                  <a:cubicBezTo>
                    <a:pt x="1852546" y="2177163"/>
                    <a:pt x="1852546" y="2179525"/>
                    <a:pt x="1850185" y="2181886"/>
                  </a:cubicBezTo>
                  <a:cubicBezTo>
                    <a:pt x="1850185" y="2181886"/>
                    <a:pt x="1850185" y="2181886"/>
                    <a:pt x="1850185" y="2181886"/>
                  </a:cubicBezTo>
                  <a:cubicBezTo>
                    <a:pt x="1847823" y="2186609"/>
                    <a:pt x="1845462" y="2191332"/>
                    <a:pt x="1843101" y="2198416"/>
                  </a:cubicBezTo>
                  <a:cubicBezTo>
                    <a:pt x="1831293" y="2193694"/>
                    <a:pt x="1814763" y="2191332"/>
                    <a:pt x="1812402" y="2205501"/>
                  </a:cubicBezTo>
                  <a:close/>
                  <a:moveTo>
                    <a:pt x="1876161" y="2165356"/>
                  </a:moveTo>
                  <a:cubicBezTo>
                    <a:pt x="1876161" y="2172441"/>
                    <a:pt x="1873799" y="2174802"/>
                    <a:pt x="1869076" y="2177163"/>
                  </a:cubicBezTo>
                  <a:cubicBezTo>
                    <a:pt x="1873799" y="2174802"/>
                    <a:pt x="1876161" y="2172441"/>
                    <a:pt x="1876161" y="2165356"/>
                  </a:cubicBezTo>
                  <a:cubicBezTo>
                    <a:pt x="1876161" y="2158272"/>
                    <a:pt x="1871438" y="2155911"/>
                    <a:pt x="1866715" y="2158272"/>
                  </a:cubicBezTo>
                  <a:cubicBezTo>
                    <a:pt x="1871438" y="2155911"/>
                    <a:pt x="1876161" y="2158272"/>
                    <a:pt x="1876161" y="2165356"/>
                  </a:cubicBezTo>
                  <a:close/>
                  <a:moveTo>
                    <a:pt x="1878522" y="2441644"/>
                  </a:moveTo>
                  <a:cubicBezTo>
                    <a:pt x="1871438" y="2453452"/>
                    <a:pt x="1871438" y="2462897"/>
                    <a:pt x="1878522" y="2472343"/>
                  </a:cubicBezTo>
                  <a:cubicBezTo>
                    <a:pt x="1873799" y="2462897"/>
                    <a:pt x="1873799" y="2453452"/>
                    <a:pt x="1878522" y="2441644"/>
                  </a:cubicBezTo>
                  <a:cubicBezTo>
                    <a:pt x="1883245" y="2434560"/>
                    <a:pt x="1887968" y="2425114"/>
                    <a:pt x="1883245" y="2418030"/>
                  </a:cubicBezTo>
                  <a:cubicBezTo>
                    <a:pt x="1866715" y="2387331"/>
                    <a:pt x="1895052" y="2373163"/>
                    <a:pt x="1911582" y="2356633"/>
                  </a:cubicBezTo>
                  <a:cubicBezTo>
                    <a:pt x="1925751" y="2342464"/>
                    <a:pt x="1956449" y="2344825"/>
                    <a:pt x="1965895" y="2323573"/>
                  </a:cubicBezTo>
                  <a:cubicBezTo>
                    <a:pt x="1965895" y="2321211"/>
                    <a:pt x="1977702" y="2321211"/>
                    <a:pt x="1977702" y="2323573"/>
                  </a:cubicBezTo>
                  <a:cubicBezTo>
                    <a:pt x="1977702" y="2323573"/>
                    <a:pt x="1977702" y="2323573"/>
                    <a:pt x="1977702" y="2323573"/>
                  </a:cubicBezTo>
                  <a:cubicBezTo>
                    <a:pt x="1975341" y="2321211"/>
                    <a:pt x="1965895" y="2321211"/>
                    <a:pt x="1965895" y="2323573"/>
                  </a:cubicBezTo>
                  <a:cubicBezTo>
                    <a:pt x="1956449" y="2347187"/>
                    <a:pt x="1925751" y="2342464"/>
                    <a:pt x="1911582" y="2356633"/>
                  </a:cubicBezTo>
                  <a:cubicBezTo>
                    <a:pt x="1897413" y="2373163"/>
                    <a:pt x="1869076" y="2384970"/>
                    <a:pt x="1883245" y="2418030"/>
                  </a:cubicBezTo>
                  <a:cubicBezTo>
                    <a:pt x="1890329" y="2425114"/>
                    <a:pt x="1883245" y="2434560"/>
                    <a:pt x="1878522" y="2441644"/>
                  </a:cubicBezTo>
                  <a:close/>
                  <a:moveTo>
                    <a:pt x="1906859" y="2325934"/>
                  </a:moveTo>
                  <a:cubicBezTo>
                    <a:pt x="1909221" y="2325934"/>
                    <a:pt x="1911582" y="2323573"/>
                    <a:pt x="1913944" y="2321211"/>
                  </a:cubicBezTo>
                  <a:cubicBezTo>
                    <a:pt x="1911582" y="2323573"/>
                    <a:pt x="1909221" y="2325934"/>
                    <a:pt x="1906859" y="2325934"/>
                  </a:cubicBezTo>
                  <a:cubicBezTo>
                    <a:pt x="1904498" y="2328295"/>
                    <a:pt x="1899775" y="2328295"/>
                    <a:pt x="1897413" y="2330657"/>
                  </a:cubicBezTo>
                  <a:cubicBezTo>
                    <a:pt x="1899775" y="2330657"/>
                    <a:pt x="1902136" y="2328295"/>
                    <a:pt x="1906859" y="2325934"/>
                  </a:cubicBezTo>
                  <a:close/>
                  <a:moveTo>
                    <a:pt x="2046184" y="2023670"/>
                  </a:moveTo>
                  <a:cubicBezTo>
                    <a:pt x="2050907" y="2007140"/>
                    <a:pt x="2046184" y="1995333"/>
                    <a:pt x="2027292" y="1988249"/>
                  </a:cubicBezTo>
                  <a:cubicBezTo>
                    <a:pt x="2022569" y="1985887"/>
                    <a:pt x="2020208" y="1983526"/>
                    <a:pt x="2015485" y="1983526"/>
                  </a:cubicBezTo>
                  <a:cubicBezTo>
                    <a:pt x="2020208" y="1983526"/>
                    <a:pt x="2022569" y="1985887"/>
                    <a:pt x="2027292" y="1988249"/>
                  </a:cubicBezTo>
                  <a:cubicBezTo>
                    <a:pt x="2043823" y="1995333"/>
                    <a:pt x="2050907" y="2007140"/>
                    <a:pt x="2046184" y="2023670"/>
                  </a:cubicBezTo>
                  <a:cubicBezTo>
                    <a:pt x="2043823" y="2033116"/>
                    <a:pt x="2034377" y="2042562"/>
                    <a:pt x="2039099" y="2052007"/>
                  </a:cubicBezTo>
                  <a:cubicBezTo>
                    <a:pt x="2046184" y="2063815"/>
                    <a:pt x="2053268" y="2068537"/>
                    <a:pt x="2065075" y="2070899"/>
                  </a:cubicBezTo>
                  <a:cubicBezTo>
                    <a:pt x="2055630" y="2068537"/>
                    <a:pt x="2046184" y="2063815"/>
                    <a:pt x="2039099" y="2052007"/>
                  </a:cubicBezTo>
                  <a:cubicBezTo>
                    <a:pt x="2034377" y="2042562"/>
                    <a:pt x="2043823" y="2033116"/>
                    <a:pt x="2046184" y="2023670"/>
                  </a:cubicBezTo>
                  <a:close/>
                  <a:moveTo>
                    <a:pt x="2109943" y="2203139"/>
                  </a:moveTo>
                  <a:cubicBezTo>
                    <a:pt x="2112304" y="2210224"/>
                    <a:pt x="2117027" y="2217308"/>
                    <a:pt x="2121750" y="2222031"/>
                  </a:cubicBezTo>
                  <a:cubicBezTo>
                    <a:pt x="2117027" y="2217308"/>
                    <a:pt x="2112304" y="2210224"/>
                    <a:pt x="2109943" y="2203139"/>
                  </a:cubicBezTo>
                  <a:close/>
                  <a:moveTo>
                    <a:pt x="2114666" y="2085067"/>
                  </a:moveTo>
                  <a:cubicBezTo>
                    <a:pt x="2117027" y="2087429"/>
                    <a:pt x="2119389" y="2087429"/>
                    <a:pt x="2121750" y="2087429"/>
                  </a:cubicBezTo>
                  <a:cubicBezTo>
                    <a:pt x="2119389" y="2087429"/>
                    <a:pt x="2117027" y="2087429"/>
                    <a:pt x="2114666" y="2085067"/>
                  </a:cubicBezTo>
                  <a:cubicBezTo>
                    <a:pt x="2109943" y="2080345"/>
                    <a:pt x="2102859" y="2077983"/>
                    <a:pt x="2095774" y="2075622"/>
                  </a:cubicBezTo>
                  <a:cubicBezTo>
                    <a:pt x="2102859" y="2077983"/>
                    <a:pt x="2109943" y="2080345"/>
                    <a:pt x="2114666" y="2085067"/>
                  </a:cubicBezTo>
                  <a:close/>
                  <a:moveTo>
                    <a:pt x="2098135" y="2330657"/>
                  </a:moveTo>
                  <a:cubicBezTo>
                    <a:pt x="2086328" y="2347187"/>
                    <a:pt x="2076883" y="2354271"/>
                    <a:pt x="2057991" y="2337741"/>
                  </a:cubicBezTo>
                  <a:cubicBezTo>
                    <a:pt x="2050907" y="2333018"/>
                    <a:pt x="2041461" y="2328295"/>
                    <a:pt x="2036738" y="2330657"/>
                  </a:cubicBezTo>
                  <a:cubicBezTo>
                    <a:pt x="2017847" y="2340103"/>
                    <a:pt x="2003678" y="2340103"/>
                    <a:pt x="1987148" y="2328295"/>
                  </a:cubicBezTo>
                  <a:cubicBezTo>
                    <a:pt x="2003678" y="2340103"/>
                    <a:pt x="2017847" y="2342464"/>
                    <a:pt x="2036738" y="2330657"/>
                  </a:cubicBezTo>
                  <a:cubicBezTo>
                    <a:pt x="2043823" y="2325934"/>
                    <a:pt x="2053268" y="2330657"/>
                    <a:pt x="2057991" y="2337741"/>
                  </a:cubicBezTo>
                  <a:cubicBezTo>
                    <a:pt x="2076883" y="2354271"/>
                    <a:pt x="2088690" y="2347187"/>
                    <a:pt x="2098135" y="2330657"/>
                  </a:cubicBezTo>
                  <a:cubicBezTo>
                    <a:pt x="2107581" y="2316488"/>
                    <a:pt x="2131196" y="2316488"/>
                    <a:pt x="2147726" y="2323573"/>
                  </a:cubicBezTo>
                  <a:cubicBezTo>
                    <a:pt x="2131196" y="2316488"/>
                    <a:pt x="2107581" y="2318850"/>
                    <a:pt x="2098135" y="2330657"/>
                  </a:cubicBezTo>
                  <a:close/>
                  <a:moveTo>
                    <a:pt x="2157171" y="2177163"/>
                  </a:moveTo>
                  <a:cubicBezTo>
                    <a:pt x="2154810" y="2177163"/>
                    <a:pt x="2154810" y="2177163"/>
                    <a:pt x="2152449" y="2177163"/>
                  </a:cubicBezTo>
                  <a:cubicBezTo>
                    <a:pt x="2154810" y="2177163"/>
                    <a:pt x="2154810" y="2177163"/>
                    <a:pt x="2157171" y="2177163"/>
                  </a:cubicBezTo>
                  <a:lnTo>
                    <a:pt x="2157171" y="2177163"/>
                  </a:lnTo>
                  <a:cubicBezTo>
                    <a:pt x="2157171" y="2174802"/>
                    <a:pt x="2157171" y="2174802"/>
                    <a:pt x="2154810" y="2172441"/>
                  </a:cubicBezTo>
                  <a:cubicBezTo>
                    <a:pt x="2154810" y="2174802"/>
                    <a:pt x="2157171" y="2174802"/>
                    <a:pt x="2157171" y="2177163"/>
                  </a:cubicBezTo>
                  <a:lnTo>
                    <a:pt x="2157171" y="2177163"/>
                  </a:lnTo>
                  <a:close/>
                  <a:moveTo>
                    <a:pt x="2143003" y="2196055"/>
                  </a:moveTo>
                  <a:lnTo>
                    <a:pt x="2143003" y="2196055"/>
                  </a:lnTo>
                  <a:cubicBezTo>
                    <a:pt x="2150087" y="2203139"/>
                    <a:pt x="2161894" y="2205501"/>
                    <a:pt x="2166617" y="2214946"/>
                  </a:cubicBezTo>
                  <a:cubicBezTo>
                    <a:pt x="2161894" y="2207862"/>
                    <a:pt x="2150087" y="2203139"/>
                    <a:pt x="2143003" y="2196055"/>
                  </a:cubicBezTo>
                  <a:close/>
                  <a:moveTo>
                    <a:pt x="2199677" y="2264537"/>
                  </a:moveTo>
                  <a:cubicBezTo>
                    <a:pt x="2197316" y="2266898"/>
                    <a:pt x="2197316" y="2269259"/>
                    <a:pt x="2194954" y="2269259"/>
                  </a:cubicBezTo>
                  <a:cubicBezTo>
                    <a:pt x="2194954" y="2269259"/>
                    <a:pt x="2197316" y="2266898"/>
                    <a:pt x="2199677" y="2264537"/>
                  </a:cubicBezTo>
                  <a:cubicBezTo>
                    <a:pt x="2206762" y="2257452"/>
                    <a:pt x="2204400" y="2248007"/>
                    <a:pt x="2190232" y="2245645"/>
                  </a:cubicBezTo>
                  <a:cubicBezTo>
                    <a:pt x="2202039" y="2248007"/>
                    <a:pt x="2206762" y="2257452"/>
                    <a:pt x="2199677" y="2264537"/>
                  </a:cubicBezTo>
                  <a:close/>
                  <a:moveTo>
                    <a:pt x="2168978" y="2377885"/>
                  </a:moveTo>
                  <a:cubicBezTo>
                    <a:pt x="2161894" y="2382608"/>
                    <a:pt x="2154810" y="2382608"/>
                    <a:pt x="2147726" y="2375524"/>
                  </a:cubicBezTo>
                  <a:cubicBezTo>
                    <a:pt x="2154810" y="2384970"/>
                    <a:pt x="2164256" y="2382608"/>
                    <a:pt x="2168978" y="2377885"/>
                  </a:cubicBezTo>
                  <a:cubicBezTo>
                    <a:pt x="2178424" y="2373163"/>
                    <a:pt x="2187870" y="2370801"/>
                    <a:pt x="2197316" y="2380247"/>
                  </a:cubicBezTo>
                  <a:lnTo>
                    <a:pt x="2197316" y="2380247"/>
                  </a:lnTo>
                  <a:cubicBezTo>
                    <a:pt x="2187870" y="2370801"/>
                    <a:pt x="2180786" y="2373163"/>
                    <a:pt x="2168978" y="2377885"/>
                  </a:cubicBezTo>
                  <a:close/>
                  <a:moveTo>
                    <a:pt x="2187870" y="2564439"/>
                  </a:moveTo>
                  <a:cubicBezTo>
                    <a:pt x="2187870" y="2562077"/>
                    <a:pt x="2187870" y="2562077"/>
                    <a:pt x="2187870" y="2559716"/>
                  </a:cubicBezTo>
                  <a:cubicBezTo>
                    <a:pt x="2187870" y="2557355"/>
                    <a:pt x="2185509" y="2554993"/>
                    <a:pt x="2185509" y="2552632"/>
                  </a:cubicBezTo>
                  <a:cubicBezTo>
                    <a:pt x="2185509" y="2554993"/>
                    <a:pt x="2185509" y="2557355"/>
                    <a:pt x="2187870" y="2559716"/>
                  </a:cubicBezTo>
                  <a:cubicBezTo>
                    <a:pt x="2187870" y="2562077"/>
                    <a:pt x="2187870" y="2562077"/>
                    <a:pt x="2187870" y="2564439"/>
                  </a:cubicBezTo>
                  <a:close/>
                  <a:moveTo>
                    <a:pt x="2180786" y="2576246"/>
                  </a:moveTo>
                  <a:cubicBezTo>
                    <a:pt x="2183147" y="2573885"/>
                    <a:pt x="2187870" y="2571523"/>
                    <a:pt x="2187870" y="2566801"/>
                  </a:cubicBezTo>
                  <a:cubicBezTo>
                    <a:pt x="2187870" y="2571523"/>
                    <a:pt x="2183147" y="2573885"/>
                    <a:pt x="2180786" y="2576246"/>
                  </a:cubicBezTo>
                  <a:close/>
                  <a:moveTo>
                    <a:pt x="2067437" y="2682511"/>
                  </a:moveTo>
                  <a:cubicBezTo>
                    <a:pt x="2072160" y="2682511"/>
                    <a:pt x="2074521" y="2684872"/>
                    <a:pt x="2079244" y="2684872"/>
                  </a:cubicBezTo>
                  <a:cubicBezTo>
                    <a:pt x="2093413" y="2687234"/>
                    <a:pt x="2093413" y="2673065"/>
                    <a:pt x="2098135" y="2663619"/>
                  </a:cubicBezTo>
                  <a:cubicBezTo>
                    <a:pt x="2100497" y="2656535"/>
                    <a:pt x="2102859" y="2649451"/>
                    <a:pt x="2105220" y="2644728"/>
                  </a:cubicBezTo>
                  <a:cubicBezTo>
                    <a:pt x="2105220" y="2644728"/>
                    <a:pt x="2105220" y="2644728"/>
                    <a:pt x="2105220" y="2644728"/>
                  </a:cubicBezTo>
                  <a:cubicBezTo>
                    <a:pt x="2102859" y="2651812"/>
                    <a:pt x="2100497" y="2658896"/>
                    <a:pt x="2098135" y="2663619"/>
                  </a:cubicBezTo>
                  <a:cubicBezTo>
                    <a:pt x="2093413" y="2673065"/>
                    <a:pt x="2093413" y="2684872"/>
                    <a:pt x="2079244" y="2684872"/>
                  </a:cubicBezTo>
                  <a:cubicBezTo>
                    <a:pt x="2074521" y="2682511"/>
                    <a:pt x="2069798" y="2682511"/>
                    <a:pt x="2067437" y="2682511"/>
                  </a:cubicBezTo>
                  <a:close/>
                  <a:moveTo>
                    <a:pt x="2069798" y="2623475"/>
                  </a:moveTo>
                  <a:cubicBezTo>
                    <a:pt x="2060353" y="2614029"/>
                    <a:pt x="2055630" y="2602222"/>
                    <a:pt x="2053268" y="2585692"/>
                  </a:cubicBezTo>
                  <a:cubicBezTo>
                    <a:pt x="2053268" y="2585692"/>
                    <a:pt x="2053268" y="2585692"/>
                    <a:pt x="2053268" y="2585692"/>
                  </a:cubicBezTo>
                  <a:cubicBezTo>
                    <a:pt x="2055630" y="2602222"/>
                    <a:pt x="2062714" y="2614029"/>
                    <a:pt x="2069798" y="2623475"/>
                  </a:cubicBezTo>
                  <a:close/>
                  <a:moveTo>
                    <a:pt x="2114666" y="2602222"/>
                  </a:moveTo>
                  <a:cubicBezTo>
                    <a:pt x="2114666" y="2602222"/>
                    <a:pt x="2114666" y="2604583"/>
                    <a:pt x="2114666" y="2602222"/>
                  </a:cubicBezTo>
                  <a:cubicBezTo>
                    <a:pt x="2114666" y="2604583"/>
                    <a:pt x="2114666" y="2602222"/>
                    <a:pt x="2114666" y="2602222"/>
                  </a:cubicBezTo>
                  <a:cubicBezTo>
                    <a:pt x="2109943" y="2597499"/>
                    <a:pt x="2100497" y="2599860"/>
                    <a:pt x="2093413" y="2597499"/>
                  </a:cubicBezTo>
                  <a:cubicBezTo>
                    <a:pt x="2098135" y="2599860"/>
                    <a:pt x="2107581" y="2597499"/>
                    <a:pt x="2114666" y="2602222"/>
                  </a:cubicBezTo>
                  <a:close/>
                  <a:moveTo>
                    <a:pt x="1975341" y="2543186"/>
                  </a:moveTo>
                  <a:cubicBezTo>
                    <a:pt x="1977702" y="2536102"/>
                    <a:pt x="1975341" y="2524295"/>
                    <a:pt x="1972980" y="2517210"/>
                  </a:cubicBezTo>
                  <a:cubicBezTo>
                    <a:pt x="1970618" y="2510126"/>
                    <a:pt x="1965895" y="2503041"/>
                    <a:pt x="1961172" y="2500680"/>
                  </a:cubicBezTo>
                  <a:cubicBezTo>
                    <a:pt x="1965895" y="2505403"/>
                    <a:pt x="1970618" y="2512487"/>
                    <a:pt x="1972980" y="2517210"/>
                  </a:cubicBezTo>
                  <a:cubicBezTo>
                    <a:pt x="1975341" y="2526656"/>
                    <a:pt x="1977702" y="2536102"/>
                    <a:pt x="1975341" y="2543186"/>
                  </a:cubicBezTo>
                  <a:cubicBezTo>
                    <a:pt x="1970618" y="2564439"/>
                    <a:pt x="1989510" y="2580969"/>
                    <a:pt x="2003678" y="2592776"/>
                  </a:cubicBezTo>
                  <a:cubicBezTo>
                    <a:pt x="2003678" y="2592776"/>
                    <a:pt x="2003678" y="2592776"/>
                    <a:pt x="2003678" y="2592776"/>
                  </a:cubicBezTo>
                  <a:cubicBezTo>
                    <a:pt x="1989510" y="2580969"/>
                    <a:pt x="1970618" y="2566801"/>
                    <a:pt x="1975341" y="2543186"/>
                  </a:cubicBezTo>
                  <a:close/>
                  <a:moveTo>
                    <a:pt x="1951726" y="2661258"/>
                  </a:moveTo>
                  <a:cubicBezTo>
                    <a:pt x="1942281" y="2651812"/>
                    <a:pt x="1937558" y="2647089"/>
                    <a:pt x="1937558" y="2640005"/>
                  </a:cubicBezTo>
                  <a:cubicBezTo>
                    <a:pt x="1937558" y="2647089"/>
                    <a:pt x="1942281" y="2651812"/>
                    <a:pt x="1951726" y="2661258"/>
                  </a:cubicBezTo>
                  <a:cubicBezTo>
                    <a:pt x="1961172" y="2670704"/>
                    <a:pt x="1972980" y="2682511"/>
                    <a:pt x="1984787" y="2689595"/>
                  </a:cubicBezTo>
                  <a:cubicBezTo>
                    <a:pt x="1994232" y="2694318"/>
                    <a:pt x="2001317" y="2696679"/>
                    <a:pt x="2001317" y="2703763"/>
                  </a:cubicBezTo>
                  <a:cubicBezTo>
                    <a:pt x="2001317" y="2696679"/>
                    <a:pt x="1991871" y="2694318"/>
                    <a:pt x="1984787" y="2689595"/>
                  </a:cubicBezTo>
                  <a:cubicBezTo>
                    <a:pt x="1972980" y="2682511"/>
                    <a:pt x="1963534" y="2670704"/>
                    <a:pt x="1951726" y="2661258"/>
                  </a:cubicBezTo>
                  <a:close/>
                  <a:moveTo>
                    <a:pt x="2017847" y="2632920"/>
                  </a:moveTo>
                  <a:cubicBezTo>
                    <a:pt x="2003678" y="2630559"/>
                    <a:pt x="1996594" y="2647089"/>
                    <a:pt x="1982425" y="2644728"/>
                  </a:cubicBezTo>
                  <a:cubicBezTo>
                    <a:pt x="1996594" y="2644728"/>
                    <a:pt x="2003678" y="2630559"/>
                    <a:pt x="2017847" y="2632920"/>
                  </a:cubicBezTo>
                  <a:close/>
                  <a:moveTo>
                    <a:pt x="2055630" y="2231477"/>
                  </a:moveTo>
                  <a:cubicBezTo>
                    <a:pt x="2055630" y="2231477"/>
                    <a:pt x="2055630" y="2231477"/>
                    <a:pt x="2055630" y="2231477"/>
                  </a:cubicBezTo>
                  <a:cubicBezTo>
                    <a:pt x="2053268" y="2238561"/>
                    <a:pt x="2048545" y="2245645"/>
                    <a:pt x="2050907" y="2252730"/>
                  </a:cubicBezTo>
                  <a:cubicBezTo>
                    <a:pt x="2048545" y="2245645"/>
                    <a:pt x="2050907" y="2238561"/>
                    <a:pt x="2055630" y="2231477"/>
                  </a:cubicBezTo>
                  <a:close/>
                  <a:moveTo>
                    <a:pt x="1984787" y="2125212"/>
                  </a:moveTo>
                  <a:cubicBezTo>
                    <a:pt x="1963534" y="2139381"/>
                    <a:pt x="1968256" y="2160633"/>
                    <a:pt x="1989510" y="2184248"/>
                  </a:cubicBezTo>
                  <a:cubicBezTo>
                    <a:pt x="2001317" y="2198416"/>
                    <a:pt x="1982425" y="2210224"/>
                    <a:pt x="1994232" y="2224392"/>
                  </a:cubicBezTo>
                  <a:cubicBezTo>
                    <a:pt x="1991871" y="2229115"/>
                    <a:pt x="1991871" y="2233838"/>
                    <a:pt x="1994232" y="2236199"/>
                  </a:cubicBezTo>
                  <a:cubicBezTo>
                    <a:pt x="1991871" y="2231477"/>
                    <a:pt x="1991871" y="2229115"/>
                    <a:pt x="1994232" y="2224392"/>
                  </a:cubicBezTo>
                  <a:lnTo>
                    <a:pt x="1994232" y="2224392"/>
                  </a:lnTo>
                  <a:cubicBezTo>
                    <a:pt x="1982425" y="2210224"/>
                    <a:pt x="2001317" y="2198416"/>
                    <a:pt x="1989510" y="2184248"/>
                  </a:cubicBezTo>
                  <a:cubicBezTo>
                    <a:pt x="1968256" y="2162995"/>
                    <a:pt x="1963534" y="2141742"/>
                    <a:pt x="1984787" y="2125212"/>
                  </a:cubicBezTo>
                  <a:cubicBezTo>
                    <a:pt x="2006040" y="2111043"/>
                    <a:pt x="2020208" y="2087429"/>
                    <a:pt x="2055630" y="2082706"/>
                  </a:cubicBezTo>
                  <a:cubicBezTo>
                    <a:pt x="2055630" y="2082706"/>
                    <a:pt x="2055630" y="2082706"/>
                    <a:pt x="2055630" y="2082706"/>
                  </a:cubicBezTo>
                  <a:cubicBezTo>
                    <a:pt x="2020208" y="2089790"/>
                    <a:pt x="2006040" y="2111043"/>
                    <a:pt x="1984787" y="2125212"/>
                  </a:cubicBezTo>
                  <a:close/>
                  <a:moveTo>
                    <a:pt x="1972980" y="2018947"/>
                  </a:moveTo>
                  <a:cubicBezTo>
                    <a:pt x="1972980" y="1995333"/>
                    <a:pt x="1980064" y="1974080"/>
                    <a:pt x="1989510" y="1952827"/>
                  </a:cubicBezTo>
                  <a:cubicBezTo>
                    <a:pt x="1989510" y="1952827"/>
                    <a:pt x="1989510" y="1952827"/>
                    <a:pt x="1989510" y="1952827"/>
                  </a:cubicBezTo>
                  <a:cubicBezTo>
                    <a:pt x="1980064" y="1974080"/>
                    <a:pt x="1972980" y="1995333"/>
                    <a:pt x="1972980" y="2018947"/>
                  </a:cubicBezTo>
                  <a:cubicBezTo>
                    <a:pt x="1972980" y="2026031"/>
                    <a:pt x="1970618" y="2033116"/>
                    <a:pt x="1977702" y="2037839"/>
                  </a:cubicBezTo>
                  <a:cubicBezTo>
                    <a:pt x="1980064" y="2040200"/>
                    <a:pt x="1982425" y="2040200"/>
                    <a:pt x="1984787" y="2040200"/>
                  </a:cubicBezTo>
                  <a:cubicBezTo>
                    <a:pt x="1982425" y="2040200"/>
                    <a:pt x="1980064" y="2037839"/>
                    <a:pt x="1977702" y="2037839"/>
                  </a:cubicBezTo>
                  <a:cubicBezTo>
                    <a:pt x="1968256" y="2033116"/>
                    <a:pt x="1972980" y="2026031"/>
                    <a:pt x="1972980" y="2018947"/>
                  </a:cubicBezTo>
                  <a:close/>
                  <a:moveTo>
                    <a:pt x="1984787" y="1950466"/>
                  </a:moveTo>
                  <a:cubicBezTo>
                    <a:pt x="1972980" y="1948104"/>
                    <a:pt x="1963534" y="1957550"/>
                    <a:pt x="1954088" y="1955188"/>
                  </a:cubicBezTo>
                  <a:cubicBezTo>
                    <a:pt x="1963534" y="1957550"/>
                    <a:pt x="1972980" y="1948104"/>
                    <a:pt x="1984787" y="1950466"/>
                  </a:cubicBezTo>
                  <a:close/>
                  <a:moveTo>
                    <a:pt x="1897413" y="2524295"/>
                  </a:moveTo>
                  <a:cubicBezTo>
                    <a:pt x="1892691" y="2524295"/>
                    <a:pt x="1885606" y="2521933"/>
                    <a:pt x="1880883" y="2519572"/>
                  </a:cubicBezTo>
                  <a:cubicBezTo>
                    <a:pt x="1885606" y="2521933"/>
                    <a:pt x="1890329" y="2521933"/>
                    <a:pt x="1897413" y="2524295"/>
                  </a:cubicBezTo>
                  <a:cubicBezTo>
                    <a:pt x="1906859" y="2526656"/>
                    <a:pt x="1916305" y="2526656"/>
                    <a:pt x="1921028" y="2529017"/>
                  </a:cubicBezTo>
                  <a:cubicBezTo>
                    <a:pt x="1913944" y="2526656"/>
                    <a:pt x="1906859" y="2524295"/>
                    <a:pt x="1897413" y="2524295"/>
                  </a:cubicBezTo>
                  <a:close/>
                  <a:moveTo>
                    <a:pt x="1857269" y="2273982"/>
                  </a:moveTo>
                  <a:lnTo>
                    <a:pt x="1857269" y="2273982"/>
                  </a:lnTo>
                  <a:cubicBezTo>
                    <a:pt x="1871438" y="2269259"/>
                    <a:pt x="1859631" y="2257452"/>
                    <a:pt x="1859631" y="2248007"/>
                  </a:cubicBezTo>
                  <a:cubicBezTo>
                    <a:pt x="1859631" y="2243284"/>
                    <a:pt x="1861992" y="2240922"/>
                    <a:pt x="1866715" y="2238561"/>
                  </a:cubicBezTo>
                  <a:cubicBezTo>
                    <a:pt x="1861992" y="2240922"/>
                    <a:pt x="1859631" y="2243284"/>
                    <a:pt x="1859631" y="2248007"/>
                  </a:cubicBezTo>
                  <a:cubicBezTo>
                    <a:pt x="1859631" y="2257452"/>
                    <a:pt x="1871438" y="2269259"/>
                    <a:pt x="1857269" y="2273982"/>
                  </a:cubicBezTo>
                  <a:close/>
                  <a:moveTo>
                    <a:pt x="1836016" y="2342464"/>
                  </a:moveTo>
                  <a:cubicBezTo>
                    <a:pt x="1836016" y="2342464"/>
                    <a:pt x="1836016" y="2342464"/>
                    <a:pt x="1836016" y="2342464"/>
                  </a:cubicBezTo>
                  <a:cubicBezTo>
                    <a:pt x="1850185" y="2351910"/>
                    <a:pt x="1861992" y="2351910"/>
                    <a:pt x="1871438" y="2347187"/>
                  </a:cubicBezTo>
                  <a:cubicBezTo>
                    <a:pt x="1861992" y="2351910"/>
                    <a:pt x="1850185" y="2351910"/>
                    <a:pt x="1836016" y="2342464"/>
                  </a:cubicBezTo>
                  <a:close/>
                  <a:moveTo>
                    <a:pt x="1805317" y="2290512"/>
                  </a:moveTo>
                  <a:cubicBezTo>
                    <a:pt x="1817125" y="2288151"/>
                    <a:pt x="1821847" y="2276344"/>
                    <a:pt x="1824209" y="2264537"/>
                  </a:cubicBezTo>
                  <a:cubicBezTo>
                    <a:pt x="1824209" y="2264537"/>
                    <a:pt x="1824209" y="2264537"/>
                    <a:pt x="1824209" y="2264537"/>
                  </a:cubicBezTo>
                  <a:cubicBezTo>
                    <a:pt x="1821847" y="2276344"/>
                    <a:pt x="1817125" y="2288151"/>
                    <a:pt x="1805317" y="2290512"/>
                  </a:cubicBezTo>
                  <a:close/>
                  <a:moveTo>
                    <a:pt x="1847823" y="2673065"/>
                  </a:moveTo>
                  <a:cubicBezTo>
                    <a:pt x="1845462" y="2675426"/>
                    <a:pt x="1843101" y="2677788"/>
                    <a:pt x="1840739" y="2680149"/>
                  </a:cubicBezTo>
                  <a:cubicBezTo>
                    <a:pt x="1843101" y="2677788"/>
                    <a:pt x="1845462" y="2675426"/>
                    <a:pt x="1847823" y="2673065"/>
                  </a:cubicBezTo>
                  <a:cubicBezTo>
                    <a:pt x="1854908" y="2661258"/>
                    <a:pt x="1854908" y="2649451"/>
                    <a:pt x="1843101" y="2637644"/>
                  </a:cubicBezTo>
                  <a:cubicBezTo>
                    <a:pt x="1840739" y="2635282"/>
                    <a:pt x="1836016" y="2632920"/>
                    <a:pt x="1831293" y="2630559"/>
                  </a:cubicBezTo>
                  <a:cubicBezTo>
                    <a:pt x="1810040" y="2621113"/>
                    <a:pt x="1812402" y="2609306"/>
                    <a:pt x="1819486" y="2595138"/>
                  </a:cubicBezTo>
                  <a:cubicBezTo>
                    <a:pt x="1821847" y="2588053"/>
                    <a:pt x="1826570" y="2583330"/>
                    <a:pt x="1833655" y="2580969"/>
                  </a:cubicBezTo>
                  <a:cubicBezTo>
                    <a:pt x="1828932" y="2583330"/>
                    <a:pt x="1824209" y="2585692"/>
                    <a:pt x="1819486" y="2595138"/>
                  </a:cubicBezTo>
                  <a:cubicBezTo>
                    <a:pt x="1812402" y="2609306"/>
                    <a:pt x="1810040" y="2623475"/>
                    <a:pt x="1831293" y="2630559"/>
                  </a:cubicBezTo>
                  <a:cubicBezTo>
                    <a:pt x="1836016" y="2632920"/>
                    <a:pt x="1840739" y="2635282"/>
                    <a:pt x="1843101" y="2637644"/>
                  </a:cubicBezTo>
                  <a:cubicBezTo>
                    <a:pt x="1854908" y="2647089"/>
                    <a:pt x="1852546" y="2658896"/>
                    <a:pt x="1847823" y="2673065"/>
                  </a:cubicBezTo>
                  <a:close/>
                  <a:moveTo>
                    <a:pt x="1791149" y="2739185"/>
                  </a:moveTo>
                  <a:cubicBezTo>
                    <a:pt x="1781703" y="2732101"/>
                    <a:pt x="1774619" y="2729739"/>
                    <a:pt x="1772258" y="2732101"/>
                  </a:cubicBezTo>
                  <a:cubicBezTo>
                    <a:pt x="1774619" y="2729739"/>
                    <a:pt x="1781703" y="2732101"/>
                    <a:pt x="1791149" y="2739185"/>
                  </a:cubicBezTo>
                  <a:cubicBezTo>
                    <a:pt x="1802956" y="2746269"/>
                    <a:pt x="1810040" y="2741547"/>
                    <a:pt x="1819486" y="2736824"/>
                  </a:cubicBezTo>
                  <a:cubicBezTo>
                    <a:pt x="1810040" y="2741547"/>
                    <a:pt x="1802956" y="2746269"/>
                    <a:pt x="1791149" y="2739185"/>
                  </a:cubicBezTo>
                  <a:close/>
                  <a:moveTo>
                    <a:pt x="1843101" y="2720294"/>
                  </a:moveTo>
                  <a:cubicBezTo>
                    <a:pt x="1847823" y="2717932"/>
                    <a:pt x="1854908" y="2715571"/>
                    <a:pt x="1861992" y="2717932"/>
                  </a:cubicBezTo>
                  <a:lnTo>
                    <a:pt x="1861992" y="2717932"/>
                  </a:lnTo>
                  <a:cubicBezTo>
                    <a:pt x="1852546" y="2715571"/>
                    <a:pt x="1847823" y="2717932"/>
                    <a:pt x="1843101" y="2720294"/>
                  </a:cubicBezTo>
                  <a:close/>
                  <a:moveTo>
                    <a:pt x="1890329" y="2732101"/>
                  </a:moveTo>
                  <a:cubicBezTo>
                    <a:pt x="1921028" y="2727378"/>
                    <a:pt x="1944642" y="2736824"/>
                    <a:pt x="1970618" y="2755715"/>
                  </a:cubicBezTo>
                  <a:cubicBezTo>
                    <a:pt x="1987148" y="2767523"/>
                    <a:pt x="2010762" y="2774607"/>
                    <a:pt x="2027292" y="2788775"/>
                  </a:cubicBezTo>
                  <a:cubicBezTo>
                    <a:pt x="2027292" y="2788775"/>
                    <a:pt x="2027292" y="2788775"/>
                    <a:pt x="2029654" y="2791137"/>
                  </a:cubicBezTo>
                  <a:cubicBezTo>
                    <a:pt x="2029654" y="2791137"/>
                    <a:pt x="2029654" y="2791137"/>
                    <a:pt x="2027292" y="2788775"/>
                  </a:cubicBezTo>
                  <a:cubicBezTo>
                    <a:pt x="2010762" y="2774607"/>
                    <a:pt x="1987148" y="2767523"/>
                    <a:pt x="1970618" y="2755715"/>
                  </a:cubicBezTo>
                  <a:cubicBezTo>
                    <a:pt x="1944642" y="2736824"/>
                    <a:pt x="1921028" y="2729739"/>
                    <a:pt x="1890329" y="2732101"/>
                  </a:cubicBezTo>
                  <a:cubicBezTo>
                    <a:pt x="1876161" y="2734462"/>
                    <a:pt x="1864353" y="2729739"/>
                    <a:pt x="1859631" y="2715571"/>
                  </a:cubicBezTo>
                  <a:cubicBezTo>
                    <a:pt x="1859631" y="2715571"/>
                    <a:pt x="1859631" y="2715571"/>
                    <a:pt x="1859631" y="2715571"/>
                  </a:cubicBezTo>
                  <a:cubicBezTo>
                    <a:pt x="1866715" y="2729739"/>
                    <a:pt x="1878522" y="2734462"/>
                    <a:pt x="1890329" y="2732101"/>
                  </a:cubicBezTo>
                  <a:close/>
                  <a:moveTo>
                    <a:pt x="1930474" y="3119376"/>
                  </a:moveTo>
                  <a:cubicBezTo>
                    <a:pt x="1916305" y="3135906"/>
                    <a:pt x="1911582" y="3147713"/>
                    <a:pt x="1923389" y="3159521"/>
                  </a:cubicBezTo>
                  <a:cubicBezTo>
                    <a:pt x="1911582" y="3147713"/>
                    <a:pt x="1913944" y="3138268"/>
                    <a:pt x="1930474" y="3119376"/>
                  </a:cubicBezTo>
                  <a:cubicBezTo>
                    <a:pt x="1937558" y="3109931"/>
                    <a:pt x="1961172" y="3107569"/>
                    <a:pt x="1951726" y="3088678"/>
                  </a:cubicBezTo>
                  <a:lnTo>
                    <a:pt x="1951726" y="3088678"/>
                  </a:lnTo>
                  <a:cubicBezTo>
                    <a:pt x="1961172" y="3109931"/>
                    <a:pt x="1937558" y="3109931"/>
                    <a:pt x="1930474" y="3119376"/>
                  </a:cubicBezTo>
                  <a:close/>
                  <a:moveTo>
                    <a:pt x="1949365" y="3192581"/>
                  </a:moveTo>
                  <a:cubicBezTo>
                    <a:pt x="1949365" y="3187858"/>
                    <a:pt x="1947004" y="3185497"/>
                    <a:pt x="1944642" y="3183135"/>
                  </a:cubicBezTo>
                  <a:cubicBezTo>
                    <a:pt x="1947004" y="3187858"/>
                    <a:pt x="1949365" y="3190219"/>
                    <a:pt x="1949365" y="3192581"/>
                  </a:cubicBezTo>
                  <a:cubicBezTo>
                    <a:pt x="1949365" y="3197304"/>
                    <a:pt x="1951726" y="3202027"/>
                    <a:pt x="1954088" y="3204388"/>
                  </a:cubicBezTo>
                  <a:cubicBezTo>
                    <a:pt x="1954088" y="3202027"/>
                    <a:pt x="1951726" y="3199665"/>
                    <a:pt x="1949365" y="3192581"/>
                  </a:cubicBezTo>
                  <a:close/>
                  <a:moveTo>
                    <a:pt x="2114666" y="2970606"/>
                  </a:moveTo>
                  <a:cubicBezTo>
                    <a:pt x="2114666" y="2972967"/>
                    <a:pt x="2109943" y="2972967"/>
                    <a:pt x="2109943" y="2975329"/>
                  </a:cubicBezTo>
                  <a:cubicBezTo>
                    <a:pt x="2109943" y="2975329"/>
                    <a:pt x="2109943" y="2975329"/>
                    <a:pt x="2109943" y="2975329"/>
                  </a:cubicBezTo>
                  <a:cubicBezTo>
                    <a:pt x="2109943" y="2972967"/>
                    <a:pt x="2114666" y="2970606"/>
                    <a:pt x="2114666" y="2970606"/>
                  </a:cubicBezTo>
                  <a:cubicBezTo>
                    <a:pt x="2114666" y="2968245"/>
                    <a:pt x="2109943" y="2965883"/>
                    <a:pt x="2107581" y="2963521"/>
                  </a:cubicBezTo>
                  <a:lnTo>
                    <a:pt x="2107581" y="2963521"/>
                  </a:lnTo>
                  <a:cubicBezTo>
                    <a:pt x="2109943" y="2965883"/>
                    <a:pt x="2114666" y="2968245"/>
                    <a:pt x="2114666" y="2970606"/>
                  </a:cubicBezTo>
                  <a:close/>
                  <a:moveTo>
                    <a:pt x="2060353" y="2769884"/>
                  </a:moveTo>
                  <a:cubicBezTo>
                    <a:pt x="2060353" y="2769884"/>
                    <a:pt x="2060353" y="2769884"/>
                    <a:pt x="2060353" y="2769884"/>
                  </a:cubicBezTo>
                  <a:cubicBezTo>
                    <a:pt x="2060353" y="2767523"/>
                    <a:pt x="2057991" y="2767523"/>
                    <a:pt x="2057991" y="2765161"/>
                  </a:cubicBezTo>
                  <a:cubicBezTo>
                    <a:pt x="2060353" y="2767523"/>
                    <a:pt x="2060353" y="2767523"/>
                    <a:pt x="2060353" y="2769884"/>
                  </a:cubicBezTo>
                  <a:close/>
                  <a:moveTo>
                    <a:pt x="2246906" y="2545547"/>
                  </a:moveTo>
                  <a:cubicBezTo>
                    <a:pt x="2244545" y="2547909"/>
                    <a:pt x="2242183" y="2550270"/>
                    <a:pt x="2239822" y="2552632"/>
                  </a:cubicBezTo>
                  <a:cubicBezTo>
                    <a:pt x="2239822" y="2552632"/>
                    <a:pt x="2239822" y="2552632"/>
                    <a:pt x="2239822" y="2552632"/>
                  </a:cubicBezTo>
                  <a:cubicBezTo>
                    <a:pt x="2242183" y="2550270"/>
                    <a:pt x="2244545" y="2547909"/>
                    <a:pt x="2246906" y="2545547"/>
                  </a:cubicBezTo>
                  <a:close/>
                  <a:moveTo>
                    <a:pt x="2237460" y="2559716"/>
                  </a:moveTo>
                  <a:lnTo>
                    <a:pt x="2237460" y="2559716"/>
                  </a:lnTo>
                  <a:cubicBezTo>
                    <a:pt x="2237460" y="2559716"/>
                    <a:pt x="2237460" y="2559716"/>
                    <a:pt x="2237460" y="2559716"/>
                  </a:cubicBezTo>
                  <a:cubicBezTo>
                    <a:pt x="2237460" y="2559716"/>
                    <a:pt x="2237460" y="2559716"/>
                    <a:pt x="2237460" y="2559716"/>
                  </a:cubicBezTo>
                  <a:close/>
                  <a:moveTo>
                    <a:pt x="2171340" y="2647089"/>
                  </a:moveTo>
                  <a:cubicBezTo>
                    <a:pt x="2161894" y="2656535"/>
                    <a:pt x="2147726" y="2661258"/>
                    <a:pt x="2145364" y="2677788"/>
                  </a:cubicBezTo>
                  <a:cubicBezTo>
                    <a:pt x="2145364" y="2682511"/>
                    <a:pt x="2138280" y="2689595"/>
                    <a:pt x="2133557" y="2689595"/>
                  </a:cubicBezTo>
                  <a:cubicBezTo>
                    <a:pt x="2109943" y="2691956"/>
                    <a:pt x="2102859" y="2703763"/>
                    <a:pt x="2095774" y="2722655"/>
                  </a:cubicBezTo>
                  <a:cubicBezTo>
                    <a:pt x="2091051" y="2736824"/>
                    <a:pt x="2074521" y="2739185"/>
                    <a:pt x="2067437" y="2748631"/>
                  </a:cubicBezTo>
                  <a:cubicBezTo>
                    <a:pt x="2062714" y="2753354"/>
                    <a:pt x="2057991" y="2760438"/>
                    <a:pt x="2060353" y="2765161"/>
                  </a:cubicBezTo>
                  <a:cubicBezTo>
                    <a:pt x="2057991" y="2758077"/>
                    <a:pt x="2062714" y="2753354"/>
                    <a:pt x="2067437" y="2748631"/>
                  </a:cubicBezTo>
                  <a:cubicBezTo>
                    <a:pt x="2076883" y="2739185"/>
                    <a:pt x="2093413" y="2736824"/>
                    <a:pt x="2095774" y="2722655"/>
                  </a:cubicBezTo>
                  <a:cubicBezTo>
                    <a:pt x="2100497" y="2706125"/>
                    <a:pt x="2109943" y="2691956"/>
                    <a:pt x="2133557" y="2689595"/>
                  </a:cubicBezTo>
                  <a:cubicBezTo>
                    <a:pt x="2138280" y="2689595"/>
                    <a:pt x="2145364" y="2682511"/>
                    <a:pt x="2145364" y="2677788"/>
                  </a:cubicBezTo>
                  <a:cubicBezTo>
                    <a:pt x="2145364" y="2661258"/>
                    <a:pt x="2161894" y="2656535"/>
                    <a:pt x="2171340" y="2647089"/>
                  </a:cubicBezTo>
                  <a:cubicBezTo>
                    <a:pt x="2197316" y="2618752"/>
                    <a:pt x="2230376" y="2597499"/>
                    <a:pt x="2239822" y="2559716"/>
                  </a:cubicBezTo>
                  <a:cubicBezTo>
                    <a:pt x="2239822" y="2559716"/>
                    <a:pt x="2239822" y="2559716"/>
                    <a:pt x="2239822" y="2559716"/>
                  </a:cubicBezTo>
                  <a:cubicBezTo>
                    <a:pt x="2230376" y="2597499"/>
                    <a:pt x="2194954" y="2618752"/>
                    <a:pt x="2171340" y="2647089"/>
                  </a:cubicBezTo>
                  <a:close/>
                  <a:moveTo>
                    <a:pt x="2140641" y="1830032"/>
                  </a:moveTo>
                  <a:cubicBezTo>
                    <a:pt x="2114666" y="1841840"/>
                    <a:pt x="2081605" y="1848924"/>
                    <a:pt x="2081605" y="1884345"/>
                  </a:cubicBezTo>
                  <a:cubicBezTo>
                    <a:pt x="2081605" y="1905598"/>
                    <a:pt x="2093413" y="1907960"/>
                    <a:pt x="2107581" y="1917405"/>
                  </a:cubicBezTo>
                  <a:cubicBezTo>
                    <a:pt x="2121750" y="1926851"/>
                    <a:pt x="2114666" y="1938658"/>
                    <a:pt x="2109943" y="1948104"/>
                  </a:cubicBezTo>
                  <a:cubicBezTo>
                    <a:pt x="2107581" y="1952827"/>
                    <a:pt x="2100497" y="1957550"/>
                    <a:pt x="2095774" y="1955188"/>
                  </a:cubicBezTo>
                  <a:cubicBezTo>
                    <a:pt x="2100497" y="1957550"/>
                    <a:pt x="2107581" y="1952827"/>
                    <a:pt x="2109943" y="1948104"/>
                  </a:cubicBezTo>
                  <a:cubicBezTo>
                    <a:pt x="2114666" y="1938658"/>
                    <a:pt x="2121750" y="1926851"/>
                    <a:pt x="2107581" y="1917405"/>
                  </a:cubicBezTo>
                  <a:cubicBezTo>
                    <a:pt x="2093413" y="1907960"/>
                    <a:pt x="2081605" y="1903237"/>
                    <a:pt x="2081605" y="1884345"/>
                  </a:cubicBezTo>
                  <a:cubicBezTo>
                    <a:pt x="2081605" y="1848924"/>
                    <a:pt x="2114666" y="1844201"/>
                    <a:pt x="2140641" y="1830032"/>
                  </a:cubicBezTo>
                  <a:cubicBezTo>
                    <a:pt x="2145364" y="1827671"/>
                    <a:pt x="2152449" y="1825309"/>
                    <a:pt x="2157171" y="1827671"/>
                  </a:cubicBezTo>
                  <a:cubicBezTo>
                    <a:pt x="2150087" y="1827671"/>
                    <a:pt x="2145364" y="1827671"/>
                    <a:pt x="2140641" y="1830032"/>
                  </a:cubicBezTo>
                  <a:close/>
                  <a:moveTo>
                    <a:pt x="2065075" y="2113405"/>
                  </a:moveTo>
                  <a:cubicBezTo>
                    <a:pt x="2072160" y="2129935"/>
                    <a:pt x="2081605" y="2146465"/>
                    <a:pt x="2102859" y="2158272"/>
                  </a:cubicBezTo>
                  <a:cubicBezTo>
                    <a:pt x="2105220" y="2160633"/>
                    <a:pt x="2107581" y="2160633"/>
                    <a:pt x="2107581" y="2162995"/>
                  </a:cubicBezTo>
                  <a:cubicBezTo>
                    <a:pt x="2105220" y="2160633"/>
                    <a:pt x="2105220" y="2160633"/>
                    <a:pt x="2102859" y="2158272"/>
                  </a:cubicBezTo>
                  <a:cubicBezTo>
                    <a:pt x="2081605" y="2146465"/>
                    <a:pt x="2072160" y="2129935"/>
                    <a:pt x="2065075" y="2113405"/>
                  </a:cubicBezTo>
                  <a:close/>
                  <a:moveTo>
                    <a:pt x="2069798" y="1941020"/>
                  </a:moveTo>
                  <a:cubicBezTo>
                    <a:pt x="2065075" y="1941020"/>
                    <a:pt x="2057991" y="1943381"/>
                    <a:pt x="2053268" y="1943381"/>
                  </a:cubicBezTo>
                  <a:cubicBezTo>
                    <a:pt x="2057991" y="1943381"/>
                    <a:pt x="2062714" y="1941020"/>
                    <a:pt x="2069798" y="1941020"/>
                  </a:cubicBezTo>
                  <a:close/>
                  <a:moveTo>
                    <a:pt x="2072160" y="1523046"/>
                  </a:moveTo>
                  <a:cubicBezTo>
                    <a:pt x="2069798" y="1504154"/>
                    <a:pt x="2046184" y="1513600"/>
                    <a:pt x="2036738" y="1511239"/>
                  </a:cubicBezTo>
                  <a:cubicBezTo>
                    <a:pt x="2024931" y="1506516"/>
                    <a:pt x="2008401" y="1506516"/>
                    <a:pt x="2006040" y="1525407"/>
                  </a:cubicBezTo>
                  <a:cubicBezTo>
                    <a:pt x="2006040" y="1534853"/>
                    <a:pt x="2003678" y="1544299"/>
                    <a:pt x="2001317" y="1553744"/>
                  </a:cubicBezTo>
                  <a:cubicBezTo>
                    <a:pt x="2003678" y="1544299"/>
                    <a:pt x="2006040" y="1534853"/>
                    <a:pt x="2006040" y="1525407"/>
                  </a:cubicBezTo>
                  <a:cubicBezTo>
                    <a:pt x="2008401" y="1506516"/>
                    <a:pt x="2024931" y="1506516"/>
                    <a:pt x="2036738" y="1511239"/>
                  </a:cubicBezTo>
                  <a:cubicBezTo>
                    <a:pt x="2046184" y="1513600"/>
                    <a:pt x="2069798" y="1504154"/>
                    <a:pt x="2072160" y="1523046"/>
                  </a:cubicBezTo>
                  <a:close/>
                  <a:moveTo>
                    <a:pt x="1996594" y="1952827"/>
                  </a:moveTo>
                  <a:cubicBezTo>
                    <a:pt x="2010762" y="1952827"/>
                    <a:pt x="2022569" y="1943381"/>
                    <a:pt x="2036738" y="1941020"/>
                  </a:cubicBezTo>
                  <a:cubicBezTo>
                    <a:pt x="2022569" y="1943381"/>
                    <a:pt x="2010762" y="1952827"/>
                    <a:pt x="1996594" y="1952827"/>
                  </a:cubicBezTo>
                  <a:close/>
                  <a:moveTo>
                    <a:pt x="1904498" y="1688346"/>
                  </a:moveTo>
                  <a:lnTo>
                    <a:pt x="1904498" y="1688346"/>
                  </a:lnTo>
                  <a:cubicBezTo>
                    <a:pt x="1909221" y="1693069"/>
                    <a:pt x="1913944" y="1697792"/>
                    <a:pt x="1916305" y="1702515"/>
                  </a:cubicBezTo>
                  <a:cubicBezTo>
                    <a:pt x="1913944" y="1697792"/>
                    <a:pt x="1909221" y="1693069"/>
                    <a:pt x="1904498" y="1688346"/>
                  </a:cubicBezTo>
                  <a:close/>
                  <a:moveTo>
                    <a:pt x="1904498" y="1834755"/>
                  </a:moveTo>
                  <a:cubicBezTo>
                    <a:pt x="1911582" y="1839478"/>
                    <a:pt x="1913944" y="1848924"/>
                    <a:pt x="1921028" y="1853647"/>
                  </a:cubicBezTo>
                  <a:cubicBezTo>
                    <a:pt x="1913944" y="1848924"/>
                    <a:pt x="1911582" y="1839478"/>
                    <a:pt x="1904498" y="1834755"/>
                  </a:cubicBezTo>
                  <a:cubicBezTo>
                    <a:pt x="1873799" y="1808779"/>
                    <a:pt x="1885606" y="1785165"/>
                    <a:pt x="1899775" y="1761551"/>
                  </a:cubicBezTo>
                  <a:cubicBezTo>
                    <a:pt x="1902136" y="1756828"/>
                    <a:pt x="1906859" y="1752105"/>
                    <a:pt x="1911582" y="1749744"/>
                  </a:cubicBezTo>
                  <a:cubicBezTo>
                    <a:pt x="1925751" y="1730852"/>
                    <a:pt x="1928112" y="1721406"/>
                    <a:pt x="1918666" y="1704876"/>
                  </a:cubicBezTo>
                  <a:cubicBezTo>
                    <a:pt x="1928112" y="1719045"/>
                    <a:pt x="1925751" y="1728491"/>
                    <a:pt x="1911582" y="1749744"/>
                  </a:cubicBezTo>
                  <a:cubicBezTo>
                    <a:pt x="1909221" y="1754466"/>
                    <a:pt x="1902136" y="1756828"/>
                    <a:pt x="1899775" y="1761551"/>
                  </a:cubicBezTo>
                  <a:cubicBezTo>
                    <a:pt x="1885606" y="1785165"/>
                    <a:pt x="1873799" y="1808779"/>
                    <a:pt x="1904498" y="1834755"/>
                  </a:cubicBezTo>
                  <a:close/>
                  <a:moveTo>
                    <a:pt x="1821847" y="1681262"/>
                  </a:moveTo>
                  <a:cubicBezTo>
                    <a:pt x="1826570" y="1688346"/>
                    <a:pt x="1831293" y="1697792"/>
                    <a:pt x="1826570" y="1704876"/>
                  </a:cubicBezTo>
                  <a:cubicBezTo>
                    <a:pt x="1821847" y="1719045"/>
                    <a:pt x="1814763" y="1733214"/>
                    <a:pt x="1807679" y="1747382"/>
                  </a:cubicBezTo>
                  <a:cubicBezTo>
                    <a:pt x="1807679" y="1747382"/>
                    <a:pt x="1807679" y="1747382"/>
                    <a:pt x="1807679" y="1749744"/>
                  </a:cubicBezTo>
                  <a:cubicBezTo>
                    <a:pt x="1807679" y="1749744"/>
                    <a:pt x="1807679" y="1749744"/>
                    <a:pt x="1807679" y="1747382"/>
                  </a:cubicBezTo>
                  <a:cubicBezTo>
                    <a:pt x="1814763" y="1733214"/>
                    <a:pt x="1819486" y="1719045"/>
                    <a:pt x="1826570" y="1704876"/>
                  </a:cubicBezTo>
                  <a:cubicBezTo>
                    <a:pt x="1828932" y="1697792"/>
                    <a:pt x="1826570" y="1688346"/>
                    <a:pt x="1821847" y="1681262"/>
                  </a:cubicBezTo>
                  <a:close/>
                  <a:moveTo>
                    <a:pt x="1824209" y="1381360"/>
                  </a:moveTo>
                  <a:cubicBezTo>
                    <a:pt x="1819486" y="1378998"/>
                    <a:pt x="1812402" y="1374275"/>
                    <a:pt x="1812402" y="1367191"/>
                  </a:cubicBezTo>
                  <a:cubicBezTo>
                    <a:pt x="1812402" y="1374275"/>
                    <a:pt x="1819486" y="1376637"/>
                    <a:pt x="1824209" y="1381360"/>
                  </a:cubicBezTo>
                  <a:close/>
                  <a:moveTo>
                    <a:pt x="1717944" y="1487624"/>
                  </a:moveTo>
                  <a:cubicBezTo>
                    <a:pt x="1732113" y="1494708"/>
                    <a:pt x="1741559" y="1504154"/>
                    <a:pt x="1751004" y="1513600"/>
                  </a:cubicBezTo>
                  <a:cubicBezTo>
                    <a:pt x="1741559" y="1504154"/>
                    <a:pt x="1729752" y="1497070"/>
                    <a:pt x="1717944" y="1487624"/>
                  </a:cubicBezTo>
                  <a:cubicBezTo>
                    <a:pt x="1713222" y="1485263"/>
                    <a:pt x="1708498" y="1480540"/>
                    <a:pt x="1706137" y="1478179"/>
                  </a:cubicBezTo>
                  <a:cubicBezTo>
                    <a:pt x="1708498" y="1482901"/>
                    <a:pt x="1710860" y="1485263"/>
                    <a:pt x="1717944" y="1487624"/>
                  </a:cubicBezTo>
                  <a:close/>
                  <a:moveTo>
                    <a:pt x="1774619" y="1381360"/>
                  </a:moveTo>
                  <a:cubicBezTo>
                    <a:pt x="1769896" y="1362468"/>
                    <a:pt x="1765173" y="1343577"/>
                    <a:pt x="1760450" y="1327047"/>
                  </a:cubicBezTo>
                  <a:cubicBezTo>
                    <a:pt x="1760450" y="1322324"/>
                    <a:pt x="1758089" y="1319962"/>
                    <a:pt x="1755727" y="1317601"/>
                  </a:cubicBezTo>
                  <a:cubicBezTo>
                    <a:pt x="1758089" y="1319962"/>
                    <a:pt x="1760450" y="1322324"/>
                    <a:pt x="1760450" y="1327047"/>
                  </a:cubicBezTo>
                  <a:cubicBezTo>
                    <a:pt x="1765173" y="1345938"/>
                    <a:pt x="1769896" y="1362468"/>
                    <a:pt x="1774619" y="1381360"/>
                  </a:cubicBezTo>
                  <a:cubicBezTo>
                    <a:pt x="1774619" y="1381360"/>
                    <a:pt x="1774619" y="1381360"/>
                    <a:pt x="1774619" y="1381360"/>
                  </a:cubicBezTo>
                  <a:close/>
                  <a:moveTo>
                    <a:pt x="1746282" y="1055482"/>
                  </a:moveTo>
                  <a:cubicBezTo>
                    <a:pt x="1743920" y="1053120"/>
                    <a:pt x="1743920" y="1053120"/>
                    <a:pt x="1741559" y="1050759"/>
                  </a:cubicBezTo>
                  <a:cubicBezTo>
                    <a:pt x="1734474" y="1046036"/>
                    <a:pt x="1727390" y="1041313"/>
                    <a:pt x="1725029" y="1034229"/>
                  </a:cubicBezTo>
                  <a:cubicBezTo>
                    <a:pt x="1708498" y="979916"/>
                    <a:pt x="1656547" y="937410"/>
                    <a:pt x="1642379" y="880735"/>
                  </a:cubicBezTo>
                  <a:cubicBezTo>
                    <a:pt x="1642379" y="878374"/>
                    <a:pt x="1640017" y="876012"/>
                    <a:pt x="1640017" y="873651"/>
                  </a:cubicBezTo>
                  <a:cubicBezTo>
                    <a:pt x="1642379" y="876012"/>
                    <a:pt x="1642379" y="878374"/>
                    <a:pt x="1642379" y="880735"/>
                  </a:cubicBezTo>
                  <a:cubicBezTo>
                    <a:pt x="1654186" y="937410"/>
                    <a:pt x="1708498" y="979916"/>
                    <a:pt x="1725029" y="1034229"/>
                  </a:cubicBezTo>
                  <a:cubicBezTo>
                    <a:pt x="1727390" y="1041313"/>
                    <a:pt x="1734474" y="1046036"/>
                    <a:pt x="1741559" y="1050759"/>
                  </a:cubicBezTo>
                  <a:cubicBezTo>
                    <a:pt x="1743920" y="1050759"/>
                    <a:pt x="1743920" y="1053120"/>
                    <a:pt x="1746282" y="1055482"/>
                  </a:cubicBezTo>
                  <a:close/>
                  <a:moveTo>
                    <a:pt x="1651824" y="1112156"/>
                  </a:moveTo>
                  <a:cubicBezTo>
                    <a:pt x="1651824" y="1119240"/>
                    <a:pt x="1651824" y="1123963"/>
                    <a:pt x="1651824" y="1126325"/>
                  </a:cubicBezTo>
                  <a:cubicBezTo>
                    <a:pt x="1649463" y="1123963"/>
                    <a:pt x="1649463" y="1116879"/>
                    <a:pt x="1651824" y="1112156"/>
                  </a:cubicBezTo>
                  <a:cubicBezTo>
                    <a:pt x="1654186" y="1102710"/>
                    <a:pt x="1651824" y="1097987"/>
                    <a:pt x="1651824" y="1093264"/>
                  </a:cubicBezTo>
                  <a:cubicBezTo>
                    <a:pt x="1651824" y="1095626"/>
                    <a:pt x="1651824" y="1102710"/>
                    <a:pt x="1651824" y="1112156"/>
                  </a:cubicBezTo>
                  <a:close/>
                  <a:moveTo>
                    <a:pt x="1637655" y="1206613"/>
                  </a:moveTo>
                  <a:cubicBezTo>
                    <a:pt x="1618764" y="1218421"/>
                    <a:pt x="1583343" y="1199529"/>
                    <a:pt x="1578620" y="1216059"/>
                  </a:cubicBezTo>
                  <a:cubicBezTo>
                    <a:pt x="1571536" y="1237312"/>
                    <a:pt x="1559728" y="1244396"/>
                    <a:pt x="1540837" y="1253842"/>
                  </a:cubicBezTo>
                  <a:cubicBezTo>
                    <a:pt x="1526668" y="1260927"/>
                    <a:pt x="1529030" y="1275095"/>
                    <a:pt x="1533752" y="1284541"/>
                  </a:cubicBezTo>
                  <a:cubicBezTo>
                    <a:pt x="1547921" y="1334131"/>
                    <a:pt x="1507777" y="1353022"/>
                    <a:pt x="1477078" y="1367191"/>
                  </a:cubicBezTo>
                  <a:cubicBezTo>
                    <a:pt x="1455825" y="1378998"/>
                    <a:pt x="1451102" y="1383721"/>
                    <a:pt x="1460548" y="1402613"/>
                  </a:cubicBezTo>
                  <a:cubicBezTo>
                    <a:pt x="1453464" y="1426227"/>
                    <a:pt x="1477078" y="1426227"/>
                    <a:pt x="1491247" y="1433311"/>
                  </a:cubicBezTo>
                  <a:cubicBezTo>
                    <a:pt x="1493608" y="1438034"/>
                    <a:pt x="1495969" y="1440396"/>
                    <a:pt x="1498331" y="1445118"/>
                  </a:cubicBezTo>
                  <a:cubicBezTo>
                    <a:pt x="1493608" y="1456926"/>
                    <a:pt x="1484162" y="1461649"/>
                    <a:pt x="1469994" y="1461649"/>
                  </a:cubicBezTo>
                  <a:cubicBezTo>
                    <a:pt x="1467632" y="1468733"/>
                    <a:pt x="1462909" y="1478179"/>
                    <a:pt x="1460548" y="1485263"/>
                  </a:cubicBezTo>
                  <a:cubicBezTo>
                    <a:pt x="1458187" y="1482901"/>
                    <a:pt x="1455825" y="1482901"/>
                    <a:pt x="1453464" y="1480540"/>
                  </a:cubicBezTo>
                  <a:cubicBezTo>
                    <a:pt x="1455825" y="1482901"/>
                    <a:pt x="1458187" y="1482901"/>
                    <a:pt x="1460548" y="1485263"/>
                  </a:cubicBezTo>
                  <a:cubicBezTo>
                    <a:pt x="1446379" y="1504154"/>
                    <a:pt x="1441656" y="1511239"/>
                    <a:pt x="1453464" y="1520684"/>
                  </a:cubicBezTo>
                  <a:cubicBezTo>
                    <a:pt x="1444018" y="1508877"/>
                    <a:pt x="1446379" y="1504154"/>
                    <a:pt x="1460548" y="1485263"/>
                  </a:cubicBezTo>
                  <a:cubicBezTo>
                    <a:pt x="1462909" y="1478179"/>
                    <a:pt x="1467632" y="1468733"/>
                    <a:pt x="1469994" y="1461649"/>
                  </a:cubicBezTo>
                  <a:cubicBezTo>
                    <a:pt x="1484162" y="1461649"/>
                    <a:pt x="1493608" y="1456926"/>
                    <a:pt x="1498331" y="1445118"/>
                  </a:cubicBezTo>
                  <a:cubicBezTo>
                    <a:pt x="1498331" y="1445118"/>
                    <a:pt x="1498331" y="1445118"/>
                    <a:pt x="1498331" y="1445118"/>
                  </a:cubicBezTo>
                  <a:cubicBezTo>
                    <a:pt x="1495969" y="1440396"/>
                    <a:pt x="1493608" y="1438034"/>
                    <a:pt x="1491247" y="1433311"/>
                  </a:cubicBezTo>
                  <a:cubicBezTo>
                    <a:pt x="1498331" y="1426227"/>
                    <a:pt x="1512499" y="1419143"/>
                    <a:pt x="1512499" y="1409697"/>
                  </a:cubicBezTo>
                  <a:cubicBezTo>
                    <a:pt x="1512499" y="1419143"/>
                    <a:pt x="1500692" y="1426227"/>
                    <a:pt x="1491247" y="1433311"/>
                  </a:cubicBezTo>
                  <a:cubicBezTo>
                    <a:pt x="1477078" y="1426227"/>
                    <a:pt x="1455825" y="1423865"/>
                    <a:pt x="1460548" y="1402613"/>
                  </a:cubicBezTo>
                  <a:cubicBezTo>
                    <a:pt x="1453464" y="1383721"/>
                    <a:pt x="1455825" y="1376637"/>
                    <a:pt x="1477078" y="1367191"/>
                  </a:cubicBezTo>
                  <a:cubicBezTo>
                    <a:pt x="1507777" y="1350661"/>
                    <a:pt x="1547921" y="1331770"/>
                    <a:pt x="1533752" y="1284541"/>
                  </a:cubicBezTo>
                  <a:cubicBezTo>
                    <a:pt x="1531391" y="1275095"/>
                    <a:pt x="1526668" y="1258565"/>
                    <a:pt x="1540837" y="1253842"/>
                  </a:cubicBezTo>
                  <a:cubicBezTo>
                    <a:pt x="1559728" y="1246758"/>
                    <a:pt x="1571536" y="1237312"/>
                    <a:pt x="1578620" y="1216059"/>
                  </a:cubicBezTo>
                  <a:cubicBezTo>
                    <a:pt x="1583343" y="1199529"/>
                    <a:pt x="1618764" y="1220782"/>
                    <a:pt x="1637655" y="1206613"/>
                  </a:cubicBezTo>
                  <a:cubicBezTo>
                    <a:pt x="1647101" y="1199529"/>
                    <a:pt x="1661270" y="1201891"/>
                    <a:pt x="1673077" y="1197168"/>
                  </a:cubicBezTo>
                  <a:cubicBezTo>
                    <a:pt x="1682523" y="1192445"/>
                    <a:pt x="1682523" y="1173553"/>
                    <a:pt x="1701414" y="1185360"/>
                  </a:cubicBezTo>
                  <a:cubicBezTo>
                    <a:pt x="1703776" y="1187722"/>
                    <a:pt x="1703776" y="1187722"/>
                    <a:pt x="1706137" y="1190083"/>
                  </a:cubicBezTo>
                  <a:cubicBezTo>
                    <a:pt x="1706137" y="1187722"/>
                    <a:pt x="1703776" y="1187722"/>
                    <a:pt x="1701414" y="1185360"/>
                  </a:cubicBezTo>
                  <a:cubicBezTo>
                    <a:pt x="1684884" y="1173553"/>
                    <a:pt x="1682523" y="1194806"/>
                    <a:pt x="1673077" y="1197168"/>
                  </a:cubicBezTo>
                  <a:cubicBezTo>
                    <a:pt x="1663631" y="1201891"/>
                    <a:pt x="1647101" y="1201891"/>
                    <a:pt x="1637655" y="1206613"/>
                  </a:cubicBezTo>
                  <a:close/>
                  <a:moveTo>
                    <a:pt x="1569174" y="1064927"/>
                  </a:moveTo>
                  <a:cubicBezTo>
                    <a:pt x="1566812" y="1060204"/>
                    <a:pt x="1566812" y="1050759"/>
                    <a:pt x="1564451" y="1046036"/>
                  </a:cubicBezTo>
                  <a:cubicBezTo>
                    <a:pt x="1566812" y="1053120"/>
                    <a:pt x="1564451" y="1060204"/>
                    <a:pt x="1569174" y="1064927"/>
                  </a:cubicBezTo>
                  <a:close/>
                  <a:moveTo>
                    <a:pt x="1640017" y="871290"/>
                  </a:moveTo>
                  <a:cubicBezTo>
                    <a:pt x="1637655" y="868928"/>
                    <a:pt x="1635294" y="866567"/>
                    <a:pt x="1632933" y="866567"/>
                  </a:cubicBezTo>
                  <a:cubicBezTo>
                    <a:pt x="1618764" y="861844"/>
                    <a:pt x="1606957" y="854759"/>
                    <a:pt x="1599873" y="845314"/>
                  </a:cubicBezTo>
                  <a:cubicBezTo>
                    <a:pt x="1606957" y="854759"/>
                    <a:pt x="1616403" y="861844"/>
                    <a:pt x="1632933" y="866567"/>
                  </a:cubicBezTo>
                  <a:cubicBezTo>
                    <a:pt x="1635294" y="866567"/>
                    <a:pt x="1637655" y="868928"/>
                    <a:pt x="1640017" y="871290"/>
                  </a:cubicBezTo>
                  <a:close/>
                  <a:moveTo>
                    <a:pt x="1252742" y="805169"/>
                  </a:moveTo>
                  <a:cubicBezTo>
                    <a:pt x="1252742" y="805169"/>
                    <a:pt x="1252742" y="805169"/>
                    <a:pt x="1252742" y="805169"/>
                  </a:cubicBezTo>
                  <a:cubicBezTo>
                    <a:pt x="1252742" y="805169"/>
                    <a:pt x="1252742" y="805169"/>
                    <a:pt x="1252742" y="805169"/>
                  </a:cubicBezTo>
                  <a:lnTo>
                    <a:pt x="1252742" y="805169"/>
                  </a:lnTo>
                  <a:cubicBezTo>
                    <a:pt x="1250380" y="819338"/>
                    <a:pt x="1248019" y="831145"/>
                    <a:pt x="1252742" y="845314"/>
                  </a:cubicBezTo>
                  <a:cubicBezTo>
                    <a:pt x="1248019" y="831145"/>
                    <a:pt x="1248019" y="819338"/>
                    <a:pt x="1252742" y="805169"/>
                  </a:cubicBezTo>
                  <a:close/>
                  <a:moveTo>
                    <a:pt x="1236212" y="715435"/>
                  </a:moveTo>
                  <a:cubicBezTo>
                    <a:pt x="1233850" y="720158"/>
                    <a:pt x="1233850" y="722519"/>
                    <a:pt x="1231489" y="724881"/>
                  </a:cubicBezTo>
                  <a:cubicBezTo>
                    <a:pt x="1233850" y="722519"/>
                    <a:pt x="1236212" y="717796"/>
                    <a:pt x="1236212" y="715435"/>
                  </a:cubicBezTo>
                  <a:cubicBezTo>
                    <a:pt x="1238573" y="710712"/>
                    <a:pt x="1238573" y="708351"/>
                    <a:pt x="1243296" y="705989"/>
                  </a:cubicBezTo>
                  <a:cubicBezTo>
                    <a:pt x="1240934" y="708351"/>
                    <a:pt x="1238573" y="710712"/>
                    <a:pt x="1236212" y="715435"/>
                  </a:cubicBezTo>
                  <a:close/>
                  <a:moveTo>
                    <a:pt x="1217320" y="524158"/>
                  </a:moveTo>
                  <a:cubicBezTo>
                    <a:pt x="1219681" y="517074"/>
                    <a:pt x="1219681" y="507628"/>
                    <a:pt x="1217320" y="500544"/>
                  </a:cubicBezTo>
                  <a:cubicBezTo>
                    <a:pt x="1219681" y="507628"/>
                    <a:pt x="1219681" y="514713"/>
                    <a:pt x="1217320" y="524158"/>
                  </a:cubicBezTo>
                  <a:cubicBezTo>
                    <a:pt x="1217320" y="526520"/>
                    <a:pt x="1217320" y="528881"/>
                    <a:pt x="1219681" y="528881"/>
                  </a:cubicBezTo>
                  <a:cubicBezTo>
                    <a:pt x="1217320" y="526520"/>
                    <a:pt x="1214959" y="526520"/>
                    <a:pt x="1217320" y="524158"/>
                  </a:cubicBezTo>
                  <a:close/>
                  <a:moveTo>
                    <a:pt x="1198429" y="802808"/>
                  </a:moveTo>
                  <a:cubicBezTo>
                    <a:pt x="1188983" y="786278"/>
                    <a:pt x="1181898" y="769748"/>
                    <a:pt x="1177176" y="753218"/>
                  </a:cubicBezTo>
                  <a:cubicBezTo>
                    <a:pt x="1179537" y="748495"/>
                    <a:pt x="1184260" y="746133"/>
                    <a:pt x="1188983" y="743772"/>
                  </a:cubicBezTo>
                  <a:cubicBezTo>
                    <a:pt x="1184260" y="746133"/>
                    <a:pt x="1179537" y="748495"/>
                    <a:pt x="1177176" y="753218"/>
                  </a:cubicBezTo>
                  <a:lnTo>
                    <a:pt x="1177176" y="753218"/>
                  </a:lnTo>
                  <a:lnTo>
                    <a:pt x="1177176" y="753218"/>
                  </a:lnTo>
                  <a:cubicBezTo>
                    <a:pt x="1181898" y="772109"/>
                    <a:pt x="1186621" y="786278"/>
                    <a:pt x="1198429" y="802808"/>
                  </a:cubicBezTo>
                  <a:cubicBezTo>
                    <a:pt x="1224404" y="845314"/>
                    <a:pt x="1243296" y="890181"/>
                    <a:pt x="1262187" y="937410"/>
                  </a:cubicBezTo>
                  <a:cubicBezTo>
                    <a:pt x="1262187" y="937410"/>
                    <a:pt x="1262187" y="937410"/>
                    <a:pt x="1262187" y="937410"/>
                  </a:cubicBezTo>
                  <a:cubicBezTo>
                    <a:pt x="1243296" y="890181"/>
                    <a:pt x="1224404" y="845314"/>
                    <a:pt x="1198429" y="802808"/>
                  </a:cubicBezTo>
                  <a:close/>
                  <a:moveTo>
                    <a:pt x="1191344" y="439147"/>
                  </a:moveTo>
                  <a:cubicBezTo>
                    <a:pt x="1191344" y="432063"/>
                    <a:pt x="1186621" y="424978"/>
                    <a:pt x="1184260" y="417894"/>
                  </a:cubicBezTo>
                  <a:cubicBezTo>
                    <a:pt x="1186621" y="424978"/>
                    <a:pt x="1191344" y="432063"/>
                    <a:pt x="1191344" y="439147"/>
                  </a:cubicBezTo>
                  <a:close/>
                  <a:moveTo>
                    <a:pt x="1184260" y="406087"/>
                  </a:moveTo>
                  <a:cubicBezTo>
                    <a:pt x="1177176" y="403725"/>
                    <a:pt x="1172453" y="401364"/>
                    <a:pt x="1167730" y="396641"/>
                  </a:cubicBezTo>
                  <a:cubicBezTo>
                    <a:pt x="1172453" y="399002"/>
                    <a:pt x="1179537" y="401364"/>
                    <a:pt x="1184260" y="406087"/>
                  </a:cubicBezTo>
                  <a:lnTo>
                    <a:pt x="1184260" y="406087"/>
                  </a:lnTo>
                  <a:close/>
                  <a:moveTo>
                    <a:pt x="1165369" y="642230"/>
                  </a:moveTo>
                  <a:cubicBezTo>
                    <a:pt x="1141754" y="661122"/>
                    <a:pt x="1137031" y="689459"/>
                    <a:pt x="1108694" y="703628"/>
                  </a:cubicBezTo>
                  <a:cubicBezTo>
                    <a:pt x="1099248" y="708351"/>
                    <a:pt x="1099248" y="717796"/>
                    <a:pt x="1106333" y="727242"/>
                  </a:cubicBezTo>
                  <a:lnTo>
                    <a:pt x="1106333" y="727242"/>
                  </a:lnTo>
                  <a:lnTo>
                    <a:pt x="1106333" y="727242"/>
                  </a:lnTo>
                  <a:cubicBezTo>
                    <a:pt x="1115778" y="731965"/>
                    <a:pt x="1125224" y="734326"/>
                    <a:pt x="1132308" y="739049"/>
                  </a:cubicBezTo>
                  <a:cubicBezTo>
                    <a:pt x="1132308" y="739049"/>
                    <a:pt x="1132308" y="739049"/>
                    <a:pt x="1132308" y="739049"/>
                  </a:cubicBezTo>
                  <a:lnTo>
                    <a:pt x="1132308" y="739049"/>
                  </a:lnTo>
                  <a:cubicBezTo>
                    <a:pt x="1122863" y="734326"/>
                    <a:pt x="1113417" y="731965"/>
                    <a:pt x="1106333" y="727242"/>
                  </a:cubicBezTo>
                  <a:cubicBezTo>
                    <a:pt x="1099248" y="717796"/>
                    <a:pt x="1099248" y="708351"/>
                    <a:pt x="1108694" y="703628"/>
                  </a:cubicBezTo>
                  <a:cubicBezTo>
                    <a:pt x="1134670" y="689459"/>
                    <a:pt x="1141754" y="658760"/>
                    <a:pt x="1165369" y="642230"/>
                  </a:cubicBezTo>
                  <a:cubicBezTo>
                    <a:pt x="1153561" y="635146"/>
                    <a:pt x="1144116" y="630423"/>
                    <a:pt x="1137031" y="628062"/>
                  </a:cubicBezTo>
                  <a:cubicBezTo>
                    <a:pt x="1144116" y="628062"/>
                    <a:pt x="1153561" y="632785"/>
                    <a:pt x="1165369" y="642230"/>
                  </a:cubicBezTo>
                  <a:close/>
                  <a:moveTo>
                    <a:pt x="1113417" y="450954"/>
                  </a:move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3417" y="450954"/>
                    <a:pt x="1113417" y="450954"/>
                    <a:pt x="1113417" y="450954"/>
                  </a:cubicBezTo>
                  <a:cubicBezTo>
                    <a:pt x="1111055" y="441508"/>
                    <a:pt x="1106333" y="434424"/>
                    <a:pt x="1101610" y="429701"/>
                  </a:cubicBezTo>
                  <a:cubicBezTo>
                    <a:pt x="1106333" y="434424"/>
                    <a:pt x="1111055" y="441508"/>
                    <a:pt x="1113417" y="450954"/>
                  </a:cubicBezTo>
                  <a:close/>
                  <a:moveTo>
                    <a:pt x="1132308" y="391918"/>
                  </a:moveTo>
                  <a:cubicBezTo>
                    <a:pt x="1122863" y="387195"/>
                    <a:pt x="1111055" y="384834"/>
                    <a:pt x="1096887" y="387195"/>
                  </a:cubicBezTo>
                  <a:cubicBezTo>
                    <a:pt x="1094525" y="387195"/>
                    <a:pt x="1092164" y="384834"/>
                    <a:pt x="1089802" y="384834"/>
                  </a:cubicBezTo>
                  <a:cubicBezTo>
                    <a:pt x="1092164" y="384834"/>
                    <a:pt x="1094525" y="387195"/>
                    <a:pt x="1096887" y="387195"/>
                  </a:cubicBezTo>
                  <a:cubicBezTo>
                    <a:pt x="1111055" y="384834"/>
                    <a:pt x="1122863" y="387195"/>
                    <a:pt x="1132308" y="391918"/>
                  </a:cubicBezTo>
                  <a:close/>
                  <a:moveTo>
                    <a:pt x="1056743" y="739049"/>
                  </a:moveTo>
                  <a:cubicBezTo>
                    <a:pt x="1063827" y="739049"/>
                    <a:pt x="1070911" y="741411"/>
                    <a:pt x="1077995" y="741411"/>
                  </a:cubicBezTo>
                  <a:cubicBezTo>
                    <a:pt x="1077995" y="741411"/>
                    <a:pt x="1080357" y="741411"/>
                    <a:pt x="1080357" y="741411"/>
                  </a:cubicBezTo>
                  <a:cubicBezTo>
                    <a:pt x="1080357" y="741411"/>
                    <a:pt x="1077995" y="741411"/>
                    <a:pt x="1077995" y="741411"/>
                  </a:cubicBezTo>
                  <a:cubicBezTo>
                    <a:pt x="1070911" y="741411"/>
                    <a:pt x="1063827" y="741411"/>
                    <a:pt x="1056743" y="739049"/>
                  </a:cubicBezTo>
                  <a:close/>
                  <a:moveTo>
                    <a:pt x="1096887" y="1194806"/>
                  </a:moveTo>
                  <a:cubicBezTo>
                    <a:pt x="1099248" y="1197168"/>
                    <a:pt x="1101610" y="1197168"/>
                    <a:pt x="1101610" y="1199529"/>
                  </a:cubicBezTo>
                  <a:cubicBezTo>
                    <a:pt x="1101610" y="1197168"/>
                    <a:pt x="1099248" y="1197168"/>
                    <a:pt x="1096887" y="1194806"/>
                  </a:cubicBezTo>
                  <a:cubicBezTo>
                    <a:pt x="1096887" y="1194806"/>
                    <a:pt x="1096887" y="1194806"/>
                    <a:pt x="1096887" y="1194806"/>
                  </a:cubicBezTo>
                  <a:close/>
                  <a:moveTo>
                    <a:pt x="1101610" y="1159385"/>
                  </a:moveTo>
                  <a:cubicBezTo>
                    <a:pt x="1101610" y="1159385"/>
                    <a:pt x="1101610" y="1159385"/>
                    <a:pt x="1101610" y="1159385"/>
                  </a:cubicBezTo>
                  <a:lnTo>
                    <a:pt x="1085080" y="1152300"/>
                  </a:lnTo>
                  <a:cubicBezTo>
                    <a:pt x="1085080" y="1152300"/>
                    <a:pt x="1085080" y="1152300"/>
                    <a:pt x="1085080" y="1152300"/>
                  </a:cubicBezTo>
                  <a:lnTo>
                    <a:pt x="1101610" y="1159385"/>
                  </a:lnTo>
                  <a:close/>
                  <a:moveTo>
                    <a:pt x="1082718" y="1147578"/>
                  </a:moveTo>
                  <a:cubicBezTo>
                    <a:pt x="1082718" y="1145216"/>
                    <a:pt x="1080357" y="1142855"/>
                    <a:pt x="1080357" y="1140493"/>
                  </a:cubicBezTo>
                  <a:cubicBezTo>
                    <a:pt x="1080357" y="1140493"/>
                    <a:pt x="1080357" y="1140493"/>
                    <a:pt x="1080357" y="1140493"/>
                  </a:cubicBezTo>
                  <a:cubicBezTo>
                    <a:pt x="1080357" y="1142855"/>
                    <a:pt x="1080357" y="1145216"/>
                    <a:pt x="1082718" y="1147578"/>
                  </a:cubicBezTo>
                  <a:close/>
                  <a:moveTo>
                    <a:pt x="1077995" y="1220782"/>
                  </a:moveTo>
                  <a:cubicBezTo>
                    <a:pt x="1077995" y="1220782"/>
                    <a:pt x="1075634" y="1223143"/>
                    <a:pt x="1075634" y="1223143"/>
                  </a:cubicBezTo>
                  <a:cubicBezTo>
                    <a:pt x="1075634" y="1223143"/>
                    <a:pt x="1075634" y="1223143"/>
                    <a:pt x="1075634" y="1223143"/>
                  </a:cubicBezTo>
                  <a:cubicBezTo>
                    <a:pt x="1075634" y="1223143"/>
                    <a:pt x="1077995" y="1220782"/>
                    <a:pt x="1077995" y="1220782"/>
                  </a:cubicBezTo>
                  <a:cubicBezTo>
                    <a:pt x="1077995" y="1220782"/>
                    <a:pt x="1077995" y="1220782"/>
                    <a:pt x="1077995" y="1220782"/>
                  </a:cubicBezTo>
                  <a:close/>
                  <a:moveTo>
                    <a:pt x="1080357" y="1603335"/>
                  </a:moveTo>
                  <a:cubicBezTo>
                    <a:pt x="1082718" y="1603335"/>
                    <a:pt x="1085080" y="1603335"/>
                    <a:pt x="1087441" y="1603335"/>
                  </a:cubicBezTo>
                  <a:cubicBezTo>
                    <a:pt x="1085080" y="1603335"/>
                    <a:pt x="1082718" y="1603335"/>
                    <a:pt x="1080357" y="1603335"/>
                  </a:cubicBezTo>
                  <a:lnTo>
                    <a:pt x="1080357" y="1603335"/>
                  </a:lnTo>
                  <a:close/>
                  <a:moveTo>
                    <a:pt x="1080357" y="1785165"/>
                  </a:moveTo>
                  <a:cubicBezTo>
                    <a:pt x="1080357" y="1785165"/>
                    <a:pt x="1080357" y="1785165"/>
                    <a:pt x="1080357" y="1785165"/>
                  </a:cubicBezTo>
                  <a:cubicBezTo>
                    <a:pt x="1080357" y="1782804"/>
                    <a:pt x="1080357" y="1778081"/>
                    <a:pt x="1082718" y="1778081"/>
                  </a:cubicBezTo>
                  <a:cubicBezTo>
                    <a:pt x="1115778" y="1766274"/>
                    <a:pt x="1111055" y="1740298"/>
                    <a:pt x="1101610" y="1716683"/>
                  </a:cubicBezTo>
                  <a:cubicBezTo>
                    <a:pt x="1099248" y="1711961"/>
                    <a:pt x="1096887" y="1709599"/>
                    <a:pt x="1094525" y="1709599"/>
                  </a:cubicBezTo>
                  <a:cubicBezTo>
                    <a:pt x="1096887" y="1709599"/>
                    <a:pt x="1099248" y="1711961"/>
                    <a:pt x="1101610" y="1716683"/>
                  </a:cubicBezTo>
                  <a:cubicBezTo>
                    <a:pt x="1111055" y="1740298"/>
                    <a:pt x="1115778" y="1766274"/>
                    <a:pt x="1082718" y="1778081"/>
                  </a:cubicBezTo>
                  <a:cubicBezTo>
                    <a:pt x="1080357" y="1778081"/>
                    <a:pt x="1080357" y="1782804"/>
                    <a:pt x="1080357" y="1785165"/>
                  </a:cubicBezTo>
                  <a:close/>
                  <a:moveTo>
                    <a:pt x="1179537" y="1714322"/>
                  </a:moveTo>
                  <a:cubicBezTo>
                    <a:pt x="1179537" y="1714322"/>
                    <a:pt x="1179537" y="1714322"/>
                    <a:pt x="1179537" y="1714322"/>
                  </a:cubicBezTo>
                  <a:cubicBezTo>
                    <a:pt x="1181898" y="1716683"/>
                    <a:pt x="1184260" y="1716683"/>
                    <a:pt x="1186621" y="1716683"/>
                  </a:cubicBezTo>
                  <a:cubicBezTo>
                    <a:pt x="1184260" y="1714322"/>
                    <a:pt x="1181898" y="1714322"/>
                    <a:pt x="1179537" y="1714322"/>
                  </a:cubicBezTo>
                  <a:close/>
                  <a:moveTo>
                    <a:pt x="1177176" y="1985887"/>
                  </a:moveTo>
                  <a:cubicBezTo>
                    <a:pt x="1181898" y="1985887"/>
                    <a:pt x="1186621" y="1985887"/>
                    <a:pt x="1196067" y="1985887"/>
                  </a:cubicBezTo>
                  <a:cubicBezTo>
                    <a:pt x="1243296" y="1992972"/>
                    <a:pt x="1243296" y="1988249"/>
                    <a:pt x="1273995" y="2028393"/>
                  </a:cubicBezTo>
                  <a:cubicBezTo>
                    <a:pt x="1278717" y="2033116"/>
                    <a:pt x="1285802" y="2035477"/>
                    <a:pt x="1290524" y="2037839"/>
                  </a:cubicBezTo>
                  <a:lnTo>
                    <a:pt x="1290524" y="2037839"/>
                  </a:lnTo>
                  <a:cubicBezTo>
                    <a:pt x="1292886" y="2033116"/>
                    <a:pt x="1295247" y="2028393"/>
                    <a:pt x="1297609" y="2023670"/>
                  </a:cubicBezTo>
                  <a:cubicBezTo>
                    <a:pt x="1297609" y="2023670"/>
                    <a:pt x="1297609" y="2023670"/>
                    <a:pt x="1297609" y="2023670"/>
                  </a:cubicBezTo>
                  <a:cubicBezTo>
                    <a:pt x="1302332" y="2009502"/>
                    <a:pt x="1316500" y="2007140"/>
                    <a:pt x="1328308" y="2000056"/>
                  </a:cubicBezTo>
                  <a:cubicBezTo>
                    <a:pt x="1333030" y="1997694"/>
                    <a:pt x="1337753" y="1995333"/>
                    <a:pt x="1340115" y="1997694"/>
                  </a:cubicBezTo>
                  <a:cubicBezTo>
                    <a:pt x="1337753" y="1995333"/>
                    <a:pt x="1333030" y="1997694"/>
                    <a:pt x="1328308" y="2000056"/>
                  </a:cubicBezTo>
                  <a:cubicBezTo>
                    <a:pt x="1316500" y="2007140"/>
                    <a:pt x="1302332" y="2009502"/>
                    <a:pt x="1297609" y="2023670"/>
                  </a:cubicBezTo>
                  <a:cubicBezTo>
                    <a:pt x="1295247" y="2028393"/>
                    <a:pt x="1292886" y="2033116"/>
                    <a:pt x="1290524" y="2037839"/>
                  </a:cubicBezTo>
                  <a:cubicBezTo>
                    <a:pt x="1285802" y="2035477"/>
                    <a:pt x="1276356" y="2033116"/>
                    <a:pt x="1273995" y="2028393"/>
                  </a:cubicBezTo>
                  <a:cubicBezTo>
                    <a:pt x="1243296" y="1990610"/>
                    <a:pt x="1243296" y="1992972"/>
                    <a:pt x="1196067" y="1985887"/>
                  </a:cubicBezTo>
                  <a:cubicBezTo>
                    <a:pt x="1186621" y="1985887"/>
                    <a:pt x="1181898" y="1985887"/>
                    <a:pt x="1177176" y="1985887"/>
                  </a:cubicBezTo>
                  <a:close/>
                  <a:moveTo>
                    <a:pt x="1276356" y="2347187"/>
                  </a:moveTo>
                  <a:cubicBezTo>
                    <a:pt x="1283440" y="2333018"/>
                    <a:pt x="1288163" y="2318850"/>
                    <a:pt x="1278717" y="2302320"/>
                  </a:cubicBezTo>
                  <a:cubicBezTo>
                    <a:pt x="1276356" y="2299958"/>
                    <a:pt x="1276356" y="2297597"/>
                    <a:pt x="1273995" y="2295235"/>
                  </a:cubicBezTo>
                  <a:cubicBezTo>
                    <a:pt x="1276356" y="2297597"/>
                    <a:pt x="1276356" y="2297597"/>
                    <a:pt x="1278717" y="2302320"/>
                  </a:cubicBezTo>
                  <a:cubicBezTo>
                    <a:pt x="1288163" y="2318850"/>
                    <a:pt x="1283440" y="2333018"/>
                    <a:pt x="1276356" y="2347187"/>
                  </a:cubicBezTo>
                  <a:cubicBezTo>
                    <a:pt x="1276356" y="2347187"/>
                    <a:pt x="1276356" y="2347187"/>
                    <a:pt x="1276356" y="2347187"/>
                  </a:cubicBezTo>
                  <a:cubicBezTo>
                    <a:pt x="1281079" y="2349548"/>
                    <a:pt x="1288163" y="2351910"/>
                    <a:pt x="1292886" y="2356633"/>
                  </a:cubicBezTo>
                  <a:lnTo>
                    <a:pt x="1292886" y="2356633"/>
                  </a:lnTo>
                  <a:cubicBezTo>
                    <a:pt x="1288163" y="2354271"/>
                    <a:pt x="1283440" y="2349548"/>
                    <a:pt x="1276356" y="2347187"/>
                  </a:cubicBezTo>
                  <a:close/>
                  <a:moveTo>
                    <a:pt x="1288163" y="2410946"/>
                  </a:moveTo>
                  <a:cubicBezTo>
                    <a:pt x="1283440" y="2415668"/>
                    <a:pt x="1281079" y="2422753"/>
                    <a:pt x="1278717" y="2427476"/>
                  </a:cubicBezTo>
                  <a:cubicBezTo>
                    <a:pt x="1281079" y="2420391"/>
                    <a:pt x="1285802" y="2415668"/>
                    <a:pt x="1288163" y="2410946"/>
                  </a:cubicBezTo>
                  <a:cubicBezTo>
                    <a:pt x="1288163" y="2410946"/>
                    <a:pt x="1288163" y="2408584"/>
                    <a:pt x="1290524" y="2408584"/>
                  </a:cubicBezTo>
                  <a:cubicBezTo>
                    <a:pt x="1288163" y="2408584"/>
                    <a:pt x="1288163" y="2408584"/>
                    <a:pt x="1288163" y="2410946"/>
                  </a:cubicBezTo>
                  <a:close/>
                  <a:moveTo>
                    <a:pt x="1276356" y="2984775"/>
                  </a:moveTo>
                  <a:cubicBezTo>
                    <a:pt x="1278717" y="2991859"/>
                    <a:pt x="1285802" y="3001305"/>
                    <a:pt x="1292886" y="3010750"/>
                  </a:cubicBezTo>
                  <a:cubicBezTo>
                    <a:pt x="1299970" y="3020196"/>
                    <a:pt x="1302332" y="3027280"/>
                    <a:pt x="1304693" y="3036726"/>
                  </a:cubicBezTo>
                  <a:cubicBezTo>
                    <a:pt x="1304693" y="3029642"/>
                    <a:pt x="1299970" y="3020196"/>
                    <a:pt x="1292886" y="3010750"/>
                  </a:cubicBezTo>
                  <a:cubicBezTo>
                    <a:pt x="1283440" y="3001305"/>
                    <a:pt x="1278717" y="2991859"/>
                    <a:pt x="1276356" y="2984775"/>
                  </a:cubicBezTo>
                  <a:close/>
                  <a:moveTo>
                    <a:pt x="1285802" y="3223279"/>
                  </a:moveTo>
                  <a:cubicBezTo>
                    <a:pt x="1285802" y="3216195"/>
                    <a:pt x="1288163" y="3211472"/>
                    <a:pt x="1290524" y="3204388"/>
                  </a:cubicBezTo>
                  <a:cubicBezTo>
                    <a:pt x="1299970" y="3178412"/>
                    <a:pt x="1325946" y="3161882"/>
                    <a:pt x="1330669" y="3133545"/>
                  </a:cubicBezTo>
                  <a:cubicBezTo>
                    <a:pt x="1340115" y="3126461"/>
                    <a:pt x="1351922" y="3119376"/>
                    <a:pt x="1347199" y="3105208"/>
                  </a:cubicBezTo>
                  <a:cubicBezTo>
                    <a:pt x="1351922" y="3119376"/>
                    <a:pt x="1342476" y="3126461"/>
                    <a:pt x="1330669" y="3133545"/>
                  </a:cubicBezTo>
                  <a:cubicBezTo>
                    <a:pt x="1304693" y="3098124"/>
                    <a:pt x="1307055" y="3081593"/>
                    <a:pt x="1344838" y="3074509"/>
                  </a:cubicBezTo>
                  <a:lnTo>
                    <a:pt x="1344838" y="3074509"/>
                  </a:lnTo>
                  <a:cubicBezTo>
                    <a:pt x="1342476" y="3081593"/>
                    <a:pt x="1337753" y="3091039"/>
                    <a:pt x="1342476" y="3098124"/>
                  </a:cubicBezTo>
                  <a:cubicBezTo>
                    <a:pt x="1337753" y="3091039"/>
                    <a:pt x="1342476" y="3081593"/>
                    <a:pt x="1344838" y="3074509"/>
                  </a:cubicBezTo>
                  <a:cubicBezTo>
                    <a:pt x="1347199" y="3069786"/>
                    <a:pt x="1349560" y="3065063"/>
                    <a:pt x="1351922" y="3057979"/>
                  </a:cubicBezTo>
                  <a:cubicBezTo>
                    <a:pt x="1354283" y="3055618"/>
                    <a:pt x="1359006" y="3053256"/>
                    <a:pt x="1361368" y="3048533"/>
                  </a:cubicBezTo>
                  <a:cubicBezTo>
                    <a:pt x="1359006" y="3050895"/>
                    <a:pt x="1356645" y="3053256"/>
                    <a:pt x="1351922" y="3057979"/>
                  </a:cubicBezTo>
                  <a:cubicBezTo>
                    <a:pt x="1351922" y="3057979"/>
                    <a:pt x="1351922" y="3057979"/>
                    <a:pt x="1351922" y="3057979"/>
                  </a:cubicBezTo>
                  <a:cubicBezTo>
                    <a:pt x="1349560" y="3062702"/>
                    <a:pt x="1347199" y="3067425"/>
                    <a:pt x="1344838" y="3074509"/>
                  </a:cubicBezTo>
                  <a:cubicBezTo>
                    <a:pt x="1307055" y="3081593"/>
                    <a:pt x="1304693" y="3098124"/>
                    <a:pt x="1330669" y="3133545"/>
                  </a:cubicBezTo>
                  <a:cubicBezTo>
                    <a:pt x="1325946" y="3161882"/>
                    <a:pt x="1297609" y="3178412"/>
                    <a:pt x="1290524" y="3204388"/>
                  </a:cubicBezTo>
                  <a:cubicBezTo>
                    <a:pt x="1288163" y="3211472"/>
                    <a:pt x="1285802" y="3216195"/>
                    <a:pt x="1285802" y="3223279"/>
                  </a:cubicBezTo>
                  <a:close/>
                  <a:moveTo>
                    <a:pt x="1302332" y="3780578"/>
                  </a:moveTo>
                  <a:cubicBezTo>
                    <a:pt x="1302332" y="3780578"/>
                    <a:pt x="1302332" y="3780578"/>
                    <a:pt x="1302332" y="3780578"/>
                  </a:cubicBezTo>
                  <a:cubicBezTo>
                    <a:pt x="1304693" y="3773494"/>
                    <a:pt x="1309416" y="3766409"/>
                    <a:pt x="1311777" y="3759325"/>
                  </a:cubicBezTo>
                  <a:cubicBezTo>
                    <a:pt x="1309416" y="3766409"/>
                    <a:pt x="1307055" y="3773494"/>
                    <a:pt x="1302332" y="3780578"/>
                  </a:cubicBezTo>
                  <a:cubicBezTo>
                    <a:pt x="1290524" y="3773494"/>
                    <a:pt x="1273995" y="3771133"/>
                    <a:pt x="1259826" y="3768771"/>
                  </a:cubicBezTo>
                  <a:cubicBezTo>
                    <a:pt x="1276356" y="3773494"/>
                    <a:pt x="1290524" y="3773494"/>
                    <a:pt x="1302332" y="3780578"/>
                  </a:cubicBezTo>
                  <a:close/>
                  <a:moveTo>
                    <a:pt x="1281079" y="3827807"/>
                  </a:moveTo>
                  <a:cubicBezTo>
                    <a:pt x="1276356" y="3820723"/>
                    <a:pt x="1273995" y="3813638"/>
                    <a:pt x="1273995" y="3806554"/>
                  </a:cubicBezTo>
                  <a:cubicBezTo>
                    <a:pt x="1273995" y="3813638"/>
                    <a:pt x="1276356" y="3820723"/>
                    <a:pt x="1281079" y="3827807"/>
                  </a:cubicBezTo>
                  <a:cubicBezTo>
                    <a:pt x="1285802" y="3834891"/>
                    <a:pt x="1288163" y="3841976"/>
                    <a:pt x="1288163" y="3846699"/>
                  </a:cubicBezTo>
                  <a:cubicBezTo>
                    <a:pt x="1288163" y="3841976"/>
                    <a:pt x="1285802" y="3834891"/>
                    <a:pt x="1281079" y="3827807"/>
                  </a:cubicBezTo>
                  <a:close/>
                  <a:moveTo>
                    <a:pt x="1245657" y="4092288"/>
                  </a:moveTo>
                  <a:cubicBezTo>
                    <a:pt x="1245657" y="4094649"/>
                    <a:pt x="1243296" y="4094649"/>
                    <a:pt x="1243296" y="4097010"/>
                  </a:cubicBezTo>
                  <a:cubicBezTo>
                    <a:pt x="1245657" y="4097010"/>
                    <a:pt x="1245657" y="4094649"/>
                    <a:pt x="1245657" y="4092288"/>
                  </a:cubicBezTo>
                  <a:cubicBezTo>
                    <a:pt x="1250380" y="4078119"/>
                    <a:pt x="1252742" y="4063951"/>
                    <a:pt x="1236212" y="4052143"/>
                  </a:cubicBezTo>
                  <a:cubicBezTo>
                    <a:pt x="1231489" y="4049782"/>
                    <a:pt x="1226766" y="4047421"/>
                    <a:pt x="1224404" y="4045059"/>
                  </a:cubicBezTo>
                  <a:cubicBezTo>
                    <a:pt x="1212597" y="4037975"/>
                    <a:pt x="1191344" y="4037975"/>
                    <a:pt x="1196067" y="4019083"/>
                  </a:cubicBezTo>
                  <a:cubicBezTo>
                    <a:pt x="1196067" y="4016722"/>
                    <a:pt x="1198429" y="4014360"/>
                    <a:pt x="1200790" y="4011999"/>
                  </a:cubicBezTo>
                  <a:cubicBezTo>
                    <a:pt x="1198429" y="4014360"/>
                    <a:pt x="1198429" y="4016722"/>
                    <a:pt x="1196067" y="4019083"/>
                  </a:cubicBezTo>
                  <a:cubicBezTo>
                    <a:pt x="1191344" y="4035613"/>
                    <a:pt x="1214959" y="4037975"/>
                    <a:pt x="1224404" y="4045059"/>
                  </a:cubicBezTo>
                  <a:cubicBezTo>
                    <a:pt x="1229127" y="4047421"/>
                    <a:pt x="1233850" y="4049782"/>
                    <a:pt x="1236212" y="4052143"/>
                  </a:cubicBezTo>
                  <a:cubicBezTo>
                    <a:pt x="1252742" y="4063951"/>
                    <a:pt x="1252742" y="4078119"/>
                    <a:pt x="1245657" y="4092288"/>
                  </a:cubicBezTo>
                  <a:close/>
                  <a:moveTo>
                    <a:pt x="1396789" y="4144239"/>
                  </a:moveTo>
                  <a:cubicBezTo>
                    <a:pt x="1394428" y="4151324"/>
                    <a:pt x="1389705" y="4156046"/>
                    <a:pt x="1382621" y="4153685"/>
                  </a:cubicBezTo>
                  <a:cubicBezTo>
                    <a:pt x="1389705" y="4156046"/>
                    <a:pt x="1394428" y="4151324"/>
                    <a:pt x="1396789" y="4144239"/>
                  </a:cubicBezTo>
                  <a:cubicBezTo>
                    <a:pt x="1401512" y="4132432"/>
                    <a:pt x="1410958" y="4122986"/>
                    <a:pt x="1406235" y="4108818"/>
                  </a:cubicBezTo>
                  <a:cubicBezTo>
                    <a:pt x="1403873" y="4108818"/>
                    <a:pt x="1401512" y="4106456"/>
                    <a:pt x="1399151" y="4106456"/>
                  </a:cubicBezTo>
                  <a:cubicBezTo>
                    <a:pt x="1401512" y="4106456"/>
                    <a:pt x="1403873" y="4108818"/>
                    <a:pt x="1406235" y="4108818"/>
                  </a:cubicBezTo>
                  <a:cubicBezTo>
                    <a:pt x="1410958" y="4122986"/>
                    <a:pt x="1401512" y="4134794"/>
                    <a:pt x="1396789" y="4144239"/>
                  </a:cubicBezTo>
                  <a:close/>
                  <a:moveTo>
                    <a:pt x="1373175" y="4434696"/>
                  </a:moveTo>
                  <a:cubicBezTo>
                    <a:pt x="1373175" y="4427612"/>
                    <a:pt x="1377898" y="4422889"/>
                    <a:pt x="1377898" y="4415804"/>
                  </a:cubicBez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80259" y="4411082"/>
                    <a:pt x="1382621" y="4406359"/>
                    <a:pt x="1384982" y="4401636"/>
                  </a:cubicBezTo>
                  <a:cubicBezTo>
                    <a:pt x="1401512" y="4411082"/>
                    <a:pt x="1418042" y="4406359"/>
                    <a:pt x="1434572" y="4413443"/>
                  </a:cubicBezTo>
                  <a:cubicBezTo>
                    <a:pt x="1434572" y="4413443"/>
                    <a:pt x="1434572" y="4413443"/>
                    <a:pt x="1434572" y="4413443"/>
                  </a:cubicBezTo>
                  <a:cubicBezTo>
                    <a:pt x="1418042" y="4408720"/>
                    <a:pt x="1401512" y="4411082"/>
                    <a:pt x="1384982" y="4401636"/>
                  </a:cubicBezTo>
                  <a:cubicBezTo>
                    <a:pt x="1387343" y="4394552"/>
                    <a:pt x="1392066" y="4389829"/>
                    <a:pt x="1399151" y="4387467"/>
                  </a:cubicBezTo>
                  <a:cubicBezTo>
                    <a:pt x="1406235" y="4385106"/>
                    <a:pt x="1410958" y="4382744"/>
                    <a:pt x="1415681" y="4382744"/>
                  </a:cubicBezTo>
                  <a:cubicBezTo>
                    <a:pt x="1410958" y="4382744"/>
                    <a:pt x="1406235" y="4385106"/>
                    <a:pt x="1399151" y="4387467"/>
                  </a:cubicBezTo>
                  <a:cubicBezTo>
                    <a:pt x="1392066" y="4389829"/>
                    <a:pt x="1387343" y="4394552"/>
                    <a:pt x="1384982" y="4401636"/>
                  </a:cubicBezTo>
                  <a:cubicBezTo>
                    <a:pt x="1382621" y="4406359"/>
                    <a:pt x="1380259" y="4411082"/>
                    <a:pt x="1377898" y="4415804"/>
                  </a:cubicBezTo>
                  <a:lnTo>
                    <a:pt x="1377898" y="4415804"/>
                  </a:lnTo>
                  <a:cubicBezTo>
                    <a:pt x="1377898" y="4415804"/>
                    <a:pt x="1377898" y="4415804"/>
                    <a:pt x="1377898" y="4415804"/>
                  </a:cubicBezTo>
                  <a:cubicBezTo>
                    <a:pt x="1377898" y="4422889"/>
                    <a:pt x="1375536" y="4429973"/>
                    <a:pt x="1373175" y="4434696"/>
                  </a:cubicBezTo>
                  <a:close/>
                  <a:moveTo>
                    <a:pt x="1337753" y="4640141"/>
                  </a:moveTo>
                  <a:cubicBezTo>
                    <a:pt x="1309416" y="4628334"/>
                    <a:pt x="1283440" y="4618888"/>
                    <a:pt x="1255103" y="4607081"/>
                  </a:cubicBezTo>
                  <a:cubicBezTo>
                    <a:pt x="1281079" y="4618888"/>
                    <a:pt x="1309416" y="4628334"/>
                    <a:pt x="1337753" y="4640141"/>
                  </a:cubicBezTo>
                  <a:cubicBezTo>
                    <a:pt x="1351922" y="4616526"/>
                    <a:pt x="1373175" y="4630695"/>
                    <a:pt x="1392066" y="4637780"/>
                  </a:cubicBezTo>
                  <a:cubicBezTo>
                    <a:pt x="1392066" y="4637780"/>
                    <a:pt x="1392066" y="4637780"/>
                    <a:pt x="1392066" y="4637780"/>
                  </a:cubicBezTo>
                  <a:lnTo>
                    <a:pt x="1392066" y="4637780"/>
                  </a:lnTo>
                  <a:cubicBezTo>
                    <a:pt x="1425126" y="4659032"/>
                    <a:pt x="1460548" y="4659032"/>
                    <a:pt x="1495969" y="4661394"/>
                  </a:cubicBezTo>
                  <a:cubicBezTo>
                    <a:pt x="1460548" y="4661394"/>
                    <a:pt x="1425126" y="4659032"/>
                    <a:pt x="1392066" y="4637780"/>
                  </a:cubicBezTo>
                  <a:cubicBezTo>
                    <a:pt x="1373175" y="4628334"/>
                    <a:pt x="1351922" y="4616526"/>
                    <a:pt x="1337753" y="4640141"/>
                  </a:cubicBezTo>
                  <a:close/>
                  <a:moveTo>
                    <a:pt x="1609318" y="4519708"/>
                  </a:moveTo>
                  <a:cubicBezTo>
                    <a:pt x="1606957" y="4519708"/>
                    <a:pt x="1604595" y="4519708"/>
                    <a:pt x="1599873" y="4519708"/>
                  </a:cubicBezTo>
                  <a:cubicBezTo>
                    <a:pt x="1595150" y="4519708"/>
                    <a:pt x="1590427" y="4519708"/>
                    <a:pt x="1585704" y="4519708"/>
                  </a:cubicBezTo>
                  <a:cubicBezTo>
                    <a:pt x="1590427" y="4519708"/>
                    <a:pt x="1595150" y="4519708"/>
                    <a:pt x="1599873" y="4519708"/>
                  </a:cubicBezTo>
                  <a:cubicBezTo>
                    <a:pt x="1604595" y="4519708"/>
                    <a:pt x="1606957" y="4519708"/>
                    <a:pt x="1609318" y="4519708"/>
                  </a:cubicBezTo>
                  <a:close/>
                  <a:moveTo>
                    <a:pt x="1606957" y="4356768"/>
                  </a:moveTo>
                  <a:cubicBezTo>
                    <a:pt x="1606957" y="4361492"/>
                    <a:pt x="1604595" y="4368576"/>
                    <a:pt x="1599873" y="4373299"/>
                  </a:cubicBezTo>
                  <a:cubicBezTo>
                    <a:pt x="1604595" y="4368576"/>
                    <a:pt x="1606957" y="4361492"/>
                    <a:pt x="1606957" y="4356768"/>
                  </a:cubicBezTo>
                  <a:close/>
                  <a:moveTo>
                    <a:pt x="1625848" y="4493732"/>
                  </a:moveTo>
                  <a:cubicBezTo>
                    <a:pt x="1632933" y="4496093"/>
                    <a:pt x="1637655" y="4496093"/>
                    <a:pt x="1642379" y="4493732"/>
                  </a:cubicBezTo>
                  <a:cubicBezTo>
                    <a:pt x="1637655" y="4496093"/>
                    <a:pt x="1632933" y="4496093"/>
                    <a:pt x="1625848" y="4493732"/>
                  </a:cubicBezTo>
                  <a:cubicBezTo>
                    <a:pt x="1628210" y="4486647"/>
                    <a:pt x="1635294" y="4481925"/>
                    <a:pt x="1642379" y="4481925"/>
                  </a:cubicBezTo>
                  <a:cubicBezTo>
                    <a:pt x="1632933" y="4481925"/>
                    <a:pt x="1628210" y="4486647"/>
                    <a:pt x="1625848" y="4493732"/>
                  </a:cubicBezTo>
                  <a:cubicBezTo>
                    <a:pt x="1625848" y="4493732"/>
                    <a:pt x="1625848" y="4493732"/>
                    <a:pt x="1625848" y="4493732"/>
                  </a:cubicBezTo>
                  <a:close/>
                  <a:moveTo>
                    <a:pt x="1640017" y="4640141"/>
                  </a:moveTo>
                  <a:cubicBezTo>
                    <a:pt x="1644740" y="4637780"/>
                    <a:pt x="1647101" y="4635418"/>
                    <a:pt x="1651824" y="4633057"/>
                  </a:cubicBezTo>
                  <a:cubicBezTo>
                    <a:pt x="1661270" y="4623611"/>
                    <a:pt x="1670716" y="4616526"/>
                    <a:pt x="1680161" y="4609442"/>
                  </a:cubicBezTo>
                  <a:cubicBezTo>
                    <a:pt x="1670716" y="4616526"/>
                    <a:pt x="1661270" y="4623611"/>
                    <a:pt x="1651824" y="4633057"/>
                  </a:cubicBezTo>
                  <a:cubicBezTo>
                    <a:pt x="1649463" y="4635418"/>
                    <a:pt x="1644740" y="4637780"/>
                    <a:pt x="1640017" y="4640141"/>
                  </a:cubicBezTo>
                  <a:close/>
                  <a:moveTo>
                    <a:pt x="1807679" y="3440532"/>
                  </a:moveTo>
                  <a:cubicBezTo>
                    <a:pt x="1828932" y="3440532"/>
                    <a:pt x="1838377" y="3431086"/>
                    <a:pt x="1847823" y="3421640"/>
                  </a:cubicBezTo>
                  <a:cubicBezTo>
                    <a:pt x="1859631" y="3431086"/>
                    <a:pt x="1866715" y="3440532"/>
                    <a:pt x="1873799" y="3449977"/>
                  </a:cubicBezTo>
                  <a:cubicBezTo>
                    <a:pt x="1866715" y="3440532"/>
                    <a:pt x="1859631" y="3431086"/>
                    <a:pt x="1847823" y="3421640"/>
                  </a:cubicBezTo>
                  <a:cubicBezTo>
                    <a:pt x="1836016" y="3431086"/>
                    <a:pt x="1826570" y="3440532"/>
                    <a:pt x="1807679" y="3440532"/>
                  </a:cubicBezTo>
                  <a:cubicBezTo>
                    <a:pt x="1772258" y="3440532"/>
                    <a:pt x="1753366" y="3475953"/>
                    <a:pt x="1767534" y="3504290"/>
                  </a:cubicBezTo>
                  <a:cubicBezTo>
                    <a:pt x="1767534" y="3504290"/>
                    <a:pt x="1767534" y="3504290"/>
                    <a:pt x="1767534" y="3504290"/>
                  </a:cubicBezTo>
                  <a:cubicBezTo>
                    <a:pt x="1753366" y="3473592"/>
                    <a:pt x="1772258" y="3438170"/>
                    <a:pt x="1807679" y="3440532"/>
                  </a:cubicBezTo>
                  <a:close/>
                  <a:moveTo>
                    <a:pt x="1895052" y="3676675"/>
                  </a:moveTo>
                  <a:cubicBezTo>
                    <a:pt x="1892691" y="3679036"/>
                    <a:pt x="1892691" y="3683759"/>
                    <a:pt x="1895052" y="3690844"/>
                  </a:cubicBezTo>
                  <a:cubicBezTo>
                    <a:pt x="1892691" y="3683759"/>
                    <a:pt x="1892691" y="3679036"/>
                    <a:pt x="1895052" y="3676675"/>
                  </a:cubicBezTo>
                  <a:close/>
                  <a:moveTo>
                    <a:pt x="1913944" y="3674314"/>
                  </a:moveTo>
                  <a:cubicBezTo>
                    <a:pt x="1913944" y="3674314"/>
                    <a:pt x="1911582" y="3671952"/>
                    <a:pt x="1909221" y="3669591"/>
                  </a:cubicBezTo>
                  <a:cubicBezTo>
                    <a:pt x="1911582" y="3671952"/>
                    <a:pt x="1913944" y="3674314"/>
                    <a:pt x="1913944" y="3674314"/>
                  </a:cubicBezTo>
                  <a:close/>
                  <a:moveTo>
                    <a:pt x="1954088" y="3660145"/>
                  </a:moveTo>
                  <a:cubicBezTo>
                    <a:pt x="1961172" y="3667229"/>
                    <a:pt x="1965895" y="3674314"/>
                    <a:pt x="1968256" y="3681398"/>
                  </a:cubicBezTo>
                  <a:cubicBezTo>
                    <a:pt x="1965895" y="3671952"/>
                    <a:pt x="1963534" y="3664868"/>
                    <a:pt x="1954088" y="3660145"/>
                  </a:cubicBezTo>
                  <a:cubicBezTo>
                    <a:pt x="1944642" y="3650699"/>
                    <a:pt x="1939919" y="3645976"/>
                    <a:pt x="1937558" y="3641254"/>
                  </a:cubicBezTo>
                  <a:cubicBezTo>
                    <a:pt x="1939919" y="3645976"/>
                    <a:pt x="1944642" y="3650699"/>
                    <a:pt x="1954088" y="3660145"/>
                  </a:cubicBezTo>
                  <a:close/>
                  <a:moveTo>
                    <a:pt x="1984787" y="3572772"/>
                  </a:moveTo>
                  <a:cubicBezTo>
                    <a:pt x="1991871" y="3570411"/>
                    <a:pt x="1998955" y="3572772"/>
                    <a:pt x="2001317" y="3577495"/>
                  </a:cubicBezTo>
                  <a:cubicBezTo>
                    <a:pt x="2001317" y="3579856"/>
                    <a:pt x="2003678" y="3579856"/>
                    <a:pt x="2003678" y="3582218"/>
                  </a:cubicBezTo>
                  <a:cubicBezTo>
                    <a:pt x="2003678" y="3579856"/>
                    <a:pt x="2003678" y="3579856"/>
                    <a:pt x="2001317" y="3577495"/>
                  </a:cubicBezTo>
                  <a:cubicBezTo>
                    <a:pt x="1998955" y="3572772"/>
                    <a:pt x="1991871" y="3572772"/>
                    <a:pt x="1984787" y="3572772"/>
                  </a:cubicBezTo>
                  <a:cubicBezTo>
                    <a:pt x="1972980" y="3575133"/>
                    <a:pt x="1968256" y="3589302"/>
                    <a:pt x="1951726" y="3586941"/>
                  </a:cubicBezTo>
                  <a:cubicBezTo>
                    <a:pt x="1939919" y="3563326"/>
                    <a:pt x="1928112" y="3542073"/>
                    <a:pt x="1904498" y="3523182"/>
                  </a:cubicBezTo>
                  <a:cubicBezTo>
                    <a:pt x="1897413" y="3518459"/>
                    <a:pt x="1892691" y="3511375"/>
                    <a:pt x="1887968" y="3504290"/>
                  </a:cubicBezTo>
                  <a:cubicBezTo>
                    <a:pt x="1892691" y="3511375"/>
                    <a:pt x="1897413" y="3518459"/>
                    <a:pt x="1904498" y="3523182"/>
                  </a:cubicBezTo>
                  <a:cubicBezTo>
                    <a:pt x="1925751" y="3539712"/>
                    <a:pt x="1939919" y="3563326"/>
                    <a:pt x="1951726" y="3586941"/>
                  </a:cubicBezTo>
                  <a:cubicBezTo>
                    <a:pt x="1968256" y="3589302"/>
                    <a:pt x="1972980" y="3577495"/>
                    <a:pt x="1984787" y="3572772"/>
                  </a:cubicBezTo>
                  <a:close/>
                  <a:moveTo>
                    <a:pt x="2131196" y="3813638"/>
                  </a:moveTo>
                  <a:cubicBezTo>
                    <a:pt x="2140641" y="3811277"/>
                    <a:pt x="2150087" y="3808915"/>
                    <a:pt x="2159533" y="3806554"/>
                  </a:cubicBezTo>
                  <a:cubicBezTo>
                    <a:pt x="2161894" y="3806554"/>
                    <a:pt x="2166617" y="3806554"/>
                    <a:pt x="2168978" y="3806554"/>
                  </a:cubicBezTo>
                  <a:cubicBezTo>
                    <a:pt x="2166617" y="3806554"/>
                    <a:pt x="2161894" y="3804193"/>
                    <a:pt x="2159533" y="3806554"/>
                  </a:cubicBezTo>
                  <a:cubicBezTo>
                    <a:pt x="2152449" y="3808915"/>
                    <a:pt x="2143003" y="3811277"/>
                    <a:pt x="2131196" y="3813638"/>
                  </a:cubicBezTo>
                  <a:close/>
                  <a:moveTo>
                    <a:pt x="2157171" y="3983662"/>
                  </a:moveTo>
                  <a:cubicBezTo>
                    <a:pt x="2159533" y="3981300"/>
                    <a:pt x="2161894" y="3978939"/>
                    <a:pt x="2164256" y="3978939"/>
                  </a:cubicBezTo>
                  <a:cubicBezTo>
                    <a:pt x="2166617" y="3976577"/>
                    <a:pt x="2168978" y="3974216"/>
                    <a:pt x="2171340" y="3974216"/>
                  </a:cubicBezTo>
                  <a:cubicBezTo>
                    <a:pt x="2168978" y="3976577"/>
                    <a:pt x="2166617" y="3978939"/>
                    <a:pt x="2164256" y="3978939"/>
                  </a:cubicBezTo>
                  <a:cubicBezTo>
                    <a:pt x="2161894" y="3978939"/>
                    <a:pt x="2159533" y="3981300"/>
                    <a:pt x="2157171" y="3983662"/>
                  </a:cubicBezTo>
                  <a:close/>
                  <a:moveTo>
                    <a:pt x="2176063" y="3405110"/>
                  </a:moveTo>
                  <a:cubicBezTo>
                    <a:pt x="2173702" y="3402749"/>
                    <a:pt x="2173702" y="3400387"/>
                    <a:pt x="2171340" y="3398026"/>
                  </a:cubicBezTo>
                  <a:cubicBezTo>
                    <a:pt x="2173702" y="3400387"/>
                    <a:pt x="2176063" y="3402749"/>
                    <a:pt x="2176063" y="3405110"/>
                  </a:cubicBezTo>
                  <a:close/>
                  <a:moveTo>
                    <a:pt x="2197316" y="2998943"/>
                  </a:moveTo>
                  <a:cubicBezTo>
                    <a:pt x="2206762" y="2991859"/>
                    <a:pt x="2206762" y="2975329"/>
                    <a:pt x="2228014" y="2975329"/>
                  </a:cubicBezTo>
                  <a:cubicBezTo>
                    <a:pt x="2228014" y="2975329"/>
                    <a:pt x="2228014" y="2975329"/>
                    <a:pt x="2228014" y="2975329"/>
                  </a:cubicBezTo>
                  <a:cubicBezTo>
                    <a:pt x="2206762" y="2975329"/>
                    <a:pt x="2206762" y="2991859"/>
                    <a:pt x="2197316" y="2998943"/>
                  </a:cubicBezTo>
                  <a:cubicBezTo>
                    <a:pt x="2176063" y="3013112"/>
                    <a:pt x="2168978" y="3003666"/>
                    <a:pt x="2166617" y="2984775"/>
                  </a:cubicBezTo>
                  <a:cubicBezTo>
                    <a:pt x="2171340" y="2968245"/>
                    <a:pt x="2185509" y="2963521"/>
                    <a:pt x="2197316" y="2954076"/>
                  </a:cubicBezTo>
                  <a:cubicBezTo>
                    <a:pt x="2213846" y="2939907"/>
                    <a:pt x="2213846" y="2928100"/>
                    <a:pt x="2192593" y="2911570"/>
                  </a:cubicBezTo>
                  <a:cubicBezTo>
                    <a:pt x="2168978" y="2892678"/>
                    <a:pt x="2178424" y="2869064"/>
                    <a:pt x="2171340" y="2847811"/>
                  </a:cubicBezTo>
                  <a:cubicBezTo>
                    <a:pt x="2171340" y="2847811"/>
                    <a:pt x="2171340" y="2847811"/>
                    <a:pt x="2171340" y="2847811"/>
                  </a:cubicBezTo>
                  <a:cubicBezTo>
                    <a:pt x="2178424" y="2869064"/>
                    <a:pt x="2168978" y="2892678"/>
                    <a:pt x="2192593" y="2911570"/>
                  </a:cubicBezTo>
                  <a:cubicBezTo>
                    <a:pt x="2211484" y="2928100"/>
                    <a:pt x="2211484" y="2939907"/>
                    <a:pt x="2197316" y="2954076"/>
                  </a:cubicBezTo>
                  <a:cubicBezTo>
                    <a:pt x="2185509" y="2963521"/>
                    <a:pt x="2171340" y="2968245"/>
                    <a:pt x="2166617" y="2984775"/>
                  </a:cubicBezTo>
                  <a:cubicBezTo>
                    <a:pt x="2159533" y="2982413"/>
                    <a:pt x="2154810" y="2980052"/>
                    <a:pt x="2147726" y="2977690"/>
                  </a:cubicBezTo>
                  <a:cubicBezTo>
                    <a:pt x="2147726" y="2977690"/>
                    <a:pt x="2147726" y="2977690"/>
                    <a:pt x="2147726" y="2977690"/>
                  </a:cubicBezTo>
                  <a:cubicBezTo>
                    <a:pt x="2154810" y="2980052"/>
                    <a:pt x="2159533" y="2982413"/>
                    <a:pt x="2166617" y="2984775"/>
                  </a:cubicBezTo>
                  <a:cubicBezTo>
                    <a:pt x="2168978" y="3003666"/>
                    <a:pt x="2176063" y="3013112"/>
                    <a:pt x="2197316" y="2998943"/>
                  </a:cubicBezTo>
                  <a:close/>
                  <a:moveTo>
                    <a:pt x="2178424" y="3053256"/>
                  </a:moveTo>
                  <a:cubicBezTo>
                    <a:pt x="2178424" y="3065063"/>
                    <a:pt x="2190232" y="3079232"/>
                    <a:pt x="2209123" y="3098124"/>
                  </a:cubicBezTo>
                  <a:cubicBezTo>
                    <a:pt x="2235099" y="3091039"/>
                    <a:pt x="2235099" y="3062702"/>
                    <a:pt x="2261075" y="3053256"/>
                  </a:cubicBezTo>
                  <a:cubicBezTo>
                    <a:pt x="2279966" y="3048533"/>
                    <a:pt x="2287050" y="3041449"/>
                    <a:pt x="2289412" y="3029642"/>
                  </a:cubicBezTo>
                  <a:cubicBezTo>
                    <a:pt x="2289412" y="3041449"/>
                    <a:pt x="2279966" y="3048533"/>
                    <a:pt x="2261075" y="3053256"/>
                  </a:cubicBezTo>
                  <a:cubicBezTo>
                    <a:pt x="2235099" y="3060340"/>
                    <a:pt x="2232738" y="3088678"/>
                    <a:pt x="2209123" y="3098124"/>
                  </a:cubicBezTo>
                  <a:cubicBezTo>
                    <a:pt x="2190232" y="3079232"/>
                    <a:pt x="2178424" y="3067425"/>
                    <a:pt x="2178424" y="3053256"/>
                  </a:cubicBezTo>
                  <a:close/>
                  <a:moveTo>
                    <a:pt x="2310665" y="3048533"/>
                  </a:moveTo>
                  <a:cubicBezTo>
                    <a:pt x="2308303" y="3053256"/>
                    <a:pt x="2310665" y="3055618"/>
                    <a:pt x="2322472" y="3055618"/>
                  </a:cubicBezTo>
                  <a:cubicBezTo>
                    <a:pt x="2331918" y="3055618"/>
                    <a:pt x="2331918" y="3060340"/>
                    <a:pt x="2334279" y="3067425"/>
                  </a:cubicBezTo>
                  <a:cubicBezTo>
                    <a:pt x="2336641" y="3081593"/>
                    <a:pt x="2339002" y="3091039"/>
                    <a:pt x="2336641" y="3095762"/>
                  </a:cubicBezTo>
                  <a:cubicBezTo>
                    <a:pt x="2339002" y="3088678"/>
                    <a:pt x="2336641" y="3079232"/>
                    <a:pt x="2334279" y="3067425"/>
                  </a:cubicBezTo>
                  <a:cubicBezTo>
                    <a:pt x="2331918" y="3060340"/>
                    <a:pt x="2331918" y="3055618"/>
                    <a:pt x="2322472" y="3055618"/>
                  </a:cubicBezTo>
                  <a:cubicBezTo>
                    <a:pt x="2310665" y="3057979"/>
                    <a:pt x="2308303" y="3053256"/>
                    <a:pt x="2310665" y="3048533"/>
                  </a:cubicBezTo>
                  <a:close/>
                  <a:moveTo>
                    <a:pt x="2339002" y="3383857"/>
                  </a:moveTo>
                  <a:cubicBezTo>
                    <a:pt x="2339002" y="3383857"/>
                    <a:pt x="2336641" y="3386219"/>
                    <a:pt x="2336641" y="3386219"/>
                  </a:cubicBezTo>
                  <a:cubicBezTo>
                    <a:pt x="2339002" y="3383857"/>
                    <a:pt x="2339002" y="3383857"/>
                    <a:pt x="2339002" y="3383857"/>
                  </a:cubicBezTo>
                  <a:cubicBezTo>
                    <a:pt x="2346086" y="3369689"/>
                    <a:pt x="2350809" y="3355520"/>
                    <a:pt x="2331918" y="3343713"/>
                  </a:cubicBezTo>
                  <a:cubicBezTo>
                    <a:pt x="2317749" y="3336628"/>
                    <a:pt x="2313026" y="3329544"/>
                    <a:pt x="2315388" y="3324821"/>
                  </a:cubicBezTo>
                  <a:cubicBezTo>
                    <a:pt x="2313026" y="3329544"/>
                    <a:pt x="2320111" y="3336628"/>
                    <a:pt x="2331918" y="3343713"/>
                  </a:cubicBezTo>
                  <a:cubicBezTo>
                    <a:pt x="2350809" y="3355520"/>
                    <a:pt x="2348448" y="3369689"/>
                    <a:pt x="2339002" y="3383857"/>
                  </a:cubicBezTo>
                  <a:close/>
                  <a:moveTo>
                    <a:pt x="2303581" y="3197304"/>
                  </a:moveTo>
                  <a:cubicBezTo>
                    <a:pt x="2301219" y="3197304"/>
                    <a:pt x="2298857" y="3199665"/>
                    <a:pt x="2298857" y="3199665"/>
                  </a:cubicBezTo>
                  <a:cubicBezTo>
                    <a:pt x="2298857" y="3199665"/>
                    <a:pt x="2301219" y="3199665"/>
                    <a:pt x="2303581" y="3197304"/>
                  </a:cubicBezTo>
                  <a:cubicBezTo>
                    <a:pt x="2308303" y="3194942"/>
                    <a:pt x="2313026" y="3192581"/>
                    <a:pt x="2317749" y="3187858"/>
                  </a:cubicBezTo>
                  <a:cubicBezTo>
                    <a:pt x="2313026" y="3192581"/>
                    <a:pt x="2308303" y="3194942"/>
                    <a:pt x="2303581" y="3197304"/>
                  </a:cubicBezTo>
                  <a:close/>
                  <a:moveTo>
                    <a:pt x="2265797" y="3589302"/>
                  </a:moveTo>
                  <a:cubicBezTo>
                    <a:pt x="2263436" y="3591663"/>
                    <a:pt x="2265797" y="3596386"/>
                    <a:pt x="2265797" y="3601109"/>
                  </a:cubicBezTo>
                  <a:lnTo>
                    <a:pt x="2265797" y="3601109"/>
                  </a:lnTo>
                  <a:cubicBezTo>
                    <a:pt x="2268159" y="3596386"/>
                    <a:pt x="2265797" y="3591663"/>
                    <a:pt x="2265797" y="3589302"/>
                  </a:cubicBezTo>
                  <a:cubicBezTo>
                    <a:pt x="2272882" y="3577495"/>
                    <a:pt x="2284689" y="3579856"/>
                    <a:pt x="2298857" y="3584579"/>
                  </a:cubicBezTo>
                  <a:cubicBezTo>
                    <a:pt x="2298857" y="3584579"/>
                    <a:pt x="2301219" y="3584579"/>
                    <a:pt x="2301219" y="3586941"/>
                  </a:cubicBezTo>
                  <a:cubicBezTo>
                    <a:pt x="2301219" y="3586941"/>
                    <a:pt x="2298857" y="3584579"/>
                    <a:pt x="2298857" y="3584579"/>
                  </a:cubicBezTo>
                  <a:cubicBezTo>
                    <a:pt x="2287050" y="3579856"/>
                    <a:pt x="2272882" y="3577495"/>
                    <a:pt x="2265797" y="3589302"/>
                  </a:cubicBezTo>
                  <a:close/>
                  <a:moveTo>
                    <a:pt x="2268159" y="3270508"/>
                  </a:moveTo>
                  <a:cubicBezTo>
                    <a:pt x="2272882" y="3270508"/>
                    <a:pt x="2275243" y="3270508"/>
                    <a:pt x="2277605" y="3268147"/>
                  </a:cubicBezTo>
                  <a:cubicBezTo>
                    <a:pt x="2275243" y="3268147"/>
                    <a:pt x="2270520" y="3270508"/>
                    <a:pt x="2268159" y="3270508"/>
                  </a:cubicBezTo>
                  <a:cubicBezTo>
                    <a:pt x="2258713" y="3270508"/>
                    <a:pt x="2251629" y="3272870"/>
                    <a:pt x="2244545" y="3275231"/>
                  </a:cubicBezTo>
                  <a:cubicBezTo>
                    <a:pt x="2249268" y="3272870"/>
                    <a:pt x="2256352" y="3270508"/>
                    <a:pt x="2268159" y="3270508"/>
                  </a:cubicBezTo>
                  <a:close/>
                  <a:moveTo>
                    <a:pt x="2235099" y="3223279"/>
                  </a:moveTo>
                  <a:cubicBezTo>
                    <a:pt x="2239822" y="3211472"/>
                    <a:pt x="2239822" y="3199665"/>
                    <a:pt x="2235099" y="3185497"/>
                  </a:cubicBezTo>
                  <a:cubicBezTo>
                    <a:pt x="2225653" y="3154798"/>
                    <a:pt x="2223292" y="3138268"/>
                    <a:pt x="2230376" y="3126461"/>
                  </a:cubicBezTo>
                  <a:cubicBezTo>
                    <a:pt x="2225653" y="3135906"/>
                    <a:pt x="2228014" y="3154798"/>
                    <a:pt x="2235099" y="3185497"/>
                  </a:cubicBezTo>
                  <a:cubicBezTo>
                    <a:pt x="2242183" y="3199665"/>
                    <a:pt x="2239822" y="3211472"/>
                    <a:pt x="2235099" y="3223279"/>
                  </a:cubicBezTo>
                  <a:close/>
                  <a:moveTo>
                    <a:pt x="2202039" y="3308291"/>
                  </a:moveTo>
                  <a:lnTo>
                    <a:pt x="2202039" y="3308291"/>
                  </a:lnTo>
                  <a:cubicBezTo>
                    <a:pt x="2204400" y="3305930"/>
                    <a:pt x="2206762" y="3305930"/>
                    <a:pt x="2211484" y="3303568"/>
                  </a:cubicBezTo>
                  <a:cubicBezTo>
                    <a:pt x="2206762" y="3305930"/>
                    <a:pt x="2204400" y="3308291"/>
                    <a:pt x="2202039" y="3308291"/>
                  </a:cubicBezTo>
                  <a:close/>
                  <a:moveTo>
                    <a:pt x="2180786" y="3412194"/>
                  </a:moveTo>
                  <a:cubicBezTo>
                    <a:pt x="2180786" y="3412194"/>
                    <a:pt x="2180786" y="3412194"/>
                    <a:pt x="2180786" y="3412194"/>
                  </a:cubicBezTo>
                  <a:cubicBezTo>
                    <a:pt x="2192593" y="3431086"/>
                    <a:pt x="2209123" y="3442893"/>
                    <a:pt x="2228014" y="3447616"/>
                  </a:cubicBezTo>
                  <a:cubicBezTo>
                    <a:pt x="2209123" y="3442893"/>
                    <a:pt x="2192593" y="3431086"/>
                    <a:pt x="2180786" y="3412194"/>
                  </a:cubicBezTo>
                  <a:cubicBezTo>
                    <a:pt x="2180786" y="3412194"/>
                    <a:pt x="2180786" y="3412194"/>
                    <a:pt x="2180786" y="3412194"/>
                  </a:cubicBezTo>
                  <a:close/>
                  <a:moveTo>
                    <a:pt x="2228014" y="3877397"/>
                  </a:moveTo>
                  <a:cubicBezTo>
                    <a:pt x="2239822" y="3858506"/>
                    <a:pt x="2258713" y="3844337"/>
                    <a:pt x="2270520" y="3825445"/>
                  </a:cubicBezTo>
                  <a:cubicBezTo>
                    <a:pt x="2275243" y="3816000"/>
                    <a:pt x="2279966" y="3804193"/>
                    <a:pt x="2284689" y="3794747"/>
                  </a:cubicBezTo>
                  <a:cubicBezTo>
                    <a:pt x="2284689" y="3794747"/>
                    <a:pt x="2284689" y="3794747"/>
                    <a:pt x="2284689" y="3794747"/>
                  </a:cubicBezTo>
                  <a:cubicBezTo>
                    <a:pt x="2279966" y="3804193"/>
                    <a:pt x="2275243" y="3816000"/>
                    <a:pt x="2270520" y="3825445"/>
                  </a:cubicBezTo>
                  <a:lnTo>
                    <a:pt x="2270520" y="3825445"/>
                  </a:lnTo>
                  <a:cubicBezTo>
                    <a:pt x="2270520" y="3825445"/>
                    <a:pt x="2270520" y="3825445"/>
                    <a:pt x="2270520" y="3825445"/>
                  </a:cubicBezTo>
                  <a:lnTo>
                    <a:pt x="2270520" y="3825445"/>
                  </a:lnTo>
                  <a:cubicBezTo>
                    <a:pt x="2258713" y="3846699"/>
                    <a:pt x="2239822" y="3858506"/>
                    <a:pt x="2228014" y="3877397"/>
                  </a:cubicBezTo>
                  <a:close/>
                  <a:moveTo>
                    <a:pt x="2294135" y="3721542"/>
                  </a:moveTo>
                  <a:cubicBezTo>
                    <a:pt x="2305942" y="3742795"/>
                    <a:pt x="2305942" y="3764048"/>
                    <a:pt x="2282327" y="3780578"/>
                  </a:cubicBezTo>
                  <a:cubicBezTo>
                    <a:pt x="2277605" y="3782940"/>
                    <a:pt x="2277605" y="3787663"/>
                    <a:pt x="2279966" y="3792385"/>
                  </a:cubicBezTo>
                  <a:cubicBezTo>
                    <a:pt x="2277605" y="3787663"/>
                    <a:pt x="2277605" y="3782940"/>
                    <a:pt x="2282327" y="3780578"/>
                  </a:cubicBezTo>
                  <a:cubicBezTo>
                    <a:pt x="2305942" y="3764048"/>
                    <a:pt x="2305942" y="3742795"/>
                    <a:pt x="2294135" y="3721542"/>
                  </a:cubicBezTo>
                  <a:close/>
                  <a:moveTo>
                    <a:pt x="2331918" y="2958799"/>
                  </a:moveTo>
                  <a:cubicBezTo>
                    <a:pt x="2313026" y="2944630"/>
                    <a:pt x="2305942" y="2968245"/>
                    <a:pt x="2287050" y="2965883"/>
                  </a:cubicBezTo>
                  <a:cubicBezTo>
                    <a:pt x="2287050" y="2937546"/>
                    <a:pt x="2289412" y="2909209"/>
                    <a:pt x="2294135" y="2883233"/>
                  </a:cubicBezTo>
                  <a:cubicBezTo>
                    <a:pt x="2289412" y="2909209"/>
                    <a:pt x="2287050" y="2937546"/>
                    <a:pt x="2287050" y="2965883"/>
                  </a:cubicBezTo>
                  <a:cubicBezTo>
                    <a:pt x="2305942" y="2970606"/>
                    <a:pt x="2313026" y="2946991"/>
                    <a:pt x="2331918" y="2958799"/>
                  </a:cubicBezTo>
                  <a:cubicBezTo>
                    <a:pt x="2334279" y="2963521"/>
                    <a:pt x="2334279" y="2965883"/>
                    <a:pt x="2331918" y="2970606"/>
                  </a:cubicBezTo>
                  <a:cubicBezTo>
                    <a:pt x="2334279" y="2968245"/>
                    <a:pt x="2334279" y="2963521"/>
                    <a:pt x="2331918" y="2958799"/>
                  </a:cubicBezTo>
                  <a:close/>
                  <a:moveTo>
                    <a:pt x="2301219" y="2802944"/>
                  </a:moveTo>
                  <a:cubicBezTo>
                    <a:pt x="2289412" y="2798221"/>
                    <a:pt x="2284689" y="2805305"/>
                    <a:pt x="2282327" y="2812390"/>
                  </a:cubicBezTo>
                  <a:cubicBezTo>
                    <a:pt x="2284689" y="2805305"/>
                    <a:pt x="2289412" y="2798221"/>
                    <a:pt x="2301219" y="2802944"/>
                  </a:cubicBezTo>
                  <a:cubicBezTo>
                    <a:pt x="2317749" y="2807667"/>
                    <a:pt x="2310665" y="2819474"/>
                    <a:pt x="2308303" y="2828920"/>
                  </a:cubicBezTo>
                  <a:cubicBezTo>
                    <a:pt x="2305942" y="2836004"/>
                    <a:pt x="2303581" y="2843088"/>
                    <a:pt x="2303581" y="2850173"/>
                  </a:cubicBezTo>
                  <a:cubicBezTo>
                    <a:pt x="2305942" y="2843088"/>
                    <a:pt x="2305942" y="2836004"/>
                    <a:pt x="2308303" y="2828920"/>
                  </a:cubicBezTo>
                  <a:cubicBezTo>
                    <a:pt x="2308303" y="2819474"/>
                    <a:pt x="2315388" y="2807667"/>
                    <a:pt x="2301219" y="2802944"/>
                  </a:cubicBezTo>
                  <a:close/>
                  <a:moveTo>
                    <a:pt x="2289412" y="2410946"/>
                  </a:moveTo>
                  <a:cubicBezTo>
                    <a:pt x="2277605" y="2432198"/>
                    <a:pt x="2284689" y="2460536"/>
                    <a:pt x="2270520" y="2481789"/>
                  </a:cubicBezTo>
                  <a:lnTo>
                    <a:pt x="2270520" y="2481789"/>
                  </a:lnTo>
                  <a:cubicBezTo>
                    <a:pt x="2270520" y="2481789"/>
                    <a:pt x="2270520" y="2481789"/>
                    <a:pt x="2270520" y="2481789"/>
                  </a:cubicBezTo>
                  <a:cubicBezTo>
                    <a:pt x="2279966" y="2484150"/>
                    <a:pt x="2289412" y="2486511"/>
                    <a:pt x="2296496" y="2484150"/>
                  </a:cubicBezTo>
                  <a:cubicBezTo>
                    <a:pt x="2289412" y="2488873"/>
                    <a:pt x="2279966" y="2486511"/>
                    <a:pt x="2270520" y="2481789"/>
                  </a:cubicBezTo>
                  <a:cubicBezTo>
                    <a:pt x="2284689" y="2460536"/>
                    <a:pt x="2277605" y="2432198"/>
                    <a:pt x="2289412" y="2410946"/>
                  </a:cubicBezTo>
                  <a:cubicBezTo>
                    <a:pt x="2294135" y="2401500"/>
                    <a:pt x="2301219" y="2394416"/>
                    <a:pt x="2310665" y="2392054"/>
                  </a:cubicBezTo>
                  <a:cubicBezTo>
                    <a:pt x="2301219" y="2394416"/>
                    <a:pt x="2294135" y="2401500"/>
                    <a:pt x="2289412" y="2410946"/>
                  </a:cubicBezTo>
                  <a:close/>
                  <a:moveTo>
                    <a:pt x="2310665" y="2323573"/>
                  </a:moveTo>
                  <a:cubicBezTo>
                    <a:pt x="2308303" y="2318850"/>
                    <a:pt x="2308303" y="2311765"/>
                    <a:pt x="2308303" y="2304681"/>
                  </a:cubicBezTo>
                  <a:cubicBezTo>
                    <a:pt x="2308303" y="2311765"/>
                    <a:pt x="2305942" y="2318850"/>
                    <a:pt x="2310665" y="2323573"/>
                  </a:cubicBezTo>
                  <a:close/>
                  <a:moveTo>
                    <a:pt x="2225653" y="1700153"/>
                  </a:moveTo>
                  <a:cubicBezTo>
                    <a:pt x="2223292" y="1695431"/>
                    <a:pt x="2223292" y="1690708"/>
                    <a:pt x="2220930" y="1688346"/>
                  </a:cubicBezTo>
                  <a:cubicBezTo>
                    <a:pt x="2220930" y="1688346"/>
                    <a:pt x="2220930" y="1688346"/>
                    <a:pt x="2220930" y="1688346"/>
                  </a:cubicBezTo>
                  <a:cubicBezTo>
                    <a:pt x="2220930" y="1690708"/>
                    <a:pt x="2223292" y="1695431"/>
                    <a:pt x="2225653" y="1700153"/>
                  </a:cubicBezTo>
                  <a:close/>
                  <a:moveTo>
                    <a:pt x="2230376" y="1690708"/>
                  </a:moveTo>
                  <a:cubicBezTo>
                    <a:pt x="2230376" y="1693069"/>
                    <a:pt x="2228014" y="1693069"/>
                    <a:pt x="2228014" y="1695431"/>
                  </a:cubicBezTo>
                  <a:cubicBezTo>
                    <a:pt x="2230376" y="1693069"/>
                    <a:pt x="2230376" y="1690708"/>
                    <a:pt x="2230376" y="1690708"/>
                  </a:cubicBezTo>
                  <a:cubicBezTo>
                    <a:pt x="2228014" y="1683623"/>
                    <a:pt x="2228014" y="1676539"/>
                    <a:pt x="2230376" y="1669455"/>
                  </a:cubicBezTo>
                  <a:cubicBezTo>
                    <a:pt x="2230376" y="1674178"/>
                    <a:pt x="2230376" y="1681262"/>
                    <a:pt x="2230376" y="1690708"/>
                  </a:cubicBezTo>
                  <a:cubicBezTo>
                    <a:pt x="2230376" y="1690708"/>
                    <a:pt x="2230376" y="1690708"/>
                    <a:pt x="2230376" y="1690708"/>
                  </a:cubicBezTo>
                  <a:close/>
                  <a:moveTo>
                    <a:pt x="2119389" y="1511239"/>
                  </a:moveTo>
                  <a:cubicBezTo>
                    <a:pt x="2133557" y="1527769"/>
                    <a:pt x="2150087" y="1541937"/>
                    <a:pt x="2164256" y="1558467"/>
                  </a:cubicBezTo>
                  <a:cubicBezTo>
                    <a:pt x="2171340" y="1565552"/>
                    <a:pt x="2171340" y="1574997"/>
                    <a:pt x="2168978" y="1582082"/>
                  </a:cubicBezTo>
                  <a:cubicBezTo>
                    <a:pt x="2168978" y="1582082"/>
                    <a:pt x="2168978" y="1582082"/>
                    <a:pt x="2168978" y="1582082"/>
                  </a:cubicBezTo>
                  <a:lnTo>
                    <a:pt x="2168978" y="1582082"/>
                  </a:lnTo>
                  <a:cubicBezTo>
                    <a:pt x="2178424" y="1586805"/>
                    <a:pt x="2192593" y="1591527"/>
                    <a:pt x="2194954" y="1600973"/>
                  </a:cubicBezTo>
                  <a:cubicBezTo>
                    <a:pt x="2199677" y="1622226"/>
                    <a:pt x="2218569" y="1636395"/>
                    <a:pt x="2237460" y="1648202"/>
                  </a:cubicBezTo>
                  <a:cubicBezTo>
                    <a:pt x="2237460" y="1648202"/>
                    <a:pt x="2237460" y="1648202"/>
                    <a:pt x="2237460" y="1648202"/>
                  </a:cubicBezTo>
                  <a:cubicBezTo>
                    <a:pt x="2218569" y="1636395"/>
                    <a:pt x="2202039" y="1622226"/>
                    <a:pt x="2194954" y="1600973"/>
                  </a:cubicBezTo>
                  <a:cubicBezTo>
                    <a:pt x="2192593" y="1589166"/>
                    <a:pt x="2178424" y="1586805"/>
                    <a:pt x="2168978" y="1582082"/>
                  </a:cubicBezTo>
                  <a:lnTo>
                    <a:pt x="2168978" y="1582082"/>
                  </a:lnTo>
                  <a:cubicBezTo>
                    <a:pt x="2171340" y="1574997"/>
                    <a:pt x="2171340" y="1565552"/>
                    <a:pt x="2164256" y="1558467"/>
                  </a:cubicBezTo>
                  <a:cubicBezTo>
                    <a:pt x="2150087" y="1541937"/>
                    <a:pt x="2135919" y="1525407"/>
                    <a:pt x="2119389" y="1511239"/>
                  </a:cubicBezTo>
                  <a:close/>
                  <a:moveTo>
                    <a:pt x="2117027" y="1570275"/>
                  </a:moveTo>
                  <a:cubicBezTo>
                    <a:pt x="2119389" y="1572636"/>
                    <a:pt x="2124111" y="1572636"/>
                    <a:pt x="2128834" y="1574997"/>
                  </a:cubicBezTo>
                  <a:lnTo>
                    <a:pt x="2128834" y="1574997"/>
                  </a:lnTo>
                  <a:cubicBezTo>
                    <a:pt x="2124111" y="1572636"/>
                    <a:pt x="2119389" y="1570275"/>
                    <a:pt x="2117027" y="1570275"/>
                  </a:cubicBezTo>
                  <a:close/>
                  <a:moveTo>
                    <a:pt x="2109943" y="1511239"/>
                  </a:moveTo>
                  <a:cubicBezTo>
                    <a:pt x="2095774" y="1515961"/>
                    <a:pt x="2095774" y="1530130"/>
                    <a:pt x="2091051" y="1539576"/>
                  </a:cubicBezTo>
                  <a:cubicBezTo>
                    <a:pt x="2083967" y="1537214"/>
                    <a:pt x="2079244" y="1534853"/>
                    <a:pt x="2072160" y="1532492"/>
                  </a:cubicBezTo>
                  <a:cubicBezTo>
                    <a:pt x="2072160" y="1532492"/>
                    <a:pt x="2072160" y="1532492"/>
                    <a:pt x="2072160" y="1532492"/>
                  </a:cubicBezTo>
                  <a:cubicBezTo>
                    <a:pt x="2079244" y="1551383"/>
                    <a:pt x="2086328" y="1570275"/>
                    <a:pt x="2098135" y="1584443"/>
                  </a:cubicBezTo>
                  <a:cubicBezTo>
                    <a:pt x="2086328" y="1567913"/>
                    <a:pt x="2079244" y="1549022"/>
                    <a:pt x="2072160" y="1532492"/>
                  </a:cubicBezTo>
                  <a:cubicBezTo>
                    <a:pt x="2079244" y="1534853"/>
                    <a:pt x="2083967" y="1537214"/>
                    <a:pt x="2091051" y="1539576"/>
                  </a:cubicBezTo>
                  <a:cubicBezTo>
                    <a:pt x="2093413" y="1541937"/>
                    <a:pt x="2095774" y="1541937"/>
                    <a:pt x="2100497" y="1544299"/>
                  </a:cubicBezTo>
                  <a:cubicBezTo>
                    <a:pt x="2107581" y="1546660"/>
                    <a:pt x="2112304" y="1549022"/>
                    <a:pt x="2117027" y="1553744"/>
                  </a:cubicBezTo>
                  <a:cubicBezTo>
                    <a:pt x="2112304" y="1549022"/>
                    <a:pt x="2105220" y="1546660"/>
                    <a:pt x="2100497" y="1544299"/>
                  </a:cubicBezTo>
                  <a:cubicBezTo>
                    <a:pt x="2098135" y="1541937"/>
                    <a:pt x="2095774" y="1541937"/>
                    <a:pt x="2091051" y="1539576"/>
                  </a:cubicBezTo>
                  <a:cubicBezTo>
                    <a:pt x="2095774" y="1527769"/>
                    <a:pt x="2095774" y="1515961"/>
                    <a:pt x="2109943" y="1511239"/>
                  </a:cubicBezTo>
                  <a:cubicBezTo>
                    <a:pt x="2112304" y="1508877"/>
                    <a:pt x="2112304" y="1506516"/>
                    <a:pt x="2114666" y="1504154"/>
                  </a:cubicBezTo>
                  <a:cubicBezTo>
                    <a:pt x="2114666" y="1504154"/>
                    <a:pt x="2114666" y="1504154"/>
                    <a:pt x="2114666" y="1504154"/>
                  </a:cubicBezTo>
                  <a:cubicBezTo>
                    <a:pt x="2112304" y="1506516"/>
                    <a:pt x="2112304" y="1508877"/>
                    <a:pt x="2109943" y="1511239"/>
                  </a:cubicBezTo>
                  <a:close/>
                  <a:moveTo>
                    <a:pt x="2100497" y="1473456"/>
                  </a:moveTo>
                  <a:cubicBezTo>
                    <a:pt x="2105220" y="1478179"/>
                    <a:pt x="2109943" y="1485263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94708"/>
                    <a:pt x="2109943" y="1494708"/>
                    <a:pt x="2109943" y="1494708"/>
                  </a:cubicBezTo>
                  <a:cubicBezTo>
                    <a:pt x="2109943" y="1485263"/>
                    <a:pt x="2105220" y="1480540"/>
                    <a:pt x="2100497" y="1473456"/>
                  </a:cubicBezTo>
                  <a:close/>
                  <a:moveTo>
                    <a:pt x="2034377" y="1319962"/>
                  </a:moveTo>
                  <a:cubicBezTo>
                    <a:pt x="2036738" y="1319962"/>
                    <a:pt x="2036738" y="1322324"/>
                    <a:pt x="2039099" y="1322324"/>
                  </a:cubicBezTo>
                  <a:cubicBezTo>
                    <a:pt x="2034377" y="1341215"/>
                    <a:pt x="2041461" y="1357745"/>
                    <a:pt x="2060353" y="1369553"/>
                  </a:cubicBezTo>
                  <a:cubicBezTo>
                    <a:pt x="2060353" y="1371914"/>
                    <a:pt x="2057991" y="1376637"/>
                    <a:pt x="2057991" y="1378998"/>
                  </a:cubicBezTo>
                  <a:cubicBezTo>
                    <a:pt x="2057991" y="1376637"/>
                    <a:pt x="2060353" y="1371914"/>
                    <a:pt x="2060353" y="1369553"/>
                  </a:cubicBezTo>
                  <a:cubicBezTo>
                    <a:pt x="2060353" y="1369553"/>
                    <a:pt x="2060353" y="1369553"/>
                    <a:pt x="2060353" y="1369553"/>
                  </a:cubicBezTo>
                  <a:cubicBezTo>
                    <a:pt x="2041461" y="1357745"/>
                    <a:pt x="2032015" y="1341215"/>
                    <a:pt x="2039099" y="1322324"/>
                  </a:cubicBezTo>
                  <a:cubicBezTo>
                    <a:pt x="2039099" y="1319962"/>
                    <a:pt x="2041461" y="1317601"/>
                    <a:pt x="2041461" y="1315239"/>
                  </a:cubicBezTo>
                  <a:cubicBezTo>
                    <a:pt x="2041461" y="1317601"/>
                    <a:pt x="2041461" y="1319962"/>
                    <a:pt x="2039099" y="1322324"/>
                  </a:cubicBezTo>
                  <a:cubicBezTo>
                    <a:pt x="2039099" y="1322324"/>
                    <a:pt x="2036738" y="1322324"/>
                    <a:pt x="2034377" y="1319962"/>
                  </a:cubicBezTo>
                  <a:close/>
                  <a:moveTo>
                    <a:pt x="2055630" y="1397890"/>
                  </a:moveTo>
                  <a:cubicBezTo>
                    <a:pt x="2055630" y="1404974"/>
                    <a:pt x="2055630" y="1412058"/>
                    <a:pt x="2057991" y="1416781"/>
                  </a:cubicBezTo>
                  <a:cubicBezTo>
                    <a:pt x="2055630" y="1412058"/>
                    <a:pt x="2055630" y="1404974"/>
                    <a:pt x="2055630" y="1397890"/>
                  </a:cubicBezTo>
                  <a:close/>
                  <a:moveTo>
                    <a:pt x="2017847" y="1249119"/>
                  </a:moveTo>
                  <a:cubicBezTo>
                    <a:pt x="2017847" y="1265649"/>
                    <a:pt x="2036738" y="1282179"/>
                    <a:pt x="2027292" y="1301071"/>
                  </a:cubicBezTo>
                  <a:cubicBezTo>
                    <a:pt x="2024931" y="1305794"/>
                    <a:pt x="2024931" y="1310517"/>
                    <a:pt x="2027292" y="1315239"/>
                  </a:cubicBezTo>
                  <a:cubicBezTo>
                    <a:pt x="2024931" y="1310517"/>
                    <a:pt x="2024931" y="1305794"/>
                    <a:pt x="2027292" y="1301071"/>
                  </a:cubicBezTo>
                  <a:cubicBezTo>
                    <a:pt x="2039099" y="1282179"/>
                    <a:pt x="2017847" y="126564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20208" y="1249119"/>
                    <a:pt x="2020208" y="1249119"/>
                    <a:pt x="2017847" y="1249119"/>
                  </a:cubicBezTo>
                  <a:lnTo>
                    <a:pt x="2017847" y="1249119"/>
                  </a:lnTo>
                  <a:cubicBezTo>
                    <a:pt x="2017847" y="1249119"/>
                    <a:pt x="2017847" y="1249119"/>
                    <a:pt x="2017847" y="1249119"/>
                  </a:cubicBezTo>
                  <a:close/>
                  <a:moveTo>
                    <a:pt x="1991871" y="1211336"/>
                  </a:moveTo>
                  <a:lnTo>
                    <a:pt x="1991871" y="1211336"/>
                  </a:lnTo>
                  <a:cubicBezTo>
                    <a:pt x="1991871" y="1211336"/>
                    <a:pt x="1991871" y="1211336"/>
                    <a:pt x="1991871" y="1211336"/>
                  </a:cubicBezTo>
                  <a:cubicBezTo>
                    <a:pt x="1991871" y="1211336"/>
                    <a:pt x="1991871" y="1211336"/>
                    <a:pt x="1991871" y="1211336"/>
                  </a:cubicBezTo>
                  <a:close/>
                  <a:moveTo>
                    <a:pt x="1977702" y="1154662"/>
                  </a:moveTo>
                  <a:cubicBezTo>
                    <a:pt x="1977702" y="1157023"/>
                    <a:pt x="1977702" y="1159385"/>
                    <a:pt x="1980064" y="1161746"/>
                  </a:cubicBezTo>
                  <a:cubicBezTo>
                    <a:pt x="1984787" y="1171192"/>
                    <a:pt x="1989510" y="1180638"/>
                    <a:pt x="1989510" y="1190083"/>
                  </a:cubicBezTo>
                  <a:cubicBezTo>
                    <a:pt x="1989510" y="1180638"/>
                    <a:pt x="1984787" y="1171192"/>
                    <a:pt x="1980064" y="1161746"/>
                  </a:cubicBezTo>
                  <a:cubicBezTo>
                    <a:pt x="1977702" y="1159385"/>
                    <a:pt x="1977702" y="1157023"/>
                    <a:pt x="1977702" y="1154662"/>
                  </a:cubicBezTo>
                  <a:close/>
                  <a:moveTo>
                    <a:pt x="1987148" y="1199529"/>
                  </a:moveTo>
                  <a:lnTo>
                    <a:pt x="1987148" y="1199529"/>
                  </a:lnTo>
                  <a:cubicBezTo>
                    <a:pt x="1987148" y="1199529"/>
                    <a:pt x="1987148" y="1199529"/>
                    <a:pt x="1987148" y="1199529"/>
                  </a:cubicBezTo>
                  <a:cubicBezTo>
                    <a:pt x="1989510" y="1204252"/>
                    <a:pt x="1991871" y="1206613"/>
                    <a:pt x="1994232" y="1211336"/>
                  </a:cubicBezTo>
                  <a:cubicBezTo>
                    <a:pt x="1989510" y="1206613"/>
                    <a:pt x="1987148" y="1201891"/>
                    <a:pt x="1987148" y="1199529"/>
                  </a:cubicBezTo>
                  <a:close/>
                  <a:moveTo>
                    <a:pt x="1970618" y="1393167"/>
                  </a:moveTo>
                  <a:cubicBezTo>
                    <a:pt x="1970618" y="1390805"/>
                    <a:pt x="1972980" y="1390805"/>
                    <a:pt x="1975341" y="1390805"/>
                  </a:cubicBezTo>
                  <a:cubicBezTo>
                    <a:pt x="1984787" y="1388444"/>
                    <a:pt x="1994232" y="1388444"/>
                    <a:pt x="2001317" y="1395528"/>
                  </a:cubicBezTo>
                  <a:cubicBezTo>
                    <a:pt x="2006040" y="1400251"/>
                    <a:pt x="2010762" y="1404974"/>
                    <a:pt x="2013124" y="1409697"/>
                  </a:cubicBezTo>
                  <a:cubicBezTo>
                    <a:pt x="2022569" y="1423865"/>
                    <a:pt x="2029654" y="1438034"/>
                    <a:pt x="2039099" y="1454564"/>
                  </a:cubicBezTo>
                  <a:cubicBezTo>
                    <a:pt x="2048545" y="1471094"/>
                    <a:pt x="2076883" y="1461649"/>
                    <a:pt x="2081605" y="1480540"/>
                  </a:cubicBezTo>
                  <a:cubicBezTo>
                    <a:pt x="2076883" y="1485263"/>
                    <a:pt x="2072160" y="1487624"/>
                    <a:pt x="2065075" y="1487624"/>
                  </a:cubicBezTo>
                  <a:cubicBezTo>
                    <a:pt x="2069798" y="1485263"/>
                    <a:pt x="2076883" y="1482901"/>
                    <a:pt x="2081605" y="1480540"/>
                  </a:cubicBezTo>
                  <a:cubicBezTo>
                    <a:pt x="2088690" y="1480540"/>
                    <a:pt x="2091051" y="1487624"/>
                    <a:pt x="2098135" y="1489986"/>
                  </a:cubicBezTo>
                  <a:cubicBezTo>
                    <a:pt x="2093413" y="1485263"/>
                    <a:pt x="2088690" y="1480540"/>
                    <a:pt x="2081605" y="1480540"/>
                  </a:cubicBezTo>
                  <a:cubicBezTo>
                    <a:pt x="2076883" y="1459287"/>
                    <a:pt x="2050907" y="1471094"/>
                    <a:pt x="2039099" y="1454564"/>
                  </a:cubicBezTo>
                  <a:cubicBezTo>
                    <a:pt x="2029654" y="1440396"/>
                    <a:pt x="2022569" y="1423865"/>
                    <a:pt x="2013124" y="1409697"/>
                  </a:cubicBezTo>
                  <a:cubicBezTo>
                    <a:pt x="2008401" y="1404974"/>
                    <a:pt x="2003678" y="1400251"/>
                    <a:pt x="2001317" y="1395528"/>
                  </a:cubicBezTo>
                  <a:cubicBezTo>
                    <a:pt x="1994232" y="1386082"/>
                    <a:pt x="1984787" y="1386082"/>
                    <a:pt x="1975341" y="1390805"/>
                  </a:cubicBezTo>
                  <a:cubicBezTo>
                    <a:pt x="1972980" y="1390805"/>
                    <a:pt x="1972980" y="1393167"/>
                    <a:pt x="1970618" y="1393167"/>
                  </a:cubicBezTo>
                  <a:close/>
                  <a:moveTo>
                    <a:pt x="1932835" y="1147578"/>
                  </a:moveTo>
                  <a:cubicBezTo>
                    <a:pt x="1930474" y="1145216"/>
                    <a:pt x="1928112" y="1145216"/>
                    <a:pt x="1923389" y="1142855"/>
                  </a:cubicBezTo>
                  <a:cubicBezTo>
                    <a:pt x="1928112" y="1145216"/>
                    <a:pt x="1930474" y="1147578"/>
                    <a:pt x="1932835" y="1147578"/>
                  </a:cubicBezTo>
                  <a:cubicBezTo>
                    <a:pt x="1932835" y="1149939"/>
                    <a:pt x="1930474" y="1152300"/>
                    <a:pt x="1930474" y="1154662"/>
                  </a:cubicBezTo>
                  <a:cubicBezTo>
                    <a:pt x="1928112" y="1161746"/>
                    <a:pt x="1928112" y="1168830"/>
                    <a:pt x="1935196" y="1173553"/>
                  </a:cubicBezTo>
                  <a:cubicBezTo>
                    <a:pt x="1928112" y="1168830"/>
                    <a:pt x="1928112" y="1161746"/>
                    <a:pt x="1930474" y="1154662"/>
                  </a:cubicBezTo>
                  <a:cubicBezTo>
                    <a:pt x="1930474" y="1154662"/>
                    <a:pt x="1930474" y="1149939"/>
                    <a:pt x="1932835" y="1147578"/>
                  </a:cubicBezTo>
                  <a:cubicBezTo>
                    <a:pt x="1935196" y="1138132"/>
                    <a:pt x="1932835" y="1131048"/>
                    <a:pt x="1925751" y="1126325"/>
                  </a:cubicBezTo>
                  <a:cubicBezTo>
                    <a:pt x="1930474" y="1131048"/>
                    <a:pt x="1935196" y="1138132"/>
                    <a:pt x="1932835" y="1147578"/>
                  </a:cubicBezTo>
                  <a:close/>
                  <a:moveTo>
                    <a:pt x="1873799" y="1064927"/>
                  </a:moveTo>
                  <a:cubicBezTo>
                    <a:pt x="1883245" y="1072012"/>
                    <a:pt x="1880883" y="1081457"/>
                    <a:pt x="1878522" y="1097987"/>
                  </a:cubicBezTo>
                  <a:cubicBezTo>
                    <a:pt x="1878522" y="1100349"/>
                    <a:pt x="1878522" y="1102710"/>
                    <a:pt x="1880883" y="1102710"/>
                  </a:cubicBezTo>
                  <a:cubicBezTo>
                    <a:pt x="1880883" y="1100349"/>
                    <a:pt x="1878522" y="1100349"/>
                    <a:pt x="1878522" y="1097987"/>
                  </a:cubicBezTo>
                  <a:cubicBezTo>
                    <a:pt x="1883245" y="1079096"/>
                    <a:pt x="1883245" y="1072012"/>
                    <a:pt x="1873799" y="1064927"/>
                  </a:cubicBezTo>
                  <a:close/>
                  <a:moveTo>
                    <a:pt x="1831293" y="1161746"/>
                  </a:moveTo>
                  <a:cubicBezTo>
                    <a:pt x="1831293" y="1161746"/>
                    <a:pt x="1831293" y="1161746"/>
                    <a:pt x="1831293" y="1161746"/>
                  </a:cubicBezTo>
                  <a:cubicBezTo>
                    <a:pt x="1852546" y="1171192"/>
                    <a:pt x="1869076" y="1187722"/>
                    <a:pt x="1885606" y="1201891"/>
                  </a:cubicBezTo>
                  <a:cubicBezTo>
                    <a:pt x="1890329" y="1204252"/>
                    <a:pt x="1897413" y="1208975"/>
                    <a:pt x="1897413" y="1211336"/>
                  </a:cubicBezTo>
                  <a:cubicBezTo>
                    <a:pt x="1892691" y="1244396"/>
                    <a:pt x="1923389" y="1258565"/>
                    <a:pt x="1939919" y="1282179"/>
                  </a:cubicBezTo>
                  <a:cubicBezTo>
                    <a:pt x="1951726" y="1301071"/>
                    <a:pt x="1958811" y="1322324"/>
                    <a:pt x="1944642" y="1338854"/>
                  </a:cubicBezTo>
                  <a:cubicBezTo>
                    <a:pt x="1937558" y="1348300"/>
                    <a:pt x="1939919" y="1360107"/>
                    <a:pt x="1937558" y="1371914"/>
                  </a:cubicBezTo>
                  <a:cubicBezTo>
                    <a:pt x="1935196" y="1383721"/>
                    <a:pt x="1949365" y="1388444"/>
                    <a:pt x="1956449" y="1397890"/>
                  </a:cubicBezTo>
                  <a:cubicBezTo>
                    <a:pt x="1961172" y="1404974"/>
                    <a:pt x="1963534" y="1402613"/>
                    <a:pt x="1965895" y="1400251"/>
                  </a:cubicBezTo>
                  <a:cubicBezTo>
                    <a:pt x="1963534" y="1402613"/>
                    <a:pt x="1961172" y="1402613"/>
                    <a:pt x="1956449" y="1397890"/>
                  </a:cubicBezTo>
                  <a:cubicBezTo>
                    <a:pt x="1949365" y="1390805"/>
                    <a:pt x="1935196" y="1383721"/>
                    <a:pt x="1937558" y="1371914"/>
                  </a:cubicBezTo>
                  <a:cubicBezTo>
                    <a:pt x="1939919" y="1360107"/>
                    <a:pt x="1935196" y="1348300"/>
                    <a:pt x="1944642" y="1338854"/>
                  </a:cubicBezTo>
                  <a:cubicBezTo>
                    <a:pt x="1958811" y="1319962"/>
                    <a:pt x="1951726" y="1301071"/>
                    <a:pt x="1939919" y="1282179"/>
                  </a:cubicBezTo>
                  <a:cubicBezTo>
                    <a:pt x="1925751" y="1258565"/>
                    <a:pt x="1892691" y="1242035"/>
                    <a:pt x="1897413" y="1211336"/>
                  </a:cubicBezTo>
                  <a:cubicBezTo>
                    <a:pt x="1897413" y="1208975"/>
                    <a:pt x="1890329" y="1204252"/>
                    <a:pt x="1885606" y="1201891"/>
                  </a:cubicBezTo>
                  <a:cubicBezTo>
                    <a:pt x="1869076" y="1185360"/>
                    <a:pt x="1852546" y="1171192"/>
                    <a:pt x="1831293" y="1161746"/>
                  </a:cubicBezTo>
                  <a:close/>
                  <a:moveTo>
                    <a:pt x="1845462" y="1060204"/>
                  </a:moveTo>
                  <a:cubicBezTo>
                    <a:pt x="1845462" y="1055482"/>
                    <a:pt x="1845462" y="1050759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7823" y="1034229"/>
                    <a:pt x="1847823" y="1022421"/>
                    <a:pt x="1847823" y="1010614"/>
                  </a:cubicBezTo>
                  <a:cubicBezTo>
                    <a:pt x="1850185" y="1020060"/>
                    <a:pt x="1847823" y="1031867"/>
                    <a:pt x="1845462" y="1046036"/>
                  </a:cubicBezTo>
                  <a:cubicBezTo>
                    <a:pt x="1845462" y="1046036"/>
                    <a:pt x="1845462" y="1046036"/>
                    <a:pt x="1845462" y="1046036"/>
                  </a:cubicBezTo>
                  <a:lnTo>
                    <a:pt x="1845462" y="1046036"/>
                  </a:lnTo>
                  <a:cubicBezTo>
                    <a:pt x="1845462" y="1053120"/>
                    <a:pt x="1845462" y="1057843"/>
                    <a:pt x="1845462" y="1060204"/>
                  </a:cubicBezTo>
                  <a:close/>
                  <a:moveTo>
                    <a:pt x="1819486" y="998807"/>
                  </a:moveTo>
                  <a:cubicBezTo>
                    <a:pt x="1819486" y="1001169"/>
                    <a:pt x="1821847" y="1001169"/>
                    <a:pt x="1821847" y="1003530"/>
                  </a:cubicBezTo>
                  <a:cubicBezTo>
                    <a:pt x="1826570" y="1012976"/>
                    <a:pt x="1831293" y="1022421"/>
                    <a:pt x="1836016" y="1031867"/>
                  </a:cubicBezTo>
                  <a:cubicBezTo>
                    <a:pt x="1831293" y="1022421"/>
                    <a:pt x="1826570" y="1012976"/>
                    <a:pt x="1821847" y="1003530"/>
                  </a:cubicBezTo>
                  <a:cubicBezTo>
                    <a:pt x="1821847" y="1001169"/>
                    <a:pt x="1819486" y="998807"/>
                    <a:pt x="1819486" y="998807"/>
                  </a:cubicBezTo>
                  <a:close/>
                  <a:moveTo>
                    <a:pt x="1817125" y="1116879"/>
                  </a:moveTo>
                  <a:cubicBezTo>
                    <a:pt x="1812402" y="1100349"/>
                    <a:pt x="1802956" y="1086180"/>
                    <a:pt x="1800595" y="1069650"/>
                  </a:cubicBezTo>
                  <a:cubicBezTo>
                    <a:pt x="1802956" y="1088542"/>
                    <a:pt x="1812402" y="1102710"/>
                    <a:pt x="1817125" y="1116879"/>
                  </a:cubicBezTo>
                  <a:lnTo>
                    <a:pt x="1817125" y="1116879"/>
                  </a:lnTo>
                  <a:cubicBezTo>
                    <a:pt x="1802956" y="1128686"/>
                    <a:pt x="1784065" y="1131048"/>
                    <a:pt x="1767534" y="1135770"/>
                  </a:cubicBezTo>
                  <a:cubicBezTo>
                    <a:pt x="1762812" y="1135770"/>
                    <a:pt x="1755727" y="1135770"/>
                    <a:pt x="1755727" y="1133409"/>
                  </a:cubicBezTo>
                  <a:cubicBezTo>
                    <a:pt x="1758089" y="1135770"/>
                    <a:pt x="1765173" y="1138132"/>
                    <a:pt x="1767534" y="1135770"/>
                  </a:cubicBezTo>
                  <a:cubicBezTo>
                    <a:pt x="1784065" y="1133409"/>
                    <a:pt x="1802956" y="1131048"/>
                    <a:pt x="1817125" y="1116879"/>
                  </a:cubicBezTo>
                  <a:cubicBezTo>
                    <a:pt x="1826570" y="1128686"/>
                    <a:pt x="1836016" y="1140493"/>
                    <a:pt x="1833655" y="1154662"/>
                  </a:cubicBezTo>
                  <a:cubicBezTo>
                    <a:pt x="1836016" y="1140493"/>
                    <a:pt x="1826570" y="1128686"/>
                    <a:pt x="1817125" y="1116879"/>
                  </a:cubicBezTo>
                  <a:close/>
                  <a:moveTo>
                    <a:pt x="1762812" y="1107433"/>
                  </a:moveTo>
                  <a:cubicBezTo>
                    <a:pt x="1765173" y="1109795"/>
                    <a:pt x="1765173" y="1109795"/>
                    <a:pt x="1765173" y="1112156"/>
                  </a:cubicBezTo>
                  <a:cubicBezTo>
                    <a:pt x="1765173" y="1109795"/>
                    <a:pt x="1765173" y="1107433"/>
                    <a:pt x="1762812" y="1107433"/>
                  </a:cubicBezTo>
                  <a:cubicBezTo>
                    <a:pt x="1760450" y="1105072"/>
                    <a:pt x="1758089" y="1100349"/>
                    <a:pt x="1758089" y="1097987"/>
                  </a:cubicBezTo>
                  <a:cubicBezTo>
                    <a:pt x="1760450" y="1100349"/>
                    <a:pt x="1760450" y="1102710"/>
                    <a:pt x="1762812" y="1107433"/>
                  </a:cubicBezTo>
                  <a:close/>
                  <a:moveTo>
                    <a:pt x="1779342" y="968108"/>
                  </a:moveTo>
                  <a:cubicBezTo>
                    <a:pt x="1774619" y="965747"/>
                    <a:pt x="1776980" y="958663"/>
                    <a:pt x="1776980" y="951578"/>
                  </a:cubicBezTo>
                  <a:cubicBezTo>
                    <a:pt x="1776980" y="951578"/>
                    <a:pt x="1776980" y="951578"/>
                    <a:pt x="1776980" y="951578"/>
                  </a:cubicBezTo>
                  <a:cubicBezTo>
                    <a:pt x="1776980" y="958663"/>
                    <a:pt x="1776980" y="965747"/>
                    <a:pt x="1779342" y="968108"/>
                  </a:cubicBezTo>
                  <a:close/>
                  <a:moveTo>
                    <a:pt x="1762812" y="923241"/>
                  </a:moveTo>
                  <a:cubicBezTo>
                    <a:pt x="1767534" y="930326"/>
                    <a:pt x="1767534" y="942133"/>
                    <a:pt x="1774619" y="949217"/>
                  </a:cubicBezTo>
                  <a:cubicBezTo>
                    <a:pt x="1767534" y="942133"/>
                    <a:pt x="1769896" y="930326"/>
                    <a:pt x="1762812" y="923241"/>
                  </a:cubicBezTo>
                  <a:close/>
                  <a:moveTo>
                    <a:pt x="1741559" y="904350"/>
                  </a:moveTo>
                  <a:cubicBezTo>
                    <a:pt x="1739197" y="899627"/>
                    <a:pt x="1739197" y="894904"/>
                    <a:pt x="1741559" y="890181"/>
                  </a:cubicBezTo>
                  <a:cubicBezTo>
                    <a:pt x="1741559" y="890181"/>
                    <a:pt x="1741559" y="890181"/>
                    <a:pt x="1741559" y="890181"/>
                  </a:cubicBezTo>
                  <a:cubicBezTo>
                    <a:pt x="1739197" y="894904"/>
                    <a:pt x="1739197" y="899627"/>
                    <a:pt x="1741559" y="904350"/>
                  </a:cubicBezTo>
                  <a:close/>
                  <a:moveTo>
                    <a:pt x="1710860" y="859482"/>
                  </a:moveTo>
                  <a:cubicBezTo>
                    <a:pt x="1710860" y="859482"/>
                    <a:pt x="1710860" y="859482"/>
                    <a:pt x="1710860" y="859482"/>
                  </a:cubicBezTo>
                  <a:cubicBezTo>
                    <a:pt x="1710860" y="854759"/>
                    <a:pt x="1713222" y="852398"/>
                    <a:pt x="1713222" y="847675"/>
                  </a:cubicBezTo>
                  <a:cubicBezTo>
                    <a:pt x="1713222" y="852398"/>
                    <a:pt x="1713222" y="854759"/>
                    <a:pt x="1710860" y="859482"/>
                  </a:cubicBezTo>
                  <a:close/>
                  <a:moveTo>
                    <a:pt x="1696691" y="845314"/>
                  </a:moveTo>
                  <a:cubicBezTo>
                    <a:pt x="1696691" y="847675"/>
                    <a:pt x="1696691" y="850037"/>
                    <a:pt x="1699053" y="850037"/>
                  </a:cubicBezTo>
                  <a:cubicBezTo>
                    <a:pt x="1696691" y="847675"/>
                    <a:pt x="1696691" y="845314"/>
                    <a:pt x="1696691" y="845314"/>
                  </a:cubicBezTo>
                  <a:lnTo>
                    <a:pt x="1696691" y="845314"/>
                  </a:lnTo>
                  <a:close/>
                  <a:moveTo>
                    <a:pt x="1614041" y="802808"/>
                  </a:moveTo>
                  <a:cubicBezTo>
                    <a:pt x="1611680" y="824061"/>
                    <a:pt x="1625848" y="833507"/>
                    <a:pt x="1642379" y="845314"/>
                  </a:cubicBezTo>
                  <a:cubicBezTo>
                    <a:pt x="1651824" y="852398"/>
                    <a:pt x="1658909" y="864205"/>
                    <a:pt x="1663631" y="876012"/>
                  </a:cubicBezTo>
                  <a:cubicBezTo>
                    <a:pt x="1670716" y="887820"/>
                    <a:pt x="1675439" y="901988"/>
                    <a:pt x="1691969" y="906711"/>
                  </a:cubicBezTo>
                  <a:cubicBezTo>
                    <a:pt x="1706137" y="911434"/>
                    <a:pt x="1710860" y="923241"/>
                    <a:pt x="1715583" y="935048"/>
                  </a:cubicBezTo>
                  <a:cubicBezTo>
                    <a:pt x="1725029" y="953940"/>
                    <a:pt x="1734474" y="968108"/>
                    <a:pt x="1753366" y="982277"/>
                  </a:cubicBezTo>
                  <a:cubicBezTo>
                    <a:pt x="1776980" y="998807"/>
                    <a:pt x="1795872" y="1022421"/>
                    <a:pt x="1798233" y="1050759"/>
                  </a:cubicBezTo>
                  <a:cubicBezTo>
                    <a:pt x="1795872" y="1022421"/>
                    <a:pt x="1774619" y="998807"/>
                    <a:pt x="1753366" y="982277"/>
                  </a:cubicBezTo>
                  <a:cubicBezTo>
                    <a:pt x="1734474" y="968108"/>
                    <a:pt x="1725029" y="953940"/>
                    <a:pt x="1715583" y="935048"/>
                  </a:cubicBezTo>
                  <a:cubicBezTo>
                    <a:pt x="1710860" y="923241"/>
                    <a:pt x="1706137" y="911434"/>
                    <a:pt x="1691969" y="906711"/>
                  </a:cubicBezTo>
                  <a:cubicBezTo>
                    <a:pt x="1677800" y="899627"/>
                    <a:pt x="1670716" y="887820"/>
                    <a:pt x="1663631" y="876012"/>
                  </a:cubicBezTo>
                  <a:cubicBezTo>
                    <a:pt x="1658909" y="864205"/>
                    <a:pt x="1651824" y="854759"/>
                    <a:pt x="1642379" y="845314"/>
                  </a:cubicBezTo>
                  <a:cubicBezTo>
                    <a:pt x="1628210" y="833507"/>
                    <a:pt x="1614041" y="824061"/>
                    <a:pt x="1614041" y="802808"/>
                  </a:cubicBezTo>
                  <a:close/>
                  <a:moveTo>
                    <a:pt x="1198429" y="339967"/>
                  </a:moveTo>
                  <a:cubicBezTo>
                    <a:pt x="1198429" y="342328"/>
                    <a:pt x="1200790" y="342328"/>
                    <a:pt x="1200790" y="344689"/>
                  </a:cubicBezTo>
                  <a:cubicBezTo>
                    <a:pt x="1205513" y="354135"/>
                    <a:pt x="1210236" y="361219"/>
                    <a:pt x="1219681" y="363581"/>
                  </a:cubicBezTo>
                  <a:cubicBezTo>
                    <a:pt x="1257465" y="382472"/>
                    <a:pt x="1281079" y="413171"/>
                    <a:pt x="1311777" y="439147"/>
                  </a:cubicBezTo>
                  <a:cubicBezTo>
                    <a:pt x="1342476" y="465123"/>
                    <a:pt x="1375536" y="486376"/>
                    <a:pt x="1420403" y="474568"/>
                  </a:cubicBezTo>
                  <a:cubicBezTo>
                    <a:pt x="1441656" y="491098"/>
                    <a:pt x="1455825" y="512351"/>
                    <a:pt x="1469994" y="533604"/>
                  </a:cubicBezTo>
                  <a:cubicBezTo>
                    <a:pt x="1488885" y="538327"/>
                    <a:pt x="1498331" y="554857"/>
                    <a:pt x="1514861" y="564303"/>
                  </a:cubicBezTo>
                  <a:cubicBezTo>
                    <a:pt x="1517222" y="566664"/>
                    <a:pt x="1519584" y="569026"/>
                    <a:pt x="1521945" y="571387"/>
                  </a:cubicBezTo>
                  <a:cubicBezTo>
                    <a:pt x="1538475" y="592640"/>
                    <a:pt x="1566812" y="599724"/>
                    <a:pt x="1585704" y="613893"/>
                  </a:cubicBezTo>
                  <a:cubicBezTo>
                    <a:pt x="1606957" y="628062"/>
                    <a:pt x="1595150" y="658760"/>
                    <a:pt x="1618764" y="672929"/>
                  </a:cubicBezTo>
                  <a:cubicBezTo>
                    <a:pt x="1628210" y="677652"/>
                    <a:pt x="1635294" y="684736"/>
                    <a:pt x="1632933" y="694182"/>
                  </a:cubicBezTo>
                  <a:cubicBezTo>
                    <a:pt x="1632933" y="694182"/>
                    <a:pt x="1632933" y="694182"/>
                    <a:pt x="1632933" y="694182"/>
                  </a:cubicBezTo>
                  <a:cubicBezTo>
                    <a:pt x="1635294" y="684736"/>
                    <a:pt x="1625848" y="677652"/>
                    <a:pt x="1618764" y="672929"/>
                  </a:cubicBezTo>
                  <a:cubicBezTo>
                    <a:pt x="1595150" y="658760"/>
                    <a:pt x="1606957" y="628062"/>
                    <a:pt x="1585704" y="613893"/>
                  </a:cubicBezTo>
                  <a:cubicBezTo>
                    <a:pt x="1564451" y="599724"/>
                    <a:pt x="1536114" y="595002"/>
                    <a:pt x="1521945" y="571387"/>
                  </a:cubicBezTo>
                  <a:cubicBezTo>
                    <a:pt x="1519584" y="569026"/>
                    <a:pt x="1517222" y="566664"/>
                    <a:pt x="1514861" y="564303"/>
                  </a:cubicBezTo>
                  <a:cubicBezTo>
                    <a:pt x="1500692" y="554857"/>
                    <a:pt x="1488885" y="540689"/>
                    <a:pt x="1469994" y="533604"/>
                  </a:cubicBezTo>
                  <a:cubicBezTo>
                    <a:pt x="1455825" y="512351"/>
                    <a:pt x="1441656" y="491098"/>
                    <a:pt x="1420403" y="474568"/>
                  </a:cubicBezTo>
                  <a:cubicBezTo>
                    <a:pt x="1420403" y="474568"/>
                    <a:pt x="1420403" y="474568"/>
                    <a:pt x="1420403" y="474568"/>
                  </a:cubicBezTo>
                  <a:cubicBezTo>
                    <a:pt x="1377898" y="486376"/>
                    <a:pt x="1342476" y="465123"/>
                    <a:pt x="1311777" y="439147"/>
                  </a:cubicBezTo>
                  <a:cubicBezTo>
                    <a:pt x="1281079" y="413171"/>
                    <a:pt x="1257465" y="380111"/>
                    <a:pt x="1219681" y="363581"/>
                  </a:cubicBezTo>
                  <a:cubicBezTo>
                    <a:pt x="1210236" y="358858"/>
                    <a:pt x="1203151" y="351774"/>
                    <a:pt x="1200790" y="344689"/>
                  </a:cubicBezTo>
                  <a:cubicBezTo>
                    <a:pt x="1200790" y="342328"/>
                    <a:pt x="1200790" y="342328"/>
                    <a:pt x="1198429" y="339967"/>
                  </a:cubicBezTo>
                  <a:close/>
                  <a:moveTo>
                    <a:pt x="1021321" y="160497"/>
                  </a:moveTo>
                  <a:cubicBezTo>
                    <a:pt x="1021321" y="160497"/>
                    <a:pt x="1021321" y="160497"/>
                    <a:pt x="1021321" y="160497"/>
                  </a:cubicBezTo>
                  <a:cubicBezTo>
                    <a:pt x="1021321" y="153413"/>
                    <a:pt x="1023682" y="148690"/>
                    <a:pt x="1030767" y="148690"/>
                  </a:cubicBezTo>
                  <a:lnTo>
                    <a:pt x="1030767" y="148690"/>
                  </a:lnTo>
                  <a:cubicBezTo>
                    <a:pt x="1023682" y="148690"/>
                    <a:pt x="1021321" y="155775"/>
                    <a:pt x="1021321" y="160497"/>
                  </a:cubicBezTo>
                  <a:close/>
                  <a:moveTo>
                    <a:pt x="945755" y="200642"/>
                  </a:moveTo>
                  <a:cubicBezTo>
                    <a:pt x="938671" y="195919"/>
                    <a:pt x="933948" y="191196"/>
                    <a:pt x="931586" y="186473"/>
                  </a:cubicBezTo>
                  <a:cubicBezTo>
                    <a:pt x="933948" y="191196"/>
                    <a:pt x="938671" y="195919"/>
                    <a:pt x="945755" y="200642"/>
                  </a:cubicBezTo>
                  <a:cubicBezTo>
                    <a:pt x="957562" y="207726"/>
                    <a:pt x="971731" y="212449"/>
                    <a:pt x="985899" y="219533"/>
                  </a:cubicBezTo>
                  <a:cubicBezTo>
                    <a:pt x="1049658" y="243148"/>
                    <a:pt x="1111055" y="276208"/>
                    <a:pt x="1167730" y="313991"/>
                  </a:cubicBezTo>
                  <a:cubicBezTo>
                    <a:pt x="1177176" y="321075"/>
                    <a:pt x="1188983" y="325798"/>
                    <a:pt x="1196067" y="335244"/>
                  </a:cubicBezTo>
                  <a:cubicBezTo>
                    <a:pt x="1188983" y="325798"/>
                    <a:pt x="1179537" y="321075"/>
                    <a:pt x="1167730" y="313991"/>
                  </a:cubicBezTo>
                  <a:cubicBezTo>
                    <a:pt x="1111055" y="276208"/>
                    <a:pt x="1049658" y="243148"/>
                    <a:pt x="985899" y="219533"/>
                  </a:cubicBezTo>
                  <a:cubicBezTo>
                    <a:pt x="971731" y="214810"/>
                    <a:pt x="957562" y="207726"/>
                    <a:pt x="945755" y="200642"/>
                  </a:cubicBezTo>
                  <a:close/>
                  <a:moveTo>
                    <a:pt x="881996" y="151052"/>
                  </a:moveTo>
                  <a:cubicBezTo>
                    <a:pt x="881996" y="151052"/>
                    <a:pt x="881996" y="151052"/>
                    <a:pt x="881996" y="151052"/>
                  </a:cubicBezTo>
                  <a:cubicBezTo>
                    <a:pt x="900888" y="132160"/>
                    <a:pt x="929225" y="143967"/>
                    <a:pt x="948116" y="127437"/>
                  </a:cubicBezTo>
                  <a:cubicBezTo>
                    <a:pt x="952839" y="132160"/>
                    <a:pt x="959923" y="134522"/>
                    <a:pt x="964646" y="139244"/>
                  </a:cubicBezTo>
                  <a:cubicBezTo>
                    <a:pt x="969369" y="139244"/>
                    <a:pt x="971731" y="139244"/>
                    <a:pt x="976454" y="141606"/>
                  </a:cubicBezTo>
                  <a:cubicBezTo>
                    <a:pt x="971731" y="141606"/>
                    <a:pt x="969369" y="139244"/>
                    <a:pt x="964646" y="139244"/>
                  </a:cubicBezTo>
                  <a:cubicBezTo>
                    <a:pt x="959923" y="134522"/>
                    <a:pt x="952839" y="132160"/>
                    <a:pt x="948116" y="127437"/>
                  </a:cubicBezTo>
                  <a:lnTo>
                    <a:pt x="948116" y="127437"/>
                  </a:lnTo>
                  <a:cubicBezTo>
                    <a:pt x="929225" y="143967"/>
                    <a:pt x="900888" y="132160"/>
                    <a:pt x="881996" y="151052"/>
                  </a:cubicBezTo>
                  <a:close/>
                  <a:moveTo>
                    <a:pt x="898526" y="191196"/>
                  </a:moveTo>
                  <a:cubicBezTo>
                    <a:pt x="893803" y="195919"/>
                    <a:pt x="889080" y="200642"/>
                    <a:pt x="884358" y="200642"/>
                  </a:cubicBezTo>
                  <a:cubicBezTo>
                    <a:pt x="891442" y="198280"/>
                    <a:pt x="896165" y="195919"/>
                    <a:pt x="898526" y="191196"/>
                  </a:cubicBezTo>
                  <a:cubicBezTo>
                    <a:pt x="900888" y="186473"/>
                    <a:pt x="903249" y="181750"/>
                    <a:pt x="900888" y="179389"/>
                  </a:cubicBezTo>
                  <a:cubicBezTo>
                    <a:pt x="903249" y="181750"/>
                    <a:pt x="903249" y="186473"/>
                    <a:pt x="898526" y="191196"/>
                  </a:cubicBezTo>
                  <a:close/>
                  <a:moveTo>
                    <a:pt x="860743" y="125076"/>
                  </a:moveTo>
                  <a:cubicBezTo>
                    <a:pt x="870189" y="125076"/>
                    <a:pt x="877273" y="125076"/>
                    <a:pt x="889080" y="120353"/>
                  </a:cubicBezTo>
                  <a:cubicBezTo>
                    <a:pt x="896165" y="117992"/>
                    <a:pt x="905611" y="113269"/>
                    <a:pt x="915056" y="113269"/>
                  </a:cubicBezTo>
                  <a:cubicBezTo>
                    <a:pt x="905611" y="113269"/>
                    <a:pt x="896165" y="117992"/>
                    <a:pt x="889080" y="120353"/>
                  </a:cubicBezTo>
                  <a:cubicBezTo>
                    <a:pt x="879635" y="125076"/>
                    <a:pt x="870189" y="125076"/>
                    <a:pt x="860743" y="125076"/>
                  </a:cubicBezTo>
                  <a:close/>
                  <a:moveTo>
                    <a:pt x="704889" y="99100"/>
                  </a:moveTo>
                  <a:cubicBezTo>
                    <a:pt x="730864" y="96739"/>
                    <a:pt x="745033" y="117992"/>
                    <a:pt x="759201" y="134522"/>
                  </a:cubicBezTo>
                  <a:cubicBezTo>
                    <a:pt x="773370" y="153413"/>
                    <a:pt x="789900" y="165220"/>
                    <a:pt x="813515" y="174666"/>
                  </a:cubicBezTo>
                  <a:cubicBezTo>
                    <a:pt x="832406" y="181750"/>
                    <a:pt x="848936" y="191196"/>
                    <a:pt x="867828" y="198280"/>
                  </a:cubicBezTo>
                  <a:cubicBezTo>
                    <a:pt x="863105" y="210088"/>
                    <a:pt x="867828" y="219533"/>
                    <a:pt x="884358" y="219533"/>
                  </a:cubicBezTo>
                  <a:cubicBezTo>
                    <a:pt x="903249" y="221895"/>
                    <a:pt x="922141" y="224256"/>
                    <a:pt x="941032" y="226618"/>
                  </a:cubicBezTo>
                  <a:cubicBezTo>
                    <a:pt x="971731" y="228979"/>
                    <a:pt x="997707" y="238425"/>
                    <a:pt x="1021321" y="259678"/>
                  </a:cubicBezTo>
                  <a:cubicBezTo>
                    <a:pt x="1049658" y="283292"/>
                    <a:pt x="1080357" y="299822"/>
                    <a:pt x="1115778" y="306906"/>
                  </a:cubicBezTo>
                  <a:cubicBezTo>
                    <a:pt x="1144116" y="311629"/>
                    <a:pt x="1170091" y="344689"/>
                    <a:pt x="1170091" y="370665"/>
                  </a:cubicBezTo>
                  <a:cubicBezTo>
                    <a:pt x="1167730" y="373027"/>
                    <a:pt x="1167730" y="377750"/>
                    <a:pt x="1165369" y="380111"/>
                  </a:cubicBezTo>
                  <a:cubicBezTo>
                    <a:pt x="1165369" y="380111"/>
                    <a:pt x="1165369" y="380111"/>
                    <a:pt x="1165369" y="380111"/>
                  </a:cubicBezTo>
                  <a:lnTo>
                    <a:pt x="1165369" y="380111"/>
                  </a:lnTo>
                  <a:cubicBezTo>
                    <a:pt x="1167730" y="377750"/>
                    <a:pt x="1167730" y="373027"/>
                    <a:pt x="1170091" y="370665"/>
                  </a:cubicBezTo>
                  <a:cubicBezTo>
                    <a:pt x="1184260" y="377750"/>
                    <a:pt x="1198429" y="384834"/>
                    <a:pt x="1212597" y="391918"/>
                  </a:cubicBezTo>
                  <a:cubicBezTo>
                    <a:pt x="1198429" y="384834"/>
                    <a:pt x="1184260" y="377750"/>
                    <a:pt x="1170091" y="370665"/>
                  </a:cubicBezTo>
                  <a:cubicBezTo>
                    <a:pt x="1170091" y="347051"/>
                    <a:pt x="1141754" y="311629"/>
                    <a:pt x="1115778" y="306906"/>
                  </a:cubicBezTo>
                  <a:cubicBezTo>
                    <a:pt x="1077995" y="299822"/>
                    <a:pt x="1047297" y="285654"/>
                    <a:pt x="1021321" y="259678"/>
                  </a:cubicBezTo>
                  <a:cubicBezTo>
                    <a:pt x="997707" y="238425"/>
                    <a:pt x="971731" y="228979"/>
                    <a:pt x="941032" y="226618"/>
                  </a:cubicBezTo>
                  <a:cubicBezTo>
                    <a:pt x="922141" y="224256"/>
                    <a:pt x="903249" y="221895"/>
                    <a:pt x="884358" y="219533"/>
                  </a:cubicBezTo>
                  <a:cubicBezTo>
                    <a:pt x="870189" y="217172"/>
                    <a:pt x="865466" y="210088"/>
                    <a:pt x="867828" y="198280"/>
                  </a:cubicBezTo>
                  <a:cubicBezTo>
                    <a:pt x="874912" y="200642"/>
                    <a:pt x="879635" y="200642"/>
                    <a:pt x="886719" y="200642"/>
                  </a:cubicBezTo>
                  <a:cubicBezTo>
                    <a:pt x="881996" y="200642"/>
                    <a:pt x="874912" y="200642"/>
                    <a:pt x="867828" y="198280"/>
                  </a:cubicBezTo>
                  <a:cubicBezTo>
                    <a:pt x="848936" y="191196"/>
                    <a:pt x="832406" y="181750"/>
                    <a:pt x="813515" y="174666"/>
                  </a:cubicBezTo>
                  <a:cubicBezTo>
                    <a:pt x="789900" y="167582"/>
                    <a:pt x="775732" y="153413"/>
                    <a:pt x="759201" y="134522"/>
                  </a:cubicBezTo>
                  <a:cubicBezTo>
                    <a:pt x="745033" y="115630"/>
                    <a:pt x="730864" y="96739"/>
                    <a:pt x="704889" y="99100"/>
                  </a:cubicBezTo>
                  <a:close/>
                  <a:moveTo>
                    <a:pt x="695443" y="143967"/>
                  </a:moveTo>
                  <a:lnTo>
                    <a:pt x="695443" y="143967"/>
                  </a:lnTo>
                  <a:cubicBezTo>
                    <a:pt x="690720" y="146329"/>
                    <a:pt x="685997" y="148690"/>
                    <a:pt x="681274" y="148690"/>
                  </a:cubicBezTo>
                  <a:cubicBezTo>
                    <a:pt x="688358" y="148690"/>
                    <a:pt x="690720" y="146329"/>
                    <a:pt x="695443" y="143967"/>
                  </a:cubicBezTo>
                  <a:cubicBezTo>
                    <a:pt x="695443" y="143967"/>
                    <a:pt x="695443" y="143967"/>
                    <a:pt x="695443" y="143967"/>
                  </a:cubicBezTo>
                  <a:close/>
                  <a:moveTo>
                    <a:pt x="617515" y="73124"/>
                  </a:moveTo>
                  <a:cubicBezTo>
                    <a:pt x="629323" y="77847"/>
                    <a:pt x="641130" y="80209"/>
                    <a:pt x="652937" y="84931"/>
                  </a:cubicBezTo>
                  <a:cubicBezTo>
                    <a:pt x="664744" y="92016"/>
                    <a:pt x="676551" y="101462"/>
                    <a:pt x="688358" y="101462"/>
                  </a:cubicBezTo>
                  <a:cubicBezTo>
                    <a:pt x="676551" y="101462"/>
                    <a:pt x="664744" y="92016"/>
                    <a:pt x="652937" y="84931"/>
                  </a:cubicBezTo>
                  <a:cubicBezTo>
                    <a:pt x="657660" y="73124"/>
                    <a:pt x="667106" y="68401"/>
                    <a:pt x="683636" y="70763"/>
                  </a:cubicBezTo>
                  <a:cubicBezTo>
                    <a:pt x="667106" y="68401"/>
                    <a:pt x="660021" y="73124"/>
                    <a:pt x="652937" y="84931"/>
                  </a:cubicBezTo>
                  <a:cubicBezTo>
                    <a:pt x="641130" y="82570"/>
                    <a:pt x="629323" y="77847"/>
                    <a:pt x="617515" y="73124"/>
                  </a:cubicBezTo>
                  <a:cubicBezTo>
                    <a:pt x="617515" y="73124"/>
                    <a:pt x="617515" y="73124"/>
                    <a:pt x="617515" y="73124"/>
                  </a:cubicBezTo>
                  <a:close/>
                  <a:moveTo>
                    <a:pt x="575010" y="92016"/>
                  </a:moveTo>
                  <a:cubicBezTo>
                    <a:pt x="582094" y="96739"/>
                    <a:pt x="591540" y="99100"/>
                    <a:pt x="603347" y="106184"/>
                  </a:cubicBezTo>
                  <a:cubicBezTo>
                    <a:pt x="600985" y="106184"/>
                    <a:pt x="603347" y="110907"/>
                    <a:pt x="603347" y="113269"/>
                  </a:cubicBezTo>
                  <a:cubicBezTo>
                    <a:pt x="603347" y="117992"/>
                    <a:pt x="605708" y="120353"/>
                    <a:pt x="610431" y="122714"/>
                  </a:cubicBezTo>
                  <a:cubicBezTo>
                    <a:pt x="610431" y="122714"/>
                    <a:pt x="610431" y="122714"/>
                    <a:pt x="610431" y="122714"/>
                  </a:cubicBezTo>
                  <a:cubicBezTo>
                    <a:pt x="605708" y="122714"/>
                    <a:pt x="603347" y="117992"/>
                    <a:pt x="603347" y="113269"/>
                  </a:cubicBezTo>
                  <a:cubicBezTo>
                    <a:pt x="603347" y="110907"/>
                    <a:pt x="600985" y="108546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3347" y="106184"/>
                    <a:pt x="603347" y="106184"/>
                  </a:cubicBezTo>
                  <a:cubicBezTo>
                    <a:pt x="603347" y="106184"/>
                    <a:pt x="605708" y="106184"/>
                    <a:pt x="608070" y="108546"/>
                  </a:cubicBezTo>
                  <a:cubicBezTo>
                    <a:pt x="608070" y="108546"/>
                    <a:pt x="608070" y="108546"/>
                    <a:pt x="608070" y="108546"/>
                  </a:cubicBezTo>
                  <a:cubicBezTo>
                    <a:pt x="608070" y="108546"/>
                    <a:pt x="610431" y="108546"/>
                    <a:pt x="610431" y="110907"/>
                  </a:cubicBezTo>
                  <a:cubicBezTo>
                    <a:pt x="610431" y="110907"/>
                    <a:pt x="610431" y="110907"/>
                    <a:pt x="610431" y="110907"/>
                  </a:cubicBezTo>
                  <a:cubicBezTo>
                    <a:pt x="610431" y="110907"/>
                    <a:pt x="610431" y="110907"/>
                    <a:pt x="612793" y="113269"/>
                  </a:cubicBezTo>
                  <a:cubicBezTo>
                    <a:pt x="612793" y="113269"/>
                    <a:pt x="612793" y="113269"/>
                    <a:pt x="610431" y="110907"/>
                  </a:cubicBezTo>
                  <a:cubicBezTo>
                    <a:pt x="610431" y="96739"/>
                    <a:pt x="612793" y="87293"/>
                    <a:pt x="617515" y="77847"/>
                  </a:cubicBezTo>
                  <a:cubicBezTo>
                    <a:pt x="612793" y="87293"/>
                    <a:pt x="608070" y="99100"/>
                    <a:pt x="603347" y="108546"/>
                  </a:cubicBezTo>
                  <a:cubicBezTo>
                    <a:pt x="593901" y="99100"/>
                    <a:pt x="584455" y="96739"/>
                    <a:pt x="575010" y="92016"/>
                  </a:cubicBezTo>
                  <a:cubicBezTo>
                    <a:pt x="575010" y="92016"/>
                    <a:pt x="575010" y="92016"/>
                    <a:pt x="575010" y="92016"/>
                  </a:cubicBezTo>
                  <a:close/>
                  <a:moveTo>
                    <a:pt x="513612" y="309268"/>
                  </a:moveTo>
                  <a:cubicBezTo>
                    <a:pt x="520697" y="304545"/>
                    <a:pt x="532504" y="306906"/>
                    <a:pt x="541949" y="311629"/>
                  </a:cubicBezTo>
                  <a:cubicBezTo>
                    <a:pt x="549034" y="313991"/>
                    <a:pt x="558479" y="318714"/>
                    <a:pt x="565564" y="321075"/>
                  </a:cubicBezTo>
                  <a:cubicBezTo>
                    <a:pt x="579732" y="328159"/>
                    <a:pt x="593901" y="330521"/>
                    <a:pt x="605708" y="325798"/>
                  </a:cubicBezTo>
                  <a:cubicBezTo>
                    <a:pt x="593901" y="330521"/>
                    <a:pt x="579732" y="328159"/>
                    <a:pt x="565564" y="321075"/>
                  </a:cubicBezTo>
                  <a:cubicBezTo>
                    <a:pt x="558479" y="318714"/>
                    <a:pt x="551395" y="313991"/>
                    <a:pt x="541949" y="311629"/>
                  </a:cubicBezTo>
                  <a:cubicBezTo>
                    <a:pt x="530142" y="306906"/>
                    <a:pt x="520697" y="304545"/>
                    <a:pt x="513612" y="309268"/>
                  </a:cubicBezTo>
                  <a:close/>
                  <a:moveTo>
                    <a:pt x="291637" y="429701"/>
                  </a:moveTo>
                  <a:cubicBezTo>
                    <a:pt x="298722" y="424978"/>
                    <a:pt x="308167" y="424978"/>
                    <a:pt x="319974" y="427340"/>
                  </a:cubicBezTo>
                  <a:cubicBezTo>
                    <a:pt x="338866" y="432063"/>
                    <a:pt x="355396" y="429701"/>
                    <a:pt x="369565" y="420255"/>
                  </a:cubicBezTo>
                  <a:cubicBezTo>
                    <a:pt x="355396" y="429701"/>
                    <a:pt x="338866" y="432063"/>
                    <a:pt x="319974" y="427340"/>
                  </a:cubicBezTo>
                  <a:cubicBezTo>
                    <a:pt x="308167" y="424978"/>
                    <a:pt x="298722" y="427340"/>
                    <a:pt x="291637" y="429701"/>
                  </a:cubicBezTo>
                  <a:close/>
                  <a:moveTo>
                    <a:pt x="249131" y="911434"/>
                  </a:moveTo>
                  <a:cubicBezTo>
                    <a:pt x="246770" y="906711"/>
                    <a:pt x="246770" y="901988"/>
                    <a:pt x="249131" y="897265"/>
                  </a:cubicBezTo>
                  <a:cubicBezTo>
                    <a:pt x="246770" y="901988"/>
                    <a:pt x="246770" y="906711"/>
                    <a:pt x="249131" y="911434"/>
                  </a:cubicBezTo>
                  <a:close/>
                  <a:moveTo>
                    <a:pt x="272746" y="866567"/>
                  </a:move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0384" y="866567"/>
                    <a:pt x="270384" y="866567"/>
                    <a:pt x="272746" y="866567"/>
                  </a:cubicBezTo>
                  <a:cubicBezTo>
                    <a:pt x="277469" y="864205"/>
                    <a:pt x="282192" y="861844"/>
                    <a:pt x="286914" y="857121"/>
                  </a:cubicBezTo>
                  <a:cubicBezTo>
                    <a:pt x="282192" y="859482"/>
                    <a:pt x="277469" y="861844"/>
                    <a:pt x="272746" y="866567"/>
                  </a:cubicBezTo>
                  <a:lnTo>
                    <a:pt x="272746" y="866567"/>
                  </a:lnTo>
                  <a:cubicBezTo>
                    <a:pt x="263300" y="857121"/>
                    <a:pt x="258577" y="845314"/>
                    <a:pt x="270384" y="835868"/>
                  </a:cubicBezTo>
                  <a:cubicBezTo>
                    <a:pt x="291637" y="814615"/>
                    <a:pt x="293999" y="788639"/>
                    <a:pt x="293999" y="760302"/>
                  </a:cubicBezTo>
                  <a:cubicBezTo>
                    <a:pt x="293999" y="729603"/>
                    <a:pt x="296360" y="703628"/>
                    <a:pt x="310529" y="677652"/>
                  </a:cubicBezTo>
                  <a:cubicBezTo>
                    <a:pt x="317613" y="665845"/>
                    <a:pt x="322336" y="651676"/>
                    <a:pt x="317613" y="635146"/>
                  </a:cubicBezTo>
                  <a:cubicBezTo>
                    <a:pt x="305806" y="578472"/>
                    <a:pt x="327059" y="533604"/>
                    <a:pt x="345950" y="486376"/>
                  </a:cubicBezTo>
                  <a:cubicBezTo>
                    <a:pt x="348312" y="481653"/>
                    <a:pt x="348312" y="476930"/>
                    <a:pt x="350673" y="474568"/>
                  </a:cubicBezTo>
                  <a:cubicBezTo>
                    <a:pt x="388456" y="455677"/>
                    <a:pt x="416793" y="424978"/>
                    <a:pt x="452215" y="406087"/>
                  </a:cubicBezTo>
                  <a:cubicBezTo>
                    <a:pt x="494721" y="384834"/>
                    <a:pt x="541949" y="373027"/>
                    <a:pt x="596263" y="375388"/>
                  </a:cubicBezTo>
                  <a:cubicBezTo>
                    <a:pt x="596263" y="375388"/>
                    <a:pt x="598624" y="375388"/>
                    <a:pt x="598624" y="375388"/>
                  </a:cubicBezTo>
                  <a:cubicBezTo>
                    <a:pt x="598624" y="375388"/>
                    <a:pt x="596263" y="375388"/>
                    <a:pt x="596263" y="375388"/>
                  </a:cubicBezTo>
                  <a:cubicBezTo>
                    <a:pt x="541949" y="373027"/>
                    <a:pt x="494721" y="384834"/>
                    <a:pt x="452215" y="406087"/>
                  </a:cubicBezTo>
                  <a:cubicBezTo>
                    <a:pt x="416793" y="424978"/>
                    <a:pt x="388456" y="455677"/>
                    <a:pt x="350673" y="474568"/>
                  </a:cubicBezTo>
                  <a:cubicBezTo>
                    <a:pt x="348312" y="476930"/>
                    <a:pt x="345950" y="481653"/>
                    <a:pt x="345950" y="486376"/>
                  </a:cubicBezTo>
                  <a:cubicBezTo>
                    <a:pt x="327059" y="533604"/>
                    <a:pt x="305806" y="578472"/>
                    <a:pt x="317613" y="635146"/>
                  </a:cubicBezTo>
                  <a:cubicBezTo>
                    <a:pt x="319974" y="649315"/>
                    <a:pt x="317613" y="663483"/>
                    <a:pt x="310529" y="677652"/>
                  </a:cubicBezTo>
                  <a:cubicBezTo>
                    <a:pt x="296360" y="703628"/>
                    <a:pt x="293999" y="731965"/>
                    <a:pt x="293999" y="760302"/>
                  </a:cubicBezTo>
                  <a:cubicBezTo>
                    <a:pt x="293999" y="788639"/>
                    <a:pt x="291637" y="814615"/>
                    <a:pt x="270384" y="835868"/>
                  </a:cubicBezTo>
                  <a:cubicBezTo>
                    <a:pt x="258577" y="845314"/>
                    <a:pt x="260939" y="854759"/>
                    <a:pt x="272746" y="866567"/>
                  </a:cubicBezTo>
                  <a:lnTo>
                    <a:pt x="272746" y="866567"/>
                  </a:lnTo>
                  <a:close/>
                  <a:moveTo>
                    <a:pt x="362480" y="668206"/>
                  </a:moveTo>
                  <a:cubicBezTo>
                    <a:pt x="357757" y="672929"/>
                    <a:pt x="355396" y="675290"/>
                    <a:pt x="353035" y="680013"/>
                  </a:cubicBezTo>
                  <a:cubicBezTo>
                    <a:pt x="355396" y="675290"/>
                    <a:pt x="357757" y="670568"/>
                    <a:pt x="362480" y="668206"/>
                  </a:cubicBezTo>
                  <a:cubicBezTo>
                    <a:pt x="364842" y="665845"/>
                    <a:pt x="364842" y="663483"/>
                    <a:pt x="367203" y="663483"/>
                  </a:cubicBezTo>
                  <a:cubicBezTo>
                    <a:pt x="364842" y="663483"/>
                    <a:pt x="364842" y="665845"/>
                    <a:pt x="362480" y="668206"/>
                  </a:cubicBezTo>
                  <a:close/>
                  <a:moveTo>
                    <a:pt x="338866" y="741411"/>
                  </a:moveTo>
                  <a:cubicBezTo>
                    <a:pt x="329420" y="746133"/>
                    <a:pt x="322336" y="750856"/>
                    <a:pt x="317613" y="757941"/>
                  </a:cubicBezTo>
                  <a:cubicBezTo>
                    <a:pt x="324697" y="753218"/>
                    <a:pt x="329420" y="746133"/>
                    <a:pt x="338866" y="741411"/>
                  </a:cubicBezTo>
                  <a:cubicBezTo>
                    <a:pt x="343589" y="739049"/>
                    <a:pt x="343589" y="736688"/>
                    <a:pt x="343589" y="731965"/>
                  </a:cubicBezTo>
                  <a:cubicBezTo>
                    <a:pt x="345950" y="736688"/>
                    <a:pt x="343589" y="741411"/>
                    <a:pt x="338866" y="741411"/>
                  </a:cubicBezTo>
                  <a:close/>
                  <a:moveTo>
                    <a:pt x="317613" y="1102710"/>
                  </a:moveTo>
                  <a:cubicBezTo>
                    <a:pt x="317613" y="1107433"/>
                    <a:pt x="317613" y="1109795"/>
                    <a:pt x="315252" y="1114517"/>
                  </a:cubicBezTo>
                  <a:cubicBezTo>
                    <a:pt x="317613" y="1112156"/>
                    <a:pt x="319974" y="1107433"/>
                    <a:pt x="317613" y="1102710"/>
                  </a:cubicBezTo>
                  <a:close/>
                  <a:moveTo>
                    <a:pt x="341227" y="1093264"/>
                  </a:moveTo>
                  <a:cubicBezTo>
                    <a:pt x="334143" y="1064927"/>
                    <a:pt x="324697" y="1038952"/>
                    <a:pt x="286914" y="1029506"/>
                  </a:cubicBezTo>
                  <a:cubicBezTo>
                    <a:pt x="282192" y="984638"/>
                    <a:pt x="270384" y="942133"/>
                    <a:pt x="270384" y="897265"/>
                  </a:cubicBezTo>
                  <a:cubicBezTo>
                    <a:pt x="270384" y="897265"/>
                    <a:pt x="270384" y="894904"/>
                    <a:pt x="270384" y="894904"/>
                  </a:cubicBezTo>
                  <a:cubicBezTo>
                    <a:pt x="270384" y="894904"/>
                    <a:pt x="270384" y="897265"/>
                    <a:pt x="270384" y="897265"/>
                  </a:cubicBezTo>
                  <a:cubicBezTo>
                    <a:pt x="268023" y="942133"/>
                    <a:pt x="279830" y="987000"/>
                    <a:pt x="286914" y="1029506"/>
                  </a:cubicBezTo>
                  <a:lnTo>
                    <a:pt x="286914" y="1029506"/>
                  </a:lnTo>
                  <a:cubicBezTo>
                    <a:pt x="327059" y="1038952"/>
                    <a:pt x="336505" y="1064927"/>
                    <a:pt x="341227" y="1093264"/>
                  </a:cubicBezTo>
                  <a:cubicBezTo>
                    <a:pt x="343589" y="1102710"/>
                    <a:pt x="341227" y="1112156"/>
                    <a:pt x="334143" y="1116879"/>
                  </a:cubicBezTo>
                  <a:cubicBezTo>
                    <a:pt x="343589" y="1112156"/>
                    <a:pt x="343589" y="1102710"/>
                    <a:pt x="341227" y="1093264"/>
                  </a:cubicBezTo>
                  <a:close/>
                  <a:moveTo>
                    <a:pt x="612793" y="1381360"/>
                  </a:moveTo>
                  <a:cubicBezTo>
                    <a:pt x="612793" y="1381360"/>
                    <a:pt x="612793" y="1381360"/>
                    <a:pt x="612793" y="1381360"/>
                  </a:cubicBezTo>
                  <a:cubicBezTo>
                    <a:pt x="577371" y="1367191"/>
                    <a:pt x="549034" y="1345938"/>
                    <a:pt x="530142" y="1317601"/>
                  </a:cubicBezTo>
                  <a:cubicBezTo>
                    <a:pt x="525419" y="1310517"/>
                    <a:pt x="515974" y="1301071"/>
                    <a:pt x="518335" y="1293986"/>
                  </a:cubicBezTo>
                  <a:cubicBezTo>
                    <a:pt x="525419" y="1251481"/>
                    <a:pt x="492359" y="1225505"/>
                    <a:pt x="464022" y="1199529"/>
                  </a:cubicBezTo>
                  <a:cubicBezTo>
                    <a:pt x="440408" y="1180638"/>
                    <a:pt x="452215" y="1149939"/>
                    <a:pt x="423878" y="1133409"/>
                  </a:cubicBezTo>
                  <a:cubicBezTo>
                    <a:pt x="400263" y="1119240"/>
                    <a:pt x="383733" y="1100349"/>
                    <a:pt x="376649" y="1076734"/>
                  </a:cubicBezTo>
                  <a:cubicBezTo>
                    <a:pt x="369565" y="1053120"/>
                    <a:pt x="357757" y="1031867"/>
                    <a:pt x="341227" y="1010614"/>
                  </a:cubicBezTo>
                  <a:cubicBezTo>
                    <a:pt x="329420" y="994084"/>
                    <a:pt x="319974" y="975193"/>
                    <a:pt x="329420" y="958663"/>
                  </a:cubicBezTo>
                  <a:cubicBezTo>
                    <a:pt x="353035" y="918518"/>
                    <a:pt x="357757" y="876012"/>
                    <a:pt x="357757" y="831145"/>
                  </a:cubicBezTo>
                  <a:cubicBezTo>
                    <a:pt x="357757" y="809892"/>
                    <a:pt x="364842" y="795724"/>
                    <a:pt x="386095" y="793362"/>
                  </a:cubicBezTo>
                  <a:cubicBezTo>
                    <a:pt x="367203" y="798085"/>
                    <a:pt x="357757" y="809892"/>
                    <a:pt x="357757" y="831145"/>
                  </a:cubicBezTo>
                  <a:cubicBezTo>
                    <a:pt x="357757" y="876012"/>
                    <a:pt x="353035" y="920880"/>
                    <a:pt x="329420" y="958663"/>
                  </a:cubicBezTo>
                  <a:cubicBezTo>
                    <a:pt x="319974" y="975193"/>
                    <a:pt x="329420" y="994084"/>
                    <a:pt x="338866" y="1008253"/>
                  </a:cubicBezTo>
                  <a:cubicBezTo>
                    <a:pt x="355396" y="1029506"/>
                    <a:pt x="367203" y="1050759"/>
                    <a:pt x="374288" y="1074373"/>
                  </a:cubicBezTo>
                  <a:cubicBezTo>
                    <a:pt x="381372" y="1097987"/>
                    <a:pt x="397902" y="1116879"/>
                    <a:pt x="421516" y="1131048"/>
                  </a:cubicBezTo>
                  <a:cubicBezTo>
                    <a:pt x="449853" y="1147578"/>
                    <a:pt x="438046" y="1178276"/>
                    <a:pt x="461661" y="1197168"/>
                  </a:cubicBezTo>
                  <a:cubicBezTo>
                    <a:pt x="489998" y="1223143"/>
                    <a:pt x="525419" y="1249119"/>
                    <a:pt x="515974" y="1291625"/>
                  </a:cubicBezTo>
                  <a:cubicBezTo>
                    <a:pt x="515974" y="1298709"/>
                    <a:pt x="523058" y="1308155"/>
                    <a:pt x="527781" y="1315239"/>
                  </a:cubicBezTo>
                  <a:cubicBezTo>
                    <a:pt x="549034" y="1345938"/>
                    <a:pt x="577371" y="1367191"/>
                    <a:pt x="612793" y="1381360"/>
                  </a:cubicBezTo>
                  <a:cubicBezTo>
                    <a:pt x="612793" y="1381360"/>
                    <a:pt x="612793" y="1381360"/>
                    <a:pt x="612793" y="1381360"/>
                  </a:cubicBezTo>
                  <a:lnTo>
                    <a:pt x="612793" y="1381360"/>
                  </a:lnTo>
                  <a:close/>
                  <a:moveTo>
                    <a:pt x="671828" y="1471094"/>
                  </a:moveTo>
                  <a:cubicBezTo>
                    <a:pt x="671828" y="1471094"/>
                    <a:pt x="671828" y="1471094"/>
                    <a:pt x="671828" y="1471094"/>
                  </a:cubicBezTo>
                  <a:cubicBezTo>
                    <a:pt x="676551" y="1445118"/>
                    <a:pt x="664744" y="1423865"/>
                    <a:pt x="636407" y="1409697"/>
                  </a:cubicBezTo>
                  <a:cubicBezTo>
                    <a:pt x="624600" y="1404974"/>
                    <a:pt x="617515" y="1397890"/>
                    <a:pt x="622238" y="1386082"/>
                  </a:cubicBezTo>
                  <a:cubicBezTo>
                    <a:pt x="622238" y="1386082"/>
                    <a:pt x="622238" y="1386082"/>
                    <a:pt x="622238" y="1386082"/>
                  </a:cubicBezTo>
                  <a:cubicBezTo>
                    <a:pt x="619877" y="1397890"/>
                    <a:pt x="624600" y="1404974"/>
                    <a:pt x="636407" y="1409697"/>
                  </a:cubicBezTo>
                  <a:cubicBezTo>
                    <a:pt x="664744" y="1423865"/>
                    <a:pt x="674190" y="1442757"/>
                    <a:pt x="671828" y="1471094"/>
                  </a:cubicBezTo>
                  <a:close/>
                  <a:moveTo>
                    <a:pt x="676551" y="1482901"/>
                  </a:moveTo>
                  <a:cubicBezTo>
                    <a:pt x="674190" y="1487624"/>
                    <a:pt x="671828" y="1492347"/>
                    <a:pt x="669467" y="1499431"/>
                  </a:cubicBezTo>
                  <a:cubicBezTo>
                    <a:pt x="669467" y="1499431"/>
                    <a:pt x="669467" y="1499431"/>
                    <a:pt x="669467" y="1499431"/>
                  </a:cubicBezTo>
                  <a:cubicBezTo>
                    <a:pt x="671828" y="1492347"/>
                    <a:pt x="674190" y="1487624"/>
                    <a:pt x="676551" y="1482901"/>
                  </a:cubicBezTo>
                  <a:lnTo>
                    <a:pt x="676551" y="1482901"/>
                  </a:lnTo>
                  <a:close/>
                  <a:moveTo>
                    <a:pt x="733226" y="1570275"/>
                  </a:moveTo>
                  <a:cubicBezTo>
                    <a:pt x="730864" y="1565552"/>
                    <a:pt x="728503" y="1563190"/>
                    <a:pt x="726142" y="1558467"/>
                  </a:cubicBezTo>
                  <a:cubicBezTo>
                    <a:pt x="721419" y="1556106"/>
                    <a:pt x="714334" y="1553744"/>
                    <a:pt x="709611" y="1551383"/>
                  </a:cubicBezTo>
                  <a:cubicBezTo>
                    <a:pt x="714334" y="1553744"/>
                    <a:pt x="721419" y="1556106"/>
                    <a:pt x="726142" y="1558467"/>
                  </a:cubicBezTo>
                  <a:cubicBezTo>
                    <a:pt x="730864" y="1563190"/>
                    <a:pt x="730864" y="1567913"/>
                    <a:pt x="733226" y="1570275"/>
                  </a:cubicBezTo>
                  <a:close/>
                  <a:moveTo>
                    <a:pt x="733226" y="1539576"/>
                  </a:moveTo>
                  <a:cubicBezTo>
                    <a:pt x="735587" y="1544299"/>
                    <a:pt x="735587" y="1546660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cubicBezTo>
                    <a:pt x="733226" y="1553744"/>
                    <a:pt x="733226" y="1553744"/>
                    <a:pt x="733226" y="1553744"/>
                  </a:cubicBezTo>
                  <a:cubicBezTo>
                    <a:pt x="733226" y="1553744"/>
                    <a:pt x="733226" y="1553744"/>
                    <a:pt x="733226" y="1553744"/>
                  </a:cubicBezTo>
                  <a:lnTo>
                    <a:pt x="733226" y="1553744"/>
                  </a:lnTo>
                  <a:lnTo>
                    <a:pt x="733226" y="1553744"/>
                  </a:lnTo>
                  <a:cubicBezTo>
                    <a:pt x="735587" y="1546660"/>
                    <a:pt x="735587" y="1541937"/>
                    <a:pt x="733226" y="1539576"/>
                  </a:cubicBezTo>
                  <a:close/>
                  <a:moveTo>
                    <a:pt x="796985" y="1492347"/>
                  </a:moveTo>
                  <a:cubicBezTo>
                    <a:pt x="804069" y="1494708"/>
                    <a:pt x="808792" y="1499431"/>
                    <a:pt x="813515" y="1504154"/>
                  </a:cubicBezTo>
                  <a:cubicBezTo>
                    <a:pt x="808792" y="1499431"/>
                    <a:pt x="804069" y="1497070"/>
                    <a:pt x="796985" y="1492347"/>
                  </a:cubicBezTo>
                  <a:cubicBezTo>
                    <a:pt x="778093" y="1485263"/>
                    <a:pt x="778093" y="1454564"/>
                    <a:pt x="752117" y="1447480"/>
                  </a:cubicBezTo>
                  <a:cubicBezTo>
                    <a:pt x="745033" y="1445118"/>
                    <a:pt x="735587" y="1440396"/>
                    <a:pt x="730864" y="1435673"/>
                  </a:cubicBezTo>
                  <a:cubicBezTo>
                    <a:pt x="714334" y="1404974"/>
                    <a:pt x="688358" y="1388444"/>
                    <a:pt x="655298" y="1383721"/>
                  </a:cubicBezTo>
                  <a:cubicBezTo>
                    <a:pt x="652937" y="1383721"/>
                    <a:pt x="652937" y="1383721"/>
                    <a:pt x="650575" y="1381360"/>
                  </a:cubicBezTo>
                  <a:cubicBezTo>
                    <a:pt x="652937" y="1381360"/>
                    <a:pt x="652937" y="1383721"/>
                    <a:pt x="655298" y="1383721"/>
                  </a:cubicBezTo>
                  <a:cubicBezTo>
                    <a:pt x="690720" y="1388444"/>
                    <a:pt x="714334" y="1407335"/>
                    <a:pt x="730864" y="1435673"/>
                  </a:cubicBezTo>
                  <a:cubicBezTo>
                    <a:pt x="733226" y="1440396"/>
                    <a:pt x="742671" y="1447480"/>
                    <a:pt x="752117" y="1447480"/>
                  </a:cubicBezTo>
                  <a:cubicBezTo>
                    <a:pt x="778093" y="1454564"/>
                    <a:pt x="778093" y="1485263"/>
                    <a:pt x="796985" y="1492347"/>
                  </a:cubicBezTo>
                  <a:close/>
                  <a:moveTo>
                    <a:pt x="796985" y="1563190"/>
                  </a:moveTo>
                  <a:cubicBezTo>
                    <a:pt x="796985" y="1556106"/>
                    <a:pt x="799346" y="1549022"/>
                    <a:pt x="799346" y="1537214"/>
                  </a:cubicBezTo>
                  <a:cubicBezTo>
                    <a:pt x="799346" y="1537214"/>
                    <a:pt x="799346" y="1537214"/>
                    <a:pt x="799346" y="1537214"/>
                  </a:cubicBezTo>
                  <a:cubicBezTo>
                    <a:pt x="799346" y="1549022"/>
                    <a:pt x="796985" y="1556106"/>
                    <a:pt x="796985" y="1563190"/>
                  </a:cubicBezTo>
                  <a:close/>
                  <a:moveTo>
                    <a:pt x="766286" y="1622226"/>
                  </a:moveTo>
                  <a:cubicBezTo>
                    <a:pt x="763924" y="1619865"/>
                    <a:pt x="759201" y="1617503"/>
                    <a:pt x="756840" y="1615142"/>
                  </a:cubicBezTo>
                  <a:cubicBezTo>
                    <a:pt x="761563" y="1619865"/>
                    <a:pt x="763924" y="1622226"/>
                    <a:pt x="766286" y="1622226"/>
                  </a:cubicBezTo>
                  <a:cubicBezTo>
                    <a:pt x="766286" y="1622226"/>
                    <a:pt x="766286" y="1622226"/>
                    <a:pt x="766286" y="1622226"/>
                  </a:cubicBezTo>
                  <a:close/>
                  <a:moveTo>
                    <a:pt x="796985" y="1615142"/>
                  </a:moveTo>
                  <a:cubicBezTo>
                    <a:pt x="808792" y="1615142"/>
                    <a:pt x="815876" y="1617503"/>
                    <a:pt x="822960" y="1619865"/>
                  </a:cubicBezTo>
                  <a:cubicBezTo>
                    <a:pt x="818237" y="1617503"/>
                    <a:pt x="808792" y="1615142"/>
                    <a:pt x="796985" y="1615142"/>
                  </a:cubicBezTo>
                  <a:cubicBezTo>
                    <a:pt x="789900" y="1615142"/>
                    <a:pt x="785177" y="1605696"/>
                    <a:pt x="782816" y="1598612"/>
                  </a:cubicBezTo>
                  <a:cubicBezTo>
                    <a:pt x="780454" y="1586805"/>
                    <a:pt x="773370" y="1579720"/>
                    <a:pt x="763924" y="1572636"/>
                  </a:cubicBezTo>
                  <a:cubicBezTo>
                    <a:pt x="771009" y="1579720"/>
                    <a:pt x="778093" y="1589166"/>
                    <a:pt x="782816" y="1598612"/>
                  </a:cubicBezTo>
                  <a:cubicBezTo>
                    <a:pt x="785177" y="1605696"/>
                    <a:pt x="792262" y="1617503"/>
                    <a:pt x="796985" y="1615142"/>
                  </a:cubicBezTo>
                  <a:close/>
                  <a:moveTo>
                    <a:pt x="830045" y="1704876"/>
                  </a:moveTo>
                  <a:cubicBezTo>
                    <a:pt x="818237" y="1697792"/>
                    <a:pt x="806430" y="1688346"/>
                    <a:pt x="792262" y="1688346"/>
                  </a:cubicBezTo>
                  <a:cubicBezTo>
                    <a:pt x="806430" y="1688346"/>
                    <a:pt x="818237" y="1697792"/>
                    <a:pt x="830045" y="1704876"/>
                  </a:cubicBezTo>
                  <a:cubicBezTo>
                    <a:pt x="830045" y="1704876"/>
                    <a:pt x="830045" y="1704876"/>
                    <a:pt x="830045" y="1704876"/>
                  </a:cubicBezTo>
                  <a:close/>
                  <a:moveTo>
                    <a:pt x="867828" y="1664732"/>
                  </a:moveTo>
                  <a:lnTo>
                    <a:pt x="867828" y="1664732"/>
                  </a:lnTo>
                  <a:cubicBezTo>
                    <a:pt x="867828" y="1690708"/>
                    <a:pt x="891442" y="1702515"/>
                    <a:pt x="907972" y="1719045"/>
                  </a:cubicBezTo>
                  <a:lnTo>
                    <a:pt x="907972" y="1719045"/>
                  </a:lnTo>
                  <a:lnTo>
                    <a:pt x="907972" y="1719045"/>
                  </a:lnTo>
                  <a:cubicBezTo>
                    <a:pt x="907972" y="1697792"/>
                    <a:pt x="907972" y="1688346"/>
                    <a:pt x="898526" y="1681262"/>
                  </a:cubicBezTo>
                  <a:cubicBezTo>
                    <a:pt x="907972" y="1688346"/>
                    <a:pt x="907972" y="1697792"/>
                    <a:pt x="907972" y="1719045"/>
                  </a:cubicBezTo>
                  <a:cubicBezTo>
                    <a:pt x="891442" y="1702515"/>
                    <a:pt x="867828" y="1690708"/>
                    <a:pt x="867828" y="1664732"/>
                  </a:cubicBezTo>
                  <a:cubicBezTo>
                    <a:pt x="867828" y="1664732"/>
                    <a:pt x="867828" y="1664732"/>
                    <a:pt x="867828" y="1664732"/>
                  </a:cubicBezTo>
                  <a:lnTo>
                    <a:pt x="867828" y="1664732"/>
                  </a:lnTo>
                  <a:cubicBezTo>
                    <a:pt x="872550" y="1648202"/>
                    <a:pt x="874912" y="1638756"/>
                    <a:pt x="874912" y="1631672"/>
                  </a:cubicBezTo>
                  <a:cubicBezTo>
                    <a:pt x="874912" y="1638756"/>
                    <a:pt x="872550" y="1648202"/>
                    <a:pt x="867828" y="1664732"/>
                  </a:cubicBezTo>
                  <a:cubicBezTo>
                    <a:pt x="863105" y="1660009"/>
                    <a:pt x="856020" y="1655286"/>
                    <a:pt x="853659" y="1650563"/>
                  </a:cubicBezTo>
                  <a:cubicBezTo>
                    <a:pt x="856020" y="1655286"/>
                    <a:pt x="860743" y="1662371"/>
                    <a:pt x="867828" y="1664732"/>
                  </a:cubicBezTo>
                  <a:close/>
                  <a:moveTo>
                    <a:pt x="938671" y="1841840"/>
                  </a:moveTo>
                  <a:cubicBezTo>
                    <a:pt x="933948" y="1839478"/>
                    <a:pt x="929225" y="1834755"/>
                    <a:pt x="926864" y="1827671"/>
                  </a:cubicBezTo>
                  <a:cubicBezTo>
                    <a:pt x="929225" y="1813502"/>
                    <a:pt x="945755" y="1801695"/>
                    <a:pt x="922141" y="1787527"/>
                  </a:cubicBezTo>
                  <a:cubicBezTo>
                    <a:pt x="910333" y="1782804"/>
                    <a:pt x="907972" y="1773358"/>
                    <a:pt x="910333" y="1763912"/>
                  </a:cubicBezTo>
                  <a:cubicBezTo>
                    <a:pt x="912695" y="1756828"/>
                    <a:pt x="917418" y="1747382"/>
                    <a:pt x="919779" y="1740298"/>
                  </a:cubicBezTo>
                  <a:cubicBezTo>
                    <a:pt x="919779" y="1740298"/>
                    <a:pt x="919779" y="1740298"/>
                    <a:pt x="919779" y="1740298"/>
                  </a:cubicBezTo>
                  <a:cubicBezTo>
                    <a:pt x="912695" y="1735575"/>
                    <a:pt x="907972" y="1730852"/>
                    <a:pt x="907972" y="1723768"/>
                  </a:cubicBezTo>
                  <a:cubicBezTo>
                    <a:pt x="907972" y="1730852"/>
                    <a:pt x="912695" y="1735575"/>
                    <a:pt x="919779" y="1740298"/>
                  </a:cubicBezTo>
                  <a:cubicBezTo>
                    <a:pt x="917418" y="1747382"/>
                    <a:pt x="912695" y="1756828"/>
                    <a:pt x="910333" y="1763912"/>
                  </a:cubicBezTo>
                  <a:cubicBezTo>
                    <a:pt x="900888" y="1759189"/>
                    <a:pt x="891442" y="1756828"/>
                    <a:pt x="884358" y="1752105"/>
                  </a:cubicBezTo>
                  <a:cubicBezTo>
                    <a:pt x="879635" y="1740298"/>
                    <a:pt x="872550" y="1726129"/>
                    <a:pt x="863105" y="1716683"/>
                  </a:cubicBezTo>
                  <a:cubicBezTo>
                    <a:pt x="872550" y="1726129"/>
                    <a:pt x="879635" y="1737936"/>
                    <a:pt x="884358" y="1752105"/>
                  </a:cubicBezTo>
                  <a:cubicBezTo>
                    <a:pt x="884358" y="1780442"/>
                    <a:pt x="893803" y="1808779"/>
                    <a:pt x="907972" y="1832394"/>
                  </a:cubicBezTo>
                  <a:cubicBezTo>
                    <a:pt x="893803" y="1806418"/>
                    <a:pt x="884358" y="1780442"/>
                    <a:pt x="884358" y="1752105"/>
                  </a:cubicBezTo>
                  <a:cubicBezTo>
                    <a:pt x="893803" y="1756828"/>
                    <a:pt x="903249" y="1759189"/>
                    <a:pt x="910333" y="1763912"/>
                  </a:cubicBezTo>
                  <a:cubicBezTo>
                    <a:pt x="907972" y="1773358"/>
                    <a:pt x="910333" y="1782804"/>
                    <a:pt x="922141" y="1787527"/>
                  </a:cubicBezTo>
                  <a:cubicBezTo>
                    <a:pt x="945755" y="1799334"/>
                    <a:pt x="931586" y="1813502"/>
                    <a:pt x="926864" y="1827671"/>
                  </a:cubicBezTo>
                  <a:cubicBezTo>
                    <a:pt x="929225" y="1834755"/>
                    <a:pt x="931586" y="1839478"/>
                    <a:pt x="938671" y="1841840"/>
                  </a:cubicBezTo>
                  <a:close/>
                  <a:moveTo>
                    <a:pt x="943394" y="1770997"/>
                  </a:moveTo>
                  <a:cubicBezTo>
                    <a:pt x="971731" y="1794611"/>
                    <a:pt x="959923" y="1832394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88261" y="1856008"/>
                    <a:pt x="988261" y="1856008"/>
                    <a:pt x="988261" y="1856008"/>
                  </a:cubicBezTo>
                  <a:cubicBezTo>
                    <a:pt x="959923" y="1832394"/>
                    <a:pt x="971731" y="1794611"/>
                    <a:pt x="943394" y="1770997"/>
                  </a:cubicBezTo>
                  <a:lnTo>
                    <a:pt x="943394" y="1770997"/>
                  </a:lnTo>
                  <a:close/>
                  <a:moveTo>
                    <a:pt x="1125224" y="2144103"/>
                  </a:moveTo>
                  <a:cubicBezTo>
                    <a:pt x="1120501" y="2144103"/>
                    <a:pt x="1113417" y="2141742"/>
                    <a:pt x="1108694" y="2137019"/>
                  </a:cubicBezTo>
                  <a:cubicBezTo>
                    <a:pt x="1094525" y="2120489"/>
                    <a:pt x="1103971" y="2101598"/>
                    <a:pt x="1103971" y="2082706"/>
                  </a:cubicBezTo>
                  <a:cubicBezTo>
                    <a:pt x="1101610" y="2070899"/>
                    <a:pt x="1103971" y="2059092"/>
                    <a:pt x="1092164" y="2049646"/>
                  </a:cubicBezTo>
                  <a:cubicBezTo>
                    <a:pt x="1063827" y="2028393"/>
                    <a:pt x="1052020" y="1997694"/>
                    <a:pt x="1037851" y="1969357"/>
                  </a:cubicBezTo>
                  <a:cubicBezTo>
                    <a:pt x="1035490" y="1966996"/>
                    <a:pt x="1030767" y="1966996"/>
                    <a:pt x="1028405" y="1964634"/>
                  </a:cubicBezTo>
                  <a:cubicBezTo>
                    <a:pt x="1028405" y="1964634"/>
                    <a:pt x="1028405" y="1964634"/>
                    <a:pt x="1028405" y="1964634"/>
                  </a:cubicBezTo>
                  <a:lnTo>
                    <a:pt x="1028405" y="1964634"/>
                  </a:lnTo>
                  <a:cubicBezTo>
                    <a:pt x="1011875" y="1959911"/>
                    <a:pt x="1000068" y="1948104"/>
                    <a:pt x="995345" y="1933936"/>
                  </a:cubicBezTo>
                  <a:cubicBezTo>
                    <a:pt x="988261" y="1912683"/>
                    <a:pt x="971731" y="1900876"/>
                    <a:pt x="950478" y="1893791"/>
                  </a:cubicBezTo>
                  <a:cubicBezTo>
                    <a:pt x="950478" y="1893791"/>
                    <a:pt x="950478" y="1893791"/>
                    <a:pt x="950478" y="1893791"/>
                  </a:cubicBezTo>
                  <a:cubicBezTo>
                    <a:pt x="971731" y="1900876"/>
                    <a:pt x="988261" y="1912683"/>
                    <a:pt x="995345" y="1933936"/>
                  </a:cubicBezTo>
                  <a:cubicBezTo>
                    <a:pt x="1000068" y="1948104"/>
                    <a:pt x="1011875" y="1959911"/>
                    <a:pt x="1028405" y="1964634"/>
                  </a:cubicBezTo>
                  <a:cubicBezTo>
                    <a:pt x="1030767" y="1966996"/>
                    <a:pt x="1033128" y="1966996"/>
                    <a:pt x="1037851" y="1969357"/>
                  </a:cubicBezTo>
                  <a:cubicBezTo>
                    <a:pt x="1052020" y="1997694"/>
                    <a:pt x="1061465" y="2028393"/>
                    <a:pt x="1092164" y="2049646"/>
                  </a:cubicBezTo>
                  <a:cubicBezTo>
                    <a:pt x="1103971" y="2059092"/>
                    <a:pt x="1103971" y="2070899"/>
                    <a:pt x="1103971" y="2082706"/>
                  </a:cubicBezTo>
                  <a:cubicBezTo>
                    <a:pt x="1106333" y="2101598"/>
                    <a:pt x="1094525" y="2120489"/>
                    <a:pt x="1108694" y="2137019"/>
                  </a:cubicBezTo>
                  <a:cubicBezTo>
                    <a:pt x="1115778" y="2141742"/>
                    <a:pt x="1120501" y="2144103"/>
                    <a:pt x="1125224" y="2144103"/>
                  </a:cubicBezTo>
                  <a:close/>
                  <a:moveTo>
                    <a:pt x="1151200" y="2016586"/>
                  </a:moveTo>
                  <a:cubicBezTo>
                    <a:pt x="1153561" y="2004779"/>
                    <a:pt x="1158284" y="1995333"/>
                    <a:pt x="1163007" y="1990610"/>
                  </a:cubicBezTo>
                  <a:cubicBezTo>
                    <a:pt x="1158284" y="1997694"/>
                    <a:pt x="1155923" y="2004779"/>
                    <a:pt x="1151200" y="2016586"/>
                  </a:cubicBezTo>
                  <a:cubicBezTo>
                    <a:pt x="1141754" y="1985887"/>
                    <a:pt x="1108694" y="1988249"/>
                    <a:pt x="1096887" y="1966996"/>
                  </a:cubicBezTo>
                  <a:cubicBezTo>
                    <a:pt x="1085080" y="1943381"/>
                    <a:pt x="1061465" y="1941020"/>
                    <a:pt x="1040212" y="1936297"/>
                  </a:cubicBezTo>
                  <a:cubicBezTo>
                    <a:pt x="1035490" y="1933936"/>
                    <a:pt x="1028405" y="1929213"/>
                    <a:pt x="1023682" y="1926851"/>
                  </a:cubicBezTo>
                  <a:cubicBezTo>
                    <a:pt x="1023682" y="1926851"/>
                    <a:pt x="1023682" y="1926851"/>
                    <a:pt x="1023682" y="1926851"/>
                  </a:cubicBezTo>
                  <a:cubicBezTo>
                    <a:pt x="1028405" y="1931574"/>
                    <a:pt x="1033128" y="1936297"/>
                    <a:pt x="1040212" y="1936297"/>
                  </a:cubicBezTo>
                  <a:cubicBezTo>
                    <a:pt x="1061465" y="1941020"/>
                    <a:pt x="1085080" y="1943381"/>
                    <a:pt x="1096887" y="1966996"/>
                  </a:cubicBezTo>
                  <a:cubicBezTo>
                    <a:pt x="1108694" y="1988249"/>
                    <a:pt x="1144116" y="1988249"/>
                    <a:pt x="1151200" y="2016586"/>
                  </a:cubicBezTo>
                  <a:close/>
                  <a:moveTo>
                    <a:pt x="1165369" y="2248007"/>
                  </a:moveTo>
                  <a:cubicBezTo>
                    <a:pt x="1163007" y="2250368"/>
                    <a:pt x="1163007" y="2252730"/>
                    <a:pt x="1160646" y="2255091"/>
                  </a:cubicBezTo>
                  <a:lnTo>
                    <a:pt x="1160646" y="2255091"/>
                  </a:lnTo>
                  <a:cubicBezTo>
                    <a:pt x="1160646" y="2255091"/>
                    <a:pt x="1163007" y="2250368"/>
                    <a:pt x="1165369" y="2248007"/>
                  </a:cubicBezTo>
                  <a:close/>
                  <a:moveTo>
                    <a:pt x="1229127" y="2283428"/>
                  </a:moveTo>
                  <a:cubicBezTo>
                    <a:pt x="1229127" y="2285789"/>
                    <a:pt x="1226766" y="2288151"/>
                    <a:pt x="1226766" y="2290512"/>
                  </a:cubicBezTo>
                  <a:cubicBezTo>
                    <a:pt x="1222043" y="2304681"/>
                    <a:pt x="1207874" y="2323573"/>
                    <a:pt x="1226766" y="2330657"/>
                  </a:cubicBezTo>
                  <a:cubicBezTo>
                    <a:pt x="1238573" y="2335380"/>
                    <a:pt x="1250380" y="2347187"/>
                    <a:pt x="1262187" y="2349548"/>
                  </a:cubicBezTo>
                  <a:cubicBezTo>
                    <a:pt x="1248019" y="2347187"/>
                    <a:pt x="1238573" y="2335380"/>
                    <a:pt x="1226766" y="2330657"/>
                  </a:cubicBezTo>
                  <a:cubicBezTo>
                    <a:pt x="1207874" y="2323573"/>
                    <a:pt x="1222043" y="2302320"/>
                    <a:pt x="1226766" y="2290512"/>
                  </a:cubicBezTo>
                  <a:cubicBezTo>
                    <a:pt x="1229127" y="2292874"/>
                    <a:pt x="1233850" y="2292874"/>
                    <a:pt x="1236212" y="2295235"/>
                  </a:cubicBezTo>
                  <a:cubicBezTo>
                    <a:pt x="1238573" y="2297597"/>
                    <a:pt x="1238573" y="2297597"/>
                    <a:pt x="1240934" y="2297597"/>
                  </a:cubicBezTo>
                  <a:cubicBezTo>
                    <a:pt x="1238573" y="2297597"/>
                    <a:pt x="1238573" y="2297597"/>
                    <a:pt x="1236212" y="2295235"/>
                  </a:cubicBezTo>
                  <a:cubicBezTo>
                    <a:pt x="1233850" y="2292874"/>
                    <a:pt x="1229127" y="2292874"/>
                    <a:pt x="1226766" y="2290512"/>
                  </a:cubicBezTo>
                  <a:cubicBezTo>
                    <a:pt x="1226766" y="2288151"/>
                    <a:pt x="1226766" y="2285789"/>
                    <a:pt x="1229127" y="2283428"/>
                  </a:cubicBezTo>
                  <a:cubicBezTo>
                    <a:pt x="1255103" y="2238561"/>
                    <a:pt x="1257465" y="2181886"/>
                    <a:pt x="1281079" y="2134658"/>
                  </a:cubicBezTo>
                  <a:cubicBezTo>
                    <a:pt x="1285802" y="2127573"/>
                    <a:pt x="1283440" y="2115766"/>
                    <a:pt x="1281079" y="2103959"/>
                  </a:cubicBezTo>
                  <a:cubicBezTo>
                    <a:pt x="1281079" y="2089790"/>
                    <a:pt x="1273995" y="2075622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81079" y="2061453"/>
                    <a:pt x="1281079" y="2061453"/>
                    <a:pt x="1281079" y="2061453"/>
                  </a:cubicBezTo>
                  <a:cubicBezTo>
                    <a:pt x="1269272" y="2066176"/>
                    <a:pt x="1257465" y="2068537"/>
                    <a:pt x="1248019" y="2068537"/>
                  </a:cubicBezTo>
                  <a:cubicBezTo>
                    <a:pt x="1259826" y="2068537"/>
                    <a:pt x="1269272" y="2066176"/>
                    <a:pt x="1281079" y="2061453"/>
                  </a:cubicBezTo>
                  <a:cubicBezTo>
                    <a:pt x="1276356" y="2075622"/>
                    <a:pt x="1281079" y="2089790"/>
                    <a:pt x="1281079" y="2103959"/>
                  </a:cubicBezTo>
                  <a:cubicBezTo>
                    <a:pt x="1281079" y="2113405"/>
                    <a:pt x="1283440" y="2125212"/>
                    <a:pt x="1281079" y="2134658"/>
                  </a:cubicBezTo>
                  <a:cubicBezTo>
                    <a:pt x="1257465" y="2181886"/>
                    <a:pt x="1255103" y="2236199"/>
                    <a:pt x="1229127" y="2283428"/>
                  </a:cubicBezTo>
                  <a:cubicBezTo>
                    <a:pt x="1200790" y="2269259"/>
                    <a:pt x="1205513" y="2238561"/>
                    <a:pt x="1179537" y="2222031"/>
                  </a:cubicBezTo>
                  <a:cubicBezTo>
                    <a:pt x="1174814" y="2219669"/>
                    <a:pt x="1177176" y="2210224"/>
                    <a:pt x="1184260" y="2210224"/>
                  </a:cubicBezTo>
                  <a:cubicBezTo>
                    <a:pt x="1196067" y="2207862"/>
                    <a:pt x="1200790" y="2198416"/>
                    <a:pt x="1205513" y="2188971"/>
                  </a:cubicBezTo>
                  <a:cubicBezTo>
                    <a:pt x="1219681" y="2158272"/>
                    <a:pt x="1217320" y="2151188"/>
                    <a:pt x="1174814" y="2148826"/>
                  </a:cubicBezTo>
                  <a:cubicBezTo>
                    <a:pt x="1172453" y="2148826"/>
                    <a:pt x="1172453" y="2148826"/>
                    <a:pt x="1170091" y="2148826"/>
                  </a:cubicBezTo>
                  <a:cubicBezTo>
                    <a:pt x="1167730" y="2146465"/>
                    <a:pt x="1163007" y="2146465"/>
                    <a:pt x="1160646" y="2146465"/>
                  </a:cubicBezTo>
                  <a:cubicBezTo>
                    <a:pt x="1163007" y="2146465"/>
                    <a:pt x="1167730" y="2146465"/>
                    <a:pt x="1170091" y="2148826"/>
                  </a:cubicBezTo>
                  <a:cubicBezTo>
                    <a:pt x="1172453" y="2148826"/>
                    <a:pt x="1172453" y="2148826"/>
                    <a:pt x="1174814" y="2148826"/>
                  </a:cubicBezTo>
                  <a:cubicBezTo>
                    <a:pt x="1214959" y="2151188"/>
                    <a:pt x="1219681" y="2158272"/>
                    <a:pt x="1205513" y="2188971"/>
                  </a:cubicBezTo>
                  <a:cubicBezTo>
                    <a:pt x="1200790" y="2198416"/>
                    <a:pt x="1196067" y="2207862"/>
                    <a:pt x="1184260" y="2210224"/>
                  </a:cubicBezTo>
                  <a:cubicBezTo>
                    <a:pt x="1177176" y="2212585"/>
                    <a:pt x="1174814" y="2219669"/>
                    <a:pt x="1179537" y="2222031"/>
                  </a:cubicBezTo>
                  <a:cubicBezTo>
                    <a:pt x="1205513" y="2236199"/>
                    <a:pt x="1200790" y="2269259"/>
                    <a:pt x="1229127" y="2283428"/>
                  </a:cubicBezTo>
                  <a:close/>
                  <a:moveTo>
                    <a:pt x="1200790" y="2618752"/>
                  </a:moveTo>
                  <a:cubicBezTo>
                    <a:pt x="1193706" y="2614029"/>
                    <a:pt x="1184260" y="2609306"/>
                    <a:pt x="1167730" y="2602222"/>
                  </a:cubicBezTo>
                  <a:lnTo>
                    <a:pt x="1167730" y="2602222"/>
                  </a:lnTo>
                  <a:cubicBezTo>
                    <a:pt x="1184260" y="2609306"/>
                    <a:pt x="1193706" y="2614029"/>
                    <a:pt x="1200790" y="2618752"/>
                  </a:cubicBezTo>
                  <a:close/>
                  <a:moveTo>
                    <a:pt x="1200790" y="3171328"/>
                  </a:moveTo>
                  <a:cubicBezTo>
                    <a:pt x="1203151" y="3173689"/>
                    <a:pt x="1205513" y="3173689"/>
                    <a:pt x="1207874" y="3176051"/>
                  </a:cubicBezTo>
                  <a:lnTo>
                    <a:pt x="1207874" y="3176051"/>
                  </a:lnTo>
                  <a:cubicBezTo>
                    <a:pt x="1207874" y="3176051"/>
                    <a:pt x="1207874" y="3176051"/>
                    <a:pt x="1207874" y="3176051"/>
                  </a:cubicBezTo>
                  <a:cubicBezTo>
                    <a:pt x="1203151" y="3173689"/>
                    <a:pt x="1200790" y="3171328"/>
                    <a:pt x="1200790" y="3171328"/>
                  </a:cubicBezTo>
                  <a:close/>
                  <a:moveTo>
                    <a:pt x="1160646" y="3223279"/>
                  </a:moveTo>
                  <a:cubicBezTo>
                    <a:pt x="1160646" y="3225641"/>
                    <a:pt x="1160646" y="3228002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30364"/>
                    <a:pt x="1160646" y="3230364"/>
                    <a:pt x="1160646" y="3230364"/>
                  </a:cubicBezTo>
                  <a:cubicBezTo>
                    <a:pt x="1160646" y="3225641"/>
                    <a:pt x="1160646" y="3225641"/>
                    <a:pt x="1160646" y="3223279"/>
                  </a:cubicBezTo>
                  <a:close/>
                  <a:moveTo>
                    <a:pt x="1148838" y="3338990"/>
                  </a:moveTo>
                  <a:cubicBezTo>
                    <a:pt x="1153561" y="3346074"/>
                    <a:pt x="1165369" y="3350797"/>
                    <a:pt x="1184260" y="3353158"/>
                  </a:cubicBezTo>
                  <a:cubicBezTo>
                    <a:pt x="1184260" y="3353158"/>
                    <a:pt x="1184260" y="3353158"/>
                    <a:pt x="1184260" y="3353158"/>
                  </a:cubicBezTo>
                  <a:cubicBezTo>
                    <a:pt x="1165369" y="3350797"/>
                    <a:pt x="1153561" y="3346074"/>
                    <a:pt x="1148838" y="3338990"/>
                  </a:cubicBezTo>
                  <a:close/>
                  <a:moveTo>
                    <a:pt x="1125224" y="3612916"/>
                  </a:moveTo>
                  <a:cubicBezTo>
                    <a:pt x="1113417" y="3622362"/>
                    <a:pt x="1108694" y="3631808"/>
                    <a:pt x="1106333" y="3645976"/>
                  </a:cubicBezTo>
                  <a:cubicBezTo>
                    <a:pt x="1101610" y="3676675"/>
                    <a:pt x="1103971" y="3705012"/>
                    <a:pt x="1115778" y="3735711"/>
                  </a:cubicBezTo>
                  <a:cubicBezTo>
                    <a:pt x="1103971" y="3705012"/>
                    <a:pt x="1101610" y="3676675"/>
                    <a:pt x="1106333" y="3645976"/>
                  </a:cubicBezTo>
                  <a:cubicBezTo>
                    <a:pt x="1108694" y="3631808"/>
                    <a:pt x="1113417" y="3620001"/>
                    <a:pt x="1125224" y="3612916"/>
                  </a:cubicBezTo>
                  <a:cubicBezTo>
                    <a:pt x="1155923" y="3591663"/>
                    <a:pt x="1167730" y="3565687"/>
                    <a:pt x="1153561" y="3527905"/>
                  </a:cubicBezTo>
                  <a:cubicBezTo>
                    <a:pt x="1144116" y="3501929"/>
                    <a:pt x="1146477" y="3475953"/>
                    <a:pt x="1153561" y="3449977"/>
                  </a:cubicBezTo>
                  <a:cubicBezTo>
                    <a:pt x="1158284" y="3438170"/>
                    <a:pt x="1163007" y="3428724"/>
                    <a:pt x="1163007" y="3416917"/>
                  </a:cubicBezTo>
                  <a:cubicBezTo>
                    <a:pt x="1160646" y="3400387"/>
                    <a:pt x="1172453" y="3395664"/>
                    <a:pt x="1188983" y="3395664"/>
                  </a:cubicBezTo>
                  <a:cubicBezTo>
                    <a:pt x="1207874" y="3395664"/>
                    <a:pt x="1224404" y="3395664"/>
                    <a:pt x="1224404" y="3372050"/>
                  </a:cubicBezTo>
                  <a:cubicBezTo>
                    <a:pt x="1224404" y="3364965"/>
                    <a:pt x="1231489" y="3362604"/>
                    <a:pt x="1238573" y="3364965"/>
                  </a:cubicBezTo>
                  <a:cubicBezTo>
                    <a:pt x="1259826" y="3367327"/>
                    <a:pt x="1271633" y="3357881"/>
                    <a:pt x="1281079" y="3343713"/>
                  </a:cubicBezTo>
                  <a:cubicBezTo>
                    <a:pt x="1290524" y="3334267"/>
                    <a:pt x="1297609" y="3322460"/>
                    <a:pt x="1314139" y="3336628"/>
                  </a:cubicBezTo>
                  <a:cubicBezTo>
                    <a:pt x="1325946" y="3346074"/>
                    <a:pt x="1335392" y="3334267"/>
                    <a:pt x="1340115" y="3327183"/>
                  </a:cubicBezTo>
                  <a:cubicBezTo>
                    <a:pt x="1344838" y="3324821"/>
                    <a:pt x="1344838" y="3320098"/>
                    <a:pt x="1344838" y="3315376"/>
                  </a:cubicBezTo>
                  <a:cubicBezTo>
                    <a:pt x="1344838" y="3320098"/>
                    <a:pt x="1344838" y="3322460"/>
                    <a:pt x="1340115" y="3327183"/>
                  </a:cubicBezTo>
                  <a:cubicBezTo>
                    <a:pt x="1333030" y="3334267"/>
                    <a:pt x="1323585" y="3346074"/>
                    <a:pt x="1314139" y="3336628"/>
                  </a:cubicBezTo>
                  <a:cubicBezTo>
                    <a:pt x="1295247" y="3322460"/>
                    <a:pt x="1288163" y="3331905"/>
                    <a:pt x="1281079" y="3343713"/>
                  </a:cubicBezTo>
                  <a:cubicBezTo>
                    <a:pt x="1269272" y="3355520"/>
                    <a:pt x="1257465" y="3364965"/>
                    <a:pt x="1238573" y="3364965"/>
                  </a:cubicBezTo>
                  <a:cubicBezTo>
                    <a:pt x="1231489" y="3364965"/>
                    <a:pt x="1224404" y="3367327"/>
                    <a:pt x="1224404" y="3372050"/>
                  </a:cubicBezTo>
                  <a:cubicBezTo>
                    <a:pt x="1224404" y="3395664"/>
                    <a:pt x="1207874" y="3395664"/>
                    <a:pt x="1188983" y="3395664"/>
                  </a:cubicBezTo>
                  <a:cubicBezTo>
                    <a:pt x="1172453" y="3395664"/>
                    <a:pt x="1160646" y="3400387"/>
                    <a:pt x="1163007" y="3416917"/>
                  </a:cubicBezTo>
                  <a:cubicBezTo>
                    <a:pt x="1165369" y="3428724"/>
                    <a:pt x="1158284" y="3438170"/>
                    <a:pt x="1153561" y="3449977"/>
                  </a:cubicBezTo>
                  <a:cubicBezTo>
                    <a:pt x="1144116" y="3473592"/>
                    <a:pt x="1141754" y="3501929"/>
                    <a:pt x="1153561" y="3527905"/>
                  </a:cubicBezTo>
                  <a:cubicBezTo>
                    <a:pt x="1170091" y="3565687"/>
                    <a:pt x="1155923" y="3591663"/>
                    <a:pt x="1125224" y="3612916"/>
                  </a:cubicBezTo>
                  <a:close/>
                  <a:moveTo>
                    <a:pt x="1120501" y="3379134"/>
                  </a:moveTo>
                  <a:lnTo>
                    <a:pt x="1120501" y="3379134"/>
                  </a:lnTo>
                  <a:cubicBezTo>
                    <a:pt x="1148838" y="3364965"/>
                    <a:pt x="1134670" y="3343713"/>
                    <a:pt x="1122863" y="3324821"/>
                  </a:cubicBezTo>
                  <a:cubicBezTo>
                    <a:pt x="1122863" y="3324821"/>
                    <a:pt x="1122863" y="3324821"/>
                    <a:pt x="1122863" y="3324821"/>
                  </a:cubicBezTo>
                  <a:cubicBezTo>
                    <a:pt x="1134670" y="3343713"/>
                    <a:pt x="1148838" y="3364965"/>
                    <a:pt x="1120501" y="3379134"/>
                  </a:cubicBezTo>
                  <a:close/>
                  <a:moveTo>
                    <a:pt x="1106333" y="3409833"/>
                  </a:moveTo>
                  <a:cubicBezTo>
                    <a:pt x="1115778" y="3414556"/>
                    <a:pt x="1122863" y="3416917"/>
                    <a:pt x="1132308" y="3421640"/>
                  </a:cubicBezTo>
                  <a:lnTo>
                    <a:pt x="1132308" y="3421640"/>
                  </a:lnTo>
                  <a:cubicBezTo>
                    <a:pt x="1125224" y="3419279"/>
                    <a:pt x="1115778" y="3414556"/>
                    <a:pt x="1106333" y="3409833"/>
                  </a:cubicBezTo>
                  <a:lnTo>
                    <a:pt x="1106333" y="3409833"/>
                  </a:lnTo>
                  <a:close/>
                  <a:moveTo>
                    <a:pt x="1099248" y="3457062"/>
                  </a:moveTo>
                  <a:cubicBezTo>
                    <a:pt x="1099248" y="3457062"/>
                    <a:pt x="1101610" y="3454700"/>
                    <a:pt x="1101610" y="3454700"/>
                  </a:cubicBezTo>
                  <a:cubicBezTo>
                    <a:pt x="1101610" y="3454700"/>
                    <a:pt x="1101610" y="3454700"/>
                    <a:pt x="1101610" y="3454700"/>
                  </a:cubicBezTo>
                  <a:cubicBezTo>
                    <a:pt x="1099248" y="3454700"/>
                    <a:pt x="1099248" y="3457062"/>
                    <a:pt x="1099248" y="3457062"/>
                  </a:cubicBezTo>
                  <a:close/>
                  <a:moveTo>
                    <a:pt x="1094525" y="3457062"/>
                  </a:moveTo>
                  <a:cubicBezTo>
                    <a:pt x="1094525" y="3459423"/>
                    <a:pt x="1096887" y="3459423"/>
                    <a:pt x="1096887" y="3461784"/>
                  </a:cubicBezTo>
                  <a:lnTo>
                    <a:pt x="1096887" y="3461784"/>
                  </a:lnTo>
                  <a:cubicBezTo>
                    <a:pt x="1094525" y="3459423"/>
                    <a:pt x="1094525" y="3459423"/>
                    <a:pt x="1094525" y="3457062"/>
                  </a:cubicBezTo>
                  <a:close/>
                  <a:moveTo>
                    <a:pt x="1094525" y="3471230"/>
                  </a:moveTo>
                  <a:cubicBezTo>
                    <a:pt x="1099248" y="3475953"/>
                    <a:pt x="1101610" y="3480676"/>
                    <a:pt x="1106333" y="3485399"/>
                  </a:cubicBezTo>
                  <a:cubicBezTo>
                    <a:pt x="1111055" y="3490122"/>
                    <a:pt x="1113417" y="3492483"/>
                    <a:pt x="1115778" y="3497206"/>
                  </a:cubicBezTo>
                  <a:cubicBezTo>
                    <a:pt x="1113417" y="3492483"/>
                    <a:pt x="1111055" y="3490122"/>
                    <a:pt x="1106333" y="3485399"/>
                  </a:cubicBezTo>
                  <a:cubicBezTo>
                    <a:pt x="1099248" y="3480676"/>
                    <a:pt x="1096887" y="3475953"/>
                    <a:pt x="1094525" y="3471230"/>
                  </a:cubicBezTo>
                  <a:lnTo>
                    <a:pt x="1094525" y="3471230"/>
                  </a:lnTo>
                  <a:lnTo>
                    <a:pt x="1094525" y="3471230"/>
                  </a:lnTo>
                  <a:close/>
                  <a:moveTo>
                    <a:pt x="1049658" y="3513736"/>
                  </a:moveTo>
                  <a:cubicBezTo>
                    <a:pt x="1052020" y="3516098"/>
                    <a:pt x="1056743" y="3518459"/>
                    <a:pt x="1059104" y="3520820"/>
                  </a:cubicBezTo>
                  <a:cubicBezTo>
                    <a:pt x="1082718" y="3511375"/>
                    <a:pt x="1080357" y="3487760"/>
                    <a:pt x="1092164" y="3468869"/>
                  </a:cubicBezTo>
                  <a:lnTo>
                    <a:pt x="1094525" y="3468869"/>
                  </a:lnTo>
                  <a:lnTo>
                    <a:pt x="1094525" y="3468869"/>
                  </a:lnTo>
                  <a:lnTo>
                    <a:pt x="1092164" y="3468869"/>
                  </a:lnTo>
                  <a:cubicBezTo>
                    <a:pt x="1092164" y="3468869"/>
                    <a:pt x="1092164" y="3468869"/>
                    <a:pt x="1092164" y="3468869"/>
                  </a:cubicBezTo>
                  <a:cubicBezTo>
                    <a:pt x="1082718" y="3485399"/>
                    <a:pt x="1085080" y="3511375"/>
                    <a:pt x="1059104" y="3520820"/>
                  </a:cubicBezTo>
                  <a:cubicBezTo>
                    <a:pt x="1056743" y="3518459"/>
                    <a:pt x="1052020" y="3516098"/>
                    <a:pt x="1049658" y="3513736"/>
                  </a:cubicBezTo>
                  <a:close/>
                  <a:moveTo>
                    <a:pt x="1073272" y="3775855"/>
                  </a:moveTo>
                  <a:cubicBezTo>
                    <a:pt x="1068550" y="3768771"/>
                    <a:pt x="1066188" y="3761687"/>
                    <a:pt x="1061465" y="3756964"/>
                  </a:cubicBezTo>
                  <a:cubicBezTo>
                    <a:pt x="1066188" y="3764048"/>
                    <a:pt x="1068550" y="3768771"/>
                    <a:pt x="1073272" y="3775855"/>
                  </a:cubicBezTo>
                  <a:cubicBezTo>
                    <a:pt x="1075634" y="3778217"/>
                    <a:pt x="1077995" y="3782940"/>
                    <a:pt x="1080357" y="3785301"/>
                  </a:cubicBezTo>
                  <a:cubicBezTo>
                    <a:pt x="1077995" y="3782940"/>
                    <a:pt x="1075634" y="3778217"/>
                    <a:pt x="1073272" y="3775855"/>
                  </a:cubicBezTo>
                  <a:close/>
                  <a:moveTo>
                    <a:pt x="1000068" y="3662506"/>
                  </a:moveTo>
                  <a:lnTo>
                    <a:pt x="1000068" y="3662506"/>
                  </a:lnTo>
                  <a:cubicBezTo>
                    <a:pt x="1004791" y="3657784"/>
                    <a:pt x="1009514" y="3655422"/>
                    <a:pt x="1016598" y="3650699"/>
                  </a:cubicBezTo>
                  <a:cubicBezTo>
                    <a:pt x="1018959" y="3645976"/>
                    <a:pt x="1021321" y="3638892"/>
                    <a:pt x="1021321" y="3634169"/>
                  </a:cubicBezTo>
                  <a:cubicBezTo>
                    <a:pt x="1021321" y="3638892"/>
                    <a:pt x="1018959" y="3645976"/>
                    <a:pt x="1016598" y="3650699"/>
                  </a:cubicBezTo>
                  <a:cubicBezTo>
                    <a:pt x="1009514" y="3643615"/>
                    <a:pt x="1004791" y="3636531"/>
                    <a:pt x="1007152" y="3627085"/>
                  </a:cubicBezTo>
                  <a:cubicBezTo>
                    <a:pt x="1007152" y="3634169"/>
                    <a:pt x="1009514" y="3643615"/>
                    <a:pt x="1016598" y="3650699"/>
                  </a:cubicBezTo>
                  <a:cubicBezTo>
                    <a:pt x="1009514" y="3655422"/>
                    <a:pt x="1004791" y="3660145"/>
                    <a:pt x="1000068" y="3662506"/>
                  </a:cubicBezTo>
                  <a:close/>
                  <a:moveTo>
                    <a:pt x="985899" y="3662506"/>
                  </a:moveTo>
                  <a:cubicBezTo>
                    <a:pt x="985899" y="3664868"/>
                    <a:pt x="988261" y="3669591"/>
                    <a:pt x="988261" y="3671952"/>
                  </a:cubicBezTo>
                  <a:cubicBezTo>
                    <a:pt x="988261" y="3669591"/>
                    <a:pt x="988261" y="3667229"/>
                    <a:pt x="985899" y="3662506"/>
                  </a:cubicBezTo>
                  <a:lnTo>
                    <a:pt x="985899" y="3662506"/>
                  </a:lnTo>
                  <a:close/>
                  <a:moveTo>
                    <a:pt x="976454" y="3771133"/>
                  </a:moveTo>
                  <a:cubicBezTo>
                    <a:pt x="976454" y="3768771"/>
                    <a:pt x="976454" y="3766409"/>
                    <a:pt x="976454" y="3764048"/>
                  </a:cubicBezTo>
                  <a:cubicBezTo>
                    <a:pt x="978815" y="3756964"/>
                    <a:pt x="983538" y="3747518"/>
                    <a:pt x="985899" y="3740434"/>
                  </a:cubicBezTo>
                  <a:cubicBezTo>
                    <a:pt x="1000068" y="3745157"/>
                    <a:pt x="1009514" y="3742795"/>
                    <a:pt x="1009514" y="3728627"/>
                  </a:cubicBezTo>
                  <a:cubicBezTo>
                    <a:pt x="1009514" y="3723904"/>
                    <a:pt x="1009514" y="3716820"/>
                    <a:pt x="1009514" y="3712097"/>
                  </a:cubicBezTo>
                  <a:cubicBezTo>
                    <a:pt x="1009514" y="3716820"/>
                    <a:pt x="1009514" y="3723904"/>
                    <a:pt x="1009514" y="3728627"/>
                  </a:cubicBezTo>
                  <a:cubicBezTo>
                    <a:pt x="1009514" y="3742795"/>
                    <a:pt x="1000068" y="3745157"/>
                    <a:pt x="985899" y="3740434"/>
                  </a:cubicBezTo>
                  <a:cubicBezTo>
                    <a:pt x="983538" y="3733350"/>
                    <a:pt x="981176" y="3726265"/>
                    <a:pt x="981176" y="3721542"/>
                  </a:cubicBezTo>
                  <a:cubicBezTo>
                    <a:pt x="981176" y="3728627"/>
                    <a:pt x="983538" y="3735711"/>
                    <a:pt x="985899" y="3740434"/>
                  </a:cubicBezTo>
                  <a:cubicBezTo>
                    <a:pt x="983538" y="3747518"/>
                    <a:pt x="978815" y="3756964"/>
                    <a:pt x="976454" y="3764048"/>
                  </a:cubicBezTo>
                  <a:cubicBezTo>
                    <a:pt x="978815" y="3766409"/>
                    <a:pt x="976454" y="3768771"/>
                    <a:pt x="976454" y="3771133"/>
                  </a:cubicBezTo>
                  <a:close/>
                  <a:moveTo>
                    <a:pt x="1007152" y="4099372"/>
                  </a:moveTo>
                  <a:cubicBezTo>
                    <a:pt x="1009514" y="4097010"/>
                    <a:pt x="1011875" y="4094649"/>
                    <a:pt x="1014237" y="4089926"/>
                  </a:cubicBezTo>
                  <a:cubicBezTo>
                    <a:pt x="1018959" y="4085203"/>
                    <a:pt x="1021321" y="4082842"/>
                    <a:pt x="1023682" y="4078119"/>
                  </a:cubicBezTo>
                  <a:cubicBezTo>
                    <a:pt x="1021321" y="4082842"/>
                    <a:pt x="1018959" y="4085203"/>
                    <a:pt x="1014237" y="4089926"/>
                  </a:cubicBezTo>
                  <a:cubicBezTo>
                    <a:pt x="1011875" y="4092288"/>
                    <a:pt x="1009514" y="4097010"/>
                    <a:pt x="1007152" y="4099372"/>
                  </a:cubicBezTo>
                  <a:close/>
                  <a:moveTo>
                    <a:pt x="1009514" y="3962409"/>
                  </a:moveTo>
                  <a:cubicBezTo>
                    <a:pt x="1009514" y="3960047"/>
                    <a:pt x="1009514" y="3960047"/>
                    <a:pt x="1009514" y="3962409"/>
                  </a:cubicBezTo>
                  <a:cubicBezTo>
                    <a:pt x="1009514" y="3960047"/>
                    <a:pt x="1009514" y="3960047"/>
                    <a:pt x="1009514" y="3962409"/>
                  </a:cubicBezTo>
                  <a:lnTo>
                    <a:pt x="1009514" y="3962409"/>
                  </a:lnTo>
                  <a:close/>
                  <a:moveTo>
                    <a:pt x="907972" y="3943517"/>
                  </a:moveTo>
                  <a:cubicBezTo>
                    <a:pt x="926864" y="3922264"/>
                    <a:pt x="931586" y="3896288"/>
                    <a:pt x="936309" y="3867951"/>
                  </a:cubicBezTo>
                  <a:cubicBezTo>
                    <a:pt x="936309" y="3867951"/>
                    <a:pt x="936309" y="3867951"/>
                    <a:pt x="936309" y="3867951"/>
                  </a:cubicBezTo>
                  <a:lnTo>
                    <a:pt x="936309" y="3867951"/>
                  </a:lnTo>
                  <a:cubicBezTo>
                    <a:pt x="941032" y="3853783"/>
                    <a:pt x="948116" y="3841976"/>
                    <a:pt x="952839" y="3827807"/>
                  </a:cubicBezTo>
                  <a:cubicBezTo>
                    <a:pt x="967008" y="3825445"/>
                    <a:pt x="981176" y="3818361"/>
                    <a:pt x="995345" y="3813638"/>
                  </a:cubicBezTo>
                  <a:cubicBezTo>
                    <a:pt x="1004791" y="3811277"/>
                    <a:pt x="1007152" y="3806554"/>
                    <a:pt x="1007152" y="3801831"/>
                  </a:cubicBezTo>
                  <a:cubicBezTo>
                    <a:pt x="1007152" y="3806554"/>
                    <a:pt x="1004791" y="3811277"/>
                    <a:pt x="995345" y="3813638"/>
                  </a:cubicBezTo>
                  <a:cubicBezTo>
                    <a:pt x="981176" y="3818361"/>
                    <a:pt x="967008" y="3825445"/>
                    <a:pt x="952839" y="3827807"/>
                  </a:cubicBezTo>
                  <a:cubicBezTo>
                    <a:pt x="950478" y="3818361"/>
                    <a:pt x="948116" y="3811277"/>
                    <a:pt x="948116" y="3801831"/>
                  </a:cubicBezTo>
                  <a:cubicBezTo>
                    <a:pt x="948116" y="3808915"/>
                    <a:pt x="948116" y="3818361"/>
                    <a:pt x="952839" y="3827807"/>
                  </a:cubicBezTo>
                  <a:cubicBezTo>
                    <a:pt x="948116" y="3841976"/>
                    <a:pt x="941032" y="3853783"/>
                    <a:pt x="936309" y="3867951"/>
                  </a:cubicBezTo>
                  <a:cubicBezTo>
                    <a:pt x="931586" y="3896288"/>
                    <a:pt x="924502" y="3922264"/>
                    <a:pt x="907972" y="3943517"/>
                  </a:cubicBezTo>
                  <a:close/>
                  <a:moveTo>
                    <a:pt x="974092" y="3903373"/>
                  </a:moveTo>
                  <a:lnTo>
                    <a:pt x="974092" y="3903373"/>
                  </a:lnTo>
                  <a:cubicBezTo>
                    <a:pt x="971731" y="3910457"/>
                    <a:pt x="969369" y="3915180"/>
                    <a:pt x="964646" y="3922264"/>
                  </a:cubicBezTo>
                  <a:cubicBezTo>
                    <a:pt x="969369" y="3917542"/>
                    <a:pt x="971731" y="3910457"/>
                    <a:pt x="974092" y="3903373"/>
                  </a:cubicBezTo>
                  <a:cubicBezTo>
                    <a:pt x="976454" y="3903373"/>
                    <a:pt x="978815" y="3903373"/>
                    <a:pt x="978815" y="3903373"/>
                  </a:cubicBezTo>
                  <a:cubicBezTo>
                    <a:pt x="978815" y="3903373"/>
                    <a:pt x="976454" y="3903373"/>
                    <a:pt x="974092" y="3903373"/>
                  </a:cubicBezTo>
                  <a:close/>
                  <a:moveTo>
                    <a:pt x="959923" y="3934072"/>
                  </a:moveTo>
                  <a:lnTo>
                    <a:pt x="959923" y="3934072"/>
                  </a:lnTo>
                  <a:lnTo>
                    <a:pt x="959923" y="3934072"/>
                  </a:lnTo>
                  <a:cubicBezTo>
                    <a:pt x="938671" y="3943517"/>
                    <a:pt x="926864" y="3960047"/>
                    <a:pt x="917418" y="3976577"/>
                  </a:cubicBezTo>
                  <a:cubicBezTo>
                    <a:pt x="926864" y="3960047"/>
                    <a:pt x="941032" y="3945879"/>
                    <a:pt x="959923" y="3934072"/>
                  </a:cubicBezTo>
                  <a:close/>
                  <a:moveTo>
                    <a:pt x="948116" y="4011999"/>
                  </a:moveTo>
                  <a:cubicBezTo>
                    <a:pt x="948116" y="4014360"/>
                    <a:pt x="950478" y="4016722"/>
                    <a:pt x="950478" y="4019083"/>
                  </a:cubicBezTo>
                  <a:cubicBezTo>
                    <a:pt x="950478" y="4019083"/>
                    <a:pt x="950478" y="4019083"/>
                    <a:pt x="950478" y="4019083"/>
                  </a:cubicBezTo>
                  <a:cubicBezTo>
                    <a:pt x="950478" y="4016722"/>
                    <a:pt x="948116" y="4014360"/>
                    <a:pt x="948116" y="4011999"/>
                  </a:cubicBezTo>
                  <a:close/>
                  <a:moveTo>
                    <a:pt x="936309" y="4082842"/>
                  </a:moveTo>
                  <a:cubicBezTo>
                    <a:pt x="938671" y="4087565"/>
                    <a:pt x="941032" y="4089926"/>
                    <a:pt x="945755" y="4094649"/>
                  </a:cubicBezTo>
                  <a:cubicBezTo>
                    <a:pt x="952839" y="4101734"/>
                    <a:pt x="959923" y="4111179"/>
                    <a:pt x="964646" y="4118264"/>
                  </a:cubicBezTo>
                  <a:cubicBezTo>
                    <a:pt x="959923" y="4108818"/>
                    <a:pt x="952839" y="4101734"/>
                    <a:pt x="945755" y="4094649"/>
                  </a:cubicBezTo>
                  <a:cubicBezTo>
                    <a:pt x="941032" y="4089926"/>
                    <a:pt x="938671" y="4085203"/>
                    <a:pt x="936309" y="4082842"/>
                  </a:cubicBezTo>
                  <a:close/>
                  <a:moveTo>
                    <a:pt x="898526" y="4028529"/>
                  </a:moveTo>
                  <a:cubicBezTo>
                    <a:pt x="896165" y="4033252"/>
                    <a:pt x="893803" y="4037975"/>
                    <a:pt x="891442" y="4045059"/>
                  </a:cubicBezTo>
                  <a:lnTo>
                    <a:pt x="891442" y="4045059"/>
                  </a:lnTo>
                  <a:cubicBezTo>
                    <a:pt x="893803" y="4040336"/>
                    <a:pt x="896165" y="4035613"/>
                    <a:pt x="898526" y="4028529"/>
                  </a:cubicBezTo>
                  <a:cubicBezTo>
                    <a:pt x="900888" y="4021445"/>
                    <a:pt x="903249" y="4011999"/>
                    <a:pt x="905611" y="4004915"/>
                  </a:cubicBezTo>
                  <a:cubicBezTo>
                    <a:pt x="903249" y="4014360"/>
                    <a:pt x="900888" y="4021445"/>
                    <a:pt x="898526" y="4028529"/>
                  </a:cubicBezTo>
                  <a:cubicBezTo>
                    <a:pt x="879635" y="4019083"/>
                    <a:pt x="874912" y="4007276"/>
                    <a:pt x="881996" y="3990746"/>
                  </a:cubicBezTo>
                  <a:cubicBezTo>
                    <a:pt x="886719" y="3981300"/>
                    <a:pt x="889080" y="3971855"/>
                    <a:pt x="891442" y="3964770"/>
                  </a:cubicBezTo>
                  <a:cubicBezTo>
                    <a:pt x="886719" y="3974216"/>
                    <a:pt x="884358" y="3983662"/>
                    <a:pt x="881996" y="3990746"/>
                  </a:cubicBezTo>
                  <a:cubicBezTo>
                    <a:pt x="877273" y="4007276"/>
                    <a:pt x="881996" y="4021445"/>
                    <a:pt x="898526" y="4028529"/>
                  </a:cubicBezTo>
                  <a:close/>
                  <a:moveTo>
                    <a:pt x="877273" y="4056866"/>
                  </a:moveTo>
                  <a:cubicBezTo>
                    <a:pt x="877273" y="4061589"/>
                    <a:pt x="879635" y="4068673"/>
                    <a:pt x="884358" y="4075758"/>
                  </a:cubicBezTo>
                  <a:cubicBezTo>
                    <a:pt x="891442" y="4085203"/>
                    <a:pt x="900888" y="4094649"/>
                    <a:pt x="912695" y="4101734"/>
                  </a:cubicBezTo>
                  <a:cubicBezTo>
                    <a:pt x="900888" y="4139516"/>
                    <a:pt x="912695" y="4163131"/>
                    <a:pt x="952839" y="4184384"/>
                  </a:cubicBezTo>
                  <a:cubicBezTo>
                    <a:pt x="955201" y="4193829"/>
                    <a:pt x="957562" y="4205637"/>
                    <a:pt x="962285" y="4215082"/>
                  </a:cubicBezTo>
                  <a:lnTo>
                    <a:pt x="962285" y="4215082"/>
                  </a:lnTo>
                  <a:cubicBezTo>
                    <a:pt x="959923" y="4205637"/>
                    <a:pt x="957562" y="4193829"/>
                    <a:pt x="952839" y="4184384"/>
                  </a:cubicBezTo>
                  <a:cubicBezTo>
                    <a:pt x="952839" y="4184384"/>
                    <a:pt x="952839" y="4184384"/>
                    <a:pt x="952839" y="4184384"/>
                  </a:cubicBezTo>
                  <a:cubicBezTo>
                    <a:pt x="912695" y="4163131"/>
                    <a:pt x="903249" y="4139516"/>
                    <a:pt x="912695" y="4101734"/>
                  </a:cubicBezTo>
                  <a:lnTo>
                    <a:pt x="912695" y="4101734"/>
                  </a:lnTo>
                  <a:cubicBezTo>
                    <a:pt x="900888" y="4097010"/>
                    <a:pt x="891442" y="4087565"/>
                    <a:pt x="884358" y="4075758"/>
                  </a:cubicBezTo>
                  <a:cubicBezTo>
                    <a:pt x="879635" y="4068673"/>
                    <a:pt x="877273" y="4061589"/>
                    <a:pt x="877273" y="4056866"/>
                  </a:cubicBezTo>
                  <a:close/>
                  <a:moveTo>
                    <a:pt x="941032" y="4252865"/>
                  </a:moveTo>
                  <a:cubicBezTo>
                    <a:pt x="941032" y="4252865"/>
                    <a:pt x="941032" y="4252865"/>
                    <a:pt x="941032" y="4252865"/>
                  </a:cubicBezTo>
                  <a:cubicBezTo>
                    <a:pt x="941032" y="4259950"/>
                    <a:pt x="941032" y="4264673"/>
                    <a:pt x="941032" y="4269395"/>
                  </a:cubicBezTo>
                  <a:cubicBezTo>
                    <a:pt x="941032" y="4264673"/>
                    <a:pt x="941032" y="4259950"/>
                    <a:pt x="941032" y="4252865"/>
                  </a:cubicBezTo>
                  <a:close/>
                  <a:moveTo>
                    <a:pt x="872550" y="4285925"/>
                  </a:moveTo>
                  <a:cubicBezTo>
                    <a:pt x="872550" y="4288287"/>
                    <a:pt x="872550" y="4293010"/>
                    <a:pt x="872550" y="4295371"/>
                  </a:cubicBezTo>
                  <a:lnTo>
                    <a:pt x="872550" y="4295371"/>
                  </a:lnTo>
                  <a:cubicBezTo>
                    <a:pt x="872550" y="4295371"/>
                    <a:pt x="872550" y="4295371"/>
                    <a:pt x="872550" y="4295371"/>
                  </a:cubicBezTo>
                  <a:lnTo>
                    <a:pt x="872550" y="4295371"/>
                  </a:lnTo>
                  <a:lnTo>
                    <a:pt x="872550" y="4295371"/>
                  </a:lnTo>
                  <a:cubicBezTo>
                    <a:pt x="872550" y="4293010"/>
                    <a:pt x="872550" y="4288287"/>
                    <a:pt x="872550" y="4285925"/>
                  </a:cubicBezTo>
                  <a:close/>
                  <a:moveTo>
                    <a:pt x="938671" y="4387467"/>
                  </a:moveTo>
                  <a:cubicBezTo>
                    <a:pt x="938671" y="4387467"/>
                    <a:pt x="938671" y="4387467"/>
                    <a:pt x="938671" y="4387467"/>
                  </a:cubicBezTo>
                  <a:cubicBezTo>
                    <a:pt x="933948" y="4387467"/>
                    <a:pt x="931586" y="4389829"/>
                    <a:pt x="929225" y="4389829"/>
                  </a:cubicBezTo>
                  <a:cubicBezTo>
                    <a:pt x="931586" y="4389829"/>
                    <a:pt x="936309" y="4387467"/>
                    <a:pt x="938671" y="4387467"/>
                  </a:cubicBezTo>
                  <a:close/>
                  <a:moveTo>
                    <a:pt x="967008" y="4401636"/>
                  </a:moveTo>
                  <a:cubicBezTo>
                    <a:pt x="967008" y="4401636"/>
                    <a:pt x="967008" y="4401636"/>
                    <a:pt x="967008" y="4401636"/>
                  </a:cubicBezTo>
                  <a:cubicBezTo>
                    <a:pt x="969369" y="4366214"/>
                    <a:pt x="943394" y="4333154"/>
                    <a:pt x="905611" y="4323709"/>
                  </a:cubicBezTo>
                  <a:cubicBezTo>
                    <a:pt x="891442" y="4321347"/>
                    <a:pt x="877273" y="4321347"/>
                    <a:pt x="872550" y="4309540"/>
                  </a:cubicBezTo>
                  <a:cubicBezTo>
                    <a:pt x="877273" y="4318986"/>
                    <a:pt x="891442" y="4318986"/>
                    <a:pt x="905611" y="4323709"/>
                  </a:cubicBezTo>
                  <a:cubicBezTo>
                    <a:pt x="945755" y="4333154"/>
                    <a:pt x="969369" y="4363853"/>
                    <a:pt x="967008" y="4401636"/>
                  </a:cubicBezTo>
                  <a:cubicBezTo>
                    <a:pt x="967008" y="4401636"/>
                    <a:pt x="967008" y="4401636"/>
                    <a:pt x="967008" y="4401636"/>
                  </a:cubicBezTo>
                  <a:close/>
                  <a:moveTo>
                    <a:pt x="1033128" y="4427612"/>
                  </a:moveTo>
                  <a:cubicBezTo>
                    <a:pt x="1021321" y="4420528"/>
                    <a:pt x="1009514" y="4408720"/>
                    <a:pt x="1004791" y="4389829"/>
                  </a:cubicBezTo>
                  <a:cubicBezTo>
                    <a:pt x="1002429" y="4380383"/>
                    <a:pt x="1002429" y="4370937"/>
                    <a:pt x="1002429" y="4361492"/>
                  </a:cubicBezTo>
                  <a:cubicBezTo>
                    <a:pt x="1000068" y="4328431"/>
                    <a:pt x="1002429" y="4295371"/>
                    <a:pt x="969369" y="4269395"/>
                  </a:cubicBezTo>
                  <a:cubicBezTo>
                    <a:pt x="962285" y="4262311"/>
                    <a:pt x="962285" y="4255227"/>
                    <a:pt x="967008" y="4250504"/>
                  </a:cubicBezTo>
                  <a:cubicBezTo>
                    <a:pt x="974092" y="4241058"/>
                    <a:pt x="983538" y="4233974"/>
                    <a:pt x="985899" y="4222167"/>
                  </a:cubicBezTo>
                  <a:cubicBezTo>
                    <a:pt x="985899" y="4222167"/>
                    <a:pt x="985899" y="4222167"/>
                    <a:pt x="985899" y="4222167"/>
                  </a:cubicBezTo>
                  <a:cubicBezTo>
                    <a:pt x="981176" y="4233974"/>
                    <a:pt x="974092" y="4241058"/>
                    <a:pt x="967008" y="4250504"/>
                  </a:cubicBezTo>
                  <a:cubicBezTo>
                    <a:pt x="962285" y="4255227"/>
                    <a:pt x="962285" y="4264673"/>
                    <a:pt x="969369" y="4269395"/>
                  </a:cubicBezTo>
                  <a:cubicBezTo>
                    <a:pt x="1002429" y="4295371"/>
                    <a:pt x="1000068" y="4328431"/>
                    <a:pt x="1002429" y="4361492"/>
                  </a:cubicBezTo>
                  <a:cubicBezTo>
                    <a:pt x="1002429" y="4370937"/>
                    <a:pt x="1002429" y="4380383"/>
                    <a:pt x="1004791" y="4389829"/>
                  </a:cubicBezTo>
                  <a:cubicBezTo>
                    <a:pt x="1009514" y="4408720"/>
                    <a:pt x="1021321" y="4420528"/>
                    <a:pt x="1033128" y="4427612"/>
                  </a:cubicBezTo>
                  <a:close/>
                  <a:moveTo>
                    <a:pt x="1042574" y="4326070"/>
                  </a:moveTo>
                  <a:cubicBezTo>
                    <a:pt x="1042574" y="4326070"/>
                    <a:pt x="1040212" y="4323709"/>
                    <a:pt x="1040212" y="4323709"/>
                  </a:cubicBezTo>
                  <a:cubicBezTo>
                    <a:pt x="1037851" y="4321347"/>
                    <a:pt x="1037851" y="4321347"/>
                    <a:pt x="1035490" y="4318986"/>
                  </a:cubicBezTo>
                  <a:cubicBezTo>
                    <a:pt x="1037851" y="4321347"/>
                    <a:pt x="1037851" y="4321347"/>
                    <a:pt x="1040212" y="4323709"/>
                  </a:cubicBezTo>
                  <a:cubicBezTo>
                    <a:pt x="1042574" y="4323709"/>
                    <a:pt x="1042574" y="4323709"/>
                    <a:pt x="1042574" y="4326070"/>
                  </a:cubicBezTo>
                  <a:close/>
                  <a:moveTo>
                    <a:pt x="1085080" y="4467756"/>
                  </a:moveTo>
                  <a:cubicBezTo>
                    <a:pt x="1080357" y="4463033"/>
                    <a:pt x="1080357" y="4455949"/>
                    <a:pt x="1077995" y="4448865"/>
                  </a:cubicBezTo>
                  <a:lnTo>
                    <a:pt x="1077995" y="4448865"/>
                  </a:lnTo>
                  <a:cubicBezTo>
                    <a:pt x="1077995" y="4448865"/>
                    <a:pt x="1077995" y="4448865"/>
                    <a:pt x="1077995" y="4448865"/>
                  </a:cubicBezTo>
                  <a:lnTo>
                    <a:pt x="1077995" y="4448865"/>
                  </a:lnTo>
                  <a:cubicBezTo>
                    <a:pt x="1077995" y="4455949"/>
                    <a:pt x="1077995" y="4463033"/>
                    <a:pt x="1085080" y="4467756"/>
                  </a:cubicBezTo>
                  <a:close/>
                  <a:moveTo>
                    <a:pt x="1099248" y="3995469"/>
                  </a:moveTo>
                  <a:cubicBezTo>
                    <a:pt x="1101610" y="4002553"/>
                    <a:pt x="1101610" y="4009637"/>
                    <a:pt x="1092164" y="4011999"/>
                  </a:cubicBezTo>
                  <a:cubicBezTo>
                    <a:pt x="1080357" y="4016722"/>
                    <a:pt x="1068550" y="4009637"/>
                    <a:pt x="1063827" y="4000192"/>
                  </a:cubicBezTo>
                  <a:cubicBezTo>
                    <a:pt x="1052020" y="3981300"/>
                    <a:pt x="1033128" y="3974216"/>
                    <a:pt x="1011875" y="3964770"/>
                  </a:cubicBezTo>
                  <a:cubicBezTo>
                    <a:pt x="1011875" y="3964770"/>
                    <a:pt x="1011875" y="3964770"/>
                    <a:pt x="1011875" y="3964770"/>
                  </a:cubicBezTo>
                  <a:cubicBezTo>
                    <a:pt x="1030767" y="3971855"/>
                    <a:pt x="1052020" y="3978939"/>
                    <a:pt x="1063827" y="4000192"/>
                  </a:cubicBezTo>
                  <a:cubicBezTo>
                    <a:pt x="1068550" y="4009637"/>
                    <a:pt x="1082718" y="4016722"/>
                    <a:pt x="1092164" y="4011999"/>
                  </a:cubicBezTo>
                  <a:cubicBezTo>
                    <a:pt x="1099248" y="4009637"/>
                    <a:pt x="1099248" y="4002553"/>
                    <a:pt x="1099248" y="3995469"/>
                  </a:cubicBezTo>
                  <a:close/>
                  <a:moveTo>
                    <a:pt x="1113417" y="4089926"/>
                  </a:moveTo>
                  <a:cubicBezTo>
                    <a:pt x="1127586" y="4106456"/>
                    <a:pt x="1144116" y="4120625"/>
                    <a:pt x="1129947" y="4137155"/>
                  </a:cubicBezTo>
                  <a:cubicBezTo>
                    <a:pt x="1144116" y="4120625"/>
                    <a:pt x="1127586" y="4106456"/>
                    <a:pt x="1113417" y="4089926"/>
                  </a:cubicBezTo>
                  <a:cubicBezTo>
                    <a:pt x="1101610" y="4075758"/>
                    <a:pt x="1099248" y="4063951"/>
                    <a:pt x="1106333" y="4056866"/>
                  </a:cubicBezTo>
                  <a:cubicBezTo>
                    <a:pt x="1099248" y="4066312"/>
                    <a:pt x="1101610" y="4075758"/>
                    <a:pt x="1113417" y="4089926"/>
                  </a:cubicBezTo>
                  <a:close/>
                  <a:moveTo>
                    <a:pt x="1125224" y="4229251"/>
                  </a:moveTo>
                  <a:cubicBezTo>
                    <a:pt x="1122863" y="4236335"/>
                    <a:pt x="1125224" y="4241058"/>
                    <a:pt x="1129947" y="4245781"/>
                  </a:cubicBezTo>
                  <a:cubicBezTo>
                    <a:pt x="1125224" y="4241058"/>
                    <a:pt x="1125224" y="4236335"/>
                    <a:pt x="1125224" y="4229251"/>
                  </a:cubicBezTo>
                  <a:cubicBezTo>
                    <a:pt x="1129947" y="4205637"/>
                    <a:pt x="1125224" y="4184384"/>
                    <a:pt x="1120501" y="4160770"/>
                  </a:cubicBezTo>
                  <a:cubicBezTo>
                    <a:pt x="1120501" y="4156046"/>
                    <a:pt x="1115778" y="4146601"/>
                    <a:pt x="1120501" y="4144239"/>
                  </a:cubicBezTo>
                  <a:lnTo>
                    <a:pt x="1120501" y="4144239"/>
                  </a:lnTo>
                  <a:cubicBezTo>
                    <a:pt x="1115778" y="4146601"/>
                    <a:pt x="1120501" y="4156046"/>
                    <a:pt x="1120501" y="4160770"/>
                  </a:cubicBezTo>
                  <a:cubicBezTo>
                    <a:pt x="1127586" y="4184384"/>
                    <a:pt x="1132308" y="4205637"/>
                    <a:pt x="1125224" y="4229251"/>
                  </a:cubicBezTo>
                  <a:close/>
                  <a:moveTo>
                    <a:pt x="1122863" y="4300094"/>
                  </a:moveTo>
                  <a:cubicBezTo>
                    <a:pt x="1122863" y="4300094"/>
                    <a:pt x="1122863" y="4300094"/>
                    <a:pt x="1122863" y="4300094"/>
                  </a:cubicBezTo>
                  <a:cubicBezTo>
                    <a:pt x="1120501" y="4302456"/>
                    <a:pt x="1118140" y="4304817"/>
                    <a:pt x="1118140" y="4307179"/>
                  </a:cubicBezTo>
                  <a:cubicBezTo>
                    <a:pt x="1118140" y="4304817"/>
                    <a:pt x="1120501" y="4302456"/>
                    <a:pt x="1122863" y="4300094"/>
                  </a:cubicBezTo>
                  <a:close/>
                  <a:moveTo>
                    <a:pt x="1115778" y="4368576"/>
                  </a:moveTo>
                  <a:cubicBezTo>
                    <a:pt x="1115778" y="4366214"/>
                    <a:pt x="1118140" y="4363853"/>
                    <a:pt x="1120501" y="4361492"/>
                  </a:cubicBezTo>
                  <a:cubicBezTo>
                    <a:pt x="1120501" y="4361492"/>
                    <a:pt x="1120501" y="4361492"/>
                    <a:pt x="1120501" y="4361492"/>
                  </a:cubicBezTo>
                  <a:cubicBezTo>
                    <a:pt x="1118140" y="4363853"/>
                    <a:pt x="1115778" y="4366214"/>
                    <a:pt x="1115778" y="4368576"/>
                  </a:cubicBezTo>
                  <a:close/>
                  <a:moveTo>
                    <a:pt x="1160646" y="4517346"/>
                  </a:moveTo>
                  <a:cubicBezTo>
                    <a:pt x="1146477" y="4505539"/>
                    <a:pt x="1132308" y="4491371"/>
                    <a:pt x="1115778" y="4484286"/>
                  </a:cubicBezTo>
                  <a:cubicBezTo>
                    <a:pt x="1115778" y="4481925"/>
                    <a:pt x="1113417" y="4479563"/>
                    <a:pt x="1113417" y="4477202"/>
                  </a:cubicBezTo>
                  <a:cubicBezTo>
                    <a:pt x="1115778" y="4479563"/>
                    <a:pt x="1115778" y="4481925"/>
                    <a:pt x="1115778" y="4484286"/>
                  </a:cubicBezTo>
                  <a:cubicBezTo>
                    <a:pt x="1118140" y="4489009"/>
                    <a:pt x="1120501" y="4493732"/>
                    <a:pt x="1122863" y="4498455"/>
                  </a:cubicBezTo>
                  <a:cubicBezTo>
                    <a:pt x="1120501" y="4493732"/>
                    <a:pt x="1118140" y="4489009"/>
                    <a:pt x="1115778" y="4484286"/>
                  </a:cubicBezTo>
                  <a:cubicBezTo>
                    <a:pt x="1132308" y="4491371"/>
                    <a:pt x="1146477" y="4503178"/>
                    <a:pt x="1160646" y="4517346"/>
                  </a:cubicBezTo>
                  <a:close/>
                  <a:moveTo>
                    <a:pt x="1186621" y="4399274"/>
                  </a:moveTo>
                  <a:cubicBezTo>
                    <a:pt x="1198429" y="4411082"/>
                    <a:pt x="1212597" y="4425250"/>
                    <a:pt x="1219681" y="4439419"/>
                  </a:cubicBezTo>
                  <a:cubicBezTo>
                    <a:pt x="1233850" y="4470117"/>
                    <a:pt x="1259826" y="4491371"/>
                    <a:pt x="1288163" y="4507901"/>
                  </a:cubicBezTo>
                  <a:cubicBezTo>
                    <a:pt x="1290524" y="4514985"/>
                    <a:pt x="1295247" y="4519708"/>
                    <a:pt x="1302332" y="4524431"/>
                  </a:cubicBezTo>
                  <a:cubicBezTo>
                    <a:pt x="1304693" y="4533876"/>
                    <a:pt x="1314139" y="4538599"/>
                    <a:pt x="1323585" y="4538599"/>
                  </a:cubicBezTo>
                  <a:cubicBezTo>
                    <a:pt x="1340115" y="4538599"/>
                    <a:pt x="1354283" y="4536238"/>
                    <a:pt x="1370813" y="4531515"/>
                  </a:cubicBezTo>
                  <a:cubicBezTo>
                    <a:pt x="1356645" y="4536238"/>
                    <a:pt x="1340115" y="4538599"/>
                    <a:pt x="1323585" y="4538599"/>
                  </a:cubicBezTo>
                  <a:cubicBezTo>
                    <a:pt x="1311777" y="4538599"/>
                    <a:pt x="1304693" y="4533876"/>
                    <a:pt x="1302332" y="4524431"/>
                  </a:cubicBezTo>
                  <a:cubicBezTo>
                    <a:pt x="1307055" y="4522069"/>
                    <a:pt x="1311777" y="4517346"/>
                    <a:pt x="1318862" y="4514985"/>
                  </a:cubicBezTo>
                  <a:cubicBezTo>
                    <a:pt x="1351922" y="4507901"/>
                    <a:pt x="1370813" y="4493732"/>
                    <a:pt x="1375536" y="4467756"/>
                  </a:cubicBezTo>
                  <a:cubicBezTo>
                    <a:pt x="1370813" y="4493732"/>
                    <a:pt x="1351922" y="4507901"/>
                    <a:pt x="1318862" y="4514985"/>
                  </a:cubicBezTo>
                  <a:cubicBezTo>
                    <a:pt x="1314139" y="4517346"/>
                    <a:pt x="1309416" y="4519708"/>
                    <a:pt x="1302332" y="4524431"/>
                  </a:cubicBezTo>
                  <a:cubicBezTo>
                    <a:pt x="1295247" y="4522069"/>
                    <a:pt x="1288163" y="4517346"/>
                    <a:pt x="1288163" y="4507901"/>
                  </a:cubicBezTo>
                  <a:lnTo>
                    <a:pt x="1288163" y="4507901"/>
                  </a:lnTo>
                  <a:cubicBezTo>
                    <a:pt x="1288163" y="4507901"/>
                    <a:pt x="1288163" y="4505539"/>
                    <a:pt x="1288163" y="4505539"/>
                  </a:cubicBezTo>
                  <a:cubicBezTo>
                    <a:pt x="1290524" y="4498455"/>
                    <a:pt x="1295247" y="4491371"/>
                    <a:pt x="1285802" y="4484286"/>
                  </a:cubicBezTo>
                  <a:cubicBezTo>
                    <a:pt x="1295247" y="4491371"/>
                    <a:pt x="1290524" y="4498455"/>
                    <a:pt x="1288163" y="4505539"/>
                  </a:cubicBezTo>
                  <a:cubicBezTo>
                    <a:pt x="1288163" y="4505539"/>
                    <a:pt x="1288163" y="4507901"/>
                    <a:pt x="1288163" y="4507901"/>
                  </a:cubicBezTo>
                  <a:lnTo>
                    <a:pt x="1288163" y="4507901"/>
                  </a:lnTo>
                  <a:cubicBezTo>
                    <a:pt x="1259826" y="4489009"/>
                    <a:pt x="1233850" y="4470117"/>
                    <a:pt x="1219681" y="4439419"/>
                  </a:cubicBezTo>
                  <a:cubicBezTo>
                    <a:pt x="1212597" y="4425250"/>
                    <a:pt x="1198429" y="4413443"/>
                    <a:pt x="1186621" y="4399274"/>
                  </a:cubicBezTo>
                  <a:cubicBezTo>
                    <a:pt x="1163007" y="4375660"/>
                    <a:pt x="1146477" y="4349684"/>
                    <a:pt x="1163007" y="4321347"/>
                  </a:cubicBezTo>
                  <a:cubicBezTo>
                    <a:pt x="1172453" y="4304817"/>
                    <a:pt x="1163007" y="4288287"/>
                    <a:pt x="1163007" y="4269395"/>
                  </a:cubicBezTo>
                  <a:cubicBezTo>
                    <a:pt x="1153561" y="4267034"/>
                    <a:pt x="1148838" y="4259950"/>
                    <a:pt x="1141754" y="4252865"/>
                  </a:cubicBezTo>
                  <a:cubicBezTo>
                    <a:pt x="1148838" y="4259950"/>
                    <a:pt x="1153561" y="4264673"/>
                    <a:pt x="1163007" y="4269395"/>
                  </a:cubicBezTo>
                  <a:cubicBezTo>
                    <a:pt x="1163007" y="4285925"/>
                    <a:pt x="1170091" y="4304817"/>
                    <a:pt x="1163007" y="4321347"/>
                  </a:cubicBezTo>
                  <a:cubicBezTo>
                    <a:pt x="1146477" y="4352046"/>
                    <a:pt x="1163007" y="4378022"/>
                    <a:pt x="1186621" y="4399274"/>
                  </a:cubicBezTo>
                  <a:close/>
                  <a:moveTo>
                    <a:pt x="1205513" y="4574021"/>
                  </a:moveTo>
                  <a:cubicBezTo>
                    <a:pt x="1207874" y="4564575"/>
                    <a:pt x="1207874" y="4557491"/>
                    <a:pt x="1200790" y="4550406"/>
                  </a:cubicBezTo>
                  <a:cubicBezTo>
                    <a:pt x="1196067" y="4548045"/>
                    <a:pt x="1191344" y="4543322"/>
                    <a:pt x="1186621" y="4538599"/>
                  </a:cubicBezTo>
                  <a:cubicBezTo>
                    <a:pt x="1191344" y="4543322"/>
                    <a:pt x="1196067" y="4545683"/>
                    <a:pt x="1200790" y="4550406"/>
                  </a:cubicBezTo>
                  <a:cubicBezTo>
                    <a:pt x="1207874" y="4557491"/>
                    <a:pt x="1207874" y="4566936"/>
                    <a:pt x="1205513" y="4574021"/>
                  </a:cubicBezTo>
                  <a:close/>
                  <a:moveTo>
                    <a:pt x="1278717" y="4727514"/>
                  </a:moveTo>
                  <a:lnTo>
                    <a:pt x="1278717" y="4727514"/>
                  </a:lnTo>
                  <a:cubicBezTo>
                    <a:pt x="1278717" y="4727514"/>
                    <a:pt x="1278717" y="4727514"/>
                    <a:pt x="1278717" y="4727514"/>
                  </a:cubicBezTo>
                  <a:lnTo>
                    <a:pt x="1278717" y="4727514"/>
                  </a:lnTo>
                  <a:lnTo>
                    <a:pt x="1278717" y="4727514"/>
                  </a:lnTo>
                  <a:close/>
                  <a:moveTo>
                    <a:pt x="1623487" y="4732237"/>
                  </a:moveTo>
                  <a:cubicBezTo>
                    <a:pt x="1573897" y="4734598"/>
                    <a:pt x="1526668" y="4729875"/>
                    <a:pt x="1479439" y="4718068"/>
                  </a:cubicBezTo>
                  <a:cubicBezTo>
                    <a:pt x="1432211" y="4708623"/>
                    <a:pt x="1384982" y="4699177"/>
                    <a:pt x="1340115" y="4677924"/>
                  </a:cubicBezTo>
                  <a:cubicBezTo>
                    <a:pt x="1318862" y="4668478"/>
                    <a:pt x="1297609" y="4661394"/>
                    <a:pt x="1276356" y="4649587"/>
                  </a:cubicBezTo>
                  <a:cubicBezTo>
                    <a:pt x="1250380" y="4637780"/>
                    <a:pt x="1224404" y="4642502"/>
                    <a:pt x="1200790" y="4640141"/>
                  </a:cubicBezTo>
                  <a:cubicBezTo>
                    <a:pt x="1196067" y="4640141"/>
                    <a:pt x="1191344" y="4642502"/>
                    <a:pt x="1188983" y="4644864"/>
                  </a:cubicBezTo>
                  <a:cubicBezTo>
                    <a:pt x="1191344" y="4640141"/>
                    <a:pt x="1193706" y="4640141"/>
                    <a:pt x="1200790" y="4640141"/>
                  </a:cubicBezTo>
                  <a:cubicBezTo>
                    <a:pt x="1226766" y="4642502"/>
                    <a:pt x="1252742" y="4637780"/>
                    <a:pt x="1276356" y="4649587"/>
                  </a:cubicBezTo>
                  <a:cubicBezTo>
                    <a:pt x="1297609" y="4659032"/>
                    <a:pt x="1318862" y="4666117"/>
                    <a:pt x="1340115" y="4677924"/>
                  </a:cubicBezTo>
                  <a:cubicBezTo>
                    <a:pt x="1384982" y="4699177"/>
                    <a:pt x="1432211" y="4708623"/>
                    <a:pt x="1479439" y="4718068"/>
                  </a:cubicBezTo>
                  <a:cubicBezTo>
                    <a:pt x="1526668" y="4729875"/>
                    <a:pt x="1573897" y="4734598"/>
                    <a:pt x="1623487" y="4732237"/>
                  </a:cubicBezTo>
                  <a:cubicBezTo>
                    <a:pt x="1623487" y="4732237"/>
                    <a:pt x="1623487" y="4732237"/>
                    <a:pt x="1623487" y="4732237"/>
                  </a:cubicBezTo>
                  <a:close/>
                  <a:moveTo>
                    <a:pt x="1668354" y="4701538"/>
                  </a:moveTo>
                  <a:cubicBezTo>
                    <a:pt x="1668354" y="4699177"/>
                    <a:pt x="1665993" y="4699177"/>
                    <a:pt x="1665993" y="4696815"/>
                  </a:cubicBezTo>
                  <a:lnTo>
                    <a:pt x="1665993" y="4696815"/>
                  </a:lnTo>
                  <a:cubicBezTo>
                    <a:pt x="1665993" y="4696815"/>
                    <a:pt x="1665993" y="4696815"/>
                    <a:pt x="1665993" y="4696815"/>
                  </a:cubicBezTo>
                  <a:cubicBezTo>
                    <a:pt x="1668354" y="4699177"/>
                    <a:pt x="1668354" y="4701538"/>
                    <a:pt x="1668354" y="4701538"/>
                  </a:cubicBezTo>
                  <a:close/>
                  <a:moveTo>
                    <a:pt x="1682523" y="4685008"/>
                  </a:move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ubicBezTo>
                    <a:pt x="1665993" y="4682647"/>
                    <a:pt x="1647101" y="4659032"/>
                    <a:pt x="1630571" y="4680285"/>
                  </a:cubicBezTo>
                  <a:cubicBezTo>
                    <a:pt x="1621125" y="4673201"/>
                    <a:pt x="1597511" y="4677924"/>
                    <a:pt x="1597511" y="4661394"/>
                  </a:cubicBezTo>
                  <a:cubicBezTo>
                    <a:pt x="1597511" y="4675562"/>
                    <a:pt x="1621125" y="4670839"/>
                    <a:pt x="1630571" y="4680285"/>
                  </a:cubicBezTo>
                  <a:cubicBezTo>
                    <a:pt x="1647101" y="4659032"/>
                    <a:pt x="1665993" y="4682647"/>
                    <a:pt x="1682523" y="4685008"/>
                  </a:cubicBezTo>
                  <a:cubicBezTo>
                    <a:pt x="1682523" y="4685008"/>
                    <a:pt x="1682523" y="4685008"/>
                    <a:pt x="1682523" y="4685008"/>
                  </a:cubicBezTo>
                  <a:close/>
                  <a:moveTo>
                    <a:pt x="1663631" y="4481925"/>
                  </a:moveTo>
                  <a:cubicBezTo>
                    <a:pt x="1696691" y="4474840"/>
                    <a:pt x="1691969" y="4434696"/>
                    <a:pt x="1720306" y="4420528"/>
                  </a:cubicBezTo>
                  <a:cubicBezTo>
                    <a:pt x="1725029" y="4418166"/>
                    <a:pt x="1722667" y="4411082"/>
                    <a:pt x="1720306" y="4403997"/>
                  </a:cubicBezTo>
                  <a:cubicBezTo>
                    <a:pt x="1713222" y="4392190"/>
                    <a:pt x="1727390" y="4387467"/>
                    <a:pt x="1729752" y="4378022"/>
                  </a:cubicBezTo>
                  <a:cubicBezTo>
                    <a:pt x="1729752" y="4378022"/>
                    <a:pt x="1729752" y="4378022"/>
                    <a:pt x="1729752" y="4378022"/>
                  </a:cubicBezTo>
                  <a:cubicBezTo>
                    <a:pt x="1727390" y="4387467"/>
                    <a:pt x="1713222" y="4392190"/>
                    <a:pt x="1720306" y="4403997"/>
                  </a:cubicBezTo>
                  <a:cubicBezTo>
                    <a:pt x="1722667" y="4408720"/>
                    <a:pt x="1725029" y="4418166"/>
                    <a:pt x="1720306" y="4420528"/>
                  </a:cubicBezTo>
                  <a:cubicBezTo>
                    <a:pt x="1691969" y="4434696"/>
                    <a:pt x="1696691" y="4472479"/>
                    <a:pt x="1663631" y="4481925"/>
                  </a:cubicBezTo>
                  <a:cubicBezTo>
                    <a:pt x="1665993" y="4503178"/>
                    <a:pt x="1675439" y="4517346"/>
                    <a:pt x="1699053" y="4524431"/>
                  </a:cubicBezTo>
                  <a:cubicBezTo>
                    <a:pt x="1699053" y="4524431"/>
                    <a:pt x="1699053" y="4524431"/>
                    <a:pt x="1699053" y="4524431"/>
                  </a:cubicBezTo>
                  <a:cubicBezTo>
                    <a:pt x="1675439" y="4517346"/>
                    <a:pt x="1665993" y="4500816"/>
                    <a:pt x="1663631" y="4481925"/>
                  </a:cubicBezTo>
                  <a:close/>
                  <a:moveTo>
                    <a:pt x="1734474" y="4618888"/>
                  </a:moveTo>
                  <a:cubicBezTo>
                    <a:pt x="1729752" y="4621250"/>
                    <a:pt x="1725029" y="4623611"/>
                    <a:pt x="1720306" y="4625972"/>
                  </a:cubicBezTo>
                  <a:cubicBezTo>
                    <a:pt x="1717944" y="4628334"/>
                    <a:pt x="1715583" y="4628334"/>
                    <a:pt x="1710860" y="4630695"/>
                  </a:cubicBezTo>
                  <a:cubicBezTo>
                    <a:pt x="1713222" y="4628334"/>
                    <a:pt x="1715583" y="4628334"/>
                    <a:pt x="1720306" y="4625972"/>
                  </a:cubicBezTo>
                  <a:cubicBezTo>
                    <a:pt x="1727390" y="4621250"/>
                    <a:pt x="1732113" y="4621250"/>
                    <a:pt x="1734474" y="4618888"/>
                  </a:cubicBezTo>
                  <a:close/>
                  <a:moveTo>
                    <a:pt x="1739197" y="4328431"/>
                  </a:moveTo>
                  <a:cubicBezTo>
                    <a:pt x="1739197" y="4328431"/>
                    <a:pt x="1739197" y="4328431"/>
                    <a:pt x="1739197" y="4328431"/>
                  </a:cubicBezTo>
                  <a:cubicBezTo>
                    <a:pt x="1739197" y="4328431"/>
                    <a:pt x="1736836" y="4330793"/>
                    <a:pt x="1736836" y="4330793"/>
                  </a:cubicBezTo>
                  <a:cubicBezTo>
                    <a:pt x="1736836" y="4330793"/>
                    <a:pt x="1736836" y="4330793"/>
                    <a:pt x="1736836" y="4330793"/>
                  </a:cubicBezTo>
                  <a:cubicBezTo>
                    <a:pt x="1734474" y="4330793"/>
                    <a:pt x="1736836" y="4328431"/>
                    <a:pt x="1739197" y="4328431"/>
                  </a:cubicBezTo>
                  <a:close/>
                  <a:moveTo>
                    <a:pt x="1739197" y="3832530"/>
                  </a:moveTo>
                  <a:cubicBezTo>
                    <a:pt x="1753366" y="3827807"/>
                    <a:pt x="1760450" y="3844337"/>
                    <a:pt x="1769896" y="3853783"/>
                  </a:cubicBezTo>
                  <a:cubicBezTo>
                    <a:pt x="1781703" y="3865590"/>
                    <a:pt x="1791149" y="3860867"/>
                    <a:pt x="1802956" y="3853783"/>
                  </a:cubicBezTo>
                  <a:cubicBezTo>
                    <a:pt x="1812402" y="3849060"/>
                    <a:pt x="1817125" y="3841976"/>
                    <a:pt x="1821847" y="3834891"/>
                  </a:cubicBezTo>
                  <a:cubicBezTo>
                    <a:pt x="1817125" y="3841976"/>
                    <a:pt x="1810040" y="3849060"/>
                    <a:pt x="1802956" y="3853783"/>
                  </a:cubicBezTo>
                  <a:cubicBezTo>
                    <a:pt x="1791149" y="3860867"/>
                    <a:pt x="1784065" y="3865590"/>
                    <a:pt x="1769896" y="3853783"/>
                  </a:cubicBezTo>
                  <a:cubicBezTo>
                    <a:pt x="1760450" y="3846699"/>
                    <a:pt x="1753366" y="3827807"/>
                    <a:pt x="1739197" y="3832530"/>
                  </a:cubicBezTo>
                  <a:cubicBezTo>
                    <a:pt x="1734474" y="3834891"/>
                    <a:pt x="1732113" y="3837253"/>
                    <a:pt x="1729752" y="3839614"/>
                  </a:cubicBezTo>
                  <a:cubicBezTo>
                    <a:pt x="1732113" y="3837253"/>
                    <a:pt x="1734474" y="3834891"/>
                    <a:pt x="1739197" y="3832530"/>
                  </a:cubicBezTo>
                  <a:close/>
                  <a:moveTo>
                    <a:pt x="1840739" y="4609442"/>
                  </a:moveTo>
                  <a:cubicBezTo>
                    <a:pt x="1838377" y="4607081"/>
                    <a:pt x="1838377" y="4604719"/>
                    <a:pt x="1836016" y="4602358"/>
                  </a:cubicBezTo>
                  <a:cubicBezTo>
                    <a:pt x="1836016" y="4602358"/>
                    <a:pt x="1836016" y="4602358"/>
                    <a:pt x="1836016" y="4602358"/>
                  </a:cubicBezTo>
                  <a:cubicBezTo>
                    <a:pt x="1828932" y="4599996"/>
                    <a:pt x="1821847" y="4597635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cubicBezTo>
                    <a:pt x="1788788" y="4599996"/>
                    <a:pt x="1765173" y="4607081"/>
                    <a:pt x="1743920" y="4614165"/>
                  </a:cubicBezTo>
                  <a:cubicBezTo>
                    <a:pt x="1765173" y="4604719"/>
                    <a:pt x="1788788" y="4599996"/>
                    <a:pt x="1814763" y="4602358"/>
                  </a:cubicBezTo>
                  <a:cubicBezTo>
                    <a:pt x="1814763" y="4602358"/>
                    <a:pt x="1814763" y="4602358"/>
                    <a:pt x="1814763" y="4602358"/>
                  </a:cubicBezTo>
                  <a:lnTo>
                    <a:pt x="1814763" y="4602358"/>
                  </a:lnTo>
                  <a:cubicBezTo>
                    <a:pt x="1821847" y="4597635"/>
                    <a:pt x="1828932" y="4599996"/>
                    <a:pt x="1836016" y="4602358"/>
                  </a:cubicBezTo>
                  <a:cubicBezTo>
                    <a:pt x="1838377" y="4604719"/>
                    <a:pt x="1838377" y="4607081"/>
                    <a:pt x="1840739" y="4609442"/>
                  </a:cubicBezTo>
                  <a:close/>
                  <a:moveTo>
                    <a:pt x="1913944" y="4522069"/>
                  </a:moveTo>
                  <a:cubicBezTo>
                    <a:pt x="1899775" y="4540961"/>
                    <a:pt x="1883245" y="4559852"/>
                    <a:pt x="1864353" y="4574021"/>
                  </a:cubicBezTo>
                  <a:cubicBezTo>
                    <a:pt x="1857269" y="4578744"/>
                    <a:pt x="1852546" y="4583466"/>
                    <a:pt x="1845462" y="4588189"/>
                  </a:cubicBezTo>
                  <a:cubicBezTo>
                    <a:pt x="1850185" y="4583466"/>
                    <a:pt x="1857269" y="4578744"/>
                    <a:pt x="1864353" y="4574021"/>
                  </a:cubicBezTo>
                  <a:cubicBezTo>
                    <a:pt x="1883245" y="4559852"/>
                    <a:pt x="1897413" y="4540961"/>
                    <a:pt x="1913944" y="4522069"/>
                  </a:cubicBezTo>
                  <a:close/>
                  <a:moveTo>
                    <a:pt x="1913944" y="4415804"/>
                  </a:moveTo>
                  <a:cubicBezTo>
                    <a:pt x="1913944" y="4415804"/>
                    <a:pt x="1913944" y="4415804"/>
                    <a:pt x="1913944" y="4415804"/>
                  </a:cubicBezTo>
                  <a:cubicBezTo>
                    <a:pt x="1897413" y="4422889"/>
                    <a:pt x="1885606" y="4441780"/>
                    <a:pt x="1892691" y="4455949"/>
                  </a:cubicBezTo>
                  <a:cubicBezTo>
                    <a:pt x="1913944" y="4496093"/>
                    <a:pt x="1885606" y="4517346"/>
                    <a:pt x="1866715" y="4538599"/>
                  </a:cubicBezTo>
                  <a:cubicBezTo>
                    <a:pt x="1852546" y="4555129"/>
                    <a:pt x="1836016" y="4569298"/>
                    <a:pt x="1812402" y="4576382"/>
                  </a:cubicBezTo>
                  <a:cubicBezTo>
                    <a:pt x="1836016" y="4569298"/>
                    <a:pt x="1852546" y="4555129"/>
                    <a:pt x="1866715" y="4538599"/>
                  </a:cubicBezTo>
                  <a:cubicBezTo>
                    <a:pt x="1885606" y="4517346"/>
                    <a:pt x="1913944" y="4496093"/>
                    <a:pt x="1892691" y="4455949"/>
                  </a:cubicBezTo>
                  <a:cubicBezTo>
                    <a:pt x="1885606" y="4441780"/>
                    <a:pt x="1897413" y="4422889"/>
                    <a:pt x="1913944" y="4415804"/>
                  </a:cubicBezTo>
                  <a:cubicBezTo>
                    <a:pt x="1913944" y="4415804"/>
                    <a:pt x="1913944" y="4415804"/>
                    <a:pt x="1913944" y="4415804"/>
                  </a:cubicBezTo>
                  <a:close/>
                  <a:moveTo>
                    <a:pt x="1923389" y="4552768"/>
                  </a:moveTo>
                  <a:lnTo>
                    <a:pt x="1923389" y="4552768"/>
                  </a:lnTo>
                  <a:cubicBezTo>
                    <a:pt x="1923389" y="4552768"/>
                    <a:pt x="1923389" y="4552768"/>
                    <a:pt x="1923389" y="4552768"/>
                  </a:cubicBezTo>
                  <a:cubicBezTo>
                    <a:pt x="1925751" y="4566936"/>
                    <a:pt x="1925751" y="4581105"/>
                    <a:pt x="1923389" y="4592912"/>
                  </a:cubicBezTo>
                  <a:cubicBezTo>
                    <a:pt x="1925751" y="4581105"/>
                    <a:pt x="1925751" y="4569298"/>
                    <a:pt x="1923389" y="4552768"/>
                  </a:cubicBezTo>
                  <a:close/>
                  <a:moveTo>
                    <a:pt x="1947004" y="4621250"/>
                  </a:moveTo>
                  <a:cubicBezTo>
                    <a:pt x="1944642" y="4625972"/>
                    <a:pt x="1942281" y="4630695"/>
                    <a:pt x="1942281" y="4635418"/>
                  </a:cubicBezTo>
                  <a:cubicBezTo>
                    <a:pt x="1939919" y="4640141"/>
                    <a:pt x="1939919" y="4644864"/>
                    <a:pt x="1937558" y="4647225"/>
                  </a:cubicBezTo>
                  <a:cubicBezTo>
                    <a:pt x="1939919" y="4642502"/>
                    <a:pt x="1939919" y="4637780"/>
                    <a:pt x="1942281" y="4635418"/>
                  </a:cubicBezTo>
                  <a:cubicBezTo>
                    <a:pt x="1942281" y="4630695"/>
                    <a:pt x="1944642" y="4625972"/>
                    <a:pt x="1947004" y="4621250"/>
                  </a:cubicBezTo>
                  <a:close/>
                  <a:moveTo>
                    <a:pt x="1942281" y="4269395"/>
                  </a:move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9395"/>
                    <a:pt x="1942281" y="4269395"/>
                    <a:pt x="1942281" y="4269395"/>
                  </a:cubicBezTo>
                  <a:cubicBezTo>
                    <a:pt x="1942281" y="4267034"/>
                    <a:pt x="1939919" y="4267034"/>
                    <a:pt x="1942281" y="4269395"/>
                  </a:cubicBezTo>
                  <a:cubicBezTo>
                    <a:pt x="1939919" y="4267034"/>
                    <a:pt x="1942281" y="4267034"/>
                    <a:pt x="1942281" y="4269395"/>
                  </a:cubicBezTo>
                  <a:close/>
                  <a:moveTo>
                    <a:pt x="1956449" y="4196191"/>
                  </a:moveTo>
                  <a:cubicBezTo>
                    <a:pt x="1954088" y="4189107"/>
                    <a:pt x="1951726" y="4182022"/>
                    <a:pt x="1944642" y="4177299"/>
                  </a:cubicBezTo>
                  <a:cubicBezTo>
                    <a:pt x="1925751" y="4160770"/>
                    <a:pt x="1906859" y="4146601"/>
                    <a:pt x="1897413" y="4125348"/>
                  </a:cubicBezTo>
                  <a:cubicBezTo>
                    <a:pt x="1906859" y="4146601"/>
                    <a:pt x="1925751" y="4163131"/>
                    <a:pt x="1944642" y="4177299"/>
                  </a:cubicBezTo>
                  <a:cubicBezTo>
                    <a:pt x="1951726" y="4184384"/>
                    <a:pt x="1954088" y="4191468"/>
                    <a:pt x="1956449" y="4196191"/>
                  </a:cubicBezTo>
                  <a:close/>
                  <a:moveTo>
                    <a:pt x="1963534" y="3990746"/>
                  </a:moveTo>
                  <a:cubicBezTo>
                    <a:pt x="1963534" y="3981300"/>
                    <a:pt x="1956449" y="3974216"/>
                    <a:pt x="1944642" y="3967131"/>
                  </a:cubicBezTo>
                  <a:cubicBezTo>
                    <a:pt x="1939919" y="3964770"/>
                    <a:pt x="1937558" y="3960047"/>
                    <a:pt x="1935196" y="3955324"/>
                  </a:cubicBezTo>
                  <a:lnTo>
                    <a:pt x="1935196" y="3955324"/>
                  </a:lnTo>
                  <a:cubicBezTo>
                    <a:pt x="1937558" y="3960047"/>
                    <a:pt x="1939919" y="3962409"/>
                    <a:pt x="1944642" y="3967131"/>
                  </a:cubicBezTo>
                  <a:cubicBezTo>
                    <a:pt x="1954088" y="3974216"/>
                    <a:pt x="1961172" y="3981300"/>
                    <a:pt x="1963534" y="3990746"/>
                  </a:cubicBezTo>
                  <a:close/>
                  <a:moveTo>
                    <a:pt x="2024931" y="4186745"/>
                  </a:moveTo>
                  <a:cubicBezTo>
                    <a:pt x="2027292" y="4174938"/>
                    <a:pt x="2041461" y="4167854"/>
                    <a:pt x="2055630" y="4163131"/>
                  </a:cubicBezTo>
                  <a:cubicBezTo>
                    <a:pt x="2057991" y="4167854"/>
                    <a:pt x="2060353" y="4172577"/>
                    <a:pt x="2057991" y="4174938"/>
                  </a:cubicBezTo>
                  <a:cubicBezTo>
                    <a:pt x="2057991" y="4170215"/>
                    <a:pt x="2057991" y="4165492"/>
                    <a:pt x="2055630" y="4163131"/>
                  </a:cubicBezTo>
                  <a:cubicBezTo>
                    <a:pt x="2039099" y="4165492"/>
                    <a:pt x="2027292" y="4174938"/>
                    <a:pt x="2024931" y="4186745"/>
                  </a:cubicBezTo>
                  <a:cubicBezTo>
                    <a:pt x="2015485" y="4217444"/>
                    <a:pt x="1989510" y="4224528"/>
                    <a:pt x="1958811" y="4233974"/>
                  </a:cubicBezTo>
                  <a:cubicBezTo>
                    <a:pt x="1958811" y="4231613"/>
                    <a:pt x="1958811" y="4229251"/>
                    <a:pt x="1958811" y="4226890"/>
                  </a:cubicBezTo>
                  <a:cubicBezTo>
                    <a:pt x="1958811" y="4229251"/>
                    <a:pt x="1958811" y="4231613"/>
                    <a:pt x="1958811" y="4233974"/>
                  </a:cubicBezTo>
                  <a:cubicBezTo>
                    <a:pt x="1989510" y="4224528"/>
                    <a:pt x="2015485" y="4217444"/>
                    <a:pt x="2024931" y="4186745"/>
                  </a:cubicBezTo>
                  <a:close/>
                  <a:moveTo>
                    <a:pt x="1998955" y="4297733"/>
                  </a:moveTo>
                  <a:cubicBezTo>
                    <a:pt x="2001317" y="4293010"/>
                    <a:pt x="2003678" y="4290649"/>
                    <a:pt x="2008401" y="4285925"/>
                  </a:cubicBezTo>
                  <a:cubicBezTo>
                    <a:pt x="2003678" y="4290649"/>
                    <a:pt x="2001317" y="4293010"/>
                    <a:pt x="1998955" y="4297733"/>
                  </a:cubicBezTo>
                  <a:cubicBezTo>
                    <a:pt x="1998955" y="4297733"/>
                    <a:pt x="1998955" y="4297733"/>
                    <a:pt x="1998955" y="4297733"/>
                  </a:cubicBezTo>
                  <a:cubicBezTo>
                    <a:pt x="2001317" y="4300094"/>
                    <a:pt x="2006040" y="4300094"/>
                    <a:pt x="2008401" y="4302456"/>
                  </a:cubicBezTo>
                  <a:lnTo>
                    <a:pt x="2008401" y="4302456"/>
                  </a:lnTo>
                  <a:cubicBezTo>
                    <a:pt x="2003678" y="4300094"/>
                    <a:pt x="2001317" y="4300094"/>
                    <a:pt x="1998955" y="4297733"/>
                  </a:cubicBezTo>
                  <a:close/>
                  <a:moveTo>
                    <a:pt x="1980064" y="4300094"/>
                  </a:moveTo>
                  <a:cubicBezTo>
                    <a:pt x="1980064" y="4297733"/>
                    <a:pt x="1977702" y="4293010"/>
                    <a:pt x="1977702" y="4290649"/>
                  </a:cubicBezTo>
                  <a:cubicBezTo>
                    <a:pt x="1977702" y="4293010"/>
                    <a:pt x="1977702" y="4295371"/>
                    <a:pt x="1980064" y="4300094"/>
                  </a:cubicBezTo>
                  <a:cubicBezTo>
                    <a:pt x="1982425" y="4304817"/>
                    <a:pt x="1982425" y="4307179"/>
                    <a:pt x="1984787" y="4307179"/>
                  </a:cubicBezTo>
                  <a:cubicBezTo>
                    <a:pt x="1982425" y="4304817"/>
                    <a:pt x="1980064" y="4304817"/>
                    <a:pt x="1980064" y="4300094"/>
                  </a:cubicBezTo>
                  <a:close/>
                  <a:moveTo>
                    <a:pt x="2043823" y="4470117"/>
                  </a:moveTo>
                  <a:cubicBezTo>
                    <a:pt x="2043823" y="4470117"/>
                    <a:pt x="2041461" y="4472479"/>
                    <a:pt x="2041461" y="4472479"/>
                  </a:cubicBezTo>
                  <a:lnTo>
                    <a:pt x="2041461" y="4472479"/>
                  </a:lnTo>
                  <a:cubicBezTo>
                    <a:pt x="2041461" y="4472479"/>
                    <a:pt x="2041461" y="4472479"/>
                    <a:pt x="2043823" y="4470117"/>
                  </a:cubicBezTo>
                  <a:close/>
                  <a:moveTo>
                    <a:pt x="2076883" y="4429973"/>
                  </a:moveTo>
                  <a:cubicBezTo>
                    <a:pt x="2074521" y="4432335"/>
                    <a:pt x="2069798" y="4434696"/>
                    <a:pt x="2067437" y="4439419"/>
                  </a:cubicBezTo>
                  <a:cubicBezTo>
                    <a:pt x="2041461" y="4444142"/>
                    <a:pt x="2015485" y="4451226"/>
                    <a:pt x="1991871" y="4463033"/>
                  </a:cubicBezTo>
                  <a:cubicBezTo>
                    <a:pt x="1980064" y="4460672"/>
                    <a:pt x="1975341" y="4446503"/>
                    <a:pt x="1963534" y="4446503"/>
                  </a:cubicBezTo>
                  <a:cubicBezTo>
                    <a:pt x="1963534" y="4446503"/>
                    <a:pt x="1963534" y="4446503"/>
                    <a:pt x="1963534" y="4446503"/>
                  </a:cubicBezTo>
                  <a:cubicBezTo>
                    <a:pt x="1975341" y="4446503"/>
                    <a:pt x="1980064" y="4460672"/>
                    <a:pt x="1991871" y="4463033"/>
                  </a:cubicBezTo>
                  <a:cubicBezTo>
                    <a:pt x="2015485" y="4451226"/>
                    <a:pt x="2039099" y="4441780"/>
                    <a:pt x="2067437" y="4439419"/>
                  </a:cubicBezTo>
                  <a:lnTo>
                    <a:pt x="2067437" y="4439419"/>
                  </a:lnTo>
                  <a:cubicBezTo>
                    <a:pt x="2069798" y="4434696"/>
                    <a:pt x="2074521" y="4432335"/>
                    <a:pt x="2076883" y="4429973"/>
                  </a:cubicBezTo>
                  <a:close/>
                  <a:moveTo>
                    <a:pt x="2161894" y="4274118"/>
                  </a:moveTo>
                  <a:cubicBezTo>
                    <a:pt x="2150087" y="4293010"/>
                    <a:pt x="2138280" y="4311901"/>
                    <a:pt x="2124111" y="4328431"/>
                  </a:cubicBezTo>
                  <a:cubicBezTo>
                    <a:pt x="2138280" y="4309540"/>
                    <a:pt x="2150087" y="4293010"/>
                    <a:pt x="2161894" y="4274118"/>
                  </a:cubicBezTo>
                  <a:close/>
                  <a:moveTo>
                    <a:pt x="2249268" y="4000192"/>
                  </a:moveTo>
                  <a:cubicBezTo>
                    <a:pt x="2242183" y="4007276"/>
                    <a:pt x="2239822" y="4021445"/>
                    <a:pt x="2239822" y="4030891"/>
                  </a:cubicBezTo>
                  <a:cubicBezTo>
                    <a:pt x="2237460" y="4063951"/>
                    <a:pt x="2202039" y="4082842"/>
                    <a:pt x="2209123" y="4118264"/>
                  </a:cubicBezTo>
                  <a:cubicBezTo>
                    <a:pt x="2209123" y="4120625"/>
                    <a:pt x="2209123" y="4120625"/>
                    <a:pt x="2206762" y="4122986"/>
                  </a:cubicBezTo>
                  <a:cubicBezTo>
                    <a:pt x="2164256" y="4141878"/>
                    <a:pt x="2171340" y="4184384"/>
                    <a:pt x="2157171" y="4217444"/>
                  </a:cubicBezTo>
                  <a:cubicBezTo>
                    <a:pt x="2143003" y="4257588"/>
                    <a:pt x="2112304" y="4285925"/>
                    <a:pt x="2079244" y="4311901"/>
                  </a:cubicBezTo>
                  <a:cubicBezTo>
                    <a:pt x="2060353" y="4326070"/>
                    <a:pt x="2050907" y="4340239"/>
                    <a:pt x="2048545" y="4366214"/>
                  </a:cubicBezTo>
                  <a:cubicBezTo>
                    <a:pt x="2048545" y="4378022"/>
                    <a:pt x="2041461" y="4389829"/>
                    <a:pt x="2032015" y="4401636"/>
                  </a:cubicBezTo>
                  <a:cubicBezTo>
                    <a:pt x="2041461" y="4392190"/>
                    <a:pt x="2048545" y="4380383"/>
                    <a:pt x="2048545" y="4366214"/>
                  </a:cubicBezTo>
                  <a:cubicBezTo>
                    <a:pt x="2050907" y="4342600"/>
                    <a:pt x="2060353" y="4326070"/>
                    <a:pt x="2079244" y="4311901"/>
                  </a:cubicBezTo>
                  <a:cubicBezTo>
                    <a:pt x="2112304" y="4285925"/>
                    <a:pt x="2143003" y="4255227"/>
                    <a:pt x="2157171" y="4217444"/>
                  </a:cubicBezTo>
                  <a:cubicBezTo>
                    <a:pt x="2168978" y="4184384"/>
                    <a:pt x="2164256" y="4141878"/>
                    <a:pt x="2206762" y="4122986"/>
                  </a:cubicBezTo>
                  <a:cubicBezTo>
                    <a:pt x="2206762" y="4122986"/>
                    <a:pt x="2209123" y="4120625"/>
                    <a:pt x="2209123" y="4118264"/>
                  </a:cubicBezTo>
                  <a:cubicBezTo>
                    <a:pt x="2202039" y="4082842"/>
                    <a:pt x="2237460" y="4061589"/>
                    <a:pt x="2239822" y="4030891"/>
                  </a:cubicBezTo>
                  <a:cubicBezTo>
                    <a:pt x="2239822" y="4023806"/>
                    <a:pt x="2242183" y="4009637"/>
                    <a:pt x="2249268" y="4000192"/>
                  </a:cubicBezTo>
                  <a:close/>
                  <a:moveTo>
                    <a:pt x="2284689" y="3901012"/>
                  </a:moveTo>
                  <a:cubicBezTo>
                    <a:pt x="2275243" y="3903373"/>
                    <a:pt x="2268159" y="3910457"/>
                    <a:pt x="2263436" y="3922264"/>
                  </a:cubicBezTo>
                  <a:cubicBezTo>
                    <a:pt x="2258713" y="3929349"/>
                    <a:pt x="2256352" y="3936433"/>
                    <a:pt x="2246906" y="3938794"/>
                  </a:cubicBezTo>
                  <a:cubicBezTo>
                    <a:pt x="2237460" y="3929349"/>
                    <a:pt x="2228014" y="3919903"/>
                    <a:pt x="2213846" y="3915180"/>
                  </a:cubicBezTo>
                  <a:lnTo>
                    <a:pt x="2213846" y="3915180"/>
                  </a:lnTo>
                  <a:cubicBezTo>
                    <a:pt x="2228014" y="3919903"/>
                    <a:pt x="2237460" y="3929349"/>
                    <a:pt x="2246906" y="3938794"/>
                  </a:cubicBezTo>
                  <a:cubicBezTo>
                    <a:pt x="2246906" y="3941156"/>
                    <a:pt x="2244545" y="3943517"/>
                    <a:pt x="2244545" y="3945879"/>
                  </a:cubicBezTo>
                  <a:cubicBezTo>
                    <a:pt x="2242183" y="3948240"/>
                    <a:pt x="2242183" y="3950602"/>
                    <a:pt x="2239822" y="3952963"/>
                  </a:cubicBezTo>
                  <a:cubicBezTo>
                    <a:pt x="2235099" y="3952963"/>
                    <a:pt x="2232738" y="3952963"/>
                    <a:pt x="2228014" y="3952963"/>
                  </a:cubicBezTo>
                  <a:cubicBezTo>
                    <a:pt x="2232738" y="3952963"/>
                    <a:pt x="2235099" y="3952963"/>
                    <a:pt x="2239822" y="3952963"/>
                  </a:cubicBezTo>
                  <a:cubicBezTo>
                    <a:pt x="2239822" y="3952963"/>
                    <a:pt x="2239822" y="3952963"/>
                    <a:pt x="2239822" y="3952963"/>
                  </a:cubicBezTo>
                  <a:cubicBezTo>
                    <a:pt x="2242183" y="3950602"/>
                    <a:pt x="2242183" y="3948240"/>
                    <a:pt x="2244545" y="3945879"/>
                  </a:cubicBezTo>
                  <a:cubicBezTo>
                    <a:pt x="2246906" y="3950602"/>
                    <a:pt x="2246906" y="3952963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cubicBezTo>
                    <a:pt x="2239822" y="3990746"/>
                    <a:pt x="2209123" y="4014360"/>
                    <a:pt x="2202039" y="4049782"/>
                  </a:cubicBezTo>
                  <a:cubicBezTo>
                    <a:pt x="2194954" y="4047421"/>
                    <a:pt x="2190232" y="4045059"/>
                    <a:pt x="2183147" y="4042698"/>
                  </a:cubicBezTo>
                  <a:cubicBezTo>
                    <a:pt x="2171340" y="4068673"/>
                    <a:pt x="2152449" y="4080480"/>
                    <a:pt x="2126473" y="4073396"/>
                  </a:cubicBezTo>
                  <a:cubicBezTo>
                    <a:pt x="2121750" y="4078119"/>
                    <a:pt x="2112304" y="4082842"/>
                    <a:pt x="2112304" y="4087565"/>
                  </a:cubicBezTo>
                  <a:cubicBezTo>
                    <a:pt x="2112304" y="4132432"/>
                    <a:pt x="2079244" y="4165492"/>
                    <a:pt x="2076883" y="4207998"/>
                  </a:cubicBezTo>
                  <a:cubicBezTo>
                    <a:pt x="2076883" y="4210360"/>
                    <a:pt x="2069798" y="4212721"/>
                    <a:pt x="2067437" y="4215082"/>
                  </a:cubicBezTo>
                  <a:lnTo>
                    <a:pt x="2067437" y="4215082"/>
                  </a:lnTo>
                  <a:cubicBezTo>
                    <a:pt x="2060353" y="4210360"/>
                    <a:pt x="2057991" y="4203275"/>
                    <a:pt x="2057991" y="4196191"/>
                  </a:cubicBezTo>
                  <a:cubicBezTo>
                    <a:pt x="2057991" y="4203275"/>
                    <a:pt x="2060353" y="4207998"/>
                    <a:pt x="2067437" y="4215082"/>
                  </a:cubicBezTo>
                  <a:cubicBezTo>
                    <a:pt x="2065075" y="4217444"/>
                    <a:pt x="2065075" y="4219806"/>
                    <a:pt x="2062714" y="4222167"/>
                  </a:cubicBezTo>
                  <a:cubicBezTo>
                    <a:pt x="2062714" y="4248143"/>
                    <a:pt x="2057991" y="4269395"/>
                    <a:pt x="2020208" y="4269395"/>
                  </a:cubicBezTo>
                  <a:cubicBezTo>
                    <a:pt x="2017847" y="4264673"/>
                    <a:pt x="2017847" y="4259950"/>
                    <a:pt x="2017847" y="4257588"/>
                  </a:cubicBezTo>
                  <a:cubicBezTo>
                    <a:pt x="2017847" y="4259950"/>
                    <a:pt x="2017847" y="4264673"/>
                    <a:pt x="2020208" y="4269395"/>
                  </a:cubicBezTo>
                  <a:lnTo>
                    <a:pt x="2020208" y="4269395"/>
                  </a:lnTo>
                  <a:cubicBezTo>
                    <a:pt x="2055630" y="4269395"/>
                    <a:pt x="2060353" y="4248143"/>
                    <a:pt x="2062714" y="4222167"/>
                  </a:cubicBezTo>
                  <a:cubicBezTo>
                    <a:pt x="2065075" y="4219806"/>
                    <a:pt x="2065075" y="4217444"/>
                    <a:pt x="2067437" y="4215082"/>
                  </a:cubicBezTo>
                  <a:cubicBezTo>
                    <a:pt x="2069798" y="4212721"/>
                    <a:pt x="2076883" y="4210360"/>
                    <a:pt x="2076883" y="4207998"/>
                  </a:cubicBezTo>
                  <a:cubicBezTo>
                    <a:pt x="2076883" y="4165492"/>
                    <a:pt x="2112304" y="4132432"/>
                    <a:pt x="2112304" y="4087565"/>
                  </a:cubicBezTo>
                  <a:cubicBezTo>
                    <a:pt x="2112304" y="4082842"/>
                    <a:pt x="2121750" y="4078119"/>
                    <a:pt x="2126473" y="4073396"/>
                  </a:cubicBezTo>
                  <a:cubicBezTo>
                    <a:pt x="2152449" y="4078119"/>
                    <a:pt x="2171340" y="4068673"/>
                    <a:pt x="2183147" y="4042698"/>
                  </a:cubicBezTo>
                  <a:cubicBezTo>
                    <a:pt x="2190232" y="4045059"/>
                    <a:pt x="2194954" y="4047421"/>
                    <a:pt x="2202039" y="4049782"/>
                  </a:cubicBezTo>
                  <a:cubicBezTo>
                    <a:pt x="2202039" y="4049782"/>
                    <a:pt x="2202039" y="4049782"/>
                    <a:pt x="2202039" y="4049782"/>
                  </a:cubicBezTo>
                  <a:cubicBezTo>
                    <a:pt x="2211484" y="4016722"/>
                    <a:pt x="2242183" y="3993107"/>
                    <a:pt x="2249268" y="3957686"/>
                  </a:cubicBezTo>
                  <a:cubicBezTo>
                    <a:pt x="2249268" y="3957686"/>
                    <a:pt x="2249268" y="3957686"/>
                    <a:pt x="2249268" y="3957686"/>
                  </a:cubicBezTo>
                  <a:lnTo>
                    <a:pt x="2249268" y="3957686"/>
                  </a:lnTo>
                  <a:cubicBezTo>
                    <a:pt x="2246906" y="3952963"/>
                    <a:pt x="2246906" y="3950602"/>
                    <a:pt x="2244545" y="3945879"/>
                  </a:cubicBezTo>
                  <a:cubicBezTo>
                    <a:pt x="2244545" y="3943517"/>
                    <a:pt x="2246906" y="3941156"/>
                    <a:pt x="2246906" y="3938794"/>
                  </a:cubicBezTo>
                  <a:cubicBezTo>
                    <a:pt x="2256352" y="3936433"/>
                    <a:pt x="2261075" y="3929349"/>
                    <a:pt x="2263436" y="3922264"/>
                  </a:cubicBezTo>
                  <a:cubicBezTo>
                    <a:pt x="2268159" y="3910457"/>
                    <a:pt x="2275243" y="3905734"/>
                    <a:pt x="2284689" y="3901012"/>
                  </a:cubicBezTo>
                  <a:close/>
                  <a:moveTo>
                    <a:pt x="2308303" y="3969493"/>
                  </a:moveTo>
                  <a:cubicBezTo>
                    <a:pt x="2298857" y="3974216"/>
                    <a:pt x="2289412" y="3978939"/>
                    <a:pt x="2279966" y="3981300"/>
                  </a:cubicBezTo>
                  <a:lnTo>
                    <a:pt x="2279966" y="3981300"/>
                  </a:lnTo>
                  <a:cubicBezTo>
                    <a:pt x="2291773" y="3976577"/>
                    <a:pt x="2301219" y="3974216"/>
                    <a:pt x="2308303" y="3969493"/>
                  </a:cubicBezTo>
                  <a:close/>
                  <a:moveTo>
                    <a:pt x="2322472" y="3886843"/>
                  </a:moveTo>
                  <a:cubicBezTo>
                    <a:pt x="2315388" y="3877397"/>
                    <a:pt x="2308303" y="3867951"/>
                    <a:pt x="2301219" y="3858506"/>
                  </a:cubicBezTo>
                  <a:lnTo>
                    <a:pt x="2301219" y="3858506"/>
                  </a:lnTo>
                  <a:lnTo>
                    <a:pt x="2301219" y="3858506"/>
                  </a:lnTo>
                  <a:cubicBezTo>
                    <a:pt x="2308303" y="3867951"/>
                    <a:pt x="2315388" y="3877397"/>
                    <a:pt x="2322472" y="3886843"/>
                  </a:cubicBezTo>
                  <a:cubicBezTo>
                    <a:pt x="2320111" y="3891566"/>
                    <a:pt x="2317749" y="3898650"/>
                    <a:pt x="2317749" y="3903373"/>
                  </a:cubicBezTo>
                  <a:lnTo>
                    <a:pt x="2317749" y="3903373"/>
                  </a:lnTo>
                  <a:cubicBezTo>
                    <a:pt x="2317749" y="3896288"/>
                    <a:pt x="2320111" y="3891566"/>
                    <a:pt x="2322472" y="3886843"/>
                  </a:cubicBezTo>
                  <a:close/>
                  <a:moveTo>
                    <a:pt x="2339002" y="3867951"/>
                  </a:moveTo>
                  <a:cubicBezTo>
                    <a:pt x="2339002" y="3867951"/>
                    <a:pt x="2339002" y="3867951"/>
                    <a:pt x="2339002" y="3867951"/>
                  </a:cubicBezTo>
                  <a:cubicBezTo>
                    <a:pt x="2339002" y="3872674"/>
                    <a:pt x="2339002" y="3875036"/>
                    <a:pt x="2336641" y="3877397"/>
                  </a:cubicBezTo>
                  <a:cubicBezTo>
                    <a:pt x="2336641" y="3875036"/>
                    <a:pt x="2339002" y="3872674"/>
                    <a:pt x="2339002" y="3867951"/>
                  </a:cubicBezTo>
                  <a:cubicBezTo>
                    <a:pt x="2339002" y="3867951"/>
                    <a:pt x="2339002" y="3867951"/>
                    <a:pt x="2339002" y="3867951"/>
                  </a:cubicBezTo>
                  <a:close/>
                  <a:moveTo>
                    <a:pt x="2364978" y="3782940"/>
                  </a:moveTo>
                  <a:cubicBezTo>
                    <a:pt x="2355532" y="3780578"/>
                    <a:pt x="2348448" y="3775855"/>
                    <a:pt x="2339002" y="3773494"/>
                  </a:cubicBezTo>
                  <a:cubicBezTo>
                    <a:pt x="2339002" y="3771133"/>
                    <a:pt x="2339002" y="3771133"/>
                    <a:pt x="2341363" y="3768771"/>
                  </a:cubicBezTo>
                  <a:cubicBezTo>
                    <a:pt x="2341363" y="3771133"/>
                    <a:pt x="2341363" y="3771133"/>
                    <a:pt x="2339002" y="3773494"/>
                  </a:cubicBezTo>
                  <a:cubicBezTo>
                    <a:pt x="2334279" y="3782940"/>
                    <a:pt x="2329556" y="3794747"/>
                    <a:pt x="2324833" y="3804193"/>
                  </a:cubicBezTo>
                  <a:cubicBezTo>
                    <a:pt x="2324833" y="3804193"/>
                    <a:pt x="2324833" y="3804193"/>
                    <a:pt x="2324833" y="3804193"/>
                  </a:cubicBezTo>
                  <a:cubicBezTo>
                    <a:pt x="2329556" y="3794747"/>
                    <a:pt x="2334279" y="3782940"/>
                    <a:pt x="2339002" y="3773494"/>
                  </a:cubicBezTo>
                  <a:cubicBezTo>
                    <a:pt x="2346086" y="3775855"/>
                    <a:pt x="2355532" y="3780578"/>
                    <a:pt x="2364978" y="3782940"/>
                  </a:cubicBezTo>
                  <a:cubicBezTo>
                    <a:pt x="2362616" y="3792385"/>
                    <a:pt x="2357893" y="3804193"/>
                    <a:pt x="2353171" y="3813638"/>
                  </a:cubicBezTo>
                  <a:cubicBezTo>
                    <a:pt x="2355532" y="3804193"/>
                    <a:pt x="2360255" y="3794747"/>
                    <a:pt x="2364978" y="3782940"/>
                  </a:cubicBezTo>
                  <a:lnTo>
                    <a:pt x="2364978" y="3782940"/>
                  </a:lnTo>
                  <a:close/>
                  <a:moveTo>
                    <a:pt x="2364978" y="3256340"/>
                  </a:moveTo>
                  <a:cubicBezTo>
                    <a:pt x="2362616" y="3258701"/>
                    <a:pt x="2362616" y="3261062"/>
                    <a:pt x="2362616" y="3263424"/>
                  </a:cubicBezTo>
                  <a:cubicBezTo>
                    <a:pt x="2362616" y="3270508"/>
                    <a:pt x="2362616" y="3277592"/>
                    <a:pt x="2357893" y="3284677"/>
                  </a:cubicBezTo>
                  <a:cubicBezTo>
                    <a:pt x="2360255" y="3277592"/>
                    <a:pt x="2362616" y="3270508"/>
                    <a:pt x="2362616" y="3263424"/>
                  </a:cubicBezTo>
                  <a:cubicBezTo>
                    <a:pt x="2360255" y="3261062"/>
                    <a:pt x="2362616" y="3256340"/>
                    <a:pt x="2364978" y="3256340"/>
                  </a:cubicBezTo>
                  <a:close/>
                  <a:moveTo>
                    <a:pt x="2374424" y="3112292"/>
                  </a:moveTo>
                  <a:cubicBezTo>
                    <a:pt x="2372062" y="3114653"/>
                    <a:pt x="2367339" y="3119376"/>
                    <a:pt x="2362616" y="3121738"/>
                  </a:cubicBezTo>
                  <a:cubicBezTo>
                    <a:pt x="2360255" y="3124099"/>
                    <a:pt x="2357893" y="3124099"/>
                    <a:pt x="2355532" y="3126461"/>
                  </a:cubicBezTo>
                  <a:cubicBezTo>
                    <a:pt x="2357893" y="3124099"/>
                    <a:pt x="2360255" y="3121738"/>
                    <a:pt x="2362616" y="3121738"/>
                  </a:cubicBezTo>
                  <a:cubicBezTo>
                    <a:pt x="2367339" y="3119376"/>
                    <a:pt x="2369701" y="3117015"/>
                    <a:pt x="2374424" y="3112292"/>
                  </a:cubicBezTo>
                  <a:close/>
                  <a:moveTo>
                    <a:pt x="2376785" y="2356633"/>
                  </a:moveTo>
                  <a:cubicBezTo>
                    <a:pt x="2360255" y="2351910"/>
                    <a:pt x="2355532" y="2340103"/>
                    <a:pt x="2350809" y="2325934"/>
                  </a:cubicBezTo>
                  <a:cubicBezTo>
                    <a:pt x="2343725" y="2307042"/>
                    <a:pt x="2336641" y="2288151"/>
                    <a:pt x="2305942" y="2283428"/>
                  </a:cubicBezTo>
                  <a:cubicBezTo>
                    <a:pt x="2287050" y="2281067"/>
                    <a:pt x="2296496" y="2266898"/>
                    <a:pt x="2308303" y="2262175"/>
                  </a:cubicBezTo>
                  <a:cubicBezTo>
                    <a:pt x="2310665" y="2257452"/>
                    <a:pt x="2313026" y="2252730"/>
                    <a:pt x="2315388" y="2245645"/>
                  </a:cubicBezTo>
                  <a:cubicBezTo>
                    <a:pt x="2322472" y="2243284"/>
                    <a:pt x="2327195" y="2240922"/>
                    <a:pt x="2329556" y="2236199"/>
                  </a:cubicBezTo>
                  <a:cubicBezTo>
                    <a:pt x="2327195" y="2240922"/>
                    <a:pt x="2322472" y="2243284"/>
                    <a:pt x="2315388" y="2245645"/>
                  </a:cubicBezTo>
                  <a:lnTo>
                    <a:pt x="2315388" y="2245645"/>
                  </a:lnTo>
                  <a:cubicBezTo>
                    <a:pt x="2305942" y="2236199"/>
                    <a:pt x="2317749" y="2217308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298857" y="2210224"/>
                    <a:pt x="2298857" y="2210224"/>
                    <a:pt x="2298857" y="2210224"/>
                  </a:cubicBezTo>
                  <a:cubicBezTo>
                    <a:pt x="2320111" y="2217308"/>
                    <a:pt x="2305942" y="2233838"/>
                    <a:pt x="2315388" y="2245645"/>
                  </a:cubicBezTo>
                  <a:cubicBezTo>
                    <a:pt x="2313026" y="2250368"/>
                    <a:pt x="2310665" y="2255091"/>
                    <a:pt x="2308303" y="2262175"/>
                  </a:cubicBezTo>
                  <a:cubicBezTo>
                    <a:pt x="2294135" y="2266898"/>
                    <a:pt x="2284689" y="2281067"/>
                    <a:pt x="2305942" y="2283428"/>
                  </a:cubicBezTo>
                  <a:cubicBezTo>
                    <a:pt x="2336641" y="2288151"/>
                    <a:pt x="2343725" y="2307042"/>
                    <a:pt x="2350809" y="2325934"/>
                  </a:cubicBezTo>
                  <a:cubicBezTo>
                    <a:pt x="2355532" y="2342464"/>
                    <a:pt x="2360255" y="2351910"/>
                    <a:pt x="2376785" y="2356633"/>
                  </a:cubicBezTo>
                  <a:cubicBezTo>
                    <a:pt x="2369701" y="2377885"/>
                    <a:pt x="2360255" y="2396777"/>
                    <a:pt x="2329556" y="2392054"/>
                  </a:cubicBezTo>
                  <a:cubicBezTo>
                    <a:pt x="2331918" y="2408584"/>
                    <a:pt x="2327195" y="2422753"/>
                    <a:pt x="2320111" y="2434560"/>
                  </a:cubicBezTo>
                  <a:cubicBezTo>
                    <a:pt x="2327195" y="2422753"/>
                    <a:pt x="2331918" y="2408584"/>
                    <a:pt x="2329556" y="2392054"/>
                  </a:cubicBezTo>
                  <a:cubicBezTo>
                    <a:pt x="2360255" y="2399138"/>
                    <a:pt x="2369701" y="2380247"/>
                    <a:pt x="2376785" y="2356633"/>
                  </a:cubicBezTo>
                  <a:cubicBezTo>
                    <a:pt x="2376785" y="2356633"/>
                    <a:pt x="2376785" y="2356633"/>
                    <a:pt x="2376785" y="2356633"/>
                  </a:cubicBezTo>
                  <a:close/>
                  <a:moveTo>
                    <a:pt x="2334279" y="2222031"/>
                  </a:moveTo>
                  <a:cubicBezTo>
                    <a:pt x="2334279" y="2222031"/>
                    <a:pt x="2334279" y="2222031"/>
                    <a:pt x="2334279" y="2222031"/>
                  </a:cubicBezTo>
                  <a:cubicBezTo>
                    <a:pt x="2334279" y="2229115"/>
                    <a:pt x="2334279" y="2233838"/>
                    <a:pt x="2331918" y="2238561"/>
                  </a:cubicBezTo>
                  <a:cubicBezTo>
                    <a:pt x="2331918" y="2233838"/>
                    <a:pt x="2334279" y="2229115"/>
                    <a:pt x="2334279" y="2222031"/>
                  </a:cubicBezTo>
                  <a:close/>
                  <a:moveTo>
                    <a:pt x="2414568" y="2340103"/>
                  </a:moveTo>
                  <a:cubicBezTo>
                    <a:pt x="2419291" y="2354271"/>
                    <a:pt x="2416929" y="2370801"/>
                    <a:pt x="2431098" y="2380247"/>
                  </a:cubicBezTo>
                  <a:cubicBezTo>
                    <a:pt x="2428736" y="2387331"/>
                    <a:pt x="2428736" y="2392054"/>
                    <a:pt x="2433460" y="2399138"/>
                  </a:cubicBezTo>
                  <a:cubicBezTo>
                    <a:pt x="2433460" y="2399138"/>
                    <a:pt x="2433460" y="2399138"/>
                    <a:pt x="2433460" y="2399138"/>
                  </a:cubicBezTo>
                  <a:lnTo>
                    <a:pt x="2433460" y="2399138"/>
                  </a:lnTo>
                  <a:cubicBezTo>
                    <a:pt x="2428736" y="2392054"/>
                    <a:pt x="2428736" y="2387331"/>
                    <a:pt x="2431098" y="2380247"/>
                  </a:cubicBezTo>
                  <a:cubicBezTo>
                    <a:pt x="2440544" y="2377885"/>
                    <a:pt x="2442905" y="2373163"/>
                    <a:pt x="2442905" y="2363717"/>
                  </a:cubicBezTo>
                  <a:cubicBezTo>
                    <a:pt x="2442905" y="2342464"/>
                    <a:pt x="2442905" y="2321211"/>
                    <a:pt x="2442905" y="2299958"/>
                  </a:cubicBezTo>
                  <a:cubicBezTo>
                    <a:pt x="2442905" y="2299958"/>
                    <a:pt x="2442905" y="2299958"/>
                    <a:pt x="2442905" y="2299958"/>
                  </a:cubicBezTo>
                  <a:cubicBezTo>
                    <a:pt x="2442905" y="2321211"/>
                    <a:pt x="2442905" y="2342464"/>
                    <a:pt x="2442905" y="2363717"/>
                  </a:cubicBezTo>
                  <a:cubicBezTo>
                    <a:pt x="2442905" y="2370801"/>
                    <a:pt x="2440544" y="2377885"/>
                    <a:pt x="2431098" y="2380247"/>
                  </a:cubicBezTo>
                  <a:lnTo>
                    <a:pt x="2431098" y="2380247"/>
                  </a:lnTo>
                  <a:cubicBezTo>
                    <a:pt x="2416929" y="2370801"/>
                    <a:pt x="2419291" y="2354271"/>
                    <a:pt x="2414568" y="2340103"/>
                  </a:cubicBezTo>
                  <a:cubicBezTo>
                    <a:pt x="2402761" y="2307042"/>
                    <a:pt x="2390954" y="2273982"/>
                    <a:pt x="2374424" y="2240922"/>
                  </a:cubicBezTo>
                  <a:cubicBezTo>
                    <a:pt x="2362616" y="2219669"/>
                    <a:pt x="2355532" y="2193694"/>
                    <a:pt x="2355532" y="2167718"/>
                  </a:cubicBezTo>
                  <a:cubicBezTo>
                    <a:pt x="2355532" y="2134658"/>
                    <a:pt x="2341363" y="2099236"/>
                    <a:pt x="2339002" y="2066176"/>
                  </a:cubicBezTo>
                  <a:cubicBezTo>
                    <a:pt x="2331918" y="2063815"/>
                    <a:pt x="2324833" y="2063815"/>
                    <a:pt x="2320111" y="2068537"/>
                  </a:cubicBezTo>
                  <a:cubicBezTo>
                    <a:pt x="2322472" y="2063815"/>
                    <a:pt x="2329556" y="2063815"/>
                    <a:pt x="2339002" y="2066176"/>
                  </a:cubicBezTo>
                  <a:cubicBezTo>
                    <a:pt x="2341363" y="2101598"/>
                    <a:pt x="2355532" y="2137019"/>
                    <a:pt x="2355532" y="2167718"/>
                  </a:cubicBezTo>
                  <a:cubicBezTo>
                    <a:pt x="2355532" y="2196055"/>
                    <a:pt x="2362616" y="2219669"/>
                    <a:pt x="2374424" y="2240922"/>
                  </a:cubicBezTo>
                  <a:cubicBezTo>
                    <a:pt x="2393315" y="2271621"/>
                    <a:pt x="2402761" y="2307042"/>
                    <a:pt x="2414568" y="2340103"/>
                  </a:cubicBezTo>
                  <a:close/>
                  <a:moveTo>
                    <a:pt x="2402761" y="3194942"/>
                  </a:moveTo>
                  <a:cubicBezTo>
                    <a:pt x="2405122" y="3197304"/>
                    <a:pt x="2409845" y="3202027"/>
                    <a:pt x="2414568" y="3204388"/>
                  </a:cubicBezTo>
                  <a:cubicBezTo>
                    <a:pt x="2424014" y="3211472"/>
                    <a:pt x="2433460" y="3218557"/>
                    <a:pt x="2440544" y="3228002"/>
                  </a:cubicBezTo>
                  <a:cubicBezTo>
                    <a:pt x="2433460" y="3218557"/>
                    <a:pt x="2424014" y="3211472"/>
                    <a:pt x="2414568" y="3204388"/>
                  </a:cubicBezTo>
                  <a:cubicBezTo>
                    <a:pt x="2409845" y="3202027"/>
                    <a:pt x="2405122" y="3197304"/>
                    <a:pt x="2402761" y="3194942"/>
                  </a:cubicBezTo>
                  <a:close/>
                  <a:moveTo>
                    <a:pt x="2409845" y="2658896"/>
                  </a:moveTo>
                  <a:cubicBezTo>
                    <a:pt x="2412206" y="2663619"/>
                    <a:pt x="2414568" y="2665981"/>
                    <a:pt x="2416929" y="2670704"/>
                  </a:cubicBezTo>
                  <a:cubicBezTo>
                    <a:pt x="2414568" y="2665981"/>
                    <a:pt x="2412206" y="2661258"/>
                    <a:pt x="2409845" y="2658896"/>
                  </a:cubicBezTo>
                  <a:cubicBezTo>
                    <a:pt x="2407484" y="2656535"/>
                    <a:pt x="2407484" y="2651812"/>
                    <a:pt x="2405122" y="2649451"/>
                  </a:cubicBezTo>
                  <a:cubicBezTo>
                    <a:pt x="2405122" y="2651812"/>
                    <a:pt x="2407484" y="2654174"/>
                    <a:pt x="2409845" y="2658896"/>
                  </a:cubicBezTo>
                  <a:close/>
                  <a:moveTo>
                    <a:pt x="2409845" y="3447616"/>
                  </a:moveTo>
                  <a:cubicBezTo>
                    <a:pt x="2412206" y="3442893"/>
                    <a:pt x="2414568" y="3438170"/>
                    <a:pt x="2414568" y="3433447"/>
                  </a:cubicBezTo>
                  <a:cubicBezTo>
                    <a:pt x="2431098" y="3424001"/>
                    <a:pt x="2440544" y="3412194"/>
                    <a:pt x="2449990" y="3398026"/>
                  </a:cubicBezTo>
                  <a:cubicBezTo>
                    <a:pt x="2442905" y="3412194"/>
                    <a:pt x="2431098" y="3421640"/>
                    <a:pt x="2414568" y="3433447"/>
                  </a:cubicBezTo>
                  <a:cubicBezTo>
                    <a:pt x="2414568" y="3438170"/>
                    <a:pt x="2412206" y="3442893"/>
                    <a:pt x="2409845" y="3447616"/>
                  </a:cubicBezTo>
                  <a:close/>
                  <a:moveTo>
                    <a:pt x="2440544" y="2722655"/>
                  </a:moveTo>
                  <a:cubicBezTo>
                    <a:pt x="2438182" y="2720294"/>
                    <a:pt x="2438182" y="2720294"/>
                    <a:pt x="2435821" y="2720294"/>
                  </a:cubicBezTo>
                  <a:cubicBezTo>
                    <a:pt x="2424014" y="2717932"/>
                    <a:pt x="2419291" y="2715571"/>
                    <a:pt x="2416929" y="2710848"/>
                  </a:cubicBezTo>
                  <a:cubicBezTo>
                    <a:pt x="2419291" y="2715571"/>
                    <a:pt x="2426375" y="2717932"/>
                    <a:pt x="2435821" y="2720294"/>
                  </a:cubicBezTo>
                  <a:cubicBezTo>
                    <a:pt x="2438182" y="2722655"/>
                    <a:pt x="2440544" y="2722655"/>
                    <a:pt x="2440544" y="2722655"/>
                  </a:cubicBezTo>
                  <a:close/>
                  <a:moveTo>
                    <a:pt x="2393315" y="3648338"/>
                  </a:moveTo>
                  <a:cubicBezTo>
                    <a:pt x="2393315" y="3650699"/>
                    <a:pt x="2390954" y="3653061"/>
                    <a:pt x="2390954" y="3655422"/>
                  </a:cubicBezTo>
                  <a:cubicBezTo>
                    <a:pt x="2388592" y="3664868"/>
                    <a:pt x="2386231" y="3674314"/>
                    <a:pt x="2386231" y="3683759"/>
                  </a:cubicBezTo>
                  <a:cubicBezTo>
                    <a:pt x="2388592" y="3674314"/>
                    <a:pt x="2388592" y="3664868"/>
                    <a:pt x="2390954" y="3655422"/>
                  </a:cubicBezTo>
                  <a:cubicBezTo>
                    <a:pt x="2390954" y="3653061"/>
                    <a:pt x="2390954" y="3650699"/>
                    <a:pt x="2393315" y="3648338"/>
                  </a:cubicBezTo>
                  <a:close/>
                  <a:moveTo>
                    <a:pt x="2400399" y="3473592"/>
                  </a:moveTo>
                  <a:cubicBezTo>
                    <a:pt x="2400399" y="3473592"/>
                    <a:pt x="2400399" y="3473592"/>
                    <a:pt x="2400399" y="3473592"/>
                  </a:cubicBezTo>
                  <a:cubicBezTo>
                    <a:pt x="2395676" y="3473592"/>
                    <a:pt x="2390954" y="3475953"/>
                    <a:pt x="2388592" y="3480676"/>
                  </a:cubicBezTo>
                  <a:cubicBezTo>
                    <a:pt x="2390954" y="3475953"/>
                    <a:pt x="2393315" y="3473592"/>
                    <a:pt x="2400399" y="3473592"/>
                  </a:cubicBezTo>
                  <a:close/>
                  <a:moveTo>
                    <a:pt x="2471242" y="3412194"/>
                  </a:moveTo>
                  <a:cubicBezTo>
                    <a:pt x="2468881" y="3419279"/>
                    <a:pt x="2471242" y="3426363"/>
                    <a:pt x="2468881" y="3433447"/>
                  </a:cubicBezTo>
                  <a:cubicBezTo>
                    <a:pt x="2457074" y="3478314"/>
                    <a:pt x="2431098" y="3518459"/>
                    <a:pt x="2424014" y="3565687"/>
                  </a:cubicBezTo>
                  <a:cubicBezTo>
                    <a:pt x="2424014" y="3570411"/>
                    <a:pt x="2421652" y="3572772"/>
                    <a:pt x="2419291" y="3575133"/>
                  </a:cubicBezTo>
                  <a:cubicBezTo>
                    <a:pt x="2416929" y="3577495"/>
                    <a:pt x="2412206" y="3579856"/>
                    <a:pt x="2409845" y="3579856"/>
                  </a:cubicBezTo>
                  <a:lnTo>
                    <a:pt x="2409845" y="3579856"/>
                  </a:lnTo>
                  <a:cubicBezTo>
                    <a:pt x="2407484" y="3584579"/>
                    <a:pt x="2405122" y="3589302"/>
                    <a:pt x="2402761" y="3596386"/>
                  </a:cubicBezTo>
                  <a:cubicBezTo>
                    <a:pt x="2402761" y="3596386"/>
                    <a:pt x="2402761" y="3596386"/>
                    <a:pt x="2402761" y="3596386"/>
                  </a:cubicBezTo>
                  <a:cubicBezTo>
                    <a:pt x="2409845" y="3610555"/>
                    <a:pt x="2405122" y="3624723"/>
                    <a:pt x="2400399" y="3636531"/>
                  </a:cubicBezTo>
                  <a:cubicBezTo>
                    <a:pt x="2405122" y="3624723"/>
                    <a:pt x="2409845" y="3612916"/>
                    <a:pt x="2402761" y="3596386"/>
                  </a:cubicBezTo>
                  <a:cubicBezTo>
                    <a:pt x="2405122" y="3591663"/>
                    <a:pt x="2407484" y="3586941"/>
                    <a:pt x="2409845" y="3579856"/>
                  </a:cubicBezTo>
                  <a:cubicBezTo>
                    <a:pt x="2414568" y="3579856"/>
                    <a:pt x="2416929" y="3577495"/>
                    <a:pt x="2419291" y="3575133"/>
                  </a:cubicBezTo>
                  <a:cubicBezTo>
                    <a:pt x="2421652" y="3572772"/>
                    <a:pt x="2424014" y="3570411"/>
                    <a:pt x="2424014" y="3565687"/>
                  </a:cubicBezTo>
                  <a:cubicBezTo>
                    <a:pt x="2431098" y="3518459"/>
                    <a:pt x="2457074" y="3478314"/>
                    <a:pt x="2468881" y="3433447"/>
                  </a:cubicBezTo>
                  <a:cubicBezTo>
                    <a:pt x="2471242" y="3426363"/>
                    <a:pt x="2468881" y="3419279"/>
                    <a:pt x="2471242" y="3412194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ubicBezTo>
                    <a:pt x="2466520" y="3289400"/>
                    <a:pt x="2464158" y="3275231"/>
                    <a:pt x="2454712" y="3265785"/>
                  </a:cubicBezTo>
                  <a:cubicBezTo>
                    <a:pt x="2454712" y="3265785"/>
                    <a:pt x="2454712" y="3265785"/>
                    <a:pt x="2454712" y="3265785"/>
                  </a:cubicBezTo>
                  <a:cubicBezTo>
                    <a:pt x="2452351" y="3265785"/>
                    <a:pt x="2449990" y="3263424"/>
                    <a:pt x="2447628" y="3263424"/>
                  </a:cubicBezTo>
                  <a:cubicBezTo>
                    <a:pt x="2449990" y="3263424"/>
                    <a:pt x="2452351" y="3265785"/>
                    <a:pt x="2454712" y="3265785"/>
                  </a:cubicBezTo>
                  <a:cubicBezTo>
                    <a:pt x="2466520" y="3275231"/>
                    <a:pt x="2468881" y="3289400"/>
                    <a:pt x="2483049" y="3296484"/>
                  </a:cubicBezTo>
                  <a:close/>
                  <a:moveTo>
                    <a:pt x="2471242" y="3251617"/>
                  </a:moveTo>
                  <a:cubicBezTo>
                    <a:pt x="2475965" y="3244532"/>
                    <a:pt x="2475965" y="3237448"/>
                    <a:pt x="2475965" y="3230364"/>
                  </a:cubicBezTo>
                  <a:cubicBezTo>
                    <a:pt x="2475965" y="3237448"/>
                    <a:pt x="2475965" y="3246894"/>
                    <a:pt x="2471242" y="3251617"/>
                  </a:cubicBezTo>
                  <a:cubicBezTo>
                    <a:pt x="2468881" y="3251617"/>
                    <a:pt x="2468881" y="3251617"/>
                    <a:pt x="2466520" y="3251617"/>
                  </a:cubicBezTo>
                  <a:cubicBezTo>
                    <a:pt x="2468881" y="3253978"/>
                    <a:pt x="2468881" y="3251617"/>
                    <a:pt x="2471242" y="3251617"/>
                  </a:cubicBezTo>
                  <a:close/>
                  <a:moveTo>
                    <a:pt x="2485411" y="3428724"/>
                  </a:moveTo>
                  <a:cubicBezTo>
                    <a:pt x="2485411" y="3421640"/>
                    <a:pt x="2483049" y="3412194"/>
                    <a:pt x="2480688" y="3405110"/>
                  </a:cubicBezTo>
                  <a:cubicBezTo>
                    <a:pt x="2480688" y="3405110"/>
                    <a:pt x="2480688" y="3405110"/>
                    <a:pt x="2480688" y="3405110"/>
                  </a:cubicBezTo>
                  <a:cubicBezTo>
                    <a:pt x="2483049" y="3412194"/>
                    <a:pt x="2485411" y="3421640"/>
                    <a:pt x="2485411" y="3428724"/>
                  </a:cubicBezTo>
                  <a:close/>
                  <a:moveTo>
                    <a:pt x="2490134" y="3308291"/>
                  </a:moveTo>
                  <a:cubicBezTo>
                    <a:pt x="2473604" y="3308291"/>
                    <a:pt x="2485411" y="3301207"/>
                    <a:pt x="2483049" y="3296484"/>
                  </a:cubicBezTo>
                  <a:cubicBezTo>
                    <a:pt x="2483049" y="3296484"/>
                    <a:pt x="2483049" y="3296484"/>
                    <a:pt x="2483049" y="3296484"/>
                  </a:cubicBezTo>
                  <a:cubicBezTo>
                    <a:pt x="2485411" y="3301207"/>
                    <a:pt x="2473604" y="3308291"/>
                    <a:pt x="2490134" y="3308291"/>
                  </a:cubicBezTo>
                  <a:close/>
                  <a:moveTo>
                    <a:pt x="2483049" y="3296484"/>
                  </a:moveTo>
                  <a:lnTo>
                    <a:pt x="2483049" y="3296484"/>
                  </a:lnTo>
                  <a:cubicBezTo>
                    <a:pt x="2483049" y="3296484"/>
                    <a:pt x="2483049" y="3296484"/>
                    <a:pt x="2483049" y="3296484"/>
                  </a:cubicBezTo>
                  <a:lnTo>
                    <a:pt x="2483049" y="3296484"/>
                  </a:lnTo>
                  <a:close/>
                  <a:moveTo>
                    <a:pt x="2494857" y="2779330"/>
                  </a:moveTo>
                  <a:cubicBezTo>
                    <a:pt x="2480688" y="2748631"/>
                    <a:pt x="2473604" y="2715571"/>
                    <a:pt x="2461797" y="2684872"/>
                  </a:cubicBezTo>
                  <a:cubicBezTo>
                    <a:pt x="2452351" y="2661258"/>
                    <a:pt x="2452351" y="2640005"/>
                    <a:pt x="2459435" y="2616390"/>
                  </a:cubicBezTo>
                  <a:cubicBezTo>
                    <a:pt x="2461797" y="2604583"/>
                    <a:pt x="2471242" y="2592776"/>
                    <a:pt x="2461797" y="2583330"/>
                  </a:cubicBezTo>
                  <a:cubicBezTo>
                    <a:pt x="2440544" y="2559716"/>
                    <a:pt x="2445267" y="2536102"/>
                    <a:pt x="2445267" y="2512487"/>
                  </a:cubicBezTo>
                  <a:cubicBezTo>
                    <a:pt x="2445267" y="2481789"/>
                    <a:pt x="2431098" y="2448729"/>
                    <a:pt x="2452351" y="2420391"/>
                  </a:cubicBezTo>
                  <a:cubicBezTo>
                    <a:pt x="2457074" y="2413307"/>
                    <a:pt x="2452351" y="2408584"/>
                    <a:pt x="2445267" y="2403861"/>
                  </a:cubicBezTo>
                  <a:cubicBezTo>
                    <a:pt x="2452351" y="2406223"/>
                    <a:pt x="2457074" y="2410946"/>
                    <a:pt x="2452351" y="2420391"/>
                  </a:cubicBezTo>
                  <a:cubicBezTo>
                    <a:pt x="2431098" y="2448729"/>
                    <a:pt x="2445267" y="2481789"/>
                    <a:pt x="2445267" y="2512487"/>
                  </a:cubicBezTo>
                  <a:cubicBezTo>
                    <a:pt x="2445267" y="2536102"/>
                    <a:pt x="2440544" y="2562077"/>
                    <a:pt x="2461797" y="2583330"/>
                  </a:cubicBezTo>
                  <a:cubicBezTo>
                    <a:pt x="2471242" y="2592776"/>
                    <a:pt x="2461797" y="2604583"/>
                    <a:pt x="2459435" y="2616390"/>
                  </a:cubicBezTo>
                  <a:cubicBezTo>
                    <a:pt x="2452351" y="2637644"/>
                    <a:pt x="2452351" y="2661258"/>
                    <a:pt x="2461797" y="2684872"/>
                  </a:cubicBezTo>
                  <a:cubicBezTo>
                    <a:pt x="2473604" y="2717932"/>
                    <a:pt x="2480688" y="2750992"/>
                    <a:pt x="2494857" y="2779330"/>
                  </a:cubicBezTo>
                  <a:cubicBezTo>
                    <a:pt x="2499579" y="2791137"/>
                    <a:pt x="2499579" y="2802944"/>
                    <a:pt x="2494857" y="2812390"/>
                  </a:cubicBezTo>
                  <a:cubicBezTo>
                    <a:pt x="2487772" y="2831281"/>
                    <a:pt x="2478327" y="2847811"/>
                    <a:pt x="2485411" y="2871426"/>
                  </a:cubicBezTo>
                  <a:cubicBezTo>
                    <a:pt x="2492495" y="2890317"/>
                    <a:pt x="2471242" y="2897401"/>
                    <a:pt x="2461797" y="2909209"/>
                  </a:cubicBezTo>
                  <a:cubicBezTo>
                    <a:pt x="2445267" y="2930461"/>
                    <a:pt x="2435821" y="2949353"/>
                    <a:pt x="2445267" y="2980052"/>
                  </a:cubicBezTo>
                  <a:cubicBezTo>
                    <a:pt x="2452351" y="3008389"/>
                    <a:pt x="2449990" y="3036726"/>
                    <a:pt x="2464158" y="3065063"/>
                  </a:cubicBezTo>
                  <a:cubicBezTo>
                    <a:pt x="2471242" y="3076870"/>
                    <a:pt x="2464158" y="3091039"/>
                    <a:pt x="2459435" y="3102846"/>
                  </a:cubicBezTo>
                  <a:cubicBezTo>
                    <a:pt x="2454712" y="3114653"/>
                    <a:pt x="2452351" y="3131183"/>
                    <a:pt x="2447628" y="3142991"/>
                  </a:cubicBezTo>
                  <a:cubicBezTo>
                    <a:pt x="2435821" y="3173689"/>
                    <a:pt x="2449990" y="3192581"/>
                    <a:pt x="2478327" y="3209111"/>
                  </a:cubicBezTo>
                  <a:cubicBezTo>
                    <a:pt x="2478327" y="3209111"/>
                    <a:pt x="2478327" y="3209111"/>
                    <a:pt x="2478327" y="3209111"/>
                  </a:cubicBezTo>
                  <a:cubicBezTo>
                    <a:pt x="2449990" y="3192581"/>
                    <a:pt x="2435821" y="3173689"/>
                    <a:pt x="2447628" y="3142991"/>
                  </a:cubicBezTo>
                  <a:cubicBezTo>
                    <a:pt x="2452351" y="3131183"/>
                    <a:pt x="2454712" y="3114653"/>
                    <a:pt x="2459435" y="3102846"/>
                  </a:cubicBezTo>
                  <a:cubicBezTo>
                    <a:pt x="2464158" y="3091039"/>
                    <a:pt x="2471242" y="3076870"/>
                    <a:pt x="2464158" y="3065063"/>
                  </a:cubicBezTo>
                  <a:cubicBezTo>
                    <a:pt x="2449990" y="3036726"/>
                    <a:pt x="2452351" y="3008389"/>
                    <a:pt x="2445267" y="2980052"/>
                  </a:cubicBezTo>
                  <a:cubicBezTo>
                    <a:pt x="2438182" y="2949353"/>
                    <a:pt x="2445267" y="2930461"/>
                    <a:pt x="2461797" y="2909209"/>
                  </a:cubicBezTo>
                  <a:cubicBezTo>
                    <a:pt x="2471242" y="2897401"/>
                    <a:pt x="2492495" y="2887956"/>
                    <a:pt x="2485411" y="2871426"/>
                  </a:cubicBezTo>
                  <a:cubicBezTo>
                    <a:pt x="2478327" y="2847811"/>
                    <a:pt x="2485411" y="2831281"/>
                    <a:pt x="2494857" y="2812390"/>
                  </a:cubicBezTo>
                  <a:cubicBezTo>
                    <a:pt x="2499579" y="2802944"/>
                    <a:pt x="2499579" y="2791137"/>
                    <a:pt x="2494857" y="2779330"/>
                  </a:cubicBezTo>
                  <a:close/>
                  <a:moveTo>
                    <a:pt x="2511387" y="2668342"/>
                  </a:moveTo>
                  <a:cubicBezTo>
                    <a:pt x="2513748" y="2703763"/>
                    <a:pt x="2520833" y="2734462"/>
                    <a:pt x="2537363" y="2767523"/>
                  </a:cubicBezTo>
                  <a:cubicBezTo>
                    <a:pt x="2553893" y="2798221"/>
                    <a:pt x="2568061" y="2828920"/>
                    <a:pt x="2551531" y="2859618"/>
                  </a:cubicBezTo>
                  <a:cubicBezTo>
                    <a:pt x="2549170" y="2864341"/>
                    <a:pt x="2549170" y="2866703"/>
                    <a:pt x="2551531" y="2871426"/>
                  </a:cubicBezTo>
                  <a:cubicBezTo>
                    <a:pt x="2549170" y="2866703"/>
                    <a:pt x="2549170" y="2864341"/>
                    <a:pt x="2551531" y="2859618"/>
                  </a:cubicBezTo>
                  <a:cubicBezTo>
                    <a:pt x="2568061" y="2828920"/>
                    <a:pt x="2553893" y="2798221"/>
                    <a:pt x="2537363" y="2767523"/>
                  </a:cubicBezTo>
                  <a:cubicBezTo>
                    <a:pt x="2520833" y="2734462"/>
                    <a:pt x="2513748" y="2703763"/>
                    <a:pt x="2511387" y="2668342"/>
                  </a:cubicBezTo>
                  <a:cubicBezTo>
                    <a:pt x="2511387" y="2642366"/>
                    <a:pt x="2509025" y="2616390"/>
                    <a:pt x="2492495" y="2592776"/>
                  </a:cubicBezTo>
                  <a:cubicBezTo>
                    <a:pt x="2492495" y="2592776"/>
                    <a:pt x="2492495" y="2592776"/>
                    <a:pt x="2492495" y="2592776"/>
                  </a:cubicBezTo>
                  <a:lnTo>
                    <a:pt x="2492495" y="2592776"/>
                  </a:lnTo>
                  <a:cubicBezTo>
                    <a:pt x="2509025" y="2616390"/>
                    <a:pt x="2511387" y="2644728"/>
                    <a:pt x="2511387" y="2668342"/>
                  </a:cubicBezTo>
                  <a:close/>
                  <a:moveTo>
                    <a:pt x="2556254" y="2876148"/>
                  </a:moveTo>
                  <a:cubicBezTo>
                    <a:pt x="2556254" y="2876148"/>
                    <a:pt x="2558615" y="2878510"/>
                    <a:pt x="2558615" y="2878510"/>
                  </a:cubicBezTo>
                  <a:lnTo>
                    <a:pt x="2558615" y="2878510"/>
                  </a:lnTo>
                  <a:cubicBezTo>
                    <a:pt x="2558615" y="2878510"/>
                    <a:pt x="2556254" y="2876148"/>
                    <a:pt x="2556254" y="2876148"/>
                  </a:cubicBezTo>
                  <a:close/>
                  <a:moveTo>
                    <a:pt x="2589314" y="2930461"/>
                  </a:moveTo>
                  <a:cubicBezTo>
                    <a:pt x="2532640" y="2951714"/>
                    <a:pt x="2504303" y="2996582"/>
                    <a:pt x="2516110" y="3043810"/>
                  </a:cubicBezTo>
                  <a:cubicBezTo>
                    <a:pt x="2518471" y="3055618"/>
                    <a:pt x="2520833" y="3067425"/>
                    <a:pt x="2523194" y="3079232"/>
                  </a:cubicBezTo>
                  <a:cubicBezTo>
                    <a:pt x="2527917" y="3102846"/>
                    <a:pt x="2530278" y="3114653"/>
                    <a:pt x="2539724" y="3121738"/>
                  </a:cubicBezTo>
                  <a:cubicBezTo>
                    <a:pt x="2530278" y="3114653"/>
                    <a:pt x="2527917" y="3102846"/>
                    <a:pt x="2523194" y="3079232"/>
                  </a:cubicBezTo>
                  <a:cubicBezTo>
                    <a:pt x="2520833" y="3067425"/>
                    <a:pt x="2518471" y="3055618"/>
                    <a:pt x="2516110" y="3043810"/>
                  </a:cubicBezTo>
                  <a:cubicBezTo>
                    <a:pt x="2504303" y="2996582"/>
                    <a:pt x="2532640" y="2951714"/>
                    <a:pt x="2589314" y="2930461"/>
                  </a:cubicBezTo>
                  <a:cubicBezTo>
                    <a:pt x="2589314" y="2930461"/>
                    <a:pt x="2589314" y="2930461"/>
                    <a:pt x="2589314" y="2930461"/>
                  </a:cubicBezTo>
                  <a:close/>
                  <a:moveTo>
                    <a:pt x="2308303" y="4122986"/>
                  </a:moveTo>
                  <a:cubicBezTo>
                    <a:pt x="2322472" y="4118264"/>
                    <a:pt x="2327195" y="4111179"/>
                    <a:pt x="2315388" y="4099372"/>
                  </a:cubicBezTo>
                  <a:cubicBezTo>
                    <a:pt x="2301219" y="4101734"/>
                    <a:pt x="2298857" y="4111179"/>
                    <a:pt x="2308303" y="4122986"/>
                  </a:cubicBezTo>
                  <a:close/>
                  <a:moveTo>
                    <a:pt x="2372062" y="3945879"/>
                  </a:moveTo>
                  <a:cubicBezTo>
                    <a:pt x="2383869" y="3941156"/>
                    <a:pt x="2386231" y="3934072"/>
                    <a:pt x="2381508" y="3922264"/>
                  </a:cubicBezTo>
                  <a:cubicBezTo>
                    <a:pt x="2364978" y="3924626"/>
                    <a:pt x="2362616" y="3931710"/>
                    <a:pt x="2372062" y="3945879"/>
                  </a:cubicBezTo>
                  <a:close/>
                  <a:moveTo>
                    <a:pt x="1054381" y="4576382"/>
                  </a:moveTo>
                  <a:cubicBezTo>
                    <a:pt x="1052020" y="4585828"/>
                    <a:pt x="1056743" y="4590551"/>
                    <a:pt x="1066188" y="4595274"/>
                  </a:cubicBezTo>
                  <a:cubicBezTo>
                    <a:pt x="1070911" y="4585828"/>
                    <a:pt x="1077995" y="4574021"/>
                    <a:pt x="1054381" y="4576382"/>
                  </a:cubicBezTo>
                  <a:close/>
                  <a:moveTo>
                    <a:pt x="1583343" y="4644864"/>
                  </a:moveTo>
                  <a:cubicBezTo>
                    <a:pt x="1583343" y="4644864"/>
                    <a:pt x="1583343" y="4644864"/>
                    <a:pt x="1583343" y="4644864"/>
                  </a:cubicBezTo>
                  <a:lnTo>
                    <a:pt x="1583343" y="4644864"/>
                  </a:lnTo>
                  <a:lnTo>
                    <a:pt x="1583343" y="4644864"/>
                  </a:lnTo>
                  <a:close/>
                  <a:moveTo>
                    <a:pt x="2081605" y="1480540"/>
                  </a:moveTo>
                  <a:cubicBezTo>
                    <a:pt x="2081605" y="1480540"/>
                    <a:pt x="2081605" y="1480540"/>
                    <a:pt x="2081605" y="1480540"/>
                  </a:cubicBezTo>
                  <a:cubicBezTo>
                    <a:pt x="2081605" y="1480540"/>
                    <a:pt x="2081605" y="1480540"/>
                    <a:pt x="2081605" y="1480540"/>
                  </a:cubicBezTo>
                  <a:lnTo>
                    <a:pt x="2081605" y="1480540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 w="23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" name="Freeform 254">
              <a:extLst>
                <a:ext uri="{FF2B5EF4-FFF2-40B4-BE49-F238E27FC236}">
                  <a16:creationId xmlns:a16="http://schemas.microsoft.com/office/drawing/2014/main" id="{D5F7757B-2FAB-1E98-ED09-716670CFCAA6}"/>
                </a:ext>
              </a:extLst>
            </p:cNvPr>
            <p:cNvSpPr/>
            <p:nvPr/>
          </p:nvSpPr>
          <p:spPr>
            <a:xfrm>
              <a:off x="7831973" y="1"/>
              <a:ext cx="3130192" cy="4022045"/>
            </a:xfrm>
            <a:custGeom>
              <a:avLst/>
              <a:gdLst>
                <a:gd name="connsiteX0" fmla="*/ 2170014 w 3130192"/>
                <a:gd name="connsiteY0" fmla="*/ 3784399 h 4022045"/>
                <a:gd name="connsiteX1" fmla="*/ 2178900 w 3130192"/>
                <a:gd name="connsiteY1" fmla="*/ 3789336 h 4022045"/>
                <a:gd name="connsiteX2" fmla="*/ 2165933 w 3130192"/>
                <a:gd name="connsiteY2" fmla="*/ 3873519 h 4022045"/>
                <a:gd name="connsiteX3" fmla="*/ 2141184 w 3130192"/>
                <a:gd name="connsiteY3" fmla="*/ 3879378 h 4022045"/>
                <a:gd name="connsiteX4" fmla="*/ 2156082 w 3130192"/>
                <a:gd name="connsiteY4" fmla="*/ 3793837 h 4022045"/>
                <a:gd name="connsiteX5" fmla="*/ 2170014 w 3130192"/>
                <a:gd name="connsiteY5" fmla="*/ 3784399 h 4022045"/>
                <a:gd name="connsiteX6" fmla="*/ 2818361 w 3130192"/>
                <a:gd name="connsiteY6" fmla="*/ 3056626 h 4022045"/>
                <a:gd name="connsiteX7" fmla="*/ 2822651 w 3130192"/>
                <a:gd name="connsiteY7" fmla="*/ 3070932 h 4022045"/>
                <a:gd name="connsiteX8" fmla="*/ 2781202 w 3130192"/>
                <a:gd name="connsiteY8" fmla="*/ 3221342 h 4022045"/>
                <a:gd name="connsiteX9" fmla="*/ 2768043 w 3130192"/>
                <a:gd name="connsiteY9" fmla="*/ 3219050 h 4022045"/>
                <a:gd name="connsiteX10" fmla="*/ 2818361 w 3130192"/>
                <a:gd name="connsiteY10" fmla="*/ 3056626 h 4022045"/>
                <a:gd name="connsiteX11" fmla="*/ 31154 w 3130192"/>
                <a:gd name="connsiteY11" fmla="*/ 2143705 h 4022045"/>
                <a:gd name="connsiteX12" fmla="*/ 44080 w 3130192"/>
                <a:gd name="connsiteY12" fmla="*/ 2149770 h 4022045"/>
                <a:gd name="connsiteX13" fmla="*/ 39201 w 3130192"/>
                <a:gd name="connsiteY13" fmla="*/ 2216718 h 4022045"/>
                <a:gd name="connsiteX14" fmla="*/ 17529 w 3130192"/>
                <a:gd name="connsiteY14" fmla="*/ 2214638 h 4022045"/>
                <a:gd name="connsiteX15" fmla="*/ 22621 w 3130192"/>
                <a:gd name="connsiteY15" fmla="*/ 2156203 h 4022045"/>
                <a:gd name="connsiteX16" fmla="*/ 31154 w 3130192"/>
                <a:gd name="connsiteY16" fmla="*/ 2143705 h 4022045"/>
                <a:gd name="connsiteX17" fmla="*/ 3106662 w 3130192"/>
                <a:gd name="connsiteY17" fmla="*/ 1878018 h 4022045"/>
                <a:gd name="connsiteX18" fmla="*/ 3130183 w 3130192"/>
                <a:gd name="connsiteY18" fmla="*/ 1927877 h 4022045"/>
                <a:gd name="connsiteX19" fmla="*/ 3074673 w 3130192"/>
                <a:gd name="connsiteY19" fmla="*/ 2275838 h 4022045"/>
                <a:gd name="connsiteX20" fmla="*/ 2878257 w 3130192"/>
                <a:gd name="connsiteY20" fmla="*/ 2936549 h 4022045"/>
                <a:gd name="connsiteX21" fmla="*/ 2821653 w 3130192"/>
                <a:gd name="connsiteY21" fmla="*/ 3057200 h 4022045"/>
                <a:gd name="connsiteX22" fmla="*/ 2806366 w 3130192"/>
                <a:gd name="connsiteY22" fmla="*/ 2969792 h 4022045"/>
                <a:gd name="connsiteX23" fmla="*/ 3072894 w 3130192"/>
                <a:gd name="connsiteY23" fmla="*/ 1916205 h 4022045"/>
                <a:gd name="connsiteX24" fmla="*/ 3106662 w 3130192"/>
                <a:gd name="connsiteY24" fmla="*/ 1878018 h 4022045"/>
                <a:gd name="connsiteX25" fmla="*/ 2843299 w 3130192"/>
                <a:gd name="connsiteY25" fmla="*/ 1589782 h 4022045"/>
                <a:gd name="connsiteX26" fmla="*/ 2871976 w 3130192"/>
                <a:gd name="connsiteY26" fmla="*/ 1610031 h 4022045"/>
                <a:gd name="connsiteX27" fmla="*/ 2872023 w 3130192"/>
                <a:gd name="connsiteY27" fmla="*/ 1716819 h 4022045"/>
                <a:gd name="connsiteX28" fmla="*/ 2684952 w 3130192"/>
                <a:gd name="connsiteY28" fmla="*/ 2489327 h 4022045"/>
                <a:gd name="connsiteX29" fmla="*/ 2656192 w 3130192"/>
                <a:gd name="connsiteY29" fmla="*/ 2518216 h 4022045"/>
                <a:gd name="connsiteX30" fmla="*/ 2642181 w 3130192"/>
                <a:gd name="connsiteY30" fmla="*/ 2481879 h 4022045"/>
                <a:gd name="connsiteX31" fmla="*/ 2758307 w 3130192"/>
                <a:gd name="connsiteY31" fmla="*/ 1990236 h 4022045"/>
                <a:gd name="connsiteX32" fmla="*/ 2817533 w 3130192"/>
                <a:gd name="connsiteY32" fmla="*/ 1659872 h 4022045"/>
                <a:gd name="connsiteX33" fmla="*/ 2843299 w 3130192"/>
                <a:gd name="connsiteY33" fmla="*/ 1589782 h 4022045"/>
                <a:gd name="connsiteX34" fmla="*/ 2570498 w 3130192"/>
                <a:gd name="connsiteY34" fmla="*/ 711686 h 4022045"/>
                <a:gd name="connsiteX35" fmla="*/ 2659082 w 3130192"/>
                <a:gd name="connsiteY35" fmla="*/ 798379 h 4022045"/>
                <a:gd name="connsiteX36" fmla="*/ 2635177 w 3130192"/>
                <a:gd name="connsiteY36" fmla="*/ 1178963 h 4022045"/>
                <a:gd name="connsiteX37" fmla="*/ 2199973 w 3130192"/>
                <a:gd name="connsiteY37" fmla="*/ 3269278 h 4022045"/>
                <a:gd name="connsiteX38" fmla="*/ 1945548 w 3130192"/>
                <a:gd name="connsiteY38" fmla="*/ 3941921 h 4022045"/>
                <a:gd name="connsiteX39" fmla="*/ 1874720 w 3130192"/>
                <a:gd name="connsiteY39" fmla="*/ 4017723 h 4022045"/>
                <a:gd name="connsiteX40" fmla="*/ 1797199 w 3130192"/>
                <a:gd name="connsiteY40" fmla="*/ 3956765 h 4022045"/>
                <a:gd name="connsiteX41" fmla="*/ 1821606 w 3130192"/>
                <a:gd name="connsiteY41" fmla="*/ 3884744 h 4022045"/>
                <a:gd name="connsiteX42" fmla="*/ 2085677 w 3130192"/>
                <a:gd name="connsiteY42" fmla="*/ 2942594 h 4022045"/>
                <a:gd name="connsiteX43" fmla="*/ 2336133 w 3130192"/>
                <a:gd name="connsiteY43" fmla="*/ 1796377 h 4022045"/>
                <a:gd name="connsiteX44" fmla="*/ 2496429 w 3130192"/>
                <a:gd name="connsiteY44" fmla="*/ 817511 h 4022045"/>
                <a:gd name="connsiteX45" fmla="*/ 2524845 w 3130192"/>
                <a:gd name="connsiteY45" fmla="*/ 722459 h 4022045"/>
                <a:gd name="connsiteX46" fmla="*/ 2570498 w 3130192"/>
                <a:gd name="connsiteY46" fmla="*/ 711686 h 4022045"/>
                <a:gd name="connsiteX47" fmla="*/ 1924697 w 3130192"/>
                <a:gd name="connsiteY47" fmla="*/ 616253 h 4022045"/>
                <a:gd name="connsiteX48" fmla="*/ 2042466 w 3130192"/>
                <a:gd name="connsiteY48" fmla="*/ 767270 h 4022045"/>
                <a:gd name="connsiteX49" fmla="*/ 2028893 w 3130192"/>
                <a:gd name="connsiteY49" fmla="*/ 1010670 h 4022045"/>
                <a:gd name="connsiteX50" fmla="*/ 1569895 w 3130192"/>
                <a:gd name="connsiteY50" fmla="*/ 2673111 h 4022045"/>
                <a:gd name="connsiteX51" fmla="*/ 1412444 w 3130192"/>
                <a:gd name="connsiteY51" fmla="*/ 2769421 h 4022045"/>
                <a:gd name="connsiteX52" fmla="*/ 1377971 w 3130192"/>
                <a:gd name="connsiteY52" fmla="*/ 2753249 h 4022045"/>
                <a:gd name="connsiteX53" fmla="*/ 1373701 w 3130192"/>
                <a:gd name="connsiteY53" fmla="*/ 2660979 h 4022045"/>
                <a:gd name="connsiteX54" fmla="*/ 1548528 w 3130192"/>
                <a:gd name="connsiteY54" fmla="*/ 1949050 h 4022045"/>
                <a:gd name="connsiteX55" fmla="*/ 1653738 w 3130192"/>
                <a:gd name="connsiteY55" fmla="*/ 1335169 h 4022045"/>
                <a:gd name="connsiteX56" fmla="*/ 1779686 w 3130192"/>
                <a:gd name="connsiteY56" fmla="*/ 738458 h 4022045"/>
                <a:gd name="connsiteX57" fmla="*/ 1924697 w 3130192"/>
                <a:gd name="connsiteY57" fmla="*/ 616253 h 4022045"/>
                <a:gd name="connsiteX58" fmla="*/ 1272215 w 3130192"/>
                <a:gd name="connsiteY58" fmla="*/ 0 h 4022045"/>
                <a:gd name="connsiteX59" fmla="*/ 1550724 w 3130192"/>
                <a:gd name="connsiteY59" fmla="*/ 0 h 4022045"/>
                <a:gd name="connsiteX60" fmla="*/ 1561986 w 3130192"/>
                <a:gd name="connsiteY60" fmla="*/ 314529 h 4022045"/>
                <a:gd name="connsiteX61" fmla="*/ 1533222 w 3130192"/>
                <a:gd name="connsiteY61" fmla="*/ 995538 h 4022045"/>
                <a:gd name="connsiteX62" fmla="*/ 1442006 w 3130192"/>
                <a:gd name="connsiteY62" fmla="*/ 1723720 h 4022045"/>
                <a:gd name="connsiteX63" fmla="*/ 1274202 w 3130192"/>
                <a:gd name="connsiteY63" fmla="*/ 2375856 h 4022045"/>
                <a:gd name="connsiteX64" fmla="*/ 1130462 w 3130192"/>
                <a:gd name="connsiteY64" fmla="*/ 2889807 h 4022045"/>
                <a:gd name="connsiteX65" fmla="*/ 1009954 w 3130192"/>
                <a:gd name="connsiteY65" fmla="*/ 3153567 h 4022045"/>
                <a:gd name="connsiteX66" fmla="*/ 842568 w 3130192"/>
                <a:gd name="connsiteY66" fmla="*/ 3219334 h 4022045"/>
                <a:gd name="connsiteX67" fmla="*/ 808881 w 3130192"/>
                <a:gd name="connsiteY67" fmla="*/ 3208383 h 4022045"/>
                <a:gd name="connsiteX68" fmla="*/ 813548 w 3130192"/>
                <a:gd name="connsiteY68" fmla="*/ 3132924 h 4022045"/>
                <a:gd name="connsiteX69" fmla="*/ 1032456 w 3130192"/>
                <a:gd name="connsiteY69" fmla="*/ 2323587 h 4022045"/>
                <a:gd name="connsiteX70" fmla="*/ 1142002 w 3130192"/>
                <a:gd name="connsiteY70" fmla="*/ 1830799 h 4022045"/>
                <a:gd name="connsiteX71" fmla="*/ 1142936 w 3130192"/>
                <a:gd name="connsiteY71" fmla="*/ 1815708 h 4022045"/>
                <a:gd name="connsiteX72" fmla="*/ 1173727 w 3130192"/>
                <a:gd name="connsiteY72" fmla="*/ 1658357 h 4022045"/>
                <a:gd name="connsiteX73" fmla="*/ 1194222 w 3130192"/>
                <a:gd name="connsiteY73" fmla="*/ 1482266 h 4022045"/>
                <a:gd name="connsiteX74" fmla="*/ 1210218 w 3130192"/>
                <a:gd name="connsiteY74" fmla="*/ 1283356 h 4022045"/>
                <a:gd name="connsiteX75" fmla="*/ 1229928 w 3130192"/>
                <a:gd name="connsiteY75" fmla="*/ 1102043 h 4022045"/>
                <a:gd name="connsiteX76" fmla="*/ 1265952 w 3130192"/>
                <a:gd name="connsiteY76" fmla="*/ 187579 h 4022045"/>
                <a:gd name="connsiteX77" fmla="*/ 328224 w 3130192"/>
                <a:gd name="connsiteY77" fmla="*/ 0 h 4022045"/>
                <a:gd name="connsiteX78" fmla="*/ 392695 w 3130192"/>
                <a:gd name="connsiteY78" fmla="*/ 0 h 4022045"/>
                <a:gd name="connsiteX79" fmla="*/ 391501 w 3130192"/>
                <a:gd name="connsiteY79" fmla="*/ 164508 h 4022045"/>
                <a:gd name="connsiteX80" fmla="*/ 459298 w 3130192"/>
                <a:gd name="connsiteY80" fmla="*/ 203433 h 4022045"/>
                <a:gd name="connsiteX81" fmla="*/ 496930 w 3130192"/>
                <a:gd name="connsiteY81" fmla="*/ 162529 h 4022045"/>
                <a:gd name="connsiteX82" fmla="*/ 513841 w 3130192"/>
                <a:gd name="connsiteY82" fmla="*/ 26491 h 4022045"/>
                <a:gd name="connsiteX83" fmla="*/ 535087 w 3130192"/>
                <a:gd name="connsiteY83" fmla="*/ 11546 h 4022045"/>
                <a:gd name="connsiteX84" fmla="*/ 555825 w 3130192"/>
                <a:gd name="connsiteY84" fmla="*/ 28716 h 4022045"/>
                <a:gd name="connsiteX85" fmla="*/ 568673 w 3130192"/>
                <a:gd name="connsiteY85" fmla="*/ 149599 h 4022045"/>
                <a:gd name="connsiteX86" fmla="*/ 583694 w 3130192"/>
                <a:gd name="connsiteY86" fmla="*/ 462384 h 4022045"/>
                <a:gd name="connsiteX87" fmla="*/ 570186 w 3130192"/>
                <a:gd name="connsiteY87" fmla="*/ 734609 h 4022045"/>
                <a:gd name="connsiteX88" fmla="*/ 542107 w 3130192"/>
                <a:gd name="connsiteY88" fmla="*/ 1236499 h 4022045"/>
                <a:gd name="connsiteX89" fmla="*/ 311473 w 3130192"/>
                <a:gd name="connsiteY89" fmla="*/ 2337015 h 4022045"/>
                <a:gd name="connsiteX90" fmla="*/ 266033 w 3130192"/>
                <a:gd name="connsiteY90" fmla="*/ 2432492 h 4022045"/>
                <a:gd name="connsiteX91" fmla="*/ 141566 w 3130192"/>
                <a:gd name="connsiteY91" fmla="*/ 2485392 h 4022045"/>
                <a:gd name="connsiteX92" fmla="*/ 78222 w 3130192"/>
                <a:gd name="connsiteY92" fmla="*/ 2362497 h 4022045"/>
                <a:gd name="connsiteX93" fmla="*/ 108641 w 3130192"/>
                <a:gd name="connsiteY93" fmla="*/ 1954234 h 4022045"/>
                <a:gd name="connsiteX94" fmla="*/ 167082 w 3130192"/>
                <a:gd name="connsiteY94" fmla="*/ 1618648 h 4022045"/>
                <a:gd name="connsiteX95" fmla="*/ 202410 w 3130192"/>
                <a:gd name="connsiteY95" fmla="*/ 1328190 h 4022045"/>
                <a:gd name="connsiteX96" fmla="*/ 208139 w 3130192"/>
                <a:gd name="connsiteY96" fmla="*/ 1295290 h 4022045"/>
                <a:gd name="connsiteX97" fmla="*/ 297294 w 3130192"/>
                <a:gd name="connsiteY97" fmla="*/ 510814 h 4022045"/>
                <a:gd name="connsiteX98" fmla="*/ 295581 w 3130192"/>
                <a:gd name="connsiteY98" fmla="*/ 180007 h 4022045"/>
                <a:gd name="connsiteX99" fmla="*/ 301883 w 3130192"/>
                <a:gd name="connsiteY99" fmla="*/ 143816 h 4022045"/>
                <a:gd name="connsiteX100" fmla="*/ 327655 w 3130192"/>
                <a:gd name="connsiteY100" fmla="*/ 44491 h 4022045"/>
                <a:gd name="connsiteX101" fmla="*/ 159768 w 3130192"/>
                <a:gd name="connsiteY101" fmla="*/ 0 h 4022045"/>
                <a:gd name="connsiteX102" fmla="*/ 293440 w 3130192"/>
                <a:gd name="connsiteY102" fmla="*/ 0 h 4022045"/>
                <a:gd name="connsiteX103" fmla="*/ 284547 w 3130192"/>
                <a:gd name="connsiteY103" fmla="*/ 64768 h 4022045"/>
                <a:gd name="connsiteX104" fmla="*/ 300522 w 3130192"/>
                <a:gd name="connsiteY104" fmla="*/ 141885 h 4022045"/>
                <a:gd name="connsiteX105" fmla="*/ 294220 w 3130192"/>
                <a:gd name="connsiteY105" fmla="*/ 178076 h 4022045"/>
                <a:gd name="connsiteX106" fmla="*/ 214463 w 3130192"/>
                <a:gd name="connsiteY106" fmla="*/ 840458 h 4022045"/>
                <a:gd name="connsiteX107" fmla="*/ 196224 w 3130192"/>
                <a:gd name="connsiteY107" fmla="*/ 1159316 h 4022045"/>
                <a:gd name="connsiteX108" fmla="*/ 206206 w 3130192"/>
                <a:gd name="connsiteY108" fmla="*/ 1296649 h 4022045"/>
                <a:gd name="connsiteX109" fmla="*/ 200478 w 3130192"/>
                <a:gd name="connsiteY109" fmla="*/ 1329549 h 4022045"/>
                <a:gd name="connsiteX110" fmla="*/ 165150 w 3130192"/>
                <a:gd name="connsiteY110" fmla="*/ 1620007 h 4022045"/>
                <a:gd name="connsiteX111" fmla="*/ 106709 w 3130192"/>
                <a:gd name="connsiteY111" fmla="*/ 1955592 h 4022045"/>
                <a:gd name="connsiteX112" fmla="*/ 13737 w 3130192"/>
                <a:gd name="connsiteY112" fmla="*/ 1905504 h 4022045"/>
                <a:gd name="connsiteX113" fmla="*/ 59630 w 3130192"/>
                <a:gd name="connsiteY113" fmla="*/ 1067733 h 4022045"/>
                <a:gd name="connsiteX114" fmla="*/ 151260 w 3130192"/>
                <a:gd name="connsiteY114" fmla="*/ 93858 h 4022045"/>
                <a:gd name="connsiteX115" fmla="*/ 3906 w 3130192"/>
                <a:gd name="connsiteY115" fmla="*/ 0 h 4022045"/>
                <a:gd name="connsiteX116" fmla="*/ 97505 w 3130192"/>
                <a:gd name="connsiteY116" fmla="*/ 0 h 4022045"/>
                <a:gd name="connsiteX117" fmla="*/ 74443 w 3130192"/>
                <a:gd name="connsiteY117" fmla="*/ 87259 h 4022045"/>
                <a:gd name="connsiteX118" fmla="*/ 21720 w 3130192"/>
                <a:gd name="connsiteY118" fmla="*/ 127231 h 4022045"/>
                <a:gd name="connsiteX119" fmla="*/ 130 w 3130192"/>
                <a:gd name="connsiteY119" fmla="*/ 76013 h 4022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</a:cxnLst>
              <a:rect l="l" t="t" r="r" b="b"/>
              <a:pathLst>
                <a:path w="3130192" h="4022045">
                  <a:moveTo>
                    <a:pt x="2170014" y="3784399"/>
                  </a:moveTo>
                  <a:cubicBezTo>
                    <a:pt x="2174823" y="3783542"/>
                    <a:pt x="2178793" y="3785080"/>
                    <a:pt x="2178900" y="3789336"/>
                  </a:cubicBezTo>
                  <a:cubicBezTo>
                    <a:pt x="2185545" y="3819307"/>
                    <a:pt x="2182320" y="3847559"/>
                    <a:pt x="2165933" y="3873519"/>
                  </a:cubicBezTo>
                  <a:cubicBezTo>
                    <a:pt x="2163429" y="3878168"/>
                    <a:pt x="2150270" y="3875876"/>
                    <a:pt x="2141184" y="3879378"/>
                  </a:cubicBezTo>
                  <a:cubicBezTo>
                    <a:pt x="2131250" y="3848835"/>
                    <a:pt x="2142987" y="3820371"/>
                    <a:pt x="2156082" y="3793837"/>
                  </a:cubicBezTo>
                  <a:cubicBezTo>
                    <a:pt x="2159552" y="3788509"/>
                    <a:pt x="2165203" y="3785256"/>
                    <a:pt x="2170014" y="3784399"/>
                  </a:cubicBezTo>
                  <a:close/>
                  <a:moveTo>
                    <a:pt x="2818361" y="3056626"/>
                  </a:moveTo>
                  <a:cubicBezTo>
                    <a:pt x="2819147" y="3061848"/>
                    <a:pt x="2823223" y="3067642"/>
                    <a:pt x="2822651" y="3070932"/>
                  </a:cubicBezTo>
                  <a:cubicBezTo>
                    <a:pt x="2820064" y="3124719"/>
                    <a:pt x="2820766" y="3179079"/>
                    <a:pt x="2781202" y="3221342"/>
                  </a:cubicBezTo>
                  <a:cubicBezTo>
                    <a:pt x="2779271" y="3222700"/>
                    <a:pt x="2768043" y="3219050"/>
                    <a:pt x="2768043" y="3219050"/>
                  </a:cubicBezTo>
                  <a:cubicBezTo>
                    <a:pt x="2769845" y="3160042"/>
                    <a:pt x="2760416" y="3097383"/>
                    <a:pt x="2818361" y="3056626"/>
                  </a:cubicBezTo>
                  <a:close/>
                  <a:moveTo>
                    <a:pt x="31154" y="2143705"/>
                  </a:moveTo>
                  <a:cubicBezTo>
                    <a:pt x="35213" y="2142294"/>
                    <a:pt x="40005" y="2143976"/>
                    <a:pt x="44080" y="2149770"/>
                  </a:cubicBezTo>
                  <a:cubicBezTo>
                    <a:pt x="60383" y="2172949"/>
                    <a:pt x="53082" y="2195406"/>
                    <a:pt x="39201" y="2216718"/>
                  </a:cubicBezTo>
                  <a:cubicBezTo>
                    <a:pt x="27613" y="2224868"/>
                    <a:pt x="15811" y="2224509"/>
                    <a:pt x="17529" y="2214638"/>
                  </a:cubicBezTo>
                  <a:cubicBezTo>
                    <a:pt x="15746" y="2195683"/>
                    <a:pt x="19183" y="2175944"/>
                    <a:pt x="22621" y="2156203"/>
                  </a:cubicBezTo>
                  <a:cubicBezTo>
                    <a:pt x="23767" y="2149622"/>
                    <a:pt x="27094" y="2145117"/>
                    <a:pt x="31154" y="2143705"/>
                  </a:cubicBezTo>
                  <a:close/>
                  <a:moveTo>
                    <a:pt x="3106662" y="1878018"/>
                  </a:moveTo>
                  <a:cubicBezTo>
                    <a:pt x="3129121" y="1885319"/>
                    <a:pt x="3130330" y="1907564"/>
                    <a:pt x="3130183" y="1927877"/>
                  </a:cubicBezTo>
                  <a:cubicBezTo>
                    <a:pt x="3129871" y="2046466"/>
                    <a:pt x="3106527" y="2161046"/>
                    <a:pt x="3074673" y="2275838"/>
                  </a:cubicBezTo>
                  <a:cubicBezTo>
                    <a:pt x="3010750" y="2496909"/>
                    <a:pt x="2945470" y="2716050"/>
                    <a:pt x="2878257" y="2936549"/>
                  </a:cubicBezTo>
                  <a:cubicBezTo>
                    <a:pt x="2864229" y="2978174"/>
                    <a:pt x="2860856" y="3026740"/>
                    <a:pt x="2821653" y="3057200"/>
                  </a:cubicBezTo>
                  <a:cubicBezTo>
                    <a:pt x="2802633" y="3030159"/>
                    <a:pt x="2799277" y="3000762"/>
                    <a:pt x="2806366" y="2969792"/>
                  </a:cubicBezTo>
                  <a:cubicBezTo>
                    <a:pt x="2894565" y="2619050"/>
                    <a:pt x="3002504" y="2271745"/>
                    <a:pt x="3072894" y="1916205"/>
                  </a:cubicBezTo>
                  <a:cubicBezTo>
                    <a:pt x="3077689" y="1898397"/>
                    <a:pt x="3078983" y="1871503"/>
                    <a:pt x="3106662" y="1878018"/>
                  </a:cubicBezTo>
                  <a:close/>
                  <a:moveTo>
                    <a:pt x="2843299" y="1589782"/>
                  </a:moveTo>
                  <a:cubicBezTo>
                    <a:pt x="2864757" y="1583350"/>
                    <a:pt x="2872909" y="1594939"/>
                    <a:pt x="2871976" y="1610031"/>
                  </a:cubicBezTo>
                  <a:cubicBezTo>
                    <a:pt x="2874184" y="1646008"/>
                    <a:pt x="2875036" y="1680055"/>
                    <a:pt x="2872023" y="1716819"/>
                  </a:cubicBezTo>
                  <a:cubicBezTo>
                    <a:pt x="2844569" y="1981530"/>
                    <a:pt x="2759826" y="2234568"/>
                    <a:pt x="2684952" y="2489327"/>
                  </a:cubicBezTo>
                  <a:cubicBezTo>
                    <a:pt x="2680728" y="2503845"/>
                    <a:pt x="2672642" y="2521081"/>
                    <a:pt x="2656192" y="2518216"/>
                  </a:cubicBezTo>
                  <a:cubicBezTo>
                    <a:pt x="2637810" y="2516710"/>
                    <a:pt x="2639890" y="2495039"/>
                    <a:pt x="2642181" y="2481879"/>
                  </a:cubicBezTo>
                  <a:cubicBezTo>
                    <a:pt x="2679340" y="2317162"/>
                    <a:pt x="2714567" y="2153805"/>
                    <a:pt x="2758307" y="1990236"/>
                  </a:cubicBezTo>
                  <a:cubicBezTo>
                    <a:pt x="2787657" y="1880093"/>
                    <a:pt x="2809855" y="1772095"/>
                    <a:pt x="2817533" y="1659872"/>
                  </a:cubicBezTo>
                  <a:cubicBezTo>
                    <a:pt x="2820185" y="1634910"/>
                    <a:pt x="2820120" y="1606085"/>
                    <a:pt x="2843299" y="1589782"/>
                  </a:cubicBezTo>
                  <a:close/>
                  <a:moveTo>
                    <a:pt x="2570498" y="711686"/>
                  </a:moveTo>
                  <a:cubicBezTo>
                    <a:pt x="2616669" y="713451"/>
                    <a:pt x="2659844" y="750207"/>
                    <a:pt x="2659082" y="798379"/>
                  </a:cubicBezTo>
                  <a:cubicBezTo>
                    <a:pt x="2655692" y="924908"/>
                    <a:pt x="2650370" y="1052795"/>
                    <a:pt x="2635177" y="1178963"/>
                  </a:cubicBezTo>
                  <a:cubicBezTo>
                    <a:pt x="2553980" y="1888551"/>
                    <a:pt x="2395751" y="2583032"/>
                    <a:pt x="2199973" y="3269278"/>
                  </a:cubicBezTo>
                  <a:cubicBezTo>
                    <a:pt x="2134332" y="3500220"/>
                    <a:pt x="2030357" y="3717707"/>
                    <a:pt x="1945548" y="3941921"/>
                  </a:cubicBezTo>
                  <a:cubicBezTo>
                    <a:pt x="1932666" y="3976966"/>
                    <a:pt x="1911058" y="4003711"/>
                    <a:pt x="1874720" y="4017723"/>
                  </a:cubicBezTo>
                  <a:cubicBezTo>
                    <a:pt x="1831228" y="4033876"/>
                    <a:pt x="1789178" y="4002826"/>
                    <a:pt x="1797199" y="3956765"/>
                  </a:cubicBezTo>
                  <a:cubicBezTo>
                    <a:pt x="1799852" y="3931803"/>
                    <a:pt x="1812375" y="3908560"/>
                    <a:pt x="1821606" y="3884744"/>
                  </a:cubicBezTo>
                  <a:cubicBezTo>
                    <a:pt x="1929250" y="3578066"/>
                    <a:pt x="2001849" y="3258504"/>
                    <a:pt x="2085677" y="2942594"/>
                  </a:cubicBezTo>
                  <a:cubicBezTo>
                    <a:pt x="2179033" y="2562240"/>
                    <a:pt x="2263877" y="2182100"/>
                    <a:pt x="2336133" y="1796377"/>
                  </a:cubicBezTo>
                  <a:cubicBezTo>
                    <a:pt x="2396145" y="1471236"/>
                    <a:pt x="2442995" y="1143800"/>
                    <a:pt x="2496429" y="817511"/>
                  </a:cubicBezTo>
                  <a:cubicBezTo>
                    <a:pt x="2500798" y="782680"/>
                    <a:pt x="2490651" y="743624"/>
                    <a:pt x="2524845" y="722459"/>
                  </a:cubicBezTo>
                  <a:cubicBezTo>
                    <a:pt x="2539385" y="714399"/>
                    <a:pt x="2555108" y="711099"/>
                    <a:pt x="2570498" y="711686"/>
                  </a:cubicBezTo>
                  <a:close/>
                  <a:moveTo>
                    <a:pt x="1924697" y="616253"/>
                  </a:moveTo>
                  <a:cubicBezTo>
                    <a:pt x="1998224" y="622278"/>
                    <a:pt x="2040699" y="670352"/>
                    <a:pt x="2042466" y="767270"/>
                  </a:cubicBezTo>
                  <a:cubicBezTo>
                    <a:pt x="2043807" y="847164"/>
                    <a:pt x="2039354" y="931135"/>
                    <a:pt x="2028893" y="1010670"/>
                  </a:cubicBezTo>
                  <a:cubicBezTo>
                    <a:pt x="1950872" y="1585219"/>
                    <a:pt x="1779158" y="2133281"/>
                    <a:pt x="1569895" y="2673111"/>
                  </a:cubicBezTo>
                  <a:cubicBezTo>
                    <a:pt x="1529889" y="2776315"/>
                    <a:pt x="1491046" y="2794974"/>
                    <a:pt x="1412444" y="2769421"/>
                  </a:cubicBezTo>
                  <a:cubicBezTo>
                    <a:pt x="1399283" y="2767130"/>
                    <a:pt x="1385911" y="2756327"/>
                    <a:pt x="1377971" y="2753249"/>
                  </a:cubicBezTo>
                  <a:cubicBezTo>
                    <a:pt x="1351587" y="2719839"/>
                    <a:pt x="1368546" y="2690589"/>
                    <a:pt x="1373701" y="2660979"/>
                  </a:cubicBezTo>
                  <a:cubicBezTo>
                    <a:pt x="1428687" y="2423097"/>
                    <a:pt x="1490253" y="2186361"/>
                    <a:pt x="1548528" y="1949050"/>
                  </a:cubicBezTo>
                  <a:cubicBezTo>
                    <a:pt x="1598570" y="1749290"/>
                    <a:pt x="1624795" y="1540299"/>
                    <a:pt x="1653738" y="1335169"/>
                  </a:cubicBezTo>
                  <a:cubicBezTo>
                    <a:pt x="1682107" y="1133330"/>
                    <a:pt x="1726928" y="934355"/>
                    <a:pt x="1779686" y="738458"/>
                  </a:cubicBezTo>
                  <a:cubicBezTo>
                    <a:pt x="1802310" y="647482"/>
                    <a:pt x="1851170" y="610227"/>
                    <a:pt x="1924697" y="616253"/>
                  </a:cubicBezTo>
                  <a:close/>
                  <a:moveTo>
                    <a:pt x="1272215" y="0"/>
                  </a:moveTo>
                  <a:lnTo>
                    <a:pt x="1550724" y="0"/>
                  </a:lnTo>
                  <a:lnTo>
                    <a:pt x="1561986" y="314529"/>
                  </a:lnTo>
                  <a:cubicBezTo>
                    <a:pt x="1565762" y="541034"/>
                    <a:pt x="1559309" y="767877"/>
                    <a:pt x="1533222" y="995538"/>
                  </a:cubicBezTo>
                  <a:cubicBezTo>
                    <a:pt x="1504558" y="1238004"/>
                    <a:pt x="1498923" y="1484480"/>
                    <a:pt x="1442006" y="1723720"/>
                  </a:cubicBezTo>
                  <a:cubicBezTo>
                    <a:pt x="1390458" y="1941863"/>
                    <a:pt x="1332330" y="2158859"/>
                    <a:pt x="1274202" y="2375856"/>
                  </a:cubicBezTo>
                  <a:cubicBezTo>
                    <a:pt x="1227386" y="2547364"/>
                    <a:pt x="1196446" y="2725027"/>
                    <a:pt x="1130462" y="2889807"/>
                  </a:cubicBezTo>
                  <a:cubicBezTo>
                    <a:pt x="1094679" y="2978492"/>
                    <a:pt x="1060255" y="3069107"/>
                    <a:pt x="1009954" y="3153567"/>
                  </a:cubicBezTo>
                  <a:cubicBezTo>
                    <a:pt x="972174" y="3214786"/>
                    <a:pt x="906650" y="3240663"/>
                    <a:pt x="842568" y="3219334"/>
                  </a:cubicBezTo>
                  <a:cubicBezTo>
                    <a:pt x="827476" y="3218401"/>
                    <a:pt x="816820" y="3211460"/>
                    <a:pt x="808881" y="3208383"/>
                  </a:cubicBezTo>
                  <a:cubicBezTo>
                    <a:pt x="798374" y="3181129"/>
                    <a:pt x="805674" y="3158672"/>
                    <a:pt x="813548" y="3132924"/>
                  </a:cubicBezTo>
                  <a:cubicBezTo>
                    <a:pt x="905232" y="2869229"/>
                    <a:pt x="973100" y="2596302"/>
                    <a:pt x="1032456" y="2323587"/>
                  </a:cubicBezTo>
                  <a:cubicBezTo>
                    <a:pt x="1067684" y="2160230"/>
                    <a:pt x="1104843" y="1995514"/>
                    <a:pt x="1142002" y="1830799"/>
                  </a:cubicBezTo>
                  <a:cubicBezTo>
                    <a:pt x="1144506" y="1826150"/>
                    <a:pt x="1143720" y="1820929"/>
                    <a:pt x="1142936" y="1815708"/>
                  </a:cubicBezTo>
                  <a:cubicBezTo>
                    <a:pt x="1113980" y="1758123"/>
                    <a:pt x="1242588" y="1739840"/>
                    <a:pt x="1173727" y="1658357"/>
                  </a:cubicBezTo>
                  <a:cubicBezTo>
                    <a:pt x="1146769" y="1628240"/>
                    <a:pt x="1190490" y="1542633"/>
                    <a:pt x="1194222" y="1482266"/>
                  </a:cubicBezTo>
                  <a:cubicBezTo>
                    <a:pt x="1200459" y="1417250"/>
                    <a:pt x="1196826" y="1350516"/>
                    <a:pt x="1210218" y="1283356"/>
                  </a:cubicBezTo>
                  <a:cubicBezTo>
                    <a:pt x="1222463" y="1222776"/>
                    <a:pt x="1219616" y="1161264"/>
                    <a:pt x="1229928" y="1102043"/>
                  </a:cubicBezTo>
                  <a:cubicBezTo>
                    <a:pt x="1273931" y="798265"/>
                    <a:pt x="1262977" y="492543"/>
                    <a:pt x="1265952" y="187579"/>
                  </a:cubicBezTo>
                  <a:close/>
                  <a:moveTo>
                    <a:pt x="328224" y="0"/>
                  </a:moveTo>
                  <a:lnTo>
                    <a:pt x="392695" y="0"/>
                  </a:lnTo>
                  <a:lnTo>
                    <a:pt x="391501" y="164508"/>
                  </a:lnTo>
                  <a:cubicBezTo>
                    <a:pt x="392776" y="215577"/>
                    <a:pt x="435481" y="194201"/>
                    <a:pt x="459298" y="203433"/>
                  </a:cubicBezTo>
                  <a:cubicBezTo>
                    <a:pt x="503640" y="221324"/>
                    <a:pt x="494851" y="184201"/>
                    <a:pt x="496930" y="162529"/>
                  </a:cubicBezTo>
                  <a:cubicBezTo>
                    <a:pt x="503020" y="117826"/>
                    <a:pt x="507751" y="71193"/>
                    <a:pt x="513841" y="26491"/>
                  </a:cubicBezTo>
                  <a:cubicBezTo>
                    <a:pt x="514987" y="19911"/>
                    <a:pt x="528507" y="10401"/>
                    <a:pt x="535087" y="11546"/>
                  </a:cubicBezTo>
                  <a:cubicBezTo>
                    <a:pt x="541668" y="12693"/>
                    <a:pt x="555039" y="23496"/>
                    <a:pt x="555825" y="28716"/>
                  </a:cubicBezTo>
                  <a:cubicBezTo>
                    <a:pt x="562683" y="67199"/>
                    <a:pt x="572258" y="109545"/>
                    <a:pt x="568673" y="149599"/>
                  </a:cubicBezTo>
                  <a:cubicBezTo>
                    <a:pt x="558850" y="254669"/>
                    <a:pt x="564692" y="357379"/>
                    <a:pt x="583694" y="462384"/>
                  </a:cubicBezTo>
                  <a:cubicBezTo>
                    <a:pt x="598981" y="549792"/>
                    <a:pt x="582366" y="645204"/>
                    <a:pt x="570186" y="734609"/>
                  </a:cubicBezTo>
                  <a:cubicBezTo>
                    <a:pt x="549478" y="902190"/>
                    <a:pt x="562815" y="1068918"/>
                    <a:pt x="542107" y="1236499"/>
                  </a:cubicBezTo>
                  <a:cubicBezTo>
                    <a:pt x="495745" y="1609783"/>
                    <a:pt x="424995" y="1977122"/>
                    <a:pt x="311473" y="2337015"/>
                  </a:cubicBezTo>
                  <a:cubicBezTo>
                    <a:pt x="300523" y="2370701"/>
                    <a:pt x="286281" y="2403814"/>
                    <a:pt x="266033" y="2432492"/>
                  </a:cubicBezTo>
                  <a:cubicBezTo>
                    <a:pt x="236914" y="2473182"/>
                    <a:pt x="204502" y="2513302"/>
                    <a:pt x="141566" y="2485392"/>
                  </a:cubicBezTo>
                  <a:cubicBezTo>
                    <a:pt x="85210" y="2458629"/>
                    <a:pt x="65765" y="2414565"/>
                    <a:pt x="78222" y="2362497"/>
                  </a:cubicBezTo>
                  <a:cubicBezTo>
                    <a:pt x="110225" y="2227391"/>
                    <a:pt x="87082" y="2087768"/>
                    <a:pt x="108641" y="1954234"/>
                  </a:cubicBezTo>
                  <a:cubicBezTo>
                    <a:pt x="111671" y="1839508"/>
                    <a:pt x="134441" y="1728218"/>
                    <a:pt x="167082" y="1618648"/>
                  </a:cubicBezTo>
                  <a:cubicBezTo>
                    <a:pt x="205369" y="1525316"/>
                    <a:pt x="218695" y="1429330"/>
                    <a:pt x="202410" y="1328190"/>
                  </a:cubicBezTo>
                  <a:cubicBezTo>
                    <a:pt x="204129" y="1318320"/>
                    <a:pt x="206421" y="1305160"/>
                    <a:pt x="208139" y="1295290"/>
                  </a:cubicBezTo>
                  <a:cubicBezTo>
                    <a:pt x="269852" y="1038239"/>
                    <a:pt x="265191" y="773020"/>
                    <a:pt x="297294" y="510814"/>
                  </a:cubicBezTo>
                  <a:cubicBezTo>
                    <a:pt x="311553" y="399739"/>
                    <a:pt x="323880" y="290020"/>
                    <a:pt x="295581" y="180007"/>
                  </a:cubicBezTo>
                  <a:cubicBezTo>
                    <a:pt x="297872" y="166846"/>
                    <a:pt x="301523" y="155619"/>
                    <a:pt x="301883" y="143816"/>
                  </a:cubicBezTo>
                  <a:cubicBezTo>
                    <a:pt x="311868" y="110809"/>
                    <a:pt x="323159" y="77606"/>
                    <a:pt x="327655" y="44491"/>
                  </a:cubicBezTo>
                  <a:close/>
                  <a:moveTo>
                    <a:pt x="159768" y="0"/>
                  </a:moveTo>
                  <a:lnTo>
                    <a:pt x="293440" y="0"/>
                  </a:lnTo>
                  <a:lnTo>
                    <a:pt x="284547" y="64768"/>
                  </a:lnTo>
                  <a:cubicBezTo>
                    <a:pt x="284981" y="90158"/>
                    <a:pt x="289800" y="115865"/>
                    <a:pt x="300522" y="141885"/>
                  </a:cubicBezTo>
                  <a:cubicBezTo>
                    <a:pt x="298232" y="155046"/>
                    <a:pt x="294582" y="166274"/>
                    <a:pt x="294220" y="178076"/>
                  </a:cubicBezTo>
                  <a:cubicBezTo>
                    <a:pt x="269565" y="397511"/>
                    <a:pt x="224600" y="616800"/>
                    <a:pt x="214463" y="840458"/>
                  </a:cubicBezTo>
                  <a:cubicBezTo>
                    <a:pt x="211220" y="946674"/>
                    <a:pt x="202758" y="1053674"/>
                    <a:pt x="196224" y="1159316"/>
                  </a:cubicBezTo>
                  <a:cubicBezTo>
                    <a:pt x="194782" y="1206524"/>
                    <a:pt x="178250" y="1252797"/>
                    <a:pt x="206206" y="1296649"/>
                  </a:cubicBezTo>
                  <a:cubicBezTo>
                    <a:pt x="204488" y="1306519"/>
                    <a:pt x="202195" y="1319679"/>
                    <a:pt x="200478" y="1329549"/>
                  </a:cubicBezTo>
                  <a:cubicBezTo>
                    <a:pt x="165480" y="1423455"/>
                    <a:pt x="145575" y="1518292"/>
                    <a:pt x="165150" y="1620007"/>
                  </a:cubicBezTo>
                  <a:cubicBezTo>
                    <a:pt x="132509" y="1729577"/>
                    <a:pt x="109739" y="1840866"/>
                    <a:pt x="106709" y="1955592"/>
                  </a:cubicBezTo>
                  <a:cubicBezTo>
                    <a:pt x="18940" y="1982681"/>
                    <a:pt x="18940" y="1982681"/>
                    <a:pt x="13737" y="1905504"/>
                  </a:cubicBezTo>
                  <a:cubicBezTo>
                    <a:pt x="-5084" y="1624260"/>
                    <a:pt x="36465" y="1346750"/>
                    <a:pt x="59630" y="1067733"/>
                  </a:cubicBezTo>
                  <a:cubicBezTo>
                    <a:pt x="87527" y="742083"/>
                    <a:pt x="120074" y="418935"/>
                    <a:pt x="151260" y="93858"/>
                  </a:cubicBezTo>
                  <a:close/>
                  <a:moveTo>
                    <a:pt x="3906" y="0"/>
                  </a:moveTo>
                  <a:lnTo>
                    <a:pt x="97505" y="0"/>
                  </a:lnTo>
                  <a:lnTo>
                    <a:pt x="74443" y="87259"/>
                  </a:lnTo>
                  <a:cubicBezTo>
                    <a:pt x="68501" y="111648"/>
                    <a:pt x="50184" y="138967"/>
                    <a:pt x="21720" y="127231"/>
                  </a:cubicBezTo>
                  <a:cubicBezTo>
                    <a:pt x="10491" y="123580"/>
                    <a:pt x="-1375" y="94395"/>
                    <a:pt x="130" y="76013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FBECF66A-365B-E5B1-5EAC-067320960197}"/>
                </a:ext>
              </a:extLst>
            </p:cNvPr>
            <p:cNvPicPr>
              <a:picLocks noChangeAspect="1"/>
            </p:cNvPicPr>
            <p:nvPr/>
          </p:nvPicPr>
          <p:blipFill>
            <a:blip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6378470" y="2085629"/>
              <a:ext cx="2438400" cy="2260600"/>
            </a:xfrm>
            <a:prstGeom prst="rect">
              <a:avLst/>
            </a:prstGeom>
          </p:spPr>
        </p:pic>
        <p:grpSp>
          <p:nvGrpSpPr>
            <p:cNvPr id="11" name="Graphic 7">
              <a:extLst>
                <a:ext uri="{FF2B5EF4-FFF2-40B4-BE49-F238E27FC236}">
                  <a16:creationId xmlns:a16="http://schemas.microsoft.com/office/drawing/2014/main" id="{14D097EF-8E4E-DE93-4DE9-414D439DFDA2}"/>
                </a:ext>
              </a:extLst>
            </p:cNvPr>
            <p:cNvGrpSpPr/>
            <p:nvPr/>
          </p:nvGrpSpPr>
          <p:grpSpPr>
            <a:xfrm rot="8692723">
              <a:off x="8410047" y="1594799"/>
              <a:ext cx="2940963" cy="2802947"/>
              <a:chOff x="7732063" y="-961072"/>
              <a:chExt cx="2940963" cy="2802947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2" name="Freeform 124">
                <a:extLst>
                  <a:ext uri="{FF2B5EF4-FFF2-40B4-BE49-F238E27FC236}">
                    <a16:creationId xmlns:a16="http://schemas.microsoft.com/office/drawing/2014/main" id="{C170FE82-7DF7-D457-0655-5BE9C2B6F430}"/>
                  </a:ext>
                </a:extLst>
              </p:cNvPr>
              <p:cNvSpPr/>
              <p:nvPr/>
            </p:nvSpPr>
            <p:spPr>
              <a:xfrm>
                <a:off x="8260811" y="-713854"/>
                <a:ext cx="14381" cy="14634"/>
              </a:xfrm>
              <a:custGeom>
                <a:avLst/>
                <a:gdLst>
                  <a:gd name="connsiteX0" fmla="*/ 14382 w 14381"/>
                  <a:gd name="connsiteY0" fmla="*/ 5649 h 14634"/>
                  <a:gd name="connsiteX1" fmla="*/ 4936 w 14381"/>
                  <a:gd name="connsiteY1" fmla="*/ 926 h 14634"/>
                  <a:gd name="connsiteX2" fmla="*/ 2574 w 14381"/>
                  <a:gd name="connsiteY2" fmla="*/ 12734 h 14634"/>
                  <a:gd name="connsiteX3" fmla="*/ 14382 w 14381"/>
                  <a:gd name="connsiteY3" fmla="*/ 5649 h 14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81" h="14634">
                    <a:moveTo>
                      <a:pt x="14382" y="5649"/>
                    </a:moveTo>
                    <a:cubicBezTo>
                      <a:pt x="12020" y="926"/>
                      <a:pt x="9659" y="-1435"/>
                      <a:pt x="4936" y="926"/>
                    </a:cubicBezTo>
                    <a:cubicBezTo>
                      <a:pt x="213" y="3288"/>
                      <a:pt x="-2149" y="10372"/>
                      <a:pt x="2574" y="12734"/>
                    </a:cubicBezTo>
                    <a:cubicBezTo>
                      <a:pt x="4936" y="17456"/>
                      <a:pt x="14382" y="12734"/>
                      <a:pt x="14382" y="564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125">
                <a:extLst>
                  <a:ext uri="{FF2B5EF4-FFF2-40B4-BE49-F238E27FC236}">
                    <a16:creationId xmlns:a16="http://schemas.microsoft.com/office/drawing/2014/main" id="{3262B2CB-3DF8-2FC5-F26E-B5D1BD10F653}"/>
                  </a:ext>
                </a:extLst>
              </p:cNvPr>
              <p:cNvSpPr/>
              <p:nvPr/>
            </p:nvSpPr>
            <p:spPr>
              <a:xfrm>
                <a:off x="8179507" y="-676111"/>
                <a:ext cx="38831" cy="38750"/>
              </a:xfrm>
              <a:custGeom>
                <a:avLst/>
                <a:gdLst>
                  <a:gd name="connsiteX0" fmla="*/ 29566 w 38831"/>
                  <a:gd name="connsiteY0" fmla="*/ 3329 h 38750"/>
                  <a:gd name="connsiteX1" fmla="*/ 1229 w 38831"/>
                  <a:gd name="connsiteY1" fmla="*/ 12774 h 38750"/>
                  <a:gd name="connsiteX2" fmla="*/ 20120 w 38831"/>
                  <a:gd name="connsiteY2" fmla="*/ 38750 h 38750"/>
                  <a:gd name="connsiteX3" fmla="*/ 29566 w 38831"/>
                  <a:gd name="connsiteY3" fmla="*/ 3329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831" h="38750">
                    <a:moveTo>
                      <a:pt x="29566" y="3329"/>
                    </a:moveTo>
                    <a:cubicBezTo>
                      <a:pt x="17759" y="-3756"/>
                      <a:pt x="5951" y="967"/>
                      <a:pt x="1229" y="12774"/>
                    </a:cubicBezTo>
                    <a:cubicBezTo>
                      <a:pt x="-3494" y="26943"/>
                      <a:pt x="5951" y="38750"/>
                      <a:pt x="20120" y="38750"/>
                    </a:cubicBezTo>
                    <a:cubicBezTo>
                      <a:pt x="39011" y="38750"/>
                      <a:pt x="46096" y="12774"/>
                      <a:pt x="29566" y="332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26">
                <a:extLst>
                  <a:ext uri="{FF2B5EF4-FFF2-40B4-BE49-F238E27FC236}">
                    <a16:creationId xmlns:a16="http://schemas.microsoft.com/office/drawing/2014/main" id="{5D638336-A9B9-6199-C24C-400B85FCDF04}"/>
                  </a:ext>
                </a:extLst>
              </p:cNvPr>
              <p:cNvSpPr/>
              <p:nvPr/>
            </p:nvSpPr>
            <p:spPr>
              <a:xfrm>
                <a:off x="8056636" y="-644639"/>
                <a:ext cx="61561" cy="58892"/>
              </a:xfrm>
              <a:custGeom>
                <a:avLst/>
                <a:gdLst>
                  <a:gd name="connsiteX0" fmla="*/ 15474 w 61561"/>
                  <a:gd name="connsiteY0" fmla="*/ 4917 h 58892"/>
                  <a:gd name="connsiteX1" fmla="*/ 8389 w 61561"/>
                  <a:gd name="connsiteY1" fmla="*/ 49784 h 58892"/>
                  <a:gd name="connsiteX2" fmla="*/ 57980 w 61561"/>
                  <a:gd name="connsiteY2" fmla="*/ 42700 h 58892"/>
                  <a:gd name="connsiteX3" fmla="*/ 15474 w 61561"/>
                  <a:gd name="connsiteY3" fmla="*/ 4917 h 58892"/>
                  <a:gd name="connsiteX4" fmla="*/ 15474 w 61561"/>
                  <a:gd name="connsiteY4" fmla="*/ 4917 h 58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61" h="58892">
                    <a:moveTo>
                      <a:pt x="15474" y="4917"/>
                    </a:moveTo>
                    <a:cubicBezTo>
                      <a:pt x="-1056" y="16724"/>
                      <a:pt x="-5779" y="35615"/>
                      <a:pt x="8389" y="49784"/>
                    </a:cubicBezTo>
                    <a:cubicBezTo>
                      <a:pt x="24920" y="63952"/>
                      <a:pt x="48534" y="61591"/>
                      <a:pt x="57980" y="42700"/>
                    </a:cubicBezTo>
                    <a:cubicBezTo>
                      <a:pt x="72148" y="16724"/>
                      <a:pt x="41450" y="-11614"/>
                      <a:pt x="15474" y="4917"/>
                    </a:cubicBezTo>
                    <a:lnTo>
                      <a:pt x="15474" y="49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27">
                <a:extLst>
                  <a:ext uri="{FF2B5EF4-FFF2-40B4-BE49-F238E27FC236}">
                    <a16:creationId xmlns:a16="http://schemas.microsoft.com/office/drawing/2014/main" id="{B0DC359A-8EB3-D500-36EC-FA35F6ABADA9}"/>
                  </a:ext>
                </a:extLst>
              </p:cNvPr>
              <p:cNvSpPr/>
              <p:nvPr/>
            </p:nvSpPr>
            <p:spPr>
              <a:xfrm>
                <a:off x="8031965" y="-526589"/>
                <a:ext cx="47561" cy="50161"/>
              </a:xfrm>
              <a:custGeom>
                <a:avLst/>
                <a:gdLst>
                  <a:gd name="connsiteX0" fmla="*/ 0 w 47561"/>
                  <a:gd name="connsiteY0" fmla="*/ 23829 h 50161"/>
                  <a:gd name="connsiteX1" fmla="*/ 25976 w 47561"/>
                  <a:gd name="connsiteY1" fmla="*/ 49805 h 50161"/>
                  <a:gd name="connsiteX2" fmla="*/ 44867 w 47561"/>
                  <a:gd name="connsiteY2" fmla="*/ 14383 h 50161"/>
                  <a:gd name="connsiteX3" fmla="*/ 0 w 47561"/>
                  <a:gd name="connsiteY3" fmla="*/ 23829 h 50161"/>
                  <a:gd name="connsiteX4" fmla="*/ 0 w 47561"/>
                  <a:gd name="connsiteY4" fmla="*/ 23829 h 50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61" h="50161">
                    <a:moveTo>
                      <a:pt x="0" y="23829"/>
                    </a:moveTo>
                    <a:cubicBezTo>
                      <a:pt x="0" y="42721"/>
                      <a:pt x="11807" y="52166"/>
                      <a:pt x="25976" y="49805"/>
                    </a:cubicBezTo>
                    <a:cubicBezTo>
                      <a:pt x="44867" y="45082"/>
                      <a:pt x="51952" y="28552"/>
                      <a:pt x="44867" y="14383"/>
                    </a:cubicBezTo>
                    <a:cubicBezTo>
                      <a:pt x="33060" y="-9231"/>
                      <a:pt x="0" y="-2147"/>
                      <a:pt x="0" y="23829"/>
                    </a:cubicBezTo>
                    <a:lnTo>
                      <a:pt x="0" y="2382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8">
                <a:extLst>
                  <a:ext uri="{FF2B5EF4-FFF2-40B4-BE49-F238E27FC236}">
                    <a16:creationId xmlns:a16="http://schemas.microsoft.com/office/drawing/2014/main" id="{A48B1E8A-B7F5-66D7-B195-8745A51140F1}"/>
                  </a:ext>
                </a:extLst>
              </p:cNvPr>
              <p:cNvSpPr/>
              <p:nvPr/>
            </p:nvSpPr>
            <p:spPr>
              <a:xfrm>
                <a:off x="7955559" y="-440480"/>
                <a:ext cx="34264" cy="32630"/>
              </a:xfrm>
              <a:custGeom>
                <a:avLst/>
                <a:gdLst>
                  <a:gd name="connsiteX0" fmla="*/ 15009 w 34264"/>
                  <a:gd name="connsiteY0" fmla="*/ 32178 h 32630"/>
                  <a:gd name="connsiteX1" fmla="*/ 33900 w 34264"/>
                  <a:gd name="connsiteY1" fmla="*/ 15648 h 32630"/>
                  <a:gd name="connsiteX2" fmla="*/ 10286 w 34264"/>
                  <a:gd name="connsiteY2" fmla="*/ 1479 h 32630"/>
                  <a:gd name="connsiteX3" fmla="*/ 15009 w 34264"/>
                  <a:gd name="connsiteY3" fmla="*/ 32178 h 32630"/>
                  <a:gd name="connsiteX4" fmla="*/ 15009 w 34264"/>
                  <a:gd name="connsiteY4" fmla="*/ 32178 h 32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264" h="32630">
                    <a:moveTo>
                      <a:pt x="15009" y="32178"/>
                    </a:moveTo>
                    <a:cubicBezTo>
                      <a:pt x="26816" y="34539"/>
                      <a:pt x="36262" y="27455"/>
                      <a:pt x="33900" y="15648"/>
                    </a:cubicBezTo>
                    <a:cubicBezTo>
                      <a:pt x="31539" y="3841"/>
                      <a:pt x="22093" y="-3244"/>
                      <a:pt x="10286" y="1479"/>
                    </a:cubicBezTo>
                    <a:cubicBezTo>
                      <a:pt x="-6244" y="6202"/>
                      <a:pt x="-1521" y="29817"/>
                      <a:pt x="15009" y="32178"/>
                    </a:cubicBezTo>
                    <a:lnTo>
                      <a:pt x="15009" y="321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29">
                <a:extLst>
                  <a:ext uri="{FF2B5EF4-FFF2-40B4-BE49-F238E27FC236}">
                    <a16:creationId xmlns:a16="http://schemas.microsoft.com/office/drawing/2014/main" id="{349A8D52-7676-DFB8-3A4D-B9A14291C943}"/>
                  </a:ext>
                </a:extLst>
              </p:cNvPr>
              <p:cNvSpPr/>
              <p:nvPr/>
            </p:nvSpPr>
            <p:spPr>
              <a:xfrm>
                <a:off x="7847378" y="-436112"/>
                <a:ext cx="57841" cy="60980"/>
              </a:xfrm>
              <a:custGeom>
                <a:avLst/>
                <a:gdLst>
                  <a:gd name="connsiteX0" fmla="*/ 52347 w 57841"/>
                  <a:gd name="connsiteY0" fmla="*/ 13641 h 60980"/>
                  <a:gd name="connsiteX1" fmla="*/ 7480 w 57841"/>
                  <a:gd name="connsiteY1" fmla="*/ 11280 h 60980"/>
                  <a:gd name="connsiteX2" fmla="*/ 19287 w 57841"/>
                  <a:gd name="connsiteY2" fmla="*/ 58509 h 60980"/>
                  <a:gd name="connsiteX3" fmla="*/ 52347 w 57841"/>
                  <a:gd name="connsiteY3" fmla="*/ 13641 h 60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841" h="60980">
                    <a:moveTo>
                      <a:pt x="52347" y="13641"/>
                    </a:moveTo>
                    <a:cubicBezTo>
                      <a:pt x="38179" y="-2889"/>
                      <a:pt x="19287" y="-5250"/>
                      <a:pt x="7480" y="11280"/>
                    </a:cubicBezTo>
                    <a:cubicBezTo>
                      <a:pt x="-6689" y="27810"/>
                      <a:pt x="396" y="51424"/>
                      <a:pt x="19287" y="58509"/>
                    </a:cubicBezTo>
                    <a:cubicBezTo>
                      <a:pt x="45263" y="70316"/>
                      <a:pt x="68877" y="37256"/>
                      <a:pt x="52347" y="1364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30">
                <a:extLst>
                  <a:ext uri="{FF2B5EF4-FFF2-40B4-BE49-F238E27FC236}">
                    <a16:creationId xmlns:a16="http://schemas.microsoft.com/office/drawing/2014/main" id="{5458819B-03A2-D381-15ED-5413DAF5D6B8}"/>
                  </a:ext>
                </a:extLst>
              </p:cNvPr>
              <p:cNvSpPr/>
              <p:nvPr/>
            </p:nvSpPr>
            <p:spPr>
              <a:xfrm>
                <a:off x="7819436" y="-306760"/>
                <a:ext cx="33900" cy="32178"/>
              </a:xfrm>
              <a:custGeom>
                <a:avLst/>
                <a:gdLst>
                  <a:gd name="connsiteX0" fmla="*/ 18891 w 33900"/>
                  <a:gd name="connsiteY0" fmla="*/ 0 h 32178"/>
                  <a:gd name="connsiteX1" fmla="*/ 0 w 33900"/>
                  <a:gd name="connsiteY1" fmla="*/ 16530 h 32178"/>
                  <a:gd name="connsiteX2" fmla="*/ 23614 w 33900"/>
                  <a:gd name="connsiteY2" fmla="*/ 30699 h 32178"/>
                  <a:gd name="connsiteX3" fmla="*/ 18891 w 33900"/>
                  <a:gd name="connsiteY3" fmla="*/ 0 h 32178"/>
                  <a:gd name="connsiteX4" fmla="*/ 18891 w 33900"/>
                  <a:gd name="connsiteY4" fmla="*/ 0 h 32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900" h="32178">
                    <a:moveTo>
                      <a:pt x="18891" y="0"/>
                    </a:moveTo>
                    <a:cubicBezTo>
                      <a:pt x="7084" y="0"/>
                      <a:pt x="0" y="7084"/>
                      <a:pt x="0" y="16530"/>
                    </a:cubicBezTo>
                    <a:cubicBezTo>
                      <a:pt x="2361" y="28337"/>
                      <a:pt x="14169" y="35422"/>
                      <a:pt x="23614" y="30699"/>
                    </a:cubicBezTo>
                    <a:cubicBezTo>
                      <a:pt x="40144" y="23614"/>
                      <a:pt x="35422" y="0"/>
                      <a:pt x="18891" y="0"/>
                    </a:cubicBezTo>
                    <a:lnTo>
                      <a:pt x="18891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31">
                <a:extLst>
                  <a:ext uri="{FF2B5EF4-FFF2-40B4-BE49-F238E27FC236}">
                    <a16:creationId xmlns:a16="http://schemas.microsoft.com/office/drawing/2014/main" id="{EA0E0640-3503-7A78-A57B-7528246CF254}"/>
                  </a:ext>
                </a:extLst>
              </p:cNvPr>
              <p:cNvSpPr/>
              <p:nvPr/>
            </p:nvSpPr>
            <p:spPr>
              <a:xfrm>
                <a:off x="7779292" y="-189317"/>
                <a:ext cx="15098" cy="17158"/>
              </a:xfrm>
              <a:custGeom>
                <a:avLst/>
                <a:gdLst>
                  <a:gd name="connsiteX0" fmla="*/ 9446 w 15098"/>
                  <a:gd name="connsiteY0" fmla="*/ 628 h 17158"/>
                  <a:gd name="connsiteX1" fmla="*/ 0 w 15098"/>
                  <a:gd name="connsiteY1" fmla="*/ 7712 h 17158"/>
                  <a:gd name="connsiteX2" fmla="*/ 11807 w 15098"/>
                  <a:gd name="connsiteY2" fmla="*/ 17158 h 17158"/>
                  <a:gd name="connsiteX3" fmla="*/ 9446 w 15098"/>
                  <a:gd name="connsiteY3" fmla="*/ 628 h 171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8" h="17158">
                    <a:moveTo>
                      <a:pt x="9446" y="628"/>
                    </a:moveTo>
                    <a:cubicBezTo>
                      <a:pt x="2361" y="-1733"/>
                      <a:pt x="0" y="2990"/>
                      <a:pt x="0" y="7712"/>
                    </a:cubicBezTo>
                    <a:cubicBezTo>
                      <a:pt x="0" y="14797"/>
                      <a:pt x="4723" y="17158"/>
                      <a:pt x="11807" y="17158"/>
                    </a:cubicBezTo>
                    <a:cubicBezTo>
                      <a:pt x="16530" y="14797"/>
                      <a:pt x="16530" y="2990"/>
                      <a:pt x="9446" y="628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32">
                <a:extLst>
                  <a:ext uri="{FF2B5EF4-FFF2-40B4-BE49-F238E27FC236}">
                    <a16:creationId xmlns:a16="http://schemas.microsoft.com/office/drawing/2014/main" id="{2A9AFE1E-49B4-69A0-4591-200A42E5083F}"/>
                  </a:ext>
                </a:extLst>
              </p:cNvPr>
              <p:cNvSpPr/>
              <p:nvPr/>
            </p:nvSpPr>
            <p:spPr>
              <a:xfrm>
                <a:off x="7802292" y="-115484"/>
                <a:ext cx="17471" cy="16530"/>
              </a:xfrm>
              <a:custGeom>
                <a:avLst/>
                <a:gdLst>
                  <a:gd name="connsiteX0" fmla="*/ 10060 w 17471"/>
                  <a:gd name="connsiteY0" fmla="*/ 0 h 16530"/>
                  <a:gd name="connsiteX1" fmla="*/ 614 w 17471"/>
                  <a:gd name="connsiteY1" fmla="*/ 7084 h 16530"/>
                  <a:gd name="connsiteX2" fmla="*/ 12421 w 17471"/>
                  <a:gd name="connsiteY2" fmla="*/ 16530 h 16530"/>
                  <a:gd name="connsiteX3" fmla="*/ 10060 w 17471"/>
                  <a:gd name="connsiteY3" fmla="*/ 0 h 16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71" h="16530">
                    <a:moveTo>
                      <a:pt x="10060" y="0"/>
                    </a:moveTo>
                    <a:cubicBezTo>
                      <a:pt x="2976" y="0"/>
                      <a:pt x="-1747" y="2361"/>
                      <a:pt x="614" y="7084"/>
                    </a:cubicBezTo>
                    <a:cubicBezTo>
                      <a:pt x="614" y="14169"/>
                      <a:pt x="5337" y="16530"/>
                      <a:pt x="12421" y="16530"/>
                    </a:cubicBezTo>
                    <a:cubicBezTo>
                      <a:pt x="19506" y="11807"/>
                      <a:pt x="19506" y="0"/>
                      <a:pt x="10060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33">
                <a:extLst>
                  <a:ext uri="{FF2B5EF4-FFF2-40B4-BE49-F238E27FC236}">
                    <a16:creationId xmlns:a16="http://schemas.microsoft.com/office/drawing/2014/main" id="{1C1154D0-4723-E8C6-450B-478FA06D11B9}"/>
                  </a:ext>
                </a:extLst>
              </p:cNvPr>
              <p:cNvSpPr/>
              <p:nvPr/>
            </p:nvSpPr>
            <p:spPr>
              <a:xfrm>
                <a:off x="7747991" y="-39918"/>
                <a:ext cx="24518" cy="23105"/>
              </a:xfrm>
              <a:custGeom>
                <a:avLst/>
                <a:gdLst>
                  <a:gd name="connsiteX0" fmla="*/ 12409 w 24518"/>
                  <a:gd name="connsiteY0" fmla="*/ 0 h 23105"/>
                  <a:gd name="connsiteX1" fmla="*/ 602 w 24518"/>
                  <a:gd name="connsiteY1" fmla="*/ 11807 h 23105"/>
                  <a:gd name="connsiteX2" fmla="*/ 19493 w 24518"/>
                  <a:gd name="connsiteY2" fmla="*/ 21253 h 23105"/>
                  <a:gd name="connsiteX3" fmla="*/ 12409 w 24518"/>
                  <a:gd name="connsiteY3" fmla="*/ 0 h 231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518" h="23105">
                    <a:moveTo>
                      <a:pt x="12409" y="0"/>
                    </a:moveTo>
                    <a:cubicBezTo>
                      <a:pt x="2963" y="0"/>
                      <a:pt x="-1760" y="4723"/>
                      <a:pt x="602" y="11807"/>
                    </a:cubicBezTo>
                    <a:cubicBezTo>
                      <a:pt x="2963" y="21253"/>
                      <a:pt x="10047" y="25976"/>
                      <a:pt x="19493" y="21253"/>
                    </a:cubicBezTo>
                    <a:cubicBezTo>
                      <a:pt x="28939" y="16530"/>
                      <a:pt x="24216" y="0"/>
                      <a:pt x="12409" y="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34">
                <a:extLst>
                  <a:ext uri="{FF2B5EF4-FFF2-40B4-BE49-F238E27FC236}">
                    <a16:creationId xmlns:a16="http://schemas.microsoft.com/office/drawing/2014/main" id="{5DEBFCA0-64B9-2289-573C-9C3019274CB8}"/>
                  </a:ext>
                </a:extLst>
              </p:cNvPr>
              <p:cNvSpPr/>
              <p:nvPr/>
            </p:nvSpPr>
            <p:spPr>
              <a:xfrm>
                <a:off x="7776328" y="66250"/>
                <a:ext cx="23971" cy="23710"/>
              </a:xfrm>
              <a:custGeom>
                <a:avLst/>
                <a:gdLst>
                  <a:gd name="connsiteX0" fmla="*/ 17132 w 23971"/>
                  <a:gd name="connsiteY0" fmla="*/ 2457 h 23710"/>
                  <a:gd name="connsiteX1" fmla="*/ 602 w 23971"/>
                  <a:gd name="connsiteY1" fmla="*/ 7180 h 23710"/>
                  <a:gd name="connsiteX2" fmla="*/ 12409 w 23971"/>
                  <a:gd name="connsiteY2" fmla="*/ 23710 h 23710"/>
                  <a:gd name="connsiteX3" fmla="*/ 17132 w 23971"/>
                  <a:gd name="connsiteY3" fmla="*/ 2457 h 237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710">
                    <a:moveTo>
                      <a:pt x="17132" y="2457"/>
                    </a:moveTo>
                    <a:cubicBezTo>
                      <a:pt x="10047" y="-2266"/>
                      <a:pt x="2963" y="96"/>
                      <a:pt x="602" y="7180"/>
                    </a:cubicBezTo>
                    <a:cubicBezTo>
                      <a:pt x="-1760" y="14264"/>
                      <a:pt x="2963" y="23710"/>
                      <a:pt x="12409" y="23710"/>
                    </a:cubicBezTo>
                    <a:cubicBezTo>
                      <a:pt x="24216" y="23710"/>
                      <a:pt x="28939" y="7180"/>
                      <a:pt x="17132" y="245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35">
                <a:extLst>
                  <a:ext uri="{FF2B5EF4-FFF2-40B4-BE49-F238E27FC236}">
                    <a16:creationId xmlns:a16="http://schemas.microsoft.com/office/drawing/2014/main" id="{DDECB783-764B-60BF-9E81-36134504CDB3}"/>
                  </a:ext>
                </a:extLst>
              </p:cNvPr>
              <p:cNvSpPr/>
              <p:nvPr/>
            </p:nvSpPr>
            <p:spPr>
              <a:xfrm>
                <a:off x="7801856" y="156727"/>
                <a:ext cx="59214" cy="61799"/>
              </a:xfrm>
              <a:custGeom>
                <a:avLst/>
                <a:gdLst>
                  <a:gd name="connsiteX0" fmla="*/ 3411 w 59214"/>
                  <a:gd name="connsiteY0" fmla="*/ 41859 h 61799"/>
                  <a:gd name="connsiteX1" fmla="*/ 45917 w 59214"/>
                  <a:gd name="connsiteY1" fmla="*/ 56027 h 61799"/>
                  <a:gd name="connsiteX2" fmla="*/ 45917 w 59214"/>
                  <a:gd name="connsiteY2" fmla="*/ 6437 h 61799"/>
                  <a:gd name="connsiteX3" fmla="*/ 3411 w 59214"/>
                  <a:gd name="connsiteY3" fmla="*/ 41859 h 61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214" h="61799">
                    <a:moveTo>
                      <a:pt x="3411" y="41859"/>
                    </a:moveTo>
                    <a:cubicBezTo>
                      <a:pt x="12857" y="60750"/>
                      <a:pt x="31748" y="67835"/>
                      <a:pt x="45917" y="56027"/>
                    </a:cubicBezTo>
                    <a:cubicBezTo>
                      <a:pt x="62447" y="41859"/>
                      <a:pt x="64808" y="18244"/>
                      <a:pt x="45917" y="6437"/>
                    </a:cubicBezTo>
                    <a:cubicBezTo>
                      <a:pt x="22303" y="-12454"/>
                      <a:pt x="-10758" y="13522"/>
                      <a:pt x="3411" y="418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136">
                <a:extLst>
                  <a:ext uri="{FF2B5EF4-FFF2-40B4-BE49-F238E27FC236}">
                    <a16:creationId xmlns:a16="http://schemas.microsoft.com/office/drawing/2014/main" id="{B8AACEB8-433F-4FBC-D600-771756BFD442}"/>
                  </a:ext>
                </a:extLst>
              </p:cNvPr>
              <p:cNvSpPr/>
              <p:nvPr/>
            </p:nvSpPr>
            <p:spPr>
              <a:xfrm>
                <a:off x="7732063" y="256962"/>
                <a:ext cx="33525" cy="36445"/>
              </a:xfrm>
              <a:custGeom>
                <a:avLst/>
                <a:gdLst>
                  <a:gd name="connsiteX0" fmla="*/ 0 w 33525"/>
                  <a:gd name="connsiteY0" fmla="*/ 17190 h 36445"/>
                  <a:gd name="connsiteX1" fmla="*/ 18891 w 33525"/>
                  <a:gd name="connsiteY1" fmla="*/ 36082 h 36445"/>
                  <a:gd name="connsiteX2" fmla="*/ 30699 w 33525"/>
                  <a:gd name="connsiteY2" fmla="*/ 10106 h 36445"/>
                  <a:gd name="connsiteX3" fmla="*/ 0 w 33525"/>
                  <a:gd name="connsiteY3" fmla="*/ 17190 h 36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525" h="36445">
                    <a:moveTo>
                      <a:pt x="0" y="17190"/>
                    </a:moveTo>
                    <a:cubicBezTo>
                      <a:pt x="0" y="28997"/>
                      <a:pt x="9446" y="38443"/>
                      <a:pt x="18891" y="36082"/>
                    </a:cubicBezTo>
                    <a:cubicBezTo>
                      <a:pt x="30699" y="33720"/>
                      <a:pt x="37783" y="19552"/>
                      <a:pt x="30699" y="10106"/>
                    </a:cubicBezTo>
                    <a:cubicBezTo>
                      <a:pt x="23614" y="-6424"/>
                      <a:pt x="0" y="-1701"/>
                      <a:pt x="0" y="1719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137">
                <a:extLst>
                  <a:ext uri="{FF2B5EF4-FFF2-40B4-BE49-F238E27FC236}">
                    <a16:creationId xmlns:a16="http://schemas.microsoft.com/office/drawing/2014/main" id="{1EF39E90-B336-BFE6-2F5D-FB4388CD1628}"/>
                  </a:ext>
                </a:extLst>
              </p:cNvPr>
              <p:cNvSpPr/>
              <p:nvPr/>
            </p:nvSpPr>
            <p:spPr>
              <a:xfrm>
                <a:off x="7783376" y="387501"/>
                <a:ext cx="29566" cy="28337"/>
              </a:xfrm>
              <a:custGeom>
                <a:avLst/>
                <a:gdLst>
                  <a:gd name="connsiteX0" fmla="*/ 7723 w 29566"/>
                  <a:gd name="connsiteY0" fmla="*/ 25976 h 28337"/>
                  <a:gd name="connsiteX1" fmla="*/ 28976 w 29566"/>
                  <a:gd name="connsiteY1" fmla="*/ 18892 h 28337"/>
                  <a:gd name="connsiteX2" fmla="*/ 14807 w 29566"/>
                  <a:gd name="connsiteY2" fmla="*/ 0 h 28337"/>
                  <a:gd name="connsiteX3" fmla="*/ 7723 w 29566"/>
                  <a:gd name="connsiteY3" fmla="*/ 25976 h 28337"/>
                  <a:gd name="connsiteX4" fmla="*/ 7723 w 29566"/>
                  <a:gd name="connsiteY4" fmla="*/ 25976 h 28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566" h="28337">
                    <a:moveTo>
                      <a:pt x="7723" y="25976"/>
                    </a:moveTo>
                    <a:cubicBezTo>
                      <a:pt x="17169" y="30699"/>
                      <a:pt x="26615" y="28337"/>
                      <a:pt x="28976" y="18892"/>
                    </a:cubicBezTo>
                    <a:cubicBezTo>
                      <a:pt x="31337" y="9446"/>
                      <a:pt x="26615" y="0"/>
                      <a:pt x="14807" y="0"/>
                    </a:cubicBezTo>
                    <a:cubicBezTo>
                      <a:pt x="639" y="0"/>
                      <a:pt x="-6445" y="18892"/>
                      <a:pt x="7723" y="25976"/>
                    </a:cubicBezTo>
                    <a:lnTo>
                      <a:pt x="7723" y="259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138">
                <a:extLst>
                  <a:ext uri="{FF2B5EF4-FFF2-40B4-BE49-F238E27FC236}">
                    <a16:creationId xmlns:a16="http://schemas.microsoft.com/office/drawing/2014/main" id="{635E5ACA-8F6F-F1B3-EA75-F5CD45B683CC}"/>
                  </a:ext>
                </a:extLst>
              </p:cNvPr>
              <p:cNvSpPr/>
              <p:nvPr/>
            </p:nvSpPr>
            <p:spPr>
              <a:xfrm>
                <a:off x="7750052" y="486589"/>
                <a:ext cx="60048" cy="56119"/>
              </a:xfrm>
              <a:custGeom>
                <a:avLst/>
                <a:gdLst>
                  <a:gd name="connsiteX0" fmla="*/ 12710 w 60048"/>
                  <a:gd name="connsiteY0" fmla="*/ 7177 h 56119"/>
                  <a:gd name="connsiteX1" fmla="*/ 10348 w 60048"/>
                  <a:gd name="connsiteY1" fmla="*/ 49683 h 56119"/>
                  <a:gd name="connsiteX2" fmla="*/ 57577 w 60048"/>
                  <a:gd name="connsiteY2" fmla="*/ 37875 h 56119"/>
                  <a:gd name="connsiteX3" fmla="*/ 12710 w 60048"/>
                  <a:gd name="connsiteY3" fmla="*/ 7177 h 561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048" h="56119">
                    <a:moveTo>
                      <a:pt x="12710" y="7177"/>
                    </a:moveTo>
                    <a:cubicBezTo>
                      <a:pt x="-3820" y="21345"/>
                      <a:pt x="-3820" y="40237"/>
                      <a:pt x="10348" y="49683"/>
                    </a:cubicBezTo>
                    <a:cubicBezTo>
                      <a:pt x="26878" y="61490"/>
                      <a:pt x="50493" y="56767"/>
                      <a:pt x="57577" y="37875"/>
                    </a:cubicBezTo>
                    <a:cubicBezTo>
                      <a:pt x="69384" y="9538"/>
                      <a:pt x="36324" y="-11715"/>
                      <a:pt x="12710" y="717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139">
                <a:extLst>
                  <a:ext uri="{FF2B5EF4-FFF2-40B4-BE49-F238E27FC236}">
                    <a16:creationId xmlns:a16="http://schemas.microsoft.com/office/drawing/2014/main" id="{83F6A053-A28A-B07C-F01C-4F1D9EDBA8D4}"/>
                  </a:ext>
                </a:extLst>
              </p:cNvPr>
              <p:cNvSpPr/>
              <p:nvPr/>
            </p:nvSpPr>
            <p:spPr>
              <a:xfrm>
                <a:off x="7738232" y="590215"/>
                <a:ext cx="61781" cy="64127"/>
              </a:xfrm>
              <a:custGeom>
                <a:avLst/>
                <a:gdLst>
                  <a:gd name="connsiteX0" fmla="*/ 915 w 61781"/>
                  <a:gd name="connsiteY0" fmla="*/ 26345 h 64127"/>
                  <a:gd name="connsiteX1" fmla="*/ 29253 w 61781"/>
                  <a:gd name="connsiteY1" fmla="*/ 64128 h 64127"/>
                  <a:gd name="connsiteX2" fmla="*/ 59951 w 61781"/>
                  <a:gd name="connsiteY2" fmla="*/ 21622 h 64127"/>
                  <a:gd name="connsiteX3" fmla="*/ 915 w 61781"/>
                  <a:gd name="connsiteY3" fmla="*/ 26345 h 6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1781" h="64127">
                    <a:moveTo>
                      <a:pt x="915" y="26345"/>
                    </a:moveTo>
                    <a:cubicBezTo>
                      <a:pt x="-3808" y="47598"/>
                      <a:pt x="10361" y="64128"/>
                      <a:pt x="29253" y="64128"/>
                    </a:cubicBezTo>
                    <a:cubicBezTo>
                      <a:pt x="52867" y="61766"/>
                      <a:pt x="67036" y="42875"/>
                      <a:pt x="59951" y="21622"/>
                    </a:cubicBezTo>
                    <a:cubicBezTo>
                      <a:pt x="48144" y="-9077"/>
                      <a:pt x="5638" y="-6715"/>
                      <a:pt x="915" y="2634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140">
                <a:extLst>
                  <a:ext uri="{FF2B5EF4-FFF2-40B4-BE49-F238E27FC236}">
                    <a16:creationId xmlns:a16="http://schemas.microsoft.com/office/drawing/2014/main" id="{721300A3-2E14-E90D-B003-FC916BCD1630}"/>
                  </a:ext>
                </a:extLst>
              </p:cNvPr>
              <p:cNvSpPr/>
              <p:nvPr/>
            </p:nvSpPr>
            <p:spPr>
              <a:xfrm>
                <a:off x="7788280" y="711017"/>
                <a:ext cx="24686" cy="25385"/>
              </a:xfrm>
              <a:custGeom>
                <a:avLst/>
                <a:gdLst>
                  <a:gd name="connsiteX0" fmla="*/ 24072 w 24686"/>
                  <a:gd name="connsiteY0" fmla="*/ 16530 h 25385"/>
                  <a:gd name="connsiteX1" fmla="*/ 14626 w 24686"/>
                  <a:gd name="connsiteY1" fmla="*/ 0 h 25385"/>
                  <a:gd name="connsiteX2" fmla="*/ 458 w 24686"/>
                  <a:gd name="connsiteY2" fmla="*/ 16530 h 25385"/>
                  <a:gd name="connsiteX3" fmla="*/ 24072 w 24686"/>
                  <a:gd name="connsiteY3" fmla="*/ 16530 h 25385"/>
                  <a:gd name="connsiteX4" fmla="*/ 24072 w 24686"/>
                  <a:gd name="connsiteY4" fmla="*/ 16530 h 253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686" h="25385">
                    <a:moveTo>
                      <a:pt x="24072" y="16530"/>
                    </a:moveTo>
                    <a:cubicBezTo>
                      <a:pt x="26433" y="7084"/>
                      <a:pt x="21711" y="0"/>
                      <a:pt x="14626" y="0"/>
                    </a:cubicBezTo>
                    <a:cubicBezTo>
                      <a:pt x="5180" y="0"/>
                      <a:pt x="-1904" y="7084"/>
                      <a:pt x="458" y="16530"/>
                    </a:cubicBezTo>
                    <a:cubicBezTo>
                      <a:pt x="458" y="28337"/>
                      <a:pt x="19349" y="28337"/>
                      <a:pt x="24072" y="16530"/>
                    </a:cubicBezTo>
                    <a:lnTo>
                      <a:pt x="24072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141">
                <a:extLst>
                  <a:ext uri="{FF2B5EF4-FFF2-40B4-BE49-F238E27FC236}">
                    <a16:creationId xmlns:a16="http://schemas.microsoft.com/office/drawing/2014/main" id="{EA3AFC4B-4C0E-F204-0E0A-C8BE72DA054B}"/>
                  </a:ext>
                </a:extLst>
              </p:cNvPr>
              <p:cNvSpPr/>
              <p:nvPr/>
            </p:nvSpPr>
            <p:spPr>
              <a:xfrm>
                <a:off x="7896007" y="779763"/>
                <a:ext cx="48585" cy="47266"/>
              </a:xfrm>
              <a:custGeom>
                <a:avLst/>
                <a:gdLst>
                  <a:gd name="connsiteX0" fmla="*/ 20248 w 48585"/>
                  <a:gd name="connsiteY0" fmla="*/ 46965 h 47266"/>
                  <a:gd name="connsiteX1" fmla="*/ 48585 w 48585"/>
                  <a:gd name="connsiteY1" fmla="*/ 23350 h 47266"/>
                  <a:gd name="connsiteX2" fmla="*/ 15525 w 48585"/>
                  <a:gd name="connsiteY2" fmla="*/ 2097 h 47266"/>
                  <a:gd name="connsiteX3" fmla="*/ 20248 w 48585"/>
                  <a:gd name="connsiteY3" fmla="*/ 46965 h 47266"/>
                  <a:gd name="connsiteX4" fmla="*/ 20248 w 48585"/>
                  <a:gd name="connsiteY4" fmla="*/ 46965 h 47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585" h="47266">
                    <a:moveTo>
                      <a:pt x="20248" y="46965"/>
                    </a:moveTo>
                    <a:cubicBezTo>
                      <a:pt x="36778" y="49326"/>
                      <a:pt x="48585" y="37519"/>
                      <a:pt x="48585" y="23350"/>
                    </a:cubicBezTo>
                    <a:cubicBezTo>
                      <a:pt x="46224" y="6820"/>
                      <a:pt x="29694" y="-4987"/>
                      <a:pt x="15525" y="2097"/>
                    </a:cubicBezTo>
                    <a:cubicBezTo>
                      <a:pt x="-8089" y="11543"/>
                      <a:pt x="-3366" y="44603"/>
                      <a:pt x="20248" y="46965"/>
                    </a:cubicBezTo>
                    <a:lnTo>
                      <a:pt x="20248" y="4696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142">
                <a:extLst>
                  <a:ext uri="{FF2B5EF4-FFF2-40B4-BE49-F238E27FC236}">
                    <a16:creationId xmlns:a16="http://schemas.microsoft.com/office/drawing/2014/main" id="{857A82C6-FFE0-80A9-B1EA-69FD07349896}"/>
                  </a:ext>
                </a:extLst>
              </p:cNvPr>
              <p:cNvSpPr/>
              <p:nvPr/>
            </p:nvSpPr>
            <p:spPr>
              <a:xfrm>
                <a:off x="7923081" y="867724"/>
                <a:ext cx="54288" cy="56079"/>
              </a:xfrm>
              <a:custGeom>
                <a:avLst/>
                <a:gdLst>
                  <a:gd name="connsiteX0" fmla="*/ 258 w 54288"/>
                  <a:gd name="connsiteY0" fmla="*/ 25124 h 56079"/>
                  <a:gd name="connsiteX1" fmla="*/ 28596 w 54288"/>
                  <a:gd name="connsiteY1" fmla="*/ 55822 h 56079"/>
                  <a:gd name="connsiteX2" fmla="*/ 52210 w 54288"/>
                  <a:gd name="connsiteY2" fmla="*/ 18039 h 56079"/>
                  <a:gd name="connsiteX3" fmla="*/ 258 w 54288"/>
                  <a:gd name="connsiteY3" fmla="*/ 25124 h 56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288" h="56079">
                    <a:moveTo>
                      <a:pt x="258" y="25124"/>
                    </a:moveTo>
                    <a:cubicBezTo>
                      <a:pt x="-2103" y="44015"/>
                      <a:pt x="12066" y="58184"/>
                      <a:pt x="28596" y="55822"/>
                    </a:cubicBezTo>
                    <a:cubicBezTo>
                      <a:pt x="47487" y="53461"/>
                      <a:pt x="59294" y="34570"/>
                      <a:pt x="52210" y="18039"/>
                    </a:cubicBezTo>
                    <a:cubicBezTo>
                      <a:pt x="38041" y="-10298"/>
                      <a:pt x="258" y="-3213"/>
                      <a:pt x="258" y="2512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143">
                <a:extLst>
                  <a:ext uri="{FF2B5EF4-FFF2-40B4-BE49-F238E27FC236}">
                    <a16:creationId xmlns:a16="http://schemas.microsoft.com/office/drawing/2014/main" id="{8310D56F-AE2C-64DE-EF0D-E112C6D471E9}"/>
                  </a:ext>
                </a:extLst>
              </p:cNvPr>
              <p:cNvSpPr/>
              <p:nvPr/>
            </p:nvSpPr>
            <p:spPr>
              <a:xfrm>
                <a:off x="7976543" y="921789"/>
                <a:ext cx="54775" cy="56144"/>
              </a:xfrm>
              <a:custGeom>
                <a:avLst/>
                <a:gdLst>
                  <a:gd name="connsiteX0" fmla="*/ 5832 w 54775"/>
                  <a:gd name="connsiteY0" fmla="*/ 44264 h 56144"/>
                  <a:gd name="connsiteX1" fmla="*/ 48338 w 54775"/>
                  <a:gd name="connsiteY1" fmla="*/ 46625 h 56144"/>
                  <a:gd name="connsiteX2" fmla="*/ 36531 w 54775"/>
                  <a:gd name="connsiteY2" fmla="*/ 1758 h 56144"/>
                  <a:gd name="connsiteX3" fmla="*/ 5832 w 54775"/>
                  <a:gd name="connsiteY3" fmla="*/ 44264 h 56144"/>
                  <a:gd name="connsiteX4" fmla="*/ 5832 w 54775"/>
                  <a:gd name="connsiteY4" fmla="*/ 44264 h 56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775" h="56144">
                    <a:moveTo>
                      <a:pt x="5832" y="44264"/>
                    </a:moveTo>
                    <a:cubicBezTo>
                      <a:pt x="20001" y="58432"/>
                      <a:pt x="36531" y="60794"/>
                      <a:pt x="48338" y="46625"/>
                    </a:cubicBezTo>
                    <a:cubicBezTo>
                      <a:pt x="60145" y="30095"/>
                      <a:pt x="55422" y="8842"/>
                      <a:pt x="36531" y="1758"/>
                    </a:cubicBezTo>
                    <a:cubicBezTo>
                      <a:pt x="10555" y="-7688"/>
                      <a:pt x="-10698" y="23011"/>
                      <a:pt x="5832" y="44264"/>
                    </a:cubicBezTo>
                    <a:lnTo>
                      <a:pt x="5832" y="4426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144">
                <a:extLst>
                  <a:ext uri="{FF2B5EF4-FFF2-40B4-BE49-F238E27FC236}">
                    <a16:creationId xmlns:a16="http://schemas.microsoft.com/office/drawing/2014/main" id="{DB3A7BF5-E3FD-7542-3F03-F8C9587ED2AF}"/>
                  </a:ext>
                </a:extLst>
              </p:cNvPr>
              <p:cNvSpPr/>
              <p:nvPr/>
            </p:nvSpPr>
            <p:spPr>
              <a:xfrm>
                <a:off x="8027487" y="1024859"/>
                <a:ext cx="23971" cy="23938"/>
              </a:xfrm>
              <a:custGeom>
                <a:avLst/>
                <a:gdLst>
                  <a:gd name="connsiteX0" fmla="*/ 6839 w 23971"/>
                  <a:gd name="connsiteY0" fmla="*/ 21482 h 23938"/>
                  <a:gd name="connsiteX1" fmla="*/ 23369 w 23971"/>
                  <a:gd name="connsiteY1" fmla="*/ 16759 h 23938"/>
                  <a:gd name="connsiteX2" fmla="*/ 11562 w 23971"/>
                  <a:gd name="connsiteY2" fmla="*/ 229 h 23938"/>
                  <a:gd name="connsiteX3" fmla="*/ 6839 w 23971"/>
                  <a:gd name="connsiteY3" fmla="*/ 21482 h 23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971" h="23938">
                    <a:moveTo>
                      <a:pt x="6839" y="21482"/>
                    </a:moveTo>
                    <a:cubicBezTo>
                      <a:pt x="13924" y="26205"/>
                      <a:pt x="21008" y="23843"/>
                      <a:pt x="23369" y="16759"/>
                    </a:cubicBezTo>
                    <a:cubicBezTo>
                      <a:pt x="25731" y="7313"/>
                      <a:pt x="21008" y="229"/>
                      <a:pt x="11562" y="229"/>
                    </a:cubicBezTo>
                    <a:cubicBezTo>
                      <a:pt x="-245" y="-2133"/>
                      <a:pt x="-4968" y="14397"/>
                      <a:pt x="6839" y="2148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145">
                <a:extLst>
                  <a:ext uri="{FF2B5EF4-FFF2-40B4-BE49-F238E27FC236}">
                    <a16:creationId xmlns:a16="http://schemas.microsoft.com/office/drawing/2014/main" id="{F65BF79D-8051-847C-581B-095062CE65A7}"/>
                  </a:ext>
                </a:extLst>
              </p:cNvPr>
              <p:cNvSpPr/>
              <p:nvPr/>
            </p:nvSpPr>
            <p:spPr>
              <a:xfrm>
                <a:off x="8023916" y="1069972"/>
                <a:ext cx="65059" cy="61691"/>
              </a:xfrm>
              <a:custGeom>
                <a:avLst/>
                <a:gdLst>
                  <a:gd name="connsiteX0" fmla="*/ 22218 w 65059"/>
                  <a:gd name="connsiteY0" fmla="*/ 2345 h 61691"/>
                  <a:gd name="connsiteX1" fmla="*/ 5688 w 65059"/>
                  <a:gd name="connsiteY1" fmla="*/ 47213 h 61691"/>
                  <a:gd name="connsiteX2" fmla="*/ 57640 w 65059"/>
                  <a:gd name="connsiteY2" fmla="*/ 49574 h 61691"/>
                  <a:gd name="connsiteX3" fmla="*/ 22218 w 65059"/>
                  <a:gd name="connsiteY3" fmla="*/ 2345 h 61691"/>
                  <a:gd name="connsiteX4" fmla="*/ 22218 w 65059"/>
                  <a:gd name="connsiteY4" fmla="*/ 2345 h 6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059" h="61691">
                    <a:moveTo>
                      <a:pt x="22218" y="2345"/>
                    </a:moveTo>
                    <a:cubicBezTo>
                      <a:pt x="965" y="11791"/>
                      <a:pt x="-6119" y="30683"/>
                      <a:pt x="5688" y="47213"/>
                    </a:cubicBezTo>
                    <a:cubicBezTo>
                      <a:pt x="19857" y="66104"/>
                      <a:pt x="43471" y="66104"/>
                      <a:pt x="57640" y="49574"/>
                    </a:cubicBezTo>
                    <a:cubicBezTo>
                      <a:pt x="78892" y="25960"/>
                      <a:pt x="50555" y="-9462"/>
                      <a:pt x="22218" y="2345"/>
                    </a:cubicBezTo>
                    <a:lnTo>
                      <a:pt x="22218" y="234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146">
                <a:extLst>
                  <a:ext uri="{FF2B5EF4-FFF2-40B4-BE49-F238E27FC236}">
                    <a16:creationId xmlns:a16="http://schemas.microsoft.com/office/drawing/2014/main" id="{7BBC146A-9B1A-E9F5-28E6-949763DCAA40}"/>
                  </a:ext>
                </a:extLst>
              </p:cNvPr>
              <p:cNvSpPr/>
              <p:nvPr/>
            </p:nvSpPr>
            <p:spPr>
              <a:xfrm>
                <a:off x="8036688" y="1190389"/>
                <a:ext cx="10423" cy="9658"/>
              </a:xfrm>
              <a:custGeom>
                <a:avLst/>
                <a:gdLst>
                  <a:gd name="connsiteX0" fmla="*/ 9446 w 10423"/>
                  <a:gd name="connsiteY0" fmla="*/ 7084 h 9658"/>
                  <a:gd name="connsiteX1" fmla="*/ 7084 w 10423"/>
                  <a:gd name="connsiteY1" fmla="*/ 0 h 9658"/>
                  <a:gd name="connsiteX2" fmla="*/ 0 w 10423"/>
                  <a:gd name="connsiteY2" fmla="*/ 4723 h 9658"/>
                  <a:gd name="connsiteX3" fmla="*/ 9446 w 10423"/>
                  <a:gd name="connsiteY3" fmla="*/ 7084 h 9658"/>
                  <a:gd name="connsiteX4" fmla="*/ 9446 w 10423"/>
                  <a:gd name="connsiteY4" fmla="*/ 7084 h 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23" h="9658">
                    <a:moveTo>
                      <a:pt x="9446" y="7084"/>
                    </a:moveTo>
                    <a:cubicBezTo>
                      <a:pt x="11807" y="4723"/>
                      <a:pt x="9446" y="0"/>
                      <a:pt x="7084" y="0"/>
                    </a:cubicBezTo>
                    <a:cubicBezTo>
                      <a:pt x="2361" y="0"/>
                      <a:pt x="0" y="2361"/>
                      <a:pt x="0" y="4723"/>
                    </a:cubicBezTo>
                    <a:cubicBezTo>
                      <a:pt x="0" y="9446"/>
                      <a:pt x="7084" y="11807"/>
                      <a:pt x="9446" y="7084"/>
                    </a:cubicBezTo>
                    <a:lnTo>
                      <a:pt x="9446" y="708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147">
                <a:extLst>
                  <a:ext uri="{FF2B5EF4-FFF2-40B4-BE49-F238E27FC236}">
                    <a16:creationId xmlns:a16="http://schemas.microsoft.com/office/drawing/2014/main" id="{E242C55A-5637-8DBA-FD3A-64CFAEB30613}"/>
                  </a:ext>
                </a:extLst>
              </p:cNvPr>
              <p:cNvSpPr/>
              <p:nvPr/>
            </p:nvSpPr>
            <p:spPr>
              <a:xfrm>
                <a:off x="8130954" y="1221953"/>
                <a:ext cx="45248" cy="49918"/>
              </a:xfrm>
              <a:custGeom>
                <a:avLst/>
                <a:gdLst>
                  <a:gd name="connsiteX0" fmla="*/ 40336 w 45248"/>
                  <a:gd name="connsiteY0" fmla="*/ 10942 h 49918"/>
                  <a:gd name="connsiteX1" fmla="*/ 4914 w 45248"/>
                  <a:gd name="connsiteY1" fmla="*/ 8580 h 49918"/>
                  <a:gd name="connsiteX2" fmla="*/ 14360 w 45248"/>
                  <a:gd name="connsiteY2" fmla="*/ 48725 h 49918"/>
                  <a:gd name="connsiteX3" fmla="*/ 40336 w 45248"/>
                  <a:gd name="connsiteY3" fmla="*/ 10942 h 49918"/>
                  <a:gd name="connsiteX4" fmla="*/ 40336 w 45248"/>
                  <a:gd name="connsiteY4" fmla="*/ 10942 h 4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248" h="49918">
                    <a:moveTo>
                      <a:pt x="40336" y="10942"/>
                    </a:moveTo>
                    <a:cubicBezTo>
                      <a:pt x="28529" y="-3227"/>
                      <a:pt x="11999" y="-3227"/>
                      <a:pt x="4914" y="8580"/>
                    </a:cubicBezTo>
                    <a:cubicBezTo>
                      <a:pt x="-4531" y="22749"/>
                      <a:pt x="191" y="41640"/>
                      <a:pt x="14360" y="48725"/>
                    </a:cubicBezTo>
                    <a:cubicBezTo>
                      <a:pt x="35613" y="55809"/>
                      <a:pt x="54504" y="29833"/>
                      <a:pt x="40336" y="10942"/>
                    </a:cubicBezTo>
                    <a:lnTo>
                      <a:pt x="40336" y="109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148">
                <a:extLst>
                  <a:ext uri="{FF2B5EF4-FFF2-40B4-BE49-F238E27FC236}">
                    <a16:creationId xmlns:a16="http://schemas.microsoft.com/office/drawing/2014/main" id="{E024BDE7-F38F-93F2-A8C6-C3BF05E1362A}"/>
                  </a:ext>
                </a:extLst>
              </p:cNvPr>
              <p:cNvSpPr/>
              <p:nvPr/>
            </p:nvSpPr>
            <p:spPr>
              <a:xfrm>
                <a:off x="8156794" y="1300824"/>
                <a:ext cx="33568" cy="33061"/>
              </a:xfrm>
              <a:custGeom>
                <a:avLst/>
                <a:gdLst>
                  <a:gd name="connsiteX0" fmla="*/ 5050 w 33568"/>
                  <a:gd name="connsiteY0" fmla="*/ 5276 h 33061"/>
                  <a:gd name="connsiteX1" fmla="*/ 7411 w 33568"/>
                  <a:gd name="connsiteY1" fmla="*/ 31251 h 33061"/>
                  <a:gd name="connsiteX2" fmla="*/ 33387 w 33568"/>
                  <a:gd name="connsiteY2" fmla="*/ 19444 h 33061"/>
                  <a:gd name="connsiteX3" fmla="*/ 5050 w 33568"/>
                  <a:gd name="connsiteY3" fmla="*/ 5276 h 33061"/>
                  <a:gd name="connsiteX4" fmla="*/ 5050 w 33568"/>
                  <a:gd name="connsiteY4" fmla="*/ 5276 h 33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568" h="33061">
                    <a:moveTo>
                      <a:pt x="5050" y="5276"/>
                    </a:moveTo>
                    <a:cubicBezTo>
                      <a:pt x="-2035" y="14721"/>
                      <a:pt x="-2035" y="26529"/>
                      <a:pt x="7411" y="31251"/>
                    </a:cubicBezTo>
                    <a:cubicBezTo>
                      <a:pt x="19218" y="35974"/>
                      <a:pt x="31026" y="31251"/>
                      <a:pt x="33387" y="19444"/>
                    </a:cubicBezTo>
                    <a:cubicBezTo>
                      <a:pt x="35748" y="2914"/>
                      <a:pt x="14495" y="-6532"/>
                      <a:pt x="5050" y="5276"/>
                    </a:cubicBezTo>
                    <a:lnTo>
                      <a:pt x="5050" y="527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7" name="Freeform 149">
                <a:extLst>
                  <a:ext uri="{FF2B5EF4-FFF2-40B4-BE49-F238E27FC236}">
                    <a16:creationId xmlns:a16="http://schemas.microsoft.com/office/drawing/2014/main" id="{57E82830-A091-6919-8721-7C773B7638EA}"/>
                  </a:ext>
                </a:extLst>
              </p:cNvPr>
              <p:cNvSpPr/>
              <p:nvPr/>
            </p:nvSpPr>
            <p:spPr>
              <a:xfrm>
                <a:off x="8245970" y="1406351"/>
                <a:ext cx="22138" cy="20181"/>
              </a:xfrm>
              <a:custGeom>
                <a:avLst/>
                <a:gdLst>
                  <a:gd name="connsiteX0" fmla="*/ 886 w 22138"/>
                  <a:gd name="connsiteY0" fmla="*/ 6013 h 20181"/>
                  <a:gd name="connsiteX1" fmla="*/ 7970 w 22138"/>
                  <a:gd name="connsiteY1" fmla="*/ 20182 h 20181"/>
                  <a:gd name="connsiteX2" fmla="*/ 22138 w 22138"/>
                  <a:gd name="connsiteY2" fmla="*/ 8375 h 20181"/>
                  <a:gd name="connsiteX3" fmla="*/ 886 w 22138"/>
                  <a:gd name="connsiteY3" fmla="*/ 6013 h 20181"/>
                  <a:gd name="connsiteX4" fmla="*/ 886 w 22138"/>
                  <a:gd name="connsiteY4" fmla="*/ 6013 h 20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138" h="20181">
                    <a:moveTo>
                      <a:pt x="886" y="6013"/>
                    </a:moveTo>
                    <a:cubicBezTo>
                      <a:pt x="-1476" y="13098"/>
                      <a:pt x="886" y="20182"/>
                      <a:pt x="7970" y="20182"/>
                    </a:cubicBezTo>
                    <a:cubicBezTo>
                      <a:pt x="15054" y="20182"/>
                      <a:pt x="22138" y="15459"/>
                      <a:pt x="22138" y="8375"/>
                    </a:cubicBezTo>
                    <a:cubicBezTo>
                      <a:pt x="19777" y="-1071"/>
                      <a:pt x="5608" y="-3433"/>
                      <a:pt x="886" y="6013"/>
                    </a:cubicBezTo>
                    <a:lnTo>
                      <a:pt x="886" y="60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8" name="Freeform 150">
                <a:extLst>
                  <a:ext uri="{FF2B5EF4-FFF2-40B4-BE49-F238E27FC236}">
                    <a16:creationId xmlns:a16="http://schemas.microsoft.com/office/drawing/2014/main" id="{E29A23F3-9131-75B6-BDBF-D76EB8CBE45B}"/>
                  </a:ext>
                </a:extLst>
              </p:cNvPr>
              <p:cNvSpPr/>
              <p:nvPr/>
            </p:nvSpPr>
            <p:spPr>
              <a:xfrm>
                <a:off x="8343977" y="1422335"/>
                <a:ext cx="60474" cy="61235"/>
              </a:xfrm>
              <a:custGeom>
                <a:avLst/>
                <a:gdLst>
                  <a:gd name="connsiteX0" fmla="*/ 46927 w 60474"/>
                  <a:gd name="connsiteY0" fmla="*/ 6559 h 61235"/>
                  <a:gd name="connsiteX1" fmla="*/ 2060 w 60474"/>
                  <a:gd name="connsiteY1" fmla="*/ 16005 h 61235"/>
                  <a:gd name="connsiteX2" fmla="*/ 28035 w 60474"/>
                  <a:gd name="connsiteY2" fmla="*/ 60872 h 61235"/>
                  <a:gd name="connsiteX3" fmla="*/ 46927 w 60474"/>
                  <a:gd name="connsiteY3" fmla="*/ 6559 h 6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74" h="61235">
                    <a:moveTo>
                      <a:pt x="46927" y="6559"/>
                    </a:moveTo>
                    <a:cubicBezTo>
                      <a:pt x="28035" y="-5248"/>
                      <a:pt x="9144" y="-525"/>
                      <a:pt x="2060" y="16005"/>
                    </a:cubicBezTo>
                    <a:cubicBezTo>
                      <a:pt x="-5025" y="37258"/>
                      <a:pt x="6782" y="58510"/>
                      <a:pt x="28035" y="60872"/>
                    </a:cubicBezTo>
                    <a:cubicBezTo>
                      <a:pt x="58734" y="65595"/>
                      <a:pt x="72903" y="23089"/>
                      <a:pt x="46927" y="655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9" name="Freeform 151">
                <a:extLst>
                  <a:ext uri="{FF2B5EF4-FFF2-40B4-BE49-F238E27FC236}">
                    <a16:creationId xmlns:a16="http://schemas.microsoft.com/office/drawing/2014/main" id="{FCCF5B0B-CB6D-6578-5C2A-FBF00AD53B30}"/>
                  </a:ext>
                </a:extLst>
              </p:cNvPr>
              <p:cNvSpPr/>
              <p:nvPr/>
            </p:nvSpPr>
            <p:spPr>
              <a:xfrm>
                <a:off x="8416289" y="1507468"/>
                <a:ext cx="58485" cy="58856"/>
              </a:xfrm>
              <a:custGeom>
                <a:avLst/>
                <a:gdLst>
                  <a:gd name="connsiteX0" fmla="*/ 54903 w 58485"/>
                  <a:gd name="connsiteY0" fmla="*/ 18244 h 58856"/>
                  <a:gd name="connsiteX1" fmla="*/ 12397 w 58485"/>
                  <a:gd name="connsiteY1" fmla="*/ 6437 h 58856"/>
                  <a:gd name="connsiteX2" fmla="*/ 12397 w 58485"/>
                  <a:gd name="connsiteY2" fmla="*/ 53666 h 58856"/>
                  <a:gd name="connsiteX3" fmla="*/ 54903 w 58485"/>
                  <a:gd name="connsiteY3" fmla="*/ 18244 h 58856"/>
                  <a:gd name="connsiteX4" fmla="*/ 54903 w 58485"/>
                  <a:gd name="connsiteY4" fmla="*/ 18244 h 58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485" h="58856">
                    <a:moveTo>
                      <a:pt x="54903" y="18244"/>
                    </a:moveTo>
                    <a:cubicBezTo>
                      <a:pt x="45458" y="-647"/>
                      <a:pt x="26566" y="-5370"/>
                      <a:pt x="12397" y="6437"/>
                    </a:cubicBezTo>
                    <a:cubicBezTo>
                      <a:pt x="-4132" y="20606"/>
                      <a:pt x="-4132" y="41859"/>
                      <a:pt x="12397" y="53666"/>
                    </a:cubicBezTo>
                    <a:cubicBezTo>
                      <a:pt x="38373" y="70196"/>
                      <a:pt x="69072" y="44220"/>
                      <a:pt x="54903" y="18244"/>
                    </a:cubicBezTo>
                    <a:lnTo>
                      <a:pt x="54903" y="182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0" name="Freeform 152">
                <a:extLst>
                  <a:ext uri="{FF2B5EF4-FFF2-40B4-BE49-F238E27FC236}">
                    <a16:creationId xmlns:a16="http://schemas.microsoft.com/office/drawing/2014/main" id="{73BEC4D4-E966-93A9-8BF2-D8AE3077DD1B}"/>
                  </a:ext>
                </a:extLst>
              </p:cNvPr>
              <p:cNvSpPr/>
              <p:nvPr/>
            </p:nvSpPr>
            <p:spPr>
              <a:xfrm>
                <a:off x="8525409" y="1552149"/>
                <a:ext cx="23971" cy="24647"/>
              </a:xfrm>
              <a:custGeom>
                <a:avLst/>
                <a:gdLst>
                  <a:gd name="connsiteX0" fmla="*/ 23710 w 23971"/>
                  <a:gd name="connsiteY0" fmla="*/ 8985 h 24647"/>
                  <a:gd name="connsiteX1" fmla="*/ 7180 w 23971"/>
                  <a:gd name="connsiteY1" fmla="*/ 1901 h 24647"/>
                  <a:gd name="connsiteX2" fmla="*/ 2457 w 23971"/>
                  <a:gd name="connsiteY2" fmla="*/ 20793 h 24647"/>
                  <a:gd name="connsiteX3" fmla="*/ 23710 w 23971"/>
                  <a:gd name="connsiteY3" fmla="*/ 8985 h 24647"/>
                  <a:gd name="connsiteX4" fmla="*/ 23710 w 23971"/>
                  <a:gd name="connsiteY4" fmla="*/ 8985 h 246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71" h="24647">
                    <a:moveTo>
                      <a:pt x="23710" y="8985"/>
                    </a:moveTo>
                    <a:cubicBezTo>
                      <a:pt x="21349" y="1901"/>
                      <a:pt x="14264" y="-2822"/>
                      <a:pt x="7180" y="1901"/>
                    </a:cubicBezTo>
                    <a:cubicBezTo>
                      <a:pt x="96" y="6624"/>
                      <a:pt x="-2266" y="16070"/>
                      <a:pt x="2457" y="20793"/>
                    </a:cubicBezTo>
                    <a:cubicBezTo>
                      <a:pt x="11903" y="30238"/>
                      <a:pt x="26071" y="20793"/>
                      <a:pt x="23710" y="8985"/>
                    </a:cubicBezTo>
                    <a:lnTo>
                      <a:pt x="23710" y="898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1" name="Freeform 153">
                <a:extLst>
                  <a:ext uri="{FF2B5EF4-FFF2-40B4-BE49-F238E27FC236}">
                    <a16:creationId xmlns:a16="http://schemas.microsoft.com/office/drawing/2014/main" id="{51DB5161-4967-36F9-771C-A435AFBA4D17}"/>
                  </a:ext>
                </a:extLst>
              </p:cNvPr>
              <p:cNvSpPr/>
              <p:nvPr/>
            </p:nvSpPr>
            <p:spPr>
              <a:xfrm>
                <a:off x="8603703" y="1572327"/>
                <a:ext cx="18620" cy="18029"/>
              </a:xfrm>
              <a:custGeom>
                <a:avLst/>
                <a:gdLst>
                  <a:gd name="connsiteX0" fmla="*/ 6814 w 18620"/>
                  <a:gd name="connsiteY0" fmla="*/ 17144 h 18029"/>
                  <a:gd name="connsiteX1" fmla="*/ 18621 w 18620"/>
                  <a:gd name="connsiteY1" fmla="*/ 10060 h 18029"/>
                  <a:gd name="connsiteX2" fmla="*/ 9175 w 18620"/>
                  <a:gd name="connsiteY2" fmla="*/ 614 h 18029"/>
                  <a:gd name="connsiteX3" fmla="*/ 6814 w 18620"/>
                  <a:gd name="connsiteY3" fmla="*/ 17144 h 18029"/>
                  <a:gd name="connsiteX4" fmla="*/ 6814 w 18620"/>
                  <a:gd name="connsiteY4" fmla="*/ 17144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20" h="18029">
                    <a:moveTo>
                      <a:pt x="6814" y="17144"/>
                    </a:moveTo>
                    <a:cubicBezTo>
                      <a:pt x="13898" y="19506"/>
                      <a:pt x="18621" y="17144"/>
                      <a:pt x="18621" y="10060"/>
                    </a:cubicBezTo>
                    <a:cubicBezTo>
                      <a:pt x="18621" y="2976"/>
                      <a:pt x="13898" y="-1747"/>
                      <a:pt x="9175" y="614"/>
                    </a:cubicBezTo>
                    <a:cubicBezTo>
                      <a:pt x="-2632" y="614"/>
                      <a:pt x="-2632" y="14783"/>
                      <a:pt x="6814" y="17144"/>
                    </a:cubicBezTo>
                    <a:lnTo>
                      <a:pt x="6814" y="1714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2" name="Freeform 154">
                <a:extLst>
                  <a:ext uri="{FF2B5EF4-FFF2-40B4-BE49-F238E27FC236}">
                    <a16:creationId xmlns:a16="http://schemas.microsoft.com/office/drawing/2014/main" id="{36B8189B-7C20-66DE-09E7-65BECF7FABCA}"/>
                  </a:ext>
                </a:extLst>
              </p:cNvPr>
              <p:cNvSpPr/>
              <p:nvPr/>
            </p:nvSpPr>
            <p:spPr>
              <a:xfrm>
                <a:off x="8664529" y="1597438"/>
                <a:ext cx="41681" cy="41924"/>
              </a:xfrm>
              <a:custGeom>
                <a:avLst/>
                <a:gdLst>
                  <a:gd name="connsiteX0" fmla="*/ 28638 w 41681"/>
                  <a:gd name="connsiteY0" fmla="*/ 1479 h 41924"/>
                  <a:gd name="connsiteX1" fmla="*/ 301 w 41681"/>
                  <a:gd name="connsiteY1" fmla="*/ 15648 h 41924"/>
                  <a:gd name="connsiteX2" fmla="*/ 26277 w 41681"/>
                  <a:gd name="connsiteY2" fmla="*/ 41624 h 41924"/>
                  <a:gd name="connsiteX3" fmla="*/ 28638 w 41681"/>
                  <a:gd name="connsiteY3" fmla="*/ 1479 h 41924"/>
                  <a:gd name="connsiteX4" fmla="*/ 28638 w 41681"/>
                  <a:gd name="connsiteY4" fmla="*/ 1479 h 41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81" h="41924">
                    <a:moveTo>
                      <a:pt x="28638" y="1479"/>
                    </a:moveTo>
                    <a:cubicBezTo>
                      <a:pt x="14469" y="-3244"/>
                      <a:pt x="301" y="3841"/>
                      <a:pt x="301" y="15648"/>
                    </a:cubicBezTo>
                    <a:cubicBezTo>
                      <a:pt x="-2061" y="32178"/>
                      <a:pt x="9747" y="43985"/>
                      <a:pt x="26277" y="41624"/>
                    </a:cubicBezTo>
                    <a:cubicBezTo>
                      <a:pt x="45168" y="39262"/>
                      <a:pt x="47530" y="8564"/>
                      <a:pt x="28638" y="1479"/>
                    </a:cubicBezTo>
                    <a:lnTo>
                      <a:pt x="28638" y="1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3" name="Freeform 155">
                <a:extLst>
                  <a:ext uri="{FF2B5EF4-FFF2-40B4-BE49-F238E27FC236}">
                    <a16:creationId xmlns:a16="http://schemas.microsoft.com/office/drawing/2014/main" id="{649AE8F9-5CF1-D67C-ECF0-E21894124778}"/>
                  </a:ext>
                </a:extLst>
              </p:cNvPr>
              <p:cNvSpPr/>
              <p:nvPr/>
            </p:nvSpPr>
            <p:spPr>
              <a:xfrm>
                <a:off x="8747800" y="1667299"/>
                <a:ext cx="64502" cy="61917"/>
              </a:xfrm>
              <a:custGeom>
                <a:avLst/>
                <a:gdLst>
                  <a:gd name="connsiteX0" fmla="*/ 30379 w 64502"/>
                  <a:gd name="connsiteY0" fmla="*/ 100 h 61917"/>
                  <a:gd name="connsiteX1" fmla="*/ 2042 w 64502"/>
                  <a:gd name="connsiteY1" fmla="*/ 37883 h 61917"/>
                  <a:gd name="connsiteX2" fmla="*/ 51632 w 64502"/>
                  <a:gd name="connsiteY2" fmla="*/ 56774 h 61917"/>
                  <a:gd name="connsiteX3" fmla="*/ 30379 w 64502"/>
                  <a:gd name="connsiteY3" fmla="*/ 100 h 61917"/>
                  <a:gd name="connsiteX4" fmla="*/ 30379 w 64502"/>
                  <a:gd name="connsiteY4" fmla="*/ 100 h 61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02" h="61917">
                    <a:moveTo>
                      <a:pt x="30379" y="100"/>
                    </a:moveTo>
                    <a:cubicBezTo>
                      <a:pt x="6765" y="2461"/>
                      <a:pt x="-5042" y="18991"/>
                      <a:pt x="2042" y="37883"/>
                    </a:cubicBezTo>
                    <a:cubicBezTo>
                      <a:pt x="9126" y="59136"/>
                      <a:pt x="32740" y="68581"/>
                      <a:pt x="51632" y="56774"/>
                    </a:cubicBezTo>
                    <a:cubicBezTo>
                      <a:pt x="77608" y="37883"/>
                      <a:pt x="61078" y="-2262"/>
                      <a:pt x="30379" y="100"/>
                    </a:cubicBezTo>
                    <a:lnTo>
                      <a:pt x="30379" y="1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4" name="Freeform 156">
                <a:extLst>
                  <a:ext uri="{FF2B5EF4-FFF2-40B4-BE49-F238E27FC236}">
                    <a16:creationId xmlns:a16="http://schemas.microsoft.com/office/drawing/2014/main" id="{8CA1724A-5918-4BCC-47FD-C09524ED5FE4}"/>
                  </a:ext>
                </a:extLst>
              </p:cNvPr>
              <p:cNvSpPr/>
              <p:nvPr/>
            </p:nvSpPr>
            <p:spPr>
              <a:xfrm>
                <a:off x="8796105" y="1690703"/>
                <a:ext cx="62527" cy="65553"/>
              </a:xfrm>
              <a:custGeom>
                <a:avLst/>
                <a:gdLst>
                  <a:gd name="connsiteX0" fmla="*/ 52917 w 62527"/>
                  <a:gd name="connsiteY0" fmla="*/ 12117 h 65553"/>
                  <a:gd name="connsiteX1" fmla="*/ 5688 w 62527"/>
                  <a:gd name="connsiteY1" fmla="*/ 14479 h 65553"/>
                  <a:gd name="connsiteX2" fmla="*/ 22218 w 62527"/>
                  <a:gd name="connsiteY2" fmla="*/ 64069 h 65553"/>
                  <a:gd name="connsiteX3" fmla="*/ 52917 w 62527"/>
                  <a:gd name="connsiteY3" fmla="*/ 12117 h 65553"/>
                  <a:gd name="connsiteX4" fmla="*/ 52917 w 62527"/>
                  <a:gd name="connsiteY4" fmla="*/ 12117 h 65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527" h="65553">
                    <a:moveTo>
                      <a:pt x="52917" y="12117"/>
                    </a:moveTo>
                    <a:cubicBezTo>
                      <a:pt x="36386" y="-4413"/>
                      <a:pt x="15134" y="-4413"/>
                      <a:pt x="5688" y="14479"/>
                    </a:cubicBezTo>
                    <a:cubicBezTo>
                      <a:pt x="-6119" y="33370"/>
                      <a:pt x="965" y="56984"/>
                      <a:pt x="22218" y="64069"/>
                    </a:cubicBezTo>
                    <a:cubicBezTo>
                      <a:pt x="52917" y="73515"/>
                      <a:pt x="76531" y="35732"/>
                      <a:pt x="52917" y="12117"/>
                    </a:cubicBezTo>
                    <a:lnTo>
                      <a:pt x="52917" y="1211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5" name="Freeform 157">
                <a:extLst>
                  <a:ext uri="{FF2B5EF4-FFF2-40B4-BE49-F238E27FC236}">
                    <a16:creationId xmlns:a16="http://schemas.microsoft.com/office/drawing/2014/main" id="{434C0639-9C31-27A5-9C1F-F118376C8B41}"/>
                  </a:ext>
                </a:extLst>
              </p:cNvPr>
              <p:cNvSpPr/>
              <p:nvPr/>
            </p:nvSpPr>
            <p:spPr>
              <a:xfrm>
                <a:off x="8880004" y="1723816"/>
                <a:ext cx="51969" cy="53356"/>
              </a:xfrm>
              <a:custGeom>
                <a:avLst/>
                <a:gdLst>
                  <a:gd name="connsiteX0" fmla="*/ 51668 w 51969"/>
                  <a:gd name="connsiteY0" fmla="*/ 30956 h 53356"/>
                  <a:gd name="connsiteX1" fmla="*/ 25692 w 51969"/>
                  <a:gd name="connsiteY1" fmla="*/ 257 h 53356"/>
                  <a:gd name="connsiteX2" fmla="*/ 2078 w 51969"/>
                  <a:gd name="connsiteY2" fmla="*/ 38041 h 53356"/>
                  <a:gd name="connsiteX3" fmla="*/ 51668 w 51969"/>
                  <a:gd name="connsiteY3" fmla="*/ 30956 h 533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969" h="53356">
                    <a:moveTo>
                      <a:pt x="51668" y="30956"/>
                    </a:moveTo>
                    <a:cubicBezTo>
                      <a:pt x="54030" y="12065"/>
                      <a:pt x="42223" y="-2104"/>
                      <a:pt x="25692" y="257"/>
                    </a:cubicBezTo>
                    <a:cubicBezTo>
                      <a:pt x="6801" y="2619"/>
                      <a:pt x="-5006" y="19149"/>
                      <a:pt x="2078" y="38041"/>
                    </a:cubicBezTo>
                    <a:cubicBezTo>
                      <a:pt x="11524" y="61655"/>
                      <a:pt x="49307" y="56932"/>
                      <a:pt x="51668" y="3095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6" name="Freeform 158">
                <a:extLst>
                  <a:ext uri="{FF2B5EF4-FFF2-40B4-BE49-F238E27FC236}">
                    <a16:creationId xmlns:a16="http://schemas.microsoft.com/office/drawing/2014/main" id="{A1F8329A-7025-0A96-69B9-A318B60F1DAB}"/>
                  </a:ext>
                </a:extLst>
              </p:cNvPr>
              <p:cNvSpPr/>
              <p:nvPr/>
            </p:nvSpPr>
            <p:spPr>
              <a:xfrm>
                <a:off x="8993673" y="1716662"/>
                <a:ext cx="28766" cy="30369"/>
              </a:xfrm>
              <a:custGeom>
                <a:avLst/>
                <a:gdLst>
                  <a:gd name="connsiteX0" fmla="*/ 25372 w 28766"/>
                  <a:gd name="connsiteY0" fmla="*/ 7411 h 30369"/>
                  <a:gd name="connsiteX1" fmla="*/ 4119 w 28766"/>
                  <a:gd name="connsiteY1" fmla="*/ 5050 h 30369"/>
                  <a:gd name="connsiteX2" fmla="*/ 8842 w 28766"/>
                  <a:gd name="connsiteY2" fmla="*/ 28664 h 30369"/>
                  <a:gd name="connsiteX3" fmla="*/ 25372 w 28766"/>
                  <a:gd name="connsiteY3" fmla="*/ 7411 h 3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66" h="30369">
                    <a:moveTo>
                      <a:pt x="25372" y="7411"/>
                    </a:moveTo>
                    <a:cubicBezTo>
                      <a:pt x="18288" y="-2034"/>
                      <a:pt x="8842" y="-2034"/>
                      <a:pt x="4119" y="5050"/>
                    </a:cubicBezTo>
                    <a:cubicBezTo>
                      <a:pt x="-2965" y="14495"/>
                      <a:pt x="-604" y="23941"/>
                      <a:pt x="8842" y="28664"/>
                    </a:cubicBezTo>
                    <a:cubicBezTo>
                      <a:pt x="23011" y="35748"/>
                      <a:pt x="34818" y="19218"/>
                      <a:pt x="25372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7" name="Freeform 159">
                <a:extLst>
                  <a:ext uri="{FF2B5EF4-FFF2-40B4-BE49-F238E27FC236}">
                    <a16:creationId xmlns:a16="http://schemas.microsoft.com/office/drawing/2014/main" id="{8FF16D88-E522-A20A-7B07-90F8D6A53CC2}"/>
                  </a:ext>
                </a:extLst>
              </p:cNvPr>
              <p:cNvSpPr/>
              <p:nvPr/>
            </p:nvSpPr>
            <p:spPr>
              <a:xfrm>
                <a:off x="9119499" y="1765906"/>
                <a:ext cx="35115" cy="36094"/>
              </a:xfrm>
              <a:custGeom>
                <a:avLst/>
                <a:gdLst>
                  <a:gd name="connsiteX0" fmla="*/ 5811 w 35115"/>
                  <a:gd name="connsiteY0" fmla="*/ 29011 h 36094"/>
                  <a:gd name="connsiteX1" fmla="*/ 31787 w 35115"/>
                  <a:gd name="connsiteY1" fmla="*/ 29011 h 36094"/>
                  <a:gd name="connsiteX2" fmla="*/ 22341 w 35115"/>
                  <a:gd name="connsiteY2" fmla="*/ 673 h 36094"/>
                  <a:gd name="connsiteX3" fmla="*/ 5811 w 35115"/>
                  <a:gd name="connsiteY3" fmla="*/ 29011 h 360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115" h="36094">
                    <a:moveTo>
                      <a:pt x="5811" y="29011"/>
                    </a:moveTo>
                    <a:cubicBezTo>
                      <a:pt x="15257" y="38456"/>
                      <a:pt x="27064" y="38456"/>
                      <a:pt x="31787" y="29011"/>
                    </a:cubicBezTo>
                    <a:cubicBezTo>
                      <a:pt x="38871" y="17203"/>
                      <a:pt x="34148" y="5396"/>
                      <a:pt x="22341" y="673"/>
                    </a:cubicBezTo>
                    <a:cubicBezTo>
                      <a:pt x="5811" y="-4049"/>
                      <a:pt x="-8358" y="17203"/>
                      <a:pt x="5811" y="290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8" name="Freeform 160">
                <a:extLst>
                  <a:ext uri="{FF2B5EF4-FFF2-40B4-BE49-F238E27FC236}">
                    <a16:creationId xmlns:a16="http://schemas.microsoft.com/office/drawing/2014/main" id="{8FAA6CFC-D0C8-4938-813B-885FB9B37D5D}"/>
                  </a:ext>
                </a:extLst>
              </p:cNvPr>
              <p:cNvSpPr/>
              <p:nvPr/>
            </p:nvSpPr>
            <p:spPr>
              <a:xfrm>
                <a:off x="9232126" y="1730831"/>
                <a:ext cx="34107" cy="34060"/>
              </a:xfrm>
              <a:custGeom>
                <a:avLst/>
                <a:gdLst>
                  <a:gd name="connsiteX0" fmla="*/ 27786 w 34107"/>
                  <a:gd name="connsiteY0" fmla="*/ 5050 h 34060"/>
                  <a:gd name="connsiteX1" fmla="*/ 1810 w 34107"/>
                  <a:gd name="connsiteY1" fmla="*/ 7411 h 34060"/>
                  <a:gd name="connsiteX2" fmla="*/ 13617 w 34107"/>
                  <a:gd name="connsiteY2" fmla="*/ 33387 h 34060"/>
                  <a:gd name="connsiteX3" fmla="*/ 27786 w 34107"/>
                  <a:gd name="connsiteY3" fmla="*/ 5050 h 340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107" h="34060">
                    <a:moveTo>
                      <a:pt x="27786" y="5050"/>
                    </a:moveTo>
                    <a:cubicBezTo>
                      <a:pt x="18340" y="-2035"/>
                      <a:pt x="6533" y="-2035"/>
                      <a:pt x="1810" y="7411"/>
                    </a:cubicBezTo>
                    <a:cubicBezTo>
                      <a:pt x="-2913" y="19218"/>
                      <a:pt x="1810" y="31026"/>
                      <a:pt x="13617" y="33387"/>
                    </a:cubicBezTo>
                    <a:cubicBezTo>
                      <a:pt x="30147" y="38110"/>
                      <a:pt x="41954" y="16857"/>
                      <a:pt x="2778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49" name="Freeform 161">
                <a:extLst>
                  <a:ext uri="{FF2B5EF4-FFF2-40B4-BE49-F238E27FC236}">
                    <a16:creationId xmlns:a16="http://schemas.microsoft.com/office/drawing/2014/main" id="{90236A33-9B80-92E9-31FA-D8FF15CB7703}"/>
                  </a:ext>
                </a:extLst>
              </p:cNvPr>
              <p:cNvSpPr/>
              <p:nvPr/>
            </p:nvSpPr>
            <p:spPr>
              <a:xfrm>
                <a:off x="9358575" y="1748965"/>
                <a:ext cx="19002" cy="18795"/>
              </a:xfrm>
              <a:custGeom>
                <a:avLst/>
                <a:gdLst>
                  <a:gd name="connsiteX0" fmla="*/ 2878 w 19002"/>
                  <a:gd name="connsiteY0" fmla="*/ 15253 h 18795"/>
                  <a:gd name="connsiteX1" fmla="*/ 17047 w 19002"/>
                  <a:gd name="connsiteY1" fmla="*/ 15253 h 18795"/>
                  <a:gd name="connsiteX2" fmla="*/ 12324 w 19002"/>
                  <a:gd name="connsiteY2" fmla="*/ 1085 h 18795"/>
                  <a:gd name="connsiteX3" fmla="*/ 2878 w 19002"/>
                  <a:gd name="connsiteY3" fmla="*/ 15253 h 18795"/>
                  <a:gd name="connsiteX4" fmla="*/ 2878 w 19002"/>
                  <a:gd name="connsiteY4" fmla="*/ 15253 h 18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02" h="18795">
                    <a:moveTo>
                      <a:pt x="2878" y="15253"/>
                    </a:moveTo>
                    <a:cubicBezTo>
                      <a:pt x="7601" y="19976"/>
                      <a:pt x="14685" y="19976"/>
                      <a:pt x="17047" y="15253"/>
                    </a:cubicBezTo>
                    <a:cubicBezTo>
                      <a:pt x="21770" y="8169"/>
                      <a:pt x="17047" y="1085"/>
                      <a:pt x="12324" y="1085"/>
                    </a:cubicBezTo>
                    <a:cubicBezTo>
                      <a:pt x="2878" y="-3638"/>
                      <a:pt x="-4206" y="8169"/>
                      <a:pt x="2878" y="15253"/>
                    </a:cubicBezTo>
                    <a:lnTo>
                      <a:pt x="2878" y="1525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0" name="Freeform 162">
                <a:extLst>
                  <a:ext uri="{FF2B5EF4-FFF2-40B4-BE49-F238E27FC236}">
                    <a16:creationId xmlns:a16="http://schemas.microsoft.com/office/drawing/2014/main" id="{7A659FB1-E2B2-A0C4-A4A9-D64885A79442}"/>
                  </a:ext>
                </a:extLst>
              </p:cNvPr>
              <p:cNvSpPr/>
              <p:nvPr/>
            </p:nvSpPr>
            <p:spPr>
              <a:xfrm>
                <a:off x="9457670" y="1818531"/>
                <a:ext cx="22468" cy="23343"/>
              </a:xfrm>
              <a:custGeom>
                <a:avLst/>
                <a:gdLst>
                  <a:gd name="connsiteX0" fmla="*/ 21855 w 22468"/>
                  <a:gd name="connsiteY0" fmla="*/ 14169 h 23343"/>
                  <a:gd name="connsiteX1" fmla="*/ 12409 w 22468"/>
                  <a:gd name="connsiteY1" fmla="*/ 0 h 23343"/>
                  <a:gd name="connsiteX2" fmla="*/ 602 w 22468"/>
                  <a:gd name="connsiteY2" fmla="*/ 16530 h 23343"/>
                  <a:gd name="connsiteX3" fmla="*/ 21855 w 22468"/>
                  <a:gd name="connsiteY3" fmla="*/ 14169 h 23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468" h="23343">
                    <a:moveTo>
                      <a:pt x="21855" y="14169"/>
                    </a:moveTo>
                    <a:cubicBezTo>
                      <a:pt x="24216" y="4723"/>
                      <a:pt x="19493" y="0"/>
                      <a:pt x="12409" y="0"/>
                    </a:cubicBezTo>
                    <a:cubicBezTo>
                      <a:pt x="2963" y="0"/>
                      <a:pt x="-1760" y="7084"/>
                      <a:pt x="602" y="16530"/>
                    </a:cubicBezTo>
                    <a:cubicBezTo>
                      <a:pt x="2963" y="25976"/>
                      <a:pt x="19493" y="25976"/>
                      <a:pt x="21855" y="1416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1" name="Freeform 163">
                <a:extLst>
                  <a:ext uri="{FF2B5EF4-FFF2-40B4-BE49-F238E27FC236}">
                    <a16:creationId xmlns:a16="http://schemas.microsoft.com/office/drawing/2014/main" id="{B33B2D1E-F299-651B-06BB-3D5AC8AA8A8D}"/>
                  </a:ext>
                </a:extLst>
              </p:cNvPr>
              <p:cNvSpPr/>
              <p:nvPr/>
            </p:nvSpPr>
            <p:spPr>
              <a:xfrm>
                <a:off x="9512923" y="1733224"/>
                <a:ext cx="54468" cy="56045"/>
              </a:xfrm>
              <a:custGeom>
                <a:avLst/>
                <a:gdLst>
                  <a:gd name="connsiteX0" fmla="*/ 49253 w 54468"/>
                  <a:gd name="connsiteY0" fmla="*/ 14464 h 56045"/>
                  <a:gd name="connsiteX1" fmla="*/ 9108 w 54468"/>
                  <a:gd name="connsiteY1" fmla="*/ 7380 h 56045"/>
                  <a:gd name="connsiteX2" fmla="*/ 16193 w 54468"/>
                  <a:gd name="connsiteY2" fmla="*/ 52247 h 56045"/>
                  <a:gd name="connsiteX3" fmla="*/ 49253 w 54468"/>
                  <a:gd name="connsiteY3" fmla="*/ 14464 h 56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468" h="56045">
                    <a:moveTo>
                      <a:pt x="49253" y="14464"/>
                    </a:moveTo>
                    <a:cubicBezTo>
                      <a:pt x="37446" y="-2066"/>
                      <a:pt x="20916" y="-4428"/>
                      <a:pt x="9108" y="7380"/>
                    </a:cubicBezTo>
                    <a:cubicBezTo>
                      <a:pt x="-5060" y="21548"/>
                      <a:pt x="-2699" y="42801"/>
                      <a:pt x="16193" y="52247"/>
                    </a:cubicBezTo>
                    <a:cubicBezTo>
                      <a:pt x="39807" y="66415"/>
                      <a:pt x="65783" y="38078"/>
                      <a:pt x="49253" y="14464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2" name="Freeform 164">
                <a:extLst>
                  <a:ext uri="{FF2B5EF4-FFF2-40B4-BE49-F238E27FC236}">
                    <a16:creationId xmlns:a16="http://schemas.microsoft.com/office/drawing/2014/main" id="{CB1B1325-4C8C-3F58-1006-C957A2CFE8FE}"/>
                  </a:ext>
                </a:extLst>
              </p:cNvPr>
              <p:cNvSpPr/>
              <p:nvPr/>
            </p:nvSpPr>
            <p:spPr>
              <a:xfrm>
                <a:off x="9590958" y="1794916"/>
                <a:ext cx="16698" cy="17456"/>
              </a:xfrm>
              <a:custGeom>
                <a:avLst/>
                <a:gdLst>
                  <a:gd name="connsiteX0" fmla="*/ 4278 w 16698"/>
                  <a:gd name="connsiteY0" fmla="*/ 16530 h 17456"/>
                  <a:gd name="connsiteX1" fmla="*/ 16085 w 16698"/>
                  <a:gd name="connsiteY1" fmla="*/ 11807 h 17456"/>
                  <a:gd name="connsiteX2" fmla="*/ 6639 w 16698"/>
                  <a:gd name="connsiteY2" fmla="*/ 0 h 17456"/>
                  <a:gd name="connsiteX3" fmla="*/ 4278 w 16698"/>
                  <a:gd name="connsiteY3" fmla="*/ 16530 h 17456"/>
                  <a:gd name="connsiteX4" fmla="*/ 4278 w 16698"/>
                  <a:gd name="connsiteY4" fmla="*/ 16530 h 17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98" h="17456">
                    <a:moveTo>
                      <a:pt x="4278" y="16530"/>
                    </a:moveTo>
                    <a:cubicBezTo>
                      <a:pt x="9000" y="18892"/>
                      <a:pt x="16085" y="16530"/>
                      <a:pt x="16085" y="11807"/>
                    </a:cubicBezTo>
                    <a:cubicBezTo>
                      <a:pt x="18446" y="4723"/>
                      <a:pt x="13723" y="0"/>
                      <a:pt x="6639" y="0"/>
                    </a:cubicBezTo>
                    <a:cubicBezTo>
                      <a:pt x="-445" y="0"/>
                      <a:pt x="-2807" y="11807"/>
                      <a:pt x="4278" y="16530"/>
                    </a:cubicBezTo>
                    <a:lnTo>
                      <a:pt x="4278" y="1653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3" name="Freeform 165">
                <a:extLst>
                  <a:ext uri="{FF2B5EF4-FFF2-40B4-BE49-F238E27FC236}">
                    <a16:creationId xmlns:a16="http://schemas.microsoft.com/office/drawing/2014/main" id="{6D748ED3-4A66-1686-59D6-B97172491F95}"/>
                  </a:ext>
                </a:extLst>
              </p:cNvPr>
              <p:cNvSpPr/>
              <p:nvPr/>
            </p:nvSpPr>
            <p:spPr>
              <a:xfrm>
                <a:off x="9682609" y="1716662"/>
                <a:ext cx="14796" cy="16856"/>
              </a:xfrm>
              <a:custGeom>
                <a:avLst/>
                <a:gdLst>
                  <a:gd name="connsiteX0" fmla="*/ 0 w 14796"/>
                  <a:gd name="connsiteY0" fmla="*/ 7411 h 16856"/>
                  <a:gd name="connsiteX1" fmla="*/ 7084 w 14796"/>
                  <a:gd name="connsiteY1" fmla="*/ 16857 h 16856"/>
                  <a:gd name="connsiteX2" fmla="*/ 14169 w 14796"/>
                  <a:gd name="connsiteY2" fmla="*/ 5050 h 16856"/>
                  <a:gd name="connsiteX3" fmla="*/ 0 w 14796"/>
                  <a:gd name="connsiteY3" fmla="*/ 7411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796" h="16856">
                    <a:moveTo>
                      <a:pt x="0" y="7411"/>
                    </a:moveTo>
                    <a:cubicBezTo>
                      <a:pt x="0" y="12134"/>
                      <a:pt x="2361" y="16857"/>
                      <a:pt x="7084" y="16857"/>
                    </a:cubicBezTo>
                    <a:cubicBezTo>
                      <a:pt x="11807" y="16857"/>
                      <a:pt x="16530" y="12134"/>
                      <a:pt x="14169" y="5050"/>
                    </a:cubicBezTo>
                    <a:cubicBezTo>
                      <a:pt x="11807" y="-2034"/>
                      <a:pt x="2361" y="-2034"/>
                      <a:pt x="0" y="741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4" name="Freeform 166">
                <a:extLst>
                  <a:ext uri="{FF2B5EF4-FFF2-40B4-BE49-F238E27FC236}">
                    <a16:creationId xmlns:a16="http://schemas.microsoft.com/office/drawing/2014/main" id="{D0F8C3AF-ED3C-66A9-9AEF-AF12B9A00F38}"/>
                  </a:ext>
                </a:extLst>
              </p:cNvPr>
              <p:cNvSpPr/>
              <p:nvPr/>
            </p:nvSpPr>
            <p:spPr>
              <a:xfrm>
                <a:off x="9744563" y="1658549"/>
                <a:ext cx="58678" cy="59350"/>
              </a:xfrm>
              <a:custGeom>
                <a:avLst/>
                <a:gdLst>
                  <a:gd name="connsiteX0" fmla="*/ 4166 w 58678"/>
                  <a:gd name="connsiteY0" fmla="*/ 15934 h 59350"/>
                  <a:gd name="connsiteX1" fmla="*/ 20696 w 58678"/>
                  <a:gd name="connsiteY1" fmla="*/ 58440 h 59350"/>
                  <a:gd name="connsiteX2" fmla="*/ 58479 w 58678"/>
                  <a:gd name="connsiteY2" fmla="*/ 27741 h 59350"/>
                  <a:gd name="connsiteX3" fmla="*/ 4166 w 58678"/>
                  <a:gd name="connsiteY3" fmla="*/ 15934 h 59350"/>
                  <a:gd name="connsiteX4" fmla="*/ 4166 w 58678"/>
                  <a:gd name="connsiteY4" fmla="*/ 15934 h 59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78" h="59350">
                    <a:moveTo>
                      <a:pt x="4166" y="15934"/>
                    </a:moveTo>
                    <a:cubicBezTo>
                      <a:pt x="-5280" y="34826"/>
                      <a:pt x="1804" y="53717"/>
                      <a:pt x="20696" y="58440"/>
                    </a:cubicBezTo>
                    <a:cubicBezTo>
                      <a:pt x="41949" y="63163"/>
                      <a:pt x="60840" y="48994"/>
                      <a:pt x="58479" y="27741"/>
                    </a:cubicBezTo>
                    <a:cubicBezTo>
                      <a:pt x="58479" y="-2957"/>
                      <a:pt x="15973" y="-10041"/>
                      <a:pt x="4166" y="15934"/>
                    </a:cubicBezTo>
                    <a:lnTo>
                      <a:pt x="4166" y="15934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5" name="Freeform 167">
                <a:extLst>
                  <a:ext uri="{FF2B5EF4-FFF2-40B4-BE49-F238E27FC236}">
                    <a16:creationId xmlns:a16="http://schemas.microsoft.com/office/drawing/2014/main" id="{451659DD-1CBB-2A3B-08FF-CBF0913EBB46}"/>
                  </a:ext>
                </a:extLst>
              </p:cNvPr>
              <p:cNvSpPr/>
              <p:nvPr/>
            </p:nvSpPr>
            <p:spPr>
              <a:xfrm>
                <a:off x="9854067" y="1675087"/>
                <a:ext cx="17456" cy="16554"/>
              </a:xfrm>
              <a:custGeom>
                <a:avLst/>
                <a:gdLst>
                  <a:gd name="connsiteX0" fmla="*/ 926 w 17456"/>
                  <a:gd name="connsiteY0" fmla="*/ 4119 h 16554"/>
                  <a:gd name="connsiteX1" fmla="*/ 5649 w 17456"/>
                  <a:gd name="connsiteY1" fmla="*/ 15926 h 16554"/>
                  <a:gd name="connsiteX2" fmla="*/ 17457 w 17456"/>
                  <a:gd name="connsiteY2" fmla="*/ 8842 h 16554"/>
                  <a:gd name="connsiteX3" fmla="*/ 926 w 17456"/>
                  <a:gd name="connsiteY3" fmla="*/ 4119 h 16554"/>
                  <a:gd name="connsiteX4" fmla="*/ 926 w 17456"/>
                  <a:gd name="connsiteY4" fmla="*/ 4119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456" h="16554">
                    <a:moveTo>
                      <a:pt x="926" y="4119"/>
                    </a:moveTo>
                    <a:cubicBezTo>
                      <a:pt x="-1435" y="8842"/>
                      <a:pt x="926" y="13565"/>
                      <a:pt x="5649" y="15926"/>
                    </a:cubicBezTo>
                    <a:cubicBezTo>
                      <a:pt x="10372" y="18288"/>
                      <a:pt x="15095" y="13565"/>
                      <a:pt x="17457" y="8842"/>
                    </a:cubicBezTo>
                    <a:cubicBezTo>
                      <a:pt x="15095" y="-604"/>
                      <a:pt x="5649" y="-2965"/>
                      <a:pt x="926" y="4119"/>
                    </a:cubicBezTo>
                    <a:lnTo>
                      <a:pt x="926" y="411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6" name="Freeform 168">
                <a:extLst>
                  <a:ext uri="{FF2B5EF4-FFF2-40B4-BE49-F238E27FC236}">
                    <a16:creationId xmlns:a16="http://schemas.microsoft.com/office/drawing/2014/main" id="{FAAA9F6D-E4F6-CD87-0F9E-8467AD140C0F}"/>
                  </a:ext>
                </a:extLst>
              </p:cNvPr>
              <p:cNvSpPr/>
              <p:nvPr/>
            </p:nvSpPr>
            <p:spPr>
              <a:xfrm>
                <a:off x="9939415" y="1596189"/>
                <a:ext cx="29385" cy="27838"/>
              </a:xfrm>
              <a:custGeom>
                <a:avLst/>
                <a:gdLst>
                  <a:gd name="connsiteX0" fmla="*/ 28928 w 29385"/>
                  <a:gd name="connsiteY0" fmla="*/ 16897 h 27838"/>
                  <a:gd name="connsiteX1" fmla="*/ 14759 w 29385"/>
                  <a:gd name="connsiteY1" fmla="*/ 367 h 27838"/>
                  <a:gd name="connsiteX2" fmla="*/ 590 w 29385"/>
                  <a:gd name="connsiteY2" fmla="*/ 19258 h 27838"/>
                  <a:gd name="connsiteX3" fmla="*/ 28928 w 29385"/>
                  <a:gd name="connsiteY3" fmla="*/ 16897 h 278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385" h="27838">
                    <a:moveTo>
                      <a:pt x="28928" y="16897"/>
                    </a:moveTo>
                    <a:cubicBezTo>
                      <a:pt x="31289" y="7451"/>
                      <a:pt x="24205" y="-1995"/>
                      <a:pt x="14759" y="367"/>
                    </a:cubicBezTo>
                    <a:cubicBezTo>
                      <a:pt x="2952" y="367"/>
                      <a:pt x="-1771" y="9813"/>
                      <a:pt x="590" y="19258"/>
                    </a:cubicBezTo>
                    <a:cubicBezTo>
                      <a:pt x="7675" y="31066"/>
                      <a:pt x="26566" y="31066"/>
                      <a:pt x="28928" y="1689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7" name="Freeform 169">
                <a:extLst>
                  <a:ext uri="{FF2B5EF4-FFF2-40B4-BE49-F238E27FC236}">
                    <a16:creationId xmlns:a16="http://schemas.microsoft.com/office/drawing/2014/main" id="{4A471B4C-516A-4A51-BD43-F8CDE859369A}"/>
                  </a:ext>
                </a:extLst>
              </p:cNvPr>
              <p:cNvSpPr/>
              <p:nvPr/>
            </p:nvSpPr>
            <p:spPr>
              <a:xfrm>
                <a:off x="10029374" y="1527096"/>
                <a:ext cx="10286" cy="11051"/>
              </a:xfrm>
              <a:custGeom>
                <a:avLst/>
                <a:gdLst>
                  <a:gd name="connsiteX0" fmla="*/ 9811 w 10286"/>
                  <a:gd name="connsiteY0" fmla="*/ 3340 h 11051"/>
                  <a:gd name="connsiteX1" fmla="*/ 2727 w 10286"/>
                  <a:gd name="connsiteY1" fmla="*/ 978 h 11051"/>
                  <a:gd name="connsiteX2" fmla="*/ 2727 w 10286"/>
                  <a:gd name="connsiteY2" fmla="*/ 10424 h 11051"/>
                  <a:gd name="connsiteX3" fmla="*/ 9811 w 10286"/>
                  <a:gd name="connsiteY3" fmla="*/ 3340 h 11051"/>
                  <a:gd name="connsiteX4" fmla="*/ 9811 w 10286"/>
                  <a:gd name="connsiteY4" fmla="*/ 3340 h 11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86" h="11051">
                    <a:moveTo>
                      <a:pt x="9811" y="3340"/>
                    </a:moveTo>
                    <a:cubicBezTo>
                      <a:pt x="7450" y="978"/>
                      <a:pt x="5088" y="-1383"/>
                      <a:pt x="2727" y="978"/>
                    </a:cubicBezTo>
                    <a:cubicBezTo>
                      <a:pt x="365" y="3340"/>
                      <a:pt x="-1996" y="8062"/>
                      <a:pt x="2727" y="10424"/>
                    </a:cubicBezTo>
                    <a:cubicBezTo>
                      <a:pt x="5088" y="12785"/>
                      <a:pt x="12173" y="8062"/>
                      <a:pt x="9811" y="3340"/>
                    </a:cubicBezTo>
                    <a:lnTo>
                      <a:pt x="9811" y="33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8" name="Freeform 170">
                <a:extLst>
                  <a:ext uri="{FF2B5EF4-FFF2-40B4-BE49-F238E27FC236}">
                    <a16:creationId xmlns:a16="http://schemas.microsoft.com/office/drawing/2014/main" id="{3AE83832-6737-29E7-F145-B01C8C67CF41}"/>
                  </a:ext>
                </a:extLst>
              </p:cNvPr>
              <p:cNvSpPr/>
              <p:nvPr/>
            </p:nvSpPr>
            <p:spPr>
              <a:xfrm>
                <a:off x="10117638" y="1447712"/>
                <a:ext cx="50208" cy="53895"/>
              </a:xfrm>
              <a:custGeom>
                <a:avLst/>
                <a:gdLst>
                  <a:gd name="connsiteX0" fmla="*/ 44342 w 50208"/>
                  <a:gd name="connsiteY0" fmla="*/ 11881 h 53895"/>
                  <a:gd name="connsiteX1" fmla="*/ 6559 w 50208"/>
                  <a:gd name="connsiteY1" fmla="*/ 9519 h 53895"/>
                  <a:gd name="connsiteX2" fmla="*/ 16004 w 50208"/>
                  <a:gd name="connsiteY2" fmla="*/ 52025 h 53895"/>
                  <a:gd name="connsiteX3" fmla="*/ 44342 w 50208"/>
                  <a:gd name="connsiteY3" fmla="*/ 11881 h 5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0208" h="53895">
                    <a:moveTo>
                      <a:pt x="44342" y="11881"/>
                    </a:moveTo>
                    <a:cubicBezTo>
                      <a:pt x="32534" y="-2288"/>
                      <a:pt x="16004" y="-4649"/>
                      <a:pt x="6559" y="9519"/>
                    </a:cubicBezTo>
                    <a:cubicBezTo>
                      <a:pt x="-5248" y="23688"/>
                      <a:pt x="-526" y="44941"/>
                      <a:pt x="16004" y="52025"/>
                    </a:cubicBezTo>
                    <a:cubicBezTo>
                      <a:pt x="39619" y="61471"/>
                      <a:pt x="60872" y="33134"/>
                      <a:pt x="44342" y="118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59" name="Freeform 171">
                <a:extLst>
                  <a:ext uri="{FF2B5EF4-FFF2-40B4-BE49-F238E27FC236}">
                    <a16:creationId xmlns:a16="http://schemas.microsoft.com/office/drawing/2014/main" id="{4BE346DA-041F-BEF1-AEC9-6497FC6CCBB0}"/>
                  </a:ext>
                </a:extLst>
              </p:cNvPr>
              <p:cNvSpPr/>
              <p:nvPr/>
            </p:nvSpPr>
            <p:spPr>
              <a:xfrm>
                <a:off x="10220089" y="1416760"/>
                <a:ext cx="15709" cy="16857"/>
              </a:xfrm>
              <a:custGeom>
                <a:avLst/>
                <a:gdLst>
                  <a:gd name="connsiteX0" fmla="*/ 926 w 15709"/>
                  <a:gd name="connsiteY0" fmla="*/ 5050 h 16857"/>
                  <a:gd name="connsiteX1" fmla="*/ 5649 w 15709"/>
                  <a:gd name="connsiteY1" fmla="*/ 16857 h 16857"/>
                  <a:gd name="connsiteX2" fmla="*/ 15095 w 15709"/>
                  <a:gd name="connsiteY2" fmla="*/ 7411 h 16857"/>
                  <a:gd name="connsiteX3" fmla="*/ 926 w 15709"/>
                  <a:gd name="connsiteY3" fmla="*/ 5050 h 16857"/>
                  <a:gd name="connsiteX4" fmla="*/ 926 w 15709"/>
                  <a:gd name="connsiteY4" fmla="*/ 5050 h 16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9" h="16857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3" y="16857"/>
                      <a:pt x="17457" y="12134"/>
                      <a:pt x="15095" y="7411"/>
                    </a:cubicBezTo>
                    <a:cubicBezTo>
                      <a:pt x="15095" y="-2035"/>
                      <a:pt x="3288" y="-2035"/>
                      <a:pt x="926" y="5050"/>
                    </a:cubicBezTo>
                    <a:lnTo>
                      <a:pt x="926" y="505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0" name="Freeform 172">
                <a:extLst>
                  <a:ext uri="{FF2B5EF4-FFF2-40B4-BE49-F238E27FC236}">
                    <a16:creationId xmlns:a16="http://schemas.microsoft.com/office/drawing/2014/main" id="{B4F19292-FC47-A848-7B8A-0FAC1249016E}"/>
                  </a:ext>
                </a:extLst>
              </p:cNvPr>
              <p:cNvSpPr/>
              <p:nvPr/>
            </p:nvSpPr>
            <p:spPr>
              <a:xfrm>
                <a:off x="10283845" y="1362695"/>
                <a:ext cx="21982" cy="21544"/>
              </a:xfrm>
              <a:custGeom>
                <a:avLst/>
                <a:gdLst>
                  <a:gd name="connsiteX0" fmla="*/ 5653 w 21982"/>
                  <a:gd name="connsiteY0" fmla="*/ 2440 h 21544"/>
                  <a:gd name="connsiteX1" fmla="*/ 3291 w 21982"/>
                  <a:gd name="connsiteY1" fmla="*/ 18970 h 21544"/>
                  <a:gd name="connsiteX2" fmla="*/ 19821 w 21982"/>
                  <a:gd name="connsiteY2" fmla="*/ 16609 h 21544"/>
                  <a:gd name="connsiteX3" fmla="*/ 5653 w 21982"/>
                  <a:gd name="connsiteY3" fmla="*/ 2440 h 21544"/>
                  <a:gd name="connsiteX4" fmla="*/ 5653 w 21982"/>
                  <a:gd name="connsiteY4" fmla="*/ 2440 h 21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982" h="21544">
                    <a:moveTo>
                      <a:pt x="5653" y="2440"/>
                    </a:moveTo>
                    <a:cubicBezTo>
                      <a:pt x="-1431" y="7163"/>
                      <a:pt x="-1431" y="14247"/>
                      <a:pt x="3291" y="18970"/>
                    </a:cubicBezTo>
                    <a:cubicBezTo>
                      <a:pt x="10376" y="23693"/>
                      <a:pt x="17460" y="21332"/>
                      <a:pt x="19821" y="16609"/>
                    </a:cubicBezTo>
                    <a:cubicBezTo>
                      <a:pt x="26906" y="4802"/>
                      <a:pt x="15099" y="-4644"/>
                      <a:pt x="5653" y="2440"/>
                    </a:cubicBezTo>
                    <a:lnTo>
                      <a:pt x="5653" y="244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1" name="Freeform 173">
                <a:extLst>
                  <a:ext uri="{FF2B5EF4-FFF2-40B4-BE49-F238E27FC236}">
                    <a16:creationId xmlns:a16="http://schemas.microsoft.com/office/drawing/2014/main" id="{6CE38DD1-2B85-9A97-1ACE-ADB262C1E81C}"/>
                  </a:ext>
                </a:extLst>
              </p:cNvPr>
              <p:cNvSpPr/>
              <p:nvPr/>
            </p:nvSpPr>
            <p:spPr>
              <a:xfrm>
                <a:off x="10343953" y="1337983"/>
                <a:ext cx="62126" cy="61512"/>
              </a:xfrm>
              <a:custGeom>
                <a:avLst/>
                <a:gdLst>
                  <a:gd name="connsiteX0" fmla="*/ 9303 w 62126"/>
                  <a:gd name="connsiteY0" fmla="*/ 10622 h 61512"/>
                  <a:gd name="connsiteX1" fmla="*/ 14026 w 62126"/>
                  <a:gd name="connsiteY1" fmla="*/ 57851 h 61512"/>
                  <a:gd name="connsiteX2" fmla="*/ 61255 w 62126"/>
                  <a:gd name="connsiteY2" fmla="*/ 36598 h 61512"/>
                  <a:gd name="connsiteX3" fmla="*/ 9303 w 62126"/>
                  <a:gd name="connsiteY3" fmla="*/ 10622 h 61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61512">
                    <a:moveTo>
                      <a:pt x="9303" y="10622"/>
                    </a:moveTo>
                    <a:cubicBezTo>
                      <a:pt x="-4865" y="27152"/>
                      <a:pt x="-2504" y="48405"/>
                      <a:pt x="14026" y="57851"/>
                    </a:cubicBezTo>
                    <a:cubicBezTo>
                      <a:pt x="35279" y="67297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 174">
                <a:extLst>
                  <a:ext uri="{FF2B5EF4-FFF2-40B4-BE49-F238E27FC236}">
                    <a16:creationId xmlns:a16="http://schemas.microsoft.com/office/drawing/2014/main" id="{DC1B4774-464F-EE9D-CA48-D0EB1B7C9319}"/>
                  </a:ext>
                </a:extLst>
              </p:cNvPr>
              <p:cNvSpPr/>
              <p:nvPr/>
            </p:nvSpPr>
            <p:spPr>
              <a:xfrm>
                <a:off x="10412292" y="1303738"/>
                <a:ext cx="10626" cy="10372"/>
              </a:xfrm>
              <a:custGeom>
                <a:avLst/>
                <a:gdLst>
                  <a:gd name="connsiteX0" fmla="*/ 7084 w 10626"/>
                  <a:gd name="connsiteY0" fmla="*/ 0 h 10372"/>
                  <a:gd name="connsiteX1" fmla="*/ 0 w 10626"/>
                  <a:gd name="connsiteY1" fmla="*/ 4723 h 10372"/>
                  <a:gd name="connsiteX2" fmla="*/ 7084 w 10626"/>
                  <a:gd name="connsiteY2" fmla="*/ 9446 h 10372"/>
                  <a:gd name="connsiteX3" fmla="*/ 7084 w 10626"/>
                  <a:gd name="connsiteY3" fmla="*/ 0 h 10372"/>
                  <a:gd name="connsiteX4" fmla="*/ 7084 w 10626"/>
                  <a:gd name="connsiteY4" fmla="*/ 0 h 103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26" h="10372">
                    <a:moveTo>
                      <a:pt x="7084" y="0"/>
                    </a:moveTo>
                    <a:cubicBezTo>
                      <a:pt x="2362" y="0"/>
                      <a:pt x="0" y="2361"/>
                      <a:pt x="0" y="4723"/>
                    </a:cubicBezTo>
                    <a:cubicBezTo>
                      <a:pt x="0" y="9446"/>
                      <a:pt x="2362" y="11807"/>
                      <a:pt x="7084" y="9446"/>
                    </a:cubicBezTo>
                    <a:cubicBezTo>
                      <a:pt x="11807" y="9446"/>
                      <a:pt x="11807" y="2361"/>
                      <a:pt x="7084" y="0"/>
                    </a:cubicBezTo>
                    <a:lnTo>
                      <a:pt x="7084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3" name="Freeform 175">
                <a:extLst>
                  <a:ext uri="{FF2B5EF4-FFF2-40B4-BE49-F238E27FC236}">
                    <a16:creationId xmlns:a16="http://schemas.microsoft.com/office/drawing/2014/main" id="{7E322E17-0461-5A8A-D936-D5DEC190D829}"/>
                  </a:ext>
                </a:extLst>
              </p:cNvPr>
              <p:cNvSpPr/>
              <p:nvPr/>
            </p:nvSpPr>
            <p:spPr>
              <a:xfrm>
                <a:off x="10385088" y="1212380"/>
                <a:ext cx="42097" cy="41907"/>
              </a:xfrm>
              <a:custGeom>
                <a:avLst/>
                <a:gdLst>
                  <a:gd name="connsiteX0" fmla="*/ 31927 w 42097"/>
                  <a:gd name="connsiteY0" fmla="*/ 3985 h 41907"/>
                  <a:gd name="connsiteX1" fmla="*/ 1229 w 42097"/>
                  <a:gd name="connsiteY1" fmla="*/ 11069 h 41907"/>
                  <a:gd name="connsiteX2" fmla="*/ 20120 w 42097"/>
                  <a:gd name="connsiteY2" fmla="*/ 41768 h 41907"/>
                  <a:gd name="connsiteX3" fmla="*/ 31927 w 42097"/>
                  <a:gd name="connsiteY3" fmla="*/ 3985 h 4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097" h="41907">
                    <a:moveTo>
                      <a:pt x="31927" y="3985"/>
                    </a:moveTo>
                    <a:cubicBezTo>
                      <a:pt x="17759" y="-3099"/>
                      <a:pt x="5952" y="-738"/>
                      <a:pt x="1229" y="11069"/>
                    </a:cubicBezTo>
                    <a:cubicBezTo>
                      <a:pt x="-3494" y="25238"/>
                      <a:pt x="5952" y="39406"/>
                      <a:pt x="20120" y="41768"/>
                    </a:cubicBezTo>
                    <a:cubicBezTo>
                      <a:pt x="41373" y="44129"/>
                      <a:pt x="50819" y="15792"/>
                      <a:pt x="31927" y="398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4" name="Freeform 176">
                <a:extLst>
                  <a:ext uri="{FF2B5EF4-FFF2-40B4-BE49-F238E27FC236}">
                    <a16:creationId xmlns:a16="http://schemas.microsoft.com/office/drawing/2014/main" id="{AF0CE361-DCAB-5147-4735-ECC1D83BC24C}"/>
                  </a:ext>
                </a:extLst>
              </p:cNvPr>
              <p:cNvSpPr/>
              <p:nvPr/>
            </p:nvSpPr>
            <p:spPr>
              <a:xfrm>
                <a:off x="10393401" y="1113518"/>
                <a:ext cx="28701" cy="30100"/>
              </a:xfrm>
              <a:custGeom>
                <a:avLst/>
                <a:gdLst>
                  <a:gd name="connsiteX0" fmla="*/ 2361 w 28701"/>
                  <a:gd name="connsiteY0" fmla="*/ 8389 h 30100"/>
                  <a:gd name="connsiteX1" fmla="*/ 9446 w 28701"/>
                  <a:gd name="connsiteY1" fmla="*/ 29642 h 30100"/>
                  <a:gd name="connsiteX2" fmla="*/ 28337 w 28701"/>
                  <a:gd name="connsiteY2" fmla="*/ 15474 h 30100"/>
                  <a:gd name="connsiteX3" fmla="*/ 2361 w 28701"/>
                  <a:gd name="connsiteY3" fmla="*/ 8389 h 3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701" h="30100">
                    <a:moveTo>
                      <a:pt x="2361" y="8389"/>
                    </a:moveTo>
                    <a:cubicBezTo>
                      <a:pt x="-2361" y="17835"/>
                      <a:pt x="0" y="27281"/>
                      <a:pt x="9446" y="29642"/>
                    </a:cubicBezTo>
                    <a:cubicBezTo>
                      <a:pt x="21253" y="32004"/>
                      <a:pt x="30699" y="24920"/>
                      <a:pt x="28337" y="15474"/>
                    </a:cubicBezTo>
                    <a:cubicBezTo>
                      <a:pt x="30699" y="-1056"/>
                      <a:pt x="9446" y="-5779"/>
                      <a:pt x="2361" y="838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 177">
                <a:extLst>
                  <a:ext uri="{FF2B5EF4-FFF2-40B4-BE49-F238E27FC236}">
                    <a16:creationId xmlns:a16="http://schemas.microsoft.com/office/drawing/2014/main" id="{86370971-1899-3EF6-E9C3-FDBDDAE4DCD2}"/>
                  </a:ext>
                </a:extLst>
              </p:cNvPr>
              <p:cNvSpPr/>
              <p:nvPr/>
            </p:nvSpPr>
            <p:spPr>
              <a:xfrm>
                <a:off x="10440493" y="1004327"/>
                <a:ext cx="53802" cy="52956"/>
              </a:xfrm>
              <a:custGeom>
                <a:avLst/>
                <a:gdLst>
                  <a:gd name="connsiteX0" fmla="*/ 7221 w 53802"/>
                  <a:gd name="connsiteY0" fmla="*/ 42015 h 52956"/>
                  <a:gd name="connsiteX1" fmla="*/ 47365 w 53802"/>
                  <a:gd name="connsiteY1" fmla="*/ 44376 h 52956"/>
                  <a:gd name="connsiteX2" fmla="*/ 35558 w 53802"/>
                  <a:gd name="connsiteY2" fmla="*/ 1870 h 52956"/>
                  <a:gd name="connsiteX3" fmla="*/ 7221 w 53802"/>
                  <a:gd name="connsiteY3" fmla="*/ 42015 h 5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802" h="52956">
                    <a:moveTo>
                      <a:pt x="7221" y="42015"/>
                    </a:moveTo>
                    <a:cubicBezTo>
                      <a:pt x="19028" y="56183"/>
                      <a:pt x="37919" y="56183"/>
                      <a:pt x="47365" y="44376"/>
                    </a:cubicBezTo>
                    <a:cubicBezTo>
                      <a:pt x="59172" y="27846"/>
                      <a:pt x="54449" y="8954"/>
                      <a:pt x="35558" y="1870"/>
                    </a:cubicBezTo>
                    <a:cubicBezTo>
                      <a:pt x="9582" y="-7576"/>
                      <a:pt x="-11671" y="20762"/>
                      <a:pt x="7221" y="420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6" name="Freeform 178">
                <a:extLst>
                  <a:ext uri="{FF2B5EF4-FFF2-40B4-BE49-F238E27FC236}">
                    <a16:creationId xmlns:a16="http://schemas.microsoft.com/office/drawing/2014/main" id="{0FD9FF5B-30E6-98E8-38E7-F263DCEA0245}"/>
                  </a:ext>
                </a:extLst>
              </p:cNvPr>
              <p:cNvSpPr/>
              <p:nvPr/>
            </p:nvSpPr>
            <p:spPr>
              <a:xfrm>
                <a:off x="10448498" y="925651"/>
                <a:ext cx="49106" cy="47903"/>
              </a:xfrm>
              <a:custGeom>
                <a:avLst/>
                <a:gdLst>
                  <a:gd name="connsiteX0" fmla="*/ 13385 w 49106"/>
                  <a:gd name="connsiteY0" fmla="*/ 45125 h 47903"/>
                  <a:gd name="connsiteX1" fmla="*/ 48806 w 49106"/>
                  <a:gd name="connsiteY1" fmla="*/ 30956 h 47903"/>
                  <a:gd name="connsiteX2" fmla="*/ 22830 w 49106"/>
                  <a:gd name="connsiteY2" fmla="*/ 257 h 47903"/>
                  <a:gd name="connsiteX3" fmla="*/ 13385 w 49106"/>
                  <a:gd name="connsiteY3" fmla="*/ 45125 h 47903"/>
                  <a:gd name="connsiteX4" fmla="*/ 13385 w 49106"/>
                  <a:gd name="connsiteY4" fmla="*/ 45125 h 47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06" h="47903">
                    <a:moveTo>
                      <a:pt x="13385" y="45125"/>
                    </a:moveTo>
                    <a:cubicBezTo>
                      <a:pt x="29915" y="52209"/>
                      <a:pt x="44083" y="45125"/>
                      <a:pt x="48806" y="30956"/>
                    </a:cubicBezTo>
                    <a:cubicBezTo>
                      <a:pt x="51167" y="12065"/>
                      <a:pt x="39360" y="-2104"/>
                      <a:pt x="22830" y="257"/>
                    </a:cubicBezTo>
                    <a:cubicBezTo>
                      <a:pt x="-3146" y="257"/>
                      <a:pt x="-7869" y="35679"/>
                      <a:pt x="13385" y="45125"/>
                    </a:cubicBezTo>
                    <a:lnTo>
                      <a:pt x="13385" y="4512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7" name="Freeform 179">
                <a:extLst>
                  <a:ext uri="{FF2B5EF4-FFF2-40B4-BE49-F238E27FC236}">
                    <a16:creationId xmlns:a16="http://schemas.microsoft.com/office/drawing/2014/main" id="{35A40D92-1346-1FC5-0717-38039D787DE3}"/>
                  </a:ext>
                </a:extLst>
              </p:cNvPr>
              <p:cNvSpPr/>
              <p:nvPr/>
            </p:nvSpPr>
            <p:spPr>
              <a:xfrm>
                <a:off x="10505700" y="849752"/>
                <a:ext cx="28096" cy="29155"/>
              </a:xfrm>
              <a:custGeom>
                <a:avLst/>
                <a:gdLst>
                  <a:gd name="connsiteX0" fmla="*/ 24664 w 28096"/>
                  <a:gd name="connsiteY0" fmla="*/ 5313 h 29155"/>
                  <a:gd name="connsiteX1" fmla="*/ 3411 w 28096"/>
                  <a:gd name="connsiteY1" fmla="*/ 5313 h 29155"/>
                  <a:gd name="connsiteX2" fmla="*/ 10495 w 28096"/>
                  <a:gd name="connsiteY2" fmla="*/ 28928 h 29155"/>
                  <a:gd name="connsiteX3" fmla="*/ 24664 w 28096"/>
                  <a:gd name="connsiteY3" fmla="*/ 5313 h 29155"/>
                  <a:gd name="connsiteX4" fmla="*/ 24664 w 28096"/>
                  <a:gd name="connsiteY4" fmla="*/ 5313 h 29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096" h="29155">
                    <a:moveTo>
                      <a:pt x="24664" y="5313"/>
                    </a:moveTo>
                    <a:cubicBezTo>
                      <a:pt x="17579" y="-1771"/>
                      <a:pt x="8134" y="-1771"/>
                      <a:pt x="3411" y="5313"/>
                    </a:cubicBezTo>
                    <a:cubicBezTo>
                      <a:pt x="-3673" y="14759"/>
                      <a:pt x="1049" y="24205"/>
                      <a:pt x="10495" y="28928"/>
                    </a:cubicBezTo>
                    <a:cubicBezTo>
                      <a:pt x="22302" y="31289"/>
                      <a:pt x="34109" y="14759"/>
                      <a:pt x="24664" y="5313"/>
                    </a:cubicBezTo>
                    <a:lnTo>
                      <a:pt x="24664" y="5313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8" name="Freeform 180">
                <a:extLst>
                  <a:ext uri="{FF2B5EF4-FFF2-40B4-BE49-F238E27FC236}">
                    <a16:creationId xmlns:a16="http://schemas.microsoft.com/office/drawing/2014/main" id="{703043B7-E091-939B-94BC-604D936C2C96}"/>
                  </a:ext>
                </a:extLst>
              </p:cNvPr>
              <p:cNvSpPr/>
              <p:nvPr/>
            </p:nvSpPr>
            <p:spPr>
              <a:xfrm>
                <a:off x="10514360" y="736975"/>
                <a:ext cx="47192" cy="51200"/>
              </a:xfrm>
              <a:custGeom>
                <a:avLst/>
                <a:gdLst>
                  <a:gd name="connsiteX0" fmla="*/ 46703 w 47192"/>
                  <a:gd name="connsiteY0" fmla="*/ 21271 h 51200"/>
                  <a:gd name="connsiteX1" fmla="*/ 16004 w 47192"/>
                  <a:gd name="connsiteY1" fmla="*/ 2380 h 51200"/>
                  <a:gd name="connsiteX2" fmla="*/ 6559 w 47192"/>
                  <a:gd name="connsiteY2" fmla="*/ 42524 h 51200"/>
                  <a:gd name="connsiteX3" fmla="*/ 46703 w 47192"/>
                  <a:gd name="connsiteY3" fmla="*/ 21271 h 5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192" h="51200">
                    <a:moveTo>
                      <a:pt x="46703" y="21271"/>
                    </a:moveTo>
                    <a:cubicBezTo>
                      <a:pt x="41980" y="4741"/>
                      <a:pt x="27812" y="-4705"/>
                      <a:pt x="16004" y="2380"/>
                    </a:cubicBezTo>
                    <a:cubicBezTo>
                      <a:pt x="-526" y="9464"/>
                      <a:pt x="-5248" y="28356"/>
                      <a:pt x="6559" y="42524"/>
                    </a:cubicBezTo>
                    <a:cubicBezTo>
                      <a:pt x="20727" y="61416"/>
                      <a:pt x="51426" y="47247"/>
                      <a:pt x="46703" y="2127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9" name="Freeform 181">
                <a:extLst>
                  <a:ext uri="{FF2B5EF4-FFF2-40B4-BE49-F238E27FC236}">
                    <a16:creationId xmlns:a16="http://schemas.microsoft.com/office/drawing/2014/main" id="{5FC2A4BE-90E3-7DFE-B4AD-47EA2A9657EF}"/>
                  </a:ext>
                </a:extLst>
              </p:cNvPr>
              <p:cNvSpPr/>
              <p:nvPr/>
            </p:nvSpPr>
            <p:spPr>
              <a:xfrm>
                <a:off x="10551626" y="635152"/>
                <a:ext cx="47521" cy="49293"/>
              </a:xfrm>
              <a:custGeom>
                <a:avLst/>
                <a:gdLst>
                  <a:gd name="connsiteX0" fmla="*/ 47219 w 47521"/>
                  <a:gd name="connsiteY0" fmla="*/ 28637 h 49293"/>
                  <a:gd name="connsiteX1" fmla="*/ 23605 w 47521"/>
                  <a:gd name="connsiteY1" fmla="*/ 299 h 49293"/>
                  <a:gd name="connsiteX2" fmla="*/ 2352 w 47521"/>
                  <a:gd name="connsiteY2" fmla="*/ 35721 h 49293"/>
                  <a:gd name="connsiteX3" fmla="*/ 47219 w 47521"/>
                  <a:gd name="connsiteY3" fmla="*/ 28637 h 49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521" h="49293">
                    <a:moveTo>
                      <a:pt x="47219" y="28637"/>
                    </a:moveTo>
                    <a:cubicBezTo>
                      <a:pt x="49581" y="9745"/>
                      <a:pt x="37774" y="-2062"/>
                      <a:pt x="23605" y="299"/>
                    </a:cubicBezTo>
                    <a:cubicBezTo>
                      <a:pt x="4714" y="2661"/>
                      <a:pt x="-4732" y="19191"/>
                      <a:pt x="2352" y="35721"/>
                    </a:cubicBezTo>
                    <a:cubicBezTo>
                      <a:pt x="11798" y="56974"/>
                      <a:pt x="44858" y="52251"/>
                      <a:pt x="47219" y="2863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0" name="Freeform 182">
                <a:extLst>
                  <a:ext uri="{FF2B5EF4-FFF2-40B4-BE49-F238E27FC236}">
                    <a16:creationId xmlns:a16="http://schemas.microsoft.com/office/drawing/2014/main" id="{098DE105-C089-3294-4652-36827884C138}"/>
                  </a:ext>
                </a:extLst>
              </p:cNvPr>
              <p:cNvSpPr/>
              <p:nvPr/>
            </p:nvSpPr>
            <p:spPr>
              <a:xfrm>
                <a:off x="10617737" y="557061"/>
                <a:ext cx="27471" cy="26896"/>
              </a:xfrm>
              <a:custGeom>
                <a:avLst/>
                <a:gdLst>
                  <a:gd name="connsiteX0" fmla="*/ 16530 w 27471"/>
                  <a:gd name="connsiteY0" fmla="*/ 463 h 26896"/>
                  <a:gd name="connsiteX1" fmla="*/ 0 w 27471"/>
                  <a:gd name="connsiteY1" fmla="*/ 12270 h 26896"/>
                  <a:gd name="connsiteX2" fmla="*/ 18892 w 27471"/>
                  <a:gd name="connsiteY2" fmla="*/ 26439 h 26896"/>
                  <a:gd name="connsiteX3" fmla="*/ 16530 w 27471"/>
                  <a:gd name="connsiteY3" fmla="*/ 463 h 26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471" h="26896">
                    <a:moveTo>
                      <a:pt x="16530" y="463"/>
                    </a:moveTo>
                    <a:cubicBezTo>
                      <a:pt x="7084" y="-1898"/>
                      <a:pt x="0" y="5186"/>
                      <a:pt x="0" y="12270"/>
                    </a:cubicBezTo>
                    <a:cubicBezTo>
                      <a:pt x="0" y="21716"/>
                      <a:pt x="9446" y="28800"/>
                      <a:pt x="18892" y="26439"/>
                    </a:cubicBezTo>
                    <a:cubicBezTo>
                      <a:pt x="30699" y="24078"/>
                      <a:pt x="30699" y="2825"/>
                      <a:pt x="16530" y="4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1" name="Freeform 183">
                <a:extLst>
                  <a:ext uri="{FF2B5EF4-FFF2-40B4-BE49-F238E27FC236}">
                    <a16:creationId xmlns:a16="http://schemas.microsoft.com/office/drawing/2014/main" id="{B3B7AC6D-FF38-AE36-7E1B-353D871C8406}"/>
                  </a:ext>
                </a:extLst>
              </p:cNvPr>
              <p:cNvSpPr/>
              <p:nvPr/>
            </p:nvSpPr>
            <p:spPr>
              <a:xfrm>
                <a:off x="10605037" y="492000"/>
                <a:ext cx="43399" cy="44630"/>
              </a:xfrm>
              <a:custGeom>
                <a:avLst/>
                <a:gdLst>
                  <a:gd name="connsiteX0" fmla="*/ 3255 w 43399"/>
                  <a:gd name="connsiteY0" fmla="*/ 13572 h 44630"/>
                  <a:gd name="connsiteX1" fmla="*/ 15062 w 43399"/>
                  <a:gd name="connsiteY1" fmla="*/ 44271 h 44630"/>
                  <a:gd name="connsiteX2" fmla="*/ 43399 w 43399"/>
                  <a:gd name="connsiteY2" fmla="*/ 20657 h 44630"/>
                  <a:gd name="connsiteX3" fmla="*/ 3255 w 43399"/>
                  <a:gd name="connsiteY3" fmla="*/ 13572 h 44630"/>
                  <a:gd name="connsiteX4" fmla="*/ 3255 w 43399"/>
                  <a:gd name="connsiteY4" fmla="*/ 13572 h 44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99" h="44630">
                    <a:moveTo>
                      <a:pt x="3255" y="13572"/>
                    </a:moveTo>
                    <a:cubicBezTo>
                      <a:pt x="-3830" y="27741"/>
                      <a:pt x="893" y="41910"/>
                      <a:pt x="15062" y="44271"/>
                    </a:cubicBezTo>
                    <a:cubicBezTo>
                      <a:pt x="31592" y="46633"/>
                      <a:pt x="43399" y="37187"/>
                      <a:pt x="43399" y="20657"/>
                    </a:cubicBezTo>
                    <a:cubicBezTo>
                      <a:pt x="43399" y="-2958"/>
                      <a:pt x="12700" y="-7681"/>
                      <a:pt x="3255" y="13572"/>
                    </a:cubicBezTo>
                    <a:lnTo>
                      <a:pt x="3255" y="1357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2" name="Freeform 184">
                <a:extLst>
                  <a:ext uri="{FF2B5EF4-FFF2-40B4-BE49-F238E27FC236}">
                    <a16:creationId xmlns:a16="http://schemas.microsoft.com/office/drawing/2014/main" id="{B8E5526D-D66D-BDD1-293A-405532009AA9}"/>
                  </a:ext>
                </a:extLst>
              </p:cNvPr>
              <p:cNvSpPr/>
              <p:nvPr/>
            </p:nvSpPr>
            <p:spPr>
              <a:xfrm>
                <a:off x="10617604" y="374349"/>
                <a:ext cx="55422" cy="57690"/>
              </a:xfrm>
              <a:custGeom>
                <a:avLst/>
                <a:gdLst>
                  <a:gd name="connsiteX0" fmla="*/ 54446 w 55422"/>
                  <a:gd name="connsiteY0" fmla="*/ 22597 h 57690"/>
                  <a:gd name="connsiteX1" fmla="*/ 16663 w 55422"/>
                  <a:gd name="connsiteY1" fmla="*/ 3706 h 57690"/>
                  <a:gd name="connsiteX2" fmla="*/ 7217 w 55422"/>
                  <a:gd name="connsiteY2" fmla="*/ 48573 h 57690"/>
                  <a:gd name="connsiteX3" fmla="*/ 54446 w 55422"/>
                  <a:gd name="connsiteY3" fmla="*/ 22597 h 57690"/>
                  <a:gd name="connsiteX4" fmla="*/ 54446 w 55422"/>
                  <a:gd name="connsiteY4" fmla="*/ 22597 h 576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422" h="57690">
                    <a:moveTo>
                      <a:pt x="54446" y="22597"/>
                    </a:moveTo>
                    <a:cubicBezTo>
                      <a:pt x="49723" y="3706"/>
                      <a:pt x="33193" y="-5740"/>
                      <a:pt x="16663" y="3706"/>
                    </a:cubicBezTo>
                    <a:cubicBezTo>
                      <a:pt x="-2229" y="13151"/>
                      <a:pt x="-4590" y="34404"/>
                      <a:pt x="7217" y="48573"/>
                    </a:cubicBezTo>
                    <a:cubicBezTo>
                      <a:pt x="28470" y="69826"/>
                      <a:pt x="61530" y="50934"/>
                      <a:pt x="54446" y="22597"/>
                    </a:cubicBezTo>
                    <a:lnTo>
                      <a:pt x="54446" y="2259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3" name="Freeform 185">
                <a:extLst>
                  <a:ext uri="{FF2B5EF4-FFF2-40B4-BE49-F238E27FC236}">
                    <a16:creationId xmlns:a16="http://schemas.microsoft.com/office/drawing/2014/main" id="{52E41BC2-67DF-16BB-D2E2-1C202F15BCB4}"/>
                  </a:ext>
                </a:extLst>
              </p:cNvPr>
              <p:cNvSpPr/>
              <p:nvPr/>
            </p:nvSpPr>
            <p:spPr>
              <a:xfrm>
                <a:off x="10580804" y="300128"/>
                <a:ext cx="40522" cy="38750"/>
              </a:xfrm>
              <a:custGeom>
                <a:avLst/>
                <a:gdLst>
                  <a:gd name="connsiteX0" fmla="*/ 10957 w 40522"/>
                  <a:gd name="connsiteY0" fmla="*/ 35422 h 38750"/>
                  <a:gd name="connsiteX1" fmla="*/ 39294 w 40522"/>
                  <a:gd name="connsiteY1" fmla="*/ 25976 h 38750"/>
                  <a:gd name="connsiteX2" fmla="*/ 20403 w 40522"/>
                  <a:gd name="connsiteY2" fmla="*/ 0 h 38750"/>
                  <a:gd name="connsiteX3" fmla="*/ 10957 w 40522"/>
                  <a:gd name="connsiteY3" fmla="*/ 35422 h 38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522" h="38750">
                    <a:moveTo>
                      <a:pt x="10957" y="35422"/>
                    </a:moveTo>
                    <a:cubicBezTo>
                      <a:pt x="22764" y="42506"/>
                      <a:pt x="34571" y="37783"/>
                      <a:pt x="39294" y="25976"/>
                    </a:cubicBezTo>
                    <a:cubicBezTo>
                      <a:pt x="44017" y="11807"/>
                      <a:pt x="34571" y="0"/>
                      <a:pt x="20403" y="0"/>
                    </a:cubicBezTo>
                    <a:cubicBezTo>
                      <a:pt x="-850" y="0"/>
                      <a:pt x="-7934" y="25976"/>
                      <a:pt x="10957" y="354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4" name="Freeform 186">
                <a:extLst>
                  <a:ext uri="{FF2B5EF4-FFF2-40B4-BE49-F238E27FC236}">
                    <a16:creationId xmlns:a16="http://schemas.microsoft.com/office/drawing/2014/main" id="{0488332D-C19E-A607-D36B-9E9766B03AF1}"/>
                  </a:ext>
                </a:extLst>
              </p:cNvPr>
              <p:cNvSpPr/>
              <p:nvPr/>
            </p:nvSpPr>
            <p:spPr>
              <a:xfrm>
                <a:off x="10563702" y="191137"/>
                <a:ext cx="32782" cy="31664"/>
              </a:xfrm>
              <a:custGeom>
                <a:avLst/>
                <a:gdLst>
                  <a:gd name="connsiteX0" fmla="*/ 11529 w 32782"/>
                  <a:gd name="connsiteY0" fmla="*/ 31063 h 31664"/>
                  <a:gd name="connsiteX1" fmla="*/ 32782 w 32782"/>
                  <a:gd name="connsiteY1" fmla="*/ 19256 h 31664"/>
                  <a:gd name="connsiteX2" fmla="*/ 11529 w 32782"/>
                  <a:gd name="connsiteY2" fmla="*/ 364 h 31664"/>
                  <a:gd name="connsiteX3" fmla="*/ 11529 w 32782"/>
                  <a:gd name="connsiteY3" fmla="*/ 31063 h 31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782" h="31664">
                    <a:moveTo>
                      <a:pt x="11529" y="31063"/>
                    </a:moveTo>
                    <a:cubicBezTo>
                      <a:pt x="23336" y="33424"/>
                      <a:pt x="32782" y="28702"/>
                      <a:pt x="32782" y="19256"/>
                    </a:cubicBezTo>
                    <a:cubicBezTo>
                      <a:pt x="32782" y="7449"/>
                      <a:pt x="23336" y="-1997"/>
                      <a:pt x="11529" y="364"/>
                    </a:cubicBezTo>
                    <a:cubicBezTo>
                      <a:pt x="-2640" y="2726"/>
                      <a:pt x="-5001" y="26340"/>
                      <a:pt x="11529" y="3106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5" name="Freeform 187">
                <a:extLst>
                  <a:ext uri="{FF2B5EF4-FFF2-40B4-BE49-F238E27FC236}">
                    <a16:creationId xmlns:a16="http://schemas.microsoft.com/office/drawing/2014/main" id="{8D5FC07A-1E48-9503-6CDF-8E244E755FFC}"/>
                  </a:ext>
                </a:extLst>
              </p:cNvPr>
              <p:cNvSpPr/>
              <p:nvPr/>
            </p:nvSpPr>
            <p:spPr>
              <a:xfrm>
                <a:off x="10594123" y="122042"/>
                <a:ext cx="9658" cy="10423"/>
              </a:xfrm>
              <a:custGeom>
                <a:avLst/>
                <a:gdLst>
                  <a:gd name="connsiteX0" fmla="*/ 7084 w 9658"/>
                  <a:gd name="connsiteY0" fmla="*/ 978 h 10423"/>
                  <a:gd name="connsiteX1" fmla="*/ 0 w 9658"/>
                  <a:gd name="connsiteY1" fmla="*/ 3340 h 10423"/>
                  <a:gd name="connsiteX2" fmla="*/ 4723 w 9658"/>
                  <a:gd name="connsiteY2" fmla="*/ 10424 h 10423"/>
                  <a:gd name="connsiteX3" fmla="*/ 7084 w 9658"/>
                  <a:gd name="connsiteY3" fmla="*/ 978 h 10423"/>
                  <a:gd name="connsiteX4" fmla="*/ 7084 w 9658"/>
                  <a:gd name="connsiteY4" fmla="*/ 978 h 1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58" h="10423">
                    <a:moveTo>
                      <a:pt x="7084" y="978"/>
                    </a:moveTo>
                    <a:cubicBezTo>
                      <a:pt x="4723" y="-1383"/>
                      <a:pt x="0" y="978"/>
                      <a:pt x="0" y="3340"/>
                    </a:cubicBezTo>
                    <a:cubicBezTo>
                      <a:pt x="0" y="8062"/>
                      <a:pt x="2362" y="10424"/>
                      <a:pt x="4723" y="10424"/>
                    </a:cubicBezTo>
                    <a:cubicBezTo>
                      <a:pt x="9446" y="10424"/>
                      <a:pt x="11807" y="3340"/>
                      <a:pt x="7084" y="978"/>
                    </a:cubicBezTo>
                    <a:lnTo>
                      <a:pt x="7084" y="978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6" name="Freeform 188">
                <a:extLst>
                  <a:ext uri="{FF2B5EF4-FFF2-40B4-BE49-F238E27FC236}">
                    <a16:creationId xmlns:a16="http://schemas.microsoft.com/office/drawing/2014/main" id="{B990D659-4271-9432-A39A-E38FDF5B1D09}"/>
                  </a:ext>
                </a:extLst>
              </p:cNvPr>
              <p:cNvSpPr/>
              <p:nvPr/>
            </p:nvSpPr>
            <p:spPr>
              <a:xfrm>
                <a:off x="10541942" y="-10564"/>
                <a:ext cx="23843" cy="25561"/>
              </a:xfrm>
              <a:custGeom>
                <a:avLst/>
                <a:gdLst>
                  <a:gd name="connsiteX0" fmla="*/ 229 w 23843"/>
                  <a:gd name="connsiteY0" fmla="*/ 13152 h 25561"/>
                  <a:gd name="connsiteX1" fmla="*/ 14398 w 23843"/>
                  <a:gd name="connsiteY1" fmla="*/ 24959 h 25561"/>
                  <a:gd name="connsiteX2" fmla="*/ 21482 w 23843"/>
                  <a:gd name="connsiteY2" fmla="*/ 6068 h 25561"/>
                  <a:gd name="connsiteX3" fmla="*/ 229 w 23843"/>
                  <a:gd name="connsiteY3" fmla="*/ 13152 h 25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843" h="25561">
                    <a:moveTo>
                      <a:pt x="229" y="13152"/>
                    </a:moveTo>
                    <a:cubicBezTo>
                      <a:pt x="229" y="22598"/>
                      <a:pt x="7313" y="27321"/>
                      <a:pt x="14398" y="24959"/>
                    </a:cubicBezTo>
                    <a:cubicBezTo>
                      <a:pt x="23843" y="22598"/>
                      <a:pt x="26205" y="13152"/>
                      <a:pt x="21482" y="6068"/>
                    </a:cubicBezTo>
                    <a:cubicBezTo>
                      <a:pt x="14398" y="-5739"/>
                      <a:pt x="-2133" y="1345"/>
                      <a:pt x="229" y="1315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7" name="Freeform 189">
                <a:extLst>
                  <a:ext uri="{FF2B5EF4-FFF2-40B4-BE49-F238E27FC236}">
                    <a16:creationId xmlns:a16="http://schemas.microsoft.com/office/drawing/2014/main" id="{6755B665-4044-613B-BA94-70B1EF4DB81B}"/>
                  </a:ext>
                </a:extLst>
              </p:cNvPr>
              <p:cNvSpPr/>
              <p:nvPr/>
            </p:nvSpPr>
            <p:spPr>
              <a:xfrm>
                <a:off x="10480574" y="-84750"/>
                <a:ext cx="60453" cy="62169"/>
              </a:xfrm>
              <a:custGeom>
                <a:avLst/>
                <a:gdLst>
                  <a:gd name="connsiteX0" fmla="*/ 40345 w 60453"/>
                  <a:gd name="connsiteY0" fmla="*/ 2326 h 62169"/>
                  <a:gd name="connsiteX1" fmla="*/ 200 w 60453"/>
                  <a:gd name="connsiteY1" fmla="*/ 25940 h 62169"/>
                  <a:gd name="connsiteX2" fmla="*/ 37983 w 60453"/>
                  <a:gd name="connsiteY2" fmla="*/ 61362 h 62169"/>
                  <a:gd name="connsiteX3" fmla="*/ 40345 w 60453"/>
                  <a:gd name="connsiteY3" fmla="*/ 2326 h 62169"/>
                  <a:gd name="connsiteX4" fmla="*/ 40345 w 60453"/>
                  <a:gd name="connsiteY4" fmla="*/ 2326 h 621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453" h="62169">
                    <a:moveTo>
                      <a:pt x="40345" y="2326"/>
                    </a:moveTo>
                    <a:cubicBezTo>
                      <a:pt x="19092" y="-4758"/>
                      <a:pt x="2562" y="4687"/>
                      <a:pt x="200" y="25940"/>
                    </a:cubicBezTo>
                    <a:cubicBezTo>
                      <a:pt x="-2161" y="49555"/>
                      <a:pt x="16730" y="66085"/>
                      <a:pt x="37983" y="61362"/>
                    </a:cubicBezTo>
                    <a:cubicBezTo>
                      <a:pt x="66320" y="54277"/>
                      <a:pt x="68682" y="11772"/>
                      <a:pt x="40345" y="2326"/>
                    </a:cubicBezTo>
                    <a:lnTo>
                      <a:pt x="40345" y="2326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8" name="Freeform 190">
                <a:extLst>
                  <a:ext uri="{FF2B5EF4-FFF2-40B4-BE49-F238E27FC236}">
                    <a16:creationId xmlns:a16="http://schemas.microsoft.com/office/drawing/2014/main" id="{D04F014F-D4FC-5D84-3B75-19269C6472B6}"/>
                  </a:ext>
                </a:extLst>
              </p:cNvPr>
              <p:cNvSpPr/>
              <p:nvPr/>
            </p:nvSpPr>
            <p:spPr>
              <a:xfrm>
                <a:off x="10499665" y="-172254"/>
                <a:ext cx="12733" cy="12829"/>
              </a:xfrm>
              <a:custGeom>
                <a:avLst/>
                <a:gdLst>
                  <a:gd name="connsiteX0" fmla="*/ 0 w 12733"/>
                  <a:gd name="connsiteY0" fmla="*/ 7180 h 12829"/>
                  <a:gd name="connsiteX1" fmla="*/ 7084 w 12733"/>
                  <a:gd name="connsiteY1" fmla="*/ 11903 h 12829"/>
                  <a:gd name="connsiteX2" fmla="*/ 11807 w 12733"/>
                  <a:gd name="connsiteY2" fmla="*/ 2457 h 12829"/>
                  <a:gd name="connsiteX3" fmla="*/ 0 w 12733"/>
                  <a:gd name="connsiteY3" fmla="*/ 7180 h 12829"/>
                  <a:gd name="connsiteX4" fmla="*/ 0 w 12733"/>
                  <a:gd name="connsiteY4" fmla="*/ 7180 h 1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33" h="12829">
                    <a:moveTo>
                      <a:pt x="0" y="7180"/>
                    </a:moveTo>
                    <a:cubicBezTo>
                      <a:pt x="0" y="11903"/>
                      <a:pt x="2362" y="14264"/>
                      <a:pt x="7084" y="11903"/>
                    </a:cubicBezTo>
                    <a:cubicBezTo>
                      <a:pt x="11807" y="9541"/>
                      <a:pt x="14169" y="7180"/>
                      <a:pt x="11807" y="2457"/>
                    </a:cubicBezTo>
                    <a:cubicBezTo>
                      <a:pt x="7084" y="-2266"/>
                      <a:pt x="0" y="96"/>
                      <a:pt x="0" y="7180"/>
                    </a:cubicBezTo>
                    <a:lnTo>
                      <a:pt x="0" y="718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79" name="Freeform 191">
                <a:extLst>
                  <a:ext uri="{FF2B5EF4-FFF2-40B4-BE49-F238E27FC236}">
                    <a16:creationId xmlns:a16="http://schemas.microsoft.com/office/drawing/2014/main" id="{CCF8063A-C9A0-70BC-80E1-3679550C46E6}"/>
                  </a:ext>
                </a:extLst>
              </p:cNvPr>
              <p:cNvSpPr/>
              <p:nvPr/>
            </p:nvSpPr>
            <p:spPr>
              <a:xfrm>
                <a:off x="10416401" y="-219387"/>
                <a:ext cx="20555" cy="20792"/>
              </a:xfrm>
              <a:custGeom>
                <a:avLst/>
                <a:gdLst>
                  <a:gd name="connsiteX0" fmla="*/ 10060 w 20555"/>
                  <a:gd name="connsiteY0" fmla="*/ 0 h 20792"/>
                  <a:gd name="connsiteX1" fmla="*/ 614 w 20555"/>
                  <a:gd name="connsiteY1" fmla="*/ 11807 h 20792"/>
                  <a:gd name="connsiteX2" fmla="*/ 17144 w 20555"/>
                  <a:gd name="connsiteY2" fmla="*/ 18891 h 20792"/>
                  <a:gd name="connsiteX3" fmla="*/ 10060 w 20555"/>
                  <a:gd name="connsiteY3" fmla="*/ 0 h 20792"/>
                  <a:gd name="connsiteX4" fmla="*/ 10060 w 20555"/>
                  <a:gd name="connsiteY4" fmla="*/ 0 h 207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555" h="20792">
                    <a:moveTo>
                      <a:pt x="10060" y="0"/>
                    </a:moveTo>
                    <a:cubicBezTo>
                      <a:pt x="2976" y="0"/>
                      <a:pt x="-1747" y="4723"/>
                      <a:pt x="614" y="11807"/>
                    </a:cubicBezTo>
                    <a:cubicBezTo>
                      <a:pt x="2976" y="18891"/>
                      <a:pt x="10060" y="23614"/>
                      <a:pt x="17144" y="18891"/>
                    </a:cubicBezTo>
                    <a:cubicBezTo>
                      <a:pt x="24229" y="14169"/>
                      <a:pt x="19506" y="0"/>
                      <a:pt x="10060" y="0"/>
                    </a:cubicBezTo>
                    <a:lnTo>
                      <a:pt x="10060" y="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0" name="Freeform 192">
                <a:extLst>
                  <a:ext uri="{FF2B5EF4-FFF2-40B4-BE49-F238E27FC236}">
                    <a16:creationId xmlns:a16="http://schemas.microsoft.com/office/drawing/2014/main" id="{65E873BB-51A1-F4AF-4B5A-D3A2ED0B79C9}"/>
                  </a:ext>
                </a:extLst>
              </p:cNvPr>
              <p:cNvSpPr/>
              <p:nvPr/>
            </p:nvSpPr>
            <p:spPr>
              <a:xfrm>
                <a:off x="10350682" y="-256710"/>
                <a:ext cx="19411" cy="16955"/>
              </a:xfrm>
              <a:custGeom>
                <a:avLst/>
                <a:gdLst>
                  <a:gd name="connsiteX0" fmla="*/ 2574 w 19411"/>
                  <a:gd name="connsiteY0" fmla="*/ 1901 h 16955"/>
                  <a:gd name="connsiteX1" fmla="*/ 4936 w 19411"/>
                  <a:gd name="connsiteY1" fmla="*/ 16070 h 16955"/>
                  <a:gd name="connsiteX2" fmla="*/ 19104 w 19411"/>
                  <a:gd name="connsiteY2" fmla="*/ 8985 h 16955"/>
                  <a:gd name="connsiteX3" fmla="*/ 2574 w 19411"/>
                  <a:gd name="connsiteY3" fmla="*/ 1901 h 16955"/>
                  <a:gd name="connsiteX4" fmla="*/ 2574 w 19411"/>
                  <a:gd name="connsiteY4" fmla="*/ 1901 h 16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411" h="16955">
                    <a:moveTo>
                      <a:pt x="2574" y="1901"/>
                    </a:moveTo>
                    <a:cubicBezTo>
                      <a:pt x="-2148" y="6624"/>
                      <a:pt x="213" y="13708"/>
                      <a:pt x="4936" y="16070"/>
                    </a:cubicBezTo>
                    <a:cubicBezTo>
                      <a:pt x="12020" y="18431"/>
                      <a:pt x="16743" y="16070"/>
                      <a:pt x="19104" y="8985"/>
                    </a:cubicBezTo>
                    <a:cubicBezTo>
                      <a:pt x="21466" y="1901"/>
                      <a:pt x="9659" y="-2822"/>
                      <a:pt x="2574" y="1901"/>
                    </a:cubicBezTo>
                    <a:lnTo>
                      <a:pt x="2574" y="1901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1" name="Freeform 193">
                <a:extLst>
                  <a:ext uri="{FF2B5EF4-FFF2-40B4-BE49-F238E27FC236}">
                    <a16:creationId xmlns:a16="http://schemas.microsoft.com/office/drawing/2014/main" id="{4F200127-6945-D965-380B-B97C76D26A39}"/>
                  </a:ext>
                </a:extLst>
              </p:cNvPr>
              <p:cNvSpPr/>
              <p:nvPr/>
            </p:nvSpPr>
            <p:spPr>
              <a:xfrm>
                <a:off x="10297823" y="-347033"/>
                <a:ext cx="49740" cy="52555"/>
              </a:xfrm>
              <a:custGeom>
                <a:avLst/>
                <a:gdLst>
                  <a:gd name="connsiteX0" fmla="*/ 8205 w 49740"/>
                  <a:gd name="connsiteY0" fmla="*/ 44996 h 52555"/>
                  <a:gd name="connsiteX1" fmla="*/ 45988 w 49740"/>
                  <a:gd name="connsiteY1" fmla="*/ 40273 h 52555"/>
                  <a:gd name="connsiteX2" fmla="*/ 29457 w 49740"/>
                  <a:gd name="connsiteY2" fmla="*/ 129 h 52555"/>
                  <a:gd name="connsiteX3" fmla="*/ 8205 w 49740"/>
                  <a:gd name="connsiteY3" fmla="*/ 44996 h 52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740" h="52555">
                    <a:moveTo>
                      <a:pt x="8205" y="44996"/>
                    </a:moveTo>
                    <a:cubicBezTo>
                      <a:pt x="22373" y="56803"/>
                      <a:pt x="38903" y="54442"/>
                      <a:pt x="45988" y="40273"/>
                    </a:cubicBezTo>
                    <a:cubicBezTo>
                      <a:pt x="55433" y="23743"/>
                      <a:pt x="45988" y="4852"/>
                      <a:pt x="29457" y="129"/>
                    </a:cubicBezTo>
                    <a:cubicBezTo>
                      <a:pt x="5843" y="-2233"/>
                      <a:pt x="-10687" y="28466"/>
                      <a:pt x="8205" y="4499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2" name="Freeform 194">
                <a:extLst>
                  <a:ext uri="{FF2B5EF4-FFF2-40B4-BE49-F238E27FC236}">
                    <a16:creationId xmlns:a16="http://schemas.microsoft.com/office/drawing/2014/main" id="{40247AD2-C1F1-7122-E42E-3A1FEC7066D4}"/>
                  </a:ext>
                </a:extLst>
              </p:cNvPr>
              <p:cNvSpPr/>
              <p:nvPr/>
            </p:nvSpPr>
            <p:spPr>
              <a:xfrm>
                <a:off x="10262592" y="-404465"/>
                <a:ext cx="17768" cy="17988"/>
              </a:xfrm>
              <a:custGeom>
                <a:avLst/>
                <a:gdLst>
                  <a:gd name="connsiteX0" fmla="*/ 17460 w 17768"/>
                  <a:gd name="connsiteY0" fmla="*/ 7970 h 17988"/>
                  <a:gd name="connsiteX1" fmla="*/ 5653 w 17768"/>
                  <a:gd name="connsiteY1" fmla="*/ 886 h 17988"/>
                  <a:gd name="connsiteX2" fmla="*/ 3292 w 17768"/>
                  <a:gd name="connsiteY2" fmla="*/ 15054 h 17988"/>
                  <a:gd name="connsiteX3" fmla="*/ 17460 w 17768"/>
                  <a:gd name="connsiteY3" fmla="*/ 7970 h 17988"/>
                  <a:gd name="connsiteX4" fmla="*/ 17460 w 17768"/>
                  <a:gd name="connsiteY4" fmla="*/ 7970 h 179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68" h="17988">
                    <a:moveTo>
                      <a:pt x="17460" y="7970"/>
                    </a:moveTo>
                    <a:cubicBezTo>
                      <a:pt x="15099" y="886"/>
                      <a:pt x="10376" y="-1476"/>
                      <a:pt x="5653" y="886"/>
                    </a:cubicBezTo>
                    <a:cubicBezTo>
                      <a:pt x="-1431" y="3247"/>
                      <a:pt x="-1431" y="10331"/>
                      <a:pt x="3292" y="15054"/>
                    </a:cubicBezTo>
                    <a:cubicBezTo>
                      <a:pt x="8014" y="22138"/>
                      <a:pt x="19821" y="15054"/>
                      <a:pt x="17460" y="7970"/>
                    </a:cubicBezTo>
                    <a:lnTo>
                      <a:pt x="17460" y="797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3" name="Freeform 195">
                <a:extLst>
                  <a:ext uri="{FF2B5EF4-FFF2-40B4-BE49-F238E27FC236}">
                    <a16:creationId xmlns:a16="http://schemas.microsoft.com/office/drawing/2014/main" id="{992CAE68-F1D4-E531-111F-E77741ACE15F}"/>
                  </a:ext>
                </a:extLst>
              </p:cNvPr>
              <p:cNvSpPr/>
              <p:nvPr/>
            </p:nvSpPr>
            <p:spPr>
              <a:xfrm>
                <a:off x="10239291" y="-485467"/>
                <a:ext cx="36339" cy="36138"/>
              </a:xfrm>
              <a:custGeom>
                <a:avLst/>
                <a:gdLst>
                  <a:gd name="connsiteX0" fmla="*/ 616 w 36339"/>
                  <a:gd name="connsiteY0" fmla="*/ 20490 h 36138"/>
                  <a:gd name="connsiteX1" fmla="*/ 24230 w 36339"/>
                  <a:gd name="connsiteY1" fmla="*/ 34659 h 36138"/>
                  <a:gd name="connsiteX2" fmla="*/ 31315 w 36339"/>
                  <a:gd name="connsiteY2" fmla="*/ 6322 h 36138"/>
                  <a:gd name="connsiteX3" fmla="*/ 616 w 36339"/>
                  <a:gd name="connsiteY3" fmla="*/ 20490 h 36138"/>
                  <a:gd name="connsiteX4" fmla="*/ 616 w 36339"/>
                  <a:gd name="connsiteY4" fmla="*/ 20490 h 36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339" h="36138">
                    <a:moveTo>
                      <a:pt x="616" y="20490"/>
                    </a:moveTo>
                    <a:cubicBezTo>
                      <a:pt x="2977" y="32297"/>
                      <a:pt x="12423" y="39382"/>
                      <a:pt x="24230" y="34659"/>
                    </a:cubicBezTo>
                    <a:cubicBezTo>
                      <a:pt x="36037" y="29936"/>
                      <a:pt x="40760" y="15767"/>
                      <a:pt x="31315" y="6322"/>
                    </a:cubicBezTo>
                    <a:cubicBezTo>
                      <a:pt x="19507" y="-7847"/>
                      <a:pt x="-4107" y="3960"/>
                      <a:pt x="616" y="20490"/>
                    </a:cubicBezTo>
                    <a:lnTo>
                      <a:pt x="616" y="2049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4" name="Freeform 196">
                <a:extLst>
                  <a:ext uri="{FF2B5EF4-FFF2-40B4-BE49-F238E27FC236}">
                    <a16:creationId xmlns:a16="http://schemas.microsoft.com/office/drawing/2014/main" id="{7515E824-D506-FEFD-50D9-248692D1E2BC}"/>
                  </a:ext>
                </a:extLst>
              </p:cNvPr>
              <p:cNvSpPr/>
              <p:nvPr/>
            </p:nvSpPr>
            <p:spPr>
              <a:xfrm>
                <a:off x="10200272" y="-496151"/>
                <a:ext cx="30190" cy="29265"/>
              </a:xfrm>
              <a:custGeom>
                <a:avLst/>
                <a:gdLst>
                  <a:gd name="connsiteX0" fmla="*/ 1853 w 30190"/>
                  <a:gd name="connsiteY0" fmla="*/ 7560 h 29265"/>
                  <a:gd name="connsiteX1" fmla="*/ 11299 w 30190"/>
                  <a:gd name="connsiteY1" fmla="*/ 28813 h 29265"/>
                  <a:gd name="connsiteX2" fmla="*/ 30190 w 30190"/>
                  <a:gd name="connsiteY2" fmla="*/ 12283 h 29265"/>
                  <a:gd name="connsiteX3" fmla="*/ 1853 w 30190"/>
                  <a:gd name="connsiteY3" fmla="*/ 7560 h 29265"/>
                  <a:gd name="connsiteX4" fmla="*/ 1853 w 30190"/>
                  <a:gd name="connsiteY4" fmla="*/ 7560 h 29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90" h="29265">
                    <a:moveTo>
                      <a:pt x="1853" y="7560"/>
                    </a:moveTo>
                    <a:cubicBezTo>
                      <a:pt x="-2870" y="17006"/>
                      <a:pt x="1853" y="26451"/>
                      <a:pt x="11299" y="28813"/>
                    </a:cubicBezTo>
                    <a:cubicBezTo>
                      <a:pt x="23106" y="31174"/>
                      <a:pt x="30190" y="24090"/>
                      <a:pt x="30190" y="12283"/>
                    </a:cubicBezTo>
                    <a:cubicBezTo>
                      <a:pt x="27829" y="-1886"/>
                      <a:pt x="6576" y="-4247"/>
                      <a:pt x="1853" y="7560"/>
                    </a:cubicBezTo>
                    <a:lnTo>
                      <a:pt x="1853" y="756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5" name="Freeform 197">
                <a:extLst>
                  <a:ext uri="{FF2B5EF4-FFF2-40B4-BE49-F238E27FC236}">
                    <a16:creationId xmlns:a16="http://schemas.microsoft.com/office/drawing/2014/main" id="{8FF9D115-3C8D-2546-28EF-9F3F35521BF1}"/>
                  </a:ext>
                </a:extLst>
              </p:cNvPr>
              <p:cNvSpPr/>
              <p:nvPr/>
            </p:nvSpPr>
            <p:spPr>
              <a:xfrm>
                <a:off x="10159761" y="-619647"/>
                <a:ext cx="62126" cy="59594"/>
              </a:xfrm>
              <a:custGeom>
                <a:avLst/>
                <a:gdLst>
                  <a:gd name="connsiteX0" fmla="*/ 9303 w 62126"/>
                  <a:gd name="connsiteY0" fmla="*/ 10622 h 59594"/>
                  <a:gd name="connsiteX1" fmla="*/ 14026 w 62126"/>
                  <a:gd name="connsiteY1" fmla="*/ 55490 h 59594"/>
                  <a:gd name="connsiteX2" fmla="*/ 61255 w 62126"/>
                  <a:gd name="connsiteY2" fmla="*/ 36598 h 59594"/>
                  <a:gd name="connsiteX3" fmla="*/ 9303 w 62126"/>
                  <a:gd name="connsiteY3" fmla="*/ 10622 h 59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126" h="59594">
                    <a:moveTo>
                      <a:pt x="9303" y="10622"/>
                    </a:moveTo>
                    <a:cubicBezTo>
                      <a:pt x="-4865" y="27153"/>
                      <a:pt x="-2504" y="46044"/>
                      <a:pt x="14026" y="55490"/>
                    </a:cubicBezTo>
                    <a:cubicBezTo>
                      <a:pt x="32918" y="64936"/>
                      <a:pt x="56532" y="57851"/>
                      <a:pt x="61255" y="36598"/>
                    </a:cubicBezTo>
                    <a:cubicBezTo>
                      <a:pt x="68339" y="5900"/>
                      <a:pt x="30556" y="-12992"/>
                      <a:pt x="9303" y="1062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6" name="Freeform 198">
                <a:extLst>
                  <a:ext uri="{FF2B5EF4-FFF2-40B4-BE49-F238E27FC236}">
                    <a16:creationId xmlns:a16="http://schemas.microsoft.com/office/drawing/2014/main" id="{A65718AF-B972-5740-B14D-CF2A00B937EE}"/>
                  </a:ext>
                </a:extLst>
              </p:cNvPr>
              <p:cNvSpPr/>
              <p:nvPr/>
            </p:nvSpPr>
            <p:spPr>
              <a:xfrm>
                <a:off x="10103116" y="-644446"/>
                <a:ext cx="34367" cy="34817"/>
              </a:xfrm>
              <a:custGeom>
                <a:avLst/>
                <a:gdLst>
                  <a:gd name="connsiteX0" fmla="*/ 6912 w 34367"/>
                  <a:gd name="connsiteY0" fmla="*/ 30699 h 34817"/>
                  <a:gd name="connsiteX1" fmla="*/ 32888 w 34367"/>
                  <a:gd name="connsiteY1" fmla="*/ 25976 h 34817"/>
                  <a:gd name="connsiteX2" fmla="*/ 18719 w 34367"/>
                  <a:gd name="connsiteY2" fmla="*/ 0 h 34817"/>
                  <a:gd name="connsiteX3" fmla="*/ 6912 w 34367"/>
                  <a:gd name="connsiteY3" fmla="*/ 30699 h 348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367" h="34817">
                    <a:moveTo>
                      <a:pt x="6912" y="30699"/>
                    </a:moveTo>
                    <a:cubicBezTo>
                      <a:pt x="16358" y="37783"/>
                      <a:pt x="28165" y="35422"/>
                      <a:pt x="32888" y="25976"/>
                    </a:cubicBezTo>
                    <a:cubicBezTo>
                      <a:pt x="37611" y="14169"/>
                      <a:pt x="30526" y="2361"/>
                      <a:pt x="18719" y="0"/>
                    </a:cubicBezTo>
                    <a:cubicBezTo>
                      <a:pt x="2189" y="0"/>
                      <a:pt x="-7256" y="21253"/>
                      <a:pt x="6912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7" name="Freeform 199">
                <a:extLst>
                  <a:ext uri="{FF2B5EF4-FFF2-40B4-BE49-F238E27FC236}">
                    <a16:creationId xmlns:a16="http://schemas.microsoft.com/office/drawing/2014/main" id="{42F8B471-C4E3-349A-3CC6-3A50159FE8F6}"/>
                  </a:ext>
                </a:extLst>
              </p:cNvPr>
              <p:cNvSpPr/>
              <p:nvPr/>
            </p:nvSpPr>
            <p:spPr>
              <a:xfrm>
                <a:off x="10024755" y="-634654"/>
                <a:ext cx="21610" cy="23882"/>
              </a:xfrm>
              <a:custGeom>
                <a:avLst/>
                <a:gdLst>
                  <a:gd name="connsiteX0" fmla="*/ 262 w 21610"/>
                  <a:gd name="connsiteY0" fmla="*/ 13823 h 23882"/>
                  <a:gd name="connsiteX1" fmla="*/ 14431 w 21610"/>
                  <a:gd name="connsiteY1" fmla="*/ 23269 h 23882"/>
                  <a:gd name="connsiteX2" fmla="*/ 19154 w 21610"/>
                  <a:gd name="connsiteY2" fmla="*/ 4377 h 23882"/>
                  <a:gd name="connsiteX3" fmla="*/ 262 w 21610"/>
                  <a:gd name="connsiteY3" fmla="*/ 13823 h 23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10" h="23882">
                    <a:moveTo>
                      <a:pt x="262" y="13823"/>
                    </a:moveTo>
                    <a:cubicBezTo>
                      <a:pt x="2624" y="20907"/>
                      <a:pt x="7346" y="25630"/>
                      <a:pt x="14431" y="23269"/>
                    </a:cubicBezTo>
                    <a:cubicBezTo>
                      <a:pt x="21515" y="20907"/>
                      <a:pt x="23877" y="11461"/>
                      <a:pt x="19154" y="4377"/>
                    </a:cubicBezTo>
                    <a:cubicBezTo>
                      <a:pt x="12070" y="-5069"/>
                      <a:pt x="-2099" y="2016"/>
                      <a:pt x="262" y="13823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8" name="Freeform 200">
                <a:extLst>
                  <a:ext uri="{FF2B5EF4-FFF2-40B4-BE49-F238E27FC236}">
                    <a16:creationId xmlns:a16="http://schemas.microsoft.com/office/drawing/2014/main" id="{9E5EAE49-ECB0-FAB6-2818-1A6743716D79}"/>
                  </a:ext>
                </a:extLst>
              </p:cNvPr>
              <p:cNvSpPr/>
              <p:nvPr/>
            </p:nvSpPr>
            <p:spPr>
              <a:xfrm>
                <a:off x="9941422" y="-712848"/>
                <a:ext cx="45811" cy="44835"/>
              </a:xfrm>
              <a:custGeom>
                <a:avLst/>
                <a:gdLst>
                  <a:gd name="connsiteX0" fmla="*/ 5668 w 45811"/>
                  <a:gd name="connsiteY0" fmla="*/ 9367 h 44835"/>
                  <a:gd name="connsiteX1" fmla="*/ 12752 w 45811"/>
                  <a:gd name="connsiteY1" fmla="*/ 42427 h 44835"/>
                  <a:gd name="connsiteX2" fmla="*/ 45812 w 45811"/>
                  <a:gd name="connsiteY2" fmla="*/ 25897 h 44835"/>
                  <a:gd name="connsiteX3" fmla="*/ 5668 w 45811"/>
                  <a:gd name="connsiteY3" fmla="*/ 9367 h 44835"/>
                  <a:gd name="connsiteX4" fmla="*/ 5668 w 45811"/>
                  <a:gd name="connsiteY4" fmla="*/ 9367 h 44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11" h="44835">
                    <a:moveTo>
                      <a:pt x="5668" y="9367"/>
                    </a:moveTo>
                    <a:cubicBezTo>
                      <a:pt x="-3778" y="21174"/>
                      <a:pt x="-1417" y="37704"/>
                      <a:pt x="12752" y="42427"/>
                    </a:cubicBezTo>
                    <a:cubicBezTo>
                      <a:pt x="26920" y="49511"/>
                      <a:pt x="43450" y="40065"/>
                      <a:pt x="45812" y="25897"/>
                    </a:cubicBezTo>
                    <a:cubicBezTo>
                      <a:pt x="45812" y="2282"/>
                      <a:pt x="17475" y="-9525"/>
                      <a:pt x="5668" y="9367"/>
                    </a:cubicBezTo>
                    <a:lnTo>
                      <a:pt x="5668" y="936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89" name="Freeform 201">
                <a:extLst>
                  <a:ext uri="{FF2B5EF4-FFF2-40B4-BE49-F238E27FC236}">
                    <a16:creationId xmlns:a16="http://schemas.microsoft.com/office/drawing/2014/main" id="{A0112DF8-70B0-20F8-9813-676F90CEB9F3}"/>
                  </a:ext>
                </a:extLst>
              </p:cNvPr>
              <p:cNvSpPr/>
              <p:nvPr/>
            </p:nvSpPr>
            <p:spPr>
              <a:xfrm>
                <a:off x="9867150" y="-726340"/>
                <a:ext cx="41655" cy="42642"/>
              </a:xfrm>
              <a:custGeom>
                <a:avLst/>
                <a:gdLst>
                  <a:gd name="connsiteX0" fmla="*/ 2012 w 41655"/>
                  <a:gd name="connsiteY0" fmla="*/ 27581 h 42642"/>
                  <a:gd name="connsiteX1" fmla="*/ 30349 w 41655"/>
                  <a:gd name="connsiteY1" fmla="*/ 39388 h 42642"/>
                  <a:gd name="connsiteX2" fmla="*/ 35072 w 41655"/>
                  <a:gd name="connsiteY2" fmla="*/ 3967 h 42642"/>
                  <a:gd name="connsiteX3" fmla="*/ 2012 w 41655"/>
                  <a:gd name="connsiteY3" fmla="*/ 27581 h 426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655" h="42642">
                    <a:moveTo>
                      <a:pt x="2012" y="27581"/>
                    </a:moveTo>
                    <a:cubicBezTo>
                      <a:pt x="6735" y="41750"/>
                      <a:pt x="20903" y="46472"/>
                      <a:pt x="30349" y="39388"/>
                    </a:cubicBezTo>
                    <a:cubicBezTo>
                      <a:pt x="44518" y="29942"/>
                      <a:pt x="44518" y="13412"/>
                      <a:pt x="35072" y="3967"/>
                    </a:cubicBezTo>
                    <a:cubicBezTo>
                      <a:pt x="18542" y="-7841"/>
                      <a:pt x="-7434" y="8689"/>
                      <a:pt x="2012" y="275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0" name="Freeform 202">
                <a:extLst>
                  <a:ext uri="{FF2B5EF4-FFF2-40B4-BE49-F238E27FC236}">
                    <a16:creationId xmlns:a16="http://schemas.microsoft.com/office/drawing/2014/main" id="{4C059797-4638-8CC8-D425-7E2827979F08}"/>
                  </a:ext>
                </a:extLst>
              </p:cNvPr>
              <p:cNvSpPr/>
              <p:nvPr/>
            </p:nvSpPr>
            <p:spPr>
              <a:xfrm>
                <a:off x="9821516" y="-826842"/>
                <a:ext cx="41595" cy="41655"/>
              </a:xfrm>
              <a:custGeom>
                <a:avLst/>
                <a:gdLst>
                  <a:gd name="connsiteX0" fmla="*/ 16948 w 41595"/>
                  <a:gd name="connsiteY0" fmla="*/ 566 h 41655"/>
                  <a:gd name="connsiteX1" fmla="*/ 2779 w 41595"/>
                  <a:gd name="connsiteY1" fmla="*/ 28903 h 41655"/>
                  <a:gd name="connsiteX2" fmla="*/ 35839 w 41595"/>
                  <a:gd name="connsiteY2" fmla="*/ 35988 h 41655"/>
                  <a:gd name="connsiteX3" fmla="*/ 16948 w 41595"/>
                  <a:gd name="connsiteY3" fmla="*/ 566 h 41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95" h="41655">
                    <a:moveTo>
                      <a:pt x="16948" y="566"/>
                    </a:moveTo>
                    <a:cubicBezTo>
                      <a:pt x="2779" y="5289"/>
                      <a:pt x="-4305" y="17096"/>
                      <a:pt x="2779" y="28903"/>
                    </a:cubicBezTo>
                    <a:cubicBezTo>
                      <a:pt x="9863" y="43072"/>
                      <a:pt x="26394" y="45433"/>
                      <a:pt x="35839" y="35988"/>
                    </a:cubicBezTo>
                    <a:cubicBezTo>
                      <a:pt x="50008" y="21819"/>
                      <a:pt x="35839" y="-4157"/>
                      <a:pt x="16948" y="56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1" name="Freeform 203">
                <a:extLst>
                  <a:ext uri="{FF2B5EF4-FFF2-40B4-BE49-F238E27FC236}">
                    <a16:creationId xmlns:a16="http://schemas.microsoft.com/office/drawing/2014/main" id="{5B1DC5B9-E4EE-567E-9CE2-4BB246B6A5EB}"/>
                  </a:ext>
                </a:extLst>
              </p:cNvPr>
              <p:cNvSpPr/>
              <p:nvPr/>
            </p:nvSpPr>
            <p:spPr>
              <a:xfrm>
                <a:off x="9738831" y="-783952"/>
                <a:ext cx="34025" cy="34208"/>
              </a:xfrm>
              <a:custGeom>
                <a:avLst/>
                <a:gdLst>
                  <a:gd name="connsiteX0" fmla="*/ 16982 w 34025"/>
                  <a:gd name="connsiteY0" fmla="*/ 181 h 34208"/>
                  <a:gd name="connsiteX1" fmla="*/ 452 w 34025"/>
                  <a:gd name="connsiteY1" fmla="*/ 21434 h 34208"/>
                  <a:gd name="connsiteX2" fmla="*/ 26428 w 34025"/>
                  <a:gd name="connsiteY2" fmla="*/ 30880 h 34208"/>
                  <a:gd name="connsiteX3" fmla="*/ 16982 w 34025"/>
                  <a:gd name="connsiteY3" fmla="*/ 181 h 34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025" h="34208">
                    <a:moveTo>
                      <a:pt x="16982" y="181"/>
                    </a:moveTo>
                    <a:cubicBezTo>
                      <a:pt x="5175" y="181"/>
                      <a:pt x="-1909" y="9627"/>
                      <a:pt x="452" y="21434"/>
                    </a:cubicBezTo>
                    <a:cubicBezTo>
                      <a:pt x="5175" y="33242"/>
                      <a:pt x="16982" y="37964"/>
                      <a:pt x="26428" y="30880"/>
                    </a:cubicBezTo>
                    <a:cubicBezTo>
                      <a:pt x="40597" y="19073"/>
                      <a:pt x="33513" y="-2180"/>
                      <a:pt x="16982" y="181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2" name="Freeform 204">
                <a:extLst>
                  <a:ext uri="{FF2B5EF4-FFF2-40B4-BE49-F238E27FC236}">
                    <a16:creationId xmlns:a16="http://schemas.microsoft.com/office/drawing/2014/main" id="{9EDF5511-1668-C3C9-BE0B-203946B3161B}"/>
                  </a:ext>
                </a:extLst>
              </p:cNvPr>
              <p:cNvSpPr/>
              <p:nvPr/>
            </p:nvSpPr>
            <p:spPr>
              <a:xfrm>
                <a:off x="9613684" y="-838222"/>
                <a:ext cx="43672" cy="43062"/>
              </a:xfrm>
              <a:custGeom>
                <a:avLst/>
                <a:gdLst>
                  <a:gd name="connsiteX0" fmla="*/ 21696 w 43672"/>
                  <a:gd name="connsiteY0" fmla="*/ 139 h 43062"/>
                  <a:gd name="connsiteX1" fmla="*/ 443 w 43672"/>
                  <a:gd name="connsiteY1" fmla="*/ 26115 h 43062"/>
                  <a:gd name="connsiteX2" fmla="*/ 33503 w 43672"/>
                  <a:gd name="connsiteY2" fmla="*/ 40283 h 43062"/>
                  <a:gd name="connsiteX3" fmla="*/ 21696 w 43672"/>
                  <a:gd name="connsiteY3" fmla="*/ 139 h 43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672" h="43062">
                    <a:moveTo>
                      <a:pt x="21696" y="139"/>
                    </a:moveTo>
                    <a:cubicBezTo>
                      <a:pt x="5166" y="139"/>
                      <a:pt x="-1919" y="11946"/>
                      <a:pt x="443" y="26115"/>
                    </a:cubicBezTo>
                    <a:cubicBezTo>
                      <a:pt x="5166" y="40283"/>
                      <a:pt x="21696" y="47368"/>
                      <a:pt x="33503" y="40283"/>
                    </a:cubicBezTo>
                    <a:cubicBezTo>
                      <a:pt x="52394" y="26115"/>
                      <a:pt x="42949" y="-2223"/>
                      <a:pt x="21696" y="13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3" name="Freeform 205">
                <a:extLst>
                  <a:ext uri="{FF2B5EF4-FFF2-40B4-BE49-F238E27FC236}">
                    <a16:creationId xmlns:a16="http://schemas.microsoft.com/office/drawing/2014/main" id="{E7A9F212-98C1-C430-733C-7E7A1E8A22D6}"/>
                  </a:ext>
                </a:extLst>
              </p:cNvPr>
              <p:cNvSpPr/>
              <p:nvPr/>
            </p:nvSpPr>
            <p:spPr>
              <a:xfrm>
                <a:off x="9520195" y="-921067"/>
                <a:ext cx="49552" cy="53340"/>
              </a:xfrm>
              <a:custGeom>
                <a:avLst/>
                <a:gdLst>
                  <a:gd name="connsiteX0" fmla="*/ 49065 w 49552"/>
                  <a:gd name="connsiteY0" fmla="*/ 21586 h 53340"/>
                  <a:gd name="connsiteX1" fmla="*/ 16005 w 49552"/>
                  <a:gd name="connsiteY1" fmla="*/ 2695 h 53340"/>
                  <a:gd name="connsiteX2" fmla="*/ 6559 w 49552"/>
                  <a:gd name="connsiteY2" fmla="*/ 45201 h 53340"/>
                  <a:gd name="connsiteX3" fmla="*/ 49065 w 49552"/>
                  <a:gd name="connsiteY3" fmla="*/ 21586 h 53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552" h="53340">
                    <a:moveTo>
                      <a:pt x="49065" y="21586"/>
                    </a:moveTo>
                    <a:cubicBezTo>
                      <a:pt x="44342" y="2695"/>
                      <a:pt x="30173" y="-4390"/>
                      <a:pt x="16005" y="2695"/>
                    </a:cubicBezTo>
                    <a:cubicBezTo>
                      <a:pt x="-526" y="12140"/>
                      <a:pt x="-5248" y="31032"/>
                      <a:pt x="6559" y="45201"/>
                    </a:cubicBezTo>
                    <a:cubicBezTo>
                      <a:pt x="23089" y="64092"/>
                      <a:pt x="53788" y="47562"/>
                      <a:pt x="49065" y="21586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4" name="Freeform 206">
                <a:extLst>
                  <a:ext uri="{FF2B5EF4-FFF2-40B4-BE49-F238E27FC236}">
                    <a16:creationId xmlns:a16="http://schemas.microsoft.com/office/drawing/2014/main" id="{78B8678C-EF1A-29B6-2F5C-A5E461AD3E7D}"/>
                  </a:ext>
                </a:extLst>
              </p:cNvPr>
              <p:cNvSpPr/>
              <p:nvPr/>
            </p:nvSpPr>
            <p:spPr>
              <a:xfrm>
                <a:off x="9441551" y="-889935"/>
                <a:ext cx="47540" cy="48344"/>
              </a:xfrm>
              <a:custGeom>
                <a:avLst/>
                <a:gdLst>
                  <a:gd name="connsiteX0" fmla="*/ 4914 w 47540"/>
                  <a:gd name="connsiteY0" fmla="*/ 11707 h 48344"/>
                  <a:gd name="connsiteX1" fmla="*/ 14360 w 47540"/>
                  <a:gd name="connsiteY1" fmla="*/ 47129 h 48344"/>
                  <a:gd name="connsiteX2" fmla="*/ 47420 w 47540"/>
                  <a:gd name="connsiteY2" fmla="*/ 25876 h 48344"/>
                  <a:gd name="connsiteX3" fmla="*/ 4914 w 47540"/>
                  <a:gd name="connsiteY3" fmla="*/ 11707 h 48344"/>
                  <a:gd name="connsiteX4" fmla="*/ 4914 w 47540"/>
                  <a:gd name="connsiteY4" fmla="*/ 11707 h 48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540" h="48344">
                    <a:moveTo>
                      <a:pt x="4914" y="11707"/>
                    </a:moveTo>
                    <a:cubicBezTo>
                      <a:pt x="-4532" y="25876"/>
                      <a:pt x="191" y="42406"/>
                      <a:pt x="14360" y="47129"/>
                    </a:cubicBezTo>
                    <a:cubicBezTo>
                      <a:pt x="30890" y="51852"/>
                      <a:pt x="47420" y="42406"/>
                      <a:pt x="47420" y="25876"/>
                    </a:cubicBezTo>
                    <a:cubicBezTo>
                      <a:pt x="49782" y="-100"/>
                      <a:pt x="16721" y="-9546"/>
                      <a:pt x="4914" y="11707"/>
                    </a:cubicBezTo>
                    <a:lnTo>
                      <a:pt x="4914" y="11707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5" name="Freeform 207">
                <a:extLst>
                  <a:ext uri="{FF2B5EF4-FFF2-40B4-BE49-F238E27FC236}">
                    <a16:creationId xmlns:a16="http://schemas.microsoft.com/office/drawing/2014/main" id="{9FA5611E-3FBB-A680-6C3D-BFB386531978}"/>
                  </a:ext>
                </a:extLst>
              </p:cNvPr>
              <p:cNvSpPr/>
              <p:nvPr/>
            </p:nvSpPr>
            <p:spPr>
              <a:xfrm>
                <a:off x="9361453" y="-909554"/>
                <a:ext cx="15094" cy="16554"/>
              </a:xfrm>
              <a:custGeom>
                <a:avLst/>
                <a:gdLst>
                  <a:gd name="connsiteX0" fmla="*/ 14169 w 15094"/>
                  <a:gd name="connsiteY0" fmla="*/ 12435 h 16554"/>
                  <a:gd name="connsiteX1" fmla="*/ 9446 w 15094"/>
                  <a:gd name="connsiteY1" fmla="*/ 628 h 16554"/>
                  <a:gd name="connsiteX2" fmla="*/ 0 w 15094"/>
                  <a:gd name="connsiteY2" fmla="*/ 7712 h 16554"/>
                  <a:gd name="connsiteX3" fmla="*/ 14169 w 15094"/>
                  <a:gd name="connsiteY3" fmla="*/ 12435 h 16554"/>
                  <a:gd name="connsiteX4" fmla="*/ 14169 w 15094"/>
                  <a:gd name="connsiteY4" fmla="*/ 12435 h 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094" h="16554">
                    <a:moveTo>
                      <a:pt x="14169" y="12435"/>
                    </a:moveTo>
                    <a:cubicBezTo>
                      <a:pt x="16530" y="7712"/>
                      <a:pt x="14169" y="2990"/>
                      <a:pt x="9446" y="628"/>
                    </a:cubicBezTo>
                    <a:cubicBezTo>
                      <a:pt x="4723" y="-1733"/>
                      <a:pt x="0" y="2990"/>
                      <a:pt x="0" y="7712"/>
                    </a:cubicBezTo>
                    <a:cubicBezTo>
                      <a:pt x="0" y="17158"/>
                      <a:pt x="9446" y="19520"/>
                      <a:pt x="14169" y="12435"/>
                    </a:cubicBezTo>
                    <a:lnTo>
                      <a:pt x="14169" y="12435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6" name="Freeform 208">
                <a:extLst>
                  <a:ext uri="{FF2B5EF4-FFF2-40B4-BE49-F238E27FC236}">
                    <a16:creationId xmlns:a16="http://schemas.microsoft.com/office/drawing/2014/main" id="{0C45F434-F7B4-41DB-C15A-563C0C6057E0}"/>
                  </a:ext>
                </a:extLst>
              </p:cNvPr>
              <p:cNvSpPr/>
              <p:nvPr/>
            </p:nvSpPr>
            <p:spPr>
              <a:xfrm>
                <a:off x="9252577" y="-961072"/>
                <a:ext cx="57515" cy="60943"/>
              </a:xfrm>
              <a:custGeom>
                <a:avLst/>
                <a:gdLst>
                  <a:gd name="connsiteX0" fmla="*/ 2612 w 57515"/>
                  <a:gd name="connsiteY0" fmla="*/ 42700 h 60943"/>
                  <a:gd name="connsiteX1" fmla="*/ 45118 w 57515"/>
                  <a:gd name="connsiteY1" fmla="*/ 54507 h 60943"/>
                  <a:gd name="connsiteX2" fmla="*/ 45118 w 57515"/>
                  <a:gd name="connsiteY2" fmla="*/ 4917 h 60943"/>
                  <a:gd name="connsiteX3" fmla="*/ 2612 w 57515"/>
                  <a:gd name="connsiteY3" fmla="*/ 42700 h 60943"/>
                  <a:gd name="connsiteX4" fmla="*/ 2612 w 57515"/>
                  <a:gd name="connsiteY4" fmla="*/ 42700 h 609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15" h="60943">
                    <a:moveTo>
                      <a:pt x="2612" y="42700"/>
                    </a:moveTo>
                    <a:cubicBezTo>
                      <a:pt x="12058" y="61591"/>
                      <a:pt x="30949" y="66314"/>
                      <a:pt x="45118" y="54507"/>
                    </a:cubicBezTo>
                    <a:cubicBezTo>
                      <a:pt x="61648" y="40338"/>
                      <a:pt x="61648" y="16724"/>
                      <a:pt x="45118" y="4917"/>
                    </a:cubicBezTo>
                    <a:cubicBezTo>
                      <a:pt x="21504" y="-11614"/>
                      <a:pt x="-9195" y="16724"/>
                      <a:pt x="2612" y="42700"/>
                    </a:cubicBezTo>
                    <a:lnTo>
                      <a:pt x="2612" y="42700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7" name="Freeform 209">
                <a:extLst>
                  <a:ext uri="{FF2B5EF4-FFF2-40B4-BE49-F238E27FC236}">
                    <a16:creationId xmlns:a16="http://schemas.microsoft.com/office/drawing/2014/main" id="{F85DF925-F0F9-1F1D-0040-E14750D149F7}"/>
                  </a:ext>
                </a:extLst>
              </p:cNvPr>
              <p:cNvSpPr/>
              <p:nvPr/>
            </p:nvSpPr>
            <p:spPr>
              <a:xfrm>
                <a:off x="9180527" y="-921095"/>
                <a:ext cx="37242" cy="38363"/>
              </a:xfrm>
              <a:custGeom>
                <a:avLst/>
                <a:gdLst>
                  <a:gd name="connsiteX0" fmla="*/ 36879 w 37242"/>
                  <a:gd name="connsiteY0" fmla="*/ 21615 h 38363"/>
                  <a:gd name="connsiteX1" fmla="*/ 17987 w 37242"/>
                  <a:gd name="connsiteY1" fmla="*/ 362 h 38363"/>
                  <a:gd name="connsiteX2" fmla="*/ 1457 w 37242"/>
                  <a:gd name="connsiteY2" fmla="*/ 26337 h 38363"/>
                  <a:gd name="connsiteX3" fmla="*/ 36879 w 37242"/>
                  <a:gd name="connsiteY3" fmla="*/ 21615 h 383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242" h="38363">
                    <a:moveTo>
                      <a:pt x="36879" y="21615"/>
                    </a:moveTo>
                    <a:cubicBezTo>
                      <a:pt x="39240" y="7446"/>
                      <a:pt x="29794" y="-2000"/>
                      <a:pt x="17987" y="362"/>
                    </a:cubicBezTo>
                    <a:cubicBezTo>
                      <a:pt x="3819" y="2723"/>
                      <a:pt x="-3266" y="14530"/>
                      <a:pt x="1457" y="26337"/>
                    </a:cubicBezTo>
                    <a:cubicBezTo>
                      <a:pt x="8541" y="45229"/>
                      <a:pt x="34517" y="40506"/>
                      <a:pt x="36879" y="2161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8" name="Freeform 210">
                <a:extLst>
                  <a:ext uri="{FF2B5EF4-FFF2-40B4-BE49-F238E27FC236}">
                    <a16:creationId xmlns:a16="http://schemas.microsoft.com/office/drawing/2014/main" id="{D068B481-7726-5152-82B9-A8E06C3412DA}"/>
                  </a:ext>
                </a:extLst>
              </p:cNvPr>
              <p:cNvSpPr/>
              <p:nvPr/>
            </p:nvSpPr>
            <p:spPr>
              <a:xfrm>
                <a:off x="9119351" y="-867478"/>
                <a:ext cx="39018" cy="37958"/>
              </a:xfrm>
              <a:custGeom>
                <a:avLst/>
                <a:gdLst>
                  <a:gd name="connsiteX0" fmla="*/ 13043 w 39018"/>
                  <a:gd name="connsiteY0" fmla="*/ 36479 h 37958"/>
                  <a:gd name="connsiteX1" fmla="*/ 39019 w 39018"/>
                  <a:gd name="connsiteY1" fmla="*/ 22311 h 37958"/>
                  <a:gd name="connsiteX2" fmla="*/ 15405 w 39018"/>
                  <a:gd name="connsiteY2" fmla="*/ 1058 h 37958"/>
                  <a:gd name="connsiteX3" fmla="*/ 13043 w 39018"/>
                  <a:gd name="connsiteY3" fmla="*/ 36479 h 37958"/>
                  <a:gd name="connsiteX4" fmla="*/ 13043 w 39018"/>
                  <a:gd name="connsiteY4" fmla="*/ 36479 h 37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18" h="37958">
                    <a:moveTo>
                      <a:pt x="13043" y="36479"/>
                    </a:moveTo>
                    <a:cubicBezTo>
                      <a:pt x="27212" y="41202"/>
                      <a:pt x="36658" y="34118"/>
                      <a:pt x="39019" y="22311"/>
                    </a:cubicBezTo>
                    <a:cubicBezTo>
                      <a:pt x="39019" y="8142"/>
                      <a:pt x="29573" y="-3665"/>
                      <a:pt x="15405" y="1058"/>
                    </a:cubicBezTo>
                    <a:cubicBezTo>
                      <a:pt x="-3487" y="1058"/>
                      <a:pt x="-5848" y="29395"/>
                      <a:pt x="13043" y="36479"/>
                    </a:cubicBezTo>
                    <a:lnTo>
                      <a:pt x="13043" y="3647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99" name="Freeform 211">
                <a:extLst>
                  <a:ext uri="{FF2B5EF4-FFF2-40B4-BE49-F238E27FC236}">
                    <a16:creationId xmlns:a16="http://schemas.microsoft.com/office/drawing/2014/main" id="{81182A16-3915-C261-1B60-37765ABC0C35}"/>
                  </a:ext>
                </a:extLst>
              </p:cNvPr>
              <p:cNvSpPr/>
              <p:nvPr/>
            </p:nvSpPr>
            <p:spPr>
              <a:xfrm>
                <a:off x="8968545" y="-930479"/>
                <a:ext cx="56174" cy="55542"/>
              </a:xfrm>
              <a:custGeom>
                <a:avLst/>
                <a:gdLst>
                  <a:gd name="connsiteX0" fmla="*/ 31609 w 56174"/>
                  <a:gd name="connsiteY0" fmla="*/ 299 h 55542"/>
                  <a:gd name="connsiteX1" fmla="*/ 910 w 56174"/>
                  <a:gd name="connsiteY1" fmla="*/ 28637 h 55542"/>
                  <a:gd name="connsiteX2" fmla="*/ 41054 w 56174"/>
                  <a:gd name="connsiteY2" fmla="*/ 52251 h 55542"/>
                  <a:gd name="connsiteX3" fmla="*/ 31609 w 56174"/>
                  <a:gd name="connsiteY3" fmla="*/ 299 h 55542"/>
                  <a:gd name="connsiteX4" fmla="*/ 31609 w 56174"/>
                  <a:gd name="connsiteY4" fmla="*/ 299 h 55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74" h="55542">
                    <a:moveTo>
                      <a:pt x="31609" y="299"/>
                    </a:moveTo>
                    <a:cubicBezTo>
                      <a:pt x="10356" y="-2062"/>
                      <a:pt x="-3813" y="9745"/>
                      <a:pt x="910" y="28637"/>
                    </a:cubicBezTo>
                    <a:cubicBezTo>
                      <a:pt x="3271" y="49890"/>
                      <a:pt x="22163" y="61697"/>
                      <a:pt x="41054" y="52251"/>
                    </a:cubicBezTo>
                    <a:cubicBezTo>
                      <a:pt x="64669" y="40444"/>
                      <a:pt x="59946" y="2661"/>
                      <a:pt x="31609" y="299"/>
                    </a:cubicBezTo>
                    <a:lnTo>
                      <a:pt x="31609" y="299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0" name="Freeform 212">
                <a:extLst>
                  <a:ext uri="{FF2B5EF4-FFF2-40B4-BE49-F238E27FC236}">
                    <a16:creationId xmlns:a16="http://schemas.microsoft.com/office/drawing/2014/main" id="{87B38C87-D312-A002-19E8-26E11D95C177}"/>
                  </a:ext>
                </a:extLst>
              </p:cNvPr>
              <p:cNvSpPr/>
              <p:nvPr/>
            </p:nvSpPr>
            <p:spPr>
              <a:xfrm>
                <a:off x="8876901" y="-835722"/>
                <a:ext cx="27035" cy="27471"/>
              </a:xfrm>
              <a:custGeom>
                <a:avLst/>
                <a:gdLst>
                  <a:gd name="connsiteX0" fmla="*/ 26433 w 27035"/>
                  <a:gd name="connsiteY0" fmla="*/ 16530 h 27471"/>
                  <a:gd name="connsiteX1" fmla="*/ 14626 w 27035"/>
                  <a:gd name="connsiteY1" fmla="*/ 0 h 27471"/>
                  <a:gd name="connsiteX2" fmla="*/ 458 w 27035"/>
                  <a:gd name="connsiteY2" fmla="*/ 18891 h 27471"/>
                  <a:gd name="connsiteX3" fmla="*/ 26433 w 27035"/>
                  <a:gd name="connsiteY3" fmla="*/ 16530 h 27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35" h="27471">
                    <a:moveTo>
                      <a:pt x="26433" y="16530"/>
                    </a:moveTo>
                    <a:cubicBezTo>
                      <a:pt x="28795" y="7084"/>
                      <a:pt x="24072" y="0"/>
                      <a:pt x="14626" y="0"/>
                    </a:cubicBezTo>
                    <a:cubicBezTo>
                      <a:pt x="5180" y="0"/>
                      <a:pt x="-1904" y="9446"/>
                      <a:pt x="458" y="18891"/>
                    </a:cubicBezTo>
                    <a:cubicBezTo>
                      <a:pt x="2819" y="30699"/>
                      <a:pt x="21711" y="30699"/>
                      <a:pt x="26433" y="1653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1" name="Freeform 213">
                <a:extLst>
                  <a:ext uri="{FF2B5EF4-FFF2-40B4-BE49-F238E27FC236}">
                    <a16:creationId xmlns:a16="http://schemas.microsoft.com/office/drawing/2014/main" id="{59FC3FE1-75D1-1E22-F85F-0426AC77145A}"/>
                  </a:ext>
                </a:extLst>
              </p:cNvPr>
              <p:cNvSpPr/>
              <p:nvPr/>
            </p:nvSpPr>
            <p:spPr>
              <a:xfrm>
                <a:off x="8752203" y="-869146"/>
                <a:ext cx="32551" cy="33282"/>
              </a:xfrm>
              <a:custGeom>
                <a:avLst/>
                <a:gdLst>
                  <a:gd name="connsiteX0" fmla="*/ 30699 w 32551"/>
                  <a:gd name="connsiteY0" fmla="*/ 23979 h 33282"/>
                  <a:gd name="connsiteX1" fmla="*/ 21253 w 32551"/>
                  <a:gd name="connsiteY1" fmla="*/ 364 h 33282"/>
                  <a:gd name="connsiteX2" fmla="*/ 0 w 32551"/>
                  <a:gd name="connsiteY2" fmla="*/ 19256 h 33282"/>
                  <a:gd name="connsiteX3" fmla="*/ 30699 w 32551"/>
                  <a:gd name="connsiteY3" fmla="*/ 23979 h 33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551" h="33282">
                    <a:moveTo>
                      <a:pt x="30699" y="23979"/>
                    </a:moveTo>
                    <a:cubicBezTo>
                      <a:pt x="35422" y="12171"/>
                      <a:pt x="30699" y="2726"/>
                      <a:pt x="21253" y="364"/>
                    </a:cubicBezTo>
                    <a:cubicBezTo>
                      <a:pt x="9446" y="-1997"/>
                      <a:pt x="0" y="7449"/>
                      <a:pt x="0" y="19256"/>
                    </a:cubicBezTo>
                    <a:cubicBezTo>
                      <a:pt x="0" y="35786"/>
                      <a:pt x="23614" y="38147"/>
                      <a:pt x="30699" y="2397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2" name="Freeform 214">
                <a:extLst>
                  <a:ext uri="{FF2B5EF4-FFF2-40B4-BE49-F238E27FC236}">
                    <a16:creationId xmlns:a16="http://schemas.microsoft.com/office/drawing/2014/main" id="{ACDDA23D-3956-F3FF-8052-FB074CF05831}"/>
                  </a:ext>
                </a:extLst>
              </p:cNvPr>
              <p:cNvSpPr/>
              <p:nvPr/>
            </p:nvSpPr>
            <p:spPr>
              <a:xfrm>
                <a:off x="8697890" y="-793818"/>
                <a:ext cx="29517" cy="29391"/>
              </a:xfrm>
              <a:custGeom>
                <a:avLst/>
                <a:gdLst>
                  <a:gd name="connsiteX0" fmla="*/ 18891 w 29517"/>
                  <a:gd name="connsiteY0" fmla="*/ 602 h 29391"/>
                  <a:gd name="connsiteX1" fmla="*/ 0 w 29517"/>
                  <a:gd name="connsiteY1" fmla="*/ 12409 h 29391"/>
                  <a:gd name="connsiteX2" fmla="*/ 18891 w 29517"/>
                  <a:gd name="connsiteY2" fmla="*/ 28939 h 29391"/>
                  <a:gd name="connsiteX3" fmla="*/ 18891 w 29517"/>
                  <a:gd name="connsiteY3" fmla="*/ 602 h 29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17" h="29391">
                    <a:moveTo>
                      <a:pt x="18891" y="602"/>
                    </a:moveTo>
                    <a:cubicBezTo>
                      <a:pt x="9446" y="-1760"/>
                      <a:pt x="0" y="2963"/>
                      <a:pt x="0" y="12409"/>
                    </a:cubicBezTo>
                    <a:cubicBezTo>
                      <a:pt x="0" y="24216"/>
                      <a:pt x="7084" y="31300"/>
                      <a:pt x="18891" y="28939"/>
                    </a:cubicBezTo>
                    <a:cubicBezTo>
                      <a:pt x="33060" y="26578"/>
                      <a:pt x="33060" y="5325"/>
                      <a:pt x="18891" y="602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3" name="Freeform 215">
                <a:extLst>
                  <a:ext uri="{FF2B5EF4-FFF2-40B4-BE49-F238E27FC236}">
                    <a16:creationId xmlns:a16="http://schemas.microsoft.com/office/drawing/2014/main" id="{55DCB872-A61F-DD20-DF71-CB59857D512B}"/>
                  </a:ext>
                </a:extLst>
              </p:cNvPr>
              <p:cNvSpPr/>
              <p:nvPr/>
            </p:nvSpPr>
            <p:spPr>
              <a:xfrm>
                <a:off x="8615240" y="-825672"/>
                <a:ext cx="18431" cy="18902"/>
              </a:xfrm>
              <a:custGeom>
                <a:avLst/>
                <a:gdLst>
                  <a:gd name="connsiteX0" fmla="*/ 0 w 18431"/>
                  <a:gd name="connsiteY0" fmla="*/ 8842 h 18902"/>
                  <a:gd name="connsiteX1" fmla="*/ 9446 w 18431"/>
                  <a:gd name="connsiteY1" fmla="*/ 18288 h 18902"/>
                  <a:gd name="connsiteX2" fmla="*/ 16530 w 18431"/>
                  <a:gd name="connsiteY2" fmla="*/ 4119 h 18902"/>
                  <a:gd name="connsiteX3" fmla="*/ 0 w 18431"/>
                  <a:gd name="connsiteY3" fmla="*/ 8842 h 18902"/>
                  <a:gd name="connsiteX4" fmla="*/ 0 w 18431"/>
                  <a:gd name="connsiteY4" fmla="*/ 8842 h 18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431" h="18902">
                    <a:moveTo>
                      <a:pt x="0" y="8842"/>
                    </a:moveTo>
                    <a:cubicBezTo>
                      <a:pt x="0" y="15926"/>
                      <a:pt x="4723" y="20649"/>
                      <a:pt x="9446" y="18288"/>
                    </a:cubicBezTo>
                    <a:cubicBezTo>
                      <a:pt x="16530" y="15926"/>
                      <a:pt x="21253" y="8842"/>
                      <a:pt x="16530" y="4119"/>
                    </a:cubicBezTo>
                    <a:cubicBezTo>
                      <a:pt x="11807" y="-2965"/>
                      <a:pt x="0" y="-604"/>
                      <a:pt x="0" y="8842"/>
                    </a:cubicBezTo>
                    <a:lnTo>
                      <a:pt x="0" y="8842"/>
                    </a:ln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4" name="Freeform 216">
                <a:extLst>
                  <a:ext uri="{FF2B5EF4-FFF2-40B4-BE49-F238E27FC236}">
                    <a16:creationId xmlns:a16="http://schemas.microsoft.com/office/drawing/2014/main" id="{DDE007D1-FA46-ADDE-8B41-42ED02D70AD4}"/>
                  </a:ext>
                </a:extLst>
              </p:cNvPr>
              <p:cNvSpPr/>
              <p:nvPr/>
            </p:nvSpPr>
            <p:spPr>
              <a:xfrm>
                <a:off x="8525505" y="-763593"/>
                <a:ext cx="27046" cy="22918"/>
              </a:xfrm>
              <a:custGeom>
                <a:avLst/>
                <a:gdLst>
                  <a:gd name="connsiteX0" fmla="*/ 9446 w 27046"/>
                  <a:gd name="connsiteY0" fmla="*/ 1075 h 22918"/>
                  <a:gd name="connsiteX1" fmla="*/ 2361 w 27046"/>
                  <a:gd name="connsiteY1" fmla="*/ 17605 h 22918"/>
                  <a:gd name="connsiteX2" fmla="*/ 23614 w 27046"/>
                  <a:gd name="connsiteY2" fmla="*/ 17605 h 22918"/>
                  <a:gd name="connsiteX3" fmla="*/ 9446 w 27046"/>
                  <a:gd name="connsiteY3" fmla="*/ 1075 h 22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046" h="22918">
                    <a:moveTo>
                      <a:pt x="9446" y="1075"/>
                    </a:moveTo>
                    <a:cubicBezTo>
                      <a:pt x="0" y="5798"/>
                      <a:pt x="-2361" y="12882"/>
                      <a:pt x="2361" y="17605"/>
                    </a:cubicBezTo>
                    <a:cubicBezTo>
                      <a:pt x="7084" y="24690"/>
                      <a:pt x="18892" y="24690"/>
                      <a:pt x="23614" y="17605"/>
                    </a:cubicBezTo>
                    <a:cubicBezTo>
                      <a:pt x="33060" y="8160"/>
                      <a:pt x="21253" y="-3648"/>
                      <a:pt x="9446" y="107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5" name="Freeform 217">
                <a:extLst>
                  <a:ext uri="{FF2B5EF4-FFF2-40B4-BE49-F238E27FC236}">
                    <a16:creationId xmlns:a16="http://schemas.microsoft.com/office/drawing/2014/main" id="{EC7C3233-3612-6C83-B6AE-90B062D39759}"/>
                  </a:ext>
                </a:extLst>
              </p:cNvPr>
              <p:cNvSpPr/>
              <p:nvPr/>
            </p:nvSpPr>
            <p:spPr>
              <a:xfrm>
                <a:off x="8412747" y="-789301"/>
                <a:ext cx="63168" cy="63396"/>
              </a:xfrm>
              <a:custGeom>
                <a:avLst/>
                <a:gdLst>
                  <a:gd name="connsiteX0" fmla="*/ 23024 w 63168"/>
                  <a:gd name="connsiteY0" fmla="*/ 62205 h 63396"/>
                  <a:gd name="connsiteX1" fmla="*/ 63168 w 63168"/>
                  <a:gd name="connsiteY1" fmla="*/ 36229 h 63396"/>
                  <a:gd name="connsiteX2" fmla="*/ 23024 w 63168"/>
                  <a:gd name="connsiteY2" fmla="*/ 808 h 63396"/>
                  <a:gd name="connsiteX3" fmla="*/ 23024 w 63168"/>
                  <a:gd name="connsiteY3" fmla="*/ 62205 h 63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168" h="63396">
                    <a:moveTo>
                      <a:pt x="23024" y="62205"/>
                    </a:moveTo>
                    <a:cubicBezTo>
                      <a:pt x="44277" y="66928"/>
                      <a:pt x="63168" y="57482"/>
                      <a:pt x="63168" y="36229"/>
                    </a:cubicBezTo>
                    <a:cubicBezTo>
                      <a:pt x="63168" y="12615"/>
                      <a:pt x="44277" y="-3915"/>
                      <a:pt x="23024" y="808"/>
                    </a:cubicBezTo>
                    <a:cubicBezTo>
                      <a:pt x="-7675" y="7892"/>
                      <a:pt x="-7675" y="52759"/>
                      <a:pt x="23024" y="62205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6" name="Freeform 218">
                <a:extLst>
                  <a:ext uri="{FF2B5EF4-FFF2-40B4-BE49-F238E27FC236}">
                    <a16:creationId xmlns:a16="http://schemas.microsoft.com/office/drawing/2014/main" id="{07E222F8-1ADF-6972-707F-1F461A9478F1}"/>
                  </a:ext>
                </a:extLst>
              </p:cNvPr>
              <p:cNvSpPr/>
              <p:nvPr/>
            </p:nvSpPr>
            <p:spPr>
              <a:xfrm>
                <a:off x="8323678" y="-743074"/>
                <a:ext cx="34905" cy="34925"/>
              </a:xfrm>
              <a:custGeom>
                <a:avLst/>
                <a:gdLst>
                  <a:gd name="connsiteX0" fmla="*/ 34166 w 34905"/>
                  <a:gd name="connsiteY0" fmla="*/ 13617 h 34925"/>
                  <a:gd name="connsiteX1" fmla="*/ 10551 w 34905"/>
                  <a:gd name="connsiteY1" fmla="*/ 1810 h 34925"/>
                  <a:gd name="connsiteX2" fmla="*/ 5828 w 34905"/>
                  <a:gd name="connsiteY2" fmla="*/ 30147 h 34925"/>
                  <a:gd name="connsiteX3" fmla="*/ 34166 w 34905"/>
                  <a:gd name="connsiteY3" fmla="*/ 13617 h 349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4905" h="34925">
                    <a:moveTo>
                      <a:pt x="34166" y="13617"/>
                    </a:moveTo>
                    <a:cubicBezTo>
                      <a:pt x="31804" y="1810"/>
                      <a:pt x="19997" y="-2913"/>
                      <a:pt x="10551" y="1810"/>
                    </a:cubicBezTo>
                    <a:cubicBezTo>
                      <a:pt x="-1256" y="8894"/>
                      <a:pt x="-3617" y="20701"/>
                      <a:pt x="5828" y="30147"/>
                    </a:cubicBezTo>
                    <a:cubicBezTo>
                      <a:pt x="19997" y="41954"/>
                      <a:pt x="38888" y="30147"/>
                      <a:pt x="34166" y="13617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7" name="Freeform 219">
                <a:extLst>
                  <a:ext uri="{FF2B5EF4-FFF2-40B4-BE49-F238E27FC236}">
                    <a16:creationId xmlns:a16="http://schemas.microsoft.com/office/drawing/2014/main" id="{4371D8F1-2D9F-DDCF-D902-76F894984227}"/>
                  </a:ext>
                </a:extLst>
              </p:cNvPr>
              <p:cNvSpPr/>
              <p:nvPr/>
            </p:nvSpPr>
            <p:spPr>
              <a:xfrm>
                <a:off x="8262459" y="-734507"/>
                <a:ext cx="15094" cy="16856"/>
              </a:xfrm>
              <a:custGeom>
                <a:avLst/>
                <a:gdLst>
                  <a:gd name="connsiteX0" fmla="*/ 926 w 15094"/>
                  <a:gd name="connsiteY0" fmla="*/ 5050 h 16856"/>
                  <a:gd name="connsiteX1" fmla="*/ 5649 w 15094"/>
                  <a:gd name="connsiteY1" fmla="*/ 16857 h 16856"/>
                  <a:gd name="connsiteX2" fmla="*/ 15095 w 15094"/>
                  <a:gd name="connsiteY2" fmla="*/ 7411 h 16856"/>
                  <a:gd name="connsiteX3" fmla="*/ 926 w 15094"/>
                  <a:gd name="connsiteY3" fmla="*/ 5050 h 1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094" h="16856">
                    <a:moveTo>
                      <a:pt x="926" y="5050"/>
                    </a:moveTo>
                    <a:cubicBezTo>
                      <a:pt x="-1435" y="9773"/>
                      <a:pt x="926" y="14496"/>
                      <a:pt x="5649" y="16857"/>
                    </a:cubicBezTo>
                    <a:cubicBezTo>
                      <a:pt x="12734" y="16857"/>
                      <a:pt x="15095" y="12134"/>
                      <a:pt x="15095" y="7411"/>
                    </a:cubicBezTo>
                    <a:cubicBezTo>
                      <a:pt x="15095" y="-2035"/>
                      <a:pt x="5649" y="-2035"/>
                      <a:pt x="926" y="5050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8" name="Freeform 220">
                <a:extLst>
                  <a:ext uri="{FF2B5EF4-FFF2-40B4-BE49-F238E27FC236}">
                    <a16:creationId xmlns:a16="http://schemas.microsoft.com/office/drawing/2014/main" id="{131A729E-B87A-C3A3-5C9D-EC2CBB29EB31}"/>
                  </a:ext>
                </a:extLst>
              </p:cNvPr>
              <p:cNvSpPr/>
              <p:nvPr/>
            </p:nvSpPr>
            <p:spPr>
              <a:xfrm>
                <a:off x="8163164" y="-748349"/>
                <a:ext cx="49485" cy="49634"/>
              </a:xfrm>
              <a:custGeom>
                <a:avLst/>
                <a:gdLst>
                  <a:gd name="connsiteX0" fmla="*/ 48270 w 49485"/>
                  <a:gd name="connsiteY0" fmla="*/ 30699 h 49634"/>
                  <a:gd name="connsiteX1" fmla="*/ 27017 w 49485"/>
                  <a:gd name="connsiteY1" fmla="*/ 0 h 49634"/>
                  <a:gd name="connsiteX2" fmla="*/ 1041 w 49485"/>
                  <a:gd name="connsiteY2" fmla="*/ 33060 h 49634"/>
                  <a:gd name="connsiteX3" fmla="*/ 48270 w 49485"/>
                  <a:gd name="connsiteY3" fmla="*/ 30699 h 4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485" h="49634">
                    <a:moveTo>
                      <a:pt x="48270" y="30699"/>
                    </a:moveTo>
                    <a:cubicBezTo>
                      <a:pt x="52993" y="14169"/>
                      <a:pt x="43547" y="0"/>
                      <a:pt x="27017" y="0"/>
                    </a:cubicBezTo>
                    <a:cubicBezTo>
                      <a:pt x="8126" y="0"/>
                      <a:pt x="-3681" y="16530"/>
                      <a:pt x="1041" y="33060"/>
                    </a:cubicBezTo>
                    <a:cubicBezTo>
                      <a:pt x="8126" y="56674"/>
                      <a:pt x="41186" y="54313"/>
                      <a:pt x="48270" y="30699"/>
                    </a:cubicBezTo>
                    <a:close/>
                  </a:path>
                </a:pathLst>
              </a:custGeom>
              <a:grpFill/>
              <a:ln w="2357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8253" y="2525881"/>
            <a:ext cx="7208244" cy="3327400"/>
          </a:xfrm>
        </p:spPr>
        <p:txBody>
          <a:bodyPr lIns="0" tIns="0" rIns="0">
            <a:normAutofit/>
          </a:bodyPr>
          <a:lstStyle>
            <a:lvl1pPr marL="34290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1pPr>
            <a:lvl2pPr marL="662940" indent="-3429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2pPr>
            <a:lvl3pPr marL="10629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3pPr>
            <a:lvl4pPr marL="15201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977390" indent="-28575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224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685799" y="1526875"/>
            <a:ext cx="9124776" cy="4645325"/>
          </a:xfrm>
        </p:spPr>
        <p:txBody>
          <a:bodyPr lIns="0" tIns="0" rIns="0" bIns="0" anchor="b" anchorCtr="0">
            <a:noAutofit/>
          </a:bodyPr>
          <a:lstStyle>
            <a:lvl1pPr>
              <a:lnSpc>
                <a:spcPts val="8000"/>
              </a:lnSpc>
              <a:defRPr sz="8000" b="1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40A063-7F1F-4EBC-F266-45D4D40CD4F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85801" y="498763"/>
            <a:ext cx="9124774" cy="957097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95338BE-DACD-839B-44A4-321BD8A6A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7227376" y="0"/>
            <a:ext cx="4964624" cy="6220963"/>
            <a:chOff x="7227376" y="0"/>
            <a:chExt cx="4964624" cy="6220963"/>
          </a:xfrm>
        </p:grpSpPr>
        <p:sp>
          <p:nvSpPr>
            <p:cNvPr id="4" name="Freeform 28">
              <a:extLst>
                <a:ext uri="{FF2B5EF4-FFF2-40B4-BE49-F238E27FC236}">
                  <a16:creationId xmlns:a16="http://schemas.microsoft.com/office/drawing/2014/main" id="{6CF24FD7-1131-0073-A897-B25F3C11D274}"/>
                </a:ext>
              </a:extLst>
            </p:cNvPr>
            <p:cNvSpPr/>
            <p:nvPr/>
          </p:nvSpPr>
          <p:spPr>
            <a:xfrm>
              <a:off x="7227376" y="0"/>
              <a:ext cx="2751301" cy="2402588"/>
            </a:xfrm>
            <a:custGeom>
              <a:avLst/>
              <a:gdLst>
                <a:gd name="connsiteX0" fmla="*/ 59742 w 3142491"/>
                <a:gd name="connsiteY0" fmla="*/ 679268 h 2744197"/>
                <a:gd name="connsiteX1" fmla="*/ 62766 w 3142491"/>
                <a:gd name="connsiteY1" fmla="*/ 682745 h 2744197"/>
                <a:gd name="connsiteX2" fmla="*/ 62612 w 3142491"/>
                <a:gd name="connsiteY2" fmla="*/ 683184 h 2744197"/>
                <a:gd name="connsiteX3" fmla="*/ 1081127 w 3142491"/>
                <a:gd name="connsiteY3" fmla="*/ 0 h 2744197"/>
                <a:gd name="connsiteX4" fmla="*/ 1087846 w 3142491"/>
                <a:gd name="connsiteY4" fmla="*/ 0 h 2744197"/>
                <a:gd name="connsiteX5" fmla="*/ 1075461 w 3142491"/>
                <a:gd name="connsiteY5" fmla="*/ 62346 h 2744197"/>
                <a:gd name="connsiteX6" fmla="*/ 1058555 w 3142491"/>
                <a:gd name="connsiteY6" fmla="*/ 145430 h 2744197"/>
                <a:gd name="connsiteX7" fmla="*/ 1045794 w 3142491"/>
                <a:gd name="connsiteY7" fmla="*/ 178508 h 2744197"/>
                <a:gd name="connsiteX8" fmla="*/ 986529 w 3142491"/>
                <a:gd name="connsiteY8" fmla="*/ 278884 h 2744197"/>
                <a:gd name="connsiteX9" fmla="*/ 918647 w 3142491"/>
                <a:gd name="connsiteY9" fmla="*/ 362329 h 2744197"/>
                <a:gd name="connsiteX10" fmla="*/ 833378 w 3142491"/>
                <a:gd name="connsiteY10" fmla="*/ 460891 h 2744197"/>
                <a:gd name="connsiteX11" fmla="*/ 806134 w 3142491"/>
                <a:gd name="connsiteY11" fmla="*/ 495569 h 2744197"/>
                <a:gd name="connsiteX12" fmla="*/ 775533 w 3142491"/>
                <a:gd name="connsiteY12" fmla="*/ 550262 h 2744197"/>
                <a:gd name="connsiteX13" fmla="*/ 723068 w 3142491"/>
                <a:gd name="connsiteY13" fmla="*/ 693574 h 2744197"/>
                <a:gd name="connsiteX14" fmla="*/ 702531 w 3142491"/>
                <a:gd name="connsiteY14" fmla="*/ 828663 h 2744197"/>
                <a:gd name="connsiteX15" fmla="*/ 715070 w 3142491"/>
                <a:gd name="connsiteY15" fmla="*/ 976512 h 2744197"/>
                <a:gd name="connsiteX16" fmla="*/ 737014 w 3142491"/>
                <a:gd name="connsiteY16" fmla="*/ 1111302 h 2744197"/>
                <a:gd name="connsiteX17" fmla="*/ 747352 w 3142491"/>
                <a:gd name="connsiteY17" fmla="*/ 1159708 h 2744197"/>
                <a:gd name="connsiteX18" fmla="*/ 784899 w 3142491"/>
                <a:gd name="connsiteY18" fmla="*/ 1239410 h 2744197"/>
                <a:gd name="connsiteX19" fmla="*/ 819757 w 3142491"/>
                <a:gd name="connsiteY19" fmla="*/ 1292141 h 2744197"/>
                <a:gd name="connsiteX20" fmla="*/ 829341 w 3142491"/>
                <a:gd name="connsiteY20" fmla="*/ 1304568 h 2744197"/>
                <a:gd name="connsiteX21" fmla="*/ 818790 w 3142491"/>
                <a:gd name="connsiteY21" fmla="*/ 1296645 h 2744197"/>
                <a:gd name="connsiteX22" fmla="*/ 779427 w 3142491"/>
                <a:gd name="connsiteY22" fmla="*/ 1242946 h 2744197"/>
                <a:gd name="connsiteX23" fmla="*/ 732175 w 3142491"/>
                <a:gd name="connsiteY23" fmla="*/ 1133826 h 2744197"/>
                <a:gd name="connsiteX24" fmla="*/ 697325 w 3142491"/>
                <a:gd name="connsiteY24" fmla="*/ 940653 h 2744197"/>
                <a:gd name="connsiteX25" fmla="*/ 689529 w 3142491"/>
                <a:gd name="connsiteY25" fmla="*/ 827755 h 2744197"/>
                <a:gd name="connsiteX26" fmla="*/ 700843 w 3142491"/>
                <a:gd name="connsiteY26" fmla="*/ 731216 h 2744197"/>
                <a:gd name="connsiteX27" fmla="*/ 725731 w 3142491"/>
                <a:gd name="connsiteY27" fmla="*/ 646074 h 2744197"/>
                <a:gd name="connsiteX28" fmla="*/ 749772 w 3142491"/>
                <a:gd name="connsiteY28" fmla="*/ 582432 h 2744197"/>
                <a:gd name="connsiteX29" fmla="*/ 775354 w 3142491"/>
                <a:gd name="connsiteY29" fmla="*/ 524774 h 2744197"/>
                <a:gd name="connsiteX30" fmla="*/ 819863 w 3142491"/>
                <a:gd name="connsiteY30" fmla="*/ 457988 h 2744197"/>
                <a:gd name="connsiteX31" fmla="*/ 875378 w 3142491"/>
                <a:gd name="connsiteY31" fmla="*/ 392622 h 2744197"/>
                <a:gd name="connsiteX32" fmla="*/ 949248 w 3142491"/>
                <a:gd name="connsiteY32" fmla="*/ 307635 h 2744197"/>
                <a:gd name="connsiteX33" fmla="*/ 1016556 w 3142491"/>
                <a:gd name="connsiteY33" fmla="*/ 213699 h 2744197"/>
                <a:gd name="connsiteX34" fmla="*/ 1057802 w 3142491"/>
                <a:gd name="connsiteY34" fmla="*/ 109452 h 2744197"/>
                <a:gd name="connsiteX35" fmla="*/ 1077610 w 3142491"/>
                <a:gd name="connsiteY35" fmla="*/ 12851 h 2744197"/>
                <a:gd name="connsiteX36" fmla="*/ 967483 w 3142491"/>
                <a:gd name="connsiteY36" fmla="*/ 0 h 2744197"/>
                <a:gd name="connsiteX37" fmla="*/ 996819 w 3142491"/>
                <a:gd name="connsiteY37" fmla="*/ 0 h 2744197"/>
                <a:gd name="connsiteX38" fmla="*/ 904084 w 3142491"/>
                <a:gd name="connsiteY38" fmla="*/ 140524 h 2744197"/>
                <a:gd name="connsiteX39" fmla="*/ 874966 w 3142491"/>
                <a:gd name="connsiteY39" fmla="*/ 192708 h 2744197"/>
                <a:gd name="connsiteX40" fmla="*/ 831724 w 3142491"/>
                <a:gd name="connsiteY40" fmla="*/ 297471 h 2744197"/>
                <a:gd name="connsiteX41" fmla="*/ 808591 w 3142491"/>
                <a:gd name="connsiteY41" fmla="*/ 348113 h 2744197"/>
                <a:gd name="connsiteX42" fmla="*/ 799248 w 3142491"/>
                <a:gd name="connsiteY42" fmla="*/ 369671 h 2744197"/>
                <a:gd name="connsiteX43" fmla="*/ 760965 w 3142491"/>
                <a:gd name="connsiteY43" fmla="*/ 468899 h 2744197"/>
                <a:gd name="connsiteX44" fmla="*/ 728214 w 3142491"/>
                <a:gd name="connsiteY44" fmla="*/ 573087 h 2744197"/>
                <a:gd name="connsiteX45" fmla="*/ 705776 w 3142491"/>
                <a:gd name="connsiteY45" fmla="*/ 651214 h 2744197"/>
                <a:gd name="connsiteX46" fmla="*/ 691774 w 3142491"/>
                <a:gd name="connsiteY46" fmla="*/ 720784 h 2744197"/>
                <a:gd name="connsiteX47" fmla="*/ 681908 w 3142491"/>
                <a:gd name="connsiteY47" fmla="*/ 880787 h 2744197"/>
                <a:gd name="connsiteX48" fmla="*/ 691939 w 3142491"/>
                <a:gd name="connsiteY48" fmla="*/ 1027155 h 2744197"/>
                <a:gd name="connsiteX49" fmla="*/ 707081 w 3142491"/>
                <a:gd name="connsiteY49" fmla="*/ 1119010 h 2744197"/>
                <a:gd name="connsiteX50" fmla="*/ 756842 w 3142491"/>
                <a:gd name="connsiteY50" fmla="*/ 1229612 h 2744197"/>
                <a:gd name="connsiteX51" fmla="*/ 794663 w 3142491"/>
                <a:gd name="connsiteY51" fmla="*/ 1277324 h 2744197"/>
                <a:gd name="connsiteX52" fmla="*/ 830428 w 3142491"/>
                <a:gd name="connsiteY52" fmla="*/ 1317054 h 2744197"/>
                <a:gd name="connsiteX53" fmla="*/ 834934 w 3142491"/>
                <a:gd name="connsiteY53" fmla="*/ 1318024 h 2744197"/>
                <a:gd name="connsiteX54" fmla="*/ 835388 w 3142491"/>
                <a:gd name="connsiteY54" fmla="*/ 1311523 h 2744197"/>
                <a:gd name="connsiteX55" fmla="*/ 829341 w 3142491"/>
                <a:gd name="connsiteY55" fmla="*/ 1304568 h 2744197"/>
                <a:gd name="connsiteX56" fmla="*/ 839378 w 3142491"/>
                <a:gd name="connsiteY56" fmla="*/ 1310495 h 2744197"/>
                <a:gd name="connsiteX57" fmla="*/ 868644 w 3142491"/>
                <a:gd name="connsiteY57" fmla="*/ 1349772 h 2744197"/>
                <a:gd name="connsiteX58" fmla="*/ 894372 w 3142491"/>
                <a:gd name="connsiteY58" fmla="*/ 1383576 h 2744197"/>
                <a:gd name="connsiteX59" fmla="*/ 974854 w 3142491"/>
                <a:gd name="connsiteY59" fmla="*/ 1456476 h 2744197"/>
                <a:gd name="connsiteX60" fmla="*/ 1068911 w 3142491"/>
                <a:gd name="connsiteY60" fmla="*/ 1540777 h 2744197"/>
                <a:gd name="connsiteX61" fmla="*/ 1117798 w 3142491"/>
                <a:gd name="connsiteY61" fmla="*/ 1598407 h 2744197"/>
                <a:gd name="connsiteX62" fmla="*/ 1180893 w 3142491"/>
                <a:gd name="connsiteY62" fmla="*/ 1686426 h 2744197"/>
                <a:gd name="connsiteX63" fmla="*/ 1277973 w 3142491"/>
                <a:gd name="connsiteY63" fmla="*/ 1774202 h 2744197"/>
                <a:gd name="connsiteX64" fmla="*/ 1334149 w 3142491"/>
                <a:gd name="connsiteY64" fmla="*/ 1802294 h 2744197"/>
                <a:gd name="connsiteX65" fmla="*/ 1383249 w 3142491"/>
                <a:gd name="connsiteY65" fmla="*/ 1819441 h 2744197"/>
                <a:gd name="connsiteX66" fmla="*/ 1455328 w 3142491"/>
                <a:gd name="connsiteY66" fmla="*/ 1834924 h 2744197"/>
                <a:gd name="connsiteX67" fmla="*/ 1579805 w 3142491"/>
                <a:gd name="connsiteY67" fmla="*/ 1839043 h 2744197"/>
                <a:gd name="connsiteX68" fmla="*/ 1668818 w 3142491"/>
                <a:gd name="connsiteY68" fmla="*/ 1845911 h 2744197"/>
                <a:gd name="connsiteX69" fmla="*/ 1712326 w 3142491"/>
                <a:gd name="connsiteY69" fmla="*/ 1849602 h 2744197"/>
                <a:gd name="connsiteX70" fmla="*/ 1812856 w 3142491"/>
                <a:gd name="connsiteY70" fmla="*/ 1859887 h 2744197"/>
                <a:gd name="connsiteX71" fmla="*/ 1826372 w 3142491"/>
                <a:gd name="connsiteY71" fmla="*/ 1862791 h 2744197"/>
                <a:gd name="connsiteX72" fmla="*/ 1898569 w 3142491"/>
                <a:gd name="connsiteY72" fmla="*/ 1895266 h 2744197"/>
                <a:gd name="connsiteX73" fmla="*/ 1908607 w 3142491"/>
                <a:gd name="connsiteY73" fmla="*/ 1901193 h 2744197"/>
                <a:gd name="connsiteX74" fmla="*/ 1965811 w 3142491"/>
                <a:gd name="connsiteY74" fmla="*/ 1933275 h 2744197"/>
                <a:gd name="connsiteX75" fmla="*/ 2010526 w 3142491"/>
                <a:gd name="connsiteY75" fmla="*/ 1966445 h 2744197"/>
                <a:gd name="connsiteX76" fmla="*/ 2066369 w 3142491"/>
                <a:gd name="connsiteY76" fmla="*/ 2018030 h 2744197"/>
                <a:gd name="connsiteX77" fmla="*/ 2138294 w 3142491"/>
                <a:gd name="connsiteY77" fmla="*/ 2082495 h 2744197"/>
                <a:gd name="connsiteX78" fmla="*/ 2212608 w 3142491"/>
                <a:gd name="connsiteY78" fmla="*/ 2131450 h 2744197"/>
                <a:gd name="connsiteX79" fmla="*/ 2261769 w 3142491"/>
                <a:gd name="connsiteY79" fmla="*/ 2157092 h 2744197"/>
                <a:gd name="connsiteX80" fmla="*/ 2271807 w 3142491"/>
                <a:gd name="connsiteY80" fmla="*/ 2163018 h 2744197"/>
                <a:gd name="connsiteX81" fmla="*/ 2306879 w 3142491"/>
                <a:gd name="connsiteY81" fmla="*/ 2175265 h 2744197"/>
                <a:gd name="connsiteX82" fmla="*/ 2329405 w 3142491"/>
                <a:gd name="connsiteY82" fmla="*/ 2180104 h 2744197"/>
                <a:gd name="connsiteX83" fmla="*/ 2425490 w 3142491"/>
                <a:gd name="connsiteY83" fmla="*/ 2197918 h 2744197"/>
                <a:gd name="connsiteX84" fmla="*/ 2463979 w 3142491"/>
                <a:gd name="connsiteY84" fmla="*/ 2198646 h 2744197"/>
                <a:gd name="connsiteX85" fmla="*/ 2558977 w 3142491"/>
                <a:gd name="connsiteY85" fmla="*/ 2203971 h 2744197"/>
                <a:gd name="connsiteX86" fmla="*/ 2614005 w 3142491"/>
                <a:gd name="connsiteY86" fmla="*/ 2211080 h 2744197"/>
                <a:gd name="connsiteX87" fmla="*/ 2625011 w 3142491"/>
                <a:gd name="connsiteY87" fmla="*/ 2212501 h 2744197"/>
                <a:gd name="connsiteX88" fmla="*/ 2678042 w 3142491"/>
                <a:gd name="connsiteY88" fmla="*/ 2220124 h 2744197"/>
                <a:gd name="connsiteX89" fmla="*/ 2730046 w 3142491"/>
                <a:gd name="connsiteY89" fmla="*/ 2223754 h 2744197"/>
                <a:gd name="connsiteX90" fmla="*/ 2778573 w 3142491"/>
                <a:gd name="connsiteY90" fmla="*/ 2230409 h 2744197"/>
                <a:gd name="connsiteX91" fmla="*/ 2782564 w 3142491"/>
                <a:gd name="connsiteY91" fmla="*/ 2229381 h 2744197"/>
                <a:gd name="connsiteX92" fmla="*/ 2779026 w 3142491"/>
                <a:gd name="connsiteY92" fmla="*/ 2223909 h 2744197"/>
                <a:gd name="connsiteX93" fmla="*/ 2718859 w 3142491"/>
                <a:gd name="connsiteY93" fmla="*/ 2196844 h 2744197"/>
                <a:gd name="connsiteX94" fmla="*/ 2675292 w 3142491"/>
                <a:gd name="connsiteY94" fmla="*/ 2184657 h 2744197"/>
                <a:gd name="connsiteX95" fmla="*/ 2630242 w 3142491"/>
                <a:gd name="connsiteY95" fmla="*/ 2174980 h 2744197"/>
                <a:gd name="connsiteX96" fmla="*/ 2621233 w 3142491"/>
                <a:gd name="connsiteY96" fmla="*/ 2173045 h 2744197"/>
                <a:gd name="connsiteX97" fmla="*/ 2519159 w 3142491"/>
                <a:gd name="connsiteY97" fmla="*/ 2156772 h 2744197"/>
                <a:gd name="connsiteX98" fmla="*/ 2448622 w 3142491"/>
                <a:gd name="connsiteY98" fmla="*/ 2147275 h 2744197"/>
                <a:gd name="connsiteX99" fmla="*/ 2432598 w 3142491"/>
                <a:gd name="connsiteY99" fmla="*/ 2142890 h 2744197"/>
                <a:gd name="connsiteX100" fmla="*/ 2383498 w 3142491"/>
                <a:gd name="connsiteY100" fmla="*/ 2125744 h 2744197"/>
                <a:gd name="connsiteX101" fmla="*/ 2346884 w 3142491"/>
                <a:gd name="connsiteY101" fmla="*/ 2107510 h 2744197"/>
                <a:gd name="connsiteX102" fmla="*/ 2316771 w 3142491"/>
                <a:gd name="connsiteY102" fmla="*/ 2089730 h 2744197"/>
                <a:gd name="connsiteX103" fmla="*/ 2246901 w 3142491"/>
                <a:gd name="connsiteY103" fmla="*/ 2033248 h 2744197"/>
                <a:gd name="connsiteX104" fmla="*/ 2216214 w 3142491"/>
                <a:gd name="connsiteY104" fmla="*/ 2004975 h 2744197"/>
                <a:gd name="connsiteX105" fmla="*/ 2140296 w 3142491"/>
                <a:gd name="connsiteY105" fmla="*/ 1941540 h 2744197"/>
                <a:gd name="connsiteX106" fmla="*/ 2057426 w 3142491"/>
                <a:gd name="connsiteY106" fmla="*/ 1884149 h 2744197"/>
                <a:gd name="connsiteX107" fmla="*/ 1991213 w 3142491"/>
                <a:gd name="connsiteY107" fmla="*/ 1850131 h 2744197"/>
                <a:gd name="connsiteX108" fmla="*/ 1981176 w 3142491"/>
                <a:gd name="connsiteY108" fmla="*/ 1844205 h 2744197"/>
                <a:gd name="connsiteX109" fmla="*/ 1937548 w 3142491"/>
                <a:gd name="connsiteY109" fmla="*/ 1823521 h 2744197"/>
                <a:gd name="connsiteX110" fmla="*/ 1883881 w 3142491"/>
                <a:gd name="connsiteY110" fmla="*/ 1796911 h 2744197"/>
                <a:gd name="connsiteX111" fmla="*/ 1864835 w 3142491"/>
                <a:gd name="connsiteY111" fmla="*/ 1789049 h 2744197"/>
                <a:gd name="connsiteX112" fmla="*/ 1787161 w 3142491"/>
                <a:gd name="connsiteY112" fmla="*/ 1760111 h 2744197"/>
                <a:gd name="connsiteX113" fmla="*/ 1743594 w 3142491"/>
                <a:gd name="connsiteY113" fmla="*/ 1747923 h 2744197"/>
                <a:gd name="connsiteX114" fmla="*/ 1727569 w 3142491"/>
                <a:gd name="connsiteY114" fmla="*/ 1743539 h 2744197"/>
                <a:gd name="connsiteX115" fmla="*/ 1666950 w 3142491"/>
                <a:gd name="connsiteY115" fmla="*/ 1722975 h 2744197"/>
                <a:gd name="connsiteX116" fmla="*/ 1637410 w 3142491"/>
                <a:gd name="connsiteY116" fmla="*/ 1715686 h 2744197"/>
                <a:gd name="connsiteX117" fmla="*/ 1621387 w 3142491"/>
                <a:gd name="connsiteY117" fmla="*/ 1711301 h 2744197"/>
                <a:gd name="connsiteX118" fmla="*/ 1565271 w 3142491"/>
                <a:gd name="connsiteY118" fmla="*/ 1691706 h 2744197"/>
                <a:gd name="connsiteX119" fmla="*/ 1434327 w 3142491"/>
                <a:gd name="connsiteY119" fmla="*/ 1621161 h 2744197"/>
                <a:gd name="connsiteX120" fmla="*/ 1320588 w 3142491"/>
                <a:gd name="connsiteY120" fmla="*/ 1510011 h 2744197"/>
                <a:gd name="connsiteX121" fmla="*/ 1277568 w 3142491"/>
                <a:gd name="connsiteY121" fmla="*/ 1433846 h 2744197"/>
                <a:gd name="connsiteX122" fmla="*/ 1250572 w 3142491"/>
                <a:gd name="connsiteY122" fmla="*/ 1362067 h 2744197"/>
                <a:gd name="connsiteX123" fmla="*/ 1209068 w 3142491"/>
                <a:gd name="connsiteY123" fmla="*/ 1217421 h 2744197"/>
                <a:gd name="connsiteX124" fmla="*/ 1177087 w 3142491"/>
                <a:gd name="connsiteY124" fmla="*/ 1076706 h 2744197"/>
                <a:gd name="connsiteX125" fmla="*/ 1159375 w 3142491"/>
                <a:gd name="connsiteY125" fmla="*/ 974873 h 2744197"/>
                <a:gd name="connsiteX126" fmla="*/ 1149103 w 3142491"/>
                <a:gd name="connsiteY126" fmla="*/ 794521 h 2744197"/>
                <a:gd name="connsiteX127" fmla="*/ 1164863 w 3142491"/>
                <a:gd name="connsiteY127" fmla="*/ 690453 h 2744197"/>
                <a:gd name="connsiteX128" fmla="*/ 1185820 w 3142491"/>
                <a:gd name="connsiteY128" fmla="*/ 614836 h 2744197"/>
                <a:gd name="connsiteX129" fmla="*/ 1205808 w 3142491"/>
                <a:gd name="connsiteY129" fmla="*/ 543725 h 2744197"/>
                <a:gd name="connsiteX130" fmla="*/ 1212642 w 3142491"/>
                <a:gd name="connsiteY130" fmla="*/ 520686 h 2744197"/>
                <a:gd name="connsiteX131" fmla="*/ 1216513 w 3142491"/>
                <a:gd name="connsiteY131" fmla="*/ 502666 h 2744197"/>
                <a:gd name="connsiteX132" fmla="*/ 1253683 w 3142491"/>
                <a:gd name="connsiteY132" fmla="*/ 316480 h 2744197"/>
                <a:gd name="connsiteX133" fmla="*/ 1269474 w 3142491"/>
                <a:gd name="connsiteY133" fmla="*/ 146440 h 2744197"/>
                <a:gd name="connsiteX134" fmla="*/ 1282693 w 3142491"/>
                <a:gd name="connsiteY134" fmla="*/ 0 h 2744197"/>
                <a:gd name="connsiteX135" fmla="*/ 1289464 w 3142491"/>
                <a:gd name="connsiteY135" fmla="*/ 0 h 2744197"/>
                <a:gd name="connsiteX136" fmla="*/ 1281661 w 3142491"/>
                <a:gd name="connsiteY136" fmla="*/ 102872 h 2744197"/>
                <a:gd name="connsiteX137" fmla="*/ 1272979 w 3142491"/>
                <a:gd name="connsiteY137" fmla="*/ 217886 h 2744197"/>
                <a:gd name="connsiteX138" fmla="*/ 1262693 w 3142491"/>
                <a:gd name="connsiteY138" fmla="*/ 318416 h 2744197"/>
                <a:gd name="connsiteX139" fmla="*/ 1243003 w 3142491"/>
                <a:gd name="connsiteY139" fmla="*/ 432008 h 2744197"/>
                <a:gd name="connsiteX140" fmla="*/ 1225524 w 3142491"/>
                <a:gd name="connsiteY140" fmla="*/ 504602 h 2744197"/>
                <a:gd name="connsiteX141" fmla="*/ 1220171 w 3142491"/>
                <a:gd name="connsiteY141" fmla="*/ 525130 h 2744197"/>
                <a:gd name="connsiteX142" fmla="*/ 1214818 w 3142491"/>
                <a:gd name="connsiteY142" fmla="*/ 545660 h 2744197"/>
                <a:gd name="connsiteX143" fmla="*/ 1195283 w 3142491"/>
                <a:gd name="connsiteY143" fmla="*/ 610270 h 2744197"/>
                <a:gd name="connsiteX144" fmla="*/ 1185999 w 3142491"/>
                <a:gd name="connsiteY144" fmla="*/ 640324 h 2744197"/>
                <a:gd name="connsiteX145" fmla="*/ 1183097 w 3142491"/>
                <a:gd name="connsiteY145" fmla="*/ 653839 h 2744197"/>
                <a:gd name="connsiteX146" fmla="*/ 1166585 w 3142491"/>
                <a:gd name="connsiteY146" fmla="*/ 721928 h 2744197"/>
                <a:gd name="connsiteX147" fmla="*/ 1158175 w 3142491"/>
                <a:gd name="connsiteY147" fmla="*/ 804953 h 2744197"/>
                <a:gd name="connsiteX148" fmla="*/ 1173977 w 3142491"/>
                <a:gd name="connsiteY148" fmla="*/ 990264 h 2744197"/>
                <a:gd name="connsiteX149" fmla="*/ 1191689 w 3142491"/>
                <a:gd name="connsiteY149" fmla="*/ 1092097 h 2744197"/>
                <a:gd name="connsiteX150" fmla="*/ 1217504 w 3142491"/>
                <a:gd name="connsiteY150" fmla="*/ 1208865 h 2744197"/>
                <a:gd name="connsiteX151" fmla="*/ 1243652 w 3142491"/>
                <a:gd name="connsiteY151" fmla="*/ 1302142 h 2744197"/>
                <a:gd name="connsiteX152" fmla="*/ 1260036 w 3142491"/>
                <a:gd name="connsiteY152" fmla="*/ 1357503 h 2744197"/>
                <a:gd name="connsiteX153" fmla="*/ 1293138 w 3142491"/>
                <a:gd name="connsiteY153" fmla="*/ 1444732 h 2744197"/>
                <a:gd name="connsiteX154" fmla="*/ 1336614 w 3142491"/>
                <a:gd name="connsiteY154" fmla="*/ 1514396 h 2744197"/>
                <a:gd name="connsiteX155" fmla="*/ 1398047 w 3142491"/>
                <a:gd name="connsiteY155" fmla="*/ 1579435 h 2744197"/>
                <a:gd name="connsiteX156" fmla="*/ 1476926 w 3142491"/>
                <a:gd name="connsiteY156" fmla="*/ 1637853 h 2744197"/>
                <a:gd name="connsiteX157" fmla="*/ 1538121 w 3142491"/>
                <a:gd name="connsiteY157" fmla="*/ 1668908 h 2744197"/>
                <a:gd name="connsiteX158" fmla="*/ 1659874 w 3142491"/>
                <a:gd name="connsiteY158" fmla="*/ 1712029 h 2744197"/>
                <a:gd name="connsiteX159" fmla="*/ 1675899 w 3142491"/>
                <a:gd name="connsiteY159" fmla="*/ 1716415 h 2744197"/>
                <a:gd name="connsiteX160" fmla="*/ 1711940 w 3142491"/>
                <a:gd name="connsiteY160" fmla="*/ 1724157 h 2744197"/>
                <a:gd name="connsiteX161" fmla="*/ 1934918 w 3142491"/>
                <a:gd name="connsiteY161" fmla="*/ 1805047 h 2744197"/>
                <a:gd name="connsiteX162" fmla="*/ 1974041 w 3142491"/>
                <a:gd name="connsiteY162" fmla="*/ 1824763 h 2744197"/>
                <a:gd name="connsiteX163" fmla="*/ 1995598 w 3142491"/>
                <a:gd name="connsiteY163" fmla="*/ 1834106 h 2744197"/>
                <a:gd name="connsiteX164" fmla="*/ 2044244 w 3142491"/>
                <a:gd name="connsiteY164" fmla="*/ 1857753 h 2744197"/>
                <a:gd name="connsiteX165" fmla="*/ 2081886 w 3142491"/>
                <a:gd name="connsiteY165" fmla="*/ 1879977 h 2744197"/>
                <a:gd name="connsiteX166" fmla="*/ 2189398 w 3142491"/>
                <a:gd name="connsiteY166" fmla="*/ 1958686 h 2744197"/>
                <a:gd name="connsiteX167" fmla="*/ 2249743 w 3142491"/>
                <a:gd name="connsiteY167" fmla="*/ 2011237 h 2744197"/>
                <a:gd name="connsiteX168" fmla="*/ 2304557 w 3142491"/>
                <a:gd name="connsiteY168" fmla="*/ 2058830 h 2744197"/>
                <a:gd name="connsiteX169" fmla="*/ 2350242 w 3142491"/>
                <a:gd name="connsiteY169" fmla="*/ 2087495 h 2744197"/>
                <a:gd name="connsiteX170" fmla="*/ 2360279 w 3142491"/>
                <a:gd name="connsiteY170" fmla="*/ 2093422 h 2744197"/>
                <a:gd name="connsiteX171" fmla="*/ 2436984 w 3142491"/>
                <a:gd name="connsiteY171" fmla="*/ 2126866 h 2744197"/>
                <a:gd name="connsiteX172" fmla="*/ 2453008 w 3142491"/>
                <a:gd name="connsiteY172" fmla="*/ 2131251 h 2744197"/>
                <a:gd name="connsiteX173" fmla="*/ 2558557 w 3142491"/>
                <a:gd name="connsiteY173" fmla="*/ 2144500 h 2744197"/>
                <a:gd name="connsiteX174" fmla="*/ 2618603 w 3142491"/>
                <a:gd name="connsiteY174" fmla="*/ 2154571 h 2744197"/>
                <a:gd name="connsiteX175" fmla="*/ 2634628 w 3142491"/>
                <a:gd name="connsiteY175" fmla="*/ 2158956 h 2744197"/>
                <a:gd name="connsiteX176" fmla="*/ 2643123 w 3142491"/>
                <a:gd name="connsiteY176" fmla="*/ 2158896 h 2744197"/>
                <a:gd name="connsiteX177" fmla="*/ 2769836 w 3142491"/>
                <a:gd name="connsiteY177" fmla="*/ 2196486 h 2744197"/>
                <a:gd name="connsiteX178" fmla="*/ 2787403 w 3142491"/>
                <a:gd name="connsiteY178" fmla="*/ 2206857 h 2744197"/>
                <a:gd name="connsiteX179" fmla="*/ 2799950 w 3142491"/>
                <a:gd name="connsiteY179" fmla="*/ 2214265 h 2744197"/>
                <a:gd name="connsiteX180" fmla="*/ 2910425 w 3142491"/>
                <a:gd name="connsiteY180" fmla="*/ 2287953 h 2744197"/>
                <a:gd name="connsiteX181" fmla="*/ 2988457 w 3142491"/>
                <a:gd name="connsiteY181" fmla="*/ 2367868 h 2744197"/>
                <a:gd name="connsiteX182" fmla="*/ 3077280 w 3142491"/>
                <a:gd name="connsiteY182" fmla="*/ 2489691 h 2744197"/>
                <a:gd name="connsiteX183" fmla="*/ 3125774 w 3142491"/>
                <a:gd name="connsiteY183" fmla="*/ 2562317 h 2744197"/>
                <a:gd name="connsiteX184" fmla="*/ 3142491 w 3142491"/>
                <a:gd name="connsiteY184" fmla="*/ 2594186 h 2744197"/>
                <a:gd name="connsiteX185" fmla="*/ 3121449 w 3142491"/>
                <a:gd name="connsiteY185" fmla="*/ 2586838 h 2744197"/>
                <a:gd name="connsiteX186" fmla="*/ 3120421 w 3142491"/>
                <a:gd name="connsiteY186" fmla="*/ 2582846 h 2744197"/>
                <a:gd name="connsiteX187" fmla="*/ 3038098 w 3142491"/>
                <a:gd name="connsiteY187" fmla="*/ 2461479 h 2744197"/>
                <a:gd name="connsiteX188" fmla="*/ 2964451 w 3142491"/>
                <a:gd name="connsiteY188" fmla="*/ 2365539 h 2744197"/>
                <a:gd name="connsiteX189" fmla="*/ 2875414 w 3142491"/>
                <a:gd name="connsiteY189" fmla="*/ 2284203 h 2744197"/>
                <a:gd name="connsiteX190" fmla="*/ 2832752 w 3142491"/>
                <a:gd name="connsiteY190" fmla="*/ 2259015 h 2744197"/>
                <a:gd name="connsiteX191" fmla="*/ 2783652 w 3142491"/>
                <a:gd name="connsiteY191" fmla="*/ 2241868 h 2744197"/>
                <a:gd name="connsiteX192" fmla="*/ 2717619 w 3142491"/>
                <a:gd name="connsiteY192" fmla="*/ 2233339 h 2744197"/>
                <a:gd name="connsiteX193" fmla="*/ 2631116 w 3142491"/>
                <a:gd name="connsiteY193" fmla="*/ 2227951 h 2744197"/>
                <a:gd name="connsiteX194" fmla="*/ 2620111 w 3142491"/>
                <a:gd name="connsiteY194" fmla="*/ 2226531 h 2744197"/>
                <a:gd name="connsiteX195" fmla="*/ 2531554 w 3142491"/>
                <a:gd name="connsiteY195" fmla="*/ 2213162 h 2744197"/>
                <a:gd name="connsiteX196" fmla="*/ 2443569 w 3142491"/>
                <a:gd name="connsiteY196" fmla="*/ 2210284 h 2744197"/>
                <a:gd name="connsiteX197" fmla="*/ 2359064 w 3142491"/>
                <a:gd name="connsiteY197" fmla="*/ 2204384 h 2744197"/>
                <a:gd name="connsiteX198" fmla="*/ 2347544 w 3142491"/>
                <a:gd name="connsiteY198" fmla="*/ 2200966 h 2744197"/>
                <a:gd name="connsiteX199" fmla="*/ 2260862 w 3142491"/>
                <a:gd name="connsiteY199" fmla="*/ 2170091 h 2744197"/>
                <a:gd name="connsiteX200" fmla="*/ 2223734 w 3142491"/>
                <a:gd name="connsiteY200" fmla="*/ 2149864 h 2744197"/>
                <a:gd name="connsiteX201" fmla="*/ 2213696 w 3142491"/>
                <a:gd name="connsiteY201" fmla="*/ 2143936 h 2744197"/>
                <a:gd name="connsiteX202" fmla="*/ 2166016 w 3142491"/>
                <a:gd name="connsiteY202" fmla="*/ 2115785 h 2744197"/>
                <a:gd name="connsiteX203" fmla="*/ 2122330 w 3142491"/>
                <a:gd name="connsiteY203" fmla="*/ 2086606 h 2744197"/>
                <a:gd name="connsiteX204" fmla="*/ 2103736 w 3142491"/>
                <a:gd name="connsiteY204" fmla="*/ 2072243 h 2744197"/>
                <a:gd name="connsiteX205" fmla="*/ 2049376 w 3142491"/>
                <a:gd name="connsiteY205" fmla="*/ 2018150 h 2744197"/>
                <a:gd name="connsiteX206" fmla="*/ 1959885 w 3142491"/>
                <a:gd name="connsiteY206" fmla="*/ 1943313 h 2744197"/>
                <a:gd name="connsiteX207" fmla="*/ 1898177 w 3142491"/>
                <a:gd name="connsiteY207" fmla="*/ 1910263 h 2744197"/>
                <a:gd name="connsiteX208" fmla="*/ 1886143 w 3142491"/>
                <a:gd name="connsiteY208" fmla="*/ 1904850 h 2744197"/>
                <a:gd name="connsiteX209" fmla="*/ 1828486 w 3142491"/>
                <a:gd name="connsiteY209" fmla="*/ 1879268 h 2744197"/>
                <a:gd name="connsiteX210" fmla="*/ 1792446 w 3142491"/>
                <a:gd name="connsiteY210" fmla="*/ 1871527 h 2744197"/>
                <a:gd name="connsiteX211" fmla="*/ 1691916 w 3142491"/>
                <a:gd name="connsiteY211" fmla="*/ 1861240 h 2744197"/>
                <a:gd name="connsiteX212" fmla="*/ 1641393 w 3142491"/>
                <a:gd name="connsiteY212" fmla="*/ 1855101 h 2744197"/>
                <a:gd name="connsiteX213" fmla="*/ 1574907 w 3142491"/>
                <a:gd name="connsiteY213" fmla="*/ 1853071 h 2744197"/>
                <a:gd name="connsiteX214" fmla="*/ 1478942 w 3142491"/>
                <a:gd name="connsiteY214" fmla="*/ 1852251 h 2744197"/>
                <a:gd name="connsiteX215" fmla="*/ 1410913 w 3142491"/>
                <a:gd name="connsiteY215" fmla="*/ 1844234 h 2744197"/>
                <a:gd name="connsiteX216" fmla="*/ 1397397 w 3142491"/>
                <a:gd name="connsiteY216" fmla="*/ 1841331 h 2744197"/>
                <a:gd name="connsiteX217" fmla="*/ 1315735 w 3142491"/>
                <a:gd name="connsiteY217" fmla="*/ 1813419 h 2744197"/>
                <a:gd name="connsiteX218" fmla="*/ 1243475 w 3142491"/>
                <a:gd name="connsiteY218" fmla="*/ 1772447 h 2744197"/>
                <a:gd name="connsiteX219" fmla="*/ 1131158 w 3142491"/>
                <a:gd name="connsiteY219" fmla="*/ 1650291 h 2744197"/>
                <a:gd name="connsiteX220" fmla="*/ 1100351 w 3142491"/>
                <a:gd name="connsiteY220" fmla="*/ 1605029 h 2744197"/>
                <a:gd name="connsiteX221" fmla="*/ 1028820 w 3142491"/>
                <a:gd name="connsiteY221" fmla="*/ 1525566 h 2744197"/>
                <a:gd name="connsiteX222" fmla="*/ 965450 w 3142491"/>
                <a:gd name="connsiteY222" fmla="*/ 1469537 h 2744197"/>
                <a:gd name="connsiteX223" fmla="*/ 873904 w 3142491"/>
                <a:gd name="connsiteY223" fmla="*/ 1386720 h 2744197"/>
                <a:gd name="connsiteX224" fmla="*/ 796385 w 3142491"/>
                <a:gd name="connsiteY224" fmla="*/ 1308799 h 2744197"/>
                <a:gd name="connsiteX225" fmla="*/ 741965 w 3142491"/>
                <a:gd name="connsiteY225" fmla="*/ 1246209 h 2744197"/>
                <a:gd name="connsiteX226" fmla="*/ 682561 w 3142491"/>
                <a:gd name="connsiteY226" fmla="*/ 1114685 h 2744197"/>
                <a:gd name="connsiteX227" fmla="*/ 665756 w 3142491"/>
                <a:gd name="connsiteY227" fmla="*/ 999850 h 2744197"/>
                <a:gd name="connsiteX228" fmla="*/ 657901 w 3142491"/>
                <a:gd name="connsiteY228" fmla="*/ 878457 h 2744197"/>
                <a:gd name="connsiteX229" fmla="*/ 669249 w 3142491"/>
                <a:gd name="connsiteY229" fmla="*/ 715945 h 2744197"/>
                <a:gd name="connsiteX230" fmla="*/ 683251 w 3142491"/>
                <a:gd name="connsiteY230" fmla="*/ 646375 h 2744197"/>
                <a:gd name="connsiteX231" fmla="*/ 703240 w 3142491"/>
                <a:gd name="connsiteY231" fmla="*/ 575263 h 2744197"/>
                <a:gd name="connsiteX232" fmla="*/ 704722 w 3142491"/>
                <a:gd name="connsiteY232" fmla="*/ 572754 h 2744197"/>
                <a:gd name="connsiteX233" fmla="*/ 731092 w 3142491"/>
                <a:gd name="connsiteY233" fmla="*/ 485103 h 2744197"/>
                <a:gd name="connsiteX234" fmla="*/ 790965 w 3142491"/>
                <a:gd name="connsiteY234" fmla="*/ 329246 h 2744197"/>
                <a:gd name="connsiteX235" fmla="*/ 807203 w 3142491"/>
                <a:gd name="connsiteY235" fmla="*/ 293146 h 2744197"/>
                <a:gd name="connsiteX236" fmla="*/ 821959 w 3142491"/>
                <a:gd name="connsiteY236" fmla="*/ 259555 h 2744197"/>
                <a:gd name="connsiteX237" fmla="*/ 842130 w 3142491"/>
                <a:gd name="connsiteY237" fmla="*/ 213933 h 2744197"/>
                <a:gd name="connsiteX238" fmla="*/ 844578 w 3142491"/>
                <a:gd name="connsiteY238" fmla="*/ 206918 h 2744197"/>
                <a:gd name="connsiteX239" fmla="*/ 904937 w 3142491"/>
                <a:gd name="connsiteY239" fmla="*/ 93226 h 2744197"/>
                <a:gd name="connsiteX240" fmla="*/ 244297 w 3142491"/>
                <a:gd name="connsiteY240" fmla="*/ 0 h 2744197"/>
                <a:gd name="connsiteX241" fmla="*/ 273786 w 3142491"/>
                <a:gd name="connsiteY241" fmla="*/ 0 h 2744197"/>
                <a:gd name="connsiteX242" fmla="*/ 205902 w 3142491"/>
                <a:gd name="connsiteY242" fmla="*/ 73487 h 2744197"/>
                <a:gd name="connsiteX243" fmla="*/ 135750 w 3142491"/>
                <a:gd name="connsiteY243" fmla="*/ 189434 h 2744197"/>
                <a:gd name="connsiteX244" fmla="*/ 91266 w 3142491"/>
                <a:gd name="connsiteY244" fmla="*/ 330690 h 2744197"/>
                <a:gd name="connsiteX245" fmla="*/ 61719 w 3142491"/>
                <a:gd name="connsiteY245" fmla="*/ 463844 h 2744197"/>
                <a:gd name="connsiteX246" fmla="*/ 53070 w 3142491"/>
                <a:gd name="connsiteY246" fmla="*/ 512884 h 2744197"/>
                <a:gd name="connsiteX247" fmla="*/ 58689 w 3142491"/>
                <a:gd name="connsiteY247" fmla="*/ 600808 h 2744197"/>
                <a:gd name="connsiteX248" fmla="*/ 72624 w 3142491"/>
                <a:gd name="connsiteY248" fmla="*/ 663184 h 2744197"/>
                <a:gd name="connsiteX249" fmla="*/ 59742 w 3142491"/>
                <a:gd name="connsiteY249" fmla="*/ 679268 h 2744197"/>
                <a:gd name="connsiteX250" fmla="*/ 52668 w 3142491"/>
                <a:gd name="connsiteY250" fmla="*/ 668322 h 2744197"/>
                <a:gd name="connsiteX251" fmla="*/ 38219 w 3142491"/>
                <a:gd name="connsiteY251" fmla="*/ 603950 h 2744197"/>
                <a:gd name="connsiteX252" fmla="*/ 37380 w 3142491"/>
                <a:gd name="connsiteY252" fmla="*/ 485007 h 2744197"/>
                <a:gd name="connsiteX253" fmla="*/ 79506 w 3142491"/>
                <a:gd name="connsiteY253" fmla="*/ 293289 h 2744197"/>
                <a:gd name="connsiteX254" fmla="*/ 115734 w 3142491"/>
                <a:gd name="connsiteY254" fmla="*/ 186077 h 2744197"/>
                <a:gd name="connsiteX255" fmla="*/ 161606 w 3142491"/>
                <a:gd name="connsiteY255" fmla="*/ 99789 h 2744197"/>
                <a:gd name="connsiteX256" fmla="*/ 216092 w 3142491"/>
                <a:gd name="connsiteY256" fmla="*/ 30433 h 2744197"/>
                <a:gd name="connsiteX257" fmla="*/ 194411 w 3142491"/>
                <a:gd name="connsiteY257" fmla="*/ 0 h 2744197"/>
                <a:gd name="connsiteX258" fmla="*/ 211953 w 3142491"/>
                <a:gd name="connsiteY258" fmla="*/ 0 h 2744197"/>
                <a:gd name="connsiteX259" fmla="*/ 193055 w 3142491"/>
                <a:gd name="connsiteY259" fmla="*/ 23598 h 2744197"/>
                <a:gd name="connsiteX260" fmla="*/ 152989 w 3142491"/>
                <a:gd name="connsiteY260" fmla="*/ 82857 h 2744197"/>
                <a:gd name="connsiteX261" fmla="*/ 83532 w 3142491"/>
                <a:gd name="connsiteY261" fmla="*/ 226288 h 2744197"/>
                <a:gd name="connsiteX262" fmla="*/ 38535 w 3142491"/>
                <a:gd name="connsiteY262" fmla="*/ 365547 h 2744197"/>
                <a:gd name="connsiteX263" fmla="*/ 17185 w 3142491"/>
                <a:gd name="connsiteY263" fmla="*/ 456161 h 2744197"/>
                <a:gd name="connsiteX264" fmla="*/ 21047 w 3142491"/>
                <a:gd name="connsiteY264" fmla="*/ 578583 h 2744197"/>
                <a:gd name="connsiteX265" fmla="*/ 37944 w 3142491"/>
                <a:gd name="connsiteY265" fmla="*/ 635939 h 2744197"/>
                <a:gd name="connsiteX266" fmla="*/ 55298 w 3142491"/>
                <a:gd name="connsiteY266" fmla="*/ 686795 h 2744197"/>
                <a:gd name="connsiteX267" fmla="*/ 60317 w 3142491"/>
                <a:gd name="connsiteY267" fmla="*/ 689759 h 2744197"/>
                <a:gd name="connsiteX268" fmla="*/ 62612 w 3142491"/>
                <a:gd name="connsiteY268" fmla="*/ 683184 h 2744197"/>
                <a:gd name="connsiteX269" fmla="*/ 66303 w 3142491"/>
                <a:gd name="connsiteY269" fmla="*/ 688218 h 2744197"/>
                <a:gd name="connsiteX270" fmla="*/ 78637 w 3142491"/>
                <a:gd name="connsiteY270" fmla="*/ 736110 h 2744197"/>
                <a:gd name="connsiteX271" fmla="*/ 90909 w 3142491"/>
                <a:gd name="connsiteY271" fmla="*/ 775507 h 2744197"/>
                <a:gd name="connsiteX272" fmla="*/ 139069 w 3142491"/>
                <a:gd name="connsiteY272" fmla="*/ 871627 h 2744197"/>
                <a:gd name="connsiteX273" fmla="*/ 193848 w 3142491"/>
                <a:gd name="connsiteY273" fmla="*/ 985192 h 2744197"/>
                <a:gd name="connsiteX274" fmla="*/ 216340 w 3142491"/>
                <a:gd name="connsiteY274" fmla="*/ 1056003 h 2744197"/>
                <a:gd name="connsiteX275" fmla="*/ 241579 w 3142491"/>
                <a:gd name="connsiteY275" fmla="*/ 1162282 h 2744197"/>
                <a:gd name="connsiteX276" fmla="*/ 297901 w 3142491"/>
                <a:gd name="connsiteY276" fmla="*/ 1281834 h 2744197"/>
                <a:gd name="connsiteX277" fmla="*/ 339714 w 3142491"/>
                <a:gd name="connsiteY277" fmla="*/ 1328519 h 2744197"/>
                <a:gd name="connsiteX278" fmla="*/ 378443 w 3142491"/>
                <a:gd name="connsiteY278" fmla="*/ 1363231 h 2744197"/>
                <a:gd name="connsiteX279" fmla="*/ 440211 w 3142491"/>
                <a:gd name="connsiteY279" fmla="*/ 1404777 h 2744197"/>
                <a:gd name="connsiteX280" fmla="*/ 555524 w 3142491"/>
                <a:gd name="connsiteY280" fmla="*/ 1455940 h 2744197"/>
                <a:gd name="connsiteX281" fmla="*/ 635766 w 3142491"/>
                <a:gd name="connsiteY281" fmla="*/ 1494858 h 2744197"/>
                <a:gd name="connsiteX282" fmla="*/ 672893 w 3142491"/>
                <a:gd name="connsiteY282" fmla="*/ 1515087 h 2744197"/>
                <a:gd name="connsiteX283" fmla="*/ 761690 w 3142491"/>
                <a:gd name="connsiteY283" fmla="*/ 1562439 h 2744197"/>
                <a:gd name="connsiteX284" fmla="*/ 772243 w 3142491"/>
                <a:gd name="connsiteY284" fmla="*/ 1570361 h 2744197"/>
                <a:gd name="connsiteX285" fmla="*/ 827631 w 3142491"/>
                <a:gd name="connsiteY285" fmla="*/ 1628446 h 2744197"/>
                <a:gd name="connsiteX286" fmla="*/ 836186 w 3142491"/>
                <a:gd name="connsiteY286" fmla="*/ 1636883 h 2744197"/>
                <a:gd name="connsiteX287" fmla="*/ 877031 w 3142491"/>
                <a:gd name="connsiteY287" fmla="*/ 1688073 h 2744197"/>
                <a:gd name="connsiteX288" fmla="*/ 906356 w 3142491"/>
                <a:gd name="connsiteY288" fmla="*/ 1735845 h 2744197"/>
                <a:gd name="connsiteX289" fmla="*/ 938825 w 3142491"/>
                <a:gd name="connsiteY289" fmla="*/ 1804087 h 2744197"/>
                <a:gd name="connsiteX290" fmla="*/ 980423 w 3142491"/>
                <a:gd name="connsiteY290" fmla="*/ 1891257 h 2744197"/>
                <a:gd name="connsiteX291" fmla="*/ 1031425 w 3142491"/>
                <a:gd name="connsiteY291" fmla="*/ 1965366 h 2744197"/>
                <a:gd name="connsiteX292" fmla="*/ 1065710 w 3142491"/>
                <a:gd name="connsiteY292" fmla="*/ 2007606 h 2744197"/>
                <a:gd name="connsiteX293" fmla="*/ 1072271 w 3142491"/>
                <a:gd name="connsiteY293" fmla="*/ 2016557 h 2744197"/>
                <a:gd name="connsiteX294" fmla="*/ 1099934 w 3142491"/>
                <a:gd name="connsiteY294" fmla="*/ 2041350 h 2744197"/>
                <a:gd name="connsiteX295" fmla="*/ 1118528 w 3142491"/>
                <a:gd name="connsiteY295" fmla="*/ 2055713 h 2744197"/>
                <a:gd name="connsiteX296" fmla="*/ 1200372 w 3142491"/>
                <a:gd name="connsiteY296" fmla="*/ 2109113 h 2744197"/>
                <a:gd name="connsiteX297" fmla="*/ 1235958 w 3142491"/>
                <a:gd name="connsiteY297" fmla="*/ 2123355 h 2744197"/>
                <a:gd name="connsiteX298" fmla="*/ 1323213 w 3142491"/>
                <a:gd name="connsiteY298" fmla="*/ 2164721 h 2744197"/>
                <a:gd name="connsiteX299" fmla="*/ 1370379 w 3142491"/>
                <a:gd name="connsiteY299" fmla="*/ 2190877 h 2744197"/>
                <a:gd name="connsiteX300" fmla="*/ 1380416 w 3142491"/>
                <a:gd name="connsiteY300" fmla="*/ 2196804 h 2744197"/>
                <a:gd name="connsiteX301" fmla="*/ 1428096 w 3142491"/>
                <a:gd name="connsiteY301" fmla="*/ 2224955 h 2744197"/>
                <a:gd name="connsiteX302" fmla="*/ 1476229 w 3142491"/>
                <a:gd name="connsiteY302" fmla="*/ 2246606 h 2744197"/>
                <a:gd name="connsiteX303" fmla="*/ 1518888 w 3142491"/>
                <a:gd name="connsiteY303" fmla="*/ 2271794 h 2744197"/>
                <a:gd name="connsiteX304" fmla="*/ 1523393 w 3142491"/>
                <a:gd name="connsiteY304" fmla="*/ 2272762 h 2744197"/>
                <a:gd name="connsiteX305" fmla="*/ 1521851 w 3142491"/>
                <a:gd name="connsiteY305" fmla="*/ 2266775 h 2744197"/>
                <a:gd name="connsiteX306" fmla="*/ 1475534 w 3142491"/>
                <a:gd name="connsiteY306" fmla="*/ 2219121 h 2744197"/>
                <a:gd name="connsiteX307" fmla="*/ 1438861 w 3142491"/>
                <a:gd name="connsiteY307" fmla="*/ 2192393 h 2744197"/>
                <a:gd name="connsiteX308" fmla="*/ 1402187 w 3142491"/>
                <a:gd name="connsiteY308" fmla="*/ 2165663 h 2744197"/>
                <a:gd name="connsiteX309" fmla="*/ 1394658 w 3142491"/>
                <a:gd name="connsiteY309" fmla="*/ 2161217 h 2744197"/>
                <a:gd name="connsiteX310" fmla="*/ 1306316 w 3142491"/>
                <a:gd name="connsiteY310" fmla="*/ 2107364 h 2744197"/>
                <a:gd name="connsiteX311" fmla="*/ 1244093 w 3142491"/>
                <a:gd name="connsiteY311" fmla="*/ 2072319 h 2744197"/>
                <a:gd name="connsiteX312" fmla="*/ 1230519 w 3142491"/>
                <a:gd name="connsiteY312" fmla="*/ 2060919 h 2744197"/>
                <a:gd name="connsiteX313" fmla="*/ 1191789 w 3142491"/>
                <a:gd name="connsiteY313" fmla="*/ 2026207 h 2744197"/>
                <a:gd name="connsiteX314" fmla="*/ 1165093 w 3142491"/>
                <a:gd name="connsiteY314" fmla="*/ 1996908 h 2744197"/>
                <a:gd name="connsiteX315" fmla="*/ 1143416 w 3142491"/>
                <a:gd name="connsiteY315" fmla="*/ 1970572 h 2744197"/>
                <a:gd name="connsiteX316" fmla="*/ 1099882 w 3142491"/>
                <a:gd name="connsiteY316" fmla="*/ 1892412 h 2744197"/>
                <a:gd name="connsiteX317" fmla="*/ 1081622 w 3142491"/>
                <a:gd name="connsiteY317" fmla="*/ 1854557 h 2744197"/>
                <a:gd name="connsiteX318" fmla="*/ 1035518 w 3142491"/>
                <a:gd name="connsiteY318" fmla="*/ 1766420 h 2744197"/>
                <a:gd name="connsiteX319" fmla="*/ 979951 w 3142491"/>
                <a:gd name="connsiteY319" fmla="*/ 1682847 h 2744197"/>
                <a:gd name="connsiteX320" fmla="*/ 931064 w 3142491"/>
                <a:gd name="connsiteY320" fmla="*/ 1625216 h 2744197"/>
                <a:gd name="connsiteX321" fmla="*/ 922508 w 3142491"/>
                <a:gd name="connsiteY321" fmla="*/ 1616780 h 2744197"/>
                <a:gd name="connsiteX322" fmla="*/ 889765 w 3142491"/>
                <a:gd name="connsiteY322" fmla="*/ 1580527 h 2744197"/>
                <a:gd name="connsiteX323" fmla="*/ 848467 w 3142491"/>
                <a:gd name="connsiteY323" fmla="*/ 1535838 h 2744197"/>
                <a:gd name="connsiteX324" fmla="*/ 834379 w 3142491"/>
                <a:gd name="connsiteY324" fmla="*/ 1522443 h 2744197"/>
                <a:gd name="connsiteX325" fmla="*/ 773004 w 3142491"/>
                <a:gd name="connsiteY325" fmla="*/ 1465900 h 2744197"/>
                <a:gd name="connsiteX326" fmla="*/ 735818 w 3142491"/>
                <a:gd name="connsiteY326" fmla="*/ 1437175 h 2744197"/>
                <a:gd name="connsiteX327" fmla="*/ 722242 w 3142491"/>
                <a:gd name="connsiteY327" fmla="*/ 1425775 h 2744197"/>
                <a:gd name="connsiteX328" fmla="*/ 675470 w 3142491"/>
                <a:gd name="connsiteY328" fmla="*/ 1384623 h 2744197"/>
                <a:gd name="connsiteX329" fmla="*/ 649348 w 3142491"/>
                <a:gd name="connsiteY329" fmla="*/ 1365815 h 2744197"/>
                <a:gd name="connsiteX330" fmla="*/ 635774 w 3142491"/>
                <a:gd name="connsiteY330" fmla="*/ 1354416 h 2744197"/>
                <a:gd name="connsiteX331" fmla="*/ 591512 w 3142491"/>
                <a:gd name="connsiteY331" fmla="*/ 1314745 h 2744197"/>
                <a:gd name="connsiteX332" fmla="*/ 498243 w 3142491"/>
                <a:gd name="connsiteY332" fmla="*/ 1200452 h 2744197"/>
                <a:gd name="connsiteX333" fmla="*/ 435241 w 3142491"/>
                <a:gd name="connsiteY333" fmla="*/ 1054958 h 2744197"/>
                <a:gd name="connsiteX334" fmla="*/ 425631 w 3142491"/>
                <a:gd name="connsiteY334" fmla="*/ 968062 h 2744197"/>
                <a:gd name="connsiteX335" fmla="*/ 427086 w 3142491"/>
                <a:gd name="connsiteY335" fmla="*/ 891083 h 2744197"/>
                <a:gd name="connsiteX336" fmla="*/ 444026 w 3142491"/>
                <a:gd name="connsiteY336" fmla="*/ 742026 h 2744197"/>
                <a:gd name="connsiteX337" fmla="*/ 469008 w 3142491"/>
                <a:gd name="connsiteY337" fmla="*/ 599409 h 2744197"/>
                <a:gd name="connsiteX338" fmla="*/ 489785 w 3142491"/>
                <a:gd name="connsiteY338" fmla="*/ 498303 h 2744197"/>
                <a:gd name="connsiteX339" fmla="*/ 548057 w 3142491"/>
                <a:gd name="connsiteY339" fmla="*/ 327964 h 2744197"/>
                <a:gd name="connsiteX340" fmla="*/ 601398 w 3142491"/>
                <a:gd name="connsiteY340" fmla="*/ 237624 h 2744197"/>
                <a:gd name="connsiteX341" fmla="*/ 649443 w 3142491"/>
                <a:gd name="connsiteY341" fmla="*/ 176309 h 2744197"/>
                <a:gd name="connsiteX342" fmla="*/ 696009 w 3142491"/>
                <a:gd name="connsiteY342" fmla="*/ 117505 h 2744197"/>
                <a:gd name="connsiteX343" fmla="*/ 709858 w 3142491"/>
                <a:gd name="connsiteY343" fmla="*/ 96915 h 2744197"/>
                <a:gd name="connsiteX344" fmla="*/ 720743 w 3142491"/>
                <a:gd name="connsiteY344" fmla="*/ 81345 h 2744197"/>
                <a:gd name="connsiteX345" fmla="*/ 776482 w 3142491"/>
                <a:gd name="connsiteY345" fmla="*/ 3422 h 2744197"/>
                <a:gd name="connsiteX346" fmla="*/ 778591 w 3142491"/>
                <a:gd name="connsiteY346" fmla="*/ 0 h 2744197"/>
                <a:gd name="connsiteX347" fmla="*/ 789421 w 3142491"/>
                <a:gd name="connsiteY347" fmla="*/ 0 h 2744197"/>
                <a:gd name="connsiteX348" fmla="*/ 777285 w 3142491"/>
                <a:gd name="connsiteY348" fmla="*/ 19971 h 2744197"/>
                <a:gd name="connsiteX349" fmla="*/ 735225 w 3142491"/>
                <a:gd name="connsiteY349" fmla="*/ 79743 h 2744197"/>
                <a:gd name="connsiteX350" fmla="*/ 722344 w 3142491"/>
                <a:gd name="connsiteY350" fmla="*/ 95828 h 2744197"/>
                <a:gd name="connsiteX351" fmla="*/ 709463 w 3142491"/>
                <a:gd name="connsiteY351" fmla="*/ 111913 h 2744197"/>
                <a:gd name="connsiteX352" fmla="*/ 667857 w 3142491"/>
                <a:gd name="connsiteY352" fmla="*/ 165183 h 2744197"/>
                <a:gd name="connsiteX353" fmla="*/ 649050 w 3142491"/>
                <a:gd name="connsiteY353" fmla="*/ 191305 h 2744197"/>
                <a:gd name="connsiteX354" fmla="*/ 641127 w 3142491"/>
                <a:gd name="connsiteY354" fmla="*/ 201858 h 2744197"/>
                <a:gd name="connsiteX355" fmla="*/ 598553 w 3142491"/>
                <a:gd name="connsiteY355" fmla="*/ 259634 h 2744197"/>
                <a:gd name="connsiteX356" fmla="*/ 560091 w 3142491"/>
                <a:gd name="connsiteY356" fmla="*/ 333376 h 2744197"/>
                <a:gd name="connsiteX357" fmla="*/ 503873 w 3142491"/>
                <a:gd name="connsiteY357" fmla="*/ 511699 h 2744197"/>
                <a:gd name="connsiteX358" fmla="*/ 483097 w 3142491"/>
                <a:gd name="connsiteY358" fmla="*/ 612804 h 2744197"/>
                <a:gd name="connsiteX359" fmla="*/ 462440 w 3142491"/>
                <a:gd name="connsiteY359" fmla="*/ 730901 h 2744197"/>
                <a:gd name="connsiteX360" fmla="*/ 451127 w 3142491"/>
                <a:gd name="connsiteY360" fmla="*/ 827440 h 2744197"/>
                <a:gd name="connsiteX361" fmla="*/ 445046 w 3142491"/>
                <a:gd name="connsiteY361" fmla="*/ 886458 h 2744197"/>
                <a:gd name="connsiteX362" fmla="*/ 443197 w 3142491"/>
                <a:gd name="connsiteY362" fmla="*/ 978434 h 2744197"/>
                <a:gd name="connsiteX363" fmla="*/ 457767 w 3142491"/>
                <a:gd name="connsiteY363" fmla="*/ 1059796 h 2744197"/>
                <a:gd name="connsiteX364" fmla="*/ 489840 w 3142491"/>
                <a:gd name="connsiteY364" fmla="*/ 1143034 h 2744197"/>
                <a:gd name="connsiteX365" fmla="*/ 541417 w 3142491"/>
                <a:gd name="connsiteY365" fmla="*/ 1227635 h 2744197"/>
                <a:gd name="connsiteX366" fmla="*/ 586767 w 3142491"/>
                <a:gd name="connsiteY366" fmla="*/ 1279794 h 2744197"/>
                <a:gd name="connsiteX367" fmla="*/ 683333 w 3142491"/>
                <a:gd name="connsiteY367" fmla="*/ 1365576 h 2744197"/>
                <a:gd name="connsiteX368" fmla="*/ 696908 w 3142491"/>
                <a:gd name="connsiteY368" fmla="*/ 1376974 h 2744197"/>
                <a:gd name="connsiteX369" fmla="*/ 728049 w 3142491"/>
                <a:gd name="connsiteY369" fmla="*/ 1398746 h 2744197"/>
                <a:gd name="connsiteX370" fmla="*/ 898082 w 3142491"/>
                <a:gd name="connsiteY370" fmla="*/ 1554978 h 2744197"/>
                <a:gd name="connsiteX371" fmla="*/ 925804 w 3142491"/>
                <a:gd name="connsiteY371" fmla="*/ 1588269 h 2744197"/>
                <a:gd name="connsiteX372" fmla="*/ 940922 w 3142491"/>
                <a:gd name="connsiteY372" fmla="*/ 1605655 h 2744197"/>
                <a:gd name="connsiteX373" fmla="*/ 977202 w 3142491"/>
                <a:gd name="connsiteY373" fmla="*/ 1647381 h 2744197"/>
                <a:gd name="connsiteX374" fmla="*/ 1002930 w 3142491"/>
                <a:gd name="connsiteY374" fmla="*/ 1681185 h 2744197"/>
                <a:gd name="connsiteX375" fmla="*/ 1072706 w 3142491"/>
                <a:gd name="connsiteY375" fmla="*/ 1795146 h 2744197"/>
                <a:gd name="connsiteX376" fmla="*/ 1107684 w 3142491"/>
                <a:gd name="connsiteY376" fmla="*/ 1864869 h 2744197"/>
                <a:gd name="connsiteX377" fmla="*/ 1141634 w 3142491"/>
                <a:gd name="connsiteY377" fmla="*/ 1930601 h 2744197"/>
                <a:gd name="connsiteX378" fmla="*/ 1172442 w 3142491"/>
                <a:gd name="connsiteY378" fmla="*/ 1975865 h 2744197"/>
                <a:gd name="connsiteX379" fmla="*/ 1180997 w 3142491"/>
                <a:gd name="connsiteY379" fmla="*/ 1984301 h 2744197"/>
                <a:gd name="connsiteX380" fmla="*/ 1238894 w 3142491"/>
                <a:gd name="connsiteY380" fmla="*/ 2043868 h 2744197"/>
                <a:gd name="connsiteX381" fmla="*/ 1252470 w 3142491"/>
                <a:gd name="connsiteY381" fmla="*/ 2055266 h 2744197"/>
                <a:gd name="connsiteX382" fmla="*/ 1344804 w 3142491"/>
                <a:gd name="connsiteY382" fmla="*/ 2108092 h 2744197"/>
                <a:gd name="connsiteX383" fmla="*/ 1395506 w 3142491"/>
                <a:gd name="connsiteY383" fmla="*/ 2139720 h 2744197"/>
                <a:gd name="connsiteX384" fmla="*/ 1408567 w 3142491"/>
                <a:gd name="connsiteY384" fmla="*/ 2149124 h 2744197"/>
                <a:gd name="connsiteX385" fmla="*/ 1416097 w 3142491"/>
                <a:gd name="connsiteY385" fmla="*/ 2153569 h 2744197"/>
                <a:gd name="connsiteX386" fmla="*/ 1518135 w 3142491"/>
                <a:gd name="connsiteY386" fmla="*/ 2235815 h 2744197"/>
                <a:gd name="connsiteX387" fmla="*/ 1530743 w 3142491"/>
                <a:gd name="connsiteY387" fmla="*/ 2251718 h 2744197"/>
                <a:gd name="connsiteX388" fmla="*/ 1539812 w 3142491"/>
                <a:gd name="connsiteY388" fmla="*/ 2262150 h 2744197"/>
                <a:gd name="connsiteX389" fmla="*/ 1614546 w 3142491"/>
                <a:gd name="connsiteY389" fmla="*/ 2370577 h 2744197"/>
                <a:gd name="connsiteX390" fmla="*/ 1658261 w 3142491"/>
                <a:gd name="connsiteY390" fmla="*/ 2474224 h 2744197"/>
                <a:gd name="connsiteX391" fmla="*/ 1693779 w 3142491"/>
                <a:gd name="connsiteY391" fmla="*/ 2620412 h 2744197"/>
                <a:gd name="connsiteX392" fmla="*/ 1711886 w 3142491"/>
                <a:gd name="connsiteY392" fmla="*/ 2707250 h 2744197"/>
                <a:gd name="connsiteX393" fmla="*/ 1717144 w 3142491"/>
                <a:gd name="connsiteY393" fmla="*/ 2744197 h 2744197"/>
                <a:gd name="connsiteX394" fmla="*/ 1700547 w 3142491"/>
                <a:gd name="connsiteY394" fmla="*/ 2729319 h 2744197"/>
                <a:gd name="connsiteX395" fmla="*/ 1702028 w 3142491"/>
                <a:gd name="connsiteY395" fmla="*/ 2726810 h 2744197"/>
                <a:gd name="connsiteX396" fmla="*/ 1671529 w 3142491"/>
                <a:gd name="connsiteY396" fmla="*/ 2583586 h 2744197"/>
                <a:gd name="connsiteX397" fmla="*/ 1639726 w 3142491"/>
                <a:gd name="connsiteY397" fmla="*/ 2468357 h 2744197"/>
                <a:gd name="connsiteX398" fmla="*/ 1588484 w 3142491"/>
                <a:gd name="connsiteY398" fmla="*/ 2360265 h 2744197"/>
                <a:gd name="connsiteX399" fmla="*/ 1559220 w 3142491"/>
                <a:gd name="connsiteY399" fmla="*/ 2320987 h 2744197"/>
                <a:gd name="connsiteX400" fmla="*/ 1520491 w 3142491"/>
                <a:gd name="connsiteY400" fmla="*/ 2286276 h 2744197"/>
                <a:gd name="connsiteX401" fmla="*/ 1462773 w 3142491"/>
                <a:gd name="connsiteY401" fmla="*/ 2252198 h 2744197"/>
                <a:gd name="connsiteX402" fmla="*/ 1385041 w 3142491"/>
                <a:gd name="connsiteY402" fmla="*/ 2214764 h 2744197"/>
                <a:gd name="connsiteX403" fmla="*/ 1375004 w 3142491"/>
                <a:gd name="connsiteY403" fmla="*/ 2208837 h 2744197"/>
                <a:gd name="connsiteX404" fmla="*/ 1297212 w 3142491"/>
                <a:gd name="connsiteY404" fmla="*/ 2162906 h 2744197"/>
                <a:gd name="connsiteX405" fmla="*/ 1217997 w 3142491"/>
                <a:gd name="connsiteY405" fmla="*/ 2127980 h 2744197"/>
                <a:gd name="connsiteX406" fmla="*/ 1142261 w 3142491"/>
                <a:gd name="connsiteY406" fmla="*/ 2090031 h 2744197"/>
                <a:gd name="connsiteX407" fmla="*/ 1132224 w 3142491"/>
                <a:gd name="connsiteY407" fmla="*/ 2084104 h 2744197"/>
                <a:gd name="connsiteX408" fmla="*/ 1063321 w 3142491"/>
                <a:gd name="connsiteY408" fmla="*/ 2023117 h 2744197"/>
                <a:gd name="connsiteX409" fmla="*/ 1035597 w 3142491"/>
                <a:gd name="connsiteY409" fmla="*/ 1989826 h 2744197"/>
                <a:gd name="connsiteX410" fmla="*/ 1029038 w 3142491"/>
                <a:gd name="connsiteY410" fmla="*/ 1980876 h 2744197"/>
                <a:gd name="connsiteX411" fmla="*/ 996748 w 3142491"/>
                <a:gd name="connsiteY411" fmla="*/ 1938122 h 2744197"/>
                <a:gd name="connsiteX412" fmla="*/ 968450 w 3142491"/>
                <a:gd name="connsiteY412" fmla="*/ 1894341 h 2744197"/>
                <a:gd name="connsiteX413" fmla="*/ 956812 w 3142491"/>
                <a:gd name="connsiteY413" fmla="*/ 1873931 h 2744197"/>
                <a:gd name="connsiteX414" fmla="*/ 925824 w 3142491"/>
                <a:gd name="connsiteY414" fmla="*/ 1803179 h 2744197"/>
                <a:gd name="connsiteX415" fmla="*/ 871618 w 3142491"/>
                <a:gd name="connsiteY415" fmla="*/ 1700105 h 2744197"/>
                <a:gd name="connsiteX416" fmla="*/ 828264 w 3142491"/>
                <a:gd name="connsiteY416" fmla="*/ 1647434 h 2744197"/>
                <a:gd name="connsiteX417" fmla="*/ 819194 w 3142491"/>
                <a:gd name="connsiteY417" fmla="*/ 1637002 h 2744197"/>
                <a:gd name="connsiteX418" fmla="*/ 777381 w 3142491"/>
                <a:gd name="connsiteY418" fmla="*/ 1590316 h 2744197"/>
                <a:gd name="connsiteX419" fmla="*/ 746241 w 3142491"/>
                <a:gd name="connsiteY419" fmla="*/ 1568546 h 2744197"/>
                <a:gd name="connsiteX420" fmla="*/ 657443 w 3142491"/>
                <a:gd name="connsiteY420" fmla="*/ 1521192 h 2744197"/>
                <a:gd name="connsiteX421" fmla="*/ 612787 w 3142491"/>
                <a:gd name="connsiteY421" fmla="*/ 1496520 h 2744197"/>
                <a:gd name="connsiteX422" fmla="*/ 552621 w 3142491"/>
                <a:gd name="connsiteY422" fmla="*/ 1469455 h 2744197"/>
                <a:gd name="connsiteX423" fmla="*/ 464396 w 3142491"/>
                <a:gd name="connsiteY423" fmla="*/ 1432595 h 2744197"/>
                <a:gd name="connsiteX424" fmla="*/ 402689 w 3142491"/>
                <a:gd name="connsiteY424" fmla="*/ 1399543 h 2744197"/>
                <a:gd name="connsiteX425" fmla="*/ 392138 w 3142491"/>
                <a:gd name="connsiteY425" fmla="*/ 1391623 h 2744197"/>
                <a:gd name="connsiteX426" fmla="*/ 328254 w 3142491"/>
                <a:gd name="connsiteY426" fmla="*/ 1333598 h 2744197"/>
                <a:gd name="connsiteX427" fmla="*/ 277312 w 3142491"/>
                <a:gd name="connsiteY427" fmla="*/ 1267985 h 2744197"/>
                <a:gd name="connsiteX428" fmla="*/ 220237 w 3142491"/>
                <a:gd name="connsiteY428" fmla="*/ 1112453 h 2744197"/>
                <a:gd name="connsiteX429" fmla="*/ 208357 w 3142491"/>
                <a:gd name="connsiteY429" fmla="*/ 1058059 h 2744197"/>
                <a:gd name="connsiteX430" fmla="*/ 171657 w 3142491"/>
                <a:gd name="connsiteY430" fmla="*/ 956861 h 2744197"/>
                <a:gd name="connsiteX431" fmla="*/ 133142 w 3142491"/>
                <a:gd name="connsiteY431" fmla="*/ 881665 h 2744197"/>
                <a:gd name="connsiteX432" fmla="*/ 79390 w 3142491"/>
                <a:gd name="connsiteY432" fmla="*/ 772091 h 2744197"/>
                <a:gd name="connsiteX433" fmla="*/ 38185 w 3142491"/>
                <a:gd name="connsiteY433" fmla="*/ 669923 h 2744197"/>
                <a:gd name="connsiteX434" fmla="*/ 11644 w 3142491"/>
                <a:gd name="connsiteY434" fmla="*/ 591644 h 2744197"/>
                <a:gd name="connsiteX435" fmla="*/ 6632 w 3142491"/>
                <a:gd name="connsiteY435" fmla="*/ 448239 h 2744197"/>
                <a:gd name="connsiteX436" fmla="*/ 34817 w 3142491"/>
                <a:gd name="connsiteY436" fmla="*/ 334587 h 2744197"/>
                <a:gd name="connsiteX437" fmla="*/ 72980 w 3142491"/>
                <a:gd name="connsiteY437" fmla="*/ 218367 h 2744197"/>
                <a:gd name="connsiteX438" fmla="*/ 143919 w 3142491"/>
                <a:gd name="connsiteY438" fmla="*/ 72425 h 2744197"/>
                <a:gd name="connsiteX439" fmla="*/ 183984 w 3142491"/>
                <a:gd name="connsiteY439" fmla="*/ 13168 h 27441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</a:cxnLst>
              <a:rect l="l" t="t" r="r" b="b"/>
              <a:pathLst>
                <a:path w="3142491" h="2744197">
                  <a:moveTo>
                    <a:pt x="59742" y="679268"/>
                  </a:moveTo>
                  <a:cubicBezTo>
                    <a:pt x="57746" y="679782"/>
                    <a:pt x="58261" y="681777"/>
                    <a:pt x="62766" y="682745"/>
                  </a:cubicBezTo>
                  <a:lnTo>
                    <a:pt x="62612" y="683184"/>
                  </a:lnTo>
                  <a:close/>
                  <a:moveTo>
                    <a:pt x="1081127" y="0"/>
                  </a:moveTo>
                  <a:lnTo>
                    <a:pt x="1087846" y="0"/>
                  </a:lnTo>
                  <a:lnTo>
                    <a:pt x="1075461" y="62346"/>
                  </a:lnTo>
                  <a:cubicBezTo>
                    <a:pt x="1072165" y="90858"/>
                    <a:pt x="1064361" y="118402"/>
                    <a:pt x="1058555" y="145430"/>
                  </a:cubicBezTo>
                  <a:cubicBezTo>
                    <a:pt x="1055139" y="156950"/>
                    <a:pt x="1051720" y="168469"/>
                    <a:pt x="1045794" y="178508"/>
                  </a:cubicBezTo>
                  <a:cubicBezTo>
                    <a:pt x="1029042" y="212612"/>
                    <a:pt x="1010295" y="247228"/>
                    <a:pt x="986529" y="278884"/>
                  </a:cubicBezTo>
                  <a:cubicBezTo>
                    <a:pt x="964244" y="308030"/>
                    <a:pt x="941445" y="335180"/>
                    <a:pt x="918647" y="362329"/>
                  </a:cubicBezTo>
                  <a:cubicBezTo>
                    <a:pt x="890889" y="395012"/>
                    <a:pt x="861135" y="428208"/>
                    <a:pt x="833378" y="460891"/>
                  </a:cubicBezTo>
                  <a:cubicBezTo>
                    <a:pt x="823460" y="471956"/>
                    <a:pt x="813542" y="483021"/>
                    <a:pt x="806134" y="495569"/>
                  </a:cubicBezTo>
                  <a:cubicBezTo>
                    <a:pt x="793768" y="513648"/>
                    <a:pt x="783396" y="531216"/>
                    <a:pt x="775533" y="550262"/>
                  </a:cubicBezTo>
                  <a:cubicBezTo>
                    <a:pt x="757874" y="597367"/>
                    <a:pt x="738219" y="644987"/>
                    <a:pt x="723068" y="693574"/>
                  </a:cubicBezTo>
                  <a:cubicBezTo>
                    <a:pt x="706890" y="738170"/>
                    <a:pt x="701203" y="782191"/>
                    <a:pt x="702531" y="828663"/>
                  </a:cubicBezTo>
                  <a:cubicBezTo>
                    <a:pt x="702891" y="879639"/>
                    <a:pt x="709238" y="929073"/>
                    <a:pt x="715070" y="976512"/>
                  </a:cubicBezTo>
                  <a:cubicBezTo>
                    <a:pt x="720389" y="1021956"/>
                    <a:pt x="729700" y="1066372"/>
                    <a:pt x="737014" y="1111302"/>
                  </a:cubicBezTo>
                  <a:cubicBezTo>
                    <a:pt x="739130" y="1127778"/>
                    <a:pt x="743241" y="1143743"/>
                    <a:pt x="747352" y="1159708"/>
                  </a:cubicBezTo>
                  <a:cubicBezTo>
                    <a:pt x="755061" y="1189641"/>
                    <a:pt x="770236" y="1215523"/>
                    <a:pt x="784899" y="1239410"/>
                  </a:cubicBezTo>
                  <a:cubicBezTo>
                    <a:pt x="796025" y="1257823"/>
                    <a:pt x="808631" y="1273727"/>
                    <a:pt x="819757" y="1292141"/>
                  </a:cubicBezTo>
                  <a:cubicBezTo>
                    <a:pt x="829282" y="1296073"/>
                    <a:pt x="832305" y="1299549"/>
                    <a:pt x="829341" y="1304568"/>
                  </a:cubicBezTo>
                  <a:cubicBezTo>
                    <a:pt x="824836" y="1303600"/>
                    <a:pt x="821813" y="1300123"/>
                    <a:pt x="818790" y="1296645"/>
                  </a:cubicBezTo>
                  <a:cubicBezTo>
                    <a:pt x="805668" y="1278747"/>
                    <a:pt x="794543" y="1260332"/>
                    <a:pt x="779427" y="1242946"/>
                  </a:cubicBezTo>
                  <a:cubicBezTo>
                    <a:pt x="756721" y="1212619"/>
                    <a:pt x="742453" y="1173737"/>
                    <a:pt x="732175" y="1133826"/>
                  </a:cubicBezTo>
                  <a:cubicBezTo>
                    <a:pt x="718240" y="1071451"/>
                    <a:pt x="705786" y="1006566"/>
                    <a:pt x="697325" y="940653"/>
                  </a:cubicBezTo>
                  <a:cubicBezTo>
                    <a:pt x="692066" y="903705"/>
                    <a:pt x="690798" y="865731"/>
                    <a:pt x="689529" y="827755"/>
                  </a:cubicBezTo>
                  <a:cubicBezTo>
                    <a:pt x="689804" y="795765"/>
                    <a:pt x="692074" y="763264"/>
                    <a:pt x="700843" y="731216"/>
                  </a:cubicBezTo>
                  <a:cubicBezTo>
                    <a:pt x="708131" y="701675"/>
                    <a:pt x="713939" y="674646"/>
                    <a:pt x="725731" y="646074"/>
                  </a:cubicBezTo>
                  <a:cubicBezTo>
                    <a:pt x="733079" y="625031"/>
                    <a:pt x="742423" y="603474"/>
                    <a:pt x="749772" y="582432"/>
                  </a:cubicBezTo>
                  <a:cubicBezTo>
                    <a:pt x="757633" y="563384"/>
                    <a:pt x="765496" y="544335"/>
                    <a:pt x="775354" y="524774"/>
                  </a:cubicBezTo>
                  <a:cubicBezTo>
                    <a:pt x="788174" y="500193"/>
                    <a:pt x="801509" y="477609"/>
                    <a:pt x="819863" y="457988"/>
                  </a:cubicBezTo>
                  <a:cubicBezTo>
                    <a:pt x="837703" y="436370"/>
                    <a:pt x="857538" y="414240"/>
                    <a:pt x="875378" y="392622"/>
                  </a:cubicBezTo>
                  <a:cubicBezTo>
                    <a:pt x="900173" y="364959"/>
                    <a:pt x="924453" y="335299"/>
                    <a:pt x="949248" y="307635"/>
                  </a:cubicBezTo>
                  <a:cubicBezTo>
                    <a:pt x="974042" y="279972"/>
                    <a:pt x="995297" y="246836"/>
                    <a:pt x="1016556" y="213699"/>
                  </a:cubicBezTo>
                  <a:cubicBezTo>
                    <a:pt x="1035816" y="181077"/>
                    <a:pt x="1048063" y="146005"/>
                    <a:pt x="1057802" y="109452"/>
                  </a:cubicBezTo>
                  <a:cubicBezTo>
                    <a:pt x="1064575" y="77916"/>
                    <a:pt x="1070837" y="44387"/>
                    <a:pt x="1077610" y="12851"/>
                  </a:cubicBezTo>
                  <a:close/>
                  <a:moveTo>
                    <a:pt x="967483" y="0"/>
                  </a:moveTo>
                  <a:lnTo>
                    <a:pt x="996819" y="0"/>
                  </a:lnTo>
                  <a:lnTo>
                    <a:pt x="904084" y="140524"/>
                  </a:lnTo>
                  <a:cubicBezTo>
                    <a:pt x="893713" y="158090"/>
                    <a:pt x="882828" y="173662"/>
                    <a:pt x="874966" y="192708"/>
                  </a:cubicBezTo>
                  <a:cubicBezTo>
                    <a:pt x="860723" y="228294"/>
                    <a:pt x="843971" y="262399"/>
                    <a:pt x="831724" y="297471"/>
                  </a:cubicBezTo>
                  <a:cubicBezTo>
                    <a:pt x="825856" y="316004"/>
                    <a:pt x="817481" y="333056"/>
                    <a:pt x="808591" y="348113"/>
                  </a:cubicBezTo>
                  <a:cubicBezTo>
                    <a:pt x="804145" y="355641"/>
                    <a:pt x="801697" y="362655"/>
                    <a:pt x="799248" y="369671"/>
                  </a:cubicBezTo>
                  <a:cubicBezTo>
                    <a:pt x="786487" y="402746"/>
                    <a:pt x="771731" y="436337"/>
                    <a:pt x="760965" y="468899"/>
                  </a:cubicBezTo>
                  <a:cubicBezTo>
                    <a:pt x="748718" y="503970"/>
                    <a:pt x="733961" y="537562"/>
                    <a:pt x="728214" y="573087"/>
                  </a:cubicBezTo>
                  <a:cubicBezTo>
                    <a:pt x="719898" y="598636"/>
                    <a:pt x="711582" y="624183"/>
                    <a:pt x="705776" y="651214"/>
                  </a:cubicBezTo>
                  <a:cubicBezTo>
                    <a:pt x="698941" y="674253"/>
                    <a:pt x="696099" y="696262"/>
                    <a:pt x="691774" y="720784"/>
                  </a:cubicBezTo>
                  <a:cubicBezTo>
                    <a:pt x="682156" y="774329"/>
                    <a:pt x="681034" y="827815"/>
                    <a:pt x="681908" y="880787"/>
                  </a:cubicBezTo>
                  <a:cubicBezTo>
                    <a:pt x="681754" y="929767"/>
                    <a:pt x="687587" y="977207"/>
                    <a:pt x="691939" y="1027155"/>
                  </a:cubicBezTo>
                  <a:cubicBezTo>
                    <a:pt x="695655" y="1058115"/>
                    <a:pt x="699373" y="1089077"/>
                    <a:pt x="707081" y="1119010"/>
                  </a:cubicBezTo>
                  <a:cubicBezTo>
                    <a:pt x="715877" y="1161430"/>
                    <a:pt x="732142" y="1199799"/>
                    <a:pt x="756842" y="1229612"/>
                  </a:cubicBezTo>
                  <a:cubicBezTo>
                    <a:pt x="769449" y="1245517"/>
                    <a:pt x="782056" y="1261419"/>
                    <a:pt x="794663" y="1277324"/>
                  </a:cubicBezTo>
                  <a:cubicBezTo>
                    <a:pt x="806756" y="1291233"/>
                    <a:pt x="818336" y="1303146"/>
                    <a:pt x="830428" y="1317054"/>
                  </a:cubicBezTo>
                  <a:cubicBezTo>
                    <a:pt x="830942" y="1319051"/>
                    <a:pt x="832939" y="1318537"/>
                    <a:pt x="834934" y="1318024"/>
                  </a:cubicBezTo>
                  <a:cubicBezTo>
                    <a:pt x="834420" y="1316027"/>
                    <a:pt x="835901" y="1313518"/>
                    <a:pt x="835388" y="1311523"/>
                  </a:cubicBezTo>
                  <a:cubicBezTo>
                    <a:pt x="829855" y="1306565"/>
                    <a:pt x="829855" y="1306565"/>
                    <a:pt x="829341" y="1304568"/>
                  </a:cubicBezTo>
                  <a:cubicBezTo>
                    <a:pt x="831851" y="1306050"/>
                    <a:pt x="836869" y="1309014"/>
                    <a:pt x="839378" y="1310495"/>
                  </a:cubicBezTo>
                  <a:cubicBezTo>
                    <a:pt x="848962" y="1322921"/>
                    <a:pt x="859061" y="1337345"/>
                    <a:pt x="868644" y="1349772"/>
                  </a:cubicBezTo>
                  <a:cubicBezTo>
                    <a:pt x="875718" y="1360716"/>
                    <a:pt x="885302" y="1373144"/>
                    <a:pt x="894372" y="1383576"/>
                  </a:cubicBezTo>
                  <a:cubicBezTo>
                    <a:pt x="918558" y="1411393"/>
                    <a:pt x="947704" y="1433678"/>
                    <a:pt x="974854" y="1456476"/>
                  </a:cubicBezTo>
                  <a:cubicBezTo>
                    <a:pt x="1007023" y="1482237"/>
                    <a:pt x="1037710" y="1510510"/>
                    <a:pt x="1068911" y="1540777"/>
                  </a:cubicBezTo>
                  <a:cubicBezTo>
                    <a:pt x="1086023" y="1557649"/>
                    <a:pt x="1101653" y="1577030"/>
                    <a:pt x="1117798" y="1598407"/>
                  </a:cubicBezTo>
                  <a:cubicBezTo>
                    <a:pt x="1138507" y="1629249"/>
                    <a:pt x="1158702" y="1658094"/>
                    <a:pt x="1180893" y="1686426"/>
                  </a:cubicBezTo>
                  <a:cubicBezTo>
                    <a:pt x="1209131" y="1721711"/>
                    <a:pt x="1241812" y="1749468"/>
                    <a:pt x="1277973" y="1774202"/>
                  </a:cubicBezTo>
                  <a:cubicBezTo>
                    <a:pt x="1296052" y="1786571"/>
                    <a:pt x="1315101" y="1794432"/>
                    <a:pt x="1334149" y="1802294"/>
                  </a:cubicBezTo>
                  <a:cubicBezTo>
                    <a:pt x="1350687" y="1808674"/>
                    <a:pt x="1366710" y="1813061"/>
                    <a:pt x="1383249" y="1819441"/>
                  </a:cubicBezTo>
                  <a:cubicBezTo>
                    <a:pt x="1406803" y="1828270"/>
                    <a:pt x="1430808" y="1830599"/>
                    <a:pt x="1455328" y="1834924"/>
                  </a:cubicBezTo>
                  <a:cubicBezTo>
                    <a:pt x="1496840" y="1839129"/>
                    <a:pt x="1537840" y="1841338"/>
                    <a:pt x="1579805" y="1839043"/>
                  </a:cubicBezTo>
                  <a:cubicBezTo>
                    <a:pt x="1611281" y="1837321"/>
                    <a:pt x="1639791" y="1840618"/>
                    <a:pt x="1668818" y="1845911"/>
                  </a:cubicBezTo>
                  <a:cubicBezTo>
                    <a:pt x="1682333" y="1848814"/>
                    <a:pt x="1697329" y="1849208"/>
                    <a:pt x="1712326" y="1849602"/>
                  </a:cubicBezTo>
                  <a:cubicBezTo>
                    <a:pt x="1746310" y="1849362"/>
                    <a:pt x="1779840" y="1855622"/>
                    <a:pt x="1812856" y="1859887"/>
                  </a:cubicBezTo>
                  <a:cubicBezTo>
                    <a:pt x="1817361" y="1860855"/>
                    <a:pt x="1821865" y="1861823"/>
                    <a:pt x="1826372" y="1862791"/>
                  </a:cubicBezTo>
                  <a:cubicBezTo>
                    <a:pt x="1851919" y="1871107"/>
                    <a:pt x="1877468" y="1879422"/>
                    <a:pt x="1898569" y="1895266"/>
                  </a:cubicBezTo>
                  <a:cubicBezTo>
                    <a:pt x="1901080" y="1896747"/>
                    <a:pt x="1906099" y="1899712"/>
                    <a:pt x="1908607" y="1901193"/>
                  </a:cubicBezTo>
                  <a:cubicBezTo>
                    <a:pt x="1929652" y="1908541"/>
                    <a:pt x="1948245" y="1922904"/>
                    <a:pt x="1965811" y="1933275"/>
                  </a:cubicBezTo>
                  <a:cubicBezTo>
                    <a:pt x="1980868" y="1942165"/>
                    <a:pt x="1994956" y="1955561"/>
                    <a:pt x="2010526" y="1966445"/>
                  </a:cubicBezTo>
                  <a:cubicBezTo>
                    <a:pt x="2029635" y="1982804"/>
                    <a:pt x="2048743" y="1999161"/>
                    <a:pt x="2066369" y="2018030"/>
                  </a:cubicBezTo>
                  <a:cubicBezTo>
                    <a:pt x="2089526" y="2041856"/>
                    <a:pt x="2112172" y="2063687"/>
                    <a:pt x="2138294" y="2082495"/>
                  </a:cubicBezTo>
                  <a:cubicBezTo>
                    <a:pt x="2163902" y="2099308"/>
                    <a:pt x="2186032" y="2119142"/>
                    <a:pt x="2212608" y="2131450"/>
                  </a:cubicBezTo>
                  <a:cubicBezTo>
                    <a:pt x="2226184" y="2142848"/>
                    <a:pt x="2244717" y="2148715"/>
                    <a:pt x="2261769" y="2157092"/>
                  </a:cubicBezTo>
                  <a:cubicBezTo>
                    <a:pt x="2264278" y="2158573"/>
                    <a:pt x="2268784" y="2159541"/>
                    <a:pt x="2271807" y="2163018"/>
                  </a:cubicBezTo>
                  <a:cubicBezTo>
                    <a:pt x="2282359" y="2170939"/>
                    <a:pt x="2293878" y="2174358"/>
                    <a:pt x="2306879" y="2175265"/>
                  </a:cubicBezTo>
                  <a:cubicBezTo>
                    <a:pt x="2313380" y="2175719"/>
                    <a:pt x="2322389" y="2177655"/>
                    <a:pt x="2329405" y="2180104"/>
                  </a:cubicBezTo>
                  <a:cubicBezTo>
                    <a:pt x="2360485" y="2193379"/>
                    <a:pt x="2392987" y="2195649"/>
                    <a:pt x="2425490" y="2197918"/>
                  </a:cubicBezTo>
                  <a:cubicBezTo>
                    <a:pt x="2438491" y="2198825"/>
                    <a:pt x="2450977" y="2197737"/>
                    <a:pt x="2463979" y="2198646"/>
                  </a:cubicBezTo>
                  <a:cubicBezTo>
                    <a:pt x="2495454" y="2196923"/>
                    <a:pt x="2528470" y="2201188"/>
                    <a:pt x="2558977" y="2203971"/>
                  </a:cubicBezTo>
                  <a:cubicBezTo>
                    <a:pt x="2576483" y="2205847"/>
                    <a:pt x="2594503" y="2209718"/>
                    <a:pt x="2614005" y="2211080"/>
                  </a:cubicBezTo>
                  <a:cubicBezTo>
                    <a:pt x="2618509" y="2212047"/>
                    <a:pt x="2620504" y="2211533"/>
                    <a:pt x="2625011" y="2212501"/>
                  </a:cubicBezTo>
                  <a:cubicBezTo>
                    <a:pt x="2641549" y="2218882"/>
                    <a:pt x="2661050" y="2220244"/>
                    <a:pt x="2678042" y="2220124"/>
                  </a:cubicBezTo>
                  <a:cubicBezTo>
                    <a:pt x="2695034" y="2220004"/>
                    <a:pt x="2712540" y="2221880"/>
                    <a:pt x="2730046" y="2223754"/>
                  </a:cubicBezTo>
                  <a:cubicBezTo>
                    <a:pt x="2745556" y="2226144"/>
                    <a:pt x="2762549" y="2226024"/>
                    <a:pt x="2778573" y="2230409"/>
                  </a:cubicBezTo>
                  <a:cubicBezTo>
                    <a:pt x="2780568" y="2229895"/>
                    <a:pt x="2780568" y="2229895"/>
                    <a:pt x="2782564" y="2229381"/>
                  </a:cubicBezTo>
                  <a:cubicBezTo>
                    <a:pt x="2782049" y="2227387"/>
                    <a:pt x="2779540" y="2225903"/>
                    <a:pt x="2779026" y="2223909"/>
                  </a:cubicBezTo>
                  <a:cubicBezTo>
                    <a:pt x="2760434" y="2209547"/>
                    <a:pt x="2741385" y="2201683"/>
                    <a:pt x="2718859" y="2196844"/>
                  </a:cubicBezTo>
                  <a:cubicBezTo>
                    <a:pt x="2703350" y="2194455"/>
                    <a:pt x="2689322" y="2189557"/>
                    <a:pt x="2675292" y="2184657"/>
                  </a:cubicBezTo>
                  <a:cubicBezTo>
                    <a:pt x="2661264" y="2179760"/>
                    <a:pt x="2647234" y="2174861"/>
                    <a:pt x="2630242" y="2174980"/>
                  </a:cubicBezTo>
                  <a:cubicBezTo>
                    <a:pt x="2628248" y="2175494"/>
                    <a:pt x="2623741" y="2174526"/>
                    <a:pt x="2621233" y="2173045"/>
                  </a:cubicBezTo>
                  <a:cubicBezTo>
                    <a:pt x="2588671" y="2162278"/>
                    <a:pt x="2553658" y="2158528"/>
                    <a:pt x="2519159" y="2156772"/>
                  </a:cubicBezTo>
                  <a:cubicBezTo>
                    <a:pt x="2495153" y="2154443"/>
                    <a:pt x="2470633" y="2150118"/>
                    <a:pt x="2448622" y="2147275"/>
                  </a:cubicBezTo>
                  <a:cubicBezTo>
                    <a:pt x="2442122" y="2146822"/>
                    <a:pt x="2437103" y="2143858"/>
                    <a:pt x="2432598" y="2142890"/>
                  </a:cubicBezTo>
                  <a:cubicBezTo>
                    <a:pt x="2416059" y="2136510"/>
                    <a:pt x="2400036" y="2132125"/>
                    <a:pt x="2383498" y="2125744"/>
                  </a:cubicBezTo>
                  <a:cubicBezTo>
                    <a:pt x="2371464" y="2120332"/>
                    <a:pt x="2359432" y="2114919"/>
                    <a:pt x="2346884" y="2107510"/>
                  </a:cubicBezTo>
                  <a:cubicBezTo>
                    <a:pt x="2336846" y="2101584"/>
                    <a:pt x="2326807" y="2095657"/>
                    <a:pt x="2316771" y="2089730"/>
                  </a:cubicBezTo>
                  <a:cubicBezTo>
                    <a:pt x="2291163" y="2072919"/>
                    <a:pt x="2269031" y="2053083"/>
                    <a:pt x="2246901" y="2033248"/>
                  </a:cubicBezTo>
                  <a:cubicBezTo>
                    <a:pt x="2235835" y="2023331"/>
                    <a:pt x="2227278" y="2014895"/>
                    <a:pt x="2216214" y="2004975"/>
                  </a:cubicBezTo>
                  <a:cubicBezTo>
                    <a:pt x="2191574" y="1983659"/>
                    <a:pt x="2166419" y="1960347"/>
                    <a:pt x="2140296" y="1941540"/>
                  </a:cubicBezTo>
                  <a:cubicBezTo>
                    <a:pt x="2113661" y="1920736"/>
                    <a:pt x="2085543" y="1902442"/>
                    <a:pt x="2057426" y="1884149"/>
                  </a:cubicBezTo>
                  <a:cubicBezTo>
                    <a:pt x="2035354" y="1872810"/>
                    <a:pt x="2014252" y="1856966"/>
                    <a:pt x="1991213" y="1850131"/>
                  </a:cubicBezTo>
                  <a:cubicBezTo>
                    <a:pt x="1986708" y="1849163"/>
                    <a:pt x="1984198" y="1847681"/>
                    <a:pt x="1981176" y="1844205"/>
                  </a:cubicBezTo>
                  <a:cubicBezTo>
                    <a:pt x="1968114" y="1834800"/>
                    <a:pt x="1951577" y="1828420"/>
                    <a:pt x="1937548" y="1823521"/>
                  </a:cubicBezTo>
                  <a:cubicBezTo>
                    <a:pt x="1918500" y="1815660"/>
                    <a:pt x="1899966" y="1809793"/>
                    <a:pt x="1883881" y="1796911"/>
                  </a:cubicBezTo>
                  <a:cubicBezTo>
                    <a:pt x="1878863" y="1793949"/>
                    <a:pt x="1871848" y="1791499"/>
                    <a:pt x="1864835" y="1789049"/>
                  </a:cubicBezTo>
                  <a:cubicBezTo>
                    <a:pt x="1838773" y="1778738"/>
                    <a:pt x="1813224" y="1770422"/>
                    <a:pt x="1787161" y="1760111"/>
                  </a:cubicBezTo>
                  <a:cubicBezTo>
                    <a:pt x="1773133" y="1755212"/>
                    <a:pt x="1758590" y="1748317"/>
                    <a:pt x="1743594" y="1747923"/>
                  </a:cubicBezTo>
                  <a:cubicBezTo>
                    <a:pt x="1737093" y="1747469"/>
                    <a:pt x="1732075" y="1744507"/>
                    <a:pt x="1727569" y="1743539"/>
                  </a:cubicBezTo>
                  <a:cubicBezTo>
                    <a:pt x="1706527" y="1736191"/>
                    <a:pt x="1687992" y="1730324"/>
                    <a:pt x="1666950" y="1722975"/>
                  </a:cubicBezTo>
                  <a:cubicBezTo>
                    <a:pt x="1657426" y="1719044"/>
                    <a:pt x="1647902" y="1715113"/>
                    <a:pt x="1637410" y="1715686"/>
                  </a:cubicBezTo>
                  <a:cubicBezTo>
                    <a:pt x="1630909" y="1715234"/>
                    <a:pt x="1625891" y="1712269"/>
                    <a:pt x="1621387" y="1711301"/>
                  </a:cubicBezTo>
                  <a:cubicBezTo>
                    <a:pt x="1602852" y="1705435"/>
                    <a:pt x="1583805" y="1697573"/>
                    <a:pt x="1565271" y="1691706"/>
                  </a:cubicBezTo>
                  <a:cubicBezTo>
                    <a:pt x="1516684" y="1676557"/>
                    <a:pt x="1476019" y="1650854"/>
                    <a:pt x="1434327" y="1621161"/>
                  </a:cubicBezTo>
                  <a:cubicBezTo>
                    <a:pt x="1392121" y="1589473"/>
                    <a:pt x="1354873" y="1552251"/>
                    <a:pt x="1320588" y="1510011"/>
                  </a:cubicBezTo>
                  <a:cubicBezTo>
                    <a:pt x="1303930" y="1486640"/>
                    <a:pt x="1289267" y="1462753"/>
                    <a:pt x="1277568" y="1433846"/>
                  </a:cubicBezTo>
                  <a:cubicBezTo>
                    <a:pt x="1269407" y="1410414"/>
                    <a:pt x="1257252" y="1388010"/>
                    <a:pt x="1250572" y="1362067"/>
                  </a:cubicBezTo>
                  <a:cubicBezTo>
                    <a:pt x="1236243" y="1314689"/>
                    <a:pt x="1221915" y="1267309"/>
                    <a:pt x="1209068" y="1217421"/>
                  </a:cubicBezTo>
                  <a:cubicBezTo>
                    <a:pt x="1197248" y="1171524"/>
                    <a:pt x="1186910" y="1123117"/>
                    <a:pt x="1177087" y="1076706"/>
                  </a:cubicBezTo>
                  <a:cubicBezTo>
                    <a:pt x="1170346" y="1042268"/>
                    <a:pt x="1164120" y="1009826"/>
                    <a:pt x="1159375" y="974873"/>
                  </a:cubicBezTo>
                  <a:cubicBezTo>
                    <a:pt x="1150459" y="915461"/>
                    <a:pt x="1148042" y="856503"/>
                    <a:pt x="1149103" y="794521"/>
                  </a:cubicBezTo>
                  <a:cubicBezTo>
                    <a:pt x="1150859" y="760024"/>
                    <a:pt x="1154610" y="725012"/>
                    <a:pt x="1164863" y="690453"/>
                  </a:cubicBezTo>
                  <a:cubicBezTo>
                    <a:pt x="1171182" y="665419"/>
                    <a:pt x="1177502" y="640385"/>
                    <a:pt x="1185820" y="614836"/>
                  </a:cubicBezTo>
                  <a:cubicBezTo>
                    <a:pt x="1190145" y="590315"/>
                    <a:pt x="1198974" y="566763"/>
                    <a:pt x="1205808" y="543725"/>
                  </a:cubicBezTo>
                  <a:cubicBezTo>
                    <a:pt x="1208258" y="536710"/>
                    <a:pt x="1210193" y="527699"/>
                    <a:pt x="1212642" y="520686"/>
                  </a:cubicBezTo>
                  <a:cubicBezTo>
                    <a:pt x="1213097" y="514186"/>
                    <a:pt x="1214065" y="509680"/>
                    <a:pt x="1216513" y="502666"/>
                  </a:cubicBezTo>
                  <a:cubicBezTo>
                    <a:pt x="1234567" y="440565"/>
                    <a:pt x="1246121" y="378008"/>
                    <a:pt x="1253683" y="316480"/>
                  </a:cubicBezTo>
                  <a:cubicBezTo>
                    <a:pt x="1260277" y="259458"/>
                    <a:pt x="1264877" y="202948"/>
                    <a:pt x="1269474" y="146440"/>
                  </a:cubicBezTo>
                  <a:lnTo>
                    <a:pt x="1282693" y="0"/>
                  </a:lnTo>
                  <a:lnTo>
                    <a:pt x="1289464" y="0"/>
                  </a:lnTo>
                  <a:lnTo>
                    <a:pt x="1281661" y="102872"/>
                  </a:lnTo>
                  <a:cubicBezTo>
                    <a:pt x="1280934" y="141361"/>
                    <a:pt x="1275701" y="178883"/>
                    <a:pt x="1272979" y="217886"/>
                  </a:cubicBezTo>
                  <a:cubicBezTo>
                    <a:pt x="1270709" y="250388"/>
                    <a:pt x="1266958" y="285400"/>
                    <a:pt x="1262693" y="318416"/>
                  </a:cubicBezTo>
                  <a:cubicBezTo>
                    <a:pt x="1257459" y="355938"/>
                    <a:pt x="1250232" y="393973"/>
                    <a:pt x="1243003" y="432008"/>
                  </a:cubicBezTo>
                  <a:cubicBezTo>
                    <a:pt x="1238678" y="456529"/>
                    <a:pt x="1229849" y="480081"/>
                    <a:pt x="1225524" y="504602"/>
                  </a:cubicBezTo>
                  <a:cubicBezTo>
                    <a:pt x="1225070" y="511102"/>
                    <a:pt x="1220624" y="518630"/>
                    <a:pt x="1220171" y="525130"/>
                  </a:cubicBezTo>
                  <a:cubicBezTo>
                    <a:pt x="1217722" y="532146"/>
                    <a:pt x="1215272" y="539161"/>
                    <a:pt x="1214818" y="545660"/>
                  </a:cubicBezTo>
                  <a:cubicBezTo>
                    <a:pt x="1211975" y="567672"/>
                    <a:pt x="1202631" y="589228"/>
                    <a:pt x="1195283" y="610270"/>
                  </a:cubicBezTo>
                  <a:cubicBezTo>
                    <a:pt x="1191351" y="619795"/>
                    <a:pt x="1187935" y="631315"/>
                    <a:pt x="1185999" y="640324"/>
                  </a:cubicBezTo>
                  <a:cubicBezTo>
                    <a:pt x="1185032" y="644829"/>
                    <a:pt x="1184064" y="649335"/>
                    <a:pt x="1183097" y="653839"/>
                  </a:cubicBezTo>
                  <a:cubicBezTo>
                    <a:pt x="1173752" y="675397"/>
                    <a:pt x="1171424" y="699403"/>
                    <a:pt x="1166585" y="721928"/>
                  </a:cubicBezTo>
                  <a:cubicBezTo>
                    <a:pt x="1160776" y="748958"/>
                    <a:pt x="1159476" y="776956"/>
                    <a:pt x="1158175" y="804953"/>
                  </a:cubicBezTo>
                  <a:cubicBezTo>
                    <a:pt x="1157627" y="868931"/>
                    <a:pt x="1162551" y="929369"/>
                    <a:pt x="1173977" y="990264"/>
                  </a:cubicBezTo>
                  <a:cubicBezTo>
                    <a:pt x="1180718" y="1024702"/>
                    <a:pt x="1184948" y="1057658"/>
                    <a:pt x="1191689" y="1092097"/>
                  </a:cubicBezTo>
                  <a:cubicBezTo>
                    <a:pt x="1199458" y="1130525"/>
                    <a:pt x="1207226" y="1168955"/>
                    <a:pt x="1217504" y="1208865"/>
                  </a:cubicBezTo>
                  <a:cubicBezTo>
                    <a:pt x="1225726" y="1240794"/>
                    <a:pt x="1233948" y="1272722"/>
                    <a:pt x="1243652" y="1302142"/>
                  </a:cubicBezTo>
                  <a:cubicBezTo>
                    <a:pt x="1248276" y="1320101"/>
                    <a:pt x="1255411" y="1339543"/>
                    <a:pt x="1260036" y="1357503"/>
                  </a:cubicBezTo>
                  <a:cubicBezTo>
                    <a:pt x="1269739" y="1386922"/>
                    <a:pt x="1281439" y="1415827"/>
                    <a:pt x="1293138" y="1444732"/>
                  </a:cubicBezTo>
                  <a:cubicBezTo>
                    <a:pt x="1304325" y="1471641"/>
                    <a:pt x="1318473" y="1493534"/>
                    <a:pt x="1336614" y="1514396"/>
                  </a:cubicBezTo>
                  <a:cubicBezTo>
                    <a:pt x="1355267" y="1537254"/>
                    <a:pt x="1373921" y="1560113"/>
                    <a:pt x="1398047" y="1579435"/>
                  </a:cubicBezTo>
                  <a:cubicBezTo>
                    <a:pt x="1422687" y="1600752"/>
                    <a:pt x="1449323" y="1621555"/>
                    <a:pt x="1476926" y="1637853"/>
                  </a:cubicBezTo>
                  <a:cubicBezTo>
                    <a:pt x="1495521" y="1652216"/>
                    <a:pt x="1516564" y="1659564"/>
                    <a:pt x="1538121" y="1668908"/>
                  </a:cubicBezTo>
                  <a:cubicBezTo>
                    <a:pt x="1578211" y="1684119"/>
                    <a:pt x="1617789" y="1697333"/>
                    <a:pt x="1659874" y="1712029"/>
                  </a:cubicBezTo>
                  <a:cubicBezTo>
                    <a:pt x="1664895" y="1714994"/>
                    <a:pt x="1671395" y="1715448"/>
                    <a:pt x="1675899" y="1716415"/>
                  </a:cubicBezTo>
                  <a:cubicBezTo>
                    <a:pt x="1688901" y="1717322"/>
                    <a:pt x="1700420" y="1720740"/>
                    <a:pt x="1711940" y="1724157"/>
                  </a:cubicBezTo>
                  <a:cubicBezTo>
                    <a:pt x="1791093" y="1750586"/>
                    <a:pt x="1863747" y="1776563"/>
                    <a:pt x="1934918" y="1805047"/>
                  </a:cubicBezTo>
                  <a:cubicBezTo>
                    <a:pt x="1948947" y="1809947"/>
                    <a:pt x="1960981" y="1815360"/>
                    <a:pt x="1974041" y="1824763"/>
                  </a:cubicBezTo>
                  <a:cubicBezTo>
                    <a:pt x="1979574" y="1829722"/>
                    <a:pt x="1988583" y="1831658"/>
                    <a:pt x="1995598" y="1834106"/>
                  </a:cubicBezTo>
                  <a:cubicBezTo>
                    <a:pt x="2012136" y="1840487"/>
                    <a:pt x="2029188" y="1848862"/>
                    <a:pt x="2044244" y="1857753"/>
                  </a:cubicBezTo>
                  <a:cubicBezTo>
                    <a:pt x="2056792" y="1865162"/>
                    <a:pt x="2069339" y="1872569"/>
                    <a:pt x="2081886" y="1879977"/>
                  </a:cubicBezTo>
                  <a:cubicBezTo>
                    <a:pt x="2119528" y="1902203"/>
                    <a:pt x="2154206" y="1929446"/>
                    <a:pt x="2189398" y="1958686"/>
                  </a:cubicBezTo>
                  <a:cubicBezTo>
                    <a:pt x="2208506" y="1975044"/>
                    <a:pt x="2228128" y="1993398"/>
                    <a:pt x="2249743" y="2011237"/>
                  </a:cubicBezTo>
                  <a:cubicBezTo>
                    <a:pt x="2268852" y="2027595"/>
                    <a:pt x="2285963" y="2044468"/>
                    <a:pt x="2304557" y="2058830"/>
                  </a:cubicBezTo>
                  <a:cubicBezTo>
                    <a:pt x="2318132" y="2070229"/>
                    <a:pt x="2333703" y="2081115"/>
                    <a:pt x="2350242" y="2087495"/>
                  </a:cubicBezTo>
                  <a:cubicBezTo>
                    <a:pt x="2352750" y="2088977"/>
                    <a:pt x="2357255" y="2089944"/>
                    <a:pt x="2360279" y="2093422"/>
                  </a:cubicBezTo>
                  <a:cubicBezTo>
                    <a:pt x="2383891" y="2110747"/>
                    <a:pt x="2410921" y="2116555"/>
                    <a:pt x="2436984" y="2126866"/>
                  </a:cubicBezTo>
                  <a:cubicBezTo>
                    <a:pt x="2442002" y="2129829"/>
                    <a:pt x="2448503" y="2130283"/>
                    <a:pt x="2453008" y="2131251"/>
                  </a:cubicBezTo>
                  <a:cubicBezTo>
                    <a:pt x="2488533" y="2136997"/>
                    <a:pt x="2523546" y="2140749"/>
                    <a:pt x="2558557" y="2144500"/>
                  </a:cubicBezTo>
                  <a:cubicBezTo>
                    <a:pt x="2578572" y="2147857"/>
                    <a:pt x="2598074" y="2149217"/>
                    <a:pt x="2618603" y="2154571"/>
                  </a:cubicBezTo>
                  <a:cubicBezTo>
                    <a:pt x="2623623" y="2157534"/>
                    <a:pt x="2630122" y="2157988"/>
                    <a:pt x="2634628" y="2158956"/>
                  </a:cubicBezTo>
                  <a:cubicBezTo>
                    <a:pt x="2637138" y="2160437"/>
                    <a:pt x="2641128" y="2159410"/>
                    <a:pt x="2643123" y="2158896"/>
                  </a:cubicBezTo>
                  <a:cubicBezTo>
                    <a:pt x="2684696" y="2171597"/>
                    <a:pt x="2728718" y="2177283"/>
                    <a:pt x="2769836" y="2196486"/>
                  </a:cubicBezTo>
                  <a:cubicBezTo>
                    <a:pt x="2774855" y="2199448"/>
                    <a:pt x="2781870" y="2201897"/>
                    <a:pt x="2787403" y="2206857"/>
                  </a:cubicBezTo>
                  <a:cubicBezTo>
                    <a:pt x="2792421" y="2209819"/>
                    <a:pt x="2794930" y="2211300"/>
                    <a:pt x="2799950" y="2214265"/>
                  </a:cubicBezTo>
                  <a:cubicBezTo>
                    <a:pt x="2840555" y="2231470"/>
                    <a:pt x="2875233" y="2258715"/>
                    <a:pt x="2910425" y="2287953"/>
                  </a:cubicBezTo>
                  <a:cubicBezTo>
                    <a:pt x="2939571" y="2310239"/>
                    <a:pt x="2963756" y="2338056"/>
                    <a:pt x="2988457" y="2367868"/>
                  </a:cubicBezTo>
                  <a:cubicBezTo>
                    <a:pt x="3021714" y="2406117"/>
                    <a:pt x="3049496" y="2447904"/>
                    <a:pt x="3077280" y="2489691"/>
                  </a:cubicBezTo>
                  <a:cubicBezTo>
                    <a:pt x="3094453" y="2515059"/>
                    <a:pt x="3109116" y="2538945"/>
                    <a:pt x="3125774" y="2562317"/>
                  </a:cubicBezTo>
                  <a:cubicBezTo>
                    <a:pt x="3132334" y="2571268"/>
                    <a:pt x="3141405" y="2581699"/>
                    <a:pt x="3142491" y="2594186"/>
                  </a:cubicBezTo>
                  <a:cubicBezTo>
                    <a:pt x="3135478" y="2591737"/>
                    <a:pt x="3128463" y="2589287"/>
                    <a:pt x="3121449" y="2586838"/>
                  </a:cubicBezTo>
                  <a:cubicBezTo>
                    <a:pt x="3120936" y="2584842"/>
                    <a:pt x="3120936" y="2584842"/>
                    <a:pt x="3120421" y="2582846"/>
                  </a:cubicBezTo>
                  <a:cubicBezTo>
                    <a:pt x="3091155" y="2543569"/>
                    <a:pt x="3065882" y="2503265"/>
                    <a:pt x="3038098" y="2461479"/>
                  </a:cubicBezTo>
                  <a:cubicBezTo>
                    <a:pt x="3014366" y="2427160"/>
                    <a:pt x="2991146" y="2394840"/>
                    <a:pt x="2964451" y="2365539"/>
                  </a:cubicBezTo>
                  <a:cubicBezTo>
                    <a:pt x="2937755" y="2336240"/>
                    <a:pt x="2907068" y="2307969"/>
                    <a:pt x="2875414" y="2284203"/>
                  </a:cubicBezTo>
                  <a:cubicBezTo>
                    <a:pt x="2862352" y="2274799"/>
                    <a:pt x="2847295" y="2265909"/>
                    <a:pt x="2832752" y="2259015"/>
                  </a:cubicBezTo>
                  <a:cubicBezTo>
                    <a:pt x="2818210" y="2252121"/>
                    <a:pt x="2801672" y="2245740"/>
                    <a:pt x="2783652" y="2241868"/>
                  </a:cubicBezTo>
                  <a:cubicBezTo>
                    <a:pt x="2763123" y="2236515"/>
                    <a:pt x="2741111" y="2233671"/>
                    <a:pt x="2717619" y="2233339"/>
                  </a:cubicBezTo>
                  <a:cubicBezTo>
                    <a:pt x="2689622" y="2232037"/>
                    <a:pt x="2659114" y="2229253"/>
                    <a:pt x="2631116" y="2227951"/>
                  </a:cubicBezTo>
                  <a:cubicBezTo>
                    <a:pt x="2626611" y="2226984"/>
                    <a:pt x="2622621" y="2228012"/>
                    <a:pt x="2620111" y="2226531"/>
                  </a:cubicBezTo>
                  <a:cubicBezTo>
                    <a:pt x="2592568" y="2218728"/>
                    <a:pt x="2562061" y="2215946"/>
                    <a:pt x="2531554" y="2213162"/>
                  </a:cubicBezTo>
                  <a:cubicBezTo>
                    <a:pt x="2503043" y="2209865"/>
                    <a:pt x="2473049" y="2209077"/>
                    <a:pt x="2443569" y="2210284"/>
                  </a:cubicBezTo>
                  <a:cubicBezTo>
                    <a:pt x="2416086" y="2210979"/>
                    <a:pt x="2387574" y="2207681"/>
                    <a:pt x="2359064" y="2204384"/>
                  </a:cubicBezTo>
                  <a:cubicBezTo>
                    <a:pt x="2354558" y="2203417"/>
                    <a:pt x="2352048" y="2201934"/>
                    <a:pt x="2347544" y="2200966"/>
                  </a:cubicBezTo>
                  <a:cubicBezTo>
                    <a:pt x="2319487" y="2191170"/>
                    <a:pt x="2289433" y="2181885"/>
                    <a:pt x="2260862" y="2170091"/>
                  </a:cubicBezTo>
                  <a:cubicBezTo>
                    <a:pt x="2246834" y="2165194"/>
                    <a:pt x="2234800" y="2159781"/>
                    <a:pt x="2223734" y="2149864"/>
                  </a:cubicBezTo>
                  <a:cubicBezTo>
                    <a:pt x="2220711" y="2146386"/>
                    <a:pt x="2216206" y="2145418"/>
                    <a:pt x="2213696" y="2143936"/>
                  </a:cubicBezTo>
                  <a:cubicBezTo>
                    <a:pt x="2197158" y="2137555"/>
                    <a:pt x="2183584" y="2126157"/>
                    <a:pt x="2166016" y="2115785"/>
                  </a:cubicBezTo>
                  <a:cubicBezTo>
                    <a:pt x="2150961" y="2106895"/>
                    <a:pt x="2137385" y="2095496"/>
                    <a:pt x="2122330" y="2086606"/>
                  </a:cubicBezTo>
                  <a:cubicBezTo>
                    <a:pt x="2116797" y="2081647"/>
                    <a:pt x="2109269" y="2077202"/>
                    <a:pt x="2103736" y="2072243"/>
                  </a:cubicBezTo>
                  <a:cubicBezTo>
                    <a:pt x="2084628" y="2055885"/>
                    <a:pt x="2067002" y="2037018"/>
                    <a:pt x="2049376" y="2018150"/>
                  </a:cubicBezTo>
                  <a:cubicBezTo>
                    <a:pt x="2020684" y="1989365"/>
                    <a:pt x="1991539" y="1967080"/>
                    <a:pt x="1959885" y="1943313"/>
                  </a:cubicBezTo>
                  <a:cubicBezTo>
                    <a:pt x="1938328" y="1933970"/>
                    <a:pt x="1921729" y="1919094"/>
                    <a:pt x="1898177" y="1910263"/>
                  </a:cubicBezTo>
                  <a:cubicBezTo>
                    <a:pt x="1893672" y="1909295"/>
                    <a:pt x="1888652" y="1906333"/>
                    <a:pt x="1886143" y="1904850"/>
                  </a:cubicBezTo>
                  <a:cubicBezTo>
                    <a:pt x="1868064" y="1892483"/>
                    <a:pt x="1849529" y="1886616"/>
                    <a:pt x="1828486" y="1879268"/>
                  </a:cubicBezTo>
                  <a:cubicBezTo>
                    <a:pt x="1816967" y="1875852"/>
                    <a:pt x="1804935" y="1870439"/>
                    <a:pt x="1792446" y="1871527"/>
                  </a:cubicBezTo>
                  <a:cubicBezTo>
                    <a:pt x="1760912" y="1864752"/>
                    <a:pt x="1726415" y="1862996"/>
                    <a:pt x="1691916" y="1861240"/>
                  </a:cubicBezTo>
                  <a:cubicBezTo>
                    <a:pt x="1674924" y="1861361"/>
                    <a:pt x="1656905" y="1857490"/>
                    <a:pt x="1641393" y="1855101"/>
                  </a:cubicBezTo>
                  <a:cubicBezTo>
                    <a:pt x="1619382" y="1852257"/>
                    <a:pt x="1597885" y="1851409"/>
                    <a:pt x="1574907" y="1853071"/>
                  </a:cubicBezTo>
                  <a:cubicBezTo>
                    <a:pt x="1543432" y="1854793"/>
                    <a:pt x="1509962" y="1857028"/>
                    <a:pt x="1478942" y="1852251"/>
                  </a:cubicBezTo>
                  <a:cubicBezTo>
                    <a:pt x="1456931" y="1849406"/>
                    <a:pt x="1432924" y="1847078"/>
                    <a:pt x="1410913" y="1844234"/>
                  </a:cubicBezTo>
                  <a:cubicBezTo>
                    <a:pt x="1406407" y="1843266"/>
                    <a:pt x="1401903" y="1842298"/>
                    <a:pt x="1397397" y="1841331"/>
                  </a:cubicBezTo>
                  <a:cubicBezTo>
                    <a:pt x="1369340" y="1831533"/>
                    <a:pt x="1343793" y="1823217"/>
                    <a:pt x="1315735" y="1813419"/>
                  </a:cubicBezTo>
                  <a:cubicBezTo>
                    <a:pt x="1289673" y="1803108"/>
                    <a:pt x="1266574" y="1787778"/>
                    <a:pt x="1243475" y="1772447"/>
                  </a:cubicBezTo>
                  <a:cubicBezTo>
                    <a:pt x="1199273" y="1741272"/>
                    <a:pt x="1162994" y="1699546"/>
                    <a:pt x="1131158" y="1650291"/>
                  </a:cubicBezTo>
                  <a:cubicBezTo>
                    <a:pt x="1121061" y="1635869"/>
                    <a:pt x="1110450" y="1619450"/>
                    <a:pt x="1100351" y="1605029"/>
                  </a:cubicBezTo>
                  <a:cubicBezTo>
                    <a:pt x="1079642" y="1574186"/>
                    <a:pt x="1054488" y="1550875"/>
                    <a:pt x="1028820" y="1525566"/>
                  </a:cubicBezTo>
                  <a:cubicBezTo>
                    <a:pt x="1008685" y="1505218"/>
                    <a:pt x="987068" y="1487377"/>
                    <a:pt x="965450" y="1469537"/>
                  </a:cubicBezTo>
                  <a:cubicBezTo>
                    <a:pt x="933282" y="1443776"/>
                    <a:pt x="903109" y="1417500"/>
                    <a:pt x="873904" y="1386720"/>
                  </a:cubicBezTo>
                  <a:cubicBezTo>
                    <a:pt x="848235" y="1361411"/>
                    <a:pt x="822567" y="1336103"/>
                    <a:pt x="796385" y="1308799"/>
                  </a:cubicBezTo>
                  <a:cubicBezTo>
                    <a:pt x="778245" y="1287937"/>
                    <a:pt x="760105" y="1267072"/>
                    <a:pt x="741965" y="1246209"/>
                  </a:cubicBezTo>
                  <a:cubicBezTo>
                    <a:pt x="713213" y="1208928"/>
                    <a:pt x="693925" y="1167083"/>
                    <a:pt x="682561" y="1114685"/>
                  </a:cubicBezTo>
                  <a:cubicBezTo>
                    <a:pt x="674792" y="1076255"/>
                    <a:pt x="669020" y="1037313"/>
                    <a:pt x="665756" y="999850"/>
                  </a:cubicBezTo>
                  <a:cubicBezTo>
                    <a:pt x="661979" y="960393"/>
                    <a:pt x="657687" y="918942"/>
                    <a:pt x="657901" y="878457"/>
                  </a:cubicBezTo>
                  <a:cubicBezTo>
                    <a:pt x="659023" y="824971"/>
                    <a:pt x="659631" y="769490"/>
                    <a:pt x="669249" y="715945"/>
                  </a:cubicBezTo>
                  <a:cubicBezTo>
                    <a:pt x="674087" y="693420"/>
                    <a:pt x="678412" y="668899"/>
                    <a:pt x="683251" y="646375"/>
                  </a:cubicBezTo>
                  <a:cubicBezTo>
                    <a:pt x="689572" y="621341"/>
                    <a:pt x="696406" y="598302"/>
                    <a:pt x="703240" y="575263"/>
                  </a:cubicBezTo>
                  <a:cubicBezTo>
                    <a:pt x="703240" y="575263"/>
                    <a:pt x="704722" y="572754"/>
                    <a:pt x="704722" y="572754"/>
                  </a:cubicBezTo>
                  <a:cubicBezTo>
                    <a:pt x="709500" y="541733"/>
                    <a:pt x="721293" y="513161"/>
                    <a:pt x="731092" y="485103"/>
                  </a:cubicBezTo>
                  <a:cubicBezTo>
                    <a:pt x="749719" y="433493"/>
                    <a:pt x="770342" y="381369"/>
                    <a:pt x="790965" y="329246"/>
                  </a:cubicBezTo>
                  <a:cubicBezTo>
                    <a:pt x="796378" y="317212"/>
                    <a:pt x="799796" y="305693"/>
                    <a:pt x="807203" y="293146"/>
                  </a:cubicBezTo>
                  <a:cubicBezTo>
                    <a:pt x="813130" y="283108"/>
                    <a:pt x="816546" y="271589"/>
                    <a:pt x="821959" y="259555"/>
                  </a:cubicBezTo>
                  <a:cubicBezTo>
                    <a:pt x="828855" y="245013"/>
                    <a:pt x="833240" y="228989"/>
                    <a:pt x="842130" y="213933"/>
                  </a:cubicBezTo>
                  <a:cubicBezTo>
                    <a:pt x="843610" y="211422"/>
                    <a:pt x="845092" y="208913"/>
                    <a:pt x="844578" y="206918"/>
                  </a:cubicBezTo>
                  <a:cubicBezTo>
                    <a:pt x="862041" y="167311"/>
                    <a:pt x="882641" y="129556"/>
                    <a:pt x="904937" y="93226"/>
                  </a:cubicBezTo>
                  <a:close/>
                  <a:moveTo>
                    <a:pt x="244297" y="0"/>
                  </a:moveTo>
                  <a:lnTo>
                    <a:pt x="273786" y="0"/>
                  </a:lnTo>
                  <a:lnTo>
                    <a:pt x="205902" y="73487"/>
                  </a:lnTo>
                  <a:cubicBezTo>
                    <a:pt x="174667" y="109193"/>
                    <a:pt x="152441" y="146835"/>
                    <a:pt x="135750" y="189434"/>
                  </a:cubicBezTo>
                  <a:cubicBezTo>
                    <a:pt x="118089" y="236539"/>
                    <a:pt x="102425" y="283131"/>
                    <a:pt x="91266" y="330690"/>
                  </a:cubicBezTo>
                  <a:cubicBezTo>
                    <a:pt x="79078" y="374258"/>
                    <a:pt x="69401" y="419308"/>
                    <a:pt x="61719" y="463844"/>
                  </a:cubicBezTo>
                  <a:cubicBezTo>
                    <a:pt x="57335" y="479867"/>
                    <a:pt x="55458" y="497373"/>
                    <a:pt x="53070" y="512884"/>
                  </a:cubicBezTo>
                  <a:cubicBezTo>
                    <a:pt x="50286" y="543390"/>
                    <a:pt x="51494" y="572870"/>
                    <a:pt x="58689" y="600808"/>
                  </a:cubicBezTo>
                  <a:cubicBezTo>
                    <a:pt x="61832" y="621278"/>
                    <a:pt x="67485" y="643229"/>
                    <a:pt x="72624" y="663184"/>
                  </a:cubicBezTo>
                  <a:cubicBezTo>
                    <a:pt x="61678" y="670257"/>
                    <a:pt x="62707" y="674247"/>
                    <a:pt x="59742" y="679268"/>
                  </a:cubicBezTo>
                  <a:cubicBezTo>
                    <a:pt x="54723" y="676303"/>
                    <a:pt x="53696" y="672313"/>
                    <a:pt x="52668" y="668322"/>
                  </a:cubicBezTo>
                  <a:cubicBezTo>
                    <a:pt x="47016" y="646372"/>
                    <a:pt x="43357" y="623906"/>
                    <a:pt x="38219" y="603950"/>
                  </a:cubicBezTo>
                  <a:cubicBezTo>
                    <a:pt x="28455" y="566036"/>
                    <a:pt x="28669" y="525550"/>
                    <a:pt x="37380" y="485007"/>
                  </a:cubicBezTo>
                  <a:cubicBezTo>
                    <a:pt x="48417" y="420455"/>
                    <a:pt x="61967" y="357386"/>
                    <a:pt x="79506" y="293289"/>
                  </a:cubicBezTo>
                  <a:cubicBezTo>
                    <a:pt x="89244" y="256734"/>
                    <a:pt x="101492" y="221663"/>
                    <a:pt x="115734" y="186077"/>
                  </a:cubicBezTo>
                  <a:cubicBezTo>
                    <a:pt x="127014" y="155509"/>
                    <a:pt x="143312" y="127907"/>
                    <a:pt x="161606" y="99789"/>
                  </a:cubicBezTo>
                  <a:cubicBezTo>
                    <a:pt x="178931" y="76176"/>
                    <a:pt x="196257" y="52563"/>
                    <a:pt x="216092" y="30433"/>
                  </a:cubicBezTo>
                  <a:close/>
                  <a:moveTo>
                    <a:pt x="194411" y="0"/>
                  </a:moveTo>
                  <a:lnTo>
                    <a:pt x="211953" y="0"/>
                  </a:lnTo>
                  <a:lnTo>
                    <a:pt x="193055" y="23598"/>
                  </a:lnTo>
                  <a:cubicBezTo>
                    <a:pt x="178691" y="42192"/>
                    <a:pt x="166838" y="62268"/>
                    <a:pt x="152989" y="82857"/>
                  </a:cubicBezTo>
                  <a:cubicBezTo>
                    <a:pt x="124325" y="128541"/>
                    <a:pt x="102674" y="176674"/>
                    <a:pt x="83532" y="226288"/>
                  </a:cubicBezTo>
                  <a:cubicBezTo>
                    <a:pt x="65357" y="271398"/>
                    <a:pt x="52203" y="319471"/>
                    <a:pt x="38535" y="365547"/>
                  </a:cubicBezTo>
                  <a:cubicBezTo>
                    <a:pt x="29251" y="395601"/>
                    <a:pt x="22476" y="427135"/>
                    <a:pt x="17185" y="456161"/>
                  </a:cubicBezTo>
                  <a:cubicBezTo>
                    <a:pt x="8987" y="498701"/>
                    <a:pt x="9288" y="541181"/>
                    <a:pt x="21047" y="578583"/>
                  </a:cubicBezTo>
                  <a:cubicBezTo>
                    <a:pt x="26186" y="598538"/>
                    <a:pt x="30811" y="616498"/>
                    <a:pt x="37944" y="635939"/>
                  </a:cubicBezTo>
                  <a:cubicBezTo>
                    <a:pt x="42570" y="653900"/>
                    <a:pt x="48677" y="669350"/>
                    <a:pt x="55298" y="686795"/>
                  </a:cubicBezTo>
                  <a:cubicBezTo>
                    <a:pt x="55812" y="688792"/>
                    <a:pt x="57808" y="688278"/>
                    <a:pt x="60317" y="689759"/>
                  </a:cubicBezTo>
                  <a:lnTo>
                    <a:pt x="62612" y="683184"/>
                  </a:lnTo>
                  <a:lnTo>
                    <a:pt x="66303" y="688218"/>
                  </a:lnTo>
                  <a:cubicBezTo>
                    <a:pt x="70414" y="704181"/>
                    <a:pt x="74526" y="720147"/>
                    <a:pt x="78637" y="736110"/>
                  </a:cubicBezTo>
                  <a:cubicBezTo>
                    <a:pt x="82234" y="750080"/>
                    <a:pt x="85831" y="764047"/>
                    <a:pt x="90909" y="775507"/>
                  </a:cubicBezTo>
                  <a:cubicBezTo>
                    <a:pt x="104150" y="810399"/>
                    <a:pt x="120869" y="842268"/>
                    <a:pt x="139069" y="871627"/>
                  </a:cubicBezTo>
                  <a:cubicBezTo>
                    <a:pt x="159324" y="908969"/>
                    <a:pt x="177584" y="946824"/>
                    <a:pt x="193848" y="985192"/>
                  </a:cubicBezTo>
                  <a:cubicBezTo>
                    <a:pt x="204006" y="1008111"/>
                    <a:pt x="210173" y="1032058"/>
                    <a:pt x="216340" y="1056003"/>
                  </a:cubicBezTo>
                  <a:cubicBezTo>
                    <a:pt x="225589" y="1091924"/>
                    <a:pt x="230333" y="1126876"/>
                    <a:pt x="241579" y="1162282"/>
                  </a:cubicBezTo>
                  <a:cubicBezTo>
                    <a:pt x="254881" y="1205670"/>
                    <a:pt x="273655" y="1245520"/>
                    <a:pt x="297901" y="1281834"/>
                  </a:cubicBezTo>
                  <a:cubicBezTo>
                    <a:pt x="309026" y="1300246"/>
                    <a:pt x="323629" y="1315638"/>
                    <a:pt x="339714" y="1328519"/>
                  </a:cubicBezTo>
                  <a:cubicBezTo>
                    <a:pt x="351293" y="1340433"/>
                    <a:pt x="364868" y="1351831"/>
                    <a:pt x="378443" y="1363231"/>
                  </a:cubicBezTo>
                  <a:cubicBezTo>
                    <a:pt x="397550" y="1379589"/>
                    <a:pt x="417625" y="1391441"/>
                    <a:pt x="440211" y="1404777"/>
                  </a:cubicBezTo>
                  <a:cubicBezTo>
                    <a:pt x="475343" y="1425520"/>
                    <a:pt x="513439" y="1441244"/>
                    <a:pt x="555524" y="1455940"/>
                  </a:cubicBezTo>
                  <a:cubicBezTo>
                    <a:pt x="585577" y="1465225"/>
                    <a:pt x="610672" y="1480041"/>
                    <a:pt x="635766" y="1494858"/>
                  </a:cubicBezTo>
                  <a:cubicBezTo>
                    <a:pt x="648312" y="1502265"/>
                    <a:pt x="660859" y="1509674"/>
                    <a:pt x="672893" y="1515087"/>
                  </a:cubicBezTo>
                  <a:cubicBezTo>
                    <a:pt x="703974" y="1528362"/>
                    <a:pt x="732092" y="1546655"/>
                    <a:pt x="761690" y="1562439"/>
                  </a:cubicBezTo>
                  <a:cubicBezTo>
                    <a:pt x="766711" y="1565403"/>
                    <a:pt x="769734" y="1568880"/>
                    <a:pt x="772243" y="1570361"/>
                  </a:cubicBezTo>
                  <a:cubicBezTo>
                    <a:pt x="791864" y="1588716"/>
                    <a:pt x="812968" y="1604560"/>
                    <a:pt x="827631" y="1628446"/>
                  </a:cubicBezTo>
                  <a:cubicBezTo>
                    <a:pt x="830653" y="1631922"/>
                    <a:pt x="833163" y="1633406"/>
                    <a:pt x="836186" y="1636883"/>
                  </a:cubicBezTo>
                  <a:cubicBezTo>
                    <a:pt x="852784" y="1651760"/>
                    <a:pt x="863910" y="1670173"/>
                    <a:pt x="877031" y="1688073"/>
                  </a:cubicBezTo>
                  <a:cubicBezTo>
                    <a:pt x="889124" y="1701981"/>
                    <a:pt x="895745" y="1719428"/>
                    <a:pt x="906356" y="1735845"/>
                  </a:cubicBezTo>
                  <a:cubicBezTo>
                    <a:pt x="918510" y="1758250"/>
                    <a:pt x="928667" y="1781168"/>
                    <a:pt x="938825" y="1804087"/>
                  </a:cubicBezTo>
                  <a:cubicBezTo>
                    <a:pt x="951038" y="1834989"/>
                    <a:pt x="962737" y="1863893"/>
                    <a:pt x="980423" y="1891257"/>
                  </a:cubicBezTo>
                  <a:cubicBezTo>
                    <a:pt x="997595" y="1916625"/>
                    <a:pt x="1010777" y="1943022"/>
                    <a:pt x="1031425" y="1965366"/>
                  </a:cubicBezTo>
                  <a:cubicBezTo>
                    <a:pt x="1040043" y="1982298"/>
                    <a:pt x="1053618" y="1993697"/>
                    <a:pt x="1065710" y="2007606"/>
                  </a:cubicBezTo>
                  <a:cubicBezTo>
                    <a:pt x="1068734" y="2011083"/>
                    <a:pt x="1071243" y="2012564"/>
                    <a:pt x="1072271" y="2016557"/>
                  </a:cubicBezTo>
                  <a:cubicBezTo>
                    <a:pt x="1079345" y="2027502"/>
                    <a:pt x="1087902" y="2035937"/>
                    <a:pt x="1099934" y="2041350"/>
                  </a:cubicBezTo>
                  <a:cubicBezTo>
                    <a:pt x="1106949" y="2043799"/>
                    <a:pt x="1112997" y="2050754"/>
                    <a:pt x="1118528" y="2055713"/>
                  </a:cubicBezTo>
                  <a:cubicBezTo>
                    <a:pt x="1141687" y="2079540"/>
                    <a:pt x="1170773" y="2093328"/>
                    <a:pt x="1200372" y="2109113"/>
                  </a:cubicBezTo>
                  <a:cubicBezTo>
                    <a:pt x="1212405" y="2114526"/>
                    <a:pt x="1224437" y="2119937"/>
                    <a:pt x="1235958" y="2123355"/>
                  </a:cubicBezTo>
                  <a:cubicBezTo>
                    <a:pt x="1266524" y="2134635"/>
                    <a:pt x="1293615" y="2148937"/>
                    <a:pt x="1323213" y="2164721"/>
                  </a:cubicBezTo>
                  <a:cubicBezTo>
                    <a:pt x="1338270" y="2173611"/>
                    <a:pt x="1355322" y="2181987"/>
                    <a:pt x="1370379" y="2190877"/>
                  </a:cubicBezTo>
                  <a:cubicBezTo>
                    <a:pt x="1372889" y="2192358"/>
                    <a:pt x="1377907" y="2195323"/>
                    <a:pt x="1380416" y="2196804"/>
                  </a:cubicBezTo>
                  <a:cubicBezTo>
                    <a:pt x="1393991" y="2208202"/>
                    <a:pt x="1411043" y="2216578"/>
                    <a:pt x="1428096" y="2224955"/>
                  </a:cubicBezTo>
                  <a:cubicBezTo>
                    <a:pt x="1444634" y="2231335"/>
                    <a:pt x="1459690" y="2240226"/>
                    <a:pt x="1476229" y="2246606"/>
                  </a:cubicBezTo>
                  <a:cubicBezTo>
                    <a:pt x="1490772" y="2253500"/>
                    <a:pt x="1505314" y="2260395"/>
                    <a:pt x="1518888" y="2271794"/>
                  </a:cubicBezTo>
                  <a:cubicBezTo>
                    <a:pt x="1519403" y="2273789"/>
                    <a:pt x="1521398" y="2273275"/>
                    <a:pt x="1523393" y="2272762"/>
                  </a:cubicBezTo>
                  <a:cubicBezTo>
                    <a:pt x="1522879" y="2270766"/>
                    <a:pt x="1522365" y="2268771"/>
                    <a:pt x="1521851" y="2266775"/>
                  </a:cubicBezTo>
                  <a:cubicBezTo>
                    <a:pt x="1510213" y="2246365"/>
                    <a:pt x="1493614" y="2231490"/>
                    <a:pt x="1475534" y="2219121"/>
                  </a:cubicBezTo>
                  <a:cubicBezTo>
                    <a:pt x="1462474" y="2209718"/>
                    <a:pt x="1451922" y="2201796"/>
                    <a:pt x="1438861" y="2192393"/>
                  </a:cubicBezTo>
                  <a:cubicBezTo>
                    <a:pt x="1427795" y="2182475"/>
                    <a:pt x="1416730" y="2172557"/>
                    <a:pt x="1402187" y="2165663"/>
                  </a:cubicBezTo>
                  <a:cubicBezTo>
                    <a:pt x="1399678" y="2164180"/>
                    <a:pt x="1397169" y="2162699"/>
                    <a:pt x="1394658" y="2161217"/>
                  </a:cubicBezTo>
                  <a:cubicBezTo>
                    <a:pt x="1367509" y="2138418"/>
                    <a:pt x="1337909" y="2122634"/>
                    <a:pt x="1306316" y="2107364"/>
                  </a:cubicBezTo>
                  <a:cubicBezTo>
                    <a:pt x="1284245" y="2096026"/>
                    <a:pt x="1264168" y="2084172"/>
                    <a:pt x="1244093" y="2072319"/>
                  </a:cubicBezTo>
                  <a:cubicBezTo>
                    <a:pt x="1239074" y="2069356"/>
                    <a:pt x="1236051" y="2065878"/>
                    <a:pt x="1230519" y="2060919"/>
                  </a:cubicBezTo>
                  <a:cubicBezTo>
                    <a:pt x="1216944" y="2049519"/>
                    <a:pt x="1205365" y="2037608"/>
                    <a:pt x="1191789" y="2026207"/>
                  </a:cubicBezTo>
                  <a:cubicBezTo>
                    <a:pt x="1183234" y="2017771"/>
                    <a:pt x="1172168" y="2007854"/>
                    <a:pt x="1165093" y="1996908"/>
                  </a:cubicBezTo>
                  <a:cubicBezTo>
                    <a:pt x="1158533" y="1987958"/>
                    <a:pt x="1149977" y="1979522"/>
                    <a:pt x="1143416" y="1970572"/>
                  </a:cubicBezTo>
                  <a:cubicBezTo>
                    <a:pt x="1126244" y="1945204"/>
                    <a:pt x="1113064" y="1918808"/>
                    <a:pt x="1099882" y="1892412"/>
                  </a:cubicBezTo>
                  <a:cubicBezTo>
                    <a:pt x="1094804" y="1880954"/>
                    <a:pt x="1089212" y="1867499"/>
                    <a:pt x="1081622" y="1854557"/>
                  </a:cubicBezTo>
                  <a:cubicBezTo>
                    <a:pt x="1067413" y="1824170"/>
                    <a:pt x="1051723" y="1796293"/>
                    <a:pt x="1035518" y="1766420"/>
                  </a:cubicBezTo>
                  <a:cubicBezTo>
                    <a:pt x="1017319" y="1737060"/>
                    <a:pt x="1001628" y="1709183"/>
                    <a:pt x="979951" y="1682847"/>
                  </a:cubicBezTo>
                  <a:cubicBezTo>
                    <a:pt x="964320" y="1663465"/>
                    <a:pt x="950172" y="1641575"/>
                    <a:pt x="931064" y="1625216"/>
                  </a:cubicBezTo>
                  <a:cubicBezTo>
                    <a:pt x="928042" y="1621740"/>
                    <a:pt x="925532" y="1620258"/>
                    <a:pt x="922508" y="1616780"/>
                  </a:cubicBezTo>
                  <a:cubicBezTo>
                    <a:pt x="914406" y="1601845"/>
                    <a:pt x="901345" y="1592441"/>
                    <a:pt x="889765" y="1580527"/>
                  </a:cubicBezTo>
                  <a:cubicBezTo>
                    <a:pt x="875676" y="1567133"/>
                    <a:pt x="861588" y="1553737"/>
                    <a:pt x="848467" y="1535838"/>
                  </a:cubicBezTo>
                  <a:cubicBezTo>
                    <a:pt x="844930" y="1530365"/>
                    <a:pt x="839397" y="1525406"/>
                    <a:pt x="834379" y="1522443"/>
                  </a:cubicBezTo>
                  <a:cubicBezTo>
                    <a:pt x="814756" y="1504088"/>
                    <a:pt x="792626" y="1484253"/>
                    <a:pt x="773004" y="1465900"/>
                  </a:cubicBezTo>
                  <a:cubicBezTo>
                    <a:pt x="761939" y="1455982"/>
                    <a:pt x="750360" y="1444069"/>
                    <a:pt x="735818" y="1437175"/>
                  </a:cubicBezTo>
                  <a:cubicBezTo>
                    <a:pt x="730797" y="1434211"/>
                    <a:pt x="727774" y="1430734"/>
                    <a:pt x="722242" y="1425775"/>
                  </a:cubicBezTo>
                  <a:cubicBezTo>
                    <a:pt x="706158" y="1412895"/>
                    <a:pt x="689559" y="1398017"/>
                    <a:pt x="675470" y="1384623"/>
                  </a:cubicBezTo>
                  <a:cubicBezTo>
                    <a:pt x="667429" y="1378183"/>
                    <a:pt x="659386" y="1371742"/>
                    <a:pt x="649348" y="1365815"/>
                  </a:cubicBezTo>
                  <a:cubicBezTo>
                    <a:pt x="644329" y="1362852"/>
                    <a:pt x="639311" y="1359888"/>
                    <a:pt x="635774" y="1354416"/>
                  </a:cubicBezTo>
                  <a:cubicBezTo>
                    <a:pt x="621685" y="1341021"/>
                    <a:pt x="605601" y="1328140"/>
                    <a:pt x="591512" y="1314745"/>
                  </a:cubicBezTo>
                  <a:cubicBezTo>
                    <a:pt x="553297" y="1282028"/>
                    <a:pt x="524031" y="1242751"/>
                    <a:pt x="498243" y="1200452"/>
                  </a:cubicBezTo>
                  <a:cubicBezTo>
                    <a:pt x="471942" y="1156156"/>
                    <a:pt x="448603" y="1106841"/>
                    <a:pt x="435241" y="1054958"/>
                  </a:cubicBezTo>
                  <a:cubicBezTo>
                    <a:pt x="428047" y="1027020"/>
                    <a:pt x="422849" y="998569"/>
                    <a:pt x="425631" y="968062"/>
                  </a:cubicBezTo>
                  <a:cubicBezTo>
                    <a:pt x="427447" y="942059"/>
                    <a:pt x="425271" y="917086"/>
                    <a:pt x="427086" y="891083"/>
                  </a:cubicBezTo>
                  <a:cubicBezTo>
                    <a:pt x="431231" y="841075"/>
                    <a:pt x="437886" y="792548"/>
                    <a:pt x="444026" y="742026"/>
                  </a:cubicBezTo>
                  <a:cubicBezTo>
                    <a:pt x="450680" y="693499"/>
                    <a:pt x="459844" y="646454"/>
                    <a:pt x="469008" y="599409"/>
                  </a:cubicBezTo>
                  <a:cubicBezTo>
                    <a:pt x="475268" y="565878"/>
                    <a:pt x="483524" y="531834"/>
                    <a:pt x="489785" y="498303"/>
                  </a:cubicBezTo>
                  <a:cubicBezTo>
                    <a:pt x="502881" y="441735"/>
                    <a:pt x="523956" y="383111"/>
                    <a:pt x="548057" y="327964"/>
                  </a:cubicBezTo>
                  <a:cubicBezTo>
                    <a:pt x="561331" y="296882"/>
                    <a:pt x="579112" y="266769"/>
                    <a:pt x="601398" y="237624"/>
                  </a:cubicBezTo>
                  <a:cubicBezTo>
                    <a:pt x="617240" y="216521"/>
                    <a:pt x="631090" y="195931"/>
                    <a:pt x="649443" y="176309"/>
                  </a:cubicBezTo>
                  <a:cubicBezTo>
                    <a:pt x="663293" y="155721"/>
                    <a:pt x="679650" y="136613"/>
                    <a:pt x="696009" y="117505"/>
                  </a:cubicBezTo>
                  <a:cubicBezTo>
                    <a:pt x="700967" y="111973"/>
                    <a:pt x="705412" y="104444"/>
                    <a:pt x="709858" y="96915"/>
                  </a:cubicBezTo>
                  <a:cubicBezTo>
                    <a:pt x="712820" y="91897"/>
                    <a:pt x="715784" y="86879"/>
                    <a:pt x="720743" y="81345"/>
                  </a:cubicBezTo>
                  <a:cubicBezTo>
                    <a:pt x="740805" y="55964"/>
                    <a:pt x="759114" y="29971"/>
                    <a:pt x="776482" y="3422"/>
                  </a:cubicBezTo>
                  <a:lnTo>
                    <a:pt x="778591" y="0"/>
                  </a:lnTo>
                  <a:lnTo>
                    <a:pt x="789421" y="0"/>
                  </a:lnTo>
                  <a:lnTo>
                    <a:pt x="777285" y="19971"/>
                  </a:lnTo>
                  <a:cubicBezTo>
                    <a:pt x="763437" y="40562"/>
                    <a:pt x="747079" y="59669"/>
                    <a:pt x="735225" y="79743"/>
                  </a:cubicBezTo>
                  <a:cubicBezTo>
                    <a:pt x="732262" y="84764"/>
                    <a:pt x="725308" y="90810"/>
                    <a:pt x="722344" y="95828"/>
                  </a:cubicBezTo>
                  <a:cubicBezTo>
                    <a:pt x="717385" y="101361"/>
                    <a:pt x="712427" y="106893"/>
                    <a:pt x="709463" y="111913"/>
                  </a:cubicBezTo>
                  <a:cubicBezTo>
                    <a:pt x="697610" y="131987"/>
                    <a:pt x="682220" y="146590"/>
                    <a:pt x="667857" y="165183"/>
                  </a:cubicBezTo>
                  <a:cubicBezTo>
                    <a:pt x="661416" y="173227"/>
                    <a:pt x="654977" y="181268"/>
                    <a:pt x="649050" y="191305"/>
                  </a:cubicBezTo>
                  <a:cubicBezTo>
                    <a:pt x="646087" y="196325"/>
                    <a:pt x="644604" y="198835"/>
                    <a:pt x="641127" y="201858"/>
                  </a:cubicBezTo>
                  <a:cubicBezTo>
                    <a:pt x="624255" y="218969"/>
                    <a:pt x="612403" y="239046"/>
                    <a:pt x="598553" y="259634"/>
                  </a:cubicBezTo>
                  <a:cubicBezTo>
                    <a:pt x="583223" y="282733"/>
                    <a:pt x="570401" y="307314"/>
                    <a:pt x="560091" y="333376"/>
                  </a:cubicBezTo>
                  <a:cubicBezTo>
                    <a:pt x="537018" y="392514"/>
                    <a:pt x="515942" y="451139"/>
                    <a:pt x="503873" y="511699"/>
                  </a:cubicBezTo>
                  <a:cubicBezTo>
                    <a:pt x="497613" y="545229"/>
                    <a:pt x="489357" y="579274"/>
                    <a:pt x="483097" y="612804"/>
                  </a:cubicBezTo>
                  <a:cubicBezTo>
                    <a:pt x="475868" y="650839"/>
                    <a:pt x="469154" y="690869"/>
                    <a:pt x="462440" y="730901"/>
                  </a:cubicBezTo>
                  <a:cubicBezTo>
                    <a:pt x="458174" y="763917"/>
                    <a:pt x="453396" y="794937"/>
                    <a:pt x="451127" y="827440"/>
                  </a:cubicBezTo>
                  <a:cubicBezTo>
                    <a:pt x="449766" y="846942"/>
                    <a:pt x="446409" y="866958"/>
                    <a:pt x="445046" y="886458"/>
                  </a:cubicBezTo>
                  <a:cubicBezTo>
                    <a:pt x="442263" y="916966"/>
                    <a:pt x="441990" y="948954"/>
                    <a:pt x="443197" y="978434"/>
                  </a:cubicBezTo>
                  <a:cubicBezTo>
                    <a:pt x="441895" y="1006431"/>
                    <a:pt x="449090" y="1034368"/>
                    <a:pt x="457767" y="1059796"/>
                  </a:cubicBezTo>
                  <a:cubicBezTo>
                    <a:pt x="466957" y="1087220"/>
                    <a:pt x="476660" y="1116640"/>
                    <a:pt x="489840" y="1143034"/>
                  </a:cubicBezTo>
                  <a:cubicBezTo>
                    <a:pt x="506045" y="1172909"/>
                    <a:pt x="519740" y="1201299"/>
                    <a:pt x="541417" y="1227635"/>
                  </a:cubicBezTo>
                  <a:cubicBezTo>
                    <a:pt x="553057" y="1248044"/>
                    <a:pt x="569655" y="1262921"/>
                    <a:pt x="586767" y="1279794"/>
                  </a:cubicBezTo>
                  <a:cubicBezTo>
                    <a:pt x="617454" y="1308064"/>
                    <a:pt x="650650" y="1337819"/>
                    <a:pt x="683333" y="1365576"/>
                  </a:cubicBezTo>
                  <a:cubicBezTo>
                    <a:pt x="688351" y="1368538"/>
                    <a:pt x="691888" y="1374012"/>
                    <a:pt x="696908" y="1376974"/>
                  </a:cubicBezTo>
                  <a:cubicBezTo>
                    <a:pt x="708941" y="1382387"/>
                    <a:pt x="717497" y="1390823"/>
                    <a:pt x="728049" y="1398746"/>
                  </a:cubicBezTo>
                  <a:cubicBezTo>
                    <a:pt x="785885" y="1449816"/>
                    <a:pt x="843722" y="1500886"/>
                    <a:pt x="898082" y="1554978"/>
                  </a:cubicBezTo>
                  <a:cubicBezTo>
                    <a:pt x="909147" y="1564897"/>
                    <a:pt x="918217" y="1575328"/>
                    <a:pt x="925804" y="1588269"/>
                  </a:cubicBezTo>
                  <a:cubicBezTo>
                    <a:pt x="929857" y="1595737"/>
                    <a:pt x="935389" y="1600696"/>
                    <a:pt x="940922" y="1605655"/>
                  </a:cubicBezTo>
                  <a:cubicBezTo>
                    <a:pt x="953015" y="1619564"/>
                    <a:pt x="966590" y="1630963"/>
                    <a:pt x="977202" y="1647381"/>
                  </a:cubicBezTo>
                  <a:cubicBezTo>
                    <a:pt x="984790" y="1660322"/>
                    <a:pt x="993861" y="1670754"/>
                    <a:pt x="1002930" y="1681185"/>
                  </a:cubicBezTo>
                  <a:cubicBezTo>
                    <a:pt x="1029172" y="1716985"/>
                    <a:pt x="1051937" y="1755809"/>
                    <a:pt x="1072706" y="1795146"/>
                  </a:cubicBezTo>
                  <a:cubicBezTo>
                    <a:pt x="1084859" y="1817550"/>
                    <a:pt x="1095531" y="1842464"/>
                    <a:pt x="1107684" y="1864869"/>
                  </a:cubicBezTo>
                  <a:cubicBezTo>
                    <a:pt x="1117843" y="1887787"/>
                    <a:pt x="1129481" y="1908196"/>
                    <a:pt x="1141634" y="1930601"/>
                  </a:cubicBezTo>
                  <a:cubicBezTo>
                    <a:pt x="1150251" y="1947533"/>
                    <a:pt x="1160348" y="1961957"/>
                    <a:pt x="1172442" y="1975865"/>
                  </a:cubicBezTo>
                  <a:cubicBezTo>
                    <a:pt x="1175465" y="1979343"/>
                    <a:pt x="1177974" y="1980824"/>
                    <a:pt x="1180997" y="1984301"/>
                  </a:cubicBezTo>
                  <a:cubicBezTo>
                    <a:pt x="1195660" y="2008188"/>
                    <a:pt x="1219273" y="2025513"/>
                    <a:pt x="1238894" y="2043868"/>
                  </a:cubicBezTo>
                  <a:cubicBezTo>
                    <a:pt x="1241917" y="2047344"/>
                    <a:pt x="1246937" y="2050308"/>
                    <a:pt x="1252470" y="2055266"/>
                  </a:cubicBezTo>
                  <a:cubicBezTo>
                    <a:pt x="1283096" y="2075042"/>
                    <a:pt x="1312696" y="2090826"/>
                    <a:pt x="1344804" y="2108092"/>
                  </a:cubicBezTo>
                  <a:cubicBezTo>
                    <a:pt x="1362371" y="2118463"/>
                    <a:pt x="1379423" y="2126841"/>
                    <a:pt x="1395506" y="2139720"/>
                  </a:cubicBezTo>
                  <a:cubicBezTo>
                    <a:pt x="1400526" y="2142684"/>
                    <a:pt x="1405544" y="2145647"/>
                    <a:pt x="1408567" y="2149124"/>
                  </a:cubicBezTo>
                  <a:cubicBezTo>
                    <a:pt x="1411077" y="2150607"/>
                    <a:pt x="1413587" y="2152088"/>
                    <a:pt x="1416097" y="2153569"/>
                  </a:cubicBezTo>
                  <a:cubicBezTo>
                    <a:pt x="1448778" y="2181327"/>
                    <a:pt x="1488415" y="2203037"/>
                    <a:pt x="1518135" y="2235815"/>
                  </a:cubicBezTo>
                  <a:cubicBezTo>
                    <a:pt x="1523667" y="2240773"/>
                    <a:pt x="1527204" y="2246246"/>
                    <a:pt x="1530743" y="2251718"/>
                  </a:cubicBezTo>
                  <a:cubicBezTo>
                    <a:pt x="1533766" y="2255195"/>
                    <a:pt x="1536789" y="2258672"/>
                    <a:pt x="1539812" y="2262150"/>
                  </a:cubicBezTo>
                  <a:cubicBezTo>
                    <a:pt x="1569531" y="2294927"/>
                    <a:pt x="1591782" y="2331754"/>
                    <a:pt x="1614546" y="2370577"/>
                  </a:cubicBezTo>
                  <a:cubicBezTo>
                    <a:pt x="1631266" y="2402445"/>
                    <a:pt x="1646502" y="2436823"/>
                    <a:pt x="1658261" y="2474224"/>
                  </a:cubicBezTo>
                  <a:cubicBezTo>
                    <a:pt x="1672590" y="2521604"/>
                    <a:pt x="1685437" y="2571492"/>
                    <a:pt x="1693779" y="2620412"/>
                  </a:cubicBezTo>
                  <a:cubicBezTo>
                    <a:pt x="1698978" y="2648865"/>
                    <a:pt x="1704690" y="2679311"/>
                    <a:pt x="1711886" y="2707250"/>
                  </a:cubicBezTo>
                  <a:cubicBezTo>
                    <a:pt x="1714968" y="2719223"/>
                    <a:pt x="1718052" y="2731195"/>
                    <a:pt x="1717144" y="2744197"/>
                  </a:cubicBezTo>
                  <a:cubicBezTo>
                    <a:pt x="1711611" y="2739236"/>
                    <a:pt x="1706079" y="2734278"/>
                    <a:pt x="1700547" y="2729319"/>
                  </a:cubicBezTo>
                  <a:cubicBezTo>
                    <a:pt x="1700547" y="2729319"/>
                    <a:pt x="1702028" y="2726810"/>
                    <a:pt x="1702028" y="2726810"/>
                  </a:cubicBezTo>
                  <a:cubicBezTo>
                    <a:pt x="1690208" y="2680913"/>
                    <a:pt x="1681865" y="2631992"/>
                    <a:pt x="1671529" y="2583586"/>
                  </a:cubicBezTo>
                  <a:cubicBezTo>
                    <a:pt x="1663247" y="2543161"/>
                    <a:pt x="1653482" y="2505245"/>
                    <a:pt x="1639726" y="2468357"/>
                  </a:cubicBezTo>
                  <a:cubicBezTo>
                    <a:pt x="1625458" y="2429475"/>
                    <a:pt x="1609708" y="2393102"/>
                    <a:pt x="1588484" y="2360265"/>
                  </a:cubicBezTo>
                  <a:cubicBezTo>
                    <a:pt x="1580382" y="2345328"/>
                    <a:pt x="1570799" y="2332902"/>
                    <a:pt x="1559220" y="2320987"/>
                  </a:cubicBezTo>
                  <a:cubicBezTo>
                    <a:pt x="1547640" y="2309075"/>
                    <a:pt x="1535546" y="2295165"/>
                    <a:pt x="1520491" y="2286276"/>
                  </a:cubicBezTo>
                  <a:cubicBezTo>
                    <a:pt x="1502411" y="2273909"/>
                    <a:pt x="1482335" y="2262056"/>
                    <a:pt x="1462773" y="2252198"/>
                  </a:cubicBezTo>
                  <a:cubicBezTo>
                    <a:pt x="1436198" y="2239891"/>
                    <a:pt x="1411617" y="2227070"/>
                    <a:pt x="1385041" y="2214764"/>
                  </a:cubicBezTo>
                  <a:cubicBezTo>
                    <a:pt x="1382531" y="2213281"/>
                    <a:pt x="1378027" y="2212313"/>
                    <a:pt x="1375004" y="2208837"/>
                  </a:cubicBezTo>
                  <a:cubicBezTo>
                    <a:pt x="1350877" y="2189516"/>
                    <a:pt x="1324301" y="2177208"/>
                    <a:pt x="1297212" y="2162906"/>
                  </a:cubicBezTo>
                  <a:cubicBezTo>
                    <a:pt x="1272631" y="2150084"/>
                    <a:pt x="1246055" y="2137776"/>
                    <a:pt x="1217997" y="2127980"/>
                  </a:cubicBezTo>
                  <a:cubicBezTo>
                    <a:pt x="1191935" y="2117668"/>
                    <a:pt x="1167355" y="2104847"/>
                    <a:pt x="1142261" y="2090031"/>
                  </a:cubicBezTo>
                  <a:cubicBezTo>
                    <a:pt x="1139751" y="2088549"/>
                    <a:pt x="1134733" y="2085586"/>
                    <a:pt x="1132224" y="2084104"/>
                  </a:cubicBezTo>
                  <a:cubicBezTo>
                    <a:pt x="1110092" y="2064269"/>
                    <a:pt x="1085966" y="2044947"/>
                    <a:pt x="1063321" y="2023117"/>
                  </a:cubicBezTo>
                  <a:cubicBezTo>
                    <a:pt x="1052256" y="2013199"/>
                    <a:pt x="1043186" y="2002767"/>
                    <a:pt x="1035597" y="1989826"/>
                  </a:cubicBezTo>
                  <a:cubicBezTo>
                    <a:pt x="1034569" y="1985835"/>
                    <a:pt x="1031546" y="1982358"/>
                    <a:pt x="1029038" y="1980876"/>
                  </a:cubicBezTo>
                  <a:cubicBezTo>
                    <a:pt x="1015462" y="1969477"/>
                    <a:pt x="1006846" y="1952545"/>
                    <a:pt x="996748" y="1938122"/>
                  </a:cubicBezTo>
                  <a:cubicBezTo>
                    <a:pt x="986650" y="1923699"/>
                    <a:pt x="976552" y="1909278"/>
                    <a:pt x="968450" y="1894341"/>
                  </a:cubicBezTo>
                  <a:cubicBezTo>
                    <a:pt x="964400" y="1886872"/>
                    <a:pt x="960862" y="1881399"/>
                    <a:pt x="956812" y="1873931"/>
                  </a:cubicBezTo>
                  <a:cubicBezTo>
                    <a:pt x="946654" y="1851013"/>
                    <a:pt x="936496" y="1828094"/>
                    <a:pt x="925824" y="1803179"/>
                  </a:cubicBezTo>
                  <a:cubicBezTo>
                    <a:pt x="910073" y="1766806"/>
                    <a:pt x="890846" y="1733456"/>
                    <a:pt x="871618" y="1700105"/>
                  </a:cubicBezTo>
                  <a:cubicBezTo>
                    <a:pt x="854507" y="1683234"/>
                    <a:pt x="844862" y="1662310"/>
                    <a:pt x="828264" y="1647434"/>
                  </a:cubicBezTo>
                  <a:cubicBezTo>
                    <a:pt x="825240" y="1643956"/>
                    <a:pt x="820223" y="1640994"/>
                    <a:pt x="819194" y="1637002"/>
                  </a:cubicBezTo>
                  <a:cubicBezTo>
                    <a:pt x="808069" y="1618589"/>
                    <a:pt x="791984" y="1605707"/>
                    <a:pt x="777381" y="1590316"/>
                  </a:cubicBezTo>
                  <a:cubicBezTo>
                    <a:pt x="768825" y="1581881"/>
                    <a:pt x="760270" y="1573445"/>
                    <a:pt x="746241" y="1568546"/>
                  </a:cubicBezTo>
                  <a:cubicBezTo>
                    <a:pt x="718122" y="1550252"/>
                    <a:pt x="688523" y="1534468"/>
                    <a:pt x="657443" y="1521192"/>
                  </a:cubicBezTo>
                  <a:cubicBezTo>
                    <a:pt x="640904" y="1514812"/>
                    <a:pt x="627330" y="1503414"/>
                    <a:pt x="612787" y="1496520"/>
                  </a:cubicBezTo>
                  <a:cubicBezTo>
                    <a:pt x="593226" y="1486662"/>
                    <a:pt x="573663" y="1476803"/>
                    <a:pt x="552621" y="1469455"/>
                  </a:cubicBezTo>
                  <a:cubicBezTo>
                    <a:pt x="522054" y="1458177"/>
                    <a:pt x="491487" y="1446897"/>
                    <a:pt x="464396" y="1432595"/>
                  </a:cubicBezTo>
                  <a:cubicBezTo>
                    <a:pt x="444322" y="1420741"/>
                    <a:pt x="422765" y="1411398"/>
                    <a:pt x="402689" y="1399543"/>
                  </a:cubicBezTo>
                  <a:cubicBezTo>
                    <a:pt x="397670" y="1396581"/>
                    <a:pt x="395161" y="1395100"/>
                    <a:pt x="392138" y="1391623"/>
                  </a:cubicBezTo>
                  <a:cubicBezTo>
                    <a:pt x="370520" y="1373782"/>
                    <a:pt x="348390" y="1353947"/>
                    <a:pt x="328254" y="1333598"/>
                  </a:cubicBezTo>
                  <a:cubicBezTo>
                    <a:pt x="308633" y="1315244"/>
                    <a:pt x="291974" y="1291871"/>
                    <a:pt x="277312" y="1267985"/>
                  </a:cubicBezTo>
                  <a:cubicBezTo>
                    <a:pt x="248500" y="1222208"/>
                    <a:pt x="230634" y="1169356"/>
                    <a:pt x="220237" y="1112453"/>
                  </a:cubicBezTo>
                  <a:cubicBezTo>
                    <a:pt x="217607" y="1093980"/>
                    <a:pt x="212982" y="1076020"/>
                    <a:pt x="208357" y="1058059"/>
                  </a:cubicBezTo>
                  <a:cubicBezTo>
                    <a:pt x="201103" y="1021626"/>
                    <a:pt x="186381" y="989244"/>
                    <a:pt x="171657" y="956861"/>
                  </a:cubicBezTo>
                  <a:cubicBezTo>
                    <a:pt x="160473" y="929952"/>
                    <a:pt x="147805" y="905551"/>
                    <a:pt x="133142" y="881665"/>
                  </a:cubicBezTo>
                  <a:cubicBezTo>
                    <a:pt x="113400" y="846319"/>
                    <a:pt x="95656" y="810459"/>
                    <a:pt x="79390" y="772091"/>
                  </a:cubicBezTo>
                  <a:cubicBezTo>
                    <a:pt x="66150" y="737198"/>
                    <a:pt x="51427" y="704816"/>
                    <a:pt x="38185" y="669923"/>
                  </a:cubicBezTo>
                  <a:cubicBezTo>
                    <a:pt x="29508" y="644496"/>
                    <a:pt x="20320" y="617072"/>
                    <a:pt x="11644" y="591644"/>
                  </a:cubicBezTo>
                  <a:cubicBezTo>
                    <a:pt x="-2171" y="546260"/>
                    <a:pt x="-3499" y="499789"/>
                    <a:pt x="6632" y="448239"/>
                  </a:cubicBezTo>
                  <a:cubicBezTo>
                    <a:pt x="13861" y="410203"/>
                    <a:pt x="23084" y="371654"/>
                    <a:pt x="34817" y="334587"/>
                  </a:cubicBezTo>
                  <a:cubicBezTo>
                    <a:pt x="46036" y="295525"/>
                    <a:pt x="57255" y="256462"/>
                    <a:pt x="72980" y="218367"/>
                  </a:cubicBezTo>
                  <a:cubicBezTo>
                    <a:pt x="94117" y="168238"/>
                    <a:pt x="115253" y="118109"/>
                    <a:pt x="143919" y="72425"/>
                  </a:cubicBezTo>
                  <a:cubicBezTo>
                    <a:pt x="155774" y="52349"/>
                    <a:pt x="170135" y="33756"/>
                    <a:pt x="183984" y="13168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EF173BF-65E4-8129-6B13-75164CB7D7FB}"/>
                </a:ext>
              </a:extLst>
            </p:cNvPr>
            <p:cNvGrpSpPr/>
            <p:nvPr/>
          </p:nvGrpSpPr>
          <p:grpSpPr>
            <a:xfrm rot="5400000">
              <a:off x="8071462" y="2100425"/>
              <a:ext cx="4981132" cy="3259944"/>
              <a:chOff x="6482891" y="-855"/>
              <a:chExt cx="4981132" cy="3259944"/>
            </a:xfrm>
          </p:grpSpPr>
          <p:sp>
            <p:nvSpPr>
              <p:cNvPr id="7" name="Freeform 15">
                <a:extLst>
                  <a:ext uri="{FF2B5EF4-FFF2-40B4-BE49-F238E27FC236}">
                    <a16:creationId xmlns:a16="http://schemas.microsoft.com/office/drawing/2014/main" id="{CE0EC54F-984E-3775-C6D0-1F465797F874}"/>
                  </a:ext>
                </a:extLst>
              </p:cNvPr>
              <p:cNvSpPr/>
              <p:nvPr/>
            </p:nvSpPr>
            <p:spPr>
              <a:xfrm>
                <a:off x="7965740" y="-855"/>
                <a:ext cx="3063398" cy="2166461"/>
              </a:xfrm>
              <a:custGeom>
                <a:avLst/>
                <a:gdLst>
                  <a:gd name="connsiteX0" fmla="*/ 1346922 w 3063398"/>
                  <a:gd name="connsiteY0" fmla="*/ 1993393 h 2166461"/>
                  <a:gd name="connsiteX1" fmla="*/ 1330221 w 3063398"/>
                  <a:gd name="connsiteY1" fmla="*/ 2030736 h 2166461"/>
                  <a:gd name="connsiteX2" fmla="*/ 1287595 w 3063398"/>
                  <a:gd name="connsiteY2" fmla="*/ 2050289 h 2166461"/>
                  <a:gd name="connsiteX3" fmla="*/ 1312543 w 3063398"/>
                  <a:gd name="connsiteY3" fmla="*/ 2045826 h 2166461"/>
                  <a:gd name="connsiteX4" fmla="*/ 1330221 w 3063398"/>
                  <a:gd name="connsiteY4" fmla="*/ 2030736 h 2166461"/>
                  <a:gd name="connsiteX5" fmla="*/ 1346922 w 3063398"/>
                  <a:gd name="connsiteY5" fmla="*/ 1993393 h 2166461"/>
                  <a:gd name="connsiteX6" fmla="*/ 1180350 w 3063398"/>
                  <a:gd name="connsiteY6" fmla="*/ 1971676 h 2166461"/>
                  <a:gd name="connsiteX7" fmla="*/ 1159108 w 3063398"/>
                  <a:gd name="connsiteY7" fmla="*/ 1977523 h 2166461"/>
                  <a:gd name="connsiteX8" fmla="*/ 1094511 w 3063398"/>
                  <a:gd name="connsiteY8" fmla="*/ 1991623 h 2166461"/>
                  <a:gd name="connsiteX9" fmla="*/ 1159108 w 3063398"/>
                  <a:gd name="connsiteY9" fmla="*/ 1977523 h 2166461"/>
                  <a:gd name="connsiteX10" fmla="*/ 1195307 w 3063398"/>
                  <a:gd name="connsiteY10" fmla="*/ 1978046 h 2166461"/>
                  <a:gd name="connsiteX11" fmla="*/ 1180350 w 3063398"/>
                  <a:gd name="connsiteY11" fmla="*/ 1971676 h 2166461"/>
                  <a:gd name="connsiteX12" fmla="*/ 1559816 w 3063398"/>
                  <a:gd name="connsiteY12" fmla="*/ 1955631 h 2166461"/>
                  <a:gd name="connsiteX13" fmla="*/ 1476511 w 3063398"/>
                  <a:gd name="connsiteY13" fmla="*/ 1998524 h 2166461"/>
                  <a:gd name="connsiteX14" fmla="*/ 1540465 w 3063398"/>
                  <a:gd name="connsiteY14" fmla="*/ 1970310 h 2166461"/>
                  <a:gd name="connsiteX15" fmla="*/ 1559816 w 3063398"/>
                  <a:gd name="connsiteY15" fmla="*/ 1955631 h 2166461"/>
                  <a:gd name="connsiteX16" fmla="*/ 921618 w 3063398"/>
                  <a:gd name="connsiteY16" fmla="*/ 1948908 h 2166461"/>
                  <a:gd name="connsiteX17" fmla="*/ 945537 w 3063398"/>
                  <a:gd name="connsiteY17" fmla="*/ 1958149 h 2166461"/>
                  <a:gd name="connsiteX18" fmla="*/ 921618 w 3063398"/>
                  <a:gd name="connsiteY18" fmla="*/ 1948908 h 2166461"/>
                  <a:gd name="connsiteX19" fmla="*/ 1333910 w 3063398"/>
                  <a:gd name="connsiteY19" fmla="*/ 1940212 h 2166461"/>
                  <a:gd name="connsiteX20" fmla="*/ 1399354 w 3063398"/>
                  <a:gd name="connsiteY20" fmla="*/ 1997534 h 2166461"/>
                  <a:gd name="connsiteX21" fmla="*/ 1333910 w 3063398"/>
                  <a:gd name="connsiteY21" fmla="*/ 1940212 h 2166461"/>
                  <a:gd name="connsiteX22" fmla="*/ 1024306 w 3063398"/>
                  <a:gd name="connsiteY22" fmla="*/ 1934357 h 2166461"/>
                  <a:gd name="connsiteX23" fmla="*/ 1079027 w 3063398"/>
                  <a:gd name="connsiteY23" fmla="*/ 1970853 h 2166461"/>
                  <a:gd name="connsiteX24" fmla="*/ 1024306 w 3063398"/>
                  <a:gd name="connsiteY24" fmla="*/ 1934357 h 2166461"/>
                  <a:gd name="connsiteX25" fmla="*/ 1508713 w 3063398"/>
                  <a:gd name="connsiteY25" fmla="*/ 1902901 h 2166461"/>
                  <a:gd name="connsiteX26" fmla="*/ 1547143 w 3063398"/>
                  <a:gd name="connsiteY26" fmla="*/ 1931018 h 2166461"/>
                  <a:gd name="connsiteX27" fmla="*/ 1508713 w 3063398"/>
                  <a:gd name="connsiteY27" fmla="*/ 1902901 h 2166461"/>
                  <a:gd name="connsiteX28" fmla="*/ 1422951 w 3063398"/>
                  <a:gd name="connsiteY28" fmla="*/ 1899155 h 2166461"/>
                  <a:gd name="connsiteX29" fmla="*/ 1416404 w 3063398"/>
                  <a:gd name="connsiteY29" fmla="*/ 1913178 h 2166461"/>
                  <a:gd name="connsiteX30" fmla="*/ 1417061 w 3063398"/>
                  <a:gd name="connsiteY30" fmla="*/ 1915916 h 2166461"/>
                  <a:gd name="connsiteX31" fmla="*/ 1416271 w 3063398"/>
                  <a:gd name="connsiteY31" fmla="*/ 1918164 h 2166461"/>
                  <a:gd name="connsiteX32" fmla="*/ 1419346 w 3063398"/>
                  <a:gd name="connsiteY32" fmla="*/ 1925442 h 2166461"/>
                  <a:gd name="connsiteX33" fmla="*/ 1419380 w 3063398"/>
                  <a:gd name="connsiteY33" fmla="*/ 1925582 h 2166461"/>
                  <a:gd name="connsiteX34" fmla="*/ 1419415 w 3063398"/>
                  <a:gd name="connsiteY34" fmla="*/ 1925605 h 2166461"/>
                  <a:gd name="connsiteX35" fmla="*/ 1419517 w 3063398"/>
                  <a:gd name="connsiteY35" fmla="*/ 1925849 h 2166461"/>
                  <a:gd name="connsiteX36" fmla="*/ 1430976 w 3063398"/>
                  <a:gd name="connsiteY36" fmla="*/ 1933347 h 2166461"/>
                  <a:gd name="connsiteX37" fmla="*/ 1419415 w 3063398"/>
                  <a:gd name="connsiteY37" fmla="*/ 1925605 h 2166461"/>
                  <a:gd name="connsiteX38" fmla="*/ 1419346 w 3063398"/>
                  <a:gd name="connsiteY38" fmla="*/ 1925442 h 2166461"/>
                  <a:gd name="connsiteX39" fmla="*/ 1417061 w 3063398"/>
                  <a:gd name="connsiteY39" fmla="*/ 1915916 h 2166461"/>
                  <a:gd name="connsiteX40" fmla="*/ 1383716 w 3063398"/>
                  <a:gd name="connsiteY40" fmla="*/ 1883430 h 2166461"/>
                  <a:gd name="connsiteX41" fmla="*/ 1412340 w 3063398"/>
                  <a:gd name="connsiteY41" fmla="*/ 1887852 h 2166461"/>
                  <a:gd name="connsiteX42" fmla="*/ 1383716 w 3063398"/>
                  <a:gd name="connsiteY42" fmla="*/ 1883430 h 2166461"/>
                  <a:gd name="connsiteX43" fmla="*/ 783609 w 3063398"/>
                  <a:gd name="connsiteY43" fmla="*/ 1876256 h 2166461"/>
                  <a:gd name="connsiteX44" fmla="*/ 821008 w 3063398"/>
                  <a:gd name="connsiteY44" fmla="*/ 1897718 h 2166461"/>
                  <a:gd name="connsiteX45" fmla="*/ 783609 w 3063398"/>
                  <a:gd name="connsiteY45" fmla="*/ 1876256 h 2166461"/>
                  <a:gd name="connsiteX46" fmla="*/ 1915905 w 3063398"/>
                  <a:gd name="connsiteY46" fmla="*/ 1865693 h 2166461"/>
                  <a:gd name="connsiteX47" fmla="*/ 1942863 w 3063398"/>
                  <a:gd name="connsiteY47" fmla="*/ 1890136 h 2166461"/>
                  <a:gd name="connsiteX48" fmla="*/ 1915905 w 3063398"/>
                  <a:gd name="connsiteY48" fmla="*/ 1865693 h 2166461"/>
                  <a:gd name="connsiteX49" fmla="*/ 1625177 w 3063398"/>
                  <a:gd name="connsiteY49" fmla="*/ 1845328 h 2166461"/>
                  <a:gd name="connsiteX50" fmla="*/ 1634757 w 3063398"/>
                  <a:gd name="connsiteY50" fmla="*/ 1849977 h 2166461"/>
                  <a:gd name="connsiteX51" fmla="*/ 1625177 w 3063398"/>
                  <a:gd name="connsiteY51" fmla="*/ 1845328 h 2166461"/>
                  <a:gd name="connsiteX52" fmla="*/ 1018360 w 3063398"/>
                  <a:gd name="connsiteY52" fmla="*/ 1834425 h 2166461"/>
                  <a:gd name="connsiteX53" fmla="*/ 1019391 w 3063398"/>
                  <a:gd name="connsiteY53" fmla="*/ 1841079 h 2166461"/>
                  <a:gd name="connsiteX54" fmla="*/ 1018360 w 3063398"/>
                  <a:gd name="connsiteY54" fmla="*/ 1834425 h 2166461"/>
                  <a:gd name="connsiteX55" fmla="*/ 1360513 w 3063398"/>
                  <a:gd name="connsiteY55" fmla="*/ 1834298 h 2166461"/>
                  <a:gd name="connsiteX56" fmla="*/ 1334562 w 3063398"/>
                  <a:gd name="connsiteY56" fmla="*/ 1834487 h 2166461"/>
                  <a:gd name="connsiteX57" fmla="*/ 1387969 w 3063398"/>
                  <a:gd name="connsiteY57" fmla="*/ 1840520 h 2166461"/>
                  <a:gd name="connsiteX58" fmla="*/ 1407071 w 3063398"/>
                  <a:gd name="connsiteY58" fmla="*/ 1845056 h 2166461"/>
                  <a:gd name="connsiteX59" fmla="*/ 1400642 w 3063398"/>
                  <a:gd name="connsiteY59" fmla="*/ 1865133 h 2166461"/>
                  <a:gd name="connsiteX60" fmla="*/ 1407071 w 3063398"/>
                  <a:gd name="connsiteY60" fmla="*/ 1845056 h 2166461"/>
                  <a:gd name="connsiteX61" fmla="*/ 1387969 w 3063398"/>
                  <a:gd name="connsiteY61" fmla="*/ 1840520 h 2166461"/>
                  <a:gd name="connsiteX62" fmla="*/ 1360513 w 3063398"/>
                  <a:gd name="connsiteY62" fmla="*/ 1834298 h 2166461"/>
                  <a:gd name="connsiteX63" fmla="*/ 1654438 w 3063398"/>
                  <a:gd name="connsiteY63" fmla="*/ 1823076 h 2166461"/>
                  <a:gd name="connsiteX64" fmla="*/ 1678359 w 3063398"/>
                  <a:gd name="connsiteY64" fmla="*/ 1832316 h 2166461"/>
                  <a:gd name="connsiteX65" fmla="*/ 1654438 w 3063398"/>
                  <a:gd name="connsiteY65" fmla="*/ 1823076 h 2166461"/>
                  <a:gd name="connsiteX66" fmla="*/ 1326763 w 3063398"/>
                  <a:gd name="connsiteY66" fmla="*/ 1819340 h 2166461"/>
                  <a:gd name="connsiteX67" fmla="*/ 1316605 w 3063398"/>
                  <a:gd name="connsiteY67" fmla="*/ 1846128 h 2166461"/>
                  <a:gd name="connsiteX68" fmla="*/ 1326763 w 3063398"/>
                  <a:gd name="connsiteY68" fmla="*/ 1819340 h 2166461"/>
                  <a:gd name="connsiteX69" fmla="*/ 1869263 w 3063398"/>
                  <a:gd name="connsiteY69" fmla="*/ 1810068 h 2166461"/>
                  <a:gd name="connsiteX70" fmla="*/ 1850519 w 3063398"/>
                  <a:gd name="connsiteY70" fmla="*/ 1813133 h 2166461"/>
                  <a:gd name="connsiteX71" fmla="*/ 1912699 w 3063398"/>
                  <a:gd name="connsiteY71" fmla="*/ 1836206 h 2166461"/>
                  <a:gd name="connsiteX72" fmla="*/ 1910226 w 3063398"/>
                  <a:gd name="connsiteY72" fmla="*/ 1868617 h 2166461"/>
                  <a:gd name="connsiteX73" fmla="*/ 1912699 w 3063398"/>
                  <a:gd name="connsiteY73" fmla="*/ 1836206 h 2166461"/>
                  <a:gd name="connsiteX74" fmla="*/ 1869263 w 3063398"/>
                  <a:gd name="connsiteY74" fmla="*/ 1810068 h 2166461"/>
                  <a:gd name="connsiteX75" fmla="*/ 1827545 w 3063398"/>
                  <a:gd name="connsiteY75" fmla="*/ 1803405 h 2166461"/>
                  <a:gd name="connsiteX76" fmla="*/ 1815183 w 3063398"/>
                  <a:gd name="connsiteY76" fmla="*/ 1804979 h 2166461"/>
                  <a:gd name="connsiteX77" fmla="*/ 1812258 w 3063398"/>
                  <a:gd name="connsiteY77" fmla="*/ 1823424 h 2166461"/>
                  <a:gd name="connsiteX78" fmla="*/ 1794526 w 3063398"/>
                  <a:gd name="connsiteY78" fmla="*/ 1829987 h 2166461"/>
                  <a:gd name="connsiteX79" fmla="*/ 1759303 w 3063398"/>
                  <a:gd name="connsiteY79" fmla="*/ 1831357 h 2166461"/>
                  <a:gd name="connsiteX80" fmla="*/ 1736677 w 3063398"/>
                  <a:gd name="connsiteY80" fmla="*/ 1840911 h 2166461"/>
                  <a:gd name="connsiteX81" fmla="*/ 1734337 w 3063398"/>
                  <a:gd name="connsiteY81" fmla="*/ 1840649 h 2166461"/>
                  <a:gd name="connsiteX82" fmla="*/ 1711688 w 3063398"/>
                  <a:gd name="connsiteY82" fmla="*/ 1831922 h 2166461"/>
                  <a:gd name="connsiteX83" fmla="*/ 1724443 w 3063398"/>
                  <a:gd name="connsiteY83" fmla="*/ 1839539 h 2166461"/>
                  <a:gd name="connsiteX84" fmla="*/ 1734337 w 3063398"/>
                  <a:gd name="connsiteY84" fmla="*/ 1840649 h 2166461"/>
                  <a:gd name="connsiteX85" fmla="*/ 1735967 w 3063398"/>
                  <a:gd name="connsiteY85" fmla="*/ 1841277 h 2166461"/>
                  <a:gd name="connsiteX86" fmla="*/ 1759303 w 3063398"/>
                  <a:gd name="connsiteY86" fmla="*/ 1831357 h 2166461"/>
                  <a:gd name="connsiteX87" fmla="*/ 1794526 w 3063398"/>
                  <a:gd name="connsiteY87" fmla="*/ 1829987 h 2166461"/>
                  <a:gd name="connsiteX88" fmla="*/ 1812081 w 3063398"/>
                  <a:gd name="connsiteY88" fmla="*/ 1824540 h 2166461"/>
                  <a:gd name="connsiteX89" fmla="*/ 1812258 w 3063398"/>
                  <a:gd name="connsiteY89" fmla="*/ 1823424 h 2166461"/>
                  <a:gd name="connsiteX90" fmla="*/ 1813135 w 3063398"/>
                  <a:gd name="connsiteY90" fmla="*/ 1823100 h 2166461"/>
                  <a:gd name="connsiteX91" fmla="*/ 1815183 w 3063398"/>
                  <a:gd name="connsiteY91" fmla="*/ 1804979 h 2166461"/>
                  <a:gd name="connsiteX92" fmla="*/ 1837152 w 3063398"/>
                  <a:gd name="connsiteY92" fmla="*/ 1810434 h 2166461"/>
                  <a:gd name="connsiteX93" fmla="*/ 1827545 w 3063398"/>
                  <a:gd name="connsiteY93" fmla="*/ 1803405 h 2166461"/>
                  <a:gd name="connsiteX94" fmla="*/ 1085599 w 3063398"/>
                  <a:gd name="connsiteY94" fmla="*/ 1802198 h 2166461"/>
                  <a:gd name="connsiteX95" fmla="*/ 1065748 w 3063398"/>
                  <a:gd name="connsiteY95" fmla="*/ 1814815 h 2166461"/>
                  <a:gd name="connsiteX96" fmla="*/ 1046236 w 3063398"/>
                  <a:gd name="connsiteY96" fmla="*/ 1856000 h 2166461"/>
                  <a:gd name="connsiteX97" fmla="*/ 1050529 w 3063398"/>
                  <a:gd name="connsiteY97" fmla="*/ 1866663 h 2166461"/>
                  <a:gd name="connsiteX98" fmla="*/ 1050632 w 3063398"/>
                  <a:gd name="connsiteY98" fmla="*/ 1866735 h 2166461"/>
                  <a:gd name="connsiteX99" fmla="*/ 1050895 w 3063398"/>
                  <a:gd name="connsiteY99" fmla="*/ 1867373 h 2166461"/>
                  <a:gd name="connsiteX100" fmla="*/ 1059771 w 3063398"/>
                  <a:gd name="connsiteY100" fmla="*/ 1872982 h 2166461"/>
                  <a:gd name="connsiteX101" fmla="*/ 1050632 w 3063398"/>
                  <a:gd name="connsiteY101" fmla="*/ 1866735 h 2166461"/>
                  <a:gd name="connsiteX102" fmla="*/ 1046236 w 3063398"/>
                  <a:gd name="connsiteY102" fmla="*/ 1856000 h 2166461"/>
                  <a:gd name="connsiteX103" fmla="*/ 1065748 w 3063398"/>
                  <a:gd name="connsiteY103" fmla="*/ 1814815 h 2166461"/>
                  <a:gd name="connsiteX104" fmla="*/ 1085599 w 3063398"/>
                  <a:gd name="connsiteY104" fmla="*/ 1802198 h 2166461"/>
                  <a:gd name="connsiteX105" fmla="*/ 1256784 w 3063398"/>
                  <a:gd name="connsiteY105" fmla="*/ 1781121 h 2166461"/>
                  <a:gd name="connsiteX106" fmla="*/ 1214609 w 3063398"/>
                  <a:gd name="connsiteY106" fmla="*/ 1838765 h 2166461"/>
                  <a:gd name="connsiteX107" fmla="*/ 1194814 w 3063398"/>
                  <a:gd name="connsiteY107" fmla="*/ 1856144 h 2166461"/>
                  <a:gd name="connsiteX108" fmla="*/ 1214609 w 3063398"/>
                  <a:gd name="connsiteY108" fmla="*/ 1838765 h 2166461"/>
                  <a:gd name="connsiteX109" fmla="*/ 1256784 w 3063398"/>
                  <a:gd name="connsiteY109" fmla="*/ 1781121 h 2166461"/>
                  <a:gd name="connsiteX110" fmla="*/ 1131581 w 3063398"/>
                  <a:gd name="connsiteY110" fmla="*/ 1780730 h 2166461"/>
                  <a:gd name="connsiteX111" fmla="*/ 1115836 w 3063398"/>
                  <a:gd name="connsiteY111" fmla="*/ 1781839 h 2166461"/>
                  <a:gd name="connsiteX112" fmla="*/ 1143457 w 3063398"/>
                  <a:gd name="connsiteY112" fmla="*/ 1784216 h 2166461"/>
                  <a:gd name="connsiteX113" fmla="*/ 1145514 w 3063398"/>
                  <a:gd name="connsiteY113" fmla="*/ 1784820 h 2166461"/>
                  <a:gd name="connsiteX114" fmla="*/ 1173085 w 3063398"/>
                  <a:gd name="connsiteY114" fmla="*/ 1790684 h 2166461"/>
                  <a:gd name="connsiteX115" fmla="*/ 1146225 w 3063398"/>
                  <a:gd name="connsiteY115" fmla="*/ 1784454 h 2166461"/>
                  <a:gd name="connsiteX116" fmla="*/ 1143457 w 3063398"/>
                  <a:gd name="connsiteY116" fmla="*/ 1784216 h 2166461"/>
                  <a:gd name="connsiteX117" fmla="*/ 1307210 w 3063398"/>
                  <a:gd name="connsiteY117" fmla="*/ 1776714 h 2166461"/>
                  <a:gd name="connsiteX118" fmla="*/ 1335029 w 3063398"/>
                  <a:gd name="connsiteY118" fmla="*/ 1793527 h 2166461"/>
                  <a:gd name="connsiteX119" fmla="*/ 1307210 w 3063398"/>
                  <a:gd name="connsiteY119" fmla="*/ 1776714 h 2166461"/>
                  <a:gd name="connsiteX120" fmla="*/ 1980462 w 3063398"/>
                  <a:gd name="connsiteY120" fmla="*/ 1767782 h 2166461"/>
                  <a:gd name="connsiteX121" fmla="*/ 1963592 w 3063398"/>
                  <a:gd name="connsiteY121" fmla="*/ 1790839 h 2166461"/>
                  <a:gd name="connsiteX122" fmla="*/ 1949183 w 3063398"/>
                  <a:gd name="connsiteY122" fmla="*/ 1796874 h 2166461"/>
                  <a:gd name="connsiteX123" fmla="*/ 1949160 w 3063398"/>
                  <a:gd name="connsiteY123" fmla="*/ 1796908 h 2166461"/>
                  <a:gd name="connsiteX124" fmla="*/ 1948917 w 3063398"/>
                  <a:gd name="connsiteY124" fmla="*/ 1797011 h 2166461"/>
                  <a:gd name="connsiteX125" fmla="*/ 1945643 w 3063398"/>
                  <a:gd name="connsiteY125" fmla="*/ 1802204 h 2166461"/>
                  <a:gd name="connsiteX126" fmla="*/ 1940836 w 3063398"/>
                  <a:gd name="connsiteY126" fmla="*/ 1809443 h 2166461"/>
                  <a:gd name="connsiteX127" fmla="*/ 1938451 w 3063398"/>
                  <a:gd name="connsiteY127" fmla="*/ 1813612 h 2166461"/>
                  <a:gd name="connsiteX128" fmla="*/ 1936379 w 3063398"/>
                  <a:gd name="connsiteY128" fmla="*/ 1816897 h 2166461"/>
                  <a:gd name="connsiteX129" fmla="*/ 1920272 w 3063398"/>
                  <a:gd name="connsiteY129" fmla="*/ 1832307 h 2166461"/>
                  <a:gd name="connsiteX130" fmla="*/ 1933035 w 3063398"/>
                  <a:gd name="connsiteY130" fmla="*/ 1823078 h 2166461"/>
                  <a:gd name="connsiteX131" fmla="*/ 1938451 w 3063398"/>
                  <a:gd name="connsiteY131" fmla="*/ 1813612 h 2166461"/>
                  <a:gd name="connsiteX132" fmla="*/ 1945643 w 3063398"/>
                  <a:gd name="connsiteY132" fmla="*/ 1802204 h 2166461"/>
                  <a:gd name="connsiteX133" fmla="*/ 1949160 w 3063398"/>
                  <a:gd name="connsiteY133" fmla="*/ 1796908 h 2166461"/>
                  <a:gd name="connsiteX134" fmla="*/ 1963592 w 3063398"/>
                  <a:gd name="connsiteY134" fmla="*/ 1790839 h 2166461"/>
                  <a:gd name="connsiteX135" fmla="*/ 1980462 w 3063398"/>
                  <a:gd name="connsiteY135" fmla="*/ 1767782 h 2166461"/>
                  <a:gd name="connsiteX136" fmla="*/ 1785984 w 3063398"/>
                  <a:gd name="connsiteY136" fmla="*/ 1762229 h 2166461"/>
                  <a:gd name="connsiteX137" fmla="*/ 1779790 w 3063398"/>
                  <a:gd name="connsiteY137" fmla="*/ 1792065 h 2166461"/>
                  <a:gd name="connsiteX138" fmla="*/ 1786350 w 3063398"/>
                  <a:gd name="connsiteY138" fmla="*/ 1762939 h 2166461"/>
                  <a:gd name="connsiteX139" fmla="*/ 2120267 w 3063398"/>
                  <a:gd name="connsiteY139" fmla="*/ 1750886 h 2166461"/>
                  <a:gd name="connsiteX140" fmla="*/ 2055613 w 3063398"/>
                  <a:gd name="connsiteY140" fmla="*/ 1760223 h 2166461"/>
                  <a:gd name="connsiteX141" fmla="*/ 2037219 w 3063398"/>
                  <a:gd name="connsiteY141" fmla="*/ 1765204 h 2166461"/>
                  <a:gd name="connsiteX142" fmla="*/ 2037111 w 3063398"/>
                  <a:gd name="connsiteY142" fmla="*/ 1765401 h 2166461"/>
                  <a:gd name="connsiteX143" fmla="*/ 2036510 w 3063398"/>
                  <a:gd name="connsiteY143" fmla="*/ 1765569 h 2166461"/>
                  <a:gd name="connsiteX144" fmla="*/ 2028246 w 3063398"/>
                  <a:gd name="connsiteY144" fmla="*/ 1781501 h 2166461"/>
                  <a:gd name="connsiteX145" fmla="*/ 2037111 w 3063398"/>
                  <a:gd name="connsiteY145" fmla="*/ 1765401 h 2166461"/>
                  <a:gd name="connsiteX146" fmla="*/ 2055613 w 3063398"/>
                  <a:gd name="connsiteY146" fmla="*/ 1760223 h 2166461"/>
                  <a:gd name="connsiteX147" fmla="*/ 2120267 w 3063398"/>
                  <a:gd name="connsiteY147" fmla="*/ 1750886 h 2166461"/>
                  <a:gd name="connsiteX148" fmla="*/ 928771 w 3063398"/>
                  <a:gd name="connsiteY148" fmla="*/ 1748817 h 2166461"/>
                  <a:gd name="connsiteX149" fmla="*/ 938519 w 3063398"/>
                  <a:gd name="connsiteY149" fmla="*/ 1767749 h 2166461"/>
                  <a:gd name="connsiteX150" fmla="*/ 928771 w 3063398"/>
                  <a:gd name="connsiteY150" fmla="*/ 1748817 h 2166461"/>
                  <a:gd name="connsiteX151" fmla="*/ 1730637 w 3063398"/>
                  <a:gd name="connsiteY151" fmla="*/ 1743123 h 2166461"/>
                  <a:gd name="connsiteX152" fmla="*/ 1734705 w 3063398"/>
                  <a:gd name="connsiteY152" fmla="*/ 1764980 h 2166461"/>
                  <a:gd name="connsiteX153" fmla="*/ 1687148 w 3063398"/>
                  <a:gd name="connsiteY153" fmla="*/ 1770305 h 2166461"/>
                  <a:gd name="connsiteX154" fmla="*/ 1734705 w 3063398"/>
                  <a:gd name="connsiteY154" fmla="*/ 1764980 h 2166461"/>
                  <a:gd name="connsiteX155" fmla="*/ 1742504 w 3063398"/>
                  <a:gd name="connsiteY155" fmla="*/ 1780126 h 2166461"/>
                  <a:gd name="connsiteX156" fmla="*/ 1731653 w 3063398"/>
                  <a:gd name="connsiteY156" fmla="*/ 1828827 h 2166461"/>
                  <a:gd name="connsiteX157" fmla="*/ 1742504 w 3063398"/>
                  <a:gd name="connsiteY157" fmla="*/ 1780126 h 2166461"/>
                  <a:gd name="connsiteX158" fmla="*/ 1736598 w 3063398"/>
                  <a:gd name="connsiteY158" fmla="*/ 1764005 h 2166461"/>
                  <a:gd name="connsiteX159" fmla="*/ 1730637 w 3063398"/>
                  <a:gd name="connsiteY159" fmla="*/ 1743123 h 2166461"/>
                  <a:gd name="connsiteX160" fmla="*/ 808365 w 3063398"/>
                  <a:gd name="connsiteY160" fmla="*/ 1715005 h 2166461"/>
                  <a:gd name="connsiteX161" fmla="*/ 810641 w 3063398"/>
                  <a:gd name="connsiteY161" fmla="*/ 1723341 h 2166461"/>
                  <a:gd name="connsiteX162" fmla="*/ 806642 w 3063398"/>
                  <a:gd name="connsiteY162" fmla="*/ 1730264 h 2166461"/>
                  <a:gd name="connsiteX163" fmla="*/ 810729 w 3063398"/>
                  <a:gd name="connsiteY163" fmla="*/ 1723667 h 2166461"/>
                  <a:gd name="connsiteX164" fmla="*/ 810641 w 3063398"/>
                  <a:gd name="connsiteY164" fmla="*/ 1723341 h 2166461"/>
                  <a:gd name="connsiteX165" fmla="*/ 811075 w 3063398"/>
                  <a:gd name="connsiteY165" fmla="*/ 1722591 h 2166461"/>
                  <a:gd name="connsiteX166" fmla="*/ 808365 w 3063398"/>
                  <a:gd name="connsiteY166" fmla="*/ 1715005 h 2166461"/>
                  <a:gd name="connsiteX167" fmla="*/ 2189117 w 3063398"/>
                  <a:gd name="connsiteY167" fmla="*/ 1693878 h 2166461"/>
                  <a:gd name="connsiteX168" fmla="*/ 2179712 w 3063398"/>
                  <a:gd name="connsiteY168" fmla="*/ 1701204 h 2166461"/>
                  <a:gd name="connsiteX169" fmla="*/ 2179615 w 3063398"/>
                  <a:gd name="connsiteY169" fmla="*/ 1704562 h 2166461"/>
                  <a:gd name="connsiteX170" fmla="*/ 2178309 w 3063398"/>
                  <a:gd name="connsiteY170" fmla="*/ 1706030 h 2166461"/>
                  <a:gd name="connsiteX171" fmla="*/ 2179339 w 3063398"/>
                  <a:gd name="connsiteY171" fmla="*/ 1714091 h 2166461"/>
                  <a:gd name="connsiteX172" fmla="*/ 2179320 w 3063398"/>
                  <a:gd name="connsiteY172" fmla="*/ 1714753 h 2166461"/>
                  <a:gd name="connsiteX173" fmla="*/ 2179436 w 3063398"/>
                  <a:gd name="connsiteY173" fmla="*/ 1714853 h 2166461"/>
                  <a:gd name="connsiteX174" fmla="*/ 2179457 w 3063398"/>
                  <a:gd name="connsiteY174" fmla="*/ 1715019 h 2166461"/>
                  <a:gd name="connsiteX175" fmla="*/ 2190431 w 3063398"/>
                  <a:gd name="connsiteY175" fmla="*/ 1724339 h 2166461"/>
                  <a:gd name="connsiteX176" fmla="*/ 2179436 w 3063398"/>
                  <a:gd name="connsiteY176" fmla="*/ 1714853 h 2166461"/>
                  <a:gd name="connsiteX177" fmla="*/ 2179339 w 3063398"/>
                  <a:gd name="connsiteY177" fmla="*/ 1714091 h 2166461"/>
                  <a:gd name="connsiteX178" fmla="*/ 2179615 w 3063398"/>
                  <a:gd name="connsiteY178" fmla="*/ 1704562 h 2166461"/>
                  <a:gd name="connsiteX179" fmla="*/ 905204 w 3063398"/>
                  <a:gd name="connsiteY179" fmla="*/ 1689094 h 2166461"/>
                  <a:gd name="connsiteX180" fmla="*/ 915264 w 3063398"/>
                  <a:gd name="connsiteY180" fmla="*/ 1693097 h 2166461"/>
                  <a:gd name="connsiteX181" fmla="*/ 917708 w 3063398"/>
                  <a:gd name="connsiteY181" fmla="*/ 1699422 h 2166461"/>
                  <a:gd name="connsiteX182" fmla="*/ 915372 w 3063398"/>
                  <a:gd name="connsiteY182" fmla="*/ 1693140 h 2166461"/>
                  <a:gd name="connsiteX183" fmla="*/ 915264 w 3063398"/>
                  <a:gd name="connsiteY183" fmla="*/ 1693097 h 2166461"/>
                  <a:gd name="connsiteX184" fmla="*/ 915006 w 3063398"/>
                  <a:gd name="connsiteY184" fmla="*/ 1692430 h 2166461"/>
                  <a:gd name="connsiteX185" fmla="*/ 905204 w 3063398"/>
                  <a:gd name="connsiteY185" fmla="*/ 1689094 h 2166461"/>
                  <a:gd name="connsiteX186" fmla="*/ 828852 w 3063398"/>
                  <a:gd name="connsiteY186" fmla="*/ 1675712 h 2166461"/>
                  <a:gd name="connsiteX187" fmla="*/ 850187 w 3063398"/>
                  <a:gd name="connsiteY187" fmla="*/ 1707842 h 2166461"/>
                  <a:gd name="connsiteX188" fmla="*/ 828852 w 3063398"/>
                  <a:gd name="connsiteY188" fmla="*/ 1675712 h 2166461"/>
                  <a:gd name="connsiteX189" fmla="*/ 2239318 w 3063398"/>
                  <a:gd name="connsiteY189" fmla="*/ 1670424 h 2166461"/>
                  <a:gd name="connsiteX190" fmla="*/ 2202427 w 3063398"/>
                  <a:gd name="connsiteY190" fmla="*/ 1691815 h 2166461"/>
                  <a:gd name="connsiteX191" fmla="*/ 2239318 w 3063398"/>
                  <a:gd name="connsiteY191" fmla="*/ 1670424 h 2166461"/>
                  <a:gd name="connsiteX192" fmla="*/ 1524019 w 3063398"/>
                  <a:gd name="connsiteY192" fmla="*/ 1667473 h 2166461"/>
                  <a:gd name="connsiteX193" fmla="*/ 1487933 w 3063398"/>
                  <a:gd name="connsiteY193" fmla="*/ 1676472 h 2166461"/>
                  <a:gd name="connsiteX194" fmla="*/ 1524019 w 3063398"/>
                  <a:gd name="connsiteY194" fmla="*/ 1667473 h 2166461"/>
                  <a:gd name="connsiteX195" fmla="*/ 1344866 w 3063398"/>
                  <a:gd name="connsiteY195" fmla="*/ 1659119 h 2166461"/>
                  <a:gd name="connsiteX196" fmla="*/ 1323346 w 3063398"/>
                  <a:gd name="connsiteY196" fmla="*/ 1691758 h 2166461"/>
                  <a:gd name="connsiteX197" fmla="*/ 1315024 w 3063398"/>
                  <a:gd name="connsiteY197" fmla="*/ 1712809 h 2166461"/>
                  <a:gd name="connsiteX198" fmla="*/ 1323346 w 3063398"/>
                  <a:gd name="connsiteY198" fmla="*/ 1691758 h 2166461"/>
                  <a:gd name="connsiteX199" fmla="*/ 1344866 w 3063398"/>
                  <a:gd name="connsiteY199" fmla="*/ 1659119 h 2166461"/>
                  <a:gd name="connsiteX200" fmla="*/ 2010601 w 3063398"/>
                  <a:gd name="connsiteY200" fmla="*/ 1658849 h 2166461"/>
                  <a:gd name="connsiteX201" fmla="*/ 1962986 w 3063398"/>
                  <a:gd name="connsiteY201" fmla="*/ 1659413 h 2166461"/>
                  <a:gd name="connsiteX202" fmla="*/ 2010601 w 3063398"/>
                  <a:gd name="connsiteY202" fmla="*/ 1658849 h 2166461"/>
                  <a:gd name="connsiteX203" fmla="*/ 1935337 w 3063398"/>
                  <a:gd name="connsiteY203" fmla="*/ 1656884 h 2166461"/>
                  <a:gd name="connsiteX204" fmla="*/ 1896327 w 3063398"/>
                  <a:gd name="connsiteY204" fmla="*/ 1660203 h 2166461"/>
                  <a:gd name="connsiteX205" fmla="*/ 1935337 w 3063398"/>
                  <a:gd name="connsiteY205" fmla="*/ 1656884 h 2166461"/>
                  <a:gd name="connsiteX206" fmla="*/ 1409575 w 3063398"/>
                  <a:gd name="connsiteY206" fmla="*/ 1654543 h 2166461"/>
                  <a:gd name="connsiteX207" fmla="*/ 1405039 w 3063398"/>
                  <a:gd name="connsiteY207" fmla="*/ 1673646 h 2166461"/>
                  <a:gd name="connsiteX208" fmla="*/ 1409575 w 3063398"/>
                  <a:gd name="connsiteY208" fmla="*/ 1654543 h 2166461"/>
                  <a:gd name="connsiteX209" fmla="*/ 892118 w 3063398"/>
                  <a:gd name="connsiteY209" fmla="*/ 1649723 h 2166461"/>
                  <a:gd name="connsiteX210" fmla="*/ 872454 w 3063398"/>
                  <a:gd name="connsiteY210" fmla="*/ 1658052 h 2166461"/>
                  <a:gd name="connsiteX211" fmla="*/ 875555 w 3063398"/>
                  <a:gd name="connsiteY211" fmla="*/ 1670981 h 2166461"/>
                  <a:gd name="connsiteX212" fmla="*/ 870844 w 3063398"/>
                  <a:gd name="connsiteY212" fmla="*/ 1682834 h 2166461"/>
                  <a:gd name="connsiteX213" fmla="*/ 855641 w 3063398"/>
                  <a:gd name="connsiteY213" fmla="*/ 1685872 h 2166461"/>
                  <a:gd name="connsiteX214" fmla="*/ 870844 w 3063398"/>
                  <a:gd name="connsiteY214" fmla="*/ 1682834 h 2166461"/>
                  <a:gd name="connsiteX215" fmla="*/ 875585 w 3063398"/>
                  <a:gd name="connsiteY215" fmla="*/ 1671111 h 2166461"/>
                  <a:gd name="connsiteX216" fmla="*/ 875555 w 3063398"/>
                  <a:gd name="connsiteY216" fmla="*/ 1670981 h 2166461"/>
                  <a:gd name="connsiteX217" fmla="*/ 875930 w 3063398"/>
                  <a:gd name="connsiteY217" fmla="*/ 1670035 h 2166461"/>
                  <a:gd name="connsiteX218" fmla="*/ 872454 w 3063398"/>
                  <a:gd name="connsiteY218" fmla="*/ 1658052 h 2166461"/>
                  <a:gd name="connsiteX219" fmla="*/ 913414 w 3063398"/>
                  <a:gd name="connsiteY219" fmla="*/ 1658518 h 2166461"/>
                  <a:gd name="connsiteX220" fmla="*/ 892118 w 3063398"/>
                  <a:gd name="connsiteY220" fmla="*/ 1649723 h 2166461"/>
                  <a:gd name="connsiteX221" fmla="*/ 625346 w 3063398"/>
                  <a:gd name="connsiteY221" fmla="*/ 1641576 h 2166461"/>
                  <a:gd name="connsiteX222" fmla="*/ 615169 w 3063398"/>
                  <a:gd name="connsiteY222" fmla="*/ 1646815 h 2166461"/>
                  <a:gd name="connsiteX223" fmla="*/ 637026 w 3063398"/>
                  <a:gd name="connsiteY223" fmla="*/ 1642746 h 2166461"/>
                  <a:gd name="connsiteX224" fmla="*/ 660946 w 3063398"/>
                  <a:gd name="connsiteY224" fmla="*/ 1651987 h 2166461"/>
                  <a:gd name="connsiteX225" fmla="*/ 637026 w 3063398"/>
                  <a:gd name="connsiteY225" fmla="*/ 1642746 h 2166461"/>
                  <a:gd name="connsiteX226" fmla="*/ 625346 w 3063398"/>
                  <a:gd name="connsiteY226" fmla="*/ 1641576 h 2166461"/>
                  <a:gd name="connsiteX227" fmla="*/ 741778 w 3063398"/>
                  <a:gd name="connsiteY227" fmla="*/ 1641505 h 2166461"/>
                  <a:gd name="connsiteX228" fmla="*/ 735334 w 3063398"/>
                  <a:gd name="connsiteY228" fmla="*/ 1651369 h 2166461"/>
                  <a:gd name="connsiteX229" fmla="*/ 721926 w 3063398"/>
                  <a:gd name="connsiteY229" fmla="*/ 1654122 h 2166461"/>
                  <a:gd name="connsiteX230" fmla="*/ 703050 w 3063398"/>
                  <a:gd name="connsiteY230" fmla="*/ 1668631 h 2166461"/>
                  <a:gd name="connsiteX231" fmla="*/ 721926 w 3063398"/>
                  <a:gd name="connsiteY231" fmla="*/ 1654122 h 2166461"/>
                  <a:gd name="connsiteX232" fmla="*/ 734410 w 3063398"/>
                  <a:gd name="connsiteY232" fmla="*/ 1652783 h 2166461"/>
                  <a:gd name="connsiteX233" fmla="*/ 735334 w 3063398"/>
                  <a:gd name="connsiteY233" fmla="*/ 1651369 h 2166461"/>
                  <a:gd name="connsiteX234" fmla="*/ 735466 w 3063398"/>
                  <a:gd name="connsiteY234" fmla="*/ 1651342 h 2166461"/>
                  <a:gd name="connsiteX235" fmla="*/ 741778 w 3063398"/>
                  <a:gd name="connsiteY235" fmla="*/ 1641505 h 2166461"/>
                  <a:gd name="connsiteX236" fmla="*/ 973999 w 3063398"/>
                  <a:gd name="connsiteY236" fmla="*/ 1627323 h 2166461"/>
                  <a:gd name="connsiteX237" fmla="*/ 942901 w 3063398"/>
                  <a:gd name="connsiteY237" fmla="*/ 1655312 h 2166461"/>
                  <a:gd name="connsiteX238" fmla="*/ 973999 w 3063398"/>
                  <a:gd name="connsiteY238" fmla="*/ 1627323 h 2166461"/>
                  <a:gd name="connsiteX239" fmla="*/ 806149 w 3063398"/>
                  <a:gd name="connsiteY239" fmla="*/ 1608360 h 2166461"/>
                  <a:gd name="connsiteX240" fmla="*/ 851459 w 3063398"/>
                  <a:gd name="connsiteY240" fmla="*/ 1654492 h 2166461"/>
                  <a:gd name="connsiteX241" fmla="*/ 806149 w 3063398"/>
                  <a:gd name="connsiteY241" fmla="*/ 1608360 h 2166461"/>
                  <a:gd name="connsiteX242" fmla="*/ 1064240 w 3063398"/>
                  <a:gd name="connsiteY242" fmla="*/ 1607206 h 2166461"/>
                  <a:gd name="connsiteX243" fmla="*/ 1092285 w 3063398"/>
                  <a:gd name="connsiteY243" fmla="*/ 1643066 h 2166461"/>
                  <a:gd name="connsiteX244" fmla="*/ 1109720 w 3063398"/>
                  <a:gd name="connsiteY244" fmla="*/ 1667621 h 2166461"/>
                  <a:gd name="connsiteX245" fmla="*/ 1092285 w 3063398"/>
                  <a:gd name="connsiteY245" fmla="*/ 1643066 h 2166461"/>
                  <a:gd name="connsiteX246" fmla="*/ 1064240 w 3063398"/>
                  <a:gd name="connsiteY246" fmla="*/ 1607206 h 2166461"/>
                  <a:gd name="connsiteX247" fmla="*/ 1551853 w 3063398"/>
                  <a:gd name="connsiteY247" fmla="*/ 1605236 h 2166461"/>
                  <a:gd name="connsiteX248" fmla="*/ 1548405 w 3063398"/>
                  <a:gd name="connsiteY248" fmla="*/ 1635755 h 2166461"/>
                  <a:gd name="connsiteX249" fmla="*/ 1551853 w 3063398"/>
                  <a:gd name="connsiteY249" fmla="*/ 1605236 h 2166461"/>
                  <a:gd name="connsiteX250" fmla="*/ 2314654 w 3063398"/>
                  <a:gd name="connsiteY250" fmla="*/ 1598100 h 2166461"/>
                  <a:gd name="connsiteX251" fmla="*/ 2313870 w 3063398"/>
                  <a:gd name="connsiteY251" fmla="*/ 1611116 h 2166461"/>
                  <a:gd name="connsiteX252" fmla="*/ 2314287 w 3063398"/>
                  <a:gd name="connsiteY252" fmla="*/ 1611735 h 2166461"/>
                  <a:gd name="connsiteX253" fmla="*/ 2314281 w 3063398"/>
                  <a:gd name="connsiteY253" fmla="*/ 1611915 h 2166461"/>
                  <a:gd name="connsiteX254" fmla="*/ 2320644 w 3063398"/>
                  <a:gd name="connsiteY254" fmla="*/ 1621363 h 2166461"/>
                  <a:gd name="connsiteX255" fmla="*/ 2328350 w 3063398"/>
                  <a:gd name="connsiteY255" fmla="*/ 1629996 h 2166461"/>
                  <a:gd name="connsiteX256" fmla="*/ 2332313 w 3063398"/>
                  <a:gd name="connsiteY256" fmla="*/ 1641703 h 2166461"/>
                  <a:gd name="connsiteX257" fmla="*/ 2328425 w 3063398"/>
                  <a:gd name="connsiteY257" fmla="*/ 1630081 h 2166461"/>
                  <a:gd name="connsiteX258" fmla="*/ 2328350 w 3063398"/>
                  <a:gd name="connsiteY258" fmla="*/ 1629996 h 2166461"/>
                  <a:gd name="connsiteX259" fmla="*/ 2328288 w 3063398"/>
                  <a:gd name="connsiteY259" fmla="*/ 1629815 h 2166461"/>
                  <a:gd name="connsiteX260" fmla="*/ 2320278 w 3063398"/>
                  <a:gd name="connsiteY260" fmla="*/ 1620654 h 2166461"/>
                  <a:gd name="connsiteX261" fmla="*/ 2314287 w 3063398"/>
                  <a:gd name="connsiteY261" fmla="*/ 1611735 h 2166461"/>
                  <a:gd name="connsiteX262" fmla="*/ 1160217 w 3063398"/>
                  <a:gd name="connsiteY262" fmla="*/ 1588925 h 2166461"/>
                  <a:gd name="connsiteX263" fmla="*/ 1145691 w 3063398"/>
                  <a:gd name="connsiteY263" fmla="*/ 1649099 h 2166461"/>
                  <a:gd name="connsiteX264" fmla="*/ 1160217 w 3063398"/>
                  <a:gd name="connsiteY264" fmla="*/ 1588925 h 2166461"/>
                  <a:gd name="connsiteX265" fmla="*/ 962993 w 3063398"/>
                  <a:gd name="connsiteY265" fmla="*/ 1582691 h 2166461"/>
                  <a:gd name="connsiteX266" fmla="*/ 1019437 w 3063398"/>
                  <a:gd name="connsiteY266" fmla="*/ 1603927 h 2166461"/>
                  <a:gd name="connsiteX267" fmla="*/ 1044106 w 3063398"/>
                  <a:gd name="connsiteY267" fmla="*/ 1596016 h 2166461"/>
                  <a:gd name="connsiteX268" fmla="*/ 1067801 w 3063398"/>
                  <a:gd name="connsiteY268" fmla="*/ 1586210 h 2166461"/>
                  <a:gd name="connsiteX269" fmla="*/ 1044106 w 3063398"/>
                  <a:gd name="connsiteY269" fmla="*/ 1596016 h 2166461"/>
                  <a:gd name="connsiteX270" fmla="*/ 1019437 w 3063398"/>
                  <a:gd name="connsiteY270" fmla="*/ 1603927 h 2166461"/>
                  <a:gd name="connsiteX271" fmla="*/ 962993 w 3063398"/>
                  <a:gd name="connsiteY271" fmla="*/ 1582691 h 2166461"/>
                  <a:gd name="connsiteX272" fmla="*/ 570382 w 3063398"/>
                  <a:gd name="connsiteY272" fmla="*/ 1564486 h 2166461"/>
                  <a:gd name="connsiteX273" fmla="*/ 654364 w 3063398"/>
                  <a:gd name="connsiteY273" fmla="*/ 1578729 h 2166461"/>
                  <a:gd name="connsiteX274" fmla="*/ 570382 w 3063398"/>
                  <a:gd name="connsiteY274" fmla="*/ 1564486 h 2166461"/>
                  <a:gd name="connsiteX275" fmla="*/ 1201757 w 3063398"/>
                  <a:gd name="connsiteY275" fmla="*/ 1557955 h 2166461"/>
                  <a:gd name="connsiteX276" fmla="*/ 1212423 w 3063398"/>
                  <a:gd name="connsiteY276" fmla="*/ 1574020 h 2166461"/>
                  <a:gd name="connsiteX277" fmla="*/ 1194409 w 3063398"/>
                  <a:gd name="connsiteY277" fmla="*/ 1580900 h 2166461"/>
                  <a:gd name="connsiteX278" fmla="*/ 1204147 w 3063398"/>
                  <a:gd name="connsiteY278" fmla="*/ 1578879 h 2166461"/>
                  <a:gd name="connsiteX279" fmla="*/ 1212423 w 3063398"/>
                  <a:gd name="connsiteY279" fmla="*/ 1574020 h 2166461"/>
                  <a:gd name="connsiteX280" fmla="*/ 1201757 w 3063398"/>
                  <a:gd name="connsiteY280" fmla="*/ 1557955 h 2166461"/>
                  <a:gd name="connsiteX281" fmla="*/ 2246454 w 3063398"/>
                  <a:gd name="connsiteY281" fmla="*/ 1549383 h 2166461"/>
                  <a:gd name="connsiteX282" fmla="*/ 2241302 w 3063398"/>
                  <a:gd name="connsiteY282" fmla="*/ 1566707 h 2166461"/>
                  <a:gd name="connsiteX283" fmla="*/ 2241267 w 3063398"/>
                  <a:gd name="connsiteY283" fmla="*/ 1567142 h 2166461"/>
                  <a:gd name="connsiteX284" fmla="*/ 2239810 w 3063398"/>
                  <a:gd name="connsiteY284" fmla="*/ 1572130 h 2166461"/>
                  <a:gd name="connsiteX285" fmla="*/ 2240645 w 3063398"/>
                  <a:gd name="connsiteY285" fmla="*/ 1574829 h 2166461"/>
                  <a:gd name="connsiteX286" fmla="*/ 2240367 w 3063398"/>
                  <a:gd name="connsiteY286" fmla="*/ 1578265 h 2166461"/>
                  <a:gd name="connsiteX287" fmla="*/ 2244597 w 3063398"/>
                  <a:gd name="connsiteY287" fmla="*/ 1587596 h 2166461"/>
                  <a:gd name="connsiteX288" fmla="*/ 2244632 w 3063398"/>
                  <a:gd name="connsiteY288" fmla="*/ 1587710 h 2166461"/>
                  <a:gd name="connsiteX289" fmla="*/ 2244664 w 3063398"/>
                  <a:gd name="connsiteY289" fmla="*/ 1587745 h 2166461"/>
                  <a:gd name="connsiteX290" fmla="*/ 2244769 w 3063398"/>
                  <a:gd name="connsiteY290" fmla="*/ 1587976 h 2166461"/>
                  <a:gd name="connsiteX291" fmla="*/ 2255623 w 3063398"/>
                  <a:gd name="connsiteY291" fmla="*/ 1599752 h 2166461"/>
                  <a:gd name="connsiteX292" fmla="*/ 2244664 w 3063398"/>
                  <a:gd name="connsiteY292" fmla="*/ 1587745 h 2166461"/>
                  <a:gd name="connsiteX293" fmla="*/ 2244597 w 3063398"/>
                  <a:gd name="connsiteY293" fmla="*/ 1587596 h 2166461"/>
                  <a:gd name="connsiteX294" fmla="*/ 2240645 w 3063398"/>
                  <a:gd name="connsiteY294" fmla="*/ 1574829 h 2166461"/>
                  <a:gd name="connsiteX295" fmla="*/ 2241267 w 3063398"/>
                  <a:gd name="connsiteY295" fmla="*/ 1567142 h 2166461"/>
                  <a:gd name="connsiteX296" fmla="*/ 2386316 w 3063398"/>
                  <a:gd name="connsiteY296" fmla="*/ 1537249 h 2166461"/>
                  <a:gd name="connsiteX297" fmla="*/ 2397152 w 3063398"/>
                  <a:gd name="connsiteY297" fmla="*/ 1567597 h 2166461"/>
                  <a:gd name="connsiteX298" fmla="*/ 2386316 w 3063398"/>
                  <a:gd name="connsiteY298" fmla="*/ 1537249 h 2166461"/>
                  <a:gd name="connsiteX299" fmla="*/ 755626 w 3063398"/>
                  <a:gd name="connsiteY299" fmla="*/ 1524194 h 2166461"/>
                  <a:gd name="connsiteX300" fmla="*/ 753265 w 3063398"/>
                  <a:gd name="connsiteY300" fmla="*/ 1566128 h 2166461"/>
                  <a:gd name="connsiteX301" fmla="*/ 711502 w 3063398"/>
                  <a:gd name="connsiteY301" fmla="*/ 1568171 h 2166461"/>
                  <a:gd name="connsiteX302" fmla="*/ 710813 w 3063398"/>
                  <a:gd name="connsiteY302" fmla="*/ 1568531 h 2166461"/>
                  <a:gd name="connsiteX303" fmla="*/ 710793 w 3063398"/>
                  <a:gd name="connsiteY303" fmla="*/ 1568536 h 2166461"/>
                  <a:gd name="connsiteX304" fmla="*/ 673522 w 3063398"/>
                  <a:gd name="connsiteY304" fmla="*/ 1588026 h 2166461"/>
                  <a:gd name="connsiteX305" fmla="*/ 710813 w 3063398"/>
                  <a:gd name="connsiteY305" fmla="*/ 1568531 h 2166461"/>
                  <a:gd name="connsiteX306" fmla="*/ 730956 w 3063398"/>
                  <a:gd name="connsiteY306" fmla="*/ 1563505 h 2166461"/>
                  <a:gd name="connsiteX307" fmla="*/ 753265 w 3063398"/>
                  <a:gd name="connsiteY307" fmla="*/ 1566128 h 2166461"/>
                  <a:gd name="connsiteX308" fmla="*/ 755626 w 3063398"/>
                  <a:gd name="connsiteY308" fmla="*/ 1524194 h 2166461"/>
                  <a:gd name="connsiteX309" fmla="*/ 1959457 w 3063398"/>
                  <a:gd name="connsiteY309" fmla="*/ 1522307 h 2166461"/>
                  <a:gd name="connsiteX310" fmla="*/ 2012001 w 3063398"/>
                  <a:gd name="connsiteY310" fmla="*/ 1535971 h 2166461"/>
                  <a:gd name="connsiteX311" fmla="*/ 1959457 w 3063398"/>
                  <a:gd name="connsiteY311" fmla="*/ 1522307 h 2166461"/>
                  <a:gd name="connsiteX312" fmla="*/ 2095475 w 3063398"/>
                  <a:gd name="connsiteY312" fmla="*/ 1507361 h 2166461"/>
                  <a:gd name="connsiteX313" fmla="*/ 2092889 w 3063398"/>
                  <a:gd name="connsiteY313" fmla="*/ 1530250 h 2166461"/>
                  <a:gd name="connsiteX314" fmla="*/ 2095475 w 3063398"/>
                  <a:gd name="connsiteY314" fmla="*/ 1507361 h 2166461"/>
                  <a:gd name="connsiteX315" fmla="*/ 1171536 w 3063398"/>
                  <a:gd name="connsiteY315" fmla="*/ 1499263 h 2166461"/>
                  <a:gd name="connsiteX316" fmla="*/ 1145030 w 3063398"/>
                  <a:gd name="connsiteY316" fmla="*/ 1512911 h 2166461"/>
                  <a:gd name="connsiteX317" fmla="*/ 1171536 w 3063398"/>
                  <a:gd name="connsiteY317" fmla="*/ 1499263 h 2166461"/>
                  <a:gd name="connsiteX318" fmla="*/ 1801115 w 3063398"/>
                  <a:gd name="connsiteY318" fmla="*/ 1492010 h 2166461"/>
                  <a:gd name="connsiteX319" fmla="*/ 1783059 w 3063398"/>
                  <a:gd name="connsiteY319" fmla="*/ 1505349 h 2166461"/>
                  <a:gd name="connsiteX320" fmla="*/ 1810596 w 3063398"/>
                  <a:gd name="connsiteY320" fmla="*/ 1498356 h 2166461"/>
                  <a:gd name="connsiteX321" fmla="*/ 1801115 w 3063398"/>
                  <a:gd name="connsiteY321" fmla="*/ 1492010 h 2166461"/>
                  <a:gd name="connsiteX322" fmla="*/ 1932274 w 3063398"/>
                  <a:gd name="connsiteY322" fmla="*/ 1478818 h 2166461"/>
                  <a:gd name="connsiteX323" fmla="*/ 1889872 w 3063398"/>
                  <a:gd name="connsiteY323" fmla="*/ 1517418 h 2166461"/>
                  <a:gd name="connsiteX324" fmla="*/ 1871971 w 3063398"/>
                  <a:gd name="connsiteY324" fmla="*/ 1533820 h 2166461"/>
                  <a:gd name="connsiteX325" fmla="*/ 1889872 w 3063398"/>
                  <a:gd name="connsiteY325" fmla="*/ 1517418 h 2166461"/>
                  <a:gd name="connsiteX326" fmla="*/ 1923031 w 3063398"/>
                  <a:gd name="connsiteY326" fmla="*/ 1512619 h 2166461"/>
                  <a:gd name="connsiteX327" fmla="*/ 1932274 w 3063398"/>
                  <a:gd name="connsiteY327" fmla="*/ 1478818 h 2166461"/>
                  <a:gd name="connsiteX328" fmla="*/ 1744629 w 3063398"/>
                  <a:gd name="connsiteY328" fmla="*/ 1477233 h 2166461"/>
                  <a:gd name="connsiteX329" fmla="*/ 1735258 w 3063398"/>
                  <a:gd name="connsiteY329" fmla="*/ 1512920 h 2166461"/>
                  <a:gd name="connsiteX330" fmla="*/ 1737349 w 3063398"/>
                  <a:gd name="connsiteY330" fmla="*/ 1520731 h 2166461"/>
                  <a:gd name="connsiteX331" fmla="*/ 1736624 w 3063398"/>
                  <a:gd name="connsiteY331" fmla="*/ 1525067 h 2166461"/>
                  <a:gd name="connsiteX332" fmla="*/ 1743895 w 3063398"/>
                  <a:gd name="connsiteY332" fmla="*/ 1545175 h 2166461"/>
                  <a:gd name="connsiteX333" fmla="*/ 1744244 w 3063398"/>
                  <a:gd name="connsiteY333" fmla="*/ 1546480 h 2166461"/>
                  <a:gd name="connsiteX334" fmla="*/ 1744481 w 3063398"/>
                  <a:gd name="connsiteY334" fmla="*/ 1546797 h 2166461"/>
                  <a:gd name="connsiteX335" fmla="*/ 1744655 w 3063398"/>
                  <a:gd name="connsiteY335" fmla="*/ 1547279 h 2166461"/>
                  <a:gd name="connsiteX336" fmla="*/ 1759985 w 3063398"/>
                  <a:gd name="connsiteY336" fmla="*/ 1567530 h 2166461"/>
                  <a:gd name="connsiteX337" fmla="*/ 1768985 w 3063398"/>
                  <a:gd name="connsiteY337" fmla="*/ 1603615 h 2166461"/>
                  <a:gd name="connsiteX338" fmla="*/ 1770790 w 3063398"/>
                  <a:gd name="connsiteY338" fmla="*/ 1645500 h 2166461"/>
                  <a:gd name="connsiteX339" fmla="*/ 1771070 w 3063398"/>
                  <a:gd name="connsiteY339" fmla="*/ 1645793 h 2166461"/>
                  <a:gd name="connsiteX340" fmla="*/ 1771156 w 3063398"/>
                  <a:gd name="connsiteY340" fmla="*/ 1646210 h 2166461"/>
                  <a:gd name="connsiteX341" fmla="*/ 1803105 w 3063398"/>
                  <a:gd name="connsiteY341" fmla="*/ 1669880 h 2166461"/>
                  <a:gd name="connsiteX342" fmla="*/ 1790134 w 3063398"/>
                  <a:gd name="connsiteY342" fmla="*/ 1700511 h 2166461"/>
                  <a:gd name="connsiteX343" fmla="*/ 1803105 w 3063398"/>
                  <a:gd name="connsiteY343" fmla="*/ 1669880 h 2166461"/>
                  <a:gd name="connsiteX344" fmla="*/ 1781535 w 3063398"/>
                  <a:gd name="connsiteY344" fmla="*/ 1656772 h 2166461"/>
                  <a:gd name="connsiteX345" fmla="*/ 1771070 w 3063398"/>
                  <a:gd name="connsiteY345" fmla="*/ 1645793 h 2166461"/>
                  <a:gd name="connsiteX346" fmla="*/ 1767811 w 3063398"/>
                  <a:gd name="connsiteY346" fmla="*/ 1630118 h 2166461"/>
                  <a:gd name="connsiteX347" fmla="*/ 1768985 w 3063398"/>
                  <a:gd name="connsiteY347" fmla="*/ 1603615 h 2166461"/>
                  <a:gd name="connsiteX348" fmla="*/ 1759985 w 3063398"/>
                  <a:gd name="connsiteY348" fmla="*/ 1567530 h 2166461"/>
                  <a:gd name="connsiteX349" fmla="*/ 1744481 w 3063398"/>
                  <a:gd name="connsiteY349" fmla="*/ 1546797 h 2166461"/>
                  <a:gd name="connsiteX350" fmla="*/ 1743895 w 3063398"/>
                  <a:gd name="connsiteY350" fmla="*/ 1545175 h 2166461"/>
                  <a:gd name="connsiteX351" fmla="*/ 1737349 w 3063398"/>
                  <a:gd name="connsiteY351" fmla="*/ 1520731 h 2166461"/>
                  <a:gd name="connsiteX352" fmla="*/ 530244 w 3063398"/>
                  <a:gd name="connsiteY352" fmla="*/ 1472577 h 2166461"/>
                  <a:gd name="connsiteX353" fmla="*/ 520142 w 3063398"/>
                  <a:gd name="connsiteY353" fmla="*/ 1504127 h 2166461"/>
                  <a:gd name="connsiteX354" fmla="*/ 505931 w 3063398"/>
                  <a:gd name="connsiteY354" fmla="*/ 1520576 h 2166461"/>
                  <a:gd name="connsiteX355" fmla="*/ 501454 w 3063398"/>
                  <a:gd name="connsiteY355" fmla="*/ 1535172 h 2166461"/>
                  <a:gd name="connsiteX356" fmla="*/ 500293 w 3063398"/>
                  <a:gd name="connsiteY356" fmla="*/ 1537101 h 2166461"/>
                  <a:gd name="connsiteX357" fmla="*/ 500506 w 3063398"/>
                  <a:gd name="connsiteY357" fmla="*/ 1538265 h 2166461"/>
                  <a:gd name="connsiteX358" fmla="*/ 500315 w 3063398"/>
                  <a:gd name="connsiteY358" fmla="*/ 1538887 h 2166461"/>
                  <a:gd name="connsiteX359" fmla="*/ 507678 w 3063398"/>
                  <a:gd name="connsiteY359" fmla="*/ 1577611 h 2166461"/>
                  <a:gd name="connsiteX360" fmla="*/ 500506 w 3063398"/>
                  <a:gd name="connsiteY360" fmla="*/ 1538265 h 2166461"/>
                  <a:gd name="connsiteX361" fmla="*/ 501454 w 3063398"/>
                  <a:gd name="connsiteY361" fmla="*/ 1535172 h 2166461"/>
                  <a:gd name="connsiteX362" fmla="*/ 520142 w 3063398"/>
                  <a:gd name="connsiteY362" fmla="*/ 1504127 h 2166461"/>
                  <a:gd name="connsiteX363" fmla="*/ 530244 w 3063398"/>
                  <a:gd name="connsiteY363" fmla="*/ 1472577 h 2166461"/>
                  <a:gd name="connsiteX364" fmla="*/ 1722433 w 3063398"/>
                  <a:gd name="connsiteY364" fmla="*/ 1452733 h 2166461"/>
                  <a:gd name="connsiteX365" fmla="*/ 1732987 w 3063398"/>
                  <a:gd name="connsiteY365" fmla="*/ 1459274 h 2166461"/>
                  <a:gd name="connsiteX366" fmla="*/ 1722433 w 3063398"/>
                  <a:gd name="connsiteY366" fmla="*/ 1452733 h 2166461"/>
                  <a:gd name="connsiteX367" fmla="*/ 1030022 w 3063398"/>
                  <a:gd name="connsiteY367" fmla="*/ 1452368 h 2166461"/>
                  <a:gd name="connsiteX368" fmla="*/ 1004436 w 3063398"/>
                  <a:gd name="connsiteY368" fmla="*/ 1463148 h 2166461"/>
                  <a:gd name="connsiteX369" fmla="*/ 1030022 w 3063398"/>
                  <a:gd name="connsiteY369" fmla="*/ 1452368 h 2166461"/>
                  <a:gd name="connsiteX370" fmla="*/ 907659 w 3063398"/>
                  <a:gd name="connsiteY370" fmla="*/ 1424055 h 2166461"/>
                  <a:gd name="connsiteX371" fmla="*/ 860393 w 3063398"/>
                  <a:gd name="connsiteY371" fmla="*/ 1443902 h 2166461"/>
                  <a:gd name="connsiteX372" fmla="*/ 819602 w 3063398"/>
                  <a:gd name="connsiteY372" fmla="*/ 1457719 h 2166461"/>
                  <a:gd name="connsiteX373" fmla="*/ 775831 w 3063398"/>
                  <a:gd name="connsiteY373" fmla="*/ 1461095 h 2166461"/>
                  <a:gd name="connsiteX374" fmla="*/ 819602 w 3063398"/>
                  <a:gd name="connsiteY374" fmla="*/ 1457719 h 2166461"/>
                  <a:gd name="connsiteX375" fmla="*/ 860393 w 3063398"/>
                  <a:gd name="connsiteY375" fmla="*/ 1443902 h 2166461"/>
                  <a:gd name="connsiteX376" fmla="*/ 886278 w 3063398"/>
                  <a:gd name="connsiteY376" fmla="*/ 1428103 h 2166461"/>
                  <a:gd name="connsiteX377" fmla="*/ 908574 w 3063398"/>
                  <a:gd name="connsiteY377" fmla="*/ 1424426 h 2166461"/>
                  <a:gd name="connsiteX378" fmla="*/ 929506 w 3063398"/>
                  <a:gd name="connsiteY378" fmla="*/ 1432903 h 2166461"/>
                  <a:gd name="connsiteX379" fmla="*/ 951947 w 3063398"/>
                  <a:gd name="connsiteY379" fmla="*/ 1454246 h 2166461"/>
                  <a:gd name="connsiteX380" fmla="*/ 908734 w 3063398"/>
                  <a:gd name="connsiteY380" fmla="*/ 1424399 h 2166461"/>
                  <a:gd name="connsiteX381" fmla="*/ 908574 w 3063398"/>
                  <a:gd name="connsiteY381" fmla="*/ 1424426 h 2166461"/>
                  <a:gd name="connsiteX382" fmla="*/ 2415423 w 3063398"/>
                  <a:gd name="connsiteY382" fmla="*/ 1421661 h 2166461"/>
                  <a:gd name="connsiteX383" fmla="*/ 2410082 w 3063398"/>
                  <a:gd name="connsiteY383" fmla="*/ 1453155 h 2166461"/>
                  <a:gd name="connsiteX384" fmla="*/ 2402621 w 3063398"/>
                  <a:gd name="connsiteY384" fmla="*/ 1466576 h 2166461"/>
                  <a:gd name="connsiteX385" fmla="*/ 2410082 w 3063398"/>
                  <a:gd name="connsiteY385" fmla="*/ 1453155 h 2166461"/>
                  <a:gd name="connsiteX386" fmla="*/ 2415423 w 3063398"/>
                  <a:gd name="connsiteY386" fmla="*/ 1421661 h 2166461"/>
                  <a:gd name="connsiteX387" fmla="*/ 1789673 w 3063398"/>
                  <a:gd name="connsiteY387" fmla="*/ 1420506 h 2166461"/>
                  <a:gd name="connsiteX388" fmla="*/ 1828046 w 3063398"/>
                  <a:gd name="connsiteY388" fmla="*/ 1443862 h 2166461"/>
                  <a:gd name="connsiteX389" fmla="*/ 1789673 w 3063398"/>
                  <a:gd name="connsiteY389" fmla="*/ 1420506 h 2166461"/>
                  <a:gd name="connsiteX390" fmla="*/ 1901997 w 3063398"/>
                  <a:gd name="connsiteY390" fmla="*/ 1415365 h 2166461"/>
                  <a:gd name="connsiteX391" fmla="*/ 1868949 w 3063398"/>
                  <a:gd name="connsiteY391" fmla="*/ 1439567 h 2166461"/>
                  <a:gd name="connsiteX392" fmla="*/ 1901997 w 3063398"/>
                  <a:gd name="connsiteY392" fmla="*/ 1415365 h 2166461"/>
                  <a:gd name="connsiteX393" fmla="*/ 552399 w 3063398"/>
                  <a:gd name="connsiteY393" fmla="*/ 1413265 h 2166461"/>
                  <a:gd name="connsiteX394" fmla="*/ 559618 w 3063398"/>
                  <a:gd name="connsiteY394" fmla="*/ 1459848 h 2166461"/>
                  <a:gd name="connsiteX395" fmla="*/ 552399 w 3063398"/>
                  <a:gd name="connsiteY395" fmla="*/ 1413265 h 2166461"/>
                  <a:gd name="connsiteX396" fmla="*/ 1414214 w 3063398"/>
                  <a:gd name="connsiteY396" fmla="*/ 1403051 h 2166461"/>
                  <a:gd name="connsiteX397" fmla="*/ 1433372 w 3063398"/>
                  <a:gd name="connsiteY397" fmla="*/ 1412348 h 2166461"/>
                  <a:gd name="connsiteX398" fmla="*/ 1414214 w 3063398"/>
                  <a:gd name="connsiteY398" fmla="*/ 1403051 h 2166461"/>
                  <a:gd name="connsiteX399" fmla="*/ 2273217 w 3063398"/>
                  <a:gd name="connsiteY399" fmla="*/ 1396679 h 2166461"/>
                  <a:gd name="connsiteX400" fmla="*/ 2243730 w 3063398"/>
                  <a:gd name="connsiteY400" fmla="*/ 1399886 h 2166461"/>
                  <a:gd name="connsiteX401" fmla="*/ 2273217 w 3063398"/>
                  <a:gd name="connsiteY401" fmla="*/ 1396679 h 2166461"/>
                  <a:gd name="connsiteX402" fmla="*/ 1285430 w 3063398"/>
                  <a:gd name="connsiteY402" fmla="*/ 1385529 h 2166461"/>
                  <a:gd name="connsiteX403" fmla="*/ 1271940 w 3063398"/>
                  <a:gd name="connsiteY403" fmla="*/ 1392475 h 2166461"/>
                  <a:gd name="connsiteX404" fmla="*/ 1271940 w 3063398"/>
                  <a:gd name="connsiteY404" fmla="*/ 1392475 h 2166461"/>
                  <a:gd name="connsiteX405" fmla="*/ 1271230 w 3063398"/>
                  <a:gd name="connsiteY405" fmla="*/ 1392840 h 2166461"/>
                  <a:gd name="connsiteX406" fmla="*/ 1268560 w 3063398"/>
                  <a:gd name="connsiteY406" fmla="*/ 1408587 h 2166461"/>
                  <a:gd name="connsiteX407" fmla="*/ 1271940 w 3063398"/>
                  <a:gd name="connsiteY407" fmla="*/ 1392475 h 2166461"/>
                  <a:gd name="connsiteX408" fmla="*/ 1920647 w 3063398"/>
                  <a:gd name="connsiteY408" fmla="*/ 1381809 h 2166461"/>
                  <a:gd name="connsiteX409" fmla="*/ 1926779 w 3063398"/>
                  <a:gd name="connsiteY409" fmla="*/ 1398355 h 2166461"/>
                  <a:gd name="connsiteX410" fmla="*/ 1922879 w 3063398"/>
                  <a:gd name="connsiteY410" fmla="*/ 1409403 h 2166461"/>
                  <a:gd name="connsiteX411" fmla="*/ 1926796 w 3063398"/>
                  <a:gd name="connsiteY411" fmla="*/ 1398403 h 2166461"/>
                  <a:gd name="connsiteX412" fmla="*/ 1926779 w 3063398"/>
                  <a:gd name="connsiteY412" fmla="*/ 1398355 h 2166461"/>
                  <a:gd name="connsiteX413" fmla="*/ 1927141 w 3063398"/>
                  <a:gd name="connsiteY413" fmla="*/ 1397328 h 2166461"/>
                  <a:gd name="connsiteX414" fmla="*/ 1920647 w 3063398"/>
                  <a:gd name="connsiteY414" fmla="*/ 1381809 h 2166461"/>
                  <a:gd name="connsiteX415" fmla="*/ 706149 w 3063398"/>
                  <a:gd name="connsiteY415" fmla="*/ 1367632 h 2166461"/>
                  <a:gd name="connsiteX416" fmla="*/ 694097 w 3063398"/>
                  <a:gd name="connsiteY416" fmla="*/ 1395395 h 2166461"/>
                  <a:gd name="connsiteX417" fmla="*/ 706149 w 3063398"/>
                  <a:gd name="connsiteY417" fmla="*/ 1367632 h 2166461"/>
                  <a:gd name="connsiteX418" fmla="*/ 2486916 w 3063398"/>
                  <a:gd name="connsiteY418" fmla="*/ 1346526 h 2166461"/>
                  <a:gd name="connsiteX419" fmla="*/ 2487481 w 3063398"/>
                  <a:gd name="connsiteY419" fmla="*/ 1394140 h 2166461"/>
                  <a:gd name="connsiteX420" fmla="*/ 2486916 w 3063398"/>
                  <a:gd name="connsiteY420" fmla="*/ 1346526 h 2166461"/>
                  <a:gd name="connsiteX421" fmla="*/ 1754409 w 3063398"/>
                  <a:gd name="connsiteY421" fmla="*/ 1338064 h 2166461"/>
                  <a:gd name="connsiteX422" fmla="*/ 1767025 w 3063398"/>
                  <a:gd name="connsiteY422" fmla="*/ 1357915 h 2166461"/>
                  <a:gd name="connsiteX423" fmla="*/ 1781974 w 3063398"/>
                  <a:gd name="connsiteY423" fmla="*/ 1376096 h 2166461"/>
                  <a:gd name="connsiteX424" fmla="*/ 1784364 w 3063398"/>
                  <a:gd name="connsiteY424" fmla="*/ 1385702 h 2166461"/>
                  <a:gd name="connsiteX425" fmla="*/ 1776081 w 3063398"/>
                  <a:gd name="connsiteY425" fmla="*/ 1398761 h 2166461"/>
                  <a:gd name="connsiteX426" fmla="*/ 1772577 w 3063398"/>
                  <a:gd name="connsiteY426" fmla="*/ 1424519 h 2166461"/>
                  <a:gd name="connsiteX427" fmla="*/ 1769991 w 3063398"/>
                  <a:gd name="connsiteY427" fmla="*/ 1447407 h 2166461"/>
                  <a:gd name="connsiteX428" fmla="*/ 1772577 w 3063398"/>
                  <a:gd name="connsiteY428" fmla="*/ 1424519 h 2166461"/>
                  <a:gd name="connsiteX429" fmla="*/ 1776081 w 3063398"/>
                  <a:gd name="connsiteY429" fmla="*/ 1398761 h 2166461"/>
                  <a:gd name="connsiteX430" fmla="*/ 1782245 w 3063398"/>
                  <a:gd name="connsiteY430" fmla="*/ 1376426 h 2166461"/>
                  <a:gd name="connsiteX431" fmla="*/ 1781974 w 3063398"/>
                  <a:gd name="connsiteY431" fmla="*/ 1376096 h 2166461"/>
                  <a:gd name="connsiteX432" fmla="*/ 1781880 w 3063398"/>
                  <a:gd name="connsiteY432" fmla="*/ 1375716 h 2166461"/>
                  <a:gd name="connsiteX433" fmla="*/ 1767025 w 3063398"/>
                  <a:gd name="connsiteY433" fmla="*/ 1357915 h 2166461"/>
                  <a:gd name="connsiteX434" fmla="*/ 1754409 w 3063398"/>
                  <a:gd name="connsiteY434" fmla="*/ 1338064 h 2166461"/>
                  <a:gd name="connsiteX435" fmla="*/ 318993 w 3063398"/>
                  <a:gd name="connsiteY435" fmla="*/ 1327457 h 2166461"/>
                  <a:gd name="connsiteX436" fmla="*/ 337458 w 3063398"/>
                  <a:gd name="connsiteY436" fmla="*/ 1358668 h 2166461"/>
                  <a:gd name="connsiteX437" fmla="*/ 318993 w 3063398"/>
                  <a:gd name="connsiteY437" fmla="*/ 1327457 h 2166461"/>
                  <a:gd name="connsiteX438" fmla="*/ 1454980 w 3063398"/>
                  <a:gd name="connsiteY438" fmla="*/ 1326970 h 2166461"/>
                  <a:gd name="connsiteX439" fmla="*/ 1447672 w 3063398"/>
                  <a:gd name="connsiteY439" fmla="*/ 1333128 h 2166461"/>
                  <a:gd name="connsiteX440" fmla="*/ 1439495 w 3063398"/>
                  <a:gd name="connsiteY440" fmla="*/ 1340469 h 2166461"/>
                  <a:gd name="connsiteX441" fmla="*/ 1429658 w 3063398"/>
                  <a:gd name="connsiteY441" fmla="*/ 1340008 h 2166461"/>
                  <a:gd name="connsiteX442" fmla="*/ 1439073 w 3063398"/>
                  <a:gd name="connsiteY442" fmla="*/ 1340849 h 2166461"/>
                  <a:gd name="connsiteX443" fmla="*/ 1439495 w 3063398"/>
                  <a:gd name="connsiteY443" fmla="*/ 1340469 h 2166461"/>
                  <a:gd name="connsiteX444" fmla="*/ 1439783 w 3063398"/>
                  <a:gd name="connsiteY444" fmla="*/ 1340483 h 2166461"/>
                  <a:gd name="connsiteX445" fmla="*/ 1447672 w 3063398"/>
                  <a:gd name="connsiteY445" fmla="*/ 1333128 h 2166461"/>
                  <a:gd name="connsiteX446" fmla="*/ 1463793 w 3063398"/>
                  <a:gd name="connsiteY446" fmla="*/ 1327222 h 2166461"/>
                  <a:gd name="connsiteX447" fmla="*/ 1454980 w 3063398"/>
                  <a:gd name="connsiteY447" fmla="*/ 1326970 h 2166461"/>
                  <a:gd name="connsiteX448" fmla="*/ 1515137 w 3063398"/>
                  <a:gd name="connsiteY448" fmla="*/ 1319947 h 2166461"/>
                  <a:gd name="connsiteX449" fmla="*/ 1513357 w 3063398"/>
                  <a:gd name="connsiteY449" fmla="*/ 1330445 h 2166461"/>
                  <a:gd name="connsiteX450" fmla="*/ 1515137 w 3063398"/>
                  <a:gd name="connsiteY450" fmla="*/ 1319947 h 2166461"/>
                  <a:gd name="connsiteX451" fmla="*/ 731229 w 3063398"/>
                  <a:gd name="connsiteY451" fmla="*/ 1313999 h 2166461"/>
                  <a:gd name="connsiteX452" fmla="*/ 720794 w 3063398"/>
                  <a:gd name="connsiteY452" fmla="*/ 1323414 h 2166461"/>
                  <a:gd name="connsiteX453" fmla="*/ 720268 w 3063398"/>
                  <a:gd name="connsiteY453" fmla="*/ 1323910 h 2166461"/>
                  <a:gd name="connsiteX454" fmla="*/ 718154 w 3063398"/>
                  <a:gd name="connsiteY454" fmla="*/ 1325821 h 2166461"/>
                  <a:gd name="connsiteX455" fmla="*/ 702886 w 3063398"/>
                  <a:gd name="connsiteY455" fmla="*/ 1333384 h 2166461"/>
                  <a:gd name="connsiteX456" fmla="*/ 711356 w 3063398"/>
                  <a:gd name="connsiteY456" fmla="*/ 1332315 h 2166461"/>
                  <a:gd name="connsiteX457" fmla="*/ 720268 w 3063398"/>
                  <a:gd name="connsiteY457" fmla="*/ 1323910 h 2166461"/>
                  <a:gd name="connsiteX458" fmla="*/ 1867425 w 3063398"/>
                  <a:gd name="connsiteY458" fmla="*/ 1311009 h 2166461"/>
                  <a:gd name="connsiteX459" fmla="*/ 1882213 w 3063398"/>
                  <a:gd name="connsiteY459" fmla="*/ 1324465 h 2166461"/>
                  <a:gd name="connsiteX460" fmla="*/ 1887535 w 3063398"/>
                  <a:gd name="connsiteY460" fmla="*/ 1332893 h 2166461"/>
                  <a:gd name="connsiteX461" fmla="*/ 1886159 w 3063398"/>
                  <a:gd name="connsiteY461" fmla="*/ 1343467 h 2166461"/>
                  <a:gd name="connsiteX462" fmla="*/ 1878487 w 3063398"/>
                  <a:gd name="connsiteY462" fmla="*/ 1360404 h 2166461"/>
                  <a:gd name="connsiteX463" fmla="*/ 1888295 w 3063398"/>
                  <a:gd name="connsiteY463" fmla="*/ 1334096 h 2166461"/>
                  <a:gd name="connsiteX464" fmla="*/ 1887535 w 3063398"/>
                  <a:gd name="connsiteY464" fmla="*/ 1332893 h 2166461"/>
                  <a:gd name="connsiteX465" fmla="*/ 1887563 w 3063398"/>
                  <a:gd name="connsiteY465" fmla="*/ 1332676 h 2166461"/>
                  <a:gd name="connsiteX466" fmla="*/ 1867425 w 3063398"/>
                  <a:gd name="connsiteY466" fmla="*/ 1311009 h 2166461"/>
                  <a:gd name="connsiteX467" fmla="*/ 671111 w 3063398"/>
                  <a:gd name="connsiteY467" fmla="*/ 1304235 h 2166461"/>
                  <a:gd name="connsiteX468" fmla="*/ 637935 w 3063398"/>
                  <a:gd name="connsiteY468" fmla="*/ 1397965 h 2166461"/>
                  <a:gd name="connsiteX469" fmla="*/ 671111 w 3063398"/>
                  <a:gd name="connsiteY469" fmla="*/ 1304235 h 2166461"/>
                  <a:gd name="connsiteX470" fmla="*/ 1834788 w 3063398"/>
                  <a:gd name="connsiteY470" fmla="*/ 1289490 h 2166461"/>
                  <a:gd name="connsiteX471" fmla="*/ 1783669 w 3063398"/>
                  <a:gd name="connsiteY471" fmla="*/ 1315812 h 2166461"/>
                  <a:gd name="connsiteX472" fmla="*/ 1813981 w 3063398"/>
                  <a:gd name="connsiteY472" fmla="*/ 1311880 h 2166461"/>
                  <a:gd name="connsiteX473" fmla="*/ 1834788 w 3063398"/>
                  <a:gd name="connsiteY473" fmla="*/ 1289490 h 2166461"/>
                  <a:gd name="connsiteX474" fmla="*/ 389680 w 3063398"/>
                  <a:gd name="connsiteY474" fmla="*/ 1264712 h 2166461"/>
                  <a:gd name="connsiteX475" fmla="*/ 402466 w 3063398"/>
                  <a:gd name="connsiteY475" fmla="*/ 1298847 h 2166461"/>
                  <a:gd name="connsiteX476" fmla="*/ 416452 w 3063398"/>
                  <a:gd name="connsiteY476" fmla="*/ 1353922 h 2166461"/>
                  <a:gd name="connsiteX477" fmla="*/ 402466 w 3063398"/>
                  <a:gd name="connsiteY477" fmla="*/ 1298847 h 2166461"/>
                  <a:gd name="connsiteX478" fmla="*/ 389680 w 3063398"/>
                  <a:gd name="connsiteY478" fmla="*/ 1264712 h 2166461"/>
                  <a:gd name="connsiteX479" fmla="*/ 577156 w 3063398"/>
                  <a:gd name="connsiteY479" fmla="*/ 1252014 h 2166461"/>
                  <a:gd name="connsiteX480" fmla="*/ 572228 w 3063398"/>
                  <a:gd name="connsiteY480" fmla="*/ 1258143 h 2166461"/>
                  <a:gd name="connsiteX481" fmla="*/ 572794 w 3063398"/>
                  <a:gd name="connsiteY481" fmla="*/ 1259050 h 2166461"/>
                  <a:gd name="connsiteX482" fmla="*/ 572249 w 3063398"/>
                  <a:gd name="connsiteY482" fmla="*/ 1259929 h 2166461"/>
                  <a:gd name="connsiteX483" fmla="*/ 577325 w 3063398"/>
                  <a:gd name="connsiteY483" fmla="*/ 1266298 h 2166461"/>
                  <a:gd name="connsiteX484" fmla="*/ 572794 w 3063398"/>
                  <a:gd name="connsiteY484" fmla="*/ 1259050 h 2166461"/>
                  <a:gd name="connsiteX485" fmla="*/ 2207676 w 3063398"/>
                  <a:gd name="connsiteY485" fmla="*/ 1250784 h 2166461"/>
                  <a:gd name="connsiteX486" fmla="*/ 2199241 w 3063398"/>
                  <a:gd name="connsiteY486" fmla="*/ 1262313 h 2166461"/>
                  <a:gd name="connsiteX487" fmla="*/ 2207676 w 3063398"/>
                  <a:gd name="connsiteY487" fmla="*/ 1250784 h 2166461"/>
                  <a:gd name="connsiteX488" fmla="*/ 631255 w 3063398"/>
                  <a:gd name="connsiteY488" fmla="*/ 1236133 h 2166461"/>
                  <a:gd name="connsiteX489" fmla="*/ 688956 w 3063398"/>
                  <a:gd name="connsiteY489" fmla="*/ 1283070 h 2166461"/>
                  <a:gd name="connsiteX490" fmla="*/ 631255 w 3063398"/>
                  <a:gd name="connsiteY490" fmla="*/ 1236133 h 2166461"/>
                  <a:gd name="connsiteX491" fmla="*/ 1086034 w 3063398"/>
                  <a:gd name="connsiteY491" fmla="*/ 1226220 h 2166461"/>
                  <a:gd name="connsiteX492" fmla="*/ 1075097 w 3063398"/>
                  <a:gd name="connsiteY492" fmla="*/ 1237541 h 2166461"/>
                  <a:gd name="connsiteX493" fmla="*/ 1087069 w 3063398"/>
                  <a:gd name="connsiteY493" fmla="*/ 1226602 h 2166461"/>
                  <a:gd name="connsiteX494" fmla="*/ 1097873 w 3063398"/>
                  <a:gd name="connsiteY494" fmla="*/ 1230603 h 2166461"/>
                  <a:gd name="connsiteX495" fmla="*/ 1087110 w 3063398"/>
                  <a:gd name="connsiteY495" fmla="*/ 1226564 h 2166461"/>
                  <a:gd name="connsiteX496" fmla="*/ 1087069 w 3063398"/>
                  <a:gd name="connsiteY496" fmla="*/ 1226602 h 2166461"/>
                  <a:gd name="connsiteX497" fmla="*/ 1705327 w 3063398"/>
                  <a:gd name="connsiteY497" fmla="*/ 1214832 h 2166461"/>
                  <a:gd name="connsiteX498" fmla="*/ 1703195 w 3063398"/>
                  <a:gd name="connsiteY498" fmla="*/ 1225810 h 2166461"/>
                  <a:gd name="connsiteX499" fmla="*/ 1703599 w 3063398"/>
                  <a:gd name="connsiteY499" fmla="*/ 1226265 h 2166461"/>
                  <a:gd name="connsiteX500" fmla="*/ 1703560 w 3063398"/>
                  <a:gd name="connsiteY500" fmla="*/ 1226519 h 2166461"/>
                  <a:gd name="connsiteX501" fmla="*/ 1710315 w 3063398"/>
                  <a:gd name="connsiteY501" fmla="*/ 1233821 h 2166461"/>
                  <a:gd name="connsiteX502" fmla="*/ 1703599 w 3063398"/>
                  <a:gd name="connsiteY502" fmla="*/ 1226265 h 2166461"/>
                  <a:gd name="connsiteX503" fmla="*/ 2325020 w 3063398"/>
                  <a:gd name="connsiteY503" fmla="*/ 1207130 h 2166461"/>
                  <a:gd name="connsiteX504" fmla="*/ 2308189 w 3063398"/>
                  <a:gd name="connsiteY504" fmla="*/ 1213401 h 2166461"/>
                  <a:gd name="connsiteX505" fmla="*/ 2343356 w 3063398"/>
                  <a:gd name="connsiteY505" fmla="*/ 1207270 h 2166461"/>
                  <a:gd name="connsiteX506" fmla="*/ 2325020 w 3063398"/>
                  <a:gd name="connsiteY506" fmla="*/ 1207130 h 2166461"/>
                  <a:gd name="connsiteX507" fmla="*/ 370876 w 3063398"/>
                  <a:gd name="connsiteY507" fmla="*/ 1204933 h 2166461"/>
                  <a:gd name="connsiteX508" fmla="*/ 363472 w 3063398"/>
                  <a:gd name="connsiteY508" fmla="*/ 1223116 h 2166461"/>
                  <a:gd name="connsiteX509" fmla="*/ 370876 w 3063398"/>
                  <a:gd name="connsiteY509" fmla="*/ 1204933 h 2166461"/>
                  <a:gd name="connsiteX510" fmla="*/ 2267060 w 3063398"/>
                  <a:gd name="connsiteY510" fmla="*/ 1198650 h 2166461"/>
                  <a:gd name="connsiteX511" fmla="*/ 2263725 w 3063398"/>
                  <a:gd name="connsiteY511" fmla="*/ 1238691 h 2166461"/>
                  <a:gd name="connsiteX512" fmla="*/ 2267060 w 3063398"/>
                  <a:gd name="connsiteY512" fmla="*/ 1198650 h 2166461"/>
                  <a:gd name="connsiteX513" fmla="*/ 2459354 w 3063398"/>
                  <a:gd name="connsiteY513" fmla="*/ 1190656 h 2166461"/>
                  <a:gd name="connsiteX514" fmla="*/ 2467322 w 3063398"/>
                  <a:gd name="connsiteY514" fmla="*/ 1220087 h 2166461"/>
                  <a:gd name="connsiteX515" fmla="*/ 2459354 w 3063398"/>
                  <a:gd name="connsiteY515" fmla="*/ 1190656 h 2166461"/>
                  <a:gd name="connsiteX516" fmla="*/ 554508 w 3063398"/>
                  <a:gd name="connsiteY516" fmla="*/ 1189423 h 2166461"/>
                  <a:gd name="connsiteX517" fmla="*/ 560142 w 3063398"/>
                  <a:gd name="connsiteY517" fmla="*/ 1202689 h 2166461"/>
                  <a:gd name="connsiteX518" fmla="*/ 560211 w 3063398"/>
                  <a:gd name="connsiteY518" fmla="*/ 1202710 h 2166461"/>
                  <a:gd name="connsiteX519" fmla="*/ 560508 w 3063398"/>
                  <a:gd name="connsiteY519" fmla="*/ 1203400 h 2166461"/>
                  <a:gd name="connsiteX520" fmla="*/ 575673 w 3063398"/>
                  <a:gd name="connsiteY520" fmla="*/ 1207267 h 2166461"/>
                  <a:gd name="connsiteX521" fmla="*/ 560211 w 3063398"/>
                  <a:gd name="connsiteY521" fmla="*/ 1202710 h 2166461"/>
                  <a:gd name="connsiteX522" fmla="*/ 1368822 w 3063398"/>
                  <a:gd name="connsiteY522" fmla="*/ 1189295 h 2166461"/>
                  <a:gd name="connsiteX523" fmla="*/ 1422228 w 3063398"/>
                  <a:gd name="connsiteY523" fmla="*/ 1195329 h 2166461"/>
                  <a:gd name="connsiteX524" fmla="*/ 1368822 w 3063398"/>
                  <a:gd name="connsiteY524" fmla="*/ 1189295 h 2166461"/>
                  <a:gd name="connsiteX525" fmla="*/ 1178252 w 3063398"/>
                  <a:gd name="connsiteY525" fmla="*/ 1182030 h 2166461"/>
                  <a:gd name="connsiteX526" fmla="*/ 1169761 w 3063398"/>
                  <a:gd name="connsiteY526" fmla="*/ 1188798 h 2166461"/>
                  <a:gd name="connsiteX527" fmla="*/ 1178252 w 3063398"/>
                  <a:gd name="connsiteY527" fmla="*/ 1182030 h 2166461"/>
                  <a:gd name="connsiteX528" fmla="*/ 2167764 w 3063398"/>
                  <a:gd name="connsiteY528" fmla="*/ 1177921 h 2166461"/>
                  <a:gd name="connsiteX529" fmla="*/ 2139835 w 3063398"/>
                  <a:gd name="connsiteY529" fmla="*/ 1179959 h 2166461"/>
                  <a:gd name="connsiteX530" fmla="*/ 2137309 w 3063398"/>
                  <a:gd name="connsiteY530" fmla="*/ 1179830 h 2166461"/>
                  <a:gd name="connsiteX531" fmla="*/ 2106896 w 3063398"/>
                  <a:gd name="connsiteY531" fmla="*/ 1185309 h 2166461"/>
                  <a:gd name="connsiteX532" fmla="*/ 2136599 w 3063398"/>
                  <a:gd name="connsiteY532" fmla="*/ 1180195 h 2166461"/>
                  <a:gd name="connsiteX533" fmla="*/ 2139835 w 3063398"/>
                  <a:gd name="connsiteY533" fmla="*/ 1179959 h 2166461"/>
                  <a:gd name="connsiteX534" fmla="*/ 2152646 w 3063398"/>
                  <a:gd name="connsiteY534" fmla="*/ 1180615 h 2166461"/>
                  <a:gd name="connsiteX535" fmla="*/ 2167764 w 3063398"/>
                  <a:gd name="connsiteY535" fmla="*/ 1177921 h 2166461"/>
                  <a:gd name="connsiteX536" fmla="*/ 2421955 w 3063398"/>
                  <a:gd name="connsiteY536" fmla="*/ 1169194 h 2166461"/>
                  <a:gd name="connsiteX537" fmla="*/ 2410934 w 3063398"/>
                  <a:gd name="connsiteY537" fmla="*/ 1203611 h 2166461"/>
                  <a:gd name="connsiteX538" fmla="*/ 2421955 w 3063398"/>
                  <a:gd name="connsiteY538" fmla="*/ 1169194 h 2166461"/>
                  <a:gd name="connsiteX539" fmla="*/ 1125707 w 3063398"/>
                  <a:gd name="connsiteY539" fmla="*/ 1168366 h 2166461"/>
                  <a:gd name="connsiteX540" fmla="*/ 1150546 w 3063398"/>
                  <a:gd name="connsiteY540" fmla="*/ 1174739 h 2166461"/>
                  <a:gd name="connsiteX541" fmla="*/ 1125707 w 3063398"/>
                  <a:gd name="connsiteY541" fmla="*/ 1168366 h 2166461"/>
                  <a:gd name="connsiteX542" fmla="*/ 1216174 w 3063398"/>
                  <a:gd name="connsiteY542" fmla="*/ 1167294 h 2166461"/>
                  <a:gd name="connsiteX543" fmla="*/ 1248401 w 3063398"/>
                  <a:gd name="connsiteY543" fmla="*/ 1234533 h 2166461"/>
                  <a:gd name="connsiteX544" fmla="*/ 1264078 w 3063398"/>
                  <a:gd name="connsiteY544" fmla="*/ 1246372 h 2166461"/>
                  <a:gd name="connsiteX545" fmla="*/ 1265524 w 3063398"/>
                  <a:gd name="connsiteY545" fmla="*/ 1246872 h 2166461"/>
                  <a:gd name="connsiteX546" fmla="*/ 1270893 w 3063398"/>
                  <a:gd name="connsiteY546" fmla="*/ 1250740 h 2166461"/>
                  <a:gd name="connsiteX547" fmla="*/ 1274362 w 3063398"/>
                  <a:gd name="connsiteY547" fmla="*/ 1249926 h 2166461"/>
                  <a:gd name="connsiteX548" fmla="*/ 1275733 w 3063398"/>
                  <a:gd name="connsiteY548" fmla="*/ 1250400 h 2166461"/>
                  <a:gd name="connsiteX549" fmla="*/ 1280069 w 3063398"/>
                  <a:gd name="connsiteY549" fmla="*/ 1248587 h 2166461"/>
                  <a:gd name="connsiteX550" fmla="*/ 1287121 w 3063398"/>
                  <a:gd name="connsiteY550" fmla="*/ 1246932 h 2166461"/>
                  <a:gd name="connsiteX551" fmla="*/ 1299802 w 3063398"/>
                  <a:gd name="connsiteY551" fmla="*/ 1232019 h 2166461"/>
                  <a:gd name="connsiteX552" fmla="*/ 1286573 w 3063398"/>
                  <a:gd name="connsiteY552" fmla="*/ 1245867 h 2166461"/>
                  <a:gd name="connsiteX553" fmla="*/ 1280069 w 3063398"/>
                  <a:gd name="connsiteY553" fmla="*/ 1248587 h 2166461"/>
                  <a:gd name="connsiteX554" fmla="*/ 1274362 w 3063398"/>
                  <a:gd name="connsiteY554" fmla="*/ 1249926 h 2166461"/>
                  <a:gd name="connsiteX555" fmla="*/ 1265524 w 3063398"/>
                  <a:gd name="connsiteY555" fmla="*/ 1246872 h 2166461"/>
                  <a:gd name="connsiteX556" fmla="*/ 1248401 w 3063398"/>
                  <a:gd name="connsiteY556" fmla="*/ 1234533 h 2166461"/>
                  <a:gd name="connsiteX557" fmla="*/ 1216174 w 3063398"/>
                  <a:gd name="connsiteY557" fmla="*/ 1167294 h 2166461"/>
                  <a:gd name="connsiteX558" fmla="*/ 2054296 w 3063398"/>
                  <a:gd name="connsiteY558" fmla="*/ 1166885 h 2166461"/>
                  <a:gd name="connsiteX559" fmla="*/ 2040032 w 3063398"/>
                  <a:gd name="connsiteY559" fmla="*/ 1168839 h 2166461"/>
                  <a:gd name="connsiteX560" fmla="*/ 2039687 w 3063398"/>
                  <a:gd name="connsiteY560" fmla="*/ 1169148 h 2166461"/>
                  <a:gd name="connsiteX561" fmla="*/ 2039322 w 3063398"/>
                  <a:gd name="connsiteY561" fmla="*/ 1169205 h 2166461"/>
                  <a:gd name="connsiteX562" fmla="*/ 2025896 w 3063398"/>
                  <a:gd name="connsiteY562" fmla="*/ 1181508 h 2166461"/>
                  <a:gd name="connsiteX563" fmla="*/ 2039687 w 3063398"/>
                  <a:gd name="connsiteY563" fmla="*/ 1169148 h 2166461"/>
                  <a:gd name="connsiteX564" fmla="*/ 1072301 w 3063398"/>
                  <a:gd name="connsiteY564" fmla="*/ 1162333 h 2166461"/>
                  <a:gd name="connsiteX565" fmla="*/ 1088648 w 3063398"/>
                  <a:gd name="connsiteY565" fmla="*/ 1175473 h 2166461"/>
                  <a:gd name="connsiteX566" fmla="*/ 1111536 w 3063398"/>
                  <a:gd name="connsiteY566" fmla="*/ 1178059 h 2166461"/>
                  <a:gd name="connsiteX567" fmla="*/ 1088648 w 3063398"/>
                  <a:gd name="connsiteY567" fmla="*/ 1175473 h 2166461"/>
                  <a:gd name="connsiteX568" fmla="*/ 1072301 w 3063398"/>
                  <a:gd name="connsiteY568" fmla="*/ 1162333 h 2166461"/>
                  <a:gd name="connsiteX569" fmla="*/ 2955176 w 3063398"/>
                  <a:gd name="connsiteY569" fmla="*/ 1158112 h 2166461"/>
                  <a:gd name="connsiteX570" fmla="*/ 2953848 w 3063398"/>
                  <a:gd name="connsiteY570" fmla="*/ 1206701 h 2166461"/>
                  <a:gd name="connsiteX571" fmla="*/ 2955176 w 3063398"/>
                  <a:gd name="connsiteY571" fmla="*/ 1158112 h 2166461"/>
                  <a:gd name="connsiteX572" fmla="*/ 1174607 w 3063398"/>
                  <a:gd name="connsiteY572" fmla="*/ 1155762 h 2166461"/>
                  <a:gd name="connsiteX573" fmla="*/ 1174299 w 3063398"/>
                  <a:gd name="connsiteY573" fmla="*/ 1155995 h 2166461"/>
                  <a:gd name="connsiteX574" fmla="*/ 1172822 w 3063398"/>
                  <a:gd name="connsiteY574" fmla="*/ 1155784 h 2166461"/>
                  <a:gd name="connsiteX575" fmla="*/ 1157144 w 3063398"/>
                  <a:gd name="connsiteY575" fmla="*/ 1168946 h 2166461"/>
                  <a:gd name="connsiteX576" fmla="*/ 1174299 w 3063398"/>
                  <a:gd name="connsiteY576" fmla="*/ 1155995 h 2166461"/>
                  <a:gd name="connsiteX577" fmla="*/ 1195123 w 3063398"/>
                  <a:gd name="connsiteY577" fmla="*/ 1158972 h 2166461"/>
                  <a:gd name="connsiteX578" fmla="*/ 1174607 w 3063398"/>
                  <a:gd name="connsiteY578" fmla="*/ 1155762 h 2166461"/>
                  <a:gd name="connsiteX579" fmla="*/ 1517923 w 3063398"/>
                  <a:gd name="connsiteY579" fmla="*/ 1153241 h 2166461"/>
                  <a:gd name="connsiteX580" fmla="*/ 1555153 w 3063398"/>
                  <a:gd name="connsiteY580" fmla="*/ 1160419 h 2166461"/>
                  <a:gd name="connsiteX581" fmla="*/ 1517923 w 3063398"/>
                  <a:gd name="connsiteY581" fmla="*/ 1153241 h 2166461"/>
                  <a:gd name="connsiteX582" fmla="*/ 2549369 w 3063398"/>
                  <a:gd name="connsiteY582" fmla="*/ 1151492 h 2166461"/>
                  <a:gd name="connsiteX583" fmla="*/ 2520164 w 3063398"/>
                  <a:gd name="connsiteY583" fmla="*/ 1178506 h 2166461"/>
                  <a:gd name="connsiteX584" fmla="*/ 2496226 w 3063398"/>
                  <a:gd name="connsiteY584" fmla="*/ 1176457 h 2166461"/>
                  <a:gd name="connsiteX585" fmla="*/ 2484710 w 3063398"/>
                  <a:gd name="connsiteY585" fmla="*/ 1170488 h 2166461"/>
                  <a:gd name="connsiteX586" fmla="*/ 2473243 w 3063398"/>
                  <a:gd name="connsiteY586" fmla="*/ 1157158 h 2166461"/>
                  <a:gd name="connsiteX587" fmla="*/ 2495733 w 3063398"/>
                  <a:gd name="connsiteY587" fmla="*/ 1176415 h 2166461"/>
                  <a:gd name="connsiteX588" fmla="*/ 2496226 w 3063398"/>
                  <a:gd name="connsiteY588" fmla="*/ 1176457 h 2166461"/>
                  <a:gd name="connsiteX589" fmla="*/ 2496809 w 3063398"/>
                  <a:gd name="connsiteY589" fmla="*/ 1176759 h 2166461"/>
                  <a:gd name="connsiteX590" fmla="*/ 2520164 w 3063398"/>
                  <a:gd name="connsiteY590" fmla="*/ 1178506 h 2166461"/>
                  <a:gd name="connsiteX591" fmla="*/ 2541628 w 3063398"/>
                  <a:gd name="connsiteY591" fmla="*/ 1171347 h 2166461"/>
                  <a:gd name="connsiteX592" fmla="*/ 2549369 w 3063398"/>
                  <a:gd name="connsiteY592" fmla="*/ 1151492 h 2166461"/>
                  <a:gd name="connsiteX593" fmla="*/ 1839750 w 3063398"/>
                  <a:gd name="connsiteY593" fmla="*/ 1145617 h 2166461"/>
                  <a:gd name="connsiteX594" fmla="*/ 1804696 w 3063398"/>
                  <a:gd name="connsiteY594" fmla="*/ 1161271 h 2166461"/>
                  <a:gd name="connsiteX595" fmla="*/ 1839750 w 3063398"/>
                  <a:gd name="connsiteY595" fmla="*/ 1145617 h 2166461"/>
                  <a:gd name="connsiteX596" fmla="*/ 1749170 w 3063398"/>
                  <a:gd name="connsiteY596" fmla="*/ 1137167 h 2166461"/>
                  <a:gd name="connsiteX597" fmla="*/ 1760770 w 3063398"/>
                  <a:gd name="connsiteY597" fmla="*/ 1157375 h 2166461"/>
                  <a:gd name="connsiteX598" fmla="*/ 1760952 w 3063398"/>
                  <a:gd name="connsiteY598" fmla="*/ 1160137 h 2166461"/>
                  <a:gd name="connsiteX599" fmla="*/ 1759215 w 3063398"/>
                  <a:gd name="connsiteY599" fmla="*/ 1176202 h 2166461"/>
                  <a:gd name="connsiteX600" fmla="*/ 1730859 w 3063398"/>
                  <a:gd name="connsiteY600" fmla="*/ 1199291 h 2166461"/>
                  <a:gd name="connsiteX601" fmla="*/ 1758610 w 3063398"/>
                  <a:gd name="connsiteY601" fmla="*/ 1181801 h 2166461"/>
                  <a:gd name="connsiteX602" fmla="*/ 1759215 w 3063398"/>
                  <a:gd name="connsiteY602" fmla="*/ 1176202 h 2166461"/>
                  <a:gd name="connsiteX603" fmla="*/ 1761870 w 3063398"/>
                  <a:gd name="connsiteY603" fmla="*/ 1174041 h 2166461"/>
                  <a:gd name="connsiteX604" fmla="*/ 1760952 w 3063398"/>
                  <a:gd name="connsiteY604" fmla="*/ 1160137 h 2166461"/>
                  <a:gd name="connsiteX605" fmla="*/ 1761174 w 3063398"/>
                  <a:gd name="connsiteY605" fmla="*/ 1158081 h 2166461"/>
                  <a:gd name="connsiteX606" fmla="*/ 1760770 w 3063398"/>
                  <a:gd name="connsiteY606" fmla="*/ 1157375 h 2166461"/>
                  <a:gd name="connsiteX607" fmla="*/ 1760763 w 3063398"/>
                  <a:gd name="connsiteY607" fmla="*/ 1157283 h 2166461"/>
                  <a:gd name="connsiteX608" fmla="*/ 1749170 w 3063398"/>
                  <a:gd name="connsiteY608" fmla="*/ 1137167 h 2166461"/>
                  <a:gd name="connsiteX609" fmla="*/ 1060094 w 3063398"/>
                  <a:gd name="connsiteY609" fmla="*/ 1136881 h 2166461"/>
                  <a:gd name="connsiteX610" fmla="*/ 1029448 w 3063398"/>
                  <a:gd name="connsiteY610" fmla="*/ 1162840 h 2166461"/>
                  <a:gd name="connsiteX611" fmla="*/ 1099725 w 3063398"/>
                  <a:gd name="connsiteY611" fmla="*/ 1145816 h 2166461"/>
                  <a:gd name="connsiteX612" fmla="*/ 1060094 w 3063398"/>
                  <a:gd name="connsiteY612" fmla="*/ 1136881 h 2166461"/>
                  <a:gd name="connsiteX613" fmla="*/ 576806 w 3063398"/>
                  <a:gd name="connsiteY613" fmla="*/ 1132132 h 2166461"/>
                  <a:gd name="connsiteX614" fmla="*/ 570983 w 3063398"/>
                  <a:gd name="connsiteY614" fmla="*/ 1133034 h 2166461"/>
                  <a:gd name="connsiteX615" fmla="*/ 580563 w 3063398"/>
                  <a:gd name="connsiteY615" fmla="*/ 1137683 h 2166461"/>
                  <a:gd name="connsiteX616" fmla="*/ 618074 w 3063398"/>
                  <a:gd name="connsiteY616" fmla="*/ 1168669 h 2166461"/>
                  <a:gd name="connsiteX617" fmla="*/ 580563 w 3063398"/>
                  <a:gd name="connsiteY617" fmla="*/ 1137683 h 2166461"/>
                  <a:gd name="connsiteX618" fmla="*/ 576806 w 3063398"/>
                  <a:gd name="connsiteY618" fmla="*/ 1132132 h 2166461"/>
                  <a:gd name="connsiteX619" fmla="*/ 2473879 w 3063398"/>
                  <a:gd name="connsiteY619" fmla="*/ 1130482 h 2166461"/>
                  <a:gd name="connsiteX620" fmla="*/ 2469174 w 3063398"/>
                  <a:gd name="connsiteY620" fmla="*/ 1135299 h 2166461"/>
                  <a:gd name="connsiteX621" fmla="*/ 2473879 w 3063398"/>
                  <a:gd name="connsiteY621" fmla="*/ 1130482 h 2166461"/>
                  <a:gd name="connsiteX622" fmla="*/ 1471921 w 3063398"/>
                  <a:gd name="connsiteY622" fmla="*/ 1129024 h 2166461"/>
                  <a:gd name="connsiteX623" fmla="*/ 1450232 w 3063398"/>
                  <a:gd name="connsiteY623" fmla="*/ 1147376 h 2166461"/>
                  <a:gd name="connsiteX624" fmla="*/ 1471921 w 3063398"/>
                  <a:gd name="connsiteY624" fmla="*/ 1129024 h 2166461"/>
                  <a:gd name="connsiteX625" fmla="*/ 2343202 w 3063398"/>
                  <a:gd name="connsiteY625" fmla="*/ 1113935 h 2166461"/>
                  <a:gd name="connsiteX626" fmla="*/ 2343484 w 3063398"/>
                  <a:gd name="connsiteY626" fmla="*/ 1137742 h 2166461"/>
                  <a:gd name="connsiteX627" fmla="*/ 2341873 w 3063398"/>
                  <a:gd name="connsiteY627" fmla="*/ 1162523 h 2166461"/>
                  <a:gd name="connsiteX628" fmla="*/ 2343484 w 3063398"/>
                  <a:gd name="connsiteY628" fmla="*/ 1137742 h 2166461"/>
                  <a:gd name="connsiteX629" fmla="*/ 2343202 w 3063398"/>
                  <a:gd name="connsiteY629" fmla="*/ 1113935 h 2166461"/>
                  <a:gd name="connsiteX630" fmla="*/ 547869 w 3063398"/>
                  <a:gd name="connsiteY630" fmla="*/ 1111403 h 2166461"/>
                  <a:gd name="connsiteX631" fmla="*/ 540578 w 3063398"/>
                  <a:gd name="connsiteY631" fmla="*/ 1139110 h 2166461"/>
                  <a:gd name="connsiteX632" fmla="*/ 560598 w 3063398"/>
                  <a:gd name="connsiteY632" fmla="*/ 1140777 h 2166461"/>
                  <a:gd name="connsiteX633" fmla="*/ 540578 w 3063398"/>
                  <a:gd name="connsiteY633" fmla="*/ 1139110 h 2166461"/>
                  <a:gd name="connsiteX634" fmla="*/ 547869 w 3063398"/>
                  <a:gd name="connsiteY634" fmla="*/ 1111403 h 2166461"/>
                  <a:gd name="connsiteX635" fmla="*/ 503872 w 3063398"/>
                  <a:gd name="connsiteY635" fmla="*/ 1095734 h 2166461"/>
                  <a:gd name="connsiteX636" fmla="*/ 513677 w 3063398"/>
                  <a:gd name="connsiteY636" fmla="*/ 1119428 h 2166461"/>
                  <a:gd name="connsiteX637" fmla="*/ 503872 w 3063398"/>
                  <a:gd name="connsiteY637" fmla="*/ 1095734 h 2166461"/>
                  <a:gd name="connsiteX638" fmla="*/ 420004 w 3063398"/>
                  <a:gd name="connsiteY638" fmla="*/ 1091013 h 2166461"/>
                  <a:gd name="connsiteX639" fmla="*/ 397397 w 3063398"/>
                  <a:gd name="connsiteY639" fmla="*/ 1112234 h 2166461"/>
                  <a:gd name="connsiteX640" fmla="*/ 420004 w 3063398"/>
                  <a:gd name="connsiteY640" fmla="*/ 1091013 h 2166461"/>
                  <a:gd name="connsiteX641" fmla="*/ 472378 w 3063398"/>
                  <a:gd name="connsiteY641" fmla="*/ 1090392 h 2166461"/>
                  <a:gd name="connsiteX642" fmla="*/ 479139 w 3063398"/>
                  <a:gd name="connsiteY642" fmla="*/ 1098288 h 2166461"/>
                  <a:gd name="connsiteX643" fmla="*/ 480766 w 3063398"/>
                  <a:gd name="connsiteY643" fmla="*/ 1098472 h 2166461"/>
                  <a:gd name="connsiteX644" fmla="*/ 481290 w 3063398"/>
                  <a:gd name="connsiteY644" fmla="*/ 1098977 h 2166461"/>
                  <a:gd name="connsiteX645" fmla="*/ 491537 w 3063398"/>
                  <a:gd name="connsiteY645" fmla="*/ 1099689 h 2166461"/>
                  <a:gd name="connsiteX646" fmla="*/ 480766 w 3063398"/>
                  <a:gd name="connsiteY646" fmla="*/ 1098472 h 2166461"/>
                  <a:gd name="connsiteX647" fmla="*/ 1440033 w 3063398"/>
                  <a:gd name="connsiteY647" fmla="*/ 1090353 h 2166461"/>
                  <a:gd name="connsiteX648" fmla="*/ 1410659 w 3063398"/>
                  <a:gd name="connsiteY648" fmla="*/ 1103082 h 2166461"/>
                  <a:gd name="connsiteX649" fmla="*/ 1440033 w 3063398"/>
                  <a:gd name="connsiteY649" fmla="*/ 1090353 h 2166461"/>
                  <a:gd name="connsiteX650" fmla="*/ 996191 w 3063398"/>
                  <a:gd name="connsiteY650" fmla="*/ 1088945 h 2166461"/>
                  <a:gd name="connsiteX651" fmla="*/ 1004851 w 3063398"/>
                  <a:gd name="connsiteY651" fmla="*/ 1096462 h 2166461"/>
                  <a:gd name="connsiteX652" fmla="*/ 996191 w 3063398"/>
                  <a:gd name="connsiteY652" fmla="*/ 1088945 h 2166461"/>
                  <a:gd name="connsiteX653" fmla="*/ 1866666 w 3063398"/>
                  <a:gd name="connsiteY653" fmla="*/ 1086248 h 2166461"/>
                  <a:gd name="connsiteX654" fmla="*/ 1854501 w 3063398"/>
                  <a:gd name="connsiteY654" fmla="*/ 1104488 h 2166461"/>
                  <a:gd name="connsiteX655" fmla="*/ 1866666 w 3063398"/>
                  <a:gd name="connsiteY655" fmla="*/ 1086248 h 2166461"/>
                  <a:gd name="connsiteX656" fmla="*/ 2690333 w 3063398"/>
                  <a:gd name="connsiteY656" fmla="*/ 1071724 h 2166461"/>
                  <a:gd name="connsiteX657" fmla="*/ 2703377 w 3063398"/>
                  <a:gd name="connsiteY657" fmla="*/ 1087479 h 2166461"/>
                  <a:gd name="connsiteX658" fmla="*/ 2703555 w 3063398"/>
                  <a:gd name="connsiteY658" fmla="*/ 1088825 h 2166461"/>
                  <a:gd name="connsiteX659" fmla="*/ 2704548 w 3063398"/>
                  <a:gd name="connsiteY659" fmla="*/ 1109662 h 2166461"/>
                  <a:gd name="connsiteX660" fmla="*/ 2698753 w 3063398"/>
                  <a:gd name="connsiteY660" fmla="*/ 1139246 h 2166461"/>
                  <a:gd name="connsiteX661" fmla="*/ 2704747 w 3063398"/>
                  <a:gd name="connsiteY661" fmla="*/ 1113844 h 2166461"/>
                  <a:gd name="connsiteX662" fmla="*/ 2704548 w 3063398"/>
                  <a:gd name="connsiteY662" fmla="*/ 1109662 h 2166461"/>
                  <a:gd name="connsiteX663" fmla="*/ 2705601 w 3063398"/>
                  <a:gd name="connsiteY663" fmla="*/ 1104282 h 2166461"/>
                  <a:gd name="connsiteX664" fmla="*/ 2703555 w 3063398"/>
                  <a:gd name="connsiteY664" fmla="*/ 1088825 h 2166461"/>
                  <a:gd name="connsiteX665" fmla="*/ 2703498 w 3063398"/>
                  <a:gd name="connsiteY665" fmla="*/ 1087625 h 2166461"/>
                  <a:gd name="connsiteX666" fmla="*/ 2703377 w 3063398"/>
                  <a:gd name="connsiteY666" fmla="*/ 1087479 h 2166461"/>
                  <a:gd name="connsiteX667" fmla="*/ 2703361 w 3063398"/>
                  <a:gd name="connsiteY667" fmla="*/ 1087359 h 2166461"/>
                  <a:gd name="connsiteX668" fmla="*/ 2690333 w 3063398"/>
                  <a:gd name="connsiteY668" fmla="*/ 1071724 h 2166461"/>
                  <a:gd name="connsiteX669" fmla="*/ 1579781 w 3063398"/>
                  <a:gd name="connsiteY669" fmla="*/ 1068696 h 2166461"/>
                  <a:gd name="connsiteX670" fmla="*/ 1520867 w 3063398"/>
                  <a:gd name="connsiteY670" fmla="*/ 1100228 h 2166461"/>
                  <a:gd name="connsiteX671" fmla="*/ 1490215 w 3063398"/>
                  <a:gd name="connsiteY671" fmla="*/ 1100956 h 2166461"/>
                  <a:gd name="connsiteX672" fmla="*/ 1457185 w 3063398"/>
                  <a:gd name="connsiteY672" fmla="*/ 1091101 h 2166461"/>
                  <a:gd name="connsiteX673" fmla="*/ 1489625 w 3063398"/>
                  <a:gd name="connsiteY673" fmla="*/ 1100971 h 2166461"/>
                  <a:gd name="connsiteX674" fmla="*/ 1490215 w 3063398"/>
                  <a:gd name="connsiteY674" fmla="*/ 1100956 h 2166461"/>
                  <a:gd name="connsiteX675" fmla="*/ 1491100 w 3063398"/>
                  <a:gd name="connsiteY675" fmla="*/ 1101221 h 2166461"/>
                  <a:gd name="connsiteX676" fmla="*/ 1552119 w 3063398"/>
                  <a:gd name="connsiteY676" fmla="*/ 1089039 h 2166461"/>
                  <a:gd name="connsiteX677" fmla="*/ 1579781 w 3063398"/>
                  <a:gd name="connsiteY677" fmla="*/ 1068696 h 2166461"/>
                  <a:gd name="connsiteX678" fmla="*/ 2371150 w 3063398"/>
                  <a:gd name="connsiteY678" fmla="*/ 1061221 h 2166461"/>
                  <a:gd name="connsiteX679" fmla="*/ 2371602 w 3063398"/>
                  <a:gd name="connsiteY679" fmla="*/ 1099312 h 2166461"/>
                  <a:gd name="connsiteX680" fmla="*/ 2371150 w 3063398"/>
                  <a:gd name="connsiteY680" fmla="*/ 1061221 h 2166461"/>
                  <a:gd name="connsiteX681" fmla="*/ 2417789 w 3063398"/>
                  <a:gd name="connsiteY681" fmla="*/ 1058763 h 2166461"/>
                  <a:gd name="connsiteX682" fmla="*/ 2418353 w 3063398"/>
                  <a:gd name="connsiteY682" fmla="*/ 1106377 h 2166461"/>
                  <a:gd name="connsiteX683" fmla="*/ 2417789 w 3063398"/>
                  <a:gd name="connsiteY683" fmla="*/ 1058763 h 2166461"/>
                  <a:gd name="connsiteX684" fmla="*/ 292774 w 3063398"/>
                  <a:gd name="connsiteY684" fmla="*/ 1043948 h 2166461"/>
                  <a:gd name="connsiteX685" fmla="*/ 312399 w 3063398"/>
                  <a:gd name="connsiteY685" fmla="*/ 1073217 h 2166461"/>
                  <a:gd name="connsiteX686" fmla="*/ 312539 w 3063398"/>
                  <a:gd name="connsiteY686" fmla="*/ 1073533 h 2166461"/>
                  <a:gd name="connsiteX687" fmla="*/ 348567 w 3063398"/>
                  <a:gd name="connsiteY687" fmla="*/ 1170910 h 2166461"/>
                  <a:gd name="connsiteX688" fmla="*/ 366114 w 3063398"/>
                  <a:gd name="connsiteY688" fmla="*/ 1204989 h 2166461"/>
                  <a:gd name="connsiteX689" fmla="*/ 348567 w 3063398"/>
                  <a:gd name="connsiteY689" fmla="*/ 1170910 h 2166461"/>
                  <a:gd name="connsiteX690" fmla="*/ 326350 w 3063398"/>
                  <a:gd name="connsiteY690" fmla="*/ 1104504 h 2166461"/>
                  <a:gd name="connsiteX691" fmla="*/ 312539 w 3063398"/>
                  <a:gd name="connsiteY691" fmla="*/ 1073533 h 2166461"/>
                  <a:gd name="connsiteX692" fmla="*/ 312453 w 3063398"/>
                  <a:gd name="connsiteY692" fmla="*/ 1073299 h 2166461"/>
                  <a:gd name="connsiteX693" fmla="*/ 312399 w 3063398"/>
                  <a:gd name="connsiteY693" fmla="*/ 1073217 h 2166461"/>
                  <a:gd name="connsiteX694" fmla="*/ 312316 w 3063398"/>
                  <a:gd name="connsiteY694" fmla="*/ 1073033 h 2166461"/>
                  <a:gd name="connsiteX695" fmla="*/ 292774 w 3063398"/>
                  <a:gd name="connsiteY695" fmla="*/ 1043948 h 2166461"/>
                  <a:gd name="connsiteX696" fmla="*/ 1394553 w 3063398"/>
                  <a:gd name="connsiteY696" fmla="*/ 1029937 h 2166461"/>
                  <a:gd name="connsiteX697" fmla="*/ 1402465 w 3063398"/>
                  <a:gd name="connsiteY697" fmla="*/ 1054606 h 2166461"/>
                  <a:gd name="connsiteX698" fmla="*/ 1407050 w 3063398"/>
                  <a:gd name="connsiteY698" fmla="*/ 1060202 h 2166461"/>
                  <a:gd name="connsiteX699" fmla="*/ 1409289 w 3063398"/>
                  <a:gd name="connsiteY699" fmla="*/ 1067859 h 2166461"/>
                  <a:gd name="connsiteX700" fmla="*/ 1407296 w 3063398"/>
                  <a:gd name="connsiteY700" fmla="*/ 1060500 h 2166461"/>
                  <a:gd name="connsiteX701" fmla="*/ 1407050 w 3063398"/>
                  <a:gd name="connsiteY701" fmla="*/ 1060202 h 2166461"/>
                  <a:gd name="connsiteX702" fmla="*/ 1406931 w 3063398"/>
                  <a:gd name="connsiteY702" fmla="*/ 1059791 h 2166461"/>
                  <a:gd name="connsiteX703" fmla="*/ 1402465 w 3063398"/>
                  <a:gd name="connsiteY703" fmla="*/ 1054606 h 2166461"/>
                  <a:gd name="connsiteX704" fmla="*/ 1394553 w 3063398"/>
                  <a:gd name="connsiteY704" fmla="*/ 1029937 h 2166461"/>
                  <a:gd name="connsiteX705" fmla="*/ 511655 w 3063398"/>
                  <a:gd name="connsiteY705" fmla="*/ 1009091 h 2166461"/>
                  <a:gd name="connsiteX706" fmla="*/ 498151 w 3063398"/>
                  <a:gd name="connsiteY706" fmla="*/ 1014846 h 2166461"/>
                  <a:gd name="connsiteX707" fmla="*/ 526664 w 3063398"/>
                  <a:gd name="connsiteY707" fmla="*/ 1009746 h 2166461"/>
                  <a:gd name="connsiteX708" fmla="*/ 499691 w 3063398"/>
                  <a:gd name="connsiteY708" fmla="*/ 1064354 h 2166461"/>
                  <a:gd name="connsiteX709" fmla="*/ 526664 w 3063398"/>
                  <a:gd name="connsiteY709" fmla="*/ 1009746 h 2166461"/>
                  <a:gd name="connsiteX710" fmla="*/ 511655 w 3063398"/>
                  <a:gd name="connsiteY710" fmla="*/ 1009091 h 2166461"/>
                  <a:gd name="connsiteX711" fmla="*/ 1489217 w 3063398"/>
                  <a:gd name="connsiteY711" fmla="*/ 981194 h 2166461"/>
                  <a:gd name="connsiteX712" fmla="*/ 1485713 w 3063398"/>
                  <a:gd name="connsiteY712" fmla="*/ 1006951 h 2166461"/>
                  <a:gd name="connsiteX713" fmla="*/ 1489217 w 3063398"/>
                  <a:gd name="connsiteY713" fmla="*/ 981194 h 2166461"/>
                  <a:gd name="connsiteX714" fmla="*/ 2372027 w 3063398"/>
                  <a:gd name="connsiteY714" fmla="*/ 974540 h 2166461"/>
                  <a:gd name="connsiteX715" fmla="*/ 2383669 w 3063398"/>
                  <a:gd name="connsiteY715" fmla="*/ 992498 h 2166461"/>
                  <a:gd name="connsiteX716" fmla="*/ 2372027 w 3063398"/>
                  <a:gd name="connsiteY716" fmla="*/ 974540 h 2166461"/>
                  <a:gd name="connsiteX717" fmla="*/ 2062480 w 3063398"/>
                  <a:gd name="connsiteY717" fmla="*/ 973447 h 2166461"/>
                  <a:gd name="connsiteX718" fmla="*/ 2043433 w 3063398"/>
                  <a:gd name="connsiteY718" fmla="*/ 973673 h 2166461"/>
                  <a:gd name="connsiteX719" fmla="*/ 2062480 w 3063398"/>
                  <a:gd name="connsiteY719" fmla="*/ 973447 h 2166461"/>
                  <a:gd name="connsiteX720" fmla="*/ 388131 w 3063398"/>
                  <a:gd name="connsiteY720" fmla="*/ 973292 h 2166461"/>
                  <a:gd name="connsiteX721" fmla="*/ 384422 w 3063398"/>
                  <a:gd name="connsiteY721" fmla="*/ 981788 h 2166461"/>
                  <a:gd name="connsiteX722" fmla="*/ 384818 w 3063398"/>
                  <a:gd name="connsiteY722" fmla="*/ 982414 h 2166461"/>
                  <a:gd name="connsiteX723" fmla="*/ 384788 w 3063398"/>
                  <a:gd name="connsiteY723" fmla="*/ 982497 h 2166461"/>
                  <a:gd name="connsiteX724" fmla="*/ 389275 w 3063398"/>
                  <a:gd name="connsiteY724" fmla="*/ 989469 h 2166461"/>
                  <a:gd name="connsiteX725" fmla="*/ 424950 w 3063398"/>
                  <a:gd name="connsiteY725" fmla="*/ 1026190 h 2166461"/>
                  <a:gd name="connsiteX726" fmla="*/ 474626 w 3063398"/>
                  <a:gd name="connsiteY726" fmla="*/ 1038936 h 2166461"/>
                  <a:gd name="connsiteX727" fmla="*/ 424950 w 3063398"/>
                  <a:gd name="connsiteY727" fmla="*/ 1026190 h 2166461"/>
                  <a:gd name="connsiteX728" fmla="*/ 389275 w 3063398"/>
                  <a:gd name="connsiteY728" fmla="*/ 989469 h 2166461"/>
                  <a:gd name="connsiteX729" fmla="*/ 384818 w 3063398"/>
                  <a:gd name="connsiteY729" fmla="*/ 982414 h 2166461"/>
                  <a:gd name="connsiteX730" fmla="*/ 2124321 w 3063398"/>
                  <a:gd name="connsiteY730" fmla="*/ 967952 h 2166461"/>
                  <a:gd name="connsiteX731" fmla="*/ 2097759 w 3063398"/>
                  <a:gd name="connsiteY731" fmla="*/ 976839 h 2166461"/>
                  <a:gd name="connsiteX732" fmla="*/ 2112867 w 3063398"/>
                  <a:gd name="connsiteY732" fmla="*/ 975946 h 2166461"/>
                  <a:gd name="connsiteX733" fmla="*/ 2124321 w 3063398"/>
                  <a:gd name="connsiteY733" fmla="*/ 967952 h 2166461"/>
                  <a:gd name="connsiteX734" fmla="*/ 2658461 w 3063398"/>
                  <a:gd name="connsiteY734" fmla="*/ 954002 h 2166461"/>
                  <a:gd name="connsiteX735" fmla="*/ 2688384 w 3063398"/>
                  <a:gd name="connsiteY735" fmla="*/ 1067938 h 2166461"/>
                  <a:gd name="connsiteX736" fmla="*/ 2658461 w 3063398"/>
                  <a:gd name="connsiteY736" fmla="*/ 954002 h 2166461"/>
                  <a:gd name="connsiteX737" fmla="*/ 2990671 w 3063398"/>
                  <a:gd name="connsiteY737" fmla="*/ 938636 h 2166461"/>
                  <a:gd name="connsiteX738" fmla="*/ 2995884 w 3063398"/>
                  <a:gd name="connsiteY738" fmla="*/ 976670 h 2166461"/>
                  <a:gd name="connsiteX739" fmla="*/ 2965874 w 3063398"/>
                  <a:gd name="connsiteY739" fmla="*/ 1016076 h 2166461"/>
                  <a:gd name="connsiteX740" fmla="*/ 2995884 w 3063398"/>
                  <a:gd name="connsiteY740" fmla="*/ 976670 h 2166461"/>
                  <a:gd name="connsiteX741" fmla="*/ 2990671 w 3063398"/>
                  <a:gd name="connsiteY741" fmla="*/ 938636 h 2166461"/>
                  <a:gd name="connsiteX742" fmla="*/ 1980933 w 3063398"/>
                  <a:gd name="connsiteY742" fmla="*/ 934540 h 2166461"/>
                  <a:gd name="connsiteX743" fmla="*/ 1962151 w 3063398"/>
                  <a:gd name="connsiteY743" fmla="*/ 946064 h 2166461"/>
                  <a:gd name="connsiteX744" fmla="*/ 1955390 w 3063398"/>
                  <a:gd name="connsiteY744" fmla="*/ 950950 h 2166461"/>
                  <a:gd name="connsiteX745" fmla="*/ 1944137 w 3063398"/>
                  <a:gd name="connsiteY745" fmla="*/ 952944 h 2166461"/>
                  <a:gd name="connsiteX746" fmla="*/ 1954950 w 3063398"/>
                  <a:gd name="connsiteY746" fmla="*/ 951268 h 2166461"/>
                  <a:gd name="connsiteX747" fmla="*/ 1955390 w 3063398"/>
                  <a:gd name="connsiteY747" fmla="*/ 950950 h 2166461"/>
                  <a:gd name="connsiteX748" fmla="*/ 1955661 w 3063398"/>
                  <a:gd name="connsiteY748" fmla="*/ 950903 h 2166461"/>
                  <a:gd name="connsiteX749" fmla="*/ 1962151 w 3063398"/>
                  <a:gd name="connsiteY749" fmla="*/ 946064 h 2166461"/>
                  <a:gd name="connsiteX750" fmla="*/ 1976961 w 3063398"/>
                  <a:gd name="connsiteY750" fmla="*/ 937539 h 2166461"/>
                  <a:gd name="connsiteX751" fmla="*/ 1982795 w 3063398"/>
                  <a:gd name="connsiteY751" fmla="*/ 936518 h 2166461"/>
                  <a:gd name="connsiteX752" fmla="*/ 1988048 w 3063398"/>
                  <a:gd name="connsiteY752" fmla="*/ 942098 h 2166461"/>
                  <a:gd name="connsiteX753" fmla="*/ 1988094 w 3063398"/>
                  <a:gd name="connsiteY753" fmla="*/ 942185 h 2166461"/>
                  <a:gd name="connsiteX754" fmla="*/ 1990889 w 3063398"/>
                  <a:gd name="connsiteY754" fmla="*/ 960010 h 2166461"/>
                  <a:gd name="connsiteX755" fmla="*/ 2014003 w 3063398"/>
                  <a:gd name="connsiteY755" fmla="*/ 981641 h 2166461"/>
                  <a:gd name="connsiteX756" fmla="*/ 1990889 w 3063398"/>
                  <a:gd name="connsiteY756" fmla="*/ 960010 h 2166461"/>
                  <a:gd name="connsiteX757" fmla="*/ 1988636 w 3063398"/>
                  <a:gd name="connsiteY757" fmla="*/ 943205 h 2166461"/>
                  <a:gd name="connsiteX758" fmla="*/ 1988094 w 3063398"/>
                  <a:gd name="connsiteY758" fmla="*/ 942185 h 2166461"/>
                  <a:gd name="connsiteX759" fmla="*/ 1988088 w 3063398"/>
                  <a:gd name="connsiteY759" fmla="*/ 942140 h 2166461"/>
                  <a:gd name="connsiteX760" fmla="*/ 1988048 w 3063398"/>
                  <a:gd name="connsiteY760" fmla="*/ 942098 h 2166461"/>
                  <a:gd name="connsiteX761" fmla="*/ 1984891 w 3063398"/>
                  <a:gd name="connsiteY761" fmla="*/ 936151 h 2166461"/>
                  <a:gd name="connsiteX762" fmla="*/ 1982795 w 3063398"/>
                  <a:gd name="connsiteY762" fmla="*/ 936518 h 2166461"/>
                  <a:gd name="connsiteX763" fmla="*/ 2145783 w 3063398"/>
                  <a:gd name="connsiteY763" fmla="*/ 930554 h 2166461"/>
                  <a:gd name="connsiteX764" fmla="*/ 2176470 w 3063398"/>
                  <a:gd name="connsiteY764" fmla="*/ 948286 h 2166461"/>
                  <a:gd name="connsiteX765" fmla="*/ 2179847 w 3063398"/>
                  <a:gd name="connsiteY765" fmla="*/ 960657 h 2166461"/>
                  <a:gd name="connsiteX766" fmla="*/ 2180090 w 3063398"/>
                  <a:gd name="connsiteY766" fmla="*/ 960872 h 2166461"/>
                  <a:gd name="connsiteX767" fmla="*/ 2180258 w 3063398"/>
                  <a:gd name="connsiteY767" fmla="*/ 961455 h 2166461"/>
                  <a:gd name="connsiteX768" fmla="*/ 2182154 w 3063398"/>
                  <a:gd name="connsiteY768" fmla="*/ 962694 h 2166461"/>
                  <a:gd name="connsiteX769" fmla="*/ 2187532 w 3063398"/>
                  <a:gd name="connsiteY769" fmla="*/ 967441 h 2166461"/>
                  <a:gd name="connsiteX770" fmla="*/ 2189911 w 3063398"/>
                  <a:gd name="connsiteY770" fmla="*/ 967760 h 2166461"/>
                  <a:gd name="connsiteX771" fmla="*/ 2192946 w 3063398"/>
                  <a:gd name="connsiteY771" fmla="*/ 969743 h 2166461"/>
                  <a:gd name="connsiteX772" fmla="*/ 2211977 w 3063398"/>
                  <a:gd name="connsiteY772" fmla="*/ 970723 h 2166461"/>
                  <a:gd name="connsiteX773" fmla="*/ 2277943 w 3063398"/>
                  <a:gd name="connsiteY773" fmla="*/ 991846 h 2166461"/>
                  <a:gd name="connsiteX774" fmla="*/ 2211977 w 3063398"/>
                  <a:gd name="connsiteY774" fmla="*/ 970723 h 2166461"/>
                  <a:gd name="connsiteX775" fmla="*/ 2189911 w 3063398"/>
                  <a:gd name="connsiteY775" fmla="*/ 967760 h 2166461"/>
                  <a:gd name="connsiteX776" fmla="*/ 2182154 w 3063398"/>
                  <a:gd name="connsiteY776" fmla="*/ 962694 h 2166461"/>
                  <a:gd name="connsiteX777" fmla="*/ 2180090 w 3063398"/>
                  <a:gd name="connsiteY777" fmla="*/ 960872 h 2166461"/>
                  <a:gd name="connsiteX778" fmla="*/ 2176470 w 3063398"/>
                  <a:gd name="connsiteY778" fmla="*/ 948286 h 2166461"/>
                  <a:gd name="connsiteX779" fmla="*/ 2145783 w 3063398"/>
                  <a:gd name="connsiteY779" fmla="*/ 930554 h 2166461"/>
                  <a:gd name="connsiteX780" fmla="*/ 182770 w 3063398"/>
                  <a:gd name="connsiteY780" fmla="*/ 923343 h 2166461"/>
                  <a:gd name="connsiteX781" fmla="*/ 176566 w 3063398"/>
                  <a:gd name="connsiteY781" fmla="*/ 962465 h 2166461"/>
                  <a:gd name="connsiteX782" fmla="*/ 164726 w 3063398"/>
                  <a:gd name="connsiteY782" fmla="*/ 967963 h 2166461"/>
                  <a:gd name="connsiteX783" fmla="*/ 164716 w 3063398"/>
                  <a:gd name="connsiteY783" fmla="*/ 968001 h 2166461"/>
                  <a:gd name="connsiteX784" fmla="*/ 164016 w 3063398"/>
                  <a:gd name="connsiteY784" fmla="*/ 968328 h 2166461"/>
                  <a:gd name="connsiteX785" fmla="*/ 161533 w 3063398"/>
                  <a:gd name="connsiteY785" fmla="*/ 979787 h 2166461"/>
                  <a:gd name="connsiteX786" fmla="*/ 164716 w 3063398"/>
                  <a:gd name="connsiteY786" fmla="*/ 968001 h 2166461"/>
                  <a:gd name="connsiteX787" fmla="*/ 176566 w 3063398"/>
                  <a:gd name="connsiteY787" fmla="*/ 962465 h 2166461"/>
                  <a:gd name="connsiteX788" fmla="*/ 182770 w 3063398"/>
                  <a:gd name="connsiteY788" fmla="*/ 923343 h 2166461"/>
                  <a:gd name="connsiteX789" fmla="*/ 2393151 w 3063398"/>
                  <a:gd name="connsiteY789" fmla="*/ 908573 h 2166461"/>
                  <a:gd name="connsiteX790" fmla="*/ 2399057 w 3063398"/>
                  <a:gd name="connsiteY790" fmla="*/ 924694 h 2166461"/>
                  <a:gd name="connsiteX791" fmla="*/ 2393151 w 3063398"/>
                  <a:gd name="connsiteY791" fmla="*/ 908573 h 2166461"/>
                  <a:gd name="connsiteX792" fmla="*/ 2656696 w 3063398"/>
                  <a:gd name="connsiteY792" fmla="*/ 885449 h 2166461"/>
                  <a:gd name="connsiteX793" fmla="*/ 2639826 w 3063398"/>
                  <a:gd name="connsiteY793" fmla="*/ 908507 h 2166461"/>
                  <a:gd name="connsiteX794" fmla="*/ 2674769 w 3063398"/>
                  <a:gd name="connsiteY794" fmla="*/ 924989 h 2166461"/>
                  <a:gd name="connsiteX795" fmla="*/ 2689119 w 3063398"/>
                  <a:gd name="connsiteY795" fmla="*/ 935954 h 2166461"/>
                  <a:gd name="connsiteX796" fmla="*/ 2694289 w 3063398"/>
                  <a:gd name="connsiteY796" fmla="*/ 940531 h 2166461"/>
                  <a:gd name="connsiteX797" fmla="*/ 2703320 w 3063398"/>
                  <a:gd name="connsiteY797" fmla="*/ 962043 h 2166461"/>
                  <a:gd name="connsiteX798" fmla="*/ 2694450 w 3063398"/>
                  <a:gd name="connsiteY798" fmla="*/ 940673 h 2166461"/>
                  <a:gd name="connsiteX799" fmla="*/ 2694289 w 3063398"/>
                  <a:gd name="connsiteY799" fmla="*/ 940531 h 2166461"/>
                  <a:gd name="connsiteX800" fmla="*/ 2693901 w 3063398"/>
                  <a:gd name="connsiteY800" fmla="*/ 939608 h 2166461"/>
                  <a:gd name="connsiteX801" fmla="*/ 2689119 w 3063398"/>
                  <a:gd name="connsiteY801" fmla="*/ 935954 h 2166461"/>
                  <a:gd name="connsiteX802" fmla="*/ 2678974 w 3063398"/>
                  <a:gd name="connsiteY802" fmla="*/ 926972 h 2166461"/>
                  <a:gd name="connsiteX803" fmla="*/ 2674769 w 3063398"/>
                  <a:gd name="connsiteY803" fmla="*/ 924989 h 2166461"/>
                  <a:gd name="connsiteX804" fmla="*/ 2668982 w 3063398"/>
                  <a:gd name="connsiteY804" fmla="*/ 920567 h 2166461"/>
                  <a:gd name="connsiteX805" fmla="*/ 2639826 w 3063398"/>
                  <a:gd name="connsiteY805" fmla="*/ 908507 h 2166461"/>
                  <a:gd name="connsiteX806" fmla="*/ 2656696 w 3063398"/>
                  <a:gd name="connsiteY806" fmla="*/ 885449 h 2166461"/>
                  <a:gd name="connsiteX807" fmla="*/ 2118955 w 3063398"/>
                  <a:gd name="connsiteY807" fmla="*/ 876777 h 2166461"/>
                  <a:gd name="connsiteX808" fmla="*/ 2104259 w 3063398"/>
                  <a:gd name="connsiteY808" fmla="*/ 882473 h 2166461"/>
                  <a:gd name="connsiteX809" fmla="*/ 2166440 w 3063398"/>
                  <a:gd name="connsiteY809" fmla="*/ 905546 h 2166461"/>
                  <a:gd name="connsiteX810" fmla="*/ 2118955 w 3063398"/>
                  <a:gd name="connsiteY810" fmla="*/ 876777 h 2166461"/>
                  <a:gd name="connsiteX811" fmla="*/ 606766 w 3063398"/>
                  <a:gd name="connsiteY811" fmla="*/ 863747 h 2166461"/>
                  <a:gd name="connsiteX812" fmla="*/ 598284 w 3063398"/>
                  <a:gd name="connsiteY812" fmla="*/ 865083 h 2166461"/>
                  <a:gd name="connsiteX813" fmla="*/ 636658 w 3063398"/>
                  <a:gd name="connsiteY813" fmla="*/ 888438 h 2166461"/>
                  <a:gd name="connsiteX814" fmla="*/ 630229 w 3063398"/>
                  <a:gd name="connsiteY814" fmla="*/ 908515 h 2166461"/>
                  <a:gd name="connsiteX815" fmla="*/ 636658 w 3063398"/>
                  <a:gd name="connsiteY815" fmla="*/ 888438 h 2166461"/>
                  <a:gd name="connsiteX816" fmla="*/ 606766 w 3063398"/>
                  <a:gd name="connsiteY816" fmla="*/ 863747 h 2166461"/>
                  <a:gd name="connsiteX817" fmla="*/ 1490674 w 3063398"/>
                  <a:gd name="connsiteY817" fmla="*/ 863077 h 2166461"/>
                  <a:gd name="connsiteX818" fmla="*/ 1546031 w 3063398"/>
                  <a:gd name="connsiteY818" fmla="*/ 872898 h 2166461"/>
                  <a:gd name="connsiteX819" fmla="*/ 1490674 w 3063398"/>
                  <a:gd name="connsiteY819" fmla="*/ 863077 h 2166461"/>
                  <a:gd name="connsiteX820" fmla="*/ 1647745 w 3063398"/>
                  <a:gd name="connsiteY820" fmla="*/ 856453 h 2166461"/>
                  <a:gd name="connsiteX821" fmla="*/ 1629094 w 3063398"/>
                  <a:gd name="connsiteY821" fmla="*/ 890009 h 2166461"/>
                  <a:gd name="connsiteX822" fmla="*/ 1647745 w 3063398"/>
                  <a:gd name="connsiteY822" fmla="*/ 856453 h 2166461"/>
                  <a:gd name="connsiteX823" fmla="*/ 189553 w 3063398"/>
                  <a:gd name="connsiteY823" fmla="*/ 852783 h 2166461"/>
                  <a:gd name="connsiteX824" fmla="*/ 208768 w 3063398"/>
                  <a:gd name="connsiteY824" fmla="*/ 866842 h 2166461"/>
                  <a:gd name="connsiteX825" fmla="*/ 189553 w 3063398"/>
                  <a:gd name="connsiteY825" fmla="*/ 852783 h 2166461"/>
                  <a:gd name="connsiteX826" fmla="*/ 1770397 w 3063398"/>
                  <a:gd name="connsiteY826" fmla="*/ 838809 h 2166461"/>
                  <a:gd name="connsiteX827" fmla="*/ 1762187 w 3063398"/>
                  <a:gd name="connsiteY827" fmla="*/ 869384 h 2166461"/>
                  <a:gd name="connsiteX828" fmla="*/ 1770397 w 3063398"/>
                  <a:gd name="connsiteY828" fmla="*/ 838809 h 2166461"/>
                  <a:gd name="connsiteX829" fmla="*/ 1458899 w 3063398"/>
                  <a:gd name="connsiteY829" fmla="*/ 833929 h 2166461"/>
                  <a:gd name="connsiteX830" fmla="*/ 1445208 w 3063398"/>
                  <a:gd name="connsiteY830" fmla="*/ 845034 h 2166461"/>
                  <a:gd name="connsiteX831" fmla="*/ 1433312 w 3063398"/>
                  <a:gd name="connsiteY831" fmla="*/ 844709 h 2166461"/>
                  <a:gd name="connsiteX832" fmla="*/ 1444749 w 3063398"/>
                  <a:gd name="connsiteY832" fmla="*/ 845407 h 2166461"/>
                  <a:gd name="connsiteX833" fmla="*/ 1445208 w 3063398"/>
                  <a:gd name="connsiteY833" fmla="*/ 845034 h 2166461"/>
                  <a:gd name="connsiteX834" fmla="*/ 1445459 w 3063398"/>
                  <a:gd name="connsiteY834" fmla="*/ 845042 h 2166461"/>
                  <a:gd name="connsiteX835" fmla="*/ 1458899 w 3063398"/>
                  <a:gd name="connsiteY835" fmla="*/ 833929 h 2166461"/>
                  <a:gd name="connsiteX836" fmla="*/ 396936 w 3063398"/>
                  <a:gd name="connsiteY836" fmla="*/ 832230 h 2166461"/>
                  <a:gd name="connsiteX837" fmla="*/ 394463 w 3063398"/>
                  <a:gd name="connsiteY837" fmla="*/ 864641 h 2166461"/>
                  <a:gd name="connsiteX838" fmla="*/ 396936 w 3063398"/>
                  <a:gd name="connsiteY838" fmla="*/ 832230 h 2166461"/>
                  <a:gd name="connsiteX839" fmla="*/ 2700821 w 3063398"/>
                  <a:gd name="connsiteY839" fmla="*/ 831591 h 2166461"/>
                  <a:gd name="connsiteX840" fmla="*/ 2706864 w 3063398"/>
                  <a:gd name="connsiteY840" fmla="*/ 839257 h 2166461"/>
                  <a:gd name="connsiteX841" fmla="*/ 2707761 w 3063398"/>
                  <a:gd name="connsiteY841" fmla="*/ 839401 h 2166461"/>
                  <a:gd name="connsiteX842" fmla="*/ 2707940 w 3063398"/>
                  <a:gd name="connsiteY842" fmla="*/ 839602 h 2166461"/>
                  <a:gd name="connsiteX843" fmla="*/ 2722848 w 3063398"/>
                  <a:gd name="connsiteY843" fmla="*/ 841807 h 2166461"/>
                  <a:gd name="connsiteX844" fmla="*/ 2707761 w 3063398"/>
                  <a:gd name="connsiteY844" fmla="*/ 839401 h 2166461"/>
                  <a:gd name="connsiteX845" fmla="*/ 1984547 w 3063398"/>
                  <a:gd name="connsiteY845" fmla="*/ 826747 h 2166461"/>
                  <a:gd name="connsiteX846" fmla="*/ 1944789 w 3063398"/>
                  <a:gd name="connsiteY846" fmla="*/ 847219 h 2166461"/>
                  <a:gd name="connsiteX847" fmla="*/ 1984547 w 3063398"/>
                  <a:gd name="connsiteY847" fmla="*/ 826747 h 2166461"/>
                  <a:gd name="connsiteX848" fmla="*/ 2001346 w 3063398"/>
                  <a:gd name="connsiteY848" fmla="*/ 877978 h 2166461"/>
                  <a:gd name="connsiteX849" fmla="*/ 1984547 w 3063398"/>
                  <a:gd name="connsiteY849" fmla="*/ 826747 h 2166461"/>
                  <a:gd name="connsiteX850" fmla="*/ 1110229 w 3063398"/>
                  <a:gd name="connsiteY850" fmla="*/ 826633 h 2166461"/>
                  <a:gd name="connsiteX851" fmla="*/ 1126914 w 3063398"/>
                  <a:gd name="connsiteY851" fmla="*/ 868341 h 2166461"/>
                  <a:gd name="connsiteX852" fmla="*/ 1110229 w 3063398"/>
                  <a:gd name="connsiteY852" fmla="*/ 826633 h 2166461"/>
                  <a:gd name="connsiteX853" fmla="*/ 1317724 w 3063398"/>
                  <a:gd name="connsiteY853" fmla="*/ 815602 h 2166461"/>
                  <a:gd name="connsiteX854" fmla="*/ 1394753 w 3063398"/>
                  <a:gd name="connsiteY854" fmla="*/ 886120 h 2166461"/>
                  <a:gd name="connsiteX855" fmla="*/ 1475738 w 3063398"/>
                  <a:gd name="connsiteY855" fmla="*/ 968972 h 2166461"/>
                  <a:gd name="connsiteX856" fmla="*/ 1394753 w 3063398"/>
                  <a:gd name="connsiteY856" fmla="*/ 886120 h 2166461"/>
                  <a:gd name="connsiteX857" fmla="*/ 1317724 w 3063398"/>
                  <a:gd name="connsiteY857" fmla="*/ 815602 h 2166461"/>
                  <a:gd name="connsiteX858" fmla="*/ 2786300 w 3063398"/>
                  <a:gd name="connsiteY858" fmla="*/ 811530 h 2166461"/>
                  <a:gd name="connsiteX859" fmla="*/ 2795378 w 3063398"/>
                  <a:gd name="connsiteY859" fmla="*/ 814041 h 2166461"/>
                  <a:gd name="connsiteX860" fmla="*/ 2796798 w 3063398"/>
                  <a:gd name="connsiteY860" fmla="*/ 813310 h 2166461"/>
                  <a:gd name="connsiteX861" fmla="*/ 2786300 w 3063398"/>
                  <a:gd name="connsiteY861" fmla="*/ 811530 h 2166461"/>
                  <a:gd name="connsiteX862" fmla="*/ 2081500 w 3063398"/>
                  <a:gd name="connsiteY862" fmla="*/ 810359 h 2166461"/>
                  <a:gd name="connsiteX863" fmla="*/ 2032218 w 3063398"/>
                  <a:gd name="connsiteY863" fmla="*/ 830943 h 2166461"/>
                  <a:gd name="connsiteX864" fmla="*/ 2081500 w 3063398"/>
                  <a:gd name="connsiteY864" fmla="*/ 810359 h 2166461"/>
                  <a:gd name="connsiteX865" fmla="*/ 2470042 w 3063398"/>
                  <a:gd name="connsiteY865" fmla="*/ 806706 h 2166461"/>
                  <a:gd name="connsiteX866" fmla="*/ 2493269 w 3063398"/>
                  <a:gd name="connsiteY866" fmla="*/ 837860 h 2166461"/>
                  <a:gd name="connsiteX867" fmla="*/ 2470042 w 3063398"/>
                  <a:gd name="connsiteY867" fmla="*/ 806706 h 2166461"/>
                  <a:gd name="connsiteX868" fmla="*/ 191744 w 3063398"/>
                  <a:gd name="connsiteY868" fmla="*/ 796565 h 2166461"/>
                  <a:gd name="connsiteX869" fmla="*/ 192774 w 3063398"/>
                  <a:gd name="connsiteY869" fmla="*/ 803219 h 2166461"/>
                  <a:gd name="connsiteX870" fmla="*/ 191744 w 3063398"/>
                  <a:gd name="connsiteY870" fmla="*/ 796565 h 2166461"/>
                  <a:gd name="connsiteX871" fmla="*/ 1605077 w 3063398"/>
                  <a:gd name="connsiteY871" fmla="*/ 792196 h 2166461"/>
                  <a:gd name="connsiteX872" fmla="*/ 1593888 w 3063398"/>
                  <a:gd name="connsiteY872" fmla="*/ 802448 h 2166461"/>
                  <a:gd name="connsiteX873" fmla="*/ 1593931 w 3063398"/>
                  <a:gd name="connsiteY873" fmla="*/ 803142 h 2166461"/>
                  <a:gd name="connsiteX874" fmla="*/ 1593544 w 3063398"/>
                  <a:gd name="connsiteY874" fmla="*/ 803523 h 2166461"/>
                  <a:gd name="connsiteX875" fmla="*/ 1594918 w 3063398"/>
                  <a:gd name="connsiteY875" fmla="*/ 818983 h 2166461"/>
                  <a:gd name="connsiteX876" fmla="*/ 1593931 w 3063398"/>
                  <a:gd name="connsiteY876" fmla="*/ 803142 h 2166461"/>
                  <a:gd name="connsiteX877" fmla="*/ 781578 w 3063398"/>
                  <a:gd name="connsiteY877" fmla="*/ 790765 h 2166461"/>
                  <a:gd name="connsiteX878" fmla="*/ 754621 w 3063398"/>
                  <a:gd name="connsiteY878" fmla="*/ 796560 h 2166461"/>
                  <a:gd name="connsiteX879" fmla="*/ 802292 w 3063398"/>
                  <a:gd name="connsiteY879" fmla="*/ 800758 h 2166461"/>
                  <a:gd name="connsiteX880" fmla="*/ 781578 w 3063398"/>
                  <a:gd name="connsiteY880" fmla="*/ 790765 h 2166461"/>
                  <a:gd name="connsiteX881" fmla="*/ 954488 w 3063398"/>
                  <a:gd name="connsiteY881" fmla="*/ 784667 h 2166461"/>
                  <a:gd name="connsiteX882" fmla="*/ 969166 w 3063398"/>
                  <a:gd name="connsiteY882" fmla="*/ 817828 h 2166461"/>
                  <a:gd name="connsiteX883" fmla="*/ 1004544 w 3063398"/>
                  <a:gd name="connsiteY883" fmla="*/ 909793 h 2166461"/>
                  <a:gd name="connsiteX884" fmla="*/ 969166 w 3063398"/>
                  <a:gd name="connsiteY884" fmla="*/ 817828 h 2166461"/>
                  <a:gd name="connsiteX885" fmla="*/ 954488 w 3063398"/>
                  <a:gd name="connsiteY885" fmla="*/ 784667 h 2166461"/>
                  <a:gd name="connsiteX886" fmla="*/ 359199 w 3063398"/>
                  <a:gd name="connsiteY886" fmla="*/ 782199 h 2166461"/>
                  <a:gd name="connsiteX887" fmla="*/ 354693 w 3063398"/>
                  <a:gd name="connsiteY887" fmla="*/ 793800 h 2166461"/>
                  <a:gd name="connsiteX888" fmla="*/ 355132 w 3063398"/>
                  <a:gd name="connsiteY888" fmla="*/ 794291 h 2166461"/>
                  <a:gd name="connsiteX889" fmla="*/ 355059 w 3063398"/>
                  <a:gd name="connsiteY889" fmla="*/ 794510 h 2166461"/>
                  <a:gd name="connsiteX890" fmla="*/ 368085 w 3063398"/>
                  <a:gd name="connsiteY890" fmla="*/ 808761 h 2166461"/>
                  <a:gd name="connsiteX891" fmla="*/ 355132 w 3063398"/>
                  <a:gd name="connsiteY891" fmla="*/ 794291 h 2166461"/>
                  <a:gd name="connsiteX892" fmla="*/ 2718328 w 3063398"/>
                  <a:gd name="connsiteY892" fmla="*/ 781858 h 2166461"/>
                  <a:gd name="connsiteX893" fmla="*/ 2739364 w 3063398"/>
                  <a:gd name="connsiteY893" fmla="*/ 869231 h 2166461"/>
                  <a:gd name="connsiteX894" fmla="*/ 2718328 w 3063398"/>
                  <a:gd name="connsiteY894" fmla="*/ 781858 h 2166461"/>
                  <a:gd name="connsiteX895" fmla="*/ 1830643 w 3063398"/>
                  <a:gd name="connsiteY895" fmla="*/ 779045 h 2166461"/>
                  <a:gd name="connsiteX896" fmla="*/ 1811130 w 3063398"/>
                  <a:gd name="connsiteY896" fmla="*/ 820231 h 2166461"/>
                  <a:gd name="connsiteX897" fmla="*/ 1830643 w 3063398"/>
                  <a:gd name="connsiteY897" fmla="*/ 779045 h 2166461"/>
                  <a:gd name="connsiteX898" fmla="*/ 412492 w 3063398"/>
                  <a:gd name="connsiteY898" fmla="*/ 778710 h 2166461"/>
                  <a:gd name="connsiteX899" fmla="*/ 422483 w 3063398"/>
                  <a:gd name="connsiteY899" fmla="*/ 786304 h 2166461"/>
                  <a:gd name="connsiteX900" fmla="*/ 423216 w 3063398"/>
                  <a:gd name="connsiteY900" fmla="*/ 799536 h 2166461"/>
                  <a:gd name="connsiteX901" fmla="*/ 422824 w 3063398"/>
                  <a:gd name="connsiteY901" fmla="*/ 786563 h 2166461"/>
                  <a:gd name="connsiteX902" fmla="*/ 422483 w 3063398"/>
                  <a:gd name="connsiteY902" fmla="*/ 786304 h 2166461"/>
                  <a:gd name="connsiteX903" fmla="*/ 422458 w 3063398"/>
                  <a:gd name="connsiteY903" fmla="*/ 785853 h 2166461"/>
                  <a:gd name="connsiteX904" fmla="*/ 412492 w 3063398"/>
                  <a:gd name="connsiteY904" fmla="*/ 778710 h 2166461"/>
                  <a:gd name="connsiteX905" fmla="*/ 1961095 w 3063398"/>
                  <a:gd name="connsiteY905" fmla="*/ 776547 h 2166461"/>
                  <a:gd name="connsiteX906" fmla="*/ 2016507 w 3063398"/>
                  <a:gd name="connsiteY906" fmla="*/ 791129 h 2166461"/>
                  <a:gd name="connsiteX907" fmla="*/ 1961095 w 3063398"/>
                  <a:gd name="connsiteY907" fmla="*/ 776547 h 2166461"/>
                  <a:gd name="connsiteX908" fmla="*/ 546673 w 3063398"/>
                  <a:gd name="connsiteY908" fmla="*/ 769500 h 2166461"/>
                  <a:gd name="connsiteX909" fmla="*/ 568588 w 3063398"/>
                  <a:gd name="connsiteY909" fmla="*/ 770193 h 2166461"/>
                  <a:gd name="connsiteX910" fmla="*/ 546673 w 3063398"/>
                  <a:gd name="connsiteY910" fmla="*/ 769500 h 2166461"/>
                  <a:gd name="connsiteX911" fmla="*/ 992353 w 3063398"/>
                  <a:gd name="connsiteY911" fmla="*/ 765170 h 2166461"/>
                  <a:gd name="connsiteX912" fmla="*/ 1006750 w 3063398"/>
                  <a:gd name="connsiteY912" fmla="*/ 774524 h 2166461"/>
                  <a:gd name="connsiteX913" fmla="*/ 1021147 w 3063398"/>
                  <a:gd name="connsiteY913" fmla="*/ 783877 h 2166461"/>
                  <a:gd name="connsiteX914" fmla="*/ 1006750 w 3063398"/>
                  <a:gd name="connsiteY914" fmla="*/ 774524 h 2166461"/>
                  <a:gd name="connsiteX915" fmla="*/ 992353 w 3063398"/>
                  <a:gd name="connsiteY915" fmla="*/ 765170 h 2166461"/>
                  <a:gd name="connsiteX916" fmla="*/ 2410390 w 3063398"/>
                  <a:gd name="connsiteY916" fmla="*/ 755982 h 2166461"/>
                  <a:gd name="connsiteX917" fmla="*/ 2448651 w 3063398"/>
                  <a:gd name="connsiteY917" fmla="*/ 769815 h 2166461"/>
                  <a:gd name="connsiteX918" fmla="*/ 2410390 w 3063398"/>
                  <a:gd name="connsiteY918" fmla="*/ 755982 h 2166461"/>
                  <a:gd name="connsiteX919" fmla="*/ 928392 w 3063398"/>
                  <a:gd name="connsiteY919" fmla="*/ 752595 h 2166461"/>
                  <a:gd name="connsiteX920" fmla="*/ 926998 w 3063398"/>
                  <a:gd name="connsiteY920" fmla="*/ 765587 h 2166461"/>
                  <a:gd name="connsiteX921" fmla="*/ 927131 w 3063398"/>
                  <a:gd name="connsiteY921" fmla="*/ 767987 h 2166461"/>
                  <a:gd name="connsiteX922" fmla="*/ 926089 w 3063398"/>
                  <a:gd name="connsiteY922" fmla="*/ 772980 h 2166461"/>
                  <a:gd name="connsiteX923" fmla="*/ 927755 w 3063398"/>
                  <a:gd name="connsiteY923" fmla="*/ 779270 h 2166461"/>
                  <a:gd name="connsiteX924" fmla="*/ 927131 w 3063398"/>
                  <a:gd name="connsiteY924" fmla="*/ 767987 h 2166461"/>
                  <a:gd name="connsiteX925" fmla="*/ 927708 w 3063398"/>
                  <a:gd name="connsiteY925" fmla="*/ 765222 h 2166461"/>
                  <a:gd name="connsiteX926" fmla="*/ 928392 w 3063398"/>
                  <a:gd name="connsiteY926" fmla="*/ 752595 h 2166461"/>
                  <a:gd name="connsiteX927" fmla="*/ 1635030 w 3063398"/>
                  <a:gd name="connsiteY927" fmla="*/ 748029 h 2166461"/>
                  <a:gd name="connsiteX928" fmla="*/ 1636175 w 3063398"/>
                  <a:gd name="connsiteY928" fmla="*/ 764206 h 2166461"/>
                  <a:gd name="connsiteX929" fmla="*/ 1632614 w 3063398"/>
                  <a:gd name="connsiteY929" fmla="*/ 785202 h 2166461"/>
                  <a:gd name="connsiteX930" fmla="*/ 1636175 w 3063398"/>
                  <a:gd name="connsiteY930" fmla="*/ 764206 h 2166461"/>
                  <a:gd name="connsiteX931" fmla="*/ 1635030 w 3063398"/>
                  <a:gd name="connsiteY931" fmla="*/ 748029 h 2166461"/>
                  <a:gd name="connsiteX932" fmla="*/ 2617703 w 3063398"/>
                  <a:gd name="connsiteY932" fmla="*/ 729477 h 2166461"/>
                  <a:gd name="connsiteX933" fmla="*/ 2584387 w 3063398"/>
                  <a:gd name="connsiteY933" fmla="*/ 731062 h 2166461"/>
                  <a:gd name="connsiteX934" fmla="*/ 2648348 w 3063398"/>
                  <a:gd name="connsiteY934" fmla="*/ 743638 h 2166461"/>
                  <a:gd name="connsiteX935" fmla="*/ 2617703 w 3063398"/>
                  <a:gd name="connsiteY935" fmla="*/ 729477 h 2166461"/>
                  <a:gd name="connsiteX936" fmla="*/ 2104348 w 3063398"/>
                  <a:gd name="connsiteY936" fmla="*/ 729133 h 2166461"/>
                  <a:gd name="connsiteX937" fmla="*/ 2117136 w 3063398"/>
                  <a:gd name="connsiteY937" fmla="*/ 731201 h 2166461"/>
                  <a:gd name="connsiteX938" fmla="*/ 2125455 w 3063398"/>
                  <a:gd name="connsiteY938" fmla="*/ 742216 h 2166461"/>
                  <a:gd name="connsiteX939" fmla="*/ 2118064 w 3063398"/>
                  <a:gd name="connsiteY939" fmla="*/ 731351 h 2166461"/>
                  <a:gd name="connsiteX940" fmla="*/ 2117136 w 3063398"/>
                  <a:gd name="connsiteY940" fmla="*/ 731201 h 2166461"/>
                  <a:gd name="connsiteX941" fmla="*/ 2116989 w 3063398"/>
                  <a:gd name="connsiteY941" fmla="*/ 731006 h 2166461"/>
                  <a:gd name="connsiteX942" fmla="*/ 2104348 w 3063398"/>
                  <a:gd name="connsiteY942" fmla="*/ 729133 h 2166461"/>
                  <a:gd name="connsiteX943" fmla="*/ 2445275 w 3063398"/>
                  <a:gd name="connsiteY943" fmla="*/ 726044 h 2166461"/>
                  <a:gd name="connsiteX944" fmla="*/ 2449287 w 3063398"/>
                  <a:gd name="connsiteY944" fmla="*/ 743140 h 2166461"/>
                  <a:gd name="connsiteX945" fmla="*/ 2445275 w 3063398"/>
                  <a:gd name="connsiteY945" fmla="*/ 726044 h 2166461"/>
                  <a:gd name="connsiteX946" fmla="*/ 348829 w 3063398"/>
                  <a:gd name="connsiteY946" fmla="*/ 710891 h 2166461"/>
                  <a:gd name="connsiteX947" fmla="*/ 369019 w 3063398"/>
                  <a:gd name="connsiteY947" fmla="*/ 726842 h 2166461"/>
                  <a:gd name="connsiteX948" fmla="*/ 348829 w 3063398"/>
                  <a:gd name="connsiteY948" fmla="*/ 710891 h 2166461"/>
                  <a:gd name="connsiteX949" fmla="*/ 2553587 w 3063398"/>
                  <a:gd name="connsiteY949" fmla="*/ 703808 h 2166461"/>
                  <a:gd name="connsiteX950" fmla="*/ 2548938 w 3063398"/>
                  <a:gd name="connsiteY950" fmla="*/ 713387 h 2166461"/>
                  <a:gd name="connsiteX951" fmla="*/ 2556365 w 3063398"/>
                  <a:gd name="connsiteY951" fmla="*/ 727228 h 2166461"/>
                  <a:gd name="connsiteX952" fmla="*/ 2557424 w 3063398"/>
                  <a:gd name="connsiteY952" fmla="*/ 727545 h 2166461"/>
                  <a:gd name="connsiteX953" fmla="*/ 2557440 w 3063398"/>
                  <a:gd name="connsiteY953" fmla="*/ 727572 h 2166461"/>
                  <a:gd name="connsiteX954" fmla="*/ 2575839 w 3063398"/>
                  <a:gd name="connsiteY954" fmla="*/ 733069 h 2166461"/>
                  <a:gd name="connsiteX955" fmla="*/ 2557424 w 3063398"/>
                  <a:gd name="connsiteY955" fmla="*/ 727545 h 2166461"/>
                  <a:gd name="connsiteX956" fmla="*/ 2548938 w 3063398"/>
                  <a:gd name="connsiteY956" fmla="*/ 713387 h 2166461"/>
                  <a:gd name="connsiteX957" fmla="*/ 2553587 w 3063398"/>
                  <a:gd name="connsiteY957" fmla="*/ 703808 h 2166461"/>
                  <a:gd name="connsiteX958" fmla="*/ 426792 w 3063398"/>
                  <a:gd name="connsiteY958" fmla="*/ 699490 h 2166461"/>
                  <a:gd name="connsiteX959" fmla="*/ 418582 w 3063398"/>
                  <a:gd name="connsiteY959" fmla="*/ 730065 h 2166461"/>
                  <a:gd name="connsiteX960" fmla="*/ 397813 w 3063398"/>
                  <a:gd name="connsiteY960" fmla="*/ 745549 h 2166461"/>
                  <a:gd name="connsiteX961" fmla="*/ 418582 w 3063398"/>
                  <a:gd name="connsiteY961" fmla="*/ 730065 h 2166461"/>
                  <a:gd name="connsiteX962" fmla="*/ 426792 w 3063398"/>
                  <a:gd name="connsiteY962" fmla="*/ 699490 h 2166461"/>
                  <a:gd name="connsiteX963" fmla="*/ 2343605 w 3063398"/>
                  <a:gd name="connsiteY963" fmla="*/ 691820 h 2166461"/>
                  <a:gd name="connsiteX964" fmla="*/ 2336617 w 3063398"/>
                  <a:gd name="connsiteY964" fmla="*/ 693229 h 2166461"/>
                  <a:gd name="connsiteX965" fmla="*/ 2332966 w 3063398"/>
                  <a:gd name="connsiteY965" fmla="*/ 692255 h 2166461"/>
                  <a:gd name="connsiteX966" fmla="*/ 2315432 w 3063398"/>
                  <a:gd name="connsiteY966" fmla="*/ 697501 h 2166461"/>
                  <a:gd name="connsiteX967" fmla="*/ 2314844 w 3063398"/>
                  <a:gd name="connsiteY967" fmla="*/ 697619 h 2166461"/>
                  <a:gd name="connsiteX968" fmla="*/ 2314728 w 3063398"/>
                  <a:gd name="connsiteY968" fmla="*/ 697711 h 2166461"/>
                  <a:gd name="connsiteX969" fmla="*/ 2314578 w 3063398"/>
                  <a:gd name="connsiteY969" fmla="*/ 697756 h 2166461"/>
                  <a:gd name="connsiteX970" fmla="*/ 2298420 w 3063398"/>
                  <a:gd name="connsiteY970" fmla="*/ 710641 h 2166461"/>
                  <a:gd name="connsiteX971" fmla="*/ 2314728 w 3063398"/>
                  <a:gd name="connsiteY971" fmla="*/ 697711 h 2166461"/>
                  <a:gd name="connsiteX972" fmla="*/ 2315432 w 3063398"/>
                  <a:gd name="connsiteY972" fmla="*/ 697501 h 2166461"/>
                  <a:gd name="connsiteX973" fmla="*/ 2336617 w 3063398"/>
                  <a:gd name="connsiteY973" fmla="*/ 693229 h 2166461"/>
                  <a:gd name="connsiteX974" fmla="*/ 2373572 w 3063398"/>
                  <a:gd name="connsiteY974" fmla="*/ 703084 h 2166461"/>
                  <a:gd name="connsiteX975" fmla="*/ 2416537 w 3063398"/>
                  <a:gd name="connsiteY975" fmla="*/ 712099 h 2166461"/>
                  <a:gd name="connsiteX976" fmla="*/ 2373572 w 3063398"/>
                  <a:gd name="connsiteY976" fmla="*/ 703084 h 2166461"/>
                  <a:gd name="connsiteX977" fmla="*/ 2343605 w 3063398"/>
                  <a:gd name="connsiteY977" fmla="*/ 691820 h 2166461"/>
                  <a:gd name="connsiteX978" fmla="*/ 1942870 w 3063398"/>
                  <a:gd name="connsiteY978" fmla="*/ 685331 h 2166461"/>
                  <a:gd name="connsiteX979" fmla="*/ 1942402 w 3063398"/>
                  <a:gd name="connsiteY979" fmla="*/ 709444 h 2166461"/>
                  <a:gd name="connsiteX980" fmla="*/ 1942990 w 3063398"/>
                  <a:gd name="connsiteY980" fmla="*/ 711558 h 2166461"/>
                  <a:gd name="connsiteX981" fmla="*/ 1943021 w 3063398"/>
                  <a:gd name="connsiteY981" fmla="*/ 718187 h 2166461"/>
                  <a:gd name="connsiteX982" fmla="*/ 1948588 w 3063398"/>
                  <a:gd name="connsiteY982" fmla="*/ 731670 h 2166461"/>
                  <a:gd name="connsiteX983" fmla="*/ 1948644 w 3063398"/>
                  <a:gd name="connsiteY983" fmla="*/ 731871 h 2166461"/>
                  <a:gd name="connsiteX984" fmla="*/ 1948679 w 3063398"/>
                  <a:gd name="connsiteY984" fmla="*/ 731890 h 2166461"/>
                  <a:gd name="connsiteX985" fmla="*/ 1948781 w 3063398"/>
                  <a:gd name="connsiteY985" fmla="*/ 732137 h 2166461"/>
                  <a:gd name="connsiteX986" fmla="*/ 1967354 w 3063398"/>
                  <a:gd name="connsiteY986" fmla="*/ 742185 h 2166461"/>
                  <a:gd name="connsiteX987" fmla="*/ 1948679 w 3063398"/>
                  <a:gd name="connsiteY987" fmla="*/ 731890 h 2166461"/>
                  <a:gd name="connsiteX988" fmla="*/ 1948588 w 3063398"/>
                  <a:gd name="connsiteY988" fmla="*/ 731670 h 2166461"/>
                  <a:gd name="connsiteX989" fmla="*/ 1942990 w 3063398"/>
                  <a:gd name="connsiteY989" fmla="*/ 711558 h 2166461"/>
                  <a:gd name="connsiteX990" fmla="*/ 2703833 w 3063398"/>
                  <a:gd name="connsiteY990" fmla="*/ 683931 h 2166461"/>
                  <a:gd name="connsiteX991" fmla="*/ 2687824 w 3063398"/>
                  <a:gd name="connsiteY991" fmla="*/ 699359 h 2166461"/>
                  <a:gd name="connsiteX992" fmla="*/ 2703833 w 3063398"/>
                  <a:gd name="connsiteY992" fmla="*/ 683931 h 2166461"/>
                  <a:gd name="connsiteX993" fmla="*/ 1520193 w 3063398"/>
                  <a:gd name="connsiteY993" fmla="*/ 678004 h 2166461"/>
                  <a:gd name="connsiteX994" fmla="*/ 1510387 w 3063398"/>
                  <a:gd name="connsiteY994" fmla="*/ 678075 h 2166461"/>
                  <a:gd name="connsiteX995" fmla="*/ 1529772 w 3063398"/>
                  <a:gd name="connsiteY995" fmla="*/ 706418 h 2166461"/>
                  <a:gd name="connsiteX996" fmla="*/ 1520193 w 3063398"/>
                  <a:gd name="connsiteY996" fmla="*/ 678004 h 2166461"/>
                  <a:gd name="connsiteX997" fmla="*/ 2265614 w 3063398"/>
                  <a:gd name="connsiteY997" fmla="*/ 674838 h 2166461"/>
                  <a:gd name="connsiteX998" fmla="*/ 2274501 w 3063398"/>
                  <a:gd name="connsiteY998" fmla="*/ 701401 h 2166461"/>
                  <a:gd name="connsiteX999" fmla="*/ 2265614 w 3063398"/>
                  <a:gd name="connsiteY999" fmla="*/ 674838 h 2166461"/>
                  <a:gd name="connsiteX1000" fmla="*/ 1776052 w 3063398"/>
                  <a:gd name="connsiteY1000" fmla="*/ 673021 h 2166461"/>
                  <a:gd name="connsiteX1001" fmla="*/ 1759689 w 3063398"/>
                  <a:gd name="connsiteY1001" fmla="*/ 738932 h 2166461"/>
                  <a:gd name="connsiteX1002" fmla="*/ 1776052 w 3063398"/>
                  <a:gd name="connsiteY1002" fmla="*/ 673021 h 2166461"/>
                  <a:gd name="connsiteX1003" fmla="*/ 2235096 w 3063398"/>
                  <a:gd name="connsiteY1003" fmla="*/ 671390 h 2166461"/>
                  <a:gd name="connsiteX1004" fmla="*/ 2181165 w 3063398"/>
                  <a:gd name="connsiteY1004" fmla="*/ 701554 h 2166461"/>
                  <a:gd name="connsiteX1005" fmla="*/ 2235096 w 3063398"/>
                  <a:gd name="connsiteY1005" fmla="*/ 671390 h 2166461"/>
                  <a:gd name="connsiteX1006" fmla="*/ 1493122 w 3063398"/>
                  <a:gd name="connsiteY1006" fmla="*/ 667803 h 2166461"/>
                  <a:gd name="connsiteX1007" fmla="*/ 1502814 w 3063398"/>
                  <a:gd name="connsiteY1007" fmla="*/ 681975 h 2166461"/>
                  <a:gd name="connsiteX1008" fmla="*/ 1493122 w 3063398"/>
                  <a:gd name="connsiteY1008" fmla="*/ 667803 h 2166461"/>
                  <a:gd name="connsiteX1009" fmla="*/ 2001561 w 3063398"/>
                  <a:gd name="connsiteY1009" fmla="*/ 655110 h 2166461"/>
                  <a:gd name="connsiteX1010" fmla="*/ 1981767 w 3063398"/>
                  <a:gd name="connsiteY1010" fmla="*/ 672488 h 2166461"/>
                  <a:gd name="connsiteX1011" fmla="*/ 2001561 w 3063398"/>
                  <a:gd name="connsiteY1011" fmla="*/ 655110 h 2166461"/>
                  <a:gd name="connsiteX1012" fmla="*/ 334852 w 3063398"/>
                  <a:gd name="connsiteY1012" fmla="*/ 646530 h 2166461"/>
                  <a:gd name="connsiteX1013" fmla="*/ 321421 w 3063398"/>
                  <a:gd name="connsiteY1013" fmla="*/ 648356 h 2166461"/>
                  <a:gd name="connsiteX1014" fmla="*/ 340579 w 3063398"/>
                  <a:gd name="connsiteY1014" fmla="*/ 657654 h 2166461"/>
                  <a:gd name="connsiteX1015" fmla="*/ 334852 w 3063398"/>
                  <a:gd name="connsiteY1015" fmla="*/ 646530 h 2166461"/>
                  <a:gd name="connsiteX1016" fmla="*/ 1637575 w 3063398"/>
                  <a:gd name="connsiteY1016" fmla="*/ 641328 h 2166461"/>
                  <a:gd name="connsiteX1017" fmla="*/ 1593506 w 3063398"/>
                  <a:gd name="connsiteY1017" fmla="*/ 699948 h 2166461"/>
                  <a:gd name="connsiteX1018" fmla="*/ 1585059 w 3063398"/>
                  <a:gd name="connsiteY1018" fmla="*/ 710444 h 2166461"/>
                  <a:gd name="connsiteX1019" fmla="*/ 1584541 w 3063398"/>
                  <a:gd name="connsiteY1019" fmla="*/ 713475 h 2166461"/>
                  <a:gd name="connsiteX1020" fmla="*/ 1583565 w 3063398"/>
                  <a:gd name="connsiteY1020" fmla="*/ 714947 h 2166461"/>
                  <a:gd name="connsiteX1021" fmla="*/ 1583509 w 3063398"/>
                  <a:gd name="connsiteY1021" fmla="*/ 719515 h 2166461"/>
                  <a:gd name="connsiteX1022" fmla="*/ 1583055 w 3063398"/>
                  <a:gd name="connsiteY1022" fmla="*/ 722171 h 2166461"/>
                  <a:gd name="connsiteX1023" fmla="*/ 1583470 w 3063398"/>
                  <a:gd name="connsiteY1023" fmla="*/ 722663 h 2166461"/>
                  <a:gd name="connsiteX1024" fmla="*/ 1583466 w 3063398"/>
                  <a:gd name="connsiteY1024" fmla="*/ 722969 h 2166461"/>
                  <a:gd name="connsiteX1025" fmla="*/ 1590059 w 3063398"/>
                  <a:gd name="connsiteY1025" fmla="*/ 730466 h 2166461"/>
                  <a:gd name="connsiteX1026" fmla="*/ 1583470 w 3063398"/>
                  <a:gd name="connsiteY1026" fmla="*/ 722663 h 2166461"/>
                  <a:gd name="connsiteX1027" fmla="*/ 1583509 w 3063398"/>
                  <a:gd name="connsiteY1027" fmla="*/ 719515 h 2166461"/>
                  <a:gd name="connsiteX1028" fmla="*/ 1584541 w 3063398"/>
                  <a:gd name="connsiteY1028" fmla="*/ 713475 h 2166461"/>
                  <a:gd name="connsiteX1029" fmla="*/ 1593506 w 3063398"/>
                  <a:gd name="connsiteY1029" fmla="*/ 699948 h 2166461"/>
                  <a:gd name="connsiteX1030" fmla="*/ 1637575 w 3063398"/>
                  <a:gd name="connsiteY1030" fmla="*/ 641328 h 2166461"/>
                  <a:gd name="connsiteX1031" fmla="*/ 2752833 w 3063398"/>
                  <a:gd name="connsiteY1031" fmla="*/ 639539 h 2166461"/>
                  <a:gd name="connsiteX1032" fmla="*/ 2760336 w 3063398"/>
                  <a:gd name="connsiteY1032" fmla="*/ 659927 h 2166461"/>
                  <a:gd name="connsiteX1033" fmla="*/ 2760656 w 3063398"/>
                  <a:gd name="connsiteY1033" fmla="*/ 660515 h 2166461"/>
                  <a:gd name="connsiteX1034" fmla="*/ 2760702 w 3063398"/>
                  <a:gd name="connsiteY1034" fmla="*/ 660637 h 2166461"/>
                  <a:gd name="connsiteX1035" fmla="*/ 2771410 w 3063398"/>
                  <a:gd name="connsiteY1035" fmla="*/ 680272 h 2166461"/>
                  <a:gd name="connsiteX1036" fmla="*/ 2760656 w 3063398"/>
                  <a:gd name="connsiteY1036" fmla="*/ 660515 h 2166461"/>
                  <a:gd name="connsiteX1037" fmla="*/ 1712783 w 3063398"/>
                  <a:gd name="connsiteY1037" fmla="*/ 638532 h 2166461"/>
                  <a:gd name="connsiteX1038" fmla="*/ 1669930 w 3063398"/>
                  <a:gd name="connsiteY1038" fmla="*/ 639040 h 2166461"/>
                  <a:gd name="connsiteX1039" fmla="*/ 1712783 w 3063398"/>
                  <a:gd name="connsiteY1039" fmla="*/ 638532 h 2166461"/>
                  <a:gd name="connsiteX1040" fmla="*/ 979300 w 3063398"/>
                  <a:gd name="connsiteY1040" fmla="*/ 628178 h 2166461"/>
                  <a:gd name="connsiteX1041" fmla="*/ 977422 w 3063398"/>
                  <a:gd name="connsiteY1041" fmla="*/ 646772 h 2166461"/>
                  <a:gd name="connsiteX1042" fmla="*/ 980373 w 3063398"/>
                  <a:gd name="connsiteY1042" fmla="*/ 660554 h 2166461"/>
                  <a:gd name="connsiteX1043" fmla="*/ 980412 w 3063398"/>
                  <a:gd name="connsiteY1043" fmla="*/ 661737 h 2166461"/>
                  <a:gd name="connsiteX1044" fmla="*/ 980707 w 3063398"/>
                  <a:gd name="connsiteY1044" fmla="*/ 662113 h 2166461"/>
                  <a:gd name="connsiteX1045" fmla="*/ 980777 w 3063398"/>
                  <a:gd name="connsiteY1045" fmla="*/ 662447 h 2166461"/>
                  <a:gd name="connsiteX1046" fmla="*/ 981296 w 3063398"/>
                  <a:gd name="connsiteY1046" fmla="*/ 662868 h 2166461"/>
                  <a:gd name="connsiteX1047" fmla="*/ 990295 w 3063398"/>
                  <a:gd name="connsiteY1047" fmla="*/ 674388 h 2166461"/>
                  <a:gd name="connsiteX1048" fmla="*/ 1008546 w 3063398"/>
                  <a:gd name="connsiteY1048" fmla="*/ 684976 h 2166461"/>
                  <a:gd name="connsiteX1049" fmla="*/ 981296 w 3063398"/>
                  <a:gd name="connsiteY1049" fmla="*/ 662868 h 2166461"/>
                  <a:gd name="connsiteX1050" fmla="*/ 980707 w 3063398"/>
                  <a:gd name="connsiteY1050" fmla="*/ 662113 h 2166461"/>
                  <a:gd name="connsiteX1051" fmla="*/ 980373 w 3063398"/>
                  <a:gd name="connsiteY1051" fmla="*/ 660554 h 2166461"/>
                  <a:gd name="connsiteX1052" fmla="*/ 2657435 w 3063398"/>
                  <a:gd name="connsiteY1052" fmla="*/ 626384 h 2166461"/>
                  <a:gd name="connsiteX1053" fmla="*/ 2634942 w 3063398"/>
                  <a:gd name="connsiteY1053" fmla="*/ 657128 h 2166461"/>
                  <a:gd name="connsiteX1054" fmla="*/ 2615316 w 3063398"/>
                  <a:gd name="connsiteY1054" fmla="*/ 688790 h 2166461"/>
                  <a:gd name="connsiteX1055" fmla="*/ 2634942 w 3063398"/>
                  <a:gd name="connsiteY1055" fmla="*/ 657128 h 2166461"/>
                  <a:gd name="connsiteX1056" fmla="*/ 2657435 w 3063398"/>
                  <a:gd name="connsiteY1056" fmla="*/ 626384 h 2166461"/>
                  <a:gd name="connsiteX1057" fmla="*/ 2605038 w 3063398"/>
                  <a:gd name="connsiteY1057" fmla="*/ 625219 h 2166461"/>
                  <a:gd name="connsiteX1058" fmla="*/ 2594618 w 3063398"/>
                  <a:gd name="connsiteY1058" fmla="*/ 629985 h 2166461"/>
                  <a:gd name="connsiteX1059" fmla="*/ 2574141 w 3063398"/>
                  <a:gd name="connsiteY1059" fmla="*/ 645198 h 2166461"/>
                  <a:gd name="connsiteX1060" fmla="*/ 2563170 w 3063398"/>
                  <a:gd name="connsiteY1060" fmla="*/ 643483 h 2166461"/>
                  <a:gd name="connsiteX1061" fmla="*/ 2550847 w 3063398"/>
                  <a:gd name="connsiteY1061" fmla="*/ 633361 h 2166461"/>
                  <a:gd name="connsiteX1062" fmla="*/ 2573611 w 3063398"/>
                  <a:gd name="connsiteY1062" fmla="*/ 645592 h 2166461"/>
                  <a:gd name="connsiteX1063" fmla="*/ 2574141 w 3063398"/>
                  <a:gd name="connsiteY1063" fmla="*/ 645198 h 2166461"/>
                  <a:gd name="connsiteX1064" fmla="*/ 2574322 w 3063398"/>
                  <a:gd name="connsiteY1064" fmla="*/ 645226 h 2166461"/>
                  <a:gd name="connsiteX1065" fmla="*/ 2594618 w 3063398"/>
                  <a:gd name="connsiteY1065" fmla="*/ 629985 h 2166461"/>
                  <a:gd name="connsiteX1066" fmla="*/ 2618426 w 3063398"/>
                  <a:gd name="connsiteY1066" fmla="*/ 629703 h 2166461"/>
                  <a:gd name="connsiteX1067" fmla="*/ 2605038 w 3063398"/>
                  <a:gd name="connsiteY1067" fmla="*/ 625219 h 2166461"/>
                  <a:gd name="connsiteX1068" fmla="*/ 2507882 w 3063398"/>
                  <a:gd name="connsiteY1068" fmla="*/ 624346 h 2166461"/>
                  <a:gd name="connsiteX1069" fmla="*/ 2497723 w 3063398"/>
                  <a:gd name="connsiteY1069" fmla="*/ 651134 h 2166461"/>
                  <a:gd name="connsiteX1070" fmla="*/ 2507882 w 3063398"/>
                  <a:gd name="connsiteY1070" fmla="*/ 624346 h 2166461"/>
                  <a:gd name="connsiteX1071" fmla="*/ 1743994 w 3063398"/>
                  <a:gd name="connsiteY1071" fmla="*/ 620066 h 2166461"/>
                  <a:gd name="connsiteX1072" fmla="*/ 1780361 w 3063398"/>
                  <a:gd name="connsiteY1072" fmla="*/ 634874 h 2166461"/>
                  <a:gd name="connsiteX1073" fmla="*/ 1800438 w 3063398"/>
                  <a:gd name="connsiteY1073" fmla="*/ 641303 h 2166461"/>
                  <a:gd name="connsiteX1074" fmla="*/ 1811321 w 3063398"/>
                  <a:gd name="connsiteY1074" fmla="*/ 647217 h 2166461"/>
                  <a:gd name="connsiteX1075" fmla="*/ 1811676 w 3063398"/>
                  <a:gd name="connsiteY1075" fmla="*/ 648316 h 2166461"/>
                  <a:gd name="connsiteX1076" fmla="*/ 1813372 w 3063398"/>
                  <a:gd name="connsiteY1076" fmla="*/ 658343 h 2166461"/>
                  <a:gd name="connsiteX1077" fmla="*/ 1810356 w 3063398"/>
                  <a:gd name="connsiteY1077" fmla="*/ 674520 h 2166461"/>
                  <a:gd name="connsiteX1078" fmla="*/ 1813793 w 3063398"/>
                  <a:gd name="connsiteY1078" fmla="*/ 660834 h 2166461"/>
                  <a:gd name="connsiteX1079" fmla="*/ 1813372 w 3063398"/>
                  <a:gd name="connsiteY1079" fmla="*/ 658343 h 2166461"/>
                  <a:gd name="connsiteX1080" fmla="*/ 1813938 w 3063398"/>
                  <a:gd name="connsiteY1080" fmla="*/ 655309 h 2166461"/>
                  <a:gd name="connsiteX1081" fmla="*/ 1811676 w 3063398"/>
                  <a:gd name="connsiteY1081" fmla="*/ 648316 h 2166461"/>
                  <a:gd name="connsiteX1082" fmla="*/ 1811507 w 3063398"/>
                  <a:gd name="connsiteY1082" fmla="*/ 647317 h 2166461"/>
                  <a:gd name="connsiteX1083" fmla="*/ 1811321 w 3063398"/>
                  <a:gd name="connsiteY1083" fmla="*/ 647217 h 2166461"/>
                  <a:gd name="connsiteX1084" fmla="*/ 1811096 w 3063398"/>
                  <a:gd name="connsiteY1084" fmla="*/ 646519 h 2166461"/>
                  <a:gd name="connsiteX1085" fmla="*/ 1800438 w 3063398"/>
                  <a:gd name="connsiteY1085" fmla="*/ 641303 h 2166461"/>
                  <a:gd name="connsiteX1086" fmla="*/ 1780361 w 3063398"/>
                  <a:gd name="connsiteY1086" fmla="*/ 634874 h 2166461"/>
                  <a:gd name="connsiteX1087" fmla="*/ 1743994 w 3063398"/>
                  <a:gd name="connsiteY1087" fmla="*/ 620066 h 2166461"/>
                  <a:gd name="connsiteX1088" fmla="*/ 1570319 w 3063398"/>
                  <a:gd name="connsiteY1088" fmla="*/ 611886 h 2166461"/>
                  <a:gd name="connsiteX1089" fmla="*/ 1557267 w 3063398"/>
                  <a:gd name="connsiteY1089" fmla="*/ 615613 h 2166461"/>
                  <a:gd name="connsiteX1090" fmla="*/ 1579238 w 3063398"/>
                  <a:gd name="connsiteY1090" fmla="*/ 621067 h 2166461"/>
                  <a:gd name="connsiteX1091" fmla="*/ 1570319 w 3063398"/>
                  <a:gd name="connsiteY1091" fmla="*/ 611886 h 2166461"/>
                  <a:gd name="connsiteX1092" fmla="*/ 959054 w 3063398"/>
                  <a:gd name="connsiteY1092" fmla="*/ 607464 h 2166461"/>
                  <a:gd name="connsiteX1093" fmla="*/ 835484 w 3063398"/>
                  <a:gd name="connsiteY1093" fmla="*/ 627977 h 2166461"/>
                  <a:gd name="connsiteX1094" fmla="*/ 959054 w 3063398"/>
                  <a:gd name="connsiteY1094" fmla="*/ 607464 h 2166461"/>
                  <a:gd name="connsiteX1095" fmla="*/ 100744 w 3063398"/>
                  <a:gd name="connsiteY1095" fmla="*/ 591921 h 2166461"/>
                  <a:gd name="connsiteX1096" fmla="*/ 94540 w 3063398"/>
                  <a:gd name="connsiteY1096" fmla="*/ 631044 h 2166461"/>
                  <a:gd name="connsiteX1097" fmla="*/ 100744 w 3063398"/>
                  <a:gd name="connsiteY1097" fmla="*/ 591921 h 2166461"/>
                  <a:gd name="connsiteX1098" fmla="*/ 2044599 w 3063398"/>
                  <a:gd name="connsiteY1098" fmla="*/ 589836 h 2166461"/>
                  <a:gd name="connsiteX1099" fmla="*/ 2044937 w 3063398"/>
                  <a:gd name="connsiteY1099" fmla="*/ 618404 h 2166461"/>
                  <a:gd name="connsiteX1100" fmla="*/ 2044599 w 3063398"/>
                  <a:gd name="connsiteY1100" fmla="*/ 589836 h 2166461"/>
                  <a:gd name="connsiteX1101" fmla="*/ 1435944 w 3063398"/>
                  <a:gd name="connsiteY1101" fmla="*/ 584668 h 2166461"/>
                  <a:gd name="connsiteX1102" fmla="*/ 1490890 w 3063398"/>
                  <a:gd name="connsiteY1102" fmla="*/ 640209 h 2166461"/>
                  <a:gd name="connsiteX1103" fmla="*/ 1435944 w 3063398"/>
                  <a:gd name="connsiteY1103" fmla="*/ 584668 h 2166461"/>
                  <a:gd name="connsiteX1104" fmla="*/ 2557970 w 3063398"/>
                  <a:gd name="connsiteY1104" fmla="*/ 571385 h 2166461"/>
                  <a:gd name="connsiteX1105" fmla="*/ 2543459 w 3063398"/>
                  <a:gd name="connsiteY1105" fmla="*/ 572495 h 2166461"/>
                  <a:gd name="connsiteX1106" fmla="*/ 2573285 w 3063398"/>
                  <a:gd name="connsiteY1106" fmla="*/ 597856 h 2166461"/>
                  <a:gd name="connsiteX1107" fmla="*/ 2566742 w 3063398"/>
                  <a:gd name="connsiteY1107" fmla="*/ 608410 h 2166461"/>
                  <a:gd name="connsiteX1108" fmla="*/ 2573285 w 3063398"/>
                  <a:gd name="connsiteY1108" fmla="*/ 597856 h 2166461"/>
                  <a:gd name="connsiteX1109" fmla="*/ 2557970 w 3063398"/>
                  <a:gd name="connsiteY1109" fmla="*/ 571385 h 2166461"/>
                  <a:gd name="connsiteX1110" fmla="*/ 986245 w 3063398"/>
                  <a:gd name="connsiteY1110" fmla="*/ 571307 h 2166461"/>
                  <a:gd name="connsiteX1111" fmla="*/ 951086 w 3063398"/>
                  <a:gd name="connsiteY1111" fmla="*/ 578034 h 2166461"/>
                  <a:gd name="connsiteX1112" fmla="*/ 928165 w 3063398"/>
                  <a:gd name="connsiteY1112" fmla="*/ 590098 h 2166461"/>
                  <a:gd name="connsiteX1113" fmla="*/ 923975 w 3063398"/>
                  <a:gd name="connsiteY1113" fmla="*/ 591417 h 2166461"/>
                  <a:gd name="connsiteX1114" fmla="*/ 903529 w 3063398"/>
                  <a:gd name="connsiteY1114" fmla="*/ 583359 h 2166461"/>
                  <a:gd name="connsiteX1115" fmla="*/ 923863 w 3063398"/>
                  <a:gd name="connsiteY1115" fmla="*/ 591452 h 2166461"/>
                  <a:gd name="connsiteX1116" fmla="*/ 923975 w 3063398"/>
                  <a:gd name="connsiteY1116" fmla="*/ 591417 h 2166461"/>
                  <a:gd name="connsiteX1117" fmla="*/ 924938 w 3063398"/>
                  <a:gd name="connsiteY1117" fmla="*/ 591796 h 2166461"/>
                  <a:gd name="connsiteX1118" fmla="*/ 928165 w 3063398"/>
                  <a:gd name="connsiteY1118" fmla="*/ 590098 h 2166461"/>
                  <a:gd name="connsiteX1119" fmla="*/ 935457 w 3063398"/>
                  <a:gd name="connsiteY1119" fmla="*/ 587803 h 2166461"/>
                  <a:gd name="connsiteX1120" fmla="*/ 951086 w 3063398"/>
                  <a:gd name="connsiteY1120" fmla="*/ 578034 h 2166461"/>
                  <a:gd name="connsiteX1121" fmla="*/ 1010342 w 3063398"/>
                  <a:gd name="connsiteY1121" fmla="*/ 595427 h 2166461"/>
                  <a:gd name="connsiteX1122" fmla="*/ 1043729 w 3063398"/>
                  <a:gd name="connsiteY1122" fmla="*/ 599794 h 2166461"/>
                  <a:gd name="connsiteX1123" fmla="*/ 1010342 w 3063398"/>
                  <a:gd name="connsiteY1123" fmla="*/ 595427 h 2166461"/>
                  <a:gd name="connsiteX1124" fmla="*/ 986245 w 3063398"/>
                  <a:gd name="connsiteY1124" fmla="*/ 571307 h 2166461"/>
                  <a:gd name="connsiteX1125" fmla="*/ 333827 w 3063398"/>
                  <a:gd name="connsiteY1125" fmla="*/ 570111 h 2166461"/>
                  <a:gd name="connsiteX1126" fmla="*/ 310697 w 3063398"/>
                  <a:gd name="connsiteY1126" fmla="*/ 627529 h 2166461"/>
                  <a:gd name="connsiteX1127" fmla="*/ 333827 w 3063398"/>
                  <a:gd name="connsiteY1127" fmla="*/ 570111 h 2166461"/>
                  <a:gd name="connsiteX1128" fmla="*/ 1038572 w 3063398"/>
                  <a:gd name="connsiteY1128" fmla="*/ 566520 h 2166461"/>
                  <a:gd name="connsiteX1129" fmla="*/ 1044703 w 3063398"/>
                  <a:gd name="connsiteY1129" fmla="*/ 601687 h 2166461"/>
                  <a:gd name="connsiteX1130" fmla="*/ 1038572 w 3063398"/>
                  <a:gd name="connsiteY1130" fmla="*/ 566520 h 2166461"/>
                  <a:gd name="connsiteX1131" fmla="*/ 125187 w 3063398"/>
                  <a:gd name="connsiteY1131" fmla="*/ 564965 h 2166461"/>
                  <a:gd name="connsiteX1132" fmla="*/ 123053 w 3063398"/>
                  <a:gd name="connsiteY1132" fmla="*/ 625944 h 2166461"/>
                  <a:gd name="connsiteX1133" fmla="*/ 77147 w 3063398"/>
                  <a:gd name="connsiteY1133" fmla="*/ 690300 h 2166461"/>
                  <a:gd name="connsiteX1134" fmla="*/ 123053 w 3063398"/>
                  <a:gd name="connsiteY1134" fmla="*/ 625944 h 2166461"/>
                  <a:gd name="connsiteX1135" fmla="*/ 125187 w 3063398"/>
                  <a:gd name="connsiteY1135" fmla="*/ 564965 h 2166461"/>
                  <a:gd name="connsiteX1136" fmla="*/ 1402276 w 3063398"/>
                  <a:gd name="connsiteY1136" fmla="*/ 556494 h 2166461"/>
                  <a:gd name="connsiteX1137" fmla="*/ 1412024 w 3063398"/>
                  <a:gd name="connsiteY1137" fmla="*/ 575428 h 2166461"/>
                  <a:gd name="connsiteX1138" fmla="*/ 1402276 w 3063398"/>
                  <a:gd name="connsiteY1138" fmla="*/ 556494 h 2166461"/>
                  <a:gd name="connsiteX1139" fmla="*/ 1932742 w 3063398"/>
                  <a:gd name="connsiteY1139" fmla="*/ 554018 h 2166461"/>
                  <a:gd name="connsiteX1140" fmla="*/ 1935472 w 3063398"/>
                  <a:gd name="connsiteY1140" fmla="*/ 563390 h 2166461"/>
                  <a:gd name="connsiteX1141" fmla="*/ 1935652 w 3063398"/>
                  <a:gd name="connsiteY1141" fmla="*/ 563495 h 2166461"/>
                  <a:gd name="connsiteX1142" fmla="*/ 1935837 w 3063398"/>
                  <a:gd name="connsiteY1142" fmla="*/ 564100 h 2166461"/>
                  <a:gd name="connsiteX1143" fmla="*/ 1945302 w 3063398"/>
                  <a:gd name="connsiteY1143" fmla="*/ 569107 h 2166461"/>
                  <a:gd name="connsiteX1144" fmla="*/ 2046363 w 3063398"/>
                  <a:gd name="connsiteY1144" fmla="*/ 658389 h 2166461"/>
                  <a:gd name="connsiteX1145" fmla="*/ 1945302 w 3063398"/>
                  <a:gd name="connsiteY1145" fmla="*/ 569107 h 2166461"/>
                  <a:gd name="connsiteX1146" fmla="*/ 1935652 w 3063398"/>
                  <a:gd name="connsiteY1146" fmla="*/ 563495 h 2166461"/>
                  <a:gd name="connsiteX1147" fmla="*/ 1349787 w 3063398"/>
                  <a:gd name="connsiteY1147" fmla="*/ 547593 h 2166461"/>
                  <a:gd name="connsiteX1148" fmla="*/ 1362292 w 3063398"/>
                  <a:gd name="connsiteY1148" fmla="*/ 557922 h 2166461"/>
                  <a:gd name="connsiteX1149" fmla="*/ 1349787 w 3063398"/>
                  <a:gd name="connsiteY1149" fmla="*/ 547593 h 2166461"/>
                  <a:gd name="connsiteX1150" fmla="*/ 737290 w 3063398"/>
                  <a:gd name="connsiteY1150" fmla="*/ 539613 h 2166461"/>
                  <a:gd name="connsiteX1151" fmla="*/ 682498 w 3063398"/>
                  <a:gd name="connsiteY1151" fmla="*/ 577407 h 2166461"/>
                  <a:gd name="connsiteX1152" fmla="*/ 737290 w 3063398"/>
                  <a:gd name="connsiteY1152" fmla="*/ 539613 h 2166461"/>
                  <a:gd name="connsiteX1153" fmla="*/ 1072538 w 3063398"/>
                  <a:gd name="connsiteY1153" fmla="*/ 539450 h 2166461"/>
                  <a:gd name="connsiteX1154" fmla="*/ 1083092 w 3063398"/>
                  <a:gd name="connsiteY1154" fmla="*/ 545992 h 2166461"/>
                  <a:gd name="connsiteX1155" fmla="*/ 1072538 w 3063398"/>
                  <a:gd name="connsiteY1155" fmla="*/ 539450 h 2166461"/>
                  <a:gd name="connsiteX1156" fmla="*/ 942835 w 3063398"/>
                  <a:gd name="connsiteY1156" fmla="*/ 524796 h 2166461"/>
                  <a:gd name="connsiteX1157" fmla="*/ 941168 w 3063398"/>
                  <a:gd name="connsiteY1157" fmla="*/ 544817 h 2166461"/>
                  <a:gd name="connsiteX1158" fmla="*/ 942835 w 3063398"/>
                  <a:gd name="connsiteY1158" fmla="*/ 524796 h 2166461"/>
                  <a:gd name="connsiteX1159" fmla="*/ 904631 w 3063398"/>
                  <a:gd name="connsiteY1159" fmla="*/ 515725 h 2166461"/>
                  <a:gd name="connsiteX1160" fmla="*/ 916217 w 3063398"/>
                  <a:gd name="connsiteY1160" fmla="*/ 528921 h 2166461"/>
                  <a:gd name="connsiteX1161" fmla="*/ 904631 w 3063398"/>
                  <a:gd name="connsiteY1161" fmla="*/ 515725 h 2166461"/>
                  <a:gd name="connsiteX1162" fmla="*/ 2716029 w 3063398"/>
                  <a:gd name="connsiteY1162" fmla="*/ 507590 h 2166461"/>
                  <a:gd name="connsiteX1163" fmla="*/ 2710221 w 3063398"/>
                  <a:gd name="connsiteY1163" fmla="*/ 580041 h 2166461"/>
                  <a:gd name="connsiteX1164" fmla="*/ 2716029 w 3063398"/>
                  <a:gd name="connsiteY1164" fmla="*/ 507590 h 2166461"/>
                  <a:gd name="connsiteX1165" fmla="*/ 339748 w 3063398"/>
                  <a:gd name="connsiteY1165" fmla="*/ 507182 h 2166461"/>
                  <a:gd name="connsiteX1166" fmla="*/ 320703 w 3063398"/>
                  <a:gd name="connsiteY1166" fmla="*/ 507407 h 2166461"/>
                  <a:gd name="connsiteX1167" fmla="*/ 339748 w 3063398"/>
                  <a:gd name="connsiteY1167" fmla="*/ 507182 h 2166461"/>
                  <a:gd name="connsiteX1168" fmla="*/ 812102 w 3063398"/>
                  <a:gd name="connsiteY1168" fmla="*/ 503487 h 2166461"/>
                  <a:gd name="connsiteX1169" fmla="*/ 803203 w 3063398"/>
                  <a:gd name="connsiteY1169" fmla="*/ 505974 h 2166461"/>
                  <a:gd name="connsiteX1170" fmla="*/ 803152 w 3063398"/>
                  <a:gd name="connsiteY1170" fmla="*/ 506143 h 2166461"/>
                  <a:gd name="connsiteX1171" fmla="*/ 802493 w 3063398"/>
                  <a:gd name="connsiteY1171" fmla="*/ 506339 h 2166461"/>
                  <a:gd name="connsiteX1172" fmla="*/ 800799 w 3063398"/>
                  <a:gd name="connsiteY1172" fmla="*/ 514098 h 2166461"/>
                  <a:gd name="connsiteX1173" fmla="*/ 803152 w 3063398"/>
                  <a:gd name="connsiteY1173" fmla="*/ 506143 h 2166461"/>
                  <a:gd name="connsiteX1174" fmla="*/ 1064456 w 3063398"/>
                  <a:gd name="connsiteY1174" fmla="*/ 500497 h 2166461"/>
                  <a:gd name="connsiteX1175" fmla="*/ 1038757 w 3063398"/>
                  <a:gd name="connsiteY1175" fmla="*/ 501754 h 2166461"/>
                  <a:gd name="connsiteX1176" fmla="*/ 1064456 w 3063398"/>
                  <a:gd name="connsiteY1176" fmla="*/ 500497 h 2166461"/>
                  <a:gd name="connsiteX1177" fmla="*/ 1392881 w 3063398"/>
                  <a:gd name="connsiteY1177" fmla="*/ 487080 h 2166461"/>
                  <a:gd name="connsiteX1178" fmla="*/ 1391223 w 3063398"/>
                  <a:gd name="connsiteY1178" fmla="*/ 497814 h 2166461"/>
                  <a:gd name="connsiteX1179" fmla="*/ 1391588 w 3063398"/>
                  <a:gd name="connsiteY1179" fmla="*/ 498524 h 2166461"/>
                  <a:gd name="connsiteX1180" fmla="*/ 1094749 w 3063398"/>
                  <a:gd name="connsiteY1180" fmla="*/ 484899 h 2166461"/>
                  <a:gd name="connsiteX1181" fmla="*/ 1091132 w 3063398"/>
                  <a:gd name="connsiteY1181" fmla="*/ 501133 h 2166461"/>
                  <a:gd name="connsiteX1182" fmla="*/ 1094749 w 3063398"/>
                  <a:gd name="connsiteY1182" fmla="*/ 484899 h 2166461"/>
                  <a:gd name="connsiteX1183" fmla="*/ 116598 w 3063398"/>
                  <a:gd name="connsiteY1183" fmla="*/ 483158 h 2166461"/>
                  <a:gd name="connsiteX1184" fmla="*/ 121980 w 3063398"/>
                  <a:gd name="connsiteY1184" fmla="*/ 535477 h 2166461"/>
                  <a:gd name="connsiteX1185" fmla="*/ 116598 w 3063398"/>
                  <a:gd name="connsiteY1185" fmla="*/ 483158 h 2166461"/>
                  <a:gd name="connsiteX1186" fmla="*/ 2259514 w 3063398"/>
                  <a:gd name="connsiteY1186" fmla="*/ 481571 h 2166461"/>
                  <a:gd name="connsiteX1187" fmla="*/ 2237246 w 3063398"/>
                  <a:gd name="connsiteY1187" fmla="*/ 531360 h 2166461"/>
                  <a:gd name="connsiteX1188" fmla="*/ 2259514 w 3063398"/>
                  <a:gd name="connsiteY1188" fmla="*/ 481571 h 2166461"/>
                  <a:gd name="connsiteX1189" fmla="*/ 1992024 w 3063398"/>
                  <a:gd name="connsiteY1189" fmla="*/ 473193 h 2166461"/>
                  <a:gd name="connsiteX1190" fmla="*/ 1991450 w 3063398"/>
                  <a:gd name="connsiteY1190" fmla="*/ 473599 h 2166461"/>
                  <a:gd name="connsiteX1191" fmla="*/ 1991314 w 3063398"/>
                  <a:gd name="connsiteY1191" fmla="*/ 473558 h 2166461"/>
                  <a:gd name="connsiteX1192" fmla="*/ 1979509 w 3063398"/>
                  <a:gd name="connsiteY1192" fmla="*/ 482032 h 2166461"/>
                  <a:gd name="connsiteX1193" fmla="*/ 1991450 w 3063398"/>
                  <a:gd name="connsiteY1193" fmla="*/ 473599 h 2166461"/>
                  <a:gd name="connsiteX1194" fmla="*/ 2006128 w 3063398"/>
                  <a:gd name="connsiteY1194" fmla="*/ 477907 h 2166461"/>
                  <a:gd name="connsiteX1195" fmla="*/ 1992024 w 3063398"/>
                  <a:gd name="connsiteY1195" fmla="*/ 473193 h 2166461"/>
                  <a:gd name="connsiteX1196" fmla="*/ 299312 w 3063398"/>
                  <a:gd name="connsiteY1196" fmla="*/ 470517 h 2166461"/>
                  <a:gd name="connsiteX1197" fmla="*/ 288910 w 3063398"/>
                  <a:gd name="connsiteY1197" fmla="*/ 475274 h 2166461"/>
                  <a:gd name="connsiteX1198" fmla="*/ 275505 w 3063398"/>
                  <a:gd name="connsiteY1198" fmla="*/ 470798 h 2166461"/>
                  <a:gd name="connsiteX1199" fmla="*/ 288892 w 3063398"/>
                  <a:gd name="connsiteY1199" fmla="*/ 475283 h 2166461"/>
                  <a:gd name="connsiteX1200" fmla="*/ 288910 w 3063398"/>
                  <a:gd name="connsiteY1200" fmla="*/ 475274 h 2166461"/>
                  <a:gd name="connsiteX1201" fmla="*/ 289968 w 3063398"/>
                  <a:gd name="connsiteY1201" fmla="*/ 475627 h 2166461"/>
                  <a:gd name="connsiteX1202" fmla="*/ 299312 w 3063398"/>
                  <a:gd name="connsiteY1202" fmla="*/ 470517 h 2166461"/>
                  <a:gd name="connsiteX1203" fmla="*/ 631692 w 3063398"/>
                  <a:gd name="connsiteY1203" fmla="*/ 469434 h 2166461"/>
                  <a:gd name="connsiteX1204" fmla="*/ 604324 w 3063398"/>
                  <a:gd name="connsiteY1204" fmla="*/ 490712 h 2166461"/>
                  <a:gd name="connsiteX1205" fmla="*/ 619147 w 3063398"/>
                  <a:gd name="connsiteY1205" fmla="*/ 485774 h 2166461"/>
                  <a:gd name="connsiteX1206" fmla="*/ 631692 w 3063398"/>
                  <a:gd name="connsiteY1206" fmla="*/ 469434 h 2166461"/>
                  <a:gd name="connsiteX1207" fmla="*/ 1433615 w 3063398"/>
                  <a:gd name="connsiteY1207" fmla="*/ 468501 h 2166461"/>
                  <a:gd name="connsiteX1208" fmla="*/ 1443420 w 3063398"/>
                  <a:gd name="connsiteY1208" fmla="*/ 492195 h 2166461"/>
                  <a:gd name="connsiteX1209" fmla="*/ 1434461 w 3063398"/>
                  <a:gd name="connsiteY1209" fmla="*/ 539922 h 2166461"/>
                  <a:gd name="connsiteX1210" fmla="*/ 1443420 w 3063398"/>
                  <a:gd name="connsiteY1210" fmla="*/ 492195 h 2166461"/>
                  <a:gd name="connsiteX1211" fmla="*/ 1433615 w 3063398"/>
                  <a:gd name="connsiteY1211" fmla="*/ 468501 h 2166461"/>
                  <a:gd name="connsiteX1212" fmla="*/ 727662 w 3063398"/>
                  <a:gd name="connsiteY1212" fmla="*/ 450558 h 2166461"/>
                  <a:gd name="connsiteX1213" fmla="*/ 727082 w 3063398"/>
                  <a:gd name="connsiteY1213" fmla="*/ 450975 h 2166461"/>
                  <a:gd name="connsiteX1214" fmla="*/ 726952 w 3063398"/>
                  <a:gd name="connsiteY1214" fmla="*/ 450924 h 2166461"/>
                  <a:gd name="connsiteX1215" fmla="*/ 701220 w 3063398"/>
                  <a:gd name="connsiteY1215" fmla="*/ 469562 h 2166461"/>
                  <a:gd name="connsiteX1216" fmla="*/ 727082 w 3063398"/>
                  <a:gd name="connsiteY1216" fmla="*/ 450975 h 2166461"/>
                  <a:gd name="connsiteX1217" fmla="*/ 748721 w 3063398"/>
                  <a:gd name="connsiteY1217" fmla="*/ 459475 h 2166461"/>
                  <a:gd name="connsiteX1218" fmla="*/ 745104 w 3063398"/>
                  <a:gd name="connsiteY1218" fmla="*/ 475709 h 2166461"/>
                  <a:gd name="connsiteX1219" fmla="*/ 748721 w 3063398"/>
                  <a:gd name="connsiteY1219" fmla="*/ 459475 h 2166461"/>
                  <a:gd name="connsiteX1220" fmla="*/ 727662 w 3063398"/>
                  <a:gd name="connsiteY1220" fmla="*/ 450558 h 2166461"/>
                  <a:gd name="connsiteX1221" fmla="*/ 2021967 w 3063398"/>
                  <a:gd name="connsiteY1221" fmla="*/ 448194 h 2166461"/>
                  <a:gd name="connsiteX1222" fmla="*/ 2016400 w 3063398"/>
                  <a:gd name="connsiteY1222" fmla="*/ 460641 h 2166461"/>
                  <a:gd name="connsiteX1223" fmla="*/ 2021967 w 3063398"/>
                  <a:gd name="connsiteY1223" fmla="*/ 448194 h 2166461"/>
                  <a:gd name="connsiteX1224" fmla="*/ 1343671 w 3063398"/>
                  <a:gd name="connsiteY1224" fmla="*/ 433375 h 2166461"/>
                  <a:gd name="connsiteX1225" fmla="*/ 1352880 w 3063398"/>
                  <a:gd name="connsiteY1225" fmla="*/ 445864 h 2166461"/>
                  <a:gd name="connsiteX1226" fmla="*/ 1353533 w 3063398"/>
                  <a:gd name="connsiteY1226" fmla="*/ 461831 h 2166461"/>
                  <a:gd name="connsiteX1227" fmla="*/ 1338782 w 3063398"/>
                  <a:gd name="connsiteY1227" fmla="*/ 502960 h 2166461"/>
                  <a:gd name="connsiteX1228" fmla="*/ 1327984 w 3063398"/>
                  <a:gd name="connsiteY1228" fmla="*/ 516004 h 2166461"/>
                  <a:gd name="connsiteX1229" fmla="*/ 1326697 w 3063398"/>
                  <a:gd name="connsiteY1229" fmla="*/ 526005 h 2166461"/>
                  <a:gd name="connsiteX1230" fmla="*/ 1326092 w 3063398"/>
                  <a:gd name="connsiteY1230" fmla="*/ 527159 h 2166461"/>
                  <a:gd name="connsiteX1231" fmla="*/ 1326475 w 3063398"/>
                  <a:gd name="connsiteY1231" fmla="*/ 527727 h 2166461"/>
                  <a:gd name="connsiteX1232" fmla="*/ 1326457 w 3063398"/>
                  <a:gd name="connsiteY1232" fmla="*/ 527868 h 2166461"/>
                  <a:gd name="connsiteX1233" fmla="*/ 1341239 w 3063398"/>
                  <a:gd name="connsiteY1233" fmla="*/ 549599 h 2166461"/>
                  <a:gd name="connsiteX1234" fmla="*/ 1326475 w 3063398"/>
                  <a:gd name="connsiteY1234" fmla="*/ 527727 h 2166461"/>
                  <a:gd name="connsiteX1235" fmla="*/ 1326697 w 3063398"/>
                  <a:gd name="connsiteY1235" fmla="*/ 526005 h 2166461"/>
                  <a:gd name="connsiteX1236" fmla="*/ 1338782 w 3063398"/>
                  <a:gd name="connsiteY1236" fmla="*/ 502960 h 2166461"/>
                  <a:gd name="connsiteX1237" fmla="*/ 1353533 w 3063398"/>
                  <a:gd name="connsiteY1237" fmla="*/ 461831 h 2166461"/>
                  <a:gd name="connsiteX1238" fmla="*/ 1353593 w 3063398"/>
                  <a:gd name="connsiteY1238" fmla="*/ 446830 h 2166461"/>
                  <a:gd name="connsiteX1239" fmla="*/ 1352880 w 3063398"/>
                  <a:gd name="connsiteY1239" fmla="*/ 445864 h 2166461"/>
                  <a:gd name="connsiteX1240" fmla="*/ 1352862 w 3063398"/>
                  <a:gd name="connsiteY1240" fmla="*/ 445410 h 2166461"/>
                  <a:gd name="connsiteX1241" fmla="*/ 1343671 w 3063398"/>
                  <a:gd name="connsiteY1241" fmla="*/ 433375 h 2166461"/>
                  <a:gd name="connsiteX1242" fmla="*/ 2570334 w 3063398"/>
                  <a:gd name="connsiteY1242" fmla="*/ 429314 h 2166461"/>
                  <a:gd name="connsiteX1243" fmla="*/ 2604977 w 3063398"/>
                  <a:gd name="connsiteY1243" fmla="*/ 459380 h 2166461"/>
                  <a:gd name="connsiteX1244" fmla="*/ 2591089 w 3063398"/>
                  <a:gd name="connsiteY1244" fmla="*/ 492879 h 2166461"/>
                  <a:gd name="connsiteX1245" fmla="*/ 2604977 w 3063398"/>
                  <a:gd name="connsiteY1245" fmla="*/ 459380 h 2166461"/>
                  <a:gd name="connsiteX1246" fmla="*/ 2570334 w 3063398"/>
                  <a:gd name="connsiteY1246" fmla="*/ 429314 h 2166461"/>
                  <a:gd name="connsiteX1247" fmla="*/ 1276843 w 3063398"/>
                  <a:gd name="connsiteY1247" fmla="*/ 419882 h 2166461"/>
                  <a:gd name="connsiteX1248" fmla="*/ 1290209 w 3063398"/>
                  <a:gd name="connsiteY1248" fmla="*/ 422580 h 2166461"/>
                  <a:gd name="connsiteX1249" fmla="*/ 1276843 w 3063398"/>
                  <a:gd name="connsiteY1249" fmla="*/ 419882 h 2166461"/>
                  <a:gd name="connsiteX1250" fmla="*/ 650117 w 3063398"/>
                  <a:gd name="connsiteY1250" fmla="*/ 416832 h 2166461"/>
                  <a:gd name="connsiteX1251" fmla="*/ 609214 w 3063398"/>
                  <a:gd name="connsiteY1251" fmla="*/ 421127 h 2166461"/>
                  <a:gd name="connsiteX1252" fmla="*/ 650117 w 3063398"/>
                  <a:gd name="connsiteY1252" fmla="*/ 416832 h 2166461"/>
                  <a:gd name="connsiteX1253" fmla="*/ 1109162 w 3063398"/>
                  <a:gd name="connsiteY1253" fmla="*/ 415202 h 2166461"/>
                  <a:gd name="connsiteX1254" fmla="*/ 1104106 w 3063398"/>
                  <a:gd name="connsiteY1254" fmla="*/ 434032 h 2166461"/>
                  <a:gd name="connsiteX1255" fmla="*/ 1086555 w 3063398"/>
                  <a:gd name="connsiteY1255" fmla="*/ 436424 h 2166461"/>
                  <a:gd name="connsiteX1256" fmla="*/ 1071409 w 3063398"/>
                  <a:gd name="connsiteY1256" fmla="*/ 444222 h 2166461"/>
                  <a:gd name="connsiteX1257" fmla="*/ 1086555 w 3063398"/>
                  <a:gd name="connsiteY1257" fmla="*/ 436424 h 2166461"/>
                  <a:gd name="connsiteX1258" fmla="*/ 1104031 w 3063398"/>
                  <a:gd name="connsiteY1258" fmla="*/ 434310 h 2166461"/>
                  <a:gd name="connsiteX1259" fmla="*/ 1104106 w 3063398"/>
                  <a:gd name="connsiteY1259" fmla="*/ 434032 h 2166461"/>
                  <a:gd name="connsiteX1260" fmla="*/ 1104740 w 3063398"/>
                  <a:gd name="connsiteY1260" fmla="*/ 433945 h 2166461"/>
                  <a:gd name="connsiteX1261" fmla="*/ 1109162 w 3063398"/>
                  <a:gd name="connsiteY1261" fmla="*/ 415202 h 2166461"/>
                  <a:gd name="connsiteX1262" fmla="*/ 1239557 w 3063398"/>
                  <a:gd name="connsiteY1262" fmla="*/ 407942 h 2166461"/>
                  <a:gd name="connsiteX1263" fmla="*/ 1222855 w 3063398"/>
                  <a:gd name="connsiteY1263" fmla="*/ 445284 h 2166461"/>
                  <a:gd name="connsiteX1264" fmla="*/ 1239557 w 3063398"/>
                  <a:gd name="connsiteY1264" fmla="*/ 407942 h 2166461"/>
                  <a:gd name="connsiteX1265" fmla="*/ 210923 w 3063398"/>
                  <a:gd name="connsiteY1265" fmla="*/ 405848 h 2166461"/>
                  <a:gd name="connsiteX1266" fmla="*/ 219979 w 3063398"/>
                  <a:gd name="connsiteY1266" fmla="*/ 446694 h 2166461"/>
                  <a:gd name="connsiteX1267" fmla="*/ 210923 w 3063398"/>
                  <a:gd name="connsiteY1267" fmla="*/ 405848 h 2166461"/>
                  <a:gd name="connsiteX1268" fmla="*/ 562349 w 3063398"/>
                  <a:gd name="connsiteY1268" fmla="*/ 404539 h 2166461"/>
                  <a:gd name="connsiteX1269" fmla="*/ 570650 w 3063398"/>
                  <a:gd name="connsiteY1269" fmla="*/ 410612 h 2166461"/>
                  <a:gd name="connsiteX1270" fmla="*/ 571122 w 3063398"/>
                  <a:gd name="connsiteY1270" fmla="*/ 421578 h 2166461"/>
                  <a:gd name="connsiteX1271" fmla="*/ 592457 w 3063398"/>
                  <a:gd name="connsiteY1271" fmla="*/ 453708 h 2166461"/>
                  <a:gd name="connsiteX1272" fmla="*/ 571122 w 3063398"/>
                  <a:gd name="connsiteY1272" fmla="*/ 421578 h 2166461"/>
                  <a:gd name="connsiteX1273" fmla="*/ 570996 w 3063398"/>
                  <a:gd name="connsiteY1273" fmla="*/ 410865 h 2166461"/>
                  <a:gd name="connsiteX1274" fmla="*/ 570650 w 3063398"/>
                  <a:gd name="connsiteY1274" fmla="*/ 410612 h 2166461"/>
                  <a:gd name="connsiteX1275" fmla="*/ 570630 w 3063398"/>
                  <a:gd name="connsiteY1275" fmla="*/ 410155 h 2166461"/>
                  <a:gd name="connsiteX1276" fmla="*/ 562349 w 3063398"/>
                  <a:gd name="connsiteY1276" fmla="*/ 404539 h 2166461"/>
                  <a:gd name="connsiteX1277" fmla="*/ 1198145 w 3063398"/>
                  <a:gd name="connsiteY1277" fmla="*/ 395694 h 2166461"/>
                  <a:gd name="connsiteX1278" fmla="*/ 1178802 w 3063398"/>
                  <a:gd name="connsiteY1278" fmla="*/ 424853 h 2166461"/>
                  <a:gd name="connsiteX1279" fmla="*/ 1214662 w 3063398"/>
                  <a:gd name="connsiteY1279" fmla="*/ 396808 h 2166461"/>
                  <a:gd name="connsiteX1280" fmla="*/ 1198145 w 3063398"/>
                  <a:gd name="connsiteY1280" fmla="*/ 395694 h 2166461"/>
                  <a:gd name="connsiteX1281" fmla="*/ 2448898 w 3063398"/>
                  <a:gd name="connsiteY1281" fmla="*/ 388846 h 2166461"/>
                  <a:gd name="connsiteX1282" fmla="*/ 2453581 w 3063398"/>
                  <a:gd name="connsiteY1282" fmla="*/ 392128 h 2166461"/>
                  <a:gd name="connsiteX1283" fmla="*/ 2460447 w 3063398"/>
                  <a:gd name="connsiteY1283" fmla="*/ 395981 h 2166461"/>
                  <a:gd name="connsiteX1284" fmla="*/ 2465418 w 3063398"/>
                  <a:gd name="connsiteY1284" fmla="*/ 399053 h 2166461"/>
                  <a:gd name="connsiteX1285" fmla="*/ 2485609 w 3063398"/>
                  <a:gd name="connsiteY1285" fmla="*/ 409099 h 2166461"/>
                  <a:gd name="connsiteX1286" fmla="*/ 2497905 w 3063398"/>
                  <a:gd name="connsiteY1286" fmla="*/ 415410 h 2166461"/>
                  <a:gd name="connsiteX1287" fmla="*/ 2547558 w 3063398"/>
                  <a:gd name="connsiteY1287" fmla="*/ 436250 h 2166461"/>
                  <a:gd name="connsiteX1288" fmla="*/ 2498980 w 3063398"/>
                  <a:gd name="connsiteY1288" fmla="*/ 415754 h 2166461"/>
                  <a:gd name="connsiteX1289" fmla="*/ 2485609 w 3063398"/>
                  <a:gd name="connsiteY1289" fmla="*/ 409099 h 2166461"/>
                  <a:gd name="connsiteX1290" fmla="*/ 2464741 w 3063398"/>
                  <a:gd name="connsiteY1290" fmla="*/ 398392 h 2166461"/>
                  <a:gd name="connsiteX1291" fmla="*/ 2460447 w 3063398"/>
                  <a:gd name="connsiteY1291" fmla="*/ 395981 h 2166461"/>
                  <a:gd name="connsiteX1292" fmla="*/ 1041188 w 3063398"/>
                  <a:gd name="connsiteY1292" fmla="*/ 385530 h 2166461"/>
                  <a:gd name="connsiteX1293" fmla="*/ 1041962 w 3063398"/>
                  <a:gd name="connsiteY1293" fmla="*/ 395536 h 2166461"/>
                  <a:gd name="connsiteX1294" fmla="*/ 1042463 w 3063398"/>
                  <a:gd name="connsiteY1294" fmla="*/ 396204 h 2166461"/>
                  <a:gd name="connsiteX1295" fmla="*/ 1042510 w 3063398"/>
                  <a:gd name="connsiteY1295" fmla="*/ 396601 h 2166461"/>
                  <a:gd name="connsiteX1296" fmla="*/ 1048076 w 3063398"/>
                  <a:gd name="connsiteY1296" fmla="*/ 404139 h 2166461"/>
                  <a:gd name="connsiteX1297" fmla="*/ 1054259 w 3063398"/>
                  <a:gd name="connsiteY1297" fmla="*/ 410337 h 2166461"/>
                  <a:gd name="connsiteX1298" fmla="*/ 1057761 w 3063398"/>
                  <a:gd name="connsiteY1298" fmla="*/ 417716 h 2166461"/>
                  <a:gd name="connsiteX1299" fmla="*/ 1049496 w 3063398"/>
                  <a:gd name="connsiteY1299" fmla="*/ 443529 h 2166461"/>
                  <a:gd name="connsiteX1300" fmla="*/ 1026140 w 3063398"/>
                  <a:gd name="connsiteY1300" fmla="*/ 481902 h 2166461"/>
                  <a:gd name="connsiteX1301" fmla="*/ 1049496 w 3063398"/>
                  <a:gd name="connsiteY1301" fmla="*/ 443529 h 2166461"/>
                  <a:gd name="connsiteX1302" fmla="*/ 1057761 w 3063398"/>
                  <a:gd name="connsiteY1302" fmla="*/ 417716 h 2166461"/>
                  <a:gd name="connsiteX1303" fmla="*/ 1054341 w 3063398"/>
                  <a:gd name="connsiteY1303" fmla="*/ 410420 h 2166461"/>
                  <a:gd name="connsiteX1304" fmla="*/ 1054259 w 3063398"/>
                  <a:gd name="connsiteY1304" fmla="*/ 410337 h 2166461"/>
                  <a:gd name="connsiteX1305" fmla="*/ 1053793 w 3063398"/>
                  <a:gd name="connsiteY1305" fmla="*/ 409355 h 2166461"/>
                  <a:gd name="connsiteX1306" fmla="*/ 1047345 w 3063398"/>
                  <a:gd name="connsiteY1306" fmla="*/ 402720 h 2166461"/>
                  <a:gd name="connsiteX1307" fmla="*/ 1042463 w 3063398"/>
                  <a:gd name="connsiteY1307" fmla="*/ 396204 h 2166461"/>
                  <a:gd name="connsiteX1308" fmla="*/ 1746739 w 3063398"/>
                  <a:gd name="connsiteY1308" fmla="*/ 369549 h 2166461"/>
                  <a:gd name="connsiteX1309" fmla="*/ 1761551 w 3063398"/>
                  <a:gd name="connsiteY1309" fmla="*/ 386676 h 2166461"/>
                  <a:gd name="connsiteX1310" fmla="*/ 1761811 w 3063398"/>
                  <a:gd name="connsiteY1310" fmla="*/ 387230 h 2166461"/>
                  <a:gd name="connsiteX1311" fmla="*/ 1787739 w 3063398"/>
                  <a:gd name="connsiteY1311" fmla="*/ 453827 h 2166461"/>
                  <a:gd name="connsiteX1312" fmla="*/ 1814350 w 3063398"/>
                  <a:gd name="connsiteY1312" fmla="*/ 424065 h 2166461"/>
                  <a:gd name="connsiteX1313" fmla="*/ 1830453 w 3063398"/>
                  <a:gd name="connsiteY1313" fmla="*/ 419034 h 2166461"/>
                  <a:gd name="connsiteX1314" fmla="*/ 1850217 w 3063398"/>
                  <a:gd name="connsiteY1314" fmla="*/ 421657 h 2166461"/>
                  <a:gd name="connsiteX1315" fmla="*/ 1879011 w 3063398"/>
                  <a:gd name="connsiteY1315" fmla="*/ 440364 h 2166461"/>
                  <a:gd name="connsiteX1316" fmla="*/ 1850217 w 3063398"/>
                  <a:gd name="connsiteY1316" fmla="*/ 421657 h 2166461"/>
                  <a:gd name="connsiteX1317" fmla="*/ 1814528 w 3063398"/>
                  <a:gd name="connsiteY1317" fmla="*/ 423866 h 2166461"/>
                  <a:gd name="connsiteX1318" fmla="*/ 1814350 w 3063398"/>
                  <a:gd name="connsiteY1318" fmla="*/ 424065 h 2166461"/>
                  <a:gd name="connsiteX1319" fmla="*/ 1813819 w 3063398"/>
                  <a:gd name="connsiteY1319" fmla="*/ 424232 h 2166461"/>
                  <a:gd name="connsiteX1320" fmla="*/ 1787739 w 3063398"/>
                  <a:gd name="connsiteY1320" fmla="*/ 453827 h 2166461"/>
                  <a:gd name="connsiteX1321" fmla="*/ 1770746 w 3063398"/>
                  <a:gd name="connsiteY1321" fmla="*/ 406289 h 2166461"/>
                  <a:gd name="connsiteX1322" fmla="*/ 1761811 w 3063398"/>
                  <a:gd name="connsiteY1322" fmla="*/ 387230 h 2166461"/>
                  <a:gd name="connsiteX1323" fmla="*/ 1761631 w 3063398"/>
                  <a:gd name="connsiteY1323" fmla="*/ 386768 h 2166461"/>
                  <a:gd name="connsiteX1324" fmla="*/ 1761551 w 3063398"/>
                  <a:gd name="connsiteY1324" fmla="*/ 386676 h 2166461"/>
                  <a:gd name="connsiteX1325" fmla="*/ 1761220 w 3063398"/>
                  <a:gd name="connsiteY1325" fmla="*/ 385970 h 2166461"/>
                  <a:gd name="connsiteX1326" fmla="*/ 1746739 w 3063398"/>
                  <a:gd name="connsiteY1326" fmla="*/ 369549 h 2166461"/>
                  <a:gd name="connsiteX1327" fmla="*/ 1465703 w 3063398"/>
                  <a:gd name="connsiteY1327" fmla="*/ 363356 h 2166461"/>
                  <a:gd name="connsiteX1328" fmla="*/ 1461224 w 3063398"/>
                  <a:gd name="connsiteY1328" fmla="*/ 387219 h 2166461"/>
                  <a:gd name="connsiteX1329" fmla="*/ 1465703 w 3063398"/>
                  <a:gd name="connsiteY1329" fmla="*/ 363356 h 2166461"/>
                  <a:gd name="connsiteX1330" fmla="*/ 1138890 w 3063398"/>
                  <a:gd name="connsiteY1330" fmla="*/ 351990 h 2166461"/>
                  <a:gd name="connsiteX1331" fmla="*/ 1130511 w 3063398"/>
                  <a:gd name="connsiteY1331" fmla="*/ 368281 h 2166461"/>
                  <a:gd name="connsiteX1332" fmla="*/ 1138890 w 3063398"/>
                  <a:gd name="connsiteY1332" fmla="*/ 351990 h 2166461"/>
                  <a:gd name="connsiteX1333" fmla="*/ 1219834 w 3063398"/>
                  <a:gd name="connsiteY1333" fmla="*/ 351030 h 2166461"/>
                  <a:gd name="connsiteX1334" fmla="*/ 1226771 w 3063398"/>
                  <a:gd name="connsiteY1334" fmla="*/ 373806 h 2166461"/>
                  <a:gd name="connsiteX1335" fmla="*/ 1219834 w 3063398"/>
                  <a:gd name="connsiteY1335" fmla="*/ 351030 h 2166461"/>
                  <a:gd name="connsiteX1336" fmla="*/ 734208 w 3063398"/>
                  <a:gd name="connsiteY1336" fmla="*/ 349881 h 2166461"/>
                  <a:gd name="connsiteX1337" fmla="*/ 731246 w 3063398"/>
                  <a:gd name="connsiteY1337" fmla="*/ 351107 h 2166461"/>
                  <a:gd name="connsiteX1338" fmla="*/ 737900 w 3063398"/>
                  <a:gd name="connsiteY1338" fmla="*/ 350076 h 2166461"/>
                  <a:gd name="connsiteX1339" fmla="*/ 734208 w 3063398"/>
                  <a:gd name="connsiteY1339" fmla="*/ 349881 h 2166461"/>
                  <a:gd name="connsiteX1340" fmla="*/ 96891 w 3063398"/>
                  <a:gd name="connsiteY1340" fmla="*/ 347197 h 2166461"/>
                  <a:gd name="connsiteX1341" fmla="*/ 81673 w 3063398"/>
                  <a:gd name="connsiteY1341" fmla="*/ 429284 h 2166461"/>
                  <a:gd name="connsiteX1342" fmla="*/ 96891 w 3063398"/>
                  <a:gd name="connsiteY1342" fmla="*/ 347197 h 2166461"/>
                  <a:gd name="connsiteX1343" fmla="*/ 669291 w 3063398"/>
                  <a:gd name="connsiteY1343" fmla="*/ 347079 h 2166461"/>
                  <a:gd name="connsiteX1344" fmla="*/ 645878 w 3063398"/>
                  <a:gd name="connsiteY1344" fmla="*/ 380691 h 2166461"/>
                  <a:gd name="connsiteX1345" fmla="*/ 669291 w 3063398"/>
                  <a:gd name="connsiteY1345" fmla="*/ 347079 h 2166461"/>
                  <a:gd name="connsiteX1346" fmla="*/ 287290 w 3063398"/>
                  <a:gd name="connsiteY1346" fmla="*/ 340178 h 2166461"/>
                  <a:gd name="connsiteX1347" fmla="*/ 271226 w 3063398"/>
                  <a:gd name="connsiteY1347" fmla="*/ 350844 h 2166461"/>
                  <a:gd name="connsiteX1348" fmla="*/ 281451 w 3063398"/>
                  <a:gd name="connsiteY1348" fmla="*/ 349771 h 2166461"/>
                  <a:gd name="connsiteX1349" fmla="*/ 287290 w 3063398"/>
                  <a:gd name="connsiteY1349" fmla="*/ 340178 h 2166461"/>
                  <a:gd name="connsiteX1350" fmla="*/ 2489754 w 3063398"/>
                  <a:gd name="connsiteY1350" fmla="*/ 330384 h 2166461"/>
                  <a:gd name="connsiteX1351" fmla="*/ 2452982 w 3063398"/>
                  <a:gd name="connsiteY1351" fmla="*/ 331653 h 2166461"/>
                  <a:gd name="connsiteX1352" fmla="*/ 2490391 w 3063398"/>
                  <a:gd name="connsiteY1352" fmla="*/ 330739 h 2166461"/>
                  <a:gd name="connsiteX1353" fmla="*/ 2524629 w 3063398"/>
                  <a:gd name="connsiteY1353" fmla="*/ 349852 h 2166461"/>
                  <a:gd name="connsiteX1354" fmla="*/ 2524105 w 3063398"/>
                  <a:gd name="connsiteY1354" fmla="*/ 386050 h 2166461"/>
                  <a:gd name="connsiteX1355" fmla="*/ 2524629 w 3063398"/>
                  <a:gd name="connsiteY1355" fmla="*/ 349852 h 2166461"/>
                  <a:gd name="connsiteX1356" fmla="*/ 2490830 w 3063398"/>
                  <a:gd name="connsiteY1356" fmla="*/ 330728 h 2166461"/>
                  <a:gd name="connsiteX1357" fmla="*/ 2490391 w 3063398"/>
                  <a:gd name="connsiteY1357" fmla="*/ 330739 h 2166461"/>
                  <a:gd name="connsiteX1358" fmla="*/ 2433824 w 3063398"/>
                  <a:gd name="connsiteY1358" fmla="*/ 322356 h 2166461"/>
                  <a:gd name="connsiteX1359" fmla="*/ 2429288 w 3063398"/>
                  <a:gd name="connsiteY1359" fmla="*/ 341458 h 2166461"/>
                  <a:gd name="connsiteX1360" fmla="*/ 2433824 w 3063398"/>
                  <a:gd name="connsiteY1360" fmla="*/ 322356 h 2166461"/>
                  <a:gd name="connsiteX1361" fmla="*/ 2728975 w 3063398"/>
                  <a:gd name="connsiteY1361" fmla="*/ 314096 h 2166461"/>
                  <a:gd name="connsiteX1362" fmla="*/ 2712315 w 3063398"/>
                  <a:gd name="connsiteY1362" fmla="*/ 435250 h 2166461"/>
                  <a:gd name="connsiteX1363" fmla="*/ 2728975 w 3063398"/>
                  <a:gd name="connsiteY1363" fmla="*/ 314096 h 2166461"/>
                  <a:gd name="connsiteX1364" fmla="*/ 653473 w 3063398"/>
                  <a:gd name="connsiteY1364" fmla="*/ 308218 h 2166461"/>
                  <a:gd name="connsiteX1365" fmla="*/ 646007 w 3063398"/>
                  <a:gd name="connsiteY1365" fmla="*/ 311163 h 2166461"/>
                  <a:gd name="connsiteX1366" fmla="*/ 660292 w 3063398"/>
                  <a:gd name="connsiteY1366" fmla="*/ 310994 h 2166461"/>
                  <a:gd name="connsiteX1367" fmla="*/ 653473 w 3063398"/>
                  <a:gd name="connsiteY1367" fmla="*/ 308218 h 2166461"/>
                  <a:gd name="connsiteX1368" fmla="*/ 602123 w 3063398"/>
                  <a:gd name="connsiteY1368" fmla="*/ 305017 h 2166461"/>
                  <a:gd name="connsiteX1369" fmla="*/ 574119 w 3063398"/>
                  <a:gd name="connsiteY1369" fmla="*/ 352969 h 2166461"/>
                  <a:gd name="connsiteX1370" fmla="*/ 602123 w 3063398"/>
                  <a:gd name="connsiteY1370" fmla="*/ 305017 h 2166461"/>
                  <a:gd name="connsiteX1371" fmla="*/ 1047746 w 3063398"/>
                  <a:gd name="connsiteY1371" fmla="*/ 295926 h 2166461"/>
                  <a:gd name="connsiteX1372" fmla="*/ 1109870 w 3063398"/>
                  <a:gd name="connsiteY1372" fmla="*/ 314237 h 2166461"/>
                  <a:gd name="connsiteX1373" fmla="*/ 1047746 w 3063398"/>
                  <a:gd name="connsiteY1373" fmla="*/ 295926 h 2166461"/>
                  <a:gd name="connsiteX1374" fmla="*/ 1147735 w 3063398"/>
                  <a:gd name="connsiteY1374" fmla="*/ 294740 h 2166461"/>
                  <a:gd name="connsiteX1375" fmla="*/ 1140388 w 3063398"/>
                  <a:gd name="connsiteY1375" fmla="*/ 317686 h 2166461"/>
                  <a:gd name="connsiteX1376" fmla="*/ 1147735 w 3063398"/>
                  <a:gd name="connsiteY1376" fmla="*/ 294740 h 2166461"/>
                  <a:gd name="connsiteX1377" fmla="*/ 1032374 w 3063398"/>
                  <a:gd name="connsiteY1377" fmla="*/ 284679 h 2166461"/>
                  <a:gd name="connsiteX1378" fmla="*/ 1041486 w 3063398"/>
                  <a:gd name="connsiteY1378" fmla="*/ 330286 h 2166461"/>
                  <a:gd name="connsiteX1379" fmla="*/ 1042904 w 3063398"/>
                  <a:gd name="connsiteY1379" fmla="*/ 339437 h 2166461"/>
                  <a:gd name="connsiteX1380" fmla="*/ 1043178 w 3063398"/>
                  <a:gd name="connsiteY1380" fmla="*/ 339641 h 2166461"/>
                  <a:gd name="connsiteX1381" fmla="*/ 1043270 w 3063398"/>
                  <a:gd name="connsiteY1381" fmla="*/ 340146 h 2166461"/>
                  <a:gd name="connsiteX1382" fmla="*/ 1052154 w 3063398"/>
                  <a:gd name="connsiteY1382" fmla="*/ 346351 h 2166461"/>
                  <a:gd name="connsiteX1383" fmla="*/ 1043178 w 3063398"/>
                  <a:gd name="connsiteY1383" fmla="*/ 339641 h 2166461"/>
                  <a:gd name="connsiteX1384" fmla="*/ 1041486 w 3063398"/>
                  <a:gd name="connsiteY1384" fmla="*/ 330286 h 2166461"/>
                  <a:gd name="connsiteX1385" fmla="*/ 1032374 w 3063398"/>
                  <a:gd name="connsiteY1385" fmla="*/ 284679 h 2166461"/>
                  <a:gd name="connsiteX1386" fmla="*/ 1537139 w 3063398"/>
                  <a:gd name="connsiteY1386" fmla="*/ 283458 h 2166461"/>
                  <a:gd name="connsiteX1387" fmla="*/ 1543328 w 3063398"/>
                  <a:gd name="connsiteY1387" fmla="*/ 323386 h 2166461"/>
                  <a:gd name="connsiteX1388" fmla="*/ 1563627 w 3063398"/>
                  <a:gd name="connsiteY1388" fmla="*/ 341174 h 2166461"/>
                  <a:gd name="connsiteX1389" fmla="*/ 1573775 w 3063398"/>
                  <a:gd name="connsiteY1389" fmla="*/ 354833 h 2166461"/>
                  <a:gd name="connsiteX1390" fmla="*/ 1574569 w 3063398"/>
                  <a:gd name="connsiteY1390" fmla="*/ 356070 h 2166461"/>
                  <a:gd name="connsiteX1391" fmla="*/ 1578196 w 3063398"/>
                  <a:gd name="connsiteY1391" fmla="*/ 372498 h 2166461"/>
                  <a:gd name="connsiteX1392" fmla="*/ 1574927 w 3063398"/>
                  <a:gd name="connsiteY1392" fmla="*/ 356629 h 2166461"/>
                  <a:gd name="connsiteX1393" fmla="*/ 1574569 w 3063398"/>
                  <a:gd name="connsiteY1393" fmla="*/ 356070 h 2166461"/>
                  <a:gd name="connsiteX1394" fmla="*/ 1574516 w 3063398"/>
                  <a:gd name="connsiteY1394" fmla="*/ 355830 h 2166461"/>
                  <a:gd name="connsiteX1395" fmla="*/ 1573775 w 3063398"/>
                  <a:gd name="connsiteY1395" fmla="*/ 354833 h 2166461"/>
                  <a:gd name="connsiteX1396" fmla="*/ 1566786 w 3063398"/>
                  <a:gd name="connsiteY1396" fmla="*/ 343942 h 2166461"/>
                  <a:gd name="connsiteX1397" fmla="*/ 1563627 w 3063398"/>
                  <a:gd name="connsiteY1397" fmla="*/ 341174 h 2166461"/>
                  <a:gd name="connsiteX1398" fmla="*/ 1561212 w 3063398"/>
                  <a:gd name="connsiteY1398" fmla="*/ 337923 h 2166461"/>
                  <a:gd name="connsiteX1399" fmla="*/ 1543328 w 3063398"/>
                  <a:gd name="connsiteY1399" fmla="*/ 323386 h 2166461"/>
                  <a:gd name="connsiteX1400" fmla="*/ 1537139 w 3063398"/>
                  <a:gd name="connsiteY1400" fmla="*/ 283458 h 2166461"/>
                  <a:gd name="connsiteX1401" fmla="*/ 356141 w 3063398"/>
                  <a:gd name="connsiteY1401" fmla="*/ 283169 h 2166461"/>
                  <a:gd name="connsiteX1402" fmla="*/ 345870 w 3063398"/>
                  <a:gd name="connsiteY1402" fmla="*/ 300434 h 2166461"/>
                  <a:gd name="connsiteX1403" fmla="*/ 356141 w 3063398"/>
                  <a:gd name="connsiteY1403" fmla="*/ 283169 h 2166461"/>
                  <a:gd name="connsiteX1404" fmla="*/ 1769474 w 3063398"/>
                  <a:gd name="connsiteY1404" fmla="*/ 278800 h 2166461"/>
                  <a:gd name="connsiteX1405" fmla="*/ 1745780 w 3063398"/>
                  <a:gd name="connsiteY1405" fmla="*/ 288605 h 2166461"/>
                  <a:gd name="connsiteX1406" fmla="*/ 1729490 w 3063398"/>
                  <a:gd name="connsiteY1406" fmla="*/ 280226 h 2166461"/>
                  <a:gd name="connsiteX1407" fmla="*/ 1745780 w 3063398"/>
                  <a:gd name="connsiteY1407" fmla="*/ 288605 h 2166461"/>
                  <a:gd name="connsiteX1408" fmla="*/ 1769474 w 3063398"/>
                  <a:gd name="connsiteY1408" fmla="*/ 278800 h 2166461"/>
                  <a:gd name="connsiteX1409" fmla="*/ 1168170 w 3063398"/>
                  <a:gd name="connsiteY1409" fmla="*/ 271045 h 2166461"/>
                  <a:gd name="connsiteX1410" fmla="*/ 1146535 w 3063398"/>
                  <a:gd name="connsiteY1410" fmla="*/ 273801 h 2166461"/>
                  <a:gd name="connsiteX1411" fmla="*/ 1179865 w 3063398"/>
                  <a:gd name="connsiteY1411" fmla="*/ 273406 h 2166461"/>
                  <a:gd name="connsiteX1412" fmla="*/ 1168170 w 3063398"/>
                  <a:gd name="connsiteY1412" fmla="*/ 271045 h 2166461"/>
                  <a:gd name="connsiteX1413" fmla="*/ 1225529 w 3063398"/>
                  <a:gd name="connsiteY1413" fmla="*/ 269055 h 2166461"/>
                  <a:gd name="connsiteX1414" fmla="*/ 1214565 w 3063398"/>
                  <a:gd name="connsiteY1414" fmla="*/ 308234 h 2166461"/>
                  <a:gd name="connsiteX1415" fmla="*/ 1225529 w 3063398"/>
                  <a:gd name="connsiteY1415" fmla="*/ 269055 h 2166461"/>
                  <a:gd name="connsiteX1416" fmla="*/ 1021651 w 3063398"/>
                  <a:gd name="connsiteY1416" fmla="*/ 263852 h 2166461"/>
                  <a:gd name="connsiteX1417" fmla="*/ 1007705 w 3063398"/>
                  <a:gd name="connsiteY1417" fmla="*/ 292590 h 2166461"/>
                  <a:gd name="connsiteX1418" fmla="*/ 1002307 w 3063398"/>
                  <a:gd name="connsiteY1418" fmla="*/ 319322 h 2166461"/>
                  <a:gd name="connsiteX1419" fmla="*/ 1007705 w 3063398"/>
                  <a:gd name="connsiteY1419" fmla="*/ 292590 h 2166461"/>
                  <a:gd name="connsiteX1420" fmla="*/ 1021651 w 3063398"/>
                  <a:gd name="connsiteY1420" fmla="*/ 263852 h 2166461"/>
                  <a:gd name="connsiteX1421" fmla="*/ 477706 w 3063398"/>
                  <a:gd name="connsiteY1421" fmla="*/ 254108 h 2166461"/>
                  <a:gd name="connsiteX1422" fmla="*/ 517111 w 3063398"/>
                  <a:gd name="connsiteY1422" fmla="*/ 284119 h 2166461"/>
                  <a:gd name="connsiteX1423" fmla="*/ 477706 w 3063398"/>
                  <a:gd name="connsiteY1423" fmla="*/ 254108 h 2166461"/>
                  <a:gd name="connsiteX1424" fmla="*/ 713827 w 3063398"/>
                  <a:gd name="connsiteY1424" fmla="*/ 247500 h 2166461"/>
                  <a:gd name="connsiteX1425" fmla="*/ 689270 w 3063398"/>
                  <a:gd name="connsiteY1425" fmla="*/ 264934 h 2166461"/>
                  <a:gd name="connsiteX1426" fmla="*/ 704065 w 3063398"/>
                  <a:gd name="connsiteY1426" fmla="*/ 257616 h 2166461"/>
                  <a:gd name="connsiteX1427" fmla="*/ 713827 w 3063398"/>
                  <a:gd name="connsiteY1427" fmla="*/ 247500 h 2166461"/>
                  <a:gd name="connsiteX1428" fmla="*/ 1951131 w 3063398"/>
                  <a:gd name="connsiteY1428" fmla="*/ 247240 h 2166461"/>
                  <a:gd name="connsiteX1429" fmla="*/ 1923563 w 3063398"/>
                  <a:gd name="connsiteY1429" fmla="*/ 261734 h 2166461"/>
                  <a:gd name="connsiteX1430" fmla="*/ 1988329 w 3063398"/>
                  <a:gd name="connsiteY1430" fmla="*/ 261920 h 2166461"/>
                  <a:gd name="connsiteX1431" fmla="*/ 1951131 w 3063398"/>
                  <a:gd name="connsiteY1431" fmla="*/ 247240 h 2166461"/>
                  <a:gd name="connsiteX1432" fmla="*/ 1577648 w 3063398"/>
                  <a:gd name="connsiteY1432" fmla="*/ 245834 h 2166461"/>
                  <a:gd name="connsiteX1433" fmla="*/ 1573634 w 3063398"/>
                  <a:gd name="connsiteY1433" fmla="*/ 253195 h 2166461"/>
                  <a:gd name="connsiteX1434" fmla="*/ 1565370 w 3063398"/>
                  <a:gd name="connsiteY1434" fmla="*/ 254551 h 2166461"/>
                  <a:gd name="connsiteX1435" fmla="*/ 1573337 w 3063398"/>
                  <a:gd name="connsiteY1435" fmla="*/ 253742 h 2166461"/>
                  <a:gd name="connsiteX1436" fmla="*/ 1573634 w 3063398"/>
                  <a:gd name="connsiteY1436" fmla="*/ 253195 h 2166461"/>
                  <a:gd name="connsiteX1437" fmla="*/ 1574756 w 3063398"/>
                  <a:gd name="connsiteY1437" fmla="*/ 253011 h 2166461"/>
                  <a:gd name="connsiteX1438" fmla="*/ 1577648 w 3063398"/>
                  <a:gd name="connsiteY1438" fmla="*/ 245834 h 2166461"/>
                  <a:gd name="connsiteX1439" fmla="*/ 1843368 w 3063398"/>
                  <a:gd name="connsiteY1439" fmla="*/ 245542 h 2166461"/>
                  <a:gd name="connsiteX1440" fmla="*/ 1850601 w 3063398"/>
                  <a:gd name="connsiteY1440" fmla="*/ 254718 h 2166461"/>
                  <a:gd name="connsiteX1441" fmla="*/ 1854801 w 3063398"/>
                  <a:gd name="connsiteY1441" fmla="*/ 266002 h 2166461"/>
                  <a:gd name="connsiteX1442" fmla="*/ 1855038 w 3063398"/>
                  <a:gd name="connsiteY1442" fmla="*/ 266363 h 2166461"/>
                  <a:gd name="connsiteX1443" fmla="*/ 1855167 w 3063398"/>
                  <a:gd name="connsiteY1443" fmla="*/ 266712 h 2166461"/>
                  <a:gd name="connsiteX1444" fmla="*/ 1876175 w 3063398"/>
                  <a:gd name="connsiteY1444" fmla="*/ 281345 h 2166461"/>
                  <a:gd name="connsiteX1445" fmla="*/ 1861683 w 3063398"/>
                  <a:gd name="connsiteY1445" fmla="*/ 276531 h 2166461"/>
                  <a:gd name="connsiteX1446" fmla="*/ 1855038 w 3063398"/>
                  <a:gd name="connsiteY1446" fmla="*/ 266363 h 2166461"/>
                  <a:gd name="connsiteX1447" fmla="*/ 1850817 w 3063398"/>
                  <a:gd name="connsiteY1447" fmla="*/ 254992 h 2166461"/>
                  <a:gd name="connsiteX1448" fmla="*/ 1850601 w 3063398"/>
                  <a:gd name="connsiteY1448" fmla="*/ 254718 h 2166461"/>
                  <a:gd name="connsiteX1449" fmla="*/ 1850406 w 3063398"/>
                  <a:gd name="connsiteY1449" fmla="*/ 254194 h 2166461"/>
                  <a:gd name="connsiteX1450" fmla="*/ 1843368 w 3063398"/>
                  <a:gd name="connsiteY1450" fmla="*/ 245542 h 2166461"/>
                  <a:gd name="connsiteX1451" fmla="*/ 853744 w 3063398"/>
                  <a:gd name="connsiteY1451" fmla="*/ 240127 h 2166461"/>
                  <a:gd name="connsiteX1452" fmla="*/ 891087 w 3063398"/>
                  <a:gd name="connsiteY1452" fmla="*/ 256828 h 2166461"/>
                  <a:gd name="connsiteX1453" fmla="*/ 900565 w 3063398"/>
                  <a:gd name="connsiteY1453" fmla="*/ 263025 h 2166461"/>
                  <a:gd name="connsiteX1454" fmla="*/ 901199 w 3063398"/>
                  <a:gd name="connsiteY1454" fmla="*/ 262616 h 2166461"/>
                  <a:gd name="connsiteX1455" fmla="*/ 901275 w 3063398"/>
                  <a:gd name="connsiteY1455" fmla="*/ 262660 h 2166461"/>
                  <a:gd name="connsiteX1456" fmla="*/ 912025 w 3063398"/>
                  <a:gd name="connsiteY1456" fmla="*/ 255628 h 2166461"/>
                  <a:gd name="connsiteX1457" fmla="*/ 901199 w 3063398"/>
                  <a:gd name="connsiteY1457" fmla="*/ 262616 h 2166461"/>
                  <a:gd name="connsiteX1458" fmla="*/ 891087 w 3063398"/>
                  <a:gd name="connsiteY1458" fmla="*/ 256828 h 2166461"/>
                  <a:gd name="connsiteX1459" fmla="*/ 853744 w 3063398"/>
                  <a:gd name="connsiteY1459" fmla="*/ 240127 h 2166461"/>
                  <a:gd name="connsiteX1460" fmla="*/ 361541 w 3063398"/>
                  <a:gd name="connsiteY1460" fmla="*/ 236526 h 2166461"/>
                  <a:gd name="connsiteX1461" fmla="*/ 291205 w 3063398"/>
                  <a:gd name="connsiteY1461" fmla="*/ 268701 h 2166461"/>
                  <a:gd name="connsiteX1462" fmla="*/ 279958 w 3063398"/>
                  <a:gd name="connsiteY1462" fmla="*/ 284072 h 2166461"/>
                  <a:gd name="connsiteX1463" fmla="*/ 291205 w 3063398"/>
                  <a:gd name="connsiteY1463" fmla="*/ 268701 h 2166461"/>
                  <a:gd name="connsiteX1464" fmla="*/ 389882 w 3063398"/>
                  <a:gd name="connsiteY1464" fmla="*/ 237053 h 2166461"/>
                  <a:gd name="connsiteX1465" fmla="*/ 361541 w 3063398"/>
                  <a:gd name="connsiteY1465" fmla="*/ 236526 h 2166461"/>
                  <a:gd name="connsiteX1466" fmla="*/ 2545132 w 3063398"/>
                  <a:gd name="connsiteY1466" fmla="*/ 231509 h 2166461"/>
                  <a:gd name="connsiteX1467" fmla="*/ 2559529 w 3063398"/>
                  <a:gd name="connsiteY1467" fmla="*/ 240863 h 2166461"/>
                  <a:gd name="connsiteX1468" fmla="*/ 2552125 w 3063398"/>
                  <a:gd name="connsiteY1468" fmla="*/ 259047 h 2166461"/>
                  <a:gd name="connsiteX1469" fmla="*/ 2559529 w 3063398"/>
                  <a:gd name="connsiteY1469" fmla="*/ 240863 h 2166461"/>
                  <a:gd name="connsiteX1470" fmla="*/ 2545132 w 3063398"/>
                  <a:gd name="connsiteY1470" fmla="*/ 231509 h 2166461"/>
                  <a:gd name="connsiteX1471" fmla="*/ 2510828 w 3063398"/>
                  <a:gd name="connsiteY1471" fmla="*/ 230012 h 2166461"/>
                  <a:gd name="connsiteX1472" fmla="*/ 2525168 w 3063398"/>
                  <a:gd name="connsiteY1472" fmla="*/ 234604 h 2166461"/>
                  <a:gd name="connsiteX1473" fmla="*/ 2510828 w 3063398"/>
                  <a:gd name="connsiteY1473" fmla="*/ 230012 h 2166461"/>
                  <a:gd name="connsiteX1474" fmla="*/ 62093 w 3063398"/>
                  <a:gd name="connsiteY1474" fmla="*/ 223795 h 2166461"/>
                  <a:gd name="connsiteX1475" fmla="*/ 77933 w 3063398"/>
                  <a:gd name="connsiteY1475" fmla="*/ 236652 h 2166461"/>
                  <a:gd name="connsiteX1476" fmla="*/ 78059 w 3063398"/>
                  <a:gd name="connsiteY1476" fmla="*/ 236964 h 2166461"/>
                  <a:gd name="connsiteX1477" fmla="*/ 84267 w 3063398"/>
                  <a:gd name="connsiteY1477" fmla="*/ 257540 h 2166461"/>
                  <a:gd name="connsiteX1478" fmla="*/ 83823 w 3063398"/>
                  <a:gd name="connsiteY1478" fmla="*/ 289254 h 2166461"/>
                  <a:gd name="connsiteX1479" fmla="*/ 89092 w 3063398"/>
                  <a:gd name="connsiteY1479" fmla="*/ 332051 h 2166461"/>
                  <a:gd name="connsiteX1480" fmla="*/ 83823 w 3063398"/>
                  <a:gd name="connsiteY1480" fmla="*/ 289254 h 2166461"/>
                  <a:gd name="connsiteX1481" fmla="*/ 85661 w 3063398"/>
                  <a:gd name="connsiteY1481" fmla="*/ 262161 h 2166461"/>
                  <a:gd name="connsiteX1482" fmla="*/ 84267 w 3063398"/>
                  <a:gd name="connsiteY1482" fmla="*/ 257540 h 2166461"/>
                  <a:gd name="connsiteX1483" fmla="*/ 84338 w 3063398"/>
                  <a:gd name="connsiteY1483" fmla="*/ 252460 h 2166461"/>
                  <a:gd name="connsiteX1484" fmla="*/ 78059 w 3063398"/>
                  <a:gd name="connsiteY1484" fmla="*/ 236964 h 2166461"/>
                  <a:gd name="connsiteX1485" fmla="*/ 77976 w 3063398"/>
                  <a:gd name="connsiteY1485" fmla="*/ 236687 h 2166461"/>
                  <a:gd name="connsiteX1486" fmla="*/ 77933 w 3063398"/>
                  <a:gd name="connsiteY1486" fmla="*/ 236652 h 2166461"/>
                  <a:gd name="connsiteX1487" fmla="*/ 77839 w 3063398"/>
                  <a:gd name="connsiteY1487" fmla="*/ 236421 h 2166461"/>
                  <a:gd name="connsiteX1488" fmla="*/ 62093 w 3063398"/>
                  <a:gd name="connsiteY1488" fmla="*/ 223795 h 2166461"/>
                  <a:gd name="connsiteX1489" fmla="*/ 1335283 w 3063398"/>
                  <a:gd name="connsiteY1489" fmla="*/ 207752 h 2166461"/>
                  <a:gd name="connsiteX1490" fmla="*/ 1329829 w 3063398"/>
                  <a:gd name="connsiteY1490" fmla="*/ 229723 h 2166461"/>
                  <a:gd name="connsiteX1491" fmla="*/ 1335283 w 3063398"/>
                  <a:gd name="connsiteY1491" fmla="*/ 207752 h 2166461"/>
                  <a:gd name="connsiteX1492" fmla="*/ 231385 w 3063398"/>
                  <a:gd name="connsiteY1492" fmla="*/ 203693 h 2166461"/>
                  <a:gd name="connsiteX1493" fmla="*/ 222031 w 3063398"/>
                  <a:gd name="connsiteY1493" fmla="*/ 218090 h 2166461"/>
                  <a:gd name="connsiteX1494" fmla="*/ 172735 w 3063398"/>
                  <a:gd name="connsiteY1494" fmla="*/ 317725 h 2166461"/>
                  <a:gd name="connsiteX1495" fmla="*/ 222031 w 3063398"/>
                  <a:gd name="connsiteY1495" fmla="*/ 218090 h 2166461"/>
                  <a:gd name="connsiteX1496" fmla="*/ 231385 w 3063398"/>
                  <a:gd name="connsiteY1496" fmla="*/ 203693 h 2166461"/>
                  <a:gd name="connsiteX1497" fmla="*/ 1098018 w 3063398"/>
                  <a:gd name="connsiteY1497" fmla="*/ 198183 h 2166461"/>
                  <a:gd name="connsiteX1498" fmla="*/ 1085775 w 3063398"/>
                  <a:gd name="connsiteY1498" fmla="*/ 209876 h 2166461"/>
                  <a:gd name="connsiteX1499" fmla="*/ 1085593 w 3063398"/>
                  <a:gd name="connsiteY1499" fmla="*/ 210787 h 2166461"/>
                  <a:gd name="connsiteX1500" fmla="*/ 1085430 w 3063398"/>
                  <a:gd name="connsiteY1500" fmla="*/ 210951 h 2166461"/>
                  <a:gd name="connsiteX1501" fmla="*/ 1082179 w 3063398"/>
                  <a:gd name="connsiteY1501" fmla="*/ 227896 h 2166461"/>
                  <a:gd name="connsiteX1502" fmla="*/ 1085593 w 3063398"/>
                  <a:gd name="connsiteY1502" fmla="*/ 210787 h 2166461"/>
                  <a:gd name="connsiteX1503" fmla="*/ 1460803 w 3063398"/>
                  <a:gd name="connsiteY1503" fmla="*/ 191026 h 2166461"/>
                  <a:gd name="connsiteX1504" fmla="*/ 1425170 w 3063398"/>
                  <a:gd name="connsiteY1504" fmla="*/ 238117 h 2166461"/>
                  <a:gd name="connsiteX1505" fmla="*/ 1455956 w 3063398"/>
                  <a:gd name="connsiteY1505" fmla="*/ 224061 h 2166461"/>
                  <a:gd name="connsiteX1506" fmla="*/ 1460803 w 3063398"/>
                  <a:gd name="connsiteY1506" fmla="*/ 191026 h 2166461"/>
                  <a:gd name="connsiteX1507" fmla="*/ 2063142 w 3063398"/>
                  <a:gd name="connsiteY1507" fmla="*/ 185673 h 2166461"/>
                  <a:gd name="connsiteX1508" fmla="*/ 2051274 w 3063398"/>
                  <a:gd name="connsiteY1508" fmla="*/ 188790 h 2166461"/>
                  <a:gd name="connsiteX1509" fmla="*/ 2075138 w 3063398"/>
                  <a:gd name="connsiteY1509" fmla="*/ 193268 h 2166461"/>
                  <a:gd name="connsiteX1510" fmla="*/ 2102788 w 3063398"/>
                  <a:gd name="connsiteY1510" fmla="*/ 195798 h 2166461"/>
                  <a:gd name="connsiteX1511" fmla="*/ 2075138 w 3063398"/>
                  <a:gd name="connsiteY1511" fmla="*/ 193268 h 2166461"/>
                  <a:gd name="connsiteX1512" fmla="*/ 2063142 w 3063398"/>
                  <a:gd name="connsiteY1512" fmla="*/ 185673 h 2166461"/>
                  <a:gd name="connsiteX1513" fmla="*/ 1570259 w 3063398"/>
                  <a:gd name="connsiteY1513" fmla="*/ 184967 h 2166461"/>
                  <a:gd name="connsiteX1514" fmla="*/ 1574121 w 3063398"/>
                  <a:gd name="connsiteY1514" fmla="*/ 191422 h 2166461"/>
                  <a:gd name="connsiteX1515" fmla="*/ 1572618 w 3063398"/>
                  <a:gd name="connsiteY1515" fmla="*/ 196118 h 2166461"/>
                  <a:gd name="connsiteX1516" fmla="*/ 1570755 w 3063398"/>
                  <a:gd name="connsiteY1516" fmla="*/ 199933 h 2166461"/>
                  <a:gd name="connsiteX1517" fmla="*/ 1557232 w 3063398"/>
                  <a:gd name="connsiteY1517" fmla="*/ 210836 h 2166461"/>
                  <a:gd name="connsiteX1518" fmla="*/ 1568982 w 3063398"/>
                  <a:gd name="connsiteY1518" fmla="*/ 203565 h 2166461"/>
                  <a:gd name="connsiteX1519" fmla="*/ 1570755 w 3063398"/>
                  <a:gd name="connsiteY1519" fmla="*/ 199933 h 2166461"/>
                  <a:gd name="connsiteX1520" fmla="*/ 1571619 w 3063398"/>
                  <a:gd name="connsiteY1520" fmla="*/ 199237 h 2166461"/>
                  <a:gd name="connsiteX1521" fmla="*/ 1572618 w 3063398"/>
                  <a:gd name="connsiteY1521" fmla="*/ 196118 h 2166461"/>
                  <a:gd name="connsiteX1522" fmla="*/ 1574556 w 3063398"/>
                  <a:gd name="connsiteY1522" fmla="*/ 192148 h 2166461"/>
                  <a:gd name="connsiteX1523" fmla="*/ 1574121 w 3063398"/>
                  <a:gd name="connsiteY1523" fmla="*/ 191422 h 2166461"/>
                  <a:gd name="connsiteX1524" fmla="*/ 1574144 w 3063398"/>
                  <a:gd name="connsiteY1524" fmla="*/ 191349 h 2166461"/>
                  <a:gd name="connsiteX1525" fmla="*/ 1570259 w 3063398"/>
                  <a:gd name="connsiteY1525" fmla="*/ 184967 h 2166461"/>
                  <a:gd name="connsiteX1526" fmla="*/ 375894 w 3063398"/>
                  <a:gd name="connsiteY1526" fmla="*/ 181979 h 2166461"/>
                  <a:gd name="connsiteX1527" fmla="*/ 342565 w 3063398"/>
                  <a:gd name="connsiteY1527" fmla="*/ 182374 h 2166461"/>
                  <a:gd name="connsiteX1528" fmla="*/ 375894 w 3063398"/>
                  <a:gd name="connsiteY1528" fmla="*/ 181979 h 2166461"/>
                  <a:gd name="connsiteX1529" fmla="*/ 1243760 w 3063398"/>
                  <a:gd name="connsiteY1529" fmla="*/ 173702 h 2166461"/>
                  <a:gd name="connsiteX1530" fmla="*/ 1223482 w 3063398"/>
                  <a:gd name="connsiteY1530" fmla="*/ 176695 h 2166461"/>
                  <a:gd name="connsiteX1531" fmla="*/ 1306376 w 3063398"/>
                  <a:gd name="connsiteY1531" fmla="*/ 179523 h 2166461"/>
                  <a:gd name="connsiteX1532" fmla="*/ 1335227 w 3063398"/>
                  <a:gd name="connsiteY1532" fmla="*/ 202991 h 2166461"/>
                  <a:gd name="connsiteX1533" fmla="*/ 1306376 w 3063398"/>
                  <a:gd name="connsiteY1533" fmla="*/ 179523 h 2166461"/>
                  <a:gd name="connsiteX1534" fmla="*/ 1243760 w 3063398"/>
                  <a:gd name="connsiteY1534" fmla="*/ 173702 h 2166461"/>
                  <a:gd name="connsiteX1535" fmla="*/ 2377693 w 3063398"/>
                  <a:gd name="connsiteY1535" fmla="*/ 166826 h 2166461"/>
                  <a:gd name="connsiteX1536" fmla="*/ 2385520 w 3063398"/>
                  <a:gd name="connsiteY1536" fmla="*/ 175163 h 2166461"/>
                  <a:gd name="connsiteX1537" fmla="*/ 2380787 w 3063398"/>
                  <a:gd name="connsiteY1537" fmla="*/ 186790 h 2166461"/>
                  <a:gd name="connsiteX1538" fmla="*/ 2383074 w 3063398"/>
                  <a:gd name="connsiteY1538" fmla="*/ 219144 h 2166461"/>
                  <a:gd name="connsiteX1539" fmla="*/ 2380787 w 3063398"/>
                  <a:gd name="connsiteY1539" fmla="*/ 186790 h 2166461"/>
                  <a:gd name="connsiteX1540" fmla="*/ 2385650 w 3063398"/>
                  <a:gd name="connsiteY1540" fmla="*/ 175302 h 2166461"/>
                  <a:gd name="connsiteX1541" fmla="*/ 2385520 w 3063398"/>
                  <a:gd name="connsiteY1541" fmla="*/ 175163 h 2166461"/>
                  <a:gd name="connsiteX1542" fmla="*/ 2386339 w 3063398"/>
                  <a:gd name="connsiteY1542" fmla="*/ 173151 h 2166461"/>
                  <a:gd name="connsiteX1543" fmla="*/ 2377693 w 3063398"/>
                  <a:gd name="connsiteY1543" fmla="*/ 166826 h 2166461"/>
                  <a:gd name="connsiteX1544" fmla="*/ 1404133 w 3063398"/>
                  <a:gd name="connsiteY1544" fmla="*/ 150744 h 2166461"/>
                  <a:gd name="connsiteX1545" fmla="*/ 1405261 w 3063398"/>
                  <a:gd name="connsiteY1545" fmla="*/ 175613 h 2166461"/>
                  <a:gd name="connsiteX1546" fmla="*/ 1403808 w 3063398"/>
                  <a:gd name="connsiteY1546" fmla="*/ 177043 h 2166461"/>
                  <a:gd name="connsiteX1547" fmla="*/ 1385483 w 3063398"/>
                  <a:gd name="connsiteY1547" fmla="*/ 184299 h 2166461"/>
                  <a:gd name="connsiteX1548" fmla="*/ 1376597 w 3063398"/>
                  <a:gd name="connsiteY1548" fmla="*/ 187976 h 2166461"/>
                  <a:gd name="connsiteX1549" fmla="*/ 1376556 w 3063398"/>
                  <a:gd name="connsiteY1549" fmla="*/ 188059 h 2166461"/>
                  <a:gd name="connsiteX1550" fmla="*/ 1375888 w 3063398"/>
                  <a:gd name="connsiteY1550" fmla="*/ 188341 h 2166461"/>
                  <a:gd name="connsiteX1551" fmla="*/ 1371368 w 3063398"/>
                  <a:gd name="connsiteY1551" fmla="*/ 198753 h 2166461"/>
                  <a:gd name="connsiteX1552" fmla="*/ 1376556 w 3063398"/>
                  <a:gd name="connsiteY1552" fmla="*/ 188059 h 2166461"/>
                  <a:gd name="connsiteX1553" fmla="*/ 1385483 w 3063398"/>
                  <a:gd name="connsiteY1553" fmla="*/ 184299 h 2166461"/>
                  <a:gd name="connsiteX1554" fmla="*/ 1398480 w 3063398"/>
                  <a:gd name="connsiteY1554" fmla="*/ 182285 h 2166461"/>
                  <a:gd name="connsiteX1555" fmla="*/ 1403808 w 3063398"/>
                  <a:gd name="connsiteY1555" fmla="*/ 177043 h 2166461"/>
                  <a:gd name="connsiteX1556" fmla="*/ 1405627 w 3063398"/>
                  <a:gd name="connsiteY1556" fmla="*/ 176322 h 2166461"/>
                  <a:gd name="connsiteX1557" fmla="*/ 1404133 w 3063398"/>
                  <a:gd name="connsiteY1557" fmla="*/ 150744 h 2166461"/>
                  <a:gd name="connsiteX1558" fmla="*/ 1436771 w 3063398"/>
                  <a:gd name="connsiteY1558" fmla="*/ 172263 h 2166461"/>
                  <a:gd name="connsiteX1559" fmla="*/ 1404133 w 3063398"/>
                  <a:gd name="connsiteY1559" fmla="*/ 150744 h 2166461"/>
                  <a:gd name="connsiteX1560" fmla="*/ 2275528 w 3063398"/>
                  <a:gd name="connsiteY1560" fmla="*/ 145177 h 2166461"/>
                  <a:gd name="connsiteX1561" fmla="*/ 2261300 w 3063398"/>
                  <a:gd name="connsiteY1561" fmla="*/ 150108 h 2166461"/>
                  <a:gd name="connsiteX1562" fmla="*/ 2275528 w 3063398"/>
                  <a:gd name="connsiteY1562" fmla="*/ 145177 h 2166461"/>
                  <a:gd name="connsiteX1563" fmla="*/ 1511583 w 3063398"/>
                  <a:gd name="connsiteY1563" fmla="*/ 136137 h 2166461"/>
                  <a:gd name="connsiteX1564" fmla="*/ 1462584 w 3063398"/>
                  <a:gd name="connsiteY1564" fmla="*/ 180529 h 2166461"/>
                  <a:gd name="connsiteX1565" fmla="*/ 1511583 w 3063398"/>
                  <a:gd name="connsiteY1565" fmla="*/ 136137 h 2166461"/>
                  <a:gd name="connsiteX1566" fmla="*/ 2469488 w 3063398"/>
                  <a:gd name="connsiteY1566" fmla="*/ 117164 h 2166461"/>
                  <a:gd name="connsiteX1567" fmla="*/ 2470689 w 3063398"/>
                  <a:gd name="connsiteY1567" fmla="*/ 138103 h 2166461"/>
                  <a:gd name="connsiteX1568" fmla="*/ 2469488 w 3063398"/>
                  <a:gd name="connsiteY1568" fmla="*/ 117164 h 2166461"/>
                  <a:gd name="connsiteX1569" fmla="*/ 1614215 w 3063398"/>
                  <a:gd name="connsiteY1569" fmla="*/ 116824 h 2166461"/>
                  <a:gd name="connsiteX1570" fmla="*/ 1608761 w 3063398"/>
                  <a:gd name="connsiteY1570" fmla="*/ 138795 h 2166461"/>
                  <a:gd name="connsiteX1571" fmla="*/ 1614215 w 3063398"/>
                  <a:gd name="connsiteY1571" fmla="*/ 116824 h 2166461"/>
                  <a:gd name="connsiteX1572" fmla="*/ 466546 w 3063398"/>
                  <a:gd name="connsiteY1572" fmla="*/ 116140 h 2166461"/>
                  <a:gd name="connsiteX1573" fmla="*/ 467691 w 3063398"/>
                  <a:gd name="connsiteY1573" fmla="*/ 132318 h 2166461"/>
                  <a:gd name="connsiteX1574" fmla="*/ 407388 w 3063398"/>
                  <a:gd name="connsiteY1574" fmla="*/ 187321 h 2166461"/>
                  <a:gd name="connsiteX1575" fmla="*/ 434119 w 3063398"/>
                  <a:gd name="connsiteY1575" fmla="*/ 192718 h 2166461"/>
                  <a:gd name="connsiteX1576" fmla="*/ 472154 w 3063398"/>
                  <a:gd name="connsiteY1576" fmla="*/ 187505 h 2166461"/>
                  <a:gd name="connsiteX1577" fmla="*/ 503761 w 3063398"/>
                  <a:gd name="connsiteY1577" fmla="*/ 202369 h 2166461"/>
                  <a:gd name="connsiteX1578" fmla="*/ 472154 w 3063398"/>
                  <a:gd name="connsiteY1578" fmla="*/ 187505 h 2166461"/>
                  <a:gd name="connsiteX1579" fmla="*/ 434119 w 3063398"/>
                  <a:gd name="connsiteY1579" fmla="*/ 192718 h 2166461"/>
                  <a:gd name="connsiteX1580" fmla="*/ 407388 w 3063398"/>
                  <a:gd name="connsiteY1580" fmla="*/ 187321 h 2166461"/>
                  <a:gd name="connsiteX1581" fmla="*/ 467691 w 3063398"/>
                  <a:gd name="connsiteY1581" fmla="*/ 132318 h 2166461"/>
                  <a:gd name="connsiteX1582" fmla="*/ 466546 w 3063398"/>
                  <a:gd name="connsiteY1582" fmla="*/ 116140 h 2166461"/>
                  <a:gd name="connsiteX1583" fmla="*/ 1539870 w 3063398"/>
                  <a:gd name="connsiteY1583" fmla="*/ 111991 h 2166461"/>
                  <a:gd name="connsiteX1584" fmla="*/ 1533497 w 3063398"/>
                  <a:gd name="connsiteY1584" fmla="*/ 136830 h 2166461"/>
                  <a:gd name="connsiteX1585" fmla="*/ 1539870 w 3063398"/>
                  <a:gd name="connsiteY1585" fmla="*/ 111991 h 2166461"/>
                  <a:gd name="connsiteX1586" fmla="*/ 2135046 w 3063398"/>
                  <a:gd name="connsiteY1586" fmla="*/ 104937 h 2166461"/>
                  <a:gd name="connsiteX1587" fmla="*/ 2135497 w 3063398"/>
                  <a:gd name="connsiteY1587" fmla="*/ 143028 h 2166461"/>
                  <a:gd name="connsiteX1588" fmla="*/ 2135046 w 3063398"/>
                  <a:gd name="connsiteY1588" fmla="*/ 104937 h 2166461"/>
                  <a:gd name="connsiteX1589" fmla="*/ 1656786 w 3063398"/>
                  <a:gd name="connsiteY1589" fmla="*/ 92510 h 2166461"/>
                  <a:gd name="connsiteX1590" fmla="*/ 1629361 w 3063398"/>
                  <a:gd name="connsiteY1590" fmla="*/ 109026 h 2166461"/>
                  <a:gd name="connsiteX1591" fmla="*/ 1652387 w 3063398"/>
                  <a:gd name="connsiteY1591" fmla="*/ 103157 h 2166461"/>
                  <a:gd name="connsiteX1592" fmla="*/ 1656786 w 3063398"/>
                  <a:gd name="connsiteY1592" fmla="*/ 92510 h 2166461"/>
                  <a:gd name="connsiteX1593" fmla="*/ 1803358 w 3063398"/>
                  <a:gd name="connsiteY1593" fmla="*/ 84105 h 2166461"/>
                  <a:gd name="connsiteX1594" fmla="*/ 1787293 w 3063398"/>
                  <a:gd name="connsiteY1594" fmla="*/ 94772 h 2166461"/>
                  <a:gd name="connsiteX1595" fmla="*/ 1803358 w 3063398"/>
                  <a:gd name="connsiteY1595" fmla="*/ 84105 h 2166461"/>
                  <a:gd name="connsiteX1596" fmla="*/ 1622225 w 3063398"/>
                  <a:gd name="connsiteY1596" fmla="*/ 79466 h 2166461"/>
                  <a:gd name="connsiteX1597" fmla="*/ 1608084 w 3063398"/>
                  <a:gd name="connsiteY1597" fmla="*/ 81658 h 2166461"/>
                  <a:gd name="connsiteX1598" fmla="*/ 1632922 w 3063398"/>
                  <a:gd name="connsiteY1598" fmla="*/ 88030 h 2166461"/>
                  <a:gd name="connsiteX1599" fmla="*/ 1622225 w 3063398"/>
                  <a:gd name="connsiteY1599" fmla="*/ 79466 h 2166461"/>
                  <a:gd name="connsiteX1600" fmla="*/ 2046133 w 3063398"/>
                  <a:gd name="connsiteY1600" fmla="*/ 76465 h 2166461"/>
                  <a:gd name="connsiteX1601" fmla="*/ 2028232 w 3063398"/>
                  <a:gd name="connsiteY1601" fmla="*/ 92869 h 2166461"/>
                  <a:gd name="connsiteX1602" fmla="*/ 2046133 w 3063398"/>
                  <a:gd name="connsiteY1602" fmla="*/ 76465 h 2166461"/>
                  <a:gd name="connsiteX1603" fmla="*/ 1856717 w 3063398"/>
                  <a:gd name="connsiteY1603" fmla="*/ 76092 h 2166461"/>
                  <a:gd name="connsiteX1604" fmla="*/ 1846155 w 3063398"/>
                  <a:gd name="connsiteY1604" fmla="*/ 78836 h 2166461"/>
                  <a:gd name="connsiteX1605" fmla="*/ 1865256 w 3063398"/>
                  <a:gd name="connsiteY1605" fmla="*/ 83372 h 2166461"/>
                  <a:gd name="connsiteX1606" fmla="*/ 1856717 w 3063398"/>
                  <a:gd name="connsiteY1606" fmla="*/ 76092 h 2166461"/>
                  <a:gd name="connsiteX1607" fmla="*/ 353545 w 3063398"/>
                  <a:gd name="connsiteY1607" fmla="*/ 64145 h 2166461"/>
                  <a:gd name="connsiteX1608" fmla="*/ 376773 w 3063398"/>
                  <a:gd name="connsiteY1608" fmla="*/ 95299 h 2166461"/>
                  <a:gd name="connsiteX1609" fmla="*/ 394336 w 3063398"/>
                  <a:gd name="connsiteY1609" fmla="*/ 120687 h 2166461"/>
                  <a:gd name="connsiteX1610" fmla="*/ 395256 w 3063398"/>
                  <a:gd name="connsiteY1610" fmla="*/ 121016 h 2166461"/>
                  <a:gd name="connsiteX1611" fmla="*/ 395776 w 3063398"/>
                  <a:gd name="connsiteY1611" fmla="*/ 121741 h 2166461"/>
                  <a:gd name="connsiteX1612" fmla="*/ 415259 w 3063398"/>
                  <a:gd name="connsiteY1612" fmla="*/ 128178 h 2166461"/>
                  <a:gd name="connsiteX1613" fmla="*/ 395256 w 3063398"/>
                  <a:gd name="connsiteY1613" fmla="*/ 121016 h 2166461"/>
                  <a:gd name="connsiteX1614" fmla="*/ 376773 w 3063398"/>
                  <a:gd name="connsiteY1614" fmla="*/ 95299 h 2166461"/>
                  <a:gd name="connsiteX1615" fmla="*/ 353545 w 3063398"/>
                  <a:gd name="connsiteY1615" fmla="*/ 64145 h 2166461"/>
                  <a:gd name="connsiteX1616" fmla="*/ 2329529 w 3063398"/>
                  <a:gd name="connsiteY1616" fmla="*/ 40725 h 2166461"/>
                  <a:gd name="connsiteX1617" fmla="*/ 2330730 w 3063398"/>
                  <a:gd name="connsiteY1617" fmla="*/ 61663 h 2166461"/>
                  <a:gd name="connsiteX1618" fmla="*/ 2329529 w 3063398"/>
                  <a:gd name="connsiteY1618" fmla="*/ 40725 h 2166461"/>
                  <a:gd name="connsiteX1619" fmla="*/ 2438067 w 3063398"/>
                  <a:gd name="connsiteY1619" fmla="*/ 37533 h 2166461"/>
                  <a:gd name="connsiteX1620" fmla="*/ 2474886 w 3063398"/>
                  <a:gd name="connsiteY1620" fmla="*/ 90432 h 2166461"/>
                  <a:gd name="connsiteX1621" fmla="*/ 2438067 w 3063398"/>
                  <a:gd name="connsiteY1621" fmla="*/ 37533 h 2166461"/>
                  <a:gd name="connsiteX1622" fmla="*/ 2255072 w 3063398"/>
                  <a:gd name="connsiteY1622" fmla="*/ 26369 h 2166461"/>
                  <a:gd name="connsiteX1623" fmla="*/ 2258703 w 3063398"/>
                  <a:gd name="connsiteY1623" fmla="*/ 41565 h 2166461"/>
                  <a:gd name="connsiteX1624" fmla="*/ 2258949 w 3063398"/>
                  <a:gd name="connsiteY1624" fmla="*/ 41797 h 2166461"/>
                  <a:gd name="connsiteX1625" fmla="*/ 2259069 w 3063398"/>
                  <a:gd name="connsiteY1625" fmla="*/ 42274 h 2166461"/>
                  <a:gd name="connsiteX1626" fmla="*/ 2271588 w 3063398"/>
                  <a:gd name="connsiteY1626" fmla="*/ 53793 h 2166461"/>
                  <a:gd name="connsiteX1627" fmla="*/ 2258949 w 3063398"/>
                  <a:gd name="connsiteY1627" fmla="*/ 41797 h 2166461"/>
                  <a:gd name="connsiteX1628" fmla="*/ 612103 w 3063398"/>
                  <a:gd name="connsiteY1628" fmla="*/ 22031 h 2166461"/>
                  <a:gd name="connsiteX1629" fmla="*/ 640953 w 3063398"/>
                  <a:gd name="connsiteY1629" fmla="*/ 45499 h 2166461"/>
                  <a:gd name="connsiteX1630" fmla="*/ 653223 w 3063398"/>
                  <a:gd name="connsiteY1630" fmla="*/ 45371 h 2166461"/>
                  <a:gd name="connsiteX1631" fmla="*/ 656162 w 3063398"/>
                  <a:gd name="connsiteY1631" fmla="*/ 45361 h 2166461"/>
                  <a:gd name="connsiteX1632" fmla="*/ 658457 w 3063398"/>
                  <a:gd name="connsiteY1632" fmla="*/ 45769 h 2166461"/>
                  <a:gd name="connsiteX1633" fmla="*/ 664927 w 3063398"/>
                  <a:gd name="connsiteY1633" fmla="*/ 45334 h 2166461"/>
                  <a:gd name="connsiteX1634" fmla="*/ 666801 w 3063398"/>
                  <a:gd name="connsiteY1634" fmla="*/ 45328 h 2166461"/>
                  <a:gd name="connsiteX1635" fmla="*/ 666937 w 3063398"/>
                  <a:gd name="connsiteY1635" fmla="*/ 45199 h 2166461"/>
                  <a:gd name="connsiteX1636" fmla="*/ 667067 w 3063398"/>
                  <a:gd name="connsiteY1636" fmla="*/ 45191 h 2166461"/>
                  <a:gd name="connsiteX1637" fmla="*/ 675145 w 3063398"/>
                  <a:gd name="connsiteY1637" fmla="*/ 37475 h 2166461"/>
                  <a:gd name="connsiteX1638" fmla="*/ 666937 w 3063398"/>
                  <a:gd name="connsiteY1638" fmla="*/ 45199 h 2166461"/>
                  <a:gd name="connsiteX1639" fmla="*/ 664927 w 3063398"/>
                  <a:gd name="connsiteY1639" fmla="*/ 45334 h 2166461"/>
                  <a:gd name="connsiteX1640" fmla="*/ 656162 w 3063398"/>
                  <a:gd name="connsiteY1640" fmla="*/ 45361 h 2166461"/>
                  <a:gd name="connsiteX1641" fmla="*/ 649644 w 3063398"/>
                  <a:gd name="connsiteY1641" fmla="*/ 44206 h 2166461"/>
                  <a:gd name="connsiteX1642" fmla="*/ 640953 w 3063398"/>
                  <a:gd name="connsiteY1642" fmla="*/ 45499 h 2166461"/>
                  <a:gd name="connsiteX1643" fmla="*/ 612103 w 3063398"/>
                  <a:gd name="connsiteY1643" fmla="*/ 22031 h 2166461"/>
                  <a:gd name="connsiteX1644" fmla="*/ 2014020 w 3063398"/>
                  <a:gd name="connsiteY1644" fmla="*/ 18749 h 2166461"/>
                  <a:gd name="connsiteX1645" fmla="*/ 1996005 w 3063398"/>
                  <a:gd name="connsiteY1645" fmla="*/ 25629 h 2166461"/>
                  <a:gd name="connsiteX1646" fmla="*/ 2005744 w 3063398"/>
                  <a:gd name="connsiteY1646" fmla="*/ 23609 h 2166461"/>
                  <a:gd name="connsiteX1647" fmla="*/ 2014020 w 3063398"/>
                  <a:gd name="connsiteY1647" fmla="*/ 18749 h 2166461"/>
                  <a:gd name="connsiteX1648" fmla="*/ 107242 w 3063398"/>
                  <a:gd name="connsiteY1648" fmla="*/ 855 h 2166461"/>
                  <a:gd name="connsiteX1649" fmla="*/ 287468 w 3063398"/>
                  <a:gd name="connsiteY1649" fmla="*/ 855 h 2166461"/>
                  <a:gd name="connsiteX1650" fmla="*/ 289020 w 3063398"/>
                  <a:gd name="connsiteY1650" fmla="*/ 3954 h 2166461"/>
                  <a:gd name="connsiteX1651" fmla="*/ 285459 w 3063398"/>
                  <a:gd name="connsiteY1651" fmla="*/ 24949 h 2166461"/>
                  <a:gd name="connsiteX1652" fmla="*/ 289020 w 3063398"/>
                  <a:gd name="connsiteY1652" fmla="*/ 3954 h 2166461"/>
                  <a:gd name="connsiteX1653" fmla="*/ 287712 w 3063398"/>
                  <a:gd name="connsiteY1653" fmla="*/ 855 h 2166461"/>
                  <a:gd name="connsiteX1654" fmla="*/ 480517 w 3063398"/>
                  <a:gd name="connsiteY1654" fmla="*/ 855 h 2166461"/>
                  <a:gd name="connsiteX1655" fmla="*/ 474715 w 3063398"/>
                  <a:gd name="connsiteY1655" fmla="*/ 1754 h 2166461"/>
                  <a:gd name="connsiteX1656" fmla="*/ 497604 w 3063398"/>
                  <a:gd name="connsiteY1656" fmla="*/ 4340 h 2166461"/>
                  <a:gd name="connsiteX1657" fmla="*/ 524892 w 3063398"/>
                  <a:gd name="connsiteY1657" fmla="*/ 13955 h 2166461"/>
                  <a:gd name="connsiteX1658" fmla="*/ 536625 w 3063398"/>
                  <a:gd name="connsiteY1658" fmla="*/ 22865 h 2166461"/>
                  <a:gd name="connsiteX1659" fmla="*/ 539345 w 3063398"/>
                  <a:gd name="connsiteY1659" fmla="*/ 25389 h 2166461"/>
                  <a:gd name="connsiteX1660" fmla="*/ 545669 w 3063398"/>
                  <a:gd name="connsiteY1660" fmla="*/ 41867 h 2166461"/>
                  <a:gd name="connsiteX1661" fmla="*/ 565689 w 3063398"/>
                  <a:gd name="connsiteY1661" fmla="*/ 43534 h 2166461"/>
                  <a:gd name="connsiteX1662" fmla="*/ 545669 w 3063398"/>
                  <a:gd name="connsiteY1662" fmla="*/ 41867 h 2166461"/>
                  <a:gd name="connsiteX1663" fmla="*/ 539508 w 3063398"/>
                  <a:gd name="connsiteY1663" fmla="*/ 25540 h 2166461"/>
                  <a:gd name="connsiteX1664" fmla="*/ 539345 w 3063398"/>
                  <a:gd name="connsiteY1664" fmla="*/ 25389 h 2166461"/>
                  <a:gd name="connsiteX1665" fmla="*/ 539097 w 3063398"/>
                  <a:gd name="connsiteY1665" fmla="*/ 24742 h 2166461"/>
                  <a:gd name="connsiteX1666" fmla="*/ 536625 w 3063398"/>
                  <a:gd name="connsiteY1666" fmla="*/ 22865 h 2166461"/>
                  <a:gd name="connsiteX1667" fmla="*/ 528328 w 3063398"/>
                  <a:gd name="connsiteY1667" fmla="*/ 15166 h 2166461"/>
                  <a:gd name="connsiteX1668" fmla="*/ 524892 w 3063398"/>
                  <a:gd name="connsiteY1668" fmla="*/ 13955 h 2166461"/>
                  <a:gd name="connsiteX1669" fmla="*/ 521122 w 3063398"/>
                  <a:gd name="connsiteY1669" fmla="*/ 11092 h 2166461"/>
                  <a:gd name="connsiteX1670" fmla="*/ 497604 w 3063398"/>
                  <a:gd name="connsiteY1670" fmla="*/ 4340 h 2166461"/>
                  <a:gd name="connsiteX1671" fmla="*/ 486721 w 3063398"/>
                  <a:gd name="connsiteY1671" fmla="*/ 855 h 2166461"/>
                  <a:gd name="connsiteX1672" fmla="*/ 1065817 w 3063398"/>
                  <a:gd name="connsiteY1672" fmla="*/ 855 h 2166461"/>
                  <a:gd name="connsiteX1673" fmla="*/ 1690800 w 3063398"/>
                  <a:gd name="connsiteY1673" fmla="*/ 855 h 2166461"/>
                  <a:gd name="connsiteX1674" fmla="*/ 1693660 w 3063398"/>
                  <a:gd name="connsiteY1674" fmla="*/ 9450 h 2166461"/>
                  <a:gd name="connsiteX1675" fmla="*/ 1691332 w 3063398"/>
                  <a:gd name="connsiteY1675" fmla="*/ 34003 h 2166461"/>
                  <a:gd name="connsiteX1676" fmla="*/ 1736924 w 3063398"/>
                  <a:gd name="connsiteY1676" fmla="*/ 103941 h 2166461"/>
                  <a:gd name="connsiteX1677" fmla="*/ 1691332 w 3063398"/>
                  <a:gd name="connsiteY1677" fmla="*/ 34003 h 2166461"/>
                  <a:gd name="connsiteX1678" fmla="*/ 1694370 w 3063398"/>
                  <a:gd name="connsiteY1678" fmla="*/ 9085 h 2166461"/>
                  <a:gd name="connsiteX1679" fmla="*/ 1691330 w 3063398"/>
                  <a:gd name="connsiteY1679" fmla="*/ 855 h 2166461"/>
                  <a:gd name="connsiteX1680" fmla="*/ 2613472 w 3063398"/>
                  <a:gd name="connsiteY1680" fmla="*/ 855 h 2166461"/>
                  <a:gd name="connsiteX1681" fmla="*/ 2621020 w 3063398"/>
                  <a:gd name="connsiteY1681" fmla="*/ 14888 h 2166461"/>
                  <a:gd name="connsiteX1682" fmla="*/ 2642808 w 3063398"/>
                  <a:gd name="connsiteY1682" fmla="*/ 35107 h 2166461"/>
                  <a:gd name="connsiteX1683" fmla="*/ 2669935 w 3063398"/>
                  <a:gd name="connsiteY1683" fmla="*/ 73834 h 2166461"/>
                  <a:gd name="connsiteX1684" fmla="*/ 2679570 w 3063398"/>
                  <a:gd name="connsiteY1684" fmla="*/ 83244 h 2166461"/>
                  <a:gd name="connsiteX1685" fmla="*/ 2718113 w 3063398"/>
                  <a:gd name="connsiteY1685" fmla="*/ 120884 h 2166461"/>
                  <a:gd name="connsiteX1686" fmla="*/ 2745578 w 3063398"/>
                  <a:gd name="connsiteY1686" fmla="*/ 188180 h 2166461"/>
                  <a:gd name="connsiteX1687" fmla="*/ 2771730 w 3063398"/>
                  <a:gd name="connsiteY1687" fmla="*/ 225014 h 2166461"/>
                  <a:gd name="connsiteX1688" fmla="*/ 2732494 w 3063398"/>
                  <a:gd name="connsiteY1688" fmla="*/ 209288 h 2166461"/>
                  <a:gd name="connsiteX1689" fmla="*/ 2771730 w 3063398"/>
                  <a:gd name="connsiteY1689" fmla="*/ 225014 h 2166461"/>
                  <a:gd name="connsiteX1690" fmla="*/ 2826902 w 3063398"/>
                  <a:gd name="connsiteY1690" fmla="*/ 299601 h 2166461"/>
                  <a:gd name="connsiteX1691" fmla="*/ 2840026 w 3063398"/>
                  <a:gd name="connsiteY1691" fmla="*/ 362305 h 2166461"/>
                  <a:gd name="connsiteX1692" fmla="*/ 2866757 w 3063398"/>
                  <a:gd name="connsiteY1692" fmla="*/ 367702 h 2166461"/>
                  <a:gd name="connsiteX1693" fmla="*/ 2905525 w 3063398"/>
                  <a:gd name="connsiteY1693" fmla="*/ 424388 h 2166461"/>
                  <a:gd name="connsiteX1694" fmla="*/ 2934941 w 3063398"/>
                  <a:gd name="connsiteY1694" fmla="*/ 495471 h 2166461"/>
                  <a:gd name="connsiteX1695" fmla="*/ 2944689 w 3063398"/>
                  <a:gd name="connsiteY1695" fmla="*/ 514403 h 2166461"/>
                  <a:gd name="connsiteX1696" fmla="*/ 2956669 w 3063398"/>
                  <a:gd name="connsiteY1696" fmla="*/ 560930 h 2166461"/>
                  <a:gd name="connsiteX1697" fmla="*/ 2974330 w 3063398"/>
                  <a:gd name="connsiteY1697" fmla="*/ 604532 h 2166461"/>
                  <a:gd name="connsiteX1698" fmla="*/ 3004325 w 3063398"/>
                  <a:gd name="connsiteY1698" fmla="*/ 644177 h 2166461"/>
                  <a:gd name="connsiteX1699" fmla="*/ 3012180 w 3063398"/>
                  <a:gd name="connsiteY1699" fmla="*/ 664085 h 2166461"/>
                  <a:gd name="connsiteX1700" fmla="*/ 3033442 w 3063398"/>
                  <a:gd name="connsiteY1700" fmla="*/ 770503 h 2166461"/>
                  <a:gd name="connsiteX1701" fmla="*/ 3063196 w 3063398"/>
                  <a:gd name="connsiteY1701" fmla="*/ 870154 h 2166461"/>
                  <a:gd name="connsiteX1702" fmla="*/ 3059522 w 3063398"/>
                  <a:gd name="connsiteY1702" fmla="*/ 881627 h 2166461"/>
                  <a:gd name="connsiteX1703" fmla="*/ 3046028 w 3063398"/>
                  <a:gd name="connsiteY1703" fmla="*/ 948456 h 2166461"/>
                  <a:gd name="connsiteX1704" fmla="*/ 3030471 w 3063398"/>
                  <a:gd name="connsiteY1704" fmla="*/ 1001976 h 2166461"/>
                  <a:gd name="connsiteX1705" fmla="*/ 3031728 w 3063398"/>
                  <a:gd name="connsiteY1705" fmla="*/ 1027676 h 2166461"/>
                  <a:gd name="connsiteX1706" fmla="*/ 3009968 w 3063398"/>
                  <a:gd name="connsiteY1706" fmla="*/ 1120318 h 2166461"/>
                  <a:gd name="connsiteX1707" fmla="*/ 2987064 w 3063398"/>
                  <a:gd name="connsiteY1707" fmla="*/ 1196783 h 2166461"/>
                  <a:gd name="connsiteX1708" fmla="*/ 2969162 w 3063398"/>
                  <a:gd name="connsiteY1708" fmla="*/ 1213186 h 2166461"/>
                  <a:gd name="connsiteX1709" fmla="*/ 2968639 w 3063398"/>
                  <a:gd name="connsiteY1709" fmla="*/ 1249384 h 2166461"/>
                  <a:gd name="connsiteX1710" fmla="*/ 2940805 w 3063398"/>
                  <a:gd name="connsiteY1710" fmla="*/ 1311621 h 2166461"/>
                  <a:gd name="connsiteX1711" fmla="*/ 2907813 w 3063398"/>
                  <a:gd name="connsiteY1711" fmla="*/ 1340585 h 2166461"/>
                  <a:gd name="connsiteX1712" fmla="*/ 2886577 w 3063398"/>
                  <a:gd name="connsiteY1712" fmla="*/ 1397029 h 2166461"/>
                  <a:gd name="connsiteX1713" fmla="*/ 2853062 w 3063398"/>
                  <a:gd name="connsiteY1713" fmla="*/ 1462190 h 2166461"/>
                  <a:gd name="connsiteX1714" fmla="*/ 2778927 w 3063398"/>
                  <a:gd name="connsiteY1714" fmla="*/ 1555453 h 2166461"/>
                  <a:gd name="connsiteX1715" fmla="*/ 2766648 w 3063398"/>
                  <a:gd name="connsiteY1715" fmla="*/ 1564170 h 2166461"/>
                  <a:gd name="connsiteX1716" fmla="*/ 2729814 w 3063398"/>
                  <a:gd name="connsiteY1716" fmla="*/ 1590323 h 2166461"/>
                  <a:gd name="connsiteX1717" fmla="*/ 2656484 w 3063398"/>
                  <a:gd name="connsiteY1717" fmla="*/ 1671194 h 2166461"/>
                  <a:gd name="connsiteX1718" fmla="*/ 2589245 w 3063398"/>
                  <a:gd name="connsiteY1718" fmla="*/ 1703421 h 2166461"/>
                  <a:gd name="connsiteX1719" fmla="*/ 2506111 w 3063398"/>
                  <a:gd name="connsiteY1719" fmla="*/ 1760599 h 2166461"/>
                  <a:gd name="connsiteX1720" fmla="*/ 2464458 w 3063398"/>
                  <a:gd name="connsiteY1720" fmla="*/ 1782046 h 2166461"/>
                  <a:gd name="connsiteX1721" fmla="*/ 2409609 w 3063398"/>
                  <a:gd name="connsiteY1721" fmla="*/ 1815078 h 2166461"/>
                  <a:gd name="connsiteX1722" fmla="*/ 2387202 w 3063398"/>
                  <a:gd name="connsiteY1722" fmla="*/ 1843082 h 2166461"/>
                  <a:gd name="connsiteX1723" fmla="*/ 2351031 w 3063398"/>
                  <a:gd name="connsiteY1723" fmla="*/ 1854821 h 2166461"/>
                  <a:gd name="connsiteX1724" fmla="*/ 2297101 w 3063398"/>
                  <a:gd name="connsiteY1724" fmla="*/ 1884986 h 2166461"/>
                  <a:gd name="connsiteX1725" fmla="*/ 2266695 w 3063398"/>
                  <a:gd name="connsiteY1725" fmla="*/ 1891060 h 2166461"/>
                  <a:gd name="connsiteX1726" fmla="*/ 2222175 w 3063398"/>
                  <a:gd name="connsiteY1726" fmla="*/ 1911589 h 2166461"/>
                  <a:gd name="connsiteX1727" fmla="*/ 2174843 w 3063398"/>
                  <a:gd name="connsiteY1727" fmla="*/ 1935960 h 2166461"/>
                  <a:gd name="connsiteX1728" fmla="*/ 2124756 w 3063398"/>
                  <a:gd name="connsiteY1728" fmla="*/ 1968935 h 2166461"/>
                  <a:gd name="connsiteX1729" fmla="*/ 2092344 w 3063398"/>
                  <a:gd name="connsiteY1729" fmla="*/ 1966462 h 2166461"/>
                  <a:gd name="connsiteX1730" fmla="*/ 2059184 w 3063398"/>
                  <a:gd name="connsiteY1730" fmla="*/ 1981142 h 2166461"/>
                  <a:gd name="connsiteX1731" fmla="*/ 2012827 w 3063398"/>
                  <a:gd name="connsiteY1731" fmla="*/ 2007406 h 2166461"/>
                  <a:gd name="connsiteX1732" fmla="*/ 1969394 w 3063398"/>
                  <a:gd name="connsiteY1732" fmla="*/ 2039351 h 2166461"/>
                  <a:gd name="connsiteX1733" fmla="*/ 1950348 w 3063398"/>
                  <a:gd name="connsiteY1733" fmla="*/ 2039577 h 2166461"/>
                  <a:gd name="connsiteX1734" fmla="*/ 1904797 w 3063398"/>
                  <a:gd name="connsiteY1734" fmla="*/ 2053451 h 2166461"/>
                  <a:gd name="connsiteX1735" fmla="*/ 1881216 w 3063398"/>
                  <a:gd name="connsiteY1735" fmla="*/ 2072778 h 2166461"/>
                  <a:gd name="connsiteX1736" fmla="*/ 1870605 w 3063398"/>
                  <a:gd name="connsiteY1736" fmla="*/ 2061475 h 2166461"/>
                  <a:gd name="connsiteX1737" fmla="*/ 1795737 w 3063398"/>
                  <a:gd name="connsiteY1737" fmla="*/ 2092839 h 2166461"/>
                  <a:gd name="connsiteX1738" fmla="*/ 1737737 w 3063398"/>
                  <a:gd name="connsiteY1738" fmla="*/ 2101147 h 2166461"/>
                  <a:gd name="connsiteX1739" fmla="*/ 1677039 w 3063398"/>
                  <a:gd name="connsiteY1739" fmla="*/ 2122819 h 2166461"/>
                  <a:gd name="connsiteX1740" fmla="*/ 1653869 w 3063398"/>
                  <a:gd name="connsiteY1740" fmla="*/ 2096426 h 2166461"/>
                  <a:gd name="connsiteX1741" fmla="*/ 1677039 w 3063398"/>
                  <a:gd name="connsiteY1741" fmla="*/ 2122819 h 2166461"/>
                  <a:gd name="connsiteX1742" fmla="*/ 1631375 w 3063398"/>
                  <a:gd name="connsiteY1742" fmla="*/ 2127170 h 2166461"/>
                  <a:gd name="connsiteX1743" fmla="*/ 1517497 w 3063398"/>
                  <a:gd name="connsiteY1743" fmla="*/ 2161854 h 2166461"/>
                  <a:gd name="connsiteX1744" fmla="*/ 1500401 w 3063398"/>
                  <a:gd name="connsiteY1744" fmla="*/ 2165867 h 2166461"/>
                  <a:gd name="connsiteX1745" fmla="*/ 1429729 w 3063398"/>
                  <a:gd name="connsiteY1745" fmla="*/ 2149560 h 2166461"/>
                  <a:gd name="connsiteX1746" fmla="*/ 1347979 w 3063398"/>
                  <a:gd name="connsiteY1746" fmla="*/ 2162910 h 2166461"/>
                  <a:gd name="connsiteX1747" fmla="*/ 1318379 w 3063398"/>
                  <a:gd name="connsiteY1747" fmla="*/ 2156595 h 2166461"/>
                  <a:gd name="connsiteX1748" fmla="*/ 1221951 w 3063398"/>
                  <a:gd name="connsiteY1748" fmla="*/ 2136785 h 2166461"/>
                  <a:gd name="connsiteX1749" fmla="*/ 1122992 w 3063398"/>
                  <a:gd name="connsiteY1749" fmla="*/ 2144624 h 2166461"/>
                  <a:gd name="connsiteX1750" fmla="*/ 1073259 w 3063398"/>
                  <a:gd name="connsiteY1750" fmla="*/ 2127118 h 2166461"/>
                  <a:gd name="connsiteX1751" fmla="*/ 1052264 w 3063398"/>
                  <a:gd name="connsiteY1751" fmla="*/ 2123557 h 2166461"/>
                  <a:gd name="connsiteX1752" fmla="*/ 998970 w 3063398"/>
                  <a:gd name="connsiteY1752" fmla="*/ 2127046 h 2166461"/>
                  <a:gd name="connsiteX1753" fmla="*/ 965527 w 3063398"/>
                  <a:gd name="connsiteY1753" fmla="*/ 2117918 h 2166461"/>
                  <a:gd name="connsiteX1754" fmla="*/ 862105 w 3063398"/>
                  <a:gd name="connsiteY1754" fmla="*/ 2070570 h 2166461"/>
                  <a:gd name="connsiteX1755" fmla="*/ 840078 w 3063398"/>
                  <a:gd name="connsiteY1755" fmla="*/ 2060355 h 2166461"/>
                  <a:gd name="connsiteX1756" fmla="*/ 778647 w 3063398"/>
                  <a:gd name="connsiteY1756" fmla="*/ 2020129 h 2166461"/>
                  <a:gd name="connsiteX1757" fmla="*/ 721341 w 3063398"/>
                  <a:gd name="connsiteY1757" fmla="*/ 2006522 h 2166461"/>
                  <a:gd name="connsiteX1758" fmla="*/ 705969 w 3063398"/>
                  <a:gd name="connsiteY1758" fmla="*/ 1995276 h 2166461"/>
                  <a:gd name="connsiteX1759" fmla="*/ 681767 w 3063398"/>
                  <a:gd name="connsiteY1759" fmla="*/ 1962227 h 2166461"/>
                  <a:gd name="connsiteX1760" fmla="*/ 595554 w 3063398"/>
                  <a:gd name="connsiteY1760" fmla="*/ 1920391 h 2166461"/>
                  <a:gd name="connsiteX1761" fmla="*/ 568540 w 3063398"/>
                  <a:gd name="connsiteY1761" fmla="*/ 1891186 h 2166461"/>
                  <a:gd name="connsiteX1762" fmla="*/ 550243 w 3063398"/>
                  <a:gd name="connsiteY1762" fmla="*/ 1874260 h 2166461"/>
                  <a:gd name="connsiteX1763" fmla="*/ 446595 w 3063398"/>
                  <a:gd name="connsiteY1763" fmla="*/ 1807867 h 2166461"/>
                  <a:gd name="connsiteX1764" fmla="*/ 440634 w 3063398"/>
                  <a:gd name="connsiteY1764" fmla="*/ 1786984 h 2166461"/>
                  <a:gd name="connsiteX1765" fmla="*/ 435646 w 3063398"/>
                  <a:gd name="connsiteY1765" fmla="*/ 1767995 h 2166461"/>
                  <a:gd name="connsiteX1766" fmla="*/ 381055 w 3063398"/>
                  <a:gd name="connsiteY1766" fmla="*/ 1661971 h 2166461"/>
                  <a:gd name="connsiteX1767" fmla="*/ 339644 w 3063398"/>
                  <a:gd name="connsiteY1767" fmla="*/ 1623413 h 2166461"/>
                  <a:gd name="connsiteX1768" fmla="*/ 330984 w 3063398"/>
                  <a:gd name="connsiteY1768" fmla="*/ 1615897 h 2166461"/>
                  <a:gd name="connsiteX1769" fmla="*/ 293021 w 3063398"/>
                  <a:gd name="connsiteY1769" fmla="*/ 1546820 h 2166461"/>
                  <a:gd name="connsiteX1770" fmla="*/ 246566 w 3063398"/>
                  <a:gd name="connsiteY1770" fmla="*/ 1484511 h 2166461"/>
                  <a:gd name="connsiteX1771" fmla="*/ 213251 w 3063398"/>
                  <a:gd name="connsiteY1771" fmla="*/ 1405856 h 2166461"/>
                  <a:gd name="connsiteX1772" fmla="*/ 201553 w 3063398"/>
                  <a:gd name="connsiteY1772" fmla="*/ 1383137 h 2166461"/>
                  <a:gd name="connsiteX1773" fmla="*/ 175530 w 3063398"/>
                  <a:gd name="connsiteY1773" fmla="*/ 1276774 h 2166461"/>
                  <a:gd name="connsiteX1774" fmla="*/ 147203 w 3063398"/>
                  <a:gd name="connsiteY1774" fmla="*/ 1217108 h 2166461"/>
                  <a:gd name="connsiteX1775" fmla="*/ 125924 w 3063398"/>
                  <a:gd name="connsiteY1775" fmla="*/ 1189740 h 2166461"/>
                  <a:gd name="connsiteX1776" fmla="*/ 88598 w 3063398"/>
                  <a:gd name="connsiteY1776" fmla="*/ 1093989 h 2166461"/>
                  <a:gd name="connsiteX1777" fmla="*/ 87454 w 3063398"/>
                  <a:gd name="connsiteY1777" fmla="*/ 1077811 h 2166461"/>
                  <a:gd name="connsiteX1778" fmla="*/ 62801 w 3063398"/>
                  <a:gd name="connsiteY1778" fmla="*/ 1006672 h 2166461"/>
                  <a:gd name="connsiteX1779" fmla="*/ 61600 w 3063398"/>
                  <a:gd name="connsiteY1779" fmla="*/ 985733 h 2166461"/>
                  <a:gd name="connsiteX1780" fmla="*/ 22960 w 3063398"/>
                  <a:gd name="connsiteY1780" fmla="*/ 859520 h 2166461"/>
                  <a:gd name="connsiteX1781" fmla="*/ 37823 w 3063398"/>
                  <a:gd name="connsiteY1781" fmla="*/ 827914 h 2166461"/>
                  <a:gd name="connsiteX1782" fmla="*/ 36848 w 3063398"/>
                  <a:gd name="connsiteY1782" fmla="*/ 826021 h 2166461"/>
                  <a:gd name="connsiteX1783" fmla="*/ 38742 w 3063398"/>
                  <a:gd name="connsiteY1783" fmla="*/ 825046 h 2166461"/>
                  <a:gd name="connsiteX1784" fmla="*/ 43914 w 3063398"/>
                  <a:gd name="connsiteY1784" fmla="*/ 779269 h 2166461"/>
                  <a:gd name="connsiteX1785" fmla="*/ 29178 w 3063398"/>
                  <a:gd name="connsiteY1785" fmla="*/ 741347 h 2166461"/>
                  <a:gd name="connsiteX1786" fmla="*/ 16578 w 3063398"/>
                  <a:gd name="connsiteY1786" fmla="*/ 642445 h 2166461"/>
                  <a:gd name="connsiteX1787" fmla="*/ 7804 w 3063398"/>
                  <a:gd name="connsiteY1787" fmla="*/ 625405 h 2166461"/>
                  <a:gd name="connsiteX1788" fmla="*/ 12227 w 3063398"/>
                  <a:gd name="connsiteY1788" fmla="*/ 596780 h 2166461"/>
                  <a:gd name="connsiteX1789" fmla="*/ 20282 w 3063398"/>
                  <a:gd name="connsiteY1789" fmla="*/ 472871 h 2166461"/>
                  <a:gd name="connsiteX1790" fmla="*/ 12386 w 3063398"/>
                  <a:gd name="connsiteY1790" fmla="*/ 369151 h 2166461"/>
                  <a:gd name="connsiteX1791" fmla="*/ 22601 w 3063398"/>
                  <a:gd name="connsiteY1791" fmla="*/ 347124 h 2166461"/>
                  <a:gd name="connsiteX1792" fmla="*/ 41945 w 3063398"/>
                  <a:gd name="connsiteY1792" fmla="*/ 291655 h 2166461"/>
                  <a:gd name="connsiteX1793" fmla="*/ 35926 w 3063398"/>
                  <a:gd name="connsiteY1793" fmla="*/ 266011 h 2166461"/>
                  <a:gd name="connsiteX1794" fmla="*/ 40405 w 3063398"/>
                  <a:gd name="connsiteY1794" fmla="*/ 242148 h 2166461"/>
                  <a:gd name="connsiteX1795" fmla="*/ 45973 w 3063398"/>
                  <a:gd name="connsiteY1795" fmla="*/ 229701 h 2166461"/>
                  <a:gd name="connsiteX1796" fmla="*/ 40816 w 3063398"/>
                  <a:gd name="connsiteY1796" fmla="*/ 196427 h 2166461"/>
                  <a:gd name="connsiteX1797" fmla="*/ 61360 w 3063398"/>
                  <a:gd name="connsiteY1797" fmla="*/ 161897 h 2166461"/>
                  <a:gd name="connsiteX1798" fmla="*/ 76111 w 3063398"/>
                  <a:gd name="connsiteY1798" fmla="*/ 120768 h 2166461"/>
                  <a:gd name="connsiteX1799" fmla="*/ 88615 w 3063398"/>
                  <a:gd name="connsiteY1799" fmla="*/ 131097 h 2166461"/>
                  <a:gd name="connsiteX1800" fmla="*/ 103415 w 3063398"/>
                  <a:gd name="connsiteY1800" fmla="*/ 132551 h 2166461"/>
                  <a:gd name="connsiteX1801" fmla="*/ 104043 w 3063398"/>
                  <a:gd name="connsiteY1801" fmla="*/ 147105 h 2166461"/>
                  <a:gd name="connsiteX1802" fmla="*/ 101925 w 3063398"/>
                  <a:gd name="connsiteY1802" fmla="*/ 159273 h 2166461"/>
                  <a:gd name="connsiteX1803" fmla="*/ 102343 w 3063398"/>
                  <a:gd name="connsiteY1803" fmla="*/ 159597 h 2166461"/>
                  <a:gd name="connsiteX1804" fmla="*/ 102291 w 3063398"/>
                  <a:gd name="connsiteY1804" fmla="*/ 159982 h 2166461"/>
                  <a:gd name="connsiteX1805" fmla="*/ 111899 w 3063398"/>
                  <a:gd name="connsiteY1805" fmla="*/ 167012 h 2166461"/>
                  <a:gd name="connsiteX1806" fmla="*/ 102343 w 3063398"/>
                  <a:gd name="connsiteY1806" fmla="*/ 159597 h 2166461"/>
                  <a:gd name="connsiteX1807" fmla="*/ 104043 w 3063398"/>
                  <a:gd name="connsiteY1807" fmla="*/ 147105 h 2166461"/>
                  <a:gd name="connsiteX1808" fmla="*/ 103752 w 3063398"/>
                  <a:gd name="connsiteY1808" fmla="*/ 132584 h 2166461"/>
                  <a:gd name="connsiteX1809" fmla="*/ 103415 w 3063398"/>
                  <a:gd name="connsiteY1809" fmla="*/ 132551 h 2166461"/>
                  <a:gd name="connsiteX1810" fmla="*/ 103386 w 3063398"/>
                  <a:gd name="connsiteY1810" fmla="*/ 131873 h 2166461"/>
                  <a:gd name="connsiteX1811" fmla="*/ 88615 w 3063398"/>
                  <a:gd name="connsiteY1811" fmla="*/ 131097 h 2166461"/>
                  <a:gd name="connsiteX1812" fmla="*/ 76111 w 3063398"/>
                  <a:gd name="connsiteY1812" fmla="*/ 120768 h 2166461"/>
                  <a:gd name="connsiteX1813" fmla="*/ 95623 w 3063398"/>
                  <a:gd name="connsiteY1813" fmla="*/ 79583 h 2166461"/>
                  <a:gd name="connsiteX1814" fmla="*/ 123797 w 3063398"/>
                  <a:gd name="connsiteY1814" fmla="*/ 45914 h 2166461"/>
                  <a:gd name="connsiteX1815" fmla="*/ 95623 w 3063398"/>
                  <a:gd name="connsiteY1815" fmla="*/ 79583 h 2166461"/>
                  <a:gd name="connsiteX1816" fmla="*/ 90241 w 3063398"/>
                  <a:gd name="connsiteY1816" fmla="*/ 27264 h 2166461"/>
                  <a:gd name="connsiteX1817" fmla="*/ 90231 w 3063398"/>
                  <a:gd name="connsiteY1817" fmla="*/ 6310 h 2166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  <a:cxn ang="0">
                    <a:pos x="connsiteX1640" y="connsiteY1640"/>
                  </a:cxn>
                  <a:cxn ang="0">
                    <a:pos x="connsiteX1641" y="connsiteY1641"/>
                  </a:cxn>
                  <a:cxn ang="0">
                    <a:pos x="connsiteX1642" y="connsiteY1642"/>
                  </a:cxn>
                  <a:cxn ang="0">
                    <a:pos x="connsiteX1643" y="connsiteY1643"/>
                  </a:cxn>
                  <a:cxn ang="0">
                    <a:pos x="connsiteX1644" y="connsiteY1644"/>
                  </a:cxn>
                  <a:cxn ang="0">
                    <a:pos x="connsiteX1645" y="connsiteY1645"/>
                  </a:cxn>
                  <a:cxn ang="0">
                    <a:pos x="connsiteX1646" y="connsiteY1646"/>
                  </a:cxn>
                  <a:cxn ang="0">
                    <a:pos x="connsiteX1647" y="connsiteY1647"/>
                  </a:cxn>
                  <a:cxn ang="0">
                    <a:pos x="connsiteX1648" y="connsiteY1648"/>
                  </a:cxn>
                  <a:cxn ang="0">
                    <a:pos x="connsiteX1649" y="connsiteY1649"/>
                  </a:cxn>
                  <a:cxn ang="0">
                    <a:pos x="connsiteX1650" y="connsiteY1650"/>
                  </a:cxn>
                  <a:cxn ang="0">
                    <a:pos x="connsiteX1651" y="connsiteY1651"/>
                  </a:cxn>
                  <a:cxn ang="0">
                    <a:pos x="connsiteX1652" y="connsiteY1652"/>
                  </a:cxn>
                  <a:cxn ang="0">
                    <a:pos x="connsiteX1653" y="connsiteY1653"/>
                  </a:cxn>
                  <a:cxn ang="0">
                    <a:pos x="connsiteX1654" y="connsiteY1654"/>
                  </a:cxn>
                  <a:cxn ang="0">
                    <a:pos x="connsiteX1655" y="connsiteY1655"/>
                  </a:cxn>
                  <a:cxn ang="0">
                    <a:pos x="connsiteX1656" y="connsiteY1656"/>
                  </a:cxn>
                  <a:cxn ang="0">
                    <a:pos x="connsiteX1657" y="connsiteY1657"/>
                  </a:cxn>
                  <a:cxn ang="0">
                    <a:pos x="connsiteX1658" y="connsiteY1658"/>
                  </a:cxn>
                  <a:cxn ang="0">
                    <a:pos x="connsiteX1659" y="connsiteY1659"/>
                  </a:cxn>
                  <a:cxn ang="0">
                    <a:pos x="connsiteX1660" y="connsiteY1660"/>
                  </a:cxn>
                  <a:cxn ang="0">
                    <a:pos x="connsiteX1661" y="connsiteY1661"/>
                  </a:cxn>
                  <a:cxn ang="0">
                    <a:pos x="connsiteX1662" y="connsiteY1662"/>
                  </a:cxn>
                  <a:cxn ang="0">
                    <a:pos x="connsiteX1663" y="connsiteY1663"/>
                  </a:cxn>
                  <a:cxn ang="0">
                    <a:pos x="connsiteX1664" y="connsiteY1664"/>
                  </a:cxn>
                  <a:cxn ang="0">
                    <a:pos x="connsiteX1665" y="connsiteY1665"/>
                  </a:cxn>
                  <a:cxn ang="0">
                    <a:pos x="connsiteX1666" y="connsiteY1666"/>
                  </a:cxn>
                  <a:cxn ang="0">
                    <a:pos x="connsiteX1667" y="connsiteY1667"/>
                  </a:cxn>
                  <a:cxn ang="0">
                    <a:pos x="connsiteX1668" y="connsiteY1668"/>
                  </a:cxn>
                  <a:cxn ang="0">
                    <a:pos x="connsiteX1669" y="connsiteY1669"/>
                  </a:cxn>
                  <a:cxn ang="0">
                    <a:pos x="connsiteX1670" y="connsiteY1670"/>
                  </a:cxn>
                  <a:cxn ang="0">
                    <a:pos x="connsiteX1671" y="connsiteY1671"/>
                  </a:cxn>
                  <a:cxn ang="0">
                    <a:pos x="connsiteX1672" y="connsiteY1672"/>
                  </a:cxn>
                  <a:cxn ang="0">
                    <a:pos x="connsiteX1673" y="connsiteY1673"/>
                  </a:cxn>
                  <a:cxn ang="0">
                    <a:pos x="connsiteX1674" y="connsiteY1674"/>
                  </a:cxn>
                  <a:cxn ang="0">
                    <a:pos x="connsiteX1675" y="connsiteY1675"/>
                  </a:cxn>
                  <a:cxn ang="0">
                    <a:pos x="connsiteX1676" y="connsiteY1676"/>
                  </a:cxn>
                  <a:cxn ang="0">
                    <a:pos x="connsiteX1677" y="connsiteY1677"/>
                  </a:cxn>
                  <a:cxn ang="0">
                    <a:pos x="connsiteX1678" y="connsiteY1678"/>
                  </a:cxn>
                  <a:cxn ang="0">
                    <a:pos x="connsiteX1679" y="connsiteY1679"/>
                  </a:cxn>
                  <a:cxn ang="0">
                    <a:pos x="connsiteX1680" y="connsiteY1680"/>
                  </a:cxn>
                  <a:cxn ang="0">
                    <a:pos x="connsiteX1681" y="connsiteY1681"/>
                  </a:cxn>
                  <a:cxn ang="0">
                    <a:pos x="connsiteX1682" y="connsiteY1682"/>
                  </a:cxn>
                  <a:cxn ang="0">
                    <a:pos x="connsiteX1683" y="connsiteY1683"/>
                  </a:cxn>
                  <a:cxn ang="0">
                    <a:pos x="connsiteX1684" y="connsiteY1684"/>
                  </a:cxn>
                  <a:cxn ang="0">
                    <a:pos x="connsiteX1685" y="connsiteY1685"/>
                  </a:cxn>
                  <a:cxn ang="0">
                    <a:pos x="connsiteX1686" y="connsiteY1686"/>
                  </a:cxn>
                  <a:cxn ang="0">
                    <a:pos x="connsiteX1687" y="connsiteY1687"/>
                  </a:cxn>
                  <a:cxn ang="0">
                    <a:pos x="connsiteX1688" y="connsiteY1688"/>
                  </a:cxn>
                  <a:cxn ang="0">
                    <a:pos x="connsiteX1689" y="connsiteY1689"/>
                  </a:cxn>
                  <a:cxn ang="0">
                    <a:pos x="connsiteX1690" y="connsiteY1690"/>
                  </a:cxn>
                  <a:cxn ang="0">
                    <a:pos x="connsiteX1691" y="connsiteY1691"/>
                  </a:cxn>
                  <a:cxn ang="0">
                    <a:pos x="connsiteX1692" y="connsiteY1692"/>
                  </a:cxn>
                  <a:cxn ang="0">
                    <a:pos x="connsiteX1693" y="connsiteY1693"/>
                  </a:cxn>
                  <a:cxn ang="0">
                    <a:pos x="connsiteX1694" y="connsiteY1694"/>
                  </a:cxn>
                  <a:cxn ang="0">
                    <a:pos x="connsiteX1695" y="connsiteY1695"/>
                  </a:cxn>
                  <a:cxn ang="0">
                    <a:pos x="connsiteX1696" y="connsiteY1696"/>
                  </a:cxn>
                  <a:cxn ang="0">
                    <a:pos x="connsiteX1697" y="connsiteY1697"/>
                  </a:cxn>
                  <a:cxn ang="0">
                    <a:pos x="connsiteX1698" y="connsiteY1698"/>
                  </a:cxn>
                  <a:cxn ang="0">
                    <a:pos x="connsiteX1699" y="connsiteY1699"/>
                  </a:cxn>
                  <a:cxn ang="0">
                    <a:pos x="connsiteX1700" y="connsiteY1700"/>
                  </a:cxn>
                  <a:cxn ang="0">
                    <a:pos x="connsiteX1701" y="connsiteY1701"/>
                  </a:cxn>
                  <a:cxn ang="0">
                    <a:pos x="connsiteX1702" y="connsiteY1702"/>
                  </a:cxn>
                  <a:cxn ang="0">
                    <a:pos x="connsiteX1703" y="connsiteY1703"/>
                  </a:cxn>
                  <a:cxn ang="0">
                    <a:pos x="connsiteX1704" y="connsiteY1704"/>
                  </a:cxn>
                  <a:cxn ang="0">
                    <a:pos x="connsiteX1705" y="connsiteY1705"/>
                  </a:cxn>
                  <a:cxn ang="0">
                    <a:pos x="connsiteX1706" y="connsiteY1706"/>
                  </a:cxn>
                  <a:cxn ang="0">
                    <a:pos x="connsiteX1707" y="connsiteY1707"/>
                  </a:cxn>
                  <a:cxn ang="0">
                    <a:pos x="connsiteX1708" y="connsiteY1708"/>
                  </a:cxn>
                  <a:cxn ang="0">
                    <a:pos x="connsiteX1709" y="connsiteY1709"/>
                  </a:cxn>
                  <a:cxn ang="0">
                    <a:pos x="connsiteX1710" y="connsiteY1710"/>
                  </a:cxn>
                  <a:cxn ang="0">
                    <a:pos x="connsiteX1711" y="connsiteY1711"/>
                  </a:cxn>
                  <a:cxn ang="0">
                    <a:pos x="connsiteX1712" y="connsiteY1712"/>
                  </a:cxn>
                  <a:cxn ang="0">
                    <a:pos x="connsiteX1713" y="connsiteY1713"/>
                  </a:cxn>
                  <a:cxn ang="0">
                    <a:pos x="connsiteX1714" y="connsiteY1714"/>
                  </a:cxn>
                  <a:cxn ang="0">
                    <a:pos x="connsiteX1715" y="connsiteY1715"/>
                  </a:cxn>
                  <a:cxn ang="0">
                    <a:pos x="connsiteX1716" y="connsiteY1716"/>
                  </a:cxn>
                  <a:cxn ang="0">
                    <a:pos x="connsiteX1717" y="connsiteY1717"/>
                  </a:cxn>
                  <a:cxn ang="0">
                    <a:pos x="connsiteX1718" y="connsiteY1718"/>
                  </a:cxn>
                  <a:cxn ang="0">
                    <a:pos x="connsiteX1719" y="connsiteY1719"/>
                  </a:cxn>
                  <a:cxn ang="0">
                    <a:pos x="connsiteX1720" y="connsiteY1720"/>
                  </a:cxn>
                  <a:cxn ang="0">
                    <a:pos x="connsiteX1721" y="connsiteY1721"/>
                  </a:cxn>
                  <a:cxn ang="0">
                    <a:pos x="connsiteX1722" y="connsiteY1722"/>
                  </a:cxn>
                  <a:cxn ang="0">
                    <a:pos x="connsiteX1723" y="connsiteY1723"/>
                  </a:cxn>
                  <a:cxn ang="0">
                    <a:pos x="connsiteX1724" y="connsiteY1724"/>
                  </a:cxn>
                  <a:cxn ang="0">
                    <a:pos x="connsiteX1725" y="connsiteY1725"/>
                  </a:cxn>
                  <a:cxn ang="0">
                    <a:pos x="connsiteX1726" y="connsiteY1726"/>
                  </a:cxn>
                  <a:cxn ang="0">
                    <a:pos x="connsiteX1727" y="connsiteY1727"/>
                  </a:cxn>
                  <a:cxn ang="0">
                    <a:pos x="connsiteX1728" y="connsiteY1728"/>
                  </a:cxn>
                  <a:cxn ang="0">
                    <a:pos x="connsiteX1729" y="connsiteY1729"/>
                  </a:cxn>
                  <a:cxn ang="0">
                    <a:pos x="connsiteX1730" y="connsiteY1730"/>
                  </a:cxn>
                  <a:cxn ang="0">
                    <a:pos x="connsiteX1731" y="connsiteY1731"/>
                  </a:cxn>
                  <a:cxn ang="0">
                    <a:pos x="connsiteX1732" y="connsiteY1732"/>
                  </a:cxn>
                  <a:cxn ang="0">
                    <a:pos x="connsiteX1733" y="connsiteY1733"/>
                  </a:cxn>
                  <a:cxn ang="0">
                    <a:pos x="connsiteX1734" y="connsiteY1734"/>
                  </a:cxn>
                  <a:cxn ang="0">
                    <a:pos x="connsiteX1735" y="connsiteY1735"/>
                  </a:cxn>
                  <a:cxn ang="0">
                    <a:pos x="connsiteX1736" y="connsiteY1736"/>
                  </a:cxn>
                  <a:cxn ang="0">
                    <a:pos x="connsiteX1737" y="connsiteY1737"/>
                  </a:cxn>
                  <a:cxn ang="0">
                    <a:pos x="connsiteX1738" y="connsiteY1738"/>
                  </a:cxn>
                  <a:cxn ang="0">
                    <a:pos x="connsiteX1739" y="connsiteY1739"/>
                  </a:cxn>
                  <a:cxn ang="0">
                    <a:pos x="connsiteX1740" y="connsiteY1740"/>
                  </a:cxn>
                  <a:cxn ang="0">
                    <a:pos x="connsiteX1741" y="connsiteY1741"/>
                  </a:cxn>
                  <a:cxn ang="0">
                    <a:pos x="connsiteX1742" y="connsiteY1742"/>
                  </a:cxn>
                  <a:cxn ang="0">
                    <a:pos x="connsiteX1743" y="connsiteY1743"/>
                  </a:cxn>
                  <a:cxn ang="0">
                    <a:pos x="connsiteX1744" y="connsiteY1744"/>
                  </a:cxn>
                  <a:cxn ang="0">
                    <a:pos x="connsiteX1745" y="connsiteY1745"/>
                  </a:cxn>
                  <a:cxn ang="0">
                    <a:pos x="connsiteX1746" y="connsiteY1746"/>
                  </a:cxn>
                  <a:cxn ang="0">
                    <a:pos x="connsiteX1747" y="connsiteY1747"/>
                  </a:cxn>
                  <a:cxn ang="0">
                    <a:pos x="connsiteX1748" y="connsiteY1748"/>
                  </a:cxn>
                  <a:cxn ang="0">
                    <a:pos x="connsiteX1749" y="connsiteY1749"/>
                  </a:cxn>
                  <a:cxn ang="0">
                    <a:pos x="connsiteX1750" y="connsiteY1750"/>
                  </a:cxn>
                  <a:cxn ang="0">
                    <a:pos x="connsiteX1751" y="connsiteY1751"/>
                  </a:cxn>
                  <a:cxn ang="0">
                    <a:pos x="connsiteX1752" y="connsiteY1752"/>
                  </a:cxn>
                  <a:cxn ang="0">
                    <a:pos x="connsiteX1753" y="connsiteY1753"/>
                  </a:cxn>
                  <a:cxn ang="0">
                    <a:pos x="connsiteX1754" y="connsiteY1754"/>
                  </a:cxn>
                  <a:cxn ang="0">
                    <a:pos x="connsiteX1755" y="connsiteY1755"/>
                  </a:cxn>
                  <a:cxn ang="0">
                    <a:pos x="connsiteX1756" y="connsiteY1756"/>
                  </a:cxn>
                  <a:cxn ang="0">
                    <a:pos x="connsiteX1757" y="connsiteY1757"/>
                  </a:cxn>
                  <a:cxn ang="0">
                    <a:pos x="connsiteX1758" y="connsiteY1758"/>
                  </a:cxn>
                  <a:cxn ang="0">
                    <a:pos x="connsiteX1759" y="connsiteY1759"/>
                  </a:cxn>
                  <a:cxn ang="0">
                    <a:pos x="connsiteX1760" y="connsiteY1760"/>
                  </a:cxn>
                  <a:cxn ang="0">
                    <a:pos x="connsiteX1761" y="connsiteY1761"/>
                  </a:cxn>
                  <a:cxn ang="0">
                    <a:pos x="connsiteX1762" y="connsiteY1762"/>
                  </a:cxn>
                  <a:cxn ang="0">
                    <a:pos x="connsiteX1763" y="connsiteY1763"/>
                  </a:cxn>
                  <a:cxn ang="0">
                    <a:pos x="connsiteX1764" y="connsiteY1764"/>
                  </a:cxn>
                  <a:cxn ang="0">
                    <a:pos x="connsiteX1765" y="connsiteY1765"/>
                  </a:cxn>
                  <a:cxn ang="0">
                    <a:pos x="connsiteX1766" y="connsiteY1766"/>
                  </a:cxn>
                  <a:cxn ang="0">
                    <a:pos x="connsiteX1767" y="connsiteY1767"/>
                  </a:cxn>
                  <a:cxn ang="0">
                    <a:pos x="connsiteX1768" y="connsiteY1768"/>
                  </a:cxn>
                  <a:cxn ang="0">
                    <a:pos x="connsiteX1769" y="connsiteY1769"/>
                  </a:cxn>
                  <a:cxn ang="0">
                    <a:pos x="connsiteX1770" y="connsiteY1770"/>
                  </a:cxn>
                  <a:cxn ang="0">
                    <a:pos x="connsiteX1771" y="connsiteY1771"/>
                  </a:cxn>
                  <a:cxn ang="0">
                    <a:pos x="connsiteX1772" y="connsiteY1772"/>
                  </a:cxn>
                  <a:cxn ang="0">
                    <a:pos x="connsiteX1773" y="connsiteY1773"/>
                  </a:cxn>
                  <a:cxn ang="0">
                    <a:pos x="connsiteX1774" y="connsiteY1774"/>
                  </a:cxn>
                  <a:cxn ang="0">
                    <a:pos x="connsiteX1775" y="connsiteY1775"/>
                  </a:cxn>
                  <a:cxn ang="0">
                    <a:pos x="connsiteX1776" y="connsiteY1776"/>
                  </a:cxn>
                  <a:cxn ang="0">
                    <a:pos x="connsiteX1777" y="connsiteY1777"/>
                  </a:cxn>
                  <a:cxn ang="0">
                    <a:pos x="connsiteX1778" y="connsiteY1778"/>
                  </a:cxn>
                  <a:cxn ang="0">
                    <a:pos x="connsiteX1779" y="connsiteY1779"/>
                  </a:cxn>
                  <a:cxn ang="0">
                    <a:pos x="connsiteX1780" y="connsiteY1780"/>
                  </a:cxn>
                  <a:cxn ang="0">
                    <a:pos x="connsiteX1781" y="connsiteY1781"/>
                  </a:cxn>
                  <a:cxn ang="0">
                    <a:pos x="connsiteX1782" y="connsiteY1782"/>
                  </a:cxn>
                  <a:cxn ang="0">
                    <a:pos x="connsiteX1783" y="connsiteY1783"/>
                  </a:cxn>
                  <a:cxn ang="0">
                    <a:pos x="connsiteX1784" y="connsiteY1784"/>
                  </a:cxn>
                  <a:cxn ang="0">
                    <a:pos x="connsiteX1785" y="connsiteY1785"/>
                  </a:cxn>
                  <a:cxn ang="0">
                    <a:pos x="connsiteX1786" y="connsiteY1786"/>
                  </a:cxn>
                  <a:cxn ang="0">
                    <a:pos x="connsiteX1787" y="connsiteY1787"/>
                  </a:cxn>
                  <a:cxn ang="0">
                    <a:pos x="connsiteX1788" y="connsiteY1788"/>
                  </a:cxn>
                  <a:cxn ang="0">
                    <a:pos x="connsiteX1789" y="connsiteY1789"/>
                  </a:cxn>
                  <a:cxn ang="0">
                    <a:pos x="connsiteX1790" y="connsiteY1790"/>
                  </a:cxn>
                  <a:cxn ang="0">
                    <a:pos x="connsiteX1791" y="connsiteY1791"/>
                  </a:cxn>
                  <a:cxn ang="0">
                    <a:pos x="connsiteX1792" y="connsiteY1792"/>
                  </a:cxn>
                  <a:cxn ang="0">
                    <a:pos x="connsiteX1793" y="connsiteY1793"/>
                  </a:cxn>
                  <a:cxn ang="0">
                    <a:pos x="connsiteX1794" y="connsiteY1794"/>
                  </a:cxn>
                  <a:cxn ang="0">
                    <a:pos x="connsiteX1795" y="connsiteY1795"/>
                  </a:cxn>
                  <a:cxn ang="0">
                    <a:pos x="connsiteX1796" y="connsiteY1796"/>
                  </a:cxn>
                  <a:cxn ang="0">
                    <a:pos x="connsiteX1797" y="connsiteY1797"/>
                  </a:cxn>
                  <a:cxn ang="0">
                    <a:pos x="connsiteX1798" y="connsiteY1798"/>
                  </a:cxn>
                  <a:cxn ang="0">
                    <a:pos x="connsiteX1799" y="connsiteY1799"/>
                  </a:cxn>
                  <a:cxn ang="0">
                    <a:pos x="connsiteX1800" y="connsiteY1800"/>
                  </a:cxn>
                  <a:cxn ang="0">
                    <a:pos x="connsiteX1801" y="connsiteY1801"/>
                  </a:cxn>
                  <a:cxn ang="0">
                    <a:pos x="connsiteX1802" y="connsiteY1802"/>
                  </a:cxn>
                  <a:cxn ang="0">
                    <a:pos x="connsiteX1803" y="connsiteY1803"/>
                  </a:cxn>
                  <a:cxn ang="0">
                    <a:pos x="connsiteX1804" y="connsiteY1804"/>
                  </a:cxn>
                  <a:cxn ang="0">
                    <a:pos x="connsiteX1805" y="connsiteY1805"/>
                  </a:cxn>
                  <a:cxn ang="0">
                    <a:pos x="connsiteX1806" y="connsiteY1806"/>
                  </a:cxn>
                  <a:cxn ang="0">
                    <a:pos x="connsiteX1807" y="connsiteY1807"/>
                  </a:cxn>
                  <a:cxn ang="0">
                    <a:pos x="connsiteX1808" y="connsiteY1808"/>
                  </a:cxn>
                  <a:cxn ang="0">
                    <a:pos x="connsiteX1809" y="connsiteY1809"/>
                  </a:cxn>
                  <a:cxn ang="0">
                    <a:pos x="connsiteX1810" y="connsiteY1810"/>
                  </a:cxn>
                  <a:cxn ang="0">
                    <a:pos x="connsiteX1811" y="connsiteY1811"/>
                  </a:cxn>
                  <a:cxn ang="0">
                    <a:pos x="connsiteX1812" y="connsiteY1812"/>
                  </a:cxn>
                  <a:cxn ang="0">
                    <a:pos x="connsiteX1813" y="connsiteY1813"/>
                  </a:cxn>
                  <a:cxn ang="0">
                    <a:pos x="connsiteX1814" y="connsiteY1814"/>
                  </a:cxn>
                  <a:cxn ang="0">
                    <a:pos x="connsiteX1815" y="connsiteY1815"/>
                  </a:cxn>
                  <a:cxn ang="0">
                    <a:pos x="connsiteX1816" y="connsiteY1816"/>
                  </a:cxn>
                  <a:cxn ang="0">
                    <a:pos x="connsiteX1817" y="connsiteY1817"/>
                  </a:cxn>
                </a:cxnLst>
                <a:rect l="l" t="t" r="r" b="b"/>
                <a:pathLst>
                  <a:path w="3063398" h="2166461">
                    <a:moveTo>
                      <a:pt x="1346922" y="1993393"/>
                    </a:moveTo>
                    <a:cubicBezTo>
                      <a:pt x="1331776" y="2001192"/>
                      <a:pt x="1309919" y="2005261"/>
                      <a:pt x="1330221" y="2030736"/>
                    </a:cubicBezTo>
                    <a:cubicBezTo>
                      <a:pt x="1335039" y="2035440"/>
                      <a:pt x="1293387" y="2056887"/>
                      <a:pt x="1287595" y="2050289"/>
                    </a:cubicBezTo>
                    <a:cubicBezTo>
                      <a:pt x="1290032" y="2055022"/>
                      <a:pt x="1301893" y="2051309"/>
                      <a:pt x="1312543" y="2045826"/>
                    </a:cubicBezTo>
                    <a:cubicBezTo>
                      <a:pt x="1323192" y="2040342"/>
                      <a:pt x="1332630" y="2033088"/>
                      <a:pt x="1330221" y="2030736"/>
                    </a:cubicBezTo>
                    <a:cubicBezTo>
                      <a:pt x="1309919" y="2005261"/>
                      <a:pt x="1333670" y="2000217"/>
                      <a:pt x="1346922" y="1993393"/>
                    </a:cubicBezTo>
                    <a:close/>
                    <a:moveTo>
                      <a:pt x="1180350" y="1971676"/>
                    </a:moveTo>
                    <a:cubicBezTo>
                      <a:pt x="1174512" y="1971388"/>
                      <a:pt x="1167628" y="1973136"/>
                      <a:pt x="1159108" y="1977523"/>
                    </a:cubicBezTo>
                    <a:cubicBezTo>
                      <a:pt x="1139201" y="1985378"/>
                      <a:pt x="1117343" y="1989448"/>
                      <a:pt x="1094511" y="1991623"/>
                    </a:cubicBezTo>
                    <a:cubicBezTo>
                      <a:pt x="1116425" y="1992316"/>
                      <a:pt x="1139201" y="1985378"/>
                      <a:pt x="1159108" y="1977523"/>
                    </a:cubicBezTo>
                    <a:cubicBezTo>
                      <a:pt x="1175229" y="1971617"/>
                      <a:pt x="1186646" y="1970530"/>
                      <a:pt x="1195307" y="1978046"/>
                    </a:cubicBezTo>
                    <a:cubicBezTo>
                      <a:pt x="1190976" y="1974288"/>
                      <a:pt x="1186187" y="1971964"/>
                      <a:pt x="1180350" y="1971676"/>
                    </a:cubicBezTo>
                    <a:close/>
                    <a:moveTo>
                      <a:pt x="1559816" y="1955631"/>
                    </a:moveTo>
                    <a:cubicBezTo>
                      <a:pt x="1537210" y="1976852"/>
                      <a:pt x="1503936" y="1982008"/>
                      <a:pt x="1476511" y="1998524"/>
                    </a:cubicBezTo>
                    <a:cubicBezTo>
                      <a:pt x="1495660" y="1986868"/>
                      <a:pt x="1519712" y="1982119"/>
                      <a:pt x="1540465" y="1970310"/>
                    </a:cubicBezTo>
                    <a:cubicBezTo>
                      <a:pt x="1547384" y="1966373"/>
                      <a:pt x="1553935" y="1961652"/>
                      <a:pt x="1559816" y="1955631"/>
                    </a:cubicBezTo>
                    <a:close/>
                    <a:moveTo>
                      <a:pt x="921618" y="1948908"/>
                    </a:moveTo>
                    <a:cubicBezTo>
                      <a:pt x="931197" y="1953557"/>
                      <a:pt x="938883" y="1959180"/>
                      <a:pt x="945537" y="1958149"/>
                    </a:cubicBezTo>
                    <a:cubicBezTo>
                      <a:pt x="937908" y="1957287"/>
                      <a:pt x="929304" y="1954532"/>
                      <a:pt x="921618" y="1948908"/>
                    </a:cubicBezTo>
                    <a:close/>
                    <a:moveTo>
                      <a:pt x="1333910" y="1940212"/>
                    </a:moveTo>
                    <a:cubicBezTo>
                      <a:pt x="1359780" y="1953240"/>
                      <a:pt x="1386625" y="1968160"/>
                      <a:pt x="1399354" y="1997534"/>
                    </a:cubicBezTo>
                    <a:cubicBezTo>
                      <a:pt x="1387543" y="1965292"/>
                      <a:pt x="1361673" y="1952265"/>
                      <a:pt x="1333910" y="1940212"/>
                    </a:cubicBezTo>
                    <a:close/>
                    <a:moveTo>
                      <a:pt x="1024306" y="1934357"/>
                    </a:moveTo>
                    <a:cubicBezTo>
                      <a:pt x="1039735" y="1950366"/>
                      <a:pt x="1064573" y="1956739"/>
                      <a:pt x="1079027" y="1970853"/>
                    </a:cubicBezTo>
                    <a:cubicBezTo>
                      <a:pt x="1064573" y="1956739"/>
                      <a:pt x="1041628" y="1949391"/>
                      <a:pt x="1024306" y="1934357"/>
                    </a:cubicBezTo>
                    <a:close/>
                    <a:moveTo>
                      <a:pt x="1508713" y="1902901"/>
                    </a:moveTo>
                    <a:cubicBezTo>
                      <a:pt x="1528677" y="1899807"/>
                      <a:pt x="1534639" y="1920690"/>
                      <a:pt x="1547143" y="1931018"/>
                    </a:cubicBezTo>
                    <a:cubicBezTo>
                      <a:pt x="1536532" y="1919715"/>
                      <a:pt x="1528677" y="1899807"/>
                      <a:pt x="1508713" y="1902901"/>
                    </a:cubicBezTo>
                    <a:close/>
                    <a:moveTo>
                      <a:pt x="1422951" y="1899155"/>
                    </a:moveTo>
                    <a:cubicBezTo>
                      <a:pt x="1420153" y="1904188"/>
                      <a:pt x="1417485" y="1908818"/>
                      <a:pt x="1416404" y="1913178"/>
                    </a:cubicBezTo>
                    <a:lnTo>
                      <a:pt x="1417061" y="1915916"/>
                    </a:lnTo>
                    <a:lnTo>
                      <a:pt x="1416271" y="1918164"/>
                    </a:lnTo>
                    <a:lnTo>
                      <a:pt x="1419346" y="1925442"/>
                    </a:lnTo>
                    <a:lnTo>
                      <a:pt x="1419380" y="1925582"/>
                    </a:lnTo>
                    <a:lnTo>
                      <a:pt x="1419415" y="1925605"/>
                    </a:lnTo>
                    <a:lnTo>
                      <a:pt x="1419517" y="1925849"/>
                    </a:lnTo>
                    <a:cubicBezTo>
                      <a:pt x="1421809" y="1928336"/>
                      <a:pt x="1425469" y="1930793"/>
                      <a:pt x="1430976" y="1933347"/>
                    </a:cubicBezTo>
                    <a:lnTo>
                      <a:pt x="1419415" y="1925605"/>
                    </a:lnTo>
                    <a:lnTo>
                      <a:pt x="1419346" y="1925442"/>
                    </a:lnTo>
                    <a:lnTo>
                      <a:pt x="1417061" y="1915916"/>
                    </a:lnTo>
                    <a:close/>
                    <a:moveTo>
                      <a:pt x="1383716" y="1883430"/>
                    </a:moveTo>
                    <a:cubicBezTo>
                      <a:pt x="1390539" y="1896682"/>
                      <a:pt x="1402874" y="1892726"/>
                      <a:pt x="1412340" y="1887852"/>
                    </a:cubicBezTo>
                    <a:cubicBezTo>
                      <a:pt x="1401899" y="1890833"/>
                      <a:pt x="1389564" y="1894789"/>
                      <a:pt x="1383716" y="1883430"/>
                    </a:cubicBezTo>
                    <a:close/>
                    <a:moveTo>
                      <a:pt x="783609" y="1876256"/>
                    </a:moveTo>
                    <a:cubicBezTo>
                      <a:pt x="795138" y="1884691"/>
                      <a:pt x="818945" y="1884409"/>
                      <a:pt x="821008" y="1897718"/>
                    </a:cubicBezTo>
                    <a:cubicBezTo>
                      <a:pt x="817970" y="1882516"/>
                      <a:pt x="795138" y="1884691"/>
                      <a:pt x="783609" y="1876256"/>
                    </a:cubicBezTo>
                    <a:close/>
                    <a:moveTo>
                      <a:pt x="1915905" y="1865693"/>
                    </a:moveTo>
                    <a:cubicBezTo>
                      <a:pt x="1930190" y="1865524"/>
                      <a:pt x="1932309" y="1883594"/>
                      <a:pt x="1942863" y="1890136"/>
                    </a:cubicBezTo>
                    <a:cubicBezTo>
                      <a:pt x="1934202" y="1882619"/>
                      <a:pt x="1931108" y="1862655"/>
                      <a:pt x="1915905" y="1865693"/>
                    </a:cubicBezTo>
                    <a:close/>
                    <a:moveTo>
                      <a:pt x="1625177" y="1845328"/>
                    </a:moveTo>
                    <a:cubicBezTo>
                      <a:pt x="1628045" y="1846247"/>
                      <a:pt x="1632864" y="1850952"/>
                      <a:pt x="1634757" y="1849977"/>
                    </a:cubicBezTo>
                    <a:cubicBezTo>
                      <a:pt x="1632864" y="1850952"/>
                      <a:pt x="1626152" y="1847222"/>
                      <a:pt x="1625177" y="1845328"/>
                    </a:cubicBezTo>
                    <a:close/>
                    <a:moveTo>
                      <a:pt x="1018360" y="1834425"/>
                    </a:moveTo>
                    <a:cubicBezTo>
                      <a:pt x="1021228" y="1835343"/>
                      <a:pt x="1018416" y="1839186"/>
                      <a:pt x="1019391" y="1841079"/>
                    </a:cubicBezTo>
                    <a:cubicBezTo>
                      <a:pt x="1018416" y="1839186"/>
                      <a:pt x="1020253" y="1833450"/>
                      <a:pt x="1018360" y="1834425"/>
                    </a:cubicBezTo>
                    <a:close/>
                    <a:moveTo>
                      <a:pt x="1360513" y="1834298"/>
                    </a:moveTo>
                    <a:cubicBezTo>
                      <a:pt x="1351443" y="1832382"/>
                      <a:pt x="1342623" y="1831534"/>
                      <a:pt x="1334562" y="1834487"/>
                    </a:cubicBezTo>
                    <a:cubicBezTo>
                      <a:pt x="1350683" y="1828581"/>
                      <a:pt x="1370817" y="1839771"/>
                      <a:pt x="1387969" y="1840520"/>
                    </a:cubicBezTo>
                    <a:cubicBezTo>
                      <a:pt x="1395599" y="1841383"/>
                      <a:pt x="1403172" y="1837483"/>
                      <a:pt x="1407071" y="1845056"/>
                    </a:cubicBezTo>
                    <a:cubicBezTo>
                      <a:pt x="1410971" y="1852629"/>
                      <a:pt x="1407240" y="1859341"/>
                      <a:pt x="1400642" y="1865133"/>
                    </a:cubicBezTo>
                    <a:cubicBezTo>
                      <a:pt x="1405347" y="1860315"/>
                      <a:pt x="1410971" y="1852629"/>
                      <a:pt x="1407071" y="1845056"/>
                    </a:cubicBezTo>
                    <a:cubicBezTo>
                      <a:pt x="1405065" y="1836508"/>
                      <a:pt x="1395599" y="1841383"/>
                      <a:pt x="1387969" y="1840520"/>
                    </a:cubicBezTo>
                    <a:cubicBezTo>
                      <a:pt x="1378906" y="1839199"/>
                      <a:pt x="1369584" y="1836214"/>
                      <a:pt x="1360513" y="1834298"/>
                    </a:cubicBezTo>
                    <a:close/>
                    <a:moveTo>
                      <a:pt x="1654438" y="1823076"/>
                    </a:moveTo>
                    <a:cubicBezTo>
                      <a:pt x="1660288" y="1834436"/>
                      <a:pt x="1668892" y="1837191"/>
                      <a:pt x="1678359" y="1832316"/>
                    </a:cubicBezTo>
                    <a:cubicBezTo>
                      <a:pt x="1667918" y="1835298"/>
                      <a:pt x="1660288" y="1834436"/>
                      <a:pt x="1654438" y="1823076"/>
                    </a:cubicBezTo>
                    <a:close/>
                    <a:moveTo>
                      <a:pt x="1326763" y="1819340"/>
                    </a:moveTo>
                    <a:cubicBezTo>
                      <a:pt x="1319191" y="1823239"/>
                      <a:pt x="1308749" y="1826220"/>
                      <a:pt x="1316605" y="1846128"/>
                    </a:cubicBezTo>
                    <a:cubicBezTo>
                      <a:pt x="1308749" y="1826220"/>
                      <a:pt x="1320166" y="1825133"/>
                      <a:pt x="1326763" y="1819340"/>
                    </a:cubicBezTo>
                    <a:close/>
                    <a:moveTo>
                      <a:pt x="1869263" y="1810068"/>
                    </a:moveTo>
                    <a:cubicBezTo>
                      <a:pt x="1863570" y="1809407"/>
                      <a:pt x="1857389" y="1810194"/>
                      <a:pt x="1850519" y="1813133"/>
                    </a:cubicBezTo>
                    <a:cubicBezTo>
                      <a:pt x="1878974" y="1803271"/>
                      <a:pt x="1894459" y="1824041"/>
                      <a:pt x="1912699" y="1836206"/>
                    </a:cubicBezTo>
                    <a:cubicBezTo>
                      <a:pt x="1897553" y="1844005"/>
                      <a:pt x="1903402" y="1855364"/>
                      <a:pt x="1910226" y="1868617"/>
                    </a:cubicBezTo>
                    <a:cubicBezTo>
                      <a:pt x="1904377" y="1857257"/>
                      <a:pt x="1898528" y="1845898"/>
                      <a:pt x="1912699" y="1836206"/>
                    </a:cubicBezTo>
                    <a:cubicBezTo>
                      <a:pt x="1899019" y="1827082"/>
                      <a:pt x="1886340" y="1812053"/>
                      <a:pt x="1869263" y="1810068"/>
                    </a:cubicBezTo>
                    <a:close/>
                    <a:moveTo>
                      <a:pt x="1827545" y="1803405"/>
                    </a:moveTo>
                    <a:cubicBezTo>
                      <a:pt x="1823716" y="1801783"/>
                      <a:pt x="1819428" y="1801596"/>
                      <a:pt x="1815183" y="1804979"/>
                    </a:cubicBezTo>
                    <a:lnTo>
                      <a:pt x="1812258" y="1823424"/>
                    </a:lnTo>
                    <a:lnTo>
                      <a:pt x="1794526" y="1829987"/>
                    </a:lnTo>
                    <a:cubicBezTo>
                      <a:pt x="1784028" y="1828207"/>
                      <a:pt x="1772556" y="1824533"/>
                      <a:pt x="1759303" y="1831357"/>
                    </a:cubicBezTo>
                    <a:cubicBezTo>
                      <a:pt x="1752217" y="1836203"/>
                      <a:pt x="1744644" y="1840102"/>
                      <a:pt x="1736677" y="1840911"/>
                    </a:cubicBezTo>
                    <a:lnTo>
                      <a:pt x="1734337" y="1840649"/>
                    </a:lnTo>
                    <a:lnTo>
                      <a:pt x="1711688" y="1831922"/>
                    </a:lnTo>
                    <a:cubicBezTo>
                      <a:pt x="1716019" y="1835680"/>
                      <a:pt x="1720274" y="1838130"/>
                      <a:pt x="1724443" y="1839539"/>
                    </a:cubicBezTo>
                    <a:lnTo>
                      <a:pt x="1734337" y="1840649"/>
                    </a:lnTo>
                    <a:lnTo>
                      <a:pt x="1735967" y="1841277"/>
                    </a:lnTo>
                    <a:cubicBezTo>
                      <a:pt x="1743697" y="1840590"/>
                      <a:pt x="1751271" y="1836691"/>
                      <a:pt x="1759303" y="1831357"/>
                    </a:cubicBezTo>
                    <a:cubicBezTo>
                      <a:pt x="1772556" y="1824533"/>
                      <a:pt x="1782135" y="1829181"/>
                      <a:pt x="1794526" y="1829987"/>
                    </a:cubicBezTo>
                    <a:cubicBezTo>
                      <a:pt x="1801667" y="1829902"/>
                      <a:pt x="1808079" y="1828397"/>
                      <a:pt x="1812081" y="1824540"/>
                    </a:cubicBezTo>
                    <a:lnTo>
                      <a:pt x="1812258" y="1823424"/>
                    </a:lnTo>
                    <a:lnTo>
                      <a:pt x="1813135" y="1823100"/>
                    </a:lnTo>
                    <a:cubicBezTo>
                      <a:pt x="1817015" y="1819006"/>
                      <a:pt x="1818135" y="1813040"/>
                      <a:pt x="1815183" y="1804979"/>
                    </a:cubicBezTo>
                    <a:cubicBezTo>
                      <a:pt x="1823674" y="1798212"/>
                      <a:pt x="1830441" y="1806704"/>
                      <a:pt x="1837152" y="1810434"/>
                    </a:cubicBezTo>
                    <a:cubicBezTo>
                      <a:pt x="1834744" y="1808082"/>
                      <a:pt x="1831374" y="1805026"/>
                      <a:pt x="1827545" y="1803405"/>
                    </a:cubicBezTo>
                    <a:close/>
                    <a:moveTo>
                      <a:pt x="1085599" y="1802198"/>
                    </a:moveTo>
                    <a:cubicBezTo>
                      <a:pt x="1086687" y="1813614"/>
                      <a:pt x="1073321" y="1810915"/>
                      <a:pt x="1065748" y="1814815"/>
                    </a:cubicBezTo>
                    <a:cubicBezTo>
                      <a:pt x="1047734" y="1821695"/>
                      <a:pt x="1043141" y="1836036"/>
                      <a:pt x="1046236" y="1856000"/>
                    </a:cubicBezTo>
                    <a:cubicBezTo>
                      <a:pt x="1046751" y="1859326"/>
                      <a:pt x="1048227" y="1863357"/>
                      <a:pt x="1050529" y="1866663"/>
                    </a:cubicBezTo>
                    <a:lnTo>
                      <a:pt x="1050632" y="1866735"/>
                    </a:lnTo>
                    <a:lnTo>
                      <a:pt x="1050895" y="1867373"/>
                    </a:lnTo>
                    <a:cubicBezTo>
                      <a:pt x="1053074" y="1870443"/>
                      <a:pt x="1055956" y="1872552"/>
                      <a:pt x="1059771" y="1872982"/>
                    </a:cubicBezTo>
                    <a:lnTo>
                      <a:pt x="1050632" y="1866735"/>
                    </a:lnTo>
                    <a:lnTo>
                      <a:pt x="1046236" y="1856000"/>
                    </a:lnTo>
                    <a:cubicBezTo>
                      <a:pt x="1044116" y="1837929"/>
                      <a:pt x="1047734" y="1821695"/>
                      <a:pt x="1065748" y="1814815"/>
                    </a:cubicBezTo>
                    <a:cubicBezTo>
                      <a:pt x="1073321" y="1810915"/>
                      <a:pt x="1087661" y="1815508"/>
                      <a:pt x="1085599" y="1802198"/>
                    </a:cubicBezTo>
                    <a:close/>
                    <a:moveTo>
                      <a:pt x="1256784" y="1781121"/>
                    </a:moveTo>
                    <a:cubicBezTo>
                      <a:pt x="1238883" y="1797524"/>
                      <a:pt x="1216163" y="1809222"/>
                      <a:pt x="1214609" y="1838765"/>
                    </a:cubicBezTo>
                    <a:cubicBezTo>
                      <a:pt x="1213747" y="1846395"/>
                      <a:pt x="1201413" y="1850351"/>
                      <a:pt x="1194814" y="1856144"/>
                    </a:cubicBezTo>
                    <a:cubicBezTo>
                      <a:pt x="1202387" y="1852244"/>
                      <a:pt x="1212828" y="1849263"/>
                      <a:pt x="1214609" y="1838765"/>
                    </a:cubicBezTo>
                    <a:cubicBezTo>
                      <a:pt x="1217138" y="1811116"/>
                      <a:pt x="1241751" y="1798442"/>
                      <a:pt x="1256784" y="1781121"/>
                    </a:cubicBezTo>
                    <a:close/>
                    <a:moveTo>
                      <a:pt x="1131581" y="1780730"/>
                    </a:moveTo>
                    <a:cubicBezTo>
                      <a:pt x="1126706" y="1779983"/>
                      <a:pt x="1121529" y="1780104"/>
                      <a:pt x="1115836" y="1781839"/>
                    </a:cubicBezTo>
                    <a:lnTo>
                      <a:pt x="1143457" y="1784216"/>
                    </a:lnTo>
                    <a:lnTo>
                      <a:pt x="1145514" y="1784820"/>
                    </a:lnTo>
                    <a:cubicBezTo>
                      <a:pt x="1154484" y="1788286"/>
                      <a:pt x="1163102" y="1792232"/>
                      <a:pt x="1173085" y="1790684"/>
                    </a:cubicBezTo>
                    <a:cubicBezTo>
                      <a:pt x="1164050" y="1791744"/>
                      <a:pt x="1155431" y="1787798"/>
                      <a:pt x="1146225" y="1784454"/>
                    </a:cubicBezTo>
                    <a:lnTo>
                      <a:pt x="1143457" y="1784216"/>
                    </a:lnTo>
                    <a:close/>
                    <a:moveTo>
                      <a:pt x="1307210" y="1776714"/>
                    </a:moveTo>
                    <a:cubicBezTo>
                      <a:pt x="1321494" y="1776544"/>
                      <a:pt x="1329180" y="1782168"/>
                      <a:pt x="1335029" y="1793527"/>
                    </a:cubicBezTo>
                    <a:cubicBezTo>
                      <a:pt x="1330098" y="1779299"/>
                      <a:pt x="1321494" y="1776544"/>
                      <a:pt x="1307210" y="1776714"/>
                    </a:cubicBezTo>
                    <a:close/>
                    <a:moveTo>
                      <a:pt x="1980462" y="1767782"/>
                    </a:moveTo>
                    <a:cubicBezTo>
                      <a:pt x="1983499" y="1782984"/>
                      <a:pt x="1977876" y="1790670"/>
                      <a:pt x="1963592" y="1790839"/>
                    </a:cubicBezTo>
                    <a:cubicBezTo>
                      <a:pt x="1957167" y="1791153"/>
                      <a:pt x="1952670" y="1793469"/>
                      <a:pt x="1949183" y="1796874"/>
                    </a:cubicBezTo>
                    <a:lnTo>
                      <a:pt x="1949160" y="1796908"/>
                    </a:lnTo>
                    <a:lnTo>
                      <a:pt x="1948917" y="1797011"/>
                    </a:lnTo>
                    <a:lnTo>
                      <a:pt x="1945643" y="1802204"/>
                    </a:lnTo>
                    <a:lnTo>
                      <a:pt x="1940836" y="1809443"/>
                    </a:lnTo>
                    <a:lnTo>
                      <a:pt x="1938451" y="1813612"/>
                    </a:lnTo>
                    <a:lnTo>
                      <a:pt x="1936379" y="1816897"/>
                    </a:lnTo>
                    <a:cubicBezTo>
                      <a:pt x="1932539" y="1823857"/>
                      <a:pt x="1928103" y="1830071"/>
                      <a:pt x="1920272" y="1832307"/>
                    </a:cubicBezTo>
                    <a:cubicBezTo>
                      <a:pt x="1925966" y="1830573"/>
                      <a:pt x="1929914" y="1827192"/>
                      <a:pt x="1933035" y="1823078"/>
                    </a:cubicBezTo>
                    <a:lnTo>
                      <a:pt x="1938451" y="1813612"/>
                    </a:lnTo>
                    <a:lnTo>
                      <a:pt x="1945643" y="1802204"/>
                    </a:lnTo>
                    <a:lnTo>
                      <a:pt x="1949160" y="1796908"/>
                    </a:lnTo>
                    <a:lnTo>
                      <a:pt x="1963592" y="1790839"/>
                    </a:lnTo>
                    <a:cubicBezTo>
                      <a:pt x="1979769" y="1789695"/>
                      <a:pt x="1984474" y="1784878"/>
                      <a:pt x="1980462" y="1767782"/>
                    </a:cubicBezTo>
                    <a:close/>
                    <a:moveTo>
                      <a:pt x="1785984" y="1762229"/>
                    </a:moveTo>
                    <a:lnTo>
                      <a:pt x="1779790" y="1792065"/>
                    </a:lnTo>
                    <a:cubicBezTo>
                      <a:pt x="1785385" y="1781999"/>
                      <a:pt x="1787653" y="1772447"/>
                      <a:pt x="1786350" y="1762939"/>
                    </a:cubicBezTo>
                    <a:close/>
                    <a:moveTo>
                      <a:pt x="2120267" y="1750886"/>
                    </a:moveTo>
                    <a:cubicBezTo>
                      <a:pt x="2097378" y="1748300"/>
                      <a:pt x="2077527" y="1760916"/>
                      <a:pt x="2055613" y="1760223"/>
                    </a:cubicBezTo>
                    <a:cubicBezTo>
                      <a:pt x="2047984" y="1759361"/>
                      <a:pt x="2041816" y="1761339"/>
                      <a:pt x="2037219" y="1765204"/>
                    </a:cubicBezTo>
                    <a:lnTo>
                      <a:pt x="2037111" y="1765401"/>
                    </a:lnTo>
                    <a:lnTo>
                      <a:pt x="2036510" y="1765569"/>
                    </a:lnTo>
                    <a:cubicBezTo>
                      <a:pt x="2032149" y="1769311"/>
                      <a:pt x="2029595" y="1774818"/>
                      <a:pt x="2028246" y="1781501"/>
                    </a:cubicBezTo>
                    <a:lnTo>
                      <a:pt x="2037111" y="1765401"/>
                    </a:lnTo>
                    <a:lnTo>
                      <a:pt x="2055613" y="1760223"/>
                    </a:lnTo>
                    <a:cubicBezTo>
                      <a:pt x="2078502" y="1762810"/>
                      <a:pt x="2097378" y="1748300"/>
                      <a:pt x="2120267" y="1750886"/>
                    </a:cubicBezTo>
                    <a:close/>
                    <a:moveTo>
                      <a:pt x="928771" y="1748817"/>
                    </a:moveTo>
                    <a:cubicBezTo>
                      <a:pt x="927964" y="1761207"/>
                      <a:pt x="932783" y="1765912"/>
                      <a:pt x="938519" y="1767749"/>
                    </a:cubicBezTo>
                    <a:cubicBezTo>
                      <a:pt x="931808" y="1764019"/>
                      <a:pt x="928883" y="1758339"/>
                      <a:pt x="928771" y="1748817"/>
                    </a:cubicBezTo>
                    <a:close/>
                    <a:moveTo>
                      <a:pt x="1730637" y="1743123"/>
                    </a:moveTo>
                    <a:cubicBezTo>
                      <a:pt x="1734480" y="1745934"/>
                      <a:pt x="1733674" y="1758325"/>
                      <a:pt x="1734705" y="1764980"/>
                    </a:cubicBezTo>
                    <a:cubicBezTo>
                      <a:pt x="1719559" y="1772779"/>
                      <a:pt x="1703495" y="1783446"/>
                      <a:pt x="1687148" y="1770305"/>
                    </a:cubicBezTo>
                    <a:cubicBezTo>
                      <a:pt x="1704469" y="1785339"/>
                      <a:pt x="1719559" y="1772779"/>
                      <a:pt x="1734705" y="1764980"/>
                    </a:cubicBezTo>
                    <a:cubicBezTo>
                      <a:pt x="1736655" y="1768766"/>
                      <a:pt x="1739579" y="1774446"/>
                      <a:pt x="1742504" y="1780126"/>
                    </a:cubicBezTo>
                    <a:cubicBezTo>
                      <a:pt x="1734070" y="1791654"/>
                      <a:pt x="1718005" y="1802321"/>
                      <a:pt x="1731653" y="1828827"/>
                    </a:cubicBezTo>
                    <a:cubicBezTo>
                      <a:pt x="1718005" y="1802321"/>
                      <a:pt x="1735044" y="1793548"/>
                      <a:pt x="1742504" y="1780126"/>
                    </a:cubicBezTo>
                    <a:cubicBezTo>
                      <a:pt x="1739579" y="1774446"/>
                      <a:pt x="1736655" y="1768766"/>
                      <a:pt x="1736598" y="1764005"/>
                    </a:cubicBezTo>
                    <a:cubicBezTo>
                      <a:pt x="1733674" y="1758325"/>
                      <a:pt x="1736373" y="1744959"/>
                      <a:pt x="1730637" y="1743123"/>
                    </a:cubicBezTo>
                    <a:close/>
                    <a:moveTo>
                      <a:pt x="808365" y="1715005"/>
                    </a:moveTo>
                    <a:lnTo>
                      <a:pt x="810641" y="1723341"/>
                    </a:lnTo>
                    <a:lnTo>
                      <a:pt x="806642" y="1730264"/>
                    </a:lnTo>
                    <a:cubicBezTo>
                      <a:pt x="809482" y="1728801"/>
                      <a:pt x="810644" y="1726406"/>
                      <a:pt x="810729" y="1723667"/>
                    </a:cubicBezTo>
                    <a:lnTo>
                      <a:pt x="810641" y="1723341"/>
                    </a:lnTo>
                    <a:lnTo>
                      <a:pt x="811075" y="1722591"/>
                    </a:lnTo>
                    <a:cubicBezTo>
                      <a:pt x="811520" y="1719966"/>
                      <a:pt x="810774" y="1717356"/>
                      <a:pt x="808365" y="1715005"/>
                    </a:cubicBezTo>
                    <a:close/>
                    <a:moveTo>
                      <a:pt x="2189117" y="1693878"/>
                    </a:moveTo>
                    <a:cubicBezTo>
                      <a:pt x="2185912" y="1694630"/>
                      <a:pt x="2182061" y="1697398"/>
                      <a:pt x="2179712" y="1701204"/>
                    </a:cubicBezTo>
                    <a:lnTo>
                      <a:pt x="2179615" y="1704562"/>
                    </a:lnTo>
                    <a:lnTo>
                      <a:pt x="2178309" y="1706030"/>
                    </a:lnTo>
                    <a:lnTo>
                      <a:pt x="2179339" y="1714091"/>
                    </a:lnTo>
                    <a:lnTo>
                      <a:pt x="2179320" y="1714753"/>
                    </a:lnTo>
                    <a:lnTo>
                      <a:pt x="2179436" y="1714853"/>
                    </a:lnTo>
                    <a:lnTo>
                      <a:pt x="2179457" y="1715019"/>
                    </a:lnTo>
                    <a:cubicBezTo>
                      <a:pt x="2181250" y="1718138"/>
                      <a:pt x="2184681" y="1721311"/>
                      <a:pt x="2190431" y="1724339"/>
                    </a:cubicBezTo>
                    <a:lnTo>
                      <a:pt x="2179436" y="1714853"/>
                    </a:lnTo>
                    <a:lnTo>
                      <a:pt x="2179339" y="1714091"/>
                    </a:lnTo>
                    <a:lnTo>
                      <a:pt x="2179615" y="1704562"/>
                    </a:lnTo>
                    <a:close/>
                    <a:moveTo>
                      <a:pt x="905204" y="1689094"/>
                    </a:moveTo>
                    <a:lnTo>
                      <a:pt x="915264" y="1693097"/>
                    </a:lnTo>
                    <a:lnTo>
                      <a:pt x="917708" y="1699422"/>
                    </a:lnTo>
                    <a:cubicBezTo>
                      <a:pt x="919114" y="1697500"/>
                      <a:pt x="917895" y="1695134"/>
                      <a:pt x="915372" y="1693140"/>
                    </a:cubicBezTo>
                    <a:lnTo>
                      <a:pt x="915264" y="1693097"/>
                    </a:lnTo>
                    <a:lnTo>
                      <a:pt x="915006" y="1692430"/>
                    </a:lnTo>
                    <a:cubicBezTo>
                      <a:pt x="912604" y="1690672"/>
                      <a:pt x="909019" y="1689525"/>
                      <a:pt x="905204" y="1689094"/>
                    </a:cubicBezTo>
                    <a:close/>
                    <a:moveTo>
                      <a:pt x="828852" y="1675712"/>
                    </a:moveTo>
                    <a:cubicBezTo>
                      <a:pt x="836709" y="1695620"/>
                      <a:pt x="841583" y="1705086"/>
                      <a:pt x="850187" y="1707842"/>
                    </a:cubicBezTo>
                    <a:cubicBezTo>
                      <a:pt x="844450" y="1706005"/>
                      <a:pt x="838601" y="1694646"/>
                      <a:pt x="828852" y="1675712"/>
                    </a:cubicBezTo>
                    <a:close/>
                    <a:moveTo>
                      <a:pt x="2239318" y="1670424"/>
                    </a:moveTo>
                    <a:cubicBezTo>
                      <a:pt x="2225090" y="1675355"/>
                      <a:pt x="2214761" y="1687859"/>
                      <a:pt x="2202427" y="1691815"/>
                    </a:cubicBezTo>
                    <a:cubicBezTo>
                      <a:pt x="2216655" y="1686884"/>
                      <a:pt x="2226983" y="1674381"/>
                      <a:pt x="2239318" y="1670424"/>
                    </a:cubicBezTo>
                    <a:close/>
                    <a:moveTo>
                      <a:pt x="1524019" y="1667473"/>
                    </a:moveTo>
                    <a:cubicBezTo>
                      <a:pt x="1513634" y="1675216"/>
                      <a:pt x="1500324" y="1677278"/>
                      <a:pt x="1487933" y="1676472"/>
                    </a:cubicBezTo>
                    <a:cubicBezTo>
                      <a:pt x="1500324" y="1677278"/>
                      <a:pt x="1511740" y="1676190"/>
                      <a:pt x="1524019" y="1667473"/>
                    </a:cubicBezTo>
                    <a:close/>
                    <a:moveTo>
                      <a:pt x="1344866" y="1659119"/>
                    </a:moveTo>
                    <a:cubicBezTo>
                      <a:pt x="1332587" y="1667838"/>
                      <a:pt x="1324096" y="1674605"/>
                      <a:pt x="1323346" y="1691758"/>
                    </a:cubicBezTo>
                    <a:cubicBezTo>
                      <a:pt x="1322484" y="1699387"/>
                      <a:pt x="1327359" y="1708853"/>
                      <a:pt x="1315024" y="1712809"/>
                    </a:cubicBezTo>
                    <a:cubicBezTo>
                      <a:pt x="1327359" y="1708853"/>
                      <a:pt x="1324378" y="1698412"/>
                      <a:pt x="1323346" y="1691758"/>
                    </a:cubicBezTo>
                    <a:cubicBezTo>
                      <a:pt x="1323177" y="1677473"/>
                      <a:pt x="1332587" y="1667838"/>
                      <a:pt x="1344866" y="1659119"/>
                    </a:cubicBezTo>
                    <a:close/>
                    <a:moveTo>
                      <a:pt x="2010601" y="1658849"/>
                    </a:moveTo>
                    <a:cubicBezTo>
                      <a:pt x="1999241" y="1664698"/>
                      <a:pt x="1969754" y="1667904"/>
                      <a:pt x="1962986" y="1659413"/>
                    </a:cubicBezTo>
                    <a:cubicBezTo>
                      <a:pt x="1970729" y="1669798"/>
                      <a:pt x="1998322" y="1667566"/>
                      <a:pt x="2010601" y="1658849"/>
                    </a:cubicBezTo>
                    <a:close/>
                    <a:moveTo>
                      <a:pt x="1935337" y="1656884"/>
                    </a:moveTo>
                    <a:cubicBezTo>
                      <a:pt x="1924033" y="1667494"/>
                      <a:pt x="1910555" y="1655273"/>
                      <a:pt x="1896327" y="1660203"/>
                    </a:cubicBezTo>
                    <a:cubicBezTo>
                      <a:pt x="1908662" y="1656247"/>
                      <a:pt x="1924033" y="1667494"/>
                      <a:pt x="1935337" y="1656884"/>
                    </a:cubicBezTo>
                    <a:close/>
                    <a:moveTo>
                      <a:pt x="1409575" y="1654543"/>
                    </a:moveTo>
                    <a:cubicBezTo>
                      <a:pt x="1407795" y="1665041"/>
                      <a:pt x="1406933" y="1672671"/>
                      <a:pt x="1405039" y="1673646"/>
                    </a:cubicBezTo>
                    <a:cubicBezTo>
                      <a:pt x="1406933" y="1672671"/>
                      <a:pt x="1408770" y="1666934"/>
                      <a:pt x="1409575" y="1654543"/>
                    </a:cubicBezTo>
                    <a:close/>
                    <a:moveTo>
                      <a:pt x="892118" y="1649723"/>
                    </a:moveTo>
                    <a:cubicBezTo>
                      <a:pt x="885220" y="1650281"/>
                      <a:pt x="878593" y="1653693"/>
                      <a:pt x="872454" y="1658052"/>
                    </a:cubicBezTo>
                    <a:lnTo>
                      <a:pt x="875555" y="1670981"/>
                    </a:lnTo>
                    <a:lnTo>
                      <a:pt x="870844" y="1682834"/>
                    </a:lnTo>
                    <a:cubicBezTo>
                      <a:pt x="865164" y="1685759"/>
                      <a:pt x="860402" y="1685814"/>
                      <a:pt x="855641" y="1685872"/>
                    </a:cubicBezTo>
                    <a:cubicBezTo>
                      <a:pt x="860402" y="1685814"/>
                      <a:pt x="866138" y="1687652"/>
                      <a:pt x="870844" y="1682834"/>
                    </a:cubicBezTo>
                    <a:cubicBezTo>
                      <a:pt x="875090" y="1679450"/>
                      <a:pt x="875994" y="1675391"/>
                      <a:pt x="875585" y="1671111"/>
                    </a:cubicBezTo>
                    <a:lnTo>
                      <a:pt x="875555" y="1670981"/>
                    </a:lnTo>
                    <a:lnTo>
                      <a:pt x="875930" y="1670035"/>
                    </a:lnTo>
                    <a:cubicBezTo>
                      <a:pt x="875881" y="1665869"/>
                      <a:pt x="874404" y="1661838"/>
                      <a:pt x="872454" y="1658052"/>
                    </a:cubicBezTo>
                    <a:cubicBezTo>
                      <a:pt x="885707" y="1651228"/>
                      <a:pt x="899935" y="1646298"/>
                      <a:pt x="913414" y="1658518"/>
                    </a:cubicBezTo>
                    <a:cubicBezTo>
                      <a:pt x="906187" y="1651461"/>
                      <a:pt x="899017" y="1649165"/>
                      <a:pt x="892118" y="1649723"/>
                    </a:cubicBezTo>
                    <a:close/>
                    <a:moveTo>
                      <a:pt x="625346" y="1641576"/>
                    </a:moveTo>
                    <a:cubicBezTo>
                      <a:pt x="621552" y="1642930"/>
                      <a:pt x="618009" y="1645353"/>
                      <a:pt x="615169" y="1646815"/>
                    </a:cubicBezTo>
                    <a:cubicBezTo>
                      <a:pt x="623718" y="1644809"/>
                      <a:pt x="632209" y="1638042"/>
                      <a:pt x="637026" y="1642746"/>
                    </a:cubicBezTo>
                    <a:cubicBezTo>
                      <a:pt x="646663" y="1652156"/>
                      <a:pt x="655267" y="1654911"/>
                      <a:pt x="660946" y="1651987"/>
                    </a:cubicBezTo>
                    <a:cubicBezTo>
                      <a:pt x="655267" y="1654911"/>
                      <a:pt x="648556" y="1651182"/>
                      <a:pt x="637026" y="1642746"/>
                    </a:cubicBezTo>
                    <a:cubicBezTo>
                      <a:pt x="633184" y="1639935"/>
                      <a:pt x="629139" y="1640221"/>
                      <a:pt x="625346" y="1641576"/>
                    </a:cubicBezTo>
                    <a:close/>
                    <a:moveTo>
                      <a:pt x="741778" y="1641505"/>
                    </a:moveTo>
                    <a:lnTo>
                      <a:pt x="735334" y="1651369"/>
                    </a:lnTo>
                    <a:lnTo>
                      <a:pt x="721926" y="1654122"/>
                    </a:lnTo>
                    <a:cubicBezTo>
                      <a:pt x="713379" y="1656128"/>
                      <a:pt x="704830" y="1658134"/>
                      <a:pt x="703050" y="1668631"/>
                    </a:cubicBezTo>
                    <a:cubicBezTo>
                      <a:pt x="702937" y="1659109"/>
                      <a:pt x="714353" y="1658021"/>
                      <a:pt x="721926" y="1654122"/>
                    </a:cubicBezTo>
                    <a:cubicBezTo>
                      <a:pt x="725253" y="1653606"/>
                      <a:pt x="730258" y="1654023"/>
                      <a:pt x="734410" y="1652783"/>
                    </a:cubicBezTo>
                    <a:lnTo>
                      <a:pt x="735334" y="1651369"/>
                    </a:lnTo>
                    <a:lnTo>
                      <a:pt x="735466" y="1651342"/>
                    </a:lnTo>
                    <a:cubicBezTo>
                      <a:pt x="739496" y="1649866"/>
                      <a:pt x="742322" y="1647213"/>
                      <a:pt x="741778" y="1641505"/>
                    </a:cubicBezTo>
                    <a:close/>
                    <a:moveTo>
                      <a:pt x="973999" y="1627323"/>
                    </a:moveTo>
                    <a:cubicBezTo>
                      <a:pt x="969407" y="1641664"/>
                      <a:pt x="951336" y="1643783"/>
                      <a:pt x="942901" y="1655312"/>
                    </a:cubicBezTo>
                    <a:cubicBezTo>
                      <a:pt x="949443" y="1644758"/>
                      <a:pt x="968488" y="1644532"/>
                      <a:pt x="973999" y="1627323"/>
                    </a:cubicBezTo>
                    <a:close/>
                    <a:moveTo>
                      <a:pt x="806149" y="1608360"/>
                    </a:moveTo>
                    <a:cubicBezTo>
                      <a:pt x="816873" y="1629187"/>
                      <a:pt x="829489" y="1649038"/>
                      <a:pt x="851459" y="1654492"/>
                    </a:cubicBezTo>
                    <a:cubicBezTo>
                      <a:pt x="828514" y="1647144"/>
                      <a:pt x="816873" y="1629187"/>
                      <a:pt x="806149" y="1608360"/>
                    </a:cubicBezTo>
                    <a:close/>
                    <a:moveTo>
                      <a:pt x="1064240" y="1607206"/>
                    </a:moveTo>
                    <a:cubicBezTo>
                      <a:pt x="1065384" y="1623384"/>
                      <a:pt x="1071233" y="1634744"/>
                      <a:pt x="1092285" y="1643066"/>
                    </a:cubicBezTo>
                    <a:cubicBezTo>
                      <a:pt x="1100889" y="1645820"/>
                      <a:pt x="1102952" y="1659130"/>
                      <a:pt x="1109720" y="1667621"/>
                    </a:cubicBezTo>
                    <a:cubicBezTo>
                      <a:pt x="1102952" y="1659130"/>
                      <a:pt x="1099915" y="1643927"/>
                      <a:pt x="1092285" y="1643066"/>
                    </a:cubicBezTo>
                    <a:cubicBezTo>
                      <a:pt x="1073127" y="1633768"/>
                      <a:pt x="1064409" y="1621490"/>
                      <a:pt x="1064240" y="1607206"/>
                    </a:cubicBezTo>
                    <a:close/>
                    <a:moveTo>
                      <a:pt x="1551853" y="1605236"/>
                    </a:moveTo>
                    <a:cubicBezTo>
                      <a:pt x="1536707" y="1613035"/>
                      <a:pt x="1542556" y="1624395"/>
                      <a:pt x="1548405" y="1635755"/>
                    </a:cubicBezTo>
                    <a:cubicBezTo>
                      <a:pt x="1543531" y="1626288"/>
                      <a:pt x="1536707" y="1613035"/>
                      <a:pt x="1551853" y="1605236"/>
                    </a:cubicBezTo>
                    <a:close/>
                    <a:moveTo>
                      <a:pt x="2314654" y="1598100"/>
                    </a:moveTo>
                    <a:cubicBezTo>
                      <a:pt x="2312573" y="1603363"/>
                      <a:pt x="2312623" y="1607529"/>
                      <a:pt x="2313870" y="1611116"/>
                    </a:cubicBezTo>
                    <a:lnTo>
                      <a:pt x="2314287" y="1611735"/>
                    </a:lnTo>
                    <a:lnTo>
                      <a:pt x="2314281" y="1611915"/>
                    </a:lnTo>
                    <a:cubicBezTo>
                      <a:pt x="2315575" y="1615590"/>
                      <a:pt x="2317991" y="1618538"/>
                      <a:pt x="2320644" y="1621363"/>
                    </a:cubicBezTo>
                    <a:lnTo>
                      <a:pt x="2328350" y="1629996"/>
                    </a:lnTo>
                    <a:lnTo>
                      <a:pt x="2332313" y="1641703"/>
                    </a:lnTo>
                    <a:cubicBezTo>
                      <a:pt x="2332257" y="1636941"/>
                      <a:pt x="2330665" y="1633269"/>
                      <a:pt x="2328425" y="1630081"/>
                    </a:cubicBezTo>
                    <a:lnTo>
                      <a:pt x="2328350" y="1629996"/>
                    </a:lnTo>
                    <a:lnTo>
                      <a:pt x="2328288" y="1629815"/>
                    </a:lnTo>
                    <a:cubicBezTo>
                      <a:pt x="2325972" y="1626479"/>
                      <a:pt x="2322991" y="1623598"/>
                      <a:pt x="2320278" y="1620654"/>
                    </a:cubicBezTo>
                    <a:lnTo>
                      <a:pt x="2314287" y="1611735"/>
                    </a:lnTo>
                    <a:close/>
                    <a:moveTo>
                      <a:pt x="1160217" y="1588925"/>
                    </a:moveTo>
                    <a:cubicBezTo>
                      <a:pt x="1173921" y="1620193"/>
                      <a:pt x="1171166" y="1628796"/>
                      <a:pt x="1145691" y="1649099"/>
                    </a:cubicBezTo>
                    <a:cubicBezTo>
                      <a:pt x="1174034" y="1629715"/>
                      <a:pt x="1174896" y="1622086"/>
                      <a:pt x="1160217" y="1588925"/>
                    </a:cubicBezTo>
                    <a:close/>
                    <a:moveTo>
                      <a:pt x="962993" y="1582691"/>
                    </a:moveTo>
                    <a:cubicBezTo>
                      <a:pt x="980259" y="1592963"/>
                      <a:pt x="1001197" y="1591762"/>
                      <a:pt x="1019437" y="1603927"/>
                    </a:cubicBezTo>
                    <a:cubicBezTo>
                      <a:pt x="1027124" y="1609550"/>
                      <a:pt x="1035615" y="1602783"/>
                      <a:pt x="1044106" y="1596016"/>
                    </a:cubicBezTo>
                    <a:cubicBezTo>
                      <a:pt x="1051680" y="1592116"/>
                      <a:pt x="1052485" y="1579725"/>
                      <a:pt x="1067801" y="1586210"/>
                    </a:cubicBezTo>
                    <a:cubicBezTo>
                      <a:pt x="1052485" y="1579725"/>
                      <a:pt x="1050705" y="1590223"/>
                      <a:pt x="1044106" y="1596016"/>
                    </a:cubicBezTo>
                    <a:cubicBezTo>
                      <a:pt x="1036534" y="1599915"/>
                      <a:pt x="1026149" y="1607657"/>
                      <a:pt x="1019437" y="1603927"/>
                    </a:cubicBezTo>
                    <a:cubicBezTo>
                      <a:pt x="1001197" y="1591762"/>
                      <a:pt x="982152" y="1591988"/>
                      <a:pt x="962993" y="1582691"/>
                    </a:cubicBezTo>
                    <a:close/>
                    <a:moveTo>
                      <a:pt x="570382" y="1564486"/>
                    </a:moveTo>
                    <a:cubicBezTo>
                      <a:pt x="600957" y="1572696"/>
                      <a:pt x="623153" y="1597195"/>
                      <a:pt x="654364" y="1578729"/>
                    </a:cubicBezTo>
                    <a:cubicBezTo>
                      <a:pt x="622178" y="1595301"/>
                      <a:pt x="600957" y="1572696"/>
                      <a:pt x="570382" y="1564486"/>
                    </a:cubicBezTo>
                    <a:close/>
                    <a:moveTo>
                      <a:pt x="1201757" y="1557955"/>
                    </a:moveTo>
                    <a:cubicBezTo>
                      <a:pt x="1205600" y="1560767"/>
                      <a:pt x="1207606" y="1569315"/>
                      <a:pt x="1212423" y="1574020"/>
                    </a:cubicBezTo>
                    <a:cubicBezTo>
                      <a:pt x="1206743" y="1576944"/>
                      <a:pt x="1201064" y="1579869"/>
                      <a:pt x="1194409" y="1580900"/>
                    </a:cubicBezTo>
                    <a:cubicBezTo>
                      <a:pt x="1198223" y="1581331"/>
                      <a:pt x="1201307" y="1580342"/>
                      <a:pt x="1204147" y="1578879"/>
                    </a:cubicBezTo>
                    <a:cubicBezTo>
                      <a:pt x="1206987" y="1577417"/>
                      <a:pt x="1209583" y="1575482"/>
                      <a:pt x="1212423" y="1574020"/>
                    </a:cubicBezTo>
                    <a:cubicBezTo>
                      <a:pt x="1209499" y="1568340"/>
                      <a:pt x="1207493" y="1559792"/>
                      <a:pt x="1201757" y="1557955"/>
                    </a:cubicBezTo>
                    <a:close/>
                    <a:moveTo>
                      <a:pt x="2246454" y="1549383"/>
                    </a:moveTo>
                    <a:cubicBezTo>
                      <a:pt x="2244158" y="1556553"/>
                      <a:pt x="2242378" y="1562110"/>
                      <a:pt x="2241302" y="1566707"/>
                    </a:cubicBezTo>
                    <a:lnTo>
                      <a:pt x="2241267" y="1567142"/>
                    </a:lnTo>
                    <a:lnTo>
                      <a:pt x="2239810" y="1572130"/>
                    </a:lnTo>
                    <a:lnTo>
                      <a:pt x="2240645" y="1574829"/>
                    </a:lnTo>
                    <a:lnTo>
                      <a:pt x="2240367" y="1578265"/>
                    </a:lnTo>
                    <a:lnTo>
                      <a:pt x="2244597" y="1587596"/>
                    </a:lnTo>
                    <a:lnTo>
                      <a:pt x="2244632" y="1587710"/>
                    </a:lnTo>
                    <a:lnTo>
                      <a:pt x="2244664" y="1587745"/>
                    </a:lnTo>
                    <a:lnTo>
                      <a:pt x="2244769" y="1587976"/>
                    </a:lnTo>
                    <a:cubicBezTo>
                      <a:pt x="2247250" y="1591339"/>
                      <a:pt x="2250806" y="1595047"/>
                      <a:pt x="2255623" y="1599752"/>
                    </a:cubicBezTo>
                    <a:lnTo>
                      <a:pt x="2244664" y="1587745"/>
                    </a:lnTo>
                    <a:lnTo>
                      <a:pt x="2244597" y="1587596"/>
                    </a:lnTo>
                    <a:lnTo>
                      <a:pt x="2240645" y="1574829"/>
                    </a:lnTo>
                    <a:lnTo>
                      <a:pt x="2241267" y="1567142"/>
                    </a:lnTo>
                    <a:close/>
                    <a:moveTo>
                      <a:pt x="2386316" y="1537249"/>
                    </a:moveTo>
                    <a:cubicBezTo>
                      <a:pt x="2391190" y="1546715"/>
                      <a:pt x="2405531" y="1551307"/>
                      <a:pt x="2397152" y="1567597"/>
                    </a:cubicBezTo>
                    <a:cubicBezTo>
                      <a:pt x="2405531" y="1551307"/>
                      <a:pt x="2393083" y="1545740"/>
                      <a:pt x="2386316" y="1537249"/>
                    </a:cubicBezTo>
                    <a:close/>
                    <a:moveTo>
                      <a:pt x="755626" y="1524194"/>
                    </a:moveTo>
                    <a:cubicBezTo>
                      <a:pt x="730038" y="1534974"/>
                      <a:pt x="756883" y="1549895"/>
                      <a:pt x="753265" y="1566128"/>
                    </a:cubicBezTo>
                    <a:cubicBezTo>
                      <a:pt x="737491" y="1561077"/>
                      <a:pt x="724181" y="1563139"/>
                      <a:pt x="711502" y="1568171"/>
                    </a:cubicBezTo>
                    <a:lnTo>
                      <a:pt x="710813" y="1568531"/>
                    </a:lnTo>
                    <a:lnTo>
                      <a:pt x="710793" y="1568536"/>
                    </a:lnTo>
                    <a:cubicBezTo>
                      <a:pt x="697877" y="1573689"/>
                      <a:pt x="685829" y="1581689"/>
                      <a:pt x="673522" y="1588026"/>
                    </a:cubicBezTo>
                    <a:lnTo>
                      <a:pt x="710813" y="1568531"/>
                    </a:lnTo>
                    <a:lnTo>
                      <a:pt x="730956" y="1563505"/>
                    </a:lnTo>
                    <a:cubicBezTo>
                      <a:pt x="737989" y="1562916"/>
                      <a:pt x="745378" y="1563602"/>
                      <a:pt x="753265" y="1566128"/>
                    </a:cubicBezTo>
                    <a:cubicBezTo>
                      <a:pt x="758776" y="1548920"/>
                      <a:pt x="730038" y="1534974"/>
                      <a:pt x="755626" y="1524194"/>
                    </a:cubicBezTo>
                    <a:close/>
                    <a:moveTo>
                      <a:pt x="1959457" y="1522307"/>
                    </a:moveTo>
                    <a:cubicBezTo>
                      <a:pt x="1969149" y="1536478"/>
                      <a:pt x="1981540" y="1537284"/>
                      <a:pt x="2012001" y="1535971"/>
                    </a:cubicBezTo>
                    <a:cubicBezTo>
                      <a:pt x="1983433" y="1536310"/>
                      <a:pt x="1968174" y="1534585"/>
                      <a:pt x="1959457" y="1522307"/>
                    </a:cubicBezTo>
                    <a:close/>
                    <a:moveTo>
                      <a:pt x="2095475" y="1507361"/>
                    </a:moveTo>
                    <a:cubicBezTo>
                      <a:pt x="2099375" y="1514935"/>
                      <a:pt x="2098512" y="1522564"/>
                      <a:pt x="2092889" y="1530250"/>
                    </a:cubicBezTo>
                    <a:cubicBezTo>
                      <a:pt x="2100405" y="1521589"/>
                      <a:pt x="2098400" y="1513041"/>
                      <a:pt x="2095475" y="1507361"/>
                    </a:cubicBezTo>
                    <a:close/>
                    <a:moveTo>
                      <a:pt x="1171536" y="1499263"/>
                    </a:moveTo>
                    <a:cubicBezTo>
                      <a:pt x="1162988" y="1501270"/>
                      <a:pt x="1152491" y="1499489"/>
                      <a:pt x="1145030" y="1512911"/>
                    </a:cubicBezTo>
                    <a:cubicBezTo>
                      <a:pt x="1152491" y="1499489"/>
                      <a:pt x="1163963" y="1503163"/>
                      <a:pt x="1171536" y="1499263"/>
                    </a:cubicBezTo>
                    <a:close/>
                    <a:moveTo>
                      <a:pt x="1801115" y="1492010"/>
                    </a:moveTo>
                    <a:cubicBezTo>
                      <a:pt x="1792871" y="1489518"/>
                      <a:pt x="1787965" y="1497434"/>
                      <a:pt x="1783059" y="1505349"/>
                    </a:cubicBezTo>
                    <a:cubicBezTo>
                      <a:pt x="1790576" y="1496689"/>
                      <a:pt x="1796142" y="1484241"/>
                      <a:pt x="1810596" y="1498356"/>
                    </a:cubicBezTo>
                    <a:cubicBezTo>
                      <a:pt x="1806983" y="1494828"/>
                      <a:pt x="1803864" y="1492841"/>
                      <a:pt x="1801115" y="1492010"/>
                    </a:cubicBezTo>
                    <a:close/>
                    <a:moveTo>
                      <a:pt x="1932274" y="1478818"/>
                    </a:moveTo>
                    <a:cubicBezTo>
                      <a:pt x="1931694" y="1510255"/>
                      <a:pt x="1919472" y="1523733"/>
                      <a:pt x="1889872" y="1517418"/>
                    </a:cubicBezTo>
                    <a:cubicBezTo>
                      <a:pt x="1878400" y="1513743"/>
                      <a:pt x="1873751" y="1523323"/>
                      <a:pt x="1871971" y="1533820"/>
                    </a:cubicBezTo>
                    <a:cubicBezTo>
                      <a:pt x="1873751" y="1523323"/>
                      <a:pt x="1879375" y="1515637"/>
                      <a:pt x="1889872" y="1517418"/>
                    </a:cubicBezTo>
                    <a:cubicBezTo>
                      <a:pt x="1904672" y="1520576"/>
                      <a:pt x="1915844" y="1519015"/>
                      <a:pt x="1923031" y="1512619"/>
                    </a:cubicBezTo>
                    <a:cubicBezTo>
                      <a:pt x="1930217" y="1506224"/>
                      <a:pt x="1933417" y="1494996"/>
                      <a:pt x="1932274" y="1478818"/>
                    </a:cubicBezTo>
                    <a:close/>
                    <a:moveTo>
                      <a:pt x="1744629" y="1477233"/>
                    </a:moveTo>
                    <a:cubicBezTo>
                      <a:pt x="1738345" y="1489450"/>
                      <a:pt x="1735272" y="1501362"/>
                      <a:pt x="1735258" y="1512920"/>
                    </a:cubicBezTo>
                    <a:lnTo>
                      <a:pt x="1737349" y="1520731"/>
                    </a:lnTo>
                    <a:lnTo>
                      <a:pt x="1736624" y="1525067"/>
                    </a:lnTo>
                    <a:lnTo>
                      <a:pt x="1743895" y="1545175"/>
                    </a:lnTo>
                    <a:lnTo>
                      <a:pt x="1744244" y="1546480"/>
                    </a:lnTo>
                    <a:lnTo>
                      <a:pt x="1744481" y="1546797"/>
                    </a:lnTo>
                    <a:lnTo>
                      <a:pt x="1744655" y="1547279"/>
                    </a:lnTo>
                    <a:cubicBezTo>
                      <a:pt x="1748579" y="1554391"/>
                      <a:pt x="1753719" y="1561175"/>
                      <a:pt x="1759985" y="1567530"/>
                    </a:cubicBezTo>
                    <a:cubicBezTo>
                      <a:pt x="1770596" y="1578833"/>
                      <a:pt x="1768815" y="1589331"/>
                      <a:pt x="1768985" y="1603615"/>
                    </a:cubicBezTo>
                    <a:cubicBezTo>
                      <a:pt x="1767346" y="1626016"/>
                      <a:pt x="1766525" y="1637217"/>
                      <a:pt x="1770790" y="1645500"/>
                    </a:cubicBezTo>
                    <a:lnTo>
                      <a:pt x="1771070" y="1645793"/>
                    </a:lnTo>
                    <a:lnTo>
                      <a:pt x="1771156" y="1646210"/>
                    </a:lnTo>
                    <a:cubicBezTo>
                      <a:pt x="1775543" y="1654730"/>
                      <a:pt x="1784894" y="1660095"/>
                      <a:pt x="1803105" y="1669880"/>
                    </a:cubicBezTo>
                    <a:cubicBezTo>
                      <a:pt x="1801324" y="1680377"/>
                      <a:pt x="1789965" y="1686226"/>
                      <a:pt x="1790134" y="1700511"/>
                    </a:cubicBezTo>
                    <a:cubicBezTo>
                      <a:pt x="1789046" y="1689095"/>
                      <a:pt x="1801324" y="1680377"/>
                      <a:pt x="1803105" y="1669880"/>
                    </a:cubicBezTo>
                    <a:cubicBezTo>
                      <a:pt x="1793756" y="1664514"/>
                      <a:pt x="1786743" y="1660490"/>
                      <a:pt x="1781535" y="1656772"/>
                    </a:cubicBezTo>
                    <a:lnTo>
                      <a:pt x="1771070" y="1645793"/>
                    </a:lnTo>
                    <a:lnTo>
                      <a:pt x="1767811" y="1630118"/>
                    </a:lnTo>
                    <a:cubicBezTo>
                      <a:pt x="1767611" y="1623335"/>
                      <a:pt x="1768165" y="1614815"/>
                      <a:pt x="1768985" y="1603615"/>
                    </a:cubicBezTo>
                    <a:cubicBezTo>
                      <a:pt x="1769790" y="1591224"/>
                      <a:pt x="1770596" y="1578833"/>
                      <a:pt x="1759985" y="1567530"/>
                    </a:cubicBezTo>
                    <a:lnTo>
                      <a:pt x="1744481" y="1546797"/>
                    </a:lnTo>
                    <a:lnTo>
                      <a:pt x="1743895" y="1545175"/>
                    </a:lnTo>
                    <a:lnTo>
                      <a:pt x="1737349" y="1520731"/>
                    </a:lnTo>
                    <a:close/>
                    <a:moveTo>
                      <a:pt x="530244" y="1472577"/>
                    </a:moveTo>
                    <a:cubicBezTo>
                      <a:pt x="534200" y="1484912"/>
                      <a:pt x="530526" y="1496384"/>
                      <a:pt x="520142" y="1504127"/>
                    </a:cubicBezTo>
                    <a:cubicBezTo>
                      <a:pt x="513773" y="1509202"/>
                      <a:pt x="509136" y="1514734"/>
                      <a:pt x="505931" y="1520576"/>
                    </a:cubicBezTo>
                    <a:lnTo>
                      <a:pt x="501454" y="1535172"/>
                    </a:lnTo>
                    <a:lnTo>
                      <a:pt x="500293" y="1537101"/>
                    </a:lnTo>
                    <a:lnTo>
                      <a:pt x="500506" y="1538265"/>
                    </a:lnTo>
                    <a:lnTo>
                      <a:pt x="500315" y="1538887"/>
                    </a:lnTo>
                    <a:cubicBezTo>
                      <a:pt x="499036" y="1551522"/>
                      <a:pt x="502289" y="1564817"/>
                      <a:pt x="507678" y="1577611"/>
                    </a:cubicBezTo>
                    <a:lnTo>
                      <a:pt x="500506" y="1538265"/>
                    </a:lnTo>
                    <a:lnTo>
                      <a:pt x="501454" y="1535172"/>
                    </a:lnTo>
                    <a:lnTo>
                      <a:pt x="520142" y="1504127"/>
                    </a:lnTo>
                    <a:cubicBezTo>
                      <a:pt x="532420" y="1495409"/>
                      <a:pt x="534200" y="1484912"/>
                      <a:pt x="530244" y="1472577"/>
                    </a:cubicBezTo>
                    <a:close/>
                    <a:moveTo>
                      <a:pt x="1722433" y="1452733"/>
                    </a:moveTo>
                    <a:cubicBezTo>
                      <a:pt x="1723464" y="1459387"/>
                      <a:pt x="1728225" y="1459331"/>
                      <a:pt x="1732987" y="1459274"/>
                    </a:cubicBezTo>
                    <a:cubicBezTo>
                      <a:pt x="1728225" y="1459331"/>
                      <a:pt x="1722489" y="1457494"/>
                      <a:pt x="1722433" y="1452733"/>
                    </a:cubicBezTo>
                    <a:close/>
                    <a:moveTo>
                      <a:pt x="1030022" y="1452368"/>
                    </a:moveTo>
                    <a:cubicBezTo>
                      <a:pt x="1015682" y="1447775"/>
                      <a:pt x="1011033" y="1457355"/>
                      <a:pt x="1004436" y="1463148"/>
                    </a:cubicBezTo>
                    <a:cubicBezTo>
                      <a:pt x="1012008" y="1459248"/>
                      <a:pt x="1016657" y="1449669"/>
                      <a:pt x="1030022" y="1452368"/>
                    </a:cubicBezTo>
                    <a:close/>
                    <a:moveTo>
                      <a:pt x="907659" y="1424055"/>
                    </a:moveTo>
                    <a:cubicBezTo>
                      <a:pt x="892995" y="1422324"/>
                      <a:pt x="877835" y="1428932"/>
                      <a:pt x="860393" y="1443902"/>
                    </a:cubicBezTo>
                    <a:cubicBezTo>
                      <a:pt x="846221" y="1453594"/>
                      <a:pt x="833943" y="1462311"/>
                      <a:pt x="819602" y="1457719"/>
                    </a:cubicBezTo>
                    <a:cubicBezTo>
                      <a:pt x="803368" y="1454102"/>
                      <a:pt x="790977" y="1453296"/>
                      <a:pt x="775831" y="1461095"/>
                    </a:cubicBezTo>
                    <a:cubicBezTo>
                      <a:pt x="789084" y="1454270"/>
                      <a:pt x="803368" y="1454102"/>
                      <a:pt x="819602" y="1457719"/>
                    </a:cubicBezTo>
                    <a:cubicBezTo>
                      <a:pt x="836811" y="1463229"/>
                      <a:pt x="847195" y="1455487"/>
                      <a:pt x="860393" y="1443902"/>
                    </a:cubicBezTo>
                    <a:cubicBezTo>
                      <a:pt x="869831" y="1436647"/>
                      <a:pt x="878340" y="1431367"/>
                      <a:pt x="886278" y="1428103"/>
                    </a:cubicBezTo>
                    <a:lnTo>
                      <a:pt x="908574" y="1424426"/>
                    </a:lnTo>
                    <a:lnTo>
                      <a:pt x="929506" y="1432903"/>
                    </a:lnTo>
                    <a:cubicBezTo>
                      <a:pt x="936812" y="1437936"/>
                      <a:pt x="944218" y="1445050"/>
                      <a:pt x="951947" y="1454246"/>
                    </a:cubicBezTo>
                    <a:cubicBezTo>
                      <a:pt x="936490" y="1435857"/>
                      <a:pt x="923039" y="1426015"/>
                      <a:pt x="908734" y="1424399"/>
                    </a:cubicBezTo>
                    <a:lnTo>
                      <a:pt x="908574" y="1424426"/>
                    </a:lnTo>
                    <a:close/>
                    <a:moveTo>
                      <a:pt x="2415423" y="1421661"/>
                    </a:moveTo>
                    <a:cubicBezTo>
                      <a:pt x="2406931" y="1428429"/>
                      <a:pt x="2404176" y="1437034"/>
                      <a:pt x="2410082" y="1453155"/>
                    </a:cubicBezTo>
                    <a:cubicBezTo>
                      <a:pt x="2411113" y="1459809"/>
                      <a:pt x="2408301" y="1463652"/>
                      <a:pt x="2402621" y="1466576"/>
                    </a:cubicBezTo>
                    <a:cubicBezTo>
                      <a:pt x="2408301" y="1463652"/>
                      <a:pt x="2412088" y="1461702"/>
                      <a:pt x="2410082" y="1453155"/>
                    </a:cubicBezTo>
                    <a:cubicBezTo>
                      <a:pt x="2404176" y="1437034"/>
                      <a:pt x="2408825" y="1427454"/>
                      <a:pt x="2415423" y="1421661"/>
                    </a:cubicBezTo>
                    <a:close/>
                    <a:moveTo>
                      <a:pt x="1789673" y="1420506"/>
                    </a:moveTo>
                    <a:cubicBezTo>
                      <a:pt x="1795634" y="1441389"/>
                      <a:pt x="1814681" y="1441163"/>
                      <a:pt x="1828046" y="1443862"/>
                    </a:cubicBezTo>
                    <a:cubicBezTo>
                      <a:pt x="1813706" y="1439270"/>
                      <a:pt x="1794659" y="1439496"/>
                      <a:pt x="1789673" y="1420506"/>
                    </a:cubicBezTo>
                    <a:close/>
                    <a:moveTo>
                      <a:pt x="1901997" y="1415365"/>
                    </a:moveTo>
                    <a:cubicBezTo>
                      <a:pt x="1888687" y="1417428"/>
                      <a:pt x="1882201" y="1432743"/>
                      <a:pt x="1868949" y="1439567"/>
                    </a:cubicBezTo>
                    <a:cubicBezTo>
                      <a:pt x="1880308" y="1433718"/>
                      <a:pt x="1887769" y="1420296"/>
                      <a:pt x="1901997" y="1415365"/>
                    </a:cubicBezTo>
                    <a:close/>
                    <a:moveTo>
                      <a:pt x="552399" y="1413265"/>
                    </a:moveTo>
                    <a:cubicBezTo>
                      <a:pt x="555437" y="1428468"/>
                      <a:pt x="565128" y="1442638"/>
                      <a:pt x="559618" y="1459848"/>
                    </a:cubicBezTo>
                    <a:cubicBezTo>
                      <a:pt x="566104" y="1444533"/>
                      <a:pt x="555437" y="1428468"/>
                      <a:pt x="552399" y="1413265"/>
                    </a:cubicBezTo>
                    <a:close/>
                    <a:moveTo>
                      <a:pt x="1414214" y="1403051"/>
                    </a:moveTo>
                    <a:cubicBezTo>
                      <a:pt x="1420006" y="1409649"/>
                      <a:pt x="1428555" y="1407642"/>
                      <a:pt x="1433372" y="1412348"/>
                    </a:cubicBezTo>
                    <a:cubicBezTo>
                      <a:pt x="1426661" y="1408617"/>
                      <a:pt x="1419031" y="1407756"/>
                      <a:pt x="1414214" y="1403051"/>
                    </a:cubicBezTo>
                    <a:close/>
                    <a:moveTo>
                      <a:pt x="2273217" y="1396679"/>
                    </a:moveTo>
                    <a:cubicBezTo>
                      <a:pt x="2263695" y="1396792"/>
                      <a:pt x="2253253" y="1399773"/>
                      <a:pt x="2243730" y="1399886"/>
                    </a:cubicBezTo>
                    <a:cubicBezTo>
                      <a:pt x="2254228" y="1401667"/>
                      <a:pt x="2263695" y="1396792"/>
                      <a:pt x="2273217" y="1396679"/>
                    </a:cubicBezTo>
                    <a:close/>
                    <a:moveTo>
                      <a:pt x="1285430" y="1385529"/>
                    </a:moveTo>
                    <a:cubicBezTo>
                      <a:pt x="1279722" y="1386073"/>
                      <a:pt x="1274989" y="1388510"/>
                      <a:pt x="1271940" y="1392475"/>
                    </a:cubicBezTo>
                    <a:lnTo>
                      <a:pt x="1271940" y="1392475"/>
                    </a:lnTo>
                    <a:lnTo>
                      <a:pt x="1271230" y="1392840"/>
                    </a:lnTo>
                    <a:cubicBezTo>
                      <a:pt x="1268419" y="1396683"/>
                      <a:pt x="1267528" y="1401932"/>
                      <a:pt x="1268560" y="1408587"/>
                    </a:cubicBezTo>
                    <a:lnTo>
                      <a:pt x="1271940" y="1392475"/>
                    </a:lnTo>
                    <a:close/>
                    <a:moveTo>
                      <a:pt x="1920647" y="1381809"/>
                    </a:moveTo>
                    <a:lnTo>
                      <a:pt x="1926779" y="1398355"/>
                    </a:lnTo>
                    <a:lnTo>
                      <a:pt x="1922879" y="1409403"/>
                    </a:lnTo>
                    <a:cubicBezTo>
                      <a:pt x="1926666" y="1407453"/>
                      <a:pt x="1927570" y="1403395"/>
                      <a:pt x="1926796" y="1398403"/>
                    </a:cubicBezTo>
                    <a:lnTo>
                      <a:pt x="1926779" y="1398355"/>
                    </a:lnTo>
                    <a:lnTo>
                      <a:pt x="1927141" y="1397328"/>
                    </a:lnTo>
                    <a:cubicBezTo>
                      <a:pt x="1926252" y="1392695"/>
                      <a:pt x="1923572" y="1387489"/>
                      <a:pt x="1920647" y="1381809"/>
                    </a:cubicBezTo>
                    <a:close/>
                    <a:moveTo>
                      <a:pt x="706149" y="1367632"/>
                    </a:moveTo>
                    <a:cubicBezTo>
                      <a:pt x="714867" y="1379909"/>
                      <a:pt x="704482" y="1387653"/>
                      <a:pt x="694097" y="1395395"/>
                    </a:cubicBezTo>
                    <a:cubicBezTo>
                      <a:pt x="704482" y="1387653"/>
                      <a:pt x="715842" y="1381803"/>
                      <a:pt x="706149" y="1367632"/>
                    </a:cubicBezTo>
                    <a:close/>
                    <a:moveTo>
                      <a:pt x="2486916" y="1346526"/>
                    </a:moveTo>
                    <a:cubicBezTo>
                      <a:pt x="2500508" y="1368270"/>
                      <a:pt x="2502570" y="1381579"/>
                      <a:pt x="2487481" y="1394140"/>
                    </a:cubicBezTo>
                    <a:cubicBezTo>
                      <a:pt x="2502570" y="1381579"/>
                      <a:pt x="2502401" y="1367296"/>
                      <a:pt x="2486916" y="1346526"/>
                    </a:cubicBezTo>
                    <a:close/>
                    <a:moveTo>
                      <a:pt x="1754409" y="1338064"/>
                    </a:moveTo>
                    <a:cubicBezTo>
                      <a:pt x="1748841" y="1350512"/>
                      <a:pt x="1762207" y="1353210"/>
                      <a:pt x="1767025" y="1357915"/>
                    </a:cubicBezTo>
                    <a:lnTo>
                      <a:pt x="1781974" y="1376096"/>
                    </a:lnTo>
                    <a:lnTo>
                      <a:pt x="1784364" y="1385702"/>
                    </a:lnTo>
                    <a:cubicBezTo>
                      <a:pt x="1783709" y="1389444"/>
                      <a:pt x="1781259" y="1393700"/>
                      <a:pt x="1776081" y="1398761"/>
                    </a:cubicBezTo>
                    <a:cubicBezTo>
                      <a:pt x="1769482" y="1404554"/>
                      <a:pt x="1770570" y="1415970"/>
                      <a:pt x="1772577" y="1424519"/>
                    </a:cubicBezTo>
                    <a:cubicBezTo>
                      <a:pt x="1773665" y="1435934"/>
                      <a:pt x="1773777" y="1445458"/>
                      <a:pt x="1769991" y="1447407"/>
                    </a:cubicBezTo>
                    <a:cubicBezTo>
                      <a:pt x="1773777" y="1445458"/>
                      <a:pt x="1774639" y="1437827"/>
                      <a:pt x="1772577" y="1424519"/>
                    </a:cubicBezTo>
                    <a:cubicBezTo>
                      <a:pt x="1772464" y="1414996"/>
                      <a:pt x="1769482" y="1404554"/>
                      <a:pt x="1776081" y="1398761"/>
                    </a:cubicBezTo>
                    <a:cubicBezTo>
                      <a:pt x="1786925" y="1389585"/>
                      <a:pt x="1786367" y="1382687"/>
                      <a:pt x="1782245" y="1376426"/>
                    </a:cubicBezTo>
                    <a:lnTo>
                      <a:pt x="1781974" y="1376096"/>
                    </a:lnTo>
                    <a:lnTo>
                      <a:pt x="1781880" y="1375716"/>
                    </a:lnTo>
                    <a:cubicBezTo>
                      <a:pt x="1777879" y="1369692"/>
                      <a:pt x="1770437" y="1364542"/>
                      <a:pt x="1767025" y="1357915"/>
                    </a:cubicBezTo>
                    <a:cubicBezTo>
                      <a:pt x="1762207" y="1353210"/>
                      <a:pt x="1750735" y="1349536"/>
                      <a:pt x="1754409" y="1338064"/>
                    </a:cubicBezTo>
                    <a:close/>
                    <a:moveTo>
                      <a:pt x="318993" y="1327457"/>
                    </a:moveTo>
                    <a:cubicBezTo>
                      <a:pt x="321974" y="1337898"/>
                      <a:pt x="324955" y="1348339"/>
                      <a:pt x="337458" y="1358668"/>
                    </a:cubicBezTo>
                    <a:cubicBezTo>
                      <a:pt x="327823" y="1349258"/>
                      <a:pt x="323867" y="1336923"/>
                      <a:pt x="318993" y="1327457"/>
                    </a:cubicBezTo>
                    <a:close/>
                    <a:moveTo>
                      <a:pt x="1454980" y="1326970"/>
                    </a:moveTo>
                    <a:cubicBezTo>
                      <a:pt x="1452377" y="1328310"/>
                      <a:pt x="1450025" y="1330719"/>
                      <a:pt x="1447672" y="1333128"/>
                    </a:cubicBezTo>
                    <a:lnTo>
                      <a:pt x="1439495" y="1340469"/>
                    </a:lnTo>
                    <a:lnTo>
                      <a:pt x="1429658" y="1340008"/>
                    </a:lnTo>
                    <a:cubicBezTo>
                      <a:pt x="1433501" y="1342820"/>
                      <a:pt x="1436354" y="1342548"/>
                      <a:pt x="1439073" y="1340849"/>
                    </a:cubicBezTo>
                    <a:lnTo>
                      <a:pt x="1439495" y="1340469"/>
                    </a:lnTo>
                    <a:lnTo>
                      <a:pt x="1439783" y="1340483"/>
                    </a:lnTo>
                    <a:cubicBezTo>
                      <a:pt x="1442737" y="1338662"/>
                      <a:pt x="1445319" y="1335536"/>
                      <a:pt x="1447672" y="1333128"/>
                    </a:cubicBezTo>
                    <a:cubicBezTo>
                      <a:pt x="1452377" y="1328310"/>
                      <a:pt x="1458057" y="1325385"/>
                      <a:pt x="1463793" y="1327222"/>
                    </a:cubicBezTo>
                    <a:cubicBezTo>
                      <a:pt x="1460438" y="1325357"/>
                      <a:pt x="1457584" y="1325629"/>
                      <a:pt x="1454980" y="1326970"/>
                    </a:cubicBezTo>
                    <a:close/>
                    <a:moveTo>
                      <a:pt x="1515137" y="1319947"/>
                    </a:moveTo>
                    <a:cubicBezTo>
                      <a:pt x="1512326" y="1323790"/>
                      <a:pt x="1513357" y="1330445"/>
                      <a:pt x="1513357" y="1330445"/>
                    </a:cubicBezTo>
                    <a:cubicBezTo>
                      <a:pt x="1514276" y="1327576"/>
                      <a:pt x="1512326" y="1323790"/>
                      <a:pt x="1515137" y="1319947"/>
                    </a:cubicBezTo>
                    <a:close/>
                    <a:moveTo>
                      <a:pt x="731229" y="1313999"/>
                    </a:moveTo>
                    <a:cubicBezTo>
                      <a:pt x="726969" y="1316192"/>
                      <a:pt x="723798" y="1319846"/>
                      <a:pt x="720794" y="1323414"/>
                    </a:cubicBezTo>
                    <a:lnTo>
                      <a:pt x="720268" y="1323910"/>
                    </a:lnTo>
                    <a:lnTo>
                      <a:pt x="718154" y="1325821"/>
                    </a:lnTo>
                    <a:cubicBezTo>
                      <a:pt x="714045" y="1330632"/>
                      <a:pt x="709569" y="1334733"/>
                      <a:pt x="702886" y="1333384"/>
                    </a:cubicBezTo>
                    <a:cubicBezTo>
                      <a:pt x="706228" y="1334058"/>
                      <a:pt x="708960" y="1333549"/>
                      <a:pt x="711356" y="1332315"/>
                    </a:cubicBezTo>
                    <a:lnTo>
                      <a:pt x="720268" y="1323910"/>
                    </a:lnTo>
                    <a:close/>
                    <a:moveTo>
                      <a:pt x="1867425" y="1311009"/>
                    </a:moveTo>
                    <a:cubicBezTo>
                      <a:pt x="1873921" y="1316646"/>
                      <a:pt x="1878792" y="1320874"/>
                      <a:pt x="1882213" y="1324465"/>
                    </a:cubicBezTo>
                    <a:lnTo>
                      <a:pt x="1887535" y="1332893"/>
                    </a:lnTo>
                    <a:lnTo>
                      <a:pt x="1886159" y="1343467"/>
                    </a:lnTo>
                    <a:cubicBezTo>
                      <a:pt x="1884588" y="1347831"/>
                      <a:pt x="1881973" y="1353219"/>
                      <a:pt x="1878487" y="1360404"/>
                    </a:cubicBezTo>
                    <a:cubicBezTo>
                      <a:pt x="1885947" y="1346981"/>
                      <a:pt x="1889677" y="1340270"/>
                      <a:pt x="1888295" y="1334096"/>
                    </a:cubicBezTo>
                    <a:lnTo>
                      <a:pt x="1887535" y="1332893"/>
                    </a:lnTo>
                    <a:lnTo>
                      <a:pt x="1887563" y="1332676"/>
                    </a:lnTo>
                    <a:cubicBezTo>
                      <a:pt x="1886181" y="1326502"/>
                      <a:pt x="1879929" y="1321338"/>
                      <a:pt x="1867425" y="1311009"/>
                    </a:cubicBezTo>
                    <a:close/>
                    <a:moveTo>
                      <a:pt x="671111" y="1304235"/>
                    </a:moveTo>
                    <a:cubicBezTo>
                      <a:pt x="628540" y="1328550"/>
                      <a:pt x="615627" y="1363943"/>
                      <a:pt x="637935" y="1397965"/>
                    </a:cubicBezTo>
                    <a:cubicBezTo>
                      <a:pt x="616601" y="1365836"/>
                      <a:pt x="628540" y="1328550"/>
                      <a:pt x="671111" y="1304235"/>
                    </a:cubicBezTo>
                    <a:close/>
                    <a:moveTo>
                      <a:pt x="1834788" y="1289490"/>
                    </a:moveTo>
                    <a:cubicBezTo>
                      <a:pt x="1823598" y="1309624"/>
                      <a:pt x="1806558" y="1318398"/>
                      <a:pt x="1783669" y="1315812"/>
                    </a:cubicBezTo>
                    <a:cubicBezTo>
                      <a:pt x="1795113" y="1317104"/>
                      <a:pt x="1805339" y="1316031"/>
                      <a:pt x="1813981" y="1311880"/>
                    </a:cubicBezTo>
                    <a:cubicBezTo>
                      <a:pt x="1822623" y="1307730"/>
                      <a:pt x="1829680" y="1300504"/>
                      <a:pt x="1834788" y="1289490"/>
                    </a:cubicBezTo>
                    <a:close/>
                    <a:moveTo>
                      <a:pt x="389680" y="1264712"/>
                    </a:moveTo>
                    <a:cubicBezTo>
                      <a:pt x="400234" y="1271254"/>
                      <a:pt x="405109" y="1280721"/>
                      <a:pt x="402466" y="1298847"/>
                    </a:cubicBezTo>
                    <a:cubicBezTo>
                      <a:pt x="397930" y="1317950"/>
                      <a:pt x="413359" y="1333958"/>
                      <a:pt x="416452" y="1353922"/>
                    </a:cubicBezTo>
                    <a:cubicBezTo>
                      <a:pt x="414334" y="1335851"/>
                      <a:pt x="397930" y="1317950"/>
                      <a:pt x="402466" y="1298847"/>
                    </a:cubicBezTo>
                    <a:cubicBezTo>
                      <a:pt x="407002" y="1279746"/>
                      <a:pt x="400234" y="1271254"/>
                      <a:pt x="389680" y="1264712"/>
                    </a:cubicBezTo>
                    <a:close/>
                    <a:moveTo>
                      <a:pt x="577156" y="1252014"/>
                    </a:moveTo>
                    <a:cubicBezTo>
                      <a:pt x="574316" y="1253476"/>
                      <a:pt x="572437" y="1255641"/>
                      <a:pt x="572228" y="1258143"/>
                    </a:cubicBezTo>
                    <a:lnTo>
                      <a:pt x="572794" y="1259050"/>
                    </a:lnTo>
                    <a:lnTo>
                      <a:pt x="572249" y="1259929"/>
                    </a:lnTo>
                    <a:cubicBezTo>
                      <a:pt x="571804" y="1262553"/>
                      <a:pt x="573023" y="1264920"/>
                      <a:pt x="577325" y="1266298"/>
                    </a:cubicBezTo>
                    <a:lnTo>
                      <a:pt x="572794" y="1259050"/>
                    </a:lnTo>
                    <a:close/>
                    <a:moveTo>
                      <a:pt x="2207676" y="1250784"/>
                    </a:moveTo>
                    <a:cubicBezTo>
                      <a:pt x="2205839" y="1256521"/>
                      <a:pt x="2203084" y="1265125"/>
                      <a:pt x="2199241" y="1262313"/>
                    </a:cubicBezTo>
                    <a:cubicBezTo>
                      <a:pt x="2203084" y="1265125"/>
                      <a:pt x="2207733" y="1255546"/>
                      <a:pt x="2207676" y="1250784"/>
                    </a:cubicBezTo>
                    <a:close/>
                    <a:moveTo>
                      <a:pt x="631255" y="1236133"/>
                    </a:moveTo>
                    <a:cubicBezTo>
                      <a:pt x="636411" y="1269407"/>
                      <a:pt x="660331" y="1278648"/>
                      <a:pt x="688956" y="1283070"/>
                    </a:cubicBezTo>
                    <a:cubicBezTo>
                      <a:pt x="662225" y="1277673"/>
                      <a:pt x="636411" y="1269407"/>
                      <a:pt x="631255" y="1236133"/>
                    </a:cubicBezTo>
                    <a:close/>
                    <a:moveTo>
                      <a:pt x="1086034" y="1226220"/>
                    </a:moveTo>
                    <a:cubicBezTo>
                      <a:pt x="1082599" y="1227688"/>
                      <a:pt x="1079314" y="1231776"/>
                      <a:pt x="1075097" y="1237541"/>
                    </a:cubicBezTo>
                    <a:lnTo>
                      <a:pt x="1087069" y="1226602"/>
                    </a:lnTo>
                    <a:lnTo>
                      <a:pt x="1097873" y="1230603"/>
                    </a:lnTo>
                    <a:cubicBezTo>
                      <a:pt x="1094001" y="1225411"/>
                      <a:pt x="1090660" y="1224736"/>
                      <a:pt x="1087110" y="1226564"/>
                    </a:cubicBezTo>
                    <a:lnTo>
                      <a:pt x="1087069" y="1226602"/>
                    </a:lnTo>
                    <a:close/>
                    <a:moveTo>
                      <a:pt x="1705327" y="1214832"/>
                    </a:moveTo>
                    <a:cubicBezTo>
                      <a:pt x="1703463" y="1218187"/>
                      <a:pt x="1702558" y="1222245"/>
                      <a:pt x="1703195" y="1225810"/>
                    </a:cubicBezTo>
                    <a:lnTo>
                      <a:pt x="1703599" y="1226265"/>
                    </a:lnTo>
                    <a:lnTo>
                      <a:pt x="1703560" y="1226519"/>
                    </a:lnTo>
                    <a:cubicBezTo>
                      <a:pt x="1704076" y="1229847"/>
                      <a:pt x="1706012" y="1232443"/>
                      <a:pt x="1710315" y="1233821"/>
                    </a:cubicBezTo>
                    <a:lnTo>
                      <a:pt x="1703599" y="1226265"/>
                    </a:lnTo>
                    <a:close/>
                    <a:moveTo>
                      <a:pt x="2325020" y="1207130"/>
                    </a:moveTo>
                    <a:cubicBezTo>
                      <a:pt x="2319319" y="1208269"/>
                      <a:pt x="2313869" y="1210476"/>
                      <a:pt x="2308189" y="1213401"/>
                    </a:cubicBezTo>
                    <a:cubicBezTo>
                      <a:pt x="2317656" y="1208527"/>
                      <a:pt x="2329990" y="1204571"/>
                      <a:pt x="2343356" y="1207270"/>
                    </a:cubicBezTo>
                    <a:cubicBezTo>
                      <a:pt x="2336673" y="1205920"/>
                      <a:pt x="2330721" y="1205991"/>
                      <a:pt x="2325020" y="1207130"/>
                    </a:cubicBezTo>
                    <a:close/>
                    <a:moveTo>
                      <a:pt x="370876" y="1204933"/>
                    </a:moveTo>
                    <a:cubicBezTo>
                      <a:pt x="376668" y="1211531"/>
                      <a:pt x="371045" y="1219216"/>
                      <a:pt x="363472" y="1223116"/>
                    </a:cubicBezTo>
                    <a:cubicBezTo>
                      <a:pt x="372938" y="1218242"/>
                      <a:pt x="376668" y="1211531"/>
                      <a:pt x="370876" y="1204933"/>
                    </a:cubicBezTo>
                    <a:close/>
                    <a:moveTo>
                      <a:pt x="2267060" y="1198650"/>
                    </a:moveTo>
                    <a:cubicBezTo>
                      <a:pt x="2246234" y="1209373"/>
                      <a:pt x="2260688" y="1223488"/>
                      <a:pt x="2263725" y="1238691"/>
                    </a:cubicBezTo>
                    <a:cubicBezTo>
                      <a:pt x="2260688" y="1223488"/>
                      <a:pt x="2248128" y="1208398"/>
                      <a:pt x="2267060" y="1198650"/>
                    </a:cubicBezTo>
                    <a:close/>
                    <a:moveTo>
                      <a:pt x="2459354" y="1190656"/>
                    </a:moveTo>
                    <a:cubicBezTo>
                      <a:pt x="2475588" y="1194274"/>
                      <a:pt x="2455793" y="1211651"/>
                      <a:pt x="2467322" y="1220087"/>
                    </a:cubicBezTo>
                    <a:cubicBezTo>
                      <a:pt x="2455793" y="1211651"/>
                      <a:pt x="2477481" y="1193299"/>
                      <a:pt x="2459354" y="1190656"/>
                    </a:cubicBezTo>
                    <a:close/>
                    <a:moveTo>
                      <a:pt x="554508" y="1189423"/>
                    </a:moveTo>
                    <a:cubicBezTo>
                      <a:pt x="554105" y="1195618"/>
                      <a:pt x="556298" y="1199878"/>
                      <a:pt x="560142" y="1202689"/>
                    </a:cubicBezTo>
                    <a:lnTo>
                      <a:pt x="560211" y="1202710"/>
                    </a:lnTo>
                    <a:lnTo>
                      <a:pt x="560508" y="1203400"/>
                    </a:lnTo>
                    <a:cubicBezTo>
                      <a:pt x="564229" y="1205974"/>
                      <a:pt x="569477" y="1206864"/>
                      <a:pt x="575673" y="1207267"/>
                    </a:cubicBezTo>
                    <a:lnTo>
                      <a:pt x="560211" y="1202710"/>
                    </a:lnTo>
                    <a:close/>
                    <a:moveTo>
                      <a:pt x="1368822" y="1189295"/>
                    </a:moveTo>
                    <a:cubicBezTo>
                      <a:pt x="1387868" y="1189070"/>
                      <a:pt x="1406051" y="1196473"/>
                      <a:pt x="1422228" y="1195329"/>
                    </a:cubicBezTo>
                    <a:cubicBezTo>
                      <a:pt x="1406051" y="1196473"/>
                      <a:pt x="1386893" y="1187176"/>
                      <a:pt x="1368822" y="1189295"/>
                    </a:cubicBezTo>
                    <a:close/>
                    <a:moveTo>
                      <a:pt x="1178252" y="1182030"/>
                    </a:moveTo>
                    <a:cubicBezTo>
                      <a:pt x="1172516" y="1180193"/>
                      <a:pt x="1169705" y="1184036"/>
                      <a:pt x="1169761" y="1188798"/>
                    </a:cubicBezTo>
                    <a:cubicBezTo>
                      <a:pt x="1170679" y="1185929"/>
                      <a:pt x="1173491" y="1182087"/>
                      <a:pt x="1178252" y="1182030"/>
                    </a:cubicBezTo>
                    <a:close/>
                    <a:moveTo>
                      <a:pt x="2167764" y="1177921"/>
                    </a:moveTo>
                    <a:lnTo>
                      <a:pt x="2139835" y="1179959"/>
                    </a:lnTo>
                    <a:lnTo>
                      <a:pt x="2137309" y="1179830"/>
                    </a:lnTo>
                    <a:cubicBezTo>
                      <a:pt x="2127062" y="1179118"/>
                      <a:pt x="2116822" y="1179001"/>
                      <a:pt x="2106896" y="1185309"/>
                    </a:cubicBezTo>
                    <a:cubicBezTo>
                      <a:pt x="2115875" y="1179489"/>
                      <a:pt x="2126115" y="1179605"/>
                      <a:pt x="2136599" y="1180195"/>
                    </a:cubicBezTo>
                    <a:lnTo>
                      <a:pt x="2139835" y="1179959"/>
                    </a:lnTo>
                    <a:lnTo>
                      <a:pt x="2152646" y="1180615"/>
                    </a:lnTo>
                    <a:cubicBezTo>
                      <a:pt x="2157735" y="1180540"/>
                      <a:pt x="2162787" y="1179885"/>
                      <a:pt x="2167764" y="1177921"/>
                    </a:cubicBezTo>
                    <a:close/>
                    <a:moveTo>
                      <a:pt x="2421955" y="1169194"/>
                    </a:moveTo>
                    <a:cubicBezTo>
                      <a:pt x="2425967" y="1186290"/>
                      <a:pt x="2412714" y="1193114"/>
                      <a:pt x="2410934" y="1203611"/>
                    </a:cubicBezTo>
                    <a:cubicBezTo>
                      <a:pt x="2414607" y="1192139"/>
                      <a:pt x="2427860" y="1185315"/>
                      <a:pt x="2421955" y="1169194"/>
                    </a:cubicBezTo>
                    <a:close/>
                    <a:moveTo>
                      <a:pt x="1125707" y="1168366"/>
                    </a:moveTo>
                    <a:cubicBezTo>
                      <a:pt x="1133450" y="1178751"/>
                      <a:pt x="1143030" y="1183400"/>
                      <a:pt x="1150546" y="1174739"/>
                    </a:cubicBezTo>
                    <a:cubicBezTo>
                      <a:pt x="1144923" y="1182425"/>
                      <a:pt x="1133450" y="1178751"/>
                      <a:pt x="1125707" y="1168366"/>
                    </a:cubicBezTo>
                    <a:close/>
                    <a:moveTo>
                      <a:pt x="1216174" y="1167294"/>
                    </a:moveTo>
                    <a:cubicBezTo>
                      <a:pt x="1220299" y="1193913"/>
                      <a:pt x="1227236" y="1216689"/>
                      <a:pt x="1248401" y="1234533"/>
                    </a:cubicBezTo>
                    <a:cubicBezTo>
                      <a:pt x="1254653" y="1239698"/>
                      <a:pt x="1259701" y="1243686"/>
                      <a:pt x="1264078" y="1246372"/>
                    </a:cubicBezTo>
                    <a:lnTo>
                      <a:pt x="1265524" y="1246872"/>
                    </a:lnTo>
                    <a:lnTo>
                      <a:pt x="1270893" y="1250740"/>
                    </a:lnTo>
                    <a:lnTo>
                      <a:pt x="1274362" y="1249926"/>
                    </a:lnTo>
                    <a:lnTo>
                      <a:pt x="1275733" y="1250400"/>
                    </a:lnTo>
                    <a:lnTo>
                      <a:pt x="1280069" y="1248587"/>
                    </a:lnTo>
                    <a:lnTo>
                      <a:pt x="1287121" y="1246932"/>
                    </a:lnTo>
                    <a:cubicBezTo>
                      <a:pt x="1290832" y="1243673"/>
                      <a:pt x="1294881" y="1238744"/>
                      <a:pt x="1299802" y="1232019"/>
                    </a:cubicBezTo>
                    <a:cubicBezTo>
                      <a:pt x="1294638" y="1238271"/>
                      <a:pt x="1290406" y="1242845"/>
                      <a:pt x="1286573" y="1245867"/>
                    </a:cubicBezTo>
                    <a:lnTo>
                      <a:pt x="1280069" y="1248587"/>
                    </a:lnTo>
                    <a:lnTo>
                      <a:pt x="1274362" y="1249926"/>
                    </a:lnTo>
                    <a:lnTo>
                      <a:pt x="1265524" y="1246872"/>
                    </a:lnTo>
                    <a:lnTo>
                      <a:pt x="1248401" y="1234533"/>
                    </a:lnTo>
                    <a:cubicBezTo>
                      <a:pt x="1229130" y="1215714"/>
                      <a:pt x="1222193" y="1192938"/>
                      <a:pt x="1216174" y="1167294"/>
                    </a:cubicBezTo>
                    <a:close/>
                    <a:moveTo>
                      <a:pt x="2054296" y="1166885"/>
                    </a:moveTo>
                    <a:cubicBezTo>
                      <a:pt x="2049993" y="1165507"/>
                      <a:pt x="2045002" y="1166280"/>
                      <a:pt x="2040032" y="1168839"/>
                    </a:cubicBezTo>
                    <a:lnTo>
                      <a:pt x="2039687" y="1169148"/>
                    </a:lnTo>
                    <a:lnTo>
                      <a:pt x="2039322" y="1169205"/>
                    </a:lnTo>
                    <a:cubicBezTo>
                      <a:pt x="2034589" y="1171642"/>
                      <a:pt x="2030113" y="1175743"/>
                      <a:pt x="2025896" y="1181508"/>
                    </a:cubicBezTo>
                    <a:lnTo>
                      <a:pt x="2039687" y="1169148"/>
                    </a:lnTo>
                    <a:close/>
                    <a:moveTo>
                      <a:pt x="1072301" y="1162333"/>
                    </a:moveTo>
                    <a:cubicBezTo>
                      <a:pt x="1078037" y="1164169"/>
                      <a:pt x="1084748" y="1167899"/>
                      <a:pt x="1088648" y="1175473"/>
                    </a:cubicBezTo>
                    <a:cubicBezTo>
                      <a:pt x="1096390" y="1185858"/>
                      <a:pt x="1103964" y="1181958"/>
                      <a:pt x="1111536" y="1178059"/>
                    </a:cubicBezTo>
                    <a:cubicBezTo>
                      <a:pt x="1103964" y="1181958"/>
                      <a:pt x="1095415" y="1183964"/>
                      <a:pt x="1088648" y="1175473"/>
                    </a:cubicBezTo>
                    <a:cubicBezTo>
                      <a:pt x="1083773" y="1166006"/>
                      <a:pt x="1078037" y="1164169"/>
                      <a:pt x="1072301" y="1162333"/>
                    </a:cubicBezTo>
                    <a:close/>
                    <a:moveTo>
                      <a:pt x="2955176" y="1158112"/>
                    </a:moveTo>
                    <a:cubicBezTo>
                      <a:pt x="2948691" y="1173428"/>
                      <a:pt x="2944154" y="1192529"/>
                      <a:pt x="2953848" y="1206701"/>
                    </a:cubicBezTo>
                    <a:cubicBezTo>
                      <a:pt x="2944154" y="1192529"/>
                      <a:pt x="2949665" y="1175321"/>
                      <a:pt x="2955176" y="1158112"/>
                    </a:cubicBezTo>
                    <a:close/>
                    <a:moveTo>
                      <a:pt x="1174607" y="1155762"/>
                    </a:moveTo>
                    <a:lnTo>
                      <a:pt x="1174299" y="1155995"/>
                    </a:lnTo>
                    <a:lnTo>
                      <a:pt x="1172822" y="1155784"/>
                    </a:lnTo>
                    <a:cubicBezTo>
                      <a:pt x="1166282" y="1156457"/>
                      <a:pt x="1160846" y="1159854"/>
                      <a:pt x="1157144" y="1168946"/>
                    </a:cubicBezTo>
                    <a:lnTo>
                      <a:pt x="1174299" y="1155995"/>
                    </a:lnTo>
                    <a:lnTo>
                      <a:pt x="1195123" y="1158972"/>
                    </a:lnTo>
                    <a:cubicBezTo>
                      <a:pt x="1187953" y="1156676"/>
                      <a:pt x="1181026" y="1154852"/>
                      <a:pt x="1174607" y="1155762"/>
                    </a:cubicBezTo>
                    <a:close/>
                    <a:moveTo>
                      <a:pt x="1517923" y="1153241"/>
                    </a:moveTo>
                    <a:cubicBezTo>
                      <a:pt x="1529453" y="1161676"/>
                      <a:pt x="1542649" y="1150091"/>
                      <a:pt x="1555153" y="1160419"/>
                    </a:cubicBezTo>
                    <a:cubicBezTo>
                      <a:pt x="1542649" y="1150091"/>
                      <a:pt x="1531346" y="1160701"/>
                      <a:pt x="1517923" y="1153241"/>
                    </a:cubicBezTo>
                    <a:close/>
                    <a:moveTo>
                      <a:pt x="2549369" y="1151492"/>
                    </a:moveTo>
                    <a:cubicBezTo>
                      <a:pt x="2545752" y="1167726"/>
                      <a:pt x="2539210" y="1178281"/>
                      <a:pt x="2520164" y="1178506"/>
                    </a:cubicBezTo>
                    <a:lnTo>
                      <a:pt x="2496226" y="1176457"/>
                    </a:lnTo>
                    <a:lnTo>
                      <a:pt x="2484710" y="1170488"/>
                    </a:lnTo>
                    <a:cubicBezTo>
                      <a:pt x="2480745" y="1167366"/>
                      <a:pt x="2476884" y="1163067"/>
                      <a:pt x="2473243" y="1157158"/>
                    </a:cubicBezTo>
                    <a:cubicBezTo>
                      <a:pt x="2480525" y="1168976"/>
                      <a:pt x="2487968" y="1174126"/>
                      <a:pt x="2495733" y="1176415"/>
                    </a:cubicBezTo>
                    <a:lnTo>
                      <a:pt x="2496226" y="1176457"/>
                    </a:lnTo>
                    <a:lnTo>
                      <a:pt x="2496809" y="1176759"/>
                    </a:lnTo>
                    <a:cubicBezTo>
                      <a:pt x="2504933" y="1179163"/>
                      <a:pt x="2513022" y="1178591"/>
                      <a:pt x="2520164" y="1178506"/>
                    </a:cubicBezTo>
                    <a:cubicBezTo>
                      <a:pt x="2530174" y="1179341"/>
                      <a:pt x="2537044" y="1176402"/>
                      <a:pt x="2541628" y="1171347"/>
                    </a:cubicBezTo>
                    <a:cubicBezTo>
                      <a:pt x="2546210" y="1166292"/>
                      <a:pt x="2548506" y="1159122"/>
                      <a:pt x="2549369" y="1151492"/>
                    </a:cubicBezTo>
                    <a:close/>
                    <a:moveTo>
                      <a:pt x="1839750" y="1145617"/>
                    </a:moveTo>
                    <a:cubicBezTo>
                      <a:pt x="1825465" y="1145786"/>
                      <a:pt x="1811181" y="1145956"/>
                      <a:pt x="1804696" y="1161271"/>
                    </a:cubicBezTo>
                    <a:cubicBezTo>
                      <a:pt x="1810263" y="1148824"/>
                      <a:pt x="1823572" y="1146761"/>
                      <a:pt x="1839750" y="1145617"/>
                    </a:cubicBezTo>
                    <a:close/>
                    <a:moveTo>
                      <a:pt x="1749170" y="1137167"/>
                    </a:moveTo>
                    <a:lnTo>
                      <a:pt x="1760770" y="1157375"/>
                    </a:lnTo>
                    <a:lnTo>
                      <a:pt x="1760952" y="1160137"/>
                    </a:lnTo>
                    <a:lnTo>
                      <a:pt x="1759215" y="1176202"/>
                    </a:lnTo>
                    <a:lnTo>
                      <a:pt x="1730859" y="1199291"/>
                    </a:lnTo>
                    <a:cubicBezTo>
                      <a:pt x="1744369" y="1194130"/>
                      <a:pt x="1753588" y="1188485"/>
                      <a:pt x="1758610" y="1181801"/>
                    </a:cubicBezTo>
                    <a:lnTo>
                      <a:pt x="1759215" y="1176202"/>
                    </a:lnTo>
                    <a:lnTo>
                      <a:pt x="1761870" y="1174041"/>
                    </a:lnTo>
                    <a:lnTo>
                      <a:pt x="1760952" y="1160137"/>
                    </a:lnTo>
                    <a:lnTo>
                      <a:pt x="1761174" y="1158081"/>
                    </a:lnTo>
                    <a:lnTo>
                      <a:pt x="1760770" y="1157375"/>
                    </a:lnTo>
                    <a:lnTo>
                      <a:pt x="1760763" y="1157283"/>
                    </a:lnTo>
                    <a:cubicBezTo>
                      <a:pt x="1758622" y="1151163"/>
                      <a:pt x="1754733" y="1144481"/>
                      <a:pt x="1749170" y="1137167"/>
                    </a:cubicBezTo>
                    <a:close/>
                    <a:moveTo>
                      <a:pt x="1060094" y="1136881"/>
                    </a:moveTo>
                    <a:cubicBezTo>
                      <a:pt x="1048699" y="1139754"/>
                      <a:pt x="1038802" y="1148443"/>
                      <a:pt x="1029448" y="1162840"/>
                    </a:cubicBezTo>
                    <a:cubicBezTo>
                      <a:pt x="1048155" y="1134046"/>
                      <a:pt x="1070013" y="1129978"/>
                      <a:pt x="1099725" y="1145816"/>
                    </a:cubicBezTo>
                    <a:cubicBezTo>
                      <a:pt x="1084381" y="1136950"/>
                      <a:pt x="1071489" y="1134008"/>
                      <a:pt x="1060094" y="1136881"/>
                    </a:cubicBezTo>
                    <a:close/>
                    <a:moveTo>
                      <a:pt x="576806" y="1132132"/>
                    </a:moveTo>
                    <a:cubicBezTo>
                      <a:pt x="575014" y="1131558"/>
                      <a:pt x="572877" y="1132060"/>
                      <a:pt x="570983" y="1133034"/>
                    </a:cubicBezTo>
                    <a:cubicBezTo>
                      <a:pt x="574770" y="1131085"/>
                      <a:pt x="580506" y="1132922"/>
                      <a:pt x="580563" y="1137683"/>
                    </a:cubicBezTo>
                    <a:cubicBezTo>
                      <a:pt x="579926" y="1164359"/>
                      <a:pt x="602759" y="1162183"/>
                      <a:pt x="618074" y="1168669"/>
                    </a:cubicBezTo>
                    <a:cubicBezTo>
                      <a:pt x="604652" y="1161208"/>
                      <a:pt x="581819" y="1163384"/>
                      <a:pt x="580563" y="1137683"/>
                    </a:cubicBezTo>
                    <a:cubicBezTo>
                      <a:pt x="580047" y="1134356"/>
                      <a:pt x="578599" y="1132706"/>
                      <a:pt x="576806" y="1132132"/>
                    </a:cubicBezTo>
                    <a:close/>
                    <a:moveTo>
                      <a:pt x="2473879" y="1130482"/>
                    </a:moveTo>
                    <a:cubicBezTo>
                      <a:pt x="2470092" y="1132431"/>
                      <a:pt x="2469174" y="1135299"/>
                      <a:pt x="2469174" y="1135299"/>
                    </a:cubicBezTo>
                    <a:cubicBezTo>
                      <a:pt x="2470149" y="1137193"/>
                      <a:pt x="2471986" y="1131457"/>
                      <a:pt x="2473879" y="1130482"/>
                    </a:cubicBezTo>
                    <a:close/>
                    <a:moveTo>
                      <a:pt x="1471921" y="1129024"/>
                    </a:moveTo>
                    <a:cubicBezTo>
                      <a:pt x="1466353" y="1141471"/>
                      <a:pt x="1456830" y="1141584"/>
                      <a:pt x="1450232" y="1147376"/>
                    </a:cubicBezTo>
                    <a:cubicBezTo>
                      <a:pt x="1456830" y="1141584"/>
                      <a:pt x="1468247" y="1140496"/>
                      <a:pt x="1471921" y="1129024"/>
                    </a:cubicBezTo>
                    <a:close/>
                    <a:moveTo>
                      <a:pt x="2343202" y="1113935"/>
                    </a:moveTo>
                    <a:cubicBezTo>
                      <a:pt x="2329949" y="1120759"/>
                      <a:pt x="2324325" y="1128445"/>
                      <a:pt x="2343484" y="1137742"/>
                    </a:cubicBezTo>
                    <a:cubicBezTo>
                      <a:pt x="2356907" y="1145202"/>
                      <a:pt x="2350421" y="1160517"/>
                      <a:pt x="2341873" y="1162523"/>
                    </a:cubicBezTo>
                    <a:cubicBezTo>
                      <a:pt x="2352314" y="1159542"/>
                      <a:pt x="2356907" y="1145202"/>
                      <a:pt x="2343484" y="1137742"/>
                    </a:cubicBezTo>
                    <a:cubicBezTo>
                      <a:pt x="2326219" y="1127470"/>
                      <a:pt x="2329949" y="1120759"/>
                      <a:pt x="2343202" y="1113935"/>
                    </a:cubicBezTo>
                    <a:close/>
                    <a:moveTo>
                      <a:pt x="547869" y="1111403"/>
                    </a:moveTo>
                    <a:cubicBezTo>
                      <a:pt x="550850" y="1121844"/>
                      <a:pt x="529968" y="1127806"/>
                      <a:pt x="540578" y="1139110"/>
                    </a:cubicBezTo>
                    <a:cubicBezTo>
                      <a:pt x="547345" y="1147601"/>
                      <a:pt x="554001" y="1146570"/>
                      <a:pt x="560598" y="1140777"/>
                    </a:cubicBezTo>
                    <a:cubicBezTo>
                      <a:pt x="553026" y="1144676"/>
                      <a:pt x="546371" y="1145708"/>
                      <a:pt x="540578" y="1139110"/>
                    </a:cubicBezTo>
                    <a:cubicBezTo>
                      <a:pt x="530943" y="1129700"/>
                      <a:pt x="551825" y="1123737"/>
                      <a:pt x="547869" y="1111403"/>
                    </a:cubicBezTo>
                    <a:close/>
                    <a:moveTo>
                      <a:pt x="503872" y="1095734"/>
                    </a:moveTo>
                    <a:cubicBezTo>
                      <a:pt x="535252" y="1091552"/>
                      <a:pt x="502205" y="1115754"/>
                      <a:pt x="513677" y="1119428"/>
                    </a:cubicBezTo>
                    <a:cubicBezTo>
                      <a:pt x="504098" y="1114779"/>
                      <a:pt x="537145" y="1090577"/>
                      <a:pt x="503872" y="1095734"/>
                    </a:cubicBezTo>
                    <a:close/>
                    <a:moveTo>
                      <a:pt x="420004" y="1091013"/>
                    </a:moveTo>
                    <a:cubicBezTo>
                      <a:pt x="415355" y="1100592"/>
                      <a:pt x="406864" y="1107359"/>
                      <a:pt x="397397" y="1112234"/>
                    </a:cubicBezTo>
                    <a:cubicBezTo>
                      <a:pt x="407839" y="1109253"/>
                      <a:pt x="417248" y="1099617"/>
                      <a:pt x="420004" y="1091013"/>
                    </a:cubicBezTo>
                    <a:close/>
                    <a:moveTo>
                      <a:pt x="472378" y="1090392"/>
                    </a:moveTo>
                    <a:cubicBezTo>
                      <a:pt x="473382" y="1094666"/>
                      <a:pt x="475791" y="1097018"/>
                      <a:pt x="479139" y="1098288"/>
                    </a:cubicBezTo>
                    <a:lnTo>
                      <a:pt x="480766" y="1098472"/>
                    </a:lnTo>
                    <a:lnTo>
                      <a:pt x="481290" y="1098977"/>
                    </a:lnTo>
                    <a:cubicBezTo>
                      <a:pt x="484639" y="1100247"/>
                      <a:pt x="488210" y="1100204"/>
                      <a:pt x="491537" y="1099689"/>
                    </a:cubicBezTo>
                    <a:lnTo>
                      <a:pt x="480766" y="1098472"/>
                    </a:lnTo>
                    <a:close/>
                    <a:moveTo>
                      <a:pt x="1440033" y="1090353"/>
                    </a:moveTo>
                    <a:cubicBezTo>
                      <a:pt x="1428617" y="1091440"/>
                      <a:pt x="1411408" y="1085930"/>
                      <a:pt x="1410659" y="1103082"/>
                    </a:cubicBezTo>
                    <a:cubicBezTo>
                      <a:pt x="1412383" y="1087823"/>
                      <a:pt x="1429592" y="1093334"/>
                      <a:pt x="1440033" y="1090353"/>
                    </a:cubicBezTo>
                    <a:close/>
                    <a:moveTo>
                      <a:pt x="996191" y="1088945"/>
                    </a:moveTo>
                    <a:cubicBezTo>
                      <a:pt x="999058" y="1089865"/>
                      <a:pt x="1003876" y="1094569"/>
                      <a:pt x="1004851" y="1096462"/>
                    </a:cubicBezTo>
                    <a:cubicBezTo>
                      <a:pt x="1002902" y="1092676"/>
                      <a:pt x="998083" y="1087971"/>
                      <a:pt x="996191" y="1088945"/>
                    </a:cubicBezTo>
                    <a:close/>
                    <a:moveTo>
                      <a:pt x="1866666" y="1086248"/>
                    </a:moveTo>
                    <a:cubicBezTo>
                      <a:pt x="1862993" y="1097721"/>
                      <a:pt x="1859262" y="1104432"/>
                      <a:pt x="1854501" y="1104488"/>
                    </a:cubicBezTo>
                    <a:cubicBezTo>
                      <a:pt x="1861155" y="1103457"/>
                      <a:pt x="1863968" y="1099614"/>
                      <a:pt x="1866666" y="1086248"/>
                    </a:cubicBezTo>
                    <a:close/>
                    <a:moveTo>
                      <a:pt x="2690333" y="1071724"/>
                    </a:moveTo>
                    <a:lnTo>
                      <a:pt x="2703377" y="1087479"/>
                    </a:lnTo>
                    <a:lnTo>
                      <a:pt x="2703555" y="1088825"/>
                    </a:lnTo>
                    <a:lnTo>
                      <a:pt x="2704548" y="1109662"/>
                    </a:lnTo>
                    <a:lnTo>
                      <a:pt x="2698753" y="1139246"/>
                    </a:lnTo>
                    <a:cubicBezTo>
                      <a:pt x="2700089" y="1131372"/>
                      <a:pt x="2703021" y="1122676"/>
                      <a:pt x="2704747" y="1113844"/>
                    </a:cubicBezTo>
                    <a:lnTo>
                      <a:pt x="2704548" y="1109662"/>
                    </a:lnTo>
                    <a:lnTo>
                      <a:pt x="2705601" y="1104282"/>
                    </a:lnTo>
                    <a:lnTo>
                      <a:pt x="2703555" y="1088825"/>
                    </a:lnTo>
                    <a:lnTo>
                      <a:pt x="2703498" y="1087625"/>
                    </a:lnTo>
                    <a:lnTo>
                      <a:pt x="2703377" y="1087479"/>
                    </a:lnTo>
                    <a:lnTo>
                      <a:pt x="2703361" y="1087359"/>
                    </a:lnTo>
                    <a:cubicBezTo>
                      <a:pt x="2701109" y="1081894"/>
                      <a:pt x="2697058" y="1076644"/>
                      <a:pt x="2690333" y="1071724"/>
                    </a:cubicBezTo>
                    <a:close/>
                    <a:moveTo>
                      <a:pt x="1579781" y="1068696"/>
                    </a:moveTo>
                    <a:cubicBezTo>
                      <a:pt x="1560933" y="1085586"/>
                      <a:pt x="1541297" y="1096295"/>
                      <a:pt x="1520867" y="1100228"/>
                    </a:cubicBezTo>
                    <a:lnTo>
                      <a:pt x="1490215" y="1100956"/>
                    </a:lnTo>
                    <a:lnTo>
                      <a:pt x="1457185" y="1091101"/>
                    </a:lnTo>
                    <a:cubicBezTo>
                      <a:pt x="1468198" y="1096209"/>
                      <a:pt x="1479011" y="1099474"/>
                      <a:pt x="1489625" y="1100971"/>
                    </a:cubicBezTo>
                    <a:lnTo>
                      <a:pt x="1490215" y="1100956"/>
                    </a:lnTo>
                    <a:lnTo>
                      <a:pt x="1491100" y="1101221"/>
                    </a:lnTo>
                    <a:cubicBezTo>
                      <a:pt x="1512892" y="1104147"/>
                      <a:pt x="1533108" y="1099651"/>
                      <a:pt x="1552119" y="1089039"/>
                    </a:cubicBezTo>
                    <a:cubicBezTo>
                      <a:pt x="1561625" y="1083732"/>
                      <a:pt x="1570830" y="1076897"/>
                      <a:pt x="1579781" y="1068696"/>
                    </a:cubicBezTo>
                    <a:close/>
                    <a:moveTo>
                      <a:pt x="2371150" y="1061221"/>
                    </a:moveTo>
                    <a:cubicBezTo>
                      <a:pt x="2377974" y="1074474"/>
                      <a:pt x="2379061" y="1085890"/>
                      <a:pt x="2371602" y="1099312"/>
                    </a:cubicBezTo>
                    <a:cubicBezTo>
                      <a:pt x="2380036" y="1087783"/>
                      <a:pt x="2377974" y="1074474"/>
                      <a:pt x="2371150" y="1061221"/>
                    </a:cubicBezTo>
                    <a:close/>
                    <a:moveTo>
                      <a:pt x="2417789" y="1058763"/>
                    </a:moveTo>
                    <a:cubicBezTo>
                      <a:pt x="2419046" y="1084463"/>
                      <a:pt x="2421108" y="1097773"/>
                      <a:pt x="2418353" y="1106377"/>
                    </a:cubicBezTo>
                    <a:cubicBezTo>
                      <a:pt x="2421108" y="1097773"/>
                      <a:pt x="2420939" y="1083488"/>
                      <a:pt x="2417789" y="1058763"/>
                    </a:cubicBezTo>
                    <a:close/>
                    <a:moveTo>
                      <a:pt x="292774" y="1043948"/>
                    </a:moveTo>
                    <a:lnTo>
                      <a:pt x="312399" y="1073217"/>
                    </a:lnTo>
                    <a:lnTo>
                      <a:pt x="312539" y="1073533"/>
                    </a:lnTo>
                    <a:lnTo>
                      <a:pt x="348567" y="1170910"/>
                    </a:lnTo>
                    <a:cubicBezTo>
                      <a:pt x="353498" y="1185138"/>
                      <a:pt x="350799" y="1198504"/>
                      <a:pt x="366114" y="1204989"/>
                    </a:cubicBezTo>
                    <a:cubicBezTo>
                      <a:pt x="351717" y="1195636"/>
                      <a:pt x="352523" y="1183245"/>
                      <a:pt x="348567" y="1170910"/>
                    </a:cubicBezTo>
                    <a:cubicBezTo>
                      <a:pt x="340683" y="1148621"/>
                      <a:pt x="334463" y="1126075"/>
                      <a:pt x="326350" y="1104504"/>
                    </a:cubicBezTo>
                    <a:lnTo>
                      <a:pt x="312539" y="1073533"/>
                    </a:lnTo>
                    <a:lnTo>
                      <a:pt x="312453" y="1073299"/>
                    </a:lnTo>
                    <a:lnTo>
                      <a:pt x="312399" y="1073217"/>
                    </a:lnTo>
                    <a:lnTo>
                      <a:pt x="312316" y="1073033"/>
                    </a:lnTo>
                    <a:cubicBezTo>
                      <a:pt x="306868" y="1062889"/>
                      <a:pt x="300502" y="1053143"/>
                      <a:pt x="292774" y="1043948"/>
                    </a:cubicBezTo>
                    <a:close/>
                    <a:moveTo>
                      <a:pt x="1394553" y="1029937"/>
                    </a:moveTo>
                    <a:cubicBezTo>
                      <a:pt x="1391741" y="1033780"/>
                      <a:pt x="1395641" y="1041353"/>
                      <a:pt x="1402465" y="1054606"/>
                    </a:cubicBezTo>
                    <a:lnTo>
                      <a:pt x="1407050" y="1060202"/>
                    </a:lnTo>
                    <a:lnTo>
                      <a:pt x="1409289" y="1067859"/>
                    </a:lnTo>
                    <a:cubicBezTo>
                      <a:pt x="1410207" y="1064990"/>
                      <a:pt x="1408988" y="1062624"/>
                      <a:pt x="1407296" y="1060500"/>
                    </a:cubicBezTo>
                    <a:lnTo>
                      <a:pt x="1407050" y="1060202"/>
                    </a:lnTo>
                    <a:lnTo>
                      <a:pt x="1406931" y="1059791"/>
                    </a:lnTo>
                    <a:cubicBezTo>
                      <a:pt x="1405360" y="1057905"/>
                      <a:pt x="1403439" y="1056499"/>
                      <a:pt x="1402465" y="1054606"/>
                    </a:cubicBezTo>
                    <a:cubicBezTo>
                      <a:pt x="1396615" y="1043246"/>
                      <a:pt x="1392716" y="1035673"/>
                      <a:pt x="1394553" y="1029937"/>
                    </a:cubicBezTo>
                    <a:close/>
                    <a:moveTo>
                      <a:pt x="511655" y="1009091"/>
                    </a:moveTo>
                    <a:cubicBezTo>
                      <a:pt x="506901" y="1009742"/>
                      <a:pt x="502397" y="1011462"/>
                      <a:pt x="498151" y="1014846"/>
                    </a:cubicBezTo>
                    <a:cubicBezTo>
                      <a:pt x="506643" y="1008078"/>
                      <a:pt x="514272" y="1008940"/>
                      <a:pt x="526664" y="1009746"/>
                    </a:cubicBezTo>
                    <a:cubicBezTo>
                      <a:pt x="518341" y="1030797"/>
                      <a:pt x="513805" y="1049900"/>
                      <a:pt x="499691" y="1064354"/>
                    </a:cubicBezTo>
                    <a:cubicBezTo>
                      <a:pt x="514780" y="1051793"/>
                      <a:pt x="518341" y="1030797"/>
                      <a:pt x="526664" y="1009746"/>
                    </a:cubicBezTo>
                    <a:cubicBezTo>
                      <a:pt x="521415" y="1008856"/>
                      <a:pt x="516409" y="1008439"/>
                      <a:pt x="511655" y="1009091"/>
                    </a:cubicBezTo>
                    <a:close/>
                    <a:moveTo>
                      <a:pt x="1489217" y="981194"/>
                    </a:moveTo>
                    <a:cubicBezTo>
                      <a:pt x="1493117" y="988767"/>
                      <a:pt x="1492255" y="996396"/>
                      <a:pt x="1485713" y="1006951"/>
                    </a:cubicBezTo>
                    <a:cubicBezTo>
                      <a:pt x="1494148" y="995422"/>
                      <a:pt x="1493117" y="988767"/>
                      <a:pt x="1489217" y="981194"/>
                    </a:cubicBezTo>
                    <a:close/>
                    <a:moveTo>
                      <a:pt x="2372027" y="974540"/>
                    </a:moveTo>
                    <a:cubicBezTo>
                      <a:pt x="2370247" y="985038"/>
                      <a:pt x="2376040" y="991636"/>
                      <a:pt x="2383669" y="992498"/>
                    </a:cubicBezTo>
                    <a:cubicBezTo>
                      <a:pt x="2375065" y="989743"/>
                      <a:pt x="2371166" y="982170"/>
                      <a:pt x="2372027" y="974540"/>
                    </a:cubicBezTo>
                    <a:close/>
                    <a:moveTo>
                      <a:pt x="2062480" y="973447"/>
                    </a:moveTo>
                    <a:cubicBezTo>
                      <a:pt x="2056799" y="976372"/>
                      <a:pt x="2050145" y="977403"/>
                      <a:pt x="2043433" y="973673"/>
                    </a:cubicBezTo>
                    <a:cubicBezTo>
                      <a:pt x="2048251" y="978377"/>
                      <a:pt x="2056799" y="976372"/>
                      <a:pt x="2062480" y="973447"/>
                    </a:cubicBezTo>
                    <a:close/>
                    <a:moveTo>
                      <a:pt x="388131" y="973292"/>
                    </a:moveTo>
                    <a:cubicBezTo>
                      <a:pt x="385291" y="974754"/>
                      <a:pt x="384143" y="978339"/>
                      <a:pt x="384422" y="981788"/>
                    </a:cubicBezTo>
                    <a:lnTo>
                      <a:pt x="384818" y="982414"/>
                    </a:lnTo>
                    <a:lnTo>
                      <a:pt x="384788" y="982497"/>
                    </a:lnTo>
                    <a:cubicBezTo>
                      <a:pt x="385188" y="986184"/>
                      <a:pt x="386894" y="989497"/>
                      <a:pt x="389275" y="989469"/>
                    </a:cubicBezTo>
                    <a:cubicBezTo>
                      <a:pt x="408378" y="994005"/>
                      <a:pt x="414340" y="1014887"/>
                      <a:pt x="424950" y="1026190"/>
                    </a:cubicBezTo>
                    <a:cubicBezTo>
                      <a:pt x="443246" y="1043117"/>
                      <a:pt x="460455" y="1048628"/>
                      <a:pt x="474626" y="1038936"/>
                    </a:cubicBezTo>
                    <a:cubicBezTo>
                      <a:pt x="459480" y="1046734"/>
                      <a:pt x="443246" y="1043117"/>
                      <a:pt x="424950" y="1026190"/>
                    </a:cubicBezTo>
                    <a:cubicBezTo>
                      <a:pt x="413365" y="1012994"/>
                      <a:pt x="408378" y="994005"/>
                      <a:pt x="389275" y="989469"/>
                    </a:cubicBezTo>
                    <a:lnTo>
                      <a:pt x="384818" y="982414"/>
                    </a:lnTo>
                    <a:close/>
                    <a:moveTo>
                      <a:pt x="2124321" y="967952"/>
                    </a:moveTo>
                    <a:cubicBezTo>
                      <a:pt x="2118697" y="975638"/>
                      <a:pt x="2107282" y="976726"/>
                      <a:pt x="2097759" y="976839"/>
                    </a:cubicBezTo>
                    <a:cubicBezTo>
                      <a:pt x="2103007" y="977729"/>
                      <a:pt x="2108242" y="977428"/>
                      <a:pt x="2112867" y="975946"/>
                    </a:cubicBezTo>
                    <a:cubicBezTo>
                      <a:pt x="2117493" y="974462"/>
                      <a:pt x="2121509" y="971795"/>
                      <a:pt x="2124321" y="967952"/>
                    </a:cubicBezTo>
                    <a:close/>
                    <a:moveTo>
                      <a:pt x="2658461" y="954002"/>
                    </a:moveTo>
                    <a:cubicBezTo>
                      <a:pt x="2656100" y="995937"/>
                      <a:pt x="2688850" y="1026978"/>
                      <a:pt x="2688384" y="1067938"/>
                    </a:cubicBezTo>
                    <a:cubicBezTo>
                      <a:pt x="2691719" y="1027896"/>
                      <a:pt x="2656100" y="995937"/>
                      <a:pt x="2658461" y="954002"/>
                    </a:cubicBezTo>
                    <a:close/>
                    <a:moveTo>
                      <a:pt x="2990671" y="938636"/>
                    </a:moveTo>
                    <a:cubicBezTo>
                      <a:pt x="2998414" y="949021"/>
                      <a:pt x="2995715" y="962386"/>
                      <a:pt x="2995884" y="976670"/>
                    </a:cubicBezTo>
                    <a:cubicBezTo>
                      <a:pt x="2995191" y="998584"/>
                      <a:pt x="2982914" y="1007302"/>
                      <a:pt x="2965874" y="1016076"/>
                    </a:cubicBezTo>
                    <a:cubicBezTo>
                      <a:pt x="2983889" y="1009195"/>
                      <a:pt x="2995191" y="998584"/>
                      <a:pt x="2995884" y="976670"/>
                    </a:cubicBezTo>
                    <a:cubicBezTo>
                      <a:pt x="2998583" y="963305"/>
                      <a:pt x="2999389" y="950914"/>
                      <a:pt x="2990671" y="938636"/>
                    </a:cubicBezTo>
                    <a:close/>
                    <a:moveTo>
                      <a:pt x="1980933" y="934540"/>
                    </a:moveTo>
                    <a:cubicBezTo>
                      <a:pt x="1977115" y="935439"/>
                      <a:pt x="1971360" y="939525"/>
                      <a:pt x="1962151" y="946064"/>
                    </a:cubicBezTo>
                    <a:lnTo>
                      <a:pt x="1955390" y="950950"/>
                    </a:lnTo>
                    <a:lnTo>
                      <a:pt x="1944137" y="952944"/>
                    </a:lnTo>
                    <a:cubicBezTo>
                      <a:pt x="1949385" y="953835"/>
                      <a:pt x="1952469" y="952845"/>
                      <a:pt x="1954950" y="951268"/>
                    </a:cubicBezTo>
                    <a:lnTo>
                      <a:pt x="1955390" y="950950"/>
                    </a:lnTo>
                    <a:lnTo>
                      <a:pt x="1955661" y="950903"/>
                    </a:lnTo>
                    <a:cubicBezTo>
                      <a:pt x="1958378" y="949203"/>
                      <a:pt x="1960258" y="947038"/>
                      <a:pt x="1962151" y="946064"/>
                    </a:cubicBezTo>
                    <a:cubicBezTo>
                      <a:pt x="1968534" y="942178"/>
                      <a:pt x="1973321" y="939264"/>
                      <a:pt x="1976961" y="937539"/>
                    </a:cubicBezTo>
                    <a:lnTo>
                      <a:pt x="1982795" y="936518"/>
                    </a:lnTo>
                    <a:lnTo>
                      <a:pt x="1988048" y="942098"/>
                    </a:lnTo>
                    <a:lnTo>
                      <a:pt x="1988094" y="942185"/>
                    </a:lnTo>
                    <a:lnTo>
                      <a:pt x="1990889" y="960010"/>
                    </a:lnTo>
                    <a:cubicBezTo>
                      <a:pt x="1992033" y="976187"/>
                      <a:pt x="1997826" y="982785"/>
                      <a:pt x="2014003" y="981641"/>
                    </a:cubicBezTo>
                    <a:cubicBezTo>
                      <a:pt x="1999719" y="981810"/>
                      <a:pt x="1993926" y="975212"/>
                      <a:pt x="1990889" y="960010"/>
                    </a:cubicBezTo>
                    <a:cubicBezTo>
                      <a:pt x="1990087" y="952638"/>
                      <a:pt x="1989486" y="947108"/>
                      <a:pt x="1988636" y="943205"/>
                    </a:cubicBezTo>
                    <a:lnTo>
                      <a:pt x="1988094" y="942185"/>
                    </a:lnTo>
                    <a:lnTo>
                      <a:pt x="1988088" y="942140"/>
                    </a:lnTo>
                    <a:lnTo>
                      <a:pt x="1988048" y="942098"/>
                    </a:lnTo>
                    <a:lnTo>
                      <a:pt x="1984891" y="936151"/>
                    </a:lnTo>
                    <a:lnTo>
                      <a:pt x="1982795" y="936518"/>
                    </a:lnTo>
                    <a:close/>
                    <a:moveTo>
                      <a:pt x="2145783" y="930554"/>
                    </a:moveTo>
                    <a:cubicBezTo>
                      <a:pt x="2151633" y="941914"/>
                      <a:pt x="2174295" y="925453"/>
                      <a:pt x="2176470" y="948286"/>
                    </a:cubicBezTo>
                    <a:cubicBezTo>
                      <a:pt x="2176771" y="953521"/>
                      <a:pt x="2177950" y="957554"/>
                      <a:pt x="2179847" y="960657"/>
                    </a:cubicBezTo>
                    <a:lnTo>
                      <a:pt x="2180090" y="960872"/>
                    </a:lnTo>
                    <a:lnTo>
                      <a:pt x="2180258" y="961455"/>
                    </a:lnTo>
                    <a:lnTo>
                      <a:pt x="2182154" y="962694"/>
                    </a:lnTo>
                    <a:lnTo>
                      <a:pt x="2187532" y="967441"/>
                    </a:lnTo>
                    <a:lnTo>
                      <a:pt x="2189911" y="967760"/>
                    </a:lnTo>
                    <a:lnTo>
                      <a:pt x="2192946" y="969743"/>
                    </a:lnTo>
                    <a:cubicBezTo>
                      <a:pt x="2198362" y="970884"/>
                      <a:pt x="2204834" y="970808"/>
                      <a:pt x="2211977" y="970723"/>
                    </a:cubicBezTo>
                    <a:cubicBezTo>
                      <a:pt x="2235783" y="970441"/>
                      <a:pt x="2263264" y="958686"/>
                      <a:pt x="2277943" y="991846"/>
                    </a:cubicBezTo>
                    <a:cubicBezTo>
                      <a:pt x="2265157" y="957711"/>
                      <a:pt x="2235783" y="970441"/>
                      <a:pt x="2211977" y="970723"/>
                    </a:cubicBezTo>
                    <a:lnTo>
                      <a:pt x="2189911" y="967760"/>
                    </a:lnTo>
                    <a:lnTo>
                      <a:pt x="2182154" y="962694"/>
                    </a:lnTo>
                    <a:lnTo>
                      <a:pt x="2180090" y="960872"/>
                    </a:lnTo>
                    <a:lnTo>
                      <a:pt x="2176470" y="948286"/>
                    </a:lnTo>
                    <a:cubicBezTo>
                      <a:pt x="2176189" y="924479"/>
                      <a:pt x="2153526" y="940939"/>
                      <a:pt x="2145783" y="930554"/>
                    </a:cubicBezTo>
                    <a:close/>
                    <a:moveTo>
                      <a:pt x="182770" y="923343"/>
                    </a:moveTo>
                    <a:cubicBezTo>
                      <a:pt x="169574" y="934928"/>
                      <a:pt x="197393" y="951741"/>
                      <a:pt x="176566" y="962465"/>
                    </a:cubicBezTo>
                    <a:cubicBezTo>
                      <a:pt x="172780" y="964414"/>
                      <a:pt x="168033" y="965661"/>
                      <a:pt x="164726" y="967963"/>
                    </a:cubicBezTo>
                    <a:lnTo>
                      <a:pt x="164716" y="968001"/>
                    </a:lnTo>
                    <a:lnTo>
                      <a:pt x="164016" y="968328"/>
                    </a:lnTo>
                    <a:cubicBezTo>
                      <a:pt x="160947" y="970507"/>
                      <a:pt x="159555" y="973619"/>
                      <a:pt x="161533" y="979787"/>
                    </a:cubicBezTo>
                    <a:lnTo>
                      <a:pt x="164716" y="968001"/>
                    </a:lnTo>
                    <a:lnTo>
                      <a:pt x="176566" y="962465"/>
                    </a:lnTo>
                    <a:cubicBezTo>
                      <a:pt x="198368" y="953635"/>
                      <a:pt x="169574" y="934928"/>
                      <a:pt x="182770" y="923343"/>
                    </a:cubicBezTo>
                    <a:close/>
                    <a:moveTo>
                      <a:pt x="2393151" y="908573"/>
                    </a:moveTo>
                    <a:cubicBezTo>
                      <a:pt x="2387527" y="916260"/>
                      <a:pt x="2392345" y="920965"/>
                      <a:pt x="2399057" y="924694"/>
                    </a:cubicBezTo>
                    <a:cubicBezTo>
                      <a:pt x="2394239" y="919990"/>
                      <a:pt x="2389421" y="915285"/>
                      <a:pt x="2393151" y="908573"/>
                    </a:cubicBezTo>
                    <a:close/>
                    <a:moveTo>
                      <a:pt x="2656696" y="885449"/>
                    </a:moveTo>
                    <a:cubicBezTo>
                      <a:pt x="2645280" y="886537"/>
                      <a:pt x="2643499" y="897035"/>
                      <a:pt x="2639826" y="908507"/>
                    </a:cubicBezTo>
                    <a:lnTo>
                      <a:pt x="2674769" y="924989"/>
                    </a:lnTo>
                    <a:lnTo>
                      <a:pt x="2689119" y="935954"/>
                    </a:lnTo>
                    <a:lnTo>
                      <a:pt x="2694289" y="940531"/>
                    </a:lnTo>
                    <a:lnTo>
                      <a:pt x="2703320" y="962043"/>
                    </a:lnTo>
                    <a:cubicBezTo>
                      <a:pt x="2701786" y="953251"/>
                      <a:pt x="2698669" y="946323"/>
                      <a:pt x="2694450" y="940673"/>
                    </a:cubicBezTo>
                    <a:lnTo>
                      <a:pt x="2694289" y="940531"/>
                    </a:lnTo>
                    <a:lnTo>
                      <a:pt x="2693901" y="939608"/>
                    </a:lnTo>
                    <a:lnTo>
                      <a:pt x="2689119" y="935954"/>
                    </a:lnTo>
                    <a:lnTo>
                      <a:pt x="2678974" y="926972"/>
                    </a:lnTo>
                    <a:lnTo>
                      <a:pt x="2674769" y="924989"/>
                    </a:lnTo>
                    <a:lnTo>
                      <a:pt x="2668982" y="920567"/>
                    </a:lnTo>
                    <a:cubicBezTo>
                      <a:pt x="2659425" y="916043"/>
                      <a:pt x="2649161" y="912682"/>
                      <a:pt x="2639826" y="908507"/>
                    </a:cubicBezTo>
                    <a:cubicBezTo>
                      <a:pt x="2641606" y="898010"/>
                      <a:pt x="2646255" y="888430"/>
                      <a:pt x="2656696" y="885449"/>
                    </a:cubicBezTo>
                    <a:close/>
                    <a:moveTo>
                      <a:pt x="2118955" y="876777"/>
                    </a:moveTo>
                    <a:cubicBezTo>
                      <a:pt x="2113543" y="877243"/>
                      <a:pt x="2108505" y="879089"/>
                      <a:pt x="2104259" y="882473"/>
                    </a:cubicBezTo>
                    <a:cubicBezTo>
                      <a:pt x="2122218" y="870831"/>
                      <a:pt x="2151874" y="881908"/>
                      <a:pt x="2166440" y="905546"/>
                    </a:cubicBezTo>
                    <a:cubicBezTo>
                      <a:pt x="2154784" y="886398"/>
                      <a:pt x="2135189" y="875380"/>
                      <a:pt x="2118955" y="876777"/>
                    </a:cubicBezTo>
                    <a:close/>
                    <a:moveTo>
                      <a:pt x="606766" y="863747"/>
                    </a:moveTo>
                    <a:cubicBezTo>
                      <a:pt x="603380" y="863058"/>
                      <a:pt x="600407" y="863391"/>
                      <a:pt x="598284" y="865083"/>
                    </a:cubicBezTo>
                    <a:cubicBezTo>
                      <a:pt x="604883" y="859290"/>
                      <a:pt x="628859" y="873292"/>
                      <a:pt x="636658" y="888438"/>
                    </a:cubicBezTo>
                    <a:cubicBezTo>
                      <a:pt x="643482" y="901691"/>
                      <a:pt x="632122" y="907540"/>
                      <a:pt x="630229" y="908515"/>
                    </a:cubicBezTo>
                    <a:cubicBezTo>
                      <a:pt x="634016" y="906565"/>
                      <a:pt x="643482" y="901691"/>
                      <a:pt x="636658" y="888438"/>
                    </a:cubicBezTo>
                    <a:cubicBezTo>
                      <a:pt x="630809" y="877078"/>
                      <a:pt x="616925" y="865814"/>
                      <a:pt x="606766" y="863747"/>
                    </a:cubicBezTo>
                    <a:close/>
                    <a:moveTo>
                      <a:pt x="1490674" y="863077"/>
                    </a:moveTo>
                    <a:cubicBezTo>
                      <a:pt x="1506965" y="871456"/>
                      <a:pt x="1527903" y="870255"/>
                      <a:pt x="1546031" y="872898"/>
                    </a:cubicBezTo>
                    <a:cubicBezTo>
                      <a:pt x="1526929" y="868363"/>
                      <a:pt x="1507883" y="868588"/>
                      <a:pt x="1490674" y="863077"/>
                    </a:cubicBezTo>
                    <a:close/>
                    <a:moveTo>
                      <a:pt x="1647745" y="856453"/>
                    </a:moveTo>
                    <a:cubicBezTo>
                      <a:pt x="1641202" y="867007"/>
                      <a:pt x="1639478" y="882267"/>
                      <a:pt x="1629094" y="890009"/>
                    </a:cubicBezTo>
                    <a:cubicBezTo>
                      <a:pt x="1639478" y="882267"/>
                      <a:pt x="1644071" y="867926"/>
                      <a:pt x="1647745" y="856453"/>
                    </a:cubicBezTo>
                    <a:close/>
                    <a:moveTo>
                      <a:pt x="189553" y="852783"/>
                    </a:moveTo>
                    <a:cubicBezTo>
                      <a:pt x="199994" y="849802"/>
                      <a:pt x="205787" y="856401"/>
                      <a:pt x="208768" y="866842"/>
                    </a:cubicBezTo>
                    <a:cubicBezTo>
                      <a:pt x="207680" y="855426"/>
                      <a:pt x="199994" y="849802"/>
                      <a:pt x="189553" y="852783"/>
                    </a:cubicBezTo>
                    <a:close/>
                    <a:moveTo>
                      <a:pt x="1770397" y="838809"/>
                    </a:moveTo>
                    <a:cubicBezTo>
                      <a:pt x="1765748" y="848388"/>
                      <a:pt x="1777390" y="866346"/>
                      <a:pt x="1762187" y="869384"/>
                    </a:cubicBezTo>
                    <a:cubicBezTo>
                      <a:pt x="1777390" y="866346"/>
                      <a:pt x="1766723" y="850282"/>
                      <a:pt x="1770397" y="838809"/>
                    </a:cubicBezTo>
                    <a:close/>
                    <a:moveTo>
                      <a:pt x="1458899" y="833929"/>
                    </a:moveTo>
                    <a:lnTo>
                      <a:pt x="1445208" y="845034"/>
                    </a:lnTo>
                    <a:lnTo>
                      <a:pt x="1433312" y="844709"/>
                    </a:lnTo>
                    <a:cubicBezTo>
                      <a:pt x="1436667" y="846574"/>
                      <a:pt x="1440482" y="847005"/>
                      <a:pt x="1444749" y="845407"/>
                    </a:cubicBezTo>
                    <a:lnTo>
                      <a:pt x="1445208" y="845034"/>
                    </a:lnTo>
                    <a:lnTo>
                      <a:pt x="1445459" y="845042"/>
                    </a:lnTo>
                    <a:cubicBezTo>
                      <a:pt x="1449489" y="843565"/>
                      <a:pt x="1453734" y="840181"/>
                      <a:pt x="1458899" y="833929"/>
                    </a:cubicBezTo>
                    <a:close/>
                    <a:moveTo>
                      <a:pt x="396936" y="832230"/>
                    </a:moveTo>
                    <a:cubicBezTo>
                      <a:pt x="402785" y="843589"/>
                      <a:pt x="401004" y="854087"/>
                      <a:pt x="394463" y="864641"/>
                    </a:cubicBezTo>
                    <a:cubicBezTo>
                      <a:pt x="403873" y="855005"/>
                      <a:pt x="402785" y="843589"/>
                      <a:pt x="396936" y="832230"/>
                    </a:cubicBezTo>
                    <a:close/>
                    <a:moveTo>
                      <a:pt x="2700821" y="831591"/>
                    </a:moveTo>
                    <a:cubicBezTo>
                      <a:pt x="2700849" y="833972"/>
                      <a:pt x="2703028" y="837041"/>
                      <a:pt x="2706864" y="839257"/>
                    </a:cubicBezTo>
                    <a:lnTo>
                      <a:pt x="2707761" y="839401"/>
                    </a:lnTo>
                    <a:lnTo>
                      <a:pt x="2707940" y="839602"/>
                    </a:lnTo>
                    <a:cubicBezTo>
                      <a:pt x="2712134" y="841933"/>
                      <a:pt x="2717627" y="843297"/>
                      <a:pt x="2722848" y="841807"/>
                    </a:cubicBezTo>
                    <a:lnTo>
                      <a:pt x="2707761" y="839401"/>
                    </a:lnTo>
                    <a:close/>
                    <a:moveTo>
                      <a:pt x="1984547" y="826747"/>
                    </a:moveTo>
                    <a:cubicBezTo>
                      <a:pt x="1965501" y="826972"/>
                      <a:pt x="1955117" y="834714"/>
                      <a:pt x="1944789" y="847219"/>
                    </a:cubicBezTo>
                    <a:cubicBezTo>
                      <a:pt x="1956092" y="836607"/>
                      <a:pt x="1965501" y="826972"/>
                      <a:pt x="1984547" y="826747"/>
                    </a:cubicBezTo>
                    <a:cubicBezTo>
                      <a:pt x="1992346" y="841893"/>
                      <a:pt x="1978344" y="865869"/>
                      <a:pt x="2001346" y="877978"/>
                    </a:cubicBezTo>
                    <a:cubicBezTo>
                      <a:pt x="1980237" y="864895"/>
                      <a:pt x="1994240" y="840918"/>
                      <a:pt x="1984547" y="826747"/>
                    </a:cubicBezTo>
                    <a:close/>
                    <a:moveTo>
                      <a:pt x="1110229" y="826633"/>
                    </a:moveTo>
                    <a:cubicBezTo>
                      <a:pt x="1113322" y="846597"/>
                      <a:pt x="1116360" y="861800"/>
                      <a:pt x="1126914" y="868341"/>
                    </a:cubicBezTo>
                    <a:cubicBezTo>
                      <a:pt x="1118253" y="860825"/>
                      <a:pt x="1113322" y="846597"/>
                      <a:pt x="1110229" y="826633"/>
                    </a:cubicBezTo>
                    <a:close/>
                    <a:moveTo>
                      <a:pt x="1317724" y="815602"/>
                    </a:moveTo>
                    <a:cubicBezTo>
                      <a:pt x="1349331" y="830465"/>
                      <a:pt x="1370608" y="857834"/>
                      <a:pt x="1394753" y="886120"/>
                    </a:cubicBezTo>
                    <a:cubicBezTo>
                      <a:pt x="1419874" y="916299"/>
                      <a:pt x="1442182" y="950322"/>
                      <a:pt x="1475738" y="968972"/>
                    </a:cubicBezTo>
                    <a:cubicBezTo>
                      <a:pt x="1441208" y="948428"/>
                      <a:pt x="1419874" y="916299"/>
                      <a:pt x="1394753" y="886120"/>
                    </a:cubicBezTo>
                    <a:cubicBezTo>
                      <a:pt x="1372501" y="856859"/>
                      <a:pt x="1349331" y="830465"/>
                      <a:pt x="1317724" y="815602"/>
                    </a:cubicBezTo>
                    <a:close/>
                    <a:moveTo>
                      <a:pt x="2786300" y="811530"/>
                    </a:moveTo>
                    <a:cubicBezTo>
                      <a:pt x="2788709" y="813882"/>
                      <a:pt x="2791577" y="814800"/>
                      <a:pt x="2795378" y="814041"/>
                    </a:cubicBezTo>
                    <a:lnTo>
                      <a:pt x="2796798" y="813310"/>
                    </a:lnTo>
                    <a:cubicBezTo>
                      <a:pt x="2792997" y="814069"/>
                      <a:pt x="2789655" y="813394"/>
                      <a:pt x="2786300" y="811530"/>
                    </a:cubicBezTo>
                    <a:close/>
                    <a:moveTo>
                      <a:pt x="2081500" y="810359"/>
                    </a:moveTo>
                    <a:cubicBezTo>
                      <a:pt x="2066353" y="818158"/>
                      <a:pt x="2044383" y="812703"/>
                      <a:pt x="2032218" y="830943"/>
                    </a:cubicBezTo>
                    <a:cubicBezTo>
                      <a:pt x="2045358" y="814597"/>
                      <a:pt x="2066353" y="818158"/>
                      <a:pt x="2081500" y="810359"/>
                    </a:cubicBezTo>
                    <a:close/>
                    <a:moveTo>
                      <a:pt x="2470042" y="806706"/>
                    </a:moveTo>
                    <a:cubicBezTo>
                      <a:pt x="2461663" y="822997"/>
                      <a:pt x="2484608" y="830344"/>
                      <a:pt x="2493269" y="837860"/>
                    </a:cubicBezTo>
                    <a:cubicBezTo>
                      <a:pt x="2484608" y="830344"/>
                      <a:pt x="2463556" y="822022"/>
                      <a:pt x="2470042" y="806706"/>
                    </a:cubicBezTo>
                    <a:close/>
                    <a:moveTo>
                      <a:pt x="191744" y="796565"/>
                    </a:moveTo>
                    <a:cubicBezTo>
                      <a:pt x="193637" y="795590"/>
                      <a:pt x="190825" y="799433"/>
                      <a:pt x="192774" y="803219"/>
                    </a:cubicBezTo>
                    <a:cubicBezTo>
                      <a:pt x="193693" y="800351"/>
                      <a:pt x="193637" y="795590"/>
                      <a:pt x="191744" y="796565"/>
                    </a:cubicBezTo>
                    <a:close/>
                    <a:moveTo>
                      <a:pt x="1605077" y="792196"/>
                    </a:moveTo>
                    <a:cubicBezTo>
                      <a:pt x="1600343" y="794633"/>
                      <a:pt x="1596097" y="798016"/>
                      <a:pt x="1593888" y="802448"/>
                    </a:cubicBezTo>
                    <a:lnTo>
                      <a:pt x="1593931" y="803142"/>
                    </a:lnTo>
                    <a:lnTo>
                      <a:pt x="1593544" y="803523"/>
                    </a:lnTo>
                    <a:cubicBezTo>
                      <a:pt x="1591693" y="808069"/>
                      <a:pt x="1591993" y="813303"/>
                      <a:pt x="1594918" y="818983"/>
                    </a:cubicBezTo>
                    <a:lnTo>
                      <a:pt x="1593931" y="803142"/>
                    </a:lnTo>
                    <a:close/>
                    <a:moveTo>
                      <a:pt x="781578" y="790765"/>
                    </a:moveTo>
                    <a:cubicBezTo>
                      <a:pt x="773123" y="790627"/>
                      <a:pt x="763629" y="793120"/>
                      <a:pt x="754621" y="796560"/>
                    </a:cubicBezTo>
                    <a:cubicBezTo>
                      <a:pt x="773611" y="791573"/>
                      <a:pt x="790706" y="787561"/>
                      <a:pt x="802292" y="800758"/>
                    </a:cubicBezTo>
                    <a:cubicBezTo>
                      <a:pt x="797446" y="793672"/>
                      <a:pt x="790032" y="790903"/>
                      <a:pt x="781578" y="790765"/>
                    </a:cubicBezTo>
                    <a:close/>
                    <a:moveTo>
                      <a:pt x="954488" y="784667"/>
                    </a:moveTo>
                    <a:cubicBezTo>
                      <a:pt x="962174" y="790291"/>
                      <a:pt x="964292" y="808362"/>
                      <a:pt x="969166" y="817828"/>
                    </a:cubicBezTo>
                    <a:cubicBezTo>
                      <a:pt x="982871" y="849096"/>
                      <a:pt x="1001281" y="875545"/>
                      <a:pt x="1004544" y="909793"/>
                    </a:cubicBezTo>
                    <a:cubicBezTo>
                      <a:pt x="1003174" y="874570"/>
                      <a:pt x="981896" y="847202"/>
                      <a:pt x="969166" y="817828"/>
                    </a:cubicBezTo>
                    <a:cubicBezTo>
                      <a:pt x="963317" y="806469"/>
                      <a:pt x="964067" y="789316"/>
                      <a:pt x="954488" y="784667"/>
                    </a:cubicBezTo>
                    <a:close/>
                    <a:moveTo>
                      <a:pt x="359199" y="782199"/>
                    </a:moveTo>
                    <a:cubicBezTo>
                      <a:pt x="354465" y="784636"/>
                      <a:pt x="353088" y="788939"/>
                      <a:pt x="354693" y="793800"/>
                    </a:cubicBezTo>
                    <a:lnTo>
                      <a:pt x="355132" y="794291"/>
                    </a:lnTo>
                    <a:lnTo>
                      <a:pt x="355059" y="794510"/>
                    </a:lnTo>
                    <a:cubicBezTo>
                      <a:pt x="356541" y="799136"/>
                      <a:pt x="360886" y="804084"/>
                      <a:pt x="368085" y="808761"/>
                    </a:cubicBezTo>
                    <a:lnTo>
                      <a:pt x="355132" y="794291"/>
                    </a:lnTo>
                    <a:close/>
                    <a:moveTo>
                      <a:pt x="2718328" y="781858"/>
                    </a:moveTo>
                    <a:cubicBezTo>
                      <a:pt x="2740467" y="801596"/>
                      <a:pt x="2749579" y="847205"/>
                      <a:pt x="2739364" y="869231"/>
                    </a:cubicBezTo>
                    <a:cubicBezTo>
                      <a:pt x="2751473" y="846229"/>
                      <a:pt x="2740467" y="801596"/>
                      <a:pt x="2718328" y="781858"/>
                    </a:cubicBezTo>
                    <a:close/>
                    <a:moveTo>
                      <a:pt x="1830643" y="779045"/>
                    </a:moveTo>
                    <a:cubicBezTo>
                      <a:pt x="1839473" y="800846"/>
                      <a:pt x="1809930" y="799292"/>
                      <a:pt x="1811130" y="820231"/>
                    </a:cubicBezTo>
                    <a:cubicBezTo>
                      <a:pt x="1809930" y="799292"/>
                      <a:pt x="1840448" y="802740"/>
                      <a:pt x="1830643" y="779045"/>
                    </a:cubicBezTo>
                    <a:close/>
                    <a:moveTo>
                      <a:pt x="412492" y="778710"/>
                    </a:moveTo>
                    <a:lnTo>
                      <a:pt x="422483" y="786304"/>
                    </a:lnTo>
                    <a:lnTo>
                      <a:pt x="423216" y="799536"/>
                    </a:lnTo>
                    <a:cubicBezTo>
                      <a:pt x="424593" y="795234"/>
                      <a:pt x="424536" y="790472"/>
                      <a:pt x="422824" y="786563"/>
                    </a:cubicBezTo>
                    <a:lnTo>
                      <a:pt x="422483" y="786304"/>
                    </a:lnTo>
                    <a:lnTo>
                      <a:pt x="422458" y="785853"/>
                    </a:lnTo>
                    <a:cubicBezTo>
                      <a:pt x="420867" y="782182"/>
                      <a:pt x="417741" y="779599"/>
                      <a:pt x="412492" y="778710"/>
                    </a:cubicBezTo>
                    <a:close/>
                    <a:moveTo>
                      <a:pt x="1961095" y="776547"/>
                    </a:moveTo>
                    <a:cubicBezTo>
                      <a:pt x="1978303" y="782057"/>
                      <a:pt x="1996543" y="794222"/>
                      <a:pt x="2016507" y="791129"/>
                    </a:cubicBezTo>
                    <a:cubicBezTo>
                      <a:pt x="1995568" y="792329"/>
                      <a:pt x="1978303" y="782057"/>
                      <a:pt x="1961095" y="776547"/>
                    </a:cubicBezTo>
                    <a:close/>
                    <a:moveTo>
                      <a:pt x="546673" y="769500"/>
                    </a:moveTo>
                    <a:cubicBezTo>
                      <a:pt x="556197" y="769388"/>
                      <a:pt x="563883" y="775011"/>
                      <a:pt x="568588" y="770193"/>
                    </a:cubicBezTo>
                    <a:cubicBezTo>
                      <a:pt x="562908" y="773117"/>
                      <a:pt x="553329" y="768468"/>
                      <a:pt x="546673" y="769500"/>
                    </a:cubicBezTo>
                    <a:close/>
                    <a:moveTo>
                      <a:pt x="992353" y="765170"/>
                    </a:moveTo>
                    <a:cubicBezTo>
                      <a:pt x="990516" y="770907"/>
                      <a:pt x="995334" y="775612"/>
                      <a:pt x="1006750" y="774524"/>
                    </a:cubicBezTo>
                    <a:cubicBezTo>
                      <a:pt x="1013404" y="773492"/>
                      <a:pt x="1021035" y="774355"/>
                      <a:pt x="1021147" y="783877"/>
                    </a:cubicBezTo>
                    <a:cubicBezTo>
                      <a:pt x="1021035" y="774355"/>
                      <a:pt x="1015298" y="772517"/>
                      <a:pt x="1006750" y="774524"/>
                    </a:cubicBezTo>
                    <a:cubicBezTo>
                      <a:pt x="995334" y="775612"/>
                      <a:pt x="992409" y="769932"/>
                      <a:pt x="992353" y="765170"/>
                    </a:cubicBezTo>
                    <a:close/>
                    <a:moveTo>
                      <a:pt x="2410390" y="755982"/>
                    </a:moveTo>
                    <a:cubicBezTo>
                      <a:pt x="2419221" y="777784"/>
                      <a:pt x="2435342" y="771878"/>
                      <a:pt x="2448651" y="769815"/>
                    </a:cubicBezTo>
                    <a:cubicBezTo>
                      <a:pt x="2435342" y="771878"/>
                      <a:pt x="2418246" y="775890"/>
                      <a:pt x="2410390" y="755982"/>
                    </a:cubicBezTo>
                    <a:close/>
                    <a:moveTo>
                      <a:pt x="928392" y="752595"/>
                    </a:moveTo>
                    <a:cubicBezTo>
                      <a:pt x="929854" y="755434"/>
                      <a:pt x="928247" y="760453"/>
                      <a:pt x="926998" y="765587"/>
                    </a:cubicBezTo>
                    <a:lnTo>
                      <a:pt x="927131" y="767987"/>
                    </a:lnTo>
                    <a:lnTo>
                      <a:pt x="926089" y="772980"/>
                    </a:lnTo>
                    <a:cubicBezTo>
                      <a:pt x="925924" y="775423"/>
                      <a:pt x="926308" y="777620"/>
                      <a:pt x="927755" y="779270"/>
                    </a:cubicBezTo>
                    <a:lnTo>
                      <a:pt x="927131" y="767987"/>
                    </a:lnTo>
                    <a:lnTo>
                      <a:pt x="927708" y="765222"/>
                    </a:lnTo>
                    <a:cubicBezTo>
                      <a:pt x="929194" y="759966"/>
                      <a:pt x="930800" y="754947"/>
                      <a:pt x="928392" y="752595"/>
                    </a:cubicBezTo>
                    <a:close/>
                    <a:moveTo>
                      <a:pt x="1635030" y="748029"/>
                    </a:moveTo>
                    <a:cubicBezTo>
                      <a:pt x="1629351" y="750953"/>
                      <a:pt x="1633250" y="758527"/>
                      <a:pt x="1636175" y="764206"/>
                    </a:cubicBezTo>
                    <a:cubicBezTo>
                      <a:pt x="1642024" y="775566"/>
                      <a:pt x="1640187" y="781303"/>
                      <a:pt x="1632614" y="785202"/>
                    </a:cubicBezTo>
                    <a:cubicBezTo>
                      <a:pt x="1640187" y="781303"/>
                      <a:pt x="1643917" y="774591"/>
                      <a:pt x="1636175" y="764206"/>
                    </a:cubicBezTo>
                    <a:cubicBezTo>
                      <a:pt x="1632275" y="756633"/>
                      <a:pt x="1629351" y="750953"/>
                      <a:pt x="1635030" y="748029"/>
                    </a:cubicBezTo>
                    <a:close/>
                    <a:moveTo>
                      <a:pt x="2617703" y="729477"/>
                    </a:moveTo>
                    <a:cubicBezTo>
                      <a:pt x="2606961" y="727223"/>
                      <a:pt x="2595775" y="727594"/>
                      <a:pt x="2584387" y="731062"/>
                    </a:cubicBezTo>
                    <a:cubicBezTo>
                      <a:pt x="2608137" y="726019"/>
                      <a:pt x="2629133" y="729580"/>
                      <a:pt x="2648348" y="743638"/>
                    </a:cubicBezTo>
                    <a:cubicBezTo>
                      <a:pt x="2638740" y="736609"/>
                      <a:pt x="2628444" y="731731"/>
                      <a:pt x="2617703" y="729477"/>
                    </a:cubicBezTo>
                    <a:close/>
                    <a:moveTo>
                      <a:pt x="2104348" y="729133"/>
                    </a:moveTo>
                    <a:lnTo>
                      <a:pt x="2117136" y="731201"/>
                    </a:lnTo>
                    <a:lnTo>
                      <a:pt x="2125455" y="742216"/>
                    </a:lnTo>
                    <a:cubicBezTo>
                      <a:pt x="2123505" y="738430"/>
                      <a:pt x="2121312" y="734170"/>
                      <a:pt x="2118064" y="731351"/>
                    </a:cubicBezTo>
                    <a:lnTo>
                      <a:pt x="2117136" y="731201"/>
                    </a:lnTo>
                    <a:lnTo>
                      <a:pt x="2116989" y="731006"/>
                    </a:lnTo>
                    <a:cubicBezTo>
                      <a:pt x="2113626" y="728547"/>
                      <a:pt x="2109567" y="727642"/>
                      <a:pt x="2104348" y="729133"/>
                    </a:cubicBezTo>
                    <a:close/>
                    <a:moveTo>
                      <a:pt x="2445275" y="726044"/>
                    </a:moveTo>
                    <a:cubicBezTo>
                      <a:pt x="2452961" y="731668"/>
                      <a:pt x="2453993" y="738323"/>
                      <a:pt x="2449287" y="743140"/>
                    </a:cubicBezTo>
                    <a:cubicBezTo>
                      <a:pt x="2451125" y="737404"/>
                      <a:pt x="2452961" y="731668"/>
                      <a:pt x="2445275" y="726044"/>
                    </a:cubicBezTo>
                    <a:close/>
                    <a:moveTo>
                      <a:pt x="348829" y="710891"/>
                    </a:moveTo>
                    <a:cubicBezTo>
                      <a:pt x="350892" y="724200"/>
                      <a:pt x="355653" y="724143"/>
                      <a:pt x="369019" y="726842"/>
                    </a:cubicBezTo>
                    <a:cubicBezTo>
                      <a:pt x="357547" y="723168"/>
                      <a:pt x="350892" y="724200"/>
                      <a:pt x="348829" y="710891"/>
                    </a:cubicBezTo>
                    <a:close/>
                    <a:moveTo>
                      <a:pt x="2553587" y="703808"/>
                    </a:moveTo>
                    <a:cubicBezTo>
                      <a:pt x="2549801" y="705757"/>
                      <a:pt x="2547908" y="706732"/>
                      <a:pt x="2548938" y="713387"/>
                    </a:cubicBezTo>
                    <a:cubicBezTo>
                      <a:pt x="2547589" y="720070"/>
                      <a:pt x="2550973" y="724316"/>
                      <a:pt x="2556365" y="727228"/>
                    </a:cubicBezTo>
                    <a:lnTo>
                      <a:pt x="2557424" y="727545"/>
                    </a:lnTo>
                    <a:lnTo>
                      <a:pt x="2557440" y="727572"/>
                    </a:lnTo>
                    <a:cubicBezTo>
                      <a:pt x="2562474" y="730370"/>
                      <a:pt x="2569156" y="731720"/>
                      <a:pt x="2575839" y="733069"/>
                    </a:cubicBezTo>
                    <a:lnTo>
                      <a:pt x="2557424" y="727545"/>
                    </a:lnTo>
                    <a:lnTo>
                      <a:pt x="2548938" y="713387"/>
                    </a:lnTo>
                    <a:cubicBezTo>
                      <a:pt x="2548882" y="708625"/>
                      <a:pt x="2551694" y="704783"/>
                      <a:pt x="2553587" y="703808"/>
                    </a:cubicBezTo>
                    <a:close/>
                    <a:moveTo>
                      <a:pt x="426792" y="699490"/>
                    </a:moveTo>
                    <a:cubicBezTo>
                      <a:pt x="434591" y="714636"/>
                      <a:pt x="427074" y="723296"/>
                      <a:pt x="418582" y="730065"/>
                    </a:cubicBezTo>
                    <a:cubicBezTo>
                      <a:pt x="411010" y="733964"/>
                      <a:pt x="399650" y="739814"/>
                      <a:pt x="397813" y="745549"/>
                    </a:cubicBezTo>
                    <a:cubicBezTo>
                      <a:pt x="399650" y="739814"/>
                      <a:pt x="411985" y="735857"/>
                      <a:pt x="418582" y="730065"/>
                    </a:cubicBezTo>
                    <a:cubicBezTo>
                      <a:pt x="427074" y="723296"/>
                      <a:pt x="435566" y="716529"/>
                      <a:pt x="426792" y="699490"/>
                    </a:cubicBezTo>
                    <a:close/>
                    <a:moveTo>
                      <a:pt x="2343605" y="691820"/>
                    </a:moveTo>
                    <a:lnTo>
                      <a:pt x="2336617" y="693229"/>
                    </a:lnTo>
                    <a:lnTo>
                      <a:pt x="2332966" y="692255"/>
                    </a:lnTo>
                    <a:lnTo>
                      <a:pt x="2315432" y="697501"/>
                    </a:lnTo>
                    <a:lnTo>
                      <a:pt x="2314844" y="697619"/>
                    </a:lnTo>
                    <a:lnTo>
                      <a:pt x="2314728" y="697711"/>
                    </a:lnTo>
                    <a:lnTo>
                      <a:pt x="2314578" y="697756"/>
                    </a:lnTo>
                    <a:cubicBezTo>
                      <a:pt x="2308780" y="700816"/>
                      <a:pt x="2303355" y="705106"/>
                      <a:pt x="2298420" y="710641"/>
                    </a:cubicBezTo>
                    <a:lnTo>
                      <a:pt x="2314728" y="697711"/>
                    </a:lnTo>
                    <a:lnTo>
                      <a:pt x="2315432" y="697501"/>
                    </a:lnTo>
                    <a:lnTo>
                      <a:pt x="2336617" y="693229"/>
                    </a:lnTo>
                    <a:lnTo>
                      <a:pt x="2373572" y="703084"/>
                    </a:lnTo>
                    <a:cubicBezTo>
                      <a:pt x="2387969" y="712438"/>
                      <a:pt x="2398580" y="723741"/>
                      <a:pt x="2416537" y="712099"/>
                    </a:cubicBezTo>
                    <a:cubicBezTo>
                      <a:pt x="2397604" y="721847"/>
                      <a:pt x="2387969" y="712438"/>
                      <a:pt x="2373572" y="703084"/>
                    </a:cubicBezTo>
                    <a:cubicBezTo>
                      <a:pt x="2363850" y="696413"/>
                      <a:pt x="2353627" y="692695"/>
                      <a:pt x="2343605" y="691820"/>
                    </a:cubicBezTo>
                    <a:close/>
                    <a:moveTo>
                      <a:pt x="1942870" y="685331"/>
                    </a:moveTo>
                    <a:cubicBezTo>
                      <a:pt x="1944030" y="692817"/>
                      <a:pt x="1942657" y="701271"/>
                      <a:pt x="1942402" y="709444"/>
                    </a:cubicBezTo>
                    <a:lnTo>
                      <a:pt x="1942990" y="711558"/>
                    </a:lnTo>
                    <a:lnTo>
                      <a:pt x="1943021" y="718187"/>
                    </a:lnTo>
                    <a:lnTo>
                      <a:pt x="1948588" y="731670"/>
                    </a:lnTo>
                    <a:lnTo>
                      <a:pt x="1948644" y="731871"/>
                    </a:lnTo>
                    <a:lnTo>
                      <a:pt x="1948679" y="731890"/>
                    </a:lnTo>
                    <a:lnTo>
                      <a:pt x="1948781" y="732137"/>
                    </a:lnTo>
                    <a:cubicBezTo>
                      <a:pt x="1952461" y="736231"/>
                      <a:pt x="1958276" y="739674"/>
                      <a:pt x="1967354" y="742185"/>
                    </a:cubicBezTo>
                    <a:lnTo>
                      <a:pt x="1948679" y="731890"/>
                    </a:lnTo>
                    <a:lnTo>
                      <a:pt x="1948588" y="731670"/>
                    </a:lnTo>
                    <a:lnTo>
                      <a:pt x="1942990" y="711558"/>
                    </a:lnTo>
                    <a:close/>
                    <a:moveTo>
                      <a:pt x="2703833" y="683931"/>
                    </a:moveTo>
                    <a:cubicBezTo>
                      <a:pt x="2696260" y="687830"/>
                      <a:pt x="2692586" y="699302"/>
                      <a:pt x="2687824" y="699359"/>
                    </a:cubicBezTo>
                    <a:cubicBezTo>
                      <a:pt x="2695454" y="700221"/>
                      <a:pt x="2699128" y="688749"/>
                      <a:pt x="2703833" y="683931"/>
                    </a:cubicBezTo>
                    <a:close/>
                    <a:moveTo>
                      <a:pt x="1520193" y="678004"/>
                    </a:moveTo>
                    <a:cubicBezTo>
                      <a:pt x="1517988" y="676557"/>
                      <a:pt x="1514891" y="676355"/>
                      <a:pt x="1510387" y="678075"/>
                    </a:cubicBezTo>
                    <a:cubicBezTo>
                      <a:pt x="1529376" y="673088"/>
                      <a:pt x="1522029" y="696033"/>
                      <a:pt x="1529772" y="706418"/>
                    </a:cubicBezTo>
                    <a:cubicBezTo>
                      <a:pt x="1525385" y="697898"/>
                      <a:pt x="1526807" y="682345"/>
                      <a:pt x="1520193" y="678004"/>
                    </a:cubicBezTo>
                    <a:close/>
                    <a:moveTo>
                      <a:pt x="2265614" y="674838"/>
                    </a:moveTo>
                    <a:cubicBezTo>
                      <a:pt x="2278062" y="680405"/>
                      <a:pt x="2274388" y="691879"/>
                      <a:pt x="2274501" y="701401"/>
                    </a:cubicBezTo>
                    <a:cubicBezTo>
                      <a:pt x="2276282" y="690903"/>
                      <a:pt x="2279955" y="679431"/>
                      <a:pt x="2265614" y="674838"/>
                    </a:cubicBezTo>
                    <a:close/>
                    <a:moveTo>
                      <a:pt x="1776052" y="673021"/>
                    </a:moveTo>
                    <a:cubicBezTo>
                      <a:pt x="1764635" y="674110"/>
                      <a:pt x="1750109" y="734284"/>
                      <a:pt x="1759689" y="738932"/>
                    </a:cubicBezTo>
                    <a:cubicBezTo>
                      <a:pt x="1750109" y="734284"/>
                      <a:pt x="1765610" y="676003"/>
                      <a:pt x="1776052" y="673021"/>
                    </a:cubicBezTo>
                    <a:close/>
                    <a:moveTo>
                      <a:pt x="2235096" y="671390"/>
                    </a:moveTo>
                    <a:cubicBezTo>
                      <a:pt x="2216163" y="681139"/>
                      <a:pt x="2194306" y="685208"/>
                      <a:pt x="2181165" y="701554"/>
                    </a:cubicBezTo>
                    <a:cubicBezTo>
                      <a:pt x="2195280" y="687101"/>
                      <a:pt x="2216163" y="681139"/>
                      <a:pt x="2235096" y="671390"/>
                    </a:cubicBezTo>
                    <a:close/>
                    <a:moveTo>
                      <a:pt x="1493122" y="667803"/>
                    </a:moveTo>
                    <a:cubicBezTo>
                      <a:pt x="1494153" y="674458"/>
                      <a:pt x="1500921" y="682949"/>
                      <a:pt x="1502814" y="681975"/>
                    </a:cubicBezTo>
                    <a:cubicBezTo>
                      <a:pt x="1502814" y="681975"/>
                      <a:pt x="1496047" y="673483"/>
                      <a:pt x="1493122" y="667803"/>
                    </a:cubicBezTo>
                    <a:close/>
                    <a:moveTo>
                      <a:pt x="2001561" y="655110"/>
                    </a:moveTo>
                    <a:cubicBezTo>
                      <a:pt x="1997831" y="661821"/>
                      <a:pt x="1987390" y="664802"/>
                      <a:pt x="1981767" y="672488"/>
                    </a:cubicBezTo>
                    <a:cubicBezTo>
                      <a:pt x="1987390" y="664802"/>
                      <a:pt x="1998806" y="663714"/>
                      <a:pt x="2001561" y="655110"/>
                    </a:cubicBezTo>
                    <a:close/>
                    <a:moveTo>
                      <a:pt x="334852" y="646530"/>
                    </a:moveTo>
                    <a:cubicBezTo>
                      <a:pt x="331388" y="645619"/>
                      <a:pt x="326641" y="646866"/>
                      <a:pt x="321421" y="648356"/>
                    </a:cubicBezTo>
                    <a:cubicBezTo>
                      <a:pt x="331861" y="645375"/>
                      <a:pt x="338517" y="644344"/>
                      <a:pt x="340579" y="657654"/>
                    </a:cubicBezTo>
                    <a:cubicBezTo>
                      <a:pt x="340494" y="650511"/>
                      <a:pt x="338315" y="647442"/>
                      <a:pt x="334852" y="646530"/>
                    </a:cubicBezTo>
                    <a:close/>
                    <a:moveTo>
                      <a:pt x="1637575" y="641328"/>
                    </a:moveTo>
                    <a:cubicBezTo>
                      <a:pt x="1617780" y="658707"/>
                      <a:pt x="1607565" y="680733"/>
                      <a:pt x="1593506" y="699948"/>
                    </a:cubicBezTo>
                    <a:cubicBezTo>
                      <a:pt x="1590687" y="703195"/>
                      <a:pt x="1587336" y="706717"/>
                      <a:pt x="1585059" y="710444"/>
                    </a:cubicBezTo>
                    <a:lnTo>
                      <a:pt x="1584541" y="713475"/>
                    </a:lnTo>
                    <a:lnTo>
                      <a:pt x="1583565" y="714947"/>
                    </a:lnTo>
                    <a:lnTo>
                      <a:pt x="1583509" y="719515"/>
                    </a:lnTo>
                    <a:lnTo>
                      <a:pt x="1583055" y="722171"/>
                    </a:lnTo>
                    <a:lnTo>
                      <a:pt x="1583470" y="722663"/>
                    </a:lnTo>
                    <a:lnTo>
                      <a:pt x="1583466" y="722969"/>
                    </a:lnTo>
                    <a:cubicBezTo>
                      <a:pt x="1584406" y="725592"/>
                      <a:pt x="1586459" y="728128"/>
                      <a:pt x="1590059" y="730466"/>
                    </a:cubicBezTo>
                    <a:lnTo>
                      <a:pt x="1583470" y="722663"/>
                    </a:lnTo>
                    <a:lnTo>
                      <a:pt x="1583509" y="719515"/>
                    </a:lnTo>
                    <a:lnTo>
                      <a:pt x="1584541" y="713475"/>
                    </a:lnTo>
                    <a:lnTo>
                      <a:pt x="1593506" y="699948"/>
                    </a:lnTo>
                    <a:cubicBezTo>
                      <a:pt x="1607565" y="680733"/>
                      <a:pt x="1618755" y="660600"/>
                      <a:pt x="1637575" y="641328"/>
                    </a:cubicBezTo>
                    <a:close/>
                    <a:moveTo>
                      <a:pt x="2752833" y="639539"/>
                    </a:moveTo>
                    <a:cubicBezTo>
                      <a:pt x="2755757" y="645218"/>
                      <a:pt x="2757749" y="652576"/>
                      <a:pt x="2760336" y="659927"/>
                    </a:cubicBezTo>
                    <a:lnTo>
                      <a:pt x="2760656" y="660515"/>
                    </a:lnTo>
                    <a:lnTo>
                      <a:pt x="2760702" y="660637"/>
                    </a:lnTo>
                    <a:cubicBezTo>
                      <a:pt x="2763167" y="667751"/>
                      <a:pt x="2766106" y="674621"/>
                      <a:pt x="2771410" y="680272"/>
                    </a:cubicBezTo>
                    <a:lnTo>
                      <a:pt x="2760656" y="660515"/>
                    </a:lnTo>
                    <a:close/>
                    <a:moveTo>
                      <a:pt x="1712783" y="638532"/>
                    </a:moveTo>
                    <a:cubicBezTo>
                      <a:pt x="1698555" y="643463"/>
                      <a:pt x="1685189" y="640765"/>
                      <a:pt x="1669930" y="639040"/>
                    </a:cubicBezTo>
                    <a:cubicBezTo>
                      <a:pt x="1686164" y="642658"/>
                      <a:pt x="1699530" y="645356"/>
                      <a:pt x="1712783" y="638532"/>
                    </a:cubicBezTo>
                    <a:close/>
                    <a:moveTo>
                      <a:pt x="979300" y="628178"/>
                    </a:moveTo>
                    <a:cubicBezTo>
                      <a:pt x="977951" y="634860"/>
                      <a:pt x="977250" y="641059"/>
                      <a:pt x="977422" y="646772"/>
                    </a:cubicBezTo>
                    <a:lnTo>
                      <a:pt x="980373" y="660554"/>
                    </a:lnTo>
                    <a:lnTo>
                      <a:pt x="980412" y="661737"/>
                    </a:lnTo>
                    <a:lnTo>
                      <a:pt x="980707" y="662113"/>
                    </a:lnTo>
                    <a:lnTo>
                      <a:pt x="980777" y="662447"/>
                    </a:lnTo>
                    <a:lnTo>
                      <a:pt x="981296" y="662868"/>
                    </a:lnTo>
                    <a:lnTo>
                      <a:pt x="990295" y="674388"/>
                    </a:lnTo>
                    <a:cubicBezTo>
                      <a:pt x="994894" y="678233"/>
                      <a:pt x="1000888" y="681733"/>
                      <a:pt x="1008546" y="684976"/>
                    </a:cubicBezTo>
                    <a:lnTo>
                      <a:pt x="981296" y="662868"/>
                    </a:lnTo>
                    <a:lnTo>
                      <a:pt x="980707" y="662113"/>
                    </a:lnTo>
                    <a:lnTo>
                      <a:pt x="980373" y="660554"/>
                    </a:lnTo>
                    <a:close/>
                    <a:moveTo>
                      <a:pt x="2657435" y="626384"/>
                    </a:moveTo>
                    <a:cubicBezTo>
                      <a:pt x="2654736" y="639749"/>
                      <a:pt x="2629898" y="633377"/>
                      <a:pt x="2634942" y="657128"/>
                    </a:cubicBezTo>
                    <a:cubicBezTo>
                      <a:pt x="2637978" y="672330"/>
                      <a:pt x="2625700" y="681047"/>
                      <a:pt x="2615316" y="688790"/>
                    </a:cubicBezTo>
                    <a:cubicBezTo>
                      <a:pt x="2627594" y="680072"/>
                      <a:pt x="2637978" y="672330"/>
                      <a:pt x="2634942" y="657128"/>
                    </a:cubicBezTo>
                    <a:cubicBezTo>
                      <a:pt x="2630873" y="635270"/>
                      <a:pt x="2654736" y="639749"/>
                      <a:pt x="2657435" y="626384"/>
                    </a:cubicBezTo>
                    <a:close/>
                    <a:moveTo>
                      <a:pt x="2605038" y="625219"/>
                    </a:moveTo>
                    <a:cubicBezTo>
                      <a:pt x="2601231" y="625383"/>
                      <a:pt x="2597917" y="627089"/>
                      <a:pt x="2594618" y="629985"/>
                    </a:cubicBezTo>
                    <a:lnTo>
                      <a:pt x="2574141" y="645198"/>
                    </a:lnTo>
                    <a:lnTo>
                      <a:pt x="2563170" y="643483"/>
                    </a:lnTo>
                    <a:cubicBezTo>
                      <a:pt x="2559278" y="641594"/>
                      <a:pt x="2555192" y="638310"/>
                      <a:pt x="2550847" y="633361"/>
                    </a:cubicBezTo>
                    <a:cubicBezTo>
                      <a:pt x="2559536" y="643258"/>
                      <a:pt x="2566721" y="646745"/>
                      <a:pt x="2573611" y="645592"/>
                    </a:cubicBezTo>
                    <a:lnTo>
                      <a:pt x="2574141" y="645198"/>
                    </a:lnTo>
                    <a:lnTo>
                      <a:pt x="2574322" y="645226"/>
                    </a:lnTo>
                    <a:cubicBezTo>
                      <a:pt x="2581449" y="643951"/>
                      <a:pt x="2588048" y="638159"/>
                      <a:pt x="2594618" y="629985"/>
                    </a:cubicBezTo>
                    <a:cubicBezTo>
                      <a:pt x="2599324" y="625167"/>
                      <a:pt x="2607871" y="623161"/>
                      <a:pt x="2618426" y="629703"/>
                    </a:cubicBezTo>
                    <a:cubicBezTo>
                      <a:pt x="2613148" y="626432"/>
                      <a:pt x="2608846" y="625055"/>
                      <a:pt x="2605038" y="625219"/>
                    </a:cubicBezTo>
                    <a:close/>
                    <a:moveTo>
                      <a:pt x="2507882" y="624346"/>
                    </a:moveTo>
                    <a:cubicBezTo>
                      <a:pt x="2502258" y="632032"/>
                      <a:pt x="2498528" y="638744"/>
                      <a:pt x="2497723" y="651134"/>
                    </a:cubicBezTo>
                    <a:cubicBezTo>
                      <a:pt x="2498528" y="638744"/>
                      <a:pt x="2501283" y="630140"/>
                      <a:pt x="2507882" y="624346"/>
                    </a:cubicBezTo>
                    <a:close/>
                    <a:moveTo>
                      <a:pt x="1743994" y="620066"/>
                    </a:moveTo>
                    <a:cubicBezTo>
                      <a:pt x="1758278" y="619897"/>
                      <a:pt x="1771644" y="622596"/>
                      <a:pt x="1780361" y="634874"/>
                    </a:cubicBezTo>
                    <a:cubicBezTo>
                      <a:pt x="1787129" y="643366"/>
                      <a:pt x="1792808" y="640441"/>
                      <a:pt x="1800438" y="641303"/>
                    </a:cubicBezTo>
                    <a:lnTo>
                      <a:pt x="1811321" y="647217"/>
                    </a:lnTo>
                    <a:lnTo>
                      <a:pt x="1811676" y="648316"/>
                    </a:lnTo>
                    <a:lnTo>
                      <a:pt x="1813372" y="658343"/>
                    </a:lnTo>
                    <a:lnTo>
                      <a:pt x="1810356" y="674520"/>
                    </a:lnTo>
                    <a:cubicBezTo>
                      <a:pt x="1811023" y="670583"/>
                      <a:pt x="1812885" y="665695"/>
                      <a:pt x="1813793" y="660834"/>
                    </a:cubicBezTo>
                    <a:lnTo>
                      <a:pt x="1813372" y="658343"/>
                    </a:lnTo>
                    <a:lnTo>
                      <a:pt x="1813938" y="655309"/>
                    </a:lnTo>
                    <a:lnTo>
                      <a:pt x="1811676" y="648316"/>
                    </a:lnTo>
                    <a:lnTo>
                      <a:pt x="1811507" y="647317"/>
                    </a:lnTo>
                    <a:lnTo>
                      <a:pt x="1811321" y="647217"/>
                    </a:lnTo>
                    <a:lnTo>
                      <a:pt x="1811096" y="646519"/>
                    </a:lnTo>
                    <a:cubicBezTo>
                      <a:pt x="1809042" y="644058"/>
                      <a:pt x="1805687" y="642193"/>
                      <a:pt x="1800438" y="641303"/>
                    </a:cubicBezTo>
                    <a:cubicBezTo>
                      <a:pt x="1792808" y="640441"/>
                      <a:pt x="1786154" y="641472"/>
                      <a:pt x="1780361" y="634874"/>
                    </a:cubicBezTo>
                    <a:cubicBezTo>
                      <a:pt x="1771644" y="622596"/>
                      <a:pt x="1757303" y="618004"/>
                      <a:pt x="1743994" y="620066"/>
                    </a:cubicBezTo>
                    <a:close/>
                    <a:moveTo>
                      <a:pt x="1570319" y="611886"/>
                    </a:moveTo>
                    <a:cubicBezTo>
                      <a:pt x="1566261" y="610982"/>
                      <a:pt x="1561513" y="612229"/>
                      <a:pt x="1557267" y="615613"/>
                    </a:cubicBezTo>
                    <a:cubicBezTo>
                      <a:pt x="1565759" y="608845"/>
                      <a:pt x="1577232" y="612518"/>
                      <a:pt x="1579238" y="621067"/>
                    </a:cubicBezTo>
                    <a:cubicBezTo>
                      <a:pt x="1577748" y="615846"/>
                      <a:pt x="1574378" y="612791"/>
                      <a:pt x="1570319" y="611886"/>
                    </a:cubicBezTo>
                    <a:close/>
                    <a:moveTo>
                      <a:pt x="959054" y="607464"/>
                    </a:moveTo>
                    <a:cubicBezTo>
                      <a:pt x="916202" y="607972"/>
                      <a:pt x="874324" y="610373"/>
                      <a:pt x="835484" y="627977"/>
                    </a:cubicBezTo>
                    <a:cubicBezTo>
                      <a:pt x="875298" y="612266"/>
                      <a:pt x="917177" y="609865"/>
                      <a:pt x="959054" y="607464"/>
                    </a:cubicBezTo>
                    <a:close/>
                    <a:moveTo>
                      <a:pt x="100744" y="591921"/>
                    </a:moveTo>
                    <a:cubicBezTo>
                      <a:pt x="104699" y="604256"/>
                      <a:pt x="110605" y="620377"/>
                      <a:pt x="94540" y="631044"/>
                    </a:cubicBezTo>
                    <a:cubicBezTo>
                      <a:pt x="111580" y="622270"/>
                      <a:pt x="105674" y="606150"/>
                      <a:pt x="100744" y="591921"/>
                    </a:cubicBezTo>
                    <a:close/>
                    <a:moveTo>
                      <a:pt x="2044599" y="589836"/>
                    </a:moveTo>
                    <a:cubicBezTo>
                      <a:pt x="2036108" y="596603"/>
                      <a:pt x="2035245" y="604233"/>
                      <a:pt x="2044937" y="618404"/>
                    </a:cubicBezTo>
                    <a:cubicBezTo>
                      <a:pt x="2038113" y="605152"/>
                      <a:pt x="2038001" y="595628"/>
                      <a:pt x="2044599" y="589836"/>
                    </a:cubicBezTo>
                    <a:close/>
                    <a:moveTo>
                      <a:pt x="1435944" y="584668"/>
                    </a:moveTo>
                    <a:cubicBezTo>
                      <a:pt x="1471224" y="588060"/>
                      <a:pt x="1486652" y="604068"/>
                      <a:pt x="1490890" y="640209"/>
                    </a:cubicBezTo>
                    <a:cubicBezTo>
                      <a:pt x="1488545" y="603093"/>
                      <a:pt x="1473117" y="587085"/>
                      <a:pt x="1435944" y="584668"/>
                    </a:cubicBezTo>
                    <a:close/>
                    <a:moveTo>
                      <a:pt x="2557970" y="571385"/>
                    </a:moveTo>
                    <a:cubicBezTo>
                      <a:pt x="2553972" y="570525"/>
                      <a:pt x="2549153" y="570760"/>
                      <a:pt x="2543459" y="572495"/>
                    </a:cubicBezTo>
                    <a:cubicBezTo>
                      <a:pt x="2566234" y="565558"/>
                      <a:pt x="2573115" y="583572"/>
                      <a:pt x="2573285" y="597856"/>
                    </a:cubicBezTo>
                    <a:cubicBezTo>
                      <a:pt x="2572423" y="605485"/>
                      <a:pt x="2568636" y="607435"/>
                      <a:pt x="2566742" y="608410"/>
                    </a:cubicBezTo>
                    <a:cubicBezTo>
                      <a:pt x="2570529" y="606460"/>
                      <a:pt x="2572423" y="605485"/>
                      <a:pt x="2573285" y="597856"/>
                    </a:cubicBezTo>
                    <a:cubicBezTo>
                      <a:pt x="2574577" y="586412"/>
                      <a:pt x="2569965" y="573966"/>
                      <a:pt x="2557970" y="571385"/>
                    </a:cubicBezTo>
                    <a:close/>
                    <a:moveTo>
                      <a:pt x="986245" y="571307"/>
                    </a:moveTo>
                    <a:cubicBezTo>
                      <a:pt x="978838" y="569133"/>
                      <a:pt x="969587" y="572100"/>
                      <a:pt x="951086" y="578034"/>
                    </a:cubicBezTo>
                    <a:lnTo>
                      <a:pt x="928165" y="590098"/>
                    </a:lnTo>
                    <a:lnTo>
                      <a:pt x="923975" y="591417"/>
                    </a:lnTo>
                    <a:lnTo>
                      <a:pt x="903529" y="583359"/>
                    </a:lnTo>
                    <a:cubicBezTo>
                      <a:pt x="911214" y="588982"/>
                      <a:pt x="916965" y="592009"/>
                      <a:pt x="923863" y="591452"/>
                    </a:cubicBezTo>
                    <a:lnTo>
                      <a:pt x="923975" y="591417"/>
                    </a:lnTo>
                    <a:lnTo>
                      <a:pt x="924938" y="591796"/>
                    </a:lnTo>
                    <a:lnTo>
                      <a:pt x="928165" y="590098"/>
                    </a:lnTo>
                    <a:lnTo>
                      <a:pt x="935457" y="587803"/>
                    </a:lnTo>
                    <a:cubicBezTo>
                      <a:pt x="939866" y="585607"/>
                      <a:pt x="944946" y="582392"/>
                      <a:pt x="951086" y="578034"/>
                    </a:cubicBezTo>
                    <a:cubicBezTo>
                      <a:pt x="986196" y="567141"/>
                      <a:pt x="988089" y="566166"/>
                      <a:pt x="1010342" y="595427"/>
                    </a:cubicBezTo>
                    <a:cubicBezTo>
                      <a:pt x="1021009" y="611492"/>
                      <a:pt x="1030476" y="606617"/>
                      <a:pt x="1043729" y="599794"/>
                    </a:cubicBezTo>
                    <a:cubicBezTo>
                      <a:pt x="1030476" y="606617"/>
                      <a:pt x="1021927" y="608624"/>
                      <a:pt x="1010342" y="595427"/>
                    </a:cubicBezTo>
                    <a:cubicBezTo>
                      <a:pt x="999215" y="580797"/>
                      <a:pt x="993652" y="573481"/>
                      <a:pt x="986245" y="571307"/>
                    </a:cubicBezTo>
                    <a:close/>
                    <a:moveTo>
                      <a:pt x="333827" y="570111"/>
                    </a:moveTo>
                    <a:cubicBezTo>
                      <a:pt x="303591" y="590470"/>
                      <a:pt x="300779" y="594313"/>
                      <a:pt x="310697" y="627529"/>
                    </a:cubicBezTo>
                    <a:cubicBezTo>
                      <a:pt x="303647" y="595231"/>
                      <a:pt x="303591" y="590470"/>
                      <a:pt x="333827" y="570111"/>
                    </a:cubicBezTo>
                    <a:close/>
                    <a:moveTo>
                      <a:pt x="1038572" y="566520"/>
                    </a:moveTo>
                    <a:cubicBezTo>
                      <a:pt x="1043446" y="575987"/>
                      <a:pt x="1037935" y="593196"/>
                      <a:pt x="1044703" y="601687"/>
                    </a:cubicBezTo>
                    <a:cubicBezTo>
                      <a:pt x="1039829" y="592221"/>
                      <a:pt x="1045339" y="575012"/>
                      <a:pt x="1038572" y="566520"/>
                    </a:cubicBezTo>
                    <a:close/>
                    <a:moveTo>
                      <a:pt x="125187" y="564965"/>
                    </a:moveTo>
                    <a:cubicBezTo>
                      <a:pt x="124494" y="586878"/>
                      <a:pt x="138085" y="608622"/>
                      <a:pt x="123053" y="625944"/>
                    </a:cubicBezTo>
                    <a:cubicBezTo>
                      <a:pt x="106125" y="644240"/>
                      <a:pt x="99753" y="669079"/>
                      <a:pt x="77147" y="690300"/>
                    </a:cubicBezTo>
                    <a:cubicBezTo>
                      <a:pt x="102621" y="669998"/>
                      <a:pt x="106125" y="644240"/>
                      <a:pt x="123053" y="625944"/>
                    </a:cubicBezTo>
                    <a:cubicBezTo>
                      <a:pt x="138085" y="608622"/>
                      <a:pt x="126387" y="585903"/>
                      <a:pt x="125187" y="564965"/>
                    </a:cubicBezTo>
                    <a:close/>
                    <a:moveTo>
                      <a:pt x="1402276" y="556494"/>
                    </a:moveTo>
                    <a:cubicBezTo>
                      <a:pt x="1399520" y="565100"/>
                      <a:pt x="1407207" y="570722"/>
                      <a:pt x="1412024" y="575428"/>
                    </a:cubicBezTo>
                    <a:cubicBezTo>
                      <a:pt x="1405313" y="571697"/>
                      <a:pt x="1399520" y="565100"/>
                      <a:pt x="1402276" y="556494"/>
                    </a:cubicBezTo>
                    <a:close/>
                    <a:moveTo>
                      <a:pt x="1932742" y="554018"/>
                    </a:moveTo>
                    <a:cubicBezTo>
                      <a:pt x="1932310" y="557832"/>
                      <a:pt x="1933300" y="560916"/>
                      <a:pt x="1935472" y="563390"/>
                    </a:cubicBezTo>
                    <a:lnTo>
                      <a:pt x="1935652" y="563495"/>
                    </a:lnTo>
                    <a:lnTo>
                      <a:pt x="1935837" y="564100"/>
                    </a:lnTo>
                    <a:cubicBezTo>
                      <a:pt x="1938131" y="566811"/>
                      <a:pt x="1941487" y="568677"/>
                      <a:pt x="1945302" y="569107"/>
                    </a:cubicBezTo>
                    <a:cubicBezTo>
                      <a:pt x="1993086" y="582827"/>
                      <a:pt x="2023024" y="617712"/>
                      <a:pt x="2046363" y="658389"/>
                    </a:cubicBezTo>
                    <a:cubicBezTo>
                      <a:pt x="2023024" y="617712"/>
                      <a:pt x="1994979" y="581852"/>
                      <a:pt x="1945302" y="569107"/>
                    </a:cubicBezTo>
                    <a:lnTo>
                      <a:pt x="1935652" y="563495"/>
                    </a:lnTo>
                    <a:close/>
                    <a:moveTo>
                      <a:pt x="1349787" y="547593"/>
                    </a:moveTo>
                    <a:cubicBezTo>
                      <a:pt x="1352712" y="553273"/>
                      <a:pt x="1358504" y="559872"/>
                      <a:pt x="1362292" y="557922"/>
                    </a:cubicBezTo>
                    <a:cubicBezTo>
                      <a:pt x="1357529" y="557978"/>
                      <a:pt x="1354605" y="552298"/>
                      <a:pt x="1349787" y="547593"/>
                    </a:cubicBezTo>
                    <a:close/>
                    <a:moveTo>
                      <a:pt x="737290" y="539613"/>
                    </a:moveTo>
                    <a:cubicBezTo>
                      <a:pt x="718357" y="549362"/>
                      <a:pt x="700455" y="565766"/>
                      <a:pt x="682498" y="577407"/>
                    </a:cubicBezTo>
                    <a:cubicBezTo>
                      <a:pt x="700455" y="565766"/>
                      <a:pt x="719332" y="551255"/>
                      <a:pt x="737290" y="539613"/>
                    </a:cubicBezTo>
                    <a:close/>
                    <a:moveTo>
                      <a:pt x="1072538" y="539450"/>
                    </a:moveTo>
                    <a:cubicBezTo>
                      <a:pt x="1077299" y="539394"/>
                      <a:pt x="1083035" y="541231"/>
                      <a:pt x="1083092" y="545992"/>
                    </a:cubicBezTo>
                    <a:cubicBezTo>
                      <a:pt x="1082061" y="539337"/>
                      <a:pt x="1079193" y="538419"/>
                      <a:pt x="1072538" y="539450"/>
                    </a:cubicBezTo>
                    <a:close/>
                    <a:moveTo>
                      <a:pt x="942835" y="524796"/>
                    </a:moveTo>
                    <a:cubicBezTo>
                      <a:pt x="946678" y="527608"/>
                      <a:pt x="945817" y="535237"/>
                      <a:pt x="941168" y="544817"/>
                    </a:cubicBezTo>
                    <a:cubicBezTo>
                      <a:pt x="944842" y="533344"/>
                      <a:pt x="944785" y="528582"/>
                      <a:pt x="942835" y="524796"/>
                    </a:cubicBezTo>
                    <a:close/>
                    <a:moveTo>
                      <a:pt x="904631" y="515725"/>
                    </a:moveTo>
                    <a:cubicBezTo>
                      <a:pt x="906637" y="524273"/>
                      <a:pt x="907669" y="530927"/>
                      <a:pt x="916217" y="528921"/>
                    </a:cubicBezTo>
                    <a:cubicBezTo>
                      <a:pt x="909562" y="529952"/>
                      <a:pt x="906637" y="524273"/>
                      <a:pt x="904631" y="515725"/>
                    </a:cubicBezTo>
                    <a:close/>
                    <a:moveTo>
                      <a:pt x="2716029" y="507590"/>
                    </a:moveTo>
                    <a:cubicBezTo>
                      <a:pt x="2700191" y="537302"/>
                      <a:pt x="2697605" y="560190"/>
                      <a:pt x="2710221" y="580041"/>
                    </a:cubicBezTo>
                    <a:cubicBezTo>
                      <a:pt x="2699498" y="559216"/>
                      <a:pt x="2702084" y="536327"/>
                      <a:pt x="2716029" y="507590"/>
                    </a:cubicBezTo>
                    <a:close/>
                    <a:moveTo>
                      <a:pt x="339748" y="507182"/>
                    </a:moveTo>
                    <a:cubicBezTo>
                      <a:pt x="334068" y="510106"/>
                      <a:pt x="327413" y="511137"/>
                      <a:pt x="320703" y="507407"/>
                    </a:cubicBezTo>
                    <a:cubicBezTo>
                      <a:pt x="325520" y="512111"/>
                      <a:pt x="334068" y="510106"/>
                      <a:pt x="339748" y="507182"/>
                    </a:cubicBezTo>
                    <a:close/>
                    <a:moveTo>
                      <a:pt x="812102" y="503487"/>
                    </a:moveTo>
                    <a:cubicBezTo>
                      <a:pt x="808287" y="503056"/>
                      <a:pt x="805203" y="504046"/>
                      <a:pt x="803203" y="505974"/>
                    </a:cubicBezTo>
                    <a:lnTo>
                      <a:pt x="803152" y="506143"/>
                    </a:lnTo>
                    <a:lnTo>
                      <a:pt x="802493" y="506339"/>
                    </a:lnTo>
                    <a:cubicBezTo>
                      <a:pt x="800728" y="508146"/>
                      <a:pt x="800284" y="510771"/>
                      <a:pt x="800799" y="514098"/>
                    </a:cubicBezTo>
                    <a:lnTo>
                      <a:pt x="803152" y="506143"/>
                    </a:lnTo>
                    <a:close/>
                    <a:moveTo>
                      <a:pt x="1064456" y="500497"/>
                    </a:moveTo>
                    <a:cubicBezTo>
                      <a:pt x="1050285" y="510189"/>
                      <a:pt x="1044549" y="508352"/>
                      <a:pt x="1038757" y="501754"/>
                    </a:cubicBezTo>
                    <a:cubicBezTo>
                      <a:pt x="1044549" y="508352"/>
                      <a:pt x="1051260" y="512082"/>
                      <a:pt x="1064456" y="500497"/>
                    </a:cubicBezTo>
                    <a:close/>
                    <a:moveTo>
                      <a:pt x="1392881" y="487080"/>
                    </a:moveTo>
                    <a:cubicBezTo>
                      <a:pt x="1393396" y="490407"/>
                      <a:pt x="1391775" y="494236"/>
                      <a:pt x="1391223" y="497814"/>
                    </a:cubicBezTo>
                    <a:lnTo>
                      <a:pt x="1391588" y="498524"/>
                    </a:lnTo>
                    <a:close/>
                    <a:moveTo>
                      <a:pt x="1094749" y="484899"/>
                    </a:moveTo>
                    <a:cubicBezTo>
                      <a:pt x="1095781" y="491554"/>
                      <a:pt x="1099680" y="499127"/>
                      <a:pt x="1091132" y="501133"/>
                    </a:cubicBezTo>
                    <a:cubicBezTo>
                      <a:pt x="1101573" y="498152"/>
                      <a:pt x="1097674" y="490579"/>
                      <a:pt x="1094749" y="484899"/>
                    </a:cubicBezTo>
                    <a:close/>
                    <a:moveTo>
                      <a:pt x="116598" y="483158"/>
                    </a:moveTo>
                    <a:cubicBezTo>
                      <a:pt x="124396" y="498305"/>
                      <a:pt x="128409" y="515400"/>
                      <a:pt x="121980" y="535477"/>
                    </a:cubicBezTo>
                    <a:cubicBezTo>
                      <a:pt x="130302" y="514425"/>
                      <a:pt x="126290" y="497330"/>
                      <a:pt x="116598" y="483158"/>
                    </a:cubicBezTo>
                    <a:close/>
                    <a:moveTo>
                      <a:pt x="2259514" y="481571"/>
                    </a:moveTo>
                    <a:cubicBezTo>
                      <a:pt x="2258821" y="503484"/>
                      <a:pt x="2251417" y="521668"/>
                      <a:pt x="2237246" y="531360"/>
                    </a:cubicBezTo>
                    <a:cubicBezTo>
                      <a:pt x="2251417" y="521668"/>
                      <a:pt x="2259796" y="505377"/>
                      <a:pt x="2259514" y="481571"/>
                    </a:cubicBezTo>
                    <a:close/>
                    <a:moveTo>
                      <a:pt x="1992024" y="473193"/>
                    </a:moveTo>
                    <a:lnTo>
                      <a:pt x="1991450" y="473599"/>
                    </a:lnTo>
                    <a:lnTo>
                      <a:pt x="1991314" y="473558"/>
                    </a:lnTo>
                    <a:cubicBezTo>
                      <a:pt x="1986796" y="474088"/>
                      <a:pt x="1982780" y="476755"/>
                      <a:pt x="1979509" y="482032"/>
                    </a:cubicBezTo>
                    <a:lnTo>
                      <a:pt x="1991450" y="473599"/>
                    </a:lnTo>
                    <a:lnTo>
                      <a:pt x="2006128" y="477907"/>
                    </a:lnTo>
                    <a:cubicBezTo>
                      <a:pt x="2001798" y="474148"/>
                      <a:pt x="1996778" y="472541"/>
                      <a:pt x="1992024" y="473193"/>
                    </a:cubicBezTo>
                    <a:close/>
                    <a:moveTo>
                      <a:pt x="299312" y="470517"/>
                    </a:moveTo>
                    <a:lnTo>
                      <a:pt x="288910" y="475274"/>
                    </a:lnTo>
                    <a:lnTo>
                      <a:pt x="275505" y="470798"/>
                    </a:lnTo>
                    <a:cubicBezTo>
                      <a:pt x="279348" y="473610"/>
                      <a:pt x="284367" y="475217"/>
                      <a:pt x="288892" y="475283"/>
                    </a:cubicBezTo>
                    <a:lnTo>
                      <a:pt x="288910" y="475274"/>
                    </a:lnTo>
                    <a:lnTo>
                      <a:pt x="289968" y="475627"/>
                    </a:lnTo>
                    <a:cubicBezTo>
                      <a:pt x="294134" y="475578"/>
                      <a:pt x="297446" y="473872"/>
                      <a:pt x="299312" y="470517"/>
                    </a:cubicBezTo>
                    <a:close/>
                    <a:moveTo>
                      <a:pt x="631692" y="469434"/>
                    </a:moveTo>
                    <a:cubicBezTo>
                      <a:pt x="623257" y="480963"/>
                      <a:pt x="613846" y="490599"/>
                      <a:pt x="604324" y="490712"/>
                    </a:cubicBezTo>
                    <a:cubicBezTo>
                      <a:pt x="609572" y="491601"/>
                      <a:pt x="614549" y="489637"/>
                      <a:pt x="619147" y="485774"/>
                    </a:cubicBezTo>
                    <a:cubicBezTo>
                      <a:pt x="623744" y="481909"/>
                      <a:pt x="627961" y="476146"/>
                      <a:pt x="631692" y="469434"/>
                    </a:cubicBezTo>
                    <a:close/>
                    <a:moveTo>
                      <a:pt x="1433615" y="468501"/>
                    </a:moveTo>
                    <a:cubicBezTo>
                      <a:pt x="1443194" y="473150"/>
                      <a:pt x="1441414" y="483648"/>
                      <a:pt x="1443420" y="492195"/>
                    </a:cubicBezTo>
                    <a:cubicBezTo>
                      <a:pt x="1450413" y="519733"/>
                      <a:pt x="1448633" y="530230"/>
                      <a:pt x="1434461" y="539922"/>
                    </a:cubicBezTo>
                    <a:cubicBezTo>
                      <a:pt x="1451501" y="531148"/>
                      <a:pt x="1450413" y="519733"/>
                      <a:pt x="1443420" y="492195"/>
                    </a:cubicBezTo>
                    <a:cubicBezTo>
                      <a:pt x="1441414" y="483648"/>
                      <a:pt x="1445087" y="472175"/>
                      <a:pt x="1433615" y="468501"/>
                    </a:cubicBezTo>
                    <a:close/>
                    <a:moveTo>
                      <a:pt x="727662" y="450558"/>
                    </a:moveTo>
                    <a:lnTo>
                      <a:pt x="727082" y="450975"/>
                    </a:lnTo>
                    <a:lnTo>
                      <a:pt x="726952" y="450924"/>
                    </a:lnTo>
                    <a:cubicBezTo>
                      <a:pt x="718877" y="452685"/>
                      <a:pt x="710142" y="458980"/>
                      <a:pt x="701220" y="469562"/>
                    </a:cubicBezTo>
                    <a:lnTo>
                      <a:pt x="727082" y="450975"/>
                    </a:lnTo>
                    <a:lnTo>
                      <a:pt x="748721" y="459475"/>
                    </a:lnTo>
                    <a:cubicBezTo>
                      <a:pt x="749752" y="466130"/>
                      <a:pt x="753651" y="473703"/>
                      <a:pt x="745104" y="475709"/>
                    </a:cubicBezTo>
                    <a:cubicBezTo>
                      <a:pt x="755545" y="472728"/>
                      <a:pt x="751646" y="465155"/>
                      <a:pt x="748721" y="459475"/>
                    </a:cubicBezTo>
                    <a:cubicBezTo>
                      <a:pt x="742441" y="451930"/>
                      <a:pt x="735500" y="448917"/>
                      <a:pt x="727662" y="450558"/>
                    </a:cubicBezTo>
                    <a:close/>
                    <a:moveTo>
                      <a:pt x="2021967" y="448194"/>
                    </a:moveTo>
                    <a:cubicBezTo>
                      <a:pt x="2024892" y="453874"/>
                      <a:pt x="2025923" y="460528"/>
                      <a:pt x="2016400" y="460641"/>
                    </a:cubicBezTo>
                    <a:cubicBezTo>
                      <a:pt x="2025923" y="460528"/>
                      <a:pt x="2026785" y="452899"/>
                      <a:pt x="2021967" y="448194"/>
                    </a:cubicBezTo>
                    <a:close/>
                    <a:moveTo>
                      <a:pt x="1343671" y="433375"/>
                    </a:moveTo>
                    <a:lnTo>
                      <a:pt x="1352880" y="445864"/>
                    </a:lnTo>
                    <a:lnTo>
                      <a:pt x="1353533" y="461831"/>
                    </a:lnTo>
                    <a:cubicBezTo>
                      <a:pt x="1351809" y="477090"/>
                      <a:pt x="1351060" y="494243"/>
                      <a:pt x="1338782" y="502960"/>
                    </a:cubicBezTo>
                    <a:cubicBezTo>
                      <a:pt x="1333359" y="507548"/>
                      <a:pt x="1329899" y="511875"/>
                      <a:pt x="1327984" y="516004"/>
                    </a:cubicBezTo>
                    <a:lnTo>
                      <a:pt x="1326697" y="526005"/>
                    </a:lnTo>
                    <a:lnTo>
                      <a:pt x="1326092" y="527159"/>
                    </a:lnTo>
                    <a:lnTo>
                      <a:pt x="1326475" y="527727"/>
                    </a:lnTo>
                    <a:lnTo>
                      <a:pt x="1326457" y="527868"/>
                    </a:lnTo>
                    <a:cubicBezTo>
                      <a:pt x="1327976" y="535470"/>
                      <a:pt x="1334012" y="542541"/>
                      <a:pt x="1341239" y="549599"/>
                    </a:cubicBezTo>
                    <a:lnTo>
                      <a:pt x="1326475" y="527727"/>
                    </a:lnTo>
                    <a:lnTo>
                      <a:pt x="1326697" y="526005"/>
                    </a:lnTo>
                    <a:lnTo>
                      <a:pt x="1338782" y="502960"/>
                    </a:lnTo>
                    <a:cubicBezTo>
                      <a:pt x="1352953" y="493268"/>
                      <a:pt x="1351809" y="477090"/>
                      <a:pt x="1353533" y="461831"/>
                    </a:cubicBezTo>
                    <a:cubicBezTo>
                      <a:pt x="1354423" y="456583"/>
                      <a:pt x="1354840" y="451577"/>
                      <a:pt x="1353593" y="446830"/>
                    </a:cubicBezTo>
                    <a:lnTo>
                      <a:pt x="1352880" y="445864"/>
                    </a:lnTo>
                    <a:lnTo>
                      <a:pt x="1352862" y="445410"/>
                    </a:lnTo>
                    <a:cubicBezTo>
                      <a:pt x="1351615" y="440662"/>
                      <a:pt x="1348949" y="436646"/>
                      <a:pt x="1343671" y="433375"/>
                    </a:cubicBezTo>
                    <a:close/>
                    <a:moveTo>
                      <a:pt x="2570334" y="429314"/>
                    </a:moveTo>
                    <a:cubicBezTo>
                      <a:pt x="2585593" y="431037"/>
                      <a:pt x="2594367" y="448077"/>
                      <a:pt x="2604977" y="459380"/>
                    </a:cubicBezTo>
                    <a:cubicBezTo>
                      <a:pt x="2614614" y="468790"/>
                      <a:pt x="2605317" y="487949"/>
                      <a:pt x="2591089" y="492879"/>
                    </a:cubicBezTo>
                    <a:cubicBezTo>
                      <a:pt x="2608185" y="488867"/>
                      <a:pt x="2615588" y="470683"/>
                      <a:pt x="2604977" y="459380"/>
                    </a:cubicBezTo>
                    <a:cubicBezTo>
                      <a:pt x="2594367" y="448077"/>
                      <a:pt x="2586512" y="428169"/>
                      <a:pt x="2570334" y="429314"/>
                    </a:cubicBezTo>
                    <a:close/>
                    <a:moveTo>
                      <a:pt x="1276843" y="419882"/>
                    </a:moveTo>
                    <a:cubicBezTo>
                      <a:pt x="1281660" y="424586"/>
                      <a:pt x="1287396" y="426423"/>
                      <a:pt x="1290209" y="422580"/>
                    </a:cubicBezTo>
                    <a:cubicBezTo>
                      <a:pt x="1289289" y="425448"/>
                      <a:pt x="1283553" y="423611"/>
                      <a:pt x="1276843" y="419882"/>
                    </a:cubicBezTo>
                    <a:close/>
                    <a:moveTo>
                      <a:pt x="650117" y="416832"/>
                    </a:moveTo>
                    <a:cubicBezTo>
                      <a:pt x="637839" y="425550"/>
                      <a:pt x="622636" y="428587"/>
                      <a:pt x="609214" y="421127"/>
                    </a:cubicBezTo>
                    <a:cubicBezTo>
                      <a:pt x="622636" y="428587"/>
                      <a:pt x="635945" y="426525"/>
                      <a:pt x="650117" y="416832"/>
                    </a:cubicBezTo>
                    <a:close/>
                    <a:moveTo>
                      <a:pt x="1109162" y="415202"/>
                    </a:moveTo>
                    <a:lnTo>
                      <a:pt x="1104106" y="434032"/>
                    </a:lnTo>
                    <a:lnTo>
                      <a:pt x="1086555" y="436424"/>
                    </a:lnTo>
                    <a:cubicBezTo>
                      <a:pt x="1077951" y="433668"/>
                      <a:pt x="1074220" y="440379"/>
                      <a:pt x="1071409" y="444222"/>
                    </a:cubicBezTo>
                    <a:cubicBezTo>
                      <a:pt x="1077090" y="441297"/>
                      <a:pt x="1078926" y="435561"/>
                      <a:pt x="1086555" y="436424"/>
                    </a:cubicBezTo>
                    <a:cubicBezTo>
                      <a:pt x="1094673" y="438231"/>
                      <a:pt x="1100381" y="437687"/>
                      <a:pt x="1104031" y="434310"/>
                    </a:cubicBezTo>
                    <a:lnTo>
                      <a:pt x="1104106" y="434032"/>
                    </a:lnTo>
                    <a:lnTo>
                      <a:pt x="1104740" y="433945"/>
                    </a:lnTo>
                    <a:cubicBezTo>
                      <a:pt x="1108628" y="430447"/>
                      <a:pt x="1110221" y="424237"/>
                      <a:pt x="1109162" y="415202"/>
                    </a:cubicBezTo>
                    <a:close/>
                    <a:moveTo>
                      <a:pt x="1239557" y="407942"/>
                    </a:moveTo>
                    <a:cubicBezTo>
                      <a:pt x="1237890" y="427962"/>
                      <a:pt x="1232322" y="440409"/>
                      <a:pt x="1222855" y="445284"/>
                    </a:cubicBezTo>
                    <a:cubicBezTo>
                      <a:pt x="1232322" y="440409"/>
                      <a:pt x="1239783" y="426987"/>
                      <a:pt x="1239557" y="407942"/>
                    </a:cubicBezTo>
                    <a:close/>
                    <a:moveTo>
                      <a:pt x="210923" y="405848"/>
                    </a:moveTo>
                    <a:cubicBezTo>
                      <a:pt x="202545" y="422137"/>
                      <a:pt x="207475" y="436365"/>
                      <a:pt x="219979" y="446694"/>
                    </a:cubicBezTo>
                    <a:cubicBezTo>
                      <a:pt x="209369" y="435390"/>
                      <a:pt x="204438" y="421162"/>
                      <a:pt x="210923" y="405848"/>
                    </a:cubicBezTo>
                    <a:close/>
                    <a:moveTo>
                      <a:pt x="562349" y="404539"/>
                    </a:moveTo>
                    <a:lnTo>
                      <a:pt x="570650" y="410612"/>
                    </a:lnTo>
                    <a:lnTo>
                      <a:pt x="571122" y="421578"/>
                    </a:lnTo>
                    <a:cubicBezTo>
                      <a:pt x="564693" y="441656"/>
                      <a:pt x="574329" y="451066"/>
                      <a:pt x="592457" y="453708"/>
                    </a:cubicBezTo>
                    <a:cubicBezTo>
                      <a:pt x="575248" y="448197"/>
                      <a:pt x="566587" y="440681"/>
                      <a:pt x="571122" y="421578"/>
                    </a:cubicBezTo>
                    <a:cubicBezTo>
                      <a:pt x="571553" y="417764"/>
                      <a:pt x="571985" y="413949"/>
                      <a:pt x="570996" y="410865"/>
                    </a:cubicBezTo>
                    <a:lnTo>
                      <a:pt x="570650" y="410612"/>
                    </a:lnTo>
                    <a:lnTo>
                      <a:pt x="570630" y="410155"/>
                    </a:lnTo>
                    <a:cubicBezTo>
                      <a:pt x="569519" y="406834"/>
                      <a:pt x="567111" y="404482"/>
                      <a:pt x="562349" y="404539"/>
                    </a:cubicBezTo>
                    <a:close/>
                    <a:moveTo>
                      <a:pt x="1198145" y="395694"/>
                    </a:moveTo>
                    <a:cubicBezTo>
                      <a:pt x="1185455" y="398523"/>
                      <a:pt x="1182936" y="411947"/>
                      <a:pt x="1178802" y="424853"/>
                    </a:cubicBezTo>
                    <a:cubicBezTo>
                      <a:pt x="1185288" y="409538"/>
                      <a:pt x="1186956" y="389517"/>
                      <a:pt x="1214662" y="396808"/>
                    </a:cubicBezTo>
                    <a:cubicBezTo>
                      <a:pt x="1207735" y="394985"/>
                      <a:pt x="1202375" y="394751"/>
                      <a:pt x="1198145" y="395694"/>
                    </a:cubicBezTo>
                    <a:close/>
                    <a:moveTo>
                      <a:pt x="2448898" y="388846"/>
                    </a:moveTo>
                    <a:cubicBezTo>
                      <a:pt x="2449141" y="389319"/>
                      <a:pt x="2450821" y="390475"/>
                      <a:pt x="2453581" y="392128"/>
                    </a:cubicBezTo>
                    <a:lnTo>
                      <a:pt x="2460447" y="395981"/>
                    </a:lnTo>
                    <a:lnTo>
                      <a:pt x="2465418" y="399053"/>
                    </a:lnTo>
                    <a:lnTo>
                      <a:pt x="2485609" y="409099"/>
                    </a:lnTo>
                    <a:lnTo>
                      <a:pt x="2497905" y="415410"/>
                    </a:lnTo>
                    <a:cubicBezTo>
                      <a:pt x="2521975" y="427267"/>
                      <a:pt x="2546153" y="438172"/>
                      <a:pt x="2547558" y="436250"/>
                    </a:cubicBezTo>
                    <a:cubicBezTo>
                      <a:pt x="2547099" y="437685"/>
                      <a:pt x="2523165" y="427253"/>
                      <a:pt x="2498980" y="415754"/>
                    </a:cubicBezTo>
                    <a:lnTo>
                      <a:pt x="2485609" y="409099"/>
                    </a:lnTo>
                    <a:lnTo>
                      <a:pt x="2464741" y="398392"/>
                    </a:lnTo>
                    <a:lnTo>
                      <a:pt x="2460447" y="395981"/>
                    </a:lnTo>
                    <a:close/>
                    <a:moveTo>
                      <a:pt x="1041188" y="385530"/>
                    </a:moveTo>
                    <a:cubicBezTo>
                      <a:pt x="1040284" y="389588"/>
                      <a:pt x="1040739" y="392797"/>
                      <a:pt x="1041962" y="395536"/>
                    </a:cubicBezTo>
                    <a:lnTo>
                      <a:pt x="1042463" y="396204"/>
                    </a:lnTo>
                    <a:lnTo>
                      <a:pt x="1042510" y="396601"/>
                    </a:lnTo>
                    <a:cubicBezTo>
                      <a:pt x="1043855" y="399576"/>
                      <a:pt x="1045907" y="401963"/>
                      <a:pt x="1048076" y="404139"/>
                    </a:cubicBezTo>
                    <a:lnTo>
                      <a:pt x="1054259" y="410337"/>
                    </a:lnTo>
                    <a:lnTo>
                      <a:pt x="1057761" y="417716"/>
                    </a:lnTo>
                    <a:cubicBezTo>
                      <a:pt x="1057874" y="427239"/>
                      <a:pt x="1062805" y="441466"/>
                      <a:pt x="1049496" y="443529"/>
                    </a:cubicBezTo>
                    <a:cubicBezTo>
                      <a:pt x="1020927" y="443868"/>
                      <a:pt x="1029758" y="465669"/>
                      <a:pt x="1026140" y="481902"/>
                    </a:cubicBezTo>
                    <a:cubicBezTo>
                      <a:pt x="1029758" y="465669"/>
                      <a:pt x="1021901" y="445761"/>
                      <a:pt x="1049496" y="443529"/>
                    </a:cubicBezTo>
                    <a:cubicBezTo>
                      <a:pt x="1063780" y="443360"/>
                      <a:pt x="1060742" y="428157"/>
                      <a:pt x="1057761" y="417716"/>
                    </a:cubicBezTo>
                    <a:cubicBezTo>
                      <a:pt x="1057489" y="414862"/>
                      <a:pt x="1056152" y="412557"/>
                      <a:pt x="1054341" y="410420"/>
                    </a:cubicBezTo>
                    <a:lnTo>
                      <a:pt x="1054259" y="410337"/>
                    </a:lnTo>
                    <a:lnTo>
                      <a:pt x="1053793" y="409355"/>
                    </a:lnTo>
                    <a:cubicBezTo>
                      <a:pt x="1051860" y="406982"/>
                      <a:pt x="1049513" y="404896"/>
                      <a:pt x="1047345" y="402720"/>
                    </a:cubicBezTo>
                    <a:lnTo>
                      <a:pt x="1042463" y="396204"/>
                    </a:lnTo>
                    <a:close/>
                    <a:moveTo>
                      <a:pt x="1746739" y="369549"/>
                    </a:moveTo>
                    <a:lnTo>
                      <a:pt x="1761551" y="386676"/>
                    </a:lnTo>
                    <a:lnTo>
                      <a:pt x="1761811" y="387230"/>
                    </a:lnTo>
                    <a:lnTo>
                      <a:pt x="1787739" y="453827"/>
                    </a:lnTo>
                    <a:lnTo>
                      <a:pt x="1814350" y="424065"/>
                    </a:lnTo>
                    <a:lnTo>
                      <a:pt x="1830453" y="419034"/>
                    </a:lnTo>
                    <a:cubicBezTo>
                      <a:pt x="1836489" y="418546"/>
                      <a:pt x="1843047" y="419361"/>
                      <a:pt x="1850217" y="421657"/>
                    </a:cubicBezTo>
                    <a:cubicBezTo>
                      <a:pt x="1861690" y="425331"/>
                      <a:pt x="1873162" y="429004"/>
                      <a:pt x="1879011" y="440364"/>
                    </a:cubicBezTo>
                    <a:cubicBezTo>
                      <a:pt x="1872188" y="427112"/>
                      <a:pt x="1861690" y="425331"/>
                      <a:pt x="1850217" y="421657"/>
                    </a:cubicBezTo>
                    <a:cubicBezTo>
                      <a:pt x="1835876" y="417065"/>
                      <a:pt x="1824461" y="418152"/>
                      <a:pt x="1814528" y="423866"/>
                    </a:cubicBezTo>
                    <a:lnTo>
                      <a:pt x="1814350" y="424065"/>
                    </a:lnTo>
                    <a:lnTo>
                      <a:pt x="1813819" y="424232"/>
                    </a:lnTo>
                    <a:cubicBezTo>
                      <a:pt x="1803648" y="430067"/>
                      <a:pt x="1795200" y="440405"/>
                      <a:pt x="1787739" y="453827"/>
                    </a:cubicBezTo>
                    <a:cubicBezTo>
                      <a:pt x="1780399" y="437247"/>
                      <a:pt x="1776157" y="420868"/>
                      <a:pt x="1770746" y="406289"/>
                    </a:cubicBezTo>
                    <a:lnTo>
                      <a:pt x="1761811" y="387230"/>
                    </a:lnTo>
                    <a:lnTo>
                      <a:pt x="1761631" y="386768"/>
                    </a:lnTo>
                    <a:lnTo>
                      <a:pt x="1761551" y="386676"/>
                    </a:lnTo>
                    <a:lnTo>
                      <a:pt x="1761220" y="385970"/>
                    </a:lnTo>
                    <a:cubicBezTo>
                      <a:pt x="1757396" y="379779"/>
                      <a:pt x="1752747" y="374239"/>
                      <a:pt x="1746739" y="369549"/>
                    </a:cubicBezTo>
                    <a:close/>
                    <a:moveTo>
                      <a:pt x="1465703" y="363356"/>
                    </a:moveTo>
                    <a:cubicBezTo>
                      <a:pt x="1468684" y="373796"/>
                      <a:pt x="1465929" y="382401"/>
                      <a:pt x="1461224" y="387219"/>
                    </a:cubicBezTo>
                    <a:cubicBezTo>
                      <a:pt x="1467822" y="381426"/>
                      <a:pt x="1469659" y="375690"/>
                      <a:pt x="1465703" y="363356"/>
                    </a:cubicBezTo>
                    <a:close/>
                    <a:moveTo>
                      <a:pt x="1138890" y="351990"/>
                    </a:moveTo>
                    <a:cubicBezTo>
                      <a:pt x="1138028" y="359620"/>
                      <a:pt x="1140034" y="368167"/>
                      <a:pt x="1130511" y="368281"/>
                    </a:cubicBezTo>
                    <a:cubicBezTo>
                      <a:pt x="1141927" y="367193"/>
                      <a:pt x="1140896" y="360538"/>
                      <a:pt x="1138890" y="351990"/>
                    </a:cubicBezTo>
                    <a:close/>
                    <a:moveTo>
                      <a:pt x="1219834" y="351030"/>
                    </a:moveTo>
                    <a:cubicBezTo>
                      <a:pt x="1209506" y="363535"/>
                      <a:pt x="1222872" y="366234"/>
                      <a:pt x="1226771" y="373806"/>
                    </a:cubicBezTo>
                    <a:cubicBezTo>
                      <a:pt x="1224765" y="365259"/>
                      <a:pt x="1209506" y="363535"/>
                      <a:pt x="1219834" y="351030"/>
                    </a:cubicBezTo>
                    <a:close/>
                    <a:moveTo>
                      <a:pt x="734208" y="349881"/>
                    </a:moveTo>
                    <a:cubicBezTo>
                      <a:pt x="732895" y="349659"/>
                      <a:pt x="731705" y="349673"/>
                      <a:pt x="731246" y="351107"/>
                    </a:cubicBezTo>
                    <a:cubicBezTo>
                      <a:pt x="733139" y="350132"/>
                      <a:pt x="736007" y="351050"/>
                      <a:pt x="737900" y="350076"/>
                    </a:cubicBezTo>
                    <a:cubicBezTo>
                      <a:pt x="736954" y="350563"/>
                      <a:pt x="735520" y="350104"/>
                      <a:pt x="734208" y="349881"/>
                    </a:cubicBezTo>
                    <a:close/>
                    <a:moveTo>
                      <a:pt x="96891" y="347197"/>
                    </a:moveTo>
                    <a:cubicBezTo>
                      <a:pt x="76177" y="367443"/>
                      <a:pt x="71811" y="400829"/>
                      <a:pt x="81673" y="429284"/>
                    </a:cubicBezTo>
                    <a:cubicBezTo>
                      <a:pt x="71811" y="400829"/>
                      <a:pt x="79045" y="368361"/>
                      <a:pt x="96891" y="347197"/>
                    </a:cubicBezTo>
                    <a:close/>
                    <a:moveTo>
                      <a:pt x="669291" y="347079"/>
                    </a:moveTo>
                    <a:cubicBezTo>
                      <a:pt x="645653" y="361645"/>
                      <a:pt x="639973" y="364570"/>
                      <a:pt x="645878" y="380691"/>
                    </a:cubicBezTo>
                    <a:cubicBezTo>
                      <a:pt x="639973" y="364570"/>
                      <a:pt x="647546" y="360671"/>
                      <a:pt x="669291" y="347079"/>
                    </a:cubicBezTo>
                    <a:close/>
                    <a:moveTo>
                      <a:pt x="287290" y="340178"/>
                    </a:moveTo>
                    <a:cubicBezTo>
                      <a:pt x="284535" y="348783"/>
                      <a:pt x="278855" y="351707"/>
                      <a:pt x="271226" y="350844"/>
                    </a:cubicBezTo>
                    <a:cubicBezTo>
                      <a:pt x="275528" y="352222"/>
                      <a:pt x="278855" y="351707"/>
                      <a:pt x="281451" y="349771"/>
                    </a:cubicBezTo>
                    <a:cubicBezTo>
                      <a:pt x="284048" y="347835"/>
                      <a:pt x="285913" y="344480"/>
                      <a:pt x="287290" y="340178"/>
                    </a:cubicBezTo>
                    <a:close/>
                    <a:moveTo>
                      <a:pt x="2489754" y="330384"/>
                    </a:moveTo>
                    <a:cubicBezTo>
                      <a:pt x="2477464" y="328029"/>
                      <a:pt x="2464857" y="329131"/>
                      <a:pt x="2452982" y="331653"/>
                    </a:cubicBezTo>
                    <a:lnTo>
                      <a:pt x="2490391" y="330739"/>
                    </a:lnTo>
                    <a:lnTo>
                      <a:pt x="2524629" y="349852"/>
                    </a:lnTo>
                    <a:cubicBezTo>
                      <a:pt x="2534264" y="359262"/>
                      <a:pt x="2533459" y="371654"/>
                      <a:pt x="2524105" y="386050"/>
                    </a:cubicBezTo>
                    <a:cubicBezTo>
                      <a:pt x="2533459" y="371654"/>
                      <a:pt x="2535239" y="361156"/>
                      <a:pt x="2524629" y="349852"/>
                    </a:cubicBezTo>
                    <a:cubicBezTo>
                      <a:pt x="2514018" y="338549"/>
                      <a:pt x="2502762" y="332968"/>
                      <a:pt x="2490830" y="330728"/>
                    </a:cubicBezTo>
                    <a:lnTo>
                      <a:pt x="2490391" y="330739"/>
                    </a:lnTo>
                    <a:close/>
                    <a:moveTo>
                      <a:pt x="2433824" y="322356"/>
                    </a:moveTo>
                    <a:cubicBezTo>
                      <a:pt x="2433880" y="327117"/>
                      <a:pt x="2423438" y="330098"/>
                      <a:pt x="2429288" y="341458"/>
                    </a:cubicBezTo>
                    <a:cubicBezTo>
                      <a:pt x="2425332" y="329123"/>
                      <a:pt x="2433880" y="327117"/>
                      <a:pt x="2433824" y="322356"/>
                    </a:cubicBezTo>
                    <a:close/>
                    <a:moveTo>
                      <a:pt x="2728975" y="314096"/>
                    </a:moveTo>
                    <a:cubicBezTo>
                      <a:pt x="2697184" y="363998"/>
                      <a:pt x="2694429" y="372602"/>
                      <a:pt x="2712315" y="435250"/>
                    </a:cubicBezTo>
                    <a:cubicBezTo>
                      <a:pt x="2696322" y="371628"/>
                      <a:pt x="2697184" y="363998"/>
                      <a:pt x="2728975" y="314096"/>
                    </a:cubicBezTo>
                    <a:close/>
                    <a:moveTo>
                      <a:pt x="653473" y="308218"/>
                    </a:moveTo>
                    <a:cubicBezTo>
                      <a:pt x="650970" y="308009"/>
                      <a:pt x="648359" y="308755"/>
                      <a:pt x="646007" y="311163"/>
                    </a:cubicBezTo>
                    <a:cubicBezTo>
                      <a:pt x="651686" y="308239"/>
                      <a:pt x="656449" y="308183"/>
                      <a:pt x="660292" y="310994"/>
                    </a:cubicBezTo>
                    <a:cubicBezTo>
                      <a:pt x="658370" y="309588"/>
                      <a:pt x="655975" y="308426"/>
                      <a:pt x="653473" y="308218"/>
                    </a:cubicBezTo>
                    <a:close/>
                    <a:moveTo>
                      <a:pt x="602123" y="305017"/>
                    </a:moveTo>
                    <a:cubicBezTo>
                      <a:pt x="565120" y="316884"/>
                      <a:pt x="565120" y="316884"/>
                      <a:pt x="574119" y="352969"/>
                    </a:cubicBezTo>
                    <a:cubicBezTo>
                      <a:pt x="566095" y="318777"/>
                      <a:pt x="566095" y="318777"/>
                      <a:pt x="602123" y="305017"/>
                    </a:cubicBezTo>
                    <a:close/>
                    <a:moveTo>
                      <a:pt x="1047746" y="295926"/>
                    </a:moveTo>
                    <a:cubicBezTo>
                      <a:pt x="1067879" y="307116"/>
                      <a:pt x="1089737" y="303047"/>
                      <a:pt x="1109870" y="314237"/>
                    </a:cubicBezTo>
                    <a:cubicBezTo>
                      <a:pt x="1089737" y="303047"/>
                      <a:pt x="1065012" y="306197"/>
                      <a:pt x="1047746" y="295926"/>
                    </a:cubicBezTo>
                    <a:close/>
                    <a:moveTo>
                      <a:pt x="1147735" y="294740"/>
                    </a:moveTo>
                    <a:cubicBezTo>
                      <a:pt x="1152609" y="304207"/>
                      <a:pt x="1149855" y="312812"/>
                      <a:pt x="1140388" y="317686"/>
                    </a:cubicBezTo>
                    <a:cubicBezTo>
                      <a:pt x="1151748" y="311837"/>
                      <a:pt x="1152609" y="304207"/>
                      <a:pt x="1147735" y="294740"/>
                    </a:cubicBezTo>
                    <a:close/>
                    <a:moveTo>
                      <a:pt x="1032374" y="284679"/>
                    </a:moveTo>
                    <a:cubicBezTo>
                      <a:pt x="1033518" y="300856"/>
                      <a:pt x="1048891" y="312103"/>
                      <a:pt x="1041486" y="330286"/>
                    </a:cubicBezTo>
                    <a:cubicBezTo>
                      <a:pt x="1039621" y="333642"/>
                      <a:pt x="1040610" y="336725"/>
                      <a:pt x="1042904" y="339437"/>
                    </a:cubicBezTo>
                    <a:lnTo>
                      <a:pt x="1043178" y="339641"/>
                    </a:lnTo>
                    <a:lnTo>
                      <a:pt x="1043270" y="340146"/>
                    </a:lnTo>
                    <a:cubicBezTo>
                      <a:pt x="1045442" y="342621"/>
                      <a:pt x="1048797" y="344487"/>
                      <a:pt x="1052154" y="346351"/>
                    </a:cubicBezTo>
                    <a:lnTo>
                      <a:pt x="1043178" y="339641"/>
                    </a:lnTo>
                    <a:lnTo>
                      <a:pt x="1041486" y="330286"/>
                    </a:lnTo>
                    <a:cubicBezTo>
                      <a:pt x="1049865" y="313996"/>
                      <a:pt x="1034493" y="302750"/>
                      <a:pt x="1032374" y="284679"/>
                    </a:cubicBezTo>
                    <a:close/>
                    <a:moveTo>
                      <a:pt x="1537139" y="283458"/>
                    </a:moveTo>
                    <a:cubicBezTo>
                      <a:pt x="1530655" y="298773"/>
                      <a:pt x="1526062" y="313114"/>
                      <a:pt x="1543328" y="323386"/>
                    </a:cubicBezTo>
                    <a:lnTo>
                      <a:pt x="1563627" y="341174"/>
                    </a:lnTo>
                    <a:lnTo>
                      <a:pt x="1573775" y="354833"/>
                    </a:lnTo>
                    <a:lnTo>
                      <a:pt x="1574569" y="356070"/>
                    </a:lnTo>
                    <a:lnTo>
                      <a:pt x="1578196" y="372498"/>
                    </a:lnTo>
                    <a:cubicBezTo>
                      <a:pt x="1578125" y="366547"/>
                      <a:pt x="1576932" y="361322"/>
                      <a:pt x="1574927" y="356629"/>
                    </a:cubicBezTo>
                    <a:lnTo>
                      <a:pt x="1574569" y="356070"/>
                    </a:lnTo>
                    <a:lnTo>
                      <a:pt x="1574516" y="355830"/>
                    </a:lnTo>
                    <a:lnTo>
                      <a:pt x="1573775" y="354833"/>
                    </a:lnTo>
                    <a:lnTo>
                      <a:pt x="1566786" y="343942"/>
                    </a:lnTo>
                    <a:lnTo>
                      <a:pt x="1563627" y="341174"/>
                    </a:lnTo>
                    <a:lnTo>
                      <a:pt x="1561212" y="337923"/>
                    </a:lnTo>
                    <a:cubicBezTo>
                      <a:pt x="1555717" y="332838"/>
                      <a:pt x="1549457" y="328314"/>
                      <a:pt x="1543328" y="323386"/>
                    </a:cubicBezTo>
                    <a:cubicBezTo>
                      <a:pt x="1527955" y="312140"/>
                      <a:pt x="1529680" y="296880"/>
                      <a:pt x="1537139" y="283458"/>
                    </a:cubicBezTo>
                    <a:close/>
                    <a:moveTo>
                      <a:pt x="356141" y="283169"/>
                    </a:moveTo>
                    <a:cubicBezTo>
                      <a:pt x="346731" y="292805"/>
                      <a:pt x="343920" y="296648"/>
                      <a:pt x="345870" y="300434"/>
                    </a:cubicBezTo>
                    <a:cubicBezTo>
                      <a:pt x="344895" y="298541"/>
                      <a:pt x="346731" y="292805"/>
                      <a:pt x="356141" y="283169"/>
                    </a:cubicBezTo>
                    <a:close/>
                    <a:moveTo>
                      <a:pt x="1769474" y="278800"/>
                    </a:moveTo>
                    <a:cubicBezTo>
                      <a:pt x="1757083" y="277994"/>
                      <a:pt x="1752378" y="282811"/>
                      <a:pt x="1745780" y="288605"/>
                    </a:cubicBezTo>
                    <a:cubicBezTo>
                      <a:pt x="1738207" y="292504"/>
                      <a:pt x="1731496" y="288774"/>
                      <a:pt x="1729490" y="280226"/>
                    </a:cubicBezTo>
                    <a:cubicBezTo>
                      <a:pt x="1729602" y="289749"/>
                      <a:pt x="1736314" y="293479"/>
                      <a:pt x="1745780" y="288605"/>
                    </a:cubicBezTo>
                    <a:cubicBezTo>
                      <a:pt x="1753353" y="284706"/>
                      <a:pt x="1758976" y="277019"/>
                      <a:pt x="1769474" y="278800"/>
                    </a:cubicBezTo>
                    <a:close/>
                    <a:moveTo>
                      <a:pt x="1168170" y="271045"/>
                    </a:moveTo>
                    <a:cubicBezTo>
                      <a:pt x="1162698" y="271467"/>
                      <a:pt x="1155570" y="272742"/>
                      <a:pt x="1146535" y="273801"/>
                    </a:cubicBezTo>
                    <a:cubicBezTo>
                      <a:pt x="1166499" y="270708"/>
                      <a:pt x="1176022" y="270595"/>
                      <a:pt x="1179865" y="273406"/>
                    </a:cubicBezTo>
                    <a:cubicBezTo>
                      <a:pt x="1177456" y="271054"/>
                      <a:pt x="1173641" y="270623"/>
                      <a:pt x="1168170" y="271045"/>
                    </a:cubicBezTo>
                    <a:close/>
                    <a:moveTo>
                      <a:pt x="1225529" y="269055"/>
                    </a:moveTo>
                    <a:cubicBezTo>
                      <a:pt x="1230516" y="288044"/>
                      <a:pt x="1223974" y="298599"/>
                      <a:pt x="1214565" y="308234"/>
                    </a:cubicBezTo>
                    <a:cubicBezTo>
                      <a:pt x="1224949" y="300492"/>
                      <a:pt x="1230516" y="288044"/>
                      <a:pt x="1225529" y="269055"/>
                    </a:cubicBezTo>
                    <a:close/>
                    <a:moveTo>
                      <a:pt x="1021651" y="263852"/>
                    </a:moveTo>
                    <a:cubicBezTo>
                      <a:pt x="1000712" y="265053"/>
                      <a:pt x="994170" y="275607"/>
                      <a:pt x="1007705" y="292590"/>
                    </a:cubicBezTo>
                    <a:cubicBezTo>
                      <a:pt x="1019290" y="305786"/>
                      <a:pt x="1013667" y="313473"/>
                      <a:pt x="1002307" y="319322"/>
                    </a:cubicBezTo>
                    <a:cubicBezTo>
                      <a:pt x="1015560" y="312498"/>
                      <a:pt x="1019290" y="305786"/>
                      <a:pt x="1007705" y="292590"/>
                    </a:cubicBezTo>
                    <a:cubicBezTo>
                      <a:pt x="995145" y="277500"/>
                      <a:pt x="1000712" y="265053"/>
                      <a:pt x="1021651" y="263852"/>
                    </a:cubicBezTo>
                    <a:close/>
                    <a:moveTo>
                      <a:pt x="477706" y="254108"/>
                    </a:moveTo>
                    <a:cubicBezTo>
                      <a:pt x="499619" y="254801"/>
                      <a:pt x="512123" y="265130"/>
                      <a:pt x="517111" y="284119"/>
                    </a:cubicBezTo>
                    <a:cubicBezTo>
                      <a:pt x="513041" y="262261"/>
                      <a:pt x="498645" y="252908"/>
                      <a:pt x="477706" y="254108"/>
                    </a:cubicBezTo>
                    <a:close/>
                    <a:moveTo>
                      <a:pt x="713827" y="247500"/>
                    </a:moveTo>
                    <a:cubicBezTo>
                      <a:pt x="711071" y="256104"/>
                      <a:pt x="695868" y="259142"/>
                      <a:pt x="689270" y="264934"/>
                    </a:cubicBezTo>
                    <a:cubicBezTo>
                      <a:pt x="693516" y="261550"/>
                      <a:pt x="699209" y="259817"/>
                      <a:pt x="704065" y="257616"/>
                    </a:cubicBezTo>
                    <a:cubicBezTo>
                      <a:pt x="708920" y="255416"/>
                      <a:pt x="712936" y="252749"/>
                      <a:pt x="713827" y="247500"/>
                    </a:cubicBezTo>
                    <a:close/>
                    <a:moveTo>
                      <a:pt x="1951131" y="247240"/>
                    </a:moveTo>
                    <a:cubicBezTo>
                      <a:pt x="1938152" y="247037"/>
                      <a:pt x="1926778" y="251696"/>
                      <a:pt x="1923563" y="261734"/>
                    </a:cubicBezTo>
                    <a:cubicBezTo>
                      <a:pt x="1930967" y="243551"/>
                      <a:pt x="1970033" y="244993"/>
                      <a:pt x="1988329" y="261920"/>
                    </a:cubicBezTo>
                    <a:cubicBezTo>
                      <a:pt x="1978694" y="252509"/>
                      <a:pt x="1964110" y="247444"/>
                      <a:pt x="1951131" y="247240"/>
                    </a:cubicBezTo>
                    <a:close/>
                    <a:moveTo>
                      <a:pt x="1577648" y="245834"/>
                    </a:moveTo>
                    <a:lnTo>
                      <a:pt x="1573634" y="253195"/>
                    </a:lnTo>
                    <a:lnTo>
                      <a:pt x="1565370" y="254551"/>
                    </a:lnTo>
                    <a:cubicBezTo>
                      <a:pt x="1568238" y="255469"/>
                      <a:pt x="1571091" y="255197"/>
                      <a:pt x="1573337" y="253742"/>
                    </a:cubicBezTo>
                    <a:lnTo>
                      <a:pt x="1573634" y="253195"/>
                    </a:lnTo>
                    <a:lnTo>
                      <a:pt x="1574756" y="253011"/>
                    </a:lnTo>
                    <a:cubicBezTo>
                      <a:pt x="1577001" y="251556"/>
                      <a:pt x="1578163" y="249161"/>
                      <a:pt x="1577648" y="245834"/>
                    </a:cubicBezTo>
                    <a:close/>
                    <a:moveTo>
                      <a:pt x="1843368" y="245542"/>
                    </a:moveTo>
                    <a:lnTo>
                      <a:pt x="1850601" y="254718"/>
                    </a:lnTo>
                    <a:lnTo>
                      <a:pt x="1854801" y="266002"/>
                    </a:lnTo>
                    <a:lnTo>
                      <a:pt x="1855038" y="266363"/>
                    </a:lnTo>
                    <a:lnTo>
                      <a:pt x="1855167" y="266712"/>
                    </a:lnTo>
                    <a:cubicBezTo>
                      <a:pt x="1858235" y="274414"/>
                      <a:pt x="1862837" y="281026"/>
                      <a:pt x="1876175" y="281345"/>
                    </a:cubicBezTo>
                    <a:cubicBezTo>
                      <a:pt x="1869506" y="281185"/>
                      <a:pt x="1864960" y="279334"/>
                      <a:pt x="1861683" y="276531"/>
                    </a:cubicBezTo>
                    <a:lnTo>
                      <a:pt x="1855038" y="266363"/>
                    </a:lnTo>
                    <a:lnTo>
                      <a:pt x="1850817" y="254992"/>
                    </a:lnTo>
                    <a:lnTo>
                      <a:pt x="1850601" y="254718"/>
                    </a:lnTo>
                    <a:lnTo>
                      <a:pt x="1850406" y="254194"/>
                    </a:lnTo>
                    <a:cubicBezTo>
                      <a:pt x="1848784" y="250537"/>
                      <a:pt x="1846723" y="247406"/>
                      <a:pt x="1843368" y="245542"/>
                    </a:cubicBezTo>
                    <a:close/>
                    <a:moveTo>
                      <a:pt x="853744" y="240127"/>
                    </a:moveTo>
                    <a:cubicBezTo>
                      <a:pt x="863380" y="249537"/>
                      <a:pt x="882313" y="239788"/>
                      <a:pt x="891087" y="256828"/>
                    </a:cubicBezTo>
                    <a:cubicBezTo>
                      <a:pt x="893064" y="262995"/>
                      <a:pt x="896650" y="264143"/>
                      <a:pt x="900565" y="263025"/>
                    </a:cubicBezTo>
                    <a:lnTo>
                      <a:pt x="901199" y="262616"/>
                    </a:lnTo>
                    <a:lnTo>
                      <a:pt x="901275" y="262660"/>
                    </a:lnTo>
                    <a:cubicBezTo>
                      <a:pt x="904954" y="261664"/>
                      <a:pt x="908726" y="258523"/>
                      <a:pt x="912025" y="255628"/>
                    </a:cubicBezTo>
                    <a:lnTo>
                      <a:pt x="901199" y="262616"/>
                    </a:lnTo>
                    <a:lnTo>
                      <a:pt x="891087" y="256828"/>
                    </a:lnTo>
                    <a:cubicBezTo>
                      <a:pt x="882313" y="239788"/>
                      <a:pt x="865273" y="248563"/>
                      <a:pt x="853744" y="240127"/>
                    </a:cubicBezTo>
                    <a:close/>
                    <a:moveTo>
                      <a:pt x="361541" y="236526"/>
                    </a:moveTo>
                    <a:cubicBezTo>
                      <a:pt x="335354" y="241926"/>
                      <a:pt x="314698" y="261993"/>
                      <a:pt x="291205" y="268701"/>
                    </a:cubicBezTo>
                    <a:cubicBezTo>
                      <a:pt x="282657" y="270706"/>
                      <a:pt x="276059" y="276500"/>
                      <a:pt x="279958" y="284072"/>
                    </a:cubicBezTo>
                    <a:cubicBezTo>
                      <a:pt x="278928" y="277418"/>
                      <a:pt x="282657" y="270706"/>
                      <a:pt x="291205" y="268701"/>
                    </a:cubicBezTo>
                    <a:cubicBezTo>
                      <a:pt x="325398" y="260675"/>
                      <a:pt x="349784" y="228957"/>
                      <a:pt x="389882" y="237053"/>
                    </a:cubicBezTo>
                    <a:cubicBezTo>
                      <a:pt x="379614" y="234556"/>
                      <a:pt x="370270" y="234726"/>
                      <a:pt x="361541" y="236526"/>
                    </a:cubicBezTo>
                    <a:close/>
                    <a:moveTo>
                      <a:pt x="2545132" y="231509"/>
                    </a:moveTo>
                    <a:cubicBezTo>
                      <a:pt x="2550869" y="233347"/>
                      <a:pt x="2556604" y="235183"/>
                      <a:pt x="2559529" y="240863"/>
                    </a:cubicBezTo>
                    <a:cubicBezTo>
                      <a:pt x="2560561" y="247518"/>
                      <a:pt x="2560673" y="257040"/>
                      <a:pt x="2552125" y="259047"/>
                    </a:cubicBezTo>
                    <a:cubicBezTo>
                      <a:pt x="2560673" y="257040"/>
                      <a:pt x="2563429" y="248436"/>
                      <a:pt x="2559529" y="240863"/>
                    </a:cubicBezTo>
                    <a:cubicBezTo>
                      <a:pt x="2558498" y="234209"/>
                      <a:pt x="2550869" y="233347"/>
                      <a:pt x="2545132" y="231509"/>
                    </a:cubicBezTo>
                    <a:close/>
                    <a:moveTo>
                      <a:pt x="2510828" y="230012"/>
                    </a:moveTo>
                    <a:cubicBezTo>
                      <a:pt x="2516620" y="236610"/>
                      <a:pt x="2521381" y="236553"/>
                      <a:pt x="2525168" y="234604"/>
                    </a:cubicBezTo>
                    <a:cubicBezTo>
                      <a:pt x="2520406" y="234660"/>
                      <a:pt x="2515645" y="234716"/>
                      <a:pt x="2510828" y="230012"/>
                    </a:cubicBezTo>
                    <a:close/>
                    <a:moveTo>
                      <a:pt x="62093" y="223795"/>
                    </a:moveTo>
                    <a:lnTo>
                      <a:pt x="77933" y="236652"/>
                    </a:lnTo>
                    <a:lnTo>
                      <a:pt x="78059" y="236964"/>
                    </a:lnTo>
                    <a:lnTo>
                      <a:pt x="84267" y="257540"/>
                    </a:lnTo>
                    <a:lnTo>
                      <a:pt x="83823" y="289254"/>
                    </a:lnTo>
                    <a:cubicBezTo>
                      <a:pt x="82098" y="304513"/>
                      <a:pt x="79399" y="317879"/>
                      <a:pt x="89092" y="332051"/>
                    </a:cubicBezTo>
                    <a:cubicBezTo>
                      <a:pt x="79399" y="317879"/>
                      <a:pt x="83992" y="303538"/>
                      <a:pt x="83823" y="289254"/>
                    </a:cubicBezTo>
                    <a:cubicBezTo>
                      <a:pt x="84792" y="280671"/>
                      <a:pt x="86020" y="271281"/>
                      <a:pt x="85661" y="262161"/>
                    </a:cubicBezTo>
                    <a:lnTo>
                      <a:pt x="84267" y="257540"/>
                    </a:lnTo>
                    <a:lnTo>
                      <a:pt x="84338" y="252460"/>
                    </a:lnTo>
                    <a:lnTo>
                      <a:pt x="78059" y="236964"/>
                    </a:lnTo>
                    <a:lnTo>
                      <a:pt x="77976" y="236687"/>
                    </a:lnTo>
                    <a:lnTo>
                      <a:pt x="77933" y="236652"/>
                    </a:lnTo>
                    <a:lnTo>
                      <a:pt x="77839" y="236421"/>
                    </a:lnTo>
                    <a:cubicBezTo>
                      <a:pt x="74328" y="231567"/>
                      <a:pt x="69278" y="227281"/>
                      <a:pt x="62093" y="223795"/>
                    </a:cubicBezTo>
                    <a:close/>
                    <a:moveTo>
                      <a:pt x="1335283" y="207752"/>
                    </a:moveTo>
                    <a:cubicBezTo>
                      <a:pt x="1334420" y="215382"/>
                      <a:pt x="1332640" y="225880"/>
                      <a:pt x="1329829" y="229723"/>
                    </a:cubicBezTo>
                    <a:cubicBezTo>
                      <a:pt x="1335508" y="226798"/>
                      <a:pt x="1335395" y="217276"/>
                      <a:pt x="1335283" y="207752"/>
                    </a:cubicBezTo>
                    <a:close/>
                    <a:moveTo>
                      <a:pt x="231385" y="203693"/>
                    </a:moveTo>
                    <a:cubicBezTo>
                      <a:pt x="222838" y="205698"/>
                      <a:pt x="223868" y="212354"/>
                      <a:pt x="222031" y="218090"/>
                    </a:cubicBezTo>
                    <a:cubicBezTo>
                      <a:pt x="215829" y="257212"/>
                      <a:pt x="201939" y="290711"/>
                      <a:pt x="172735" y="317725"/>
                    </a:cubicBezTo>
                    <a:cubicBezTo>
                      <a:pt x="201939" y="290711"/>
                      <a:pt x="217722" y="256237"/>
                      <a:pt x="222031" y="218090"/>
                    </a:cubicBezTo>
                    <a:cubicBezTo>
                      <a:pt x="223868" y="212354"/>
                      <a:pt x="224731" y="204724"/>
                      <a:pt x="231385" y="203693"/>
                    </a:cubicBezTo>
                    <a:close/>
                    <a:moveTo>
                      <a:pt x="1098018" y="198183"/>
                    </a:moveTo>
                    <a:cubicBezTo>
                      <a:pt x="1092338" y="201108"/>
                      <a:pt x="1088336" y="204965"/>
                      <a:pt x="1085775" y="209876"/>
                    </a:cubicBezTo>
                    <a:lnTo>
                      <a:pt x="1085593" y="210787"/>
                    </a:lnTo>
                    <a:lnTo>
                      <a:pt x="1085430" y="210951"/>
                    </a:lnTo>
                    <a:cubicBezTo>
                      <a:pt x="1082511" y="215748"/>
                      <a:pt x="1081148" y="221240"/>
                      <a:pt x="1082179" y="227896"/>
                    </a:cubicBezTo>
                    <a:lnTo>
                      <a:pt x="1085593" y="210787"/>
                    </a:lnTo>
                    <a:close/>
                    <a:moveTo>
                      <a:pt x="1460803" y="191026"/>
                    </a:moveTo>
                    <a:cubicBezTo>
                      <a:pt x="1464928" y="217645"/>
                      <a:pt x="1453682" y="233017"/>
                      <a:pt x="1425170" y="238117"/>
                    </a:cubicBezTo>
                    <a:cubicBezTo>
                      <a:pt x="1439913" y="236513"/>
                      <a:pt x="1450097" y="231869"/>
                      <a:pt x="1455956" y="224061"/>
                    </a:cubicBezTo>
                    <a:cubicBezTo>
                      <a:pt x="1461816" y="216253"/>
                      <a:pt x="1463352" y="205282"/>
                      <a:pt x="1460803" y="191026"/>
                    </a:cubicBezTo>
                    <a:close/>
                    <a:moveTo>
                      <a:pt x="2063142" y="185673"/>
                    </a:moveTo>
                    <a:cubicBezTo>
                      <a:pt x="2058604" y="184417"/>
                      <a:pt x="2054086" y="184947"/>
                      <a:pt x="2051274" y="188790"/>
                    </a:cubicBezTo>
                    <a:cubicBezTo>
                      <a:pt x="2056898" y="181104"/>
                      <a:pt x="2067452" y="187646"/>
                      <a:pt x="2075138" y="193268"/>
                    </a:cubicBezTo>
                    <a:cubicBezTo>
                      <a:pt x="2084774" y="202679"/>
                      <a:pt x="2093378" y="205435"/>
                      <a:pt x="2102788" y="195798"/>
                    </a:cubicBezTo>
                    <a:cubicBezTo>
                      <a:pt x="2092403" y="203541"/>
                      <a:pt x="2083799" y="200786"/>
                      <a:pt x="2075138" y="193268"/>
                    </a:cubicBezTo>
                    <a:cubicBezTo>
                      <a:pt x="2072241" y="189970"/>
                      <a:pt x="2067681" y="186929"/>
                      <a:pt x="2063142" y="185673"/>
                    </a:cubicBezTo>
                    <a:close/>
                    <a:moveTo>
                      <a:pt x="1570259" y="184967"/>
                    </a:moveTo>
                    <a:lnTo>
                      <a:pt x="1574121" y="191422"/>
                    </a:lnTo>
                    <a:lnTo>
                      <a:pt x="1572618" y="196118"/>
                    </a:lnTo>
                    <a:lnTo>
                      <a:pt x="1570755" y="199933"/>
                    </a:lnTo>
                    <a:lnTo>
                      <a:pt x="1557232" y="210836"/>
                    </a:lnTo>
                    <a:cubicBezTo>
                      <a:pt x="1561147" y="209718"/>
                      <a:pt x="1565579" y="206987"/>
                      <a:pt x="1568982" y="203565"/>
                    </a:cubicBezTo>
                    <a:lnTo>
                      <a:pt x="1570755" y="199933"/>
                    </a:lnTo>
                    <a:lnTo>
                      <a:pt x="1571619" y="199237"/>
                    </a:lnTo>
                    <a:lnTo>
                      <a:pt x="1572618" y="196118"/>
                    </a:lnTo>
                    <a:lnTo>
                      <a:pt x="1574556" y="192148"/>
                    </a:lnTo>
                    <a:lnTo>
                      <a:pt x="1574121" y="191422"/>
                    </a:lnTo>
                    <a:lnTo>
                      <a:pt x="1574144" y="191349"/>
                    </a:lnTo>
                    <a:cubicBezTo>
                      <a:pt x="1574056" y="188850"/>
                      <a:pt x="1572898" y="186602"/>
                      <a:pt x="1570259" y="184967"/>
                    </a:cubicBezTo>
                    <a:close/>
                    <a:moveTo>
                      <a:pt x="375894" y="181979"/>
                    </a:moveTo>
                    <a:cubicBezTo>
                      <a:pt x="364479" y="183067"/>
                      <a:pt x="353063" y="184155"/>
                      <a:pt x="342565" y="182374"/>
                    </a:cubicBezTo>
                    <a:cubicBezTo>
                      <a:pt x="354038" y="186048"/>
                      <a:pt x="364479" y="183067"/>
                      <a:pt x="375894" y="181979"/>
                    </a:cubicBezTo>
                    <a:close/>
                    <a:moveTo>
                      <a:pt x="1243760" y="173702"/>
                    </a:moveTo>
                    <a:cubicBezTo>
                      <a:pt x="1236899" y="173679"/>
                      <a:pt x="1230123" y="174473"/>
                      <a:pt x="1223482" y="176695"/>
                    </a:cubicBezTo>
                    <a:cubicBezTo>
                      <a:pt x="1251019" y="169703"/>
                      <a:pt x="1278782" y="181755"/>
                      <a:pt x="1306376" y="179523"/>
                    </a:cubicBezTo>
                    <a:cubicBezTo>
                      <a:pt x="1317792" y="178435"/>
                      <a:pt x="1328403" y="189738"/>
                      <a:pt x="1335227" y="202991"/>
                    </a:cubicBezTo>
                    <a:cubicBezTo>
                      <a:pt x="1328403" y="189738"/>
                      <a:pt x="1319685" y="177460"/>
                      <a:pt x="1306376" y="179523"/>
                    </a:cubicBezTo>
                    <a:cubicBezTo>
                      <a:pt x="1285680" y="181197"/>
                      <a:pt x="1264341" y="173770"/>
                      <a:pt x="1243760" y="173702"/>
                    </a:cubicBezTo>
                    <a:close/>
                    <a:moveTo>
                      <a:pt x="2377693" y="166826"/>
                    </a:moveTo>
                    <a:lnTo>
                      <a:pt x="2385520" y="175163"/>
                    </a:lnTo>
                    <a:lnTo>
                      <a:pt x="2380787" y="186790"/>
                    </a:lnTo>
                    <a:cubicBezTo>
                      <a:pt x="2369483" y="197400"/>
                      <a:pt x="2375333" y="208760"/>
                      <a:pt x="2383074" y="219144"/>
                    </a:cubicBezTo>
                    <a:cubicBezTo>
                      <a:pt x="2377226" y="207785"/>
                      <a:pt x="2370458" y="199293"/>
                      <a:pt x="2380787" y="186790"/>
                    </a:cubicBezTo>
                    <a:cubicBezTo>
                      <a:pt x="2384085" y="183893"/>
                      <a:pt x="2385936" y="179347"/>
                      <a:pt x="2385650" y="175302"/>
                    </a:cubicBezTo>
                    <a:lnTo>
                      <a:pt x="2385520" y="175163"/>
                    </a:lnTo>
                    <a:lnTo>
                      <a:pt x="2386339" y="173151"/>
                    </a:lnTo>
                    <a:cubicBezTo>
                      <a:pt x="2386053" y="169107"/>
                      <a:pt x="2383401" y="166282"/>
                      <a:pt x="2377693" y="166826"/>
                    </a:cubicBezTo>
                    <a:close/>
                    <a:moveTo>
                      <a:pt x="1404133" y="150744"/>
                    </a:moveTo>
                    <a:cubicBezTo>
                      <a:pt x="1407114" y="161185"/>
                      <a:pt x="1407930" y="169748"/>
                      <a:pt x="1405261" y="175613"/>
                    </a:cubicBezTo>
                    <a:lnTo>
                      <a:pt x="1403808" y="177043"/>
                    </a:lnTo>
                    <a:lnTo>
                      <a:pt x="1385483" y="184299"/>
                    </a:lnTo>
                    <a:cubicBezTo>
                      <a:pt x="1381668" y="183869"/>
                      <a:pt x="1378828" y="185331"/>
                      <a:pt x="1376597" y="187976"/>
                    </a:cubicBezTo>
                    <a:lnTo>
                      <a:pt x="1376556" y="188059"/>
                    </a:lnTo>
                    <a:lnTo>
                      <a:pt x="1375888" y="188341"/>
                    </a:lnTo>
                    <a:cubicBezTo>
                      <a:pt x="1373420" y="191109"/>
                      <a:pt x="1371799" y="194938"/>
                      <a:pt x="1371368" y="198753"/>
                    </a:cubicBezTo>
                    <a:lnTo>
                      <a:pt x="1376556" y="188059"/>
                    </a:lnTo>
                    <a:lnTo>
                      <a:pt x="1385483" y="184299"/>
                    </a:lnTo>
                    <a:cubicBezTo>
                      <a:pt x="1390961" y="184472"/>
                      <a:pt x="1395239" y="183767"/>
                      <a:pt x="1398480" y="182285"/>
                    </a:cubicBezTo>
                    <a:lnTo>
                      <a:pt x="1403808" y="177043"/>
                    </a:lnTo>
                    <a:lnTo>
                      <a:pt x="1405627" y="176322"/>
                    </a:lnTo>
                    <a:cubicBezTo>
                      <a:pt x="1408417" y="170694"/>
                      <a:pt x="1407602" y="162132"/>
                      <a:pt x="1404133" y="150744"/>
                    </a:cubicBezTo>
                    <a:cubicBezTo>
                      <a:pt x="1419449" y="157229"/>
                      <a:pt x="1430921" y="160903"/>
                      <a:pt x="1436771" y="172263"/>
                    </a:cubicBezTo>
                    <a:cubicBezTo>
                      <a:pt x="1430921" y="160903"/>
                      <a:pt x="1421343" y="156255"/>
                      <a:pt x="1404133" y="150744"/>
                    </a:cubicBezTo>
                    <a:close/>
                    <a:moveTo>
                      <a:pt x="2275528" y="145177"/>
                    </a:moveTo>
                    <a:cubicBezTo>
                      <a:pt x="2271684" y="142366"/>
                      <a:pt x="2266979" y="147184"/>
                      <a:pt x="2261300" y="150108"/>
                    </a:cubicBezTo>
                    <a:cubicBezTo>
                      <a:pt x="2266979" y="147184"/>
                      <a:pt x="2272659" y="144260"/>
                      <a:pt x="2275528" y="145177"/>
                    </a:cubicBezTo>
                    <a:close/>
                    <a:moveTo>
                      <a:pt x="1511583" y="136137"/>
                    </a:moveTo>
                    <a:cubicBezTo>
                      <a:pt x="1493625" y="147778"/>
                      <a:pt x="1463163" y="149092"/>
                      <a:pt x="1462584" y="180529"/>
                    </a:cubicBezTo>
                    <a:cubicBezTo>
                      <a:pt x="1464139" y="150986"/>
                      <a:pt x="1494600" y="149671"/>
                      <a:pt x="1511583" y="136137"/>
                    </a:cubicBezTo>
                    <a:close/>
                    <a:moveTo>
                      <a:pt x="2469488" y="117164"/>
                    </a:moveTo>
                    <a:cubicBezTo>
                      <a:pt x="2473388" y="124737"/>
                      <a:pt x="2474419" y="131391"/>
                      <a:pt x="2470689" y="138103"/>
                    </a:cubicBezTo>
                    <a:cubicBezTo>
                      <a:pt x="2476313" y="130417"/>
                      <a:pt x="2472413" y="122844"/>
                      <a:pt x="2469488" y="117164"/>
                    </a:cubicBezTo>
                    <a:close/>
                    <a:moveTo>
                      <a:pt x="1614215" y="116824"/>
                    </a:moveTo>
                    <a:cubicBezTo>
                      <a:pt x="1616221" y="125372"/>
                      <a:pt x="1619203" y="135813"/>
                      <a:pt x="1608761" y="138795"/>
                    </a:cubicBezTo>
                    <a:cubicBezTo>
                      <a:pt x="1619203" y="135813"/>
                      <a:pt x="1619090" y="126291"/>
                      <a:pt x="1614215" y="116824"/>
                    </a:cubicBezTo>
                    <a:close/>
                    <a:moveTo>
                      <a:pt x="466546" y="116140"/>
                    </a:moveTo>
                    <a:cubicBezTo>
                      <a:pt x="471364" y="120846"/>
                      <a:pt x="467634" y="127556"/>
                      <a:pt x="467691" y="132318"/>
                    </a:cubicBezTo>
                    <a:cubicBezTo>
                      <a:pt x="460456" y="164786"/>
                      <a:pt x="432000" y="174648"/>
                      <a:pt x="407388" y="187321"/>
                    </a:cubicBezTo>
                    <a:cubicBezTo>
                      <a:pt x="413237" y="198680"/>
                      <a:pt x="423735" y="200461"/>
                      <a:pt x="434119" y="192718"/>
                    </a:cubicBezTo>
                    <a:cubicBezTo>
                      <a:pt x="447372" y="185894"/>
                      <a:pt x="460682" y="183832"/>
                      <a:pt x="472154" y="187505"/>
                    </a:cubicBezTo>
                    <a:cubicBezTo>
                      <a:pt x="483627" y="191179"/>
                      <a:pt x="497911" y="191009"/>
                      <a:pt x="503761" y="202369"/>
                    </a:cubicBezTo>
                    <a:cubicBezTo>
                      <a:pt x="499805" y="190034"/>
                      <a:pt x="483627" y="191179"/>
                      <a:pt x="472154" y="187505"/>
                    </a:cubicBezTo>
                    <a:cubicBezTo>
                      <a:pt x="459707" y="181938"/>
                      <a:pt x="444504" y="184975"/>
                      <a:pt x="434119" y="192718"/>
                    </a:cubicBezTo>
                    <a:cubicBezTo>
                      <a:pt x="422759" y="198567"/>
                      <a:pt x="415130" y="197705"/>
                      <a:pt x="407388" y="187321"/>
                    </a:cubicBezTo>
                    <a:cubicBezTo>
                      <a:pt x="433894" y="173673"/>
                      <a:pt x="461431" y="166679"/>
                      <a:pt x="467691" y="132318"/>
                    </a:cubicBezTo>
                    <a:cubicBezTo>
                      <a:pt x="469528" y="126582"/>
                      <a:pt x="473258" y="119871"/>
                      <a:pt x="466546" y="116140"/>
                    </a:cubicBezTo>
                    <a:close/>
                    <a:moveTo>
                      <a:pt x="1539870" y="111991"/>
                    </a:moveTo>
                    <a:cubicBezTo>
                      <a:pt x="1542907" y="127193"/>
                      <a:pt x="1539177" y="133905"/>
                      <a:pt x="1533497" y="136830"/>
                    </a:cubicBezTo>
                    <a:cubicBezTo>
                      <a:pt x="1541070" y="132930"/>
                      <a:pt x="1542907" y="127193"/>
                      <a:pt x="1539870" y="111991"/>
                    </a:cubicBezTo>
                    <a:close/>
                    <a:moveTo>
                      <a:pt x="2135046" y="104937"/>
                    </a:moveTo>
                    <a:cubicBezTo>
                      <a:pt x="2145712" y="121002"/>
                      <a:pt x="2128673" y="129775"/>
                      <a:pt x="2135497" y="143028"/>
                    </a:cubicBezTo>
                    <a:cubicBezTo>
                      <a:pt x="2128673" y="129775"/>
                      <a:pt x="2147606" y="120027"/>
                      <a:pt x="2135046" y="104937"/>
                    </a:cubicBezTo>
                    <a:close/>
                    <a:moveTo>
                      <a:pt x="1656786" y="92510"/>
                    </a:moveTo>
                    <a:cubicBezTo>
                      <a:pt x="1658792" y="101057"/>
                      <a:pt x="1651218" y="104957"/>
                      <a:pt x="1629361" y="109026"/>
                    </a:cubicBezTo>
                    <a:cubicBezTo>
                      <a:pt x="1640289" y="106991"/>
                      <a:pt x="1647891" y="105472"/>
                      <a:pt x="1652387" y="103157"/>
                    </a:cubicBezTo>
                    <a:cubicBezTo>
                      <a:pt x="1656884" y="100841"/>
                      <a:pt x="1658276" y="97730"/>
                      <a:pt x="1656786" y="92510"/>
                    </a:cubicBezTo>
                    <a:close/>
                    <a:moveTo>
                      <a:pt x="1803358" y="84105"/>
                    </a:moveTo>
                    <a:cubicBezTo>
                      <a:pt x="1794754" y="81350"/>
                      <a:pt x="1791023" y="88061"/>
                      <a:pt x="1787293" y="94772"/>
                    </a:cubicBezTo>
                    <a:cubicBezTo>
                      <a:pt x="1791023" y="88061"/>
                      <a:pt x="1795729" y="83243"/>
                      <a:pt x="1803358" y="84105"/>
                    </a:cubicBezTo>
                    <a:close/>
                    <a:moveTo>
                      <a:pt x="1622225" y="79466"/>
                    </a:moveTo>
                    <a:cubicBezTo>
                      <a:pt x="1617578" y="79164"/>
                      <a:pt x="1612358" y="80655"/>
                      <a:pt x="1608084" y="81658"/>
                    </a:cubicBezTo>
                    <a:cubicBezTo>
                      <a:pt x="1616632" y="79652"/>
                      <a:pt x="1627073" y="76670"/>
                      <a:pt x="1632922" y="88030"/>
                    </a:cubicBezTo>
                    <a:cubicBezTo>
                      <a:pt x="1630944" y="81863"/>
                      <a:pt x="1626872" y="79768"/>
                      <a:pt x="1622225" y="79466"/>
                    </a:cubicBezTo>
                    <a:close/>
                    <a:moveTo>
                      <a:pt x="2046133" y="76465"/>
                    </a:moveTo>
                    <a:cubicBezTo>
                      <a:pt x="2039536" y="82259"/>
                      <a:pt x="2034887" y="91838"/>
                      <a:pt x="2028232" y="92869"/>
                    </a:cubicBezTo>
                    <a:cubicBezTo>
                      <a:pt x="2034887" y="91838"/>
                      <a:pt x="2040510" y="84152"/>
                      <a:pt x="2046133" y="76465"/>
                    </a:cubicBezTo>
                    <a:close/>
                    <a:moveTo>
                      <a:pt x="1856717" y="76092"/>
                    </a:moveTo>
                    <a:cubicBezTo>
                      <a:pt x="1853254" y="75180"/>
                      <a:pt x="1849454" y="75939"/>
                      <a:pt x="1846155" y="78836"/>
                    </a:cubicBezTo>
                    <a:cubicBezTo>
                      <a:pt x="1853727" y="74936"/>
                      <a:pt x="1859463" y="76773"/>
                      <a:pt x="1865256" y="83372"/>
                    </a:cubicBezTo>
                    <a:cubicBezTo>
                      <a:pt x="1863306" y="79585"/>
                      <a:pt x="1860180" y="77003"/>
                      <a:pt x="1856717" y="76092"/>
                    </a:cubicBezTo>
                    <a:close/>
                    <a:moveTo>
                      <a:pt x="353545" y="64145"/>
                    </a:moveTo>
                    <a:cubicBezTo>
                      <a:pt x="341436" y="87146"/>
                      <a:pt x="369949" y="82046"/>
                      <a:pt x="376773" y="95299"/>
                    </a:cubicBezTo>
                    <a:cubicBezTo>
                      <a:pt x="382622" y="106658"/>
                      <a:pt x="388199" y="115164"/>
                      <a:pt x="394336" y="120687"/>
                    </a:cubicBezTo>
                    <a:lnTo>
                      <a:pt x="395256" y="121016"/>
                    </a:lnTo>
                    <a:lnTo>
                      <a:pt x="395776" y="121741"/>
                    </a:lnTo>
                    <a:cubicBezTo>
                      <a:pt x="402151" y="127142"/>
                      <a:pt x="408603" y="129208"/>
                      <a:pt x="415259" y="128178"/>
                    </a:cubicBezTo>
                    <a:lnTo>
                      <a:pt x="395256" y="121016"/>
                    </a:lnTo>
                    <a:lnTo>
                      <a:pt x="376773" y="95299"/>
                    </a:lnTo>
                    <a:cubicBezTo>
                      <a:pt x="369949" y="82046"/>
                      <a:pt x="343329" y="86171"/>
                      <a:pt x="353545" y="64145"/>
                    </a:cubicBezTo>
                    <a:close/>
                    <a:moveTo>
                      <a:pt x="2329529" y="40725"/>
                    </a:moveTo>
                    <a:cubicBezTo>
                      <a:pt x="2311628" y="57128"/>
                      <a:pt x="2320232" y="59883"/>
                      <a:pt x="2330730" y="61663"/>
                    </a:cubicBezTo>
                    <a:cubicBezTo>
                      <a:pt x="2322126" y="58908"/>
                      <a:pt x="2311628" y="57128"/>
                      <a:pt x="2329529" y="40725"/>
                    </a:cubicBezTo>
                    <a:close/>
                    <a:moveTo>
                      <a:pt x="2438067" y="37533"/>
                    </a:moveTo>
                    <a:cubicBezTo>
                      <a:pt x="2445922" y="57441"/>
                      <a:pt x="2467949" y="67656"/>
                      <a:pt x="2474886" y="90432"/>
                    </a:cubicBezTo>
                    <a:cubicBezTo>
                      <a:pt x="2469842" y="66681"/>
                      <a:pt x="2447815" y="56466"/>
                      <a:pt x="2438067" y="37533"/>
                    </a:cubicBezTo>
                    <a:close/>
                    <a:moveTo>
                      <a:pt x="2255072" y="26369"/>
                    </a:moveTo>
                    <a:cubicBezTo>
                      <a:pt x="2255127" y="31130"/>
                      <a:pt x="2256144" y="36595"/>
                      <a:pt x="2258703" y="41565"/>
                    </a:cubicBezTo>
                    <a:lnTo>
                      <a:pt x="2258949" y="41797"/>
                    </a:lnTo>
                    <a:lnTo>
                      <a:pt x="2259069" y="42274"/>
                    </a:lnTo>
                    <a:cubicBezTo>
                      <a:pt x="2261750" y="47481"/>
                      <a:pt x="2265850" y="51956"/>
                      <a:pt x="2271588" y="53793"/>
                    </a:cubicBezTo>
                    <a:lnTo>
                      <a:pt x="2258949" y="41797"/>
                    </a:lnTo>
                    <a:close/>
                    <a:moveTo>
                      <a:pt x="612103" y="22031"/>
                    </a:moveTo>
                    <a:cubicBezTo>
                      <a:pt x="604812" y="49738"/>
                      <a:pt x="617260" y="55304"/>
                      <a:pt x="640953" y="45499"/>
                    </a:cubicBezTo>
                    <a:cubicBezTo>
                      <a:pt x="644503" y="43671"/>
                      <a:pt x="648754" y="44514"/>
                      <a:pt x="653223" y="45371"/>
                    </a:cubicBezTo>
                    <a:lnTo>
                      <a:pt x="656162" y="45361"/>
                    </a:lnTo>
                    <a:lnTo>
                      <a:pt x="658457" y="45769"/>
                    </a:lnTo>
                    <a:lnTo>
                      <a:pt x="664927" y="45334"/>
                    </a:lnTo>
                    <a:lnTo>
                      <a:pt x="666801" y="45328"/>
                    </a:lnTo>
                    <a:lnTo>
                      <a:pt x="666937" y="45199"/>
                    </a:lnTo>
                    <a:lnTo>
                      <a:pt x="667067" y="45191"/>
                    </a:lnTo>
                    <a:cubicBezTo>
                      <a:pt x="669867" y="44086"/>
                      <a:pt x="672577" y="41791"/>
                      <a:pt x="675145" y="37475"/>
                    </a:cubicBezTo>
                    <a:lnTo>
                      <a:pt x="666937" y="45199"/>
                    </a:lnTo>
                    <a:lnTo>
                      <a:pt x="664927" y="45334"/>
                    </a:lnTo>
                    <a:lnTo>
                      <a:pt x="656162" y="45361"/>
                    </a:lnTo>
                    <a:lnTo>
                      <a:pt x="649644" y="44206"/>
                    </a:lnTo>
                    <a:cubicBezTo>
                      <a:pt x="646708" y="43883"/>
                      <a:pt x="643793" y="44037"/>
                      <a:pt x="640953" y="45499"/>
                    </a:cubicBezTo>
                    <a:cubicBezTo>
                      <a:pt x="617260" y="55304"/>
                      <a:pt x="606705" y="48763"/>
                      <a:pt x="612103" y="22031"/>
                    </a:cubicBezTo>
                    <a:close/>
                    <a:moveTo>
                      <a:pt x="2014020" y="18749"/>
                    </a:moveTo>
                    <a:cubicBezTo>
                      <a:pt x="2007365" y="19780"/>
                      <a:pt x="2001742" y="27467"/>
                      <a:pt x="1996005" y="25629"/>
                    </a:cubicBezTo>
                    <a:cubicBezTo>
                      <a:pt x="1999819" y="26060"/>
                      <a:pt x="2002904" y="25072"/>
                      <a:pt x="2005744" y="23609"/>
                    </a:cubicBezTo>
                    <a:cubicBezTo>
                      <a:pt x="2008584" y="22147"/>
                      <a:pt x="2011180" y="20212"/>
                      <a:pt x="2014020" y="18749"/>
                    </a:cubicBezTo>
                    <a:close/>
                    <a:moveTo>
                      <a:pt x="107242" y="855"/>
                    </a:moveTo>
                    <a:lnTo>
                      <a:pt x="287468" y="855"/>
                    </a:lnTo>
                    <a:lnTo>
                      <a:pt x="289020" y="3954"/>
                    </a:lnTo>
                    <a:cubicBezTo>
                      <a:pt x="293838" y="8660"/>
                      <a:pt x="289189" y="18239"/>
                      <a:pt x="285459" y="24949"/>
                    </a:cubicBezTo>
                    <a:cubicBezTo>
                      <a:pt x="289189" y="18239"/>
                      <a:pt x="294813" y="10553"/>
                      <a:pt x="289020" y="3954"/>
                    </a:cubicBezTo>
                    <a:lnTo>
                      <a:pt x="287712" y="855"/>
                    </a:lnTo>
                    <a:lnTo>
                      <a:pt x="480517" y="855"/>
                    </a:lnTo>
                    <a:lnTo>
                      <a:pt x="474715" y="1754"/>
                    </a:lnTo>
                    <a:cubicBezTo>
                      <a:pt x="479420" y="-3064"/>
                      <a:pt x="489974" y="3478"/>
                      <a:pt x="497604" y="4340"/>
                    </a:cubicBezTo>
                    <a:lnTo>
                      <a:pt x="524892" y="13955"/>
                    </a:lnTo>
                    <a:lnTo>
                      <a:pt x="536625" y="22865"/>
                    </a:lnTo>
                    <a:lnTo>
                      <a:pt x="539345" y="25389"/>
                    </a:lnTo>
                    <a:lnTo>
                      <a:pt x="545669" y="41867"/>
                    </a:lnTo>
                    <a:cubicBezTo>
                      <a:pt x="547675" y="50415"/>
                      <a:pt x="560010" y="46459"/>
                      <a:pt x="565689" y="43534"/>
                    </a:cubicBezTo>
                    <a:cubicBezTo>
                      <a:pt x="559035" y="44565"/>
                      <a:pt x="547675" y="50415"/>
                      <a:pt x="545669" y="41867"/>
                    </a:cubicBezTo>
                    <a:cubicBezTo>
                      <a:pt x="544637" y="35212"/>
                      <a:pt x="542491" y="29880"/>
                      <a:pt x="539508" y="25540"/>
                    </a:cubicBezTo>
                    <a:lnTo>
                      <a:pt x="539345" y="25389"/>
                    </a:lnTo>
                    <a:lnTo>
                      <a:pt x="539097" y="24742"/>
                    </a:lnTo>
                    <a:lnTo>
                      <a:pt x="536625" y="22865"/>
                    </a:lnTo>
                    <a:lnTo>
                      <a:pt x="528328" y="15166"/>
                    </a:lnTo>
                    <a:lnTo>
                      <a:pt x="524892" y="13955"/>
                    </a:lnTo>
                    <a:lnTo>
                      <a:pt x="521122" y="11092"/>
                    </a:lnTo>
                    <a:cubicBezTo>
                      <a:pt x="513945" y="8164"/>
                      <a:pt x="505843" y="6385"/>
                      <a:pt x="497604" y="4340"/>
                    </a:cubicBezTo>
                    <a:lnTo>
                      <a:pt x="486721" y="855"/>
                    </a:lnTo>
                    <a:lnTo>
                      <a:pt x="1065817" y="855"/>
                    </a:lnTo>
                    <a:lnTo>
                      <a:pt x="1690800" y="855"/>
                    </a:lnTo>
                    <a:lnTo>
                      <a:pt x="1693660" y="9450"/>
                    </a:lnTo>
                    <a:cubicBezTo>
                      <a:pt x="1693515" y="17310"/>
                      <a:pt x="1691707" y="25427"/>
                      <a:pt x="1691332" y="34003"/>
                    </a:cubicBezTo>
                    <a:cubicBezTo>
                      <a:pt x="1711578" y="54716"/>
                      <a:pt x="1716678" y="83228"/>
                      <a:pt x="1736924" y="103941"/>
                    </a:cubicBezTo>
                    <a:cubicBezTo>
                      <a:pt x="1718572" y="82253"/>
                      <a:pt x="1711578" y="54716"/>
                      <a:pt x="1691332" y="34003"/>
                    </a:cubicBezTo>
                    <a:cubicBezTo>
                      <a:pt x="1691707" y="25427"/>
                      <a:pt x="1693988" y="17066"/>
                      <a:pt x="1694370" y="9085"/>
                    </a:cubicBezTo>
                    <a:lnTo>
                      <a:pt x="1691330" y="855"/>
                    </a:lnTo>
                    <a:lnTo>
                      <a:pt x="2613472" y="855"/>
                    </a:lnTo>
                    <a:lnTo>
                      <a:pt x="2621020" y="14888"/>
                    </a:lnTo>
                    <a:cubicBezTo>
                      <a:pt x="2627422" y="22670"/>
                      <a:pt x="2635122" y="29484"/>
                      <a:pt x="2642808" y="35107"/>
                    </a:cubicBezTo>
                    <a:cubicBezTo>
                      <a:pt x="2657205" y="44461"/>
                      <a:pt x="2676307" y="48996"/>
                      <a:pt x="2669935" y="73834"/>
                    </a:cubicBezTo>
                    <a:cubicBezTo>
                      <a:pt x="2670910" y="75728"/>
                      <a:pt x="2676702" y="82326"/>
                      <a:pt x="2679570" y="83244"/>
                    </a:cubicBezTo>
                    <a:cubicBezTo>
                      <a:pt x="2701540" y="88698"/>
                      <a:pt x="2706528" y="107687"/>
                      <a:pt x="2718113" y="120884"/>
                    </a:cubicBezTo>
                    <a:cubicBezTo>
                      <a:pt x="2733598" y="141654"/>
                      <a:pt x="2740535" y="164429"/>
                      <a:pt x="2745578" y="188180"/>
                    </a:cubicBezTo>
                    <a:cubicBezTo>
                      <a:pt x="2770360" y="189791"/>
                      <a:pt x="2763013" y="212736"/>
                      <a:pt x="2771730" y="225014"/>
                    </a:cubicBezTo>
                    <a:cubicBezTo>
                      <a:pt x="2753716" y="231894"/>
                      <a:pt x="2742186" y="223459"/>
                      <a:pt x="2732494" y="209288"/>
                    </a:cubicBezTo>
                    <a:cubicBezTo>
                      <a:pt x="2740293" y="224434"/>
                      <a:pt x="2752797" y="234762"/>
                      <a:pt x="2771730" y="225014"/>
                    </a:cubicBezTo>
                    <a:cubicBezTo>
                      <a:pt x="2800524" y="243721"/>
                      <a:pt x="2811360" y="274070"/>
                      <a:pt x="2826902" y="299601"/>
                    </a:cubicBezTo>
                    <a:cubicBezTo>
                      <a:pt x="2817661" y="323521"/>
                      <a:pt x="2829303" y="341479"/>
                      <a:pt x="2840026" y="362305"/>
                    </a:cubicBezTo>
                    <a:cubicBezTo>
                      <a:pt x="2847768" y="372690"/>
                      <a:pt x="2855398" y="373552"/>
                      <a:pt x="2866757" y="367702"/>
                    </a:cubicBezTo>
                    <a:cubicBezTo>
                      <a:pt x="2877481" y="388529"/>
                      <a:pt x="2891016" y="405512"/>
                      <a:pt x="2905525" y="424388"/>
                    </a:cubicBezTo>
                    <a:cubicBezTo>
                      <a:pt x="2919061" y="441371"/>
                      <a:pt x="2939364" y="466846"/>
                      <a:pt x="2934941" y="495471"/>
                    </a:cubicBezTo>
                    <a:cubicBezTo>
                      <a:pt x="2934079" y="503101"/>
                      <a:pt x="2939872" y="509698"/>
                      <a:pt x="2944689" y="514403"/>
                    </a:cubicBezTo>
                    <a:cubicBezTo>
                      <a:pt x="2956275" y="527601"/>
                      <a:pt x="2968779" y="537928"/>
                      <a:pt x="2956669" y="560930"/>
                    </a:cubicBezTo>
                    <a:cubicBezTo>
                      <a:pt x="2950128" y="571484"/>
                      <a:pt x="2964638" y="590360"/>
                      <a:pt x="2974330" y="604532"/>
                    </a:cubicBezTo>
                    <a:cubicBezTo>
                      <a:pt x="2985915" y="617728"/>
                      <a:pt x="2994633" y="630006"/>
                      <a:pt x="3004325" y="644177"/>
                    </a:cubicBezTo>
                    <a:cubicBezTo>
                      <a:pt x="3009143" y="648882"/>
                      <a:pt x="3015910" y="657374"/>
                      <a:pt x="3012180" y="664085"/>
                    </a:cubicBezTo>
                    <a:cubicBezTo>
                      <a:pt x="2994561" y="704295"/>
                      <a:pt x="3012164" y="743136"/>
                      <a:pt x="3033442" y="770503"/>
                    </a:cubicBezTo>
                    <a:cubicBezTo>
                      <a:pt x="3056669" y="801658"/>
                      <a:pt x="3042836" y="839919"/>
                      <a:pt x="3063196" y="870154"/>
                    </a:cubicBezTo>
                    <a:cubicBezTo>
                      <a:pt x="3064171" y="872048"/>
                      <a:pt x="3061415" y="880652"/>
                      <a:pt x="3059522" y="881627"/>
                    </a:cubicBezTo>
                    <a:cubicBezTo>
                      <a:pt x="3034965" y="899062"/>
                      <a:pt x="3049588" y="927461"/>
                      <a:pt x="3046028" y="948456"/>
                    </a:cubicBezTo>
                    <a:cubicBezTo>
                      <a:pt x="3043385" y="966583"/>
                      <a:pt x="3054109" y="987410"/>
                      <a:pt x="3030471" y="1001976"/>
                    </a:cubicBezTo>
                    <a:cubicBezTo>
                      <a:pt x="3023873" y="1007769"/>
                      <a:pt x="3027829" y="1020103"/>
                      <a:pt x="3031728" y="1027676"/>
                    </a:cubicBezTo>
                    <a:cubicBezTo>
                      <a:pt x="3051226" y="1065542"/>
                      <a:pt x="3021045" y="1090662"/>
                      <a:pt x="3009968" y="1120318"/>
                    </a:cubicBezTo>
                    <a:cubicBezTo>
                      <a:pt x="3003539" y="1140395"/>
                      <a:pt x="2987700" y="1170108"/>
                      <a:pt x="2987064" y="1196783"/>
                    </a:cubicBezTo>
                    <a:cubicBezTo>
                      <a:pt x="2987176" y="1206306"/>
                      <a:pt x="2975761" y="1207393"/>
                      <a:pt x="2969162" y="1213186"/>
                    </a:cubicBezTo>
                    <a:cubicBezTo>
                      <a:pt x="2967382" y="1223684"/>
                      <a:pt x="2979886" y="1234013"/>
                      <a:pt x="2968639" y="1249384"/>
                    </a:cubicBezTo>
                    <a:cubicBezTo>
                      <a:pt x="2953606" y="1266706"/>
                      <a:pt x="2938573" y="1284027"/>
                      <a:pt x="2940805" y="1311621"/>
                    </a:cubicBezTo>
                    <a:cubicBezTo>
                      <a:pt x="2941949" y="1327799"/>
                      <a:pt x="2914242" y="1320508"/>
                      <a:pt x="2907813" y="1340585"/>
                    </a:cubicBezTo>
                    <a:cubicBezTo>
                      <a:pt x="2900410" y="1358768"/>
                      <a:pt x="2890137" y="1376034"/>
                      <a:pt x="2886577" y="1397029"/>
                    </a:cubicBezTo>
                    <a:cubicBezTo>
                      <a:pt x="2883072" y="1422786"/>
                      <a:pt x="2882436" y="1449461"/>
                      <a:pt x="2853062" y="1462190"/>
                    </a:cubicBezTo>
                    <a:cubicBezTo>
                      <a:pt x="2841178" y="1504237"/>
                      <a:pt x="2786966" y="1510595"/>
                      <a:pt x="2778927" y="1555453"/>
                    </a:cubicBezTo>
                    <a:cubicBezTo>
                      <a:pt x="2778983" y="1560215"/>
                      <a:pt x="2772385" y="1566008"/>
                      <a:pt x="2766648" y="1564170"/>
                    </a:cubicBezTo>
                    <a:cubicBezTo>
                      <a:pt x="2738886" y="1552118"/>
                      <a:pt x="2734407" y="1575981"/>
                      <a:pt x="2729814" y="1590323"/>
                    </a:cubicBezTo>
                    <a:cubicBezTo>
                      <a:pt x="2715981" y="1628583"/>
                      <a:pt x="2687695" y="1652729"/>
                      <a:pt x="2656484" y="1671194"/>
                    </a:cubicBezTo>
                    <a:cubicBezTo>
                      <a:pt x="2635659" y="1681918"/>
                      <a:pt x="2615863" y="1699296"/>
                      <a:pt x="2589245" y="1703421"/>
                    </a:cubicBezTo>
                    <a:cubicBezTo>
                      <a:pt x="2555053" y="1711445"/>
                      <a:pt x="2526711" y="1730830"/>
                      <a:pt x="2506111" y="1760599"/>
                    </a:cubicBezTo>
                    <a:cubicBezTo>
                      <a:pt x="2494863" y="1775971"/>
                      <a:pt x="2489297" y="1788418"/>
                      <a:pt x="2464458" y="1782046"/>
                    </a:cubicBezTo>
                    <a:cubicBezTo>
                      <a:pt x="2442488" y="1776592"/>
                      <a:pt x="2429517" y="1807223"/>
                      <a:pt x="2409609" y="1815078"/>
                    </a:cubicBezTo>
                    <a:cubicBezTo>
                      <a:pt x="2403555" y="1826579"/>
                      <a:pt x="2396526" y="1836186"/>
                      <a:pt x="2387202" y="1843082"/>
                    </a:cubicBezTo>
                    <a:cubicBezTo>
                      <a:pt x="2377878" y="1849979"/>
                      <a:pt x="2366261" y="1854164"/>
                      <a:pt x="2351031" y="1854821"/>
                    </a:cubicBezTo>
                    <a:cubicBezTo>
                      <a:pt x="2330092" y="1856022"/>
                      <a:pt x="2311215" y="1870532"/>
                      <a:pt x="2297101" y="1884986"/>
                    </a:cubicBezTo>
                    <a:cubicBezTo>
                      <a:pt x="2287690" y="1894621"/>
                      <a:pt x="2280118" y="1898520"/>
                      <a:pt x="2266695" y="1891060"/>
                    </a:cubicBezTo>
                    <a:cubicBezTo>
                      <a:pt x="2247536" y="1881763"/>
                      <a:pt x="2235371" y="1900003"/>
                      <a:pt x="2222175" y="1911589"/>
                    </a:cubicBezTo>
                    <a:cubicBezTo>
                      <a:pt x="2208978" y="1923174"/>
                      <a:pt x="2199625" y="1937571"/>
                      <a:pt x="2174843" y="1935960"/>
                    </a:cubicBezTo>
                    <a:cubicBezTo>
                      <a:pt x="2156716" y="1933317"/>
                      <a:pt x="2144664" y="1961080"/>
                      <a:pt x="2124756" y="1968935"/>
                    </a:cubicBezTo>
                    <a:cubicBezTo>
                      <a:pt x="2109722" y="1986257"/>
                      <a:pt x="2104961" y="1986314"/>
                      <a:pt x="2092344" y="1966462"/>
                    </a:cubicBezTo>
                    <a:cubicBezTo>
                      <a:pt x="2080985" y="1972311"/>
                      <a:pt x="2070543" y="1975293"/>
                      <a:pt x="2059184" y="1981142"/>
                    </a:cubicBezTo>
                    <a:cubicBezTo>
                      <a:pt x="2045987" y="1992727"/>
                      <a:pt x="2030841" y="2000526"/>
                      <a:pt x="2012827" y="2007406"/>
                    </a:cubicBezTo>
                    <a:cubicBezTo>
                      <a:pt x="1994812" y="2014287"/>
                      <a:pt x="1987408" y="2032471"/>
                      <a:pt x="1969394" y="2039351"/>
                    </a:cubicBezTo>
                    <a:cubicBezTo>
                      <a:pt x="1962908" y="2054666"/>
                      <a:pt x="1956254" y="2055698"/>
                      <a:pt x="1950348" y="2039577"/>
                    </a:cubicBezTo>
                    <a:cubicBezTo>
                      <a:pt x="1931190" y="2030279"/>
                      <a:pt x="1920974" y="2052306"/>
                      <a:pt x="1904797" y="2053451"/>
                    </a:cubicBezTo>
                    <a:cubicBezTo>
                      <a:pt x="1901123" y="2064923"/>
                      <a:pt x="1890682" y="2067904"/>
                      <a:pt x="1881216" y="2072778"/>
                    </a:cubicBezTo>
                    <a:cubicBezTo>
                      <a:pt x="1871749" y="2077652"/>
                      <a:pt x="1871636" y="2068130"/>
                      <a:pt x="1870605" y="2061475"/>
                    </a:cubicBezTo>
                    <a:cubicBezTo>
                      <a:pt x="1839112" y="2056134"/>
                      <a:pt x="1822298" y="2083953"/>
                      <a:pt x="1795737" y="2092839"/>
                    </a:cubicBezTo>
                    <a:cubicBezTo>
                      <a:pt x="1779954" y="2127313"/>
                      <a:pt x="1758732" y="2104707"/>
                      <a:pt x="1737737" y="2101147"/>
                    </a:cubicBezTo>
                    <a:cubicBezTo>
                      <a:pt x="1718805" y="2110895"/>
                      <a:pt x="1699872" y="2120644"/>
                      <a:pt x="1677039" y="2122819"/>
                    </a:cubicBezTo>
                    <a:cubicBezTo>
                      <a:pt x="1672165" y="2113353"/>
                      <a:pt x="1671940" y="2094307"/>
                      <a:pt x="1653869" y="2096426"/>
                    </a:cubicBezTo>
                    <a:cubicBezTo>
                      <a:pt x="1670047" y="2095282"/>
                      <a:pt x="1669297" y="2112434"/>
                      <a:pt x="1677039" y="2122819"/>
                    </a:cubicBezTo>
                    <a:cubicBezTo>
                      <a:pt x="1661893" y="2130618"/>
                      <a:pt x="1648753" y="2146965"/>
                      <a:pt x="1631375" y="2127170"/>
                    </a:cubicBezTo>
                    <a:cubicBezTo>
                      <a:pt x="1592422" y="2135251"/>
                      <a:pt x="1548538" y="2129104"/>
                      <a:pt x="1517497" y="2161854"/>
                    </a:cubicBezTo>
                    <a:cubicBezTo>
                      <a:pt x="1511816" y="2164779"/>
                      <a:pt x="1501376" y="2167760"/>
                      <a:pt x="1500401" y="2165867"/>
                    </a:cubicBezTo>
                    <a:cubicBezTo>
                      <a:pt x="1481072" y="2142285"/>
                      <a:pt x="1452730" y="2161669"/>
                      <a:pt x="1429729" y="2149560"/>
                    </a:cubicBezTo>
                    <a:cubicBezTo>
                      <a:pt x="1400990" y="2135615"/>
                      <a:pt x="1376547" y="2162572"/>
                      <a:pt x="1347979" y="2162910"/>
                    </a:cubicBezTo>
                    <a:cubicBezTo>
                      <a:pt x="1338456" y="2163024"/>
                      <a:pt x="1328934" y="2163137"/>
                      <a:pt x="1318379" y="2156595"/>
                    </a:cubicBezTo>
                    <a:cubicBezTo>
                      <a:pt x="1290560" y="2139781"/>
                      <a:pt x="1255224" y="2131628"/>
                      <a:pt x="1221951" y="2136785"/>
                    </a:cubicBezTo>
                    <a:cubicBezTo>
                      <a:pt x="1189596" y="2139073"/>
                      <a:pt x="1156322" y="2144229"/>
                      <a:pt x="1122992" y="2144624"/>
                    </a:cubicBezTo>
                    <a:cubicBezTo>
                      <a:pt x="1102053" y="2145825"/>
                      <a:pt x="1083121" y="2155574"/>
                      <a:pt x="1073259" y="2127118"/>
                    </a:cubicBezTo>
                    <a:cubicBezTo>
                      <a:pt x="1070335" y="2121438"/>
                      <a:pt x="1058918" y="2122526"/>
                      <a:pt x="1052264" y="2123557"/>
                    </a:cubicBezTo>
                    <a:cubicBezTo>
                      <a:pt x="1034193" y="2125676"/>
                      <a:pt x="1017040" y="2124927"/>
                      <a:pt x="998970" y="2127046"/>
                    </a:cubicBezTo>
                    <a:cubicBezTo>
                      <a:pt x="986580" y="2126240"/>
                      <a:pt x="970402" y="2127384"/>
                      <a:pt x="965527" y="2117918"/>
                    </a:cubicBezTo>
                    <a:cubicBezTo>
                      <a:pt x="940294" y="2078216"/>
                      <a:pt x="898416" y="2080617"/>
                      <a:pt x="862105" y="2070570"/>
                    </a:cubicBezTo>
                    <a:cubicBezTo>
                      <a:pt x="854476" y="2069709"/>
                      <a:pt x="843060" y="2070796"/>
                      <a:pt x="840078" y="2060355"/>
                    </a:cubicBezTo>
                    <a:cubicBezTo>
                      <a:pt x="829242" y="2030006"/>
                      <a:pt x="803486" y="2026502"/>
                      <a:pt x="778647" y="2020129"/>
                    </a:cubicBezTo>
                    <a:cubicBezTo>
                      <a:pt x="759545" y="2015593"/>
                      <a:pt x="740443" y="2011058"/>
                      <a:pt x="721341" y="2006522"/>
                    </a:cubicBezTo>
                    <a:cubicBezTo>
                      <a:pt x="713711" y="2005661"/>
                      <a:pt x="704189" y="2005773"/>
                      <a:pt x="705969" y="1995276"/>
                    </a:cubicBezTo>
                    <a:cubicBezTo>
                      <a:pt x="711423" y="1973306"/>
                      <a:pt x="690371" y="1964983"/>
                      <a:pt x="681767" y="1962227"/>
                    </a:cubicBezTo>
                    <a:cubicBezTo>
                      <a:pt x="652110" y="1951151"/>
                      <a:pt x="628940" y="1924757"/>
                      <a:pt x="595554" y="1920391"/>
                    </a:cubicBezTo>
                    <a:cubicBezTo>
                      <a:pt x="582188" y="1917692"/>
                      <a:pt x="560275" y="1917000"/>
                      <a:pt x="568540" y="1891186"/>
                    </a:cubicBezTo>
                    <a:cubicBezTo>
                      <a:pt x="571295" y="1882582"/>
                      <a:pt x="558848" y="1877014"/>
                      <a:pt x="550243" y="1874260"/>
                    </a:cubicBezTo>
                    <a:cubicBezTo>
                      <a:pt x="510089" y="1861402"/>
                      <a:pt x="479289" y="1834147"/>
                      <a:pt x="446595" y="1807867"/>
                    </a:cubicBezTo>
                    <a:cubicBezTo>
                      <a:pt x="438909" y="1802243"/>
                      <a:pt x="434092" y="1797538"/>
                      <a:pt x="440634" y="1786984"/>
                    </a:cubicBezTo>
                    <a:cubicBezTo>
                      <a:pt x="446257" y="1779298"/>
                      <a:pt x="442358" y="1771725"/>
                      <a:pt x="435646" y="1767995"/>
                    </a:cubicBezTo>
                    <a:cubicBezTo>
                      <a:pt x="399166" y="1743664"/>
                      <a:pt x="395791" y="1699894"/>
                      <a:pt x="381055" y="1661971"/>
                    </a:cubicBezTo>
                    <a:cubicBezTo>
                      <a:pt x="373199" y="1642064"/>
                      <a:pt x="367238" y="1621181"/>
                      <a:pt x="339644" y="1623413"/>
                    </a:cubicBezTo>
                    <a:cubicBezTo>
                      <a:pt x="334883" y="1623470"/>
                      <a:pt x="332015" y="1622551"/>
                      <a:pt x="330984" y="1615897"/>
                    </a:cubicBezTo>
                    <a:cubicBezTo>
                      <a:pt x="328751" y="1588303"/>
                      <a:pt x="299095" y="1577226"/>
                      <a:pt x="293021" y="1546820"/>
                    </a:cubicBezTo>
                    <a:cubicBezTo>
                      <a:pt x="287976" y="1523069"/>
                      <a:pt x="257345" y="1510099"/>
                      <a:pt x="246566" y="1484511"/>
                    </a:cubicBezTo>
                    <a:cubicBezTo>
                      <a:pt x="235786" y="1458923"/>
                      <a:pt x="212671" y="1437293"/>
                      <a:pt x="213251" y="1405856"/>
                    </a:cubicBezTo>
                    <a:cubicBezTo>
                      <a:pt x="214113" y="1398227"/>
                      <a:pt x="207345" y="1389735"/>
                      <a:pt x="201553" y="1383137"/>
                    </a:cubicBezTo>
                    <a:cubicBezTo>
                      <a:pt x="169778" y="1353988"/>
                      <a:pt x="171219" y="1314922"/>
                      <a:pt x="175530" y="1276774"/>
                    </a:cubicBezTo>
                    <a:cubicBezTo>
                      <a:pt x="179034" y="1251018"/>
                      <a:pt x="180645" y="1226236"/>
                      <a:pt x="147203" y="1217108"/>
                    </a:cubicBezTo>
                    <a:cubicBezTo>
                      <a:pt x="135730" y="1213435"/>
                      <a:pt x="127013" y="1201157"/>
                      <a:pt x="125924" y="1189740"/>
                    </a:cubicBezTo>
                    <a:cubicBezTo>
                      <a:pt x="123580" y="1152624"/>
                      <a:pt x="104196" y="1124281"/>
                      <a:pt x="88598" y="1093989"/>
                    </a:cubicBezTo>
                    <a:cubicBezTo>
                      <a:pt x="77125" y="1090315"/>
                      <a:pt x="83724" y="1084523"/>
                      <a:pt x="87454" y="1077811"/>
                    </a:cubicBezTo>
                    <a:cubicBezTo>
                      <a:pt x="82411" y="1054061"/>
                      <a:pt x="78285" y="1027442"/>
                      <a:pt x="62801" y="1006672"/>
                    </a:cubicBezTo>
                    <a:cubicBezTo>
                      <a:pt x="47485" y="1000187"/>
                      <a:pt x="46453" y="993533"/>
                      <a:pt x="61600" y="985733"/>
                    </a:cubicBezTo>
                    <a:cubicBezTo>
                      <a:pt x="43022" y="945000"/>
                      <a:pt x="31097" y="903234"/>
                      <a:pt x="22960" y="859520"/>
                    </a:cubicBezTo>
                    <a:cubicBezTo>
                      <a:pt x="17973" y="840531"/>
                      <a:pt x="30307" y="836575"/>
                      <a:pt x="37823" y="827914"/>
                    </a:cubicBezTo>
                    <a:lnTo>
                      <a:pt x="36848" y="826021"/>
                    </a:lnTo>
                    <a:lnTo>
                      <a:pt x="38742" y="825046"/>
                    </a:lnTo>
                    <a:cubicBezTo>
                      <a:pt x="35705" y="809844"/>
                      <a:pt x="37429" y="794584"/>
                      <a:pt x="43914" y="779269"/>
                    </a:cubicBezTo>
                    <a:cubicBezTo>
                      <a:pt x="38983" y="765041"/>
                      <a:pt x="35027" y="752706"/>
                      <a:pt x="29178" y="741347"/>
                    </a:cubicBezTo>
                    <a:cubicBezTo>
                      <a:pt x="10712" y="710136"/>
                      <a:pt x="5556" y="676862"/>
                      <a:pt x="16578" y="642445"/>
                    </a:cubicBezTo>
                    <a:cubicBezTo>
                      <a:pt x="11759" y="637739"/>
                      <a:pt x="6941" y="633035"/>
                      <a:pt x="7804" y="625405"/>
                    </a:cubicBezTo>
                    <a:cubicBezTo>
                      <a:pt x="-5675" y="613184"/>
                      <a:pt x="-51" y="605498"/>
                      <a:pt x="12227" y="596780"/>
                    </a:cubicBezTo>
                    <a:cubicBezTo>
                      <a:pt x="2196" y="554041"/>
                      <a:pt x="13160" y="514862"/>
                      <a:pt x="20282" y="472871"/>
                    </a:cubicBezTo>
                    <a:cubicBezTo>
                      <a:pt x="5602" y="439711"/>
                      <a:pt x="25172" y="403286"/>
                      <a:pt x="12386" y="369151"/>
                    </a:cubicBezTo>
                    <a:cubicBezTo>
                      <a:pt x="9461" y="363471"/>
                      <a:pt x="16003" y="352918"/>
                      <a:pt x="22601" y="347124"/>
                    </a:cubicBezTo>
                    <a:cubicBezTo>
                      <a:pt x="43371" y="331639"/>
                      <a:pt x="40277" y="311676"/>
                      <a:pt x="41945" y="291655"/>
                    </a:cubicBezTo>
                    <a:cubicBezTo>
                      <a:pt x="36151" y="285057"/>
                      <a:pt x="36039" y="275534"/>
                      <a:pt x="35926" y="266011"/>
                    </a:cubicBezTo>
                    <a:cubicBezTo>
                      <a:pt x="29159" y="257520"/>
                      <a:pt x="26178" y="247079"/>
                      <a:pt x="40405" y="242148"/>
                    </a:cubicBezTo>
                    <a:cubicBezTo>
                      <a:pt x="37481" y="236468"/>
                      <a:pt x="43160" y="233544"/>
                      <a:pt x="45973" y="229701"/>
                    </a:cubicBezTo>
                    <a:cubicBezTo>
                      <a:pt x="42017" y="217366"/>
                      <a:pt x="35249" y="208874"/>
                      <a:pt x="40816" y="196427"/>
                    </a:cubicBezTo>
                    <a:cubicBezTo>
                      <a:pt x="26249" y="172789"/>
                      <a:pt x="62504" y="178075"/>
                      <a:pt x="61360" y="161897"/>
                    </a:cubicBezTo>
                    <a:cubicBezTo>
                      <a:pt x="60216" y="145719"/>
                      <a:pt x="56204" y="128624"/>
                      <a:pt x="76111" y="120768"/>
                    </a:cubicBezTo>
                    <a:cubicBezTo>
                      <a:pt x="79035" y="126448"/>
                      <a:pt x="81960" y="132128"/>
                      <a:pt x="88615" y="131097"/>
                    </a:cubicBezTo>
                    <a:lnTo>
                      <a:pt x="103415" y="132551"/>
                    </a:lnTo>
                    <a:lnTo>
                      <a:pt x="104043" y="147105"/>
                    </a:lnTo>
                    <a:cubicBezTo>
                      <a:pt x="102665" y="151406"/>
                      <a:pt x="101288" y="155709"/>
                      <a:pt x="101925" y="159273"/>
                    </a:cubicBezTo>
                    <a:lnTo>
                      <a:pt x="102343" y="159597"/>
                    </a:lnTo>
                    <a:lnTo>
                      <a:pt x="102291" y="159982"/>
                    </a:lnTo>
                    <a:cubicBezTo>
                      <a:pt x="103050" y="163783"/>
                      <a:pt x="105703" y="166609"/>
                      <a:pt x="111899" y="167012"/>
                    </a:cubicBezTo>
                    <a:lnTo>
                      <a:pt x="102343" y="159597"/>
                    </a:lnTo>
                    <a:lnTo>
                      <a:pt x="104043" y="147105"/>
                    </a:lnTo>
                    <a:cubicBezTo>
                      <a:pt x="106339" y="139934"/>
                      <a:pt x="106283" y="135172"/>
                      <a:pt x="103752" y="132584"/>
                    </a:cubicBezTo>
                    <a:lnTo>
                      <a:pt x="103415" y="132551"/>
                    </a:lnTo>
                    <a:lnTo>
                      <a:pt x="103386" y="131873"/>
                    </a:lnTo>
                    <a:cubicBezTo>
                      <a:pt x="100978" y="129521"/>
                      <a:pt x="96216" y="129578"/>
                      <a:pt x="88615" y="131097"/>
                    </a:cubicBezTo>
                    <a:cubicBezTo>
                      <a:pt x="83853" y="131153"/>
                      <a:pt x="79035" y="126448"/>
                      <a:pt x="76111" y="120768"/>
                    </a:cubicBezTo>
                    <a:cubicBezTo>
                      <a:pt x="83571" y="107345"/>
                      <a:pt x="88164" y="93005"/>
                      <a:pt x="95623" y="79583"/>
                    </a:cubicBezTo>
                    <a:cubicBezTo>
                      <a:pt x="108876" y="72759"/>
                      <a:pt x="116337" y="59337"/>
                      <a:pt x="123797" y="45914"/>
                    </a:cubicBezTo>
                    <a:cubicBezTo>
                      <a:pt x="116337" y="59337"/>
                      <a:pt x="107902" y="70866"/>
                      <a:pt x="95623" y="79583"/>
                    </a:cubicBezTo>
                    <a:cubicBezTo>
                      <a:pt x="93505" y="61512"/>
                      <a:pt x="92360" y="45334"/>
                      <a:pt x="90241" y="27264"/>
                    </a:cubicBezTo>
                    <a:cubicBezTo>
                      <a:pt x="88723" y="19662"/>
                      <a:pt x="87677" y="11817"/>
                      <a:pt x="90231" y="6310"/>
                    </a:cubicBezTo>
                    <a:close/>
                  </a:path>
                </a:pathLst>
              </a:custGeom>
              <a:solidFill>
                <a:schemeClr val="accent1">
                  <a:alpha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pic>
            <p:nvPicPr>
              <p:cNvPr id="8" name="Graphic 7">
                <a:extLst>
                  <a:ext uri="{FF2B5EF4-FFF2-40B4-BE49-F238E27FC236}">
                    <a16:creationId xmlns:a16="http://schemas.microsoft.com/office/drawing/2014/main" id="{FC41A21F-D7F7-6557-728B-5A49ABD4FF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"/>
                  </a:ext>
                </a:extLst>
              </a:blip>
              <a:stretch>
                <a:fillRect/>
              </a:stretch>
            </p:blipFill>
            <p:spPr>
              <a:xfrm>
                <a:off x="6482891" y="118866"/>
                <a:ext cx="2091003" cy="1938534"/>
              </a:xfrm>
              <a:prstGeom prst="rect">
                <a:avLst/>
              </a:prstGeom>
            </p:spPr>
          </p:pic>
          <p:sp>
            <p:nvSpPr>
              <p:cNvPr id="9" name="Freeform 18">
                <a:extLst>
                  <a:ext uri="{FF2B5EF4-FFF2-40B4-BE49-F238E27FC236}">
                    <a16:creationId xmlns:a16="http://schemas.microsoft.com/office/drawing/2014/main" id="{B3B07ACF-CEEF-F982-A3A4-81D644C3782A}"/>
                  </a:ext>
                </a:extLst>
              </p:cNvPr>
              <p:cNvSpPr/>
              <p:nvPr/>
            </p:nvSpPr>
            <p:spPr>
              <a:xfrm rot="9165354">
                <a:off x="8016826" y="1063439"/>
                <a:ext cx="2080527" cy="2195650"/>
              </a:xfrm>
              <a:custGeom>
                <a:avLst/>
                <a:gdLst>
                  <a:gd name="connsiteX0" fmla="*/ 1331276 w 2080527"/>
                  <a:gd name="connsiteY0" fmla="*/ 1454471 h 2195650"/>
                  <a:gd name="connsiteX1" fmla="*/ 1397611 w 2080527"/>
                  <a:gd name="connsiteY1" fmla="*/ 1430780 h 2195650"/>
                  <a:gd name="connsiteX2" fmla="*/ 1423671 w 2080527"/>
                  <a:gd name="connsiteY2" fmla="*/ 1466317 h 2195650"/>
                  <a:gd name="connsiteX3" fmla="*/ 1347859 w 2080527"/>
                  <a:gd name="connsiteY3" fmla="*/ 1537391 h 2195650"/>
                  <a:gd name="connsiteX4" fmla="*/ 1331276 w 2080527"/>
                  <a:gd name="connsiteY4" fmla="*/ 1454471 h 2195650"/>
                  <a:gd name="connsiteX5" fmla="*/ 1909343 w 2080527"/>
                  <a:gd name="connsiteY5" fmla="*/ 798223 h 2195650"/>
                  <a:gd name="connsiteX6" fmla="*/ 1961463 w 2080527"/>
                  <a:gd name="connsiteY6" fmla="*/ 743733 h 2195650"/>
                  <a:gd name="connsiteX7" fmla="*/ 1921188 w 2080527"/>
                  <a:gd name="connsiteY7" fmla="*/ 682136 h 2195650"/>
                  <a:gd name="connsiteX8" fmla="*/ 1871437 w 2080527"/>
                  <a:gd name="connsiteY8" fmla="*/ 736626 h 2195650"/>
                  <a:gd name="connsiteX9" fmla="*/ 1909343 w 2080527"/>
                  <a:gd name="connsiteY9" fmla="*/ 798223 h 2195650"/>
                  <a:gd name="connsiteX10" fmla="*/ 1561081 w 2080527"/>
                  <a:gd name="connsiteY10" fmla="*/ 1973310 h 2195650"/>
                  <a:gd name="connsiteX11" fmla="*/ 1504222 w 2080527"/>
                  <a:gd name="connsiteY11" fmla="*/ 2025431 h 2195650"/>
                  <a:gd name="connsiteX12" fmla="*/ 1551605 w 2080527"/>
                  <a:gd name="connsiteY12" fmla="*/ 2072814 h 2195650"/>
                  <a:gd name="connsiteX13" fmla="*/ 1603725 w 2080527"/>
                  <a:gd name="connsiteY13" fmla="*/ 1992263 h 2195650"/>
                  <a:gd name="connsiteX14" fmla="*/ 1603725 w 2080527"/>
                  <a:gd name="connsiteY14" fmla="*/ 1992263 h 2195650"/>
                  <a:gd name="connsiteX15" fmla="*/ 1561081 w 2080527"/>
                  <a:gd name="connsiteY15" fmla="*/ 1973310 h 2195650"/>
                  <a:gd name="connsiteX16" fmla="*/ 1388135 w 2080527"/>
                  <a:gd name="connsiteY16" fmla="*/ 2094136 h 2195650"/>
                  <a:gd name="connsiteX17" fmla="*/ 1331276 w 2080527"/>
                  <a:gd name="connsiteY17" fmla="*/ 2146257 h 2195650"/>
                  <a:gd name="connsiteX18" fmla="*/ 1378658 w 2080527"/>
                  <a:gd name="connsiteY18" fmla="*/ 2193639 h 2195650"/>
                  <a:gd name="connsiteX19" fmla="*/ 1430779 w 2080527"/>
                  <a:gd name="connsiteY19" fmla="*/ 2113089 h 2195650"/>
                  <a:gd name="connsiteX20" fmla="*/ 1388135 w 2080527"/>
                  <a:gd name="connsiteY20" fmla="*/ 2094136 h 2195650"/>
                  <a:gd name="connsiteX21" fmla="*/ 1087255 w 2080527"/>
                  <a:gd name="connsiteY21" fmla="*/ 1314693 h 2195650"/>
                  <a:gd name="connsiteX22" fmla="*/ 1042242 w 2080527"/>
                  <a:gd name="connsiteY22" fmla="*/ 1262572 h 2195650"/>
                  <a:gd name="connsiteX23" fmla="*/ 999598 w 2080527"/>
                  <a:gd name="connsiteY23" fmla="*/ 1317062 h 2195650"/>
                  <a:gd name="connsiteX24" fmla="*/ 1037504 w 2080527"/>
                  <a:gd name="connsiteY24" fmla="*/ 1371552 h 2195650"/>
                  <a:gd name="connsiteX25" fmla="*/ 1087255 w 2080527"/>
                  <a:gd name="connsiteY25" fmla="*/ 1314693 h 2195650"/>
                  <a:gd name="connsiteX26" fmla="*/ 1819316 w 2080527"/>
                  <a:gd name="connsiteY26" fmla="*/ 544726 h 2195650"/>
                  <a:gd name="connsiteX27" fmla="*/ 1869067 w 2080527"/>
                  <a:gd name="connsiteY27" fmla="*/ 485498 h 2195650"/>
                  <a:gd name="connsiteX28" fmla="*/ 1824054 w 2080527"/>
                  <a:gd name="connsiteY28" fmla="*/ 433377 h 2195650"/>
                  <a:gd name="connsiteX29" fmla="*/ 1781410 w 2080527"/>
                  <a:gd name="connsiteY29" fmla="*/ 487867 h 2195650"/>
                  <a:gd name="connsiteX30" fmla="*/ 1819316 w 2080527"/>
                  <a:gd name="connsiteY30" fmla="*/ 544726 h 2195650"/>
                  <a:gd name="connsiteX31" fmla="*/ 1241249 w 2080527"/>
                  <a:gd name="connsiteY31" fmla="*/ 1120424 h 2195650"/>
                  <a:gd name="connsiteX32" fmla="*/ 1200974 w 2080527"/>
                  <a:gd name="connsiteY32" fmla="*/ 1049351 h 2195650"/>
                  <a:gd name="connsiteX33" fmla="*/ 1177282 w 2080527"/>
                  <a:gd name="connsiteY33" fmla="*/ 1139377 h 2195650"/>
                  <a:gd name="connsiteX34" fmla="*/ 1177282 w 2080527"/>
                  <a:gd name="connsiteY34" fmla="*/ 1139377 h 2195650"/>
                  <a:gd name="connsiteX35" fmla="*/ 1241249 w 2080527"/>
                  <a:gd name="connsiteY35" fmla="*/ 1120424 h 2195650"/>
                  <a:gd name="connsiteX36" fmla="*/ 696349 w 2080527"/>
                  <a:gd name="connsiteY36" fmla="*/ 1255465 h 2195650"/>
                  <a:gd name="connsiteX37" fmla="*/ 750839 w 2080527"/>
                  <a:gd name="connsiteY37" fmla="*/ 1321800 h 2195650"/>
                  <a:gd name="connsiteX38" fmla="*/ 786376 w 2080527"/>
                  <a:gd name="connsiteY38" fmla="*/ 1241250 h 2195650"/>
                  <a:gd name="connsiteX39" fmla="*/ 786376 w 2080527"/>
                  <a:gd name="connsiteY39" fmla="*/ 1241250 h 2195650"/>
                  <a:gd name="connsiteX40" fmla="*/ 696349 w 2080527"/>
                  <a:gd name="connsiteY40" fmla="*/ 1255465 h 2195650"/>
                  <a:gd name="connsiteX41" fmla="*/ 1286262 w 2080527"/>
                  <a:gd name="connsiteY41" fmla="*/ 814807 h 2195650"/>
                  <a:gd name="connsiteX42" fmla="*/ 1253094 w 2080527"/>
                  <a:gd name="connsiteY42" fmla="*/ 805331 h 2195650"/>
                  <a:gd name="connsiteX43" fmla="*/ 1236510 w 2080527"/>
                  <a:gd name="connsiteY43" fmla="*/ 892988 h 2195650"/>
                  <a:gd name="connsiteX44" fmla="*/ 1243618 w 2080527"/>
                  <a:gd name="connsiteY44" fmla="*/ 909572 h 2195650"/>
                  <a:gd name="connsiteX45" fmla="*/ 1248356 w 2080527"/>
                  <a:gd name="connsiteY45" fmla="*/ 909572 h 2195650"/>
                  <a:gd name="connsiteX46" fmla="*/ 1250725 w 2080527"/>
                  <a:gd name="connsiteY46" fmla="*/ 914310 h 2195650"/>
                  <a:gd name="connsiteX47" fmla="*/ 1269678 w 2080527"/>
                  <a:gd name="connsiteY47" fmla="*/ 916679 h 2195650"/>
                  <a:gd name="connsiteX48" fmla="*/ 1305215 w 2080527"/>
                  <a:gd name="connsiteY48" fmla="*/ 895357 h 2195650"/>
                  <a:gd name="connsiteX49" fmla="*/ 1286262 w 2080527"/>
                  <a:gd name="connsiteY49" fmla="*/ 814807 h 2195650"/>
                  <a:gd name="connsiteX50" fmla="*/ 506819 w 2080527"/>
                  <a:gd name="connsiteY50" fmla="*/ 217787 h 2195650"/>
                  <a:gd name="connsiteX51" fmla="*/ 506819 w 2080527"/>
                  <a:gd name="connsiteY51" fmla="*/ 217787 h 2195650"/>
                  <a:gd name="connsiteX52" fmla="*/ 554202 w 2080527"/>
                  <a:gd name="connsiteY52" fmla="*/ 156190 h 2195650"/>
                  <a:gd name="connsiteX53" fmla="*/ 502081 w 2080527"/>
                  <a:gd name="connsiteY53" fmla="*/ 120653 h 2195650"/>
                  <a:gd name="connsiteX54" fmla="*/ 459437 w 2080527"/>
                  <a:gd name="connsiteY54" fmla="*/ 170404 h 2195650"/>
                  <a:gd name="connsiteX55" fmla="*/ 506819 w 2080527"/>
                  <a:gd name="connsiteY55" fmla="*/ 217787 h 2195650"/>
                  <a:gd name="connsiteX56" fmla="*/ 1942511 w 2080527"/>
                  <a:gd name="connsiteY56" fmla="*/ 1373921 h 2195650"/>
                  <a:gd name="connsiteX57" fmla="*/ 1880913 w 2080527"/>
                  <a:gd name="connsiteY57" fmla="*/ 1324169 h 2195650"/>
                  <a:gd name="connsiteX58" fmla="*/ 1847745 w 2080527"/>
                  <a:gd name="connsiteY58" fmla="*/ 1373921 h 2195650"/>
                  <a:gd name="connsiteX59" fmla="*/ 1897497 w 2080527"/>
                  <a:gd name="connsiteY59" fmla="*/ 1418934 h 2195650"/>
                  <a:gd name="connsiteX60" fmla="*/ 1942511 w 2080527"/>
                  <a:gd name="connsiteY60" fmla="*/ 1373921 h 2195650"/>
                  <a:gd name="connsiteX61" fmla="*/ 1767195 w 2080527"/>
                  <a:gd name="connsiteY61" fmla="*/ 1520807 h 2195650"/>
                  <a:gd name="connsiteX62" fmla="*/ 1729289 w 2080527"/>
                  <a:gd name="connsiteY62" fmla="*/ 1563451 h 2195650"/>
                  <a:gd name="connsiteX63" fmla="*/ 1774302 w 2080527"/>
                  <a:gd name="connsiteY63" fmla="*/ 1613203 h 2195650"/>
                  <a:gd name="connsiteX64" fmla="*/ 1826423 w 2080527"/>
                  <a:gd name="connsiteY64" fmla="*/ 1570559 h 2195650"/>
                  <a:gd name="connsiteX65" fmla="*/ 1826423 w 2080527"/>
                  <a:gd name="connsiteY65" fmla="*/ 1570559 h 2195650"/>
                  <a:gd name="connsiteX66" fmla="*/ 1767195 w 2080527"/>
                  <a:gd name="connsiteY66" fmla="*/ 1520807 h 2195650"/>
                  <a:gd name="connsiteX67" fmla="*/ 1245987 w 2080527"/>
                  <a:gd name="connsiteY67" fmla="*/ 1980418 h 2195650"/>
                  <a:gd name="connsiteX68" fmla="*/ 1203343 w 2080527"/>
                  <a:gd name="connsiteY68" fmla="*/ 2032538 h 2195650"/>
                  <a:gd name="connsiteX69" fmla="*/ 1236510 w 2080527"/>
                  <a:gd name="connsiteY69" fmla="*/ 2087028 h 2195650"/>
                  <a:gd name="connsiteX70" fmla="*/ 1236510 w 2080527"/>
                  <a:gd name="connsiteY70" fmla="*/ 2087028 h 2195650"/>
                  <a:gd name="connsiteX71" fmla="*/ 1276786 w 2080527"/>
                  <a:gd name="connsiteY71" fmla="*/ 2042015 h 2195650"/>
                  <a:gd name="connsiteX72" fmla="*/ 1245987 w 2080527"/>
                  <a:gd name="connsiteY72" fmla="*/ 1980418 h 2195650"/>
                  <a:gd name="connsiteX73" fmla="*/ 1674799 w 2080527"/>
                  <a:gd name="connsiteY73" fmla="*/ 395471 h 2195650"/>
                  <a:gd name="connsiteX74" fmla="*/ 1674799 w 2080527"/>
                  <a:gd name="connsiteY74" fmla="*/ 395471 h 2195650"/>
                  <a:gd name="connsiteX75" fmla="*/ 1712705 w 2080527"/>
                  <a:gd name="connsiteY75" fmla="*/ 348089 h 2195650"/>
                  <a:gd name="connsiteX76" fmla="*/ 1655846 w 2080527"/>
                  <a:gd name="connsiteY76" fmla="*/ 300706 h 2195650"/>
                  <a:gd name="connsiteX77" fmla="*/ 1620309 w 2080527"/>
                  <a:gd name="connsiteY77" fmla="*/ 336243 h 2195650"/>
                  <a:gd name="connsiteX78" fmla="*/ 1674799 w 2080527"/>
                  <a:gd name="connsiteY78" fmla="*/ 395471 h 2195650"/>
                  <a:gd name="connsiteX79" fmla="*/ 1475792 w 2080527"/>
                  <a:gd name="connsiteY79" fmla="*/ 1158330 h 2195650"/>
                  <a:gd name="connsiteX80" fmla="*/ 1428410 w 2080527"/>
                  <a:gd name="connsiteY80" fmla="*/ 1205713 h 2195650"/>
                  <a:gd name="connsiteX81" fmla="*/ 1471054 w 2080527"/>
                  <a:gd name="connsiteY81" fmla="*/ 1248357 h 2195650"/>
                  <a:gd name="connsiteX82" fmla="*/ 1523175 w 2080527"/>
                  <a:gd name="connsiteY82" fmla="*/ 1196237 h 2195650"/>
                  <a:gd name="connsiteX83" fmla="*/ 1475792 w 2080527"/>
                  <a:gd name="connsiteY83" fmla="*/ 1158330 h 2195650"/>
                  <a:gd name="connsiteX84" fmla="*/ 452329 w 2080527"/>
                  <a:gd name="connsiteY84" fmla="*/ 1994632 h 2195650"/>
                  <a:gd name="connsiteX85" fmla="*/ 428638 w 2080527"/>
                  <a:gd name="connsiteY85" fmla="*/ 2075183 h 2195650"/>
                  <a:gd name="connsiteX86" fmla="*/ 528141 w 2080527"/>
                  <a:gd name="connsiteY86" fmla="*/ 2049122 h 2195650"/>
                  <a:gd name="connsiteX87" fmla="*/ 521034 w 2080527"/>
                  <a:gd name="connsiteY87" fmla="*/ 2006478 h 2195650"/>
                  <a:gd name="connsiteX88" fmla="*/ 452329 w 2080527"/>
                  <a:gd name="connsiteY88" fmla="*/ 1994632 h 2195650"/>
                  <a:gd name="connsiteX89" fmla="*/ 134866 w 2080527"/>
                  <a:gd name="connsiteY89" fmla="*/ 1513700 h 2195650"/>
                  <a:gd name="connsiteX90" fmla="*/ 134866 w 2080527"/>
                  <a:gd name="connsiteY90" fmla="*/ 1513700 h 2195650"/>
                  <a:gd name="connsiteX91" fmla="*/ 70900 w 2080527"/>
                  <a:gd name="connsiteY91" fmla="*/ 1542129 h 2195650"/>
                  <a:gd name="connsiteX92" fmla="*/ 78007 w 2080527"/>
                  <a:gd name="connsiteY92" fmla="*/ 1608465 h 2195650"/>
                  <a:gd name="connsiteX93" fmla="*/ 149081 w 2080527"/>
                  <a:gd name="connsiteY93" fmla="*/ 1580035 h 2195650"/>
                  <a:gd name="connsiteX94" fmla="*/ 134866 w 2080527"/>
                  <a:gd name="connsiteY94" fmla="*/ 1513700 h 2195650"/>
                  <a:gd name="connsiteX95" fmla="*/ 369410 w 2080527"/>
                  <a:gd name="connsiteY95" fmla="*/ 1454471 h 2195650"/>
                  <a:gd name="connsiteX96" fmla="*/ 305443 w 2080527"/>
                  <a:gd name="connsiteY96" fmla="*/ 1520807 h 2195650"/>
                  <a:gd name="connsiteX97" fmla="*/ 371779 w 2080527"/>
                  <a:gd name="connsiteY97" fmla="*/ 1535022 h 2195650"/>
                  <a:gd name="connsiteX98" fmla="*/ 369410 w 2080527"/>
                  <a:gd name="connsiteY98" fmla="*/ 1454471 h 2195650"/>
                  <a:gd name="connsiteX99" fmla="*/ 108806 w 2080527"/>
                  <a:gd name="connsiteY99" fmla="*/ 1243619 h 2195650"/>
                  <a:gd name="connsiteX100" fmla="*/ 23517 w 2080527"/>
                  <a:gd name="connsiteY100" fmla="*/ 1210451 h 2195650"/>
                  <a:gd name="connsiteX101" fmla="*/ 37732 w 2080527"/>
                  <a:gd name="connsiteY101" fmla="*/ 1295740 h 2195650"/>
                  <a:gd name="connsiteX102" fmla="*/ 108806 w 2080527"/>
                  <a:gd name="connsiteY102" fmla="*/ 1243619 h 2195650"/>
                  <a:gd name="connsiteX103" fmla="*/ 494973 w 2080527"/>
                  <a:gd name="connsiteY103" fmla="*/ 1369183 h 2195650"/>
                  <a:gd name="connsiteX104" fmla="*/ 537618 w 2080527"/>
                  <a:gd name="connsiteY104" fmla="*/ 1366814 h 2195650"/>
                  <a:gd name="connsiteX105" fmla="*/ 556571 w 2080527"/>
                  <a:gd name="connsiteY105" fmla="*/ 1286263 h 2195650"/>
                  <a:gd name="connsiteX106" fmla="*/ 530510 w 2080527"/>
                  <a:gd name="connsiteY106" fmla="*/ 1262572 h 2195650"/>
                  <a:gd name="connsiteX107" fmla="*/ 473651 w 2080527"/>
                  <a:gd name="connsiteY107" fmla="*/ 1331277 h 2195650"/>
                  <a:gd name="connsiteX108" fmla="*/ 473651 w 2080527"/>
                  <a:gd name="connsiteY108" fmla="*/ 1350230 h 2195650"/>
                  <a:gd name="connsiteX109" fmla="*/ 478390 w 2080527"/>
                  <a:gd name="connsiteY109" fmla="*/ 1352599 h 2195650"/>
                  <a:gd name="connsiteX110" fmla="*/ 478390 w 2080527"/>
                  <a:gd name="connsiteY110" fmla="*/ 1357337 h 2195650"/>
                  <a:gd name="connsiteX111" fmla="*/ 494973 w 2080527"/>
                  <a:gd name="connsiteY111" fmla="*/ 1369183 h 2195650"/>
                  <a:gd name="connsiteX112" fmla="*/ 558940 w 2080527"/>
                  <a:gd name="connsiteY112" fmla="*/ 1679538 h 2195650"/>
                  <a:gd name="connsiteX113" fmla="*/ 494973 w 2080527"/>
                  <a:gd name="connsiteY113" fmla="*/ 1698492 h 2195650"/>
                  <a:gd name="connsiteX114" fmla="*/ 511557 w 2080527"/>
                  <a:gd name="connsiteY114" fmla="*/ 1755351 h 2195650"/>
                  <a:gd name="connsiteX115" fmla="*/ 582631 w 2080527"/>
                  <a:gd name="connsiteY115" fmla="*/ 1734028 h 2195650"/>
                  <a:gd name="connsiteX116" fmla="*/ 582631 w 2080527"/>
                  <a:gd name="connsiteY116" fmla="*/ 1734028 h 2195650"/>
                  <a:gd name="connsiteX117" fmla="*/ 558940 w 2080527"/>
                  <a:gd name="connsiteY117" fmla="*/ 1679538 h 2195650"/>
                  <a:gd name="connsiteX118" fmla="*/ 1662953 w 2080527"/>
                  <a:gd name="connsiteY118" fmla="*/ 895357 h 2195650"/>
                  <a:gd name="connsiteX119" fmla="*/ 1617940 w 2080527"/>
                  <a:gd name="connsiteY119" fmla="*/ 945109 h 2195650"/>
                  <a:gd name="connsiteX120" fmla="*/ 1655846 w 2080527"/>
                  <a:gd name="connsiteY120" fmla="*/ 990122 h 2195650"/>
                  <a:gd name="connsiteX121" fmla="*/ 1693752 w 2080527"/>
                  <a:gd name="connsiteY121" fmla="*/ 935633 h 2195650"/>
                  <a:gd name="connsiteX122" fmla="*/ 1662953 w 2080527"/>
                  <a:gd name="connsiteY122" fmla="*/ 895357 h 2195650"/>
                  <a:gd name="connsiteX123" fmla="*/ 1582403 w 2080527"/>
                  <a:gd name="connsiteY123" fmla="*/ 630015 h 2195650"/>
                  <a:gd name="connsiteX124" fmla="*/ 1634524 w 2080527"/>
                  <a:gd name="connsiteY124" fmla="*/ 585002 h 2195650"/>
                  <a:gd name="connsiteX125" fmla="*/ 1634524 w 2080527"/>
                  <a:gd name="connsiteY125" fmla="*/ 585002 h 2195650"/>
                  <a:gd name="connsiteX126" fmla="*/ 1584772 w 2080527"/>
                  <a:gd name="connsiteY126" fmla="*/ 549465 h 2195650"/>
                  <a:gd name="connsiteX127" fmla="*/ 1539759 w 2080527"/>
                  <a:gd name="connsiteY127" fmla="*/ 603955 h 2195650"/>
                  <a:gd name="connsiteX128" fmla="*/ 1582403 w 2080527"/>
                  <a:gd name="connsiteY128" fmla="*/ 630015 h 2195650"/>
                  <a:gd name="connsiteX129" fmla="*/ 748470 w 2080527"/>
                  <a:gd name="connsiteY129" fmla="*/ 210680 h 2195650"/>
                  <a:gd name="connsiteX130" fmla="*/ 798222 w 2080527"/>
                  <a:gd name="connsiteY130" fmla="*/ 160928 h 2195650"/>
                  <a:gd name="connsiteX131" fmla="*/ 798222 w 2080527"/>
                  <a:gd name="connsiteY131" fmla="*/ 160928 h 2195650"/>
                  <a:gd name="connsiteX132" fmla="*/ 753208 w 2080527"/>
                  <a:gd name="connsiteY132" fmla="*/ 125391 h 2195650"/>
                  <a:gd name="connsiteX133" fmla="*/ 703457 w 2080527"/>
                  <a:gd name="connsiteY133" fmla="*/ 160928 h 2195650"/>
                  <a:gd name="connsiteX134" fmla="*/ 748470 w 2080527"/>
                  <a:gd name="connsiteY134" fmla="*/ 210680 h 2195650"/>
                  <a:gd name="connsiteX135" fmla="*/ 196463 w 2080527"/>
                  <a:gd name="connsiteY135" fmla="*/ 1726921 h 2195650"/>
                  <a:gd name="connsiteX136" fmla="*/ 139604 w 2080527"/>
                  <a:gd name="connsiteY136" fmla="*/ 1779042 h 2195650"/>
                  <a:gd name="connsiteX137" fmla="*/ 172772 w 2080527"/>
                  <a:gd name="connsiteY137" fmla="*/ 1816948 h 2195650"/>
                  <a:gd name="connsiteX138" fmla="*/ 229631 w 2080527"/>
                  <a:gd name="connsiteY138" fmla="*/ 1762458 h 2195650"/>
                  <a:gd name="connsiteX139" fmla="*/ 196463 w 2080527"/>
                  <a:gd name="connsiteY139" fmla="*/ 1726921 h 2195650"/>
                  <a:gd name="connsiteX140" fmla="*/ 812437 w 2080527"/>
                  <a:gd name="connsiteY140" fmla="*/ 2089398 h 2195650"/>
                  <a:gd name="connsiteX141" fmla="*/ 829020 w 2080527"/>
                  <a:gd name="connsiteY141" fmla="*/ 2193639 h 2195650"/>
                  <a:gd name="connsiteX142" fmla="*/ 812437 w 2080527"/>
                  <a:gd name="connsiteY142" fmla="*/ 2089398 h 2195650"/>
                  <a:gd name="connsiteX143" fmla="*/ 994859 w 2080527"/>
                  <a:gd name="connsiteY143" fmla="*/ 92223 h 2195650"/>
                  <a:gd name="connsiteX144" fmla="*/ 994859 w 2080527"/>
                  <a:gd name="connsiteY144" fmla="*/ 92223 h 2195650"/>
                  <a:gd name="connsiteX145" fmla="*/ 1039873 w 2080527"/>
                  <a:gd name="connsiteY145" fmla="*/ 49579 h 2195650"/>
                  <a:gd name="connsiteX146" fmla="*/ 1001967 w 2080527"/>
                  <a:gd name="connsiteY146" fmla="*/ 9304 h 2195650"/>
                  <a:gd name="connsiteX147" fmla="*/ 961692 w 2080527"/>
                  <a:gd name="connsiteY147" fmla="*/ 49579 h 2195650"/>
                  <a:gd name="connsiteX148" fmla="*/ 994859 w 2080527"/>
                  <a:gd name="connsiteY148" fmla="*/ 92223 h 2195650"/>
                  <a:gd name="connsiteX149" fmla="*/ 1283893 w 2080527"/>
                  <a:gd name="connsiteY149" fmla="*/ 260431 h 2195650"/>
                  <a:gd name="connsiteX150" fmla="*/ 1328906 w 2080527"/>
                  <a:gd name="connsiteY150" fmla="*/ 198834 h 2195650"/>
                  <a:gd name="connsiteX151" fmla="*/ 1276786 w 2080527"/>
                  <a:gd name="connsiteY151" fmla="*/ 170404 h 2195650"/>
                  <a:gd name="connsiteX152" fmla="*/ 1245987 w 2080527"/>
                  <a:gd name="connsiteY152" fmla="*/ 220156 h 2195650"/>
                  <a:gd name="connsiteX153" fmla="*/ 1283893 w 2080527"/>
                  <a:gd name="connsiteY153" fmla="*/ 260431 h 2195650"/>
                  <a:gd name="connsiteX154" fmla="*/ 525772 w 2080527"/>
                  <a:gd name="connsiteY154" fmla="*/ 551834 h 2195650"/>
                  <a:gd name="connsiteX155" fmla="*/ 483128 w 2080527"/>
                  <a:gd name="connsiteY155" fmla="*/ 592109 h 2195650"/>
                  <a:gd name="connsiteX156" fmla="*/ 518665 w 2080527"/>
                  <a:gd name="connsiteY156" fmla="*/ 641861 h 2195650"/>
                  <a:gd name="connsiteX157" fmla="*/ 558940 w 2080527"/>
                  <a:gd name="connsiteY157" fmla="*/ 613431 h 2195650"/>
                  <a:gd name="connsiteX158" fmla="*/ 525772 w 2080527"/>
                  <a:gd name="connsiteY158" fmla="*/ 551834 h 2195650"/>
                  <a:gd name="connsiteX159" fmla="*/ 971168 w 2080527"/>
                  <a:gd name="connsiteY159" fmla="*/ 371780 h 2195650"/>
                  <a:gd name="connsiteX160" fmla="*/ 992490 w 2080527"/>
                  <a:gd name="connsiteY160" fmla="*/ 279384 h 2195650"/>
                  <a:gd name="connsiteX161" fmla="*/ 926155 w 2080527"/>
                  <a:gd name="connsiteY161" fmla="*/ 345720 h 2195650"/>
                  <a:gd name="connsiteX162" fmla="*/ 971168 w 2080527"/>
                  <a:gd name="connsiteY162" fmla="*/ 371780 h 2195650"/>
                  <a:gd name="connsiteX163" fmla="*/ 307812 w 2080527"/>
                  <a:gd name="connsiteY163" fmla="*/ 1032767 h 2195650"/>
                  <a:gd name="connsiteX164" fmla="*/ 345718 w 2080527"/>
                  <a:gd name="connsiteY164" fmla="*/ 987753 h 2195650"/>
                  <a:gd name="connsiteX165" fmla="*/ 293598 w 2080527"/>
                  <a:gd name="connsiteY165" fmla="*/ 954585 h 2195650"/>
                  <a:gd name="connsiteX166" fmla="*/ 267537 w 2080527"/>
                  <a:gd name="connsiteY166" fmla="*/ 997230 h 2195650"/>
                  <a:gd name="connsiteX167" fmla="*/ 307812 w 2080527"/>
                  <a:gd name="connsiteY167" fmla="*/ 1032767 h 2195650"/>
                  <a:gd name="connsiteX168" fmla="*/ 1869067 w 2080527"/>
                  <a:gd name="connsiteY168" fmla="*/ 1141747 h 2195650"/>
                  <a:gd name="connsiteX169" fmla="*/ 1847745 w 2080527"/>
                  <a:gd name="connsiteY169" fmla="*/ 1103841 h 2195650"/>
                  <a:gd name="connsiteX170" fmla="*/ 1795624 w 2080527"/>
                  <a:gd name="connsiteY170" fmla="*/ 1155961 h 2195650"/>
                  <a:gd name="connsiteX171" fmla="*/ 1833531 w 2080527"/>
                  <a:gd name="connsiteY171" fmla="*/ 1200975 h 2195650"/>
                  <a:gd name="connsiteX172" fmla="*/ 1869067 w 2080527"/>
                  <a:gd name="connsiteY172" fmla="*/ 1141747 h 2195650"/>
                  <a:gd name="connsiteX173" fmla="*/ 748470 w 2080527"/>
                  <a:gd name="connsiteY173" fmla="*/ 1428411 h 2195650"/>
                  <a:gd name="connsiteX174" fmla="*/ 748470 w 2080527"/>
                  <a:gd name="connsiteY174" fmla="*/ 1428411 h 2195650"/>
                  <a:gd name="connsiteX175" fmla="*/ 708195 w 2080527"/>
                  <a:gd name="connsiteY175" fmla="*/ 1411827 h 2195650"/>
                  <a:gd name="connsiteX176" fmla="*/ 651336 w 2080527"/>
                  <a:gd name="connsiteY176" fmla="*/ 1463948 h 2195650"/>
                  <a:gd name="connsiteX177" fmla="*/ 698718 w 2080527"/>
                  <a:gd name="connsiteY177" fmla="*/ 1511330 h 2195650"/>
                  <a:gd name="connsiteX178" fmla="*/ 748470 w 2080527"/>
                  <a:gd name="connsiteY178" fmla="*/ 1428411 h 2195650"/>
                  <a:gd name="connsiteX179" fmla="*/ 992490 w 2080527"/>
                  <a:gd name="connsiteY179" fmla="*/ 1423673 h 2195650"/>
                  <a:gd name="connsiteX180" fmla="*/ 938000 w 2080527"/>
                  <a:gd name="connsiteY180" fmla="*/ 1497116 h 2195650"/>
                  <a:gd name="connsiteX181" fmla="*/ 1023289 w 2080527"/>
                  <a:gd name="connsiteY181" fmla="*/ 1506592 h 2195650"/>
                  <a:gd name="connsiteX182" fmla="*/ 992490 w 2080527"/>
                  <a:gd name="connsiteY182" fmla="*/ 1423673 h 2195650"/>
                  <a:gd name="connsiteX183" fmla="*/ 992490 w 2080527"/>
                  <a:gd name="connsiteY183" fmla="*/ 1423673 h 2195650"/>
                  <a:gd name="connsiteX184" fmla="*/ 1073041 w 2080527"/>
                  <a:gd name="connsiteY184" fmla="*/ 2160471 h 2195650"/>
                  <a:gd name="connsiteX185" fmla="*/ 1158329 w 2080527"/>
                  <a:gd name="connsiteY185" fmla="*/ 2169948 h 2195650"/>
                  <a:gd name="connsiteX186" fmla="*/ 1127530 w 2080527"/>
                  <a:gd name="connsiteY186" fmla="*/ 2089398 h 2195650"/>
                  <a:gd name="connsiteX187" fmla="*/ 1073041 w 2080527"/>
                  <a:gd name="connsiteY187" fmla="*/ 2160471 h 2195650"/>
                  <a:gd name="connsiteX188" fmla="*/ 852712 w 2080527"/>
                  <a:gd name="connsiteY188" fmla="*/ 1824055 h 2195650"/>
                  <a:gd name="connsiteX189" fmla="*/ 855081 w 2080527"/>
                  <a:gd name="connsiteY189" fmla="*/ 1916451 h 2195650"/>
                  <a:gd name="connsiteX190" fmla="*/ 855081 w 2080527"/>
                  <a:gd name="connsiteY190" fmla="*/ 1916451 h 2195650"/>
                  <a:gd name="connsiteX191" fmla="*/ 911940 w 2080527"/>
                  <a:gd name="connsiteY191" fmla="*/ 1878545 h 2195650"/>
                  <a:gd name="connsiteX192" fmla="*/ 852712 w 2080527"/>
                  <a:gd name="connsiteY192" fmla="*/ 1824055 h 2195650"/>
                  <a:gd name="connsiteX193" fmla="*/ 1191497 w 2080527"/>
                  <a:gd name="connsiteY193" fmla="*/ 99330 h 2195650"/>
                  <a:gd name="connsiteX194" fmla="*/ 1248356 w 2080527"/>
                  <a:gd name="connsiteY194" fmla="*/ 61424 h 2195650"/>
                  <a:gd name="connsiteX195" fmla="*/ 1189128 w 2080527"/>
                  <a:gd name="connsiteY195" fmla="*/ 4565 h 2195650"/>
                  <a:gd name="connsiteX196" fmla="*/ 1191497 w 2080527"/>
                  <a:gd name="connsiteY196" fmla="*/ 99330 h 2195650"/>
                  <a:gd name="connsiteX197" fmla="*/ 1191497 w 2080527"/>
                  <a:gd name="connsiteY197" fmla="*/ 99330 h 2195650"/>
                  <a:gd name="connsiteX198" fmla="*/ 855081 w 2080527"/>
                  <a:gd name="connsiteY198" fmla="*/ 1679538 h 2195650"/>
                  <a:gd name="connsiteX199" fmla="*/ 859819 w 2080527"/>
                  <a:gd name="connsiteY199" fmla="*/ 1677169 h 2195650"/>
                  <a:gd name="connsiteX200" fmla="*/ 864557 w 2080527"/>
                  <a:gd name="connsiteY200" fmla="*/ 1681908 h 2195650"/>
                  <a:gd name="connsiteX201" fmla="*/ 864557 w 2080527"/>
                  <a:gd name="connsiteY201" fmla="*/ 1681908 h 2195650"/>
                  <a:gd name="connsiteX202" fmla="*/ 883510 w 2080527"/>
                  <a:gd name="connsiteY202" fmla="*/ 1679538 h 2195650"/>
                  <a:gd name="connsiteX203" fmla="*/ 911940 w 2080527"/>
                  <a:gd name="connsiteY203" fmla="*/ 1648740 h 2195650"/>
                  <a:gd name="connsiteX204" fmla="*/ 869296 w 2080527"/>
                  <a:gd name="connsiteY204" fmla="*/ 1577666 h 2195650"/>
                  <a:gd name="connsiteX205" fmla="*/ 833759 w 2080527"/>
                  <a:gd name="connsiteY205" fmla="*/ 1577666 h 2195650"/>
                  <a:gd name="connsiteX206" fmla="*/ 843235 w 2080527"/>
                  <a:gd name="connsiteY206" fmla="*/ 1665324 h 2195650"/>
                  <a:gd name="connsiteX207" fmla="*/ 855081 w 2080527"/>
                  <a:gd name="connsiteY207" fmla="*/ 1679538 h 2195650"/>
                  <a:gd name="connsiteX208" fmla="*/ 1146484 w 2080527"/>
                  <a:gd name="connsiteY208" fmla="*/ 1850116 h 2195650"/>
                  <a:gd name="connsiteX209" fmla="*/ 1113316 w 2080527"/>
                  <a:gd name="connsiteY209" fmla="*/ 1909344 h 2195650"/>
                  <a:gd name="connsiteX210" fmla="*/ 1165437 w 2080527"/>
                  <a:gd name="connsiteY210" fmla="*/ 1937773 h 2195650"/>
                  <a:gd name="connsiteX211" fmla="*/ 1200974 w 2080527"/>
                  <a:gd name="connsiteY211" fmla="*/ 1871438 h 2195650"/>
                  <a:gd name="connsiteX212" fmla="*/ 1200974 w 2080527"/>
                  <a:gd name="connsiteY212" fmla="*/ 1871438 h 2195650"/>
                  <a:gd name="connsiteX213" fmla="*/ 1146484 w 2080527"/>
                  <a:gd name="connsiteY213" fmla="*/ 1850116 h 2195650"/>
                  <a:gd name="connsiteX214" fmla="*/ 1122792 w 2080527"/>
                  <a:gd name="connsiteY214" fmla="*/ 1632156 h 2195650"/>
                  <a:gd name="connsiteX215" fmla="*/ 1101470 w 2080527"/>
                  <a:gd name="connsiteY215" fmla="*/ 1537391 h 2195650"/>
                  <a:gd name="connsiteX216" fmla="*/ 1101470 w 2080527"/>
                  <a:gd name="connsiteY216" fmla="*/ 1537391 h 2195650"/>
                  <a:gd name="connsiteX217" fmla="*/ 1061195 w 2080527"/>
                  <a:gd name="connsiteY217" fmla="*/ 1553975 h 2195650"/>
                  <a:gd name="connsiteX218" fmla="*/ 1056457 w 2080527"/>
                  <a:gd name="connsiteY218" fmla="*/ 1629787 h 2195650"/>
                  <a:gd name="connsiteX219" fmla="*/ 1122792 w 2080527"/>
                  <a:gd name="connsiteY219" fmla="*/ 1632156 h 2195650"/>
                  <a:gd name="connsiteX220" fmla="*/ 994859 w 2080527"/>
                  <a:gd name="connsiteY220" fmla="*/ 904834 h 2195650"/>
                  <a:gd name="connsiteX221" fmla="*/ 1044611 w 2080527"/>
                  <a:gd name="connsiteY221" fmla="*/ 949847 h 2195650"/>
                  <a:gd name="connsiteX222" fmla="*/ 1089624 w 2080527"/>
                  <a:gd name="connsiteY222" fmla="*/ 907203 h 2195650"/>
                  <a:gd name="connsiteX223" fmla="*/ 1089624 w 2080527"/>
                  <a:gd name="connsiteY223" fmla="*/ 907203 h 2195650"/>
                  <a:gd name="connsiteX224" fmla="*/ 1028027 w 2080527"/>
                  <a:gd name="connsiteY224" fmla="*/ 857451 h 2195650"/>
                  <a:gd name="connsiteX225" fmla="*/ 994859 w 2080527"/>
                  <a:gd name="connsiteY225" fmla="*/ 904834 h 2195650"/>
                  <a:gd name="connsiteX226" fmla="*/ 859819 w 2080527"/>
                  <a:gd name="connsiteY226" fmla="*/ 1068304 h 2195650"/>
                  <a:gd name="connsiteX227" fmla="*/ 821913 w 2080527"/>
                  <a:gd name="connsiteY227" fmla="*/ 1110948 h 2195650"/>
                  <a:gd name="connsiteX228" fmla="*/ 866926 w 2080527"/>
                  <a:gd name="connsiteY228" fmla="*/ 1160700 h 2195650"/>
                  <a:gd name="connsiteX229" fmla="*/ 919047 w 2080527"/>
                  <a:gd name="connsiteY229" fmla="*/ 1118055 h 2195650"/>
                  <a:gd name="connsiteX230" fmla="*/ 919047 w 2080527"/>
                  <a:gd name="connsiteY230" fmla="*/ 1118055 h 2195650"/>
                  <a:gd name="connsiteX231" fmla="*/ 859819 w 2080527"/>
                  <a:gd name="connsiteY231" fmla="*/ 1068304 h 2195650"/>
                  <a:gd name="connsiteX232" fmla="*/ 1501853 w 2080527"/>
                  <a:gd name="connsiteY232" fmla="*/ 172773 h 2195650"/>
                  <a:gd name="connsiteX233" fmla="*/ 1553973 w 2080527"/>
                  <a:gd name="connsiteY233" fmla="*/ 130129 h 2195650"/>
                  <a:gd name="connsiteX234" fmla="*/ 1553973 w 2080527"/>
                  <a:gd name="connsiteY234" fmla="*/ 130129 h 2195650"/>
                  <a:gd name="connsiteX235" fmla="*/ 1494745 w 2080527"/>
                  <a:gd name="connsiteY235" fmla="*/ 78008 h 2195650"/>
                  <a:gd name="connsiteX236" fmla="*/ 1456839 w 2080527"/>
                  <a:gd name="connsiteY236" fmla="*/ 120653 h 2195650"/>
                  <a:gd name="connsiteX237" fmla="*/ 1501853 w 2080527"/>
                  <a:gd name="connsiteY237" fmla="*/ 172773 h 2195650"/>
                  <a:gd name="connsiteX238" fmla="*/ 701088 w 2080527"/>
                  <a:gd name="connsiteY238" fmla="*/ 684505 h 2195650"/>
                  <a:gd name="connsiteX239" fmla="*/ 653705 w 2080527"/>
                  <a:gd name="connsiteY239" fmla="*/ 731887 h 2195650"/>
                  <a:gd name="connsiteX240" fmla="*/ 696349 w 2080527"/>
                  <a:gd name="connsiteY240" fmla="*/ 774532 h 2195650"/>
                  <a:gd name="connsiteX241" fmla="*/ 748470 w 2080527"/>
                  <a:gd name="connsiteY241" fmla="*/ 722411 h 2195650"/>
                  <a:gd name="connsiteX242" fmla="*/ 701088 w 2080527"/>
                  <a:gd name="connsiteY242" fmla="*/ 684505 h 2195650"/>
                  <a:gd name="connsiteX243" fmla="*/ 992490 w 2080527"/>
                  <a:gd name="connsiteY243" fmla="*/ 544726 h 2195650"/>
                  <a:gd name="connsiteX244" fmla="*/ 940370 w 2080527"/>
                  <a:gd name="connsiteY244" fmla="*/ 596847 h 2195650"/>
                  <a:gd name="connsiteX245" fmla="*/ 978276 w 2080527"/>
                  <a:gd name="connsiteY245" fmla="*/ 641861 h 2195650"/>
                  <a:gd name="connsiteX246" fmla="*/ 1013812 w 2080527"/>
                  <a:gd name="connsiteY246" fmla="*/ 582633 h 2195650"/>
                  <a:gd name="connsiteX247" fmla="*/ 992490 w 2080527"/>
                  <a:gd name="connsiteY247" fmla="*/ 544726 h 2195650"/>
                  <a:gd name="connsiteX248" fmla="*/ 1437886 w 2080527"/>
                  <a:gd name="connsiteY248" fmla="*/ 1689015 h 2195650"/>
                  <a:gd name="connsiteX249" fmla="*/ 1404719 w 2080527"/>
                  <a:gd name="connsiteY249" fmla="*/ 1755351 h 2195650"/>
                  <a:gd name="connsiteX250" fmla="*/ 1442625 w 2080527"/>
                  <a:gd name="connsiteY250" fmla="*/ 1781411 h 2195650"/>
                  <a:gd name="connsiteX251" fmla="*/ 1475792 w 2080527"/>
                  <a:gd name="connsiteY251" fmla="*/ 1734028 h 2195650"/>
                  <a:gd name="connsiteX252" fmla="*/ 1437886 w 2080527"/>
                  <a:gd name="connsiteY252" fmla="*/ 1689015 h 2195650"/>
                  <a:gd name="connsiteX253" fmla="*/ 734255 w 2080527"/>
                  <a:gd name="connsiteY253" fmla="*/ 1816948 h 2195650"/>
                  <a:gd name="connsiteX254" fmla="*/ 691611 w 2080527"/>
                  <a:gd name="connsiteY254" fmla="*/ 1861961 h 2195650"/>
                  <a:gd name="connsiteX255" fmla="*/ 724779 w 2080527"/>
                  <a:gd name="connsiteY255" fmla="*/ 1909344 h 2195650"/>
                  <a:gd name="connsiteX256" fmla="*/ 769792 w 2080527"/>
                  <a:gd name="connsiteY256" fmla="*/ 1859592 h 2195650"/>
                  <a:gd name="connsiteX257" fmla="*/ 734255 w 2080527"/>
                  <a:gd name="connsiteY257" fmla="*/ 1816948 h 2195650"/>
                  <a:gd name="connsiteX258" fmla="*/ 2034906 w 2080527"/>
                  <a:gd name="connsiteY258" fmla="*/ 1146485 h 2195650"/>
                  <a:gd name="connsiteX259" fmla="*/ 2034906 w 2080527"/>
                  <a:gd name="connsiteY259" fmla="*/ 1146485 h 2195650"/>
                  <a:gd name="connsiteX260" fmla="*/ 1992262 w 2080527"/>
                  <a:gd name="connsiteY260" fmla="*/ 1200975 h 2195650"/>
                  <a:gd name="connsiteX261" fmla="*/ 2030168 w 2080527"/>
                  <a:gd name="connsiteY261" fmla="*/ 1255465 h 2195650"/>
                  <a:gd name="connsiteX262" fmla="*/ 2079920 w 2080527"/>
                  <a:gd name="connsiteY262" fmla="*/ 1196237 h 2195650"/>
                  <a:gd name="connsiteX263" fmla="*/ 2034906 w 2080527"/>
                  <a:gd name="connsiteY263" fmla="*/ 1146485 h 2195650"/>
                  <a:gd name="connsiteX264" fmla="*/ 1625047 w 2080527"/>
                  <a:gd name="connsiteY264" fmla="*/ 1553975 h 2195650"/>
                  <a:gd name="connsiteX265" fmla="*/ 1596618 w 2080527"/>
                  <a:gd name="connsiteY265" fmla="*/ 1492378 h 2195650"/>
                  <a:gd name="connsiteX266" fmla="*/ 1553973 w 2080527"/>
                  <a:gd name="connsiteY266" fmla="*/ 1544498 h 2195650"/>
                  <a:gd name="connsiteX267" fmla="*/ 1587141 w 2080527"/>
                  <a:gd name="connsiteY267" fmla="*/ 1598988 h 2195650"/>
                  <a:gd name="connsiteX268" fmla="*/ 1587141 w 2080527"/>
                  <a:gd name="connsiteY268" fmla="*/ 1598988 h 2195650"/>
                  <a:gd name="connsiteX269" fmla="*/ 1625047 w 2080527"/>
                  <a:gd name="connsiteY269" fmla="*/ 1553975 h 2195650"/>
                  <a:gd name="connsiteX270" fmla="*/ 1717443 w 2080527"/>
                  <a:gd name="connsiteY270" fmla="*/ 1985156 h 2195650"/>
                  <a:gd name="connsiteX271" fmla="*/ 1734027 w 2080527"/>
                  <a:gd name="connsiteY271" fmla="*/ 2089398 h 2195650"/>
                  <a:gd name="connsiteX272" fmla="*/ 1717443 w 2080527"/>
                  <a:gd name="connsiteY272" fmla="*/ 1985156 h 2195650"/>
                  <a:gd name="connsiteX273" fmla="*/ 1653477 w 2080527"/>
                  <a:gd name="connsiteY273" fmla="*/ 1321800 h 2195650"/>
                  <a:gd name="connsiteX274" fmla="*/ 1613202 w 2080527"/>
                  <a:gd name="connsiteY274" fmla="*/ 1305216 h 2195650"/>
                  <a:gd name="connsiteX275" fmla="*/ 1556343 w 2080527"/>
                  <a:gd name="connsiteY275" fmla="*/ 1357337 h 2195650"/>
                  <a:gd name="connsiteX276" fmla="*/ 1603725 w 2080527"/>
                  <a:gd name="connsiteY276" fmla="*/ 1404720 h 2195650"/>
                  <a:gd name="connsiteX277" fmla="*/ 1653477 w 2080527"/>
                  <a:gd name="connsiteY277" fmla="*/ 1321800 h 2195650"/>
                  <a:gd name="connsiteX278" fmla="*/ 1655846 w 2080527"/>
                  <a:gd name="connsiteY278" fmla="*/ 769794 h 2195650"/>
                  <a:gd name="connsiteX279" fmla="*/ 1741135 w 2080527"/>
                  <a:gd name="connsiteY279" fmla="*/ 779270 h 2195650"/>
                  <a:gd name="connsiteX280" fmla="*/ 1710336 w 2080527"/>
                  <a:gd name="connsiteY280" fmla="*/ 698720 h 2195650"/>
                  <a:gd name="connsiteX281" fmla="*/ 1655846 w 2080527"/>
                  <a:gd name="connsiteY281" fmla="*/ 769794 h 2195650"/>
                  <a:gd name="connsiteX282" fmla="*/ 1925926 w 2080527"/>
                  <a:gd name="connsiteY282" fmla="*/ 1636894 h 2195650"/>
                  <a:gd name="connsiteX283" fmla="*/ 1928296 w 2080527"/>
                  <a:gd name="connsiteY283" fmla="*/ 1729290 h 2195650"/>
                  <a:gd name="connsiteX284" fmla="*/ 1985155 w 2080527"/>
                  <a:gd name="connsiteY284" fmla="*/ 1691384 h 2195650"/>
                  <a:gd name="connsiteX285" fmla="*/ 1925926 w 2080527"/>
                  <a:gd name="connsiteY285" fmla="*/ 1636894 h 2195650"/>
                  <a:gd name="connsiteX286" fmla="*/ 1970940 w 2080527"/>
                  <a:gd name="connsiteY286" fmla="*/ 1011445 h 2195650"/>
                  <a:gd name="connsiteX287" fmla="*/ 1982786 w 2080527"/>
                  <a:gd name="connsiteY287" fmla="*/ 1025659 h 2195650"/>
                  <a:gd name="connsiteX288" fmla="*/ 1987524 w 2080527"/>
                  <a:gd name="connsiteY288" fmla="*/ 1023290 h 2195650"/>
                  <a:gd name="connsiteX289" fmla="*/ 1992262 w 2080527"/>
                  <a:gd name="connsiteY289" fmla="*/ 1028028 h 2195650"/>
                  <a:gd name="connsiteX290" fmla="*/ 2011215 w 2080527"/>
                  <a:gd name="connsiteY290" fmla="*/ 1025659 h 2195650"/>
                  <a:gd name="connsiteX291" fmla="*/ 2039645 w 2080527"/>
                  <a:gd name="connsiteY291" fmla="*/ 994861 h 2195650"/>
                  <a:gd name="connsiteX292" fmla="*/ 1997000 w 2080527"/>
                  <a:gd name="connsiteY292" fmla="*/ 923787 h 2195650"/>
                  <a:gd name="connsiteX293" fmla="*/ 1961463 w 2080527"/>
                  <a:gd name="connsiteY293" fmla="*/ 923787 h 2195650"/>
                  <a:gd name="connsiteX294" fmla="*/ 1970940 w 2080527"/>
                  <a:gd name="connsiteY294" fmla="*/ 1011445 h 2195650"/>
                  <a:gd name="connsiteX295" fmla="*/ 1449732 w 2080527"/>
                  <a:gd name="connsiteY295" fmla="*/ 1039874 h 2195650"/>
                  <a:gd name="connsiteX296" fmla="*/ 1485269 w 2080527"/>
                  <a:gd name="connsiteY296" fmla="*/ 973539 h 2195650"/>
                  <a:gd name="connsiteX297" fmla="*/ 1430779 w 2080527"/>
                  <a:gd name="connsiteY297" fmla="*/ 952216 h 2195650"/>
                  <a:gd name="connsiteX298" fmla="*/ 1397611 w 2080527"/>
                  <a:gd name="connsiteY298" fmla="*/ 1011445 h 2195650"/>
                  <a:gd name="connsiteX299" fmla="*/ 1449732 w 2080527"/>
                  <a:gd name="connsiteY299" fmla="*/ 1039874 h 2195650"/>
                  <a:gd name="connsiteX300" fmla="*/ 2008846 w 2080527"/>
                  <a:gd name="connsiteY300" fmla="*/ 1433149 h 2195650"/>
                  <a:gd name="connsiteX301" fmla="*/ 1968571 w 2080527"/>
                  <a:gd name="connsiteY301" fmla="*/ 1449733 h 2195650"/>
                  <a:gd name="connsiteX302" fmla="*/ 1963833 w 2080527"/>
                  <a:gd name="connsiteY302" fmla="*/ 1525545 h 2195650"/>
                  <a:gd name="connsiteX303" fmla="*/ 2030168 w 2080527"/>
                  <a:gd name="connsiteY303" fmla="*/ 1525545 h 2195650"/>
                  <a:gd name="connsiteX304" fmla="*/ 2008846 w 2080527"/>
                  <a:gd name="connsiteY304" fmla="*/ 1433149 h 2195650"/>
                  <a:gd name="connsiteX305" fmla="*/ 2008846 w 2080527"/>
                  <a:gd name="connsiteY305" fmla="*/ 1433149 h 2195650"/>
                  <a:gd name="connsiteX306" fmla="*/ 1639262 w 2080527"/>
                  <a:gd name="connsiteY306" fmla="*/ 1712706 h 2195650"/>
                  <a:gd name="connsiteX307" fmla="*/ 1596618 w 2080527"/>
                  <a:gd name="connsiteY307" fmla="*/ 1757720 h 2195650"/>
                  <a:gd name="connsiteX308" fmla="*/ 1629785 w 2080527"/>
                  <a:gd name="connsiteY308" fmla="*/ 1805102 h 2195650"/>
                  <a:gd name="connsiteX309" fmla="*/ 1674799 w 2080527"/>
                  <a:gd name="connsiteY309" fmla="*/ 1755351 h 2195650"/>
                  <a:gd name="connsiteX310" fmla="*/ 1674799 w 2080527"/>
                  <a:gd name="connsiteY310" fmla="*/ 1755351 h 2195650"/>
                  <a:gd name="connsiteX311" fmla="*/ 1639262 w 2080527"/>
                  <a:gd name="connsiteY311" fmla="*/ 1712706 h 2195650"/>
                  <a:gd name="connsiteX312" fmla="*/ 1293369 w 2080527"/>
                  <a:gd name="connsiteY312" fmla="*/ 656075 h 2195650"/>
                  <a:gd name="connsiteX313" fmla="*/ 1286262 w 2080527"/>
                  <a:gd name="connsiteY313" fmla="*/ 613431 h 2195650"/>
                  <a:gd name="connsiteX314" fmla="*/ 1215188 w 2080527"/>
                  <a:gd name="connsiteY314" fmla="*/ 601586 h 2195650"/>
                  <a:gd name="connsiteX315" fmla="*/ 1191497 w 2080527"/>
                  <a:gd name="connsiteY315" fmla="*/ 682136 h 2195650"/>
                  <a:gd name="connsiteX316" fmla="*/ 1293369 w 2080527"/>
                  <a:gd name="connsiteY316" fmla="*/ 656075 h 2195650"/>
                  <a:gd name="connsiteX317" fmla="*/ 1122792 w 2080527"/>
                  <a:gd name="connsiteY317" fmla="*/ 374149 h 2195650"/>
                  <a:gd name="connsiteX318" fmla="*/ 1193866 w 2080527"/>
                  <a:gd name="connsiteY318" fmla="*/ 352827 h 2195650"/>
                  <a:gd name="connsiteX319" fmla="*/ 1193866 w 2080527"/>
                  <a:gd name="connsiteY319" fmla="*/ 352827 h 2195650"/>
                  <a:gd name="connsiteX320" fmla="*/ 1170175 w 2080527"/>
                  <a:gd name="connsiteY320" fmla="*/ 298337 h 2195650"/>
                  <a:gd name="connsiteX321" fmla="*/ 1106208 w 2080527"/>
                  <a:gd name="connsiteY321" fmla="*/ 317290 h 2195650"/>
                  <a:gd name="connsiteX322" fmla="*/ 1122792 w 2080527"/>
                  <a:gd name="connsiteY322" fmla="*/ 374149 h 2195650"/>
                  <a:gd name="connsiteX323" fmla="*/ 1437886 w 2080527"/>
                  <a:gd name="connsiteY323" fmla="*/ 814807 h 2195650"/>
                  <a:gd name="connsiteX324" fmla="*/ 1421302 w 2080527"/>
                  <a:gd name="connsiteY324" fmla="*/ 710565 h 2195650"/>
                  <a:gd name="connsiteX325" fmla="*/ 1437886 w 2080527"/>
                  <a:gd name="connsiteY325" fmla="*/ 814807 h 2195650"/>
                  <a:gd name="connsiteX326" fmla="*/ 1523175 w 2080527"/>
                  <a:gd name="connsiteY326" fmla="*/ 502082 h 2195650"/>
                  <a:gd name="connsiteX327" fmla="*/ 1463947 w 2080527"/>
                  <a:gd name="connsiteY327" fmla="*/ 445223 h 2195650"/>
                  <a:gd name="connsiteX328" fmla="*/ 1466316 w 2080527"/>
                  <a:gd name="connsiteY328" fmla="*/ 537619 h 2195650"/>
                  <a:gd name="connsiteX329" fmla="*/ 1523175 w 2080527"/>
                  <a:gd name="connsiteY329" fmla="*/ 502082 h 2195650"/>
                  <a:gd name="connsiteX330" fmla="*/ 1381027 w 2080527"/>
                  <a:gd name="connsiteY330" fmla="*/ 480760 h 2195650"/>
                  <a:gd name="connsiteX331" fmla="*/ 1343121 w 2080527"/>
                  <a:gd name="connsiteY331" fmla="*/ 438116 h 2195650"/>
                  <a:gd name="connsiteX332" fmla="*/ 1300477 w 2080527"/>
                  <a:gd name="connsiteY332" fmla="*/ 483129 h 2195650"/>
                  <a:gd name="connsiteX333" fmla="*/ 1333645 w 2080527"/>
                  <a:gd name="connsiteY333" fmla="*/ 530512 h 2195650"/>
                  <a:gd name="connsiteX334" fmla="*/ 1381027 w 2080527"/>
                  <a:gd name="connsiteY334" fmla="*/ 480760 h 2195650"/>
                  <a:gd name="connsiteX335" fmla="*/ 208309 w 2080527"/>
                  <a:gd name="connsiteY335" fmla="*/ 928525 h 2195650"/>
                  <a:gd name="connsiteX336" fmla="*/ 201202 w 2080527"/>
                  <a:gd name="connsiteY336" fmla="*/ 885881 h 2195650"/>
                  <a:gd name="connsiteX337" fmla="*/ 130128 w 2080527"/>
                  <a:gd name="connsiteY337" fmla="*/ 874035 h 2195650"/>
                  <a:gd name="connsiteX338" fmla="*/ 106437 w 2080527"/>
                  <a:gd name="connsiteY338" fmla="*/ 954585 h 2195650"/>
                  <a:gd name="connsiteX339" fmla="*/ 208309 w 2080527"/>
                  <a:gd name="connsiteY339" fmla="*/ 928525 h 2195650"/>
                  <a:gd name="connsiteX340" fmla="*/ 189356 w 2080527"/>
                  <a:gd name="connsiteY340" fmla="*/ 634753 h 2195650"/>
                  <a:gd name="connsiteX341" fmla="*/ 260430 w 2080527"/>
                  <a:gd name="connsiteY341" fmla="*/ 613431 h 2195650"/>
                  <a:gd name="connsiteX342" fmla="*/ 236739 w 2080527"/>
                  <a:gd name="connsiteY342" fmla="*/ 558941 h 2195650"/>
                  <a:gd name="connsiteX343" fmla="*/ 172772 w 2080527"/>
                  <a:gd name="connsiteY343" fmla="*/ 577894 h 2195650"/>
                  <a:gd name="connsiteX344" fmla="*/ 189356 w 2080527"/>
                  <a:gd name="connsiteY344" fmla="*/ 634753 h 2195650"/>
                  <a:gd name="connsiteX345" fmla="*/ 506819 w 2080527"/>
                  <a:gd name="connsiteY345" fmla="*/ 1077780 h 2195650"/>
                  <a:gd name="connsiteX346" fmla="*/ 490235 w 2080527"/>
                  <a:gd name="connsiteY346" fmla="*/ 973539 h 2195650"/>
                  <a:gd name="connsiteX347" fmla="*/ 506819 w 2080527"/>
                  <a:gd name="connsiteY347" fmla="*/ 1077780 h 2195650"/>
                  <a:gd name="connsiteX348" fmla="*/ 376517 w 2080527"/>
                  <a:gd name="connsiteY348" fmla="*/ 390733 h 2195650"/>
                  <a:gd name="connsiteX349" fmla="*/ 428638 w 2080527"/>
                  <a:gd name="connsiteY349" fmla="*/ 310183 h 2195650"/>
                  <a:gd name="connsiteX350" fmla="*/ 428638 w 2080527"/>
                  <a:gd name="connsiteY350" fmla="*/ 310183 h 2195650"/>
                  <a:gd name="connsiteX351" fmla="*/ 388363 w 2080527"/>
                  <a:gd name="connsiteY351" fmla="*/ 293599 h 2195650"/>
                  <a:gd name="connsiteX352" fmla="*/ 331504 w 2080527"/>
                  <a:gd name="connsiteY352" fmla="*/ 345720 h 2195650"/>
                  <a:gd name="connsiteX353" fmla="*/ 376517 w 2080527"/>
                  <a:gd name="connsiteY353" fmla="*/ 390733 h 2195650"/>
                  <a:gd name="connsiteX354" fmla="*/ 701088 w 2080527"/>
                  <a:gd name="connsiteY354" fmla="*/ 385995 h 2195650"/>
                  <a:gd name="connsiteX355" fmla="*/ 670289 w 2080527"/>
                  <a:gd name="connsiteY355" fmla="*/ 305445 h 2195650"/>
                  <a:gd name="connsiteX356" fmla="*/ 615799 w 2080527"/>
                  <a:gd name="connsiteY356" fmla="*/ 378888 h 2195650"/>
                  <a:gd name="connsiteX357" fmla="*/ 701088 w 2080527"/>
                  <a:gd name="connsiteY357" fmla="*/ 385995 h 2195650"/>
                  <a:gd name="connsiteX358" fmla="*/ 682135 w 2080527"/>
                  <a:gd name="connsiteY358" fmla="*/ 900096 h 2195650"/>
                  <a:gd name="connsiteX359" fmla="*/ 684504 w 2080527"/>
                  <a:gd name="connsiteY359" fmla="*/ 992491 h 2195650"/>
                  <a:gd name="connsiteX360" fmla="*/ 684504 w 2080527"/>
                  <a:gd name="connsiteY360" fmla="*/ 992491 h 2195650"/>
                  <a:gd name="connsiteX361" fmla="*/ 741363 w 2080527"/>
                  <a:gd name="connsiteY361" fmla="*/ 954585 h 2195650"/>
                  <a:gd name="connsiteX362" fmla="*/ 682135 w 2080527"/>
                  <a:gd name="connsiteY362" fmla="*/ 900096 h 2195650"/>
                  <a:gd name="connsiteX363" fmla="*/ 288859 w 2080527"/>
                  <a:gd name="connsiteY363" fmla="*/ 1196237 h 2195650"/>
                  <a:gd name="connsiteX364" fmla="*/ 253323 w 2080527"/>
                  <a:gd name="connsiteY364" fmla="*/ 1196237 h 2195650"/>
                  <a:gd name="connsiteX365" fmla="*/ 262799 w 2080527"/>
                  <a:gd name="connsiteY365" fmla="*/ 1283894 h 2195650"/>
                  <a:gd name="connsiteX366" fmla="*/ 274645 w 2080527"/>
                  <a:gd name="connsiteY366" fmla="*/ 1298109 h 2195650"/>
                  <a:gd name="connsiteX367" fmla="*/ 279383 w 2080527"/>
                  <a:gd name="connsiteY367" fmla="*/ 1295740 h 2195650"/>
                  <a:gd name="connsiteX368" fmla="*/ 284121 w 2080527"/>
                  <a:gd name="connsiteY368" fmla="*/ 1300478 h 2195650"/>
                  <a:gd name="connsiteX369" fmla="*/ 284121 w 2080527"/>
                  <a:gd name="connsiteY369" fmla="*/ 1300478 h 2195650"/>
                  <a:gd name="connsiteX370" fmla="*/ 303074 w 2080527"/>
                  <a:gd name="connsiteY370" fmla="*/ 1298109 h 2195650"/>
                  <a:gd name="connsiteX371" fmla="*/ 331504 w 2080527"/>
                  <a:gd name="connsiteY371" fmla="*/ 1267310 h 2195650"/>
                  <a:gd name="connsiteX372" fmla="*/ 288859 w 2080527"/>
                  <a:gd name="connsiteY372" fmla="*/ 1196237 h 2195650"/>
                  <a:gd name="connsiteX373" fmla="*/ 791114 w 2080527"/>
                  <a:gd name="connsiteY373" fmla="*/ 791116 h 2195650"/>
                  <a:gd name="connsiteX374" fmla="*/ 843235 w 2080527"/>
                  <a:gd name="connsiteY374" fmla="*/ 819545 h 2195650"/>
                  <a:gd name="connsiteX375" fmla="*/ 878772 w 2080527"/>
                  <a:gd name="connsiteY375" fmla="*/ 753210 h 2195650"/>
                  <a:gd name="connsiteX376" fmla="*/ 878772 w 2080527"/>
                  <a:gd name="connsiteY376" fmla="*/ 753210 h 2195650"/>
                  <a:gd name="connsiteX377" fmla="*/ 824282 w 2080527"/>
                  <a:gd name="connsiteY377" fmla="*/ 731887 h 2195650"/>
                  <a:gd name="connsiteX378" fmla="*/ 791114 w 2080527"/>
                  <a:gd name="connsiteY378" fmla="*/ 791116 h 2195650"/>
                  <a:gd name="connsiteX379" fmla="*/ 781638 w 2080527"/>
                  <a:gd name="connsiteY379" fmla="*/ 419163 h 2195650"/>
                  <a:gd name="connsiteX380" fmla="*/ 741363 w 2080527"/>
                  <a:gd name="connsiteY380" fmla="*/ 435747 h 2195650"/>
                  <a:gd name="connsiteX381" fmla="*/ 736624 w 2080527"/>
                  <a:gd name="connsiteY381" fmla="*/ 511559 h 2195650"/>
                  <a:gd name="connsiteX382" fmla="*/ 802960 w 2080527"/>
                  <a:gd name="connsiteY382" fmla="*/ 511559 h 2195650"/>
                  <a:gd name="connsiteX383" fmla="*/ 781638 w 2080527"/>
                  <a:gd name="connsiteY383" fmla="*/ 419163 h 2195650"/>
                  <a:gd name="connsiteX384" fmla="*/ 781638 w 2080527"/>
                  <a:gd name="connsiteY384" fmla="*/ 419163 h 2195650"/>
                  <a:gd name="connsiteX385" fmla="*/ 449960 w 2080527"/>
                  <a:gd name="connsiteY385" fmla="*/ 741364 h 2195650"/>
                  <a:gd name="connsiteX386" fmla="*/ 412054 w 2080527"/>
                  <a:gd name="connsiteY386" fmla="*/ 698720 h 2195650"/>
                  <a:gd name="connsiteX387" fmla="*/ 369410 w 2080527"/>
                  <a:gd name="connsiteY387" fmla="*/ 743733 h 2195650"/>
                  <a:gd name="connsiteX388" fmla="*/ 402577 w 2080527"/>
                  <a:gd name="connsiteY388" fmla="*/ 791116 h 2195650"/>
                  <a:gd name="connsiteX389" fmla="*/ 449960 w 2080527"/>
                  <a:gd name="connsiteY389" fmla="*/ 741364 h 219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</a:cxnLst>
                <a:rect l="l" t="t" r="r" b="b"/>
                <a:pathLst>
                  <a:path w="2080527" h="2195650">
                    <a:moveTo>
                      <a:pt x="1331276" y="1454471"/>
                    </a:moveTo>
                    <a:cubicBezTo>
                      <a:pt x="1354967" y="1452102"/>
                      <a:pt x="1362074" y="1397612"/>
                      <a:pt x="1397611" y="1430780"/>
                    </a:cubicBezTo>
                    <a:cubicBezTo>
                      <a:pt x="1409457" y="1440257"/>
                      <a:pt x="1426041" y="1456841"/>
                      <a:pt x="1423671" y="1466317"/>
                    </a:cubicBezTo>
                    <a:cubicBezTo>
                      <a:pt x="1416564" y="1506592"/>
                      <a:pt x="1392873" y="1532653"/>
                      <a:pt x="1347859" y="1537391"/>
                    </a:cubicBezTo>
                    <a:cubicBezTo>
                      <a:pt x="1312323" y="1516069"/>
                      <a:pt x="1309953" y="1487639"/>
                      <a:pt x="1331276" y="1454471"/>
                    </a:cubicBezTo>
                    <a:close/>
                    <a:moveTo>
                      <a:pt x="1909343" y="798223"/>
                    </a:moveTo>
                    <a:cubicBezTo>
                      <a:pt x="1951987" y="802961"/>
                      <a:pt x="1963833" y="767424"/>
                      <a:pt x="1961463" y="743733"/>
                    </a:cubicBezTo>
                    <a:cubicBezTo>
                      <a:pt x="1959094" y="722411"/>
                      <a:pt x="1959094" y="686874"/>
                      <a:pt x="1921188" y="682136"/>
                    </a:cubicBezTo>
                    <a:cubicBezTo>
                      <a:pt x="1880913" y="677398"/>
                      <a:pt x="1878544" y="715304"/>
                      <a:pt x="1871437" y="736626"/>
                    </a:cubicBezTo>
                    <a:cubicBezTo>
                      <a:pt x="1859591" y="767424"/>
                      <a:pt x="1878544" y="791116"/>
                      <a:pt x="1909343" y="798223"/>
                    </a:cubicBezTo>
                    <a:close/>
                    <a:moveTo>
                      <a:pt x="1561081" y="1973310"/>
                    </a:moveTo>
                    <a:cubicBezTo>
                      <a:pt x="1525544" y="1973310"/>
                      <a:pt x="1506591" y="1994632"/>
                      <a:pt x="1504222" y="2025431"/>
                    </a:cubicBezTo>
                    <a:cubicBezTo>
                      <a:pt x="1499484" y="2053861"/>
                      <a:pt x="1520806" y="2072814"/>
                      <a:pt x="1551605" y="2072814"/>
                    </a:cubicBezTo>
                    <a:cubicBezTo>
                      <a:pt x="1589510" y="2072814"/>
                      <a:pt x="1594249" y="2044384"/>
                      <a:pt x="1603725" y="1992263"/>
                    </a:cubicBezTo>
                    <a:lnTo>
                      <a:pt x="1603725" y="1992263"/>
                    </a:lnTo>
                    <a:cubicBezTo>
                      <a:pt x="1606094" y="1980418"/>
                      <a:pt x="1589510" y="1973310"/>
                      <a:pt x="1561081" y="1973310"/>
                    </a:cubicBezTo>
                    <a:close/>
                    <a:moveTo>
                      <a:pt x="1388135" y="2094136"/>
                    </a:moveTo>
                    <a:cubicBezTo>
                      <a:pt x="1352598" y="2094136"/>
                      <a:pt x="1333645" y="2115458"/>
                      <a:pt x="1331276" y="2146257"/>
                    </a:cubicBezTo>
                    <a:cubicBezTo>
                      <a:pt x="1326537" y="2174686"/>
                      <a:pt x="1347859" y="2193639"/>
                      <a:pt x="1378658" y="2193639"/>
                    </a:cubicBezTo>
                    <a:cubicBezTo>
                      <a:pt x="1416564" y="2193639"/>
                      <a:pt x="1421302" y="2165210"/>
                      <a:pt x="1430779" y="2113089"/>
                    </a:cubicBezTo>
                    <a:cubicBezTo>
                      <a:pt x="1433148" y="2101243"/>
                      <a:pt x="1416564" y="2094136"/>
                      <a:pt x="1388135" y="2094136"/>
                    </a:cubicBezTo>
                    <a:close/>
                    <a:moveTo>
                      <a:pt x="1087255" y="1314693"/>
                    </a:moveTo>
                    <a:cubicBezTo>
                      <a:pt x="1089624" y="1288632"/>
                      <a:pt x="1065933" y="1272049"/>
                      <a:pt x="1042242" y="1262572"/>
                    </a:cubicBezTo>
                    <a:cubicBezTo>
                      <a:pt x="1016182" y="1272049"/>
                      <a:pt x="999598" y="1286263"/>
                      <a:pt x="999598" y="1317062"/>
                    </a:cubicBezTo>
                    <a:cubicBezTo>
                      <a:pt x="999598" y="1345492"/>
                      <a:pt x="1009074" y="1371552"/>
                      <a:pt x="1037504" y="1371552"/>
                    </a:cubicBezTo>
                    <a:cubicBezTo>
                      <a:pt x="1073041" y="1376290"/>
                      <a:pt x="1084886" y="1343122"/>
                      <a:pt x="1087255" y="1314693"/>
                    </a:cubicBezTo>
                    <a:close/>
                    <a:moveTo>
                      <a:pt x="1819316" y="544726"/>
                    </a:moveTo>
                    <a:cubicBezTo>
                      <a:pt x="1854853" y="544726"/>
                      <a:pt x="1866698" y="511559"/>
                      <a:pt x="1869067" y="485498"/>
                    </a:cubicBezTo>
                    <a:cubicBezTo>
                      <a:pt x="1871437" y="459438"/>
                      <a:pt x="1847745" y="442854"/>
                      <a:pt x="1824054" y="433377"/>
                    </a:cubicBezTo>
                    <a:cubicBezTo>
                      <a:pt x="1797994" y="442854"/>
                      <a:pt x="1781410" y="457069"/>
                      <a:pt x="1781410" y="487867"/>
                    </a:cubicBezTo>
                    <a:cubicBezTo>
                      <a:pt x="1781410" y="518666"/>
                      <a:pt x="1790886" y="544726"/>
                      <a:pt x="1819316" y="544726"/>
                    </a:cubicBezTo>
                    <a:close/>
                    <a:moveTo>
                      <a:pt x="1241249" y="1120424"/>
                    </a:moveTo>
                    <a:cubicBezTo>
                      <a:pt x="1257832" y="1080149"/>
                      <a:pt x="1243618" y="1044612"/>
                      <a:pt x="1200974" y="1049351"/>
                    </a:cubicBezTo>
                    <a:cubicBezTo>
                      <a:pt x="1141745" y="1056458"/>
                      <a:pt x="1177282" y="1106210"/>
                      <a:pt x="1177282" y="1139377"/>
                    </a:cubicBezTo>
                    <a:lnTo>
                      <a:pt x="1177282" y="1139377"/>
                    </a:lnTo>
                    <a:cubicBezTo>
                      <a:pt x="1200974" y="1146485"/>
                      <a:pt x="1227034" y="1153592"/>
                      <a:pt x="1241249" y="1120424"/>
                    </a:cubicBezTo>
                    <a:close/>
                    <a:moveTo>
                      <a:pt x="696349" y="1255465"/>
                    </a:moveTo>
                    <a:cubicBezTo>
                      <a:pt x="679765" y="1300478"/>
                      <a:pt x="698718" y="1326539"/>
                      <a:pt x="750839" y="1321800"/>
                    </a:cubicBezTo>
                    <a:cubicBezTo>
                      <a:pt x="774531" y="1300478"/>
                      <a:pt x="786376" y="1274418"/>
                      <a:pt x="786376" y="1241250"/>
                    </a:cubicBezTo>
                    <a:lnTo>
                      <a:pt x="786376" y="1241250"/>
                    </a:lnTo>
                    <a:cubicBezTo>
                      <a:pt x="753208" y="1215189"/>
                      <a:pt x="715302" y="1208082"/>
                      <a:pt x="696349" y="1255465"/>
                    </a:cubicBezTo>
                    <a:close/>
                    <a:moveTo>
                      <a:pt x="1286262" y="814807"/>
                    </a:moveTo>
                    <a:cubicBezTo>
                      <a:pt x="1274416" y="810069"/>
                      <a:pt x="1267309" y="793485"/>
                      <a:pt x="1253094" y="805331"/>
                    </a:cubicBezTo>
                    <a:cubicBezTo>
                      <a:pt x="1222296" y="829022"/>
                      <a:pt x="1231772" y="862189"/>
                      <a:pt x="1236510" y="892988"/>
                    </a:cubicBezTo>
                    <a:cubicBezTo>
                      <a:pt x="1236510" y="900096"/>
                      <a:pt x="1241249" y="904834"/>
                      <a:pt x="1243618" y="909572"/>
                    </a:cubicBezTo>
                    <a:lnTo>
                      <a:pt x="1248356" y="909572"/>
                    </a:lnTo>
                    <a:lnTo>
                      <a:pt x="1250725" y="914310"/>
                    </a:lnTo>
                    <a:cubicBezTo>
                      <a:pt x="1257832" y="914310"/>
                      <a:pt x="1262571" y="914310"/>
                      <a:pt x="1269678" y="916679"/>
                    </a:cubicBezTo>
                    <a:cubicBezTo>
                      <a:pt x="1281524" y="909572"/>
                      <a:pt x="1293369" y="902465"/>
                      <a:pt x="1305215" y="895357"/>
                    </a:cubicBezTo>
                    <a:cubicBezTo>
                      <a:pt x="1305215" y="866928"/>
                      <a:pt x="1333645" y="831391"/>
                      <a:pt x="1286262" y="814807"/>
                    </a:cubicBezTo>
                    <a:close/>
                    <a:moveTo>
                      <a:pt x="506819" y="217787"/>
                    </a:moveTo>
                    <a:lnTo>
                      <a:pt x="506819" y="217787"/>
                    </a:lnTo>
                    <a:cubicBezTo>
                      <a:pt x="542356" y="213049"/>
                      <a:pt x="549463" y="177512"/>
                      <a:pt x="554202" y="156190"/>
                    </a:cubicBezTo>
                    <a:cubicBezTo>
                      <a:pt x="558940" y="137237"/>
                      <a:pt x="535249" y="111176"/>
                      <a:pt x="502081" y="120653"/>
                    </a:cubicBezTo>
                    <a:cubicBezTo>
                      <a:pt x="476020" y="127760"/>
                      <a:pt x="457067" y="134867"/>
                      <a:pt x="459437" y="170404"/>
                    </a:cubicBezTo>
                    <a:cubicBezTo>
                      <a:pt x="461806" y="203572"/>
                      <a:pt x="487866" y="203572"/>
                      <a:pt x="506819" y="217787"/>
                    </a:cubicBezTo>
                    <a:close/>
                    <a:moveTo>
                      <a:pt x="1942511" y="1373921"/>
                    </a:moveTo>
                    <a:cubicBezTo>
                      <a:pt x="1925926" y="1350230"/>
                      <a:pt x="1914081" y="1321800"/>
                      <a:pt x="1880913" y="1324169"/>
                    </a:cubicBezTo>
                    <a:cubicBezTo>
                      <a:pt x="1857222" y="1326539"/>
                      <a:pt x="1845376" y="1347861"/>
                      <a:pt x="1847745" y="1373921"/>
                    </a:cubicBezTo>
                    <a:cubicBezTo>
                      <a:pt x="1850114" y="1402351"/>
                      <a:pt x="1866698" y="1418934"/>
                      <a:pt x="1897497" y="1418934"/>
                    </a:cubicBezTo>
                    <a:cubicBezTo>
                      <a:pt x="1928296" y="1416565"/>
                      <a:pt x="1933034" y="1392874"/>
                      <a:pt x="1942511" y="1373921"/>
                    </a:cubicBezTo>
                    <a:close/>
                    <a:moveTo>
                      <a:pt x="1767195" y="1520807"/>
                    </a:moveTo>
                    <a:cubicBezTo>
                      <a:pt x="1741135" y="1518438"/>
                      <a:pt x="1726920" y="1539760"/>
                      <a:pt x="1729289" y="1563451"/>
                    </a:cubicBezTo>
                    <a:cubicBezTo>
                      <a:pt x="1731658" y="1589512"/>
                      <a:pt x="1743504" y="1613203"/>
                      <a:pt x="1774302" y="1613203"/>
                    </a:cubicBezTo>
                    <a:cubicBezTo>
                      <a:pt x="1800363" y="1615572"/>
                      <a:pt x="1814577" y="1598988"/>
                      <a:pt x="1826423" y="1570559"/>
                    </a:cubicBezTo>
                    <a:lnTo>
                      <a:pt x="1826423" y="1570559"/>
                    </a:lnTo>
                    <a:cubicBezTo>
                      <a:pt x="1812209" y="1551606"/>
                      <a:pt x="1797994" y="1525545"/>
                      <a:pt x="1767195" y="1520807"/>
                    </a:cubicBezTo>
                    <a:close/>
                    <a:moveTo>
                      <a:pt x="1245987" y="1980418"/>
                    </a:moveTo>
                    <a:cubicBezTo>
                      <a:pt x="1219926" y="1975679"/>
                      <a:pt x="1208081" y="2011216"/>
                      <a:pt x="1203343" y="2032538"/>
                    </a:cubicBezTo>
                    <a:cubicBezTo>
                      <a:pt x="1196235" y="2056230"/>
                      <a:pt x="1212819" y="2075183"/>
                      <a:pt x="1236510" y="2087028"/>
                    </a:cubicBezTo>
                    <a:lnTo>
                      <a:pt x="1236510" y="2087028"/>
                    </a:lnTo>
                    <a:cubicBezTo>
                      <a:pt x="1267309" y="2084659"/>
                      <a:pt x="1272047" y="2063337"/>
                      <a:pt x="1276786" y="2042015"/>
                    </a:cubicBezTo>
                    <a:cubicBezTo>
                      <a:pt x="1279155" y="2015955"/>
                      <a:pt x="1269678" y="1982787"/>
                      <a:pt x="1245987" y="1980418"/>
                    </a:cubicBezTo>
                    <a:close/>
                    <a:moveTo>
                      <a:pt x="1674799" y="395471"/>
                    </a:moveTo>
                    <a:lnTo>
                      <a:pt x="1674799" y="395471"/>
                    </a:lnTo>
                    <a:cubicBezTo>
                      <a:pt x="1696121" y="385995"/>
                      <a:pt x="1710336" y="374149"/>
                      <a:pt x="1712705" y="348089"/>
                    </a:cubicBezTo>
                    <a:cubicBezTo>
                      <a:pt x="1715074" y="307814"/>
                      <a:pt x="1679537" y="305445"/>
                      <a:pt x="1655846" y="300706"/>
                    </a:cubicBezTo>
                    <a:cubicBezTo>
                      <a:pt x="1639262" y="295968"/>
                      <a:pt x="1617940" y="314921"/>
                      <a:pt x="1620309" y="336243"/>
                    </a:cubicBezTo>
                    <a:cubicBezTo>
                      <a:pt x="1625047" y="364673"/>
                      <a:pt x="1646370" y="383626"/>
                      <a:pt x="1674799" y="395471"/>
                    </a:cubicBezTo>
                    <a:close/>
                    <a:moveTo>
                      <a:pt x="1475792" y="1158330"/>
                    </a:moveTo>
                    <a:cubicBezTo>
                      <a:pt x="1452101" y="1158330"/>
                      <a:pt x="1430779" y="1179653"/>
                      <a:pt x="1428410" y="1205713"/>
                    </a:cubicBezTo>
                    <a:cubicBezTo>
                      <a:pt x="1426041" y="1231773"/>
                      <a:pt x="1447363" y="1245988"/>
                      <a:pt x="1471054" y="1248357"/>
                    </a:cubicBezTo>
                    <a:cubicBezTo>
                      <a:pt x="1501853" y="1250726"/>
                      <a:pt x="1511329" y="1224666"/>
                      <a:pt x="1523175" y="1196237"/>
                    </a:cubicBezTo>
                    <a:cubicBezTo>
                      <a:pt x="1506591" y="1182022"/>
                      <a:pt x="1492376" y="1158330"/>
                      <a:pt x="1475792" y="1158330"/>
                    </a:cubicBezTo>
                    <a:close/>
                    <a:moveTo>
                      <a:pt x="452329" y="1994632"/>
                    </a:moveTo>
                    <a:cubicBezTo>
                      <a:pt x="419161" y="2013586"/>
                      <a:pt x="407316" y="2039646"/>
                      <a:pt x="428638" y="2075183"/>
                    </a:cubicBezTo>
                    <a:cubicBezTo>
                      <a:pt x="468913" y="2091767"/>
                      <a:pt x="502081" y="2079921"/>
                      <a:pt x="528141" y="2049122"/>
                    </a:cubicBezTo>
                    <a:cubicBezTo>
                      <a:pt x="535249" y="2042015"/>
                      <a:pt x="525772" y="2020693"/>
                      <a:pt x="521034" y="2006478"/>
                    </a:cubicBezTo>
                    <a:cubicBezTo>
                      <a:pt x="506819" y="1959096"/>
                      <a:pt x="476020" y="2004109"/>
                      <a:pt x="452329" y="1994632"/>
                    </a:cubicBezTo>
                    <a:close/>
                    <a:moveTo>
                      <a:pt x="134866" y="1513700"/>
                    </a:moveTo>
                    <a:lnTo>
                      <a:pt x="134866" y="1513700"/>
                    </a:lnTo>
                    <a:cubicBezTo>
                      <a:pt x="106437" y="1508961"/>
                      <a:pt x="85114" y="1513700"/>
                      <a:pt x="70900" y="1542129"/>
                    </a:cubicBezTo>
                    <a:cubicBezTo>
                      <a:pt x="56685" y="1568190"/>
                      <a:pt x="51947" y="1594250"/>
                      <a:pt x="78007" y="1608465"/>
                    </a:cubicBezTo>
                    <a:cubicBezTo>
                      <a:pt x="108806" y="1625049"/>
                      <a:pt x="134866" y="1603726"/>
                      <a:pt x="149081" y="1580035"/>
                    </a:cubicBezTo>
                    <a:cubicBezTo>
                      <a:pt x="165665" y="1558713"/>
                      <a:pt x="153819" y="1532653"/>
                      <a:pt x="134866" y="1513700"/>
                    </a:cubicBezTo>
                    <a:close/>
                    <a:moveTo>
                      <a:pt x="369410" y="1454471"/>
                    </a:moveTo>
                    <a:cubicBezTo>
                      <a:pt x="312551" y="1433149"/>
                      <a:pt x="319658" y="1492378"/>
                      <a:pt x="305443" y="1520807"/>
                    </a:cubicBezTo>
                    <a:cubicBezTo>
                      <a:pt x="324396" y="1537391"/>
                      <a:pt x="343349" y="1556344"/>
                      <a:pt x="371779" y="1535022"/>
                    </a:cubicBezTo>
                    <a:cubicBezTo>
                      <a:pt x="404947" y="1506592"/>
                      <a:pt x="409685" y="1468686"/>
                      <a:pt x="369410" y="1454471"/>
                    </a:cubicBezTo>
                    <a:close/>
                    <a:moveTo>
                      <a:pt x="108806" y="1243619"/>
                    </a:moveTo>
                    <a:cubicBezTo>
                      <a:pt x="92222" y="1200975"/>
                      <a:pt x="63792" y="1179653"/>
                      <a:pt x="23517" y="1210451"/>
                    </a:cubicBezTo>
                    <a:cubicBezTo>
                      <a:pt x="-12020" y="1241250"/>
                      <a:pt x="-7282" y="1274418"/>
                      <a:pt x="37732" y="1295740"/>
                    </a:cubicBezTo>
                    <a:cubicBezTo>
                      <a:pt x="70900" y="1291002"/>
                      <a:pt x="94591" y="1272049"/>
                      <a:pt x="108806" y="1243619"/>
                    </a:cubicBezTo>
                    <a:close/>
                    <a:moveTo>
                      <a:pt x="494973" y="1369183"/>
                    </a:moveTo>
                    <a:cubicBezTo>
                      <a:pt x="509188" y="1369183"/>
                      <a:pt x="523403" y="1366814"/>
                      <a:pt x="537618" y="1366814"/>
                    </a:cubicBezTo>
                    <a:cubicBezTo>
                      <a:pt x="549463" y="1340753"/>
                      <a:pt x="592108" y="1321800"/>
                      <a:pt x="556571" y="1286263"/>
                    </a:cubicBezTo>
                    <a:cubicBezTo>
                      <a:pt x="549463" y="1276787"/>
                      <a:pt x="549463" y="1260203"/>
                      <a:pt x="530510" y="1262572"/>
                    </a:cubicBezTo>
                    <a:cubicBezTo>
                      <a:pt x="492604" y="1269680"/>
                      <a:pt x="485497" y="1302847"/>
                      <a:pt x="473651" y="1331277"/>
                    </a:cubicBezTo>
                    <a:cubicBezTo>
                      <a:pt x="471282" y="1336015"/>
                      <a:pt x="473651" y="1343122"/>
                      <a:pt x="473651" y="1350230"/>
                    </a:cubicBezTo>
                    <a:lnTo>
                      <a:pt x="478390" y="1352599"/>
                    </a:lnTo>
                    <a:lnTo>
                      <a:pt x="478390" y="1357337"/>
                    </a:lnTo>
                    <a:cubicBezTo>
                      <a:pt x="485497" y="1362076"/>
                      <a:pt x="490235" y="1364445"/>
                      <a:pt x="494973" y="1369183"/>
                    </a:cubicBezTo>
                    <a:close/>
                    <a:moveTo>
                      <a:pt x="558940" y="1679538"/>
                    </a:moveTo>
                    <a:cubicBezTo>
                      <a:pt x="537618" y="1667693"/>
                      <a:pt x="509188" y="1677169"/>
                      <a:pt x="494973" y="1698492"/>
                    </a:cubicBezTo>
                    <a:cubicBezTo>
                      <a:pt x="480759" y="1719814"/>
                      <a:pt x="492604" y="1743505"/>
                      <a:pt x="511557" y="1755351"/>
                    </a:cubicBezTo>
                    <a:cubicBezTo>
                      <a:pt x="537618" y="1771934"/>
                      <a:pt x="558940" y="1752982"/>
                      <a:pt x="582631" y="1734028"/>
                    </a:cubicBezTo>
                    <a:lnTo>
                      <a:pt x="582631" y="1734028"/>
                    </a:lnTo>
                    <a:cubicBezTo>
                      <a:pt x="575524" y="1715075"/>
                      <a:pt x="573155" y="1686646"/>
                      <a:pt x="558940" y="1679538"/>
                    </a:cubicBezTo>
                    <a:close/>
                    <a:moveTo>
                      <a:pt x="1662953" y="895357"/>
                    </a:moveTo>
                    <a:cubicBezTo>
                      <a:pt x="1632155" y="897726"/>
                      <a:pt x="1620309" y="919049"/>
                      <a:pt x="1617940" y="945109"/>
                    </a:cubicBezTo>
                    <a:cubicBezTo>
                      <a:pt x="1615571" y="971169"/>
                      <a:pt x="1632155" y="983015"/>
                      <a:pt x="1655846" y="990122"/>
                    </a:cubicBezTo>
                    <a:cubicBezTo>
                      <a:pt x="1681907" y="980646"/>
                      <a:pt x="1696121" y="964062"/>
                      <a:pt x="1693752" y="935633"/>
                    </a:cubicBezTo>
                    <a:cubicBezTo>
                      <a:pt x="1696121" y="914310"/>
                      <a:pt x="1696121" y="892988"/>
                      <a:pt x="1662953" y="895357"/>
                    </a:cubicBezTo>
                    <a:close/>
                    <a:moveTo>
                      <a:pt x="1582403" y="630015"/>
                    </a:moveTo>
                    <a:cubicBezTo>
                      <a:pt x="1615571" y="634753"/>
                      <a:pt x="1622678" y="606324"/>
                      <a:pt x="1634524" y="585002"/>
                    </a:cubicBezTo>
                    <a:lnTo>
                      <a:pt x="1634524" y="585002"/>
                    </a:lnTo>
                    <a:cubicBezTo>
                      <a:pt x="1627417" y="561310"/>
                      <a:pt x="1610833" y="547096"/>
                      <a:pt x="1584772" y="549465"/>
                    </a:cubicBezTo>
                    <a:cubicBezTo>
                      <a:pt x="1551605" y="551834"/>
                      <a:pt x="1544497" y="577894"/>
                      <a:pt x="1539759" y="603955"/>
                    </a:cubicBezTo>
                    <a:cubicBezTo>
                      <a:pt x="1537390" y="630015"/>
                      <a:pt x="1565819" y="627646"/>
                      <a:pt x="1582403" y="630015"/>
                    </a:cubicBezTo>
                    <a:close/>
                    <a:moveTo>
                      <a:pt x="748470" y="210680"/>
                    </a:moveTo>
                    <a:cubicBezTo>
                      <a:pt x="779269" y="213049"/>
                      <a:pt x="781638" y="186988"/>
                      <a:pt x="798222" y="160928"/>
                    </a:cubicBezTo>
                    <a:lnTo>
                      <a:pt x="798222" y="160928"/>
                    </a:lnTo>
                    <a:cubicBezTo>
                      <a:pt x="784007" y="149082"/>
                      <a:pt x="769792" y="130129"/>
                      <a:pt x="753208" y="125391"/>
                    </a:cubicBezTo>
                    <a:cubicBezTo>
                      <a:pt x="731886" y="120653"/>
                      <a:pt x="708195" y="139606"/>
                      <a:pt x="703457" y="160928"/>
                    </a:cubicBezTo>
                    <a:cubicBezTo>
                      <a:pt x="696349" y="191727"/>
                      <a:pt x="717672" y="205941"/>
                      <a:pt x="748470" y="210680"/>
                    </a:cubicBezTo>
                    <a:close/>
                    <a:moveTo>
                      <a:pt x="196463" y="1726921"/>
                    </a:moveTo>
                    <a:cubicBezTo>
                      <a:pt x="168034" y="1729290"/>
                      <a:pt x="144343" y="1750612"/>
                      <a:pt x="139604" y="1779042"/>
                    </a:cubicBezTo>
                    <a:cubicBezTo>
                      <a:pt x="137235" y="1793257"/>
                      <a:pt x="151450" y="1819317"/>
                      <a:pt x="172772" y="1816948"/>
                    </a:cubicBezTo>
                    <a:cubicBezTo>
                      <a:pt x="205940" y="1816948"/>
                      <a:pt x="215416" y="1786149"/>
                      <a:pt x="229631" y="1762458"/>
                    </a:cubicBezTo>
                    <a:cubicBezTo>
                      <a:pt x="229631" y="1741136"/>
                      <a:pt x="213047" y="1724552"/>
                      <a:pt x="196463" y="1726921"/>
                    </a:cubicBezTo>
                    <a:close/>
                    <a:moveTo>
                      <a:pt x="812437" y="2089398"/>
                    </a:moveTo>
                    <a:cubicBezTo>
                      <a:pt x="802960" y="2127304"/>
                      <a:pt x="762685" y="2169948"/>
                      <a:pt x="829020" y="2193639"/>
                    </a:cubicBezTo>
                    <a:cubicBezTo>
                      <a:pt x="890618" y="2146257"/>
                      <a:pt x="885880" y="2122565"/>
                      <a:pt x="812437" y="2089398"/>
                    </a:cubicBezTo>
                    <a:close/>
                    <a:moveTo>
                      <a:pt x="994859" y="92223"/>
                    </a:moveTo>
                    <a:lnTo>
                      <a:pt x="994859" y="92223"/>
                    </a:lnTo>
                    <a:cubicBezTo>
                      <a:pt x="1020920" y="87485"/>
                      <a:pt x="1039873" y="78008"/>
                      <a:pt x="1039873" y="49579"/>
                    </a:cubicBezTo>
                    <a:cubicBezTo>
                      <a:pt x="1039873" y="21149"/>
                      <a:pt x="1030396" y="9304"/>
                      <a:pt x="1001967" y="9304"/>
                    </a:cubicBezTo>
                    <a:cubicBezTo>
                      <a:pt x="975906" y="9304"/>
                      <a:pt x="961692" y="21149"/>
                      <a:pt x="961692" y="49579"/>
                    </a:cubicBezTo>
                    <a:cubicBezTo>
                      <a:pt x="961692" y="73270"/>
                      <a:pt x="971168" y="92223"/>
                      <a:pt x="994859" y="92223"/>
                    </a:cubicBezTo>
                    <a:close/>
                    <a:moveTo>
                      <a:pt x="1283893" y="260431"/>
                    </a:moveTo>
                    <a:cubicBezTo>
                      <a:pt x="1312323" y="255693"/>
                      <a:pt x="1328906" y="241478"/>
                      <a:pt x="1328906" y="198834"/>
                    </a:cubicBezTo>
                    <a:cubicBezTo>
                      <a:pt x="1331276" y="175143"/>
                      <a:pt x="1291000" y="172773"/>
                      <a:pt x="1276786" y="170404"/>
                    </a:cubicBezTo>
                    <a:cubicBezTo>
                      <a:pt x="1253094" y="168035"/>
                      <a:pt x="1248356" y="198834"/>
                      <a:pt x="1245987" y="220156"/>
                    </a:cubicBezTo>
                    <a:cubicBezTo>
                      <a:pt x="1245987" y="246216"/>
                      <a:pt x="1253094" y="265169"/>
                      <a:pt x="1283893" y="260431"/>
                    </a:cubicBezTo>
                    <a:close/>
                    <a:moveTo>
                      <a:pt x="525772" y="551834"/>
                    </a:moveTo>
                    <a:cubicBezTo>
                      <a:pt x="502081" y="547096"/>
                      <a:pt x="485497" y="566049"/>
                      <a:pt x="483128" y="592109"/>
                    </a:cubicBezTo>
                    <a:cubicBezTo>
                      <a:pt x="480759" y="618169"/>
                      <a:pt x="497343" y="637122"/>
                      <a:pt x="518665" y="641861"/>
                    </a:cubicBezTo>
                    <a:cubicBezTo>
                      <a:pt x="544725" y="646599"/>
                      <a:pt x="556571" y="625277"/>
                      <a:pt x="558940" y="613431"/>
                    </a:cubicBezTo>
                    <a:cubicBezTo>
                      <a:pt x="563678" y="573156"/>
                      <a:pt x="547094" y="554203"/>
                      <a:pt x="525772" y="551834"/>
                    </a:cubicBezTo>
                    <a:close/>
                    <a:moveTo>
                      <a:pt x="971168" y="371780"/>
                    </a:moveTo>
                    <a:cubicBezTo>
                      <a:pt x="1011443" y="352827"/>
                      <a:pt x="1009074" y="317290"/>
                      <a:pt x="992490" y="279384"/>
                    </a:cubicBezTo>
                    <a:cubicBezTo>
                      <a:pt x="956953" y="288861"/>
                      <a:pt x="926155" y="305445"/>
                      <a:pt x="926155" y="345720"/>
                    </a:cubicBezTo>
                    <a:cubicBezTo>
                      <a:pt x="928524" y="359935"/>
                      <a:pt x="949846" y="383626"/>
                      <a:pt x="971168" y="371780"/>
                    </a:cubicBezTo>
                    <a:close/>
                    <a:moveTo>
                      <a:pt x="307812" y="1032767"/>
                    </a:moveTo>
                    <a:cubicBezTo>
                      <a:pt x="331504" y="1030398"/>
                      <a:pt x="352826" y="1025659"/>
                      <a:pt x="345718" y="987753"/>
                    </a:cubicBezTo>
                    <a:cubicBezTo>
                      <a:pt x="340980" y="968800"/>
                      <a:pt x="324396" y="952216"/>
                      <a:pt x="293598" y="954585"/>
                    </a:cubicBezTo>
                    <a:cubicBezTo>
                      <a:pt x="267537" y="956955"/>
                      <a:pt x="269906" y="978277"/>
                      <a:pt x="267537" y="997230"/>
                    </a:cubicBezTo>
                    <a:cubicBezTo>
                      <a:pt x="265168" y="1023290"/>
                      <a:pt x="279383" y="1035136"/>
                      <a:pt x="307812" y="1032767"/>
                    </a:cubicBezTo>
                    <a:close/>
                    <a:moveTo>
                      <a:pt x="1869067" y="1141747"/>
                    </a:moveTo>
                    <a:cubicBezTo>
                      <a:pt x="1869067" y="1120424"/>
                      <a:pt x="1866698" y="1103841"/>
                      <a:pt x="1847745" y="1103841"/>
                    </a:cubicBezTo>
                    <a:cubicBezTo>
                      <a:pt x="1805101" y="1103841"/>
                      <a:pt x="1812209" y="1139377"/>
                      <a:pt x="1795624" y="1155961"/>
                    </a:cubicBezTo>
                    <a:cubicBezTo>
                      <a:pt x="1809839" y="1170176"/>
                      <a:pt x="1802732" y="1205713"/>
                      <a:pt x="1833531" y="1200975"/>
                    </a:cubicBezTo>
                    <a:cubicBezTo>
                      <a:pt x="1859591" y="1196237"/>
                      <a:pt x="1869067" y="1170176"/>
                      <a:pt x="1869067" y="1141747"/>
                    </a:cubicBezTo>
                    <a:close/>
                    <a:moveTo>
                      <a:pt x="748470" y="1428411"/>
                    </a:moveTo>
                    <a:lnTo>
                      <a:pt x="748470" y="1428411"/>
                    </a:lnTo>
                    <a:cubicBezTo>
                      <a:pt x="750839" y="1418934"/>
                      <a:pt x="734255" y="1411827"/>
                      <a:pt x="708195" y="1411827"/>
                    </a:cubicBezTo>
                    <a:cubicBezTo>
                      <a:pt x="672658" y="1411827"/>
                      <a:pt x="653705" y="1433149"/>
                      <a:pt x="651336" y="1463948"/>
                    </a:cubicBezTo>
                    <a:cubicBezTo>
                      <a:pt x="646598" y="1492378"/>
                      <a:pt x="667920" y="1511330"/>
                      <a:pt x="698718" y="1511330"/>
                    </a:cubicBezTo>
                    <a:cubicBezTo>
                      <a:pt x="734255" y="1508961"/>
                      <a:pt x="741363" y="1478163"/>
                      <a:pt x="748470" y="1428411"/>
                    </a:cubicBezTo>
                    <a:close/>
                    <a:moveTo>
                      <a:pt x="992490" y="1423673"/>
                    </a:moveTo>
                    <a:cubicBezTo>
                      <a:pt x="947477" y="1428411"/>
                      <a:pt x="916678" y="1449733"/>
                      <a:pt x="938000" y="1497116"/>
                    </a:cubicBezTo>
                    <a:cubicBezTo>
                      <a:pt x="956953" y="1539760"/>
                      <a:pt x="990121" y="1544498"/>
                      <a:pt x="1023289" y="1506592"/>
                    </a:cubicBezTo>
                    <a:cubicBezTo>
                      <a:pt x="1025658" y="1473424"/>
                      <a:pt x="1013812" y="1444995"/>
                      <a:pt x="992490" y="1423673"/>
                    </a:cubicBezTo>
                    <a:lnTo>
                      <a:pt x="992490" y="1423673"/>
                    </a:lnTo>
                    <a:close/>
                    <a:moveTo>
                      <a:pt x="1073041" y="2160471"/>
                    </a:moveTo>
                    <a:cubicBezTo>
                      <a:pt x="1091994" y="2203116"/>
                      <a:pt x="1125161" y="2207854"/>
                      <a:pt x="1158329" y="2169948"/>
                    </a:cubicBezTo>
                    <a:cubicBezTo>
                      <a:pt x="1160698" y="2136780"/>
                      <a:pt x="1148853" y="2110720"/>
                      <a:pt x="1127530" y="2089398"/>
                    </a:cubicBezTo>
                    <a:cubicBezTo>
                      <a:pt x="1082517" y="2094136"/>
                      <a:pt x="1051718" y="2113089"/>
                      <a:pt x="1073041" y="2160471"/>
                    </a:cubicBezTo>
                    <a:close/>
                    <a:moveTo>
                      <a:pt x="852712" y="1824055"/>
                    </a:moveTo>
                    <a:cubicBezTo>
                      <a:pt x="798222" y="1847747"/>
                      <a:pt x="845604" y="1885653"/>
                      <a:pt x="855081" y="1916451"/>
                    </a:cubicBezTo>
                    <a:lnTo>
                      <a:pt x="855081" y="1916451"/>
                    </a:lnTo>
                    <a:cubicBezTo>
                      <a:pt x="881141" y="1914082"/>
                      <a:pt x="907202" y="1914082"/>
                      <a:pt x="911940" y="1878545"/>
                    </a:cubicBezTo>
                    <a:cubicBezTo>
                      <a:pt x="916678" y="1838270"/>
                      <a:pt x="892987" y="1807471"/>
                      <a:pt x="852712" y="1824055"/>
                    </a:cubicBezTo>
                    <a:close/>
                    <a:moveTo>
                      <a:pt x="1191497" y="99330"/>
                    </a:moveTo>
                    <a:cubicBezTo>
                      <a:pt x="1217557" y="96961"/>
                      <a:pt x="1243618" y="96961"/>
                      <a:pt x="1248356" y="61424"/>
                    </a:cubicBezTo>
                    <a:cubicBezTo>
                      <a:pt x="1253094" y="18780"/>
                      <a:pt x="1229403" y="-12019"/>
                      <a:pt x="1189128" y="4565"/>
                    </a:cubicBezTo>
                    <a:cubicBezTo>
                      <a:pt x="1137007" y="30626"/>
                      <a:pt x="1184390" y="68532"/>
                      <a:pt x="1191497" y="99330"/>
                    </a:cubicBezTo>
                    <a:lnTo>
                      <a:pt x="1191497" y="99330"/>
                    </a:lnTo>
                    <a:close/>
                    <a:moveTo>
                      <a:pt x="855081" y="1679538"/>
                    </a:moveTo>
                    <a:lnTo>
                      <a:pt x="859819" y="1677169"/>
                    </a:lnTo>
                    <a:lnTo>
                      <a:pt x="864557" y="1681908"/>
                    </a:lnTo>
                    <a:lnTo>
                      <a:pt x="864557" y="1681908"/>
                    </a:lnTo>
                    <a:cubicBezTo>
                      <a:pt x="871665" y="1679538"/>
                      <a:pt x="876403" y="1679538"/>
                      <a:pt x="883510" y="1679538"/>
                    </a:cubicBezTo>
                    <a:lnTo>
                      <a:pt x="911940" y="1648740"/>
                    </a:lnTo>
                    <a:cubicBezTo>
                      <a:pt x="902463" y="1622680"/>
                      <a:pt x="919047" y="1580035"/>
                      <a:pt x="869296" y="1577666"/>
                    </a:cubicBezTo>
                    <a:cubicBezTo>
                      <a:pt x="857450" y="1577666"/>
                      <a:pt x="845604" y="1563451"/>
                      <a:pt x="833759" y="1577666"/>
                    </a:cubicBezTo>
                    <a:cubicBezTo>
                      <a:pt x="812437" y="1610834"/>
                      <a:pt x="829020" y="1639263"/>
                      <a:pt x="843235" y="1665324"/>
                    </a:cubicBezTo>
                    <a:cubicBezTo>
                      <a:pt x="845604" y="1670062"/>
                      <a:pt x="850343" y="1674800"/>
                      <a:pt x="855081" y="1679538"/>
                    </a:cubicBezTo>
                    <a:close/>
                    <a:moveTo>
                      <a:pt x="1146484" y="1850116"/>
                    </a:moveTo>
                    <a:cubicBezTo>
                      <a:pt x="1122792" y="1857223"/>
                      <a:pt x="1108578" y="1883284"/>
                      <a:pt x="1113316" y="1909344"/>
                    </a:cubicBezTo>
                    <a:cubicBezTo>
                      <a:pt x="1118054" y="1935404"/>
                      <a:pt x="1141745" y="1942512"/>
                      <a:pt x="1165437" y="1937773"/>
                    </a:cubicBezTo>
                    <a:cubicBezTo>
                      <a:pt x="1196235" y="1930666"/>
                      <a:pt x="1196235" y="1902236"/>
                      <a:pt x="1200974" y="1871438"/>
                    </a:cubicBezTo>
                    <a:lnTo>
                      <a:pt x="1200974" y="1871438"/>
                    </a:lnTo>
                    <a:cubicBezTo>
                      <a:pt x="1184390" y="1864330"/>
                      <a:pt x="1160698" y="1845377"/>
                      <a:pt x="1146484" y="1850116"/>
                    </a:cubicBezTo>
                    <a:close/>
                    <a:moveTo>
                      <a:pt x="1122792" y="1632156"/>
                    </a:moveTo>
                    <a:cubicBezTo>
                      <a:pt x="1148853" y="1606096"/>
                      <a:pt x="1132269" y="1580035"/>
                      <a:pt x="1101470" y="1537391"/>
                    </a:cubicBezTo>
                    <a:lnTo>
                      <a:pt x="1101470" y="1537391"/>
                    </a:lnTo>
                    <a:cubicBezTo>
                      <a:pt x="1096732" y="1527914"/>
                      <a:pt x="1080148" y="1535022"/>
                      <a:pt x="1061195" y="1553975"/>
                    </a:cubicBezTo>
                    <a:cubicBezTo>
                      <a:pt x="1035135" y="1580035"/>
                      <a:pt x="1039873" y="1608465"/>
                      <a:pt x="1056457" y="1629787"/>
                    </a:cubicBezTo>
                    <a:cubicBezTo>
                      <a:pt x="1075410" y="1655847"/>
                      <a:pt x="1101470" y="1653478"/>
                      <a:pt x="1122792" y="1632156"/>
                    </a:cubicBezTo>
                    <a:close/>
                    <a:moveTo>
                      <a:pt x="994859" y="904834"/>
                    </a:moveTo>
                    <a:cubicBezTo>
                      <a:pt x="997228" y="933263"/>
                      <a:pt x="1013812" y="949847"/>
                      <a:pt x="1044611" y="949847"/>
                    </a:cubicBezTo>
                    <a:cubicBezTo>
                      <a:pt x="1073041" y="949847"/>
                      <a:pt x="1077779" y="926156"/>
                      <a:pt x="1089624" y="907203"/>
                    </a:cubicBezTo>
                    <a:lnTo>
                      <a:pt x="1089624" y="907203"/>
                    </a:lnTo>
                    <a:cubicBezTo>
                      <a:pt x="1073041" y="883512"/>
                      <a:pt x="1061195" y="855082"/>
                      <a:pt x="1028027" y="857451"/>
                    </a:cubicBezTo>
                    <a:cubicBezTo>
                      <a:pt x="1004336" y="857451"/>
                      <a:pt x="992490" y="878773"/>
                      <a:pt x="994859" y="904834"/>
                    </a:cubicBezTo>
                    <a:close/>
                    <a:moveTo>
                      <a:pt x="859819" y="1068304"/>
                    </a:moveTo>
                    <a:cubicBezTo>
                      <a:pt x="833759" y="1065935"/>
                      <a:pt x="819544" y="1087257"/>
                      <a:pt x="821913" y="1110948"/>
                    </a:cubicBezTo>
                    <a:cubicBezTo>
                      <a:pt x="824282" y="1137008"/>
                      <a:pt x="836128" y="1160700"/>
                      <a:pt x="866926" y="1160700"/>
                    </a:cubicBezTo>
                    <a:cubicBezTo>
                      <a:pt x="892987" y="1163069"/>
                      <a:pt x="907202" y="1146485"/>
                      <a:pt x="919047" y="1118055"/>
                    </a:cubicBezTo>
                    <a:lnTo>
                      <a:pt x="919047" y="1118055"/>
                    </a:lnTo>
                    <a:cubicBezTo>
                      <a:pt x="904833" y="1099102"/>
                      <a:pt x="890618" y="1070673"/>
                      <a:pt x="859819" y="1068304"/>
                    </a:cubicBezTo>
                    <a:close/>
                    <a:moveTo>
                      <a:pt x="1501853" y="172773"/>
                    </a:moveTo>
                    <a:cubicBezTo>
                      <a:pt x="1527913" y="175143"/>
                      <a:pt x="1542128" y="158559"/>
                      <a:pt x="1553973" y="130129"/>
                    </a:cubicBezTo>
                    <a:lnTo>
                      <a:pt x="1553973" y="130129"/>
                    </a:lnTo>
                    <a:cubicBezTo>
                      <a:pt x="1539759" y="108807"/>
                      <a:pt x="1525544" y="80377"/>
                      <a:pt x="1494745" y="78008"/>
                    </a:cubicBezTo>
                    <a:cubicBezTo>
                      <a:pt x="1468685" y="75639"/>
                      <a:pt x="1454470" y="96961"/>
                      <a:pt x="1456839" y="120653"/>
                    </a:cubicBezTo>
                    <a:cubicBezTo>
                      <a:pt x="1456839" y="146713"/>
                      <a:pt x="1468685" y="170404"/>
                      <a:pt x="1501853" y="172773"/>
                    </a:cubicBezTo>
                    <a:close/>
                    <a:moveTo>
                      <a:pt x="701088" y="684505"/>
                    </a:moveTo>
                    <a:cubicBezTo>
                      <a:pt x="677396" y="684505"/>
                      <a:pt x="656074" y="705827"/>
                      <a:pt x="653705" y="731887"/>
                    </a:cubicBezTo>
                    <a:cubicBezTo>
                      <a:pt x="651336" y="757948"/>
                      <a:pt x="672658" y="772163"/>
                      <a:pt x="696349" y="774532"/>
                    </a:cubicBezTo>
                    <a:cubicBezTo>
                      <a:pt x="727148" y="776901"/>
                      <a:pt x="736624" y="750841"/>
                      <a:pt x="748470" y="722411"/>
                    </a:cubicBezTo>
                    <a:cubicBezTo>
                      <a:pt x="731886" y="708196"/>
                      <a:pt x="717672" y="684505"/>
                      <a:pt x="701088" y="684505"/>
                    </a:cubicBezTo>
                    <a:close/>
                    <a:moveTo>
                      <a:pt x="992490" y="544726"/>
                    </a:moveTo>
                    <a:cubicBezTo>
                      <a:pt x="949846" y="544726"/>
                      <a:pt x="956953" y="580263"/>
                      <a:pt x="940370" y="596847"/>
                    </a:cubicBezTo>
                    <a:cubicBezTo>
                      <a:pt x="954584" y="611062"/>
                      <a:pt x="947477" y="646599"/>
                      <a:pt x="978276" y="641861"/>
                    </a:cubicBezTo>
                    <a:cubicBezTo>
                      <a:pt x="1006705" y="637122"/>
                      <a:pt x="1013812" y="611062"/>
                      <a:pt x="1013812" y="582633"/>
                    </a:cubicBezTo>
                    <a:cubicBezTo>
                      <a:pt x="1013812" y="558941"/>
                      <a:pt x="1011443" y="542357"/>
                      <a:pt x="992490" y="544726"/>
                    </a:cubicBezTo>
                    <a:close/>
                    <a:moveTo>
                      <a:pt x="1437886" y="1689015"/>
                    </a:moveTo>
                    <a:cubicBezTo>
                      <a:pt x="1402349" y="1700861"/>
                      <a:pt x="1404719" y="1729290"/>
                      <a:pt x="1404719" y="1755351"/>
                    </a:cubicBezTo>
                    <a:cubicBezTo>
                      <a:pt x="1404719" y="1786149"/>
                      <a:pt x="1423671" y="1786149"/>
                      <a:pt x="1442625" y="1781411"/>
                    </a:cubicBezTo>
                    <a:cubicBezTo>
                      <a:pt x="1466316" y="1776673"/>
                      <a:pt x="1482900" y="1760089"/>
                      <a:pt x="1475792" y="1734028"/>
                    </a:cubicBezTo>
                    <a:cubicBezTo>
                      <a:pt x="1468685" y="1712706"/>
                      <a:pt x="1456839" y="1691384"/>
                      <a:pt x="1437886" y="1689015"/>
                    </a:cubicBezTo>
                    <a:close/>
                    <a:moveTo>
                      <a:pt x="734255" y="1816948"/>
                    </a:moveTo>
                    <a:cubicBezTo>
                      <a:pt x="708195" y="1819317"/>
                      <a:pt x="696349" y="1838270"/>
                      <a:pt x="691611" y="1861961"/>
                    </a:cubicBezTo>
                    <a:cubicBezTo>
                      <a:pt x="686873" y="1888022"/>
                      <a:pt x="703457" y="1909344"/>
                      <a:pt x="724779" y="1909344"/>
                    </a:cubicBezTo>
                    <a:cubicBezTo>
                      <a:pt x="753208" y="1911713"/>
                      <a:pt x="767423" y="1888022"/>
                      <a:pt x="769792" y="1859592"/>
                    </a:cubicBezTo>
                    <a:cubicBezTo>
                      <a:pt x="769792" y="1835901"/>
                      <a:pt x="762685" y="1816948"/>
                      <a:pt x="734255" y="1816948"/>
                    </a:cubicBezTo>
                    <a:close/>
                    <a:moveTo>
                      <a:pt x="2034906" y="1146485"/>
                    </a:moveTo>
                    <a:lnTo>
                      <a:pt x="2034906" y="1146485"/>
                    </a:lnTo>
                    <a:cubicBezTo>
                      <a:pt x="2008846" y="1155961"/>
                      <a:pt x="1992262" y="1170176"/>
                      <a:pt x="1992262" y="1200975"/>
                    </a:cubicBezTo>
                    <a:cubicBezTo>
                      <a:pt x="1992262" y="1229404"/>
                      <a:pt x="2001739" y="1255465"/>
                      <a:pt x="2030168" y="1255465"/>
                    </a:cubicBezTo>
                    <a:cubicBezTo>
                      <a:pt x="2065705" y="1255465"/>
                      <a:pt x="2077551" y="1222297"/>
                      <a:pt x="2079920" y="1196237"/>
                    </a:cubicBezTo>
                    <a:cubicBezTo>
                      <a:pt x="2084658" y="1172545"/>
                      <a:pt x="2060967" y="1155961"/>
                      <a:pt x="2034906" y="1146485"/>
                    </a:cubicBezTo>
                    <a:close/>
                    <a:moveTo>
                      <a:pt x="1625047" y="1553975"/>
                    </a:moveTo>
                    <a:cubicBezTo>
                      <a:pt x="1627417" y="1527914"/>
                      <a:pt x="1620309" y="1497116"/>
                      <a:pt x="1596618" y="1492378"/>
                    </a:cubicBezTo>
                    <a:cubicBezTo>
                      <a:pt x="1570557" y="1487639"/>
                      <a:pt x="1558712" y="1523176"/>
                      <a:pt x="1553973" y="1544498"/>
                    </a:cubicBezTo>
                    <a:cubicBezTo>
                      <a:pt x="1546866" y="1568190"/>
                      <a:pt x="1563450" y="1587143"/>
                      <a:pt x="1587141" y="1598988"/>
                    </a:cubicBezTo>
                    <a:lnTo>
                      <a:pt x="1587141" y="1598988"/>
                    </a:lnTo>
                    <a:cubicBezTo>
                      <a:pt x="1615571" y="1596619"/>
                      <a:pt x="1622678" y="1575297"/>
                      <a:pt x="1625047" y="1553975"/>
                    </a:cubicBezTo>
                    <a:close/>
                    <a:moveTo>
                      <a:pt x="1717443" y="1985156"/>
                    </a:moveTo>
                    <a:cubicBezTo>
                      <a:pt x="1707967" y="2023062"/>
                      <a:pt x="1667692" y="2065706"/>
                      <a:pt x="1734027" y="2089398"/>
                    </a:cubicBezTo>
                    <a:cubicBezTo>
                      <a:pt x="1795624" y="2039646"/>
                      <a:pt x="1790886" y="2018324"/>
                      <a:pt x="1717443" y="1985156"/>
                    </a:cubicBezTo>
                    <a:close/>
                    <a:moveTo>
                      <a:pt x="1653477" y="1321800"/>
                    </a:moveTo>
                    <a:cubicBezTo>
                      <a:pt x="1655846" y="1312324"/>
                      <a:pt x="1639262" y="1305216"/>
                      <a:pt x="1613202" y="1305216"/>
                    </a:cubicBezTo>
                    <a:cubicBezTo>
                      <a:pt x="1577665" y="1305216"/>
                      <a:pt x="1558712" y="1326539"/>
                      <a:pt x="1556343" y="1357337"/>
                    </a:cubicBezTo>
                    <a:cubicBezTo>
                      <a:pt x="1551605" y="1385767"/>
                      <a:pt x="1572927" y="1404720"/>
                      <a:pt x="1603725" y="1404720"/>
                    </a:cubicBezTo>
                    <a:cubicBezTo>
                      <a:pt x="1639262" y="1402351"/>
                      <a:pt x="1646370" y="1373921"/>
                      <a:pt x="1653477" y="1321800"/>
                    </a:cubicBezTo>
                    <a:close/>
                    <a:moveTo>
                      <a:pt x="1655846" y="769794"/>
                    </a:moveTo>
                    <a:cubicBezTo>
                      <a:pt x="1674799" y="812438"/>
                      <a:pt x="1707967" y="817176"/>
                      <a:pt x="1741135" y="779270"/>
                    </a:cubicBezTo>
                    <a:cubicBezTo>
                      <a:pt x="1743504" y="746102"/>
                      <a:pt x="1731658" y="720042"/>
                      <a:pt x="1710336" y="698720"/>
                    </a:cubicBezTo>
                    <a:cubicBezTo>
                      <a:pt x="1667692" y="701089"/>
                      <a:pt x="1636893" y="722411"/>
                      <a:pt x="1655846" y="769794"/>
                    </a:cubicBezTo>
                    <a:close/>
                    <a:moveTo>
                      <a:pt x="1925926" y="1636894"/>
                    </a:moveTo>
                    <a:cubicBezTo>
                      <a:pt x="1871437" y="1660586"/>
                      <a:pt x="1918819" y="1698492"/>
                      <a:pt x="1928296" y="1729290"/>
                    </a:cubicBezTo>
                    <a:cubicBezTo>
                      <a:pt x="1954356" y="1726921"/>
                      <a:pt x="1980416" y="1726921"/>
                      <a:pt x="1985155" y="1691384"/>
                    </a:cubicBezTo>
                    <a:cubicBezTo>
                      <a:pt x="1989893" y="1648740"/>
                      <a:pt x="1966202" y="1617941"/>
                      <a:pt x="1925926" y="1636894"/>
                    </a:cubicBezTo>
                    <a:close/>
                    <a:moveTo>
                      <a:pt x="1970940" y="1011445"/>
                    </a:moveTo>
                    <a:cubicBezTo>
                      <a:pt x="1973309" y="1016183"/>
                      <a:pt x="1980416" y="1020921"/>
                      <a:pt x="1982786" y="1025659"/>
                    </a:cubicBezTo>
                    <a:lnTo>
                      <a:pt x="1987524" y="1023290"/>
                    </a:lnTo>
                    <a:lnTo>
                      <a:pt x="1992262" y="1028028"/>
                    </a:lnTo>
                    <a:cubicBezTo>
                      <a:pt x="1999369" y="1025659"/>
                      <a:pt x="2004108" y="1025659"/>
                      <a:pt x="2011215" y="1025659"/>
                    </a:cubicBezTo>
                    <a:cubicBezTo>
                      <a:pt x="2020691" y="1016183"/>
                      <a:pt x="2030168" y="1004337"/>
                      <a:pt x="2039645" y="994861"/>
                    </a:cubicBezTo>
                    <a:cubicBezTo>
                      <a:pt x="2030168" y="968800"/>
                      <a:pt x="2046752" y="926156"/>
                      <a:pt x="1997000" y="923787"/>
                    </a:cubicBezTo>
                    <a:cubicBezTo>
                      <a:pt x="1985155" y="923787"/>
                      <a:pt x="1973309" y="909572"/>
                      <a:pt x="1961463" y="923787"/>
                    </a:cubicBezTo>
                    <a:cubicBezTo>
                      <a:pt x="1937772" y="954585"/>
                      <a:pt x="1956725" y="983015"/>
                      <a:pt x="1970940" y="1011445"/>
                    </a:cubicBezTo>
                    <a:close/>
                    <a:moveTo>
                      <a:pt x="1449732" y="1039874"/>
                    </a:moveTo>
                    <a:cubicBezTo>
                      <a:pt x="1480531" y="1032767"/>
                      <a:pt x="1480531" y="1004337"/>
                      <a:pt x="1485269" y="973539"/>
                    </a:cubicBezTo>
                    <a:cubicBezTo>
                      <a:pt x="1468685" y="966431"/>
                      <a:pt x="1447363" y="947478"/>
                      <a:pt x="1430779" y="952216"/>
                    </a:cubicBezTo>
                    <a:cubicBezTo>
                      <a:pt x="1407088" y="959324"/>
                      <a:pt x="1392873" y="985384"/>
                      <a:pt x="1397611" y="1011445"/>
                    </a:cubicBezTo>
                    <a:cubicBezTo>
                      <a:pt x="1402349" y="1035136"/>
                      <a:pt x="1428410" y="1044612"/>
                      <a:pt x="1449732" y="1039874"/>
                    </a:cubicBezTo>
                    <a:close/>
                    <a:moveTo>
                      <a:pt x="2008846" y="1433149"/>
                    </a:moveTo>
                    <a:cubicBezTo>
                      <a:pt x="2004108" y="1423673"/>
                      <a:pt x="1987524" y="1430780"/>
                      <a:pt x="1968571" y="1449733"/>
                    </a:cubicBezTo>
                    <a:cubicBezTo>
                      <a:pt x="1942511" y="1475794"/>
                      <a:pt x="1947249" y="1504223"/>
                      <a:pt x="1963833" y="1525545"/>
                    </a:cubicBezTo>
                    <a:cubicBezTo>
                      <a:pt x="1982786" y="1549236"/>
                      <a:pt x="2008846" y="1546867"/>
                      <a:pt x="2030168" y="1525545"/>
                    </a:cubicBezTo>
                    <a:cubicBezTo>
                      <a:pt x="2053859" y="1499485"/>
                      <a:pt x="2037276" y="1475794"/>
                      <a:pt x="2008846" y="1433149"/>
                    </a:cubicBezTo>
                    <a:lnTo>
                      <a:pt x="2008846" y="1433149"/>
                    </a:lnTo>
                    <a:close/>
                    <a:moveTo>
                      <a:pt x="1639262" y="1712706"/>
                    </a:moveTo>
                    <a:cubicBezTo>
                      <a:pt x="1613202" y="1715075"/>
                      <a:pt x="1601356" y="1734028"/>
                      <a:pt x="1596618" y="1757720"/>
                    </a:cubicBezTo>
                    <a:cubicBezTo>
                      <a:pt x="1591880" y="1783780"/>
                      <a:pt x="1608463" y="1805102"/>
                      <a:pt x="1629785" y="1805102"/>
                    </a:cubicBezTo>
                    <a:cubicBezTo>
                      <a:pt x="1658215" y="1807471"/>
                      <a:pt x="1672430" y="1783780"/>
                      <a:pt x="1674799" y="1755351"/>
                    </a:cubicBezTo>
                    <a:lnTo>
                      <a:pt x="1674799" y="1755351"/>
                    </a:lnTo>
                    <a:cubicBezTo>
                      <a:pt x="1674799" y="1729290"/>
                      <a:pt x="1667692" y="1710337"/>
                      <a:pt x="1639262" y="1712706"/>
                    </a:cubicBezTo>
                    <a:close/>
                    <a:moveTo>
                      <a:pt x="1293369" y="656075"/>
                    </a:moveTo>
                    <a:cubicBezTo>
                      <a:pt x="1300477" y="648968"/>
                      <a:pt x="1291000" y="627646"/>
                      <a:pt x="1286262" y="613431"/>
                    </a:cubicBezTo>
                    <a:cubicBezTo>
                      <a:pt x="1269678" y="568418"/>
                      <a:pt x="1238880" y="611062"/>
                      <a:pt x="1215188" y="601586"/>
                    </a:cubicBezTo>
                    <a:cubicBezTo>
                      <a:pt x="1182020" y="620539"/>
                      <a:pt x="1170175" y="646599"/>
                      <a:pt x="1191497" y="682136"/>
                    </a:cubicBezTo>
                    <a:cubicBezTo>
                      <a:pt x="1234141" y="701089"/>
                      <a:pt x="1267309" y="686874"/>
                      <a:pt x="1293369" y="656075"/>
                    </a:cubicBezTo>
                    <a:close/>
                    <a:moveTo>
                      <a:pt x="1122792" y="374149"/>
                    </a:moveTo>
                    <a:cubicBezTo>
                      <a:pt x="1148853" y="390733"/>
                      <a:pt x="1170175" y="371780"/>
                      <a:pt x="1193866" y="352827"/>
                    </a:cubicBezTo>
                    <a:lnTo>
                      <a:pt x="1193866" y="352827"/>
                    </a:lnTo>
                    <a:cubicBezTo>
                      <a:pt x="1186759" y="333874"/>
                      <a:pt x="1184390" y="307814"/>
                      <a:pt x="1170175" y="298337"/>
                    </a:cubicBezTo>
                    <a:cubicBezTo>
                      <a:pt x="1148853" y="286492"/>
                      <a:pt x="1120423" y="295968"/>
                      <a:pt x="1106208" y="317290"/>
                    </a:cubicBezTo>
                    <a:cubicBezTo>
                      <a:pt x="1089624" y="338612"/>
                      <a:pt x="1101470" y="362304"/>
                      <a:pt x="1122792" y="374149"/>
                    </a:cubicBezTo>
                    <a:close/>
                    <a:moveTo>
                      <a:pt x="1437886" y="814807"/>
                    </a:moveTo>
                    <a:cubicBezTo>
                      <a:pt x="1499484" y="765055"/>
                      <a:pt x="1494745" y="741364"/>
                      <a:pt x="1421302" y="710565"/>
                    </a:cubicBezTo>
                    <a:cubicBezTo>
                      <a:pt x="1411826" y="748471"/>
                      <a:pt x="1371551" y="791116"/>
                      <a:pt x="1437886" y="814807"/>
                    </a:cubicBezTo>
                    <a:close/>
                    <a:moveTo>
                      <a:pt x="1523175" y="502082"/>
                    </a:moveTo>
                    <a:cubicBezTo>
                      <a:pt x="1527913" y="459438"/>
                      <a:pt x="1504222" y="428639"/>
                      <a:pt x="1463947" y="445223"/>
                    </a:cubicBezTo>
                    <a:cubicBezTo>
                      <a:pt x="1409457" y="468914"/>
                      <a:pt x="1456839" y="506820"/>
                      <a:pt x="1466316" y="537619"/>
                    </a:cubicBezTo>
                    <a:cubicBezTo>
                      <a:pt x="1492376" y="537619"/>
                      <a:pt x="1518437" y="535250"/>
                      <a:pt x="1523175" y="502082"/>
                    </a:cubicBezTo>
                    <a:close/>
                    <a:moveTo>
                      <a:pt x="1381027" y="480760"/>
                    </a:moveTo>
                    <a:cubicBezTo>
                      <a:pt x="1381027" y="457069"/>
                      <a:pt x="1371551" y="435747"/>
                      <a:pt x="1343121" y="438116"/>
                    </a:cubicBezTo>
                    <a:cubicBezTo>
                      <a:pt x="1317061" y="440485"/>
                      <a:pt x="1305215" y="459438"/>
                      <a:pt x="1300477" y="483129"/>
                    </a:cubicBezTo>
                    <a:cubicBezTo>
                      <a:pt x="1295739" y="509190"/>
                      <a:pt x="1312323" y="530512"/>
                      <a:pt x="1333645" y="530512"/>
                    </a:cubicBezTo>
                    <a:cubicBezTo>
                      <a:pt x="1364443" y="532881"/>
                      <a:pt x="1376289" y="509190"/>
                      <a:pt x="1381027" y="480760"/>
                    </a:cubicBezTo>
                    <a:close/>
                    <a:moveTo>
                      <a:pt x="208309" y="928525"/>
                    </a:moveTo>
                    <a:cubicBezTo>
                      <a:pt x="215416" y="921418"/>
                      <a:pt x="205940" y="900096"/>
                      <a:pt x="201202" y="885881"/>
                    </a:cubicBezTo>
                    <a:cubicBezTo>
                      <a:pt x="184618" y="840867"/>
                      <a:pt x="153819" y="883512"/>
                      <a:pt x="130128" y="874035"/>
                    </a:cubicBezTo>
                    <a:cubicBezTo>
                      <a:pt x="96960" y="892988"/>
                      <a:pt x="85114" y="919049"/>
                      <a:pt x="106437" y="954585"/>
                    </a:cubicBezTo>
                    <a:cubicBezTo>
                      <a:pt x="149081" y="973539"/>
                      <a:pt x="182249" y="959324"/>
                      <a:pt x="208309" y="928525"/>
                    </a:cubicBezTo>
                    <a:close/>
                    <a:moveTo>
                      <a:pt x="189356" y="634753"/>
                    </a:moveTo>
                    <a:cubicBezTo>
                      <a:pt x="215416" y="651337"/>
                      <a:pt x="236739" y="632384"/>
                      <a:pt x="260430" y="613431"/>
                    </a:cubicBezTo>
                    <a:cubicBezTo>
                      <a:pt x="253323" y="594478"/>
                      <a:pt x="250953" y="568418"/>
                      <a:pt x="236739" y="558941"/>
                    </a:cubicBezTo>
                    <a:cubicBezTo>
                      <a:pt x="215416" y="547096"/>
                      <a:pt x="186987" y="556572"/>
                      <a:pt x="172772" y="577894"/>
                    </a:cubicBezTo>
                    <a:cubicBezTo>
                      <a:pt x="158557" y="599216"/>
                      <a:pt x="170403" y="622908"/>
                      <a:pt x="189356" y="634753"/>
                    </a:cubicBezTo>
                    <a:close/>
                    <a:moveTo>
                      <a:pt x="506819" y="1077780"/>
                    </a:moveTo>
                    <a:cubicBezTo>
                      <a:pt x="568416" y="1028028"/>
                      <a:pt x="563678" y="1004337"/>
                      <a:pt x="490235" y="973539"/>
                    </a:cubicBezTo>
                    <a:cubicBezTo>
                      <a:pt x="480759" y="1009075"/>
                      <a:pt x="440483" y="1051720"/>
                      <a:pt x="506819" y="1077780"/>
                    </a:cubicBezTo>
                    <a:close/>
                    <a:moveTo>
                      <a:pt x="376517" y="390733"/>
                    </a:moveTo>
                    <a:cubicBezTo>
                      <a:pt x="414423" y="390733"/>
                      <a:pt x="419161" y="362304"/>
                      <a:pt x="428638" y="310183"/>
                    </a:cubicBezTo>
                    <a:lnTo>
                      <a:pt x="428638" y="310183"/>
                    </a:lnTo>
                    <a:cubicBezTo>
                      <a:pt x="431007" y="300706"/>
                      <a:pt x="414423" y="293599"/>
                      <a:pt x="388363" y="293599"/>
                    </a:cubicBezTo>
                    <a:cubicBezTo>
                      <a:pt x="352826" y="293599"/>
                      <a:pt x="333873" y="314921"/>
                      <a:pt x="331504" y="345720"/>
                    </a:cubicBezTo>
                    <a:cubicBezTo>
                      <a:pt x="324396" y="374149"/>
                      <a:pt x="345718" y="390733"/>
                      <a:pt x="376517" y="390733"/>
                    </a:cubicBezTo>
                    <a:close/>
                    <a:moveTo>
                      <a:pt x="701088" y="385995"/>
                    </a:moveTo>
                    <a:cubicBezTo>
                      <a:pt x="703457" y="352827"/>
                      <a:pt x="691611" y="326767"/>
                      <a:pt x="670289" y="305445"/>
                    </a:cubicBezTo>
                    <a:cubicBezTo>
                      <a:pt x="625275" y="310183"/>
                      <a:pt x="594477" y="331505"/>
                      <a:pt x="615799" y="378888"/>
                    </a:cubicBezTo>
                    <a:cubicBezTo>
                      <a:pt x="634752" y="421532"/>
                      <a:pt x="667920" y="423901"/>
                      <a:pt x="701088" y="385995"/>
                    </a:cubicBezTo>
                    <a:close/>
                    <a:moveTo>
                      <a:pt x="682135" y="900096"/>
                    </a:moveTo>
                    <a:cubicBezTo>
                      <a:pt x="627645" y="923787"/>
                      <a:pt x="675027" y="961693"/>
                      <a:pt x="684504" y="992491"/>
                    </a:cubicBezTo>
                    <a:lnTo>
                      <a:pt x="684504" y="992491"/>
                    </a:lnTo>
                    <a:cubicBezTo>
                      <a:pt x="710564" y="990122"/>
                      <a:pt x="736624" y="990122"/>
                      <a:pt x="741363" y="954585"/>
                    </a:cubicBezTo>
                    <a:cubicBezTo>
                      <a:pt x="746101" y="911941"/>
                      <a:pt x="722410" y="883512"/>
                      <a:pt x="682135" y="900096"/>
                    </a:cubicBezTo>
                    <a:close/>
                    <a:moveTo>
                      <a:pt x="288859" y="1196237"/>
                    </a:moveTo>
                    <a:cubicBezTo>
                      <a:pt x="277014" y="1196237"/>
                      <a:pt x="265168" y="1182022"/>
                      <a:pt x="253323" y="1196237"/>
                    </a:cubicBezTo>
                    <a:cubicBezTo>
                      <a:pt x="232000" y="1229404"/>
                      <a:pt x="248584" y="1257834"/>
                      <a:pt x="262799" y="1283894"/>
                    </a:cubicBezTo>
                    <a:cubicBezTo>
                      <a:pt x="265168" y="1288632"/>
                      <a:pt x="272275" y="1293371"/>
                      <a:pt x="274645" y="1298109"/>
                    </a:cubicBezTo>
                    <a:lnTo>
                      <a:pt x="279383" y="1295740"/>
                    </a:lnTo>
                    <a:lnTo>
                      <a:pt x="284121" y="1300478"/>
                    </a:lnTo>
                    <a:lnTo>
                      <a:pt x="284121" y="1300478"/>
                    </a:lnTo>
                    <a:cubicBezTo>
                      <a:pt x="291229" y="1298109"/>
                      <a:pt x="295967" y="1298109"/>
                      <a:pt x="303074" y="1298109"/>
                    </a:cubicBezTo>
                    <a:cubicBezTo>
                      <a:pt x="312551" y="1288632"/>
                      <a:pt x="322027" y="1276787"/>
                      <a:pt x="331504" y="1267310"/>
                    </a:cubicBezTo>
                    <a:cubicBezTo>
                      <a:pt x="324396" y="1241250"/>
                      <a:pt x="340980" y="1198606"/>
                      <a:pt x="288859" y="1196237"/>
                    </a:cubicBezTo>
                    <a:close/>
                    <a:moveTo>
                      <a:pt x="791114" y="791116"/>
                    </a:moveTo>
                    <a:cubicBezTo>
                      <a:pt x="795853" y="817176"/>
                      <a:pt x="819544" y="824283"/>
                      <a:pt x="843235" y="819545"/>
                    </a:cubicBezTo>
                    <a:cubicBezTo>
                      <a:pt x="874034" y="812438"/>
                      <a:pt x="874034" y="784008"/>
                      <a:pt x="878772" y="753210"/>
                    </a:cubicBezTo>
                    <a:lnTo>
                      <a:pt x="878772" y="753210"/>
                    </a:lnTo>
                    <a:cubicBezTo>
                      <a:pt x="862188" y="746102"/>
                      <a:pt x="840866" y="727149"/>
                      <a:pt x="824282" y="731887"/>
                    </a:cubicBezTo>
                    <a:cubicBezTo>
                      <a:pt x="800591" y="736626"/>
                      <a:pt x="786376" y="765055"/>
                      <a:pt x="791114" y="791116"/>
                    </a:cubicBezTo>
                    <a:close/>
                    <a:moveTo>
                      <a:pt x="781638" y="419163"/>
                    </a:moveTo>
                    <a:cubicBezTo>
                      <a:pt x="776900" y="409686"/>
                      <a:pt x="760316" y="416794"/>
                      <a:pt x="741363" y="435747"/>
                    </a:cubicBezTo>
                    <a:cubicBezTo>
                      <a:pt x="715302" y="461807"/>
                      <a:pt x="720041" y="490237"/>
                      <a:pt x="736624" y="511559"/>
                    </a:cubicBezTo>
                    <a:cubicBezTo>
                      <a:pt x="755578" y="535250"/>
                      <a:pt x="781638" y="532881"/>
                      <a:pt x="802960" y="511559"/>
                    </a:cubicBezTo>
                    <a:cubicBezTo>
                      <a:pt x="829020" y="487867"/>
                      <a:pt x="812437" y="461807"/>
                      <a:pt x="781638" y="419163"/>
                    </a:cubicBezTo>
                    <a:lnTo>
                      <a:pt x="781638" y="419163"/>
                    </a:lnTo>
                    <a:close/>
                    <a:moveTo>
                      <a:pt x="449960" y="741364"/>
                    </a:moveTo>
                    <a:cubicBezTo>
                      <a:pt x="449960" y="717673"/>
                      <a:pt x="440483" y="696351"/>
                      <a:pt x="412054" y="698720"/>
                    </a:cubicBezTo>
                    <a:cubicBezTo>
                      <a:pt x="385994" y="701089"/>
                      <a:pt x="374148" y="720042"/>
                      <a:pt x="369410" y="743733"/>
                    </a:cubicBezTo>
                    <a:cubicBezTo>
                      <a:pt x="364671" y="769794"/>
                      <a:pt x="381255" y="791116"/>
                      <a:pt x="402577" y="791116"/>
                    </a:cubicBezTo>
                    <a:cubicBezTo>
                      <a:pt x="433376" y="793485"/>
                      <a:pt x="445222" y="769794"/>
                      <a:pt x="449960" y="741364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2367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54A52633-3FD0-6ABE-CDEE-0B39713135EC}"/>
                  </a:ext>
                </a:extLst>
              </p:cNvPr>
              <p:cNvSpPr/>
              <p:nvPr/>
            </p:nvSpPr>
            <p:spPr>
              <a:xfrm>
                <a:off x="8875283" y="0"/>
                <a:ext cx="2588740" cy="1790423"/>
              </a:xfrm>
              <a:custGeom>
                <a:avLst/>
                <a:gdLst>
                  <a:gd name="connsiteX0" fmla="*/ 1082949 w 2588740"/>
                  <a:gd name="connsiteY0" fmla="*/ 1038512 h 1790423"/>
                  <a:gd name="connsiteX1" fmla="*/ 1090098 w 2588740"/>
                  <a:gd name="connsiteY1" fmla="*/ 1039128 h 1790423"/>
                  <a:gd name="connsiteX2" fmla="*/ 1091688 w 2588740"/>
                  <a:gd name="connsiteY2" fmla="*/ 1045748 h 1790423"/>
                  <a:gd name="connsiteX3" fmla="*/ 1082245 w 2588740"/>
                  <a:gd name="connsiteY3" fmla="*/ 1055018 h 1790423"/>
                  <a:gd name="connsiteX4" fmla="*/ 1076242 w 2588740"/>
                  <a:gd name="connsiteY4" fmla="*/ 1049458 h 1790423"/>
                  <a:gd name="connsiteX5" fmla="*/ 1082949 w 2588740"/>
                  <a:gd name="connsiteY5" fmla="*/ 1038512 h 1790423"/>
                  <a:gd name="connsiteX6" fmla="*/ 195154 w 2588740"/>
                  <a:gd name="connsiteY6" fmla="*/ 257504 h 1790423"/>
                  <a:gd name="connsiteX7" fmla="*/ 307359 w 2588740"/>
                  <a:gd name="connsiteY7" fmla="*/ 326243 h 1790423"/>
                  <a:gd name="connsiteX8" fmla="*/ 439250 w 2588740"/>
                  <a:gd name="connsiteY8" fmla="*/ 408925 h 1790423"/>
                  <a:gd name="connsiteX9" fmla="*/ 496103 w 2588740"/>
                  <a:gd name="connsiteY9" fmla="*/ 451283 h 1790423"/>
                  <a:gd name="connsiteX10" fmla="*/ 533271 w 2588740"/>
                  <a:gd name="connsiteY10" fmla="*/ 479698 h 1790423"/>
                  <a:gd name="connsiteX11" fmla="*/ 595598 w 2588740"/>
                  <a:gd name="connsiteY11" fmla="*/ 525410 h 1790423"/>
                  <a:gd name="connsiteX12" fmla="*/ 634442 w 2588740"/>
                  <a:gd name="connsiteY12" fmla="*/ 551089 h 1790423"/>
                  <a:gd name="connsiteX13" fmla="*/ 691296 w 2588740"/>
                  <a:gd name="connsiteY13" fmla="*/ 593446 h 1790423"/>
                  <a:gd name="connsiteX14" fmla="*/ 728463 w 2588740"/>
                  <a:gd name="connsiteY14" fmla="*/ 621862 h 1790423"/>
                  <a:gd name="connsiteX15" fmla="*/ 841641 w 2588740"/>
                  <a:gd name="connsiteY15" fmla="*/ 704372 h 1790423"/>
                  <a:gd name="connsiteX16" fmla="*/ 847644 w 2588740"/>
                  <a:gd name="connsiteY16" fmla="*/ 709931 h 1790423"/>
                  <a:gd name="connsiteX17" fmla="*/ 960822 w 2588740"/>
                  <a:gd name="connsiteY17" fmla="*/ 792441 h 1790423"/>
                  <a:gd name="connsiteX18" fmla="*/ 1030830 w 2588740"/>
                  <a:gd name="connsiteY18" fmla="*/ 840976 h 1790423"/>
                  <a:gd name="connsiteX19" fmla="*/ 1054239 w 2588740"/>
                  <a:gd name="connsiteY19" fmla="*/ 928710 h 1790423"/>
                  <a:gd name="connsiteX20" fmla="*/ 1065013 w 2588740"/>
                  <a:gd name="connsiteY20" fmla="*/ 954129 h 1790423"/>
                  <a:gd name="connsiteX21" fmla="*/ 1068810 w 2588740"/>
                  <a:gd name="connsiteY21" fmla="*/ 960220 h 1790423"/>
                  <a:gd name="connsiteX22" fmla="*/ 1057160 w 2588740"/>
                  <a:gd name="connsiteY22" fmla="*/ 970020 h 1790423"/>
                  <a:gd name="connsiteX23" fmla="*/ 995461 w 2588740"/>
                  <a:gd name="connsiteY23" fmla="*/ 975504 h 1790423"/>
                  <a:gd name="connsiteX24" fmla="*/ 985660 w 2588740"/>
                  <a:gd name="connsiteY24" fmla="*/ 963856 h 1790423"/>
                  <a:gd name="connsiteX25" fmla="*/ 993156 w 2588740"/>
                  <a:gd name="connsiteY25" fmla="*/ 927046 h 1790423"/>
                  <a:gd name="connsiteX26" fmla="*/ 980089 w 2588740"/>
                  <a:gd name="connsiteY26" fmla="*/ 911513 h 1790423"/>
                  <a:gd name="connsiteX27" fmla="*/ 917329 w 2588740"/>
                  <a:gd name="connsiteY27" fmla="*/ 912584 h 1790423"/>
                  <a:gd name="connsiteX28" fmla="*/ 906383 w 2588740"/>
                  <a:gd name="connsiteY28" fmla="*/ 905877 h 1790423"/>
                  <a:gd name="connsiteX29" fmla="*/ 892872 w 2588740"/>
                  <a:gd name="connsiteY29" fmla="*/ 878782 h 1790423"/>
                  <a:gd name="connsiteX30" fmla="*/ 866565 w 2588740"/>
                  <a:gd name="connsiteY30" fmla="*/ 866430 h 1790423"/>
                  <a:gd name="connsiteX31" fmla="*/ 825428 w 2588740"/>
                  <a:gd name="connsiteY31" fmla="*/ 850637 h 1790423"/>
                  <a:gd name="connsiteX32" fmla="*/ 793908 w 2588740"/>
                  <a:gd name="connsiteY32" fmla="*/ 806861 h 1790423"/>
                  <a:gd name="connsiteX33" fmla="*/ 760451 w 2588740"/>
                  <a:gd name="connsiteY33" fmla="*/ 793893 h 1790423"/>
                  <a:gd name="connsiteX34" fmla="*/ 747298 w 2588740"/>
                  <a:gd name="connsiteY34" fmla="*/ 787717 h 1790423"/>
                  <a:gd name="connsiteX35" fmla="*/ 702007 w 2588740"/>
                  <a:gd name="connsiteY35" fmla="*/ 744915 h 1790423"/>
                  <a:gd name="connsiteX36" fmla="*/ 621669 w 2588740"/>
                  <a:gd name="connsiteY36" fmla="*/ 682525 h 1790423"/>
                  <a:gd name="connsiteX37" fmla="*/ 515728 w 2588740"/>
                  <a:gd name="connsiteY37" fmla="*/ 591275 h 1790423"/>
                  <a:gd name="connsiteX38" fmla="*/ 472113 w 2588740"/>
                  <a:gd name="connsiteY38" fmla="*/ 545736 h 1790423"/>
                  <a:gd name="connsiteX39" fmla="*/ 450836 w 2588740"/>
                  <a:gd name="connsiteY39" fmla="*/ 525174 h 1790423"/>
                  <a:gd name="connsiteX40" fmla="*/ 372174 w 2588740"/>
                  <a:gd name="connsiteY40" fmla="*/ 460047 h 1790423"/>
                  <a:gd name="connsiteX41" fmla="*/ 272236 w 2588740"/>
                  <a:gd name="connsiteY41" fmla="*/ 374357 h 1790423"/>
                  <a:gd name="connsiteX42" fmla="*/ 260230 w 2588740"/>
                  <a:gd name="connsiteY42" fmla="*/ 363237 h 1790423"/>
                  <a:gd name="connsiteX43" fmla="*/ 201342 w 2588740"/>
                  <a:gd name="connsiteY43" fmla="*/ 302696 h 1790423"/>
                  <a:gd name="connsiteX44" fmla="*/ 175738 w 2588740"/>
                  <a:gd name="connsiteY44" fmla="*/ 273837 h 1790423"/>
                  <a:gd name="connsiteX45" fmla="*/ 172558 w 2588740"/>
                  <a:gd name="connsiteY45" fmla="*/ 260598 h 1790423"/>
                  <a:gd name="connsiteX46" fmla="*/ 195154 w 2588740"/>
                  <a:gd name="connsiteY46" fmla="*/ 257504 h 1790423"/>
                  <a:gd name="connsiteX47" fmla="*/ 55797 w 2588740"/>
                  <a:gd name="connsiteY47" fmla="*/ 0 h 1790423"/>
                  <a:gd name="connsiteX48" fmla="*/ 656745 w 2588740"/>
                  <a:gd name="connsiteY48" fmla="*/ 0 h 1790423"/>
                  <a:gd name="connsiteX49" fmla="*/ 693744 w 2588740"/>
                  <a:gd name="connsiteY49" fmla="*/ 30375 h 1790423"/>
                  <a:gd name="connsiteX50" fmla="*/ 715550 w 2588740"/>
                  <a:gd name="connsiteY50" fmla="*/ 53144 h 1790423"/>
                  <a:gd name="connsiteX51" fmla="*/ 724388 w 2588740"/>
                  <a:gd name="connsiteY51" fmla="*/ 109370 h 1790423"/>
                  <a:gd name="connsiteX52" fmla="*/ 701446 w 2588740"/>
                  <a:gd name="connsiteY52" fmla="*/ 149891 h 1790423"/>
                  <a:gd name="connsiteX53" fmla="*/ 708954 w 2588740"/>
                  <a:gd name="connsiteY53" fmla="*/ 171427 h 1790423"/>
                  <a:gd name="connsiteX54" fmla="*/ 755478 w 2588740"/>
                  <a:gd name="connsiteY54" fmla="*/ 199928 h 1790423"/>
                  <a:gd name="connsiteX55" fmla="*/ 924093 w 2588740"/>
                  <a:gd name="connsiteY55" fmla="*/ 299463 h 1790423"/>
                  <a:gd name="connsiteX56" fmla="*/ 936099 w 2588740"/>
                  <a:gd name="connsiteY56" fmla="*/ 310582 h 1790423"/>
                  <a:gd name="connsiteX57" fmla="*/ 996220 w 2588740"/>
                  <a:gd name="connsiteY57" fmla="*/ 356824 h 1790423"/>
                  <a:gd name="connsiteX58" fmla="*/ 1034534 w 2588740"/>
                  <a:gd name="connsiteY58" fmla="*/ 380296 h 1790423"/>
                  <a:gd name="connsiteX59" fmla="*/ 1113367 w 2588740"/>
                  <a:gd name="connsiteY59" fmla="*/ 426710 h 1790423"/>
                  <a:gd name="connsiteX60" fmla="*/ 1142411 w 2588740"/>
                  <a:gd name="connsiteY60" fmla="*/ 440738 h 1790423"/>
                  <a:gd name="connsiteX61" fmla="*/ 1235458 w 2588740"/>
                  <a:gd name="connsiteY61" fmla="*/ 497742 h 1790423"/>
                  <a:gd name="connsiteX62" fmla="*/ 1323032 w 2588740"/>
                  <a:gd name="connsiteY62" fmla="*/ 551392 h 1790423"/>
                  <a:gd name="connsiteX63" fmla="*/ 1414403 w 2588740"/>
                  <a:gd name="connsiteY63" fmla="*/ 611133 h 1790423"/>
                  <a:gd name="connsiteX64" fmla="*/ 1433560 w 2588740"/>
                  <a:gd name="connsiteY64" fmla="*/ 622869 h 1790423"/>
                  <a:gd name="connsiteX65" fmla="*/ 1552298 w 2588740"/>
                  <a:gd name="connsiteY65" fmla="*/ 699375 h 1790423"/>
                  <a:gd name="connsiteX66" fmla="*/ 1579135 w 2588740"/>
                  <a:gd name="connsiteY66" fmla="*/ 713934 h 1790423"/>
                  <a:gd name="connsiteX67" fmla="*/ 1625658 w 2588740"/>
                  <a:gd name="connsiteY67" fmla="*/ 742436 h 1790423"/>
                  <a:gd name="connsiteX68" fmla="*/ 1662826 w 2588740"/>
                  <a:gd name="connsiteY68" fmla="*/ 770851 h 1790423"/>
                  <a:gd name="connsiteX69" fmla="*/ 1843447 w 2588740"/>
                  <a:gd name="connsiteY69" fmla="*/ 881505 h 1790423"/>
                  <a:gd name="connsiteX70" fmla="*/ 1917782 w 2588740"/>
                  <a:gd name="connsiteY70" fmla="*/ 938336 h 1790423"/>
                  <a:gd name="connsiteX71" fmla="*/ 1943472 w 2588740"/>
                  <a:gd name="connsiteY71" fmla="*/ 957838 h 1790423"/>
                  <a:gd name="connsiteX72" fmla="*/ 2017806 w 2588740"/>
                  <a:gd name="connsiteY72" fmla="*/ 1014669 h 1790423"/>
                  <a:gd name="connsiteX73" fmla="*/ 2062653 w 2588740"/>
                  <a:gd name="connsiteY73" fmla="*/ 1045907 h 1790423"/>
                  <a:gd name="connsiteX74" fmla="*/ 2115181 w 2588740"/>
                  <a:gd name="connsiteY74" fmla="*/ 1079969 h 1790423"/>
                  <a:gd name="connsiteX75" fmla="*/ 2138664 w 2588740"/>
                  <a:gd name="connsiteY75" fmla="*/ 1100001 h 1790423"/>
                  <a:gd name="connsiteX76" fmla="*/ 2197108 w 2588740"/>
                  <a:gd name="connsiteY76" fmla="*/ 1148980 h 1790423"/>
                  <a:gd name="connsiteX77" fmla="*/ 2228272 w 2588740"/>
                  <a:gd name="connsiteY77" fmla="*/ 1171835 h 1790423"/>
                  <a:gd name="connsiteX78" fmla="*/ 2300930 w 2588740"/>
                  <a:gd name="connsiteY78" fmla="*/ 1231402 h 1790423"/>
                  <a:gd name="connsiteX79" fmla="*/ 2346221 w 2588740"/>
                  <a:gd name="connsiteY79" fmla="*/ 1274204 h 1790423"/>
                  <a:gd name="connsiteX80" fmla="*/ 2358227 w 2588740"/>
                  <a:gd name="connsiteY80" fmla="*/ 1285324 h 1790423"/>
                  <a:gd name="connsiteX81" fmla="*/ 2424352 w 2588740"/>
                  <a:gd name="connsiteY81" fmla="*/ 1337125 h 1790423"/>
                  <a:gd name="connsiteX82" fmla="*/ 2441832 w 2588740"/>
                  <a:gd name="connsiteY82" fmla="*/ 1351597 h 1790423"/>
                  <a:gd name="connsiteX83" fmla="*/ 2487037 w 2588740"/>
                  <a:gd name="connsiteY83" fmla="*/ 1403755 h 1790423"/>
                  <a:gd name="connsiteX84" fmla="*/ 2510877 w 2588740"/>
                  <a:gd name="connsiteY84" fmla="*/ 1444708 h 1790423"/>
                  <a:gd name="connsiteX85" fmla="*/ 2544519 w 2588740"/>
                  <a:gd name="connsiteY85" fmla="*/ 1497310 h 1790423"/>
                  <a:gd name="connsiteX86" fmla="*/ 2556439 w 2588740"/>
                  <a:gd name="connsiteY86" fmla="*/ 1517786 h 1790423"/>
                  <a:gd name="connsiteX87" fmla="*/ 2584163 w 2588740"/>
                  <a:gd name="connsiteY87" fmla="*/ 1555472 h 1790423"/>
                  <a:gd name="connsiteX88" fmla="*/ 2588058 w 2588740"/>
                  <a:gd name="connsiteY88" fmla="*/ 1610551 h 1790423"/>
                  <a:gd name="connsiteX89" fmla="*/ 2563796 w 2588740"/>
                  <a:gd name="connsiteY89" fmla="*/ 1674728 h 1790423"/>
                  <a:gd name="connsiteX90" fmla="*/ 2486132 w 2588740"/>
                  <a:gd name="connsiteY90" fmla="*/ 1740063 h 1790423"/>
                  <a:gd name="connsiteX91" fmla="*/ 2459036 w 2588740"/>
                  <a:gd name="connsiteY91" fmla="*/ 1753573 h 1790423"/>
                  <a:gd name="connsiteX92" fmla="*/ 2422053 w 2588740"/>
                  <a:gd name="connsiteY92" fmla="*/ 1764791 h 1790423"/>
                  <a:gd name="connsiteX93" fmla="*/ 2365125 w 2588740"/>
                  <a:gd name="connsiteY93" fmla="*/ 1790136 h 1790423"/>
                  <a:gd name="connsiteX94" fmla="*/ 2301835 w 2588740"/>
                  <a:gd name="connsiteY94" fmla="*/ 1789001 h 1790423"/>
                  <a:gd name="connsiteX95" fmla="*/ 2247903 w 2588740"/>
                  <a:gd name="connsiteY95" fmla="*/ 1787952 h 1790423"/>
                  <a:gd name="connsiteX96" fmla="*/ 2185932 w 2588740"/>
                  <a:gd name="connsiteY96" fmla="*/ 1763161 h 1790423"/>
                  <a:gd name="connsiteX97" fmla="*/ 2144795 w 2588740"/>
                  <a:gd name="connsiteY97" fmla="*/ 1747369 h 1790423"/>
                  <a:gd name="connsiteX98" fmla="*/ 2103128 w 2588740"/>
                  <a:gd name="connsiteY98" fmla="*/ 1729370 h 1790423"/>
                  <a:gd name="connsiteX99" fmla="*/ 2081321 w 2588740"/>
                  <a:gd name="connsiteY99" fmla="*/ 1706601 h 1790423"/>
                  <a:gd name="connsiteX100" fmla="*/ 2056161 w 2588740"/>
                  <a:gd name="connsiteY100" fmla="*/ 1689305 h 1790423"/>
                  <a:gd name="connsiteX101" fmla="*/ 1983775 w 2588740"/>
                  <a:gd name="connsiteY101" fmla="*/ 1660014 h 1790423"/>
                  <a:gd name="connsiteX102" fmla="*/ 1893648 w 2588740"/>
                  <a:gd name="connsiteY102" fmla="*/ 1644321 h 1790423"/>
                  <a:gd name="connsiteX103" fmla="*/ 1871225 w 2588740"/>
                  <a:gd name="connsiteY103" fmla="*/ 1628701 h 1790423"/>
                  <a:gd name="connsiteX104" fmla="*/ 1869634 w 2588740"/>
                  <a:gd name="connsiteY104" fmla="*/ 1622081 h 1790423"/>
                  <a:gd name="connsiteX105" fmla="*/ 1801834 w 2588740"/>
                  <a:gd name="connsiteY105" fmla="*/ 1573017 h 1790423"/>
                  <a:gd name="connsiteX106" fmla="*/ 1755667 w 2588740"/>
                  <a:gd name="connsiteY106" fmla="*/ 1565435 h 1790423"/>
                  <a:gd name="connsiteX107" fmla="*/ 1740394 w 2588740"/>
                  <a:gd name="connsiteY107" fmla="*/ 1550432 h 1790423"/>
                  <a:gd name="connsiteX108" fmla="*/ 1715406 w 2588740"/>
                  <a:gd name="connsiteY108" fmla="*/ 1514423 h 1790423"/>
                  <a:gd name="connsiteX109" fmla="*/ 1690246 w 2588740"/>
                  <a:gd name="connsiteY109" fmla="*/ 1497127 h 1790423"/>
                  <a:gd name="connsiteX110" fmla="*/ 1640456 w 2588740"/>
                  <a:gd name="connsiteY110" fmla="*/ 1464743 h 1790423"/>
                  <a:gd name="connsiteX111" fmla="*/ 1559242 w 2588740"/>
                  <a:gd name="connsiteY111" fmla="*/ 1437572 h 1790423"/>
                  <a:gd name="connsiteX112" fmla="*/ 1551648 w 2588740"/>
                  <a:gd name="connsiteY112" fmla="*/ 1425392 h 1790423"/>
                  <a:gd name="connsiteX113" fmla="*/ 1516688 w 2588740"/>
                  <a:gd name="connsiteY113" fmla="*/ 1396446 h 1790423"/>
                  <a:gd name="connsiteX114" fmla="*/ 1502388 w 2588740"/>
                  <a:gd name="connsiteY114" fmla="*/ 1395214 h 1790423"/>
                  <a:gd name="connsiteX115" fmla="*/ 1490911 w 2588740"/>
                  <a:gd name="connsiteY115" fmla="*/ 1386300 h 1790423"/>
                  <a:gd name="connsiteX116" fmla="*/ 1473690 w 2588740"/>
                  <a:gd name="connsiteY116" fmla="*/ 1343758 h 1790423"/>
                  <a:gd name="connsiteX117" fmla="*/ 1440849 w 2588740"/>
                  <a:gd name="connsiteY117" fmla="*/ 1323639 h 1790423"/>
                  <a:gd name="connsiteX118" fmla="*/ 1392921 w 2588740"/>
                  <a:gd name="connsiteY118" fmla="*/ 1328151 h 1790423"/>
                  <a:gd name="connsiteX119" fmla="*/ 1357257 w 2588740"/>
                  <a:gd name="connsiteY119" fmla="*/ 1315712 h 1790423"/>
                  <a:gd name="connsiteX120" fmla="*/ 1343747 w 2588740"/>
                  <a:gd name="connsiteY120" fmla="*/ 1288615 h 1790423"/>
                  <a:gd name="connsiteX121" fmla="*/ 1332356 w 2588740"/>
                  <a:gd name="connsiteY121" fmla="*/ 1270346 h 1790423"/>
                  <a:gd name="connsiteX122" fmla="*/ 1219178 w 2588740"/>
                  <a:gd name="connsiteY122" fmla="*/ 1187837 h 1790423"/>
                  <a:gd name="connsiteX123" fmla="*/ 1211584 w 2588740"/>
                  <a:gd name="connsiteY123" fmla="*/ 1175657 h 1790423"/>
                  <a:gd name="connsiteX124" fmla="*/ 1199479 w 2588740"/>
                  <a:gd name="connsiteY124" fmla="*/ 1115548 h 1790423"/>
                  <a:gd name="connsiteX125" fmla="*/ 1141295 w 2588740"/>
                  <a:gd name="connsiteY125" fmla="*/ 1038500 h 1790423"/>
                  <a:gd name="connsiteX126" fmla="*/ 1124874 w 2588740"/>
                  <a:gd name="connsiteY126" fmla="*/ 1028441 h 1790423"/>
                  <a:gd name="connsiteX127" fmla="*/ 1139347 w 2588740"/>
                  <a:gd name="connsiteY127" fmla="*/ 1010960 h 1790423"/>
                  <a:gd name="connsiteX128" fmla="*/ 1219142 w 2588740"/>
                  <a:gd name="connsiteY128" fmla="*/ 1012798 h 1790423"/>
                  <a:gd name="connsiteX129" fmla="*/ 1228857 w 2588740"/>
                  <a:gd name="connsiteY129" fmla="*/ 1033805 h 1790423"/>
                  <a:gd name="connsiteX130" fmla="*/ 1258430 w 2588740"/>
                  <a:gd name="connsiteY130" fmla="*/ 1050040 h 1790423"/>
                  <a:gd name="connsiteX131" fmla="*/ 1296917 w 2588740"/>
                  <a:gd name="connsiteY131" fmla="*/ 1054799 h 1790423"/>
                  <a:gd name="connsiteX132" fmla="*/ 1388817 w 2588740"/>
                  <a:gd name="connsiteY132" fmla="*/ 1116746 h 1790423"/>
                  <a:gd name="connsiteX133" fmla="*/ 1465273 w 2588740"/>
                  <a:gd name="connsiteY133" fmla="*/ 1182403 h 1790423"/>
                  <a:gd name="connsiteX134" fmla="*/ 1504116 w 2588740"/>
                  <a:gd name="connsiteY134" fmla="*/ 1208082 h 1790423"/>
                  <a:gd name="connsiteX135" fmla="*/ 1517269 w 2588740"/>
                  <a:gd name="connsiteY135" fmla="*/ 1214258 h 1790423"/>
                  <a:gd name="connsiteX136" fmla="*/ 1680855 w 2588740"/>
                  <a:gd name="connsiteY136" fmla="*/ 1322002 h 1790423"/>
                  <a:gd name="connsiteX137" fmla="*/ 1745389 w 2588740"/>
                  <a:gd name="connsiteY137" fmla="*/ 1367184 h 1790423"/>
                  <a:gd name="connsiteX138" fmla="*/ 1803919 w 2588740"/>
                  <a:gd name="connsiteY138" fmla="*/ 1406805 h 1790423"/>
                  <a:gd name="connsiteX139" fmla="*/ 1875603 w 2588740"/>
                  <a:gd name="connsiteY139" fmla="*/ 1452602 h 1790423"/>
                  <a:gd name="connsiteX140" fmla="*/ 2006521 w 2588740"/>
                  <a:gd name="connsiteY140" fmla="*/ 1521514 h 1790423"/>
                  <a:gd name="connsiteX141" fmla="*/ 2048717 w 2588740"/>
                  <a:gd name="connsiteY141" fmla="*/ 1541720 h 1790423"/>
                  <a:gd name="connsiteX142" fmla="*/ 2098594 w 2588740"/>
                  <a:gd name="connsiteY142" fmla="*/ 1564749 h 1790423"/>
                  <a:gd name="connsiteX143" fmla="*/ 2178131 w 2588740"/>
                  <a:gd name="connsiteY143" fmla="*/ 1594656 h 1790423"/>
                  <a:gd name="connsiteX144" fmla="*/ 2245661 w 2588740"/>
                  <a:gd name="connsiteY144" fmla="*/ 1613444 h 1790423"/>
                  <a:gd name="connsiteX145" fmla="*/ 2314424 w 2588740"/>
                  <a:gd name="connsiteY145" fmla="*/ 1617932 h 1790423"/>
                  <a:gd name="connsiteX146" fmla="*/ 2323337 w 2588740"/>
                  <a:gd name="connsiteY146" fmla="*/ 1606455 h 1790423"/>
                  <a:gd name="connsiteX147" fmla="*/ 2308323 w 2588740"/>
                  <a:gd name="connsiteY147" fmla="*/ 1563383 h 1790423"/>
                  <a:gd name="connsiteX148" fmla="*/ 2271155 w 2588740"/>
                  <a:gd name="connsiteY148" fmla="*/ 1534968 h 1790423"/>
                  <a:gd name="connsiteX149" fmla="*/ 2210591 w 2588740"/>
                  <a:gd name="connsiteY149" fmla="*/ 1477163 h 1790423"/>
                  <a:gd name="connsiteX150" fmla="*/ 2055475 w 2588740"/>
                  <a:gd name="connsiteY150" fmla="*/ 1346379 h 1790423"/>
                  <a:gd name="connsiteX151" fmla="*/ 2028639 w 2588740"/>
                  <a:gd name="connsiteY151" fmla="*/ 1331819 h 1790423"/>
                  <a:gd name="connsiteX152" fmla="*/ 1913784 w 2588740"/>
                  <a:gd name="connsiteY152" fmla="*/ 1252047 h 1790423"/>
                  <a:gd name="connsiteX153" fmla="*/ 1841570 w 2588740"/>
                  <a:gd name="connsiteY153" fmla="*/ 1204042 h 1790423"/>
                  <a:gd name="connsiteX154" fmla="*/ 1790719 w 2588740"/>
                  <a:gd name="connsiteY154" fmla="*/ 1167244 h 1790423"/>
                  <a:gd name="connsiteX155" fmla="*/ 1747549 w 2588740"/>
                  <a:gd name="connsiteY155" fmla="*/ 1133269 h 1790423"/>
                  <a:gd name="connsiteX156" fmla="*/ 1708261 w 2588740"/>
                  <a:gd name="connsiteY156" fmla="*/ 1096027 h 1790423"/>
                  <a:gd name="connsiteX157" fmla="*/ 1684777 w 2588740"/>
                  <a:gd name="connsiteY157" fmla="*/ 1075995 h 1790423"/>
                  <a:gd name="connsiteX158" fmla="*/ 1608767 w 2588740"/>
                  <a:gd name="connsiteY158" fmla="*/ 1021900 h 1790423"/>
                  <a:gd name="connsiteX159" fmla="*/ 1579279 w 2588740"/>
                  <a:gd name="connsiteY159" fmla="*/ 996308 h 1790423"/>
                  <a:gd name="connsiteX160" fmla="*/ 1539992 w 2588740"/>
                  <a:gd name="connsiteY160" fmla="*/ 959067 h 1790423"/>
                  <a:gd name="connsiteX161" fmla="*/ 1516681 w 2588740"/>
                  <a:gd name="connsiteY161" fmla="*/ 920320 h 1790423"/>
                  <a:gd name="connsiteX162" fmla="*/ 1507498 w 2588740"/>
                  <a:gd name="connsiteY162" fmla="*/ 901521 h 1790423"/>
                  <a:gd name="connsiteX163" fmla="*/ 1434137 w 2588740"/>
                  <a:gd name="connsiteY163" fmla="*/ 858460 h 1790423"/>
                  <a:gd name="connsiteX164" fmla="*/ 1402973 w 2588740"/>
                  <a:gd name="connsiteY164" fmla="*/ 835604 h 1790423"/>
                  <a:gd name="connsiteX165" fmla="*/ 1383286 w 2588740"/>
                  <a:gd name="connsiteY165" fmla="*/ 821662 h 1790423"/>
                  <a:gd name="connsiteX166" fmla="*/ 1283532 w 2588740"/>
                  <a:gd name="connsiteY166" fmla="*/ 775605 h 1790423"/>
                  <a:gd name="connsiteX167" fmla="*/ 1174336 w 2588740"/>
                  <a:gd name="connsiteY167" fmla="*/ 738819 h 1790423"/>
                  <a:gd name="connsiteX168" fmla="*/ 1074582 w 2588740"/>
                  <a:gd name="connsiteY168" fmla="*/ 692762 h 1790423"/>
                  <a:gd name="connsiteX169" fmla="*/ 1049422 w 2588740"/>
                  <a:gd name="connsiteY169" fmla="*/ 675466 h 1790423"/>
                  <a:gd name="connsiteX170" fmla="*/ 1011811 w 2588740"/>
                  <a:gd name="connsiteY170" fmla="*/ 635487 h 1790423"/>
                  <a:gd name="connsiteX171" fmla="*/ 990977 w 2588740"/>
                  <a:gd name="connsiteY171" fmla="*/ 626488 h 1790423"/>
                  <a:gd name="connsiteX172" fmla="*/ 932188 w 2588740"/>
                  <a:gd name="connsiteY172" fmla="*/ 614936 h 1790423"/>
                  <a:gd name="connsiteX173" fmla="*/ 884518 w 2588740"/>
                  <a:gd name="connsiteY173" fmla="*/ 591378 h 1790423"/>
                  <a:gd name="connsiteX174" fmla="*/ 867382 w 2588740"/>
                  <a:gd name="connsiteY174" fmla="*/ 539479 h 1790423"/>
                  <a:gd name="connsiteX175" fmla="*/ 858729 w 2588740"/>
                  <a:gd name="connsiteY175" fmla="*/ 522886 h 1790423"/>
                  <a:gd name="connsiteX176" fmla="*/ 805942 w 2588740"/>
                  <a:gd name="connsiteY176" fmla="*/ 516894 h 1790423"/>
                  <a:gd name="connsiteX177" fmla="*/ 616322 w 2588740"/>
                  <a:gd name="connsiteY177" fmla="*/ 427074 h 1790423"/>
                  <a:gd name="connsiteX178" fmla="*/ 504561 w 2588740"/>
                  <a:gd name="connsiteY178" fmla="*/ 369897 h 1790423"/>
                  <a:gd name="connsiteX179" fmla="*/ 452034 w 2588740"/>
                  <a:gd name="connsiteY179" fmla="*/ 335835 h 1790423"/>
                  <a:gd name="connsiteX180" fmla="*/ 399507 w 2588740"/>
                  <a:gd name="connsiteY180" fmla="*/ 301774 h 1790423"/>
                  <a:gd name="connsiteX181" fmla="*/ 358986 w 2588740"/>
                  <a:gd name="connsiteY181" fmla="*/ 278832 h 1790423"/>
                  <a:gd name="connsiteX182" fmla="*/ 222769 w 2588740"/>
                  <a:gd name="connsiteY182" fmla="*/ 187853 h 1790423"/>
                  <a:gd name="connsiteX183" fmla="*/ 137401 w 2588740"/>
                  <a:gd name="connsiteY183" fmla="*/ 133673 h 1790423"/>
                  <a:gd name="connsiteX184" fmla="*/ 106237 w 2588740"/>
                  <a:gd name="connsiteY184" fmla="*/ 110817 h 1790423"/>
                  <a:gd name="connsiteX185" fmla="*/ 76122 w 2588740"/>
                  <a:gd name="connsiteY185" fmla="*/ 34029 h 1790423"/>
                  <a:gd name="connsiteX186" fmla="*/ 76825 w 2588740"/>
                  <a:gd name="connsiteY186" fmla="*/ 17522 h 1790423"/>
                  <a:gd name="connsiteX187" fmla="*/ 67675 w 2588740"/>
                  <a:gd name="connsiteY187" fmla="*/ 2507 h 1790423"/>
                  <a:gd name="connsiteX188" fmla="*/ 0 w 2588740"/>
                  <a:gd name="connsiteY188" fmla="*/ 0 h 1790423"/>
                  <a:gd name="connsiteX189" fmla="*/ 42892 w 2588740"/>
                  <a:gd name="connsiteY189" fmla="*/ 0 h 1790423"/>
                  <a:gd name="connsiteX190" fmla="*/ 35688 w 2588740"/>
                  <a:gd name="connsiteY190" fmla="*/ 1730 h 1790423"/>
                  <a:gd name="connsiteX191" fmla="*/ 17505 w 2588740"/>
                  <a:gd name="connsiteY191" fmla="*/ 3763 h 1790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</a:cxnLst>
                <a:rect l="l" t="t" r="r" b="b"/>
                <a:pathLst>
                  <a:path w="2588740" h="1790423">
                    <a:moveTo>
                      <a:pt x="1082949" y="1038512"/>
                    </a:moveTo>
                    <a:cubicBezTo>
                      <a:pt x="1085155" y="1037982"/>
                      <a:pt x="1087362" y="1037452"/>
                      <a:pt x="1090098" y="1039128"/>
                    </a:cubicBezTo>
                    <a:cubicBezTo>
                      <a:pt x="1090628" y="1041335"/>
                      <a:pt x="1093365" y="1043011"/>
                      <a:pt x="1091688" y="1045748"/>
                    </a:cubicBezTo>
                    <a:cubicBezTo>
                      <a:pt x="1087805" y="1049015"/>
                      <a:pt x="1086129" y="1051752"/>
                      <a:pt x="1082245" y="1055018"/>
                    </a:cubicBezTo>
                    <a:cubicBezTo>
                      <a:pt x="1081715" y="1052812"/>
                      <a:pt x="1078448" y="1048928"/>
                      <a:pt x="1076242" y="1049458"/>
                    </a:cubicBezTo>
                    <a:cubicBezTo>
                      <a:pt x="1075182" y="1045045"/>
                      <a:pt x="1076328" y="1040102"/>
                      <a:pt x="1082949" y="1038512"/>
                    </a:cubicBezTo>
                    <a:close/>
                    <a:moveTo>
                      <a:pt x="195154" y="257504"/>
                    </a:moveTo>
                    <a:cubicBezTo>
                      <a:pt x="230731" y="279299"/>
                      <a:pt x="269045" y="302771"/>
                      <a:pt x="307359" y="326243"/>
                    </a:cubicBezTo>
                    <a:cubicBezTo>
                      <a:pt x="351146" y="353068"/>
                      <a:pt x="395463" y="382100"/>
                      <a:pt x="439250" y="408925"/>
                    </a:cubicBezTo>
                    <a:cubicBezTo>
                      <a:pt x="458407" y="420661"/>
                      <a:pt x="478094" y="434604"/>
                      <a:pt x="496103" y="451283"/>
                    </a:cubicBezTo>
                    <a:cubicBezTo>
                      <a:pt x="508111" y="462403"/>
                      <a:pt x="519587" y="471316"/>
                      <a:pt x="533271" y="479698"/>
                    </a:cubicBezTo>
                    <a:cubicBezTo>
                      <a:pt x="555164" y="493111"/>
                      <a:pt x="577058" y="506524"/>
                      <a:pt x="595598" y="525410"/>
                    </a:cubicBezTo>
                    <a:cubicBezTo>
                      <a:pt x="605398" y="537059"/>
                      <a:pt x="620758" y="542706"/>
                      <a:pt x="634442" y="551089"/>
                    </a:cubicBezTo>
                    <a:cubicBezTo>
                      <a:pt x="654128" y="565032"/>
                      <a:pt x="675492" y="576237"/>
                      <a:pt x="691296" y="593446"/>
                    </a:cubicBezTo>
                    <a:cubicBezTo>
                      <a:pt x="701096" y="605096"/>
                      <a:pt x="714779" y="613479"/>
                      <a:pt x="728463" y="621862"/>
                    </a:cubicBezTo>
                    <a:cubicBezTo>
                      <a:pt x="767306" y="647541"/>
                      <a:pt x="809504" y="667746"/>
                      <a:pt x="841641" y="704372"/>
                    </a:cubicBezTo>
                    <a:cubicBezTo>
                      <a:pt x="844378" y="706048"/>
                      <a:pt x="844908" y="708255"/>
                      <a:pt x="847644" y="709931"/>
                    </a:cubicBezTo>
                    <a:cubicBezTo>
                      <a:pt x="889841" y="730137"/>
                      <a:pt x="924185" y="766232"/>
                      <a:pt x="960822" y="792441"/>
                    </a:cubicBezTo>
                    <a:cubicBezTo>
                      <a:pt x="983776" y="810266"/>
                      <a:pt x="1002846" y="831359"/>
                      <a:pt x="1030830" y="840976"/>
                    </a:cubicBezTo>
                    <a:cubicBezTo>
                      <a:pt x="1066321" y="872127"/>
                      <a:pt x="1087240" y="871770"/>
                      <a:pt x="1054239" y="928710"/>
                    </a:cubicBezTo>
                    <a:cubicBezTo>
                      <a:pt x="1047532" y="939657"/>
                      <a:pt x="1056272" y="946894"/>
                      <a:pt x="1065013" y="954129"/>
                    </a:cubicBezTo>
                    <a:cubicBezTo>
                      <a:pt x="1067749" y="955806"/>
                      <a:pt x="1068810" y="960220"/>
                      <a:pt x="1068810" y="960220"/>
                    </a:cubicBezTo>
                    <a:cubicBezTo>
                      <a:pt x="1064926" y="963486"/>
                      <a:pt x="1061573" y="968960"/>
                      <a:pt x="1057160" y="970020"/>
                    </a:cubicBezTo>
                    <a:cubicBezTo>
                      <a:pt x="1036240" y="970376"/>
                      <a:pt x="1016997" y="967997"/>
                      <a:pt x="995461" y="975504"/>
                    </a:cubicBezTo>
                    <a:cubicBezTo>
                      <a:pt x="993254" y="976034"/>
                      <a:pt x="986720" y="968269"/>
                      <a:pt x="985660" y="963856"/>
                    </a:cubicBezTo>
                    <a:cubicBezTo>
                      <a:pt x="982480" y="950616"/>
                      <a:pt x="989186" y="939668"/>
                      <a:pt x="993156" y="927046"/>
                    </a:cubicBezTo>
                    <a:cubicBezTo>
                      <a:pt x="995978" y="919365"/>
                      <a:pt x="991652" y="911069"/>
                      <a:pt x="980089" y="911513"/>
                    </a:cubicBezTo>
                    <a:cubicBezTo>
                      <a:pt x="959169" y="911870"/>
                      <a:pt x="938336" y="902871"/>
                      <a:pt x="917329" y="912584"/>
                    </a:cubicBezTo>
                    <a:cubicBezTo>
                      <a:pt x="915123" y="913114"/>
                      <a:pt x="907443" y="910291"/>
                      <a:pt x="906383" y="905877"/>
                    </a:cubicBezTo>
                    <a:cubicBezTo>
                      <a:pt x="902056" y="897581"/>
                      <a:pt x="897199" y="887078"/>
                      <a:pt x="892872" y="878782"/>
                    </a:cubicBezTo>
                    <a:cubicBezTo>
                      <a:pt x="888015" y="868279"/>
                      <a:pt x="877069" y="861573"/>
                      <a:pt x="866565" y="866430"/>
                    </a:cubicBezTo>
                    <a:cubicBezTo>
                      <a:pt x="849442" y="872877"/>
                      <a:pt x="835758" y="864493"/>
                      <a:pt x="825428" y="850637"/>
                    </a:cubicBezTo>
                    <a:cubicBezTo>
                      <a:pt x="815098" y="836781"/>
                      <a:pt x="804238" y="820719"/>
                      <a:pt x="793908" y="806861"/>
                    </a:cubicBezTo>
                    <a:cubicBezTo>
                      <a:pt x="786314" y="794682"/>
                      <a:pt x="773691" y="790712"/>
                      <a:pt x="760451" y="793893"/>
                    </a:cubicBezTo>
                    <a:cubicBezTo>
                      <a:pt x="753831" y="795483"/>
                      <a:pt x="748888" y="794336"/>
                      <a:pt x="747298" y="787717"/>
                    </a:cubicBezTo>
                    <a:cubicBezTo>
                      <a:pt x="737583" y="766711"/>
                      <a:pt x="721164" y="756651"/>
                      <a:pt x="702007" y="744915"/>
                    </a:cubicBezTo>
                    <a:cubicBezTo>
                      <a:pt x="672433" y="728680"/>
                      <a:pt x="646213" y="706970"/>
                      <a:pt x="621669" y="682525"/>
                    </a:cubicBezTo>
                    <a:cubicBezTo>
                      <a:pt x="588385" y="650842"/>
                      <a:pt x="550688" y="620220"/>
                      <a:pt x="515728" y="591275"/>
                    </a:cubicBezTo>
                    <a:cubicBezTo>
                      <a:pt x="498777" y="579009"/>
                      <a:pt x="484033" y="566212"/>
                      <a:pt x="472113" y="545736"/>
                    </a:cubicBezTo>
                    <a:cubicBezTo>
                      <a:pt x="467787" y="537440"/>
                      <a:pt x="456839" y="530734"/>
                      <a:pt x="450836" y="525174"/>
                    </a:cubicBezTo>
                    <a:cubicBezTo>
                      <a:pt x="424616" y="503465"/>
                      <a:pt x="394512" y="485023"/>
                      <a:pt x="372174" y="460047"/>
                    </a:cubicBezTo>
                    <a:cubicBezTo>
                      <a:pt x="343304" y="427305"/>
                      <a:pt x="308874" y="400566"/>
                      <a:pt x="272236" y="374357"/>
                    </a:cubicBezTo>
                    <a:cubicBezTo>
                      <a:pt x="268970" y="370474"/>
                      <a:pt x="263497" y="367121"/>
                      <a:pt x="260230" y="363237"/>
                    </a:cubicBezTo>
                    <a:cubicBezTo>
                      <a:pt x="246719" y="336142"/>
                      <a:pt x="224295" y="320522"/>
                      <a:pt x="201342" y="302696"/>
                    </a:cubicBezTo>
                    <a:cubicBezTo>
                      <a:pt x="190396" y="295990"/>
                      <a:pt x="182801" y="283810"/>
                      <a:pt x="175738" y="273837"/>
                    </a:cubicBezTo>
                    <a:cubicBezTo>
                      <a:pt x="172471" y="269954"/>
                      <a:pt x="173618" y="265011"/>
                      <a:pt x="172558" y="260598"/>
                    </a:cubicBezTo>
                    <a:cubicBezTo>
                      <a:pt x="183591" y="257948"/>
                      <a:pt x="188534" y="259094"/>
                      <a:pt x="195154" y="257504"/>
                    </a:cubicBezTo>
                    <a:close/>
                    <a:moveTo>
                      <a:pt x="55797" y="0"/>
                    </a:moveTo>
                    <a:lnTo>
                      <a:pt x="656745" y="0"/>
                    </a:lnTo>
                    <a:lnTo>
                      <a:pt x="693744" y="30375"/>
                    </a:lnTo>
                    <a:cubicBezTo>
                      <a:pt x="700277" y="38141"/>
                      <a:pt x="709017" y="45378"/>
                      <a:pt x="715550" y="53144"/>
                    </a:cubicBezTo>
                    <a:cubicBezTo>
                      <a:pt x="736827" y="73707"/>
                      <a:pt x="737271" y="85269"/>
                      <a:pt x="724388" y="109370"/>
                    </a:cubicBezTo>
                    <a:cubicBezTo>
                      <a:pt x="716006" y="123053"/>
                      <a:pt x="709829" y="136207"/>
                      <a:pt x="701446" y="149891"/>
                    </a:cubicBezTo>
                    <a:cubicBezTo>
                      <a:pt x="698093" y="155364"/>
                      <a:pt x="700743" y="166396"/>
                      <a:pt x="708954" y="171427"/>
                    </a:cubicBezTo>
                    <a:cubicBezTo>
                      <a:pt x="725373" y="181486"/>
                      <a:pt x="739057" y="189869"/>
                      <a:pt x="755478" y="199928"/>
                    </a:cubicBezTo>
                    <a:cubicBezTo>
                      <a:pt x="812417" y="232929"/>
                      <a:pt x="864329" y="274141"/>
                      <a:pt x="924093" y="299463"/>
                    </a:cubicBezTo>
                    <a:cubicBezTo>
                      <a:pt x="929036" y="300609"/>
                      <a:pt x="932832" y="306699"/>
                      <a:pt x="936099" y="310582"/>
                    </a:cubicBezTo>
                    <a:cubicBezTo>
                      <a:pt x="949080" y="335472"/>
                      <a:pt x="970974" y="348884"/>
                      <a:pt x="996220" y="356824"/>
                    </a:cubicBezTo>
                    <a:cubicBezTo>
                      <a:pt x="1011580" y="362469"/>
                      <a:pt x="1024733" y="368646"/>
                      <a:pt x="1034534" y="380296"/>
                    </a:cubicBezTo>
                    <a:cubicBezTo>
                      <a:pt x="1058548" y="402535"/>
                      <a:pt x="1083708" y="419830"/>
                      <a:pt x="1113367" y="426710"/>
                    </a:cubicBezTo>
                    <a:cubicBezTo>
                      <a:pt x="1123254" y="429002"/>
                      <a:pt x="1133670" y="433502"/>
                      <a:pt x="1142411" y="440738"/>
                    </a:cubicBezTo>
                    <a:cubicBezTo>
                      <a:pt x="1167485" y="467391"/>
                      <a:pt x="1204825" y="477093"/>
                      <a:pt x="1235458" y="497742"/>
                    </a:cubicBezTo>
                    <a:cubicBezTo>
                      <a:pt x="1263355" y="516715"/>
                      <a:pt x="1292929" y="532950"/>
                      <a:pt x="1323032" y="551392"/>
                    </a:cubicBezTo>
                    <a:cubicBezTo>
                      <a:pt x="1353136" y="569835"/>
                      <a:pt x="1387653" y="587217"/>
                      <a:pt x="1414403" y="611133"/>
                    </a:cubicBezTo>
                    <a:cubicBezTo>
                      <a:pt x="1420407" y="616692"/>
                      <a:pt x="1428087" y="619515"/>
                      <a:pt x="1433560" y="622869"/>
                    </a:cubicBezTo>
                    <a:cubicBezTo>
                      <a:pt x="1475757" y="643074"/>
                      <a:pt x="1516277" y="666016"/>
                      <a:pt x="1552298" y="699375"/>
                    </a:cubicBezTo>
                    <a:cubicBezTo>
                      <a:pt x="1558831" y="707141"/>
                      <a:pt x="1569249" y="711641"/>
                      <a:pt x="1579135" y="713934"/>
                    </a:cubicBezTo>
                    <a:cubicBezTo>
                      <a:pt x="1596701" y="719050"/>
                      <a:pt x="1610915" y="729639"/>
                      <a:pt x="1625658" y="742436"/>
                    </a:cubicBezTo>
                    <a:cubicBezTo>
                      <a:pt x="1637666" y="753556"/>
                      <a:pt x="1651348" y="761938"/>
                      <a:pt x="1662826" y="770851"/>
                    </a:cubicBezTo>
                    <a:cubicBezTo>
                      <a:pt x="1723033" y="807736"/>
                      <a:pt x="1783240" y="844620"/>
                      <a:pt x="1843447" y="881505"/>
                    </a:cubicBezTo>
                    <a:cubicBezTo>
                      <a:pt x="1870815" y="898271"/>
                      <a:pt x="1897651" y="912830"/>
                      <a:pt x="1917782" y="938336"/>
                    </a:cubicBezTo>
                    <a:cubicBezTo>
                      <a:pt x="1924315" y="946102"/>
                      <a:pt x="1934731" y="950602"/>
                      <a:pt x="1943472" y="957838"/>
                    </a:cubicBezTo>
                    <a:cubicBezTo>
                      <a:pt x="1970839" y="974604"/>
                      <a:pt x="1995469" y="989693"/>
                      <a:pt x="2017806" y="1014669"/>
                    </a:cubicBezTo>
                    <a:cubicBezTo>
                      <a:pt x="2030343" y="1027995"/>
                      <a:pt x="2048440" y="1035318"/>
                      <a:pt x="2062653" y="1045907"/>
                    </a:cubicBezTo>
                    <a:cubicBezTo>
                      <a:pt x="2079604" y="1058173"/>
                      <a:pt x="2098230" y="1067703"/>
                      <a:pt x="2115181" y="1079969"/>
                    </a:cubicBezTo>
                    <a:cubicBezTo>
                      <a:pt x="2123391" y="1084999"/>
                      <a:pt x="2134337" y="1091705"/>
                      <a:pt x="2138664" y="1100001"/>
                    </a:cubicBezTo>
                    <a:cubicBezTo>
                      <a:pt x="2151645" y="1124891"/>
                      <a:pt x="2171332" y="1138834"/>
                      <a:pt x="2197108" y="1148980"/>
                    </a:cubicBezTo>
                    <a:cubicBezTo>
                      <a:pt x="2209732" y="1152949"/>
                      <a:pt x="2220678" y="1159655"/>
                      <a:pt x="2228272" y="1171835"/>
                    </a:cubicBezTo>
                    <a:cubicBezTo>
                      <a:pt x="2248402" y="1197341"/>
                      <a:pt x="2273562" y="1214637"/>
                      <a:pt x="2300930" y="1231402"/>
                    </a:cubicBezTo>
                    <a:cubicBezTo>
                      <a:pt x="2320087" y="1243138"/>
                      <a:pt x="2336506" y="1253198"/>
                      <a:pt x="2346221" y="1274204"/>
                    </a:cubicBezTo>
                    <a:cubicBezTo>
                      <a:pt x="2349488" y="1278088"/>
                      <a:pt x="2353284" y="1284177"/>
                      <a:pt x="2358227" y="1285324"/>
                    </a:cubicBezTo>
                    <a:cubicBezTo>
                      <a:pt x="2388418" y="1294409"/>
                      <a:pt x="2405281" y="1316033"/>
                      <a:pt x="2424352" y="1337125"/>
                    </a:cubicBezTo>
                    <a:cubicBezTo>
                      <a:pt x="2430355" y="1342684"/>
                      <a:pt x="2436359" y="1348244"/>
                      <a:pt x="2441832" y="1351597"/>
                    </a:cubicBezTo>
                    <a:cubicBezTo>
                      <a:pt x="2465402" y="1362274"/>
                      <a:pt x="2476792" y="1380543"/>
                      <a:pt x="2487037" y="1403755"/>
                    </a:cubicBezTo>
                    <a:cubicBezTo>
                      <a:pt x="2492954" y="1418672"/>
                      <a:pt x="2500547" y="1430852"/>
                      <a:pt x="2510877" y="1444708"/>
                    </a:cubicBezTo>
                    <a:cubicBezTo>
                      <a:pt x="2523944" y="1460241"/>
                      <a:pt x="2537011" y="1475774"/>
                      <a:pt x="2544519" y="1497310"/>
                    </a:cubicBezTo>
                    <a:cubicBezTo>
                      <a:pt x="2546109" y="1503930"/>
                      <a:pt x="2552642" y="1511696"/>
                      <a:pt x="2556439" y="1517786"/>
                    </a:cubicBezTo>
                    <a:cubicBezTo>
                      <a:pt x="2566239" y="1529436"/>
                      <a:pt x="2578776" y="1542762"/>
                      <a:pt x="2584163" y="1555472"/>
                    </a:cubicBezTo>
                    <a:cubicBezTo>
                      <a:pt x="2590610" y="1572595"/>
                      <a:pt x="2586025" y="1592368"/>
                      <a:pt x="2588058" y="1610551"/>
                    </a:cubicBezTo>
                    <a:cubicBezTo>
                      <a:pt x="2591682" y="1635354"/>
                      <a:pt x="2580475" y="1656717"/>
                      <a:pt x="2563796" y="1674728"/>
                    </a:cubicBezTo>
                    <a:cubicBezTo>
                      <a:pt x="2539351" y="1699271"/>
                      <a:pt x="2513845" y="1719402"/>
                      <a:pt x="2486132" y="1740063"/>
                    </a:cubicBezTo>
                    <a:cubicBezTo>
                      <a:pt x="2478366" y="1746596"/>
                      <a:pt x="2467333" y="1749247"/>
                      <a:pt x="2459036" y="1753573"/>
                    </a:cubicBezTo>
                    <a:cubicBezTo>
                      <a:pt x="2446327" y="1758960"/>
                      <a:pt x="2433087" y="1762141"/>
                      <a:pt x="2422053" y="1764791"/>
                    </a:cubicBezTo>
                    <a:cubicBezTo>
                      <a:pt x="2402724" y="1771768"/>
                      <a:pt x="2388251" y="1789248"/>
                      <a:pt x="2365125" y="1790136"/>
                    </a:cubicBezTo>
                    <a:cubicBezTo>
                      <a:pt x="2344205" y="1790493"/>
                      <a:pt x="2323286" y="1790850"/>
                      <a:pt x="2301835" y="1789001"/>
                    </a:cubicBezTo>
                    <a:cubicBezTo>
                      <a:pt x="2283122" y="1788828"/>
                      <a:pt x="2266086" y="1785918"/>
                      <a:pt x="2247903" y="1787952"/>
                    </a:cubicBezTo>
                    <a:cubicBezTo>
                      <a:pt x="2220893" y="1792106"/>
                      <a:pt x="2202266" y="1782577"/>
                      <a:pt x="2185932" y="1763161"/>
                    </a:cubicBezTo>
                    <a:cubicBezTo>
                      <a:pt x="2176132" y="1751511"/>
                      <a:pt x="2160772" y="1745866"/>
                      <a:pt x="2144795" y="1747369"/>
                    </a:cubicBezTo>
                    <a:cubicBezTo>
                      <a:pt x="2128819" y="1748872"/>
                      <a:pt x="2115136" y="1740490"/>
                      <a:pt x="2103128" y="1729370"/>
                    </a:cubicBezTo>
                    <a:cubicBezTo>
                      <a:pt x="2096595" y="1721604"/>
                      <a:pt x="2090062" y="1713837"/>
                      <a:pt x="2081321" y="1706601"/>
                    </a:cubicBezTo>
                    <a:cubicBezTo>
                      <a:pt x="2072581" y="1699365"/>
                      <a:pt x="2064372" y="1694335"/>
                      <a:pt x="2056161" y="1689305"/>
                    </a:cubicBezTo>
                    <a:cubicBezTo>
                      <a:pt x="2032591" y="1678629"/>
                      <a:pt x="2005668" y="1673427"/>
                      <a:pt x="1983775" y="1660014"/>
                    </a:cubicBezTo>
                    <a:cubicBezTo>
                      <a:pt x="1954201" y="1643778"/>
                      <a:pt x="1926748" y="1636370"/>
                      <a:pt x="1893648" y="1644321"/>
                    </a:cubicBezTo>
                    <a:cubicBezTo>
                      <a:pt x="1882615" y="1646971"/>
                      <a:pt x="1876611" y="1641411"/>
                      <a:pt x="1871225" y="1628701"/>
                    </a:cubicBezTo>
                    <a:cubicBezTo>
                      <a:pt x="1870695" y="1626494"/>
                      <a:pt x="1870164" y="1624288"/>
                      <a:pt x="1869634" y="1622081"/>
                    </a:cubicBezTo>
                    <a:cubicBezTo>
                      <a:pt x="1858774" y="1606018"/>
                      <a:pt x="1819401" y="1578133"/>
                      <a:pt x="1801834" y="1573017"/>
                    </a:cubicBezTo>
                    <a:cubicBezTo>
                      <a:pt x="1787004" y="1569577"/>
                      <a:pt x="1770497" y="1568875"/>
                      <a:pt x="1755667" y="1565435"/>
                    </a:cubicBezTo>
                    <a:cubicBezTo>
                      <a:pt x="1748517" y="1564818"/>
                      <a:pt x="1740307" y="1559789"/>
                      <a:pt x="1740394" y="1550432"/>
                    </a:cubicBezTo>
                    <a:cubicBezTo>
                      <a:pt x="1740566" y="1531718"/>
                      <a:pt x="1733503" y="1521746"/>
                      <a:pt x="1715406" y="1514423"/>
                    </a:cubicBezTo>
                    <a:cubicBezTo>
                      <a:pt x="1705519" y="1512130"/>
                      <a:pt x="1695103" y="1507631"/>
                      <a:pt x="1690246" y="1497127"/>
                    </a:cubicBezTo>
                    <a:cubicBezTo>
                      <a:pt x="1680532" y="1476121"/>
                      <a:pt x="1664112" y="1466062"/>
                      <a:pt x="1640456" y="1464743"/>
                    </a:cubicBezTo>
                    <a:cubicBezTo>
                      <a:pt x="1612386" y="1464483"/>
                      <a:pt x="1585549" y="1449924"/>
                      <a:pt x="1559242" y="1437572"/>
                    </a:cubicBezTo>
                    <a:cubicBezTo>
                      <a:pt x="1556505" y="1435895"/>
                      <a:pt x="1552708" y="1429806"/>
                      <a:pt x="1551648" y="1425392"/>
                    </a:cubicBezTo>
                    <a:cubicBezTo>
                      <a:pt x="1552438" y="1399529"/>
                      <a:pt x="1537078" y="1393882"/>
                      <a:pt x="1516688" y="1396446"/>
                    </a:cubicBezTo>
                    <a:cubicBezTo>
                      <a:pt x="1512274" y="1397506"/>
                      <a:pt x="1505125" y="1396890"/>
                      <a:pt x="1502388" y="1395214"/>
                    </a:cubicBezTo>
                    <a:cubicBezTo>
                      <a:pt x="1497445" y="1394067"/>
                      <a:pt x="1491971" y="1390714"/>
                      <a:pt x="1490911" y="1386300"/>
                    </a:cubicBezTo>
                    <a:cubicBezTo>
                      <a:pt x="1484994" y="1371384"/>
                      <a:pt x="1479077" y="1356468"/>
                      <a:pt x="1473690" y="1343758"/>
                    </a:cubicBezTo>
                    <a:cubicBezTo>
                      <a:pt x="1466097" y="1331578"/>
                      <a:pt x="1455150" y="1324873"/>
                      <a:pt x="1440849" y="1323639"/>
                    </a:cubicBezTo>
                    <a:cubicBezTo>
                      <a:pt x="1424344" y="1322936"/>
                      <a:pt x="1409427" y="1328853"/>
                      <a:pt x="1392921" y="1328151"/>
                    </a:cubicBezTo>
                    <a:cubicBezTo>
                      <a:pt x="1379150" y="1329124"/>
                      <a:pt x="1368204" y="1322418"/>
                      <a:pt x="1357257" y="1315712"/>
                    </a:cubicBezTo>
                    <a:cubicBezTo>
                      <a:pt x="1348517" y="1308475"/>
                      <a:pt x="1344191" y="1300179"/>
                      <a:pt x="1343747" y="1288615"/>
                    </a:cubicBezTo>
                    <a:cubicBezTo>
                      <a:pt x="1344363" y="1281466"/>
                      <a:pt x="1342243" y="1272639"/>
                      <a:pt x="1332356" y="1270346"/>
                    </a:cubicBezTo>
                    <a:cubicBezTo>
                      <a:pt x="1284599" y="1256144"/>
                      <a:pt x="1258022" y="1213515"/>
                      <a:pt x="1219178" y="1187837"/>
                    </a:cubicBezTo>
                    <a:cubicBezTo>
                      <a:pt x="1216441" y="1186160"/>
                      <a:pt x="1212644" y="1180070"/>
                      <a:pt x="1211584" y="1175657"/>
                    </a:cubicBezTo>
                    <a:cubicBezTo>
                      <a:pt x="1211227" y="1154737"/>
                      <a:pt x="1208663" y="1134348"/>
                      <a:pt x="1199479" y="1115548"/>
                    </a:cubicBezTo>
                    <a:cubicBezTo>
                      <a:pt x="1210944" y="1066114"/>
                      <a:pt x="1175282" y="1053675"/>
                      <a:pt x="1141295" y="1038500"/>
                    </a:cubicBezTo>
                    <a:cubicBezTo>
                      <a:pt x="1135821" y="1035146"/>
                      <a:pt x="1124788" y="1037797"/>
                      <a:pt x="1124874" y="1028441"/>
                    </a:cubicBezTo>
                    <a:cubicBezTo>
                      <a:pt x="1125491" y="1021291"/>
                      <a:pt x="1133787" y="1016963"/>
                      <a:pt x="1139347" y="1010960"/>
                    </a:cubicBezTo>
                    <a:cubicBezTo>
                      <a:pt x="1169266" y="989770"/>
                      <a:pt x="1192922" y="991089"/>
                      <a:pt x="1219142" y="1012798"/>
                    </a:cubicBezTo>
                    <a:cubicBezTo>
                      <a:pt x="1225147" y="1018358"/>
                      <a:pt x="1226737" y="1024978"/>
                      <a:pt x="1228857" y="1033805"/>
                    </a:cubicBezTo>
                    <a:cubicBezTo>
                      <a:pt x="1234158" y="1055871"/>
                      <a:pt x="1234158" y="1055871"/>
                      <a:pt x="1258430" y="1050040"/>
                    </a:cubicBezTo>
                    <a:cubicBezTo>
                      <a:pt x="1271670" y="1046860"/>
                      <a:pt x="1285970" y="1048092"/>
                      <a:pt x="1296917" y="1054799"/>
                    </a:cubicBezTo>
                    <a:cubicBezTo>
                      <a:pt x="1327551" y="1075448"/>
                      <a:pt x="1355978" y="1096627"/>
                      <a:pt x="1388817" y="1116746"/>
                    </a:cubicBezTo>
                    <a:cubicBezTo>
                      <a:pt x="1418922" y="1135188"/>
                      <a:pt x="1439052" y="1160694"/>
                      <a:pt x="1465273" y="1182403"/>
                    </a:cubicBezTo>
                    <a:cubicBezTo>
                      <a:pt x="1477279" y="1193523"/>
                      <a:pt x="1488756" y="1202435"/>
                      <a:pt x="1504116" y="1208082"/>
                    </a:cubicBezTo>
                    <a:cubicBezTo>
                      <a:pt x="1509060" y="1209228"/>
                      <a:pt x="1514533" y="1212581"/>
                      <a:pt x="1517269" y="1214258"/>
                    </a:cubicBezTo>
                    <a:cubicBezTo>
                      <a:pt x="1567503" y="1258206"/>
                      <a:pt x="1625591" y="1286265"/>
                      <a:pt x="1680855" y="1322002"/>
                    </a:cubicBezTo>
                    <a:cubicBezTo>
                      <a:pt x="1702748" y="1335415"/>
                      <a:pt x="1722965" y="1351565"/>
                      <a:pt x="1745389" y="1367184"/>
                    </a:cubicBezTo>
                    <a:cubicBezTo>
                      <a:pt x="1765076" y="1381126"/>
                      <a:pt x="1783702" y="1390655"/>
                      <a:pt x="1803919" y="1406805"/>
                    </a:cubicBezTo>
                    <a:cubicBezTo>
                      <a:pt x="1824666" y="1425161"/>
                      <a:pt x="1851503" y="1439720"/>
                      <a:pt x="1875603" y="1452602"/>
                    </a:cubicBezTo>
                    <a:cubicBezTo>
                      <a:pt x="1918330" y="1475015"/>
                      <a:pt x="1965470" y="1496367"/>
                      <a:pt x="2006521" y="1521514"/>
                    </a:cubicBezTo>
                    <a:cubicBezTo>
                      <a:pt x="2020204" y="1529898"/>
                      <a:pt x="2033357" y="1536074"/>
                      <a:pt x="2048717" y="1541720"/>
                    </a:cubicBezTo>
                    <a:cubicBezTo>
                      <a:pt x="2064608" y="1549573"/>
                      <a:pt x="2082174" y="1554689"/>
                      <a:pt x="2098594" y="1564749"/>
                    </a:cubicBezTo>
                    <a:cubicBezTo>
                      <a:pt x="2123224" y="1579838"/>
                      <a:pt x="2150678" y="1587247"/>
                      <a:pt x="2178131" y="1594656"/>
                    </a:cubicBezTo>
                    <a:cubicBezTo>
                      <a:pt x="2200641" y="1600918"/>
                      <a:pt x="2223151" y="1607181"/>
                      <a:pt x="2245661" y="1613444"/>
                    </a:cubicBezTo>
                    <a:cubicBezTo>
                      <a:pt x="2268171" y="1619706"/>
                      <a:pt x="2291827" y="1621026"/>
                      <a:pt x="2314424" y="1617932"/>
                    </a:cubicBezTo>
                    <a:cubicBezTo>
                      <a:pt x="2316631" y="1617402"/>
                      <a:pt x="2322190" y="1611398"/>
                      <a:pt x="2323337" y="1606455"/>
                    </a:cubicBezTo>
                    <a:cubicBezTo>
                      <a:pt x="2324039" y="1589948"/>
                      <a:pt x="2320329" y="1574502"/>
                      <a:pt x="2308323" y="1563383"/>
                    </a:cubicBezTo>
                    <a:cubicBezTo>
                      <a:pt x="2296315" y="1552263"/>
                      <a:pt x="2283162" y="1546086"/>
                      <a:pt x="2271155" y="1534968"/>
                    </a:cubicBezTo>
                    <a:cubicBezTo>
                      <a:pt x="2250408" y="1516611"/>
                      <a:pt x="2223571" y="1502052"/>
                      <a:pt x="2210591" y="1477163"/>
                    </a:cubicBezTo>
                    <a:cubicBezTo>
                      <a:pt x="2162034" y="1430477"/>
                      <a:pt x="2107916" y="1389797"/>
                      <a:pt x="2055475" y="1346379"/>
                    </a:cubicBezTo>
                    <a:cubicBezTo>
                      <a:pt x="2046735" y="1339142"/>
                      <a:pt x="2036848" y="1336849"/>
                      <a:pt x="2028639" y="1331819"/>
                    </a:cubicBezTo>
                    <a:cubicBezTo>
                      <a:pt x="1988118" y="1308877"/>
                      <a:pt x="1945391" y="1286465"/>
                      <a:pt x="1913784" y="1252047"/>
                    </a:cubicBezTo>
                    <a:cubicBezTo>
                      <a:pt x="1894714" y="1230954"/>
                      <a:pt x="1870083" y="1215865"/>
                      <a:pt x="1841570" y="1204042"/>
                    </a:cubicBezTo>
                    <a:cubicBezTo>
                      <a:pt x="1821266" y="1197249"/>
                      <a:pt x="1805992" y="1182247"/>
                      <a:pt x="1790719" y="1167244"/>
                    </a:cubicBezTo>
                    <a:cubicBezTo>
                      <a:pt x="1778182" y="1153917"/>
                      <a:pt x="1761762" y="1143859"/>
                      <a:pt x="1747549" y="1133269"/>
                    </a:cubicBezTo>
                    <a:cubicBezTo>
                      <a:pt x="1733335" y="1122679"/>
                      <a:pt x="1716914" y="1112620"/>
                      <a:pt x="1708261" y="1096027"/>
                    </a:cubicBezTo>
                    <a:cubicBezTo>
                      <a:pt x="1703934" y="1087731"/>
                      <a:pt x="1692988" y="1081024"/>
                      <a:pt x="1684777" y="1075995"/>
                    </a:cubicBezTo>
                    <a:cubicBezTo>
                      <a:pt x="1659617" y="1058699"/>
                      <a:pt x="1633927" y="1039196"/>
                      <a:pt x="1608767" y="1021900"/>
                    </a:cubicBezTo>
                    <a:cubicBezTo>
                      <a:pt x="1597820" y="1015195"/>
                      <a:pt x="1586343" y="1006281"/>
                      <a:pt x="1579279" y="996308"/>
                    </a:cubicBezTo>
                    <a:cubicBezTo>
                      <a:pt x="1568419" y="980245"/>
                      <a:pt x="1556412" y="969125"/>
                      <a:pt x="1539992" y="959067"/>
                    </a:cubicBezTo>
                    <a:cubicBezTo>
                      <a:pt x="1526309" y="950683"/>
                      <a:pt x="1516509" y="939033"/>
                      <a:pt x="1516681" y="920320"/>
                    </a:cubicBezTo>
                    <a:cubicBezTo>
                      <a:pt x="1517298" y="913171"/>
                      <a:pt x="1514647" y="902137"/>
                      <a:pt x="1507498" y="901521"/>
                    </a:cubicBezTo>
                    <a:cubicBezTo>
                      <a:pt x="1477837" y="894642"/>
                      <a:pt x="1461591" y="865870"/>
                      <a:pt x="1434137" y="858460"/>
                    </a:cubicBezTo>
                    <a:cubicBezTo>
                      <a:pt x="1421514" y="854490"/>
                      <a:pt x="1412243" y="845048"/>
                      <a:pt x="1402973" y="835604"/>
                    </a:cubicBezTo>
                    <a:cubicBezTo>
                      <a:pt x="1396970" y="830045"/>
                      <a:pt x="1390966" y="824485"/>
                      <a:pt x="1383286" y="821662"/>
                    </a:cubicBezTo>
                    <a:cubicBezTo>
                      <a:pt x="1344800" y="816903"/>
                      <a:pt x="1320872" y="785307"/>
                      <a:pt x="1283532" y="775605"/>
                    </a:cubicBezTo>
                    <a:cubicBezTo>
                      <a:pt x="1240547" y="781263"/>
                      <a:pt x="1209999" y="751257"/>
                      <a:pt x="1174336" y="738819"/>
                    </a:cubicBezTo>
                    <a:cubicBezTo>
                      <a:pt x="1139203" y="728586"/>
                      <a:pt x="1110246" y="705200"/>
                      <a:pt x="1074582" y="692762"/>
                    </a:cubicBezTo>
                    <a:cubicBezTo>
                      <a:pt x="1064695" y="690469"/>
                      <a:pt x="1055955" y="683232"/>
                      <a:pt x="1049422" y="675466"/>
                    </a:cubicBezTo>
                    <a:cubicBezTo>
                      <a:pt x="1036885" y="662140"/>
                      <a:pt x="1026555" y="648283"/>
                      <a:pt x="1011811" y="635487"/>
                    </a:cubicBezTo>
                    <a:cubicBezTo>
                      <a:pt x="1005808" y="629928"/>
                      <a:pt x="997068" y="622691"/>
                      <a:pt x="990977" y="626488"/>
                    </a:cubicBezTo>
                    <a:cubicBezTo>
                      <a:pt x="967235" y="634525"/>
                      <a:pt x="950285" y="622260"/>
                      <a:pt x="932188" y="614936"/>
                    </a:cubicBezTo>
                    <a:cubicBezTo>
                      <a:pt x="914621" y="609820"/>
                      <a:pt x="898201" y="599761"/>
                      <a:pt x="884518" y="591378"/>
                    </a:cubicBezTo>
                    <a:cubicBezTo>
                      <a:pt x="862624" y="577965"/>
                      <a:pt x="861564" y="573552"/>
                      <a:pt x="867382" y="539479"/>
                    </a:cubicBezTo>
                    <a:cubicBezTo>
                      <a:pt x="869676" y="529592"/>
                      <a:pt x="865878" y="523502"/>
                      <a:pt x="858729" y="522886"/>
                    </a:cubicBezTo>
                    <a:cubicBezTo>
                      <a:pt x="840546" y="524920"/>
                      <a:pt x="824039" y="524217"/>
                      <a:pt x="805942" y="516894"/>
                    </a:cubicBezTo>
                    <a:cubicBezTo>
                      <a:pt x="737883" y="495900"/>
                      <a:pt x="674322" y="464488"/>
                      <a:pt x="616322" y="427074"/>
                    </a:cubicBezTo>
                    <a:cubicBezTo>
                      <a:pt x="580744" y="405278"/>
                      <a:pt x="546844" y="380746"/>
                      <a:pt x="504561" y="369897"/>
                    </a:cubicBezTo>
                    <a:cubicBezTo>
                      <a:pt x="484788" y="365311"/>
                      <a:pt x="467308" y="350838"/>
                      <a:pt x="452034" y="335835"/>
                    </a:cubicBezTo>
                    <a:cubicBezTo>
                      <a:pt x="436760" y="320833"/>
                      <a:pt x="420340" y="310774"/>
                      <a:pt x="399507" y="301774"/>
                    </a:cubicBezTo>
                    <a:cubicBezTo>
                      <a:pt x="384147" y="296128"/>
                      <a:pt x="370464" y="287745"/>
                      <a:pt x="358986" y="278832"/>
                    </a:cubicBezTo>
                    <a:cubicBezTo>
                      <a:pt x="317492" y="242121"/>
                      <a:pt x="267616" y="219092"/>
                      <a:pt x="222769" y="187853"/>
                    </a:cubicBezTo>
                    <a:cubicBezTo>
                      <a:pt x="194872" y="168881"/>
                      <a:pt x="165298" y="152645"/>
                      <a:pt x="137401" y="133673"/>
                    </a:cubicBezTo>
                    <a:cubicBezTo>
                      <a:pt x="126454" y="126966"/>
                      <a:pt x="115508" y="120260"/>
                      <a:pt x="106237" y="110817"/>
                    </a:cubicBezTo>
                    <a:cubicBezTo>
                      <a:pt x="84960" y="90255"/>
                      <a:pt x="69773" y="65895"/>
                      <a:pt x="76122" y="34029"/>
                    </a:cubicBezTo>
                    <a:cubicBezTo>
                      <a:pt x="77269" y="29086"/>
                      <a:pt x="76209" y="24672"/>
                      <a:pt x="76825" y="17522"/>
                    </a:cubicBezTo>
                    <a:cubicBezTo>
                      <a:pt x="76603" y="11740"/>
                      <a:pt x="72939" y="6202"/>
                      <a:pt x="67675" y="2507"/>
                    </a:cubicBezTo>
                    <a:close/>
                    <a:moveTo>
                      <a:pt x="0" y="0"/>
                    </a:moveTo>
                    <a:lnTo>
                      <a:pt x="42892" y="0"/>
                    </a:lnTo>
                    <a:lnTo>
                      <a:pt x="35688" y="1730"/>
                    </a:lnTo>
                    <a:cubicBezTo>
                      <a:pt x="33482" y="2260"/>
                      <a:pt x="25185" y="6587"/>
                      <a:pt x="17505" y="37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40074" y="425563"/>
            <a:ext cx="6798555" cy="2070793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AA4C0925-E217-00CF-894B-F26F5364E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953154" y="0"/>
            <a:ext cx="3334591" cy="3995225"/>
            <a:chOff x="953154" y="0"/>
            <a:chExt cx="4033070" cy="4832084"/>
          </a:xfrm>
        </p:grpSpPr>
        <p:sp>
          <p:nvSpPr>
            <p:cNvPr id="167" name="Freeform 54">
              <a:extLst>
                <a:ext uri="{FF2B5EF4-FFF2-40B4-BE49-F238E27FC236}">
                  <a16:creationId xmlns:a16="http://schemas.microsoft.com/office/drawing/2014/main" id="{40013843-F5C9-D9EC-74DC-5DA02B2D542A}"/>
                </a:ext>
              </a:extLst>
            </p:cNvPr>
            <p:cNvSpPr/>
            <p:nvPr/>
          </p:nvSpPr>
          <p:spPr>
            <a:xfrm>
              <a:off x="1060719" y="761429"/>
              <a:ext cx="2969285" cy="3313666"/>
            </a:xfrm>
            <a:custGeom>
              <a:avLst/>
              <a:gdLst>
                <a:gd name="connsiteX0" fmla="*/ 2928752 w 2969285"/>
                <a:gd name="connsiteY0" fmla="*/ 2117371 h 3313666"/>
                <a:gd name="connsiteX1" fmla="*/ 2930476 w 2969285"/>
                <a:gd name="connsiteY1" fmla="*/ 2103579 h 3313666"/>
                <a:gd name="connsiteX2" fmla="*/ 2927028 w 2969285"/>
                <a:gd name="connsiteY2" fmla="*/ 2041516 h 3313666"/>
                <a:gd name="connsiteX3" fmla="*/ 2927028 w 2969285"/>
                <a:gd name="connsiteY3" fmla="*/ 2041516 h 3313666"/>
                <a:gd name="connsiteX4" fmla="*/ 2925304 w 2969285"/>
                <a:gd name="connsiteY4" fmla="*/ 1981176 h 3313666"/>
                <a:gd name="connsiteX5" fmla="*/ 2927028 w 2969285"/>
                <a:gd name="connsiteY5" fmla="*/ 2041516 h 3313666"/>
                <a:gd name="connsiteX6" fmla="*/ 2927028 w 2969285"/>
                <a:gd name="connsiteY6" fmla="*/ 2041516 h 3313666"/>
                <a:gd name="connsiteX7" fmla="*/ 2927028 w 2969285"/>
                <a:gd name="connsiteY7" fmla="*/ 2041516 h 3313666"/>
                <a:gd name="connsiteX8" fmla="*/ 2930476 w 2969285"/>
                <a:gd name="connsiteY8" fmla="*/ 2103579 h 3313666"/>
                <a:gd name="connsiteX9" fmla="*/ 2963232 w 2969285"/>
                <a:gd name="connsiteY9" fmla="*/ 1957040 h 3313666"/>
                <a:gd name="connsiteX10" fmla="*/ 2958060 w 2969285"/>
                <a:gd name="connsiteY10" fmla="*/ 1924284 h 3313666"/>
                <a:gd name="connsiteX11" fmla="*/ 2920132 w 2969285"/>
                <a:gd name="connsiteY11" fmla="*/ 1796709 h 3313666"/>
                <a:gd name="connsiteX12" fmla="*/ 2921856 w 2969285"/>
                <a:gd name="connsiteY12" fmla="*/ 1808777 h 3313666"/>
                <a:gd name="connsiteX13" fmla="*/ 2920132 w 2969285"/>
                <a:gd name="connsiteY13" fmla="*/ 1796709 h 3313666"/>
                <a:gd name="connsiteX14" fmla="*/ 2920132 w 2969285"/>
                <a:gd name="connsiteY14" fmla="*/ 1781193 h 3313666"/>
                <a:gd name="connsiteX15" fmla="*/ 2920132 w 2969285"/>
                <a:gd name="connsiteY15" fmla="*/ 1781193 h 3313666"/>
                <a:gd name="connsiteX16" fmla="*/ 2923580 w 2969285"/>
                <a:gd name="connsiteY16" fmla="*/ 1777745 h 3313666"/>
                <a:gd name="connsiteX17" fmla="*/ 2923580 w 2969285"/>
                <a:gd name="connsiteY17" fmla="*/ 1777745 h 3313666"/>
                <a:gd name="connsiteX18" fmla="*/ 2928752 w 2969285"/>
                <a:gd name="connsiteY18" fmla="*/ 1743265 h 3313666"/>
                <a:gd name="connsiteX19" fmla="*/ 2873584 w 2969285"/>
                <a:gd name="connsiteY19" fmla="*/ 1793261 h 3313666"/>
                <a:gd name="connsiteX20" fmla="*/ 2873584 w 2969285"/>
                <a:gd name="connsiteY20" fmla="*/ 1793261 h 3313666"/>
                <a:gd name="connsiteX21" fmla="*/ 2873584 w 2969285"/>
                <a:gd name="connsiteY21" fmla="*/ 1794985 h 3313666"/>
                <a:gd name="connsiteX22" fmla="*/ 2873584 w 2969285"/>
                <a:gd name="connsiteY22" fmla="*/ 1793261 h 3313666"/>
                <a:gd name="connsiteX23" fmla="*/ 2873584 w 2969285"/>
                <a:gd name="connsiteY23" fmla="*/ 1793261 h 3313666"/>
                <a:gd name="connsiteX24" fmla="*/ 2928752 w 2969285"/>
                <a:gd name="connsiteY24" fmla="*/ 1743265 h 3313666"/>
                <a:gd name="connsiteX25" fmla="*/ 2916684 w 2969285"/>
                <a:gd name="connsiteY25" fmla="*/ 1665685 h 3313666"/>
                <a:gd name="connsiteX26" fmla="*/ 2920132 w 2969285"/>
                <a:gd name="connsiteY26" fmla="*/ 1610518 h 3313666"/>
                <a:gd name="connsiteX27" fmla="*/ 2920132 w 2969285"/>
                <a:gd name="connsiteY27" fmla="*/ 1534662 h 3313666"/>
                <a:gd name="connsiteX28" fmla="*/ 2904616 w 2969285"/>
                <a:gd name="connsiteY28" fmla="*/ 1363987 h 3313666"/>
                <a:gd name="connsiteX29" fmla="*/ 2895996 w 2969285"/>
                <a:gd name="connsiteY29" fmla="*/ 1307095 h 3313666"/>
                <a:gd name="connsiteX30" fmla="*/ 2880480 w 2969285"/>
                <a:gd name="connsiteY30" fmla="*/ 1215723 h 3313666"/>
                <a:gd name="connsiteX31" fmla="*/ 2880480 w 2969285"/>
                <a:gd name="connsiteY31" fmla="*/ 1186415 h 3313666"/>
                <a:gd name="connsiteX32" fmla="*/ 2825312 w 2969285"/>
                <a:gd name="connsiteY32" fmla="*/ 1017464 h 3313666"/>
                <a:gd name="connsiteX33" fmla="*/ 2821864 w 2969285"/>
                <a:gd name="connsiteY33" fmla="*/ 988156 h 3313666"/>
                <a:gd name="connsiteX34" fmla="*/ 2799452 w 2969285"/>
                <a:gd name="connsiteY34" fmla="*/ 927816 h 3313666"/>
                <a:gd name="connsiteX35" fmla="*/ 2799452 w 2969285"/>
                <a:gd name="connsiteY35" fmla="*/ 927816 h 3313666"/>
                <a:gd name="connsiteX36" fmla="*/ 2796004 w 2969285"/>
                <a:gd name="connsiteY36" fmla="*/ 910576 h 3313666"/>
                <a:gd name="connsiteX37" fmla="*/ 2796004 w 2969285"/>
                <a:gd name="connsiteY37" fmla="*/ 910576 h 3313666"/>
                <a:gd name="connsiteX38" fmla="*/ 2768421 w 2969285"/>
                <a:gd name="connsiteY38" fmla="*/ 841617 h 3313666"/>
                <a:gd name="connsiteX39" fmla="*/ 2768421 w 2969285"/>
                <a:gd name="connsiteY39" fmla="*/ 841617 h 3313666"/>
                <a:gd name="connsiteX40" fmla="*/ 2764972 w 2969285"/>
                <a:gd name="connsiteY40" fmla="*/ 834721 h 3313666"/>
                <a:gd name="connsiteX41" fmla="*/ 2764972 w 2969285"/>
                <a:gd name="connsiteY41" fmla="*/ 834721 h 3313666"/>
                <a:gd name="connsiteX42" fmla="*/ 2749457 w 2969285"/>
                <a:gd name="connsiteY42" fmla="*/ 803689 h 3313666"/>
                <a:gd name="connsiteX43" fmla="*/ 2720149 w 2969285"/>
                <a:gd name="connsiteY43" fmla="*/ 751969 h 3313666"/>
                <a:gd name="connsiteX44" fmla="*/ 2711529 w 2969285"/>
                <a:gd name="connsiteY44" fmla="*/ 724385 h 3313666"/>
                <a:gd name="connsiteX45" fmla="*/ 2711529 w 2969285"/>
                <a:gd name="connsiteY45" fmla="*/ 724385 h 3313666"/>
                <a:gd name="connsiteX46" fmla="*/ 2637397 w 2969285"/>
                <a:gd name="connsiteY46" fmla="*/ 603706 h 3313666"/>
                <a:gd name="connsiteX47" fmla="*/ 2614985 w 2969285"/>
                <a:gd name="connsiteY47" fmla="*/ 567502 h 3313666"/>
                <a:gd name="connsiteX48" fmla="*/ 2559817 w 2969285"/>
                <a:gd name="connsiteY48" fmla="*/ 486474 h 3313666"/>
                <a:gd name="connsiteX49" fmla="*/ 2559817 w 2969285"/>
                <a:gd name="connsiteY49" fmla="*/ 486474 h 3313666"/>
                <a:gd name="connsiteX50" fmla="*/ 2433966 w 2969285"/>
                <a:gd name="connsiteY50" fmla="*/ 331315 h 3313666"/>
                <a:gd name="connsiteX51" fmla="*/ 2433966 w 2969285"/>
                <a:gd name="connsiteY51" fmla="*/ 357175 h 3313666"/>
                <a:gd name="connsiteX52" fmla="*/ 2433966 w 2969285"/>
                <a:gd name="connsiteY52" fmla="*/ 357175 h 3313666"/>
                <a:gd name="connsiteX53" fmla="*/ 2433966 w 2969285"/>
                <a:gd name="connsiteY53" fmla="*/ 331315 h 3313666"/>
                <a:gd name="connsiteX54" fmla="*/ 2402934 w 2969285"/>
                <a:gd name="connsiteY54" fmla="*/ 319247 h 3313666"/>
                <a:gd name="connsiteX55" fmla="*/ 2401210 w 2969285"/>
                <a:gd name="connsiteY55" fmla="*/ 391655 h 3313666"/>
                <a:gd name="connsiteX56" fmla="*/ 2401210 w 2969285"/>
                <a:gd name="connsiteY56" fmla="*/ 400275 h 3313666"/>
                <a:gd name="connsiteX57" fmla="*/ 2401210 w 2969285"/>
                <a:gd name="connsiteY57" fmla="*/ 412343 h 3313666"/>
                <a:gd name="connsiteX58" fmla="*/ 2401210 w 2969285"/>
                <a:gd name="connsiteY58" fmla="*/ 400275 h 3313666"/>
                <a:gd name="connsiteX59" fmla="*/ 2401210 w 2969285"/>
                <a:gd name="connsiteY59" fmla="*/ 391655 h 3313666"/>
                <a:gd name="connsiteX60" fmla="*/ 2383970 w 2969285"/>
                <a:gd name="connsiteY60" fmla="*/ 388207 h 3313666"/>
                <a:gd name="connsiteX61" fmla="*/ 2401210 w 2969285"/>
                <a:gd name="connsiteY61" fmla="*/ 391655 h 3313666"/>
                <a:gd name="connsiteX62" fmla="*/ 2402934 w 2969285"/>
                <a:gd name="connsiteY62" fmla="*/ 319247 h 3313666"/>
                <a:gd name="connsiteX63" fmla="*/ 2402934 w 2969285"/>
                <a:gd name="connsiteY63" fmla="*/ 319247 h 3313666"/>
                <a:gd name="connsiteX64" fmla="*/ 2340870 w 2969285"/>
                <a:gd name="connsiteY64" fmla="*/ 270975 h 3313666"/>
                <a:gd name="connsiteX65" fmla="*/ 2340870 w 2969285"/>
                <a:gd name="connsiteY65" fmla="*/ 270975 h 3313666"/>
                <a:gd name="connsiteX66" fmla="*/ 2340870 w 2969285"/>
                <a:gd name="connsiteY66" fmla="*/ 270975 h 3313666"/>
                <a:gd name="connsiteX67" fmla="*/ 2340870 w 2969285"/>
                <a:gd name="connsiteY67" fmla="*/ 270975 h 3313666"/>
                <a:gd name="connsiteX68" fmla="*/ 2316734 w 2969285"/>
                <a:gd name="connsiteY68" fmla="*/ 252011 h 3313666"/>
                <a:gd name="connsiteX69" fmla="*/ 2316734 w 2969285"/>
                <a:gd name="connsiteY69" fmla="*/ 252011 h 3313666"/>
                <a:gd name="connsiteX70" fmla="*/ 2311563 w 2969285"/>
                <a:gd name="connsiteY70" fmla="*/ 246839 h 3313666"/>
                <a:gd name="connsiteX71" fmla="*/ 2311563 w 2969285"/>
                <a:gd name="connsiteY71" fmla="*/ 246839 h 3313666"/>
                <a:gd name="connsiteX72" fmla="*/ 2292599 w 2969285"/>
                <a:gd name="connsiteY72" fmla="*/ 224427 h 3313666"/>
                <a:gd name="connsiteX73" fmla="*/ 2246051 w 2969285"/>
                <a:gd name="connsiteY73" fmla="*/ 203740 h 3313666"/>
                <a:gd name="connsiteX74" fmla="*/ 2173643 w 2969285"/>
                <a:gd name="connsiteY74" fmla="*/ 133056 h 3313666"/>
                <a:gd name="connsiteX75" fmla="*/ 2173643 w 2969285"/>
                <a:gd name="connsiteY75" fmla="*/ 129608 h 3313666"/>
                <a:gd name="connsiteX76" fmla="*/ 2170195 w 2969285"/>
                <a:gd name="connsiteY76" fmla="*/ 129608 h 3313666"/>
                <a:gd name="connsiteX77" fmla="*/ 2104684 w 2969285"/>
                <a:gd name="connsiteY77" fmla="*/ 108920 h 3313666"/>
                <a:gd name="connsiteX78" fmla="*/ 2013312 w 2969285"/>
                <a:gd name="connsiteY78" fmla="*/ 67544 h 3313666"/>
                <a:gd name="connsiteX79" fmla="*/ 2004692 w 2969285"/>
                <a:gd name="connsiteY79" fmla="*/ 64096 h 3313666"/>
                <a:gd name="connsiteX80" fmla="*/ 1949524 w 2969285"/>
                <a:gd name="connsiteY80" fmla="*/ 50304 h 3313666"/>
                <a:gd name="connsiteX81" fmla="*/ 1982280 w 2969285"/>
                <a:gd name="connsiteY81" fmla="*/ 69268 h 3313666"/>
                <a:gd name="connsiteX82" fmla="*/ 1949524 w 2969285"/>
                <a:gd name="connsiteY82" fmla="*/ 50304 h 3313666"/>
                <a:gd name="connsiteX83" fmla="*/ 1802985 w 2969285"/>
                <a:gd name="connsiteY83" fmla="*/ 3756 h 3313666"/>
                <a:gd name="connsiteX84" fmla="*/ 1802985 w 2969285"/>
                <a:gd name="connsiteY84" fmla="*/ 3756 h 3313666"/>
                <a:gd name="connsiteX85" fmla="*/ 1784021 w 2969285"/>
                <a:gd name="connsiteY85" fmla="*/ 17548 h 3313666"/>
                <a:gd name="connsiteX86" fmla="*/ 1780573 w 2969285"/>
                <a:gd name="connsiteY86" fmla="*/ 50304 h 3313666"/>
                <a:gd name="connsiteX87" fmla="*/ 1778849 w 2969285"/>
                <a:gd name="connsiteY87" fmla="*/ 55476 h 3313666"/>
                <a:gd name="connsiteX88" fmla="*/ 1778849 w 2969285"/>
                <a:gd name="connsiteY88" fmla="*/ 55476 h 3313666"/>
                <a:gd name="connsiteX89" fmla="*/ 1780573 w 2969285"/>
                <a:gd name="connsiteY89" fmla="*/ 50304 h 3313666"/>
                <a:gd name="connsiteX90" fmla="*/ 1780573 w 2969285"/>
                <a:gd name="connsiteY90" fmla="*/ 50304 h 3313666"/>
                <a:gd name="connsiteX91" fmla="*/ 1784021 w 2969285"/>
                <a:gd name="connsiteY91" fmla="*/ 17548 h 3313666"/>
                <a:gd name="connsiteX92" fmla="*/ 1765057 w 2969285"/>
                <a:gd name="connsiteY92" fmla="*/ 14100 h 3313666"/>
                <a:gd name="connsiteX93" fmla="*/ 1751265 w 2969285"/>
                <a:gd name="connsiteY93" fmla="*/ 15824 h 3313666"/>
                <a:gd name="connsiteX94" fmla="*/ 1720233 w 2969285"/>
                <a:gd name="connsiteY94" fmla="*/ 12376 h 3313666"/>
                <a:gd name="connsiteX95" fmla="*/ 1647825 w 2969285"/>
                <a:gd name="connsiteY95" fmla="*/ 7204 h 3313666"/>
                <a:gd name="connsiteX96" fmla="*/ 1623689 w 2969285"/>
                <a:gd name="connsiteY96" fmla="*/ 36512 h 3313666"/>
                <a:gd name="connsiteX97" fmla="*/ 1563350 w 2969285"/>
                <a:gd name="connsiteY97" fmla="*/ 50304 h 3313666"/>
                <a:gd name="connsiteX98" fmla="*/ 1465082 w 2969285"/>
                <a:gd name="connsiteY98" fmla="*/ 65820 h 3313666"/>
                <a:gd name="connsiteX99" fmla="*/ 1546110 w 2969285"/>
                <a:gd name="connsiteY99" fmla="*/ 72716 h 3313666"/>
                <a:gd name="connsiteX100" fmla="*/ 1573694 w 2969285"/>
                <a:gd name="connsiteY100" fmla="*/ 67544 h 3313666"/>
                <a:gd name="connsiteX101" fmla="*/ 1546110 w 2969285"/>
                <a:gd name="connsiteY101" fmla="*/ 72716 h 3313666"/>
                <a:gd name="connsiteX102" fmla="*/ 1465082 w 2969285"/>
                <a:gd name="connsiteY102" fmla="*/ 65820 h 3313666"/>
                <a:gd name="connsiteX103" fmla="*/ 1440946 w 2969285"/>
                <a:gd name="connsiteY103" fmla="*/ 65820 h 3313666"/>
                <a:gd name="connsiteX104" fmla="*/ 1408190 w 2969285"/>
                <a:gd name="connsiteY104" fmla="*/ 98576 h 3313666"/>
                <a:gd name="connsiteX105" fmla="*/ 1418534 w 2969285"/>
                <a:gd name="connsiteY105" fmla="*/ 105472 h 3313666"/>
                <a:gd name="connsiteX106" fmla="*/ 1408190 w 2969285"/>
                <a:gd name="connsiteY106" fmla="*/ 98576 h 3313666"/>
                <a:gd name="connsiteX107" fmla="*/ 1440946 w 2969285"/>
                <a:gd name="connsiteY107" fmla="*/ 65820 h 3313666"/>
                <a:gd name="connsiteX108" fmla="*/ 1328887 w 2969285"/>
                <a:gd name="connsiteY108" fmla="*/ 81336 h 3313666"/>
                <a:gd name="connsiteX109" fmla="*/ 1328887 w 2969285"/>
                <a:gd name="connsiteY109" fmla="*/ 81336 h 3313666"/>
                <a:gd name="connsiteX110" fmla="*/ 1313371 w 2969285"/>
                <a:gd name="connsiteY110" fmla="*/ 81336 h 3313666"/>
                <a:gd name="connsiteX111" fmla="*/ 1304751 w 2969285"/>
                <a:gd name="connsiteY111" fmla="*/ 98576 h 3313666"/>
                <a:gd name="connsiteX112" fmla="*/ 1304751 w 2969285"/>
                <a:gd name="connsiteY112" fmla="*/ 98576 h 3313666"/>
                <a:gd name="connsiteX113" fmla="*/ 1313371 w 2969285"/>
                <a:gd name="connsiteY113" fmla="*/ 81336 h 3313666"/>
                <a:gd name="connsiteX114" fmla="*/ 1230619 w 2969285"/>
                <a:gd name="connsiteY114" fmla="*/ 76164 h 3313666"/>
                <a:gd name="connsiteX115" fmla="*/ 1209931 w 2969285"/>
                <a:gd name="connsiteY115" fmla="*/ 96852 h 3313666"/>
                <a:gd name="connsiteX116" fmla="*/ 1209931 w 2969285"/>
                <a:gd name="connsiteY116" fmla="*/ 96852 h 3313666"/>
                <a:gd name="connsiteX117" fmla="*/ 1197863 w 2969285"/>
                <a:gd name="connsiteY117" fmla="*/ 98576 h 3313666"/>
                <a:gd name="connsiteX118" fmla="*/ 1209931 w 2969285"/>
                <a:gd name="connsiteY118" fmla="*/ 96852 h 3313666"/>
                <a:gd name="connsiteX119" fmla="*/ 1230619 w 2969285"/>
                <a:gd name="connsiteY119" fmla="*/ 76164 h 3313666"/>
                <a:gd name="connsiteX120" fmla="*/ 1313371 w 2969285"/>
                <a:gd name="connsiteY120" fmla="*/ 81336 h 3313666"/>
                <a:gd name="connsiteX121" fmla="*/ 1328887 w 2969285"/>
                <a:gd name="connsiteY121" fmla="*/ 81336 h 3313666"/>
                <a:gd name="connsiteX122" fmla="*/ 1440946 w 2969285"/>
                <a:gd name="connsiteY122" fmla="*/ 65820 h 3313666"/>
                <a:gd name="connsiteX123" fmla="*/ 1465082 w 2969285"/>
                <a:gd name="connsiteY123" fmla="*/ 65820 h 3313666"/>
                <a:gd name="connsiteX124" fmla="*/ 1465082 w 2969285"/>
                <a:gd name="connsiteY124" fmla="*/ 65820 h 3313666"/>
                <a:gd name="connsiteX125" fmla="*/ 1465082 w 2969285"/>
                <a:gd name="connsiteY125" fmla="*/ 65820 h 3313666"/>
                <a:gd name="connsiteX126" fmla="*/ 1465082 w 2969285"/>
                <a:gd name="connsiteY126" fmla="*/ 65820 h 3313666"/>
                <a:gd name="connsiteX127" fmla="*/ 1465082 w 2969285"/>
                <a:gd name="connsiteY127" fmla="*/ 65820 h 3313666"/>
                <a:gd name="connsiteX128" fmla="*/ 1563350 w 2969285"/>
                <a:gd name="connsiteY128" fmla="*/ 50304 h 3313666"/>
                <a:gd name="connsiteX129" fmla="*/ 1623689 w 2969285"/>
                <a:gd name="connsiteY129" fmla="*/ 36512 h 3313666"/>
                <a:gd name="connsiteX130" fmla="*/ 1647825 w 2969285"/>
                <a:gd name="connsiteY130" fmla="*/ 7204 h 3313666"/>
                <a:gd name="connsiteX131" fmla="*/ 1582314 w 2969285"/>
                <a:gd name="connsiteY131" fmla="*/ 19272 h 3313666"/>
                <a:gd name="connsiteX132" fmla="*/ 1532318 w 2969285"/>
                <a:gd name="connsiteY132" fmla="*/ 20996 h 3313666"/>
                <a:gd name="connsiteX133" fmla="*/ 1471978 w 2969285"/>
                <a:gd name="connsiteY133" fmla="*/ 15824 h 3313666"/>
                <a:gd name="connsiteX134" fmla="*/ 1432326 w 2969285"/>
                <a:gd name="connsiteY134" fmla="*/ 19272 h 3313666"/>
                <a:gd name="connsiteX135" fmla="*/ 1292683 w 2969285"/>
                <a:gd name="connsiteY135" fmla="*/ 24444 h 3313666"/>
                <a:gd name="connsiteX136" fmla="*/ 1265099 w 2969285"/>
                <a:gd name="connsiteY136" fmla="*/ 22720 h 3313666"/>
                <a:gd name="connsiteX137" fmla="*/ 1265099 w 2969285"/>
                <a:gd name="connsiteY137" fmla="*/ 22720 h 3313666"/>
                <a:gd name="connsiteX138" fmla="*/ 1249583 w 2969285"/>
                <a:gd name="connsiteY138" fmla="*/ 22720 h 3313666"/>
                <a:gd name="connsiteX139" fmla="*/ 1249583 w 2969285"/>
                <a:gd name="connsiteY139" fmla="*/ 22720 h 3313666"/>
                <a:gd name="connsiteX140" fmla="*/ 1232343 w 2969285"/>
                <a:gd name="connsiteY140" fmla="*/ 15824 h 3313666"/>
                <a:gd name="connsiteX141" fmla="*/ 1232343 w 2969285"/>
                <a:gd name="connsiteY141" fmla="*/ 15824 h 3313666"/>
                <a:gd name="connsiteX142" fmla="*/ 1206483 w 2969285"/>
                <a:gd name="connsiteY142" fmla="*/ 22720 h 3313666"/>
                <a:gd name="connsiteX143" fmla="*/ 1230619 w 2969285"/>
                <a:gd name="connsiteY143" fmla="*/ 19272 h 3313666"/>
                <a:gd name="connsiteX144" fmla="*/ 1206483 w 2969285"/>
                <a:gd name="connsiteY144" fmla="*/ 22720 h 3313666"/>
                <a:gd name="connsiteX145" fmla="*/ 1177175 w 2969285"/>
                <a:gd name="connsiteY145" fmla="*/ 29616 h 3313666"/>
                <a:gd name="connsiteX146" fmla="*/ 1177175 w 2969285"/>
                <a:gd name="connsiteY146" fmla="*/ 29616 h 3313666"/>
                <a:gd name="connsiteX147" fmla="*/ 1142696 w 2969285"/>
                <a:gd name="connsiteY147" fmla="*/ 31340 h 3313666"/>
                <a:gd name="connsiteX148" fmla="*/ 1163384 w 2969285"/>
                <a:gd name="connsiteY148" fmla="*/ 38236 h 3313666"/>
                <a:gd name="connsiteX149" fmla="*/ 1142696 w 2969285"/>
                <a:gd name="connsiteY149" fmla="*/ 31340 h 3313666"/>
                <a:gd name="connsiteX150" fmla="*/ 1099596 w 2969285"/>
                <a:gd name="connsiteY150" fmla="*/ 48580 h 3313666"/>
                <a:gd name="connsiteX151" fmla="*/ 1075460 w 2969285"/>
                <a:gd name="connsiteY151" fmla="*/ 52028 h 3313666"/>
                <a:gd name="connsiteX152" fmla="*/ 1092700 w 2969285"/>
                <a:gd name="connsiteY152" fmla="*/ 58924 h 3313666"/>
                <a:gd name="connsiteX153" fmla="*/ 1075460 w 2969285"/>
                <a:gd name="connsiteY153" fmla="*/ 52028 h 3313666"/>
                <a:gd name="connsiteX154" fmla="*/ 1051324 w 2969285"/>
                <a:gd name="connsiteY154" fmla="*/ 58924 h 3313666"/>
                <a:gd name="connsiteX155" fmla="*/ 1044428 w 2969285"/>
                <a:gd name="connsiteY155" fmla="*/ 57200 h 3313666"/>
                <a:gd name="connsiteX156" fmla="*/ 889269 w 2969285"/>
                <a:gd name="connsiteY156" fmla="*/ 141676 h 3313666"/>
                <a:gd name="connsiteX157" fmla="*/ 897889 w 2969285"/>
                <a:gd name="connsiteY157" fmla="*/ 141676 h 3313666"/>
                <a:gd name="connsiteX158" fmla="*/ 889269 w 2969285"/>
                <a:gd name="connsiteY158" fmla="*/ 141676 h 3313666"/>
                <a:gd name="connsiteX159" fmla="*/ 877201 w 2969285"/>
                <a:gd name="connsiteY159" fmla="*/ 145124 h 3313666"/>
                <a:gd name="connsiteX160" fmla="*/ 865133 w 2969285"/>
                <a:gd name="connsiteY160" fmla="*/ 145124 h 3313666"/>
                <a:gd name="connsiteX161" fmla="*/ 768589 w 2969285"/>
                <a:gd name="connsiteY161" fmla="*/ 196844 h 3313666"/>
                <a:gd name="connsiteX162" fmla="*/ 723765 w 2969285"/>
                <a:gd name="connsiteY162" fmla="*/ 234771 h 3313666"/>
                <a:gd name="connsiteX163" fmla="*/ 741005 w 2969285"/>
                <a:gd name="connsiteY163" fmla="*/ 236495 h 3313666"/>
                <a:gd name="connsiteX164" fmla="*/ 723765 w 2969285"/>
                <a:gd name="connsiteY164" fmla="*/ 234771 h 3313666"/>
                <a:gd name="connsiteX165" fmla="*/ 718593 w 2969285"/>
                <a:gd name="connsiteY165" fmla="*/ 239943 h 3313666"/>
                <a:gd name="connsiteX166" fmla="*/ 673770 w 2969285"/>
                <a:gd name="connsiteY166" fmla="*/ 284767 h 3313666"/>
                <a:gd name="connsiteX167" fmla="*/ 685838 w 2969285"/>
                <a:gd name="connsiteY167" fmla="*/ 284767 h 3313666"/>
                <a:gd name="connsiteX168" fmla="*/ 673770 w 2969285"/>
                <a:gd name="connsiteY168" fmla="*/ 284767 h 3313666"/>
                <a:gd name="connsiteX169" fmla="*/ 670322 w 2969285"/>
                <a:gd name="connsiteY169" fmla="*/ 288215 h 3313666"/>
                <a:gd name="connsiteX170" fmla="*/ 670322 w 2969285"/>
                <a:gd name="connsiteY170" fmla="*/ 288215 h 3313666"/>
                <a:gd name="connsiteX171" fmla="*/ 609982 w 2969285"/>
                <a:gd name="connsiteY171" fmla="*/ 326143 h 3313666"/>
                <a:gd name="connsiteX172" fmla="*/ 580674 w 2969285"/>
                <a:gd name="connsiteY172" fmla="*/ 353727 h 3313666"/>
                <a:gd name="connsiteX173" fmla="*/ 513438 w 2969285"/>
                <a:gd name="connsiteY173" fmla="*/ 507162 h 3313666"/>
                <a:gd name="connsiteX174" fmla="*/ 511714 w 2969285"/>
                <a:gd name="connsiteY174" fmla="*/ 522678 h 3313666"/>
                <a:gd name="connsiteX175" fmla="*/ 504818 w 2969285"/>
                <a:gd name="connsiteY175" fmla="*/ 617498 h 3313666"/>
                <a:gd name="connsiteX176" fmla="*/ 504818 w 2969285"/>
                <a:gd name="connsiteY176" fmla="*/ 617498 h 3313666"/>
                <a:gd name="connsiteX177" fmla="*/ 497922 w 2969285"/>
                <a:gd name="connsiteY177" fmla="*/ 622670 h 3313666"/>
                <a:gd name="connsiteX178" fmla="*/ 497922 w 2969285"/>
                <a:gd name="connsiteY178" fmla="*/ 622670 h 3313666"/>
                <a:gd name="connsiteX179" fmla="*/ 465166 w 2969285"/>
                <a:gd name="connsiteY179" fmla="*/ 643358 h 3313666"/>
                <a:gd name="connsiteX180" fmla="*/ 392759 w 2969285"/>
                <a:gd name="connsiteY180" fmla="*/ 731281 h 3313666"/>
                <a:gd name="connsiteX181" fmla="*/ 396207 w 2969285"/>
                <a:gd name="connsiteY181" fmla="*/ 734729 h 3313666"/>
                <a:gd name="connsiteX182" fmla="*/ 392759 w 2969285"/>
                <a:gd name="connsiteY182" fmla="*/ 731281 h 3313666"/>
                <a:gd name="connsiteX183" fmla="*/ 360003 w 2969285"/>
                <a:gd name="connsiteY183" fmla="*/ 753693 h 3313666"/>
                <a:gd name="connsiteX184" fmla="*/ 354831 w 2969285"/>
                <a:gd name="connsiteY184" fmla="*/ 767485 h 3313666"/>
                <a:gd name="connsiteX185" fmla="*/ 360003 w 2969285"/>
                <a:gd name="connsiteY185" fmla="*/ 753693 h 3313666"/>
                <a:gd name="connsiteX186" fmla="*/ 353107 w 2969285"/>
                <a:gd name="connsiteY186" fmla="*/ 755417 h 3313666"/>
                <a:gd name="connsiteX187" fmla="*/ 213464 w 2969285"/>
                <a:gd name="connsiteY187" fmla="*/ 896785 h 3313666"/>
                <a:gd name="connsiteX188" fmla="*/ 194500 w 2969285"/>
                <a:gd name="connsiteY188" fmla="*/ 917472 h 3313666"/>
                <a:gd name="connsiteX189" fmla="*/ 125540 w 2969285"/>
                <a:gd name="connsiteY189" fmla="*/ 972640 h 3313666"/>
                <a:gd name="connsiteX190" fmla="*/ 70372 w 2969285"/>
                <a:gd name="connsiteY190" fmla="*/ 1081252 h 3313666"/>
                <a:gd name="connsiteX191" fmla="*/ 34168 w 2969285"/>
                <a:gd name="connsiteY191" fmla="*/ 1153660 h 3313666"/>
                <a:gd name="connsiteX192" fmla="*/ 23824 w 2969285"/>
                <a:gd name="connsiteY192" fmla="*/ 1179519 h 3313666"/>
                <a:gd name="connsiteX193" fmla="*/ 18652 w 2969285"/>
                <a:gd name="connsiteY193" fmla="*/ 1232963 h 3313666"/>
                <a:gd name="connsiteX194" fmla="*/ 34168 w 2969285"/>
                <a:gd name="connsiteY194" fmla="*/ 1296751 h 3313666"/>
                <a:gd name="connsiteX195" fmla="*/ 34168 w 2969285"/>
                <a:gd name="connsiteY195" fmla="*/ 1296751 h 3313666"/>
                <a:gd name="connsiteX196" fmla="*/ 34168 w 2969285"/>
                <a:gd name="connsiteY196" fmla="*/ 1310543 h 3313666"/>
                <a:gd name="connsiteX197" fmla="*/ 34168 w 2969285"/>
                <a:gd name="connsiteY197" fmla="*/ 1310543 h 3313666"/>
                <a:gd name="connsiteX198" fmla="*/ 30720 w 2969285"/>
                <a:gd name="connsiteY198" fmla="*/ 1384674 h 3313666"/>
                <a:gd name="connsiteX199" fmla="*/ 34168 w 2969285"/>
                <a:gd name="connsiteY199" fmla="*/ 1462254 h 3313666"/>
                <a:gd name="connsiteX200" fmla="*/ 47960 w 2969285"/>
                <a:gd name="connsiteY200" fmla="*/ 1477770 h 3313666"/>
                <a:gd name="connsiteX201" fmla="*/ 34168 w 2969285"/>
                <a:gd name="connsiteY201" fmla="*/ 1462254 h 3313666"/>
                <a:gd name="connsiteX202" fmla="*/ 30720 w 2969285"/>
                <a:gd name="connsiteY202" fmla="*/ 1384674 h 3313666"/>
                <a:gd name="connsiteX203" fmla="*/ 34168 w 2969285"/>
                <a:gd name="connsiteY203" fmla="*/ 1310543 h 3313666"/>
                <a:gd name="connsiteX204" fmla="*/ 1412 w 2969285"/>
                <a:gd name="connsiteY204" fmla="*/ 1432946 h 3313666"/>
                <a:gd name="connsiteX205" fmla="*/ 35892 w 2969285"/>
                <a:gd name="connsiteY205" fmla="*/ 1507078 h 3313666"/>
                <a:gd name="connsiteX206" fmla="*/ 42788 w 2969285"/>
                <a:gd name="connsiteY206" fmla="*/ 1524318 h 3313666"/>
                <a:gd name="connsiteX207" fmla="*/ 34168 w 2969285"/>
                <a:gd name="connsiteY207" fmla="*/ 1560522 h 3313666"/>
                <a:gd name="connsiteX208" fmla="*/ 39340 w 2969285"/>
                <a:gd name="connsiteY208" fmla="*/ 1619138 h 3313666"/>
                <a:gd name="connsiteX209" fmla="*/ 51408 w 2969285"/>
                <a:gd name="connsiteY209" fmla="*/ 1598450 h 3313666"/>
                <a:gd name="connsiteX210" fmla="*/ 39340 w 2969285"/>
                <a:gd name="connsiteY210" fmla="*/ 1619138 h 3313666"/>
                <a:gd name="connsiteX211" fmla="*/ 39340 w 2969285"/>
                <a:gd name="connsiteY211" fmla="*/ 1644997 h 3313666"/>
                <a:gd name="connsiteX212" fmla="*/ 35892 w 2969285"/>
                <a:gd name="connsiteY212" fmla="*/ 1677753 h 3313666"/>
                <a:gd name="connsiteX213" fmla="*/ 37616 w 2969285"/>
                <a:gd name="connsiteY213" fmla="*/ 1698441 h 3313666"/>
                <a:gd name="connsiteX214" fmla="*/ 51408 w 2969285"/>
                <a:gd name="connsiteY214" fmla="*/ 1757057 h 3313666"/>
                <a:gd name="connsiteX215" fmla="*/ 58304 w 2969285"/>
                <a:gd name="connsiteY215" fmla="*/ 1865668 h 3313666"/>
                <a:gd name="connsiteX216" fmla="*/ 60028 w 2969285"/>
                <a:gd name="connsiteY216" fmla="*/ 1915664 h 3313666"/>
                <a:gd name="connsiteX217" fmla="*/ 77268 w 2969285"/>
                <a:gd name="connsiteY217" fmla="*/ 1994968 h 3313666"/>
                <a:gd name="connsiteX218" fmla="*/ 130712 w 2969285"/>
                <a:gd name="connsiteY218" fmla="*/ 2077719 h 3313666"/>
                <a:gd name="connsiteX219" fmla="*/ 135884 w 2969285"/>
                <a:gd name="connsiteY219" fmla="*/ 2093235 h 3313666"/>
                <a:gd name="connsiteX220" fmla="*/ 172088 w 2969285"/>
                <a:gd name="connsiteY220" fmla="*/ 2105303 h 3313666"/>
                <a:gd name="connsiteX221" fmla="*/ 173812 w 2969285"/>
                <a:gd name="connsiteY221" fmla="*/ 2098408 h 3313666"/>
                <a:gd name="connsiteX222" fmla="*/ 172088 w 2969285"/>
                <a:gd name="connsiteY222" fmla="*/ 2105303 h 3313666"/>
                <a:gd name="connsiteX223" fmla="*/ 135884 w 2969285"/>
                <a:gd name="connsiteY223" fmla="*/ 2093235 h 3313666"/>
                <a:gd name="connsiteX224" fmla="*/ 197948 w 2969285"/>
                <a:gd name="connsiteY224" fmla="*/ 2255291 h 3313666"/>
                <a:gd name="connsiteX225" fmla="*/ 208292 w 2969285"/>
                <a:gd name="connsiteY225" fmla="*/ 2238051 h 3313666"/>
                <a:gd name="connsiteX226" fmla="*/ 196224 w 2969285"/>
                <a:gd name="connsiteY226" fmla="*/ 2200123 h 3313666"/>
                <a:gd name="connsiteX227" fmla="*/ 201396 w 2969285"/>
                <a:gd name="connsiteY227" fmla="*/ 2182883 h 3313666"/>
                <a:gd name="connsiteX228" fmla="*/ 201396 w 2969285"/>
                <a:gd name="connsiteY228" fmla="*/ 2182883 h 3313666"/>
                <a:gd name="connsiteX229" fmla="*/ 196224 w 2969285"/>
                <a:gd name="connsiteY229" fmla="*/ 2200123 h 3313666"/>
                <a:gd name="connsiteX230" fmla="*/ 208292 w 2969285"/>
                <a:gd name="connsiteY230" fmla="*/ 2238051 h 3313666"/>
                <a:gd name="connsiteX231" fmla="*/ 197948 w 2969285"/>
                <a:gd name="connsiteY231" fmla="*/ 2255291 h 3313666"/>
                <a:gd name="connsiteX232" fmla="*/ 204844 w 2969285"/>
                <a:gd name="connsiteY232" fmla="*/ 2282875 h 3313666"/>
                <a:gd name="connsiteX233" fmla="*/ 258287 w 2969285"/>
                <a:gd name="connsiteY233" fmla="*/ 2401830 h 3313666"/>
                <a:gd name="connsiteX234" fmla="*/ 287595 w 2969285"/>
                <a:gd name="connsiteY234" fmla="*/ 2458722 h 3313666"/>
                <a:gd name="connsiteX235" fmla="*/ 339315 w 2969285"/>
                <a:gd name="connsiteY235" fmla="*/ 2551817 h 3313666"/>
                <a:gd name="connsiteX236" fmla="*/ 354831 w 2969285"/>
                <a:gd name="connsiteY236" fmla="*/ 2581125 h 3313666"/>
                <a:gd name="connsiteX237" fmla="*/ 416895 w 2969285"/>
                <a:gd name="connsiteY237" fmla="*/ 2665601 h 3313666"/>
                <a:gd name="connsiteX238" fmla="*/ 454823 w 2969285"/>
                <a:gd name="connsiteY238" fmla="*/ 2698357 h 3313666"/>
                <a:gd name="connsiteX239" fmla="*/ 454823 w 2969285"/>
                <a:gd name="connsiteY239" fmla="*/ 2698357 h 3313666"/>
                <a:gd name="connsiteX240" fmla="*/ 523782 w 2969285"/>
                <a:gd name="connsiteY240" fmla="*/ 2782833 h 3313666"/>
                <a:gd name="connsiteX241" fmla="*/ 523782 w 2969285"/>
                <a:gd name="connsiteY241" fmla="*/ 2782833 h 3313666"/>
                <a:gd name="connsiteX242" fmla="*/ 534126 w 2969285"/>
                <a:gd name="connsiteY242" fmla="*/ 2781108 h 3313666"/>
                <a:gd name="connsiteX243" fmla="*/ 523782 w 2969285"/>
                <a:gd name="connsiteY243" fmla="*/ 2782833 h 3313666"/>
                <a:gd name="connsiteX244" fmla="*/ 542746 w 2969285"/>
                <a:gd name="connsiteY244" fmla="*/ 2810416 h 3313666"/>
                <a:gd name="connsiteX245" fmla="*/ 542746 w 2969285"/>
                <a:gd name="connsiteY245" fmla="*/ 2810416 h 3313666"/>
                <a:gd name="connsiteX246" fmla="*/ 582398 w 2969285"/>
                <a:gd name="connsiteY246" fmla="*/ 2858688 h 3313666"/>
                <a:gd name="connsiteX247" fmla="*/ 582398 w 2969285"/>
                <a:gd name="connsiteY247" fmla="*/ 2858688 h 3313666"/>
                <a:gd name="connsiteX248" fmla="*/ 642738 w 2969285"/>
                <a:gd name="connsiteY248" fmla="*/ 2932820 h 3313666"/>
                <a:gd name="connsiteX249" fmla="*/ 642738 w 2969285"/>
                <a:gd name="connsiteY249" fmla="*/ 2932820 h 3313666"/>
                <a:gd name="connsiteX250" fmla="*/ 644462 w 2969285"/>
                <a:gd name="connsiteY250" fmla="*/ 2936268 h 3313666"/>
                <a:gd name="connsiteX251" fmla="*/ 644462 w 2969285"/>
                <a:gd name="connsiteY251" fmla="*/ 2936268 h 3313666"/>
                <a:gd name="connsiteX252" fmla="*/ 670322 w 2969285"/>
                <a:gd name="connsiteY252" fmla="*/ 2951784 h 3313666"/>
                <a:gd name="connsiteX253" fmla="*/ 670322 w 2969285"/>
                <a:gd name="connsiteY253" fmla="*/ 2951784 h 3313666"/>
                <a:gd name="connsiteX254" fmla="*/ 673770 w 2969285"/>
                <a:gd name="connsiteY254" fmla="*/ 2960404 h 3313666"/>
                <a:gd name="connsiteX255" fmla="*/ 673770 w 2969285"/>
                <a:gd name="connsiteY255" fmla="*/ 2960404 h 3313666"/>
                <a:gd name="connsiteX256" fmla="*/ 684114 w 2969285"/>
                <a:gd name="connsiteY256" fmla="*/ 2981092 h 3313666"/>
                <a:gd name="connsiteX257" fmla="*/ 684114 w 2969285"/>
                <a:gd name="connsiteY257" fmla="*/ 2981092 h 3313666"/>
                <a:gd name="connsiteX258" fmla="*/ 704801 w 2969285"/>
                <a:gd name="connsiteY258" fmla="*/ 3000055 h 3313666"/>
                <a:gd name="connsiteX259" fmla="*/ 751349 w 2969285"/>
                <a:gd name="connsiteY259" fmla="*/ 3034535 h 3313666"/>
                <a:gd name="connsiteX260" fmla="*/ 761693 w 2969285"/>
                <a:gd name="connsiteY260" fmla="*/ 3041431 h 3313666"/>
                <a:gd name="connsiteX261" fmla="*/ 872029 w 2969285"/>
                <a:gd name="connsiteY261" fmla="*/ 3120735 h 3313666"/>
                <a:gd name="connsiteX262" fmla="*/ 966848 w 2969285"/>
                <a:gd name="connsiteY262" fmla="*/ 3182799 h 3313666"/>
                <a:gd name="connsiteX263" fmla="*/ 1065116 w 2969285"/>
                <a:gd name="connsiteY263" fmla="*/ 3236243 h 3313666"/>
                <a:gd name="connsiteX264" fmla="*/ 1172003 w 2969285"/>
                <a:gd name="connsiteY264" fmla="*/ 3277618 h 3313666"/>
                <a:gd name="connsiteX265" fmla="*/ 1242687 w 2969285"/>
                <a:gd name="connsiteY265" fmla="*/ 3301754 h 3313666"/>
                <a:gd name="connsiteX266" fmla="*/ 1296131 w 2969285"/>
                <a:gd name="connsiteY266" fmla="*/ 3312098 h 3313666"/>
                <a:gd name="connsiteX267" fmla="*/ 1323715 w 2969285"/>
                <a:gd name="connsiteY267" fmla="*/ 3308650 h 3313666"/>
                <a:gd name="connsiteX268" fmla="*/ 1459910 w 2969285"/>
                <a:gd name="connsiteY268" fmla="*/ 3294858 h 3313666"/>
                <a:gd name="connsiteX269" fmla="*/ 1559902 w 2969285"/>
                <a:gd name="connsiteY269" fmla="*/ 3275894 h 3313666"/>
                <a:gd name="connsiteX270" fmla="*/ 1590934 w 2969285"/>
                <a:gd name="connsiteY270" fmla="*/ 3277618 h 3313666"/>
                <a:gd name="connsiteX271" fmla="*/ 1670237 w 2969285"/>
                <a:gd name="connsiteY271" fmla="*/ 3270723 h 3313666"/>
                <a:gd name="connsiteX272" fmla="*/ 1718509 w 2969285"/>
                <a:gd name="connsiteY272" fmla="*/ 3256931 h 3313666"/>
                <a:gd name="connsiteX273" fmla="*/ 1802985 w 2969285"/>
                <a:gd name="connsiteY273" fmla="*/ 3246586 h 3313666"/>
                <a:gd name="connsiteX274" fmla="*/ 1802985 w 2969285"/>
                <a:gd name="connsiteY274" fmla="*/ 3246586 h 3313666"/>
                <a:gd name="connsiteX275" fmla="*/ 1832293 w 2969285"/>
                <a:gd name="connsiteY275" fmla="*/ 3213831 h 3313666"/>
                <a:gd name="connsiteX276" fmla="*/ 1802985 w 2969285"/>
                <a:gd name="connsiteY276" fmla="*/ 3196591 h 3313666"/>
                <a:gd name="connsiteX277" fmla="*/ 1721957 w 2969285"/>
                <a:gd name="connsiteY277" fmla="*/ 3206935 h 3313666"/>
                <a:gd name="connsiteX278" fmla="*/ 1802985 w 2969285"/>
                <a:gd name="connsiteY278" fmla="*/ 3196591 h 3313666"/>
                <a:gd name="connsiteX279" fmla="*/ 1832293 w 2969285"/>
                <a:gd name="connsiteY279" fmla="*/ 3213831 h 3313666"/>
                <a:gd name="connsiteX280" fmla="*/ 1802985 w 2969285"/>
                <a:gd name="connsiteY280" fmla="*/ 3246586 h 3313666"/>
                <a:gd name="connsiteX281" fmla="*/ 1802985 w 2969285"/>
                <a:gd name="connsiteY281" fmla="*/ 3246586 h 3313666"/>
                <a:gd name="connsiteX282" fmla="*/ 1840913 w 2969285"/>
                <a:gd name="connsiteY282" fmla="*/ 3244863 h 3313666"/>
                <a:gd name="connsiteX283" fmla="*/ 1870220 w 2969285"/>
                <a:gd name="connsiteY283" fmla="*/ 3225899 h 3313666"/>
                <a:gd name="connsiteX284" fmla="*/ 1940904 w 2969285"/>
                <a:gd name="connsiteY284" fmla="*/ 3193143 h 3313666"/>
                <a:gd name="connsiteX285" fmla="*/ 1963316 w 2969285"/>
                <a:gd name="connsiteY285" fmla="*/ 3186247 h 3313666"/>
                <a:gd name="connsiteX286" fmla="*/ 1963316 w 2969285"/>
                <a:gd name="connsiteY286" fmla="*/ 3175903 h 3313666"/>
                <a:gd name="connsiteX287" fmla="*/ 1963316 w 2969285"/>
                <a:gd name="connsiteY287" fmla="*/ 3186247 h 3313666"/>
                <a:gd name="connsiteX288" fmla="*/ 2011588 w 2969285"/>
                <a:gd name="connsiteY288" fmla="*/ 3170731 h 3313666"/>
                <a:gd name="connsiteX289" fmla="*/ 2011588 w 2969285"/>
                <a:gd name="connsiteY289" fmla="*/ 3170731 h 3313666"/>
                <a:gd name="connsiteX290" fmla="*/ 2018484 w 2969285"/>
                <a:gd name="connsiteY290" fmla="*/ 3172455 h 3313666"/>
                <a:gd name="connsiteX291" fmla="*/ 2215019 w 2969285"/>
                <a:gd name="connsiteY291" fmla="*/ 3075911 h 3313666"/>
                <a:gd name="connsiteX292" fmla="*/ 2228811 w 2969285"/>
                <a:gd name="connsiteY292" fmla="*/ 3062119 h 3313666"/>
                <a:gd name="connsiteX293" fmla="*/ 2251223 w 2969285"/>
                <a:gd name="connsiteY293" fmla="*/ 3044879 h 3313666"/>
                <a:gd name="connsiteX294" fmla="*/ 2330526 w 2969285"/>
                <a:gd name="connsiteY294" fmla="*/ 2981092 h 3313666"/>
                <a:gd name="connsiteX295" fmla="*/ 2330526 w 2969285"/>
                <a:gd name="connsiteY295" fmla="*/ 2981092 h 3313666"/>
                <a:gd name="connsiteX296" fmla="*/ 2330526 w 2969285"/>
                <a:gd name="connsiteY296" fmla="*/ 2981092 h 3313666"/>
                <a:gd name="connsiteX297" fmla="*/ 2390866 w 2969285"/>
                <a:gd name="connsiteY297" fmla="*/ 2936268 h 3313666"/>
                <a:gd name="connsiteX298" fmla="*/ 2390866 w 2969285"/>
                <a:gd name="connsiteY298" fmla="*/ 2936268 h 3313666"/>
                <a:gd name="connsiteX299" fmla="*/ 2409830 w 2969285"/>
                <a:gd name="connsiteY299" fmla="*/ 2919028 h 3313666"/>
                <a:gd name="connsiteX300" fmla="*/ 2409830 w 2969285"/>
                <a:gd name="connsiteY300" fmla="*/ 2919028 h 3313666"/>
                <a:gd name="connsiteX301" fmla="*/ 2461550 w 2969285"/>
                <a:gd name="connsiteY301" fmla="*/ 2884548 h 3313666"/>
                <a:gd name="connsiteX302" fmla="*/ 2528786 w 2969285"/>
                <a:gd name="connsiteY302" fmla="*/ 2829380 h 3313666"/>
                <a:gd name="connsiteX303" fmla="*/ 2609813 w 2969285"/>
                <a:gd name="connsiteY303" fmla="*/ 2729389 h 3313666"/>
                <a:gd name="connsiteX304" fmla="*/ 2611537 w 2969285"/>
                <a:gd name="connsiteY304" fmla="*/ 2725941 h 3313666"/>
                <a:gd name="connsiteX305" fmla="*/ 2702909 w 2969285"/>
                <a:gd name="connsiteY305" fmla="*/ 2631121 h 3313666"/>
                <a:gd name="connsiteX306" fmla="*/ 2766697 w 2969285"/>
                <a:gd name="connsiteY306" fmla="*/ 2503546 h 3313666"/>
                <a:gd name="connsiteX307" fmla="*/ 2761525 w 2969285"/>
                <a:gd name="connsiteY307" fmla="*/ 2498374 h 3313666"/>
                <a:gd name="connsiteX308" fmla="*/ 2766697 w 2969285"/>
                <a:gd name="connsiteY308" fmla="*/ 2503546 h 3313666"/>
                <a:gd name="connsiteX309" fmla="*/ 2771869 w 2969285"/>
                <a:gd name="connsiteY309" fmla="*/ 2486306 h 3313666"/>
                <a:gd name="connsiteX310" fmla="*/ 2856344 w 2969285"/>
                <a:gd name="connsiteY310" fmla="*/ 2377694 h 3313666"/>
                <a:gd name="connsiteX311" fmla="*/ 2856344 w 2969285"/>
                <a:gd name="connsiteY311" fmla="*/ 2377694 h 3313666"/>
                <a:gd name="connsiteX312" fmla="*/ 2863240 w 2969285"/>
                <a:gd name="connsiteY312" fmla="*/ 2369074 h 3313666"/>
                <a:gd name="connsiteX313" fmla="*/ 2870136 w 2969285"/>
                <a:gd name="connsiteY313" fmla="*/ 2351834 h 3313666"/>
                <a:gd name="connsiteX314" fmla="*/ 2878756 w 2969285"/>
                <a:gd name="connsiteY314" fmla="*/ 2331147 h 3313666"/>
                <a:gd name="connsiteX315" fmla="*/ 2897720 w 2969285"/>
                <a:gd name="connsiteY315" fmla="*/ 2275979 h 3313666"/>
                <a:gd name="connsiteX316" fmla="*/ 2883928 w 2969285"/>
                <a:gd name="connsiteY316" fmla="*/ 2248395 h 3313666"/>
                <a:gd name="connsiteX317" fmla="*/ 2909788 w 2969285"/>
                <a:gd name="connsiteY317" fmla="*/ 2196675 h 3313666"/>
                <a:gd name="connsiteX318" fmla="*/ 2877032 w 2969285"/>
                <a:gd name="connsiteY318" fmla="*/ 2153575 h 3313666"/>
                <a:gd name="connsiteX319" fmla="*/ 2920132 w 2969285"/>
                <a:gd name="connsiteY319" fmla="*/ 2051859 h 3313666"/>
                <a:gd name="connsiteX320" fmla="*/ 2921856 w 2969285"/>
                <a:gd name="connsiteY320" fmla="*/ 2050136 h 3313666"/>
                <a:gd name="connsiteX321" fmla="*/ 2920132 w 2969285"/>
                <a:gd name="connsiteY321" fmla="*/ 2051859 h 3313666"/>
                <a:gd name="connsiteX322" fmla="*/ 2877032 w 2969285"/>
                <a:gd name="connsiteY322" fmla="*/ 2153575 h 3313666"/>
                <a:gd name="connsiteX323" fmla="*/ 2909788 w 2969285"/>
                <a:gd name="connsiteY323" fmla="*/ 2196675 h 3313666"/>
                <a:gd name="connsiteX324" fmla="*/ 2883928 w 2969285"/>
                <a:gd name="connsiteY324" fmla="*/ 2248395 h 3313666"/>
                <a:gd name="connsiteX325" fmla="*/ 2897720 w 2969285"/>
                <a:gd name="connsiteY325" fmla="*/ 2275979 h 3313666"/>
                <a:gd name="connsiteX326" fmla="*/ 2949440 w 2969285"/>
                <a:gd name="connsiteY326" fmla="*/ 2165643 h 3313666"/>
                <a:gd name="connsiteX327" fmla="*/ 2944268 w 2969285"/>
                <a:gd name="connsiteY327" fmla="*/ 2155299 h 3313666"/>
                <a:gd name="connsiteX328" fmla="*/ 2944268 w 2969285"/>
                <a:gd name="connsiteY328" fmla="*/ 2139783 h 3313666"/>
                <a:gd name="connsiteX329" fmla="*/ 2928752 w 2969285"/>
                <a:gd name="connsiteY329" fmla="*/ 2117371 h 3313666"/>
                <a:gd name="connsiteX330" fmla="*/ 30720 w 2969285"/>
                <a:gd name="connsiteY330" fmla="*/ 1293303 h 3313666"/>
                <a:gd name="connsiteX331" fmla="*/ 34168 w 2969285"/>
                <a:gd name="connsiteY331" fmla="*/ 1272615 h 3313666"/>
                <a:gd name="connsiteX332" fmla="*/ 32444 w 2969285"/>
                <a:gd name="connsiteY332" fmla="*/ 1220895 h 3313666"/>
                <a:gd name="connsiteX333" fmla="*/ 34168 w 2969285"/>
                <a:gd name="connsiteY333" fmla="*/ 1272615 h 3313666"/>
                <a:gd name="connsiteX334" fmla="*/ 30720 w 2969285"/>
                <a:gd name="connsiteY334" fmla="*/ 1293303 h 3313666"/>
                <a:gd name="connsiteX335" fmla="*/ 2878756 w 2969285"/>
                <a:gd name="connsiteY335" fmla="*/ 1694993 h 3313666"/>
                <a:gd name="connsiteX336" fmla="*/ 2878756 w 2969285"/>
                <a:gd name="connsiteY336" fmla="*/ 1694993 h 3313666"/>
                <a:gd name="connsiteX337" fmla="*/ 2887376 w 2969285"/>
                <a:gd name="connsiteY337" fmla="*/ 1710509 h 3313666"/>
                <a:gd name="connsiteX338" fmla="*/ 2878756 w 2969285"/>
                <a:gd name="connsiteY338" fmla="*/ 1694993 h 3313666"/>
                <a:gd name="connsiteX339" fmla="*/ 2835656 w 2969285"/>
                <a:gd name="connsiteY339" fmla="*/ 1255375 h 3313666"/>
                <a:gd name="connsiteX340" fmla="*/ 2866688 w 2969285"/>
                <a:gd name="connsiteY340" fmla="*/ 1408810 h 3313666"/>
                <a:gd name="connsiteX341" fmla="*/ 2864964 w 2969285"/>
                <a:gd name="connsiteY341" fmla="*/ 1591554 h 3313666"/>
                <a:gd name="connsiteX342" fmla="*/ 2866688 w 2969285"/>
                <a:gd name="connsiteY342" fmla="*/ 1624309 h 3313666"/>
                <a:gd name="connsiteX343" fmla="*/ 2883928 w 2969285"/>
                <a:gd name="connsiteY343" fmla="*/ 1641549 h 3313666"/>
                <a:gd name="connsiteX344" fmla="*/ 2866688 w 2969285"/>
                <a:gd name="connsiteY344" fmla="*/ 1624309 h 3313666"/>
                <a:gd name="connsiteX345" fmla="*/ 2864964 w 2969285"/>
                <a:gd name="connsiteY345" fmla="*/ 1591554 h 3313666"/>
                <a:gd name="connsiteX346" fmla="*/ 2866688 w 2969285"/>
                <a:gd name="connsiteY346" fmla="*/ 1408810 h 3313666"/>
                <a:gd name="connsiteX347" fmla="*/ 2835656 w 2969285"/>
                <a:gd name="connsiteY347" fmla="*/ 1255375 h 3313666"/>
                <a:gd name="connsiteX348" fmla="*/ 2830484 w 2969285"/>
                <a:gd name="connsiteY348" fmla="*/ 1229515 h 3313666"/>
                <a:gd name="connsiteX349" fmla="*/ 2835656 w 2969285"/>
                <a:gd name="connsiteY349" fmla="*/ 1255375 h 3313666"/>
                <a:gd name="connsiteX350" fmla="*/ 2859792 w 2969285"/>
                <a:gd name="connsiteY350" fmla="*/ 1674305 h 3313666"/>
                <a:gd name="connsiteX351" fmla="*/ 2854620 w 2969285"/>
                <a:gd name="connsiteY351" fmla="*/ 1669133 h 3313666"/>
                <a:gd name="connsiteX352" fmla="*/ 2846000 w 2969285"/>
                <a:gd name="connsiteY352" fmla="*/ 1669133 h 3313666"/>
                <a:gd name="connsiteX353" fmla="*/ 2846000 w 2969285"/>
                <a:gd name="connsiteY353" fmla="*/ 1669133 h 3313666"/>
                <a:gd name="connsiteX354" fmla="*/ 2846000 w 2969285"/>
                <a:gd name="connsiteY354" fmla="*/ 1669133 h 3313666"/>
                <a:gd name="connsiteX355" fmla="*/ 2854620 w 2969285"/>
                <a:gd name="connsiteY355" fmla="*/ 1669133 h 3313666"/>
                <a:gd name="connsiteX356" fmla="*/ 2854620 w 2969285"/>
                <a:gd name="connsiteY356" fmla="*/ 1662237 h 3313666"/>
                <a:gd name="connsiteX357" fmla="*/ 2854620 w 2969285"/>
                <a:gd name="connsiteY357" fmla="*/ 1669133 h 3313666"/>
                <a:gd name="connsiteX358" fmla="*/ 2859792 w 2969285"/>
                <a:gd name="connsiteY358" fmla="*/ 1674305 h 3313666"/>
                <a:gd name="connsiteX359" fmla="*/ 2832208 w 2969285"/>
                <a:gd name="connsiteY359" fmla="*/ 1500182 h 3313666"/>
                <a:gd name="connsiteX360" fmla="*/ 2832208 w 2969285"/>
                <a:gd name="connsiteY360" fmla="*/ 1500182 h 3313666"/>
                <a:gd name="connsiteX361" fmla="*/ 2823588 w 2969285"/>
                <a:gd name="connsiteY361" fmla="*/ 1500182 h 3313666"/>
                <a:gd name="connsiteX362" fmla="*/ 2823588 w 2969285"/>
                <a:gd name="connsiteY362" fmla="*/ 1500182 h 3313666"/>
                <a:gd name="connsiteX363" fmla="*/ 2823588 w 2969285"/>
                <a:gd name="connsiteY363" fmla="*/ 1474322 h 3313666"/>
                <a:gd name="connsiteX364" fmla="*/ 2823588 w 2969285"/>
                <a:gd name="connsiteY364" fmla="*/ 1460530 h 3313666"/>
                <a:gd name="connsiteX365" fmla="*/ 2823588 w 2969285"/>
                <a:gd name="connsiteY365" fmla="*/ 1474322 h 3313666"/>
                <a:gd name="connsiteX366" fmla="*/ 2823588 w 2969285"/>
                <a:gd name="connsiteY366" fmla="*/ 1474322 h 3313666"/>
                <a:gd name="connsiteX367" fmla="*/ 2823588 w 2969285"/>
                <a:gd name="connsiteY367" fmla="*/ 1500182 h 3313666"/>
                <a:gd name="connsiteX368" fmla="*/ 2832208 w 2969285"/>
                <a:gd name="connsiteY368" fmla="*/ 1500182 h 3313666"/>
                <a:gd name="connsiteX369" fmla="*/ 2830484 w 2969285"/>
                <a:gd name="connsiteY369" fmla="*/ 1474322 h 3313666"/>
                <a:gd name="connsiteX370" fmla="*/ 2830484 w 2969285"/>
                <a:gd name="connsiteY370" fmla="*/ 1474322 h 3313666"/>
                <a:gd name="connsiteX371" fmla="*/ 2832208 w 2969285"/>
                <a:gd name="connsiteY371" fmla="*/ 1500182 h 3313666"/>
                <a:gd name="connsiteX372" fmla="*/ 2854620 w 2969285"/>
                <a:gd name="connsiteY372" fmla="*/ 1500182 h 3313666"/>
                <a:gd name="connsiteX373" fmla="*/ 2854620 w 2969285"/>
                <a:gd name="connsiteY373" fmla="*/ 1500182 h 3313666"/>
                <a:gd name="connsiteX374" fmla="*/ 2832208 w 2969285"/>
                <a:gd name="connsiteY374" fmla="*/ 1500182 h 3313666"/>
                <a:gd name="connsiteX375" fmla="*/ 2840828 w 2969285"/>
                <a:gd name="connsiteY375" fmla="*/ 1593278 h 3313666"/>
                <a:gd name="connsiteX376" fmla="*/ 2837380 w 2969285"/>
                <a:gd name="connsiteY376" fmla="*/ 1593278 h 3313666"/>
                <a:gd name="connsiteX377" fmla="*/ 2828760 w 2969285"/>
                <a:gd name="connsiteY377" fmla="*/ 1589830 h 3313666"/>
                <a:gd name="connsiteX378" fmla="*/ 2837380 w 2969285"/>
                <a:gd name="connsiteY378" fmla="*/ 1593278 h 3313666"/>
                <a:gd name="connsiteX379" fmla="*/ 2840828 w 2969285"/>
                <a:gd name="connsiteY379" fmla="*/ 1593278 h 3313666"/>
                <a:gd name="connsiteX380" fmla="*/ 2799452 w 2969285"/>
                <a:gd name="connsiteY380" fmla="*/ 1288131 h 3313666"/>
                <a:gd name="connsiteX381" fmla="*/ 2775317 w 2969285"/>
                <a:gd name="connsiteY381" fmla="*/ 1262271 h 3313666"/>
                <a:gd name="connsiteX382" fmla="*/ 2771869 w 2969285"/>
                <a:gd name="connsiteY382" fmla="*/ 1262271 h 3313666"/>
                <a:gd name="connsiteX383" fmla="*/ 2768421 w 2969285"/>
                <a:gd name="connsiteY383" fmla="*/ 1262271 h 3313666"/>
                <a:gd name="connsiteX384" fmla="*/ 2768421 w 2969285"/>
                <a:gd name="connsiteY384" fmla="*/ 1250203 h 3313666"/>
                <a:gd name="connsiteX385" fmla="*/ 2768421 w 2969285"/>
                <a:gd name="connsiteY385" fmla="*/ 1262271 h 3313666"/>
                <a:gd name="connsiteX386" fmla="*/ 2771869 w 2969285"/>
                <a:gd name="connsiteY386" fmla="*/ 1262271 h 3313666"/>
                <a:gd name="connsiteX387" fmla="*/ 2775317 w 2969285"/>
                <a:gd name="connsiteY387" fmla="*/ 1262271 h 3313666"/>
                <a:gd name="connsiteX388" fmla="*/ 2799452 w 2969285"/>
                <a:gd name="connsiteY388" fmla="*/ 1262271 h 3313666"/>
                <a:gd name="connsiteX389" fmla="*/ 2799452 w 2969285"/>
                <a:gd name="connsiteY389" fmla="*/ 1262271 h 3313666"/>
                <a:gd name="connsiteX390" fmla="*/ 2775317 w 2969285"/>
                <a:gd name="connsiteY390" fmla="*/ 1262271 h 3313666"/>
                <a:gd name="connsiteX391" fmla="*/ 2799452 w 2969285"/>
                <a:gd name="connsiteY391" fmla="*/ 1288131 h 3313666"/>
                <a:gd name="connsiteX392" fmla="*/ 2799452 w 2969285"/>
                <a:gd name="connsiteY392" fmla="*/ 1288131 h 3313666"/>
                <a:gd name="connsiteX393" fmla="*/ 2799452 w 2969285"/>
                <a:gd name="connsiteY393" fmla="*/ 1305371 h 3313666"/>
                <a:gd name="connsiteX394" fmla="*/ 2811520 w 2969285"/>
                <a:gd name="connsiteY394" fmla="*/ 1317439 h 3313666"/>
                <a:gd name="connsiteX395" fmla="*/ 2799452 w 2969285"/>
                <a:gd name="connsiteY395" fmla="*/ 1305371 h 3313666"/>
                <a:gd name="connsiteX396" fmla="*/ 2787384 w 2969285"/>
                <a:gd name="connsiteY396" fmla="*/ 1315715 h 3313666"/>
                <a:gd name="connsiteX397" fmla="*/ 2801176 w 2969285"/>
                <a:gd name="connsiteY397" fmla="*/ 1358815 h 3313666"/>
                <a:gd name="connsiteX398" fmla="*/ 2821864 w 2969285"/>
                <a:gd name="connsiteY398" fmla="*/ 1372607 h 3313666"/>
                <a:gd name="connsiteX399" fmla="*/ 2821864 w 2969285"/>
                <a:gd name="connsiteY399" fmla="*/ 1372607 h 3313666"/>
                <a:gd name="connsiteX400" fmla="*/ 2801176 w 2969285"/>
                <a:gd name="connsiteY400" fmla="*/ 1358815 h 3313666"/>
                <a:gd name="connsiteX401" fmla="*/ 2787384 w 2969285"/>
                <a:gd name="connsiteY401" fmla="*/ 1315715 h 3313666"/>
                <a:gd name="connsiteX402" fmla="*/ 2799452 w 2969285"/>
                <a:gd name="connsiteY402" fmla="*/ 1305371 h 3313666"/>
                <a:gd name="connsiteX403" fmla="*/ 2799452 w 2969285"/>
                <a:gd name="connsiteY403" fmla="*/ 1288131 h 3313666"/>
                <a:gd name="connsiteX404" fmla="*/ 2699461 w 2969285"/>
                <a:gd name="connsiteY404" fmla="*/ 1688097 h 3313666"/>
                <a:gd name="connsiteX405" fmla="*/ 2696013 w 2969285"/>
                <a:gd name="connsiteY405" fmla="*/ 1672581 h 3313666"/>
                <a:gd name="connsiteX406" fmla="*/ 2699461 w 2969285"/>
                <a:gd name="connsiteY406" fmla="*/ 1651893 h 3313666"/>
                <a:gd name="connsiteX407" fmla="*/ 2697737 w 2969285"/>
                <a:gd name="connsiteY407" fmla="*/ 1646721 h 3313666"/>
                <a:gd name="connsiteX408" fmla="*/ 2699461 w 2969285"/>
                <a:gd name="connsiteY408" fmla="*/ 1651893 h 3313666"/>
                <a:gd name="connsiteX409" fmla="*/ 2696013 w 2969285"/>
                <a:gd name="connsiteY409" fmla="*/ 1672581 h 3313666"/>
                <a:gd name="connsiteX410" fmla="*/ 2699461 w 2969285"/>
                <a:gd name="connsiteY410" fmla="*/ 1688097 h 3313666"/>
                <a:gd name="connsiteX411" fmla="*/ 2671877 w 2969285"/>
                <a:gd name="connsiteY411" fmla="*/ 1217447 h 3313666"/>
                <a:gd name="connsiteX412" fmla="*/ 2713253 w 2969285"/>
                <a:gd name="connsiteY412" fmla="*/ 1243307 h 3313666"/>
                <a:gd name="connsiteX413" fmla="*/ 2746009 w 2969285"/>
                <a:gd name="connsiteY413" fmla="*/ 1262271 h 3313666"/>
                <a:gd name="connsiteX414" fmla="*/ 2713253 w 2969285"/>
                <a:gd name="connsiteY414" fmla="*/ 1243307 h 3313666"/>
                <a:gd name="connsiteX415" fmla="*/ 2671877 w 2969285"/>
                <a:gd name="connsiteY415" fmla="*/ 1217447 h 3313666"/>
                <a:gd name="connsiteX416" fmla="*/ 2668429 w 2969285"/>
                <a:gd name="connsiteY416" fmla="*/ 1810501 h 3313666"/>
                <a:gd name="connsiteX417" fmla="*/ 2666705 w 2969285"/>
                <a:gd name="connsiteY417" fmla="*/ 1782917 h 3313666"/>
                <a:gd name="connsiteX418" fmla="*/ 2658085 w 2969285"/>
                <a:gd name="connsiteY418" fmla="*/ 1779469 h 3313666"/>
                <a:gd name="connsiteX419" fmla="*/ 2666705 w 2969285"/>
                <a:gd name="connsiteY419" fmla="*/ 1782917 h 3313666"/>
                <a:gd name="connsiteX420" fmla="*/ 2668429 w 2969285"/>
                <a:gd name="connsiteY420" fmla="*/ 1810501 h 3313666"/>
                <a:gd name="connsiteX421" fmla="*/ 2656361 w 2969285"/>
                <a:gd name="connsiteY421" fmla="*/ 1874288 h 3313666"/>
                <a:gd name="connsiteX422" fmla="*/ 2666705 w 2969285"/>
                <a:gd name="connsiteY422" fmla="*/ 1901872 h 3313666"/>
                <a:gd name="connsiteX423" fmla="*/ 2683945 w 2969285"/>
                <a:gd name="connsiteY423" fmla="*/ 1907044 h 3313666"/>
                <a:gd name="connsiteX424" fmla="*/ 2666705 w 2969285"/>
                <a:gd name="connsiteY424" fmla="*/ 1901872 h 3313666"/>
                <a:gd name="connsiteX425" fmla="*/ 2656361 w 2969285"/>
                <a:gd name="connsiteY425" fmla="*/ 1874288 h 3313666"/>
                <a:gd name="connsiteX426" fmla="*/ 2668429 w 2969285"/>
                <a:gd name="connsiteY426" fmla="*/ 1810501 h 3313666"/>
                <a:gd name="connsiteX427" fmla="*/ 2642569 w 2969285"/>
                <a:gd name="connsiteY427" fmla="*/ 1427774 h 3313666"/>
                <a:gd name="connsiteX428" fmla="*/ 2642569 w 2969285"/>
                <a:gd name="connsiteY428" fmla="*/ 1427774 h 3313666"/>
                <a:gd name="connsiteX429" fmla="*/ 2651189 w 2969285"/>
                <a:gd name="connsiteY429" fmla="*/ 1465702 h 3313666"/>
                <a:gd name="connsiteX430" fmla="*/ 2658085 w 2969285"/>
                <a:gd name="connsiteY430" fmla="*/ 1470874 h 3313666"/>
                <a:gd name="connsiteX431" fmla="*/ 2651189 w 2969285"/>
                <a:gd name="connsiteY431" fmla="*/ 1465702 h 3313666"/>
                <a:gd name="connsiteX432" fmla="*/ 2642569 w 2969285"/>
                <a:gd name="connsiteY432" fmla="*/ 1427774 h 3313666"/>
                <a:gd name="connsiteX433" fmla="*/ 2596021 w 2969285"/>
                <a:gd name="connsiteY433" fmla="*/ 1607069 h 3313666"/>
                <a:gd name="connsiteX434" fmla="*/ 2596021 w 2969285"/>
                <a:gd name="connsiteY434" fmla="*/ 1648445 h 3313666"/>
                <a:gd name="connsiteX435" fmla="*/ 2596021 w 2969285"/>
                <a:gd name="connsiteY435" fmla="*/ 1648445 h 3313666"/>
                <a:gd name="connsiteX436" fmla="*/ 2596021 w 2969285"/>
                <a:gd name="connsiteY436" fmla="*/ 1607069 h 3313666"/>
                <a:gd name="connsiteX437" fmla="*/ 2623605 w 2969285"/>
                <a:gd name="connsiteY437" fmla="*/ 1789813 h 3313666"/>
                <a:gd name="connsiteX438" fmla="*/ 2628777 w 2969285"/>
                <a:gd name="connsiteY438" fmla="*/ 1791537 h 3313666"/>
                <a:gd name="connsiteX439" fmla="*/ 2623605 w 2969285"/>
                <a:gd name="connsiteY439" fmla="*/ 1789813 h 3313666"/>
                <a:gd name="connsiteX440" fmla="*/ 2597745 w 2969285"/>
                <a:gd name="connsiteY440" fmla="*/ 1779469 h 3313666"/>
                <a:gd name="connsiteX441" fmla="*/ 2623605 w 2969285"/>
                <a:gd name="connsiteY441" fmla="*/ 1789813 h 3313666"/>
                <a:gd name="connsiteX442" fmla="*/ 2608089 w 2969285"/>
                <a:gd name="connsiteY442" fmla="*/ 1362263 h 3313666"/>
                <a:gd name="connsiteX443" fmla="*/ 2608089 w 2969285"/>
                <a:gd name="connsiteY443" fmla="*/ 1362263 h 3313666"/>
                <a:gd name="connsiteX444" fmla="*/ 2618433 w 2969285"/>
                <a:gd name="connsiteY444" fmla="*/ 1367434 h 3313666"/>
                <a:gd name="connsiteX445" fmla="*/ 2608089 w 2969285"/>
                <a:gd name="connsiteY445" fmla="*/ 1362263 h 3313666"/>
                <a:gd name="connsiteX446" fmla="*/ 2608089 w 2969285"/>
                <a:gd name="connsiteY446" fmla="*/ 1362263 h 3313666"/>
                <a:gd name="connsiteX447" fmla="*/ 2599469 w 2969285"/>
                <a:gd name="connsiteY447" fmla="*/ 1303647 h 3313666"/>
                <a:gd name="connsiteX448" fmla="*/ 2599469 w 2969285"/>
                <a:gd name="connsiteY448" fmla="*/ 1303647 h 3313666"/>
                <a:gd name="connsiteX449" fmla="*/ 2551198 w 2969285"/>
                <a:gd name="connsiteY449" fmla="*/ 1286407 h 3313666"/>
                <a:gd name="connsiteX450" fmla="*/ 2551198 w 2969285"/>
                <a:gd name="connsiteY450" fmla="*/ 1286407 h 3313666"/>
                <a:gd name="connsiteX451" fmla="*/ 2540853 w 2969285"/>
                <a:gd name="connsiteY451" fmla="*/ 1269167 h 3313666"/>
                <a:gd name="connsiteX452" fmla="*/ 2539130 w 2969285"/>
                <a:gd name="connsiteY452" fmla="*/ 1258823 h 3313666"/>
                <a:gd name="connsiteX453" fmla="*/ 2540853 w 2969285"/>
                <a:gd name="connsiteY453" fmla="*/ 1269167 h 3313666"/>
                <a:gd name="connsiteX454" fmla="*/ 2551198 w 2969285"/>
                <a:gd name="connsiteY454" fmla="*/ 1286407 h 3313666"/>
                <a:gd name="connsiteX455" fmla="*/ 2599469 w 2969285"/>
                <a:gd name="connsiteY455" fmla="*/ 1303647 h 3313666"/>
                <a:gd name="connsiteX456" fmla="*/ 2630501 w 2969285"/>
                <a:gd name="connsiteY456" fmla="*/ 1312267 h 3313666"/>
                <a:gd name="connsiteX457" fmla="*/ 2663257 w 2969285"/>
                <a:gd name="connsiteY457" fmla="*/ 1257099 h 3313666"/>
                <a:gd name="connsiteX458" fmla="*/ 2630501 w 2969285"/>
                <a:gd name="connsiteY458" fmla="*/ 1312267 h 3313666"/>
                <a:gd name="connsiteX459" fmla="*/ 2630501 w 2969285"/>
                <a:gd name="connsiteY459" fmla="*/ 1312267 h 3313666"/>
                <a:gd name="connsiteX460" fmla="*/ 2649465 w 2969285"/>
                <a:gd name="connsiteY460" fmla="*/ 1329507 h 3313666"/>
                <a:gd name="connsiteX461" fmla="*/ 2630501 w 2969285"/>
                <a:gd name="connsiteY461" fmla="*/ 1312267 h 3313666"/>
                <a:gd name="connsiteX462" fmla="*/ 2599469 w 2969285"/>
                <a:gd name="connsiteY462" fmla="*/ 1303647 h 3313666"/>
                <a:gd name="connsiteX463" fmla="*/ 2564990 w 2969285"/>
                <a:gd name="connsiteY463" fmla="*/ 2069099 h 3313666"/>
                <a:gd name="connsiteX464" fmla="*/ 2532234 w 2969285"/>
                <a:gd name="connsiteY464" fmla="*/ 2062204 h 3313666"/>
                <a:gd name="connsiteX465" fmla="*/ 2533958 w 2969285"/>
                <a:gd name="connsiteY465" fmla="*/ 2055308 h 3313666"/>
                <a:gd name="connsiteX466" fmla="*/ 2532234 w 2969285"/>
                <a:gd name="connsiteY466" fmla="*/ 2062204 h 3313666"/>
                <a:gd name="connsiteX467" fmla="*/ 2564990 w 2969285"/>
                <a:gd name="connsiteY467" fmla="*/ 2069099 h 3313666"/>
                <a:gd name="connsiteX468" fmla="*/ 2575333 w 2969285"/>
                <a:gd name="connsiteY468" fmla="*/ 2077719 h 3313666"/>
                <a:gd name="connsiteX469" fmla="*/ 2573609 w 2969285"/>
                <a:gd name="connsiteY469" fmla="*/ 2082891 h 3313666"/>
                <a:gd name="connsiteX470" fmla="*/ 2575333 w 2969285"/>
                <a:gd name="connsiteY470" fmla="*/ 2077719 h 3313666"/>
                <a:gd name="connsiteX471" fmla="*/ 2564990 w 2969285"/>
                <a:gd name="connsiteY471" fmla="*/ 2069099 h 3313666"/>
                <a:gd name="connsiteX472" fmla="*/ 2520166 w 2969285"/>
                <a:gd name="connsiteY472" fmla="*/ 1836361 h 3313666"/>
                <a:gd name="connsiteX473" fmla="*/ 2514994 w 2969285"/>
                <a:gd name="connsiteY473" fmla="*/ 1841532 h 3313666"/>
                <a:gd name="connsiteX474" fmla="*/ 2464998 w 2969285"/>
                <a:gd name="connsiteY474" fmla="*/ 1870840 h 3313666"/>
                <a:gd name="connsiteX475" fmla="*/ 2464998 w 2969285"/>
                <a:gd name="connsiteY475" fmla="*/ 1870840 h 3313666"/>
                <a:gd name="connsiteX476" fmla="*/ 2425346 w 2969285"/>
                <a:gd name="connsiteY476" fmla="*/ 1888080 h 3313666"/>
                <a:gd name="connsiteX477" fmla="*/ 2415002 w 2969285"/>
                <a:gd name="connsiteY477" fmla="*/ 1896700 h 3313666"/>
                <a:gd name="connsiteX478" fmla="*/ 2425346 w 2969285"/>
                <a:gd name="connsiteY478" fmla="*/ 1888080 h 3313666"/>
                <a:gd name="connsiteX479" fmla="*/ 2425346 w 2969285"/>
                <a:gd name="connsiteY479" fmla="*/ 1888080 h 3313666"/>
                <a:gd name="connsiteX480" fmla="*/ 2464998 w 2969285"/>
                <a:gd name="connsiteY480" fmla="*/ 1870840 h 3313666"/>
                <a:gd name="connsiteX481" fmla="*/ 2514994 w 2969285"/>
                <a:gd name="connsiteY481" fmla="*/ 1841532 h 3313666"/>
                <a:gd name="connsiteX482" fmla="*/ 2520166 w 2969285"/>
                <a:gd name="connsiteY482" fmla="*/ 1836361 h 3313666"/>
                <a:gd name="connsiteX483" fmla="*/ 2583953 w 2969285"/>
                <a:gd name="connsiteY483" fmla="*/ 1810501 h 3313666"/>
                <a:gd name="connsiteX484" fmla="*/ 2592573 w 2969285"/>
                <a:gd name="connsiteY484" fmla="*/ 1820845 h 3313666"/>
                <a:gd name="connsiteX485" fmla="*/ 2583953 w 2969285"/>
                <a:gd name="connsiteY485" fmla="*/ 1810501 h 3313666"/>
                <a:gd name="connsiteX486" fmla="*/ 2520166 w 2969285"/>
                <a:gd name="connsiteY486" fmla="*/ 1836361 h 3313666"/>
                <a:gd name="connsiteX487" fmla="*/ 2204675 w 2969285"/>
                <a:gd name="connsiteY487" fmla="*/ 2793176 h 3313666"/>
                <a:gd name="connsiteX488" fmla="*/ 2225363 w 2969285"/>
                <a:gd name="connsiteY488" fmla="*/ 2789728 h 3313666"/>
                <a:gd name="connsiteX489" fmla="*/ 2247775 w 2969285"/>
                <a:gd name="connsiteY489" fmla="*/ 2786280 h 3313666"/>
                <a:gd name="connsiteX490" fmla="*/ 2225363 w 2969285"/>
                <a:gd name="connsiteY490" fmla="*/ 2789728 h 3313666"/>
                <a:gd name="connsiteX491" fmla="*/ 2204675 w 2969285"/>
                <a:gd name="connsiteY491" fmla="*/ 2793176 h 3313666"/>
                <a:gd name="connsiteX492" fmla="*/ 2213295 w 2969285"/>
                <a:gd name="connsiteY492" fmla="*/ 2937992 h 3313666"/>
                <a:gd name="connsiteX493" fmla="*/ 2213295 w 2969285"/>
                <a:gd name="connsiteY493" fmla="*/ 2937992 h 3313666"/>
                <a:gd name="connsiteX494" fmla="*/ 2194331 w 2969285"/>
                <a:gd name="connsiteY494" fmla="*/ 2929372 h 3313666"/>
                <a:gd name="connsiteX495" fmla="*/ 2213295 w 2969285"/>
                <a:gd name="connsiteY495" fmla="*/ 2937992 h 3313666"/>
                <a:gd name="connsiteX496" fmla="*/ 2182263 w 2969285"/>
                <a:gd name="connsiteY496" fmla="*/ 2738009 h 3313666"/>
                <a:gd name="connsiteX497" fmla="*/ 2168471 w 2969285"/>
                <a:gd name="connsiteY497" fmla="*/ 2743181 h 3313666"/>
                <a:gd name="connsiteX498" fmla="*/ 2182263 w 2969285"/>
                <a:gd name="connsiteY498" fmla="*/ 2738009 h 3313666"/>
                <a:gd name="connsiteX499" fmla="*/ 2216743 w 2969285"/>
                <a:gd name="connsiteY499" fmla="*/ 2619053 h 3313666"/>
                <a:gd name="connsiteX500" fmla="*/ 2185711 w 2969285"/>
                <a:gd name="connsiteY500" fmla="*/ 2591469 h 3313666"/>
                <a:gd name="connsiteX501" fmla="*/ 2216743 w 2969285"/>
                <a:gd name="connsiteY501" fmla="*/ 2619053 h 3313666"/>
                <a:gd name="connsiteX502" fmla="*/ 2182263 w 2969285"/>
                <a:gd name="connsiteY502" fmla="*/ 2738009 h 3313666"/>
                <a:gd name="connsiteX503" fmla="*/ 2140887 w 2969285"/>
                <a:gd name="connsiteY503" fmla="*/ 2955232 h 3313666"/>
                <a:gd name="connsiteX504" fmla="*/ 2140887 w 2969285"/>
                <a:gd name="connsiteY504" fmla="*/ 2955232 h 3313666"/>
                <a:gd name="connsiteX505" fmla="*/ 2140887 w 2969285"/>
                <a:gd name="connsiteY505" fmla="*/ 2955232 h 3313666"/>
                <a:gd name="connsiteX506" fmla="*/ 2140887 w 2969285"/>
                <a:gd name="connsiteY506" fmla="*/ 2955232 h 3313666"/>
                <a:gd name="connsiteX507" fmla="*/ 2140887 w 2969285"/>
                <a:gd name="connsiteY507" fmla="*/ 2955232 h 3313666"/>
                <a:gd name="connsiteX508" fmla="*/ 2121923 w 2969285"/>
                <a:gd name="connsiteY508" fmla="*/ 2920752 h 3313666"/>
                <a:gd name="connsiteX509" fmla="*/ 2113304 w 2969285"/>
                <a:gd name="connsiteY509" fmla="*/ 2896616 h 3313666"/>
                <a:gd name="connsiteX510" fmla="*/ 2132267 w 2969285"/>
                <a:gd name="connsiteY510" fmla="*/ 2879376 h 3313666"/>
                <a:gd name="connsiteX511" fmla="*/ 2113304 w 2969285"/>
                <a:gd name="connsiteY511" fmla="*/ 2896616 h 3313666"/>
                <a:gd name="connsiteX512" fmla="*/ 2121923 w 2969285"/>
                <a:gd name="connsiteY512" fmla="*/ 2920752 h 3313666"/>
                <a:gd name="connsiteX513" fmla="*/ 2140887 w 2969285"/>
                <a:gd name="connsiteY513" fmla="*/ 2955232 h 3313666"/>
                <a:gd name="connsiteX514" fmla="*/ 2140887 w 2969285"/>
                <a:gd name="connsiteY514" fmla="*/ 2955232 h 3313666"/>
                <a:gd name="connsiteX515" fmla="*/ 2140887 w 2969285"/>
                <a:gd name="connsiteY515" fmla="*/ 2955232 h 3313666"/>
                <a:gd name="connsiteX516" fmla="*/ 2140887 w 2969285"/>
                <a:gd name="connsiteY516" fmla="*/ 2955232 h 3313666"/>
                <a:gd name="connsiteX517" fmla="*/ 2039172 w 2969285"/>
                <a:gd name="connsiteY517" fmla="*/ 3031087 h 3313666"/>
                <a:gd name="connsiteX518" fmla="*/ 2061584 w 2969285"/>
                <a:gd name="connsiteY518" fmla="*/ 3020744 h 3313666"/>
                <a:gd name="connsiteX519" fmla="*/ 2061584 w 2969285"/>
                <a:gd name="connsiteY519" fmla="*/ 3012124 h 3313666"/>
                <a:gd name="connsiteX520" fmla="*/ 2061584 w 2969285"/>
                <a:gd name="connsiteY520" fmla="*/ 3012124 h 3313666"/>
                <a:gd name="connsiteX521" fmla="*/ 2108132 w 2969285"/>
                <a:gd name="connsiteY521" fmla="*/ 2953508 h 3313666"/>
                <a:gd name="connsiteX522" fmla="*/ 2096064 w 2969285"/>
                <a:gd name="connsiteY522" fmla="*/ 2951784 h 3313666"/>
                <a:gd name="connsiteX523" fmla="*/ 2108132 w 2969285"/>
                <a:gd name="connsiteY523" fmla="*/ 2953508 h 3313666"/>
                <a:gd name="connsiteX524" fmla="*/ 2108132 w 2969285"/>
                <a:gd name="connsiteY524" fmla="*/ 2953508 h 3313666"/>
                <a:gd name="connsiteX525" fmla="*/ 2061584 w 2969285"/>
                <a:gd name="connsiteY525" fmla="*/ 3012124 h 3313666"/>
                <a:gd name="connsiteX526" fmla="*/ 2061584 w 2969285"/>
                <a:gd name="connsiteY526" fmla="*/ 3020744 h 3313666"/>
                <a:gd name="connsiteX527" fmla="*/ 2061584 w 2969285"/>
                <a:gd name="connsiteY527" fmla="*/ 3020744 h 3313666"/>
                <a:gd name="connsiteX528" fmla="*/ 2039172 w 2969285"/>
                <a:gd name="connsiteY528" fmla="*/ 3031087 h 3313666"/>
                <a:gd name="connsiteX529" fmla="*/ 2059860 w 2969285"/>
                <a:gd name="connsiteY529" fmla="*/ 3046603 h 3313666"/>
                <a:gd name="connsiteX530" fmla="*/ 2047792 w 2969285"/>
                <a:gd name="connsiteY530" fmla="*/ 3048327 h 3313666"/>
                <a:gd name="connsiteX531" fmla="*/ 2042620 w 2969285"/>
                <a:gd name="connsiteY531" fmla="*/ 3062119 h 3313666"/>
                <a:gd name="connsiteX532" fmla="*/ 2047792 w 2969285"/>
                <a:gd name="connsiteY532" fmla="*/ 3048327 h 3313666"/>
                <a:gd name="connsiteX533" fmla="*/ 2047792 w 2969285"/>
                <a:gd name="connsiteY533" fmla="*/ 3048327 h 3313666"/>
                <a:gd name="connsiteX534" fmla="*/ 2059860 w 2969285"/>
                <a:gd name="connsiteY534" fmla="*/ 3046603 h 3313666"/>
                <a:gd name="connsiteX535" fmla="*/ 2040896 w 2969285"/>
                <a:gd name="connsiteY535" fmla="*/ 2703529 h 3313666"/>
                <a:gd name="connsiteX536" fmla="*/ 2025380 w 2969285"/>
                <a:gd name="connsiteY536" fmla="*/ 2693185 h 3313666"/>
                <a:gd name="connsiteX537" fmla="*/ 2040896 w 2969285"/>
                <a:gd name="connsiteY537" fmla="*/ 2703529 h 3313666"/>
                <a:gd name="connsiteX538" fmla="*/ 2044344 w 2969285"/>
                <a:gd name="connsiteY538" fmla="*/ 2703529 h 3313666"/>
                <a:gd name="connsiteX539" fmla="*/ 2040896 w 2969285"/>
                <a:gd name="connsiteY539" fmla="*/ 2703529 h 3313666"/>
                <a:gd name="connsiteX540" fmla="*/ 2044344 w 2969285"/>
                <a:gd name="connsiteY540" fmla="*/ 2765593 h 3313666"/>
                <a:gd name="connsiteX541" fmla="*/ 2021932 w 2969285"/>
                <a:gd name="connsiteY541" fmla="*/ 2743181 h 3313666"/>
                <a:gd name="connsiteX542" fmla="*/ 2021932 w 2969285"/>
                <a:gd name="connsiteY542" fmla="*/ 2743181 h 3313666"/>
                <a:gd name="connsiteX543" fmla="*/ 2044344 w 2969285"/>
                <a:gd name="connsiteY543" fmla="*/ 2765593 h 3313666"/>
                <a:gd name="connsiteX544" fmla="*/ 2021932 w 2969285"/>
                <a:gd name="connsiteY544" fmla="*/ 2389762 h 3313666"/>
                <a:gd name="connsiteX545" fmla="*/ 1954696 w 2969285"/>
                <a:gd name="connsiteY545" fmla="*/ 2401830 h 3313666"/>
                <a:gd name="connsiteX546" fmla="*/ 1932284 w 2969285"/>
                <a:gd name="connsiteY546" fmla="*/ 2408726 h 3313666"/>
                <a:gd name="connsiteX547" fmla="*/ 1890908 w 2969285"/>
                <a:gd name="connsiteY547" fmla="*/ 2407002 h 3313666"/>
                <a:gd name="connsiteX548" fmla="*/ 1868496 w 2969285"/>
                <a:gd name="connsiteY548" fmla="*/ 2403554 h 3313666"/>
                <a:gd name="connsiteX549" fmla="*/ 1851257 w 2969285"/>
                <a:gd name="connsiteY549" fmla="*/ 2446654 h 3313666"/>
                <a:gd name="connsiteX550" fmla="*/ 1846085 w 2969285"/>
                <a:gd name="connsiteY550" fmla="*/ 2450102 h 3313666"/>
                <a:gd name="connsiteX551" fmla="*/ 1851257 w 2969285"/>
                <a:gd name="connsiteY551" fmla="*/ 2446654 h 3313666"/>
                <a:gd name="connsiteX552" fmla="*/ 1868496 w 2969285"/>
                <a:gd name="connsiteY552" fmla="*/ 2403554 h 3313666"/>
                <a:gd name="connsiteX553" fmla="*/ 1809881 w 2969285"/>
                <a:gd name="connsiteY553" fmla="*/ 2436310 h 3313666"/>
                <a:gd name="connsiteX554" fmla="*/ 1754713 w 2969285"/>
                <a:gd name="connsiteY554" fmla="*/ 2470790 h 3313666"/>
                <a:gd name="connsiteX555" fmla="*/ 1713337 w 2969285"/>
                <a:gd name="connsiteY555" fmla="*/ 2489754 h 3313666"/>
                <a:gd name="connsiteX556" fmla="*/ 1713337 w 2969285"/>
                <a:gd name="connsiteY556" fmla="*/ 2489754 h 3313666"/>
                <a:gd name="connsiteX557" fmla="*/ 1754713 w 2969285"/>
                <a:gd name="connsiteY557" fmla="*/ 2470790 h 3313666"/>
                <a:gd name="connsiteX558" fmla="*/ 1809881 w 2969285"/>
                <a:gd name="connsiteY558" fmla="*/ 2436310 h 3313666"/>
                <a:gd name="connsiteX559" fmla="*/ 1868496 w 2969285"/>
                <a:gd name="connsiteY559" fmla="*/ 2403554 h 3313666"/>
                <a:gd name="connsiteX560" fmla="*/ 1911596 w 2969285"/>
                <a:gd name="connsiteY560" fmla="*/ 2379418 h 3313666"/>
                <a:gd name="connsiteX561" fmla="*/ 1868496 w 2969285"/>
                <a:gd name="connsiteY561" fmla="*/ 2403554 h 3313666"/>
                <a:gd name="connsiteX562" fmla="*/ 1890908 w 2969285"/>
                <a:gd name="connsiteY562" fmla="*/ 2407002 h 3313666"/>
                <a:gd name="connsiteX563" fmla="*/ 1932284 w 2969285"/>
                <a:gd name="connsiteY563" fmla="*/ 2408726 h 3313666"/>
                <a:gd name="connsiteX564" fmla="*/ 1954696 w 2969285"/>
                <a:gd name="connsiteY564" fmla="*/ 2401830 h 3313666"/>
                <a:gd name="connsiteX565" fmla="*/ 2021932 w 2969285"/>
                <a:gd name="connsiteY565" fmla="*/ 2389762 h 3313666"/>
                <a:gd name="connsiteX566" fmla="*/ 2099512 w 2969285"/>
                <a:gd name="connsiteY566" fmla="*/ 2443206 h 3313666"/>
                <a:gd name="connsiteX567" fmla="*/ 2111579 w 2969285"/>
                <a:gd name="connsiteY567" fmla="*/ 2450102 h 3313666"/>
                <a:gd name="connsiteX568" fmla="*/ 2099512 w 2969285"/>
                <a:gd name="connsiteY568" fmla="*/ 2443206 h 3313666"/>
                <a:gd name="connsiteX569" fmla="*/ 2021932 w 2969285"/>
                <a:gd name="connsiteY569" fmla="*/ 2389762 h 3313666"/>
                <a:gd name="connsiteX570" fmla="*/ 1892632 w 2969285"/>
                <a:gd name="connsiteY570" fmla="*/ 2653533 h 3313666"/>
                <a:gd name="connsiteX571" fmla="*/ 1885736 w 2969285"/>
                <a:gd name="connsiteY571" fmla="*/ 2648361 h 3313666"/>
                <a:gd name="connsiteX572" fmla="*/ 1885736 w 2969285"/>
                <a:gd name="connsiteY572" fmla="*/ 2648361 h 3313666"/>
                <a:gd name="connsiteX573" fmla="*/ 1892632 w 2969285"/>
                <a:gd name="connsiteY573" fmla="*/ 2653533 h 3313666"/>
                <a:gd name="connsiteX574" fmla="*/ 1865048 w 2969285"/>
                <a:gd name="connsiteY574" fmla="*/ 2624225 h 3313666"/>
                <a:gd name="connsiteX575" fmla="*/ 1861600 w 2969285"/>
                <a:gd name="connsiteY575" fmla="*/ 2619053 h 3313666"/>
                <a:gd name="connsiteX576" fmla="*/ 1856428 w 2969285"/>
                <a:gd name="connsiteY576" fmla="*/ 2612157 h 3313666"/>
                <a:gd name="connsiteX577" fmla="*/ 1861600 w 2969285"/>
                <a:gd name="connsiteY577" fmla="*/ 2619053 h 3313666"/>
                <a:gd name="connsiteX578" fmla="*/ 1865048 w 2969285"/>
                <a:gd name="connsiteY578" fmla="*/ 2624225 h 3313666"/>
                <a:gd name="connsiteX579" fmla="*/ 1856428 w 2969285"/>
                <a:gd name="connsiteY579" fmla="*/ 2958680 h 3313666"/>
                <a:gd name="connsiteX580" fmla="*/ 1851257 w 2969285"/>
                <a:gd name="connsiteY580" fmla="*/ 2962128 h 3313666"/>
                <a:gd name="connsiteX581" fmla="*/ 1840913 w 2969285"/>
                <a:gd name="connsiteY581" fmla="*/ 2969024 h 3313666"/>
                <a:gd name="connsiteX582" fmla="*/ 1851257 w 2969285"/>
                <a:gd name="connsiteY582" fmla="*/ 2962128 h 3313666"/>
                <a:gd name="connsiteX583" fmla="*/ 1856428 w 2969285"/>
                <a:gd name="connsiteY583" fmla="*/ 2958680 h 3313666"/>
                <a:gd name="connsiteX584" fmla="*/ 1806433 w 2969285"/>
                <a:gd name="connsiteY584" fmla="*/ 2741457 h 3313666"/>
                <a:gd name="connsiteX585" fmla="*/ 1775401 w 2969285"/>
                <a:gd name="connsiteY585" fmla="*/ 2741457 h 3313666"/>
                <a:gd name="connsiteX586" fmla="*/ 1744369 w 2969285"/>
                <a:gd name="connsiteY586" fmla="*/ 2725941 h 3313666"/>
                <a:gd name="connsiteX587" fmla="*/ 1718509 w 2969285"/>
                <a:gd name="connsiteY587" fmla="*/ 2719045 h 3313666"/>
                <a:gd name="connsiteX588" fmla="*/ 1744369 w 2969285"/>
                <a:gd name="connsiteY588" fmla="*/ 2725941 h 3313666"/>
                <a:gd name="connsiteX589" fmla="*/ 1775401 w 2969285"/>
                <a:gd name="connsiteY589" fmla="*/ 2741457 h 3313666"/>
                <a:gd name="connsiteX590" fmla="*/ 1775401 w 2969285"/>
                <a:gd name="connsiteY590" fmla="*/ 2741457 h 3313666"/>
                <a:gd name="connsiteX591" fmla="*/ 1806433 w 2969285"/>
                <a:gd name="connsiteY591" fmla="*/ 2741457 h 3313666"/>
                <a:gd name="connsiteX592" fmla="*/ 1804709 w 2969285"/>
                <a:gd name="connsiteY592" fmla="*/ 2725941 h 3313666"/>
                <a:gd name="connsiteX593" fmla="*/ 1806433 w 2969285"/>
                <a:gd name="connsiteY593" fmla="*/ 2741457 h 3313666"/>
                <a:gd name="connsiteX594" fmla="*/ 1825397 w 2969285"/>
                <a:gd name="connsiteY594" fmla="*/ 2756973 h 3313666"/>
                <a:gd name="connsiteX595" fmla="*/ 1832293 w 2969285"/>
                <a:gd name="connsiteY595" fmla="*/ 2753525 h 3313666"/>
                <a:gd name="connsiteX596" fmla="*/ 1825397 w 2969285"/>
                <a:gd name="connsiteY596" fmla="*/ 2756973 h 3313666"/>
                <a:gd name="connsiteX597" fmla="*/ 1806433 w 2969285"/>
                <a:gd name="connsiteY597" fmla="*/ 2741457 h 3313666"/>
                <a:gd name="connsiteX598" fmla="*/ 1821949 w 2969285"/>
                <a:gd name="connsiteY598" fmla="*/ 3053499 h 3313666"/>
                <a:gd name="connsiteX599" fmla="*/ 1818501 w 2969285"/>
                <a:gd name="connsiteY599" fmla="*/ 3060395 h 3313666"/>
                <a:gd name="connsiteX600" fmla="*/ 1815053 w 2969285"/>
                <a:gd name="connsiteY600" fmla="*/ 3065567 h 3313666"/>
                <a:gd name="connsiteX601" fmla="*/ 1818501 w 2969285"/>
                <a:gd name="connsiteY601" fmla="*/ 3060395 h 3313666"/>
                <a:gd name="connsiteX602" fmla="*/ 1821949 w 2969285"/>
                <a:gd name="connsiteY602" fmla="*/ 3053499 h 3313666"/>
                <a:gd name="connsiteX603" fmla="*/ 1799537 w 2969285"/>
                <a:gd name="connsiteY603" fmla="*/ 3003504 h 3313666"/>
                <a:gd name="connsiteX604" fmla="*/ 1792641 w 2969285"/>
                <a:gd name="connsiteY604" fmla="*/ 3003504 h 3313666"/>
                <a:gd name="connsiteX605" fmla="*/ 1789193 w 2969285"/>
                <a:gd name="connsiteY605" fmla="*/ 3005228 h 3313666"/>
                <a:gd name="connsiteX606" fmla="*/ 1792641 w 2969285"/>
                <a:gd name="connsiteY606" fmla="*/ 3003504 h 3313666"/>
                <a:gd name="connsiteX607" fmla="*/ 1799537 w 2969285"/>
                <a:gd name="connsiteY607" fmla="*/ 3003504 h 3313666"/>
                <a:gd name="connsiteX608" fmla="*/ 1759885 w 2969285"/>
                <a:gd name="connsiteY608" fmla="*/ 3050051 h 3313666"/>
                <a:gd name="connsiteX609" fmla="*/ 1759885 w 2969285"/>
                <a:gd name="connsiteY609" fmla="*/ 3050051 h 3313666"/>
                <a:gd name="connsiteX610" fmla="*/ 1789193 w 2969285"/>
                <a:gd name="connsiteY610" fmla="*/ 3027639 h 3313666"/>
                <a:gd name="connsiteX611" fmla="*/ 1759885 w 2969285"/>
                <a:gd name="connsiteY611" fmla="*/ 3050051 h 3313666"/>
                <a:gd name="connsiteX612" fmla="*/ 1766781 w 2969285"/>
                <a:gd name="connsiteY612" fmla="*/ 3072463 h 3313666"/>
                <a:gd name="connsiteX613" fmla="*/ 1766781 w 2969285"/>
                <a:gd name="connsiteY613" fmla="*/ 3084531 h 3313666"/>
                <a:gd name="connsiteX614" fmla="*/ 1766781 w 2969285"/>
                <a:gd name="connsiteY614" fmla="*/ 3072463 h 3313666"/>
                <a:gd name="connsiteX615" fmla="*/ 1766781 w 2969285"/>
                <a:gd name="connsiteY615" fmla="*/ 3072463 h 3313666"/>
                <a:gd name="connsiteX616" fmla="*/ 1690925 w 2969285"/>
                <a:gd name="connsiteY616" fmla="*/ 2732837 h 3313666"/>
                <a:gd name="connsiteX617" fmla="*/ 1701269 w 2969285"/>
                <a:gd name="connsiteY617" fmla="*/ 2739733 h 3313666"/>
                <a:gd name="connsiteX618" fmla="*/ 1690925 w 2969285"/>
                <a:gd name="connsiteY618" fmla="*/ 2732837 h 3313666"/>
                <a:gd name="connsiteX619" fmla="*/ 1670237 w 2969285"/>
                <a:gd name="connsiteY619" fmla="*/ 2715597 h 3313666"/>
                <a:gd name="connsiteX620" fmla="*/ 1613346 w 2969285"/>
                <a:gd name="connsiteY620" fmla="*/ 2710425 h 3313666"/>
                <a:gd name="connsiteX621" fmla="*/ 1604726 w 2969285"/>
                <a:gd name="connsiteY621" fmla="*/ 2698357 h 3313666"/>
                <a:gd name="connsiteX622" fmla="*/ 1613346 w 2969285"/>
                <a:gd name="connsiteY622" fmla="*/ 2710425 h 3313666"/>
                <a:gd name="connsiteX623" fmla="*/ 1670237 w 2969285"/>
                <a:gd name="connsiteY623" fmla="*/ 2715597 h 3313666"/>
                <a:gd name="connsiteX624" fmla="*/ 1708165 w 2969285"/>
                <a:gd name="connsiteY624" fmla="*/ 2677669 h 3313666"/>
                <a:gd name="connsiteX625" fmla="*/ 1765057 w 2969285"/>
                <a:gd name="connsiteY625" fmla="*/ 2596641 h 3313666"/>
                <a:gd name="connsiteX626" fmla="*/ 1765057 w 2969285"/>
                <a:gd name="connsiteY626" fmla="*/ 2563886 h 3313666"/>
                <a:gd name="connsiteX627" fmla="*/ 1765057 w 2969285"/>
                <a:gd name="connsiteY627" fmla="*/ 2596641 h 3313666"/>
                <a:gd name="connsiteX628" fmla="*/ 1708165 w 2969285"/>
                <a:gd name="connsiteY628" fmla="*/ 2677669 h 3313666"/>
                <a:gd name="connsiteX629" fmla="*/ 1670237 w 2969285"/>
                <a:gd name="connsiteY629" fmla="*/ 2715597 h 3313666"/>
                <a:gd name="connsiteX630" fmla="*/ 1690925 w 2969285"/>
                <a:gd name="connsiteY630" fmla="*/ 2732837 h 3313666"/>
                <a:gd name="connsiteX631" fmla="*/ 1663341 w 2969285"/>
                <a:gd name="connsiteY631" fmla="*/ 3156939 h 3313666"/>
                <a:gd name="connsiteX632" fmla="*/ 1663341 w 2969285"/>
                <a:gd name="connsiteY632" fmla="*/ 3156939 h 3313666"/>
                <a:gd name="connsiteX633" fmla="*/ 1659893 w 2969285"/>
                <a:gd name="connsiteY633" fmla="*/ 3144871 h 3313666"/>
                <a:gd name="connsiteX634" fmla="*/ 1646101 w 2969285"/>
                <a:gd name="connsiteY634" fmla="*/ 3136251 h 3313666"/>
                <a:gd name="connsiteX635" fmla="*/ 1659893 w 2969285"/>
                <a:gd name="connsiteY635" fmla="*/ 3144871 h 3313666"/>
                <a:gd name="connsiteX636" fmla="*/ 1663341 w 2969285"/>
                <a:gd name="connsiteY636" fmla="*/ 3156939 h 3313666"/>
                <a:gd name="connsiteX637" fmla="*/ 1535766 w 2969285"/>
                <a:gd name="connsiteY637" fmla="*/ 2906960 h 3313666"/>
                <a:gd name="connsiteX638" fmla="*/ 1513354 w 2969285"/>
                <a:gd name="connsiteY638" fmla="*/ 2922476 h 3313666"/>
                <a:gd name="connsiteX639" fmla="*/ 1480598 w 2969285"/>
                <a:gd name="connsiteY639" fmla="*/ 2944888 h 3313666"/>
                <a:gd name="connsiteX640" fmla="*/ 1480598 w 2969285"/>
                <a:gd name="connsiteY640" fmla="*/ 2944888 h 3313666"/>
                <a:gd name="connsiteX641" fmla="*/ 1456462 w 2969285"/>
                <a:gd name="connsiteY641" fmla="*/ 2936268 h 3313666"/>
                <a:gd name="connsiteX642" fmla="*/ 1435774 w 2969285"/>
                <a:gd name="connsiteY642" fmla="*/ 2922476 h 3313666"/>
                <a:gd name="connsiteX643" fmla="*/ 1435774 w 2969285"/>
                <a:gd name="connsiteY643" fmla="*/ 2922476 h 3313666"/>
                <a:gd name="connsiteX644" fmla="*/ 1456462 w 2969285"/>
                <a:gd name="connsiteY644" fmla="*/ 2936268 h 3313666"/>
                <a:gd name="connsiteX645" fmla="*/ 1480598 w 2969285"/>
                <a:gd name="connsiteY645" fmla="*/ 2944888 h 3313666"/>
                <a:gd name="connsiteX646" fmla="*/ 1513354 w 2969285"/>
                <a:gd name="connsiteY646" fmla="*/ 2922476 h 3313666"/>
                <a:gd name="connsiteX647" fmla="*/ 1535766 w 2969285"/>
                <a:gd name="connsiteY647" fmla="*/ 2906960 h 3313666"/>
                <a:gd name="connsiteX648" fmla="*/ 1621965 w 2969285"/>
                <a:gd name="connsiteY648" fmla="*/ 2893168 h 3313666"/>
                <a:gd name="connsiteX649" fmla="*/ 1621965 w 2969285"/>
                <a:gd name="connsiteY649" fmla="*/ 2893168 h 3313666"/>
                <a:gd name="connsiteX650" fmla="*/ 1535766 w 2969285"/>
                <a:gd name="connsiteY650" fmla="*/ 2906960 h 3313666"/>
                <a:gd name="connsiteX651" fmla="*/ 1551282 w 2969285"/>
                <a:gd name="connsiteY651" fmla="*/ 3131079 h 3313666"/>
                <a:gd name="connsiteX652" fmla="*/ 1551282 w 2969285"/>
                <a:gd name="connsiteY652" fmla="*/ 3131079 h 3313666"/>
                <a:gd name="connsiteX653" fmla="*/ 1547834 w 2969285"/>
                <a:gd name="connsiteY653" fmla="*/ 3134527 h 3313666"/>
                <a:gd name="connsiteX654" fmla="*/ 1551282 w 2969285"/>
                <a:gd name="connsiteY654" fmla="*/ 3131079 h 3313666"/>
                <a:gd name="connsiteX655" fmla="*/ 1551282 w 2969285"/>
                <a:gd name="connsiteY655" fmla="*/ 3131079 h 3313666"/>
                <a:gd name="connsiteX656" fmla="*/ 1544386 w 2969285"/>
                <a:gd name="connsiteY656" fmla="*/ 3137975 h 3313666"/>
                <a:gd name="connsiteX657" fmla="*/ 1520250 w 2969285"/>
                <a:gd name="connsiteY657" fmla="*/ 3139699 h 3313666"/>
                <a:gd name="connsiteX658" fmla="*/ 1520250 w 2969285"/>
                <a:gd name="connsiteY658" fmla="*/ 3139699 h 3313666"/>
                <a:gd name="connsiteX659" fmla="*/ 1544386 w 2969285"/>
                <a:gd name="connsiteY659" fmla="*/ 3137975 h 3313666"/>
                <a:gd name="connsiteX660" fmla="*/ 1504734 w 2969285"/>
                <a:gd name="connsiteY660" fmla="*/ 3139699 h 3313666"/>
                <a:gd name="connsiteX661" fmla="*/ 1449566 w 2969285"/>
                <a:gd name="connsiteY661" fmla="*/ 3089703 h 3313666"/>
                <a:gd name="connsiteX662" fmla="*/ 1449566 w 2969285"/>
                <a:gd name="connsiteY662" fmla="*/ 3089703 h 3313666"/>
                <a:gd name="connsiteX663" fmla="*/ 1449566 w 2969285"/>
                <a:gd name="connsiteY663" fmla="*/ 3089703 h 3313666"/>
                <a:gd name="connsiteX664" fmla="*/ 1504734 w 2969285"/>
                <a:gd name="connsiteY664" fmla="*/ 3139699 h 3313666"/>
                <a:gd name="connsiteX665" fmla="*/ 1520250 w 2969285"/>
                <a:gd name="connsiteY665" fmla="*/ 3139699 h 3313666"/>
                <a:gd name="connsiteX666" fmla="*/ 1504734 w 2969285"/>
                <a:gd name="connsiteY666" fmla="*/ 3139699 h 3313666"/>
                <a:gd name="connsiteX667" fmla="*/ 1504734 w 2969285"/>
                <a:gd name="connsiteY667" fmla="*/ 3139699 h 3313666"/>
                <a:gd name="connsiteX668" fmla="*/ 1504734 w 2969285"/>
                <a:gd name="connsiteY668" fmla="*/ 3139699 h 3313666"/>
                <a:gd name="connsiteX669" fmla="*/ 1408190 w 2969285"/>
                <a:gd name="connsiteY669" fmla="*/ 2882824 h 3313666"/>
                <a:gd name="connsiteX670" fmla="*/ 1404742 w 2969285"/>
                <a:gd name="connsiteY670" fmla="*/ 2875928 h 3313666"/>
                <a:gd name="connsiteX671" fmla="*/ 1408190 w 2969285"/>
                <a:gd name="connsiteY671" fmla="*/ 2882824 h 3313666"/>
                <a:gd name="connsiteX672" fmla="*/ 1447842 w 2969285"/>
                <a:gd name="connsiteY672" fmla="*/ 2884548 h 3313666"/>
                <a:gd name="connsiteX673" fmla="*/ 1447842 w 2969285"/>
                <a:gd name="connsiteY673" fmla="*/ 2884548 h 3313666"/>
                <a:gd name="connsiteX674" fmla="*/ 1447842 w 2969285"/>
                <a:gd name="connsiteY674" fmla="*/ 2884548 h 3313666"/>
                <a:gd name="connsiteX675" fmla="*/ 1408190 w 2969285"/>
                <a:gd name="connsiteY675" fmla="*/ 2882824 h 3313666"/>
                <a:gd name="connsiteX676" fmla="*/ 1432326 w 2969285"/>
                <a:gd name="connsiteY676" fmla="*/ 3144871 h 3313666"/>
                <a:gd name="connsiteX677" fmla="*/ 1425430 w 2969285"/>
                <a:gd name="connsiteY677" fmla="*/ 3139699 h 3313666"/>
                <a:gd name="connsiteX678" fmla="*/ 1416810 w 2969285"/>
                <a:gd name="connsiteY678" fmla="*/ 3141423 h 3313666"/>
                <a:gd name="connsiteX679" fmla="*/ 1425430 w 2969285"/>
                <a:gd name="connsiteY679" fmla="*/ 3139699 h 3313666"/>
                <a:gd name="connsiteX680" fmla="*/ 1432326 w 2969285"/>
                <a:gd name="connsiteY680" fmla="*/ 3144871 h 3313666"/>
                <a:gd name="connsiteX681" fmla="*/ 1396122 w 2969285"/>
                <a:gd name="connsiteY681" fmla="*/ 2855240 h 3313666"/>
                <a:gd name="connsiteX682" fmla="*/ 1377159 w 2969285"/>
                <a:gd name="connsiteY682" fmla="*/ 2856964 h 3313666"/>
                <a:gd name="connsiteX683" fmla="*/ 1358195 w 2969285"/>
                <a:gd name="connsiteY683" fmla="*/ 2853516 h 3313666"/>
                <a:gd name="connsiteX684" fmla="*/ 1332335 w 2969285"/>
                <a:gd name="connsiteY684" fmla="*/ 2862136 h 3313666"/>
                <a:gd name="connsiteX685" fmla="*/ 1332335 w 2969285"/>
                <a:gd name="connsiteY685" fmla="*/ 2862136 h 3313666"/>
                <a:gd name="connsiteX686" fmla="*/ 1358195 w 2969285"/>
                <a:gd name="connsiteY686" fmla="*/ 2853516 h 3313666"/>
                <a:gd name="connsiteX687" fmla="*/ 1377159 w 2969285"/>
                <a:gd name="connsiteY687" fmla="*/ 2856964 h 3313666"/>
                <a:gd name="connsiteX688" fmla="*/ 1396122 w 2969285"/>
                <a:gd name="connsiteY688" fmla="*/ 2855240 h 3313666"/>
                <a:gd name="connsiteX689" fmla="*/ 1411638 w 2969285"/>
                <a:gd name="connsiteY689" fmla="*/ 2850068 h 3313666"/>
                <a:gd name="connsiteX690" fmla="*/ 1413362 w 2969285"/>
                <a:gd name="connsiteY690" fmla="*/ 2855240 h 3313666"/>
                <a:gd name="connsiteX691" fmla="*/ 1411638 w 2969285"/>
                <a:gd name="connsiteY691" fmla="*/ 2850068 h 3313666"/>
                <a:gd name="connsiteX692" fmla="*/ 1396122 w 2969285"/>
                <a:gd name="connsiteY692" fmla="*/ 2855240 h 3313666"/>
                <a:gd name="connsiteX693" fmla="*/ 1401295 w 2969285"/>
                <a:gd name="connsiteY693" fmla="*/ 3148319 h 3313666"/>
                <a:gd name="connsiteX694" fmla="*/ 1401295 w 2969285"/>
                <a:gd name="connsiteY694" fmla="*/ 3148319 h 3313666"/>
                <a:gd name="connsiteX695" fmla="*/ 1399570 w 2969285"/>
                <a:gd name="connsiteY695" fmla="*/ 3146595 h 3313666"/>
                <a:gd name="connsiteX696" fmla="*/ 1401295 w 2969285"/>
                <a:gd name="connsiteY696" fmla="*/ 3148319 h 3313666"/>
                <a:gd name="connsiteX697" fmla="*/ 1401295 w 2969285"/>
                <a:gd name="connsiteY697" fmla="*/ 3148319 h 3313666"/>
                <a:gd name="connsiteX698" fmla="*/ 1371987 w 2969285"/>
                <a:gd name="connsiteY698" fmla="*/ 3163835 h 3313666"/>
                <a:gd name="connsiteX699" fmla="*/ 1385779 w 2969285"/>
                <a:gd name="connsiteY699" fmla="*/ 3172455 h 3313666"/>
                <a:gd name="connsiteX700" fmla="*/ 1378883 w 2969285"/>
                <a:gd name="connsiteY700" fmla="*/ 3179351 h 3313666"/>
                <a:gd name="connsiteX701" fmla="*/ 1385779 w 2969285"/>
                <a:gd name="connsiteY701" fmla="*/ 3172455 h 3313666"/>
                <a:gd name="connsiteX702" fmla="*/ 1371987 w 2969285"/>
                <a:gd name="connsiteY702" fmla="*/ 3163835 h 3313666"/>
                <a:gd name="connsiteX703" fmla="*/ 1382330 w 2969285"/>
                <a:gd name="connsiteY703" fmla="*/ 3081083 h 3313666"/>
                <a:gd name="connsiteX704" fmla="*/ 1384055 w 2969285"/>
                <a:gd name="connsiteY704" fmla="*/ 3091427 h 3313666"/>
                <a:gd name="connsiteX705" fmla="*/ 1382330 w 2969285"/>
                <a:gd name="connsiteY705" fmla="*/ 3081083 h 3313666"/>
                <a:gd name="connsiteX706" fmla="*/ 1351299 w 2969285"/>
                <a:gd name="connsiteY706" fmla="*/ 3163835 h 3313666"/>
                <a:gd name="connsiteX707" fmla="*/ 1351299 w 2969285"/>
                <a:gd name="connsiteY707" fmla="*/ 3163835 h 3313666"/>
                <a:gd name="connsiteX708" fmla="*/ 1328887 w 2969285"/>
                <a:gd name="connsiteY708" fmla="*/ 3146595 h 3313666"/>
                <a:gd name="connsiteX709" fmla="*/ 1315095 w 2969285"/>
                <a:gd name="connsiteY709" fmla="*/ 3146595 h 3313666"/>
                <a:gd name="connsiteX710" fmla="*/ 1328887 w 2969285"/>
                <a:gd name="connsiteY710" fmla="*/ 3146595 h 3313666"/>
                <a:gd name="connsiteX711" fmla="*/ 1359919 w 2969285"/>
                <a:gd name="connsiteY711" fmla="*/ 3144871 h 3313666"/>
                <a:gd name="connsiteX712" fmla="*/ 1328887 w 2969285"/>
                <a:gd name="connsiteY712" fmla="*/ 3146595 h 3313666"/>
                <a:gd name="connsiteX713" fmla="*/ 1351299 w 2969285"/>
                <a:gd name="connsiteY713" fmla="*/ 3163835 h 3313666"/>
                <a:gd name="connsiteX714" fmla="*/ 1080632 w 2969285"/>
                <a:gd name="connsiteY714" fmla="*/ 3096599 h 3313666"/>
                <a:gd name="connsiteX715" fmla="*/ 1075460 w 2969285"/>
                <a:gd name="connsiteY715" fmla="*/ 3087979 h 3313666"/>
                <a:gd name="connsiteX716" fmla="*/ 1080632 w 2969285"/>
                <a:gd name="connsiteY716" fmla="*/ 3096599 h 3313666"/>
                <a:gd name="connsiteX717" fmla="*/ 1080632 w 2969285"/>
                <a:gd name="connsiteY717" fmla="*/ 3105219 h 3313666"/>
                <a:gd name="connsiteX718" fmla="*/ 1070288 w 2969285"/>
                <a:gd name="connsiteY718" fmla="*/ 3105219 h 3313666"/>
                <a:gd name="connsiteX719" fmla="*/ 1080632 w 2969285"/>
                <a:gd name="connsiteY719" fmla="*/ 3105219 h 3313666"/>
                <a:gd name="connsiteX720" fmla="*/ 1080632 w 2969285"/>
                <a:gd name="connsiteY720" fmla="*/ 3096599 h 3313666"/>
                <a:gd name="connsiteX721" fmla="*/ 1030636 w 2969285"/>
                <a:gd name="connsiteY721" fmla="*/ 2939716 h 3313666"/>
                <a:gd name="connsiteX722" fmla="*/ 956504 w 2969285"/>
                <a:gd name="connsiteY722" fmla="*/ 2920752 h 3313666"/>
                <a:gd name="connsiteX723" fmla="*/ 953056 w 2969285"/>
                <a:gd name="connsiteY723" fmla="*/ 2908684 h 3313666"/>
                <a:gd name="connsiteX724" fmla="*/ 944436 w 2969285"/>
                <a:gd name="connsiteY724" fmla="*/ 2906960 h 3313666"/>
                <a:gd name="connsiteX725" fmla="*/ 944436 w 2969285"/>
                <a:gd name="connsiteY725" fmla="*/ 2906960 h 3313666"/>
                <a:gd name="connsiteX726" fmla="*/ 923748 w 2969285"/>
                <a:gd name="connsiteY726" fmla="*/ 2882824 h 3313666"/>
                <a:gd name="connsiteX727" fmla="*/ 809965 w 2969285"/>
                <a:gd name="connsiteY727" fmla="*/ 2891444 h 3313666"/>
                <a:gd name="connsiteX728" fmla="*/ 808241 w 2969285"/>
                <a:gd name="connsiteY728" fmla="*/ 2891444 h 3313666"/>
                <a:gd name="connsiteX729" fmla="*/ 809965 w 2969285"/>
                <a:gd name="connsiteY729" fmla="*/ 2891444 h 3313666"/>
                <a:gd name="connsiteX730" fmla="*/ 923748 w 2969285"/>
                <a:gd name="connsiteY730" fmla="*/ 2882824 h 3313666"/>
                <a:gd name="connsiteX731" fmla="*/ 944436 w 2969285"/>
                <a:gd name="connsiteY731" fmla="*/ 2906960 h 3313666"/>
                <a:gd name="connsiteX732" fmla="*/ 953056 w 2969285"/>
                <a:gd name="connsiteY732" fmla="*/ 2908684 h 3313666"/>
                <a:gd name="connsiteX733" fmla="*/ 978916 w 2969285"/>
                <a:gd name="connsiteY733" fmla="*/ 2901788 h 3313666"/>
                <a:gd name="connsiteX734" fmla="*/ 953056 w 2969285"/>
                <a:gd name="connsiteY734" fmla="*/ 2908684 h 3313666"/>
                <a:gd name="connsiteX735" fmla="*/ 956504 w 2969285"/>
                <a:gd name="connsiteY735" fmla="*/ 2920752 h 3313666"/>
                <a:gd name="connsiteX736" fmla="*/ 1030636 w 2969285"/>
                <a:gd name="connsiteY736" fmla="*/ 2939716 h 3313666"/>
                <a:gd name="connsiteX737" fmla="*/ 1137524 w 2969285"/>
                <a:gd name="connsiteY737" fmla="*/ 2962128 h 3313666"/>
                <a:gd name="connsiteX738" fmla="*/ 1137524 w 2969285"/>
                <a:gd name="connsiteY738" fmla="*/ 2962128 h 3313666"/>
                <a:gd name="connsiteX739" fmla="*/ 1153040 w 2969285"/>
                <a:gd name="connsiteY739" fmla="*/ 2962128 h 3313666"/>
                <a:gd name="connsiteX740" fmla="*/ 1180623 w 2969285"/>
                <a:gd name="connsiteY740" fmla="*/ 2948336 h 3313666"/>
                <a:gd name="connsiteX741" fmla="*/ 1197863 w 2969285"/>
                <a:gd name="connsiteY741" fmla="*/ 2946612 h 3313666"/>
                <a:gd name="connsiteX742" fmla="*/ 1180623 w 2969285"/>
                <a:gd name="connsiteY742" fmla="*/ 2948336 h 3313666"/>
                <a:gd name="connsiteX743" fmla="*/ 1153040 w 2969285"/>
                <a:gd name="connsiteY743" fmla="*/ 2962128 h 3313666"/>
                <a:gd name="connsiteX744" fmla="*/ 1159936 w 2969285"/>
                <a:gd name="connsiteY744" fmla="*/ 2991436 h 3313666"/>
                <a:gd name="connsiteX745" fmla="*/ 1153040 w 2969285"/>
                <a:gd name="connsiteY745" fmla="*/ 2962128 h 3313666"/>
                <a:gd name="connsiteX746" fmla="*/ 1137524 w 2969285"/>
                <a:gd name="connsiteY746" fmla="*/ 2962128 h 3313666"/>
                <a:gd name="connsiteX747" fmla="*/ 1030636 w 2969285"/>
                <a:gd name="connsiteY747" fmla="*/ 2939716 h 3313666"/>
                <a:gd name="connsiteX748" fmla="*/ 1066840 w 2969285"/>
                <a:gd name="connsiteY748" fmla="*/ 3105219 h 3313666"/>
                <a:gd name="connsiteX749" fmla="*/ 1051324 w 2969285"/>
                <a:gd name="connsiteY749" fmla="*/ 3127631 h 3313666"/>
                <a:gd name="connsiteX750" fmla="*/ 1066840 w 2969285"/>
                <a:gd name="connsiteY750" fmla="*/ 3105219 h 3313666"/>
                <a:gd name="connsiteX751" fmla="*/ 1066840 w 2969285"/>
                <a:gd name="connsiteY751" fmla="*/ 3105219 h 3313666"/>
                <a:gd name="connsiteX752" fmla="*/ 1003052 w 2969285"/>
                <a:gd name="connsiteY752" fmla="*/ 3110391 h 3313666"/>
                <a:gd name="connsiteX753" fmla="*/ 1003052 w 2969285"/>
                <a:gd name="connsiteY753" fmla="*/ 3110391 h 3313666"/>
                <a:gd name="connsiteX754" fmla="*/ 980640 w 2969285"/>
                <a:gd name="connsiteY754" fmla="*/ 3110391 h 3313666"/>
                <a:gd name="connsiteX755" fmla="*/ 980640 w 2969285"/>
                <a:gd name="connsiteY755" fmla="*/ 3110391 h 3313666"/>
                <a:gd name="connsiteX756" fmla="*/ 980640 w 2969285"/>
                <a:gd name="connsiteY756" fmla="*/ 3110391 h 3313666"/>
                <a:gd name="connsiteX757" fmla="*/ 1003052 w 2969285"/>
                <a:gd name="connsiteY757" fmla="*/ 3110391 h 3313666"/>
                <a:gd name="connsiteX758" fmla="*/ 749625 w 2969285"/>
                <a:gd name="connsiteY758" fmla="*/ 2734561 h 3313666"/>
                <a:gd name="connsiteX759" fmla="*/ 749625 w 2969285"/>
                <a:gd name="connsiteY759" fmla="*/ 2734561 h 3313666"/>
                <a:gd name="connsiteX760" fmla="*/ 753073 w 2969285"/>
                <a:gd name="connsiteY760" fmla="*/ 2700081 h 3313666"/>
                <a:gd name="connsiteX761" fmla="*/ 749625 w 2969285"/>
                <a:gd name="connsiteY761" fmla="*/ 2734561 h 3313666"/>
                <a:gd name="connsiteX762" fmla="*/ 759969 w 2969285"/>
                <a:gd name="connsiteY762" fmla="*/ 2762145 h 3313666"/>
                <a:gd name="connsiteX763" fmla="*/ 739281 w 2969285"/>
                <a:gd name="connsiteY763" fmla="*/ 2760421 h 3313666"/>
                <a:gd name="connsiteX764" fmla="*/ 759969 w 2969285"/>
                <a:gd name="connsiteY764" fmla="*/ 2762145 h 3313666"/>
                <a:gd name="connsiteX765" fmla="*/ 751349 w 2969285"/>
                <a:gd name="connsiteY765" fmla="*/ 2620777 h 3313666"/>
                <a:gd name="connsiteX766" fmla="*/ 718593 w 2969285"/>
                <a:gd name="connsiteY766" fmla="*/ 2634569 h 3313666"/>
                <a:gd name="connsiteX767" fmla="*/ 751349 w 2969285"/>
                <a:gd name="connsiteY767" fmla="*/ 2620777 h 3313666"/>
                <a:gd name="connsiteX768" fmla="*/ 777209 w 2969285"/>
                <a:gd name="connsiteY768" fmla="*/ 2617329 h 3313666"/>
                <a:gd name="connsiteX769" fmla="*/ 777209 w 2969285"/>
                <a:gd name="connsiteY769" fmla="*/ 2617329 h 3313666"/>
                <a:gd name="connsiteX770" fmla="*/ 751349 w 2969285"/>
                <a:gd name="connsiteY770" fmla="*/ 2620777 h 3313666"/>
                <a:gd name="connsiteX771" fmla="*/ 694457 w 2969285"/>
                <a:gd name="connsiteY771" fmla="*/ 2767316 h 3313666"/>
                <a:gd name="connsiteX772" fmla="*/ 694457 w 2969285"/>
                <a:gd name="connsiteY772" fmla="*/ 2767316 h 3313666"/>
                <a:gd name="connsiteX773" fmla="*/ 694457 w 2969285"/>
                <a:gd name="connsiteY773" fmla="*/ 2767316 h 3313666"/>
                <a:gd name="connsiteX774" fmla="*/ 694457 w 2969285"/>
                <a:gd name="connsiteY774" fmla="*/ 2767316 h 3313666"/>
                <a:gd name="connsiteX775" fmla="*/ 691009 w 2969285"/>
                <a:gd name="connsiteY775" fmla="*/ 2765593 h 3313666"/>
                <a:gd name="connsiteX776" fmla="*/ 691009 w 2969285"/>
                <a:gd name="connsiteY776" fmla="*/ 2765593 h 3313666"/>
                <a:gd name="connsiteX777" fmla="*/ 691009 w 2969285"/>
                <a:gd name="connsiteY777" fmla="*/ 2765593 h 3313666"/>
                <a:gd name="connsiteX778" fmla="*/ 701353 w 2969285"/>
                <a:gd name="connsiteY778" fmla="*/ 2748353 h 3313666"/>
                <a:gd name="connsiteX779" fmla="*/ 691009 w 2969285"/>
                <a:gd name="connsiteY779" fmla="*/ 2765593 h 3313666"/>
                <a:gd name="connsiteX780" fmla="*/ 694457 w 2969285"/>
                <a:gd name="connsiteY780" fmla="*/ 2767316 h 3313666"/>
                <a:gd name="connsiteX781" fmla="*/ 680666 w 2969285"/>
                <a:gd name="connsiteY781" fmla="*/ 2722493 h 3313666"/>
                <a:gd name="connsiteX782" fmla="*/ 613430 w 2969285"/>
                <a:gd name="connsiteY782" fmla="*/ 2717321 h 3313666"/>
                <a:gd name="connsiteX783" fmla="*/ 530678 w 2969285"/>
                <a:gd name="connsiteY783" fmla="*/ 2688013 h 3313666"/>
                <a:gd name="connsiteX784" fmla="*/ 530678 w 2969285"/>
                <a:gd name="connsiteY784" fmla="*/ 2688013 h 3313666"/>
                <a:gd name="connsiteX785" fmla="*/ 530678 w 2969285"/>
                <a:gd name="connsiteY785" fmla="*/ 2679393 h 3313666"/>
                <a:gd name="connsiteX786" fmla="*/ 522058 w 2969285"/>
                <a:gd name="connsiteY786" fmla="*/ 2670773 h 3313666"/>
                <a:gd name="connsiteX787" fmla="*/ 515162 w 2969285"/>
                <a:gd name="connsiteY787" fmla="*/ 2660429 h 3313666"/>
                <a:gd name="connsiteX788" fmla="*/ 522058 w 2969285"/>
                <a:gd name="connsiteY788" fmla="*/ 2670773 h 3313666"/>
                <a:gd name="connsiteX789" fmla="*/ 530678 w 2969285"/>
                <a:gd name="connsiteY789" fmla="*/ 2679393 h 3313666"/>
                <a:gd name="connsiteX790" fmla="*/ 530678 w 2969285"/>
                <a:gd name="connsiteY790" fmla="*/ 2688013 h 3313666"/>
                <a:gd name="connsiteX791" fmla="*/ 613430 w 2969285"/>
                <a:gd name="connsiteY791" fmla="*/ 2717321 h 3313666"/>
                <a:gd name="connsiteX792" fmla="*/ 680666 w 2969285"/>
                <a:gd name="connsiteY792" fmla="*/ 2722493 h 3313666"/>
                <a:gd name="connsiteX793" fmla="*/ 722041 w 2969285"/>
                <a:gd name="connsiteY793" fmla="*/ 2684565 h 3313666"/>
                <a:gd name="connsiteX794" fmla="*/ 680666 w 2969285"/>
                <a:gd name="connsiteY794" fmla="*/ 2722493 h 3313666"/>
                <a:gd name="connsiteX795" fmla="*/ 668598 w 2969285"/>
                <a:gd name="connsiteY795" fmla="*/ 2741457 h 3313666"/>
                <a:gd name="connsiteX796" fmla="*/ 658254 w 2969285"/>
                <a:gd name="connsiteY796" fmla="*/ 2760421 h 3313666"/>
                <a:gd name="connsiteX797" fmla="*/ 668598 w 2969285"/>
                <a:gd name="connsiteY797" fmla="*/ 2741457 h 3313666"/>
                <a:gd name="connsiteX798" fmla="*/ 466890 w 2969285"/>
                <a:gd name="connsiteY798" fmla="*/ 2493202 h 3313666"/>
                <a:gd name="connsiteX799" fmla="*/ 515162 w 2969285"/>
                <a:gd name="connsiteY799" fmla="*/ 2469066 h 3313666"/>
                <a:gd name="connsiteX800" fmla="*/ 534126 w 2969285"/>
                <a:gd name="connsiteY800" fmla="*/ 2463894 h 3313666"/>
                <a:gd name="connsiteX801" fmla="*/ 535850 w 2969285"/>
                <a:gd name="connsiteY801" fmla="*/ 2456998 h 3313666"/>
                <a:gd name="connsiteX802" fmla="*/ 534126 w 2969285"/>
                <a:gd name="connsiteY802" fmla="*/ 2463894 h 3313666"/>
                <a:gd name="connsiteX803" fmla="*/ 515162 w 2969285"/>
                <a:gd name="connsiteY803" fmla="*/ 2469066 h 3313666"/>
                <a:gd name="connsiteX804" fmla="*/ 466890 w 2969285"/>
                <a:gd name="connsiteY804" fmla="*/ 2493202 h 3313666"/>
                <a:gd name="connsiteX805" fmla="*/ 446203 w 2969285"/>
                <a:gd name="connsiteY805" fmla="*/ 2482858 h 3313666"/>
                <a:gd name="connsiteX806" fmla="*/ 466890 w 2969285"/>
                <a:gd name="connsiteY806" fmla="*/ 2493202 h 3313666"/>
                <a:gd name="connsiteX807" fmla="*/ 465166 w 2969285"/>
                <a:gd name="connsiteY807" fmla="*/ 2419070 h 3313666"/>
                <a:gd name="connsiteX808" fmla="*/ 522058 w 2969285"/>
                <a:gd name="connsiteY808" fmla="*/ 2396658 h 3313666"/>
                <a:gd name="connsiteX809" fmla="*/ 465166 w 2969285"/>
                <a:gd name="connsiteY809" fmla="*/ 2419070 h 3313666"/>
                <a:gd name="connsiteX810" fmla="*/ 465166 w 2969285"/>
                <a:gd name="connsiteY810" fmla="*/ 2419070 h 3313666"/>
                <a:gd name="connsiteX811" fmla="*/ 585846 w 2969285"/>
                <a:gd name="connsiteY811" fmla="*/ 2370798 h 3313666"/>
                <a:gd name="connsiteX812" fmla="*/ 642738 w 2969285"/>
                <a:gd name="connsiteY812" fmla="*/ 2401830 h 3313666"/>
                <a:gd name="connsiteX813" fmla="*/ 658254 w 2969285"/>
                <a:gd name="connsiteY813" fmla="*/ 2367350 h 3313666"/>
                <a:gd name="connsiteX814" fmla="*/ 658254 w 2969285"/>
                <a:gd name="connsiteY814" fmla="*/ 2367350 h 3313666"/>
                <a:gd name="connsiteX815" fmla="*/ 658254 w 2969285"/>
                <a:gd name="connsiteY815" fmla="*/ 2353558 h 3313666"/>
                <a:gd name="connsiteX816" fmla="*/ 658254 w 2969285"/>
                <a:gd name="connsiteY816" fmla="*/ 2367350 h 3313666"/>
                <a:gd name="connsiteX817" fmla="*/ 658254 w 2969285"/>
                <a:gd name="connsiteY817" fmla="*/ 2367350 h 3313666"/>
                <a:gd name="connsiteX818" fmla="*/ 642738 w 2969285"/>
                <a:gd name="connsiteY818" fmla="*/ 2401830 h 3313666"/>
                <a:gd name="connsiteX819" fmla="*/ 627222 w 2969285"/>
                <a:gd name="connsiteY819" fmla="*/ 2419070 h 3313666"/>
                <a:gd name="connsiteX820" fmla="*/ 659978 w 2969285"/>
                <a:gd name="connsiteY820" fmla="*/ 2444930 h 3313666"/>
                <a:gd name="connsiteX821" fmla="*/ 659978 w 2969285"/>
                <a:gd name="connsiteY821" fmla="*/ 2444930 h 3313666"/>
                <a:gd name="connsiteX822" fmla="*/ 668598 w 2969285"/>
                <a:gd name="connsiteY822" fmla="*/ 2479410 h 3313666"/>
                <a:gd name="connsiteX823" fmla="*/ 677218 w 2969285"/>
                <a:gd name="connsiteY823" fmla="*/ 2505270 h 3313666"/>
                <a:gd name="connsiteX824" fmla="*/ 678942 w 2969285"/>
                <a:gd name="connsiteY824" fmla="*/ 2506994 h 3313666"/>
                <a:gd name="connsiteX825" fmla="*/ 677218 w 2969285"/>
                <a:gd name="connsiteY825" fmla="*/ 2505270 h 3313666"/>
                <a:gd name="connsiteX826" fmla="*/ 677218 w 2969285"/>
                <a:gd name="connsiteY826" fmla="*/ 2505270 h 3313666"/>
                <a:gd name="connsiteX827" fmla="*/ 668598 w 2969285"/>
                <a:gd name="connsiteY827" fmla="*/ 2479410 h 3313666"/>
                <a:gd name="connsiteX828" fmla="*/ 659978 w 2969285"/>
                <a:gd name="connsiteY828" fmla="*/ 2444930 h 3313666"/>
                <a:gd name="connsiteX829" fmla="*/ 627222 w 2969285"/>
                <a:gd name="connsiteY829" fmla="*/ 2419070 h 3313666"/>
                <a:gd name="connsiteX830" fmla="*/ 627222 w 2969285"/>
                <a:gd name="connsiteY830" fmla="*/ 2419070 h 3313666"/>
                <a:gd name="connsiteX831" fmla="*/ 539298 w 2969285"/>
                <a:gd name="connsiteY831" fmla="*/ 2375970 h 3313666"/>
                <a:gd name="connsiteX832" fmla="*/ 523782 w 2969285"/>
                <a:gd name="connsiteY832" fmla="*/ 2384590 h 3313666"/>
                <a:gd name="connsiteX833" fmla="*/ 523782 w 2969285"/>
                <a:gd name="connsiteY833" fmla="*/ 2384590 h 3313666"/>
                <a:gd name="connsiteX834" fmla="*/ 539298 w 2969285"/>
                <a:gd name="connsiteY834" fmla="*/ 2375970 h 3313666"/>
                <a:gd name="connsiteX835" fmla="*/ 627222 w 2969285"/>
                <a:gd name="connsiteY835" fmla="*/ 2419070 h 3313666"/>
                <a:gd name="connsiteX836" fmla="*/ 627222 w 2969285"/>
                <a:gd name="connsiteY836" fmla="*/ 2419070 h 3313666"/>
                <a:gd name="connsiteX837" fmla="*/ 642738 w 2969285"/>
                <a:gd name="connsiteY837" fmla="*/ 2401830 h 3313666"/>
                <a:gd name="connsiteX838" fmla="*/ 585846 w 2969285"/>
                <a:gd name="connsiteY838" fmla="*/ 2370798 h 3313666"/>
                <a:gd name="connsiteX839" fmla="*/ 511714 w 2969285"/>
                <a:gd name="connsiteY839" fmla="*/ 2208743 h 3313666"/>
                <a:gd name="connsiteX840" fmla="*/ 473786 w 2969285"/>
                <a:gd name="connsiteY840" fmla="*/ 2184607 h 3313666"/>
                <a:gd name="connsiteX841" fmla="*/ 434135 w 2969285"/>
                <a:gd name="connsiteY841" fmla="*/ 2170815 h 3313666"/>
                <a:gd name="connsiteX842" fmla="*/ 416895 w 2969285"/>
                <a:gd name="connsiteY842" fmla="*/ 2136335 h 3313666"/>
                <a:gd name="connsiteX843" fmla="*/ 404827 w 2969285"/>
                <a:gd name="connsiteY843" fmla="*/ 2112199 h 3313666"/>
                <a:gd name="connsiteX844" fmla="*/ 392759 w 2969285"/>
                <a:gd name="connsiteY844" fmla="*/ 2086339 h 3313666"/>
                <a:gd name="connsiteX845" fmla="*/ 392759 w 2969285"/>
                <a:gd name="connsiteY845" fmla="*/ 2086339 h 3313666"/>
                <a:gd name="connsiteX846" fmla="*/ 404827 w 2969285"/>
                <a:gd name="connsiteY846" fmla="*/ 2112199 h 3313666"/>
                <a:gd name="connsiteX847" fmla="*/ 416895 w 2969285"/>
                <a:gd name="connsiteY847" fmla="*/ 2136335 h 3313666"/>
                <a:gd name="connsiteX848" fmla="*/ 434135 w 2969285"/>
                <a:gd name="connsiteY848" fmla="*/ 2170815 h 3313666"/>
                <a:gd name="connsiteX849" fmla="*/ 473786 w 2969285"/>
                <a:gd name="connsiteY849" fmla="*/ 2184607 h 3313666"/>
                <a:gd name="connsiteX850" fmla="*/ 511714 w 2969285"/>
                <a:gd name="connsiteY850" fmla="*/ 2208743 h 3313666"/>
                <a:gd name="connsiteX851" fmla="*/ 511714 w 2969285"/>
                <a:gd name="connsiteY851" fmla="*/ 2224259 h 3313666"/>
                <a:gd name="connsiteX852" fmla="*/ 511714 w 2969285"/>
                <a:gd name="connsiteY852" fmla="*/ 2224259 h 3313666"/>
                <a:gd name="connsiteX853" fmla="*/ 511714 w 2969285"/>
                <a:gd name="connsiteY853" fmla="*/ 2208743 h 3313666"/>
                <a:gd name="connsiteX854" fmla="*/ 420343 w 2969285"/>
                <a:gd name="connsiteY854" fmla="*/ 2225983 h 3313666"/>
                <a:gd name="connsiteX855" fmla="*/ 420343 w 2969285"/>
                <a:gd name="connsiteY855" fmla="*/ 2225983 h 3313666"/>
                <a:gd name="connsiteX856" fmla="*/ 446203 w 2969285"/>
                <a:gd name="connsiteY856" fmla="*/ 2262187 h 3313666"/>
                <a:gd name="connsiteX857" fmla="*/ 420343 w 2969285"/>
                <a:gd name="connsiteY857" fmla="*/ 2225983 h 3313666"/>
                <a:gd name="connsiteX858" fmla="*/ 378967 w 2969285"/>
                <a:gd name="connsiteY858" fmla="*/ 2432862 h 3313666"/>
                <a:gd name="connsiteX859" fmla="*/ 392759 w 2969285"/>
                <a:gd name="connsiteY859" fmla="*/ 2439758 h 3313666"/>
                <a:gd name="connsiteX860" fmla="*/ 378967 w 2969285"/>
                <a:gd name="connsiteY860" fmla="*/ 2432862 h 3313666"/>
                <a:gd name="connsiteX861" fmla="*/ 373795 w 2969285"/>
                <a:gd name="connsiteY861" fmla="*/ 2441482 h 3313666"/>
                <a:gd name="connsiteX862" fmla="*/ 378967 w 2969285"/>
                <a:gd name="connsiteY862" fmla="*/ 2432862 h 3313666"/>
                <a:gd name="connsiteX863" fmla="*/ 378967 w 2969285"/>
                <a:gd name="connsiteY863" fmla="*/ 2432862 h 3313666"/>
                <a:gd name="connsiteX864" fmla="*/ 378967 w 2969285"/>
                <a:gd name="connsiteY864" fmla="*/ 2398382 h 3313666"/>
                <a:gd name="connsiteX865" fmla="*/ 365175 w 2969285"/>
                <a:gd name="connsiteY865" fmla="*/ 2370798 h 3313666"/>
                <a:gd name="connsiteX866" fmla="*/ 378967 w 2969285"/>
                <a:gd name="connsiteY866" fmla="*/ 2398382 h 3313666"/>
                <a:gd name="connsiteX867" fmla="*/ 394483 w 2969285"/>
                <a:gd name="connsiteY867" fmla="*/ 2398382 h 3313666"/>
                <a:gd name="connsiteX868" fmla="*/ 406551 w 2969285"/>
                <a:gd name="connsiteY868" fmla="*/ 2338042 h 3313666"/>
                <a:gd name="connsiteX869" fmla="*/ 423791 w 2969285"/>
                <a:gd name="connsiteY869" fmla="*/ 2293219 h 3313666"/>
                <a:gd name="connsiteX870" fmla="*/ 406551 w 2969285"/>
                <a:gd name="connsiteY870" fmla="*/ 2338042 h 3313666"/>
                <a:gd name="connsiteX871" fmla="*/ 394483 w 2969285"/>
                <a:gd name="connsiteY871" fmla="*/ 2398382 h 3313666"/>
                <a:gd name="connsiteX872" fmla="*/ 394483 w 2969285"/>
                <a:gd name="connsiteY872" fmla="*/ 2398382 h 3313666"/>
                <a:gd name="connsiteX873" fmla="*/ 394483 w 2969285"/>
                <a:gd name="connsiteY873" fmla="*/ 2398382 h 3313666"/>
                <a:gd name="connsiteX874" fmla="*/ 378967 w 2969285"/>
                <a:gd name="connsiteY874" fmla="*/ 2398382 h 3313666"/>
                <a:gd name="connsiteX875" fmla="*/ 378967 w 2969285"/>
                <a:gd name="connsiteY875" fmla="*/ 2432862 h 3313666"/>
                <a:gd name="connsiteX876" fmla="*/ 330695 w 2969285"/>
                <a:gd name="connsiteY876" fmla="*/ 2213915 h 3313666"/>
                <a:gd name="connsiteX877" fmla="*/ 353107 w 2969285"/>
                <a:gd name="connsiteY877" fmla="*/ 2205295 h 3313666"/>
                <a:gd name="connsiteX878" fmla="*/ 330695 w 2969285"/>
                <a:gd name="connsiteY878" fmla="*/ 2213915 h 3313666"/>
                <a:gd name="connsiteX879" fmla="*/ 353107 w 2969285"/>
                <a:gd name="connsiteY879" fmla="*/ 2234603 h 3313666"/>
                <a:gd name="connsiteX880" fmla="*/ 349659 w 2969285"/>
                <a:gd name="connsiteY880" fmla="*/ 2231155 h 3313666"/>
                <a:gd name="connsiteX881" fmla="*/ 346211 w 2969285"/>
                <a:gd name="connsiteY881" fmla="*/ 2227707 h 3313666"/>
                <a:gd name="connsiteX882" fmla="*/ 349659 w 2969285"/>
                <a:gd name="connsiteY882" fmla="*/ 2231155 h 3313666"/>
                <a:gd name="connsiteX883" fmla="*/ 353107 w 2969285"/>
                <a:gd name="connsiteY883" fmla="*/ 2234603 h 3313666"/>
                <a:gd name="connsiteX884" fmla="*/ 327247 w 2969285"/>
                <a:gd name="connsiteY884" fmla="*/ 2325975 h 3313666"/>
                <a:gd name="connsiteX885" fmla="*/ 328971 w 2969285"/>
                <a:gd name="connsiteY885" fmla="*/ 2300115 h 3313666"/>
                <a:gd name="connsiteX886" fmla="*/ 330695 w 2969285"/>
                <a:gd name="connsiteY886" fmla="*/ 2289771 h 3313666"/>
                <a:gd name="connsiteX887" fmla="*/ 328971 w 2969285"/>
                <a:gd name="connsiteY887" fmla="*/ 2300115 h 3313666"/>
                <a:gd name="connsiteX888" fmla="*/ 327247 w 2969285"/>
                <a:gd name="connsiteY888" fmla="*/ 2325975 h 3313666"/>
                <a:gd name="connsiteX889" fmla="*/ 258287 w 2969285"/>
                <a:gd name="connsiteY889" fmla="*/ 1888080 h 3313666"/>
                <a:gd name="connsiteX890" fmla="*/ 192776 w 2969285"/>
                <a:gd name="connsiteY890" fmla="*/ 1858772 h 3313666"/>
                <a:gd name="connsiteX891" fmla="*/ 172088 w 2969285"/>
                <a:gd name="connsiteY891" fmla="*/ 1848428 h 3313666"/>
                <a:gd name="connsiteX892" fmla="*/ 172088 w 2969285"/>
                <a:gd name="connsiteY892" fmla="*/ 1848428 h 3313666"/>
                <a:gd name="connsiteX893" fmla="*/ 192776 w 2969285"/>
                <a:gd name="connsiteY893" fmla="*/ 1858772 h 3313666"/>
                <a:gd name="connsiteX894" fmla="*/ 258287 w 2969285"/>
                <a:gd name="connsiteY894" fmla="*/ 1888080 h 3313666"/>
                <a:gd name="connsiteX895" fmla="*/ 356555 w 2969285"/>
                <a:gd name="connsiteY895" fmla="*/ 1907044 h 3313666"/>
                <a:gd name="connsiteX896" fmla="*/ 375519 w 2969285"/>
                <a:gd name="connsiteY896" fmla="*/ 1908768 h 3313666"/>
                <a:gd name="connsiteX897" fmla="*/ 356555 w 2969285"/>
                <a:gd name="connsiteY897" fmla="*/ 1907044 h 3313666"/>
                <a:gd name="connsiteX898" fmla="*/ 258287 w 2969285"/>
                <a:gd name="connsiteY898" fmla="*/ 1888080 h 3313666"/>
                <a:gd name="connsiteX899" fmla="*/ 239323 w 2969285"/>
                <a:gd name="connsiteY899" fmla="*/ 1988072 h 3313666"/>
                <a:gd name="connsiteX900" fmla="*/ 222084 w 2969285"/>
                <a:gd name="connsiteY900" fmla="*/ 2005312 h 3313666"/>
                <a:gd name="connsiteX901" fmla="*/ 218636 w 2969285"/>
                <a:gd name="connsiteY901" fmla="*/ 2017380 h 3313666"/>
                <a:gd name="connsiteX902" fmla="*/ 222084 w 2969285"/>
                <a:gd name="connsiteY902" fmla="*/ 2005312 h 3313666"/>
                <a:gd name="connsiteX903" fmla="*/ 239323 w 2969285"/>
                <a:gd name="connsiteY903" fmla="*/ 1988072 h 3313666"/>
                <a:gd name="connsiteX904" fmla="*/ 154848 w 2969285"/>
                <a:gd name="connsiteY904" fmla="*/ 1577762 h 3313666"/>
                <a:gd name="connsiteX905" fmla="*/ 154848 w 2969285"/>
                <a:gd name="connsiteY905" fmla="*/ 1577762 h 3313666"/>
                <a:gd name="connsiteX906" fmla="*/ 154848 w 2969285"/>
                <a:gd name="connsiteY906" fmla="*/ 1577762 h 3313666"/>
                <a:gd name="connsiteX907" fmla="*/ 154848 w 2969285"/>
                <a:gd name="connsiteY907" fmla="*/ 1586382 h 3313666"/>
                <a:gd name="connsiteX908" fmla="*/ 154848 w 2969285"/>
                <a:gd name="connsiteY908" fmla="*/ 1586382 h 3313666"/>
                <a:gd name="connsiteX909" fmla="*/ 154848 w 2969285"/>
                <a:gd name="connsiteY909" fmla="*/ 1586382 h 3313666"/>
                <a:gd name="connsiteX910" fmla="*/ 172088 w 2969285"/>
                <a:gd name="connsiteY910" fmla="*/ 1653617 h 3313666"/>
                <a:gd name="connsiteX911" fmla="*/ 172088 w 2969285"/>
                <a:gd name="connsiteY911" fmla="*/ 1653617 h 3313666"/>
                <a:gd name="connsiteX912" fmla="*/ 154848 w 2969285"/>
                <a:gd name="connsiteY912" fmla="*/ 1586382 h 3313666"/>
                <a:gd name="connsiteX913" fmla="*/ 154848 w 2969285"/>
                <a:gd name="connsiteY913" fmla="*/ 1577762 h 3313666"/>
                <a:gd name="connsiteX914" fmla="*/ 156572 w 2969285"/>
                <a:gd name="connsiteY914" fmla="*/ 1755333 h 3313666"/>
                <a:gd name="connsiteX915" fmla="*/ 172088 w 2969285"/>
                <a:gd name="connsiteY915" fmla="*/ 1763953 h 3313666"/>
                <a:gd name="connsiteX916" fmla="*/ 172088 w 2969285"/>
                <a:gd name="connsiteY916" fmla="*/ 1763953 h 3313666"/>
                <a:gd name="connsiteX917" fmla="*/ 172088 w 2969285"/>
                <a:gd name="connsiteY917" fmla="*/ 1763953 h 3313666"/>
                <a:gd name="connsiteX918" fmla="*/ 156572 w 2969285"/>
                <a:gd name="connsiteY918" fmla="*/ 1755333 h 3313666"/>
                <a:gd name="connsiteX919" fmla="*/ 156572 w 2969285"/>
                <a:gd name="connsiteY919" fmla="*/ 1755333 h 3313666"/>
                <a:gd name="connsiteX920" fmla="*/ 172088 w 2969285"/>
                <a:gd name="connsiteY920" fmla="*/ 1832912 h 3313666"/>
                <a:gd name="connsiteX921" fmla="*/ 172088 w 2969285"/>
                <a:gd name="connsiteY921" fmla="*/ 1832912 h 3313666"/>
                <a:gd name="connsiteX922" fmla="*/ 172088 w 2969285"/>
                <a:gd name="connsiteY922" fmla="*/ 1834637 h 3313666"/>
                <a:gd name="connsiteX923" fmla="*/ 172088 w 2969285"/>
                <a:gd name="connsiteY923" fmla="*/ 1832912 h 3313666"/>
                <a:gd name="connsiteX924" fmla="*/ 168640 w 2969285"/>
                <a:gd name="connsiteY924" fmla="*/ 1810501 h 3313666"/>
                <a:gd name="connsiteX925" fmla="*/ 172088 w 2969285"/>
                <a:gd name="connsiteY925" fmla="*/ 1832912 h 3313666"/>
                <a:gd name="connsiteX926" fmla="*/ 166916 w 2969285"/>
                <a:gd name="connsiteY926" fmla="*/ 1531214 h 3313666"/>
                <a:gd name="connsiteX927" fmla="*/ 173812 w 2969285"/>
                <a:gd name="connsiteY927" fmla="*/ 1501906 h 3313666"/>
                <a:gd name="connsiteX928" fmla="*/ 166916 w 2969285"/>
                <a:gd name="connsiteY928" fmla="*/ 1531214 h 3313666"/>
                <a:gd name="connsiteX929" fmla="*/ 377243 w 2969285"/>
                <a:gd name="connsiteY929" fmla="*/ 1296751 h 3313666"/>
                <a:gd name="connsiteX930" fmla="*/ 396207 w 2969285"/>
                <a:gd name="connsiteY930" fmla="*/ 1295027 h 3313666"/>
                <a:gd name="connsiteX931" fmla="*/ 470338 w 2969285"/>
                <a:gd name="connsiteY931" fmla="*/ 1300199 h 3313666"/>
                <a:gd name="connsiteX932" fmla="*/ 477234 w 2969285"/>
                <a:gd name="connsiteY932" fmla="*/ 1303647 h 3313666"/>
                <a:gd name="connsiteX933" fmla="*/ 470338 w 2969285"/>
                <a:gd name="connsiteY933" fmla="*/ 1300199 h 3313666"/>
                <a:gd name="connsiteX934" fmla="*/ 396207 w 2969285"/>
                <a:gd name="connsiteY934" fmla="*/ 1295027 h 3313666"/>
                <a:gd name="connsiteX935" fmla="*/ 377243 w 2969285"/>
                <a:gd name="connsiteY935" fmla="*/ 1296751 h 3313666"/>
                <a:gd name="connsiteX936" fmla="*/ 339315 w 2969285"/>
                <a:gd name="connsiteY936" fmla="*/ 1300199 h 3313666"/>
                <a:gd name="connsiteX937" fmla="*/ 318627 w 2969285"/>
                <a:gd name="connsiteY937" fmla="*/ 1298475 h 3313666"/>
                <a:gd name="connsiteX938" fmla="*/ 339315 w 2969285"/>
                <a:gd name="connsiteY938" fmla="*/ 1300199 h 3313666"/>
                <a:gd name="connsiteX939" fmla="*/ 377243 w 2969285"/>
                <a:gd name="connsiteY939" fmla="*/ 1296751 h 3313666"/>
                <a:gd name="connsiteX940" fmla="*/ 341039 w 2969285"/>
                <a:gd name="connsiteY940" fmla="*/ 996776 h 3313666"/>
                <a:gd name="connsiteX941" fmla="*/ 354831 w 2969285"/>
                <a:gd name="connsiteY941" fmla="*/ 1008844 h 3313666"/>
                <a:gd name="connsiteX942" fmla="*/ 341039 w 2969285"/>
                <a:gd name="connsiteY942" fmla="*/ 996776 h 3313666"/>
                <a:gd name="connsiteX943" fmla="*/ 341039 w 2969285"/>
                <a:gd name="connsiteY943" fmla="*/ 996776 h 3313666"/>
                <a:gd name="connsiteX944" fmla="*/ 401379 w 2969285"/>
                <a:gd name="connsiteY944" fmla="*/ 969192 h 3313666"/>
                <a:gd name="connsiteX945" fmla="*/ 401379 w 2969285"/>
                <a:gd name="connsiteY945" fmla="*/ 969192 h 3313666"/>
                <a:gd name="connsiteX946" fmla="*/ 446203 w 2969285"/>
                <a:gd name="connsiteY946" fmla="*/ 920920 h 3313666"/>
                <a:gd name="connsiteX947" fmla="*/ 461718 w 2969285"/>
                <a:gd name="connsiteY947" fmla="*/ 901957 h 3313666"/>
                <a:gd name="connsiteX948" fmla="*/ 473786 w 2969285"/>
                <a:gd name="connsiteY948" fmla="*/ 888165 h 3313666"/>
                <a:gd name="connsiteX949" fmla="*/ 461718 w 2969285"/>
                <a:gd name="connsiteY949" fmla="*/ 901957 h 3313666"/>
                <a:gd name="connsiteX950" fmla="*/ 446203 w 2969285"/>
                <a:gd name="connsiteY950" fmla="*/ 920920 h 3313666"/>
                <a:gd name="connsiteX951" fmla="*/ 401379 w 2969285"/>
                <a:gd name="connsiteY951" fmla="*/ 969192 h 3313666"/>
                <a:gd name="connsiteX952" fmla="*/ 380691 w 2969285"/>
                <a:gd name="connsiteY952" fmla="*/ 1039876 h 3313666"/>
                <a:gd name="connsiteX953" fmla="*/ 380691 w 2969285"/>
                <a:gd name="connsiteY953" fmla="*/ 1039876 h 3313666"/>
                <a:gd name="connsiteX954" fmla="*/ 401379 w 2969285"/>
                <a:gd name="connsiteY954" fmla="*/ 969192 h 3313666"/>
                <a:gd name="connsiteX955" fmla="*/ 528954 w 2969285"/>
                <a:gd name="connsiteY955" fmla="*/ 1307095 h 3313666"/>
                <a:gd name="connsiteX956" fmla="*/ 554814 w 2969285"/>
                <a:gd name="connsiteY956" fmla="*/ 1263995 h 3313666"/>
                <a:gd name="connsiteX957" fmla="*/ 541022 w 2969285"/>
                <a:gd name="connsiteY957" fmla="*/ 1224343 h 3313666"/>
                <a:gd name="connsiteX958" fmla="*/ 532402 w 2969285"/>
                <a:gd name="connsiteY958" fmla="*/ 1208827 h 3313666"/>
                <a:gd name="connsiteX959" fmla="*/ 539298 w 2969285"/>
                <a:gd name="connsiteY959" fmla="*/ 1207103 h 3313666"/>
                <a:gd name="connsiteX960" fmla="*/ 532402 w 2969285"/>
                <a:gd name="connsiteY960" fmla="*/ 1208827 h 3313666"/>
                <a:gd name="connsiteX961" fmla="*/ 541022 w 2969285"/>
                <a:gd name="connsiteY961" fmla="*/ 1224343 h 3313666"/>
                <a:gd name="connsiteX962" fmla="*/ 554814 w 2969285"/>
                <a:gd name="connsiteY962" fmla="*/ 1263995 h 3313666"/>
                <a:gd name="connsiteX963" fmla="*/ 528954 w 2969285"/>
                <a:gd name="connsiteY963" fmla="*/ 1307095 h 3313666"/>
                <a:gd name="connsiteX964" fmla="*/ 528954 w 2969285"/>
                <a:gd name="connsiteY964" fmla="*/ 1307095 h 3313666"/>
                <a:gd name="connsiteX965" fmla="*/ 528954 w 2969285"/>
                <a:gd name="connsiteY965" fmla="*/ 1307095 h 3313666"/>
                <a:gd name="connsiteX966" fmla="*/ 492750 w 2969285"/>
                <a:gd name="connsiteY966" fmla="*/ 1336403 h 3313666"/>
                <a:gd name="connsiteX967" fmla="*/ 489302 w 2969285"/>
                <a:gd name="connsiteY967" fmla="*/ 1353643 h 3313666"/>
                <a:gd name="connsiteX968" fmla="*/ 492750 w 2969285"/>
                <a:gd name="connsiteY968" fmla="*/ 1336403 h 3313666"/>
                <a:gd name="connsiteX969" fmla="*/ 528954 w 2969285"/>
                <a:gd name="connsiteY969" fmla="*/ 1307095 h 3313666"/>
                <a:gd name="connsiteX970" fmla="*/ 504818 w 2969285"/>
                <a:gd name="connsiteY970" fmla="*/ 1132972 h 3313666"/>
                <a:gd name="connsiteX971" fmla="*/ 522058 w 2969285"/>
                <a:gd name="connsiteY971" fmla="*/ 1169175 h 3313666"/>
                <a:gd name="connsiteX972" fmla="*/ 504818 w 2969285"/>
                <a:gd name="connsiteY972" fmla="*/ 1132972 h 3313666"/>
                <a:gd name="connsiteX973" fmla="*/ 680666 w 2969285"/>
                <a:gd name="connsiteY973" fmla="*/ 584742 h 3313666"/>
                <a:gd name="connsiteX974" fmla="*/ 661702 w 2969285"/>
                <a:gd name="connsiteY974" fmla="*/ 588190 h 3313666"/>
                <a:gd name="connsiteX975" fmla="*/ 646186 w 2969285"/>
                <a:gd name="connsiteY975" fmla="*/ 596810 h 3313666"/>
                <a:gd name="connsiteX976" fmla="*/ 646186 w 2969285"/>
                <a:gd name="connsiteY976" fmla="*/ 622670 h 3313666"/>
                <a:gd name="connsiteX977" fmla="*/ 646186 w 2969285"/>
                <a:gd name="connsiteY977" fmla="*/ 622670 h 3313666"/>
                <a:gd name="connsiteX978" fmla="*/ 646186 w 2969285"/>
                <a:gd name="connsiteY978" fmla="*/ 596810 h 3313666"/>
                <a:gd name="connsiteX979" fmla="*/ 642738 w 2969285"/>
                <a:gd name="connsiteY979" fmla="*/ 595086 h 3313666"/>
                <a:gd name="connsiteX980" fmla="*/ 646186 w 2969285"/>
                <a:gd name="connsiteY980" fmla="*/ 596810 h 3313666"/>
                <a:gd name="connsiteX981" fmla="*/ 661702 w 2969285"/>
                <a:gd name="connsiteY981" fmla="*/ 588190 h 3313666"/>
                <a:gd name="connsiteX982" fmla="*/ 661702 w 2969285"/>
                <a:gd name="connsiteY982" fmla="*/ 562330 h 3313666"/>
                <a:gd name="connsiteX983" fmla="*/ 675494 w 2969285"/>
                <a:gd name="connsiteY983" fmla="*/ 539918 h 3313666"/>
                <a:gd name="connsiteX984" fmla="*/ 661702 w 2969285"/>
                <a:gd name="connsiteY984" fmla="*/ 562330 h 3313666"/>
                <a:gd name="connsiteX985" fmla="*/ 661702 w 2969285"/>
                <a:gd name="connsiteY985" fmla="*/ 588190 h 3313666"/>
                <a:gd name="connsiteX986" fmla="*/ 680666 w 2969285"/>
                <a:gd name="connsiteY986" fmla="*/ 584742 h 3313666"/>
                <a:gd name="connsiteX987" fmla="*/ 646186 w 2969285"/>
                <a:gd name="connsiteY987" fmla="*/ 631290 h 3313666"/>
                <a:gd name="connsiteX988" fmla="*/ 646186 w 2969285"/>
                <a:gd name="connsiteY988" fmla="*/ 631290 h 3313666"/>
                <a:gd name="connsiteX989" fmla="*/ 639290 w 2969285"/>
                <a:gd name="connsiteY989" fmla="*/ 633014 h 3313666"/>
                <a:gd name="connsiteX990" fmla="*/ 646186 w 2969285"/>
                <a:gd name="connsiteY990" fmla="*/ 631290 h 3313666"/>
                <a:gd name="connsiteX991" fmla="*/ 666874 w 2969285"/>
                <a:gd name="connsiteY991" fmla="*/ 670941 h 3313666"/>
                <a:gd name="connsiteX992" fmla="*/ 682390 w 2969285"/>
                <a:gd name="connsiteY992" fmla="*/ 651978 h 3313666"/>
                <a:gd name="connsiteX993" fmla="*/ 706525 w 2969285"/>
                <a:gd name="connsiteY993" fmla="*/ 662322 h 3313666"/>
                <a:gd name="connsiteX994" fmla="*/ 706525 w 2969285"/>
                <a:gd name="connsiteY994" fmla="*/ 662322 h 3313666"/>
                <a:gd name="connsiteX995" fmla="*/ 682390 w 2969285"/>
                <a:gd name="connsiteY995" fmla="*/ 651978 h 3313666"/>
                <a:gd name="connsiteX996" fmla="*/ 666874 w 2969285"/>
                <a:gd name="connsiteY996" fmla="*/ 670941 h 3313666"/>
                <a:gd name="connsiteX997" fmla="*/ 641014 w 2969285"/>
                <a:gd name="connsiteY997" fmla="*/ 707145 h 3313666"/>
                <a:gd name="connsiteX998" fmla="*/ 623774 w 2969285"/>
                <a:gd name="connsiteY998" fmla="*/ 722661 h 3313666"/>
                <a:gd name="connsiteX999" fmla="*/ 623774 w 2969285"/>
                <a:gd name="connsiteY999" fmla="*/ 722661 h 3313666"/>
                <a:gd name="connsiteX1000" fmla="*/ 608258 w 2969285"/>
                <a:gd name="connsiteY1000" fmla="*/ 722661 h 3313666"/>
                <a:gd name="connsiteX1001" fmla="*/ 608258 w 2969285"/>
                <a:gd name="connsiteY1001" fmla="*/ 722661 h 3313666"/>
                <a:gd name="connsiteX1002" fmla="*/ 608258 w 2969285"/>
                <a:gd name="connsiteY1002" fmla="*/ 722661 h 3313666"/>
                <a:gd name="connsiteX1003" fmla="*/ 623774 w 2969285"/>
                <a:gd name="connsiteY1003" fmla="*/ 722661 h 3313666"/>
                <a:gd name="connsiteX1004" fmla="*/ 641014 w 2969285"/>
                <a:gd name="connsiteY1004" fmla="*/ 707145 h 3313666"/>
                <a:gd name="connsiteX1005" fmla="*/ 666874 w 2969285"/>
                <a:gd name="connsiteY1005" fmla="*/ 670941 h 3313666"/>
                <a:gd name="connsiteX1006" fmla="*/ 747901 w 2969285"/>
                <a:gd name="connsiteY1006" fmla="*/ 439927 h 3313666"/>
                <a:gd name="connsiteX1007" fmla="*/ 789277 w 2969285"/>
                <a:gd name="connsiteY1007" fmla="*/ 320971 h 3313666"/>
                <a:gd name="connsiteX1008" fmla="*/ 808241 w 2969285"/>
                <a:gd name="connsiteY1008" fmla="*/ 300283 h 3313666"/>
                <a:gd name="connsiteX1009" fmla="*/ 837549 w 2969285"/>
                <a:gd name="connsiteY1009" fmla="*/ 257183 h 3313666"/>
                <a:gd name="connsiteX1010" fmla="*/ 808241 w 2969285"/>
                <a:gd name="connsiteY1010" fmla="*/ 300283 h 3313666"/>
                <a:gd name="connsiteX1011" fmla="*/ 789277 w 2969285"/>
                <a:gd name="connsiteY1011" fmla="*/ 320971 h 3313666"/>
                <a:gd name="connsiteX1012" fmla="*/ 747901 w 2969285"/>
                <a:gd name="connsiteY1012" fmla="*/ 439927 h 3313666"/>
                <a:gd name="connsiteX1013" fmla="*/ 734109 w 2969285"/>
                <a:gd name="connsiteY1013" fmla="*/ 486474 h 3313666"/>
                <a:gd name="connsiteX1014" fmla="*/ 711697 w 2969285"/>
                <a:gd name="connsiteY1014" fmla="*/ 527850 h 3313666"/>
                <a:gd name="connsiteX1015" fmla="*/ 704801 w 2969285"/>
                <a:gd name="connsiteY1015" fmla="*/ 543366 h 3313666"/>
                <a:gd name="connsiteX1016" fmla="*/ 711697 w 2969285"/>
                <a:gd name="connsiteY1016" fmla="*/ 527850 h 3313666"/>
                <a:gd name="connsiteX1017" fmla="*/ 734109 w 2969285"/>
                <a:gd name="connsiteY1017" fmla="*/ 486474 h 3313666"/>
                <a:gd name="connsiteX1018" fmla="*/ 747901 w 2969285"/>
                <a:gd name="connsiteY1018" fmla="*/ 439927 h 3313666"/>
                <a:gd name="connsiteX1019" fmla="*/ 1122008 w 2969285"/>
                <a:gd name="connsiteY1019" fmla="*/ 426135 h 3313666"/>
                <a:gd name="connsiteX1020" fmla="*/ 1132352 w 2969285"/>
                <a:gd name="connsiteY1020" fmla="*/ 360623 h 3313666"/>
                <a:gd name="connsiteX1021" fmla="*/ 1156488 w 2969285"/>
                <a:gd name="connsiteY1021" fmla="*/ 384759 h 3313666"/>
                <a:gd name="connsiteX1022" fmla="*/ 1132352 w 2969285"/>
                <a:gd name="connsiteY1022" fmla="*/ 360623 h 3313666"/>
                <a:gd name="connsiteX1023" fmla="*/ 1122008 w 2969285"/>
                <a:gd name="connsiteY1023" fmla="*/ 426135 h 3313666"/>
                <a:gd name="connsiteX1024" fmla="*/ 1115112 w 2969285"/>
                <a:gd name="connsiteY1024" fmla="*/ 443374 h 3313666"/>
                <a:gd name="connsiteX1025" fmla="*/ 1101320 w 2969285"/>
                <a:gd name="connsiteY1025" fmla="*/ 438202 h 3313666"/>
                <a:gd name="connsiteX1026" fmla="*/ 1101320 w 2969285"/>
                <a:gd name="connsiteY1026" fmla="*/ 438202 h 3313666"/>
                <a:gd name="connsiteX1027" fmla="*/ 1115112 w 2969285"/>
                <a:gd name="connsiteY1027" fmla="*/ 443374 h 3313666"/>
                <a:gd name="connsiteX1028" fmla="*/ 1122008 w 2969285"/>
                <a:gd name="connsiteY1028" fmla="*/ 426135 h 3313666"/>
                <a:gd name="connsiteX1029" fmla="*/ 1218551 w 2969285"/>
                <a:gd name="connsiteY1029" fmla="*/ 569226 h 3313666"/>
                <a:gd name="connsiteX1030" fmla="*/ 1232343 w 2969285"/>
                <a:gd name="connsiteY1030" fmla="*/ 581294 h 3313666"/>
                <a:gd name="connsiteX1031" fmla="*/ 1218551 w 2969285"/>
                <a:gd name="connsiteY1031" fmla="*/ 569226 h 3313666"/>
                <a:gd name="connsiteX1032" fmla="*/ 1151316 w 2969285"/>
                <a:gd name="connsiteY1032" fmla="*/ 493370 h 3313666"/>
                <a:gd name="connsiteX1033" fmla="*/ 1151316 w 2969285"/>
                <a:gd name="connsiteY1033" fmla="*/ 493370 h 3313666"/>
                <a:gd name="connsiteX1034" fmla="*/ 1218551 w 2969285"/>
                <a:gd name="connsiteY1034" fmla="*/ 569226 h 3313666"/>
                <a:gd name="connsiteX1035" fmla="*/ 1163384 w 2969285"/>
                <a:gd name="connsiteY1035" fmla="*/ 431307 h 3313666"/>
                <a:gd name="connsiteX1036" fmla="*/ 1173727 w 2969285"/>
                <a:gd name="connsiteY1036" fmla="*/ 448546 h 3313666"/>
                <a:gd name="connsiteX1037" fmla="*/ 1177175 w 2969285"/>
                <a:gd name="connsiteY1037" fmla="*/ 457166 h 3313666"/>
                <a:gd name="connsiteX1038" fmla="*/ 1173727 w 2969285"/>
                <a:gd name="connsiteY1038" fmla="*/ 448546 h 3313666"/>
                <a:gd name="connsiteX1039" fmla="*/ 1163384 w 2969285"/>
                <a:gd name="connsiteY1039" fmla="*/ 431307 h 3313666"/>
                <a:gd name="connsiteX1040" fmla="*/ 1234067 w 2969285"/>
                <a:gd name="connsiteY1040" fmla="*/ 260631 h 3313666"/>
                <a:gd name="connsiteX1041" fmla="*/ 1223723 w 2969285"/>
                <a:gd name="connsiteY1041" fmla="*/ 250287 h 3313666"/>
                <a:gd name="connsiteX1042" fmla="*/ 1234067 w 2969285"/>
                <a:gd name="connsiteY1042" fmla="*/ 260631 h 3313666"/>
                <a:gd name="connsiteX1043" fmla="*/ 1228895 w 2969285"/>
                <a:gd name="connsiteY1043" fmla="*/ 300283 h 3313666"/>
                <a:gd name="connsiteX1044" fmla="*/ 1242687 w 2969285"/>
                <a:gd name="connsiteY1044" fmla="*/ 365795 h 3313666"/>
                <a:gd name="connsiteX1045" fmla="*/ 1228895 w 2969285"/>
                <a:gd name="connsiteY1045" fmla="*/ 300283 h 3313666"/>
                <a:gd name="connsiteX1046" fmla="*/ 1234067 w 2969285"/>
                <a:gd name="connsiteY1046" fmla="*/ 260631 h 3313666"/>
                <a:gd name="connsiteX1047" fmla="*/ 1444394 w 2969285"/>
                <a:gd name="connsiteY1047" fmla="*/ 586466 h 3313666"/>
                <a:gd name="connsiteX1048" fmla="*/ 1542662 w 2969285"/>
                <a:gd name="connsiteY1048" fmla="*/ 586466 h 3313666"/>
                <a:gd name="connsiteX1049" fmla="*/ 1554730 w 2969285"/>
                <a:gd name="connsiteY1049" fmla="*/ 612326 h 3313666"/>
                <a:gd name="connsiteX1050" fmla="*/ 1554730 w 2969285"/>
                <a:gd name="connsiteY1050" fmla="*/ 650254 h 3313666"/>
                <a:gd name="connsiteX1051" fmla="*/ 1544386 w 2969285"/>
                <a:gd name="connsiteY1051" fmla="*/ 708869 h 3313666"/>
                <a:gd name="connsiteX1052" fmla="*/ 1540938 w 2969285"/>
                <a:gd name="connsiteY1052" fmla="*/ 714041 h 3313666"/>
                <a:gd name="connsiteX1053" fmla="*/ 1544386 w 2969285"/>
                <a:gd name="connsiteY1053" fmla="*/ 708869 h 3313666"/>
                <a:gd name="connsiteX1054" fmla="*/ 1554730 w 2969285"/>
                <a:gd name="connsiteY1054" fmla="*/ 650254 h 3313666"/>
                <a:gd name="connsiteX1055" fmla="*/ 1554730 w 2969285"/>
                <a:gd name="connsiteY1055" fmla="*/ 612326 h 3313666"/>
                <a:gd name="connsiteX1056" fmla="*/ 1542662 w 2969285"/>
                <a:gd name="connsiteY1056" fmla="*/ 586466 h 3313666"/>
                <a:gd name="connsiteX1057" fmla="*/ 1444394 w 2969285"/>
                <a:gd name="connsiteY1057" fmla="*/ 586466 h 3313666"/>
                <a:gd name="connsiteX1058" fmla="*/ 1434050 w 2969285"/>
                <a:gd name="connsiteY1058" fmla="*/ 588190 h 3313666"/>
                <a:gd name="connsiteX1059" fmla="*/ 1444394 w 2969285"/>
                <a:gd name="connsiteY1059" fmla="*/ 586466 h 3313666"/>
                <a:gd name="connsiteX1060" fmla="*/ 1435774 w 2969285"/>
                <a:gd name="connsiteY1060" fmla="*/ 514058 h 3313666"/>
                <a:gd name="connsiteX1061" fmla="*/ 1440946 w 2969285"/>
                <a:gd name="connsiteY1061" fmla="*/ 514058 h 3313666"/>
                <a:gd name="connsiteX1062" fmla="*/ 1435774 w 2969285"/>
                <a:gd name="connsiteY1062" fmla="*/ 514058 h 3313666"/>
                <a:gd name="connsiteX1063" fmla="*/ 1435774 w 2969285"/>
                <a:gd name="connsiteY1063" fmla="*/ 514058 h 3313666"/>
                <a:gd name="connsiteX1064" fmla="*/ 1435774 w 2969285"/>
                <a:gd name="connsiteY1064" fmla="*/ 514058 h 3313666"/>
                <a:gd name="connsiteX1065" fmla="*/ 1501286 w 2969285"/>
                <a:gd name="connsiteY1065" fmla="*/ 426135 h 3313666"/>
                <a:gd name="connsiteX1066" fmla="*/ 1508182 w 2969285"/>
                <a:gd name="connsiteY1066" fmla="*/ 427859 h 3313666"/>
                <a:gd name="connsiteX1067" fmla="*/ 1547834 w 2969285"/>
                <a:gd name="connsiteY1067" fmla="*/ 443374 h 3313666"/>
                <a:gd name="connsiteX1068" fmla="*/ 1554730 w 2969285"/>
                <a:gd name="connsiteY1068" fmla="*/ 491646 h 3313666"/>
                <a:gd name="connsiteX1069" fmla="*/ 1554730 w 2969285"/>
                <a:gd name="connsiteY1069" fmla="*/ 491646 h 3313666"/>
                <a:gd name="connsiteX1070" fmla="*/ 1547834 w 2969285"/>
                <a:gd name="connsiteY1070" fmla="*/ 443374 h 3313666"/>
                <a:gd name="connsiteX1071" fmla="*/ 1508182 w 2969285"/>
                <a:gd name="connsiteY1071" fmla="*/ 427859 h 3313666"/>
                <a:gd name="connsiteX1072" fmla="*/ 1501286 w 2969285"/>
                <a:gd name="connsiteY1072" fmla="*/ 426135 h 3313666"/>
                <a:gd name="connsiteX1073" fmla="*/ 1489218 w 2969285"/>
                <a:gd name="connsiteY1073" fmla="*/ 400275 h 3313666"/>
                <a:gd name="connsiteX1074" fmla="*/ 1504734 w 2969285"/>
                <a:gd name="connsiteY1074" fmla="*/ 379587 h 3313666"/>
                <a:gd name="connsiteX1075" fmla="*/ 1489218 w 2969285"/>
                <a:gd name="connsiteY1075" fmla="*/ 400275 h 3313666"/>
                <a:gd name="connsiteX1076" fmla="*/ 1501286 w 2969285"/>
                <a:gd name="connsiteY1076" fmla="*/ 426135 h 3313666"/>
                <a:gd name="connsiteX1077" fmla="*/ 1535766 w 2969285"/>
                <a:gd name="connsiteY1077" fmla="*/ 400275 h 3313666"/>
                <a:gd name="connsiteX1078" fmla="*/ 1561626 w 2969285"/>
                <a:gd name="connsiteY1078" fmla="*/ 407171 h 3313666"/>
                <a:gd name="connsiteX1079" fmla="*/ 1565074 w 2969285"/>
                <a:gd name="connsiteY1079" fmla="*/ 407171 h 3313666"/>
                <a:gd name="connsiteX1080" fmla="*/ 1565074 w 2969285"/>
                <a:gd name="connsiteY1080" fmla="*/ 407171 h 3313666"/>
                <a:gd name="connsiteX1081" fmla="*/ 1561626 w 2969285"/>
                <a:gd name="connsiteY1081" fmla="*/ 407171 h 3313666"/>
                <a:gd name="connsiteX1082" fmla="*/ 1535766 w 2969285"/>
                <a:gd name="connsiteY1082" fmla="*/ 400275 h 3313666"/>
                <a:gd name="connsiteX1083" fmla="*/ 1530594 w 2969285"/>
                <a:gd name="connsiteY1083" fmla="*/ 484750 h 3313666"/>
                <a:gd name="connsiteX1084" fmla="*/ 1477150 w 2969285"/>
                <a:gd name="connsiteY1084" fmla="*/ 508886 h 3313666"/>
                <a:gd name="connsiteX1085" fmla="*/ 1465082 w 2969285"/>
                <a:gd name="connsiteY1085" fmla="*/ 515782 h 3313666"/>
                <a:gd name="connsiteX1086" fmla="*/ 1477150 w 2969285"/>
                <a:gd name="connsiteY1086" fmla="*/ 508886 h 3313666"/>
                <a:gd name="connsiteX1087" fmla="*/ 1530594 w 2969285"/>
                <a:gd name="connsiteY1087" fmla="*/ 484750 h 3313666"/>
                <a:gd name="connsiteX1088" fmla="*/ 1461634 w 2969285"/>
                <a:gd name="connsiteY1088" fmla="*/ 467510 h 3313666"/>
                <a:gd name="connsiteX1089" fmla="*/ 1453014 w 2969285"/>
                <a:gd name="connsiteY1089" fmla="*/ 474406 h 3313666"/>
                <a:gd name="connsiteX1090" fmla="*/ 1453014 w 2969285"/>
                <a:gd name="connsiteY1090" fmla="*/ 481302 h 3313666"/>
                <a:gd name="connsiteX1091" fmla="*/ 1453014 w 2969285"/>
                <a:gd name="connsiteY1091" fmla="*/ 474406 h 3313666"/>
                <a:gd name="connsiteX1092" fmla="*/ 1461634 w 2969285"/>
                <a:gd name="connsiteY1092" fmla="*/ 467510 h 3313666"/>
                <a:gd name="connsiteX1093" fmla="*/ 1470254 w 2969285"/>
                <a:gd name="connsiteY1093" fmla="*/ 472682 h 3313666"/>
                <a:gd name="connsiteX1094" fmla="*/ 1461634 w 2969285"/>
                <a:gd name="connsiteY1094" fmla="*/ 467510 h 3313666"/>
                <a:gd name="connsiteX1095" fmla="*/ 1549558 w 2969285"/>
                <a:gd name="connsiteY1095" fmla="*/ 727833 h 3313666"/>
                <a:gd name="connsiteX1096" fmla="*/ 1518526 w 2969285"/>
                <a:gd name="connsiteY1096" fmla="*/ 715765 h 3313666"/>
                <a:gd name="connsiteX1097" fmla="*/ 1521974 w 2969285"/>
                <a:gd name="connsiteY1097" fmla="*/ 712317 h 3313666"/>
                <a:gd name="connsiteX1098" fmla="*/ 1518526 w 2969285"/>
                <a:gd name="connsiteY1098" fmla="*/ 715765 h 3313666"/>
                <a:gd name="connsiteX1099" fmla="*/ 1549558 w 2969285"/>
                <a:gd name="connsiteY1099" fmla="*/ 727833 h 3313666"/>
                <a:gd name="connsiteX1100" fmla="*/ 1499562 w 2969285"/>
                <a:gd name="connsiteY1100" fmla="*/ 705421 h 3313666"/>
                <a:gd name="connsiteX1101" fmla="*/ 1494390 w 2969285"/>
                <a:gd name="connsiteY1101" fmla="*/ 708869 h 3313666"/>
                <a:gd name="connsiteX1102" fmla="*/ 1454738 w 2969285"/>
                <a:gd name="connsiteY1102" fmla="*/ 726109 h 3313666"/>
                <a:gd name="connsiteX1103" fmla="*/ 1494390 w 2969285"/>
                <a:gd name="connsiteY1103" fmla="*/ 708869 h 3313666"/>
                <a:gd name="connsiteX1104" fmla="*/ 1499562 w 2969285"/>
                <a:gd name="connsiteY1104" fmla="*/ 705421 h 3313666"/>
                <a:gd name="connsiteX1105" fmla="*/ 1439222 w 2969285"/>
                <a:gd name="connsiteY1105" fmla="*/ 814033 h 3313666"/>
                <a:gd name="connsiteX1106" fmla="*/ 1458186 w 2969285"/>
                <a:gd name="connsiteY1106" fmla="*/ 836445 h 3313666"/>
                <a:gd name="connsiteX1107" fmla="*/ 1513354 w 2969285"/>
                <a:gd name="connsiteY1107" fmla="*/ 826101 h 3313666"/>
                <a:gd name="connsiteX1108" fmla="*/ 1565074 w 2969285"/>
                <a:gd name="connsiteY1108" fmla="*/ 843341 h 3313666"/>
                <a:gd name="connsiteX1109" fmla="*/ 1639205 w 2969285"/>
                <a:gd name="connsiteY1109" fmla="*/ 838169 h 3313666"/>
                <a:gd name="connsiteX1110" fmla="*/ 1654721 w 2969285"/>
                <a:gd name="connsiteY1110" fmla="*/ 836445 h 3313666"/>
                <a:gd name="connsiteX1111" fmla="*/ 1682305 w 2969285"/>
                <a:gd name="connsiteY1111" fmla="*/ 879545 h 3313666"/>
                <a:gd name="connsiteX1112" fmla="*/ 1682305 w 2969285"/>
                <a:gd name="connsiteY1112" fmla="*/ 879545 h 3313666"/>
                <a:gd name="connsiteX1113" fmla="*/ 1654721 w 2969285"/>
                <a:gd name="connsiteY1113" fmla="*/ 836445 h 3313666"/>
                <a:gd name="connsiteX1114" fmla="*/ 1639205 w 2969285"/>
                <a:gd name="connsiteY1114" fmla="*/ 838169 h 3313666"/>
                <a:gd name="connsiteX1115" fmla="*/ 1565074 w 2969285"/>
                <a:gd name="connsiteY1115" fmla="*/ 843341 h 3313666"/>
                <a:gd name="connsiteX1116" fmla="*/ 1513354 w 2969285"/>
                <a:gd name="connsiteY1116" fmla="*/ 826101 h 3313666"/>
                <a:gd name="connsiteX1117" fmla="*/ 1458186 w 2969285"/>
                <a:gd name="connsiteY1117" fmla="*/ 836445 h 3313666"/>
                <a:gd name="connsiteX1118" fmla="*/ 1439222 w 2969285"/>
                <a:gd name="connsiteY1118" fmla="*/ 814033 h 3313666"/>
                <a:gd name="connsiteX1119" fmla="*/ 1411638 w 2969285"/>
                <a:gd name="connsiteY1119" fmla="*/ 791621 h 3313666"/>
                <a:gd name="connsiteX1120" fmla="*/ 1396122 w 2969285"/>
                <a:gd name="connsiteY1120" fmla="*/ 793345 h 3313666"/>
                <a:gd name="connsiteX1121" fmla="*/ 1396122 w 2969285"/>
                <a:gd name="connsiteY1121" fmla="*/ 810585 h 3313666"/>
                <a:gd name="connsiteX1122" fmla="*/ 1396122 w 2969285"/>
                <a:gd name="connsiteY1122" fmla="*/ 810585 h 3313666"/>
                <a:gd name="connsiteX1123" fmla="*/ 1403018 w 2969285"/>
                <a:gd name="connsiteY1123" fmla="*/ 846789 h 3313666"/>
                <a:gd name="connsiteX1124" fmla="*/ 1384055 w 2969285"/>
                <a:gd name="connsiteY1124" fmla="*/ 879545 h 3313666"/>
                <a:gd name="connsiteX1125" fmla="*/ 1392675 w 2969285"/>
                <a:gd name="connsiteY1125" fmla="*/ 939884 h 3313666"/>
                <a:gd name="connsiteX1126" fmla="*/ 1356471 w 2969285"/>
                <a:gd name="connsiteY1126" fmla="*/ 988156 h 3313666"/>
                <a:gd name="connsiteX1127" fmla="*/ 1413362 w 2969285"/>
                <a:gd name="connsiteY1127" fmla="*/ 996776 h 3313666"/>
                <a:gd name="connsiteX1128" fmla="*/ 1451290 w 2969285"/>
                <a:gd name="connsiteY1128" fmla="*/ 998500 h 3313666"/>
                <a:gd name="connsiteX1129" fmla="*/ 1459910 w 2969285"/>
                <a:gd name="connsiteY1129" fmla="*/ 984708 h 3313666"/>
                <a:gd name="connsiteX1130" fmla="*/ 1482322 w 2969285"/>
                <a:gd name="connsiteY1130" fmla="*/ 962296 h 3313666"/>
                <a:gd name="connsiteX1131" fmla="*/ 1482322 w 2969285"/>
                <a:gd name="connsiteY1131" fmla="*/ 962296 h 3313666"/>
                <a:gd name="connsiteX1132" fmla="*/ 1482322 w 2969285"/>
                <a:gd name="connsiteY1132" fmla="*/ 962296 h 3313666"/>
                <a:gd name="connsiteX1133" fmla="*/ 1459910 w 2969285"/>
                <a:gd name="connsiteY1133" fmla="*/ 984708 h 3313666"/>
                <a:gd name="connsiteX1134" fmla="*/ 1451290 w 2969285"/>
                <a:gd name="connsiteY1134" fmla="*/ 998500 h 3313666"/>
                <a:gd name="connsiteX1135" fmla="*/ 1413362 w 2969285"/>
                <a:gd name="connsiteY1135" fmla="*/ 996776 h 3313666"/>
                <a:gd name="connsiteX1136" fmla="*/ 1356471 w 2969285"/>
                <a:gd name="connsiteY1136" fmla="*/ 988156 h 3313666"/>
                <a:gd name="connsiteX1137" fmla="*/ 1347851 w 2969285"/>
                <a:gd name="connsiteY1137" fmla="*/ 1005396 h 3313666"/>
                <a:gd name="connsiteX1138" fmla="*/ 1330611 w 2969285"/>
                <a:gd name="connsiteY1138" fmla="*/ 1045048 h 3313666"/>
                <a:gd name="connsiteX1139" fmla="*/ 1308199 w 2969285"/>
                <a:gd name="connsiteY1139" fmla="*/ 1046772 h 3313666"/>
                <a:gd name="connsiteX1140" fmla="*/ 1284063 w 2969285"/>
                <a:gd name="connsiteY1140" fmla="*/ 1046772 h 3313666"/>
                <a:gd name="connsiteX1141" fmla="*/ 1265099 w 2969285"/>
                <a:gd name="connsiteY1141" fmla="*/ 1088148 h 3313666"/>
                <a:gd name="connsiteX1142" fmla="*/ 1228895 w 2969285"/>
                <a:gd name="connsiteY1142" fmla="*/ 1088148 h 3313666"/>
                <a:gd name="connsiteX1143" fmla="*/ 1204759 w 2969285"/>
                <a:gd name="connsiteY1143" fmla="*/ 1062288 h 3313666"/>
                <a:gd name="connsiteX1144" fmla="*/ 1228895 w 2969285"/>
                <a:gd name="connsiteY1144" fmla="*/ 1088148 h 3313666"/>
                <a:gd name="connsiteX1145" fmla="*/ 1265099 w 2969285"/>
                <a:gd name="connsiteY1145" fmla="*/ 1088148 h 3313666"/>
                <a:gd name="connsiteX1146" fmla="*/ 1284063 w 2969285"/>
                <a:gd name="connsiteY1146" fmla="*/ 1046772 h 3313666"/>
                <a:gd name="connsiteX1147" fmla="*/ 1308199 w 2969285"/>
                <a:gd name="connsiteY1147" fmla="*/ 1046772 h 3313666"/>
                <a:gd name="connsiteX1148" fmla="*/ 1330611 w 2969285"/>
                <a:gd name="connsiteY1148" fmla="*/ 1007120 h 3313666"/>
                <a:gd name="connsiteX1149" fmla="*/ 1308199 w 2969285"/>
                <a:gd name="connsiteY1149" fmla="*/ 1046772 h 3313666"/>
                <a:gd name="connsiteX1150" fmla="*/ 1330611 w 2969285"/>
                <a:gd name="connsiteY1150" fmla="*/ 1045048 h 3313666"/>
                <a:gd name="connsiteX1151" fmla="*/ 1347851 w 2969285"/>
                <a:gd name="connsiteY1151" fmla="*/ 1005396 h 3313666"/>
                <a:gd name="connsiteX1152" fmla="*/ 1347851 w 2969285"/>
                <a:gd name="connsiteY1152" fmla="*/ 1005396 h 3313666"/>
                <a:gd name="connsiteX1153" fmla="*/ 1347851 w 2969285"/>
                <a:gd name="connsiteY1153" fmla="*/ 1005396 h 3313666"/>
                <a:gd name="connsiteX1154" fmla="*/ 1356471 w 2969285"/>
                <a:gd name="connsiteY1154" fmla="*/ 988156 h 3313666"/>
                <a:gd name="connsiteX1155" fmla="*/ 1392675 w 2969285"/>
                <a:gd name="connsiteY1155" fmla="*/ 939884 h 3313666"/>
                <a:gd name="connsiteX1156" fmla="*/ 1384055 w 2969285"/>
                <a:gd name="connsiteY1156" fmla="*/ 879545 h 3313666"/>
                <a:gd name="connsiteX1157" fmla="*/ 1403018 w 2969285"/>
                <a:gd name="connsiteY1157" fmla="*/ 846789 h 3313666"/>
                <a:gd name="connsiteX1158" fmla="*/ 1396122 w 2969285"/>
                <a:gd name="connsiteY1158" fmla="*/ 810585 h 3313666"/>
                <a:gd name="connsiteX1159" fmla="*/ 1396122 w 2969285"/>
                <a:gd name="connsiteY1159" fmla="*/ 793345 h 3313666"/>
                <a:gd name="connsiteX1160" fmla="*/ 1390950 w 2969285"/>
                <a:gd name="connsiteY1160" fmla="*/ 783001 h 3313666"/>
                <a:gd name="connsiteX1161" fmla="*/ 1390950 w 2969285"/>
                <a:gd name="connsiteY1161" fmla="*/ 783001 h 3313666"/>
                <a:gd name="connsiteX1162" fmla="*/ 1396122 w 2969285"/>
                <a:gd name="connsiteY1162" fmla="*/ 793345 h 3313666"/>
                <a:gd name="connsiteX1163" fmla="*/ 1411638 w 2969285"/>
                <a:gd name="connsiteY1163" fmla="*/ 791621 h 3313666"/>
                <a:gd name="connsiteX1164" fmla="*/ 1439222 w 2969285"/>
                <a:gd name="connsiteY1164" fmla="*/ 814033 h 3313666"/>
                <a:gd name="connsiteX1165" fmla="*/ 1580590 w 2969285"/>
                <a:gd name="connsiteY1165" fmla="*/ 420963 h 3313666"/>
                <a:gd name="connsiteX1166" fmla="*/ 1634034 w 2969285"/>
                <a:gd name="connsiteY1166" fmla="*/ 427859 h 3313666"/>
                <a:gd name="connsiteX1167" fmla="*/ 1642653 w 2969285"/>
                <a:gd name="connsiteY1167" fmla="*/ 431307 h 3313666"/>
                <a:gd name="connsiteX1168" fmla="*/ 1634034 w 2969285"/>
                <a:gd name="connsiteY1168" fmla="*/ 427859 h 3313666"/>
                <a:gd name="connsiteX1169" fmla="*/ 1580590 w 2969285"/>
                <a:gd name="connsiteY1169" fmla="*/ 420963 h 3313666"/>
                <a:gd name="connsiteX1170" fmla="*/ 1670237 w 2969285"/>
                <a:gd name="connsiteY1170" fmla="*/ 364071 h 3313666"/>
                <a:gd name="connsiteX1171" fmla="*/ 1670237 w 2969285"/>
                <a:gd name="connsiteY1171" fmla="*/ 364071 h 3313666"/>
                <a:gd name="connsiteX1172" fmla="*/ 1687477 w 2969285"/>
                <a:gd name="connsiteY1172" fmla="*/ 374415 h 3313666"/>
                <a:gd name="connsiteX1173" fmla="*/ 1670237 w 2969285"/>
                <a:gd name="connsiteY1173" fmla="*/ 364071 h 3313666"/>
                <a:gd name="connsiteX1174" fmla="*/ 1704717 w 2969285"/>
                <a:gd name="connsiteY1174" fmla="*/ 427859 h 3313666"/>
                <a:gd name="connsiteX1175" fmla="*/ 1706441 w 2969285"/>
                <a:gd name="connsiteY1175" fmla="*/ 429583 h 3313666"/>
                <a:gd name="connsiteX1176" fmla="*/ 1704717 w 2969285"/>
                <a:gd name="connsiteY1176" fmla="*/ 427859 h 3313666"/>
                <a:gd name="connsiteX1177" fmla="*/ 1682305 w 2969285"/>
                <a:gd name="connsiteY1177" fmla="*/ 412343 h 3313666"/>
                <a:gd name="connsiteX1178" fmla="*/ 1704717 w 2969285"/>
                <a:gd name="connsiteY1178" fmla="*/ 427859 h 3313666"/>
                <a:gd name="connsiteX1179" fmla="*/ 1684029 w 2969285"/>
                <a:gd name="connsiteY1179" fmla="*/ 527850 h 3313666"/>
                <a:gd name="connsiteX1180" fmla="*/ 1761609 w 2969285"/>
                <a:gd name="connsiteY1180" fmla="*/ 541642 h 3313666"/>
                <a:gd name="connsiteX1181" fmla="*/ 1789193 w 2969285"/>
                <a:gd name="connsiteY1181" fmla="*/ 543366 h 3313666"/>
                <a:gd name="connsiteX1182" fmla="*/ 1797813 w 2969285"/>
                <a:gd name="connsiteY1182" fmla="*/ 548538 h 3313666"/>
                <a:gd name="connsiteX1183" fmla="*/ 1825397 w 2969285"/>
                <a:gd name="connsiteY1183" fmla="*/ 614050 h 3313666"/>
                <a:gd name="connsiteX1184" fmla="*/ 1825397 w 2969285"/>
                <a:gd name="connsiteY1184" fmla="*/ 614050 h 3313666"/>
                <a:gd name="connsiteX1185" fmla="*/ 1797813 w 2969285"/>
                <a:gd name="connsiteY1185" fmla="*/ 548538 h 3313666"/>
                <a:gd name="connsiteX1186" fmla="*/ 1789193 w 2969285"/>
                <a:gd name="connsiteY1186" fmla="*/ 543366 h 3313666"/>
                <a:gd name="connsiteX1187" fmla="*/ 1761609 w 2969285"/>
                <a:gd name="connsiteY1187" fmla="*/ 541642 h 3313666"/>
                <a:gd name="connsiteX1188" fmla="*/ 1761609 w 2969285"/>
                <a:gd name="connsiteY1188" fmla="*/ 541642 h 3313666"/>
                <a:gd name="connsiteX1189" fmla="*/ 1684029 w 2969285"/>
                <a:gd name="connsiteY1189" fmla="*/ 527850 h 3313666"/>
                <a:gd name="connsiteX1190" fmla="*/ 1658169 w 2969285"/>
                <a:gd name="connsiteY1190" fmla="*/ 522678 h 3313666"/>
                <a:gd name="connsiteX1191" fmla="*/ 1684029 w 2969285"/>
                <a:gd name="connsiteY1191" fmla="*/ 527850 h 3313666"/>
                <a:gd name="connsiteX1192" fmla="*/ 1868496 w 2969285"/>
                <a:gd name="connsiteY1192" fmla="*/ 295111 h 3313666"/>
                <a:gd name="connsiteX1193" fmla="*/ 1906424 w 2969285"/>
                <a:gd name="connsiteY1193" fmla="*/ 283043 h 3313666"/>
                <a:gd name="connsiteX1194" fmla="*/ 1921940 w 2969285"/>
                <a:gd name="connsiteY1194" fmla="*/ 241667 h 3313666"/>
                <a:gd name="connsiteX1195" fmla="*/ 1906424 w 2969285"/>
                <a:gd name="connsiteY1195" fmla="*/ 283043 h 3313666"/>
                <a:gd name="connsiteX1196" fmla="*/ 1868496 w 2969285"/>
                <a:gd name="connsiteY1196" fmla="*/ 295111 h 3313666"/>
                <a:gd name="connsiteX1197" fmla="*/ 1801261 w 2969285"/>
                <a:gd name="connsiteY1197" fmla="*/ 227875 h 3313666"/>
                <a:gd name="connsiteX1198" fmla="*/ 1785745 w 2969285"/>
                <a:gd name="connsiteY1198" fmla="*/ 252011 h 3313666"/>
                <a:gd name="connsiteX1199" fmla="*/ 1785745 w 2969285"/>
                <a:gd name="connsiteY1199" fmla="*/ 252011 h 3313666"/>
                <a:gd name="connsiteX1200" fmla="*/ 1801261 w 2969285"/>
                <a:gd name="connsiteY1200" fmla="*/ 227875 h 3313666"/>
                <a:gd name="connsiteX1201" fmla="*/ 1801261 w 2969285"/>
                <a:gd name="connsiteY1201" fmla="*/ 205463 h 3313666"/>
                <a:gd name="connsiteX1202" fmla="*/ 1777125 w 2969285"/>
                <a:gd name="connsiteY1202" fmla="*/ 152020 h 3313666"/>
                <a:gd name="connsiteX1203" fmla="*/ 1777125 w 2969285"/>
                <a:gd name="connsiteY1203" fmla="*/ 152020 h 3313666"/>
                <a:gd name="connsiteX1204" fmla="*/ 1801261 w 2969285"/>
                <a:gd name="connsiteY1204" fmla="*/ 205463 h 3313666"/>
                <a:gd name="connsiteX1205" fmla="*/ 1801261 w 2969285"/>
                <a:gd name="connsiteY1205" fmla="*/ 227875 h 3313666"/>
                <a:gd name="connsiteX1206" fmla="*/ 1868496 w 2969285"/>
                <a:gd name="connsiteY1206" fmla="*/ 295111 h 3313666"/>
                <a:gd name="connsiteX1207" fmla="*/ 2189159 w 2969285"/>
                <a:gd name="connsiteY1207" fmla="*/ 293387 h 3313666"/>
                <a:gd name="connsiteX1208" fmla="*/ 2168471 w 2969285"/>
                <a:gd name="connsiteY1208" fmla="*/ 288215 h 3313666"/>
                <a:gd name="connsiteX1209" fmla="*/ 2144335 w 2969285"/>
                <a:gd name="connsiteY1209" fmla="*/ 291663 h 3313666"/>
                <a:gd name="connsiteX1210" fmla="*/ 2168471 w 2969285"/>
                <a:gd name="connsiteY1210" fmla="*/ 288215 h 3313666"/>
                <a:gd name="connsiteX1211" fmla="*/ 2168471 w 2969285"/>
                <a:gd name="connsiteY1211" fmla="*/ 288215 h 3313666"/>
                <a:gd name="connsiteX1212" fmla="*/ 2189159 w 2969285"/>
                <a:gd name="connsiteY1212" fmla="*/ 293387 h 3313666"/>
                <a:gd name="connsiteX1213" fmla="*/ 2211571 w 2969285"/>
                <a:gd name="connsiteY1213" fmla="*/ 305455 h 3313666"/>
                <a:gd name="connsiteX1214" fmla="*/ 2215019 w 2969285"/>
                <a:gd name="connsiteY1214" fmla="*/ 312351 h 3313666"/>
                <a:gd name="connsiteX1215" fmla="*/ 2215019 w 2969285"/>
                <a:gd name="connsiteY1215" fmla="*/ 312351 h 3313666"/>
                <a:gd name="connsiteX1216" fmla="*/ 2196055 w 2969285"/>
                <a:gd name="connsiteY1216" fmla="*/ 308903 h 3313666"/>
                <a:gd name="connsiteX1217" fmla="*/ 2215019 w 2969285"/>
                <a:gd name="connsiteY1217" fmla="*/ 312351 h 3313666"/>
                <a:gd name="connsiteX1218" fmla="*/ 2211571 w 2969285"/>
                <a:gd name="connsiteY1218" fmla="*/ 305455 h 3313666"/>
                <a:gd name="connsiteX1219" fmla="*/ 2249499 w 2969285"/>
                <a:gd name="connsiteY1219" fmla="*/ 498542 h 3313666"/>
                <a:gd name="connsiteX1220" fmla="*/ 2190883 w 2969285"/>
                <a:gd name="connsiteY1220" fmla="*/ 498542 h 3313666"/>
                <a:gd name="connsiteX1221" fmla="*/ 2183987 w 2969285"/>
                <a:gd name="connsiteY1221" fmla="*/ 495094 h 3313666"/>
                <a:gd name="connsiteX1222" fmla="*/ 2101235 w 2969285"/>
                <a:gd name="connsiteY1222" fmla="*/ 479578 h 3313666"/>
                <a:gd name="connsiteX1223" fmla="*/ 2101235 w 2969285"/>
                <a:gd name="connsiteY1223" fmla="*/ 479578 h 3313666"/>
                <a:gd name="connsiteX1224" fmla="*/ 2183987 w 2969285"/>
                <a:gd name="connsiteY1224" fmla="*/ 493370 h 3313666"/>
                <a:gd name="connsiteX1225" fmla="*/ 2190883 w 2969285"/>
                <a:gd name="connsiteY1225" fmla="*/ 496818 h 3313666"/>
                <a:gd name="connsiteX1226" fmla="*/ 2249499 w 2969285"/>
                <a:gd name="connsiteY1226" fmla="*/ 498542 h 3313666"/>
                <a:gd name="connsiteX1227" fmla="*/ 2247775 w 2969285"/>
                <a:gd name="connsiteY1227" fmla="*/ 345107 h 3313666"/>
                <a:gd name="connsiteX1228" fmla="*/ 2232259 w 2969285"/>
                <a:gd name="connsiteY1228" fmla="*/ 324419 h 3313666"/>
                <a:gd name="connsiteX1229" fmla="*/ 2247775 w 2969285"/>
                <a:gd name="connsiteY1229" fmla="*/ 345107 h 3313666"/>
                <a:gd name="connsiteX1230" fmla="*/ 2268463 w 2969285"/>
                <a:gd name="connsiteY1230" fmla="*/ 376139 h 3313666"/>
                <a:gd name="connsiteX1231" fmla="*/ 2247775 w 2969285"/>
                <a:gd name="connsiteY1231" fmla="*/ 345107 h 3313666"/>
                <a:gd name="connsiteX1232" fmla="*/ 2283979 w 2969285"/>
                <a:gd name="connsiteY1232" fmla="*/ 503714 h 3313666"/>
                <a:gd name="connsiteX1233" fmla="*/ 2263291 w 2969285"/>
                <a:gd name="connsiteY1233" fmla="*/ 512334 h 3313666"/>
                <a:gd name="connsiteX1234" fmla="*/ 2283979 w 2969285"/>
                <a:gd name="connsiteY1234" fmla="*/ 503714 h 3313666"/>
                <a:gd name="connsiteX1235" fmla="*/ 2287427 w 2969285"/>
                <a:gd name="connsiteY1235" fmla="*/ 719213 h 3313666"/>
                <a:gd name="connsiteX1236" fmla="*/ 2287427 w 2969285"/>
                <a:gd name="connsiteY1236" fmla="*/ 719213 h 3313666"/>
                <a:gd name="connsiteX1237" fmla="*/ 2287427 w 2969285"/>
                <a:gd name="connsiteY1237" fmla="*/ 727833 h 3313666"/>
                <a:gd name="connsiteX1238" fmla="*/ 2309839 w 2969285"/>
                <a:gd name="connsiteY1238" fmla="*/ 736453 h 3313666"/>
                <a:gd name="connsiteX1239" fmla="*/ 2287427 w 2969285"/>
                <a:gd name="connsiteY1239" fmla="*/ 727833 h 3313666"/>
                <a:gd name="connsiteX1240" fmla="*/ 2282255 w 2969285"/>
                <a:gd name="connsiteY1240" fmla="*/ 734729 h 3313666"/>
                <a:gd name="connsiteX1241" fmla="*/ 2287427 w 2969285"/>
                <a:gd name="connsiteY1241" fmla="*/ 727833 h 3313666"/>
                <a:gd name="connsiteX1242" fmla="*/ 2287427 w 2969285"/>
                <a:gd name="connsiteY1242" fmla="*/ 719213 h 3313666"/>
                <a:gd name="connsiteX1243" fmla="*/ 2237431 w 2969285"/>
                <a:gd name="connsiteY1243" fmla="*/ 708869 h 3313666"/>
                <a:gd name="connsiteX1244" fmla="*/ 2216743 w 2969285"/>
                <a:gd name="connsiteY1244" fmla="*/ 701973 h 3313666"/>
                <a:gd name="connsiteX1245" fmla="*/ 2237431 w 2969285"/>
                <a:gd name="connsiteY1245" fmla="*/ 708869 h 3313666"/>
                <a:gd name="connsiteX1246" fmla="*/ 2287427 w 2969285"/>
                <a:gd name="connsiteY1246" fmla="*/ 719213 h 3313666"/>
                <a:gd name="connsiteX1247" fmla="*/ 2280531 w 2969285"/>
                <a:gd name="connsiteY1247" fmla="*/ 660598 h 3313666"/>
                <a:gd name="connsiteX1248" fmla="*/ 2283979 w 2969285"/>
                <a:gd name="connsiteY1248" fmla="*/ 657150 h 3313666"/>
                <a:gd name="connsiteX1249" fmla="*/ 2290875 w 2969285"/>
                <a:gd name="connsiteY1249" fmla="*/ 651978 h 3313666"/>
                <a:gd name="connsiteX1250" fmla="*/ 2283979 w 2969285"/>
                <a:gd name="connsiteY1250" fmla="*/ 657150 h 3313666"/>
                <a:gd name="connsiteX1251" fmla="*/ 2280531 w 2969285"/>
                <a:gd name="connsiteY1251" fmla="*/ 660598 h 3313666"/>
                <a:gd name="connsiteX1252" fmla="*/ 2590849 w 2969285"/>
                <a:gd name="connsiteY1252" fmla="*/ 974364 h 3313666"/>
                <a:gd name="connsiteX1253" fmla="*/ 2583953 w 2969285"/>
                <a:gd name="connsiteY1253" fmla="*/ 974364 h 3313666"/>
                <a:gd name="connsiteX1254" fmla="*/ 2590849 w 2969285"/>
                <a:gd name="connsiteY1254" fmla="*/ 974364 h 3313666"/>
                <a:gd name="connsiteX1255" fmla="*/ 2601193 w 2969285"/>
                <a:gd name="connsiteY1255" fmla="*/ 981260 h 3313666"/>
                <a:gd name="connsiteX1256" fmla="*/ 2590849 w 2969285"/>
                <a:gd name="connsiteY1256" fmla="*/ 974364 h 3313666"/>
                <a:gd name="connsiteX1257" fmla="*/ 2590849 w 2969285"/>
                <a:gd name="connsiteY1257" fmla="*/ 991604 h 3313666"/>
                <a:gd name="connsiteX1258" fmla="*/ 2590849 w 2969285"/>
                <a:gd name="connsiteY1258" fmla="*/ 991604 h 3313666"/>
                <a:gd name="connsiteX1259" fmla="*/ 2575333 w 2969285"/>
                <a:gd name="connsiteY1259" fmla="*/ 1000224 h 3313666"/>
                <a:gd name="connsiteX1260" fmla="*/ 2575333 w 2969285"/>
                <a:gd name="connsiteY1260" fmla="*/ 1000224 h 3313666"/>
                <a:gd name="connsiteX1261" fmla="*/ 2575333 w 2969285"/>
                <a:gd name="connsiteY1261" fmla="*/ 1000224 h 3313666"/>
                <a:gd name="connsiteX1262" fmla="*/ 2590849 w 2969285"/>
                <a:gd name="connsiteY1262" fmla="*/ 991604 h 3313666"/>
                <a:gd name="connsiteX1263" fmla="*/ 2590849 w 2969285"/>
                <a:gd name="connsiteY1263" fmla="*/ 974364 h 3313666"/>
                <a:gd name="connsiteX1264" fmla="*/ 2618433 w 2969285"/>
                <a:gd name="connsiteY1264" fmla="*/ 1260547 h 3313666"/>
                <a:gd name="connsiteX1265" fmla="*/ 2611537 w 2969285"/>
                <a:gd name="connsiteY1265" fmla="*/ 1253651 h 3313666"/>
                <a:gd name="connsiteX1266" fmla="*/ 2618433 w 2969285"/>
                <a:gd name="connsiteY1266" fmla="*/ 1260547 h 3313666"/>
                <a:gd name="connsiteX1267" fmla="*/ 2628777 w 2969285"/>
                <a:gd name="connsiteY1267" fmla="*/ 1277787 h 3313666"/>
                <a:gd name="connsiteX1268" fmla="*/ 2618433 w 2969285"/>
                <a:gd name="connsiteY1268" fmla="*/ 1260547 h 3313666"/>
                <a:gd name="connsiteX1269" fmla="*/ 2623605 w 2969285"/>
                <a:gd name="connsiteY1269" fmla="*/ 1219171 h 3313666"/>
                <a:gd name="connsiteX1270" fmla="*/ 2578782 w 2969285"/>
                <a:gd name="connsiteY1270" fmla="*/ 1224343 h 3313666"/>
                <a:gd name="connsiteX1271" fmla="*/ 2578782 w 2969285"/>
                <a:gd name="connsiteY1271" fmla="*/ 1224343 h 3313666"/>
                <a:gd name="connsiteX1272" fmla="*/ 2623605 w 2969285"/>
                <a:gd name="connsiteY1272" fmla="*/ 1219171 h 3313666"/>
                <a:gd name="connsiteX1273" fmla="*/ 2639121 w 2969285"/>
                <a:gd name="connsiteY1273" fmla="*/ 1219171 h 3313666"/>
                <a:gd name="connsiteX1274" fmla="*/ 2639121 w 2969285"/>
                <a:gd name="connsiteY1274" fmla="*/ 1219171 h 3313666"/>
                <a:gd name="connsiteX1275" fmla="*/ 2639121 w 2969285"/>
                <a:gd name="connsiteY1275" fmla="*/ 1219171 h 3313666"/>
                <a:gd name="connsiteX1276" fmla="*/ 2623605 w 2969285"/>
                <a:gd name="connsiteY1276" fmla="*/ 1219171 h 3313666"/>
                <a:gd name="connsiteX1277" fmla="*/ 2620157 w 2969285"/>
                <a:gd name="connsiteY1277" fmla="*/ 1184691 h 3313666"/>
                <a:gd name="connsiteX1278" fmla="*/ 2602917 w 2969285"/>
                <a:gd name="connsiteY1278" fmla="*/ 1176071 h 3313666"/>
                <a:gd name="connsiteX1279" fmla="*/ 2620157 w 2969285"/>
                <a:gd name="connsiteY1279" fmla="*/ 1184691 h 3313666"/>
                <a:gd name="connsiteX1280" fmla="*/ 2659809 w 2969285"/>
                <a:gd name="connsiteY1280" fmla="*/ 1182967 h 3313666"/>
                <a:gd name="connsiteX1281" fmla="*/ 2742561 w 2969285"/>
                <a:gd name="connsiteY1281" fmla="*/ 1193311 h 3313666"/>
                <a:gd name="connsiteX1282" fmla="*/ 2744285 w 2969285"/>
                <a:gd name="connsiteY1282" fmla="*/ 1191587 h 3313666"/>
                <a:gd name="connsiteX1283" fmla="*/ 2742561 w 2969285"/>
                <a:gd name="connsiteY1283" fmla="*/ 1193311 h 3313666"/>
                <a:gd name="connsiteX1284" fmla="*/ 2742561 w 2969285"/>
                <a:gd name="connsiteY1284" fmla="*/ 1193311 h 3313666"/>
                <a:gd name="connsiteX1285" fmla="*/ 2659809 w 2969285"/>
                <a:gd name="connsiteY1285" fmla="*/ 1182967 h 3313666"/>
                <a:gd name="connsiteX1286" fmla="*/ 2620157 w 2969285"/>
                <a:gd name="connsiteY1286" fmla="*/ 1184691 h 3313666"/>
                <a:gd name="connsiteX1287" fmla="*/ 2642569 w 2969285"/>
                <a:gd name="connsiteY1287" fmla="*/ 1148487 h 3313666"/>
                <a:gd name="connsiteX1288" fmla="*/ 2647741 w 2969285"/>
                <a:gd name="connsiteY1288" fmla="*/ 1157107 h 3313666"/>
                <a:gd name="connsiteX1289" fmla="*/ 2649465 w 2969285"/>
                <a:gd name="connsiteY1289" fmla="*/ 1162279 h 3313666"/>
                <a:gd name="connsiteX1290" fmla="*/ 2647741 w 2969285"/>
                <a:gd name="connsiteY1290" fmla="*/ 1157107 h 3313666"/>
                <a:gd name="connsiteX1291" fmla="*/ 2642569 w 2969285"/>
                <a:gd name="connsiteY1291" fmla="*/ 1148487 h 3313666"/>
                <a:gd name="connsiteX1292" fmla="*/ 2737389 w 2969285"/>
                <a:gd name="connsiteY1292" fmla="*/ 1141591 h 3313666"/>
                <a:gd name="connsiteX1293" fmla="*/ 2737389 w 2969285"/>
                <a:gd name="connsiteY1293" fmla="*/ 1141591 h 3313666"/>
                <a:gd name="connsiteX1294" fmla="*/ 2737389 w 2969285"/>
                <a:gd name="connsiteY1294" fmla="*/ 1141591 h 3313666"/>
                <a:gd name="connsiteX1295" fmla="*/ 2701185 w 2969285"/>
                <a:gd name="connsiteY1295" fmla="*/ 1077804 h 3313666"/>
                <a:gd name="connsiteX1296" fmla="*/ 2689117 w 2969285"/>
                <a:gd name="connsiteY1296" fmla="*/ 1058840 h 3313666"/>
                <a:gd name="connsiteX1297" fmla="*/ 2701185 w 2969285"/>
                <a:gd name="connsiteY1297" fmla="*/ 1077804 h 3313666"/>
                <a:gd name="connsiteX1298" fmla="*/ 2737389 w 2969285"/>
                <a:gd name="connsiteY1298" fmla="*/ 1141591 h 3313666"/>
                <a:gd name="connsiteX1299" fmla="*/ 2728769 w 2969285"/>
                <a:gd name="connsiteY1299" fmla="*/ 1046772 h 3313666"/>
                <a:gd name="connsiteX1300" fmla="*/ 2732217 w 2969285"/>
                <a:gd name="connsiteY1300" fmla="*/ 1048496 h 3313666"/>
                <a:gd name="connsiteX1301" fmla="*/ 2739113 w 2969285"/>
                <a:gd name="connsiteY1301" fmla="*/ 1053668 h 3313666"/>
                <a:gd name="connsiteX1302" fmla="*/ 2732217 w 2969285"/>
                <a:gd name="connsiteY1302" fmla="*/ 1048496 h 3313666"/>
                <a:gd name="connsiteX1303" fmla="*/ 2728769 w 2969285"/>
                <a:gd name="connsiteY1303" fmla="*/ 1046772 h 3313666"/>
                <a:gd name="connsiteX1304" fmla="*/ 2697737 w 2969285"/>
                <a:gd name="connsiteY1304" fmla="*/ 1019188 h 3313666"/>
                <a:gd name="connsiteX1305" fmla="*/ 2711529 w 2969285"/>
                <a:gd name="connsiteY1305" fmla="*/ 1026084 h 3313666"/>
                <a:gd name="connsiteX1306" fmla="*/ 2711529 w 2969285"/>
                <a:gd name="connsiteY1306" fmla="*/ 1026084 h 3313666"/>
                <a:gd name="connsiteX1307" fmla="*/ 2711529 w 2969285"/>
                <a:gd name="connsiteY1307" fmla="*/ 1026084 h 3313666"/>
                <a:gd name="connsiteX1308" fmla="*/ 2697737 w 2969285"/>
                <a:gd name="connsiteY1308" fmla="*/ 1019188 h 3313666"/>
                <a:gd name="connsiteX1309" fmla="*/ 2702909 w 2969285"/>
                <a:gd name="connsiteY1309" fmla="*/ 950228 h 3313666"/>
                <a:gd name="connsiteX1310" fmla="*/ 2702909 w 2969285"/>
                <a:gd name="connsiteY1310" fmla="*/ 950228 h 3313666"/>
                <a:gd name="connsiteX1311" fmla="*/ 2699461 w 2969285"/>
                <a:gd name="connsiteY1311" fmla="*/ 964020 h 3313666"/>
                <a:gd name="connsiteX1312" fmla="*/ 2702909 w 2969285"/>
                <a:gd name="connsiteY1312" fmla="*/ 950228 h 3313666"/>
                <a:gd name="connsiteX1313" fmla="*/ 2682221 w 2969285"/>
                <a:gd name="connsiteY1313" fmla="*/ 929540 h 3313666"/>
                <a:gd name="connsiteX1314" fmla="*/ 2702909 w 2969285"/>
                <a:gd name="connsiteY1314" fmla="*/ 950228 h 3313666"/>
                <a:gd name="connsiteX1315" fmla="*/ 2714977 w 2969285"/>
                <a:gd name="connsiteY1315" fmla="*/ 938160 h 3313666"/>
                <a:gd name="connsiteX1316" fmla="*/ 2702909 w 2969285"/>
                <a:gd name="connsiteY1316" fmla="*/ 950228 h 3313666"/>
                <a:gd name="connsiteX1317" fmla="*/ 2687393 w 2969285"/>
                <a:gd name="connsiteY1317" fmla="*/ 1127800 h 3313666"/>
                <a:gd name="connsiteX1318" fmla="*/ 2670153 w 2969285"/>
                <a:gd name="connsiteY1318" fmla="*/ 1119180 h 3313666"/>
                <a:gd name="connsiteX1319" fmla="*/ 2649465 w 2969285"/>
                <a:gd name="connsiteY1319" fmla="*/ 1108836 h 3313666"/>
                <a:gd name="connsiteX1320" fmla="*/ 2647741 w 2969285"/>
                <a:gd name="connsiteY1320" fmla="*/ 1105388 h 3313666"/>
                <a:gd name="connsiteX1321" fmla="*/ 2649465 w 2969285"/>
                <a:gd name="connsiteY1321" fmla="*/ 1108836 h 3313666"/>
                <a:gd name="connsiteX1322" fmla="*/ 2670153 w 2969285"/>
                <a:gd name="connsiteY1322" fmla="*/ 1119180 h 3313666"/>
                <a:gd name="connsiteX1323" fmla="*/ 2687393 w 2969285"/>
                <a:gd name="connsiteY1323" fmla="*/ 1127800 h 3313666"/>
                <a:gd name="connsiteX1324" fmla="*/ 2656361 w 2969285"/>
                <a:gd name="connsiteY1324" fmla="*/ 1024360 h 3313666"/>
                <a:gd name="connsiteX1325" fmla="*/ 2656361 w 2969285"/>
                <a:gd name="connsiteY1325" fmla="*/ 1055392 h 3313666"/>
                <a:gd name="connsiteX1326" fmla="*/ 2656361 w 2969285"/>
                <a:gd name="connsiteY1326" fmla="*/ 1024360 h 3313666"/>
                <a:gd name="connsiteX1327" fmla="*/ 2654637 w 2969285"/>
                <a:gd name="connsiteY1327" fmla="*/ 976088 h 3313666"/>
                <a:gd name="connsiteX1328" fmla="*/ 2642569 w 2969285"/>
                <a:gd name="connsiteY1328" fmla="*/ 943332 h 3313666"/>
                <a:gd name="connsiteX1329" fmla="*/ 2654637 w 2969285"/>
                <a:gd name="connsiteY1329" fmla="*/ 976088 h 3313666"/>
                <a:gd name="connsiteX1330" fmla="*/ 2656361 w 2969285"/>
                <a:gd name="connsiteY1330" fmla="*/ 1024360 h 3313666"/>
                <a:gd name="connsiteX1331" fmla="*/ 2651189 w 2969285"/>
                <a:gd name="connsiteY1331" fmla="*/ 998500 h 3313666"/>
                <a:gd name="connsiteX1332" fmla="*/ 2651189 w 2969285"/>
                <a:gd name="connsiteY1332" fmla="*/ 998500 h 3313666"/>
                <a:gd name="connsiteX1333" fmla="*/ 2620157 w 2969285"/>
                <a:gd name="connsiteY1333" fmla="*/ 989880 h 3313666"/>
                <a:gd name="connsiteX1334" fmla="*/ 2651189 w 2969285"/>
                <a:gd name="connsiteY1334" fmla="*/ 998500 h 3313666"/>
                <a:gd name="connsiteX1335" fmla="*/ 2628777 w 2969285"/>
                <a:gd name="connsiteY1335" fmla="*/ 1091596 h 3313666"/>
                <a:gd name="connsiteX1336" fmla="*/ 2597745 w 2969285"/>
                <a:gd name="connsiteY1336" fmla="*/ 1091596 h 3313666"/>
                <a:gd name="connsiteX1337" fmla="*/ 2578782 w 2969285"/>
                <a:gd name="connsiteY1337" fmla="*/ 1088148 h 3313666"/>
                <a:gd name="connsiteX1338" fmla="*/ 2597745 w 2969285"/>
                <a:gd name="connsiteY1338" fmla="*/ 1091596 h 3313666"/>
                <a:gd name="connsiteX1339" fmla="*/ 2628777 w 2969285"/>
                <a:gd name="connsiteY1339" fmla="*/ 1091596 h 3313666"/>
                <a:gd name="connsiteX1340" fmla="*/ 2511546 w 2969285"/>
                <a:gd name="connsiteY1340" fmla="*/ 1039876 h 3313666"/>
                <a:gd name="connsiteX1341" fmla="*/ 2496030 w 2969285"/>
                <a:gd name="connsiteY1341" fmla="*/ 1064012 h 3313666"/>
                <a:gd name="connsiteX1342" fmla="*/ 2483962 w 2969285"/>
                <a:gd name="connsiteY1342" fmla="*/ 1105388 h 3313666"/>
                <a:gd name="connsiteX1343" fmla="*/ 2463274 w 2969285"/>
                <a:gd name="connsiteY1343" fmla="*/ 1100216 h 3313666"/>
                <a:gd name="connsiteX1344" fmla="*/ 2449482 w 2969285"/>
                <a:gd name="connsiteY1344" fmla="*/ 1101940 h 3313666"/>
                <a:gd name="connsiteX1345" fmla="*/ 2401210 w 2969285"/>
                <a:gd name="connsiteY1345" fmla="*/ 1115732 h 3313666"/>
                <a:gd name="connsiteX1346" fmla="*/ 2359834 w 2969285"/>
                <a:gd name="connsiteY1346" fmla="*/ 1101940 h 3313666"/>
                <a:gd name="connsiteX1347" fmla="*/ 2316734 w 2969285"/>
                <a:gd name="connsiteY1347" fmla="*/ 1127800 h 3313666"/>
                <a:gd name="connsiteX1348" fmla="*/ 2296047 w 2969285"/>
                <a:gd name="connsiteY1348" fmla="*/ 1143315 h 3313666"/>
                <a:gd name="connsiteX1349" fmla="*/ 2287427 w 2969285"/>
                <a:gd name="connsiteY1349" fmla="*/ 1139868 h 3313666"/>
                <a:gd name="connsiteX1350" fmla="*/ 2296047 w 2969285"/>
                <a:gd name="connsiteY1350" fmla="*/ 1143315 h 3313666"/>
                <a:gd name="connsiteX1351" fmla="*/ 2316734 w 2969285"/>
                <a:gd name="connsiteY1351" fmla="*/ 1127800 h 3313666"/>
                <a:gd name="connsiteX1352" fmla="*/ 2359834 w 2969285"/>
                <a:gd name="connsiteY1352" fmla="*/ 1101940 h 3313666"/>
                <a:gd name="connsiteX1353" fmla="*/ 2401210 w 2969285"/>
                <a:gd name="connsiteY1353" fmla="*/ 1115732 h 3313666"/>
                <a:gd name="connsiteX1354" fmla="*/ 2449482 w 2969285"/>
                <a:gd name="connsiteY1354" fmla="*/ 1101940 h 3313666"/>
                <a:gd name="connsiteX1355" fmla="*/ 2463274 w 2969285"/>
                <a:gd name="connsiteY1355" fmla="*/ 1100216 h 3313666"/>
                <a:gd name="connsiteX1356" fmla="*/ 2483962 w 2969285"/>
                <a:gd name="connsiteY1356" fmla="*/ 1105388 h 3313666"/>
                <a:gd name="connsiteX1357" fmla="*/ 2496030 w 2969285"/>
                <a:gd name="connsiteY1357" fmla="*/ 1064012 h 3313666"/>
                <a:gd name="connsiteX1358" fmla="*/ 2511546 w 2969285"/>
                <a:gd name="connsiteY1358" fmla="*/ 1039876 h 3313666"/>
                <a:gd name="connsiteX1359" fmla="*/ 2573609 w 2969285"/>
                <a:gd name="connsiteY1359" fmla="*/ 1000224 h 3313666"/>
                <a:gd name="connsiteX1360" fmla="*/ 2573609 w 2969285"/>
                <a:gd name="connsiteY1360" fmla="*/ 1000224 h 3313666"/>
                <a:gd name="connsiteX1361" fmla="*/ 2511546 w 2969285"/>
                <a:gd name="connsiteY1361" fmla="*/ 1039876 h 3313666"/>
                <a:gd name="connsiteX1362" fmla="*/ 2573609 w 2969285"/>
                <a:gd name="connsiteY1362" fmla="*/ 1069184 h 3313666"/>
                <a:gd name="connsiteX1363" fmla="*/ 2563265 w 2969285"/>
                <a:gd name="connsiteY1363" fmla="*/ 1055392 h 3313666"/>
                <a:gd name="connsiteX1364" fmla="*/ 2573609 w 2969285"/>
                <a:gd name="connsiteY1364" fmla="*/ 1069184 h 3313666"/>
                <a:gd name="connsiteX1365" fmla="*/ 2544302 w 2969285"/>
                <a:gd name="connsiteY1365" fmla="*/ 1224343 h 3313666"/>
                <a:gd name="connsiteX1366" fmla="*/ 2556370 w 2969285"/>
                <a:gd name="connsiteY1366" fmla="*/ 1248479 h 3313666"/>
                <a:gd name="connsiteX1367" fmla="*/ 2544302 w 2969285"/>
                <a:gd name="connsiteY1367" fmla="*/ 1224343 h 3313666"/>
                <a:gd name="connsiteX1368" fmla="*/ 2530510 w 2969285"/>
                <a:gd name="connsiteY1368" fmla="*/ 1498458 h 3313666"/>
                <a:gd name="connsiteX1369" fmla="*/ 2535682 w 2969285"/>
                <a:gd name="connsiteY1369" fmla="*/ 1508802 h 3313666"/>
                <a:gd name="connsiteX1370" fmla="*/ 2556370 w 2969285"/>
                <a:gd name="connsiteY1370" fmla="*/ 1536386 h 3313666"/>
                <a:gd name="connsiteX1371" fmla="*/ 2523614 w 2969285"/>
                <a:gd name="connsiteY1371" fmla="*/ 1574314 h 3313666"/>
                <a:gd name="connsiteX1372" fmla="*/ 2502926 w 2969285"/>
                <a:gd name="connsiteY1372" fmla="*/ 1584658 h 3313666"/>
                <a:gd name="connsiteX1373" fmla="*/ 2494306 w 2969285"/>
                <a:gd name="connsiteY1373" fmla="*/ 1607069 h 3313666"/>
                <a:gd name="connsiteX1374" fmla="*/ 2499478 w 2969285"/>
                <a:gd name="connsiteY1374" fmla="*/ 1682925 h 3313666"/>
                <a:gd name="connsiteX1375" fmla="*/ 2499478 w 2969285"/>
                <a:gd name="connsiteY1375" fmla="*/ 1682925 h 3313666"/>
                <a:gd name="connsiteX1376" fmla="*/ 2528786 w 2969285"/>
                <a:gd name="connsiteY1376" fmla="*/ 1672581 h 3313666"/>
                <a:gd name="connsiteX1377" fmla="*/ 2499478 w 2969285"/>
                <a:gd name="connsiteY1377" fmla="*/ 1682925 h 3313666"/>
                <a:gd name="connsiteX1378" fmla="*/ 2449482 w 2969285"/>
                <a:gd name="connsiteY1378" fmla="*/ 1719129 h 3313666"/>
                <a:gd name="connsiteX1379" fmla="*/ 2440862 w 2969285"/>
                <a:gd name="connsiteY1379" fmla="*/ 1726025 h 3313666"/>
                <a:gd name="connsiteX1380" fmla="*/ 2437414 w 2969285"/>
                <a:gd name="connsiteY1380" fmla="*/ 1753609 h 3313666"/>
                <a:gd name="connsiteX1381" fmla="*/ 2440862 w 2969285"/>
                <a:gd name="connsiteY1381" fmla="*/ 1726025 h 3313666"/>
                <a:gd name="connsiteX1382" fmla="*/ 2449482 w 2969285"/>
                <a:gd name="connsiteY1382" fmla="*/ 1719129 h 3313666"/>
                <a:gd name="connsiteX1383" fmla="*/ 2499478 w 2969285"/>
                <a:gd name="connsiteY1383" fmla="*/ 1682925 h 3313666"/>
                <a:gd name="connsiteX1384" fmla="*/ 2499478 w 2969285"/>
                <a:gd name="connsiteY1384" fmla="*/ 1682925 h 3313666"/>
                <a:gd name="connsiteX1385" fmla="*/ 2499478 w 2969285"/>
                <a:gd name="connsiteY1385" fmla="*/ 1682925 h 3313666"/>
                <a:gd name="connsiteX1386" fmla="*/ 2494306 w 2969285"/>
                <a:gd name="connsiteY1386" fmla="*/ 1607069 h 3313666"/>
                <a:gd name="connsiteX1387" fmla="*/ 2502926 w 2969285"/>
                <a:gd name="connsiteY1387" fmla="*/ 1584658 h 3313666"/>
                <a:gd name="connsiteX1388" fmla="*/ 2523614 w 2969285"/>
                <a:gd name="connsiteY1388" fmla="*/ 1574314 h 3313666"/>
                <a:gd name="connsiteX1389" fmla="*/ 2556370 w 2969285"/>
                <a:gd name="connsiteY1389" fmla="*/ 1536386 h 3313666"/>
                <a:gd name="connsiteX1390" fmla="*/ 2535682 w 2969285"/>
                <a:gd name="connsiteY1390" fmla="*/ 1508802 h 3313666"/>
                <a:gd name="connsiteX1391" fmla="*/ 2530510 w 2969285"/>
                <a:gd name="connsiteY1391" fmla="*/ 1498458 h 3313666"/>
                <a:gd name="connsiteX1392" fmla="*/ 2558093 w 2969285"/>
                <a:gd name="connsiteY1392" fmla="*/ 1439842 h 3313666"/>
                <a:gd name="connsiteX1393" fmla="*/ 2527062 w 2969285"/>
                <a:gd name="connsiteY1393" fmla="*/ 1431222 h 3313666"/>
                <a:gd name="connsiteX1394" fmla="*/ 2527062 w 2969285"/>
                <a:gd name="connsiteY1394" fmla="*/ 1431222 h 3313666"/>
                <a:gd name="connsiteX1395" fmla="*/ 2501202 w 2969285"/>
                <a:gd name="connsiteY1395" fmla="*/ 1422602 h 3313666"/>
                <a:gd name="connsiteX1396" fmla="*/ 2527062 w 2969285"/>
                <a:gd name="connsiteY1396" fmla="*/ 1431222 h 3313666"/>
                <a:gd name="connsiteX1397" fmla="*/ 2558093 w 2969285"/>
                <a:gd name="connsiteY1397" fmla="*/ 1439842 h 3313666"/>
                <a:gd name="connsiteX1398" fmla="*/ 2563265 w 2969285"/>
                <a:gd name="connsiteY1398" fmla="*/ 1439842 h 3313666"/>
                <a:gd name="connsiteX1399" fmla="*/ 2558093 w 2969285"/>
                <a:gd name="connsiteY1399" fmla="*/ 1439842 h 3313666"/>
                <a:gd name="connsiteX1400" fmla="*/ 2530510 w 2969285"/>
                <a:gd name="connsiteY1400" fmla="*/ 1498458 h 3313666"/>
                <a:gd name="connsiteX1401" fmla="*/ 2554645 w 2969285"/>
                <a:gd name="connsiteY1401" fmla="*/ 1781193 h 3313666"/>
                <a:gd name="connsiteX1402" fmla="*/ 2532234 w 2969285"/>
                <a:gd name="connsiteY1402" fmla="*/ 1779469 h 3313666"/>
                <a:gd name="connsiteX1403" fmla="*/ 2532234 w 2969285"/>
                <a:gd name="connsiteY1403" fmla="*/ 1779469 h 3313666"/>
                <a:gd name="connsiteX1404" fmla="*/ 2532234 w 2969285"/>
                <a:gd name="connsiteY1404" fmla="*/ 1779469 h 3313666"/>
                <a:gd name="connsiteX1405" fmla="*/ 2554645 w 2969285"/>
                <a:gd name="connsiteY1405" fmla="*/ 1781193 h 3313666"/>
                <a:gd name="connsiteX1406" fmla="*/ 2416726 w 2969285"/>
                <a:gd name="connsiteY1406" fmla="*/ 1413982 h 3313666"/>
                <a:gd name="connsiteX1407" fmla="*/ 2416726 w 2969285"/>
                <a:gd name="connsiteY1407" fmla="*/ 1413982 h 3313666"/>
                <a:gd name="connsiteX1408" fmla="*/ 2416726 w 2969285"/>
                <a:gd name="connsiteY1408" fmla="*/ 1413982 h 3313666"/>
                <a:gd name="connsiteX1409" fmla="*/ 2432242 w 2969285"/>
                <a:gd name="connsiteY1409" fmla="*/ 1413982 h 3313666"/>
                <a:gd name="connsiteX1410" fmla="*/ 2447758 w 2969285"/>
                <a:gd name="connsiteY1410" fmla="*/ 1445014 h 3313666"/>
                <a:gd name="connsiteX1411" fmla="*/ 2492582 w 2969285"/>
                <a:gd name="connsiteY1411" fmla="*/ 1470874 h 3313666"/>
                <a:gd name="connsiteX1412" fmla="*/ 2509822 w 2969285"/>
                <a:gd name="connsiteY1412" fmla="*/ 1474322 h 3313666"/>
                <a:gd name="connsiteX1413" fmla="*/ 2492582 w 2969285"/>
                <a:gd name="connsiteY1413" fmla="*/ 1470874 h 3313666"/>
                <a:gd name="connsiteX1414" fmla="*/ 2447758 w 2969285"/>
                <a:gd name="connsiteY1414" fmla="*/ 1445014 h 3313666"/>
                <a:gd name="connsiteX1415" fmla="*/ 2432242 w 2969285"/>
                <a:gd name="connsiteY1415" fmla="*/ 1413982 h 3313666"/>
                <a:gd name="connsiteX1416" fmla="*/ 2416726 w 2969285"/>
                <a:gd name="connsiteY1416" fmla="*/ 1413982 h 3313666"/>
                <a:gd name="connsiteX1417" fmla="*/ 2420174 w 2969285"/>
                <a:gd name="connsiteY1417" fmla="*/ 1789813 h 3313666"/>
                <a:gd name="connsiteX1418" fmla="*/ 2409830 w 2969285"/>
                <a:gd name="connsiteY1418" fmla="*/ 1794985 h 3313666"/>
                <a:gd name="connsiteX1419" fmla="*/ 2409830 w 2969285"/>
                <a:gd name="connsiteY1419" fmla="*/ 1794985 h 3313666"/>
                <a:gd name="connsiteX1420" fmla="*/ 2420174 w 2969285"/>
                <a:gd name="connsiteY1420" fmla="*/ 1789813 h 3313666"/>
                <a:gd name="connsiteX1421" fmla="*/ 2433966 w 2969285"/>
                <a:gd name="connsiteY1421" fmla="*/ 1698441 h 3313666"/>
                <a:gd name="connsiteX1422" fmla="*/ 2449482 w 2969285"/>
                <a:gd name="connsiteY1422" fmla="*/ 1689821 h 3313666"/>
                <a:gd name="connsiteX1423" fmla="*/ 2433966 w 2969285"/>
                <a:gd name="connsiteY1423" fmla="*/ 1698441 h 3313666"/>
                <a:gd name="connsiteX1424" fmla="*/ 2430518 w 2969285"/>
                <a:gd name="connsiteY1424" fmla="*/ 1700165 h 3313666"/>
                <a:gd name="connsiteX1425" fmla="*/ 2433966 w 2969285"/>
                <a:gd name="connsiteY1425" fmla="*/ 1698441 h 3313666"/>
                <a:gd name="connsiteX1426" fmla="*/ 2551198 w 2969285"/>
                <a:gd name="connsiteY1426" fmla="*/ 1388122 h 3313666"/>
                <a:gd name="connsiteX1427" fmla="*/ 2468446 w 2969285"/>
                <a:gd name="connsiteY1427" fmla="*/ 1363987 h 3313666"/>
                <a:gd name="connsiteX1428" fmla="*/ 2408106 w 2969285"/>
                <a:gd name="connsiteY1428" fmla="*/ 1395018 h 3313666"/>
                <a:gd name="connsiteX1429" fmla="*/ 2415002 w 2969285"/>
                <a:gd name="connsiteY1429" fmla="*/ 1401914 h 3313666"/>
                <a:gd name="connsiteX1430" fmla="*/ 2408106 w 2969285"/>
                <a:gd name="connsiteY1430" fmla="*/ 1395018 h 3313666"/>
                <a:gd name="connsiteX1431" fmla="*/ 2368454 w 2969285"/>
                <a:gd name="connsiteY1431" fmla="*/ 1379503 h 3313666"/>
                <a:gd name="connsiteX1432" fmla="*/ 2351214 w 2969285"/>
                <a:gd name="connsiteY1432" fmla="*/ 1393294 h 3313666"/>
                <a:gd name="connsiteX1433" fmla="*/ 2311563 w 2969285"/>
                <a:gd name="connsiteY1433" fmla="*/ 1400190 h 3313666"/>
                <a:gd name="connsiteX1434" fmla="*/ 2301219 w 2969285"/>
                <a:gd name="connsiteY1434" fmla="*/ 1401914 h 3313666"/>
                <a:gd name="connsiteX1435" fmla="*/ 2233983 w 2969285"/>
                <a:gd name="connsiteY1435" fmla="*/ 1363987 h 3313666"/>
                <a:gd name="connsiteX1436" fmla="*/ 2227087 w 2969285"/>
                <a:gd name="connsiteY1436" fmla="*/ 1369159 h 3313666"/>
                <a:gd name="connsiteX1437" fmla="*/ 2233983 w 2969285"/>
                <a:gd name="connsiteY1437" fmla="*/ 1363987 h 3313666"/>
                <a:gd name="connsiteX1438" fmla="*/ 2301219 w 2969285"/>
                <a:gd name="connsiteY1438" fmla="*/ 1401914 h 3313666"/>
                <a:gd name="connsiteX1439" fmla="*/ 2311563 w 2969285"/>
                <a:gd name="connsiteY1439" fmla="*/ 1400190 h 3313666"/>
                <a:gd name="connsiteX1440" fmla="*/ 2351214 w 2969285"/>
                <a:gd name="connsiteY1440" fmla="*/ 1393294 h 3313666"/>
                <a:gd name="connsiteX1441" fmla="*/ 2368454 w 2969285"/>
                <a:gd name="connsiteY1441" fmla="*/ 1379503 h 3313666"/>
                <a:gd name="connsiteX1442" fmla="*/ 2311563 w 2969285"/>
                <a:gd name="connsiteY1442" fmla="*/ 1367434 h 3313666"/>
                <a:gd name="connsiteX1443" fmla="*/ 2273635 w 2969285"/>
                <a:gd name="connsiteY1443" fmla="*/ 1367434 h 3313666"/>
                <a:gd name="connsiteX1444" fmla="*/ 2311563 w 2969285"/>
                <a:gd name="connsiteY1444" fmla="*/ 1367434 h 3313666"/>
                <a:gd name="connsiteX1445" fmla="*/ 2368454 w 2969285"/>
                <a:gd name="connsiteY1445" fmla="*/ 1379503 h 3313666"/>
                <a:gd name="connsiteX1446" fmla="*/ 2408106 w 2969285"/>
                <a:gd name="connsiteY1446" fmla="*/ 1395018 h 3313666"/>
                <a:gd name="connsiteX1447" fmla="*/ 2468446 w 2969285"/>
                <a:gd name="connsiteY1447" fmla="*/ 1363987 h 3313666"/>
                <a:gd name="connsiteX1448" fmla="*/ 2551198 w 2969285"/>
                <a:gd name="connsiteY1448" fmla="*/ 1388122 h 3313666"/>
                <a:gd name="connsiteX1449" fmla="*/ 2551198 w 2969285"/>
                <a:gd name="connsiteY1449" fmla="*/ 1388122 h 3313666"/>
                <a:gd name="connsiteX1450" fmla="*/ 2356386 w 2969285"/>
                <a:gd name="connsiteY1450" fmla="*/ 1729473 h 3313666"/>
                <a:gd name="connsiteX1451" fmla="*/ 2339146 w 2969285"/>
                <a:gd name="connsiteY1451" fmla="*/ 1720853 h 3313666"/>
                <a:gd name="connsiteX1452" fmla="*/ 2356386 w 2969285"/>
                <a:gd name="connsiteY1452" fmla="*/ 1729473 h 3313666"/>
                <a:gd name="connsiteX1453" fmla="*/ 2399486 w 2969285"/>
                <a:gd name="connsiteY1453" fmla="*/ 1753609 h 3313666"/>
                <a:gd name="connsiteX1454" fmla="*/ 2399486 w 2969285"/>
                <a:gd name="connsiteY1454" fmla="*/ 1760505 h 3313666"/>
                <a:gd name="connsiteX1455" fmla="*/ 2399486 w 2969285"/>
                <a:gd name="connsiteY1455" fmla="*/ 1753609 h 3313666"/>
                <a:gd name="connsiteX1456" fmla="*/ 2356386 w 2969285"/>
                <a:gd name="connsiteY1456" fmla="*/ 1729473 h 3313666"/>
                <a:gd name="connsiteX1457" fmla="*/ 2359834 w 2969285"/>
                <a:gd name="connsiteY1457" fmla="*/ 1896700 h 3313666"/>
                <a:gd name="connsiteX1458" fmla="*/ 2356386 w 2969285"/>
                <a:gd name="connsiteY1458" fmla="*/ 1915664 h 3313666"/>
                <a:gd name="connsiteX1459" fmla="*/ 2354662 w 2969285"/>
                <a:gd name="connsiteY1459" fmla="*/ 1920836 h 3313666"/>
                <a:gd name="connsiteX1460" fmla="*/ 2356386 w 2969285"/>
                <a:gd name="connsiteY1460" fmla="*/ 1915664 h 3313666"/>
                <a:gd name="connsiteX1461" fmla="*/ 2359834 w 2969285"/>
                <a:gd name="connsiteY1461" fmla="*/ 1896700 h 3313666"/>
                <a:gd name="connsiteX1462" fmla="*/ 2340870 w 2969285"/>
                <a:gd name="connsiteY1462" fmla="*/ 1658789 h 3313666"/>
                <a:gd name="connsiteX1463" fmla="*/ 2359834 w 2969285"/>
                <a:gd name="connsiteY1463" fmla="*/ 1663961 h 3313666"/>
                <a:gd name="connsiteX1464" fmla="*/ 2340870 w 2969285"/>
                <a:gd name="connsiteY1464" fmla="*/ 1658789 h 3313666"/>
                <a:gd name="connsiteX1465" fmla="*/ 2373626 w 2969285"/>
                <a:gd name="connsiteY1465" fmla="*/ 1791537 h 3313666"/>
                <a:gd name="connsiteX1466" fmla="*/ 2371902 w 2969285"/>
                <a:gd name="connsiteY1466" fmla="*/ 1808777 h 3313666"/>
                <a:gd name="connsiteX1467" fmla="*/ 2375350 w 2969285"/>
                <a:gd name="connsiteY1467" fmla="*/ 1819121 h 3313666"/>
                <a:gd name="connsiteX1468" fmla="*/ 2371902 w 2969285"/>
                <a:gd name="connsiteY1468" fmla="*/ 1808777 h 3313666"/>
                <a:gd name="connsiteX1469" fmla="*/ 2373626 w 2969285"/>
                <a:gd name="connsiteY1469" fmla="*/ 1791537 h 3313666"/>
                <a:gd name="connsiteX1470" fmla="*/ 2383970 w 2969285"/>
                <a:gd name="connsiteY1470" fmla="*/ 1941524 h 3313666"/>
                <a:gd name="connsiteX1471" fmla="*/ 2408106 w 2969285"/>
                <a:gd name="connsiteY1471" fmla="*/ 1917388 h 3313666"/>
                <a:gd name="connsiteX1472" fmla="*/ 2383970 w 2969285"/>
                <a:gd name="connsiteY1472" fmla="*/ 1941524 h 3313666"/>
                <a:gd name="connsiteX1473" fmla="*/ 2361558 w 2969285"/>
                <a:gd name="connsiteY1473" fmla="*/ 1958764 h 3313666"/>
                <a:gd name="connsiteX1474" fmla="*/ 2383970 w 2969285"/>
                <a:gd name="connsiteY1474" fmla="*/ 1941524 h 3313666"/>
                <a:gd name="connsiteX1475" fmla="*/ 2401210 w 2969285"/>
                <a:gd name="connsiteY1475" fmla="*/ 1760505 h 3313666"/>
                <a:gd name="connsiteX1476" fmla="*/ 2401210 w 2969285"/>
                <a:gd name="connsiteY1476" fmla="*/ 1760505 h 3313666"/>
                <a:gd name="connsiteX1477" fmla="*/ 2408106 w 2969285"/>
                <a:gd name="connsiteY1477" fmla="*/ 1760505 h 3313666"/>
                <a:gd name="connsiteX1478" fmla="*/ 2401210 w 2969285"/>
                <a:gd name="connsiteY1478" fmla="*/ 1760505 h 3313666"/>
                <a:gd name="connsiteX1479" fmla="*/ 2059860 w 2969285"/>
                <a:gd name="connsiteY1479" fmla="*/ 2244947 h 3313666"/>
                <a:gd name="connsiteX1480" fmla="*/ 2047792 w 2969285"/>
                <a:gd name="connsiteY1480" fmla="*/ 2248395 h 3313666"/>
                <a:gd name="connsiteX1481" fmla="*/ 2059860 w 2969285"/>
                <a:gd name="connsiteY1481" fmla="*/ 2244947 h 3313666"/>
                <a:gd name="connsiteX1482" fmla="*/ 2166747 w 2969285"/>
                <a:gd name="connsiteY1482" fmla="*/ 2231155 h 3313666"/>
                <a:gd name="connsiteX1483" fmla="*/ 2182263 w 2969285"/>
                <a:gd name="connsiteY1483" fmla="*/ 2231155 h 3313666"/>
                <a:gd name="connsiteX1484" fmla="*/ 2166747 w 2969285"/>
                <a:gd name="connsiteY1484" fmla="*/ 2231155 h 3313666"/>
                <a:gd name="connsiteX1485" fmla="*/ 2059860 w 2969285"/>
                <a:gd name="connsiteY1485" fmla="*/ 2244947 h 3313666"/>
                <a:gd name="connsiteX1486" fmla="*/ 2120199 w 2969285"/>
                <a:gd name="connsiteY1486" fmla="*/ 2548369 h 3313666"/>
                <a:gd name="connsiteX1487" fmla="*/ 2113304 w 2969285"/>
                <a:gd name="connsiteY1487" fmla="*/ 2543197 h 3313666"/>
                <a:gd name="connsiteX1488" fmla="*/ 2106407 w 2969285"/>
                <a:gd name="connsiteY1488" fmla="*/ 2538026 h 3313666"/>
                <a:gd name="connsiteX1489" fmla="*/ 2113304 w 2969285"/>
                <a:gd name="connsiteY1489" fmla="*/ 2543197 h 3313666"/>
                <a:gd name="connsiteX1490" fmla="*/ 2120199 w 2969285"/>
                <a:gd name="connsiteY1490" fmla="*/ 2548369 h 3313666"/>
                <a:gd name="connsiteX1491" fmla="*/ 2073652 w 2969285"/>
                <a:gd name="connsiteY1491" fmla="*/ 2357006 h 3313666"/>
                <a:gd name="connsiteX1492" fmla="*/ 2075375 w 2969285"/>
                <a:gd name="connsiteY1492" fmla="*/ 2343214 h 3313666"/>
                <a:gd name="connsiteX1493" fmla="*/ 2073652 w 2969285"/>
                <a:gd name="connsiteY1493" fmla="*/ 2357006 h 3313666"/>
                <a:gd name="connsiteX1494" fmla="*/ 2071927 w 2969285"/>
                <a:gd name="connsiteY1494" fmla="*/ 2381142 h 3313666"/>
                <a:gd name="connsiteX1495" fmla="*/ 2073652 w 2969285"/>
                <a:gd name="connsiteY1495" fmla="*/ 2357006 h 3313666"/>
                <a:gd name="connsiteX1496" fmla="*/ 2020208 w 2969285"/>
                <a:gd name="connsiteY1496" fmla="*/ 2336318 h 3313666"/>
                <a:gd name="connsiteX1497" fmla="*/ 2020208 w 2969285"/>
                <a:gd name="connsiteY1497" fmla="*/ 2362178 h 3313666"/>
                <a:gd name="connsiteX1498" fmla="*/ 2020208 w 2969285"/>
                <a:gd name="connsiteY1498" fmla="*/ 2362178 h 3313666"/>
                <a:gd name="connsiteX1499" fmla="*/ 2020208 w 2969285"/>
                <a:gd name="connsiteY1499" fmla="*/ 2336318 h 3313666"/>
                <a:gd name="connsiteX1500" fmla="*/ 2018484 w 2969285"/>
                <a:gd name="connsiteY1500" fmla="*/ 2125991 h 3313666"/>
                <a:gd name="connsiteX1501" fmla="*/ 2015036 w 2969285"/>
                <a:gd name="connsiteY1501" fmla="*/ 2117371 h 3313666"/>
                <a:gd name="connsiteX1502" fmla="*/ 2018484 w 2969285"/>
                <a:gd name="connsiteY1502" fmla="*/ 2125991 h 3313666"/>
                <a:gd name="connsiteX1503" fmla="*/ 2020208 w 2969285"/>
                <a:gd name="connsiteY1503" fmla="*/ 2131163 h 3313666"/>
                <a:gd name="connsiteX1504" fmla="*/ 2018484 w 2969285"/>
                <a:gd name="connsiteY1504" fmla="*/ 2125991 h 3313666"/>
                <a:gd name="connsiteX1505" fmla="*/ 1978832 w 2969285"/>
                <a:gd name="connsiteY1505" fmla="*/ 2046688 h 3313666"/>
                <a:gd name="connsiteX1506" fmla="*/ 1966764 w 2969285"/>
                <a:gd name="connsiteY1506" fmla="*/ 2041516 h 3313666"/>
                <a:gd name="connsiteX1507" fmla="*/ 1978832 w 2969285"/>
                <a:gd name="connsiteY1507" fmla="*/ 2046688 h 3313666"/>
                <a:gd name="connsiteX1508" fmla="*/ 2056412 w 2969285"/>
                <a:gd name="connsiteY1508" fmla="*/ 2048412 h 3313666"/>
                <a:gd name="connsiteX1509" fmla="*/ 2089167 w 2969285"/>
                <a:gd name="connsiteY1509" fmla="*/ 2027724 h 3313666"/>
                <a:gd name="connsiteX1510" fmla="*/ 2056412 w 2969285"/>
                <a:gd name="connsiteY1510" fmla="*/ 2048412 h 3313666"/>
                <a:gd name="connsiteX1511" fmla="*/ 1978832 w 2969285"/>
                <a:gd name="connsiteY1511" fmla="*/ 2046688 h 3313666"/>
                <a:gd name="connsiteX1512" fmla="*/ 2006416 w 2969285"/>
                <a:gd name="connsiteY1512" fmla="*/ 2343214 h 3313666"/>
                <a:gd name="connsiteX1513" fmla="*/ 2002968 w 2969285"/>
                <a:gd name="connsiteY1513" fmla="*/ 2360454 h 3313666"/>
                <a:gd name="connsiteX1514" fmla="*/ 1992624 w 2969285"/>
                <a:gd name="connsiteY1514" fmla="*/ 2362178 h 3313666"/>
                <a:gd name="connsiteX1515" fmla="*/ 2002968 w 2969285"/>
                <a:gd name="connsiteY1515" fmla="*/ 2360454 h 3313666"/>
                <a:gd name="connsiteX1516" fmla="*/ 2006416 w 2969285"/>
                <a:gd name="connsiteY1516" fmla="*/ 2343214 h 3313666"/>
                <a:gd name="connsiteX1517" fmla="*/ 1925388 w 2969285"/>
                <a:gd name="connsiteY1517" fmla="*/ 2046688 h 3313666"/>
                <a:gd name="connsiteX1518" fmla="*/ 1923664 w 2969285"/>
                <a:gd name="connsiteY1518" fmla="*/ 2062204 h 3313666"/>
                <a:gd name="connsiteX1519" fmla="*/ 1923664 w 2969285"/>
                <a:gd name="connsiteY1519" fmla="*/ 2062204 h 3313666"/>
                <a:gd name="connsiteX1520" fmla="*/ 1925388 w 2969285"/>
                <a:gd name="connsiteY1520" fmla="*/ 2046688 h 3313666"/>
                <a:gd name="connsiteX1521" fmla="*/ 1908148 w 2969285"/>
                <a:gd name="connsiteY1521" fmla="*/ 1972556 h 3313666"/>
                <a:gd name="connsiteX1522" fmla="*/ 1852981 w 2969285"/>
                <a:gd name="connsiteY1522" fmla="*/ 1972556 h 3313666"/>
                <a:gd name="connsiteX1523" fmla="*/ 1837465 w 2969285"/>
                <a:gd name="connsiteY1523" fmla="*/ 1986348 h 3313666"/>
                <a:gd name="connsiteX1524" fmla="*/ 1835741 w 2969285"/>
                <a:gd name="connsiteY1524" fmla="*/ 1996692 h 3313666"/>
                <a:gd name="connsiteX1525" fmla="*/ 1837465 w 2969285"/>
                <a:gd name="connsiteY1525" fmla="*/ 1986348 h 3313666"/>
                <a:gd name="connsiteX1526" fmla="*/ 1852981 w 2969285"/>
                <a:gd name="connsiteY1526" fmla="*/ 1972556 h 3313666"/>
                <a:gd name="connsiteX1527" fmla="*/ 1908148 w 2969285"/>
                <a:gd name="connsiteY1527" fmla="*/ 1972556 h 3313666"/>
                <a:gd name="connsiteX1528" fmla="*/ 1940904 w 2969285"/>
                <a:gd name="connsiteY1528" fmla="*/ 1984624 h 3313666"/>
                <a:gd name="connsiteX1529" fmla="*/ 1908148 w 2969285"/>
                <a:gd name="connsiteY1529" fmla="*/ 1972556 h 3313666"/>
                <a:gd name="connsiteX1530" fmla="*/ 1875392 w 2969285"/>
                <a:gd name="connsiteY1530" fmla="*/ 2241499 h 3313666"/>
                <a:gd name="connsiteX1531" fmla="*/ 1873668 w 2969285"/>
                <a:gd name="connsiteY1531" fmla="*/ 2231155 h 3313666"/>
                <a:gd name="connsiteX1532" fmla="*/ 1873668 w 2969285"/>
                <a:gd name="connsiteY1532" fmla="*/ 2231155 h 3313666"/>
                <a:gd name="connsiteX1533" fmla="*/ 1875392 w 2969285"/>
                <a:gd name="connsiteY1533" fmla="*/ 2241499 h 3313666"/>
                <a:gd name="connsiteX1534" fmla="*/ 1859876 w 2969285"/>
                <a:gd name="connsiteY1534" fmla="*/ 2293219 h 3313666"/>
                <a:gd name="connsiteX1535" fmla="*/ 1854704 w 2969285"/>
                <a:gd name="connsiteY1535" fmla="*/ 2296667 h 3313666"/>
                <a:gd name="connsiteX1536" fmla="*/ 1859876 w 2969285"/>
                <a:gd name="connsiteY1536" fmla="*/ 2293219 h 3313666"/>
                <a:gd name="connsiteX1537" fmla="*/ 1875392 w 2969285"/>
                <a:gd name="connsiteY1537" fmla="*/ 2241499 h 3313666"/>
                <a:gd name="connsiteX1538" fmla="*/ 1875392 w 2969285"/>
                <a:gd name="connsiteY1538" fmla="*/ 2174263 h 3313666"/>
                <a:gd name="connsiteX1539" fmla="*/ 1847808 w 2969285"/>
                <a:gd name="connsiteY1539" fmla="*/ 2134611 h 3313666"/>
                <a:gd name="connsiteX1540" fmla="*/ 1821949 w 2969285"/>
                <a:gd name="connsiteY1540" fmla="*/ 2098408 h 3313666"/>
                <a:gd name="connsiteX1541" fmla="*/ 1821949 w 2969285"/>
                <a:gd name="connsiteY1541" fmla="*/ 2098408 h 3313666"/>
                <a:gd name="connsiteX1542" fmla="*/ 1847808 w 2969285"/>
                <a:gd name="connsiteY1542" fmla="*/ 2134611 h 3313666"/>
                <a:gd name="connsiteX1543" fmla="*/ 1875392 w 2969285"/>
                <a:gd name="connsiteY1543" fmla="*/ 2174263 h 3313666"/>
                <a:gd name="connsiteX1544" fmla="*/ 1894356 w 2969285"/>
                <a:gd name="connsiteY1544" fmla="*/ 2189779 h 3313666"/>
                <a:gd name="connsiteX1545" fmla="*/ 1875392 w 2969285"/>
                <a:gd name="connsiteY1545" fmla="*/ 2174263 h 3313666"/>
                <a:gd name="connsiteX1546" fmla="*/ 1849533 w 2969285"/>
                <a:gd name="connsiteY1546" fmla="*/ 2300115 h 3313666"/>
                <a:gd name="connsiteX1547" fmla="*/ 1844361 w 2969285"/>
                <a:gd name="connsiteY1547" fmla="*/ 2313907 h 3313666"/>
                <a:gd name="connsiteX1548" fmla="*/ 1837465 w 2969285"/>
                <a:gd name="connsiteY1548" fmla="*/ 2332870 h 3313666"/>
                <a:gd name="connsiteX1549" fmla="*/ 1825397 w 2969285"/>
                <a:gd name="connsiteY1549" fmla="*/ 2336318 h 3313666"/>
                <a:gd name="connsiteX1550" fmla="*/ 1837465 w 2969285"/>
                <a:gd name="connsiteY1550" fmla="*/ 2332870 h 3313666"/>
                <a:gd name="connsiteX1551" fmla="*/ 1844361 w 2969285"/>
                <a:gd name="connsiteY1551" fmla="*/ 2313907 h 3313666"/>
                <a:gd name="connsiteX1552" fmla="*/ 1849533 w 2969285"/>
                <a:gd name="connsiteY1552" fmla="*/ 2300115 h 3313666"/>
                <a:gd name="connsiteX1553" fmla="*/ 1813329 w 2969285"/>
                <a:gd name="connsiteY1553" fmla="*/ 1829465 h 3313666"/>
                <a:gd name="connsiteX1554" fmla="*/ 1780573 w 2969285"/>
                <a:gd name="connsiteY1554" fmla="*/ 1870840 h 3313666"/>
                <a:gd name="connsiteX1555" fmla="*/ 1780573 w 2969285"/>
                <a:gd name="connsiteY1555" fmla="*/ 1860496 h 3313666"/>
                <a:gd name="connsiteX1556" fmla="*/ 1780573 w 2969285"/>
                <a:gd name="connsiteY1556" fmla="*/ 1870840 h 3313666"/>
                <a:gd name="connsiteX1557" fmla="*/ 1813329 w 2969285"/>
                <a:gd name="connsiteY1557" fmla="*/ 1829465 h 3313666"/>
                <a:gd name="connsiteX1558" fmla="*/ 1835741 w 2969285"/>
                <a:gd name="connsiteY1558" fmla="*/ 1813949 h 3313666"/>
                <a:gd name="connsiteX1559" fmla="*/ 1902976 w 2969285"/>
                <a:gd name="connsiteY1559" fmla="*/ 1843257 h 3313666"/>
                <a:gd name="connsiteX1560" fmla="*/ 1927112 w 2969285"/>
                <a:gd name="connsiteY1560" fmla="*/ 1827741 h 3313666"/>
                <a:gd name="connsiteX1561" fmla="*/ 1937456 w 2969285"/>
                <a:gd name="connsiteY1561" fmla="*/ 1808777 h 3313666"/>
                <a:gd name="connsiteX1562" fmla="*/ 1947800 w 2969285"/>
                <a:gd name="connsiteY1562" fmla="*/ 1784641 h 3313666"/>
                <a:gd name="connsiteX1563" fmla="*/ 1947800 w 2969285"/>
                <a:gd name="connsiteY1563" fmla="*/ 1784641 h 3313666"/>
                <a:gd name="connsiteX1564" fmla="*/ 1937456 w 2969285"/>
                <a:gd name="connsiteY1564" fmla="*/ 1808777 h 3313666"/>
                <a:gd name="connsiteX1565" fmla="*/ 1927112 w 2969285"/>
                <a:gd name="connsiteY1565" fmla="*/ 1827741 h 3313666"/>
                <a:gd name="connsiteX1566" fmla="*/ 1902976 w 2969285"/>
                <a:gd name="connsiteY1566" fmla="*/ 1843257 h 3313666"/>
                <a:gd name="connsiteX1567" fmla="*/ 1835741 w 2969285"/>
                <a:gd name="connsiteY1567" fmla="*/ 1813949 h 3313666"/>
                <a:gd name="connsiteX1568" fmla="*/ 1813329 w 2969285"/>
                <a:gd name="connsiteY1568" fmla="*/ 1829465 h 3313666"/>
                <a:gd name="connsiteX1569" fmla="*/ 1816777 w 2969285"/>
                <a:gd name="connsiteY1569" fmla="*/ 2129439 h 3313666"/>
                <a:gd name="connsiteX1570" fmla="*/ 1815053 w 2969285"/>
                <a:gd name="connsiteY1570" fmla="*/ 2136335 h 3313666"/>
                <a:gd name="connsiteX1571" fmla="*/ 1816777 w 2969285"/>
                <a:gd name="connsiteY1571" fmla="*/ 2129439 h 3313666"/>
                <a:gd name="connsiteX1572" fmla="*/ 1816777 w 2969285"/>
                <a:gd name="connsiteY1572" fmla="*/ 2129439 h 3313666"/>
                <a:gd name="connsiteX1573" fmla="*/ 1816777 w 2969285"/>
                <a:gd name="connsiteY1573" fmla="*/ 2129439 h 3313666"/>
                <a:gd name="connsiteX1574" fmla="*/ 1680581 w 2969285"/>
                <a:gd name="connsiteY1574" fmla="*/ 2531130 h 3313666"/>
                <a:gd name="connsiteX1575" fmla="*/ 1651273 w 2969285"/>
                <a:gd name="connsiteY1575" fmla="*/ 2538026 h 3313666"/>
                <a:gd name="connsiteX1576" fmla="*/ 1680581 w 2969285"/>
                <a:gd name="connsiteY1576" fmla="*/ 2531130 h 3313666"/>
                <a:gd name="connsiteX1577" fmla="*/ 1692649 w 2969285"/>
                <a:gd name="connsiteY1577" fmla="*/ 2544922 h 3313666"/>
                <a:gd name="connsiteX1578" fmla="*/ 1680581 w 2969285"/>
                <a:gd name="connsiteY1578" fmla="*/ 2531130 h 3313666"/>
                <a:gd name="connsiteX1579" fmla="*/ 1668513 w 2969285"/>
                <a:gd name="connsiteY1579" fmla="*/ 2636293 h 3313666"/>
                <a:gd name="connsiteX1580" fmla="*/ 1663341 w 2969285"/>
                <a:gd name="connsiteY1580" fmla="*/ 2655257 h 3313666"/>
                <a:gd name="connsiteX1581" fmla="*/ 1668513 w 2969285"/>
                <a:gd name="connsiteY1581" fmla="*/ 2636293 h 3313666"/>
                <a:gd name="connsiteX1582" fmla="*/ 1689201 w 2969285"/>
                <a:gd name="connsiteY1582" fmla="*/ 2553542 h 3313666"/>
                <a:gd name="connsiteX1583" fmla="*/ 1689201 w 2969285"/>
                <a:gd name="connsiteY1583" fmla="*/ 2553542 h 3313666"/>
                <a:gd name="connsiteX1584" fmla="*/ 1689201 w 2969285"/>
                <a:gd name="connsiteY1584" fmla="*/ 2553542 h 3313666"/>
                <a:gd name="connsiteX1585" fmla="*/ 1668513 w 2969285"/>
                <a:gd name="connsiteY1585" fmla="*/ 2636293 h 3313666"/>
                <a:gd name="connsiteX1586" fmla="*/ 1670237 w 2969285"/>
                <a:gd name="connsiteY1586" fmla="*/ 2427690 h 3313666"/>
                <a:gd name="connsiteX1587" fmla="*/ 1670237 w 2969285"/>
                <a:gd name="connsiteY1587" fmla="*/ 2427690 h 3313666"/>
                <a:gd name="connsiteX1588" fmla="*/ 1711613 w 2969285"/>
                <a:gd name="connsiteY1588" fmla="*/ 2415622 h 3313666"/>
                <a:gd name="connsiteX1589" fmla="*/ 1711613 w 2969285"/>
                <a:gd name="connsiteY1589" fmla="*/ 2415622 h 3313666"/>
                <a:gd name="connsiteX1590" fmla="*/ 1670237 w 2969285"/>
                <a:gd name="connsiteY1590" fmla="*/ 2427690 h 3313666"/>
                <a:gd name="connsiteX1591" fmla="*/ 1699545 w 2969285"/>
                <a:gd name="connsiteY1591" fmla="*/ 2360454 h 3313666"/>
                <a:gd name="connsiteX1592" fmla="*/ 1654721 w 2969285"/>
                <a:gd name="connsiteY1592" fmla="*/ 2336318 h 3313666"/>
                <a:gd name="connsiteX1593" fmla="*/ 1523698 w 2969285"/>
                <a:gd name="connsiteY1593" fmla="*/ 2334594 h 3313666"/>
                <a:gd name="connsiteX1594" fmla="*/ 1516802 w 2969285"/>
                <a:gd name="connsiteY1594" fmla="*/ 2331147 h 3313666"/>
                <a:gd name="connsiteX1595" fmla="*/ 1516802 w 2969285"/>
                <a:gd name="connsiteY1595" fmla="*/ 2331147 h 3313666"/>
                <a:gd name="connsiteX1596" fmla="*/ 1523698 w 2969285"/>
                <a:gd name="connsiteY1596" fmla="*/ 2334594 h 3313666"/>
                <a:gd name="connsiteX1597" fmla="*/ 1654721 w 2969285"/>
                <a:gd name="connsiteY1597" fmla="*/ 2336318 h 3313666"/>
                <a:gd name="connsiteX1598" fmla="*/ 1699545 w 2969285"/>
                <a:gd name="connsiteY1598" fmla="*/ 2329422 h 3313666"/>
                <a:gd name="connsiteX1599" fmla="*/ 1701269 w 2969285"/>
                <a:gd name="connsiteY1599" fmla="*/ 2331147 h 3313666"/>
                <a:gd name="connsiteX1600" fmla="*/ 1699545 w 2969285"/>
                <a:gd name="connsiteY1600" fmla="*/ 2329422 h 3313666"/>
                <a:gd name="connsiteX1601" fmla="*/ 1654721 w 2969285"/>
                <a:gd name="connsiteY1601" fmla="*/ 2336318 h 3313666"/>
                <a:gd name="connsiteX1602" fmla="*/ 1699545 w 2969285"/>
                <a:gd name="connsiteY1602" fmla="*/ 2360454 h 3313666"/>
                <a:gd name="connsiteX1603" fmla="*/ 1734025 w 2969285"/>
                <a:gd name="connsiteY1603" fmla="*/ 2353558 h 3313666"/>
                <a:gd name="connsiteX1604" fmla="*/ 1723681 w 2969285"/>
                <a:gd name="connsiteY1604" fmla="*/ 2350110 h 3313666"/>
                <a:gd name="connsiteX1605" fmla="*/ 1734025 w 2969285"/>
                <a:gd name="connsiteY1605" fmla="*/ 2353558 h 3313666"/>
                <a:gd name="connsiteX1606" fmla="*/ 1751265 w 2969285"/>
                <a:gd name="connsiteY1606" fmla="*/ 2317355 h 3313666"/>
                <a:gd name="connsiteX1607" fmla="*/ 1734025 w 2969285"/>
                <a:gd name="connsiteY1607" fmla="*/ 2353558 h 3313666"/>
                <a:gd name="connsiteX1608" fmla="*/ 1699545 w 2969285"/>
                <a:gd name="connsiteY1608" fmla="*/ 2360454 h 3313666"/>
                <a:gd name="connsiteX1609" fmla="*/ 1454738 w 2969285"/>
                <a:gd name="connsiteY1609" fmla="*/ 2639741 h 3313666"/>
                <a:gd name="connsiteX1610" fmla="*/ 1454738 w 2969285"/>
                <a:gd name="connsiteY1610" fmla="*/ 2639741 h 3313666"/>
                <a:gd name="connsiteX1611" fmla="*/ 1427154 w 2969285"/>
                <a:gd name="connsiteY1611" fmla="*/ 2634569 h 3313666"/>
                <a:gd name="connsiteX1612" fmla="*/ 1411638 w 2969285"/>
                <a:gd name="connsiteY1612" fmla="*/ 2644913 h 3313666"/>
                <a:gd name="connsiteX1613" fmla="*/ 1411638 w 2969285"/>
                <a:gd name="connsiteY1613" fmla="*/ 2651809 h 3313666"/>
                <a:gd name="connsiteX1614" fmla="*/ 1411638 w 2969285"/>
                <a:gd name="connsiteY1614" fmla="*/ 2644913 h 3313666"/>
                <a:gd name="connsiteX1615" fmla="*/ 1427154 w 2969285"/>
                <a:gd name="connsiteY1615" fmla="*/ 2634569 h 3313666"/>
                <a:gd name="connsiteX1616" fmla="*/ 1454738 w 2969285"/>
                <a:gd name="connsiteY1616" fmla="*/ 2639741 h 3313666"/>
                <a:gd name="connsiteX1617" fmla="*/ 1456462 w 2969285"/>
                <a:gd name="connsiteY1617" fmla="*/ 2556989 h 3313666"/>
                <a:gd name="connsiteX1618" fmla="*/ 1456462 w 2969285"/>
                <a:gd name="connsiteY1618" fmla="*/ 2556989 h 3313666"/>
                <a:gd name="connsiteX1619" fmla="*/ 1454738 w 2969285"/>
                <a:gd name="connsiteY1619" fmla="*/ 2639741 h 3313666"/>
                <a:gd name="connsiteX1620" fmla="*/ 1454738 w 2969285"/>
                <a:gd name="connsiteY1620" fmla="*/ 2639741 h 3313666"/>
                <a:gd name="connsiteX1621" fmla="*/ 1454738 w 2969285"/>
                <a:gd name="connsiteY1621" fmla="*/ 2639741 h 3313666"/>
                <a:gd name="connsiteX1622" fmla="*/ 1454738 w 2969285"/>
                <a:gd name="connsiteY1622" fmla="*/ 2639741 h 3313666"/>
                <a:gd name="connsiteX1623" fmla="*/ 1454738 w 2969285"/>
                <a:gd name="connsiteY1623" fmla="*/ 2639741 h 3313666"/>
                <a:gd name="connsiteX1624" fmla="*/ 1454738 w 2969285"/>
                <a:gd name="connsiteY1624" fmla="*/ 2639741 h 3313666"/>
                <a:gd name="connsiteX1625" fmla="*/ 1503010 w 2969285"/>
                <a:gd name="connsiteY1625" fmla="*/ 2705253 h 3313666"/>
                <a:gd name="connsiteX1626" fmla="*/ 1532318 w 2969285"/>
                <a:gd name="connsiteY1626" fmla="*/ 2724217 h 3313666"/>
                <a:gd name="connsiteX1627" fmla="*/ 1565074 w 2969285"/>
                <a:gd name="connsiteY1627" fmla="*/ 2694909 h 3313666"/>
                <a:gd name="connsiteX1628" fmla="*/ 1565074 w 2969285"/>
                <a:gd name="connsiteY1628" fmla="*/ 2694909 h 3313666"/>
                <a:gd name="connsiteX1629" fmla="*/ 1532318 w 2969285"/>
                <a:gd name="connsiteY1629" fmla="*/ 2724217 h 3313666"/>
                <a:gd name="connsiteX1630" fmla="*/ 1503010 w 2969285"/>
                <a:gd name="connsiteY1630" fmla="*/ 2705253 h 3313666"/>
                <a:gd name="connsiteX1631" fmla="*/ 1454738 w 2969285"/>
                <a:gd name="connsiteY1631" fmla="*/ 2639741 h 3313666"/>
                <a:gd name="connsiteX1632" fmla="*/ 1461634 w 2969285"/>
                <a:gd name="connsiteY1632" fmla="*/ 2869032 h 3313666"/>
                <a:gd name="connsiteX1633" fmla="*/ 1461634 w 2969285"/>
                <a:gd name="connsiteY1633" fmla="*/ 2869032 h 3313666"/>
                <a:gd name="connsiteX1634" fmla="*/ 1456462 w 2969285"/>
                <a:gd name="connsiteY1634" fmla="*/ 2853516 h 3313666"/>
                <a:gd name="connsiteX1635" fmla="*/ 1461634 w 2969285"/>
                <a:gd name="connsiteY1635" fmla="*/ 2869032 h 3313666"/>
                <a:gd name="connsiteX1636" fmla="*/ 1421982 w 2969285"/>
                <a:gd name="connsiteY1636" fmla="*/ 2658705 h 3313666"/>
                <a:gd name="connsiteX1637" fmla="*/ 1421982 w 2969285"/>
                <a:gd name="connsiteY1637" fmla="*/ 2658705 h 3313666"/>
                <a:gd name="connsiteX1638" fmla="*/ 1421982 w 2969285"/>
                <a:gd name="connsiteY1638" fmla="*/ 2658705 h 3313666"/>
                <a:gd name="connsiteX1639" fmla="*/ 1442670 w 2969285"/>
                <a:gd name="connsiteY1639" fmla="*/ 2703529 h 3313666"/>
                <a:gd name="connsiteX1640" fmla="*/ 1418534 w 2969285"/>
                <a:gd name="connsiteY1640" fmla="*/ 2688013 h 3313666"/>
                <a:gd name="connsiteX1641" fmla="*/ 1442670 w 2969285"/>
                <a:gd name="connsiteY1641" fmla="*/ 2703529 h 3313666"/>
                <a:gd name="connsiteX1642" fmla="*/ 1421982 w 2969285"/>
                <a:gd name="connsiteY1642" fmla="*/ 2658705 h 3313666"/>
                <a:gd name="connsiteX1643" fmla="*/ 1344403 w 2969285"/>
                <a:gd name="connsiteY1643" fmla="*/ 2693185 h 3313666"/>
                <a:gd name="connsiteX1644" fmla="*/ 1340955 w 2969285"/>
                <a:gd name="connsiteY1644" fmla="*/ 2713873 h 3313666"/>
                <a:gd name="connsiteX1645" fmla="*/ 1308199 w 2969285"/>
                <a:gd name="connsiteY1645" fmla="*/ 2741457 h 3313666"/>
                <a:gd name="connsiteX1646" fmla="*/ 1289235 w 2969285"/>
                <a:gd name="connsiteY1646" fmla="*/ 2741457 h 3313666"/>
                <a:gd name="connsiteX1647" fmla="*/ 1278891 w 2969285"/>
                <a:gd name="connsiteY1647" fmla="*/ 2762145 h 3313666"/>
                <a:gd name="connsiteX1648" fmla="*/ 1249583 w 2969285"/>
                <a:gd name="connsiteY1648" fmla="*/ 2753525 h 3313666"/>
                <a:gd name="connsiteX1649" fmla="*/ 1278891 w 2969285"/>
                <a:gd name="connsiteY1649" fmla="*/ 2762145 h 3313666"/>
                <a:gd name="connsiteX1650" fmla="*/ 1289235 w 2969285"/>
                <a:gd name="connsiteY1650" fmla="*/ 2741457 h 3313666"/>
                <a:gd name="connsiteX1651" fmla="*/ 1308199 w 2969285"/>
                <a:gd name="connsiteY1651" fmla="*/ 2741457 h 3313666"/>
                <a:gd name="connsiteX1652" fmla="*/ 1340955 w 2969285"/>
                <a:gd name="connsiteY1652" fmla="*/ 2713873 h 3313666"/>
                <a:gd name="connsiteX1653" fmla="*/ 1344403 w 2969285"/>
                <a:gd name="connsiteY1653" fmla="*/ 2693185 h 3313666"/>
                <a:gd name="connsiteX1654" fmla="*/ 1397846 w 2969285"/>
                <a:gd name="connsiteY1654" fmla="*/ 2670773 h 3313666"/>
                <a:gd name="connsiteX1655" fmla="*/ 1415086 w 2969285"/>
                <a:gd name="connsiteY1655" fmla="*/ 2682841 h 3313666"/>
                <a:gd name="connsiteX1656" fmla="*/ 1397846 w 2969285"/>
                <a:gd name="connsiteY1656" fmla="*/ 2670773 h 3313666"/>
                <a:gd name="connsiteX1657" fmla="*/ 1344403 w 2969285"/>
                <a:gd name="connsiteY1657" fmla="*/ 2693185 h 3313666"/>
                <a:gd name="connsiteX1658" fmla="*/ 1390950 w 2969285"/>
                <a:gd name="connsiteY1658" fmla="*/ 2813864 h 3313666"/>
                <a:gd name="connsiteX1659" fmla="*/ 1390950 w 2969285"/>
                <a:gd name="connsiteY1659" fmla="*/ 2813864 h 3313666"/>
                <a:gd name="connsiteX1660" fmla="*/ 1389226 w 2969285"/>
                <a:gd name="connsiteY1660" fmla="*/ 2808692 h 3313666"/>
                <a:gd name="connsiteX1661" fmla="*/ 1390950 w 2969285"/>
                <a:gd name="connsiteY1661" fmla="*/ 2813864 h 3313666"/>
                <a:gd name="connsiteX1662" fmla="*/ 1280615 w 2969285"/>
                <a:gd name="connsiteY1662" fmla="*/ 2843172 h 3313666"/>
                <a:gd name="connsiteX1663" fmla="*/ 1280615 w 2969285"/>
                <a:gd name="connsiteY1663" fmla="*/ 2843172 h 3313666"/>
                <a:gd name="connsiteX1664" fmla="*/ 1280615 w 2969285"/>
                <a:gd name="connsiteY1664" fmla="*/ 2843172 h 3313666"/>
                <a:gd name="connsiteX1665" fmla="*/ 1334059 w 2969285"/>
                <a:gd name="connsiteY1665" fmla="*/ 2788005 h 3313666"/>
                <a:gd name="connsiteX1666" fmla="*/ 1359919 w 2969285"/>
                <a:gd name="connsiteY1666" fmla="*/ 2784556 h 3313666"/>
                <a:gd name="connsiteX1667" fmla="*/ 1378883 w 2969285"/>
                <a:gd name="connsiteY1667" fmla="*/ 2796625 h 3313666"/>
                <a:gd name="connsiteX1668" fmla="*/ 1359919 w 2969285"/>
                <a:gd name="connsiteY1668" fmla="*/ 2784556 h 3313666"/>
                <a:gd name="connsiteX1669" fmla="*/ 1334059 w 2969285"/>
                <a:gd name="connsiteY1669" fmla="*/ 2788005 h 3313666"/>
                <a:gd name="connsiteX1670" fmla="*/ 1280615 w 2969285"/>
                <a:gd name="connsiteY1670" fmla="*/ 2843172 h 3313666"/>
                <a:gd name="connsiteX1671" fmla="*/ 1332335 w 2969285"/>
                <a:gd name="connsiteY1671" fmla="*/ 2934544 h 3313666"/>
                <a:gd name="connsiteX1672" fmla="*/ 1328887 w 2969285"/>
                <a:gd name="connsiteY1672" fmla="*/ 2936268 h 3313666"/>
                <a:gd name="connsiteX1673" fmla="*/ 1328887 w 2969285"/>
                <a:gd name="connsiteY1673" fmla="*/ 2936268 h 3313666"/>
                <a:gd name="connsiteX1674" fmla="*/ 1332335 w 2969285"/>
                <a:gd name="connsiteY1674" fmla="*/ 2934544 h 3313666"/>
                <a:gd name="connsiteX1675" fmla="*/ 1251307 w 2969285"/>
                <a:gd name="connsiteY1675" fmla="*/ 2937992 h 3313666"/>
                <a:gd name="connsiteX1676" fmla="*/ 1206483 w 2969285"/>
                <a:gd name="connsiteY1676" fmla="*/ 2898340 h 3313666"/>
                <a:gd name="connsiteX1677" fmla="*/ 1251307 w 2969285"/>
                <a:gd name="connsiteY1677" fmla="*/ 2937992 h 3313666"/>
                <a:gd name="connsiteX1678" fmla="*/ 1254755 w 2969285"/>
                <a:gd name="connsiteY1678" fmla="*/ 2953508 h 3313666"/>
                <a:gd name="connsiteX1679" fmla="*/ 1234067 w 2969285"/>
                <a:gd name="connsiteY1679" fmla="*/ 2987988 h 3313666"/>
                <a:gd name="connsiteX1680" fmla="*/ 1221999 w 2969285"/>
                <a:gd name="connsiteY1680" fmla="*/ 2994884 h 3313666"/>
                <a:gd name="connsiteX1681" fmla="*/ 1234067 w 2969285"/>
                <a:gd name="connsiteY1681" fmla="*/ 2987988 h 3313666"/>
                <a:gd name="connsiteX1682" fmla="*/ 1254755 w 2969285"/>
                <a:gd name="connsiteY1682" fmla="*/ 2953508 h 3313666"/>
                <a:gd name="connsiteX1683" fmla="*/ 1251307 w 2969285"/>
                <a:gd name="connsiteY1683" fmla="*/ 2937992 h 3313666"/>
                <a:gd name="connsiteX1684" fmla="*/ 1168556 w 2969285"/>
                <a:gd name="connsiteY1684" fmla="*/ 2825932 h 3313666"/>
                <a:gd name="connsiteX1685" fmla="*/ 1168556 w 2969285"/>
                <a:gd name="connsiteY1685" fmla="*/ 2825932 h 3313666"/>
                <a:gd name="connsiteX1686" fmla="*/ 1173727 w 2969285"/>
                <a:gd name="connsiteY1686" fmla="*/ 2874204 h 3313666"/>
                <a:gd name="connsiteX1687" fmla="*/ 1178899 w 2969285"/>
                <a:gd name="connsiteY1687" fmla="*/ 2882824 h 3313666"/>
                <a:gd name="connsiteX1688" fmla="*/ 1189243 w 2969285"/>
                <a:gd name="connsiteY1688" fmla="*/ 2886272 h 3313666"/>
                <a:gd name="connsiteX1689" fmla="*/ 1178899 w 2969285"/>
                <a:gd name="connsiteY1689" fmla="*/ 2882824 h 3313666"/>
                <a:gd name="connsiteX1690" fmla="*/ 1173727 w 2969285"/>
                <a:gd name="connsiteY1690" fmla="*/ 2874204 h 3313666"/>
                <a:gd name="connsiteX1691" fmla="*/ 1168556 w 2969285"/>
                <a:gd name="connsiteY1691" fmla="*/ 2825932 h 3313666"/>
                <a:gd name="connsiteX1692" fmla="*/ 1177175 w 2969285"/>
                <a:gd name="connsiteY1692" fmla="*/ 2803520 h 3313666"/>
                <a:gd name="connsiteX1693" fmla="*/ 1163384 w 2969285"/>
                <a:gd name="connsiteY1693" fmla="*/ 2806968 h 3313666"/>
                <a:gd name="connsiteX1694" fmla="*/ 1165107 w 2969285"/>
                <a:gd name="connsiteY1694" fmla="*/ 2820760 h 3313666"/>
                <a:gd name="connsiteX1695" fmla="*/ 1163384 w 2969285"/>
                <a:gd name="connsiteY1695" fmla="*/ 2806968 h 3313666"/>
                <a:gd name="connsiteX1696" fmla="*/ 1177175 w 2969285"/>
                <a:gd name="connsiteY1696" fmla="*/ 2803520 h 3313666"/>
                <a:gd name="connsiteX1697" fmla="*/ 1201311 w 2969285"/>
                <a:gd name="connsiteY1697" fmla="*/ 2813864 h 3313666"/>
                <a:gd name="connsiteX1698" fmla="*/ 1177175 w 2969285"/>
                <a:gd name="connsiteY1698" fmla="*/ 2803520 h 3313666"/>
                <a:gd name="connsiteX1699" fmla="*/ 1103044 w 2969285"/>
                <a:gd name="connsiteY1699" fmla="*/ 2832828 h 3313666"/>
                <a:gd name="connsiteX1700" fmla="*/ 1082356 w 2969285"/>
                <a:gd name="connsiteY1700" fmla="*/ 2867308 h 3313666"/>
                <a:gd name="connsiteX1701" fmla="*/ 1090976 w 2969285"/>
                <a:gd name="connsiteY1701" fmla="*/ 2893168 h 3313666"/>
                <a:gd name="connsiteX1702" fmla="*/ 1115112 w 2969285"/>
                <a:gd name="connsiteY1702" fmla="*/ 2901788 h 3313666"/>
                <a:gd name="connsiteX1703" fmla="*/ 1125456 w 2969285"/>
                <a:gd name="connsiteY1703" fmla="*/ 2901788 h 3313666"/>
                <a:gd name="connsiteX1704" fmla="*/ 1115112 w 2969285"/>
                <a:gd name="connsiteY1704" fmla="*/ 2901788 h 3313666"/>
                <a:gd name="connsiteX1705" fmla="*/ 1090976 w 2969285"/>
                <a:gd name="connsiteY1705" fmla="*/ 2893168 h 3313666"/>
                <a:gd name="connsiteX1706" fmla="*/ 1090976 w 2969285"/>
                <a:gd name="connsiteY1706" fmla="*/ 2893168 h 3313666"/>
                <a:gd name="connsiteX1707" fmla="*/ 1090976 w 2969285"/>
                <a:gd name="connsiteY1707" fmla="*/ 2893168 h 3313666"/>
                <a:gd name="connsiteX1708" fmla="*/ 1082356 w 2969285"/>
                <a:gd name="connsiteY1708" fmla="*/ 2867308 h 3313666"/>
                <a:gd name="connsiteX1709" fmla="*/ 1082356 w 2969285"/>
                <a:gd name="connsiteY1709" fmla="*/ 2867308 h 3313666"/>
                <a:gd name="connsiteX1710" fmla="*/ 1053048 w 2969285"/>
                <a:gd name="connsiteY1710" fmla="*/ 2875928 h 3313666"/>
                <a:gd name="connsiteX1711" fmla="*/ 1082356 w 2969285"/>
                <a:gd name="connsiteY1711" fmla="*/ 2867308 h 3313666"/>
                <a:gd name="connsiteX1712" fmla="*/ 1082356 w 2969285"/>
                <a:gd name="connsiteY1712" fmla="*/ 2867308 h 3313666"/>
                <a:gd name="connsiteX1713" fmla="*/ 1082356 w 2969285"/>
                <a:gd name="connsiteY1713" fmla="*/ 2867308 h 3313666"/>
                <a:gd name="connsiteX1714" fmla="*/ 1103044 w 2969285"/>
                <a:gd name="connsiteY1714" fmla="*/ 2832828 h 3313666"/>
                <a:gd name="connsiteX1715" fmla="*/ 1099596 w 2969285"/>
                <a:gd name="connsiteY1715" fmla="*/ 2791453 h 3313666"/>
                <a:gd name="connsiteX1716" fmla="*/ 1128904 w 2969285"/>
                <a:gd name="connsiteY1716" fmla="*/ 2760421 h 3313666"/>
                <a:gd name="connsiteX1717" fmla="*/ 1001328 w 2969285"/>
                <a:gd name="connsiteY1717" fmla="*/ 2727665 h 3313666"/>
                <a:gd name="connsiteX1718" fmla="*/ 1001328 w 2969285"/>
                <a:gd name="connsiteY1718" fmla="*/ 2727665 h 3313666"/>
                <a:gd name="connsiteX1719" fmla="*/ 1128904 w 2969285"/>
                <a:gd name="connsiteY1719" fmla="*/ 2760421 h 3313666"/>
                <a:gd name="connsiteX1720" fmla="*/ 1099596 w 2969285"/>
                <a:gd name="connsiteY1720" fmla="*/ 2791453 h 3313666"/>
                <a:gd name="connsiteX1721" fmla="*/ 1103044 w 2969285"/>
                <a:gd name="connsiteY1721" fmla="*/ 2832828 h 3313666"/>
                <a:gd name="connsiteX1722" fmla="*/ 1039256 w 2969285"/>
                <a:gd name="connsiteY1722" fmla="*/ 2875928 h 3313666"/>
                <a:gd name="connsiteX1723" fmla="*/ 1049600 w 2969285"/>
                <a:gd name="connsiteY1723" fmla="*/ 2875928 h 3313666"/>
                <a:gd name="connsiteX1724" fmla="*/ 1049600 w 2969285"/>
                <a:gd name="connsiteY1724" fmla="*/ 2875928 h 3313666"/>
                <a:gd name="connsiteX1725" fmla="*/ 1049600 w 2969285"/>
                <a:gd name="connsiteY1725" fmla="*/ 2875928 h 3313666"/>
                <a:gd name="connsiteX1726" fmla="*/ 1039256 w 2969285"/>
                <a:gd name="connsiteY1726" fmla="*/ 2875928 h 3313666"/>
                <a:gd name="connsiteX1727" fmla="*/ 1035808 w 2969285"/>
                <a:gd name="connsiteY1727" fmla="*/ 2856964 h 3313666"/>
                <a:gd name="connsiteX1728" fmla="*/ 1013396 w 2969285"/>
                <a:gd name="connsiteY1728" fmla="*/ 2867308 h 3313666"/>
                <a:gd name="connsiteX1729" fmla="*/ 1035808 w 2969285"/>
                <a:gd name="connsiteY1729" fmla="*/ 2856964 h 3313666"/>
                <a:gd name="connsiteX1730" fmla="*/ 1042704 w 2969285"/>
                <a:gd name="connsiteY1730" fmla="*/ 2853516 h 3313666"/>
                <a:gd name="connsiteX1731" fmla="*/ 1035808 w 2969285"/>
                <a:gd name="connsiteY1731" fmla="*/ 2856964 h 3313666"/>
                <a:gd name="connsiteX1732" fmla="*/ 1099596 w 2969285"/>
                <a:gd name="connsiteY1732" fmla="*/ 2724217 h 3313666"/>
                <a:gd name="connsiteX1733" fmla="*/ 1099596 w 2969285"/>
                <a:gd name="connsiteY1733" fmla="*/ 2727665 h 3313666"/>
                <a:gd name="connsiteX1734" fmla="*/ 1109940 w 2969285"/>
                <a:gd name="connsiteY1734" fmla="*/ 2736285 h 3313666"/>
                <a:gd name="connsiteX1735" fmla="*/ 1115112 w 2969285"/>
                <a:gd name="connsiteY1735" fmla="*/ 2732837 h 3313666"/>
                <a:gd name="connsiteX1736" fmla="*/ 1109940 w 2969285"/>
                <a:gd name="connsiteY1736" fmla="*/ 2736285 h 3313666"/>
                <a:gd name="connsiteX1737" fmla="*/ 1099596 w 2969285"/>
                <a:gd name="connsiteY1737" fmla="*/ 2727665 h 3313666"/>
                <a:gd name="connsiteX1738" fmla="*/ 1099596 w 2969285"/>
                <a:gd name="connsiteY1738" fmla="*/ 2724217 h 3313666"/>
                <a:gd name="connsiteX1739" fmla="*/ 1154764 w 2969285"/>
                <a:gd name="connsiteY1739" fmla="*/ 2920752 h 3313666"/>
                <a:gd name="connsiteX1740" fmla="*/ 1125456 w 2969285"/>
                <a:gd name="connsiteY1740" fmla="*/ 2919028 h 3313666"/>
                <a:gd name="connsiteX1741" fmla="*/ 1154764 w 2969285"/>
                <a:gd name="connsiteY1741" fmla="*/ 2920752 h 3313666"/>
                <a:gd name="connsiteX1742" fmla="*/ 1101320 w 2969285"/>
                <a:gd name="connsiteY1742" fmla="*/ 2503546 h 3313666"/>
                <a:gd name="connsiteX1743" fmla="*/ 1078908 w 2969285"/>
                <a:gd name="connsiteY1743" fmla="*/ 2510442 h 3313666"/>
                <a:gd name="connsiteX1744" fmla="*/ 1004776 w 2969285"/>
                <a:gd name="connsiteY1744" fmla="*/ 2494926 h 3313666"/>
                <a:gd name="connsiteX1745" fmla="*/ 890993 w 2969285"/>
                <a:gd name="connsiteY1745" fmla="*/ 2494926 h 3313666"/>
                <a:gd name="connsiteX1746" fmla="*/ 873753 w 2969285"/>
                <a:gd name="connsiteY1746" fmla="*/ 2529406 h 3313666"/>
                <a:gd name="connsiteX1747" fmla="*/ 890993 w 2969285"/>
                <a:gd name="connsiteY1747" fmla="*/ 2494926 h 3313666"/>
                <a:gd name="connsiteX1748" fmla="*/ 890993 w 2969285"/>
                <a:gd name="connsiteY1748" fmla="*/ 2494926 h 3313666"/>
                <a:gd name="connsiteX1749" fmla="*/ 890993 w 2969285"/>
                <a:gd name="connsiteY1749" fmla="*/ 2479410 h 3313666"/>
                <a:gd name="connsiteX1750" fmla="*/ 906509 w 2969285"/>
                <a:gd name="connsiteY1750" fmla="*/ 2427690 h 3313666"/>
                <a:gd name="connsiteX1751" fmla="*/ 906509 w 2969285"/>
                <a:gd name="connsiteY1751" fmla="*/ 2410450 h 3313666"/>
                <a:gd name="connsiteX1752" fmla="*/ 897889 w 2969285"/>
                <a:gd name="connsiteY1752" fmla="*/ 2410450 h 3313666"/>
                <a:gd name="connsiteX1753" fmla="*/ 897889 w 2969285"/>
                <a:gd name="connsiteY1753" fmla="*/ 2410450 h 3313666"/>
                <a:gd name="connsiteX1754" fmla="*/ 906509 w 2969285"/>
                <a:gd name="connsiteY1754" fmla="*/ 2410450 h 3313666"/>
                <a:gd name="connsiteX1755" fmla="*/ 916852 w 2969285"/>
                <a:gd name="connsiteY1755" fmla="*/ 2405278 h 3313666"/>
                <a:gd name="connsiteX1756" fmla="*/ 906509 w 2969285"/>
                <a:gd name="connsiteY1756" fmla="*/ 2410450 h 3313666"/>
                <a:gd name="connsiteX1757" fmla="*/ 906509 w 2969285"/>
                <a:gd name="connsiteY1757" fmla="*/ 2427690 h 3313666"/>
                <a:gd name="connsiteX1758" fmla="*/ 890993 w 2969285"/>
                <a:gd name="connsiteY1758" fmla="*/ 2479410 h 3313666"/>
                <a:gd name="connsiteX1759" fmla="*/ 890993 w 2969285"/>
                <a:gd name="connsiteY1759" fmla="*/ 2494926 h 3313666"/>
                <a:gd name="connsiteX1760" fmla="*/ 1004776 w 2969285"/>
                <a:gd name="connsiteY1760" fmla="*/ 2494926 h 3313666"/>
                <a:gd name="connsiteX1761" fmla="*/ 1078908 w 2969285"/>
                <a:gd name="connsiteY1761" fmla="*/ 2510442 h 3313666"/>
                <a:gd name="connsiteX1762" fmla="*/ 1101320 w 2969285"/>
                <a:gd name="connsiteY1762" fmla="*/ 2503546 h 3313666"/>
                <a:gd name="connsiteX1763" fmla="*/ 1159936 w 2969285"/>
                <a:gd name="connsiteY1763" fmla="*/ 2503546 h 3313666"/>
                <a:gd name="connsiteX1764" fmla="*/ 1159936 w 2969285"/>
                <a:gd name="connsiteY1764" fmla="*/ 2503546 h 3313666"/>
                <a:gd name="connsiteX1765" fmla="*/ 1101320 w 2969285"/>
                <a:gd name="connsiteY1765" fmla="*/ 2503546 h 3313666"/>
                <a:gd name="connsiteX1766" fmla="*/ 958228 w 2969285"/>
                <a:gd name="connsiteY1766" fmla="*/ 2665601 h 3313666"/>
                <a:gd name="connsiteX1767" fmla="*/ 956504 w 2969285"/>
                <a:gd name="connsiteY1767" fmla="*/ 2662153 h 3313666"/>
                <a:gd name="connsiteX1768" fmla="*/ 966848 w 2969285"/>
                <a:gd name="connsiteY1768" fmla="*/ 2639741 h 3313666"/>
                <a:gd name="connsiteX1769" fmla="*/ 956504 w 2969285"/>
                <a:gd name="connsiteY1769" fmla="*/ 2662153 h 3313666"/>
                <a:gd name="connsiteX1770" fmla="*/ 958228 w 2969285"/>
                <a:gd name="connsiteY1770" fmla="*/ 2665601 h 3313666"/>
                <a:gd name="connsiteX1771" fmla="*/ 906509 w 2969285"/>
                <a:gd name="connsiteY1771" fmla="*/ 2620777 h 3313666"/>
                <a:gd name="connsiteX1772" fmla="*/ 899613 w 2969285"/>
                <a:gd name="connsiteY1772" fmla="*/ 2619053 h 3313666"/>
                <a:gd name="connsiteX1773" fmla="*/ 906509 w 2969285"/>
                <a:gd name="connsiteY1773" fmla="*/ 2620777 h 3313666"/>
                <a:gd name="connsiteX1774" fmla="*/ 906509 w 2969285"/>
                <a:gd name="connsiteY1774" fmla="*/ 2620777 h 3313666"/>
                <a:gd name="connsiteX1775" fmla="*/ 908233 w 2969285"/>
                <a:gd name="connsiteY1775" fmla="*/ 2669049 h 3313666"/>
                <a:gd name="connsiteX1776" fmla="*/ 906509 w 2969285"/>
                <a:gd name="connsiteY1776" fmla="*/ 2677669 h 3313666"/>
                <a:gd name="connsiteX1777" fmla="*/ 908233 w 2969285"/>
                <a:gd name="connsiteY1777" fmla="*/ 2669049 h 3313666"/>
                <a:gd name="connsiteX1778" fmla="*/ 906509 w 2969285"/>
                <a:gd name="connsiteY1778" fmla="*/ 2620777 h 3313666"/>
                <a:gd name="connsiteX1779" fmla="*/ 785829 w 2969285"/>
                <a:gd name="connsiteY1779" fmla="*/ 2372522 h 3313666"/>
                <a:gd name="connsiteX1780" fmla="*/ 782381 w 2969285"/>
                <a:gd name="connsiteY1780" fmla="*/ 2367350 h 3313666"/>
                <a:gd name="connsiteX1781" fmla="*/ 785829 w 2969285"/>
                <a:gd name="connsiteY1781" fmla="*/ 2372522 h 3313666"/>
                <a:gd name="connsiteX1782" fmla="*/ 834101 w 2969285"/>
                <a:gd name="connsiteY1782" fmla="*/ 2384590 h 3313666"/>
                <a:gd name="connsiteX1783" fmla="*/ 842721 w 2969285"/>
                <a:gd name="connsiteY1783" fmla="*/ 2384590 h 3313666"/>
                <a:gd name="connsiteX1784" fmla="*/ 866857 w 2969285"/>
                <a:gd name="connsiteY1784" fmla="*/ 2381142 h 3313666"/>
                <a:gd name="connsiteX1785" fmla="*/ 842721 w 2969285"/>
                <a:gd name="connsiteY1785" fmla="*/ 2384590 h 3313666"/>
                <a:gd name="connsiteX1786" fmla="*/ 882373 w 2969285"/>
                <a:gd name="connsiteY1786" fmla="*/ 2401830 h 3313666"/>
                <a:gd name="connsiteX1787" fmla="*/ 882373 w 2969285"/>
                <a:gd name="connsiteY1787" fmla="*/ 2401830 h 3313666"/>
                <a:gd name="connsiteX1788" fmla="*/ 882373 w 2969285"/>
                <a:gd name="connsiteY1788" fmla="*/ 2401830 h 3313666"/>
                <a:gd name="connsiteX1789" fmla="*/ 842721 w 2969285"/>
                <a:gd name="connsiteY1789" fmla="*/ 2384590 h 3313666"/>
                <a:gd name="connsiteX1790" fmla="*/ 834101 w 2969285"/>
                <a:gd name="connsiteY1790" fmla="*/ 2384590 h 3313666"/>
                <a:gd name="connsiteX1791" fmla="*/ 785829 w 2969285"/>
                <a:gd name="connsiteY1791" fmla="*/ 2372522 h 3313666"/>
                <a:gd name="connsiteX1792" fmla="*/ 823757 w 2969285"/>
                <a:gd name="connsiteY1792" fmla="*/ 2443206 h 3313666"/>
                <a:gd name="connsiteX1793" fmla="*/ 809965 w 2969285"/>
                <a:gd name="connsiteY1793" fmla="*/ 2441482 h 3313666"/>
                <a:gd name="connsiteX1794" fmla="*/ 797897 w 2969285"/>
                <a:gd name="connsiteY1794" fmla="*/ 2438034 h 3313666"/>
                <a:gd name="connsiteX1795" fmla="*/ 809965 w 2969285"/>
                <a:gd name="connsiteY1795" fmla="*/ 2441482 h 3313666"/>
                <a:gd name="connsiteX1796" fmla="*/ 823757 w 2969285"/>
                <a:gd name="connsiteY1796" fmla="*/ 2443206 h 3313666"/>
                <a:gd name="connsiteX1797" fmla="*/ 718593 w 2969285"/>
                <a:gd name="connsiteY1797" fmla="*/ 2575953 h 3313666"/>
                <a:gd name="connsiteX1798" fmla="*/ 706525 w 2969285"/>
                <a:gd name="connsiteY1798" fmla="*/ 2553542 h 3313666"/>
                <a:gd name="connsiteX1799" fmla="*/ 706525 w 2969285"/>
                <a:gd name="connsiteY1799" fmla="*/ 2553542 h 3313666"/>
                <a:gd name="connsiteX1800" fmla="*/ 711697 w 2969285"/>
                <a:gd name="connsiteY1800" fmla="*/ 2553542 h 3313666"/>
                <a:gd name="connsiteX1801" fmla="*/ 706525 w 2969285"/>
                <a:gd name="connsiteY1801" fmla="*/ 2553542 h 3313666"/>
                <a:gd name="connsiteX1802" fmla="*/ 718593 w 2969285"/>
                <a:gd name="connsiteY1802" fmla="*/ 2575953 h 3313666"/>
                <a:gd name="connsiteX1803" fmla="*/ 692734 w 2969285"/>
                <a:gd name="connsiteY1803" fmla="*/ 2481134 h 3313666"/>
                <a:gd name="connsiteX1804" fmla="*/ 692734 w 2969285"/>
                <a:gd name="connsiteY1804" fmla="*/ 2481134 h 3313666"/>
                <a:gd name="connsiteX1805" fmla="*/ 734109 w 2969285"/>
                <a:gd name="connsiteY1805" fmla="*/ 2481134 h 3313666"/>
                <a:gd name="connsiteX1806" fmla="*/ 758245 w 2969285"/>
                <a:gd name="connsiteY1806" fmla="*/ 2501822 h 3313666"/>
                <a:gd name="connsiteX1807" fmla="*/ 734109 w 2969285"/>
                <a:gd name="connsiteY1807" fmla="*/ 2481134 h 3313666"/>
                <a:gd name="connsiteX1808" fmla="*/ 692734 w 2969285"/>
                <a:gd name="connsiteY1808" fmla="*/ 2481134 h 3313666"/>
                <a:gd name="connsiteX1809" fmla="*/ 758245 w 2969285"/>
                <a:gd name="connsiteY1809" fmla="*/ 2446654 h 3313666"/>
                <a:gd name="connsiteX1810" fmla="*/ 741005 w 2969285"/>
                <a:gd name="connsiteY1810" fmla="*/ 2451826 h 3313666"/>
                <a:gd name="connsiteX1811" fmla="*/ 758245 w 2969285"/>
                <a:gd name="connsiteY1811" fmla="*/ 2446654 h 3313666"/>
                <a:gd name="connsiteX1812" fmla="*/ 730661 w 2969285"/>
                <a:gd name="connsiteY1812" fmla="*/ 2420794 h 3313666"/>
                <a:gd name="connsiteX1813" fmla="*/ 758245 w 2969285"/>
                <a:gd name="connsiteY1813" fmla="*/ 2413898 h 3313666"/>
                <a:gd name="connsiteX1814" fmla="*/ 730661 w 2969285"/>
                <a:gd name="connsiteY1814" fmla="*/ 2420794 h 3313666"/>
                <a:gd name="connsiteX1815" fmla="*/ 758245 w 2969285"/>
                <a:gd name="connsiteY1815" fmla="*/ 2446654 h 3313666"/>
                <a:gd name="connsiteX1816" fmla="*/ 678942 w 2969285"/>
                <a:gd name="connsiteY1816" fmla="*/ 2320803 h 3313666"/>
                <a:gd name="connsiteX1817" fmla="*/ 659978 w 2969285"/>
                <a:gd name="connsiteY1817" fmla="*/ 2319078 h 3313666"/>
                <a:gd name="connsiteX1818" fmla="*/ 651358 w 2969285"/>
                <a:gd name="connsiteY1818" fmla="*/ 2320803 h 3313666"/>
                <a:gd name="connsiteX1819" fmla="*/ 659978 w 2969285"/>
                <a:gd name="connsiteY1819" fmla="*/ 2319078 h 3313666"/>
                <a:gd name="connsiteX1820" fmla="*/ 678942 w 2969285"/>
                <a:gd name="connsiteY1820" fmla="*/ 2320803 h 3313666"/>
                <a:gd name="connsiteX1821" fmla="*/ 772037 w 2969285"/>
                <a:gd name="connsiteY1821" fmla="*/ 2303563 h 3313666"/>
                <a:gd name="connsiteX1822" fmla="*/ 791001 w 2969285"/>
                <a:gd name="connsiteY1822" fmla="*/ 2324250 h 3313666"/>
                <a:gd name="connsiteX1823" fmla="*/ 772037 w 2969285"/>
                <a:gd name="connsiteY1823" fmla="*/ 2303563 h 3313666"/>
                <a:gd name="connsiteX1824" fmla="*/ 678942 w 2969285"/>
                <a:gd name="connsiteY1824" fmla="*/ 2320803 h 3313666"/>
                <a:gd name="connsiteX1825" fmla="*/ 687562 w 2969285"/>
                <a:gd name="connsiteY1825" fmla="*/ 2432862 h 3313666"/>
                <a:gd name="connsiteX1826" fmla="*/ 675494 w 2969285"/>
                <a:gd name="connsiteY1826" fmla="*/ 2436310 h 3313666"/>
                <a:gd name="connsiteX1827" fmla="*/ 675494 w 2969285"/>
                <a:gd name="connsiteY1827" fmla="*/ 2436310 h 3313666"/>
                <a:gd name="connsiteX1828" fmla="*/ 687562 w 2969285"/>
                <a:gd name="connsiteY1828" fmla="*/ 2432862 h 3313666"/>
                <a:gd name="connsiteX1829" fmla="*/ 642738 w 2969285"/>
                <a:gd name="connsiteY1829" fmla="*/ 2357006 h 3313666"/>
                <a:gd name="connsiteX1830" fmla="*/ 644462 w 2969285"/>
                <a:gd name="connsiteY1830" fmla="*/ 2360454 h 3313666"/>
                <a:gd name="connsiteX1831" fmla="*/ 642738 w 2969285"/>
                <a:gd name="connsiteY1831" fmla="*/ 2357006 h 3313666"/>
                <a:gd name="connsiteX1832" fmla="*/ 647910 w 2969285"/>
                <a:gd name="connsiteY1832" fmla="*/ 2338042 h 3313666"/>
                <a:gd name="connsiteX1833" fmla="*/ 654806 w 2969285"/>
                <a:gd name="connsiteY1833" fmla="*/ 2339767 h 3313666"/>
                <a:gd name="connsiteX1834" fmla="*/ 647910 w 2969285"/>
                <a:gd name="connsiteY1834" fmla="*/ 2338042 h 3313666"/>
                <a:gd name="connsiteX1835" fmla="*/ 642738 w 2969285"/>
                <a:gd name="connsiteY1835" fmla="*/ 2357006 h 3313666"/>
                <a:gd name="connsiteX1836" fmla="*/ 668598 w 2969285"/>
                <a:gd name="connsiteY1836" fmla="*/ 2005312 h 3313666"/>
                <a:gd name="connsiteX1837" fmla="*/ 659978 w 2969285"/>
                <a:gd name="connsiteY1837" fmla="*/ 2034620 h 3313666"/>
                <a:gd name="connsiteX1838" fmla="*/ 668598 w 2969285"/>
                <a:gd name="connsiteY1838" fmla="*/ 2005312 h 3313666"/>
                <a:gd name="connsiteX1839" fmla="*/ 677218 w 2969285"/>
                <a:gd name="connsiteY1839" fmla="*/ 1989796 h 3313666"/>
                <a:gd name="connsiteX1840" fmla="*/ 668598 w 2969285"/>
                <a:gd name="connsiteY1840" fmla="*/ 2005312 h 3313666"/>
                <a:gd name="connsiteX1841" fmla="*/ 644462 w 2969285"/>
                <a:gd name="connsiteY1841" fmla="*/ 1569142 h 3313666"/>
                <a:gd name="connsiteX1842" fmla="*/ 585846 w 2969285"/>
                <a:gd name="connsiteY1842" fmla="*/ 1586382 h 3313666"/>
                <a:gd name="connsiteX1843" fmla="*/ 566882 w 2969285"/>
                <a:gd name="connsiteY1843" fmla="*/ 1595002 h 3313666"/>
                <a:gd name="connsiteX1844" fmla="*/ 585846 w 2969285"/>
                <a:gd name="connsiteY1844" fmla="*/ 1586382 h 3313666"/>
                <a:gd name="connsiteX1845" fmla="*/ 644462 w 2969285"/>
                <a:gd name="connsiteY1845" fmla="*/ 1569142 h 3313666"/>
                <a:gd name="connsiteX1846" fmla="*/ 661702 w 2969285"/>
                <a:gd name="connsiteY1846" fmla="*/ 1550178 h 3313666"/>
                <a:gd name="connsiteX1847" fmla="*/ 663426 w 2969285"/>
                <a:gd name="connsiteY1847" fmla="*/ 1520870 h 3313666"/>
                <a:gd name="connsiteX1848" fmla="*/ 661702 w 2969285"/>
                <a:gd name="connsiteY1848" fmla="*/ 1550178 h 3313666"/>
                <a:gd name="connsiteX1849" fmla="*/ 644462 w 2969285"/>
                <a:gd name="connsiteY1849" fmla="*/ 1569142 h 3313666"/>
                <a:gd name="connsiteX1850" fmla="*/ 654806 w 2969285"/>
                <a:gd name="connsiteY1850" fmla="*/ 1893252 h 3313666"/>
                <a:gd name="connsiteX1851" fmla="*/ 649634 w 2969285"/>
                <a:gd name="connsiteY1851" fmla="*/ 1893252 h 3313666"/>
                <a:gd name="connsiteX1852" fmla="*/ 649634 w 2969285"/>
                <a:gd name="connsiteY1852" fmla="*/ 1893252 h 3313666"/>
                <a:gd name="connsiteX1853" fmla="*/ 654806 w 2969285"/>
                <a:gd name="connsiteY1853" fmla="*/ 1893252 h 3313666"/>
                <a:gd name="connsiteX1854" fmla="*/ 432411 w 2969285"/>
                <a:gd name="connsiteY1854" fmla="*/ 1746713 h 3313666"/>
                <a:gd name="connsiteX1855" fmla="*/ 423791 w 2969285"/>
                <a:gd name="connsiteY1855" fmla="*/ 1736369 h 3313666"/>
                <a:gd name="connsiteX1856" fmla="*/ 432411 w 2969285"/>
                <a:gd name="connsiteY1856" fmla="*/ 1746713 h 3313666"/>
                <a:gd name="connsiteX1857" fmla="*/ 437583 w 2969285"/>
                <a:gd name="connsiteY1857" fmla="*/ 1786365 h 3313666"/>
                <a:gd name="connsiteX1858" fmla="*/ 427239 w 2969285"/>
                <a:gd name="connsiteY1858" fmla="*/ 1784641 h 3313666"/>
                <a:gd name="connsiteX1859" fmla="*/ 427239 w 2969285"/>
                <a:gd name="connsiteY1859" fmla="*/ 1784641 h 3313666"/>
                <a:gd name="connsiteX1860" fmla="*/ 437583 w 2969285"/>
                <a:gd name="connsiteY1860" fmla="*/ 1786365 h 3313666"/>
                <a:gd name="connsiteX1861" fmla="*/ 432411 w 2969285"/>
                <a:gd name="connsiteY1861" fmla="*/ 1746713 h 3313666"/>
                <a:gd name="connsiteX1862" fmla="*/ 453099 w 2969285"/>
                <a:gd name="connsiteY1862" fmla="*/ 1877736 h 3313666"/>
                <a:gd name="connsiteX1863" fmla="*/ 477234 w 2969285"/>
                <a:gd name="connsiteY1863" fmla="*/ 1879460 h 3313666"/>
                <a:gd name="connsiteX1864" fmla="*/ 453099 w 2969285"/>
                <a:gd name="connsiteY1864" fmla="*/ 1877736 h 3313666"/>
                <a:gd name="connsiteX1865" fmla="*/ 423791 w 2969285"/>
                <a:gd name="connsiteY1865" fmla="*/ 1876012 h 3313666"/>
                <a:gd name="connsiteX1866" fmla="*/ 453099 w 2969285"/>
                <a:gd name="connsiteY1866" fmla="*/ 1877736 h 3313666"/>
                <a:gd name="connsiteX1867" fmla="*/ 473786 w 2969285"/>
                <a:gd name="connsiteY1867" fmla="*/ 1739817 h 3313666"/>
                <a:gd name="connsiteX1868" fmla="*/ 485854 w 2969285"/>
                <a:gd name="connsiteY1868" fmla="*/ 1732921 h 3313666"/>
                <a:gd name="connsiteX1869" fmla="*/ 499646 w 2969285"/>
                <a:gd name="connsiteY1869" fmla="*/ 1762229 h 3313666"/>
                <a:gd name="connsiteX1870" fmla="*/ 497922 w 2969285"/>
                <a:gd name="connsiteY1870" fmla="*/ 1767401 h 3313666"/>
                <a:gd name="connsiteX1871" fmla="*/ 499646 w 2969285"/>
                <a:gd name="connsiteY1871" fmla="*/ 1762229 h 3313666"/>
                <a:gd name="connsiteX1872" fmla="*/ 485854 w 2969285"/>
                <a:gd name="connsiteY1872" fmla="*/ 1732921 h 3313666"/>
                <a:gd name="connsiteX1873" fmla="*/ 473786 w 2969285"/>
                <a:gd name="connsiteY1873" fmla="*/ 1739817 h 3313666"/>
                <a:gd name="connsiteX1874" fmla="*/ 503094 w 2969285"/>
                <a:gd name="connsiteY1874" fmla="*/ 1855324 h 3313666"/>
                <a:gd name="connsiteX1875" fmla="*/ 511714 w 2969285"/>
                <a:gd name="connsiteY1875" fmla="*/ 1855324 h 3313666"/>
                <a:gd name="connsiteX1876" fmla="*/ 503094 w 2969285"/>
                <a:gd name="connsiteY1876" fmla="*/ 1855324 h 3313666"/>
                <a:gd name="connsiteX1877" fmla="*/ 491026 w 2969285"/>
                <a:gd name="connsiteY1877" fmla="*/ 1853600 h 3313666"/>
                <a:gd name="connsiteX1878" fmla="*/ 503094 w 2969285"/>
                <a:gd name="connsiteY1878" fmla="*/ 1855324 h 3313666"/>
                <a:gd name="connsiteX1879" fmla="*/ 506542 w 2969285"/>
                <a:gd name="connsiteY1879" fmla="*/ 1682925 h 3313666"/>
                <a:gd name="connsiteX1880" fmla="*/ 466890 w 2969285"/>
                <a:gd name="connsiteY1880" fmla="*/ 1708785 h 3313666"/>
                <a:gd name="connsiteX1881" fmla="*/ 506542 w 2969285"/>
                <a:gd name="connsiteY1881" fmla="*/ 1682925 h 3313666"/>
                <a:gd name="connsiteX1882" fmla="*/ 522058 w 2969285"/>
                <a:gd name="connsiteY1882" fmla="*/ 1665685 h 3313666"/>
                <a:gd name="connsiteX1883" fmla="*/ 532402 w 2969285"/>
                <a:gd name="connsiteY1883" fmla="*/ 1663961 h 3313666"/>
                <a:gd name="connsiteX1884" fmla="*/ 522058 w 2969285"/>
                <a:gd name="connsiteY1884" fmla="*/ 1665685 h 3313666"/>
                <a:gd name="connsiteX1885" fmla="*/ 506542 w 2969285"/>
                <a:gd name="connsiteY1885" fmla="*/ 1682925 h 3313666"/>
                <a:gd name="connsiteX1886" fmla="*/ 516886 w 2969285"/>
                <a:gd name="connsiteY1886" fmla="*/ 1776021 h 3313666"/>
                <a:gd name="connsiteX1887" fmla="*/ 528954 w 2969285"/>
                <a:gd name="connsiteY1887" fmla="*/ 1739817 h 3313666"/>
                <a:gd name="connsiteX1888" fmla="*/ 549642 w 2969285"/>
                <a:gd name="connsiteY1888" fmla="*/ 1739817 h 3313666"/>
                <a:gd name="connsiteX1889" fmla="*/ 528954 w 2969285"/>
                <a:gd name="connsiteY1889" fmla="*/ 1739817 h 3313666"/>
                <a:gd name="connsiteX1890" fmla="*/ 516886 w 2969285"/>
                <a:gd name="connsiteY1890" fmla="*/ 1776021 h 3313666"/>
                <a:gd name="connsiteX1891" fmla="*/ 516886 w 2969285"/>
                <a:gd name="connsiteY1891" fmla="*/ 1776021 h 3313666"/>
                <a:gd name="connsiteX1892" fmla="*/ 634118 w 2969285"/>
                <a:gd name="connsiteY1892" fmla="*/ 1891528 h 3313666"/>
                <a:gd name="connsiteX1893" fmla="*/ 634118 w 2969285"/>
                <a:gd name="connsiteY1893" fmla="*/ 1891528 h 3313666"/>
                <a:gd name="connsiteX1894" fmla="*/ 634118 w 2969285"/>
                <a:gd name="connsiteY1894" fmla="*/ 1924284 h 3313666"/>
                <a:gd name="connsiteX1895" fmla="*/ 647910 w 2969285"/>
                <a:gd name="connsiteY1895" fmla="*/ 1948420 h 3313666"/>
                <a:gd name="connsiteX1896" fmla="*/ 634118 w 2969285"/>
                <a:gd name="connsiteY1896" fmla="*/ 1924284 h 3313666"/>
                <a:gd name="connsiteX1897" fmla="*/ 634118 w 2969285"/>
                <a:gd name="connsiteY1897" fmla="*/ 1891528 h 3313666"/>
                <a:gd name="connsiteX1898" fmla="*/ 522058 w 2969285"/>
                <a:gd name="connsiteY1898" fmla="*/ 1793261 h 3313666"/>
                <a:gd name="connsiteX1899" fmla="*/ 522058 w 2969285"/>
                <a:gd name="connsiteY1899" fmla="*/ 1793261 h 3313666"/>
                <a:gd name="connsiteX1900" fmla="*/ 634118 w 2969285"/>
                <a:gd name="connsiteY1900" fmla="*/ 1891528 h 3313666"/>
                <a:gd name="connsiteX1901" fmla="*/ 630670 w 2969285"/>
                <a:gd name="connsiteY1901" fmla="*/ 1812225 h 3313666"/>
                <a:gd name="connsiteX1902" fmla="*/ 635842 w 2969285"/>
                <a:gd name="connsiteY1902" fmla="*/ 1813949 h 3313666"/>
                <a:gd name="connsiteX1903" fmla="*/ 630670 w 2969285"/>
                <a:gd name="connsiteY1903" fmla="*/ 1812225 h 3313666"/>
                <a:gd name="connsiteX1904" fmla="*/ 630670 w 2969285"/>
                <a:gd name="connsiteY1904" fmla="*/ 1812225 h 3313666"/>
                <a:gd name="connsiteX1905" fmla="*/ 615154 w 2969285"/>
                <a:gd name="connsiteY1905" fmla="*/ 838169 h 3313666"/>
                <a:gd name="connsiteX1906" fmla="*/ 599638 w 2969285"/>
                <a:gd name="connsiteY1906" fmla="*/ 843341 h 3313666"/>
                <a:gd name="connsiteX1907" fmla="*/ 599638 w 2969285"/>
                <a:gd name="connsiteY1907" fmla="*/ 843341 h 3313666"/>
                <a:gd name="connsiteX1908" fmla="*/ 630670 w 2969285"/>
                <a:gd name="connsiteY1908" fmla="*/ 857133 h 3313666"/>
                <a:gd name="connsiteX1909" fmla="*/ 635842 w 2969285"/>
                <a:gd name="connsiteY1909" fmla="*/ 853685 h 3313666"/>
                <a:gd name="connsiteX1910" fmla="*/ 630670 w 2969285"/>
                <a:gd name="connsiteY1910" fmla="*/ 857133 h 3313666"/>
                <a:gd name="connsiteX1911" fmla="*/ 599638 w 2969285"/>
                <a:gd name="connsiteY1911" fmla="*/ 843341 h 3313666"/>
                <a:gd name="connsiteX1912" fmla="*/ 599638 w 2969285"/>
                <a:gd name="connsiteY1912" fmla="*/ 843341 h 3313666"/>
                <a:gd name="connsiteX1913" fmla="*/ 599638 w 2969285"/>
                <a:gd name="connsiteY1913" fmla="*/ 843341 h 3313666"/>
                <a:gd name="connsiteX1914" fmla="*/ 615154 w 2969285"/>
                <a:gd name="connsiteY1914" fmla="*/ 838169 h 3313666"/>
                <a:gd name="connsiteX1915" fmla="*/ 601362 w 2969285"/>
                <a:gd name="connsiteY1915" fmla="*/ 743349 h 3313666"/>
                <a:gd name="connsiteX1916" fmla="*/ 597914 w 2969285"/>
                <a:gd name="connsiteY1916" fmla="*/ 736453 h 3313666"/>
                <a:gd name="connsiteX1917" fmla="*/ 601362 w 2969285"/>
                <a:gd name="connsiteY1917" fmla="*/ 743349 h 3313666"/>
                <a:gd name="connsiteX1918" fmla="*/ 606534 w 2969285"/>
                <a:gd name="connsiteY1918" fmla="*/ 750245 h 3313666"/>
                <a:gd name="connsiteX1919" fmla="*/ 601362 w 2969285"/>
                <a:gd name="connsiteY1919" fmla="*/ 743349 h 3313666"/>
                <a:gd name="connsiteX1920" fmla="*/ 625498 w 2969285"/>
                <a:gd name="connsiteY1920" fmla="*/ 824377 h 3313666"/>
                <a:gd name="connsiteX1921" fmla="*/ 630670 w 2969285"/>
                <a:gd name="connsiteY1921" fmla="*/ 817481 h 3313666"/>
                <a:gd name="connsiteX1922" fmla="*/ 630670 w 2969285"/>
                <a:gd name="connsiteY1922" fmla="*/ 817481 h 3313666"/>
                <a:gd name="connsiteX1923" fmla="*/ 625498 w 2969285"/>
                <a:gd name="connsiteY1923" fmla="*/ 824377 h 3313666"/>
                <a:gd name="connsiteX1924" fmla="*/ 792725 w 2969285"/>
                <a:gd name="connsiteY1924" fmla="*/ 474406 h 3313666"/>
                <a:gd name="connsiteX1925" fmla="*/ 794449 w 2969285"/>
                <a:gd name="connsiteY1925" fmla="*/ 470958 h 3313666"/>
                <a:gd name="connsiteX1926" fmla="*/ 792725 w 2969285"/>
                <a:gd name="connsiteY1926" fmla="*/ 474406 h 3313666"/>
                <a:gd name="connsiteX1927" fmla="*/ 772037 w 2969285"/>
                <a:gd name="connsiteY1927" fmla="*/ 541642 h 3313666"/>
                <a:gd name="connsiteX1928" fmla="*/ 735833 w 2969285"/>
                <a:gd name="connsiteY1928" fmla="*/ 572674 h 3313666"/>
                <a:gd name="connsiteX1929" fmla="*/ 708249 w 2969285"/>
                <a:gd name="connsiteY1929" fmla="*/ 577846 h 3313666"/>
                <a:gd name="connsiteX1930" fmla="*/ 735833 w 2969285"/>
                <a:gd name="connsiteY1930" fmla="*/ 572674 h 3313666"/>
                <a:gd name="connsiteX1931" fmla="*/ 772037 w 2969285"/>
                <a:gd name="connsiteY1931" fmla="*/ 541642 h 3313666"/>
                <a:gd name="connsiteX1932" fmla="*/ 792725 w 2969285"/>
                <a:gd name="connsiteY1932" fmla="*/ 474406 h 3313666"/>
                <a:gd name="connsiteX1933" fmla="*/ 775485 w 2969285"/>
                <a:gd name="connsiteY1933" fmla="*/ 426135 h 3313666"/>
                <a:gd name="connsiteX1934" fmla="*/ 777209 w 2969285"/>
                <a:gd name="connsiteY1934" fmla="*/ 410619 h 3313666"/>
                <a:gd name="connsiteX1935" fmla="*/ 787553 w 2969285"/>
                <a:gd name="connsiteY1935" fmla="*/ 381311 h 3313666"/>
                <a:gd name="connsiteX1936" fmla="*/ 777209 w 2969285"/>
                <a:gd name="connsiteY1936" fmla="*/ 410619 h 3313666"/>
                <a:gd name="connsiteX1937" fmla="*/ 775485 w 2969285"/>
                <a:gd name="connsiteY1937" fmla="*/ 426135 h 3313666"/>
                <a:gd name="connsiteX1938" fmla="*/ 775485 w 2969285"/>
                <a:gd name="connsiteY1938" fmla="*/ 639910 h 3313666"/>
                <a:gd name="connsiteX1939" fmla="*/ 775485 w 2969285"/>
                <a:gd name="connsiteY1939" fmla="*/ 639910 h 3313666"/>
                <a:gd name="connsiteX1940" fmla="*/ 778933 w 2969285"/>
                <a:gd name="connsiteY1940" fmla="*/ 658874 h 3313666"/>
                <a:gd name="connsiteX1941" fmla="*/ 775485 w 2969285"/>
                <a:gd name="connsiteY1941" fmla="*/ 639910 h 3313666"/>
                <a:gd name="connsiteX1942" fmla="*/ 725489 w 2969285"/>
                <a:gd name="connsiteY1942" fmla="*/ 636462 h 3313666"/>
                <a:gd name="connsiteX1943" fmla="*/ 725489 w 2969285"/>
                <a:gd name="connsiteY1943" fmla="*/ 636462 h 3313666"/>
                <a:gd name="connsiteX1944" fmla="*/ 735833 w 2969285"/>
                <a:gd name="connsiteY1944" fmla="*/ 622670 h 3313666"/>
                <a:gd name="connsiteX1945" fmla="*/ 749625 w 2969285"/>
                <a:gd name="connsiteY1945" fmla="*/ 607154 h 3313666"/>
                <a:gd name="connsiteX1946" fmla="*/ 742729 w 2969285"/>
                <a:gd name="connsiteY1946" fmla="*/ 596810 h 3313666"/>
                <a:gd name="connsiteX1947" fmla="*/ 749625 w 2969285"/>
                <a:gd name="connsiteY1947" fmla="*/ 607154 h 3313666"/>
                <a:gd name="connsiteX1948" fmla="*/ 735833 w 2969285"/>
                <a:gd name="connsiteY1948" fmla="*/ 622670 h 3313666"/>
                <a:gd name="connsiteX1949" fmla="*/ 725489 w 2969285"/>
                <a:gd name="connsiteY1949" fmla="*/ 636462 h 3313666"/>
                <a:gd name="connsiteX1950" fmla="*/ 727213 w 2969285"/>
                <a:gd name="connsiteY1950" fmla="*/ 707145 h 3313666"/>
                <a:gd name="connsiteX1951" fmla="*/ 751349 w 2969285"/>
                <a:gd name="connsiteY1951" fmla="*/ 707145 h 3313666"/>
                <a:gd name="connsiteX1952" fmla="*/ 803069 w 2969285"/>
                <a:gd name="connsiteY1952" fmla="*/ 703697 h 3313666"/>
                <a:gd name="connsiteX1953" fmla="*/ 856513 w 2969285"/>
                <a:gd name="connsiteY1953" fmla="*/ 715765 h 3313666"/>
                <a:gd name="connsiteX1954" fmla="*/ 865133 w 2969285"/>
                <a:gd name="connsiteY1954" fmla="*/ 715765 h 3313666"/>
                <a:gd name="connsiteX1955" fmla="*/ 866857 w 2969285"/>
                <a:gd name="connsiteY1955" fmla="*/ 717489 h 3313666"/>
                <a:gd name="connsiteX1956" fmla="*/ 865133 w 2969285"/>
                <a:gd name="connsiteY1956" fmla="*/ 715765 h 3313666"/>
                <a:gd name="connsiteX1957" fmla="*/ 865133 w 2969285"/>
                <a:gd name="connsiteY1957" fmla="*/ 715765 h 3313666"/>
                <a:gd name="connsiteX1958" fmla="*/ 856513 w 2969285"/>
                <a:gd name="connsiteY1958" fmla="*/ 715765 h 3313666"/>
                <a:gd name="connsiteX1959" fmla="*/ 803069 w 2969285"/>
                <a:gd name="connsiteY1959" fmla="*/ 703697 h 3313666"/>
                <a:gd name="connsiteX1960" fmla="*/ 751349 w 2969285"/>
                <a:gd name="connsiteY1960" fmla="*/ 707145 h 3313666"/>
                <a:gd name="connsiteX1961" fmla="*/ 753073 w 2969285"/>
                <a:gd name="connsiteY1961" fmla="*/ 710593 h 3313666"/>
                <a:gd name="connsiteX1962" fmla="*/ 751349 w 2969285"/>
                <a:gd name="connsiteY1962" fmla="*/ 707145 h 3313666"/>
                <a:gd name="connsiteX1963" fmla="*/ 727213 w 2969285"/>
                <a:gd name="connsiteY1963" fmla="*/ 707145 h 3313666"/>
                <a:gd name="connsiteX1964" fmla="*/ 727213 w 2969285"/>
                <a:gd name="connsiteY1964" fmla="*/ 707145 h 3313666"/>
                <a:gd name="connsiteX1965" fmla="*/ 691009 w 2969285"/>
                <a:gd name="connsiteY1965" fmla="*/ 683009 h 3313666"/>
                <a:gd name="connsiteX1966" fmla="*/ 691009 w 2969285"/>
                <a:gd name="connsiteY1966" fmla="*/ 683009 h 3313666"/>
                <a:gd name="connsiteX1967" fmla="*/ 727213 w 2969285"/>
                <a:gd name="connsiteY1967" fmla="*/ 707145 h 3313666"/>
                <a:gd name="connsiteX1968" fmla="*/ 818585 w 2969285"/>
                <a:gd name="connsiteY1968" fmla="*/ 672666 h 3313666"/>
                <a:gd name="connsiteX1969" fmla="*/ 797897 w 2969285"/>
                <a:gd name="connsiteY1969" fmla="*/ 651978 h 3313666"/>
                <a:gd name="connsiteX1970" fmla="*/ 818585 w 2969285"/>
                <a:gd name="connsiteY1970" fmla="*/ 672666 h 3313666"/>
                <a:gd name="connsiteX1971" fmla="*/ 816861 w 2969285"/>
                <a:gd name="connsiteY1971" fmla="*/ 346831 h 3313666"/>
                <a:gd name="connsiteX1972" fmla="*/ 828929 w 2969285"/>
                <a:gd name="connsiteY1972" fmla="*/ 334763 h 3313666"/>
                <a:gd name="connsiteX1973" fmla="*/ 828929 w 2969285"/>
                <a:gd name="connsiteY1973" fmla="*/ 334763 h 3313666"/>
                <a:gd name="connsiteX1974" fmla="*/ 816861 w 2969285"/>
                <a:gd name="connsiteY1974" fmla="*/ 346831 h 3313666"/>
                <a:gd name="connsiteX1975" fmla="*/ 830653 w 2969285"/>
                <a:gd name="connsiteY1975" fmla="*/ 629566 h 3313666"/>
                <a:gd name="connsiteX1976" fmla="*/ 858237 w 2969285"/>
                <a:gd name="connsiteY1976" fmla="*/ 641634 h 3313666"/>
                <a:gd name="connsiteX1977" fmla="*/ 858237 w 2969285"/>
                <a:gd name="connsiteY1977" fmla="*/ 641634 h 3313666"/>
                <a:gd name="connsiteX1978" fmla="*/ 830653 w 2969285"/>
                <a:gd name="connsiteY1978" fmla="*/ 629566 h 3313666"/>
                <a:gd name="connsiteX1979" fmla="*/ 837549 w 2969285"/>
                <a:gd name="connsiteY1979" fmla="*/ 674389 h 3313666"/>
                <a:gd name="connsiteX1980" fmla="*/ 837549 w 2969285"/>
                <a:gd name="connsiteY1980" fmla="*/ 683009 h 3313666"/>
                <a:gd name="connsiteX1981" fmla="*/ 837549 w 2969285"/>
                <a:gd name="connsiteY1981" fmla="*/ 683009 h 3313666"/>
                <a:gd name="connsiteX1982" fmla="*/ 837549 w 2969285"/>
                <a:gd name="connsiteY1982" fmla="*/ 674389 h 3313666"/>
                <a:gd name="connsiteX1983" fmla="*/ 837549 w 2969285"/>
                <a:gd name="connsiteY1983" fmla="*/ 674389 h 3313666"/>
                <a:gd name="connsiteX1984" fmla="*/ 837549 w 2969285"/>
                <a:gd name="connsiteY1984" fmla="*/ 674389 h 3313666"/>
                <a:gd name="connsiteX1985" fmla="*/ 882373 w 2969285"/>
                <a:gd name="connsiteY1985" fmla="*/ 803689 h 3313666"/>
                <a:gd name="connsiteX1986" fmla="*/ 894441 w 2969285"/>
                <a:gd name="connsiteY1986" fmla="*/ 758865 h 3313666"/>
                <a:gd name="connsiteX1987" fmla="*/ 894441 w 2969285"/>
                <a:gd name="connsiteY1987" fmla="*/ 758865 h 3313666"/>
                <a:gd name="connsiteX1988" fmla="*/ 882373 w 2969285"/>
                <a:gd name="connsiteY1988" fmla="*/ 803689 h 3313666"/>
                <a:gd name="connsiteX1989" fmla="*/ 875477 w 2969285"/>
                <a:gd name="connsiteY1989" fmla="*/ 815757 h 3313666"/>
                <a:gd name="connsiteX1990" fmla="*/ 865133 w 2969285"/>
                <a:gd name="connsiteY1990" fmla="*/ 834721 h 3313666"/>
                <a:gd name="connsiteX1991" fmla="*/ 875477 w 2969285"/>
                <a:gd name="connsiteY1991" fmla="*/ 815757 h 3313666"/>
                <a:gd name="connsiteX1992" fmla="*/ 882373 w 2969285"/>
                <a:gd name="connsiteY1992" fmla="*/ 803689 h 3313666"/>
                <a:gd name="connsiteX1993" fmla="*/ 1061668 w 2969285"/>
                <a:gd name="connsiteY1993" fmla="*/ 869201 h 3313666"/>
                <a:gd name="connsiteX1994" fmla="*/ 1077184 w 2969285"/>
                <a:gd name="connsiteY1994" fmla="*/ 869201 h 3313666"/>
                <a:gd name="connsiteX1995" fmla="*/ 1090976 w 2969285"/>
                <a:gd name="connsiteY1995" fmla="*/ 834721 h 3313666"/>
                <a:gd name="connsiteX1996" fmla="*/ 1090976 w 2969285"/>
                <a:gd name="connsiteY1996" fmla="*/ 834721 h 3313666"/>
                <a:gd name="connsiteX1997" fmla="*/ 1077184 w 2969285"/>
                <a:gd name="connsiteY1997" fmla="*/ 869201 h 3313666"/>
                <a:gd name="connsiteX1998" fmla="*/ 1140972 w 2969285"/>
                <a:gd name="connsiteY1998" fmla="*/ 903680 h 3313666"/>
                <a:gd name="connsiteX1999" fmla="*/ 1140972 w 2969285"/>
                <a:gd name="connsiteY1999" fmla="*/ 903680 h 3313666"/>
                <a:gd name="connsiteX2000" fmla="*/ 1077184 w 2969285"/>
                <a:gd name="connsiteY2000" fmla="*/ 869201 h 3313666"/>
                <a:gd name="connsiteX2001" fmla="*/ 1061668 w 2969285"/>
                <a:gd name="connsiteY2001" fmla="*/ 869201 h 3313666"/>
                <a:gd name="connsiteX2002" fmla="*/ 975468 w 2969285"/>
                <a:gd name="connsiteY2002" fmla="*/ 896785 h 3313666"/>
                <a:gd name="connsiteX2003" fmla="*/ 878925 w 2969285"/>
                <a:gd name="connsiteY2003" fmla="*/ 867477 h 3313666"/>
                <a:gd name="connsiteX2004" fmla="*/ 878925 w 2969285"/>
                <a:gd name="connsiteY2004" fmla="*/ 867477 h 3313666"/>
                <a:gd name="connsiteX2005" fmla="*/ 880649 w 2969285"/>
                <a:gd name="connsiteY2005" fmla="*/ 881269 h 3313666"/>
                <a:gd name="connsiteX2006" fmla="*/ 878925 w 2969285"/>
                <a:gd name="connsiteY2006" fmla="*/ 869201 h 3313666"/>
                <a:gd name="connsiteX2007" fmla="*/ 801345 w 2969285"/>
                <a:gd name="connsiteY2007" fmla="*/ 858857 h 3313666"/>
                <a:gd name="connsiteX2008" fmla="*/ 791001 w 2969285"/>
                <a:gd name="connsiteY2008" fmla="*/ 855409 h 3313666"/>
                <a:gd name="connsiteX2009" fmla="*/ 801345 w 2969285"/>
                <a:gd name="connsiteY2009" fmla="*/ 858857 h 3313666"/>
                <a:gd name="connsiteX2010" fmla="*/ 878925 w 2969285"/>
                <a:gd name="connsiteY2010" fmla="*/ 869201 h 3313666"/>
                <a:gd name="connsiteX2011" fmla="*/ 878925 w 2969285"/>
                <a:gd name="connsiteY2011" fmla="*/ 869201 h 3313666"/>
                <a:gd name="connsiteX2012" fmla="*/ 872029 w 2969285"/>
                <a:gd name="connsiteY2012" fmla="*/ 845065 h 3313666"/>
                <a:gd name="connsiteX2013" fmla="*/ 866857 w 2969285"/>
                <a:gd name="connsiteY2013" fmla="*/ 838169 h 3313666"/>
                <a:gd name="connsiteX2014" fmla="*/ 872029 w 2969285"/>
                <a:gd name="connsiteY2014" fmla="*/ 845065 h 3313666"/>
                <a:gd name="connsiteX2015" fmla="*/ 878925 w 2969285"/>
                <a:gd name="connsiteY2015" fmla="*/ 869201 h 3313666"/>
                <a:gd name="connsiteX2016" fmla="*/ 975468 w 2969285"/>
                <a:gd name="connsiteY2016" fmla="*/ 898509 h 3313666"/>
                <a:gd name="connsiteX2017" fmla="*/ 1061668 w 2969285"/>
                <a:gd name="connsiteY2017" fmla="*/ 869201 h 3313666"/>
                <a:gd name="connsiteX2018" fmla="*/ 1011672 w 2969285"/>
                <a:gd name="connsiteY2018" fmla="*/ 722661 h 3313666"/>
                <a:gd name="connsiteX2019" fmla="*/ 994432 w 2969285"/>
                <a:gd name="connsiteY2019" fmla="*/ 722661 h 3313666"/>
                <a:gd name="connsiteX2020" fmla="*/ 1011672 w 2969285"/>
                <a:gd name="connsiteY2020" fmla="*/ 722661 h 3313666"/>
                <a:gd name="connsiteX2021" fmla="*/ 1051324 w 2969285"/>
                <a:gd name="connsiteY2021" fmla="*/ 724385 h 3313666"/>
                <a:gd name="connsiteX2022" fmla="*/ 1011672 w 2969285"/>
                <a:gd name="connsiteY2022" fmla="*/ 722661 h 3313666"/>
                <a:gd name="connsiteX2023" fmla="*/ 1140972 w 2969285"/>
                <a:gd name="connsiteY2023" fmla="*/ 712317 h 3313666"/>
                <a:gd name="connsiteX2024" fmla="*/ 1147868 w 2969285"/>
                <a:gd name="connsiteY2024" fmla="*/ 669218 h 3313666"/>
                <a:gd name="connsiteX2025" fmla="*/ 1147868 w 2969285"/>
                <a:gd name="connsiteY2025" fmla="*/ 669218 h 3313666"/>
                <a:gd name="connsiteX2026" fmla="*/ 1140972 w 2969285"/>
                <a:gd name="connsiteY2026" fmla="*/ 712317 h 3313666"/>
                <a:gd name="connsiteX2027" fmla="*/ 1140972 w 2969285"/>
                <a:gd name="connsiteY2027" fmla="*/ 724385 h 3313666"/>
                <a:gd name="connsiteX2028" fmla="*/ 1140972 w 2969285"/>
                <a:gd name="connsiteY2028" fmla="*/ 724385 h 3313666"/>
                <a:gd name="connsiteX2029" fmla="*/ 1134076 w 2969285"/>
                <a:gd name="connsiteY2029" fmla="*/ 746797 h 3313666"/>
                <a:gd name="connsiteX2030" fmla="*/ 1140972 w 2969285"/>
                <a:gd name="connsiteY2030" fmla="*/ 724385 h 3313666"/>
                <a:gd name="connsiteX2031" fmla="*/ 1061668 w 2969285"/>
                <a:gd name="connsiteY2031" fmla="*/ 707145 h 3313666"/>
                <a:gd name="connsiteX2032" fmla="*/ 1061668 w 2969285"/>
                <a:gd name="connsiteY2032" fmla="*/ 707145 h 3313666"/>
                <a:gd name="connsiteX2033" fmla="*/ 1140972 w 2969285"/>
                <a:gd name="connsiteY2033" fmla="*/ 724385 h 3313666"/>
                <a:gd name="connsiteX2034" fmla="*/ 1140972 w 2969285"/>
                <a:gd name="connsiteY2034" fmla="*/ 712317 h 3313666"/>
                <a:gd name="connsiteX2035" fmla="*/ 1228895 w 2969285"/>
                <a:gd name="connsiteY2035" fmla="*/ 1241583 h 3313666"/>
                <a:gd name="connsiteX2036" fmla="*/ 1220275 w 2969285"/>
                <a:gd name="connsiteY2036" fmla="*/ 1326059 h 3313666"/>
                <a:gd name="connsiteX2037" fmla="*/ 1220275 w 2969285"/>
                <a:gd name="connsiteY2037" fmla="*/ 1326059 h 3313666"/>
                <a:gd name="connsiteX2038" fmla="*/ 1228895 w 2969285"/>
                <a:gd name="connsiteY2038" fmla="*/ 1241583 h 3313666"/>
                <a:gd name="connsiteX2039" fmla="*/ 1182347 w 2969285"/>
                <a:gd name="connsiteY2039" fmla="*/ 1248479 h 3313666"/>
                <a:gd name="connsiteX2040" fmla="*/ 1228895 w 2969285"/>
                <a:gd name="connsiteY2040" fmla="*/ 1241583 h 3313666"/>
                <a:gd name="connsiteX2041" fmla="*/ 1228895 w 2969285"/>
                <a:gd name="connsiteY2041" fmla="*/ 1241583 h 3313666"/>
                <a:gd name="connsiteX2042" fmla="*/ 1228895 w 2969285"/>
                <a:gd name="connsiteY2042" fmla="*/ 1241583 h 3313666"/>
                <a:gd name="connsiteX2043" fmla="*/ 1246135 w 2969285"/>
                <a:gd name="connsiteY2043" fmla="*/ 1227791 h 3313666"/>
                <a:gd name="connsiteX2044" fmla="*/ 1232343 w 2969285"/>
                <a:gd name="connsiteY2044" fmla="*/ 1222619 h 3313666"/>
                <a:gd name="connsiteX2045" fmla="*/ 1246135 w 2969285"/>
                <a:gd name="connsiteY2045" fmla="*/ 1227791 h 3313666"/>
                <a:gd name="connsiteX2046" fmla="*/ 1265099 w 2969285"/>
                <a:gd name="connsiteY2046" fmla="*/ 1245031 h 3313666"/>
                <a:gd name="connsiteX2047" fmla="*/ 1263375 w 2969285"/>
                <a:gd name="connsiteY2047" fmla="*/ 1246755 h 3313666"/>
                <a:gd name="connsiteX2048" fmla="*/ 1265099 w 2969285"/>
                <a:gd name="connsiteY2048" fmla="*/ 1245031 h 3313666"/>
                <a:gd name="connsiteX2049" fmla="*/ 1246135 w 2969285"/>
                <a:gd name="connsiteY2049" fmla="*/ 1227791 h 3313666"/>
                <a:gd name="connsiteX2050" fmla="*/ 1258203 w 2969285"/>
                <a:gd name="connsiteY2050" fmla="*/ 1348471 h 3313666"/>
                <a:gd name="connsiteX2051" fmla="*/ 1258203 w 2969285"/>
                <a:gd name="connsiteY2051" fmla="*/ 1348471 h 3313666"/>
                <a:gd name="connsiteX2052" fmla="*/ 1253031 w 2969285"/>
                <a:gd name="connsiteY2052" fmla="*/ 1345023 h 3313666"/>
                <a:gd name="connsiteX2053" fmla="*/ 1258203 w 2969285"/>
                <a:gd name="connsiteY2053" fmla="*/ 1348471 h 3313666"/>
                <a:gd name="connsiteX2054" fmla="*/ 1246135 w 2969285"/>
                <a:gd name="connsiteY2054" fmla="*/ 1396742 h 3313666"/>
                <a:gd name="connsiteX2055" fmla="*/ 1230619 w 2969285"/>
                <a:gd name="connsiteY2055" fmla="*/ 1395018 h 3313666"/>
                <a:gd name="connsiteX2056" fmla="*/ 1254755 w 2969285"/>
                <a:gd name="connsiteY2056" fmla="*/ 1412258 h 3313666"/>
                <a:gd name="connsiteX2057" fmla="*/ 1254755 w 2969285"/>
                <a:gd name="connsiteY2057" fmla="*/ 1412258 h 3313666"/>
                <a:gd name="connsiteX2058" fmla="*/ 1278891 w 2969285"/>
                <a:gd name="connsiteY2058" fmla="*/ 1429498 h 3313666"/>
                <a:gd name="connsiteX2059" fmla="*/ 1254755 w 2969285"/>
                <a:gd name="connsiteY2059" fmla="*/ 1412258 h 3313666"/>
                <a:gd name="connsiteX2060" fmla="*/ 1221999 w 2969285"/>
                <a:gd name="connsiteY2060" fmla="*/ 1431222 h 3313666"/>
                <a:gd name="connsiteX2061" fmla="*/ 1185795 w 2969285"/>
                <a:gd name="connsiteY2061" fmla="*/ 1420878 h 3313666"/>
                <a:gd name="connsiteX2062" fmla="*/ 1142696 w 2969285"/>
                <a:gd name="connsiteY2062" fmla="*/ 1395018 h 3313666"/>
                <a:gd name="connsiteX2063" fmla="*/ 1137524 w 2969285"/>
                <a:gd name="connsiteY2063" fmla="*/ 1427774 h 3313666"/>
                <a:gd name="connsiteX2064" fmla="*/ 1142696 w 2969285"/>
                <a:gd name="connsiteY2064" fmla="*/ 1436394 h 3313666"/>
                <a:gd name="connsiteX2065" fmla="*/ 1137524 w 2969285"/>
                <a:gd name="connsiteY2065" fmla="*/ 1426050 h 3313666"/>
                <a:gd name="connsiteX2066" fmla="*/ 1142696 w 2969285"/>
                <a:gd name="connsiteY2066" fmla="*/ 1393294 h 3313666"/>
                <a:gd name="connsiteX2067" fmla="*/ 1118560 w 2969285"/>
                <a:gd name="connsiteY2067" fmla="*/ 1401914 h 3313666"/>
                <a:gd name="connsiteX2068" fmla="*/ 1078908 w 2969285"/>
                <a:gd name="connsiteY2068" fmla="*/ 1372607 h 3313666"/>
                <a:gd name="connsiteX2069" fmla="*/ 1042704 w 2969285"/>
                <a:gd name="connsiteY2069" fmla="*/ 1355367 h 3313666"/>
                <a:gd name="connsiteX2070" fmla="*/ 1078908 w 2969285"/>
                <a:gd name="connsiteY2070" fmla="*/ 1372607 h 3313666"/>
                <a:gd name="connsiteX2071" fmla="*/ 1118560 w 2969285"/>
                <a:gd name="connsiteY2071" fmla="*/ 1401914 h 3313666"/>
                <a:gd name="connsiteX2072" fmla="*/ 1142696 w 2969285"/>
                <a:gd name="connsiteY2072" fmla="*/ 1393294 h 3313666"/>
                <a:gd name="connsiteX2073" fmla="*/ 1185795 w 2969285"/>
                <a:gd name="connsiteY2073" fmla="*/ 1419154 h 3313666"/>
                <a:gd name="connsiteX2074" fmla="*/ 1221999 w 2969285"/>
                <a:gd name="connsiteY2074" fmla="*/ 1429498 h 3313666"/>
                <a:gd name="connsiteX2075" fmla="*/ 1254755 w 2969285"/>
                <a:gd name="connsiteY2075" fmla="*/ 1410534 h 3313666"/>
                <a:gd name="connsiteX2076" fmla="*/ 1254755 w 2969285"/>
                <a:gd name="connsiteY2076" fmla="*/ 1410534 h 3313666"/>
                <a:gd name="connsiteX2077" fmla="*/ 1230619 w 2969285"/>
                <a:gd name="connsiteY2077" fmla="*/ 1393294 h 3313666"/>
                <a:gd name="connsiteX2078" fmla="*/ 1213379 w 2969285"/>
                <a:gd name="connsiteY2078" fmla="*/ 1381226 h 3313666"/>
                <a:gd name="connsiteX2079" fmla="*/ 1230619 w 2969285"/>
                <a:gd name="connsiteY2079" fmla="*/ 1393294 h 3313666"/>
                <a:gd name="connsiteX2080" fmla="*/ 1246135 w 2969285"/>
                <a:gd name="connsiteY2080" fmla="*/ 1396742 h 3313666"/>
                <a:gd name="connsiteX2081" fmla="*/ 1361643 w 2969285"/>
                <a:gd name="connsiteY2081" fmla="*/ 1115732 h 3313666"/>
                <a:gd name="connsiteX2082" fmla="*/ 1354747 w 2969285"/>
                <a:gd name="connsiteY2082" fmla="*/ 1107112 h 3313666"/>
                <a:gd name="connsiteX2083" fmla="*/ 1346127 w 2969285"/>
                <a:gd name="connsiteY2083" fmla="*/ 1112284 h 3313666"/>
                <a:gd name="connsiteX2084" fmla="*/ 1346127 w 2969285"/>
                <a:gd name="connsiteY2084" fmla="*/ 1115732 h 3313666"/>
                <a:gd name="connsiteX2085" fmla="*/ 1346127 w 2969285"/>
                <a:gd name="connsiteY2085" fmla="*/ 1112284 h 3313666"/>
                <a:gd name="connsiteX2086" fmla="*/ 1354747 w 2969285"/>
                <a:gd name="connsiteY2086" fmla="*/ 1107112 h 3313666"/>
                <a:gd name="connsiteX2087" fmla="*/ 1361643 w 2969285"/>
                <a:gd name="connsiteY2087" fmla="*/ 1115732 h 3313666"/>
                <a:gd name="connsiteX2088" fmla="*/ 1361643 w 2969285"/>
                <a:gd name="connsiteY2088" fmla="*/ 1115732 h 3313666"/>
                <a:gd name="connsiteX2089" fmla="*/ 1361643 w 2969285"/>
                <a:gd name="connsiteY2089" fmla="*/ 1170899 h 3313666"/>
                <a:gd name="connsiteX2090" fmla="*/ 1359919 w 2969285"/>
                <a:gd name="connsiteY2090" fmla="*/ 1158831 h 3313666"/>
                <a:gd name="connsiteX2091" fmla="*/ 1361643 w 2969285"/>
                <a:gd name="connsiteY2091" fmla="*/ 1170899 h 3313666"/>
                <a:gd name="connsiteX2092" fmla="*/ 1359919 w 2969285"/>
                <a:gd name="connsiteY2092" fmla="*/ 1262271 h 3313666"/>
                <a:gd name="connsiteX2093" fmla="*/ 1389226 w 2969285"/>
                <a:gd name="connsiteY2093" fmla="*/ 1282959 h 3313666"/>
                <a:gd name="connsiteX2094" fmla="*/ 1389226 w 2969285"/>
                <a:gd name="connsiteY2094" fmla="*/ 1282959 h 3313666"/>
                <a:gd name="connsiteX2095" fmla="*/ 1359919 w 2969285"/>
                <a:gd name="connsiteY2095" fmla="*/ 1262271 h 3313666"/>
                <a:gd name="connsiteX2096" fmla="*/ 1327163 w 2969285"/>
                <a:gd name="connsiteY2096" fmla="*/ 1267443 h 3313666"/>
                <a:gd name="connsiteX2097" fmla="*/ 1278891 w 2969285"/>
                <a:gd name="connsiteY2097" fmla="*/ 1317439 h 3313666"/>
                <a:gd name="connsiteX2098" fmla="*/ 1278891 w 2969285"/>
                <a:gd name="connsiteY2098" fmla="*/ 1317439 h 3313666"/>
                <a:gd name="connsiteX2099" fmla="*/ 1278891 w 2969285"/>
                <a:gd name="connsiteY2099" fmla="*/ 1343299 h 3313666"/>
                <a:gd name="connsiteX2100" fmla="*/ 1278891 w 2969285"/>
                <a:gd name="connsiteY2100" fmla="*/ 1343299 h 3313666"/>
                <a:gd name="connsiteX2101" fmla="*/ 1278891 w 2969285"/>
                <a:gd name="connsiteY2101" fmla="*/ 1343299 h 3313666"/>
                <a:gd name="connsiteX2102" fmla="*/ 1278891 w 2969285"/>
                <a:gd name="connsiteY2102" fmla="*/ 1317439 h 3313666"/>
                <a:gd name="connsiteX2103" fmla="*/ 1278891 w 2969285"/>
                <a:gd name="connsiteY2103" fmla="*/ 1317439 h 3313666"/>
                <a:gd name="connsiteX2104" fmla="*/ 1278891 w 2969285"/>
                <a:gd name="connsiteY2104" fmla="*/ 1317439 h 3313666"/>
                <a:gd name="connsiteX2105" fmla="*/ 1327163 w 2969285"/>
                <a:gd name="connsiteY2105" fmla="*/ 1267443 h 3313666"/>
                <a:gd name="connsiteX2106" fmla="*/ 1359919 w 2969285"/>
                <a:gd name="connsiteY2106" fmla="*/ 1262271 h 3313666"/>
                <a:gd name="connsiteX2107" fmla="*/ 1477150 w 2969285"/>
                <a:gd name="connsiteY2107" fmla="*/ 1420878 h 3313666"/>
                <a:gd name="connsiteX2108" fmla="*/ 1509906 w 2969285"/>
                <a:gd name="connsiteY2108" fmla="*/ 1398466 h 3313666"/>
                <a:gd name="connsiteX2109" fmla="*/ 1523698 w 2969285"/>
                <a:gd name="connsiteY2109" fmla="*/ 1381226 h 3313666"/>
                <a:gd name="connsiteX2110" fmla="*/ 1509906 w 2969285"/>
                <a:gd name="connsiteY2110" fmla="*/ 1398466 h 3313666"/>
                <a:gd name="connsiteX2111" fmla="*/ 1477150 w 2969285"/>
                <a:gd name="connsiteY2111" fmla="*/ 1420878 h 3313666"/>
                <a:gd name="connsiteX2112" fmla="*/ 1489218 w 2969285"/>
                <a:gd name="connsiteY2112" fmla="*/ 1434670 h 3313666"/>
                <a:gd name="connsiteX2113" fmla="*/ 1518526 w 2969285"/>
                <a:gd name="connsiteY2113" fmla="*/ 1420878 h 3313666"/>
                <a:gd name="connsiteX2114" fmla="*/ 1535766 w 2969285"/>
                <a:gd name="connsiteY2114" fmla="*/ 1412258 h 3313666"/>
                <a:gd name="connsiteX2115" fmla="*/ 1635757 w 2969285"/>
                <a:gd name="connsiteY2115" fmla="*/ 1453634 h 3313666"/>
                <a:gd name="connsiteX2116" fmla="*/ 1708165 w 2969285"/>
                <a:gd name="connsiteY2116" fmla="*/ 1477770 h 3313666"/>
                <a:gd name="connsiteX2117" fmla="*/ 1716785 w 2969285"/>
                <a:gd name="connsiteY2117" fmla="*/ 1474322 h 3313666"/>
                <a:gd name="connsiteX2118" fmla="*/ 1708165 w 2969285"/>
                <a:gd name="connsiteY2118" fmla="*/ 1477770 h 3313666"/>
                <a:gd name="connsiteX2119" fmla="*/ 1635757 w 2969285"/>
                <a:gd name="connsiteY2119" fmla="*/ 1453634 h 3313666"/>
                <a:gd name="connsiteX2120" fmla="*/ 1535766 w 2969285"/>
                <a:gd name="connsiteY2120" fmla="*/ 1412258 h 3313666"/>
                <a:gd name="connsiteX2121" fmla="*/ 1518526 w 2969285"/>
                <a:gd name="connsiteY2121" fmla="*/ 1420878 h 3313666"/>
                <a:gd name="connsiteX2122" fmla="*/ 1489218 w 2969285"/>
                <a:gd name="connsiteY2122" fmla="*/ 1434670 h 3313666"/>
                <a:gd name="connsiteX2123" fmla="*/ 1477150 w 2969285"/>
                <a:gd name="connsiteY2123" fmla="*/ 1420878 h 3313666"/>
                <a:gd name="connsiteX2124" fmla="*/ 1453014 w 2969285"/>
                <a:gd name="connsiteY2124" fmla="*/ 1412258 h 3313666"/>
                <a:gd name="connsiteX2125" fmla="*/ 1432326 w 2969285"/>
                <a:gd name="connsiteY2125" fmla="*/ 1398466 h 3313666"/>
                <a:gd name="connsiteX2126" fmla="*/ 1432326 w 2969285"/>
                <a:gd name="connsiteY2126" fmla="*/ 1398466 h 3313666"/>
                <a:gd name="connsiteX2127" fmla="*/ 1453014 w 2969285"/>
                <a:gd name="connsiteY2127" fmla="*/ 1412258 h 3313666"/>
                <a:gd name="connsiteX2128" fmla="*/ 1453014 w 2969285"/>
                <a:gd name="connsiteY2128" fmla="*/ 1412258 h 3313666"/>
                <a:gd name="connsiteX2129" fmla="*/ 1477150 w 2969285"/>
                <a:gd name="connsiteY2129" fmla="*/ 1420878 h 3313666"/>
                <a:gd name="connsiteX2130" fmla="*/ 1458186 w 2969285"/>
                <a:gd name="connsiteY2130" fmla="*/ 1036428 h 3313666"/>
                <a:gd name="connsiteX2131" fmla="*/ 1459910 w 2969285"/>
                <a:gd name="connsiteY2131" fmla="*/ 1048496 h 3313666"/>
                <a:gd name="connsiteX2132" fmla="*/ 1461634 w 2969285"/>
                <a:gd name="connsiteY2132" fmla="*/ 1062288 h 3313666"/>
                <a:gd name="connsiteX2133" fmla="*/ 1459910 w 2969285"/>
                <a:gd name="connsiteY2133" fmla="*/ 1048496 h 3313666"/>
                <a:gd name="connsiteX2134" fmla="*/ 1458186 w 2969285"/>
                <a:gd name="connsiteY2134" fmla="*/ 1036428 h 3313666"/>
                <a:gd name="connsiteX2135" fmla="*/ 1582314 w 2969285"/>
                <a:gd name="connsiteY2135" fmla="*/ 1015740 h 3313666"/>
                <a:gd name="connsiteX2136" fmla="*/ 1603002 w 2969285"/>
                <a:gd name="connsiteY2136" fmla="*/ 1019188 h 3313666"/>
                <a:gd name="connsiteX2137" fmla="*/ 1652997 w 2969285"/>
                <a:gd name="connsiteY2137" fmla="*/ 1007120 h 3313666"/>
                <a:gd name="connsiteX2138" fmla="*/ 1699545 w 2969285"/>
                <a:gd name="connsiteY2138" fmla="*/ 1000224 h 3313666"/>
                <a:gd name="connsiteX2139" fmla="*/ 1699545 w 2969285"/>
                <a:gd name="connsiteY2139" fmla="*/ 1000224 h 3313666"/>
                <a:gd name="connsiteX2140" fmla="*/ 1652997 w 2969285"/>
                <a:gd name="connsiteY2140" fmla="*/ 1007120 h 3313666"/>
                <a:gd name="connsiteX2141" fmla="*/ 1603002 w 2969285"/>
                <a:gd name="connsiteY2141" fmla="*/ 1019188 h 3313666"/>
                <a:gd name="connsiteX2142" fmla="*/ 1582314 w 2969285"/>
                <a:gd name="connsiteY2142" fmla="*/ 1015740 h 3313666"/>
                <a:gd name="connsiteX2143" fmla="*/ 1527146 w 2969285"/>
                <a:gd name="connsiteY2143" fmla="*/ 988156 h 3313666"/>
                <a:gd name="connsiteX2144" fmla="*/ 1482322 w 2969285"/>
                <a:gd name="connsiteY2144" fmla="*/ 962296 h 3313666"/>
                <a:gd name="connsiteX2145" fmla="*/ 1482322 w 2969285"/>
                <a:gd name="connsiteY2145" fmla="*/ 962296 h 3313666"/>
                <a:gd name="connsiteX2146" fmla="*/ 1482322 w 2969285"/>
                <a:gd name="connsiteY2146" fmla="*/ 962296 h 3313666"/>
                <a:gd name="connsiteX2147" fmla="*/ 1482322 w 2969285"/>
                <a:gd name="connsiteY2147" fmla="*/ 962296 h 3313666"/>
                <a:gd name="connsiteX2148" fmla="*/ 1527146 w 2969285"/>
                <a:gd name="connsiteY2148" fmla="*/ 988156 h 3313666"/>
                <a:gd name="connsiteX2149" fmla="*/ 1582314 w 2969285"/>
                <a:gd name="connsiteY2149" fmla="*/ 1015740 h 3313666"/>
                <a:gd name="connsiteX2150" fmla="*/ 1542662 w 2969285"/>
                <a:gd name="connsiteY2150" fmla="*/ 955400 h 3313666"/>
                <a:gd name="connsiteX2151" fmla="*/ 1544386 w 2969285"/>
                <a:gd name="connsiteY2151" fmla="*/ 945056 h 3313666"/>
                <a:gd name="connsiteX2152" fmla="*/ 1542662 w 2969285"/>
                <a:gd name="connsiteY2152" fmla="*/ 955400 h 3313666"/>
                <a:gd name="connsiteX2153" fmla="*/ 1542662 w 2969285"/>
                <a:gd name="connsiteY2153" fmla="*/ 955400 h 3313666"/>
                <a:gd name="connsiteX2154" fmla="*/ 1666789 w 2969285"/>
                <a:gd name="connsiteY2154" fmla="*/ 927816 h 3313666"/>
                <a:gd name="connsiteX2155" fmla="*/ 1666789 w 2969285"/>
                <a:gd name="connsiteY2155" fmla="*/ 927816 h 3313666"/>
                <a:gd name="connsiteX2156" fmla="*/ 1666789 w 2969285"/>
                <a:gd name="connsiteY2156" fmla="*/ 914024 h 3313666"/>
                <a:gd name="connsiteX2157" fmla="*/ 1666789 w 2969285"/>
                <a:gd name="connsiteY2157" fmla="*/ 927816 h 3313666"/>
                <a:gd name="connsiteX2158" fmla="*/ 1801261 w 2969285"/>
                <a:gd name="connsiteY2158" fmla="*/ 810585 h 3313666"/>
                <a:gd name="connsiteX2159" fmla="*/ 1801261 w 2969285"/>
                <a:gd name="connsiteY2159" fmla="*/ 810585 h 3313666"/>
                <a:gd name="connsiteX2160" fmla="*/ 1821949 w 2969285"/>
                <a:gd name="connsiteY2160" fmla="*/ 814033 h 3313666"/>
                <a:gd name="connsiteX2161" fmla="*/ 1801261 w 2969285"/>
                <a:gd name="connsiteY2161" fmla="*/ 810585 h 3313666"/>
                <a:gd name="connsiteX2162" fmla="*/ 1796089 w 2969285"/>
                <a:gd name="connsiteY2162" fmla="*/ 824377 h 3313666"/>
                <a:gd name="connsiteX2163" fmla="*/ 1801261 w 2969285"/>
                <a:gd name="connsiteY2163" fmla="*/ 810585 h 3313666"/>
                <a:gd name="connsiteX2164" fmla="*/ 1770229 w 2969285"/>
                <a:gd name="connsiteY2164" fmla="*/ 810585 h 3313666"/>
                <a:gd name="connsiteX2165" fmla="*/ 1768505 w 2969285"/>
                <a:gd name="connsiteY2165" fmla="*/ 812309 h 3313666"/>
                <a:gd name="connsiteX2166" fmla="*/ 1770229 w 2969285"/>
                <a:gd name="connsiteY2166" fmla="*/ 810585 h 3313666"/>
                <a:gd name="connsiteX2167" fmla="*/ 1770229 w 2969285"/>
                <a:gd name="connsiteY2167" fmla="*/ 810585 h 3313666"/>
                <a:gd name="connsiteX2168" fmla="*/ 1770229 w 2969285"/>
                <a:gd name="connsiteY2168" fmla="*/ 810585 h 3313666"/>
                <a:gd name="connsiteX2169" fmla="*/ 1801261 w 2969285"/>
                <a:gd name="connsiteY2169" fmla="*/ 810585 h 3313666"/>
                <a:gd name="connsiteX2170" fmla="*/ 1801261 w 2969285"/>
                <a:gd name="connsiteY2170" fmla="*/ 810585 h 3313666"/>
                <a:gd name="connsiteX2171" fmla="*/ 1801261 w 2969285"/>
                <a:gd name="connsiteY2171" fmla="*/ 810585 h 3313666"/>
                <a:gd name="connsiteX2172" fmla="*/ 1796089 w 2969285"/>
                <a:gd name="connsiteY2172" fmla="*/ 739901 h 3313666"/>
                <a:gd name="connsiteX2173" fmla="*/ 1799537 w 2969285"/>
                <a:gd name="connsiteY2173" fmla="*/ 734729 h 3313666"/>
                <a:gd name="connsiteX2174" fmla="*/ 1784021 w 2969285"/>
                <a:gd name="connsiteY2174" fmla="*/ 719213 h 3313666"/>
                <a:gd name="connsiteX2175" fmla="*/ 1761609 w 2969285"/>
                <a:gd name="connsiteY2175" fmla="*/ 658874 h 3313666"/>
                <a:gd name="connsiteX2176" fmla="*/ 1759885 w 2969285"/>
                <a:gd name="connsiteY2176" fmla="*/ 629566 h 3313666"/>
                <a:gd name="connsiteX2177" fmla="*/ 1759885 w 2969285"/>
                <a:gd name="connsiteY2177" fmla="*/ 629566 h 3313666"/>
                <a:gd name="connsiteX2178" fmla="*/ 1761609 w 2969285"/>
                <a:gd name="connsiteY2178" fmla="*/ 658874 h 3313666"/>
                <a:gd name="connsiteX2179" fmla="*/ 1784021 w 2969285"/>
                <a:gd name="connsiteY2179" fmla="*/ 719213 h 3313666"/>
                <a:gd name="connsiteX2180" fmla="*/ 1799537 w 2969285"/>
                <a:gd name="connsiteY2180" fmla="*/ 734729 h 3313666"/>
                <a:gd name="connsiteX2181" fmla="*/ 1796089 w 2969285"/>
                <a:gd name="connsiteY2181" fmla="*/ 739901 h 3313666"/>
                <a:gd name="connsiteX2182" fmla="*/ 1747817 w 2969285"/>
                <a:gd name="connsiteY2182" fmla="*/ 569226 h 3313666"/>
                <a:gd name="connsiteX2183" fmla="*/ 1747817 w 2969285"/>
                <a:gd name="connsiteY2183" fmla="*/ 569226 h 3313666"/>
                <a:gd name="connsiteX2184" fmla="*/ 1765057 w 2969285"/>
                <a:gd name="connsiteY2184" fmla="*/ 570950 h 3313666"/>
                <a:gd name="connsiteX2185" fmla="*/ 1747817 w 2969285"/>
                <a:gd name="connsiteY2185" fmla="*/ 569226 h 3313666"/>
                <a:gd name="connsiteX2186" fmla="*/ 1765057 w 2969285"/>
                <a:gd name="connsiteY2186" fmla="*/ 743349 h 3313666"/>
                <a:gd name="connsiteX2187" fmla="*/ 1766781 w 2969285"/>
                <a:gd name="connsiteY2187" fmla="*/ 734729 h 3313666"/>
                <a:gd name="connsiteX2188" fmla="*/ 1765057 w 2969285"/>
                <a:gd name="connsiteY2188" fmla="*/ 743349 h 3313666"/>
                <a:gd name="connsiteX2189" fmla="*/ 1754713 w 2969285"/>
                <a:gd name="connsiteY2189" fmla="*/ 795069 h 3313666"/>
                <a:gd name="connsiteX2190" fmla="*/ 1754713 w 2969285"/>
                <a:gd name="connsiteY2190" fmla="*/ 795069 h 3313666"/>
                <a:gd name="connsiteX2191" fmla="*/ 1754713 w 2969285"/>
                <a:gd name="connsiteY2191" fmla="*/ 795069 h 3313666"/>
                <a:gd name="connsiteX2192" fmla="*/ 1754713 w 2969285"/>
                <a:gd name="connsiteY2192" fmla="*/ 795069 h 3313666"/>
                <a:gd name="connsiteX2193" fmla="*/ 1754713 w 2969285"/>
                <a:gd name="connsiteY2193" fmla="*/ 795069 h 3313666"/>
                <a:gd name="connsiteX2194" fmla="*/ 1746093 w 2969285"/>
                <a:gd name="connsiteY2194" fmla="*/ 803689 h 3313666"/>
                <a:gd name="connsiteX2195" fmla="*/ 1744369 w 2969285"/>
                <a:gd name="connsiteY2195" fmla="*/ 829549 h 3313666"/>
                <a:gd name="connsiteX2196" fmla="*/ 1746093 w 2969285"/>
                <a:gd name="connsiteY2196" fmla="*/ 803689 h 3313666"/>
                <a:gd name="connsiteX2197" fmla="*/ 1716785 w 2969285"/>
                <a:gd name="connsiteY2197" fmla="*/ 810585 h 3313666"/>
                <a:gd name="connsiteX2198" fmla="*/ 1715061 w 2969285"/>
                <a:gd name="connsiteY2198" fmla="*/ 822653 h 3313666"/>
                <a:gd name="connsiteX2199" fmla="*/ 1716785 w 2969285"/>
                <a:gd name="connsiteY2199" fmla="*/ 810585 h 3313666"/>
                <a:gd name="connsiteX2200" fmla="*/ 1746093 w 2969285"/>
                <a:gd name="connsiteY2200" fmla="*/ 803689 h 3313666"/>
                <a:gd name="connsiteX2201" fmla="*/ 1754713 w 2969285"/>
                <a:gd name="connsiteY2201" fmla="*/ 795069 h 3313666"/>
                <a:gd name="connsiteX2202" fmla="*/ 1765057 w 2969285"/>
                <a:gd name="connsiteY2202" fmla="*/ 743349 h 3313666"/>
                <a:gd name="connsiteX2203" fmla="*/ 1821949 w 2969285"/>
                <a:gd name="connsiteY2203" fmla="*/ 839893 h 3313666"/>
                <a:gd name="connsiteX2204" fmla="*/ 1849533 w 2969285"/>
                <a:gd name="connsiteY2204" fmla="*/ 836445 h 3313666"/>
                <a:gd name="connsiteX2205" fmla="*/ 1852981 w 2969285"/>
                <a:gd name="connsiteY2205" fmla="*/ 826101 h 3313666"/>
                <a:gd name="connsiteX2206" fmla="*/ 1921940 w 2969285"/>
                <a:gd name="connsiteY2206" fmla="*/ 820929 h 3313666"/>
                <a:gd name="connsiteX2207" fmla="*/ 1970212 w 2969285"/>
                <a:gd name="connsiteY2207" fmla="*/ 845065 h 3313666"/>
                <a:gd name="connsiteX2208" fmla="*/ 1970212 w 2969285"/>
                <a:gd name="connsiteY2208" fmla="*/ 845065 h 3313666"/>
                <a:gd name="connsiteX2209" fmla="*/ 1970212 w 2969285"/>
                <a:gd name="connsiteY2209" fmla="*/ 845065 h 3313666"/>
                <a:gd name="connsiteX2210" fmla="*/ 1921940 w 2969285"/>
                <a:gd name="connsiteY2210" fmla="*/ 820929 h 3313666"/>
                <a:gd name="connsiteX2211" fmla="*/ 1920216 w 2969285"/>
                <a:gd name="connsiteY2211" fmla="*/ 826101 h 3313666"/>
                <a:gd name="connsiteX2212" fmla="*/ 1921940 w 2969285"/>
                <a:gd name="connsiteY2212" fmla="*/ 820929 h 3313666"/>
                <a:gd name="connsiteX2213" fmla="*/ 1852981 w 2969285"/>
                <a:gd name="connsiteY2213" fmla="*/ 826101 h 3313666"/>
                <a:gd name="connsiteX2214" fmla="*/ 1849533 w 2969285"/>
                <a:gd name="connsiteY2214" fmla="*/ 836445 h 3313666"/>
                <a:gd name="connsiteX2215" fmla="*/ 1849533 w 2969285"/>
                <a:gd name="connsiteY2215" fmla="*/ 836445 h 3313666"/>
                <a:gd name="connsiteX2216" fmla="*/ 1821949 w 2969285"/>
                <a:gd name="connsiteY2216" fmla="*/ 839893 h 3313666"/>
                <a:gd name="connsiteX2217" fmla="*/ 1689201 w 2969285"/>
                <a:gd name="connsiteY2217" fmla="*/ 886441 h 3313666"/>
                <a:gd name="connsiteX2218" fmla="*/ 1687477 w 2969285"/>
                <a:gd name="connsiteY2218" fmla="*/ 895061 h 3313666"/>
                <a:gd name="connsiteX2219" fmla="*/ 1689201 w 2969285"/>
                <a:gd name="connsiteY2219" fmla="*/ 886441 h 3313666"/>
                <a:gd name="connsiteX2220" fmla="*/ 1680581 w 2969285"/>
                <a:gd name="connsiteY2220" fmla="*/ 877821 h 3313666"/>
                <a:gd name="connsiteX2221" fmla="*/ 1680581 w 2969285"/>
                <a:gd name="connsiteY2221" fmla="*/ 877821 h 3313666"/>
                <a:gd name="connsiteX2222" fmla="*/ 1689201 w 2969285"/>
                <a:gd name="connsiteY2222" fmla="*/ 886441 h 3313666"/>
                <a:gd name="connsiteX2223" fmla="*/ 1821949 w 2969285"/>
                <a:gd name="connsiteY2223" fmla="*/ 839893 h 3313666"/>
                <a:gd name="connsiteX2224" fmla="*/ 2023656 w 2969285"/>
                <a:gd name="connsiteY2224" fmla="*/ 719213 h 3313666"/>
                <a:gd name="connsiteX2225" fmla="*/ 2106407 w 2969285"/>
                <a:gd name="connsiteY2225" fmla="*/ 712317 h 3313666"/>
                <a:gd name="connsiteX2226" fmla="*/ 2165023 w 2969285"/>
                <a:gd name="connsiteY2226" fmla="*/ 710593 h 3313666"/>
                <a:gd name="connsiteX2227" fmla="*/ 2204675 w 2969285"/>
                <a:gd name="connsiteY2227" fmla="*/ 714041 h 3313666"/>
                <a:gd name="connsiteX2228" fmla="*/ 2165023 w 2969285"/>
                <a:gd name="connsiteY2228" fmla="*/ 710593 h 3313666"/>
                <a:gd name="connsiteX2229" fmla="*/ 2106407 w 2969285"/>
                <a:gd name="connsiteY2229" fmla="*/ 712317 h 3313666"/>
                <a:gd name="connsiteX2230" fmla="*/ 2023656 w 2969285"/>
                <a:gd name="connsiteY2230" fmla="*/ 719213 h 3313666"/>
                <a:gd name="connsiteX2231" fmla="*/ 2011588 w 2969285"/>
                <a:gd name="connsiteY2231" fmla="*/ 684733 h 3313666"/>
                <a:gd name="connsiteX2232" fmla="*/ 2002968 w 2969285"/>
                <a:gd name="connsiteY2232" fmla="*/ 660598 h 3313666"/>
                <a:gd name="connsiteX2233" fmla="*/ 1978832 w 2969285"/>
                <a:gd name="connsiteY2233" fmla="*/ 653702 h 3313666"/>
                <a:gd name="connsiteX2234" fmla="*/ 2002968 w 2969285"/>
                <a:gd name="connsiteY2234" fmla="*/ 660598 h 3313666"/>
                <a:gd name="connsiteX2235" fmla="*/ 2011588 w 2969285"/>
                <a:gd name="connsiteY2235" fmla="*/ 684733 h 3313666"/>
                <a:gd name="connsiteX2236" fmla="*/ 2023656 w 2969285"/>
                <a:gd name="connsiteY2236" fmla="*/ 719213 h 3313666"/>
                <a:gd name="connsiteX2237" fmla="*/ 2042620 w 2969285"/>
                <a:gd name="connsiteY2237" fmla="*/ 614050 h 3313666"/>
                <a:gd name="connsiteX2238" fmla="*/ 2052964 w 2969285"/>
                <a:gd name="connsiteY2238" fmla="*/ 610602 h 3313666"/>
                <a:gd name="connsiteX2239" fmla="*/ 2042620 w 2969285"/>
                <a:gd name="connsiteY2239" fmla="*/ 614050 h 3313666"/>
                <a:gd name="connsiteX2240" fmla="*/ 2042620 w 2969285"/>
                <a:gd name="connsiteY2240" fmla="*/ 614050 h 3313666"/>
                <a:gd name="connsiteX2241" fmla="*/ 2116751 w 2969285"/>
                <a:gd name="connsiteY2241" fmla="*/ 591638 h 3313666"/>
                <a:gd name="connsiteX2242" fmla="*/ 2125371 w 2969285"/>
                <a:gd name="connsiteY2242" fmla="*/ 583018 h 3313666"/>
                <a:gd name="connsiteX2243" fmla="*/ 2132267 w 2969285"/>
                <a:gd name="connsiteY2243" fmla="*/ 577846 h 3313666"/>
                <a:gd name="connsiteX2244" fmla="*/ 2125371 w 2969285"/>
                <a:gd name="connsiteY2244" fmla="*/ 583018 h 3313666"/>
                <a:gd name="connsiteX2245" fmla="*/ 2116751 w 2969285"/>
                <a:gd name="connsiteY2245" fmla="*/ 591638 h 3313666"/>
                <a:gd name="connsiteX2246" fmla="*/ 2170195 w 2969285"/>
                <a:gd name="connsiteY2246" fmla="*/ 626118 h 3313666"/>
                <a:gd name="connsiteX2247" fmla="*/ 2173643 w 2969285"/>
                <a:gd name="connsiteY2247" fmla="*/ 624394 h 3313666"/>
                <a:gd name="connsiteX2248" fmla="*/ 2177091 w 2969285"/>
                <a:gd name="connsiteY2248" fmla="*/ 622670 h 3313666"/>
                <a:gd name="connsiteX2249" fmla="*/ 2173643 w 2969285"/>
                <a:gd name="connsiteY2249" fmla="*/ 624394 h 3313666"/>
                <a:gd name="connsiteX2250" fmla="*/ 2170195 w 2969285"/>
                <a:gd name="connsiteY2250" fmla="*/ 626118 h 3313666"/>
                <a:gd name="connsiteX2251" fmla="*/ 2182263 w 2969285"/>
                <a:gd name="connsiteY2251" fmla="*/ 658874 h 3313666"/>
                <a:gd name="connsiteX2252" fmla="*/ 2187435 w 2969285"/>
                <a:gd name="connsiteY2252" fmla="*/ 651978 h 3313666"/>
                <a:gd name="connsiteX2253" fmla="*/ 2196055 w 2969285"/>
                <a:gd name="connsiteY2253" fmla="*/ 645082 h 3313666"/>
                <a:gd name="connsiteX2254" fmla="*/ 2187435 w 2969285"/>
                <a:gd name="connsiteY2254" fmla="*/ 651978 h 3313666"/>
                <a:gd name="connsiteX2255" fmla="*/ 2182263 w 2969285"/>
                <a:gd name="connsiteY2255" fmla="*/ 658874 h 3313666"/>
                <a:gd name="connsiteX2256" fmla="*/ 2333974 w 2969285"/>
                <a:gd name="connsiteY2256" fmla="*/ 829549 h 3313666"/>
                <a:gd name="connsiteX2257" fmla="*/ 2378798 w 2969285"/>
                <a:gd name="connsiteY2257" fmla="*/ 870925 h 3313666"/>
                <a:gd name="connsiteX2258" fmla="*/ 2390866 w 2969285"/>
                <a:gd name="connsiteY2258" fmla="*/ 879545 h 3313666"/>
                <a:gd name="connsiteX2259" fmla="*/ 2427070 w 2969285"/>
                <a:gd name="connsiteY2259" fmla="*/ 886441 h 3313666"/>
                <a:gd name="connsiteX2260" fmla="*/ 2390866 w 2969285"/>
                <a:gd name="connsiteY2260" fmla="*/ 879545 h 3313666"/>
                <a:gd name="connsiteX2261" fmla="*/ 2378798 w 2969285"/>
                <a:gd name="connsiteY2261" fmla="*/ 870925 h 3313666"/>
                <a:gd name="connsiteX2262" fmla="*/ 2333974 w 2969285"/>
                <a:gd name="connsiteY2262" fmla="*/ 829549 h 3313666"/>
                <a:gd name="connsiteX2263" fmla="*/ 2327079 w 2969285"/>
                <a:gd name="connsiteY2263" fmla="*/ 788173 h 3313666"/>
                <a:gd name="connsiteX2264" fmla="*/ 2335698 w 2969285"/>
                <a:gd name="connsiteY2264" fmla="*/ 762313 h 3313666"/>
                <a:gd name="connsiteX2265" fmla="*/ 2335698 w 2969285"/>
                <a:gd name="connsiteY2265" fmla="*/ 762313 h 3313666"/>
                <a:gd name="connsiteX2266" fmla="*/ 2327079 w 2969285"/>
                <a:gd name="connsiteY2266" fmla="*/ 788173 h 3313666"/>
                <a:gd name="connsiteX2267" fmla="*/ 2333974 w 2969285"/>
                <a:gd name="connsiteY2267" fmla="*/ 829549 h 3313666"/>
                <a:gd name="connsiteX2268" fmla="*/ 2402934 w 2969285"/>
                <a:gd name="connsiteY2268" fmla="*/ 850237 h 3313666"/>
                <a:gd name="connsiteX2269" fmla="*/ 2415002 w 2969285"/>
                <a:gd name="connsiteY2269" fmla="*/ 843341 h 3313666"/>
                <a:gd name="connsiteX2270" fmla="*/ 2402934 w 2969285"/>
                <a:gd name="connsiteY2270" fmla="*/ 850237 h 3313666"/>
                <a:gd name="connsiteX2271" fmla="*/ 2402934 w 2969285"/>
                <a:gd name="connsiteY2271" fmla="*/ 850237 h 3313666"/>
                <a:gd name="connsiteX2272" fmla="*/ 2333974 w 2969285"/>
                <a:gd name="connsiteY2272" fmla="*/ 882993 h 3313666"/>
                <a:gd name="connsiteX2273" fmla="*/ 2349490 w 2969285"/>
                <a:gd name="connsiteY2273" fmla="*/ 903680 h 3313666"/>
                <a:gd name="connsiteX2274" fmla="*/ 2333974 w 2969285"/>
                <a:gd name="connsiteY2274" fmla="*/ 882993 h 3313666"/>
                <a:gd name="connsiteX2275" fmla="*/ 2246051 w 2969285"/>
                <a:gd name="connsiteY2275" fmla="*/ 860581 h 3313666"/>
                <a:gd name="connsiteX2276" fmla="*/ 2215019 w 2969285"/>
                <a:gd name="connsiteY2276" fmla="*/ 850237 h 3313666"/>
                <a:gd name="connsiteX2277" fmla="*/ 2246051 w 2969285"/>
                <a:gd name="connsiteY2277" fmla="*/ 860581 h 3313666"/>
                <a:gd name="connsiteX2278" fmla="*/ 2333974 w 2969285"/>
                <a:gd name="connsiteY2278" fmla="*/ 882993 h 3313666"/>
                <a:gd name="connsiteX2279" fmla="*/ 2259843 w 2969285"/>
                <a:gd name="connsiteY2279" fmla="*/ 1041600 h 3313666"/>
                <a:gd name="connsiteX2280" fmla="*/ 2213295 w 2969285"/>
                <a:gd name="connsiteY2280" fmla="*/ 1031256 h 3313666"/>
                <a:gd name="connsiteX2281" fmla="*/ 2151231 w 2969285"/>
                <a:gd name="connsiteY2281" fmla="*/ 1065736 h 3313666"/>
                <a:gd name="connsiteX2282" fmla="*/ 2146059 w 2969285"/>
                <a:gd name="connsiteY2282" fmla="*/ 1065736 h 3313666"/>
                <a:gd name="connsiteX2283" fmla="*/ 2151231 w 2969285"/>
                <a:gd name="connsiteY2283" fmla="*/ 1065736 h 3313666"/>
                <a:gd name="connsiteX2284" fmla="*/ 2213295 w 2969285"/>
                <a:gd name="connsiteY2284" fmla="*/ 1031256 h 3313666"/>
                <a:gd name="connsiteX2285" fmla="*/ 2259843 w 2969285"/>
                <a:gd name="connsiteY2285" fmla="*/ 1041600 h 3313666"/>
                <a:gd name="connsiteX2286" fmla="*/ 2299495 w 2969285"/>
                <a:gd name="connsiteY2286" fmla="*/ 1045048 h 3313666"/>
                <a:gd name="connsiteX2287" fmla="*/ 2304667 w 2969285"/>
                <a:gd name="connsiteY2287" fmla="*/ 1051944 h 3313666"/>
                <a:gd name="connsiteX2288" fmla="*/ 2299495 w 2969285"/>
                <a:gd name="connsiteY2288" fmla="*/ 1045048 h 3313666"/>
                <a:gd name="connsiteX2289" fmla="*/ 2259843 w 2969285"/>
                <a:gd name="connsiteY2289" fmla="*/ 1041600 h 3313666"/>
                <a:gd name="connsiteX2290" fmla="*/ 2330526 w 2969285"/>
                <a:gd name="connsiteY2290" fmla="*/ 1182967 h 3313666"/>
                <a:gd name="connsiteX2291" fmla="*/ 2373626 w 2969285"/>
                <a:gd name="connsiteY2291" fmla="*/ 1193311 h 3313666"/>
                <a:gd name="connsiteX2292" fmla="*/ 2416726 w 2969285"/>
                <a:gd name="connsiteY2292" fmla="*/ 1234687 h 3313666"/>
                <a:gd name="connsiteX2293" fmla="*/ 2430518 w 2969285"/>
                <a:gd name="connsiteY2293" fmla="*/ 1239859 h 3313666"/>
                <a:gd name="connsiteX2294" fmla="*/ 2437414 w 2969285"/>
                <a:gd name="connsiteY2294" fmla="*/ 1234687 h 3313666"/>
                <a:gd name="connsiteX2295" fmla="*/ 2430518 w 2969285"/>
                <a:gd name="connsiteY2295" fmla="*/ 1239859 h 3313666"/>
                <a:gd name="connsiteX2296" fmla="*/ 2416726 w 2969285"/>
                <a:gd name="connsiteY2296" fmla="*/ 1234687 h 3313666"/>
                <a:gd name="connsiteX2297" fmla="*/ 2373626 w 2969285"/>
                <a:gd name="connsiteY2297" fmla="*/ 1193311 h 3313666"/>
                <a:gd name="connsiteX2298" fmla="*/ 2330526 w 2969285"/>
                <a:gd name="connsiteY2298" fmla="*/ 1182967 h 3313666"/>
                <a:gd name="connsiteX2299" fmla="*/ 2282255 w 2969285"/>
                <a:gd name="connsiteY2299" fmla="*/ 1172623 h 3313666"/>
                <a:gd name="connsiteX2300" fmla="*/ 2254671 w 2969285"/>
                <a:gd name="connsiteY2300" fmla="*/ 1157107 h 3313666"/>
                <a:gd name="connsiteX2301" fmla="*/ 2235707 w 2969285"/>
                <a:gd name="connsiteY2301" fmla="*/ 1162279 h 3313666"/>
                <a:gd name="connsiteX2302" fmla="*/ 2254671 w 2969285"/>
                <a:gd name="connsiteY2302" fmla="*/ 1157107 h 3313666"/>
                <a:gd name="connsiteX2303" fmla="*/ 2282255 w 2969285"/>
                <a:gd name="connsiteY2303" fmla="*/ 1172623 h 3313666"/>
                <a:gd name="connsiteX2304" fmla="*/ 2330526 w 2969285"/>
                <a:gd name="connsiteY2304" fmla="*/ 1182967 h 3313666"/>
                <a:gd name="connsiteX2305" fmla="*/ 2230535 w 2969285"/>
                <a:gd name="connsiteY2305" fmla="*/ 1598450 h 3313666"/>
                <a:gd name="connsiteX2306" fmla="*/ 2240879 w 2969285"/>
                <a:gd name="connsiteY2306" fmla="*/ 1612242 h 3313666"/>
                <a:gd name="connsiteX2307" fmla="*/ 2230535 w 2969285"/>
                <a:gd name="connsiteY2307" fmla="*/ 1598450 h 3313666"/>
                <a:gd name="connsiteX2308" fmla="*/ 2218467 w 2969285"/>
                <a:gd name="connsiteY2308" fmla="*/ 1576038 h 3313666"/>
                <a:gd name="connsiteX2309" fmla="*/ 2206399 w 2969285"/>
                <a:gd name="connsiteY2309" fmla="*/ 1570866 h 3313666"/>
                <a:gd name="connsiteX2310" fmla="*/ 2218467 w 2969285"/>
                <a:gd name="connsiteY2310" fmla="*/ 1576038 h 3313666"/>
                <a:gd name="connsiteX2311" fmla="*/ 2230535 w 2969285"/>
                <a:gd name="connsiteY2311" fmla="*/ 1598450 h 3313666"/>
                <a:gd name="connsiteX2312" fmla="*/ 2227087 w 2969285"/>
                <a:gd name="connsiteY2312" fmla="*/ 1457082 h 3313666"/>
                <a:gd name="connsiteX2313" fmla="*/ 2237431 w 2969285"/>
                <a:gd name="connsiteY2313" fmla="*/ 1448462 h 3313666"/>
                <a:gd name="connsiteX2314" fmla="*/ 2237431 w 2969285"/>
                <a:gd name="connsiteY2314" fmla="*/ 1448462 h 3313666"/>
                <a:gd name="connsiteX2315" fmla="*/ 2227087 w 2969285"/>
                <a:gd name="connsiteY2315" fmla="*/ 1457082 h 3313666"/>
                <a:gd name="connsiteX2316" fmla="*/ 2270187 w 2969285"/>
                <a:gd name="connsiteY2316" fmla="*/ 1572590 h 3313666"/>
                <a:gd name="connsiteX2317" fmla="*/ 2270187 w 2969285"/>
                <a:gd name="connsiteY2317" fmla="*/ 1572590 h 3313666"/>
                <a:gd name="connsiteX2318" fmla="*/ 2268463 w 2969285"/>
                <a:gd name="connsiteY2318" fmla="*/ 1591554 h 3313666"/>
                <a:gd name="connsiteX2319" fmla="*/ 2242603 w 2969285"/>
                <a:gd name="connsiteY2319" fmla="*/ 1615689 h 3313666"/>
                <a:gd name="connsiteX2320" fmla="*/ 2227087 w 2969285"/>
                <a:gd name="connsiteY2320" fmla="*/ 1615689 h 3313666"/>
                <a:gd name="connsiteX2321" fmla="*/ 2232259 w 2969285"/>
                <a:gd name="connsiteY2321" fmla="*/ 1627757 h 3313666"/>
                <a:gd name="connsiteX2322" fmla="*/ 2227087 w 2969285"/>
                <a:gd name="connsiteY2322" fmla="*/ 1615689 h 3313666"/>
                <a:gd name="connsiteX2323" fmla="*/ 2227087 w 2969285"/>
                <a:gd name="connsiteY2323" fmla="*/ 1615689 h 3313666"/>
                <a:gd name="connsiteX2324" fmla="*/ 2242603 w 2969285"/>
                <a:gd name="connsiteY2324" fmla="*/ 1615689 h 3313666"/>
                <a:gd name="connsiteX2325" fmla="*/ 2242603 w 2969285"/>
                <a:gd name="connsiteY2325" fmla="*/ 1615689 h 3313666"/>
                <a:gd name="connsiteX2326" fmla="*/ 2268463 w 2969285"/>
                <a:gd name="connsiteY2326" fmla="*/ 1591554 h 3313666"/>
                <a:gd name="connsiteX2327" fmla="*/ 2270187 w 2969285"/>
                <a:gd name="connsiteY2327" fmla="*/ 1572590 h 3313666"/>
                <a:gd name="connsiteX2328" fmla="*/ 2237431 w 2969285"/>
                <a:gd name="connsiteY2328" fmla="*/ 1793261 h 3313666"/>
                <a:gd name="connsiteX2329" fmla="*/ 2246051 w 2969285"/>
                <a:gd name="connsiteY2329" fmla="*/ 1786365 h 3313666"/>
                <a:gd name="connsiteX2330" fmla="*/ 2239155 w 2969285"/>
                <a:gd name="connsiteY2330" fmla="*/ 1779469 h 3313666"/>
                <a:gd name="connsiteX2331" fmla="*/ 2239155 w 2969285"/>
                <a:gd name="connsiteY2331" fmla="*/ 1779469 h 3313666"/>
                <a:gd name="connsiteX2332" fmla="*/ 2246051 w 2969285"/>
                <a:gd name="connsiteY2332" fmla="*/ 1786365 h 3313666"/>
                <a:gd name="connsiteX2333" fmla="*/ 2237431 w 2969285"/>
                <a:gd name="connsiteY2333" fmla="*/ 1793261 h 3313666"/>
                <a:gd name="connsiteX2334" fmla="*/ 2239155 w 2969285"/>
                <a:gd name="connsiteY2334" fmla="*/ 1888080 h 3313666"/>
                <a:gd name="connsiteX2335" fmla="*/ 2233983 w 2969285"/>
                <a:gd name="connsiteY2335" fmla="*/ 1901872 h 3313666"/>
                <a:gd name="connsiteX2336" fmla="*/ 2230535 w 2969285"/>
                <a:gd name="connsiteY2336" fmla="*/ 1915664 h 3313666"/>
                <a:gd name="connsiteX2337" fmla="*/ 2233983 w 2969285"/>
                <a:gd name="connsiteY2337" fmla="*/ 1901872 h 3313666"/>
                <a:gd name="connsiteX2338" fmla="*/ 2239155 w 2969285"/>
                <a:gd name="connsiteY2338" fmla="*/ 1888080 h 3313666"/>
                <a:gd name="connsiteX2339" fmla="*/ 2215019 w 2969285"/>
                <a:gd name="connsiteY2339" fmla="*/ 1736369 h 3313666"/>
                <a:gd name="connsiteX2340" fmla="*/ 2251223 w 2969285"/>
                <a:gd name="connsiteY2340" fmla="*/ 1746713 h 3313666"/>
                <a:gd name="connsiteX2341" fmla="*/ 2282255 w 2969285"/>
                <a:gd name="connsiteY2341" fmla="*/ 1753609 h 3313666"/>
                <a:gd name="connsiteX2342" fmla="*/ 2251223 w 2969285"/>
                <a:gd name="connsiteY2342" fmla="*/ 1746713 h 3313666"/>
                <a:gd name="connsiteX2343" fmla="*/ 2215019 w 2969285"/>
                <a:gd name="connsiteY2343" fmla="*/ 1736369 h 3313666"/>
                <a:gd name="connsiteX2344" fmla="*/ 2102959 w 2969285"/>
                <a:gd name="connsiteY2344" fmla="*/ 1982900 h 3313666"/>
                <a:gd name="connsiteX2345" fmla="*/ 2104684 w 2969285"/>
                <a:gd name="connsiteY2345" fmla="*/ 1993244 h 3313666"/>
                <a:gd name="connsiteX2346" fmla="*/ 2102959 w 2969285"/>
                <a:gd name="connsiteY2346" fmla="*/ 1982900 h 3313666"/>
                <a:gd name="connsiteX2347" fmla="*/ 2104684 w 2969285"/>
                <a:gd name="connsiteY2347" fmla="*/ 1993244 h 3313666"/>
                <a:gd name="connsiteX2348" fmla="*/ 2104684 w 2969285"/>
                <a:gd name="connsiteY2348" fmla="*/ 1993244 h 3313666"/>
                <a:gd name="connsiteX2349" fmla="*/ 2096064 w 2969285"/>
                <a:gd name="connsiteY2349" fmla="*/ 2019104 h 3313666"/>
                <a:gd name="connsiteX2350" fmla="*/ 2104684 w 2969285"/>
                <a:gd name="connsiteY2350" fmla="*/ 1993244 h 3313666"/>
                <a:gd name="connsiteX2351" fmla="*/ 2099512 w 2969285"/>
                <a:gd name="connsiteY2351" fmla="*/ 1922560 h 3313666"/>
                <a:gd name="connsiteX2352" fmla="*/ 2099512 w 2969285"/>
                <a:gd name="connsiteY2352" fmla="*/ 1922560 h 3313666"/>
                <a:gd name="connsiteX2353" fmla="*/ 2092615 w 2969285"/>
                <a:gd name="connsiteY2353" fmla="*/ 1917388 h 3313666"/>
                <a:gd name="connsiteX2354" fmla="*/ 2099512 w 2969285"/>
                <a:gd name="connsiteY2354" fmla="*/ 1922560 h 3313666"/>
                <a:gd name="connsiteX2355" fmla="*/ 2099512 w 2969285"/>
                <a:gd name="connsiteY2355" fmla="*/ 1922560 h 3313666"/>
                <a:gd name="connsiteX2356" fmla="*/ 2111579 w 2969285"/>
                <a:gd name="connsiteY2356" fmla="*/ 1907044 h 3313666"/>
                <a:gd name="connsiteX2357" fmla="*/ 2099512 w 2969285"/>
                <a:gd name="connsiteY2357" fmla="*/ 1922560 h 3313666"/>
                <a:gd name="connsiteX2358" fmla="*/ 2099512 w 2969285"/>
                <a:gd name="connsiteY2358" fmla="*/ 1922560 h 3313666"/>
                <a:gd name="connsiteX2359" fmla="*/ 2092615 w 2969285"/>
                <a:gd name="connsiteY2359" fmla="*/ 2205295 h 3313666"/>
                <a:gd name="connsiteX2360" fmla="*/ 2146059 w 2969285"/>
                <a:gd name="connsiteY2360" fmla="*/ 2193227 h 3313666"/>
                <a:gd name="connsiteX2361" fmla="*/ 2146059 w 2969285"/>
                <a:gd name="connsiteY2361" fmla="*/ 2193227 h 3313666"/>
                <a:gd name="connsiteX2362" fmla="*/ 2092615 w 2969285"/>
                <a:gd name="connsiteY2362" fmla="*/ 2205295 h 3313666"/>
                <a:gd name="connsiteX2363" fmla="*/ 2092615 w 2969285"/>
                <a:gd name="connsiteY2363" fmla="*/ 2205295 h 3313666"/>
                <a:gd name="connsiteX2364" fmla="*/ 2115027 w 2969285"/>
                <a:gd name="connsiteY2364" fmla="*/ 1938076 h 3313666"/>
                <a:gd name="connsiteX2365" fmla="*/ 2102959 w 2969285"/>
                <a:gd name="connsiteY2365" fmla="*/ 1932904 h 3313666"/>
                <a:gd name="connsiteX2366" fmla="*/ 2115027 w 2969285"/>
                <a:gd name="connsiteY2366" fmla="*/ 1938076 h 3313666"/>
                <a:gd name="connsiteX2367" fmla="*/ 2115027 w 2969285"/>
                <a:gd name="connsiteY2367" fmla="*/ 1938076 h 3313666"/>
                <a:gd name="connsiteX2368" fmla="*/ 2058136 w 2969285"/>
                <a:gd name="connsiteY2368" fmla="*/ 1862220 h 3313666"/>
                <a:gd name="connsiteX2369" fmla="*/ 2058136 w 2969285"/>
                <a:gd name="connsiteY2369" fmla="*/ 1862220 h 3313666"/>
                <a:gd name="connsiteX2370" fmla="*/ 2058136 w 2969285"/>
                <a:gd name="connsiteY2370" fmla="*/ 1862220 h 3313666"/>
                <a:gd name="connsiteX2371" fmla="*/ 2058136 w 2969285"/>
                <a:gd name="connsiteY2371" fmla="*/ 1862220 h 3313666"/>
                <a:gd name="connsiteX2372" fmla="*/ 2058136 w 2969285"/>
                <a:gd name="connsiteY2372" fmla="*/ 1862220 h 3313666"/>
                <a:gd name="connsiteX2373" fmla="*/ 2058136 w 2969285"/>
                <a:gd name="connsiteY2373" fmla="*/ 1862220 h 3313666"/>
                <a:gd name="connsiteX2374" fmla="*/ 2130543 w 2969285"/>
                <a:gd name="connsiteY2374" fmla="*/ 1879460 h 3313666"/>
                <a:gd name="connsiteX2375" fmla="*/ 2154679 w 2969285"/>
                <a:gd name="connsiteY2375" fmla="*/ 1900148 h 3313666"/>
                <a:gd name="connsiteX2376" fmla="*/ 2130543 w 2969285"/>
                <a:gd name="connsiteY2376" fmla="*/ 1879460 h 3313666"/>
                <a:gd name="connsiteX2377" fmla="*/ 2058136 w 2969285"/>
                <a:gd name="connsiteY2377" fmla="*/ 1862220 h 3313666"/>
                <a:gd name="connsiteX2378" fmla="*/ 2044344 w 2969285"/>
                <a:gd name="connsiteY2378" fmla="*/ 1731197 h 3313666"/>
                <a:gd name="connsiteX2379" fmla="*/ 2028828 w 2969285"/>
                <a:gd name="connsiteY2379" fmla="*/ 1720853 h 3313666"/>
                <a:gd name="connsiteX2380" fmla="*/ 2042620 w 2969285"/>
                <a:gd name="connsiteY2380" fmla="*/ 1694993 h 3313666"/>
                <a:gd name="connsiteX2381" fmla="*/ 2028828 w 2969285"/>
                <a:gd name="connsiteY2381" fmla="*/ 1720853 h 3313666"/>
                <a:gd name="connsiteX2382" fmla="*/ 2044344 w 2969285"/>
                <a:gd name="connsiteY2382" fmla="*/ 1731197 h 3313666"/>
                <a:gd name="connsiteX2383" fmla="*/ 2090892 w 2969285"/>
                <a:gd name="connsiteY2383" fmla="*/ 1732921 h 3313666"/>
                <a:gd name="connsiteX2384" fmla="*/ 2116751 w 2969285"/>
                <a:gd name="connsiteY2384" fmla="*/ 1744989 h 3313666"/>
                <a:gd name="connsiteX2385" fmla="*/ 2090892 w 2969285"/>
                <a:gd name="connsiteY2385" fmla="*/ 1732921 h 3313666"/>
                <a:gd name="connsiteX2386" fmla="*/ 2044344 w 2969285"/>
                <a:gd name="connsiteY2386" fmla="*/ 1731197 h 3313666"/>
                <a:gd name="connsiteX2387" fmla="*/ 2052964 w 2969285"/>
                <a:gd name="connsiteY2387" fmla="*/ 1820845 h 3313666"/>
                <a:gd name="connsiteX2388" fmla="*/ 2042620 w 2969285"/>
                <a:gd name="connsiteY2388" fmla="*/ 1820845 h 3313666"/>
                <a:gd name="connsiteX2389" fmla="*/ 2042620 w 2969285"/>
                <a:gd name="connsiteY2389" fmla="*/ 1820845 h 3313666"/>
                <a:gd name="connsiteX2390" fmla="*/ 2052964 w 2969285"/>
                <a:gd name="connsiteY2390" fmla="*/ 1820845 h 3313666"/>
                <a:gd name="connsiteX2391" fmla="*/ 2051240 w 2969285"/>
                <a:gd name="connsiteY2391" fmla="*/ 1391570 h 3313666"/>
                <a:gd name="connsiteX2392" fmla="*/ 2042620 w 2969285"/>
                <a:gd name="connsiteY2392" fmla="*/ 1388122 h 3313666"/>
                <a:gd name="connsiteX2393" fmla="*/ 2042620 w 2969285"/>
                <a:gd name="connsiteY2393" fmla="*/ 1388122 h 3313666"/>
                <a:gd name="connsiteX2394" fmla="*/ 2051240 w 2969285"/>
                <a:gd name="connsiteY2394" fmla="*/ 1391570 h 3313666"/>
                <a:gd name="connsiteX2395" fmla="*/ 2047792 w 2969285"/>
                <a:gd name="connsiteY2395" fmla="*/ 1236411 h 3313666"/>
                <a:gd name="connsiteX2396" fmla="*/ 2049516 w 2969285"/>
                <a:gd name="connsiteY2396" fmla="*/ 1232963 h 3313666"/>
                <a:gd name="connsiteX2397" fmla="*/ 2056412 w 2969285"/>
                <a:gd name="connsiteY2397" fmla="*/ 1213999 h 3313666"/>
                <a:gd name="connsiteX2398" fmla="*/ 2049516 w 2969285"/>
                <a:gd name="connsiteY2398" fmla="*/ 1232963 h 3313666"/>
                <a:gd name="connsiteX2399" fmla="*/ 2047792 w 2969285"/>
                <a:gd name="connsiteY2399" fmla="*/ 1236411 h 3313666"/>
                <a:gd name="connsiteX2400" fmla="*/ 2077100 w 2969285"/>
                <a:gd name="connsiteY2400" fmla="*/ 1638101 h 3313666"/>
                <a:gd name="connsiteX2401" fmla="*/ 2082272 w 2969285"/>
                <a:gd name="connsiteY2401" fmla="*/ 1665685 h 3313666"/>
                <a:gd name="connsiteX2402" fmla="*/ 2083995 w 2969285"/>
                <a:gd name="connsiteY2402" fmla="*/ 1684649 h 3313666"/>
                <a:gd name="connsiteX2403" fmla="*/ 2082272 w 2969285"/>
                <a:gd name="connsiteY2403" fmla="*/ 1665685 h 3313666"/>
                <a:gd name="connsiteX2404" fmla="*/ 2077100 w 2969285"/>
                <a:gd name="connsiteY2404" fmla="*/ 1638101 h 3313666"/>
                <a:gd name="connsiteX2405" fmla="*/ 2035724 w 2969285"/>
                <a:gd name="connsiteY2405" fmla="*/ 1605346 h 3313666"/>
                <a:gd name="connsiteX2406" fmla="*/ 2034000 w 2969285"/>
                <a:gd name="connsiteY2406" fmla="*/ 1605346 h 3313666"/>
                <a:gd name="connsiteX2407" fmla="*/ 2035724 w 2969285"/>
                <a:gd name="connsiteY2407" fmla="*/ 1605346 h 3313666"/>
                <a:gd name="connsiteX2408" fmla="*/ 2077100 w 2969285"/>
                <a:gd name="connsiteY2408" fmla="*/ 1638101 h 3313666"/>
                <a:gd name="connsiteX2409" fmla="*/ 2106407 w 2969285"/>
                <a:gd name="connsiteY2409" fmla="*/ 1255375 h 3313666"/>
                <a:gd name="connsiteX2410" fmla="*/ 2094339 w 2969285"/>
                <a:gd name="connsiteY2410" fmla="*/ 1215723 h 3313666"/>
                <a:gd name="connsiteX2411" fmla="*/ 2094339 w 2969285"/>
                <a:gd name="connsiteY2411" fmla="*/ 1215723 h 3313666"/>
                <a:gd name="connsiteX2412" fmla="*/ 2106407 w 2969285"/>
                <a:gd name="connsiteY2412" fmla="*/ 1255375 h 3313666"/>
                <a:gd name="connsiteX2413" fmla="*/ 2071927 w 2969285"/>
                <a:gd name="connsiteY2413" fmla="*/ 1253651 h 3313666"/>
                <a:gd name="connsiteX2414" fmla="*/ 2071927 w 2969285"/>
                <a:gd name="connsiteY2414" fmla="*/ 1253651 h 3313666"/>
                <a:gd name="connsiteX2415" fmla="*/ 2106407 w 2969285"/>
                <a:gd name="connsiteY2415" fmla="*/ 1255375 h 3313666"/>
                <a:gd name="connsiteX2416" fmla="*/ 2077100 w 2969285"/>
                <a:gd name="connsiteY2416" fmla="*/ 912300 h 3313666"/>
                <a:gd name="connsiteX2417" fmla="*/ 2078824 w 2969285"/>
                <a:gd name="connsiteY2417" fmla="*/ 914024 h 3313666"/>
                <a:gd name="connsiteX2418" fmla="*/ 2087444 w 2969285"/>
                <a:gd name="connsiteY2418" fmla="*/ 919196 h 3313666"/>
                <a:gd name="connsiteX2419" fmla="*/ 2078824 w 2969285"/>
                <a:gd name="connsiteY2419" fmla="*/ 914024 h 3313666"/>
                <a:gd name="connsiteX2420" fmla="*/ 2077100 w 2969285"/>
                <a:gd name="connsiteY2420" fmla="*/ 912300 h 3313666"/>
                <a:gd name="connsiteX2421" fmla="*/ 2087444 w 2969285"/>
                <a:gd name="connsiteY2421" fmla="*/ 819205 h 3313666"/>
                <a:gd name="connsiteX2422" fmla="*/ 2089167 w 2969285"/>
                <a:gd name="connsiteY2422" fmla="*/ 822653 h 3313666"/>
                <a:gd name="connsiteX2423" fmla="*/ 2099512 w 2969285"/>
                <a:gd name="connsiteY2423" fmla="*/ 836445 h 3313666"/>
                <a:gd name="connsiteX2424" fmla="*/ 2089167 w 2969285"/>
                <a:gd name="connsiteY2424" fmla="*/ 822653 h 3313666"/>
                <a:gd name="connsiteX2425" fmla="*/ 2087444 w 2969285"/>
                <a:gd name="connsiteY2425" fmla="*/ 819205 h 3313666"/>
                <a:gd name="connsiteX2426" fmla="*/ 2170195 w 2969285"/>
                <a:gd name="connsiteY2426" fmla="*/ 908852 h 3313666"/>
                <a:gd name="connsiteX2427" fmla="*/ 2173643 w 2969285"/>
                <a:gd name="connsiteY2427" fmla="*/ 919196 h 3313666"/>
                <a:gd name="connsiteX2428" fmla="*/ 2170195 w 2969285"/>
                <a:gd name="connsiteY2428" fmla="*/ 926092 h 3313666"/>
                <a:gd name="connsiteX2429" fmla="*/ 2173643 w 2969285"/>
                <a:gd name="connsiteY2429" fmla="*/ 919196 h 3313666"/>
                <a:gd name="connsiteX2430" fmla="*/ 2170195 w 2969285"/>
                <a:gd name="connsiteY2430" fmla="*/ 908852 h 3313666"/>
                <a:gd name="connsiteX2431" fmla="*/ 2106407 w 2969285"/>
                <a:gd name="connsiteY2431" fmla="*/ 901957 h 3313666"/>
                <a:gd name="connsiteX2432" fmla="*/ 2106407 w 2969285"/>
                <a:gd name="connsiteY2432" fmla="*/ 901957 h 3313666"/>
                <a:gd name="connsiteX2433" fmla="*/ 2170195 w 2969285"/>
                <a:gd name="connsiteY2433" fmla="*/ 908852 h 3313666"/>
                <a:gd name="connsiteX2434" fmla="*/ 2120199 w 2969285"/>
                <a:gd name="connsiteY2434" fmla="*/ 853685 h 3313666"/>
                <a:gd name="connsiteX2435" fmla="*/ 2130543 w 2969285"/>
                <a:gd name="connsiteY2435" fmla="*/ 877821 h 3313666"/>
                <a:gd name="connsiteX2436" fmla="*/ 2133991 w 2969285"/>
                <a:gd name="connsiteY2436" fmla="*/ 884717 h 3313666"/>
                <a:gd name="connsiteX2437" fmla="*/ 2130543 w 2969285"/>
                <a:gd name="connsiteY2437" fmla="*/ 877821 h 3313666"/>
                <a:gd name="connsiteX2438" fmla="*/ 2120199 w 2969285"/>
                <a:gd name="connsiteY2438" fmla="*/ 853685 h 3313666"/>
                <a:gd name="connsiteX2439" fmla="*/ 2183987 w 2969285"/>
                <a:gd name="connsiteY2439" fmla="*/ 1407086 h 3313666"/>
                <a:gd name="connsiteX2440" fmla="*/ 2183987 w 2969285"/>
                <a:gd name="connsiteY2440" fmla="*/ 1407086 h 3313666"/>
                <a:gd name="connsiteX2441" fmla="*/ 2154679 w 2969285"/>
                <a:gd name="connsiteY2441" fmla="*/ 1410534 h 3313666"/>
                <a:gd name="connsiteX2442" fmla="*/ 2146059 w 2969285"/>
                <a:gd name="connsiteY2442" fmla="*/ 1407086 h 3313666"/>
                <a:gd name="connsiteX2443" fmla="*/ 2154679 w 2969285"/>
                <a:gd name="connsiteY2443" fmla="*/ 1410534 h 3313666"/>
                <a:gd name="connsiteX2444" fmla="*/ 2183987 w 2969285"/>
                <a:gd name="connsiteY2444" fmla="*/ 1407086 h 3313666"/>
                <a:gd name="connsiteX2445" fmla="*/ 2170195 w 2969285"/>
                <a:gd name="connsiteY2445" fmla="*/ 1355367 h 3313666"/>
                <a:gd name="connsiteX2446" fmla="*/ 2178815 w 2969285"/>
                <a:gd name="connsiteY2446" fmla="*/ 1400190 h 3313666"/>
                <a:gd name="connsiteX2447" fmla="*/ 2170195 w 2969285"/>
                <a:gd name="connsiteY2447" fmla="*/ 1355367 h 3313666"/>
                <a:gd name="connsiteX2448" fmla="*/ 2201227 w 2969285"/>
                <a:gd name="connsiteY2448" fmla="*/ 1498458 h 3313666"/>
                <a:gd name="connsiteX2449" fmla="*/ 2221915 w 2969285"/>
                <a:gd name="connsiteY2449" fmla="*/ 1493286 h 3313666"/>
                <a:gd name="connsiteX2450" fmla="*/ 2201227 w 2969285"/>
                <a:gd name="connsiteY2450" fmla="*/ 1498458 h 3313666"/>
                <a:gd name="connsiteX2451" fmla="*/ 2189159 w 2969285"/>
                <a:gd name="connsiteY2451" fmla="*/ 1495010 h 3313666"/>
                <a:gd name="connsiteX2452" fmla="*/ 2201227 w 2969285"/>
                <a:gd name="connsiteY2452" fmla="*/ 1498458 h 3313666"/>
                <a:gd name="connsiteX2453" fmla="*/ 2192607 w 2969285"/>
                <a:gd name="connsiteY2453" fmla="*/ 1393294 h 3313666"/>
                <a:gd name="connsiteX2454" fmla="*/ 2213295 w 2969285"/>
                <a:gd name="connsiteY2454" fmla="*/ 1382950 h 3313666"/>
                <a:gd name="connsiteX2455" fmla="*/ 2192607 w 2969285"/>
                <a:gd name="connsiteY2455" fmla="*/ 1393294 h 3313666"/>
                <a:gd name="connsiteX2456" fmla="*/ 2192607 w 2969285"/>
                <a:gd name="connsiteY2456" fmla="*/ 1393294 h 3313666"/>
                <a:gd name="connsiteX2457" fmla="*/ 2194331 w 2969285"/>
                <a:gd name="connsiteY2457" fmla="*/ 1565694 h 3313666"/>
                <a:gd name="connsiteX2458" fmla="*/ 2194331 w 2969285"/>
                <a:gd name="connsiteY2458" fmla="*/ 1565694 h 3313666"/>
                <a:gd name="connsiteX2459" fmla="*/ 2194331 w 2969285"/>
                <a:gd name="connsiteY2459" fmla="*/ 1565694 h 3313666"/>
                <a:gd name="connsiteX2460" fmla="*/ 2194331 w 2969285"/>
                <a:gd name="connsiteY2460" fmla="*/ 1565694 h 3313666"/>
                <a:gd name="connsiteX2461" fmla="*/ 2235707 w 2969285"/>
                <a:gd name="connsiteY2461" fmla="*/ 1665685 h 3313666"/>
                <a:gd name="connsiteX2462" fmla="*/ 2204675 w 2969285"/>
                <a:gd name="connsiteY2462" fmla="*/ 1705337 h 3313666"/>
                <a:gd name="connsiteX2463" fmla="*/ 2177091 w 2969285"/>
                <a:gd name="connsiteY2463" fmla="*/ 1726025 h 3313666"/>
                <a:gd name="connsiteX2464" fmla="*/ 2204675 w 2969285"/>
                <a:gd name="connsiteY2464" fmla="*/ 1705337 h 3313666"/>
                <a:gd name="connsiteX2465" fmla="*/ 2235707 w 2969285"/>
                <a:gd name="connsiteY2465" fmla="*/ 1665685 h 3313666"/>
                <a:gd name="connsiteX2466" fmla="*/ 2175367 w 2969285"/>
                <a:gd name="connsiteY2466" fmla="*/ 1634653 h 3313666"/>
                <a:gd name="connsiteX2467" fmla="*/ 2180539 w 2969285"/>
                <a:gd name="connsiteY2467" fmla="*/ 1631205 h 3313666"/>
                <a:gd name="connsiteX2468" fmla="*/ 2175367 w 2969285"/>
                <a:gd name="connsiteY2468" fmla="*/ 1634653 h 3313666"/>
                <a:gd name="connsiteX2469" fmla="*/ 2235707 w 2969285"/>
                <a:gd name="connsiteY2469" fmla="*/ 1665685 h 3313666"/>
                <a:gd name="connsiteX2470" fmla="*/ 2202951 w 2969285"/>
                <a:gd name="connsiteY2470" fmla="*/ 1739817 h 3313666"/>
                <a:gd name="connsiteX2471" fmla="*/ 2202951 w 2969285"/>
                <a:gd name="connsiteY2471" fmla="*/ 1739817 h 3313666"/>
                <a:gd name="connsiteX2472" fmla="*/ 2202951 w 2969285"/>
                <a:gd name="connsiteY2472" fmla="*/ 1739817 h 3313666"/>
                <a:gd name="connsiteX2473" fmla="*/ 2202951 w 2969285"/>
                <a:gd name="connsiteY2473" fmla="*/ 1739817 h 3313666"/>
                <a:gd name="connsiteX2474" fmla="*/ 2201227 w 2969285"/>
                <a:gd name="connsiteY2474" fmla="*/ 1739817 h 3313666"/>
                <a:gd name="connsiteX2475" fmla="*/ 2165023 w 2969285"/>
                <a:gd name="connsiteY2475" fmla="*/ 1727749 h 3313666"/>
                <a:gd name="connsiteX2476" fmla="*/ 2165023 w 2969285"/>
                <a:gd name="connsiteY2476" fmla="*/ 1727749 h 3313666"/>
                <a:gd name="connsiteX2477" fmla="*/ 2201227 w 2969285"/>
                <a:gd name="connsiteY2477" fmla="*/ 1739817 h 3313666"/>
                <a:gd name="connsiteX2478" fmla="*/ 2187435 w 2969285"/>
                <a:gd name="connsiteY2478" fmla="*/ 1520870 h 3313666"/>
                <a:gd name="connsiteX2479" fmla="*/ 2175367 w 2969285"/>
                <a:gd name="connsiteY2479" fmla="*/ 1529490 h 3313666"/>
                <a:gd name="connsiteX2480" fmla="*/ 2187435 w 2969285"/>
                <a:gd name="connsiteY2480" fmla="*/ 1520870 h 3313666"/>
                <a:gd name="connsiteX2481" fmla="*/ 2189159 w 2969285"/>
                <a:gd name="connsiteY2481" fmla="*/ 1519146 h 3313666"/>
                <a:gd name="connsiteX2482" fmla="*/ 2187435 w 2969285"/>
                <a:gd name="connsiteY2482" fmla="*/ 1520870 h 3313666"/>
                <a:gd name="connsiteX2483" fmla="*/ 2142611 w 2969285"/>
                <a:gd name="connsiteY2483" fmla="*/ 1188139 h 3313666"/>
                <a:gd name="connsiteX2484" fmla="*/ 2146059 w 2969285"/>
                <a:gd name="connsiteY2484" fmla="*/ 1158831 h 3313666"/>
                <a:gd name="connsiteX2485" fmla="*/ 2128819 w 2969285"/>
                <a:gd name="connsiteY2485" fmla="*/ 1141591 h 3313666"/>
                <a:gd name="connsiteX2486" fmla="*/ 2128819 w 2969285"/>
                <a:gd name="connsiteY2486" fmla="*/ 1141591 h 3313666"/>
                <a:gd name="connsiteX2487" fmla="*/ 2128819 w 2969285"/>
                <a:gd name="connsiteY2487" fmla="*/ 1141591 h 3313666"/>
                <a:gd name="connsiteX2488" fmla="*/ 2133991 w 2969285"/>
                <a:gd name="connsiteY2488" fmla="*/ 1134695 h 3313666"/>
                <a:gd name="connsiteX2489" fmla="*/ 2128819 w 2969285"/>
                <a:gd name="connsiteY2489" fmla="*/ 1141591 h 3313666"/>
                <a:gd name="connsiteX2490" fmla="*/ 2128819 w 2969285"/>
                <a:gd name="connsiteY2490" fmla="*/ 1141591 h 3313666"/>
                <a:gd name="connsiteX2491" fmla="*/ 2146059 w 2969285"/>
                <a:gd name="connsiteY2491" fmla="*/ 1158831 h 3313666"/>
                <a:gd name="connsiteX2492" fmla="*/ 2142611 w 2969285"/>
                <a:gd name="connsiteY2492" fmla="*/ 1188139 h 3313666"/>
                <a:gd name="connsiteX2493" fmla="*/ 2113304 w 2969285"/>
                <a:gd name="connsiteY2493" fmla="*/ 1048496 h 3313666"/>
                <a:gd name="connsiteX2494" fmla="*/ 2113304 w 2969285"/>
                <a:gd name="connsiteY2494" fmla="*/ 1041600 h 3313666"/>
                <a:gd name="connsiteX2495" fmla="*/ 2113304 w 2969285"/>
                <a:gd name="connsiteY2495" fmla="*/ 1048496 h 3313666"/>
                <a:gd name="connsiteX2496" fmla="*/ 2118475 w 2969285"/>
                <a:gd name="connsiteY2496" fmla="*/ 1048496 h 3313666"/>
                <a:gd name="connsiteX2497" fmla="*/ 2113304 w 2969285"/>
                <a:gd name="connsiteY2497" fmla="*/ 1048496 h 3313666"/>
                <a:gd name="connsiteX2498" fmla="*/ 2113304 w 2969285"/>
                <a:gd name="connsiteY2498" fmla="*/ 1048496 h 3313666"/>
                <a:gd name="connsiteX2499" fmla="*/ 2113304 w 2969285"/>
                <a:gd name="connsiteY2499" fmla="*/ 1048496 h 3313666"/>
                <a:gd name="connsiteX2500" fmla="*/ 2113304 w 2969285"/>
                <a:gd name="connsiteY2500" fmla="*/ 1400190 h 3313666"/>
                <a:gd name="connsiteX2501" fmla="*/ 2127095 w 2969285"/>
                <a:gd name="connsiteY2501" fmla="*/ 1400190 h 3313666"/>
                <a:gd name="connsiteX2502" fmla="*/ 2113304 w 2969285"/>
                <a:gd name="connsiteY2502" fmla="*/ 1400190 h 3313666"/>
                <a:gd name="connsiteX2503" fmla="*/ 2066755 w 2969285"/>
                <a:gd name="connsiteY2503" fmla="*/ 1398466 h 3313666"/>
                <a:gd name="connsiteX2504" fmla="*/ 2113304 w 2969285"/>
                <a:gd name="connsiteY2504" fmla="*/ 1400190 h 3313666"/>
                <a:gd name="connsiteX2505" fmla="*/ 2135715 w 2969285"/>
                <a:gd name="connsiteY2505" fmla="*/ 1826017 h 3313666"/>
                <a:gd name="connsiteX2506" fmla="*/ 2135715 w 2969285"/>
                <a:gd name="connsiteY2506" fmla="*/ 1826017 h 3313666"/>
                <a:gd name="connsiteX2507" fmla="*/ 2121923 w 2969285"/>
                <a:gd name="connsiteY2507" fmla="*/ 1817397 h 3313666"/>
                <a:gd name="connsiteX2508" fmla="*/ 2135715 w 2969285"/>
                <a:gd name="connsiteY2508" fmla="*/ 1826017 h 3313666"/>
                <a:gd name="connsiteX2509" fmla="*/ 2132267 w 2969285"/>
                <a:gd name="connsiteY2509" fmla="*/ 1729473 h 3313666"/>
                <a:gd name="connsiteX2510" fmla="*/ 2144335 w 2969285"/>
                <a:gd name="connsiteY2510" fmla="*/ 1717405 h 3313666"/>
                <a:gd name="connsiteX2511" fmla="*/ 2132267 w 2969285"/>
                <a:gd name="connsiteY2511" fmla="*/ 1729473 h 3313666"/>
                <a:gd name="connsiteX2512" fmla="*/ 2108132 w 2969285"/>
                <a:gd name="connsiteY2512" fmla="*/ 1064012 h 3313666"/>
                <a:gd name="connsiteX2513" fmla="*/ 2111579 w 2969285"/>
                <a:gd name="connsiteY2513" fmla="*/ 1048496 h 3313666"/>
                <a:gd name="connsiteX2514" fmla="*/ 2111579 w 2969285"/>
                <a:gd name="connsiteY2514" fmla="*/ 1048496 h 3313666"/>
                <a:gd name="connsiteX2515" fmla="*/ 2108132 w 2969285"/>
                <a:gd name="connsiteY2515" fmla="*/ 1064012 h 3313666"/>
                <a:gd name="connsiteX2516" fmla="*/ 2104684 w 2969285"/>
                <a:gd name="connsiteY2516" fmla="*/ 1069184 h 3313666"/>
                <a:gd name="connsiteX2517" fmla="*/ 2108132 w 2969285"/>
                <a:gd name="connsiteY2517" fmla="*/ 1064012 h 3313666"/>
                <a:gd name="connsiteX2518" fmla="*/ 2083995 w 2969285"/>
                <a:gd name="connsiteY2518" fmla="*/ 1310543 h 3313666"/>
                <a:gd name="connsiteX2519" fmla="*/ 2071927 w 2969285"/>
                <a:gd name="connsiteY2519" fmla="*/ 1307095 h 3313666"/>
                <a:gd name="connsiteX2520" fmla="*/ 2061584 w 2969285"/>
                <a:gd name="connsiteY2520" fmla="*/ 1305371 h 3313666"/>
                <a:gd name="connsiteX2521" fmla="*/ 2071927 w 2969285"/>
                <a:gd name="connsiteY2521" fmla="*/ 1307095 h 3313666"/>
                <a:gd name="connsiteX2522" fmla="*/ 2083995 w 2969285"/>
                <a:gd name="connsiteY2522" fmla="*/ 1310543 h 3313666"/>
                <a:gd name="connsiteX2523" fmla="*/ 2070204 w 2969285"/>
                <a:gd name="connsiteY2523" fmla="*/ 1495010 h 3313666"/>
                <a:gd name="connsiteX2524" fmla="*/ 2094339 w 2969285"/>
                <a:gd name="connsiteY2524" fmla="*/ 1551902 h 3313666"/>
                <a:gd name="connsiteX2525" fmla="*/ 2075375 w 2969285"/>
                <a:gd name="connsiteY2525" fmla="*/ 1570866 h 3313666"/>
                <a:gd name="connsiteX2526" fmla="*/ 2094339 w 2969285"/>
                <a:gd name="connsiteY2526" fmla="*/ 1551902 h 3313666"/>
                <a:gd name="connsiteX2527" fmla="*/ 2070204 w 2969285"/>
                <a:gd name="connsiteY2527" fmla="*/ 1495010 h 3313666"/>
                <a:gd name="connsiteX2528" fmla="*/ 2061584 w 2969285"/>
                <a:gd name="connsiteY2528" fmla="*/ 1489838 h 3313666"/>
                <a:gd name="connsiteX2529" fmla="*/ 2070204 w 2969285"/>
                <a:gd name="connsiteY2529" fmla="*/ 1495010 h 3313666"/>
                <a:gd name="connsiteX2530" fmla="*/ 2063308 w 2969285"/>
                <a:gd name="connsiteY2530" fmla="*/ 1757057 h 3313666"/>
                <a:gd name="connsiteX2531" fmla="*/ 2054688 w 2969285"/>
                <a:gd name="connsiteY2531" fmla="*/ 1772573 h 3313666"/>
                <a:gd name="connsiteX2532" fmla="*/ 2066755 w 2969285"/>
                <a:gd name="connsiteY2532" fmla="*/ 1798433 h 3313666"/>
                <a:gd name="connsiteX2533" fmla="*/ 2097787 w 2969285"/>
                <a:gd name="connsiteY2533" fmla="*/ 1801881 h 3313666"/>
                <a:gd name="connsiteX2534" fmla="*/ 2097787 w 2969285"/>
                <a:gd name="connsiteY2534" fmla="*/ 1801881 h 3313666"/>
                <a:gd name="connsiteX2535" fmla="*/ 2111579 w 2969285"/>
                <a:gd name="connsiteY2535" fmla="*/ 1808777 h 3313666"/>
                <a:gd name="connsiteX2536" fmla="*/ 2097787 w 2969285"/>
                <a:gd name="connsiteY2536" fmla="*/ 1801881 h 3313666"/>
                <a:gd name="connsiteX2537" fmla="*/ 2066755 w 2969285"/>
                <a:gd name="connsiteY2537" fmla="*/ 1798433 h 3313666"/>
                <a:gd name="connsiteX2538" fmla="*/ 2054688 w 2969285"/>
                <a:gd name="connsiteY2538" fmla="*/ 1772573 h 3313666"/>
                <a:gd name="connsiteX2539" fmla="*/ 2063308 w 2969285"/>
                <a:gd name="connsiteY2539" fmla="*/ 1757057 h 3313666"/>
                <a:gd name="connsiteX2540" fmla="*/ 2140887 w 2969285"/>
                <a:gd name="connsiteY2540" fmla="*/ 1608793 h 3313666"/>
                <a:gd name="connsiteX2541" fmla="*/ 2183987 w 2969285"/>
                <a:gd name="connsiteY2541" fmla="*/ 1579486 h 3313666"/>
                <a:gd name="connsiteX2542" fmla="*/ 2187435 w 2969285"/>
                <a:gd name="connsiteY2542" fmla="*/ 1577762 h 3313666"/>
                <a:gd name="connsiteX2543" fmla="*/ 2183987 w 2969285"/>
                <a:gd name="connsiteY2543" fmla="*/ 1579486 h 3313666"/>
                <a:gd name="connsiteX2544" fmla="*/ 2140887 w 2969285"/>
                <a:gd name="connsiteY2544" fmla="*/ 1608793 h 3313666"/>
                <a:gd name="connsiteX2545" fmla="*/ 2178815 w 2969285"/>
                <a:gd name="connsiteY2545" fmla="*/ 1858772 h 3313666"/>
                <a:gd name="connsiteX2546" fmla="*/ 2183987 w 2969285"/>
                <a:gd name="connsiteY2546" fmla="*/ 1872564 h 3313666"/>
                <a:gd name="connsiteX2547" fmla="*/ 2178815 w 2969285"/>
                <a:gd name="connsiteY2547" fmla="*/ 1858772 h 3313666"/>
                <a:gd name="connsiteX2548" fmla="*/ 2159851 w 2969285"/>
                <a:gd name="connsiteY2548" fmla="*/ 1812225 h 3313666"/>
                <a:gd name="connsiteX2549" fmla="*/ 2178815 w 2969285"/>
                <a:gd name="connsiteY2549" fmla="*/ 1858772 h 3313666"/>
                <a:gd name="connsiteX2550" fmla="*/ 2211571 w 2969285"/>
                <a:gd name="connsiteY2550" fmla="*/ 1924284 h 3313666"/>
                <a:gd name="connsiteX2551" fmla="*/ 2218467 w 2969285"/>
                <a:gd name="connsiteY2551" fmla="*/ 1922560 h 3313666"/>
                <a:gd name="connsiteX2552" fmla="*/ 2218467 w 2969285"/>
                <a:gd name="connsiteY2552" fmla="*/ 1922560 h 3313666"/>
                <a:gd name="connsiteX2553" fmla="*/ 2218467 w 2969285"/>
                <a:gd name="connsiteY2553" fmla="*/ 1922560 h 3313666"/>
                <a:gd name="connsiteX2554" fmla="*/ 2211571 w 2969285"/>
                <a:gd name="connsiteY2554" fmla="*/ 1924284 h 3313666"/>
                <a:gd name="connsiteX2555" fmla="*/ 2168471 w 2969285"/>
                <a:gd name="connsiteY2555" fmla="*/ 1922560 h 3313666"/>
                <a:gd name="connsiteX2556" fmla="*/ 2211571 w 2969285"/>
                <a:gd name="connsiteY2556" fmla="*/ 1924284 h 3313666"/>
                <a:gd name="connsiteX2557" fmla="*/ 2266739 w 2969285"/>
                <a:gd name="connsiteY2557" fmla="*/ 1646721 h 3313666"/>
                <a:gd name="connsiteX2558" fmla="*/ 2258119 w 2969285"/>
                <a:gd name="connsiteY2558" fmla="*/ 1681201 h 3313666"/>
                <a:gd name="connsiteX2559" fmla="*/ 2254671 w 2969285"/>
                <a:gd name="connsiteY2559" fmla="*/ 1701889 h 3313666"/>
                <a:gd name="connsiteX2560" fmla="*/ 2258119 w 2969285"/>
                <a:gd name="connsiteY2560" fmla="*/ 1681201 h 3313666"/>
                <a:gd name="connsiteX2561" fmla="*/ 2266739 w 2969285"/>
                <a:gd name="connsiteY2561" fmla="*/ 1646721 h 3313666"/>
                <a:gd name="connsiteX2562" fmla="*/ 2221915 w 2969285"/>
                <a:gd name="connsiteY2562" fmla="*/ 1320887 h 3313666"/>
                <a:gd name="connsiteX2563" fmla="*/ 2183987 w 2969285"/>
                <a:gd name="connsiteY2563" fmla="*/ 1324335 h 3313666"/>
                <a:gd name="connsiteX2564" fmla="*/ 2166747 w 2969285"/>
                <a:gd name="connsiteY2564" fmla="*/ 1346747 h 3313666"/>
                <a:gd name="connsiteX2565" fmla="*/ 2166747 w 2969285"/>
                <a:gd name="connsiteY2565" fmla="*/ 1346747 h 3313666"/>
                <a:gd name="connsiteX2566" fmla="*/ 2183987 w 2969285"/>
                <a:gd name="connsiteY2566" fmla="*/ 1324335 h 3313666"/>
                <a:gd name="connsiteX2567" fmla="*/ 2221915 w 2969285"/>
                <a:gd name="connsiteY2567" fmla="*/ 1320887 h 3313666"/>
                <a:gd name="connsiteX2568" fmla="*/ 2237431 w 2969285"/>
                <a:gd name="connsiteY2568" fmla="*/ 1320887 h 3313666"/>
                <a:gd name="connsiteX2569" fmla="*/ 2221915 w 2969285"/>
                <a:gd name="connsiteY2569" fmla="*/ 1320887 h 3313666"/>
                <a:gd name="connsiteX2570" fmla="*/ 2166747 w 2969285"/>
                <a:gd name="connsiteY2570" fmla="*/ 1238135 h 3313666"/>
                <a:gd name="connsiteX2571" fmla="*/ 2206399 w 2969285"/>
                <a:gd name="connsiteY2571" fmla="*/ 1215723 h 3313666"/>
                <a:gd name="connsiteX2572" fmla="*/ 2166747 w 2969285"/>
                <a:gd name="connsiteY2572" fmla="*/ 1238135 h 3313666"/>
                <a:gd name="connsiteX2573" fmla="*/ 2166747 w 2969285"/>
                <a:gd name="connsiteY2573" fmla="*/ 1238135 h 3313666"/>
                <a:gd name="connsiteX2574" fmla="*/ 2215019 w 2969285"/>
                <a:gd name="connsiteY2574" fmla="*/ 1198483 h 3313666"/>
                <a:gd name="connsiteX2575" fmla="*/ 2233983 w 2969285"/>
                <a:gd name="connsiteY2575" fmla="*/ 1174347 h 3313666"/>
                <a:gd name="connsiteX2576" fmla="*/ 2215019 w 2969285"/>
                <a:gd name="connsiteY2576" fmla="*/ 1198483 h 3313666"/>
                <a:gd name="connsiteX2577" fmla="*/ 2221915 w 2969285"/>
                <a:gd name="connsiteY2577" fmla="*/ 927816 h 3313666"/>
                <a:gd name="connsiteX2578" fmla="*/ 2223639 w 2969285"/>
                <a:gd name="connsiteY2578" fmla="*/ 936436 h 3313666"/>
                <a:gd name="connsiteX2579" fmla="*/ 2221915 w 2969285"/>
                <a:gd name="connsiteY2579" fmla="*/ 927816 h 3313666"/>
                <a:gd name="connsiteX2580" fmla="*/ 2258119 w 2969285"/>
                <a:gd name="connsiteY2580" fmla="*/ 922644 h 3313666"/>
                <a:gd name="connsiteX2581" fmla="*/ 2296047 w 2969285"/>
                <a:gd name="connsiteY2581" fmla="*/ 905405 h 3313666"/>
                <a:gd name="connsiteX2582" fmla="*/ 2296047 w 2969285"/>
                <a:gd name="connsiteY2582" fmla="*/ 905405 h 3313666"/>
                <a:gd name="connsiteX2583" fmla="*/ 2258119 w 2969285"/>
                <a:gd name="connsiteY2583" fmla="*/ 922644 h 3313666"/>
                <a:gd name="connsiteX2584" fmla="*/ 2221915 w 2969285"/>
                <a:gd name="connsiteY2584" fmla="*/ 927816 h 3313666"/>
                <a:gd name="connsiteX2585" fmla="*/ 2252947 w 2969285"/>
                <a:gd name="connsiteY2585" fmla="*/ 1001948 h 3313666"/>
                <a:gd name="connsiteX2586" fmla="*/ 2233983 w 2969285"/>
                <a:gd name="connsiteY2586" fmla="*/ 984708 h 3313666"/>
                <a:gd name="connsiteX2587" fmla="*/ 2230535 w 2969285"/>
                <a:gd name="connsiteY2587" fmla="*/ 981260 h 3313666"/>
                <a:gd name="connsiteX2588" fmla="*/ 2233983 w 2969285"/>
                <a:gd name="connsiteY2588" fmla="*/ 984708 h 3313666"/>
                <a:gd name="connsiteX2589" fmla="*/ 2252947 w 2969285"/>
                <a:gd name="connsiteY2589" fmla="*/ 1001948 h 3313666"/>
                <a:gd name="connsiteX2590" fmla="*/ 2235707 w 2969285"/>
                <a:gd name="connsiteY2590" fmla="*/ 948504 h 3313666"/>
                <a:gd name="connsiteX2591" fmla="*/ 2233983 w 2969285"/>
                <a:gd name="connsiteY2591" fmla="*/ 941608 h 3313666"/>
                <a:gd name="connsiteX2592" fmla="*/ 2235707 w 2969285"/>
                <a:gd name="connsiteY2592" fmla="*/ 948504 h 3313666"/>
                <a:gd name="connsiteX2593" fmla="*/ 2211571 w 2969285"/>
                <a:gd name="connsiteY2593" fmla="*/ 967468 h 3313666"/>
                <a:gd name="connsiteX2594" fmla="*/ 2216743 w 2969285"/>
                <a:gd name="connsiteY2594" fmla="*/ 970916 h 3313666"/>
                <a:gd name="connsiteX2595" fmla="*/ 2211571 w 2969285"/>
                <a:gd name="connsiteY2595" fmla="*/ 967468 h 3313666"/>
                <a:gd name="connsiteX2596" fmla="*/ 2235707 w 2969285"/>
                <a:gd name="connsiteY2596" fmla="*/ 948504 h 3313666"/>
                <a:gd name="connsiteX2597" fmla="*/ 2192607 w 2969285"/>
                <a:gd name="connsiteY2597" fmla="*/ 784725 h 3313666"/>
                <a:gd name="connsiteX2598" fmla="*/ 2173643 w 2969285"/>
                <a:gd name="connsiteY2598" fmla="*/ 777829 h 3313666"/>
                <a:gd name="connsiteX2599" fmla="*/ 2120199 w 2969285"/>
                <a:gd name="connsiteY2599" fmla="*/ 789897 h 3313666"/>
                <a:gd name="connsiteX2600" fmla="*/ 2092615 w 2969285"/>
                <a:gd name="connsiteY2600" fmla="*/ 800241 h 3313666"/>
                <a:gd name="connsiteX2601" fmla="*/ 2058136 w 2969285"/>
                <a:gd name="connsiteY2601" fmla="*/ 817481 h 3313666"/>
                <a:gd name="connsiteX2602" fmla="*/ 2032276 w 2969285"/>
                <a:gd name="connsiteY2602" fmla="*/ 846789 h 3313666"/>
                <a:gd name="connsiteX2603" fmla="*/ 2037448 w 2969285"/>
                <a:gd name="connsiteY2603" fmla="*/ 855409 h 3313666"/>
                <a:gd name="connsiteX2604" fmla="*/ 2032276 w 2969285"/>
                <a:gd name="connsiteY2604" fmla="*/ 846789 h 3313666"/>
                <a:gd name="connsiteX2605" fmla="*/ 2001244 w 2969285"/>
                <a:gd name="connsiteY2605" fmla="*/ 839893 h 3313666"/>
                <a:gd name="connsiteX2606" fmla="*/ 2034000 w 2969285"/>
                <a:gd name="connsiteY2606" fmla="*/ 846789 h 3313666"/>
                <a:gd name="connsiteX2607" fmla="*/ 2059860 w 2969285"/>
                <a:gd name="connsiteY2607" fmla="*/ 817481 h 3313666"/>
                <a:gd name="connsiteX2608" fmla="*/ 2094339 w 2969285"/>
                <a:gd name="connsiteY2608" fmla="*/ 800241 h 3313666"/>
                <a:gd name="connsiteX2609" fmla="*/ 2121923 w 2969285"/>
                <a:gd name="connsiteY2609" fmla="*/ 789897 h 3313666"/>
                <a:gd name="connsiteX2610" fmla="*/ 2175367 w 2969285"/>
                <a:gd name="connsiteY2610" fmla="*/ 777829 h 3313666"/>
                <a:gd name="connsiteX2611" fmla="*/ 2192607 w 2969285"/>
                <a:gd name="connsiteY2611" fmla="*/ 784725 h 3313666"/>
                <a:gd name="connsiteX2612" fmla="*/ 2220191 w 2969285"/>
                <a:gd name="connsiteY2612" fmla="*/ 795069 h 3313666"/>
                <a:gd name="connsiteX2613" fmla="*/ 2192607 w 2969285"/>
                <a:gd name="connsiteY2613" fmla="*/ 784725 h 3313666"/>
                <a:gd name="connsiteX2614" fmla="*/ 2020208 w 2969285"/>
                <a:gd name="connsiteY2614" fmla="*/ 1462254 h 3313666"/>
                <a:gd name="connsiteX2615" fmla="*/ 2040896 w 2969285"/>
                <a:gd name="connsiteY2615" fmla="*/ 1477770 h 3313666"/>
                <a:gd name="connsiteX2616" fmla="*/ 2020208 w 2969285"/>
                <a:gd name="connsiteY2616" fmla="*/ 1462254 h 3313666"/>
                <a:gd name="connsiteX2617" fmla="*/ 2020208 w 2969285"/>
                <a:gd name="connsiteY2617" fmla="*/ 1413982 h 3313666"/>
                <a:gd name="connsiteX2618" fmla="*/ 2037448 w 2969285"/>
                <a:gd name="connsiteY2618" fmla="*/ 1400190 h 3313666"/>
                <a:gd name="connsiteX2619" fmla="*/ 2020208 w 2969285"/>
                <a:gd name="connsiteY2619" fmla="*/ 1413982 h 3313666"/>
                <a:gd name="connsiteX2620" fmla="*/ 2020208 w 2969285"/>
                <a:gd name="connsiteY2620" fmla="*/ 1462254 h 3313666"/>
                <a:gd name="connsiteX2621" fmla="*/ 2023656 w 2969285"/>
                <a:gd name="connsiteY2621" fmla="*/ 1381226 h 3313666"/>
                <a:gd name="connsiteX2622" fmla="*/ 1959868 w 2969285"/>
                <a:gd name="connsiteY2622" fmla="*/ 1369159 h 3313666"/>
                <a:gd name="connsiteX2623" fmla="*/ 2023656 w 2969285"/>
                <a:gd name="connsiteY2623" fmla="*/ 1381226 h 3313666"/>
                <a:gd name="connsiteX2624" fmla="*/ 2042620 w 2969285"/>
                <a:gd name="connsiteY2624" fmla="*/ 1388122 h 3313666"/>
                <a:gd name="connsiteX2625" fmla="*/ 2042620 w 2969285"/>
                <a:gd name="connsiteY2625" fmla="*/ 1388122 h 3313666"/>
                <a:gd name="connsiteX2626" fmla="*/ 2023656 w 2969285"/>
                <a:gd name="connsiteY2626" fmla="*/ 1381226 h 3313666"/>
                <a:gd name="connsiteX2627" fmla="*/ 1965040 w 2969285"/>
                <a:gd name="connsiteY2627" fmla="*/ 1326059 h 3313666"/>
                <a:gd name="connsiteX2628" fmla="*/ 1980556 w 2969285"/>
                <a:gd name="connsiteY2628" fmla="*/ 1300199 h 3313666"/>
                <a:gd name="connsiteX2629" fmla="*/ 1987452 w 2969285"/>
                <a:gd name="connsiteY2629" fmla="*/ 1291579 h 3313666"/>
                <a:gd name="connsiteX2630" fmla="*/ 1980556 w 2969285"/>
                <a:gd name="connsiteY2630" fmla="*/ 1300199 h 3313666"/>
                <a:gd name="connsiteX2631" fmla="*/ 1965040 w 2969285"/>
                <a:gd name="connsiteY2631" fmla="*/ 1326059 h 3313666"/>
                <a:gd name="connsiteX2632" fmla="*/ 1999520 w 2969285"/>
                <a:gd name="connsiteY2632" fmla="*/ 1250203 h 3313666"/>
                <a:gd name="connsiteX2633" fmla="*/ 1999520 w 2969285"/>
                <a:gd name="connsiteY2633" fmla="*/ 1229515 h 3313666"/>
                <a:gd name="connsiteX2634" fmla="*/ 1999520 w 2969285"/>
                <a:gd name="connsiteY2634" fmla="*/ 1250203 h 3313666"/>
                <a:gd name="connsiteX2635" fmla="*/ 1992624 w 2969285"/>
                <a:gd name="connsiteY2635" fmla="*/ 1286407 h 3313666"/>
                <a:gd name="connsiteX2636" fmla="*/ 1999520 w 2969285"/>
                <a:gd name="connsiteY2636" fmla="*/ 1250203 h 3313666"/>
                <a:gd name="connsiteX2637" fmla="*/ 2028828 w 2969285"/>
                <a:gd name="connsiteY2637" fmla="*/ 1136420 h 3313666"/>
                <a:gd name="connsiteX2638" fmla="*/ 2016760 w 2969285"/>
                <a:gd name="connsiteY2638" fmla="*/ 1126076 h 3313666"/>
                <a:gd name="connsiteX2639" fmla="*/ 2028828 w 2969285"/>
                <a:gd name="connsiteY2639" fmla="*/ 1136420 h 3313666"/>
                <a:gd name="connsiteX2640" fmla="*/ 2028828 w 2969285"/>
                <a:gd name="connsiteY2640" fmla="*/ 1095044 h 3313666"/>
                <a:gd name="connsiteX2641" fmla="*/ 2032276 w 2969285"/>
                <a:gd name="connsiteY2641" fmla="*/ 1098492 h 3313666"/>
                <a:gd name="connsiteX2642" fmla="*/ 2040896 w 2969285"/>
                <a:gd name="connsiteY2642" fmla="*/ 1110560 h 3313666"/>
                <a:gd name="connsiteX2643" fmla="*/ 2032276 w 2969285"/>
                <a:gd name="connsiteY2643" fmla="*/ 1098492 h 3313666"/>
                <a:gd name="connsiteX2644" fmla="*/ 2028828 w 2969285"/>
                <a:gd name="connsiteY2644" fmla="*/ 1095044 h 3313666"/>
                <a:gd name="connsiteX2645" fmla="*/ 2011588 w 2969285"/>
                <a:gd name="connsiteY2645" fmla="*/ 872649 h 3313666"/>
                <a:gd name="connsiteX2646" fmla="*/ 2011588 w 2969285"/>
                <a:gd name="connsiteY2646" fmla="*/ 872649 h 3313666"/>
                <a:gd name="connsiteX2647" fmla="*/ 2018484 w 2969285"/>
                <a:gd name="connsiteY2647" fmla="*/ 874373 h 3313666"/>
                <a:gd name="connsiteX2648" fmla="*/ 2011588 w 2969285"/>
                <a:gd name="connsiteY2648" fmla="*/ 872649 h 3313666"/>
                <a:gd name="connsiteX2649" fmla="*/ 2004692 w 2969285"/>
                <a:gd name="connsiteY2649" fmla="*/ 858857 h 3313666"/>
                <a:gd name="connsiteX2650" fmla="*/ 1968488 w 2969285"/>
                <a:gd name="connsiteY2650" fmla="*/ 853685 h 3313666"/>
                <a:gd name="connsiteX2651" fmla="*/ 1968488 w 2969285"/>
                <a:gd name="connsiteY2651" fmla="*/ 853685 h 3313666"/>
                <a:gd name="connsiteX2652" fmla="*/ 2004692 w 2969285"/>
                <a:gd name="connsiteY2652" fmla="*/ 858857 h 3313666"/>
                <a:gd name="connsiteX2653" fmla="*/ 1975384 w 2969285"/>
                <a:gd name="connsiteY2653" fmla="*/ 653702 h 3313666"/>
                <a:gd name="connsiteX2654" fmla="*/ 1908148 w 2969285"/>
                <a:gd name="connsiteY2654" fmla="*/ 638186 h 3313666"/>
                <a:gd name="connsiteX2655" fmla="*/ 1890908 w 2969285"/>
                <a:gd name="connsiteY2655" fmla="*/ 622670 h 3313666"/>
                <a:gd name="connsiteX2656" fmla="*/ 1816777 w 2969285"/>
                <a:gd name="connsiteY2656" fmla="*/ 564054 h 3313666"/>
                <a:gd name="connsiteX2657" fmla="*/ 1816777 w 2969285"/>
                <a:gd name="connsiteY2657" fmla="*/ 564054 h 3313666"/>
                <a:gd name="connsiteX2658" fmla="*/ 1890908 w 2969285"/>
                <a:gd name="connsiteY2658" fmla="*/ 622670 h 3313666"/>
                <a:gd name="connsiteX2659" fmla="*/ 1908148 w 2969285"/>
                <a:gd name="connsiteY2659" fmla="*/ 638186 h 3313666"/>
                <a:gd name="connsiteX2660" fmla="*/ 1975384 w 2969285"/>
                <a:gd name="connsiteY2660" fmla="*/ 653702 h 3313666"/>
                <a:gd name="connsiteX2661" fmla="*/ 1977108 w 2969285"/>
                <a:gd name="connsiteY2661" fmla="*/ 653702 h 3313666"/>
                <a:gd name="connsiteX2662" fmla="*/ 1975384 w 2969285"/>
                <a:gd name="connsiteY2662" fmla="*/ 653702 h 3313666"/>
                <a:gd name="connsiteX2663" fmla="*/ 1949524 w 2969285"/>
                <a:gd name="connsiteY2663" fmla="*/ 712317 h 3313666"/>
                <a:gd name="connsiteX2664" fmla="*/ 1949524 w 2969285"/>
                <a:gd name="connsiteY2664" fmla="*/ 712317 h 3313666"/>
                <a:gd name="connsiteX2665" fmla="*/ 1913320 w 2969285"/>
                <a:gd name="connsiteY2665" fmla="*/ 701973 h 3313666"/>
                <a:gd name="connsiteX2666" fmla="*/ 1902976 w 2969285"/>
                <a:gd name="connsiteY2666" fmla="*/ 698525 h 3313666"/>
                <a:gd name="connsiteX2667" fmla="*/ 1902976 w 2969285"/>
                <a:gd name="connsiteY2667" fmla="*/ 698525 h 3313666"/>
                <a:gd name="connsiteX2668" fmla="*/ 1913320 w 2969285"/>
                <a:gd name="connsiteY2668" fmla="*/ 701973 h 3313666"/>
                <a:gd name="connsiteX2669" fmla="*/ 1949524 w 2969285"/>
                <a:gd name="connsiteY2669" fmla="*/ 712317 h 3313666"/>
                <a:gd name="connsiteX2670" fmla="*/ 1780573 w 2969285"/>
                <a:gd name="connsiteY2670" fmla="*/ 1626033 h 3313666"/>
                <a:gd name="connsiteX2671" fmla="*/ 1773677 w 2969285"/>
                <a:gd name="connsiteY2671" fmla="*/ 1639825 h 3313666"/>
                <a:gd name="connsiteX2672" fmla="*/ 1777125 w 2969285"/>
                <a:gd name="connsiteY2672" fmla="*/ 1679477 h 3313666"/>
                <a:gd name="connsiteX2673" fmla="*/ 1773677 w 2969285"/>
                <a:gd name="connsiteY2673" fmla="*/ 1639825 h 3313666"/>
                <a:gd name="connsiteX2674" fmla="*/ 1780573 w 2969285"/>
                <a:gd name="connsiteY2674" fmla="*/ 1626033 h 3313666"/>
                <a:gd name="connsiteX2675" fmla="*/ 1854704 w 2969285"/>
                <a:gd name="connsiteY2675" fmla="*/ 1631205 h 3313666"/>
                <a:gd name="connsiteX2676" fmla="*/ 1889184 w 2969285"/>
                <a:gd name="connsiteY2676" fmla="*/ 1646721 h 3313666"/>
                <a:gd name="connsiteX2677" fmla="*/ 1906424 w 2969285"/>
                <a:gd name="connsiteY2677" fmla="*/ 1641549 h 3313666"/>
                <a:gd name="connsiteX2678" fmla="*/ 1889184 w 2969285"/>
                <a:gd name="connsiteY2678" fmla="*/ 1646721 h 3313666"/>
                <a:gd name="connsiteX2679" fmla="*/ 1854704 w 2969285"/>
                <a:gd name="connsiteY2679" fmla="*/ 1631205 h 3313666"/>
                <a:gd name="connsiteX2680" fmla="*/ 1780573 w 2969285"/>
                <a:gd name="connsiteY2680" fmla="*/ 1626033 h 3313666"/>
                <a:gd name="connsiteX2681" fmla="*/ 1787469 w 2969285"/>
                <a:gd name="connsiteY2681" fmla="*/ 1760505 h 3313666"/>
                <a:gd name="connsiteX2682" fmla="*/ 1787469 w 2969285"/>
                <a:gd name="connsiteY2682" fmla="*/ 1777745 h 3313666"/>
                <a:gd name="connsiteX2683" fmla="*/ 1787469 w 2969285"/>
                <a:gd name="connsiteY2683" fmla="*/ 1777745 h 3313666"/>
                <a:gd name="connsiteX2684" fmla="*/ 1787469 w 2969285"/>
                <a:gd name="connsiteY2684" fmla="*/ 1760505 h 3313666"/>
                <a:gd name="connsiteX2685" fmla="*/ 1787469 w 2969285"/>
                <a:gd name="connsiteY2685" fmla="*/ 1760505 h 3313666"/>
                <a:gd name="connsiteX2686" fmla="*/ 1768505 w 2969285"/>
                <a:gd name="connsiteY2686" fmla="*/ 1750161 h 3313666"/>
                <a:gd name="connsiteX2687" fmla="*/ 1759885 w 2969285"/>
                <a:gd name="connsiteY2687" fmla="*/ 1776021 h 3313666"/>
                <a:gd name="connsiteX2688" fmla="*/ 1725405 w 2969285"/>
                <a:gd name="connsiteY2688" fmla="*/ 1769125 h 3313666"/>
                <a:gd name="connsiteX2689" fmla="*/ 1701269 w 2969285"/>
                <a:gd name="connsiteY2689" fmla="*/ 1758781 h 3313666"/>
                <a:gd name="connsiteX2690" fmla="*/ 1725405 w 2969285"/>
                <a:gd name="connsiteY2690" fmla="*/ 1769125 h 3313666"/>
                <a:gd name="connsiteX2691" fmla="*/ 1759885 w 2969285"/>
                <a:gd name="connsiteY2691" fmla="*/ 1776021 h 3313666"/>
                <a:gd name="connsiteX2692" fmla="*/ 1768505 w 2969285"/>
                <a:gd name="connsiteY2692" fmla="*/ 1750161 h 3313666"/>
                <a:gd name="connsiteX2693" fmla="*/ 1787469 w 2969285"/>
                <a:gd name="connsiteY2693" fmla="*/ 1724301 h 3313666"/>
                <a:gd name="connsiteX2694" fmla="*/ 1768505 w 2969285"/>
                <a:gd name="connsiteY2694" fmla="*/ 1750161 h 3313666"/>
                <a:gd name="connsiteX2695" fmla="*/ 1780573 w 2969285"/>
                <a:gd name="connsiteY2695" fmla="*/ 1844981 h 3313666"/>
                <a:gd name="connsiteX2696" fmla="*/ 1777125 w 2969285"/>
                <a:gd name="connsiteY2696" fmla="*/ 1829465 h 3313666"/>
                <a:gd name="connsiteX2697" fmla="*/ 1773677 w 2969285"/>
                <a:gd name="connsiteY2697" fmla="*/ 1807053 h 3313666"/>
                <a:gd name="connsiteX2698" fmla="*/ 1777125 w 2969285"/>
                <a:gd name="connsiteY2698" fmla="*/ 1829465 h 3313666"/>
                <a:gd name="connsiteX2699" fmla="*/ 1780573 w 2969285"/>
                <a:gd name="connsiteY2699" fmla="*/ 1844981 h 3313666"/>
                <a:gd name="connsiteX2700" fmla="*/ 1675409 w 2969285"/>
                <a:gd name="connsiteY2700" fmla="*/ 1977728 h 3313666"/>
                <a:gd name="connsiteX2701" fmla="*/ 1701269 w 2969285"/>
                <a:gd name="connsiteY2701" fmla="*/ 1993244 h 3313666"/>
                <a:gd name="connsiteX2702" fmla="*/ 1723681 w 2969285"/>
                <a:gd name="connsiteY2702" fmla="*/ 2007036 h 3313666"/>
                <a:gd name="connsiteX2703" fmla="*/ 1701269 w 2969285"/>
                <a:gd name="connsiteY2703" fmla="*/ 1993244 h 3313666"/>
                <a:gd name="connsiteX2704" fmla="*/ 1675409 w 2969285"/>
                <a:gd name="connsiteY2704" fmla="*/ 1977728 h 3313666"/>
                <a:gd name="connsiteX2705" fmla="*/ 1677133 w 2969285"/>
                <a:gd name="connsiteY2705" fmla="*/ 2013932 h 3313666"/>
                <a:gd name="connsiteX2706" fmla="*/ 1677133 w 2969285"/>
                <a:gd name="connsiteY2706" fmla="*/ 2013932 h 3313666"/>
                <a:gd name="connsiteX2707" fmla="*/ 1677133 w 2969285"/>
                <a:gd name="connsiteY2707" fmla="*/ 2013932 h 3313666"/>
                <a:gd name="connsiteX2708" fmla="*/ 1677133 w 2969285"/>
                <a:gd name="connsiteY2708" fmla="*/ 2013932 h 3313666"/>
                <a:gd name="connsiteX2709" fmla="*/ 1682305 w 2969285"/>
                <a:gd name="connsiteY2709" fmla="*/ 1917388 h 3313666"/>
                <a:gd name="connsiteX2710" fmla="*/ 1668513 w 2969285"/>
                <a:gd name="connsiteY2710" fmla="*/ 1912216 h 3313666"/>
                <a:gd name="connsiteX2711" fmla="*/ 1668513 w 2969285"/>
                <a:gd name="connsiteY2711" fmla="*/ 1912216 h 3313666"/>
                <a:gd name="connsiteX2712" fmla="*/ 1682305 w 2969285"/>
                <a:gd name="connsiteY2712" fmla="*/ 1917388 h 3313666"/>
                <a:gd name="connsiteX2713" fmla="*/ 1677133 w 2969285"/>
                <a:gd name="connsiteY2713" fmla="*/ 1741541 h 3313666"/>
                <a:gd name="connsiteX2714" fmla="*/ 1678857 w 2969285"/>
                <a:gd name="connsiteY2714" fmla="*/ 1717405 h 3313666"/>
                <a:gd name="connsiteX2715" fmla="*/ 1677133 w 2969285"/>
                <a:gd name="connsiteY2715" fmla="*/ 1741541 h 3313666"/>
                <a:gd name="connsiteX2716" fmla="*/ 1677133 w 2969285"/>
                <a:gd name="connsiteY2716" fmla="*/ 1741541 h 3313666"/>
                <a:gd name="connsiteX2717" fmla="*/ 1678857 w 2969285"/>
                <a:gd name="connsiteY2717" fmla="*/ 1713957 h 3313666"/>
                <a:gd name="connsiteX2718" fmla="*/ 1680581 w 2969285"/>
                <a:gd name="connsiteY2718" fmla="*/ 1708785 h 3313666"/>
                <a:gd name="connsiteX2719" fmla="*/ 1680581 w 2969285"/>
                <a:gd name="connsiteY2719" fmla="*/ 1708785 h 3313666"/>
                <a:gd name="connsiteX2720" fmla="*/ 1678857 w 2969285"/>
                <a:gd name="connsiteY2720" fmla="*/ 1713957 h 3313666"/>
                <a:gd name="connsiteX2721" fmla="*/ 1637481 w 2969285"/>
                <a:gd name="connsiteY2721" fmla="*/ 1308819 h 3313666"/>
                <a:gd name="connsiteX2722" fmla="*/ 1652997 w 2969285"/>
                <a:gd name="connsiteY2722" fmla="*/ 1331231 h 3313666"/>
                <a:gd name="connsiteX2723" fmla="*/ 1637481 w 2969285"/>
                <a:gd name="connsiteY2723" fmla="*/ 1308819 h 3313666"/>
                <a:gd name="connsiteX2724" fmla="*/ 1647825 w 2969285"/>
                <a:gd name="connsiteY2724" fmla="*/ 1276063 h 3313666"/>
                <a:gd name="connsiteX2725" fmla="*/ 1728853 w 2969285"/>
                <a:gd name="connsiteY2725" fmla="*/ 1257099 h 3313666"/>
                <a:gd name="connsiteX2726" fmla="*/ 1734025 w 2969285"/>
                <a:gd name="connsiteY2726" fmla="*/ 1258823 h 3313666"/>
                <a:gd name="connsiteX2727" fmla="*/ 1728853 w 2969285"/>
                <a:gd name="connsiteY2727" fmla="*/ 1257099 h 3313666"/>
                <a:gd name="connsiteX2728" fmla="*/ 1647825 w 2969285"/>
                <a:gd name="connsiteY2728" fmla="*/ 1276063 h 3313666"/>
                <a:gd name="connsiteX2729" fmla="*/ 1637481 w 2969285"/>
                <a:gd name="connsiteY2729" fmla="*/ 1308819 h 3313666"/>
                <a:gd name="connsiteX2730" fmla="*/ 1671961 w 2969285"/>
                <a:gd name="connsiteY2730" fmla="*/ 1120904 h 3313666"/>
                <a:gd name="connsiteX2731" fmla="*/ 1661617 w 2969285"/>
                <a:gd name="connsiteY2731" fmla="*/ 1103664 h 3313666"/>
                <a:gd name="connsiteX2732" fmla="*/ 1671961 w 2969285"/>
                <a:gd name="connsiteY2732" fmla="*/ 1120904 h 3313666"/>
                <a:gd name="connsiteX2733" fmla="*/ 1666789 w 2969285"/>
                <a:gd name="connsiteY2733" fmla="*/ 1060564 h 3313666"/>
                <a:gd name="connsiteX2734" fmla="*/ 1687477 w 2969285"/>
                <a:gd name="connsiteY2734" fmla="*/ 1089872 h 3313666"/>
                <a:gd name="connsiteX2735" fmla="*/ 1687477 w 2969285"/>
                <a:gd name="connsiteY2735" fmla="*/ 1089872 h 3313666"/>
                <a:gd name="connsiteX2736" fmla="*/ 1666789 w 2969285"/>
                <a:gd name="connsiteY2736" fmla="*/ 1060564 h 3313666"/>
                <a:gd name="connsiteX2737" fmla="*/ 1721957 w 2969285"/>
                <a:gd name="connsiteY2737" fmla="*/ 984708 h 3313666"/>
                <a:gd name="connsiteX2738" fmla="*/ 1727129 w 2969285"/>
                <a:gd name="connsiteY2738" fmla="*/ 991604 h 3313666"/>
                <a:gd name="connsiteX2739" fmla="*/ 1721957 w 2969285"/>
                <a:gd name="connsiteY2739" fmla="*/ 984708 h 3313666"/>
                <a:gd name="connsiteX2740" fmla="*/ 1715061 w 2969285"/>
                <a:gd name="connsiteY2740" fmla="*/ 964020 h 3313666"/>
                <a:gd name="connsiteX2741" fmla="*/ 1721957 w 2969285"/>
                <a:gd name="connsiteY2741" fmla="*/ 984708 h 3313666"/>
                <a:gd name="connsiteX2742" fmla="*/ 1715061 w 2969285"/>
                <a:gd name="connsiteY2742" fmla="*/ 962296 h 3313666"/>
                <a:gd name="connsiteX2743" fmla="*/ 1723681 w 2969285"/>
                <a:gd name="connsiteY2743" fmla="*/ 955400 h 3313666"/>
                <a:gd name="connsiteX2744" fmla="*/ 1727129 w 2969285"/>
                <a:gd name="connsiteY2744" fmla="*/ 951952 h 3313666"/>
                <a:gd name="connsiteX2745" fmla="*/ 1723681 w 2969285"/>
                <a:gd name="connsiteY2745" fmla="*/ 955400 h 3313666"/>
                <a:gd name="connsiteX2746" fmla="*/ 1715061 w 2969285"/>
                <a:gd name="connsiteY2746" fmla="*/ 962296 h 3313666"/>
                <a:gd name="connsiteX2747" fmla="*/ 1727129 w 2969285"/>
                <a:gd name="connsiteY2747" fmla="*/ 953676 h 3313666"/>
                <a:gd name="connsiteX2748" fmla="*/ 1730577 w 2969285"/>
                <a:gd name="connsiteY2748" fmla="*/ 938160 h 3313666"/>
                <a:gd name="connsiteX2749" fmla="*/ 1704717 w 2969285"/>
                <a:gd name="connsiteY2749" fmla="*/ 920920 h 3313666"/>
                <a:gd name="connsiteX2750" fmla="*/ 1730577 w 2969285"/>
                <a:gd name="connsiteY2750" fmla="*/ 938160 h 3313666"/>
                <a:gd name="connsiteX2751" fmla="*/ 1727129 w 2969285"/>
                <a:gd name="connsiteY2751" fmla="*/ 953676 h 3313666"/>
                <a:gd name="connsiteX2752" fmla="*/ 1708165 w 2969285"/>
                <a:gd name="connsiteY2752" fmla="*/ 1201931 h 3313666"/>
                <a:gd name="connsiteX2753" fmla="*/ 1702993 w 2969285"/>
                <a:gd name="connsiteY2753" fmla="*/ 1210551 h 3313666"/>
                <a:gd name="connsiteX2754" fmla="*/ 1699545 w 2969285"/>
                <a:gd name="connsiteY2754" fmla="*/ 1213999 h 3313666"/>
                <a:gd name="connsiteX2755" fmla="*/ 1702993 w 2969285"/>
                <a:gd name="connsiteY2755" fmla="*/ 1210551 h 3313666"/>
                <a:gd name="connsiteX2756" fmla="*/ 1708165 w 2969285"/>
                <a:gd name="connsiteY2756" fmla="*/ 1201931 h 3313666"/>
                <a:gd name="connsiteX2757" fmla="*/ 1754713 w 2969285"/>
                <a:gd name="connsiteY2757" fmla="*/ 996776 h 3313666"/>
                <a:gd name="connsiteX2758" fmla="*/ 1754713 w 2969285"/>
                <a:gd name="connsiteY2758" fmla="*/ 996776 h 3313666"/>
                <a:gd name="connsiteX2759" fmla="*/ 1763333 w 2969285"/>
                <a:gd name="connsiteY2759" fmla="*/ 979536 h 3313666"/>
                <a:gd name="connsiteX2760" fmla="*/ 1792641 w 2969285"/>
                <a:gd name="connsiteY2760" fmla="*/ 970916 h 3313666"/>
                <a:gd name="connsiteX2761" fmla="*/ 1811605 w 2969285"/>
                <a:gd name="connsiteY2761" fmla="*/ 953676 h 3313666"/>
                <a:gd name="connsiteX2762" fmla="*/ 1811605 w 2969285"/>
                <a:gd name="connsiteY2762" fmla="*/ 936436 h 3313666"/>
                <a:gd name="connsiteX2763" fmla="*/ 1811605 w 2969285"/>
                <a:gd name="connsiteY2763" fmla="*/ 936436 h 3313666"/>
                <a:gd name="connsiteX2764" fmla="*/ 1811605 w 2969285"/>
                <a:gd name="connsiteY2764" fmla="*/ 953676 h 3313666"/>
                <a:gd name="connsiteX2765" fmla="*/ 1835741 w 2969285"/>
                <a:gd name="connsiteY2765" fmla="*/ 946780 h 3313666"/>
                <a:gd name="connsiteX2766" fmla="*/ 1854704 w 2969285"/>
                <a:gd name="connsiteY2766" fmla="*/ 917472 h 3313666"/>
                <a:gd name="connsiteX2767" fmla="*/ 1866772 w 2969285"/>
                <a:gd name="connsiteY2767" fmla="*/ 900232 h 3313666"/>
                <a:gd name="connsiteX2768" fmla="*/ 1854704 w 2969285"/>
                <a:gd name="connsiteY2768" fmla="*/ 917472 h 3313666"/>
                <a:gd name="connsiteX2769" fmla="*/ 1835741 w 2969285"/>
                <a:gd name="connsiteY2769" fmla="*/ 946780 h 3313666"/>
                <a:gd name="connsiteX2770" fmla="*/ 1811605 w 2969285"/>
                <a:gd name="connsiteY2770" fmla="*/ 953676 h 3313666"/>
                <a:gd name="connsiteX2771" fmla="*/ 1792641 w 2969285"/>
                <a:gd name="connsiteY2771" fmla="*/ 970916 h 3313666"/>
                <a:gd name="connsiteX2772" fmla="*/ 1763333 w 2969285"/>
                <a:gd name="connsiteY2772" fmla="*/ 979536 h 3313666"/>
                <a:gd name="connsiteX2773" fmla="*/ 1754713 w 2969285"/>
                <a:gd name="connsiteY2773" fmla="*/ 996776 h 3313666"/>
                <a:gd name="connsiteX2774" fmla="*/ 1730577 w 2969285"/>
                <a:gd name="connsiteY2774" fmla="*/ 996776 h 3313666"/>
                <a:gd name="connsiteX2775" fmla="*/ 1730577 w 2969285"/>
                <a:gd name="connsiteY2775" fmla="*/ 996776 h 3313666"/>
                <a:gd name="connsiteX2776" fmla="*/ 1754713 w 2969285"/>
                <a:gd name="connsiteY2776" fmla="*/ 996776 h 3313666"/>
                <a:gd name="connsiteX2777" fmla="*/ 1754713 w 2969285"/>
                <a:gd name="connsiteY2777" fmla="*/ 960572 h 3313666"/>
                <a:gd name="connsiteX2778" fmla="*/ 1754713 w 2969285"/>
                <a:gd name="connsiteY2778" fmla="*/ 945056 h 3313666"/>
                <a:gd name="connsiteX2779" fmla="*/ 1754713 w 2969285"/>
                <a:gd name="connsiteY2779" fmla="*/ 960572 h 3313666"/>
                <a:gd name="connsiteX2780" fmla="*/ 1773677 w 2969285"/>
                <a:gd name="connsiteY2780" fmla="*/ 938160 h 3313666"/>
                <a:gd name="connsiteX2781" fmla="*/ 1778849 w 2969285"/>
                <a:gd name="connsiteY2781" fmla="*/ 938160 h 3313666"/>
                <a:gd name="connsiteX2782" fmla="*/ 1794365 w 2969285"/>
                <a:gd name="connsiteY2782" fmla="*/ 907128 h 3313666"/>
                <a:gd name="connsiteX2783" fmla="*/ 1778849 w 2969285"/>
                <a:gd name="connsiteY2783" fmla="*/ 938160 h 3313666"/>
                <a:gd name="connsiteX2784" fmla="*/ 1773677 w 2969285"/>
                <a:gd name="connsiteY2784" fmla="*/ 938160 h 3313666"/>
                <a:gd name="connsiteX2785" fmla="*/ 1849533 w 2969285"/>
                <a:gd name="connsiteY2785" fmla="*/ 848513 h 3313666"/>
                <a:gd name="connsiteX2786" fmla="*/ 1849533 w 2969285"/>
                <a:gd name="connsiteY2786" fmla="*/ 838169 h 3313666"/>
                <a:gd name="connsiteX2787" fmla="*/ 1849533 w 2969285"/>
                <a:gd name="connsiteY2787" fmla="*/ 838169 h 3313666"/>
                <a:gd name="connsiteX2788" fmla="*/ 1856428 w 2969285"/>
                <a:gd name="connsiteY2788" fmla="*/ 836445 h 3313666"/>
                <a:gd name="connsiteX2789" fmla="*/ 1849533 w 2969285"/>
                <a:gd name="connsiteY2789" fmla="*/ 838169 h 3313666"/>
                <a:gd name="connsiteX2790" fmla="*/ 1849533 w 2969285"/>
                <a:gd name="connsiteY2790" fmla="*/ 848513 h 3313666"/>
                <a:gd name="connsiteX2791" fmla="*/ 1866772 w 2969285"/>
                <a:gd name="connsiteY2791" fmla="*/ 891613 h 3313666"/>
                <a:gd name="connsiteX2792" fmla="*/ 1866772 w 2969285"/>
                <a:gd name="connsiteY2792" fmla="*/ 886441 h 3313666"/>
                <a:gd name="connsiteX2793" fmla="*/ 1866772 w 2969285"/>
                <a:gd name="connsiteY2793" fmla="*/ 886441 h 3313666"/>
                <a:gd name="connsiteX2794" fmla="*/ 1866772 w 2969285"/>
                <a:gd name="connsiteY2794" fmla="*/ 886441 h 3313666"/>
                <a:gd name="connsiteX2795" fmla="*/ 1866772 w 2969285"/>
                <a:gd name="connsiteY2795" fmla="*/ 891613 h 3313666"/>
                <a:gd name="connsiteX2796" fmla="*/ 1866772 w 2969285"/>
                <a:gd name="connsiteY2796" fmla="*/ 1296751 h 3313666"/>
                <a:gd name="connsiteX2797" fmla="*/ 1858153 w 2969285"/>
                <a:gd name="connsiteY2797" fmla="*/ 1296751 h 3313666"/>
                <a:gd name="connsiteX2798" fmla="*/ 1808157 w 2969285"/>
                <a:gd name="connsiteY2798" fmla="*/ 1300199 h 3313666"/>
                <a:gd name="connsiteX2799" fmla="*/ 1778849 w 2969285"/>
                <a:gd name="connsiteY2799" fmla="*/ 1303647 h 3313666"/>
                <a:gd name="connsiteX2800" fmla="*/ 1754713 w 2969285"/>
                <a:gd name="connsiteY2800" fmla="*/ 1307095 h 3313666"/>
                <a:gd name="connsiteX2801" fmla="*/ 1778849 w 2969285"/>
                <a:gd name="connsiteY2801" fmla="*/ 1303647 h 3313666"/>
                <a:gd name="connsiteX2802" fmla="*/ 1808157 w 2969285"/>
                <a:gd name="connsiteY2802" fmla="*/ 1300199 h 3313666"/>
                <a:gd name="connsiteX2803" fmla="*/ 1858153 w 2969285"/>
                <a:gd name="connsiteY2803" fmla="*/ 1296751 h 3313666"/>
                <a:gd name="connsiteX2804" fmla="*/ 1866772 w 2969285"/>
                <a:gd name="connsiteY2804" fmla="*/ 1296751 h 3313666"/>
                <a:gd name="connsiteX2805" fmla="*/ 1790917 w 2969285"/>
                <a:gd name="connsiteY2805" fmla="*/ 1053668 h 3313666"/>
                <a:gd name="connsiteX2806" fmla="*/ 1787469 w 2969285"/>
                <a:gd name="connsiteY2806" fmla="*/ 1041600 h 3313666"/>
                <a:gd name="connsiteX2807" fmla="*/ 1789193 w 2969285"/>
                <a:gd name="connsiteY2807" fmla="*/ 1031256 h 3313666"/>
                <a:gd name="connsiteX2808" fmla="*/ 1773677 w 2969285"/>
                <a:gd name="connsiteY2808" fmla="*/ 1014016 h 3313666"/>
                <a:gd name="connsiteX2809" fmla="*/ 1766781 w 2969285"/>
                <a:gd name="connsiteY2809" fmla="*/ 1012292 h 3313666"/>
                <a:gd name="connsiteX2810" fmla="*/ 1773677 w 2969285"/>
                <a:gd name="connsiteY2810" fmla="*/ 1014016 h 3313666"/>
                <a:gd name="connsiteX2811" fmla="*/ 1789193 w 2969285"/>
                <a:gd name="connsiteY2811" fmla="*/ 1031256 h 3313666"/>
                <a:gd name="connsiteX2812" fmla="*/ 1787469 w 2969285"/>
                <a:gd name="connsiteY2812" fmla="*/ 1041600 h 3313666"/>
                <a:gd name="connsiteX2813" fmla="*/ 1790917 w 2969285"/>
                <a:gd name="connsiteY2813" fmla="*/ 1053668 h 3313666"/>
                <a:gd name="connsiteX2814" fmla="*/ 1778849 w 2969285"/>
                <a:gd name="connsiteY2814" fmla="*/ 1082976 h 3313666"/>
                <a:gd name="connsiteX2815" fmla="*/ 1778849 w 2969285"/>
                <a:gd name="connsiteY2815" fmla="*/ 1082976 h 3313666"/>
                <a:gd name="connsiteX2816" fmla="*/ 1778849 w 2969285"/>
                <a:gd name="connsiteY2816" fmla="*/ 1082976 h 3313666"/>
                <a:gd name="connsiteX2817" fmla="*/ 1740921 w 2969285"/>
                <a:gd name="connsiteY2817" fmla="*/ 1027808 h 3313666"/>
                <a:gd name="connsiteX2818" fmla="*/ 1730577 w 2969285"/>
                <a:gd name="connsiteY2818" fmla="*/ 1005396 h 3313666"/>
                <a:gd name="connsiteX2819" fmla="*/ 1740921 w 2969285"/>
                <a:gd name="connsiteY2819" fmla="*/ 1027808 h 3313666"/>
                <a:gd name="connsiteX2820" fmla="*/ 1778849 w 2969285"/>
                <a:gd name="connsiteY2820" fmla="*/ 1082976 h 3313666"/>
                <a:gd name="connsiteX2821" fmla="*/ 1847808 w 2969285"/>
                <a:gd name="connsiteY2821" fmla="*/ 1095044 h 3313666"/>
                <a:gd name="connsiteX2822" fmla="*/ 1852981 w 2969285"/>
                <a:gd name="connsiteY2822" fmla="*/ 1105388 h 3313666"/>
                <a:gd name="connsiteX2823" fmla="*/ 1847808 w 2969285"/>
                <a:gd name="connsiteY2823" fmla="*/ 1095044 h 3313666"/>
                <a:gd name="connsiteX2824" fmla="*/ 1834017 w 2969285"/>
                <a:gd name="connsiteY2824" fmla="*/ 1065736 h 3313666"/>
                <a:gd name="connsiteX2825" fmla="*/ 1827121 w 2969285"/>
                <a:gd name="connsiteY2825" fmla="*/ 1065736 h 3313666"/>
                <a:gd name="connsiteX2826" fmla="*/ 1834017 w 2969285"/>
                <a:gd name="connsiteY2826" fmla="*/ 1065736 h 3313666"/>
                <a:gd name="connsiteX2827" fmla="*/ 1834017 w 2969285"/>
                <a:gd name="connsiteY2827" fmla="*/ 1065736 h 3313666"/>
                <a:gd name="connsiteX2828" fmla="*/ 1847808 w 2969285"/>
                <a:gd name="connsiteY2828" fmla="*/ 1095044 h 3313666"/>
                <a:gd name="connsiteX2829" fmla="*/ 1840913 w 2969285"/>
                <a:gd name="connsiteY2829" fmla="*/ 1186415 h 3313666"/>
                <a:gd name="connsiteX2830" fmla="*/ 1835741 w 2969285"/>
                <a:gd name="connsiteY2830" fmla="*/ 1207103 h 3313666"/>
                <a:gd name="connsiteX2831" fmla="*/ 1834017 w 2969285"/>
                <a:gd name="connsiteY2831" fmla="*/ 1215723 h 3313666"/>
                <a:gd name="connsiteX2832" fmla="*/ 1835741 w 2969285"/>
                <a:gd name="connsiteY2832" fmla="*/ 1207103 h 3313666"/>
                <a:gd name="connsiteX2833" fmla="*/ 1840913 w 2969285"/>
                <a:gd name="connsiteY2833" fmla="*/ 1186415 h 3313666"/>
                <a:gd name="connsiteX2834" fmla="*/ 1720233 w 2969285"/>
                <a:gd name="connsiteY2834" fmla="*/ 1363987 h 3313666"/>
                <a:gd name="connsiteX2835" fmla="*/ 1756437 w 2969285"/>
                <a:gd name="connsiteY2835" fmla="*/ 1388122 h 3313666"/>
                <a:gd name="connsiteX2836" fmla="*/ 1720233 w 2969285"/>
                <a:gd name="connsiteY2836" fmla="*/ 1363987 h 3313666"/>
                <a:gd name="connsiteX2837" fmla="*/ 1680581 w 2969285"/>
                <a:gd name="connsiteY2837" fmla="*/ 1331231 h 3313666"/>
                <a:gd name="connsiteX2838" fmla="*/ 1720233 w 2969285"/>
                <a:gd name="connsiteY2838" fmla="*/ 1363987 h 3313666"/>
                <a:gd name="connsiteX2839" fmla="*/ 1734025 w 2969285"/>
                <a:gd name="connsiteY2839" fmla="*/ 1429498 h 3313666"/>
                <a:gd name="connsiteX2840" fmla="*/ 1766781 w 2969285"/>
                <a:gd name="connsiteY2840" fmla="*/ 1424326 h 3313666"/>
                <a:gd name="connsiteX2841" fmla="*/ 1809881 w 2969285"/>
                <a:gd name="connsiteY2841" fmla="*/ 1415706 h 3313666"/>
                <a:gd name="connsiteX2842" fmla="*/ 1844361 w 2969285"/>
                <a:gd name="connsiteY2842" fmla="*/ 1413982 h 3313666"/>
                <a:gd name="connsiteX2843" fmla="*/ 1856428 w 2969285"/>
                <a:gd name="connsiteY2843" fmla="*/ 1422602 h 3313666"/>
                <a:gd name="connsiteX2844" fmla="*/ 1856428 w 2969285"/>
                <a:gd name="connsiteY2844" fmla="*/ 1429498 h 3313666"/>
                <a:gd name="connsiteX2845" fmla="*/ 1856428 w 2969285"/>
                <a:gd name="connsiteY2845" fmla="*/ 1422602 h 3313666"/>
                <a:gd name="connsiteX2846" fmla="*/ 1844361 w 2969285"/>
                <a:gd name="connsiteY2846" fmla="*/ 1413982 h 3313666"/>
                <a:gd name="connsiteX2847" fmla="*/ 1809881 w 2969285"/>
                <a:gd name="connsiteY2847" fmla="*/ 1415706 h 3313666"/>
                <a:gd name="connsiteX2848" fmla="*/ 1766781 w 2969285"/>
                <a:gd name="connsiteY2848" fmla="*/ 1424326 h 3313666"/>
                <a:gd name="connsiteX2849" fmla="*/ 1734025 w 2969285"/>
                <a:gd name="connsiteY2849" fmla="*/ 1429498 h 3313666"/>
                <a:gd name="connsiteX2850" fmla="*/ 1687477 w 2969285"/>
                <a:gd name="connsiteY2850" fmla="*/ 1417430 h 3313666"/>
                <a:gd name="connsiteX2851" fmla="*/ 1687477 w 2969285"/>
                <a:gd name="connsiteY2851" fmla="*/ 1417430 h 3313666"/>
                <a:gd name="connsiteX2852" fmla="*/ 1734025 w 2969285"/>
                <a:gd name="connsiteY2852" fmla="*/ 1429498 h 3313666"/>
                <a:gd name="connsiteX2853" fmla="*/ 1790917 w 2969285"/>
                <a:gd name="connsiteY2853" fmla="*/ 1486390 h 3313666"/>
                <a:gd name="connsiteX2854" fmla="*/ 1789193 w 2969285"/>
                <a:gd name="connsiteY2854" fmla="*/ 1491562 h 3313666"/>
                <a:gd name="connsiteX2855" fmla="*/ 1787469 w 2969285"/>
                <a:gd name="connsiteY2855" fmla="*/ 1498458 h 3313666"/>
                <a:gd name="connsiteX2856" fmla="*/ 1789193 w 2969285"/>
                <a:gd name="connsiteY2856" fmla="*/ 1491562 h 3313666"/>
                <a:gd name="connsiteX2857" fmla="*/ 1790917 w 2969285"/>
                <a:gd name="connsiteY2857" fmla="*/ 1486390 h 3313666"/>
                <a:gd name="connsiteX2858" fmla="*/ 1782297 w 2969285"/>
                <a:gd name="connsiteY2858" fmla="*/ 1539834 h 3313666"/>
                <a:gd name="connsiteX2859" fmla="*/ 1782297 w 2969285"/>
                <a:gd name="connsiteY2859" fmla="*/ 1539834 h 3313666"/>
                <a:gd name="connsiteX2860" fmla="*/ 1759885 w 2969285"/>
                <a:gd name="connsiteY2860" fmla="*/ 1517422 h 3313666"/>
                <a:gd name="connsiteX2861" fmla="*/ 1759885 w 2969285"/>
                <a:gd name="connsiteY2861" fmla="*/ 1517422 h 3313666"/>
                <a:gd name="connsiteX2862" fmla="*/ 1782297 w 2969285"/>
                <a:gd name="connsiteY2862" fmla="*/ 1539834 h 3313666"/>
                <a:gd name="connsiteX2863" fmla="*/ 1752989 w 2969285"/>
                <a:gd name="connsiteY2863" fmla="*/ 1545006 h 3313666"/>
                <a:gd name="connsiteX2864" fmla="*/ 1752989 w 2969285"/>
                <a:gd name="connsiteY2864" fmla="*/ 1545006 h 3313666"/>
                <a:gd name="connsiteX2865" fmla="*/ 1756437 w 2969285"/>
                <a:gd name="connsiteY2865" fmla="*/ 1574314 h 3313666"/>
                <a:gd name="connsiteX2866" fmla="*/ 1752989 w 2969285"/>
                <a:gd name="connsiteY2866" fmla="*/ 1545006 h 3313666"/>
                <a:gd name="connsiteX2867" fmla="*/ 1742645 w 2969285"/>
                <a:gd name="connsiteY2867" fmla="*/ 1681201 h 3313666"/>
                <a:gd name="connsiteX2868" fmla="*/ 1737473 w 2969285"/>
                <a:gd name="connsiteY2868" fmla="*/ 1655341 h 3313666"/>
                <a:gd name="connsiteX2869" fmla="*/ 1728853 w 2969285"/>
                <a:gd name="connsiteY2869" fmla="*/ 1634653 h 3313666"/>
                <a:gd name="connsiteX2870" fmla="*/ 1737473 w 2969285"/>
                <a:gd name="connsiteY2870" fmla="*/ 1655341 h 3313666"/>
                <a:gd name="connsiteX2871" fmla="*/ 1742645 w 2969285"/>
                <a:gd name="connsiteY2871" fmla="*/ 1681201 h 3313666"/>
                <a:gd name="connsiteX2872" fmla="*/ 1751265 w 2969285"/>
                <a:gd name="connsiteY2872" fmla="*/ 1703613 h 3313666"/>
                <a:gd name="connsiteX2873" fmla="*/ 1742645 w 2969285"/>
                <a:gd name="connsiteY2873" fmla="*/ 1681201 h 3313666"/>
                <a:gd name="connsiteX2874" fmla="*/ 1718509 w 2969285"/>
                <a:gd name="connsiteY2874" fmla="*/ 1455358 h 3313666"/>
                <a:gd name="connsiteX2875" fmla="*/ 1718509 w 2969285"/>
                <a:gd name="connsiteY2875" fmla="*/ 1455358 h 3313666"/>
                <a:gd name="connsiteX2876" fmla="*/ 1718509 w 2969285"/>
                <a:gd name="connsiteY2876" fmla="*/ 1455358 h 3313666"/>
                <a:gd name="connsiteX2877" fmla="*/ 1718509 w 2969285"/>
                <a:gd name="connsiteY2877" fmla="*/ 1455358 h 3313666"/>
                <a:gd name="connsiteX2878" fmla="*/ 1882288 w 2969285"/>
                <a:gd name="connsiteY2878" fmla="*/ 1124352 h 3313666"/>
                <a:gd name="connsiteX2879" fmla="*/ 1882288 w 2969285"/>
                <a:gd name="connsiteY2879" fmla="*/ 1124352 h 3313666"/>
                <a:gd name="connsiteX2880" fmla="*/ 1882288 w 2969285"/>
                <a:gd name="connsiteY2880" fmla="*/ 1124352 h 3313666"/>
                <a:gd name="connsiteX2881" fmla="*/ 1882288 w 2969285"/>
                <a:gd name="connsiteY2881" fmla="*/ 1115732 h 3313666"/>
                <a:gd name="connsiteX2882" fmla="*/ 1882288 w 2969285"/>
                <a:gd name="connsiteY2882" fmla="*/ 1115732 h 3313666"/>
                <a:gd name="connsiteX2883" fmla="*/ 1877116 w 2969285"/>
                <a:gd name="connsiteY2883" fmla="*/ 1045048 h 3313666"/>
                <a:gd name="connsiteX2884" fmla="*/ 1877116 w 2969285"/>
                <a:gd name="connsiteY2884" fmla="*/ 1045048 h 3313666"/>
                <a:gd name="connsiteX2885" fmla="*/ 1882288 w 2969285"/>
                <a:gd name="connsiteY2885" fmla="*/ 1115732 h 3313666"/>
                <a:gd name="connsiteX2886" fmla="*/ 1882288 w 2969285"/>
                <a:gd name="connsiteY2886" fmla="*/ 1124352 h 3313666"/>
                <a:gd name="connsiteX2887" fmla="*/ 1887460 w 2969285"/>
                <a:gd name="connsiteY2887" fmla="*/ 886441 h 3313666"/>
                <a:gd name="connsiteX2888" fmla="*/ 1865048 w 2969285"/>
                <a:gd name="connsiteY2888" fmla="*/ 881269 h 3313666"/>
                <a:gd name="connsiteX2889" fmla="*/ 1865048 w 2969285"/>
                <a:gd name="connsiteY2889" fmla="*/ 881269 h 3313666"/>
                <a:gd name="connsiteX2890" fmla="*/ 1887460 w 2969285"/>
                <a:gd name="connsiteY2890" fmla="*/ 886441 h 3313666"/>
                <a:gd name="connsiteX2891" fmla="*/ 1930560 w 2969285"/>
                <a:gd name="connsiteY2891" fmla="*/ 886441 h 3313666"/>
                <a:gd name="connsiteX2892" fmla="*/ 1946076 w 2969285"/>
                <a:gd name="connsiteY2892" fmla="*/ 877821 h 3313666"/>
                <a:gd name="connsiteX2893" fmla="*/ 1930560 w 2969285"/>
                <a:gd name="connsiteY2893" fmla="*/ 886441 h 3313666"/>
                <a:gd name="connsiteX2894" fmla="*/ 1887460 w 2969285"/>
                <a:gd name="connsiteY2894" fmla="*/ 886441 h 3313666"/>
                <a:gd name="connsiteX2895" fmla="*/ 1871944 w 2969285"/>
                <a:gd name="connsiteY2895" fmla="*/ 865753 h 3313666"/>
                <a:gd name="connsiteX2896" fmla="*/ 1884012 w 2969285"/>
                <a:gd name="connsiteY2896" fmla="*/ 862305 h 3313666"/>
                <a:gd name="connsiteX2897" fmla="*/ 1894356 w 2969285"/>
                <a:gd name="connsiteY2897" fmla="*/ 857133 h 3313666"/>
                <a:gd name="connsiteX2898" fmla="*/ 1884012 w 2969285"/>
                <a:gd name="connsiteY2898" fmla="*/ 862305 h 3313666"/>
                <a:gd name="connsiteX2899" fmla="*/ 1871944 w 2969285"/>
                <a:gd name="connsiteY2899" fmla="*/ 865753 h 3313666"/>
                <a:gd name="connsiteX2900" fmla="*/ 1911596 w 2969285"/>
                <a:gd name="connsiteY2900" fmla="*/ 845065 h 3313666"/>
                <a:gd name="connsiteX2901" fmla="*/ 1915044 w 2969285"/>
                <a:gd name="connsiteY2901" fmla="*/ 845065 h 3313666"/>
                <a:gd name="connsiteX2902" fmla="*/ 1916768 w 2969285"/>
                <a:gd name="connsiteY2902" fmla="*/ 834721 h 3313666"/>
                <a:gd name="connsiteX2903" fmla="*/ 1915044 w 2969285"/>
                <a:gd name="connsiteY2903" fmla="*/ 845065 h 3313666"/>
                <a:gd name="connsiteX2904" fmla="*/ 1911596 w 2969285"/>
                <a:gd name="connsiteY2904" fmla="*/ 845065 h 3313666"/>
                <a:gd name="connsiteX2905" fmla="*/ 1934008 w 2969285"/>
                <a:gd name="connsiteY2905" fmla="*/ 857133 h 3313666"/>
                <a:gd name="connsiteX2906" fmla="*/ 1944352 w 2969285"/>
                <a:gd name="connsiteY2906" fmla="*/ 864029 h 3313666"/>
                <a:gd name="connsiteX2907" fmla="*/ 1934008 w 2969285"/>
                <a:gd name="connsiteY2907" fmla="*/ 857133 h 3313666"/>
                <a:gd name="connsiteX2908" fmla="*/ 1927112 w 2969285"/>
                <a:gd name="connsiteY2908" fmla="*/ 1336403 h 3313666"/>
                <a:gd name="connsiteX2909" fmla="*/ 1928836 w 2969285"/>
                <a:gd name="connsiteY2909" fmla="*/ 1367434 h 3313666"/>
                <a:gd name="connsiteX2910" fmla="*/ 1946076 w 2969285"/>
                <a:gd name="connsiteY2910" fmla="*/ 1377779 h 3313666"/>
                <a:gd name="connsiteX2911" fmla="*/ 1928836 w 2969285"/>
                <a:gd name="connsiteY2911" fmla="*/ 1367434 h 3313666"/>
                <a:gd name="connsiteX2912" fmla="*/ 1927112 w 2969285"/>
                <a:gd name="connsiteY2912" fmla="*/ 1336403 h 3313666"/>
                <a:gd name="connsiteX2913" fmla="*/ 1944352 w 2969285"/>
                <a:gd name="connsiteY2913" fmla="*/ 1160555 h 3313666"/>
                <a:gd name="connsiteX2914" fmla="*/ 1932284 w 2969285"/>
                <a:gd name="connsiteY2914" fmla="*/ 1136420 h 3313666"/>
                <a:gd name="connsiteX2915" fmla="*/ 1944352 w 2969285"/>
                <a:gd name="connsiteY2915" fmla="*/ 1160555 h 3313666"/>
                <a:gd name="connsiteX2916" fmla="*/ 1954696 w 2969285"/>
                <a:gd name="connsiteY2916" fmla="*/ 1176071 h 3313666"/>
                <a:gd name="connsiteX2917" fmla="*/ 1944352 w 2969285"/>
                <a:gd name="connsiteY2917" fmla="*/ 1160555 h 3313666"/>
                <a:gd name="connsiteX2918" fmla="*/ 1606450 w 2969285"/>
                <a:gd name="connsiteY2918" fmla="*/ 1157107 h 3313666"/>
                <a:gd name="connsiteX2919" fmla="*/ 1603002 w 2969285"/>
                <a:gd name="connsiteY2919" fmla="*/ 1167451 h 3313666"/>
                <a:gd name="connsiteX2920" fmla="*/ 1601278 w 2969285"/>
                <a:gd name="connsiteY2920" fmla="*/ 1172623 h 3313666"/>
                <a:gd name="connsiteX2921" fmla="*/ 1603002 w 2969285"/>
                <a:gd name="connsiteY2921" fmla="*/ 1167451 h 3313666"/>
                <a:gd name="connsiteX2922" fmla="*/ 1606450 w 2969285"/>
                <a:gd name="connsiteY2922" fmla="*/ 1157107 h 3313666"/>
                <a:gd name="connsiteX2923" fmla="*/ 1611622 w 2969285"/>
                <a:gd name="connsiteY2923" fmla="*/ 1310543 h 3313666"/>
                <a:gd name="connsiteX2924" fmla="*/ 1611622 w 2969285"/>
                <a:gd name="connsiteY2924" fmla="*/ 1310543 h 3313666"/>
                <a:gd name="connsiteX2925" fmla="*/ 1618518 w 2969285"/>
                <a:gd name="connsiteY2925" fmla="*/ 1369159 h 3313666"/>
                <a:gd name="connsiteX2926" fmla="*/ 1604726 w 2969285"/>
                <a:gd name="connsiteY2926" fmla="*/ 1377779 h 3313666"/>
                <a:gd name="connsiteX2927" fmla="*/ 1618518 w 2969285"/>
                <a:gd name="connsiteY2927" fmla="*/ 1369159 h 3313666"/>
                <a:gd name="connsiteX2928" fmla="*/ 1611622 w 2969285"/>
                <a:gd name="connsiteY2928" fmla="*/ 1310543 h 3313666"/>
                <a:gd name="connsiteX2929" fmla="*/ 1571970 w 2969285"/>
                <a:gd name="connsiteY2929" fmla="*/ 1307095 h 3313666"/>
                <a:gd name="connsiteX2930" fmla="*/ 1565074 w 2969285"/>
                <a:gd name="connsiteY2930" fmla="*/ 1298475 h 3313666"/>
                <a:gd name="connsiteX2931" fmla="*/ 1559902 w 2969285"/>
                <a:gd name="connsiteY2931" fmla="*/ 1291579 h 3313666"/>
                <a:gd name="connsiteX2932" fmla="*/ 1565074 w 2969285"/>
                <a:gd name="connsiteY2932" fmla="*/ 1298475 h 3313666"/>
                <a:gd name="connsiteX2933" fmla="*/ 1571970 w 2969285"/>
                <a:gd name="connsiteY2933" fmla="*/ 1307095 h 3313666"/>
                <a:gd name="connsiteX2934" fmla="*/ 1494390 w 2969285"/>
                <a:gd name="connsiteY2934" fmla="*/ 1208827 h 3313666"/>
                <a:gd name="connsiteX2935" fmla="*/ 1494390 w 2969285"/>
                <a:gd name="connsiteY2935" fmla="*/ 1200207 h 3313666"/>
                <a:gd name="connsiteX2936" fmla="*/ 1497838 w 2969285"/>
                <a:gd name="connsiteY2936" fmla="*/ 1186415 h 3313666"/>
                <a:gd name="connsiteX2937" fmla="*/ 1494390 w 2969285"/>
                <a:gd name="connsiteY2937" fmla="*/ 1200207 h 3313666"/>
                <a:gd name="connsiteX2938" fmla="*/ 1494390 w 2969285"/>
                <a:gd name="connsiteY2938" fmla="*/ 1208827 h 3313666"/>
                <a:gd name="connsiteX2939" fmla="*/ 1515078 w 2969285"/>
                <a:gd name="connsiteY2939" fmla="*/ 1272615 h 3313666"/>
                <a:gd name="connsiteX2940" fmla="*/ 1530594 w 2969285"/>
                <a:gd name="connsiteY2940" fmla="*/ 1276063 h 3313666"/>
                <a:gd name="connsiteX2941" fmla="*/ 1515078 w 2969285"/>
                <a:gd name="connsiteY2941" fmla="*/ 1272615 h 3313666"/>
                <a:gd name="connsiteX2942" fmla="*/ 1490942 w 2969285"/>
                <a:gd name="connsiteY2942" fmla="*/ 1269167 h 3313666"/>
                <a:gd name="connsiteX2943" fmla="*/ 1515078 w 2969285"/>
                <a:gd name="connsiteY2943" fmla="*/ 1272615 h 3313666"/>
                <a:gd name="connsiteX2944" fmla="*/ 1661617 w 2969285"/>
                <a:gd name="connsiteY2944" fmla="*/ 1741541 h 3313666"/>
                <a:gd name="connsiteX2945" fmla="*/ 1661617 w 2969285"/>
                <a:gd name="connsiteY2945" fmla="*/ 1741541 h 3313666"/>
                <a:gd name="connsiteX2946" fmla="*/ 1658169 w 2969285"/>
                <a:gd name="connsiteY2946" fmla="*/ 1726025 h 3313666"/>
                <a:gd name="connsiteX2947" fmla="*/ 1661617 w 2969285"/>
                <a:gd name="connsiteY2947" fmla="*/ 1741541 h 3313666"/>
                <a:gd name="connsiteX2948" fmla="*/ 1628861 w 2969285"/>
                <a:gd name="connsiteY2948" fmla="*/ 1948420 h 3313666"/>
                <a:gd name="connsiteX2949" fmla="*/ 1642653 w 2969285"/>
                <a:gd name="connsiteY2949" fmla="*/ 1950144 h 3313666"/>
                <a:gd name="connsiteX2950" fmla="*/ 1628861 w 2969285"/>
                <a:gd name="connsiteY2950" fmla="*/ 1948420 h 3313666"/>
                <a:gd name="connsiteX2951" fmla="*/ 1596106 w 2969285"/>
                <a:gd name="connsiteY2951" fmla="*/ 1936352 h 3313666"/>
                <a:gd name="connsiteX2952" fmla="*/ 1628861 w 2969285"/>
                <a:gd name="connsiteY2952" fmla="*/ 1948420 h 3313666"/>
                <a:gd name="connsiteX2953" fmla="*/ 1584038 w 2969285"/>
                <a:gd name="connsiteY2953" fmla="*/ 1629481 h 3313666"/>
                <a:gd name="connsiteX2954" fmla="*/ 1577142 w 2969285"/>
                <a:gd name="connsiteY2954" fmla="*/ 1615689 h 3313666"/>
                <a:gd name="connsiteX2955" fmla="*/ 1584038 w 2969285"/>
                <a:gd name="connsiteY2955" fmla="*/ 1629481 h 3313666"/>
                <a:gd name="connsiteX2956" fmla="*/ 1601278 w 2969285"/>
                <a:gd name="connsiteY2956" fmla="*/ 1662237 h 3313666"/>
                <a:gd name="connsiteX2957" fmla="*/ 1584038 w 2969285"/>
                <a:gd name="connsiteY2957" fmla="*/ 1629481 h 3313666"/>
                <a:gd name="connsiteX2958" fmla="*/ 1635757 w 2969285"/>
                <a:gd name="connsiteY2958" fmla="*/ 1760505 h 3313666"/>
                <a:gd name="connsiteX2959" fmla="*/ 1615069 w 2969285"/>
                <a:gd name="connsiteY2959" fmla="*/ 1772573 h 3313666"/>
                <a:gd name="connsiteX2960" fmla="*/ 1635757 w 2969285"/>
                <a:gd name="connsiteY2960" fmla="*/ 1760505 h 3313666"/>
                <a:gd name="connsiteX2961" fmla="*/ 1652997 w 2969285"/>
                <a:gd name="connsiteY2961" fmla="*/ 1743265 h 3313666"/>
                <a:gd name="connsiteX2962" fmla="*/ 1635757 w 2969285"/>
                <a:gd name="connsiteY2962" fmla="*/ 1760505 h 3313666"/>
                <a:gd name="connsiteX2963" fmla="*/ 1615069 w 2969285"/>
                <a:gd name="connsiteY2963" fmla="*/ 1674305 h 3313666"/>
                <a:gd name="connsiteX2964" fmla="*/ 1623689 w 2969285"/>
                <a:gd name="connsiteY2964" fmla="*/ 1710509 h 3313666"/>
                <a:gd name="connsiteX2965" fmla="*/ 1623689 w 2969285"/>
                <a:gd name="connsiteY2965" fmla="*/ 1710509 h 3313666"/>
                <a:gd name="connsiteX2966" fmla="*/ 1615069 w 2969285"/>
                <a:gd name="connsiteY2966" fmla="*/ 1674305 h 3313666"/>
                <a:gd name="connsiteX2967" fmla="*/ 1487494 w 2969285"/>
                <a:gd name="connsiteY2967" fmla="*/ 2488030 h 3313666"/>
                <a:gd name="connsiteX2968" fmla="*/ 1487494 w 2969285"/>
                <a:gd name="connsiteY2968" fmla="*/ 2488030 h 3313666"/>
                <a:gd name="connsiteX2969" fmla="*/ 1487494 w 2969285"/>
                <a:gd name="connsiteY2969" fmla="*/ 2488030 h 3313666"/>
                <a:gd name="connsiteX2970" fmla="*/ 1492666 w 2969285"/>
                <a:gd name="connsiteY2970" fmla="*/ 2500098 h 3313666"/>
                <a:gd name="connsiteX2971" fmla="*/ 1487494 w 2969285"/>
                <a:gd name="connsiteY2971" fmla="*/ 2488030 h 3313666"/>
                <a:gd name="connsiteX2972" fmla="*/ 1490942 w 2969285"/>
                <a:gd name="connsiteY2972" fmla="*/ 2577677 h 3313666"/>
                <a:gd name="connsiteX2973" fmla="*/ 1487494 w 2969285"/>
                <a:gd name="connsiteY2973" fmla="*/ 2575953 h 3313666"/>
                <a:gd name="connsiteX2974" fmla="*/ 1480598 w 2969285"/>
                <a:gd name="connsiteY2974" fmla="*/ 2572506 h 3313666"/>
                <a:gd name="connsiteX2975" fmla="*/ 1487494 w 2969285"/>
                <a:gd name="connsiteY2975" fmla="*/ 2575953 h 3313666"/>
                <a:gd name="connsiteX2976" fmla="*/ 1490942 w 2969285"/>
                <a:gd name="connsiteY2976" fmla="*/ 2577677 h 3313666"/>
                <a:gd name="connsiteX2977" fmla="*/ 1485770 w 2969285"/>
                <a:gd name="connsiteY2977" fmla="*/ 2444930 h 3313666"/>
                <a:gd name="connsiteX2978" fmla="*/ 1458186 w 2969285"/>
                <a:gd name="connsiteY2978" fmla="*/ 2410450 h 3313666"/>
                <a:gd name="connsiteX2979" fmla="*/ 1485770 w 2969285"/>
                <a:gd name="connsiteY2979" fmla="*/ 2444930 h 3313666"/>
                <a:gd name="connsiteX2980" fmla="*/ 1503010 w 2969285"/>
                <a:gd name="connsiteY2980" fmla="*/ 2456998 h 3313666"/>
                <a:gd name="connsiteX2981" fmla="*/ 1485770 w 2969285"/>
                <a:gd name="connsiteY2981" fmla="*/ 2444930 h 3313666"/>
                <a:gd name="connsiteX2982" fmla="*/ 1349575 w 2969285"/>
                <a:gd name="connsiteY2982" fmla="*/ 2644913 h 3313666"/>
                <a:gd name="connsiteX2983" fmla="*/ 1342679 w 2969285"/>
                <a:gd name="connsiteY2983" fmla="*/ 2643189 h 3313666"/>
                <a:gd name="connsiteX2984" fmla="*/ 1347851 w 2969285"/>
                <a:gd name="connsiteY2984" fmla="*/ 2639741 h 3313666"/>
                <a:gd name="connsiteX2985" fmla="*/ 1342679 w 2969285"/>
                <a:gd name="connsiteY2985" fmla="*/ 2643189 h 3313666"/>
                <a:gd name="connsiteX2986" fmla="*/ 1349575 w 2969285"/>
                <a:gd name="connsiteY2986" fmla="*/ 2644913 h 3313666"/>
                <a:gd name="connsiteX2987" fmla="*/ 1335783 w 2969285"/>
                <a:gd name="connsiteY2987" fmla="*/ 2605261 h 3313666"/>
                <a:gd name="connsiteX2988" fmla="*/ 1335783 w 2969285"/>
                <a:gd name="connsiteY2988" fmla="*/ 2605261 h 3313666"/>
                <a:gd name="connsiteX2989" fmla="*/ 1327163 w 2969285"/>
                <a:gd name="connsiteY2989" fmla="*/ 2605261 h 3313666"/>
                <a:gd name="connsiteX2990" fmla="*/ 1327163 w 2969285"/>
                <a:gd name="connsiteY2990" fmla="*/ 2605261 h 3313666"/>
                <a:gd name="connsiteX2991" fmla="*/ 1335783 w 2969285"/>
                <a:gd name="connsiteY2991" fmla="*/ 2605261 h 3313666"/>
                <a:gd name="connsiteX2992" fmla="*/ 1366815 w 2969285"/>
                <a:gd name="connsiteY2992" fmla="*/ 2579401 h 3313666"/>
                <a:gd name="connsiteX2993" fmla="*/ 1366815 w 2969285"/>
                <a:gd name="connsiteY2993" fmla="*/ 2570781 h 3313666"/>
                <a:gd name="connsiteX2994" fmla="*/ 1356471 w 2969285"/>
                <a:gd name="connsiteY2994" fmla="*/ 2532854 h 3313666"/>
                <a:gd name="connsiteX2995" fmla="*/ 1366815 w 2969285"/>
                <a:gd name="connsiteY2995" fmla="*/ 2570781 h 3313666"/>
                <a:gd name="connsiteX2996" fmla="*/ 1366815 w 2969285"/>
                <a:gd name="connsiteY2996" fmla="*/ 2570781 h 3313666"/>
                <a:gd name="connsiteX2997" fmla="*/ 1366815 w 2969285"/>
                <a:gd name="connsiteY2997" fmla="*/ 2579401 h 3313666"/>
                <a:gd name="connsiteX2998" fmla="*/ 1366815 w 2969285"/>
                <a:gd name="connsiteY2998" fmla="*/ 2579401 h 3313666"/>
                <a:gd name="connsiteX2999" fmla="*/ 1335783 w 2969285"/>
                <a:gd name="connsiteY2999" fmla="*/ 2605261 h 3313666"/>
                <a:gd name="connsiteX3000" fmla="*/ 1216827 w 2969285"/>
                <a:gd name="connsiteY3000" fmla="*/ 2858688 h 3313666"/>
                <a:gd name="connsiteX3001" fmla="*/ 1218551 w 2969285"/>
                <a:gd name="connsiteY3001" fmla="*/ 2867308 h 3313666"/>
                <a:gd name="connsiteX3002" fmla="*/ 1216827 w 2969285"/>
                <a:gd name="connsiteY3002" fmla="*/ 2858688 h 3313666"/>
                <a:gd name="connsiteX3003" fmla="*/ 1216827 w 2969285"/>
                <a:gd name="connsiteY3003" fmla="*/ 2858688 h 3313666"/>
                <a:gd name="connsiteX3004" fmla="*/ 1232343 w 2969285"/>
                <a:gd name="connsiteY3004" fmla="*/ 2858688 h 3313666"/>
                <a:gd name="connsiteX3005" fmla="*/ 1242687 w 2969285"/>
                <a:gd name="connsiteY3005" fmla="*/ 2853516 h 3313666"/>
                <a:gd name="connsiteX3006" fmla="*/ 1232343 w 2969285"/>
                <a:gd name="connsiteY3006" fmla="*/ 2858688 h 3313666"/>
                <a:gd name="connsiteX3007" fmla="*/ 1232343 w 2969285"/>
                <a:gd name="connsiteY3007" fmla="*/ 2858688 h 3313666"/>
                <a:gd name="connsiteX3008" fmla="*/ 1216827 w 2969285"/>
                <a:gd name="connsiteY3008" fmla="*/ 2858688 h 3313666"/>
                <a:gd name="connsiteX3009" fmla="*/ 1216827 w 2969285"/>
                <a:gd name="connsiteY3009" fmla="*/ 2858688 h 3313666"/>
                <a:gd name="connsiteX3010" fmla="*/ 1230619 w 2969285"/>
                <a:gd name="connsiteY3010" fmla="*/ 2750077 h 3313666"/>
                <a:gd name="connsiteX3011" fmla="*/ 1228895 w 2969285"/>
                <a:gd name="connsiteY3011" fmla="*/ 2758697 h 3313666"/>
                <a:gd name="connsiteX3012" fmla="*/ 1230619 w 2969285"/>
                <a:gd name="connsiteY3012" fmla="*/ 2750077 h 3313666"/>
                <a:gd name="connsiteX3013" fmla="*/ 1247859 w 2969285"/>
                <a:gd name="connsiteY3013" fmla="*/ 2748353 h 3313666"/>
                <a:gd name="connsiteX3014" fmla="*/ 1247859 w 2969285"/>
                <a:gd name="connsiteY3014" fmla="*/ 2748353 h 3313666"/>
                <a:gd name="connsiteX3015" fmla="*/ 1230619 w 2969285"/>
                <a:gd name="connsiteY3015" fmla="*/ 2750077 h 3313666"/>
                <a:gd name="connsiteX3016" fmla="*/ 1123732 w 2969285"/>
                <a:gd name="connsiteY3016" fmla="*/ 2275979 h 3313666"/>
                <a:gd name="connsiteX3017" fmla="*/ 1108216 w 2969285"/>
                <a:gd name="connsiteY3017" fmla="*/ 2289771 h 3313666"/>
                <a:gd name="connsiteX3018" fmla="*/ 1123732 w 2969285"/>
                <a:gd name="connsiteY3018" fmla="*/ 2275979 h 3313666"/>
                <a:gd name="connsiteX3019" fmla="*/ 1128904 w 2969285"/>
                <a:gd name="connsiteY3019" fmla="*/ 2269083 h 3313666"/>
                <a:gd name="connsiteX3020" fmla="*/ 1142696 w 2969285"/>
                <a:gd name="connsiteY3020" fmla="*/ 2251843 h 3313666"/>
                <a:gd name="connsiteX3021" fmla="*/ 1128904 w 2969285"/>
                <a:gd name="connsiteY3021" fmla="*/ 2269083 h 3313666"/>
                <a:gd name="connsiteX3022" fmla="*/ 1123732 w 2969285"/>
                <a:gd name="connsiteY3022" fmla="*/ 2275979 h 3313666"/>
                <a:gd name="connsiteX3023" fmla="*/ 1127180 w 2969285"/>
                <a:gd name="connsiteY3023" fmla="*/ 2360454 h 3313666"/>
                <a:gd name="connsiteX3024" fmla="*/ 1120284 w 2969285"/>
                <a:gd name="connsiteY3024" fmla="*/ 2360454 h 3313666"/>
                <a:gd name="connsiteX3025" fmla="*/ 1120284 w 2969285"/>
                <a:gd name="connsiteY3025" fmla="*/ 2372522 h 3313666"/>
                <a:gd name="connsiteX3026" fmla="*/ 1120284 w 2969285"/>
                <a:gd name="connsiteY3026" fmla="*/ 2360454 h 3313666"/>
                <a:gd name="connsiteX3027" fmla="*/ 1127180 w 2969285"/>
                <a:gd name="connsiteY3027" fmla="*/ 2360454 h 3313666"/>
                <a:gd name="connsiteX3028" fmla="*/ 1087528 w 2969285"/>
                <a:gd name="connsiteY3028" fmla="*/ 2103579 h 3313666"/>
                <a:gd name="connsiteX3029" fmla="*/ 1008224 w 2969285"/>
                <a:gd name="connsiteY3029" fmla="*/ 2088063 h 3313666"/>
                <a:gd name="connsiteX3030" fmla="*/ 1008224 w 2969285"/>
                <a:gd name="connsiteY3030" fmla="*/ 2088063 h 3313666"/>
                <a:gd name="connsiteX3031" fmla="*/ 1008224 w 2969285"/>
                <a:gd name="connsiteY3031" fmla="*/ 2088063 h 3313666"/>
                <a:gd name="connsiteX3032" fmla="*/ 1087528 w 2969285"/>
                <a:gd name="connsiteY3032" fmla="*/ 2103579 h 3313666"/>
                <a:gd name="connsiteX3033" fmla="*/ 1123732 w 2969285"/>
                <a:gd name="connsiteY3033" fmla="*/ 2124267 h 3313666"/>
                <a:gd name="connsiteX3034" fmla="*/ 1168556 w 2969285"/>
                <a:gd name="connsiteY3034" fmla="*/ 2172539 h 3313666"/>
                <a:gd name="connsiteX3035" fmla="*/ 1189243 w 2969285"/>
                <a:gd name="connsiteY3035" fmla="*/ 2155299 h 3313666"/>
                <a:gd name="connsiteX3036" fmla="*/ 1168556 w 2969285"/>
                <a:gd name="connsiteY3036" fmla="*/ 2172539 h 3313666"/>
                <a:gd name="connsiteX3037" fmla="*/ 1168556 w 2969285"/>
                <a:gd name="connsiteY3037" fmla="*/ 2172539 h 3313666"/>
                <a:gd name="connsiteX3038" fmla="*/ 1123732 w 2969285"/>
                <a:gd name="connsiteY3038" fmla="*/ 2124267 h 3313666"/>
                <a:gd name="connsiteX3039" fmla="*/ 1087528 w 2969285"/>
                <a:gd name="connsiteY3039" fmla="*/ 2103579 h 3313666"/>
                <a:gd name="connsiteX3040" fmla="*/ 1089252 w 2969285"/>
                <a:gd name="connsiteY3040" fmla="*/ 2420794 h 3313666"/>
                <a:gd name="connsiteX3041" fmla="*/ 1082356 w 2969285"/>
                <a:gd name="connsiteY3041" fmla="*/ 2424242 h 3313666"/>
                <a:gd name="connsiteX3042" fmla="*/ 1054772 w 2969285"/>
                <a:gd name="connsiteY3042" fmla="*/ 2438034 h 3313666"/>
                <a:gd name="connsiteX3043" fmla="*/ 1082356 w 2969285"/>
                <a:gd name="connsiteY3043" fmla="*/ 2424242 h 3313666"/>
                <a:gd name="connsiteX3044" fmla="*/ 1089252 w 2969285"/>
                <a:gd name="connsiteY3044" fmla="*/ 2420794 h 3313666"/>
                <a:gd name="connsiteX3045" fmla="*/ 935817 w 2969285"/>
                <a:gd name="connsiteY3045" fmla="*/ 2100131 h 3313666"/>
                <a:gd name="connsiteX3046" fmla="*/ 916852 w 2969285"/>
                <a:gd name="connsiteY3046" fmla="*/ 2098408 h 3313666"/>
                <a:gd name="connsiteX3047" fmla="*/ 935817 w 2969285"/>
                <a:gd name="connsiteY3047" fmla="*/ 2100131 h 3313666"/>
                <a:gd name="connsiteX3048" fmla="*/ 999604 w 2969285"/>
                <a:gd name="connsiteY3048" fmla="*/ 2094959 h 3313666"/>
                <a:gd name="connsiteX3049" fmla="*/ 935817 w 2969285"/>
                <a:gd name="connsiteY3049" fmla="*/ 2100131 h 3313666"/>
                <a:gd name="connsiteX3050" fmla="*/ 970296 w 2969285"/>
                <a:gd name="connsiteY3050" fmla="*/ 2263911 h 3313666"/>
                <a:gd name="connsiteX3051" fmla="*/ 947884 w 2969285"/>
                <a:gd name="connsiteY3051" fmla="*/ 2279427 h 3313666"/>
                <a:gd name="connsiteX3052" fmla="*/ 947884 w 2969285"/>
                <a:gd name="connsiteY3052" fmla="*/ 2279427 h 3313666"/>
                <a:gd name="connsiteX3053" fmla="*/ 970296 w 2969285"/>
                <a:gd name="connsiteY3053" fmla="*/ 2263911 h 3313666"/>
                <a:gd name="connsiteX3054" fmla="*/ 887545 w 2969285"/>
                <a:gd name="connsiteY3054" fmla="*/ 2415622 h 3313666"/>
                <a:gd name="connsiteX3055" fmla="*/ 882373 w 2969285"/>
                <a:gd name="connsiteY3055" fmla="*/ 2401830 h 3313666"/>
                <a:gd name="connsiteX3056" fmla="*/ 882373 w 2969285"/>
                <a:gd name="connsiteY3056" fmla="*/ 2401830 h 3313666"/>
                <a:gd name="connsiteX3057" fmla="*/ 890993 w 2969285"/>
                <a:gd name="connsiteY3057" fmla="*/ 2403554 h 3313666"/>
                <a:gd name="connsiteX3058" fmla="*/ 882373 w 2969285"/>
                <a:gd name="connsiteY3058" fmla="*/ 2401830 h 3313666"/>
                <a:gd name="connsiteX3059" fmla="*/ 887545 w 2969285"/>
                <a:gd name="connsiteY3059" fmla="*/ 2415622 h 3313666"/>
                <a:gd name="connsiteX3060" fmla="*/ 823757 w 2969285"/>
                <a:gd name="connsiteY3060" fmla="*/ 1876012 h 3313666"/>
                <a:gd name="connsiteX3061" fmla="*/ 859961 w 2969285"/>
                <a:gd name="connsiteY3061" fmla="*/ 1884632 h 3313666"/>
                <a:gd name="connsiteX3062" fmla="*/ 866857 w 2969285"/>
                <a:gd name="connsiteY3062" fmla="*/ 1908768 h 3313666"/>
                <a:gd name="connsiteX3063" fmla="*/ 875477 w 2969285"/>
                <a:gd name="connsiteY3063" fmla="*/ 1922560 h 3313666"/>
                <a:gd name="connsiteX3064" fmla="*/ 892717 w 2969285"/>
                <a:gd name="connsiteY3064" fmla="*/ 1922560 h 3313666"/>
                <a:gd name="connsiteX3065" fmla="*/ 875477 w 2969285"/>
                <a:gd name="connsiteY3065" fmla="*/ 1922560 h 3313666"/>
                <a:gd name="connsiteX3066" fmla="*/ 866857 w 2969285"/>
                <a:gd name="connsiteY3066" fmla="*/ 1908768 h 3313666"/>
                <a:gd name="connsiteX3067" fmla="*/ 859961 w 2969285"/>
                <a:gd name="connsiteY3067" fmla="*/ 1884632 h 3313666"/>
                <a:gd name="connsiteX3068" fmla="*/ 823757 w 2969285"/>
                <a:gd name="connsiteY3068" fmla="*/ 1876012 h 3313666"/>
                <a:gd name="connsiteX3069" fmla="*/ 859961 w 2969285"/>
                <a:gd name="connsiteY3069" fmla="*/ 2236327 h 3313666"/>
                <a:gd name="connsiteX3070" fmla="*/ 858237 w 2969285"/>
                <a:gd name="connsiteY3070" fmla="*/ 2239775 h 3313666"/>
                <a:gd name="connsiteX3071" fmla="*/ 858237 w 2969285"/>
                <a:gd name="connsiteY3071" fmla="*/ 2239775 h 3313666"/>
                <a:gd name="connsiteX3072" fmla="*/ 859961 w 2969285"/>
                <a:gd name="connsiteY3072" fmla="*/ 2236327 h 3313666"/>
                <a:gd name="connsiteX3073" fmla="*/ 758245 w 2969285"/>
                <a:gd name="connsiteY3073" fmla="*/ 2119095 h 3313666"/>
                <a:gd name="connsiteX3074" fmla="*/ 716869 w 2969285"/>
                <a:gd name="connsiteY3074" fmla="*/ 2101855 h 3313666"/>
                <a:gd name="connsiteX3075" fmla="*/ 716869 w 2969285"/>
                <a:gd name="connsiteY3075" fmla="*/ 2101855 h 3313666"/>
                <a:gd name="connsiteX3076" fmla="*/ 758245 w 2969285"/>
                <a:gd name="connsiteY3076" fmla="*/ 2119095 h 3313666"/>
                <a:gd name="connsiteX3077" fmla="*/ 746177 w 2969285"/>
                <a:gd name="connsiteY3077" fmla="*/ 2144955 h 3313666"/>
                <a:gd name="connsiteX3078" fmla="*/ 758245 w 2969285"/>
                <a:gd name="connsiteY3078" fmla="*/ 2119095 h 3313666"/>
                <a:gd name="connsiteX3079" fmla="*/ 708249 w 2969285"/>
                <a:gd name="connsiteY3079" fmla="*/ 1557074 h 3313666"/>
                <a:gd name="connsiteX3080" fmla="*/ 708249 w 2969285"/>
                <a:gd name="connsiteY3080" fmla="*/ 1557074 h 3313666"/>
                <a:gd name="connsiteX3081" fmla="*/ 706525 w 2969285"/>
                <a:gd name="connsiteY3081" fmla="*/ 1553626 h 3313666"/>
                <a:gd name="connsiteX3082" fmla="*/ 706525 w 2969285"/>
                <a:gd name="connsiteY3082" fmla="*/ 1553626 h 3313666"/>
                <a:gd name="connsiteX3083" fmla="*/ 706525 w 2969285"/>
                <a:gd name="connsiteY3083" fmla="*/ 1553626 h 3313666"/>
                <a:gd name="connsiteX3084" fmla="*/ 708249 w 2969285"/>
                <a:gd name="connsiteY3084" fmla="*/ 1557074 h 3313666"/>
                <a:gd name="connsiteX3085" fmla="*/ 739281 w 2969285"/>
                <a:gd name="connsiteY3085" fmla="*/ 1829465 h 3313666"/>
                <a:gd name="connsiteX3086" fmla="*/ 691009 w 2969285"/>
                <a:gd name="connsiteY3086" fmla="*/ 1834637 h 3313666"/>
                <a:gd name="connsiteX3087" fmla="*/ 739281 w 2969285"/>
                <a:gd name="connsiteY3087" fmla="*/ 1829465 h 3313666"/>
                <a:gd name="connsiteX3088" fmla="*/ 709973 w 2969285"/>
                <a:gd name="connsiteY3088" fmla="*/ 1553626 h 3313666"/>
                <a:gd name="connsiteX3089" fmla="*/ 709973 w 2969285"/>
                <a:gd name="connsiteY3089" fmla="*/ 1553626 h 3313666"/>
                <a:gd name="connsiteX3090" fmla="*/ 709973 w 2969285"/>
                <a:gd name="connsiteY3090" fmla="*/ 1553626 h 3313666"/>
                <a:gd name="connsiteX3091" fmla="*/ 708249 w 2969285"/>
                <a:gd name="connsiteY3091" fmla="*/ 1557074 h 3313666"/>
                <a:gd name="connsiteX3092" fmla="*/ 709973 w 2969285"/>
                <a:gd name="connsiteY3092" fmla="*/ 1553626 h 3313666"/>
                <a:gd name="connsiteX3093" fmla="*/ 709973 w 2969285"/>
                <a:gd name="connsiteY3093" fmla="*/ 1553626 h 3313666"/>
                <a:gd name="connsiteX3094" fmla="*/ 709973 w 2969285"/>
                <a:gd name="connsiteY3094" fmla="*/ 1553626 h 3313666"/>
                <a:gd name="connsiteX3095" fmla="*/ 618602 w 2969285"/>
                <a:gd name="connsiteY3095" fmla="*/ 1327783 h 3313666"/>
                <a:gd name="connsiteX3096" fmla="*/ 623774 w 2969285"/>
                <a:gd name="connsiteY3096" fmla="*/ 1341575 h 3313666"/>
                <a:gd name="connsiteX3097" fmla="*/ 618602 w 2969285"/>
                <a:gd name="connsiteY3097" fmla="*/ 1327783 h 3313666"/>
                <a:gd name="connsiteX3098" fmla="*/ 642738 w 2969285"/>
                <a:gd name="connsiteY3098" fmla="*/ 1305371 h 3313666"/>
                <a:gd name="connsiteX3099" fmla="*/ 642738 w 2969285"/>
                <a:gd name="connsiteY3099" fmla="*/ 1305371 h 3313666"/>
                <a:gd name="connsiteX3100" fmla="*/ 618602 w 2969285"/>
                <a:gd name="connsiteY3100" fmla="*/ 1327783 h 3313666"/>
                <a:gd name="connsiteX3101" fmla="*/ 620326 w 2969285"/>
                <a:gd name="connsiteY3101" fmla="*/ 1215723 h 3313666"/>
                <a:gd name="connsiteX3102" fmla="*/ 603086 w 2969285"/>
                <a:gd name="connsiteY3102" fmla="*/ 1236411 h 3313666"/>
                <a:gd name="connsiteX3103" fmla="*/ 620326 w 2969285"/>
                <a:gd name="connsiteY3103" fmla="*/ 1215723 h 3313666"/>
                <a:gd name="connsiteX3104" fmla="*/ 654806 w 2969285"/>
                <a:gd name="connsiteY3104" fmla="*/ 1193311 h 3313666"/>
                <a:gd name="connsiteX3105" fmla="*/ 656530 w 2969285"/>
                <a:gd name="connsiteY3105" fmla="*/ 1193311 h 3313666"/>
                <a:gd name="connsiteX3106" fmla="*/ 654806 w 2969285"/>
                <a:gd name="connsiteY3106" fmla="*/ 1193311 h 3313666"/>
                <a:gd name="connsiteX3107" fmla="*/ 620326 w 2969285"/>
                <a:gd name="connsiteY3107" fmla="*/ 1215723 h 3313666"/>
                <a:gd name="connsiteX3108" fmla="*/ 778933 w 2969285"/>
                <a:gd name="connsiteY3108" fmla="*/ 1093320 h 3313666"/>
                <a:gd name="connsiteX3109" fmla="*/ 780657 w 2969285"/>
                <a:gd name="connsiteY3109" fmla="*/ 1096768 h 3313666"/>
                <a:gd name="connsiteX3110" fmla="*/ 737557 w 2969285"/>
                <a:gd name="connsiteY3110" fmla="*/ 1169175 h 3313666"/>
                <a:gd name="connsiteX3111" fmla="*/ 739281 w 2969285"/>
                <a:gd name="connsiteY3111" fmla="*/ 1186415 h 3313666"/>
                <a:gd name="connsiteX3112" fmla="*/ 737557 w 2969285"/>
                <a:gd name="connsiteY3112" fmla="*/ 1169175 h 3313666"/>
                <a:gd name="connsiteX3113" fmla="*/ 780657 w 2969285"/>
                <a:gd name="connsiteY3113" fmla="*/ 1096768 h 3313666"/>
                <a:gd name="connsiteX3114" fmla="*/ 778933 w 2969285"/>
                <a:gd name="connsiteY3114" fmla="*/ 1093320 h 3313666"/>
                <a:gd name="connsiteX3115" fmla="*/ 801345 w 2969285"/>
                <a:gd name="connsiteY3115" fmla="*/ 981260 h 3313666"/>
                <a:gd name="connsiteX3116" fmla="*/ 877201 w 2969285"/>
                <a:gd name="connsiteY3116" fmla="*/ 986432 h 3313666"/>
                <a:gd name="connsiteX3117" fmla="*/ 920301 w 2969285"/>
                <a:gd name="connsiteY3117" fmla="*/ 974364 h 3313666"/>
                <a:gd name="connsiteX3118" fmla="*/ 963400 w 2969285"/>
                <a:gd name="connsiteY3118" fmla="*/ 982984 h 3313666"/>
                <a:gd name="connsiteX3119" fmla="*/ 973744 w 2969285"/>
                <a:gd name="connsiteY3119" fmla="*/ 969192 h 3313666"/>
                <a:gd name="connsiteX3120" fmla="*/ 965124 w 2969285"/>
                <a:gd name="connsiteY3120" fmla="*/ 953676 h 3313666"/>
                <a:gd name="connsiteX3121" fmla="*/ 973744 w 2969285"/>
                <a:gd name="connsiteY3121" fmla="*/ 969192 h 3313666"/>
                <a:gd name="connsiteX3122" fmla="*/ 973744 w 2969285"/>
                <a:gd name="connsiteY3122" fmla="*/ 969192 h 3313666"/>
                <a:gd name="connsiteX3123" fmla="*/ 973744 w 2969285"/>
                <a:gd name="connsiteY3123" fmla="*/ 969192 h 3313666"/>
                <a:gd name="connsiteX3124" fmla="*/ 963400 w 2969285"/>
                <a:gd name="connsiteY3124" fmla="*/ 982984 h 3313666"/>
                <a:gd name="connsiteX3125" fmla="*/ 920301 w 2969285"/>
                <a:gd name="connsiteY3125" fmla="*/ 974364 h 3313666"/>
                <a:gd name="connsiteX3126" fmla="*/ 877201 w 2969285"/>
                <a:gd name="connsiteY3126" fmla="*/ 986432 h 3313666"/>
                <a:gd name="connsiteX3127" fmla="*/ 801345 w 2969285"/>
                <a:gd name="connsiteY3127" fmla="*/ 981260 h 3313666"/>
                <a:gd name="connsiteX3128" fmla="*/ 778933 w 2969285"/>
                <a:gd name="connsiteY3128" fmla="*/ 964020 h 3313666"/>
                <a:gd name="connsiteX3129" fmla="*/ 778933 w 2969285"/>
                <a:gd name="connsiteY3129" fmla="*/ 964020 h 3313666"/>
                <a:gd name="connsiteX3130" fmla="*/ 801345 w 2969285"/>
                <a:gd name="connsiteY3130" fmla="*/ 981260 h 3313666"/>
                <a:gd name="connsiteX3131" fmla="*/ 787553 w 2969285"/>
                <a:gd name="connsiteY3131" fmla="*/ 926092 h 3313666"/>
                <a:gd name="connsiteX3132" fmla="*/ 787553 w 2969285"/>
                <a:gd name="connsiteY3132" fmla="*/ 926092 h 3313666"/>
                <a:gd name="connsiteX3133" fmla="*/ 803069 w 2969285"/>
                <a:gd name="connsiteY3133" fmla="*/ 945056 h 3313666"/>
                <a:gd name="connsiteX3134" fmla="*/ 787553 w 2969285"/>
                <a:gd name="connsiteY3134" fmla="*/ 926092 h 3313666"/>
                <a:gd name="connsiteX3135" fmla="*/ 916852 w 2969285"/>
                <a:gd name="connsiteY3135" fmla="*/ 945056 h 3313666"/>
                <a:gd name="connsiteX3136" fmla="*/ 916852 w 2969285"/>
                <a:gd name="connsiteY3136" fmla="*/ 922644 h 3313666"/>
                <a:gd name="connsiteX3137" fmla="*/ 913405 w 2969285"/>
                <a:gd name="connsiteY3137" fmla="*/ 901957 h 3313666"/>
                <a:gd name="connsiteX3138" fmla="*/ 916852 w 2969285"/>
                <a:gd name="connsiteY3138" fmla="*/ 922644 h 3313666"/>
                <a:gd name="connsiteX3139" fmla="*/ 916852 w 2969285"/>
                <a:gd name="connsiteY3139" fmla="*/ 945056 h 3313666"/>
                <a:gd name="connsiteX3140" fmla="*/ 1003052 w 2969285"/>
                <a:gd name="connsiteY3140" fmla="*/ 1189863 h 3313666"/>
                <a:gd name="connsiteX3141" fmla="*/ 1013396 w 2969285"/>
                <a:gd name="connsiteY3141" fmla="*/ 1181243 h 3313666"/>
                <a:gd name="connsiteX3142" fmla="*/ 1003052 w 2969285"/>
                <a:gd name="connsiteY3142" fmla="*/ 1189863 h 3313666"/>
                <a:gd name="connsiteX3143" fmla="*/ 996156 w 2969285"/>
                <a:gd name="connsiteY3143" fmla="*/ 1196759 h 3313666"/>
                <a:gd name="connsiteX3144" fmla="*/ 1003052 w 2969285"/>
                <a:gd name="connsiteY3144" fmla="*/ 1189863 h 3313666"/>
                <a:gd name="connsiteX3145" fmla="*/ 999604 w 2969285"/>
                <a:gd name="connsiteY3145" fmla="*/ 970916 h 3313666"/>
                <a:gd name="connsiteX3146" fmla="*/ 1001328 w 2969285"/>
                <a:gd name="connsiteY3146" fmla="*/ 970916 h 3313666"/>
                <a:gd name="connsiteX3147" fmla="*/ 1009948 w 2969285"/>
                <a:gd name="connsiteY3147" fmla="*/ 970916 h 3313666"/>
                <a:gd name="connsiteX3148" fmla="*/ 1001328 w 2969285"/>
                <a:gd name="connsiteY3148" fmla="*/ 970916 h 3313666"/>
                <a:gd name="connsiteX3149" fmla="*/ 999604 w 2969285"/>
                <a:gd name="connsiteY3149" fmla="*/ 970916 h 3313666"/>
                <a:gd name="connsiteX3150" fmla="*/ 1046152 w 2969285"/>
                <a:gd name="connsiteY3150" fmla="*/ 1282959 h 3313666"/>
                <a:gd name="connsiteX3151" fmla="*/ 1051324 w 2969285"/>
                <a:gd name="connsiteY3151" fmla="*/ 1307095 h 3313666"/>
                <a:gd name="connsiteX3152" fmla="*/ 966848 w 2969285"/>
                <a:gd name="connsiteY3152" fmla="*/ 1276063 h 3313666"/>
                <a:gd name="connsiteX3153" fmla="*/ 939264 w 2969285"/>
                <a:gd name="connsiteY3153" fmla="*/ 1274339 h 3313666"/>
                <a:gd name="connsiteX3154" fmla="*/ 854789 w 2969285"/>
                <a:gd name="connsiteY3154" fmla="*/ 1260547 h 3313666"/>
                <a:gd name="connsiteX3155" fmla="*/ 815137 w 2969285"/>
                <a:gd name="connsiteY3155" fmla="*/ 1258823 h 3313666"/>
                <a:gd name="connsiteX3156" fmla="*/ 818585 w 2969285"/>
                <a:gd name="connsiteY3156" fmla="*/ 1265719 h 3313666"/>
                <a:gd name="connsiteX3157" fmla="*/ 815137 w 2969285"/>
                <a:gd name="connsiteY3157" fmla="*/ 1258823 h 3313666"/>
                <a:gd name="connsiteX3158" fmla="*/ 789277 w 2969285"/>
                <a:gd name="connsiteY3158" fmla="*/ 1263995 h 3313666"/>
                <a:gd name="connsiteX3159" fmla="*/ 766865 w 2969285"/>
                <a:gd name="connsiteY3159" fmla="*/ 1234687 h 3313666"/>
                <a:gd name="connsiteX3160" fmla="*/ 763417 w 2969285"/>
                <a:gd name="connsiteY3160" fmla="*/ 1213999 h 3313666"/>
                <a:gd name="connsiteX3161" fmla="*/ 766865 w 2969285"/>
                <a:gd name="connsiteY3161" fmla="*/ 1232963 h 3313666"/>
                <a:gd name="connsiteX3162" fmla="*/ 766865 w 2969285"/>
                <a:gd name="connsiteY3162" fmla="*/ 1232963 h 3313666"/>
                <a:gd name="connsiteX3163" fmla="*/ 789277 w 2969285"/>
                <a:gd name="connsiteY3163" fmla="*/ 1262271 h 3313666"/>
                <a:gd name="connsiteX3164" fmla="*/ 815137 w 2969285"/>
                <a:gd name="connsiteY3164" fmla="*/ 1257099 h 3313666"/>
                <a:gd name="connsiteX3165" fmla="*/ 854789 w 2969285"/>
                <a:gd name="connsiteY3165" fmla="*/ 1258823 h 3313666"/>
                <a:gd name="connsiteX3166" fmla="*/ 937540 w 2969285"/>
                <a:gd name="connsiteY3166" fmla="*/ 1274339 h 3313666"/>
                <a:gd name="connsiteX3167" fmla="*/ 965124 w 2969285"/>
                <a:gd name="connsiteY3167" fmla="*/ 1276063 h 3313666"/>
                <a:gd name="connsiteX3168" fmla="*/ 1049600 w 2969285"/>
                <a:gd name="connsiteY3168" fmla="*/ 1307095 h 3313666"/>
                <a:gd name="connsiteX3169" fmla="*/ 1046152 w 2969285"/>
                <a:gd name="connsiteY3169" fmla="*/ 1282959 h 3313666"/>
                <a:gd name="connsiteX3170" fmla="*/ 1032360 w 2969285"/>
                <a:gd name="connsiteY3170" fmla="*/ 1096768 h 3313666"/>
                <a:gd name="connsiteX3171" fmla="*/ 1049600 w 2969285"/>
                <a:gd name="connsiteY3171" fmla="*/ 1103664 h 3313666"/>
                <a:gd name="connsiteX3172" fmla="*/ 1053048 w 2969285"/>
                <a:gd name="connsiteY3172" fmla="*/ 1095044 h 3313666"/>
                <a:gd name="connsiteX3173" fmla="*/ 1049600 w 2969285"/>
                <a:gd name="connsiteY3173" fmla="*/ 1103664 h 3313666"/>
                <a:gd name="connsiteX3174" fmla="*/ 1032360 w 2969285"/>
                <a:gd name="connsiteY3174" fmla="*/ 1096768 h 3313666"/>
                <a:gd name="connsiteX3175" fmla="*/ 1122008 w 2969285"/>
                <a:gd name="connsiteY3175" fmla="*/ 1441566 h 3313666"/>
                <a:gd name="connsiteX3176" fmla="*/ 1118560 w 2969285"/>
                <a:gd name="connsiteY3176" fmla="*/ 1429498 h 3313666"/>
                <a:gd name="connsiteX3177" fmla="*/ 1118560 w 2969285"/>
                <a:gd name="connsiteY3177" fmla="*/ 1429498 h 3313666"/>
                <a:gd name="connsiteX3178" fmla="*/ 1113388 w 2969285"/>
                <a:gd name="connsiteY3178" fmla="*/ 1429498 h 3313666"/>
                <a:gd name="connsiteX3179" fmla="*/ 1118560 w 2969285"/>
                <a:gd name="connsiteY3179" fmla="*/ 1429498 h 3313666"/>
                <a:gd name="connsiteX3180" fmla="*/ 1122008 w 2969285"/>
                <a:gd name="connsiteY3180" fmla="*/ 1441566 h 3313666"/>
                <a:gd name="connsiteX3181" fmla="*/ 1108216 w 2969285"/>
                <a:gd name="connsiteY3181" fmla="*/ 1493286 h 3313666"/>
                <a:gd name="connsiteX3182" fmla="*/ 1108216 w 2969285"/>
                <a:gd name="connsiteY3182" fmla="*/ 1496734 h 3313666"/>
                <a:gd name="connsiteX3183" fmla="*/ 1108216 w 2969285"/>
                <a:gd name="connsiteY3183" fmla="*/ 1493286 h 3313666"/>
                <a:gd name="connsiteX3184" fmla="*/ 1122008 w 2969285"/>
                <a:gd name="connsiteY3184" fmla="*/ 1441566 h 3313666"/>
                <a:gd name="connsiteX3185" fmla="*/ 1201311 w 2969285"/>
                <a:gd name="connsiteY3185" fmla="*/ 1495010 h 3313666"/>
                <a:gd name="connsiteX3186" fmla="*/ 1211655 w 2969285"/>
                <a:gd name="connsiteY3186" fmla="*/ 1484666 h 3313666"/>
                <a:gd name="connsiteX3187" fmla="*/ 1206483 w 2969285"/>
                <a:gd name="connsiteY3187" fmla="*/ 1472598 h 3313666"/>
                <a:gd name="connsiteX3188" fmla="*/ 1211655 w 2969285"/>
                <a:gd name="connsiteY3188" fmla="*/ 1484666 h 3313666"/>
                <a:gd name="connsiteX3189" fmla="*/ 1201311 w 2969285"/>
                <a:gd name="connsiteY3189" fmla="*/ 1495010 h 3313666"/>
                <a:gd name="connsiteX3190" fmla="*/ 1168556 w 2969285"/>
                <a:gd name="connsiteY3190" fmla="*/ 1501906 h 3313666"/>
                <a:gd name="connsiteX3191" fmla="*/ 1175451 w 2969285"/>
                <a:gd name="connsiteY3191" fmla="*/ 1522594 h 3313666"/>
                <a:gd name="connsiteX3192" fmla="*/ 1168556 w 2969285"/>
                <a:gd name="connsiteY3192" fmla="*/ 1501906 h 3313666"/>
                <a:gd name="connsiteX3193" fmla="*/ 1201311 w 2969285"/>
                <a:gd name="connsiteY3193" fmla="*/ 1495010 h 3313666"/>
                <a:gd name="connsiteX3194" fmla="*/ 1170279 w 2969285"/>
                <a:gd name="connsiteY3194" fmla="*/ 1441566 h 3313666"/>
                <a:gd name="connsiteX3195" fmla="*/ 1175451 w 2969285"/>
                <a:gd name="connsiteY3195" fmla="*/ 1448462 h 3313666"/>
                <a:gd name="connsiteX3196" fmla="*/ 1187519 w 2969285"/>
                <a:gd name="connsiteY3196" fmla="*/ 1465702 h 3313666"/>
                <a:gd name="connsiteX3197" fmla="*/ 1175451 w 2969285"/>
                <a:gd name="connsiteY3197" fmla="*/ 1448462 h 3313666"/>
                <a:gd name="connsiteX3198" fmla="*/ 1170279 w 2969285"/>
                <a:gd name="connsiteY3198" fmla="*/ 1441566 h 3313666"/>
                <a:gd name="connsiteX3199" fmla="*/ 1332335 w 2969285"/>
                <a:gd name="connsiteY3199" fmla="*/ 1412258 h 3313666"/>
                <a:gd name="connsiteX3200" fmla="*/ 1332335 w 2969285"/>
                <a:gd name="connsiteY3200" fmla="*/ 1412258 h 3313666"/>
                <a:gd name="connsiteX3201" fmla="*/ 1332335 w 2969285"/>
                <a:gd name="connsiteY3201" fmla="*/ 1412258 h 3313666"/>
                <a:gd name="connsiteX3202" fmla="*/ 1321991 w 2969285"/>
                <a:gd name="connsiteY3202" fmla="*/ 1482942 h 3313666"/>
                <a:gd name="connsiteX3203" fmla="*/ 1313371 w 2969285"/>
                <a:gd name="connsiteY3203" fmla="*/ 1489838 h 3313666"/>
                <a:gd name="connsiteX3204" fmla="*/ 1303027 w 2969285"/>
                <a:gd name="connsiteY3204" fmla="*/ 1550178 h 3313666"/>
                <a:gd name="connsiteX3205" fmla="*/ 1303027 w 2969285"/>
                <a:gd name="connsiteY3205" fmla="*/ 1550178 h 3313666"/>
                <a:gd name="connsiteX3206" fmla="*/ 1313371 w 2969285"/>
                <a:gd name="connsiteY3206" fmla="*/ 1489838 h 3313666"/>
                <a:gd name="connsiteX3207" fmla="*/ 1321991 w 2969285"/>
                <a:gd name="connsiteY3207" fmla="*/ 1482942 h 3313666"/>
                <a:gd name="connsiteX3208" fmla="*/ 1332335 w 2969285"/>
                <a:gd name="connsiteY3208" fmla="*/ 1412258 h 3313666"/>
                <a:gd name="connsiteX3209" fmla="*/ 1308199 w 2969285"/>
                <a:gd name="connsiteY3209" fmla="*/ 1739817 h 3313666"/>
                <a:gd name="connsiteX3210" fmla="*/ 1313371 w 2969285"/>
                <a:gd name="connsiteY3210" fmla="*/ 1753609 h 3313666"/>
                <a:gd name="connsiteX3211" fmla="*/ 1316819 w 2969285"/>
                <a:gd name="connsiteY3211" fmla="*/ 1753609 h 3313666"/>
                <a:gd name="connsiteX3212" fmla="*/ 1313371 w 2969285"/>
                <a:gd name="connsiteY3212" fmla="*/ 1753609 h 3313666"/>
                <a:gd name="connsiteX3213" fmla="*/ 1308199 w 2969285"/>
                <a:gd name="connsiteY3213" fmla="*/ 1739817 h 3313666"/>
                <a:gd name="connsiteX3214" fmla="*/ 1315095 w 2969285"/>
                <a:gd name="connsiteY3214" fmla="*/ 1712233 h 3313666"/>
                <a:gd name="connsiteX3215" fmla="*/ 1308199 w 2969285"/>
                <a:gd name="connsiteY3215" fmla="*/ 1739817 h 3313666"/>
                <a:gd name="connsiteX3216" fmla="*/ 1309923 w 2969285"/>
                <a:gd name="connsiteY3216" fmla="*/ 1382950 h 3313666"/>
                <a:gd name="connsiteX3217" fmla="*/ 1294407 w 2969285"/>
                <a:gd name="connsiteY3217" fmla="*/ 1346747 h 3313666"/>
                <a:gd name="connsiteX3218" fmla="*/ 1309923 w 2969285"/>
                <a:gd name="connsiteY3218" fmla="*/ 1382950 h 3313666"/>
                <a:gd name="connsiteX3219" fmla="*/ 1315095 w 2969285"/>
                <a:gd name="connsiteY3219" fmla="*/ 1407086 h 3313666"/>
                <a:gd name="connsiteX3220" fmla="*/ 1309923 w 2969285"/>
                <a:gd name="connsiteY3220" fmla="*/ 1382950 h 3313666"/>
                <a:gd name="connsiteX3221" fmla="*/ 1358195 w 2969285"/>
                <a:gd name="connsiteY3221" fmla="*/ 1769125 h 3313666"/>
                <a:gd name="connsiteX3222" fmla="*/ 1346127 w 2969285"/>
                <a:gd name="connsiteY3222" fmla="*/ 1751885 h 3313666"/>
                <a:gd name="connsiteX3223" fmla="*/ 1358195 w 2969285"/>
                <a:gd name="connsiteY3223" fmla="*/ 1769125 h 3313666"/>
                <a:gd name="connsiteX3224" fmla="*/ 1280615 w 2969285"/>
                <a:gd name="connsiteY3224" fmla="*/ 1801881 h 3313666"/>
                <a:gd name="connsiteX3225" fmla="*/ 1266823 w 2969285"/>
                <a:gd name="connsiteY3225" fmla="*/ 1808777 h 3313666"/>
                <a:gd name="connsiteX3226" fmla="*/ 1280615 w 2969285"/>
                <a:gd name="connsiteY3226" fmla="*/ 1801881 h 3313666"/>
                <a:gd name="connsiteX3227" fmla="*/ 1358195 w 2969285"/>
                <a:gd name="connsiteY3227" fmla="*/ 1769125 h 3313666"/>
                <a:gd name="connsiteX3228" fmla="*/ 1389226 w 2969285"/>
                <a:gd name="connsiteY3228" fmla="*/ 1660513 h 3313666"/>
                <a:gd name="connsiteX3229" fmla="*/ 1354747 w 2969285"/>
                <a:gd name="connsiteY3229" fmla="*/ 1674305 h 3313666"/>
                <a:gd name="connsiteX3230" fmla="*/ 1332335 w 2969285"/>
                <a:gd name="connsiteY3230" fmla="*/ 1679477 h 3313666"/>
                <a:gd name="connsiteX3231" fmla="*/ 1354747 w 2969285"/>
                <a:gd name="connsiteY3231" fmla="*/ 1674305 h 3313666"/>
                <a:gd name="connsiteX3232" fmla="*/ 1389226 w 2969285"/>
                <a:gd name="connsiteY3232" fmla="*/ 1660513 h 3313666"/>
                <a:gd name="connsiteX3233" fmla="*/ 1380607 w 2969285"/>
                <a:gd name="connsiteY3233" fmla="*/ 1557074 h 3313666"/>
                <a:gd name="connsiteX3234" fmla="*/ 1382330 w 2969285"/>
                <a:gd name="connsiteY3234" fmla="*/ 1569142 h 3313666"/>
                <a:gd name="connsiteX3235" fmla="*/ 1387503 w 2969285"/>
                <a:gd name="connsiteY3235" fmla="*/ 1586382 h 3313666"/>
                <a:gd name="connsiteX3236" fmla="*/ 1382330 w 2969285"/>
                <a:gd name="connsiteY3236" fmla="*/ 1569142 h 3313666"/>
                <a:gd name="connsiteX3237" fmla="*/ 1380607 w 2969285"/>
                <a:gd name="connsiteY3237" fmla="*/ 1557074 h 3313666"/>
                <a:gd name="connsiteX3238" fmla="*/ 1456462 w 2969285"/>
                <a:gd name="connsiteY3238" fmla="*/ 1819121 h 3313666"/>
                <a:gd name="connsiteX3239" fmla="*/ 1453014 w 2969285"/>
                <a:gd name="connsiteY3239" fmla="*/ 1819121 h 3313666"/>
                <a:gd name="connsiteX3240" fmla="*/ 1437498 w 2969285"/>
                <a:gd name="connsiteY3240" fmla="*/ 1853600 h 3313666"/>
                <a:gd name="connsiteX3241" fmla="*/ 1449566 w 2969285"/>
                <a:gd name="connsiteY3241" fmla="*/ 1876012 h 3313666"/>
                <a:gd name="connsiteX3242" fmla="*/ 1473702 w 2969285"/>
                <a:gd name="connsiteY3242" fmla="*/ 1932904 h 3313666"/>
                <a:gd name="connsiteX3243" fmla="*/ 1444394 w 2969285"/>
                <a:gd name="connsiteY3243" fmla="*/ 1962212 h 3313666"/>
                <a:gd name="connsiteX3244" fmla="*/ 1473702 w 2969285"/>
                <a:gd name="connsiteY3244" fmla="*/ 1932904 h 3313666"/>
                <a:gd name="connsiteX3245" fmla="*/ 1449566 w 2969285"/>
                <a:gd name="connsiteY3245" fmla="*/ 1876012 h 3313666"/>
                <a:gd name="connsiteX3246" fmla="*/ 1437498 w 2969285"/>
                <a:gd name="connsiteY3246" fmla="*/ 1853600 h 3313666"/>
                <a:gd name="connsiteX3247" fmla="*/ 1437498 w 2969285"/>
                <a:gd name="connsiteY3247" fmla="*/ 1853600 h 3313666"/>
                <a:gd name="connsiteX3248" fmla="*/ 1453014 w 2969285"/>
                <a:gd name="connsiteY3248" fmla="*/ 1819121 h 3313666"/>
                <a:gd name="connsiteX3249" fmla="*/ 1454738 w 2969285"/>
                <a:gd name="connsiteY3249" fmla="*/ 1810501 h 3313666"/>
                <a:gd name="connsiteX3250" fmla="*/ 1453014 w 2969285"/>
                <a:gd name="connsiteY3250" fmla="*/ 1819121 h 3313666"/>
                <a:gd name="connsiteX3251" fmla="*/ 1456462 w 2969285"/>
                <a:gd name="connsiteY3251" fmla="*/ 1819121 h 3313666"/>
                <a:gd name="connsiteX3252" fmla="*/ 1509906 w 2969285"/>
                <a:gd name="connsiteY3252" fmla="*/ 1682925 h 3313666"/>
                <a:gd name="connsiteX3253" fmla="*/ 1499562 w 2969285"/>
                <a:gd name="connsiteY3253" fmla="*/ 1681201 h 3313666"/>
                <a:gd name="connsiteX3254" fmla="*/ 1509906 w 2969285"/>
                <a:gd name="connsiteY3254" fmla="*/ 1682925 h 3313666"/>
                <a:gd name="connsiteX3255" fmla="*/ 1549558 w 2969285"/>
                <a:gd name="connsiteY3255" fmla="*/ 1681201 h 3313666"/>
                <a:gd name="connsiteX3256" fmla="*/ 1566798 w 2969285"/>
                <a:gd name="connsiteY3256" fmla="*/ 1682925 h 3313666"/>
                <a:gd name="connsiteX3257" fmla="*/ 1549558 w 2969285"/>
                <a:gd name="connsiteY3257" fmla="*/ 1681201 h 3313666"/>
                <a:gd name="connsiteX3258" fmla="*/ 1509906 w 2969285"/>
                <a:gd name="connsiteY3258" fmla="*/ 1682925 h 3313666"/>
                <a:gd name="connsiteX3259" fmla="*/ 1549558 w 2969285"/>
                <a:gd name="connsiteY3259" fmla="*/ 1753609 h 3313666"/>
                <a:gd name="connsiteX3260" fmla="*/ 1546110 w 2969285"/>
                <a:gd name="connsiteY3260" fmla="*/ 1753609 h 3313666"/>
                <a:gd name="connsiteX3261" fmla="*/ 1535766 w 2969285"/>
                <a:gd name="connsiteY3261" fmla="*/ 1751885 h 3313666"/>
                <a:gd name="connsiteX3262" fmla="*/ 1546110 w 2969285"/>
                <a:gd name="connsiteY3262" fmla="*/ 1753609 h 3313666"/>
                <a:gd name="connsiteX3263" fmla="*/ 1549558 w 2969285"/>
                <a:gd name="connsiteY3263" fmla="*/ 1753609 h 3313666"/>
                <a:gd name="connsiteX3264" fmla="*/ 1532318 w 2969285"/>
                <a:gd name="connsiteY3264" fmla="*/ 1919112 h 3313666"/>
                <a:gd name="connsiteX3265" fmla="*/ 1540938 w 2969285"/>
                <a:gd name="connsiteY3265" fmla="*/ 1919112 h 3313666"/>
                <a:gd name="connsiteX3266" fmla="*/ 1532318 w 2969285"/>
                <a:gd name="connsiteY3266" fmla="*/ 1919112 h 3313666"/>
                <a:gd name="connsiteX3267" fmla="*/ 1516802 w 2969285"/>
                <a:gd name="connsiteY3267" fmla="*/ 1903596 h 3313666"/>
                <a:gd name="connsiteX3268" fmla="*/ 1516802 w 2969285"/>
                <a:gd name="connsiteY3268" fmla="*/ 1903596 h 3313666"/>
                <a:gd name="connsiteX3269" fmla="*/ 1503010 w 2969285"/>
                <a:gd name="connsiteY3269" fmla="*/ 1907044 h 3313666"/>
                <a:gd name="connsiteX3270" fmla="*/ 1516802 w 2969285"/>
                <a:gd name="connsiteY3270" fmla="*/ 1903596 h 3313666"/>
                <a:gd name="connsiteX3271" fmla="*/ 1516802 w 2969285"/>
                <a:gd name="connsiteY3271" fmla="*/ 1903596 h 3313666"/>
                <a:gd name="connsiteX3272" fmla="*/ 1516802 w 2969285"/>
                <a:gd name="connsiteY3272" fmla="*/ 1903596 h 3313666"/>
                <a:gd name="connsiteX3273" fmla="*/ 1532318 w 2969285"/>
                <a:gd name="connsiteY3273" fmla="*/ 1919112 h 3313666"/>
                <a:gd name="connsiteX3274" fmla="*/ 1501286 w 2969285"/>
                <a:gd name="connsiteY3274" fmla="*/ 1572590 h 3313666"/>
                <a:gd name="connsiteX3275" fmla="*/ 1497838 w 2969285"/>
                <a:gd name="connsiteY3275" fmla="*/ 1567418 h 3313666"/>
                <a:gd name="connsiteX3276" fmla="*/ 1501286 w 2969285"/>
                <a:gd name="connsiteY3276" fmla="*/ 1572590 h 3313666"/>
                <a:gd name="connsiteX3277" fmla="*/ 1511630 w 2969285"/>
                <a:gd name="connsiteY3277" fmla="*/ 1591554 h 3313666"/>
                <a:gd name="connsiteX3278" fmla="*/ 1501286 w 2969285"/>
                <a:gd name="connsiteY3278" fmla="*/ 1572590 h 3313666"/>
                <a:gd name="connsiteX3279" fmla="*/ 1506458 w 2969285"/>
                <a:gd name="connsiteY3279" fmla="*/ 1776021 h 3313666"/>
                <a:gd name="connsiteX3280" fmla="*/ 1494390 w 2969285"/>
                <a:gd name="connsiteY3280" fmla="*/ 1781193 h 3313666"/>
                <a:gd name="connsiteX3281" fmla="*/ 1506458 w 2969285"/>
                <a:gd name="connsiteY3281" fmla="*/ 1776021 h 3313666"/>
                <a:gd name="connsiteX3282" fmla="*/ 1463358 w 2969285"/>
                <a:gd name="connsiteY3282" fmla="*/ 1753609 h 3313666"/>
                <a:gd name="connsiteX3283" fmla="*/ 1456462 w 2969285"/>
                <a:gd name="connsiteY3283" fmla="*/ 1751885 h 3313666"/>
                <a:gd name="connsiteX3284" fmla="*/ 1463358 w 2969285"/>
                <a:gd name="connsiteY3284" fmla="*/ 1753609 h 3313666"/>
                <a:gd name="connsiteX3285" fmla="*/ 1506458 w 2969285"/>
                <a:gd name="connsiteY3285" fmla="*/ 1776021 h 3313666"/>
                <a:gd name="connsiteX3286" fmla="*/ 1461634 w 2969285"/>
                <a:gd name="connsiteY3286" fmla="*/ 2046688 h 3313666"/>
                <a:gd name="connsiteX3287" fmla="*/ 1461634 w 2969285"/>
                <a:gd name="connsiteY3287" fmla="*/ 2046688 h 3313666"/>
                <a:gd name="connsiteX3288" fmla="*/ 1458186 w 2969285"/>
                <a:gd name="connsiteY3288" fmla="*/ 2043240 h 3313666"/>
                <a:gd name="connsiteX3289" fmla="*/ 1461634 w 2969285"/>
                <a:gd name="connsiteY3289" fmla="*/ 2046688 h 3313666"/>
                <a:gd name="connsiteX3290" fmla="*/ 1461634 w 2969285"/>
                <a:gd name="connsiteY3290" fmla="*/ 2046688 h 3313666"/>
                <a:gd name="connsiteX3291" fmla="*/ 1475426 w 2969285"/>
                <a:gd name="connsiteY3291" fmla="*/ 2051859 h 3313666"/>
                <a:gd name="connsiteX3292" fmla="*/ 1482322 w 2969285"/>
                <a:gd name="connsiteY3292" fmla="*/ 2062204 h 3313666"/>
                <a:gd name="connsiteX3293" fmla="*/ 1475426 w 2969285"/>
                <a:gd name="connsiteY3293" fmla="*/ 2051859 h 3313666"/>
                <a:gd name="connsiteX3294" fmla="*/ 1461634 w 2969285"/>
                <a:gd name="connsiteY3294" fmla="*/ 2046688 h 3313666"/>
                <a:gd name="connsiteX3295" fmla="*/ 1461634 w 2969285"/>
                <a:gd name="connsiteY3295" fmla="*/ 2046688 h 3313666"/>
                <a:gd name="connsiteX3296" fmla="*/ 1461634 w 2969285"/>
                <a:gd name="connsiteY3296" fmla="*/ 2046688 h 3313666"/>
                <a:gd name="connsiteX3297" fmla="*/ 1461634 w 2969285"/>
                <a:gd name="connsiteY3297" fmla="*/ 2046688 h 3313666"/>
                <a:gd name="connsiteX3298" fmla="*/ 1480598 w 2969285"/>
                <a:gd name="connsiteY3298" fmla="*/ 2113923 h 3313666"/>
                <a:gd name="connsiteX3299" fmla="*/ 1496114 w 2969285"/>
                <a:gd name="connsiteY3299" fmla="*/ 2113923 h 3313666"/>
                <a:gd name="connsiteX3300" fmla="*/ 1480598 w 2969285"/>
                <a:gd name="connsiteY3300" fmla="*/ 2113923 h 3313666"/>
                <a:gd name="connsiteX3301" fmla="*/ 1437498 w 2969285"/>
                <a:gd name="connsiteY3301" fmla="*/ 2096683 h 3313666"/>
                <a:gd name="connsiteX3302" fmla="*/ 1428878 w 2969285"/>
                <a:gd name="connsiteY3302" fmla="*/ 2093235 h 3313666"/>
                <a:gd name="connsiteX3303" fmla="*/ 1437498 w 2969285"/>
                <a:gd name="connsiteY3303" fmla="*/ 2096683 h 3313666"/>
                <a:gd name="connsiteX3304" fmla="*/ 1480598 w 2969285"/>
                <a:gd name="connsiteY3304" fmla="*/ 2113923 h 3313666"/>
                <a:gd name="connsiteX3305" fmla="*/ 1484046 w 2969285"/>
                <a:gd name="connsiteY3305" fmla="*/ 1832912 h 3313666"/>
                <a:gd name="connsiteX3306" fmla="*/ 1473702 w 2969285"/>
                <a:gd name="connsiteY3306" fmla="*/ 1843257 h 3313666"/>
                <a:gd name="connsiteX3307" fmla="*/ 1484046 w 2969285"/>
                <a:gd name="connsiteY3307" fmla="*/ 1832912 h 3313666"/>
                <a:gd name="connsiteX3308" fmla="*/ 1497838 w 2969285"/>
                <a:gd name="connsiteY3308" fmla="*/ 1819121 h 3313666"/>
                <a:gd name="connsiteX3309" fmla="*/ 1484046 w 2969285"/>
                <a:gd name="connsiteY3309" fmla="*/ 1832912 h 3313666"/>
                <a:gd name="connsiteX3310" fmla="*/ 1470254 w 2969285"/>
                <a:gd name="connsiteY3310" fmla="*/ 1793261 h 3313666"/>
                <a:gd name="connsiteX3311" fmla="*/ 1470254 w 2969285"/>
                <a:gd name="connsiteY3311" fmla="*/ 1793261 h 3313666"/>
                <a:gd name="connsiteX3312" fmla="*/ 1484046 w 2969285"/>
                <a:gd name="connsiteY3312" fmla="*/ 1779469 h 3313666"/>
                <a:gd name="connsiteX3313" fmla="*/ 1470254 w 2969285"/>
                <a:gd name="connsiteY3313" fmla="*/ 1793261 h 3313666"/>
                <a:gd name="connsiteX3314" fmla="*/ 1501286 w 2969285"/>
                <a:gd name="connsiteY3314" fmla="*/ 1801881 h 3313666"/>
                <a:gd name="connsiteX3315" fmla="*/ 1470254 w 2969285"/>
                <a:gd name="connsiteY3315" fmla="*/ 1793261 h 3313666"/>
                <a:gd name="connsiteX3316" fmla="*/ 1408190 w 2969285"/>
                <a:gd name="connsiteY3316" fmla="*/ 1784641 h 3313666"/>
                <a:gd name="connsiteX3317" fmla="*/ 1427154 w 2969285"/>
                <a:gd name="connsiteY3317" fmla="*/ 1788089 h 3313666"/>
                <a:gd name="connsiteX3318" fmla="*/ 1439222 w 2969285"/>
                <a:gd name="connsiteY3318" fmla="*/ 1789813 h 3313666"/>
                <a:gd name="connsiteX3319" fmla="*/ 1427154 w 2969285"/>
                <a:gd name="connsiteY3319" fmla="*/ 1788089 h 3313666"/>
                <a:gd name="connsiteX3320" fmla="*/ 1408190 w 2969285"/>
                <a:gd name="connsiteY3320" fmla="*/ 1784641 h 3313666"/>
                <a:gd name="connsiteX3321" fmla="*/ 1421982 w 2969285"/>
                <a:gd name="connsiteY3321" fmla="*/ 1962212 h 3313666"/>
                <a:gd name="connsiteX3322" fmla="*/ 1401295 w 2969285"/>
                <a:gd name="connsiteY3322" fmla="*/ 1979452 h 3313666"/>
                <a:gd name="connsiteX3323" fmla="*/ 1421982 w 2969285"/>
                <a:gd name="connsiteY3323" fmla="*/ 1962212 h 3313666"/>
                <a:gd name="connsiteX3324" fmla="*/ 1421982 w 2969285"/>
                <a:gd name="connsiteY3324" fmla="*/ 1962212 h 3313666"/>
                <a:gd name="connsiteX3325" fmla="*/ 1421982 w 2969285"/>
                <a:gd name="connsiteY3325" fmla="*/ 1962212 h 3313666"/>
                <a:gd name="connsiteX3326" fmla="*/ 1421982 w 2969285"/>
                <a:gd name="connsiteY3326" fmla="*/ 1962212 h 3313666"/>
                <a:gd name="connsiteX3327" fmla="*/ 1437498 w 2969285"/>
                <a:gd name="connsiteY3327" fmla="*/ 1962212 h 3313666"/>
                <a:gd name="connsiteX3328" fmla="*/ 1437498 w 2969285"/>
                <a:gd name="connsiteY3328" fmla="*/ 1962212 h 3313666"/>
                <a:gd name="connsiteX3329" fmla="*/ 1432326 w 2969285"/>
                <a:gd name="connsiteY3329" fmla="*/ 1951868 h 3313666"/>
                <a:gd name="connsiteX3330" fmla="*/ 1437498 w 2969285"/>
                <a:gd name="connsiteY3330" fmla="*/ 1962212 h 3313666"/>
                <a:gd name="connsiteX3331" fmla="*/ 1430602 w 2969285"/>
                <a:gd name="connsiteY3331" fmla="*/ 1638101 h 3313666"/>
                <a:gd name="connsiteX3332" fmla="*/ 1406466 w 2969285"/>
                <a:gd name="connsiteY3332" fmla="*/ 1663961 h 3313666"/>
                <a:gd name="connsiteX3333" fmla="*/ 1430602 w 2969285"/>
                <a:gd name="connsiteY3333" fmla="*/ 1638101 h 3313666"/>
                <a:gd name="connsiteX3334" fmla="*/ 1446118 w 2969285"/>
                <a:gd name="connsiteY3334" fmla="*/ 1617413 h 3313666"/>
                <a:gd name="connsiteX3335" fmla="*/ 1430602 w 2969285"/>
                <a:gd name="connsiteY3335" fmla="*/ 1638101 h 3313666"/>
                <a:gd name="connsiteX3336" fmla="*/ 1401295 w 2969285"/>
                <a:gd name="connsiteY3336" fmla="*/ 1357091 h 3313666"/>
                <a:gd name="connsiteX3337" fmla="*/ 1401295 w 2969285"/>
                <a:gd name="connsiteY3337" fmla="*/ 1357091 h 3313666"/>
                <a:gd name="connsiteX3338" fmla="*/ 1444394 w 2969285"/>
                <a:gd name="connsiteY3338" fmla="*/ 1360539 h 3313666"/>
                <a:gd name="connsiteX3339" fmla="*/ 1444394 w 2969285"/>
                <a:gd name="connsiteY3339" fmla="*/ 1360539 h 3313666"/>
                <a:gd name="connsiteX3340" fmla="*/ 1444394 w 2969285"/>
                <a:gd name="connsiteY3340" fmla="*/ 1360539 h 3313666"/>
                <a:gd name="connsiteX3341" fmla="*/ 1401295 w 2969285"/>
                <a:gd name="connsiteY3341" fmla="*/ 1357091 h 3313666"/>
                <a:gd name="connsiteX3342" fmla="*/ 1409914 w 2969285"/>
                <a:gd name="connsiteY3342" fmla="*/ 1705337 h 3313666"/>
                <a:gd name="connsiteX3343" fmla="*/ 1434050 w 2969285"/>
                <a:gd name="connsiteY3343" fmla="*/ 1693269 h 3313666"/>
                <a:gd name="connsiteX3344" fmla="*/ 1409914 w 2969285"/>
                <a:gd name="connsiteY3344" fmla="*/ 1705337 h 3313666"/>
                <a:gd name="connsiteX3345" fmla="*/ 1399570 w 2969285"/>
                <a:gd name="connsiteY3345" fmla="*/ 1707061 h 3313666"/>
                <a:gd name="connsiteX3346" fmla="*/ 1409914 w 2969285"/>
                <a:gd name="connsiteY3346" fmla="*/ 1705337 h 3313666"/>
                <a:gd name="connsiteX3347" fmla="*/ 1430602 w 2969285"/>
                <a:gd name="connsiteY3347" fmla="*/ 2039792 h 3313666"/>
                <a:gd name="connsiteX3348" fmla="*/ 1428878 w 2969285"/>
                <a:gd name="connsiteY3348" fmla="*/ 2070824 h 3313666"/>
                <a:gd name="connsiteX3349" fmla="*/ 1390950 w 2969285"/>
                <a:gd name="connsiteY3349" fmla="*/ 2141507 h 3313666"/>
                <a:gd name="connsiteX3350" fmla="*/ 1396122 w 2969285"/>
                <a:gd name="connsiteY3350" fmla="*/ 2141507 h 3313666"/>
                <a:gd name="connsiteX3351" fmla="*/ 1390950 w 2969285"/>
                <a:gd name="connsiteY3351" fmla="*/ 2141507 h 3313666"/>
                <a:gd name="connsiteX3352" fmla="*/ 1363367 w 2969285"/>
                <a:gd name="connsiteY3352" fmla="*/ 2172539 h 3313666"/>
                <a:gd name="connsiteX3353" fmla="*/ 1328887 w 2969285"/>
                <a:gd name="connsiteY3353" fmla="*/ 2201847 h 3313666"/>
                <a:gd name="connsiteX3354" fmla="*/ 1303027 w 2969285"/>
                <a:gd name="connsiteY3354" fmla="*/ 2208743 h 3313666"/>
                <a:gd name="connsiteX3355" fmla="*/ 1303027 w 2969285"/>
                <a:gd name="connsiteY3355" fmla="*/ 2213915 h 3313666"/>
                <a:gd name="connsiteX3356" fmla="*/ 1303027 w 2969285"/>
                <a:gd name="connsiteY3356" fmla="*/ 2208743 h 3313666"/>
                <a:gd name="connsiteX3357" fmla="*/ 1303027 w 2969285"/>
                <a:gd name="connsiteY3357" fmla="*/ 2208743 h 3313666"/>
                <a:gd name="connsiteX3358" fmla="*/ 1328887 w 2969285"/>
                <a:gd name="connsiteY3358" fmla="*/ 2201847 h 3313666"/>
                <a:gd name="connsiteX3359" fmla="*/ 1363367 w 2969285"/>
                <a:gd name="connsiteY3359" fmla="*/ 2172539 h 3313666"/>
                <a:gd name="connsiteX3360" fmla="*/ 1390950 w 2969285"/>
                <a:gd name="connsiteY3360" fmla="*/ 2141507 h 3313666"/>
                <a:gd name="connsiteX3361" fmla="*/ 1428878 w 2969285"/>
                <a:gd name="connsiteY3361" fmla="*/ 2070824 h 3313666"/>
                <a:gd name="connsiteX3362" fmla="*/ 1430602 w 2969285"/>
                <a:gd name="connsiteY3362" fmla="*/ 2039792 h 3313666"/>
                <a:gd name="connsiteX3363" fmla="*/ 1377159 w 2969285"/>
                <a:gd name="connsiteY3363" fmla="*/ 2020828 h 3313666"/>
                <a:gd name="connsiteX3364" fmla="*/ 1430602 w 2969285"/>
                <a:gd name="connsiteY3364" fmla="*/ 2039792 h 3313666"/>
                <a:gd name="connsiteX3365" fmla="*/ 1404742 w 2969285"/>
                <a:gd name="connsiteY3365" fmla="*/ 2365626 h 3313666"/>
                <a:gd name="connsiteX3366" fmla="*/ 1401295 w 2969285"/>
                <a:gd name="connsiteY3366" fmla="*/ 2353558 h 3313666"/>
                <a:gd name="connsiteX3367" fmla="*/ 1404742 w 2969285"/>
                <a:gd name="connsiteY3367" fmla="*/ 2365626 h 3313666"/>
                <a:gd name="connsiteX3368" fmla="*/ 1385779 w 2969285"/>
                <a:gd name="connsiteY3368" fmla="*/ 2398382 h 3313666"/>
                <a:gd name="connsiteX3369" fmla="*/ 1385779 w 2969285"/>
                <a:gd name="connsiteY3369" fmla="*/ 2398382 h 3313666"/>
                <a:gd name="connsiteX3370" fmla="*/ 1404742 w 2969285"/>
                <a:gd name="connsiteY3370" fmla="*/ 2365626 h 3313666"/>
                <a:gd name="connsiteX3371" fmla="*/ 1361643 w 2969285"/>
                <a:gd name="connsiteY3371" fmla="*/ 2327698 h 3313666"/>
                <a:gd name="connsiteX3372" fmla="*/ 1359919 w 2969285"/>
                <a:gd name="connsiteY3372" fmla="*/ 2331147 h 3313666"/>
                <a:gd name="connsiteX3373" fmla="*/ 1354747 w 2969285"/>
                <a:gd name="connsiteY3373" fmla="*/ 2343214 h 3313666"/>
                <a:gd name="connsiteX3374" fmla="*/ 1359919 w 2969285"/>
                <a:gd name="connsiteY3374" fmla="*/ 2331147 h 3313666"/>
                <a:gd name="connsiteX3375" fmla="*/ 1361643 w 2969285"/>
                <a:gd name="connsiteY3375" fmla="*/ 2327698 h 3313666"/>
                <a:gd name="connsiteX3376" fmla="*/ 1358195 w 2969285"/>
                <a:gd name="connsiteY3376" fmla="*/ 1707061 h 3313666"/>
                <a:gd name="connsiteX3377" fmla="*/ 1337507 w 2969285"/>
                <a:gd name="connsiteY3377" fmla="*/ 1715681 h 3313666"/>
                <a:gd name="connsiteX3378" fmla="*/ 1358195 w 2969285"/>
                <a:gd name="connsiteY3378" fmla="*/ 1707061 h 3313666"/>
                <a:gd name="connsiteX3379" fmla="*/ 1375435 w 2969285"/>
                <a:gd name="connsiteY3379" fmla="*/ 1700165 h 3313666"/>
                <a:gd name="connsiteX3380" fmla="*/ 1358195 w 2969285"/>
                <a:gd name="connsiteY3380" fmla="*/ 1707061 h 3313666"/>
                <a:gd name="connsiteX3381" fmla="*/ 1339231 w 2969285"/>
                <a:gd name="connsiteY3381" fmla="*/ 1893252 h 3313666"/>
                <a:gd name="connsiteX3382" fmla="*/ 1335783 w 2969285"/>
                <a:gd name="connsiteY3382" fmla="*/ 1891528 h 3313666"/>
                <a:gd name="connsiteX3383" fmla="*/ 1320267 w 2969285"/>
                <a:gd name="connsiteY3383" fmla="*/ 1888080 h 3313666"/>
                <a:gd name="connsiteX3384" fmla="*/ 1335783 w 2969285"/>
                <a:gd name="connsiteY3384" fmla="*/ 1891528 h 3313666"/>
                <a:gd name="connsiteX3385" fmla="*/ 1339231 w 2969285"/>
                <a:gd name="connsiteY3385" fmla="*/ 1893252 h 3313666"/>
                <a:gd name="connsiteX3386" fmla="*/ 1265099 w 2969285"/>
                <a:gd name="connsiteY3386" fmla="*/ 1481218 h 3313666"/>
                <a:gd name="connsiteX3387" fmla="*/ 1273719 w 2969285"/>
                <a:gd name="connsiteY3387" fmla="*/ 1496734 h 3313666"/>
                <a:gd name="connsiteX3388" fmla="*/ 1265099 w 2969285"/>
                <a:gd name="connsiteY3388" fmla="*/ 1481218 h 3313666"/>
                <a:gd name="connsiteX3389" fmla="*/ 1268547 w 2969285"/>
                <a:gd name="connsiteY3389" fmla="*/ 1526042 h 3313666"/>
                <a:gd name="connsiteX3390" fmla="*/ 1265099 w 2969285"/>
                <a:gd name="connsiteY3390" fmla="*/ 1519146 h 3313666"/>
                <a:gd name="connsiteX3391" fmla="*/ 1265099 w 2969285"/>
                <a:gd name="connsiteY3391" fmla="*/ 1519146 h 3313666"/>
                <a:gd name="connsiteX3392" fmla="*/ 1268547 w 2969285"/>
                <a:gd name="connsiteY3392" fmla="*/ 1526042 h 3313666"/>
                <a:gd name="connsiteX3393" fmla="*/ 1261651 w 2969285"/>
                <a:gd name="connsiteY3393" fmla="*/ 1476046 h 3313666"/>
                <a:gd name="connsiteX3394" fmla="*/ 1258203 w 2969285"/>
                <a:gd name="connsiteY3394" fmla="*/ 1469150 h 3313666"/>
                <a:gd name="connsiteX3395" fmla="*/ 1261651 w 2969285"/>
                <a:gd name="connsiteY3395" fmla="*/ 1476046 h 3313666"/>
                <a:gd name="connsiteX3396" fmla="*/ 1265099 w 2969285"/>
                <a:gd name="connsiteY3396" fmla="*/ 1481218 h 3313666"/>
                <a:gd name="connsiteX3397" fmla="*/ 1261651 w 2969285"/>
                <a:gd name="connsiteY3397" fmla="*/ 1476046 h 3313666"/>
                <a:gd name="connsiteX3398" fmla="*/ 1259927 w 2969285"/>
                <a:gd name="connsiteY3398" fmla="*/ 1908768 h 3313666"/>
                <a:gd name="connsiteX3399" fmla="*/ 1221999 w 2969285"/>
                <a:gd name="connsiteY3399" fmla="*/ 1869116 h 3313666"/>
                <a:gd name="connsiteX3400" fmla="*/ 1232343 w 2969285"/>
                <a:gd name="connsiteY3400" fmla="*/ 1808777 h 3313666"/>
                <a:gd name="connsiteX3401" fmla="*/ 1234067 w 2969285"/>
                <a:gd name="connsiteY3401" fmla="*/ 1781193 h 3313666"/>
                <a:gd name="connsiteX3402" fmla="*/ 1225447 w 2969285"/>
                <a:gd name="connsiteY3402" fmla="*/ 1776021 h 3313666"/>
                <a:gd name="connsiteX3403" fmla="*/ 1234067 w 2969285"/>
                <a:gd name="connsiteY3403" fmla="*/ 1781193 h 3313666"/>
                <a:gd name="connsiteX3404" fmla="*/ 1232343 w 2969285"/>
                <a:gd name="connsiteY3404" fmla="*/ 1808777 h 3313666"/>
                <a:gd name="connsiteX3405" fmla="*/ 1221999 w 2969285"/>
                <a:gd name="connsiteY3405" fmla="*/ 1869116 h 3313666"/>
                <a:gd name="connsiteX3406" fmla="*/ 1259927 w 2969285"/>
                <a:gd name="connsiteY3406" fmla="*/ 1908768 h 3313666"/>
                <a:gd name="connsiteX3407" fmla="*/ 1218551 w 2969285"/>
                <a:gd name="connsiteY3407" fmla="*/ 1643273 h 3313666"/>
                <a:gd name="connsiteX3408" fmla="*/ 1213379 w 2969285"/>
                <a:gd name="connsiteY3408" fmla="*/ 1663961 h 3313666"/>
                <a:gd name="connsiteX3409" fmla="*/ 1192691 w 2969285"/>
                <a:gd name="connsiteY3409" fmla="*/ 1682925 h 3313666"/>
                <a:gd name="connsiteX3410" fmla="*/ 1185795 w 2969285"/>
                <a:gd name="connsiteY3410" fmla="*/ 1682925 h 3313666"/>
                <a:gd name="connsiteX3411" fmla="*/ 1192691 w 2969285"/>
                <a:gd name="connsiteY3411" fmla="*/ 1682925 h 3313666"/>
                <a:gd name="connsiteX3412" fmla="*/ 1213379 w 2969285"/>
                <a:gd name="connsiteY3412" fmla="*/ 1663961 h 3313666"/>
                <a:gd name="connsiteX3413" fmla="*/ 1218551 w 2969285"/>
                <a:gd name="connsiteY3413" fmla="*/ 1643273 h 3313666"/>
                <a:gd name="connsiteX3414" fmla="*/ 1246135 w 2969285"/>
                <a:gd name="connsiteY3414" fmla="*/ 1632929 h 3313666"/>
                <a:gd name="connsiteX3415" fmla="*/ 1246135 w 2969285"/>
                <a:gd name="connsiteY3415" fmla="*/ 1632929 h 3313666"/>
                <a:gd name="connsiteX3416" fmla="*/ 1218551 w 2969285"/>
                <a:gd name="connsiteY3416" fmla="*/ 1643273 h 3313666"/>
                <a:gd name="connsiteX3417" fmla="*/ 1151316 w 2969285"/>
                <a:gd name="connsiteY3417" fmla="*/ 2122543 h 3313666"/>
                <a:gd name="connsiteX3418" fmla="*/ 1151316 w 2969285"/>
                <a:gd name="connsiteY3418" fmla="*/ 2122543 h 3313666"/>
                <a:gd name="connsiteX3419" fmla="*/ 1151316 w 2969285"/>
                <a:gd name="connsiteY3419" fmla="*/ 2122543 h 3313666"/>
                <a:gd name="connsiteX3420" fmla="*/ 1142696 w 2969285"/>
                <a:gd name="connsiteY3420" fmla="*/ 2120819 h 3313666"/>
                <a:gd name="connsiteX3421" fmla="*/ 1151316 w 2969285"/>
                <a:gd name="connsiteY3421" fmla="*/ 2122543 h 3313666"/>
                <a:gd name="connsiteX3422" fmla="*/ 1151316 w 2969285"/>
                <a:gd name="connsiteY3422" fmla="*/ 2122543 h 3313666"/>
                <a:gd name="connsiteX3423" fmla="*/ 1184071 w 2969285"/>
                <a:gd name="connsiteY3423" fmla="*/ 2115647 h 3313666"/>
                <a:gd name="connsiteX3424" fmla="*/ 1173727 w 2969285"/>
                <a:gd name="connsiteY3424" fmla="*/ 2093235 h 3313666"/>
                <a:gd name="connsiteX3425" fmla="*/ 1165107 w 2969285"/>
                <a:gd name="connsiteY3425" fmla="*/ 2082891 h 3313666"/>
                <a:gd name="connsiteX3426" fmla="*/ 1173727 w 2969285"/>
                <a:gd name="connsiteY3426" fmla="*/ 2093235 h 3313666"/>
                <a:gd name="connsiteX3427" fmla="*/ 1184071 w 2969285"/>
                <a:gd name="connsiteY3427" fmla="*/ 2115647 h 3313666"/>
                <a:gd name="connsiteX3428" fmla="*/ 1194415 w 2969285"/>
                <a:gd name="connsiteY3428" fmla="*/ 2129439 h 3313666"/>
                <a:gd name="connsiteX3429" fmla="*/ 1216827 w 2969285"/>
                <a:gd name="connsiteY3429" fmla="*/ 2136335 h 3313666"/>
                <a:gd name="connsiteX3430" fmla="*/ 1194415 w 2969285"/>
                <a:gd name="connsiteY3430" fmla="*/ 2129439 h 3313666"/>
                <a:gd name="connsiteX3431" fmla="*/ 1184071 w 2969285"/>
                <a:gd name="connsiteY3431" fmla="*/ 2115647 h 3313666"/>
                <a:gd name="connsiteX3432" fmla="*/ 1151316 w 2969285"/>
                <a:gd name="connsiteY3432" fmla="*/ 2122543 h 3313666"/>
                <a:gd name="connsiteX3433" fmla="*/ 1151316 w 2969285"/>
                <a:gd name="connsiteY3433" fmla="*/ 2122543 h 3313666"/>
                <a:gd name="connsiteX3434" fmla="*/ 1151316 w 2969285"/>
                <a:gd name="connsiteY3434" fmla="*/ 2122543 h 3313666"/>
                <a:gd name="connsiteX3435" fmla="*/ 1120284 w 2969285"/>
                <a:gd name="connsiteY3435" fmla="*/ 1965660 h 3313666"/>
                <a:gd name="connsiteX3436" fmla="*/ 1115112 w 2969285"/>
                <a:gd name="connsiteY3436" fmla="*/ 1967384 h 3313666"/>
                <a:gd name="connsiteX3437" fmla="*/ 1120284 w 2969285"/>
                <a:gd name="connsiteY3437" fmla="*/ 1965660 h 3313666"/>
                <a:gd name="connsiteX3438" fmla="*/ 1120284 w 2969285"/>
                <a:gd name="connsiteY3438" fmla="*/ 1932904 h 3313666"/>
                <a:gd name="connsiteX3439" fmla="*/ 1132352 w 2969285"/>
                <a:gd name="connsiteY3439" fmla="*/ 1886356 h 3313666"/>
                <a:gd name="connsiteX3440" fmla="*/ 1132352 w 2969285"/>
                <a:gd name="connsiteY3440" fmla="*/ 1886356 h 3313666"/>
                <a:gd name="connsiteX3441" fmla="*/ 1120284 w 2969285"/>
                <a:gd name="connsiteY3441" fmla="*/ 1932904 h 3313666"/>
                <a:gd name="connsiteX3442" fmla="*/ 1120284 w 2969285"/>
                <a:gd name="connsiteY3442" fmla="*/ 1965660 h 3313666"/>
                <a:gd name="connsiteX3443" fmla="*/ 1087528 w 2969285"/>
                <a:gd name="connsiteY3443" fmla="*/ 1834637 h 3313666"/>
                <a:gd name="connsiteX3444" fmla="*/ 1087528 w 2969285"/>
                <a:gd name="connsiteY3444" fmla="*/ 1834637 h 3313666"/>
                <a:gd name="connsiteX3445" fmla="*/ 1087528 w 2969285"/>
                <a:gd name="connsiteY3445" fmla="*/ 1834637 h 3313666"/>
                <a:gd name="connsiteX3446" fmla="*/ 1096148 w 2969285"/>
                <a:gd name="connsiteY3446" fmla="*/ 1851877 h 3313666"/>
                <a:gd name="connsiteX3447" fmla="*/ 1123732 w 2969285"/>
                <a:gd name="connsiteY3447" fmla="*/ 1867392 h 3313666"/>
                <a:gd name="connsiteX3448" fmla="*/ 1096148 w 2969285"/>
                <a:gd name="connsiteY3448" fmla="*/ 1851877 h 3313666"/>
                <a:gd name="connsiteX3449" fmla="*/ 1072012 w 2969285"/>
                <a:gd name="connsiteY3449" fmla="*/ 1834637 h 3313666"/>
                <a:gd name="connsiteX3450" fmla="*/ 1072012 w 2969285"/>
                <a:gd name="connsiteY3450" fmla="*/ 1834637 h 3313666"/>
                <a:gd name="connsiteX3451" fmla="*/ 1096148 w 2969285"/>
                <a:gd name="connsiteY3451" fmla="*/ 1851877 h 3313666"/>
                <a:gd name="connsiteX3452" fmla="*/ 1087528 w 2969285"/>
                <a:gd name="connsiteY3452" fmla="*/ 1834637 h 3313666"/>
                <a:gd name="connsiteX3453" fmla="*/ 1097872 w 2969285"/>
                <a:gd name="connsiteY3453" fmla="*/ 1815673 h 3313666"/>
                <a:gd name="connsiteX3454" fmla="*/ 1094424 w 2969285"/>
                <a:gd name="connsiteY3454" fmla="*/ 1826017 h 3313666"/>
                <a:gd name="connsiteX3455" fmla="*/ 1094424 w 2969285"/>
                <a:gd name="connsiteY3455" fmla="*/ 1826017 h 3313666"/>
                <a:gd name="connsiteX3456" fmla="*/ 1094424 w 2969285"/>
                <a:gd name="connsiteY3456" fmla="*/ 1826017 h 3313666"/>
                <a:gd name="connsiteX3457" fmla="*/ 1097872 w 2969285"/>
                <a:gd name="connsiteY3457" fmla="*/ 1815673 h 3313666"/>
                <a:gd name="connsiteX3458" fmla="*/ 1096148 w 2969285"/>
                <a:gd name="connsiteY3458" fmla="*/ 1776021 h 3313666"/>
                <a:gd name="connsiteX3459" fmla="*/ 1096148 w 2969285"/>
                <a:gd name="connsiteY3459" fmla="*/ 1776021 h 3313666"/>
                <a:gd name="connsiteX3460" fmla="*/ 1120284 w 2969285"/>
                <a:gd name="connsiteY3460" fmla="*/ 1777745 h 3313666"/>
                <a:gd name="connsiteX3461" fmla="*/ 1096148 w 2969285"/>
                <a:gd name="connsiteY3461" fmla="*/ 1776021 h 3313666"/>
                <a:gd name="connsiteX3462" fmla="*/ 1096148 w 2969285"/>
                <a:gd name="connsiteY3462" fmla="*/ 1776021 h 3313666"/>
                <a:gd name="connsiteX3463" fmla="*/ 1127180 w 2969285"/>
                <a:gd name="connsiteY3463" fmla="*/ 1665685 h 3313666"/>
                <a:gd name="connsiteX3464" fmla="*/ 1127180 w 2969285"/>
                <a:gd name="connsiteY3464" fmla="*/ 1682925 h 3313666"/>
                <a:gd name="connsiteX3465" fmla="*/ 1087528 w 2969285"/>
                <a:gd name="connsiteY3465" fmla="*/ 1732921 h 3313666"/>
                <a:gd name="connsiteX3466" fmla="*/ 1063392 w 2969285"/>
                <a:gd name="connsiteY3466" fmla="*/ 1732921 h 3313666"/>
                <a:gd name="connsiteX3467" fmla="*/ 1040980 w 2969285"/>
                <a:gd name="connsiteY3467" fmla="*/ 1772573 h 3313666"/>
                <a:gd name="connsiteX3468" fmla="*/ 987536 w 2969285"/>
                <a:gd name="connsiteY3468" fmla="*/ 1796709 h 3313666"/>
                <a:gd name="connsiteX3469" fmla="*/ 958228 w 2969285"/>
                <a:gd name="connsiteY3469" fmla="*/ 1807053 h 3313666"/>
                <a:gd name="connsiteX3470" fmla="*/ 987536 w 2969285"/>
                <a:gd name="connsiteY3470" fmla="*/ 1796709 h 3313666"/>
                <a:gd name="connsiteX3471" fmla="*/ 1040980 w 2969285"/>
                <a:gd name="connsiteY3471" fmla="*/ 1772573 h 3313666"/>
                <a:gd name="connsiteX3472" fmla="*/ 1063392 w 2969285"/>
                <a:gd name="connsiteY3472" fmla="*/ 1732921 h 3313666"/>
                <a:gd name="connsiteX3473" fmla="*/ 1063392 w 2969285"/>
                <a:gd name="connsiteY3473" fmla="*/ 1732921 h 3313666"/>
                <a:gd name="connsiteX3474" fmla="*/ 1075460 w 2969285"/>
                <a:gd name="connsiteY3474" fmla="*/ 1713957 h 3313666"/>
                <a:gd name="connsiteX3475" fmla="*/ 1063392 w 2969285"/>
                <a:gd name="connsiteY3475" fmla="*/ 1732921 h 3313666"/>
                <a:gd name="connsiteX3476" fmla="*/ 1087528 w 2969285"/>
                <a:gd name="connsiteY3476" fmla="*/ 1732921 h 3313666"/>
                <a:gd name="connsiteX3477" fmla="*/ 1127180 w 2969285"/>
                <a:gd name="connsiteY3477" fmla="*/ 1682925 h 3313666"/>
                <a:gd name="connsiteX3478" fmla="*/ 1127180 w 2969285"/>
                <a:gd name="connsiteY3478" fmla="*/ 1682925 h 3313666"/>
                <a:gd name="connsiteX3479" fmla="*/ 1127180 w 2969285"/>
                <a:gd name="connsiteY3479" fmla="*/ 1665685 h 3313666"/>
                <a:gd name="connsiteX3480" fmla="*/ 1116836 w 2969285"/>
                <a:gd name="connsiteY3480" fmla="*/ 1660513 h 3313666"/>
                <a:gd name="connsiteX3481" fmla="*/ 1123732 w 2969285"/>
                <a:gd name="connsiteY3481" fmla="*/ 1644997 h 3313666"/>
                <a:gd name="connsiteX3482" fmla="*/ 1116836 w 2969285"/>
                <a:gd name="connsiteY3482" fmla="*/ 1660513 h 3313666"/>
                <a:gd name="connsiteX3483" fmla="*/ 1127180 w 2969285"/>
                <a:gd name="connsiteY3483" fmla="*/ 1665685 h 3313666"/>
                <a:gd name="connsiteX3484" fmla="*/ 1144420 w 2969285"/>
                <a:gd name="connsiteY3484" fmla="*/ 1651893 h 3313666"/>
                <a:gd name="connsiteX3485" fmla="*/ 1153040 w 2969285"/>
                <a:gd name="connsiteY3485" fmla="*/ 1643273 h 3313666"/>
                <a:gd name="connsiteX3486" fmla="*/ 1144420 w 2969285"/>
                <a:gd name="connsiteY3486" fmla="*/ 1651893 h 3313666"/>
                <a:gd name="connsiteX3487" fmla="*/ 1127180 w 2969285"/>
                <a:gd name="connsiteY3487" fmla="*/ 1665685 h 3313666"/>
                <a:gd name="connsiteX3488" fmla="*/ 940988 w 2969285"/>
                <a:gd name="connsiteY3488" fmla="*/ 1977728 h 3313666"/>
                <a:gd name="connsiteX3489" fmla="*/ 959952 w 2969285"/>
                <a:gd name="connsiteY3489" fmla="*/ 2029448 h 3313666"/>
                <a:gd name="connsiteX3490" fmla="*/ 959952 w 2969285"/>
                <a:gd name="connsiteY3490" fmla="*/ 2029448 h 3313666"/>
                <a:gd name="connsiteX3491" fmla="*/ 951332 w 2969285"/>
                <a:gd name="connsiteY3491" fmla="*/ 2038068 h 3313666"/>
                <a:gd name="connsiteX3492" fmla="*/ 951332 w 2969285"/>
                <a:gd name="connsiteY3492" fmla="*/ 2038068 h 3313666"/>
                <a:gd name="connsiteX3493" fmla="*/ 959952 w 2969285"/>
                <a:gd name="connsiteY3493" fmla="*/ 2029448 h 3313666"/>
                <a:gd name="connsiteX3494" fmla="*/ 940988 w 2969285"/>
                <a:gd name="connsiteY3494" fmla="*/ 1977728 h 3313666"/>
                <a:gd name="connsiteX3495" fmla="*/ 939264 w 2969285"/>
                <a:gd name="connsiteY3495" fmla="*/ 1941524 h 3313666"/>
                <a:gd name="connsiteX3496" fmla="*/ 975468 w 2969285"/>
                <a:gd name="connsiteY3496" fmla="*/ 1894976 h 3313666"/>
                <a:gd name="connsiteX3497" fmla="*/ 975468 w 2969285"/>
                <a:gd name="connsiteY3497" fmla="*/ 1894976 h 3313666"/>
                <a:gd name="connsiteX3498" fmla="*/ 939264 w 2969285"/>
                <a:gd name="connsiteY3498" fmla="*/ 1941524 h 3313666"/>
                <a:gd name="connsiteX3499" fmla="*/ 940988 w 2969285"/>
                <a:gd name="connsiteY3499" fmla="*/ 1977728 h 3313666"/>
                <a:gd name="connsiteX3500" fmla="*/ 932368 w 2969285"/>
                <a:gd name="connsiteY3500" fmla="*/ 2038068 h 3313666"/>
                <a:gd name="connsiteX3501" fmla="*/ 918577 w 2969285"/>
                <a:gd name="connsiteY3501" fmla="*/ 2055308 h 3313666"/>
                <a:gd name="connsiteX3502" fmla="*/ 904785 w 2969285"/>
                <a:gd name="connsiteY3502" fmla="*/ 2069099 h 3313666"/>
                <a:gd name="connsiteX3503" fmla="*/ 918577 w 2969285"/>
                <a:gd name="connsiteY3503" fmla="*/ 2055308 h 3313666"/>
                <a:gd name="connsiteX3504" fmla="*/ 932368 w 2969285"/>
                <a:gd name="connsiteY3504" fmla="*/ 2038068 h 3313666"/>
                <a:gd name="connsiteX3505" fmla="*/ 935817 w 2969285"/>
                <a:gd name="connsiteY3505" fmla="*/ 1689821 h 3313666"/>
                <a:gd name="connsiteX3506" fmla="*/ 939264 w 2969285"/>
                <a:gd name="connsiteY3506" fmla="*/ 1708785 h 3313666"/>
                <a:gd name="connsiteX3507" fmla="*/ 935817 w 2969285"/>
                <a:gd name="connsiteY3507" fmla="*/ 1689821 h 3313666"/>
                <a:gd name="connsiteX3508" fmla="*/ 935817 w 2969285"/>
                <a:gd name="connsiteY3508" fmla="*/ 1689821 h 3313666"/>
                <a:gd name="connsiteX3509" fmla="*/ 966848 w 2969285"/>
                <a:gd name="connsiteY3509" fmla="*/ 1694993 h 3313666"/>
                <a:gd name="connsiteX3510" fmla="*/ 935817 w 2969285"/>
                <a:gd name="connsiteY3510" fmla="*/ 1689821 h 3313666"/>
                <a:gd name="connsiteX3511" fmla="*/ 970296 w 2969285"/>
                <a:gd name="connsiteY3511" fmla="*/ 1746713 h 3313666"/>
                <a:gd name="connsiteX3512" fmla="*/ 958228 w 2969285"/>
                <a:gd name="connsiteY3512" fmla="*/ 1729473 h 3313666"/>
                <a:gd name="connsiteX3513" fmla="*/ 970296 w 2969285"/>
                <a:gd name="connsiteY3513" fmla="*/ 1746713 h 3313666"/>
                <a:gd name="connsiteX3514" fmla="*/ 944436 w 2969285"/>
                <a:gd name="connsiteY3514" fmla="*/ 1889804 h 3313666"/>
                <a:gd name="connsiteX3515" fmla="*/ 961676 w 2969285"/>
                <a:gd name="connsiteY3515" fmla="*/ 1893252 h 3313666"/>
                <a:gd name="connsiteX3516" fmla="*/ 944436 w 2969285"/>
                <a:gd name="connsiteY3516" fmla="*/ 1889804 h 3313666"/>
                <a:gd name="connsiteX3517" fmla="*/ 932368 w 2969285"/>
                <a:gd name="connsiteY3517" fmla="*/ 1889804 h 3313666"/>
                <a:gd name="connsiteX3518" fmla="*/ 944436 w 2969285"/>
                <a:gd name="connsiteY3518" fmla="*/ 1889804 h 3313666"/>
                <a:gd name="connsiteX3519" fmla="*/ 982364 w 2969285"/>
                <a:gd name="connsiteY3519" fmla="*/ 1415706 h 3313666"/>
                <a:gd name="connsiteX3520" fmla="*/ 1016844 w 2969285"/>
                <a:gd name="connsiteY3520" fmla="*/ 1434670 h 3313666"/>
                <a:gd name="connsiteX3521" fmla="*/ 1025464 w 2969285"/>
                <a:gd name="connsiteY3521" fmla="*/ 1436394 h 3313666"/>
                <a:gd name="connsiteX3522" fmla="*/ 1016844 w 2969285"/>
                <a:gd name="connsiteY3522" fmla="*/ 1434670 h 3313666"/>
                <a:gd name="connsiteX3523" fmla="*/ 982364 w 2969285"/>
                <a:gd name="connsiteY3523" fmla="*/ 1415706 h 3313666"/>
                <a:gd name="connsiteX3524" fmla="*/ 1065116 w 2969285"/>
                <a:gd name="connsiteY3524" fmla="*/ 1589830 h 3313666"/>
                <a:gd name="connsiteX3525" fmla="*/ 1066840 w 2969285"/>
                <a:gd name="connsiteY3525" fmla="*/ 1584658 h 3313666"/>
                <a:gd name="connsiteX3526" fmla="*/ 1065116 w 2969285"/>
                <a:gd name="connsiteY3526" fmla="*/ 1589830 h 3313666"/>
                <a:gd name="connsiteX3527" fmla="*/ 1078908 w 2969285"/>
                <a:gd name="connsiteY3527" fmla="*/ 1698441 h 3313666"/>
                <a:gd name="connsiteX3528" fmla="*/ 1078908 w 2969285"/>
                <a:gd name="connsiteY3528" fmla="*/ 1703613 h 3313666"/>
                <a:gd name="connsiteX3529" fmla="*/ 1078908 w 2969285"/>
                <a:gd name="connsiteY3529" fmla="*/ 1698441 h 3313666"/>
                <a:gd name="connsiteX3530" fmla="*/ 1058220 w 2969285"/>
                <a:gd name="connsiteY3530" fmla="*/ 1707061 h 3313666"/>
                <a:gd name="connsiteX3531" fmla="*/ 1078908 w 2969285"/>
                <a:gd name="connsiteY3531" fmla="*/ 1698441 h 3313666"/>
                <a:gd name="connsiteX3532" fmla="*/ 1090976 w 2969285"/>
                <a:gd name="connsiteY3532" fmla="*/ 1613965 h 3313666"/>
                <a:gd name="connsiteX3533" fmla="*/ 1109940 w 2969285"/>
                <a:gd name="connsiteY3533" fmla="*/ 1586382 h 3313666"/>
                <a:gd name="connsiteX3534" fmla="*/ 1090976 w 2969285"/>
                <a:gd name="connsiteY3534" fmla="*/ 1613965 h 3313666"/>
                <a:gd name="connsiteX3535" fmla="*/ 1101320 w 2969285"/>
                <a:gd name="connsiteY3535" fmla="*/ 1646721 h 3313666"/>
                <a:gd name="connsiteX3536" fmla="*/ 1096148 w 2969285"/>
                <a:gd name="connsiteY3536" fmla="*/ 1681201 h 3313666"/>
                <a:gd name="connsiteX3537" fmla="*/ 1101320 w 2969285"/>
                <a:gd name="connsiteY3537" fmla="*/ 1646721 h 3313666"/>
                <a:gd name="connsiteX3538" fmla="*/ 1154764 w 2969285"/>
                <a:gd name="connsiteY3538" fmla="*/ 1827741 h 3313666"/>
                <a:gd name="connsiteX3539" fmla="*/ 1154764 w 2969285"/>
                <a:gd name="connsiteY3539" fmla="*/ 1827741 h 3313666"/>
                <a:gd name="connsiteX3540" fmla="*/ 1159936 w 2969285"/>
                <a:gd name="connsiteY3540" fmla="*/ 1824293 h 3313666"/>
                <a:gd name="connsiteX3541" fmla="*/ 1154764 w 2969285"/>
                <a:gd name="connsiteY3541" fmla="*/ 1827741 h 3313666"/>
                <a:gd name="connsiteX3542" fmla="*/ 1154764 w 2969285"/>
                <a:gd name="connsiteY3542" fmla="*/ 1827741 h 3313666"/>
                <a:gd name="connsiteX3543" fmla="*/ 1189243 w 2969285"/>
                <a:gd name="connsiteY3543" fmla="*/ 1786365 h 3313666"/>
                <a:gd name="connsiteX3544" fmla="*/ 1154764 w 2969285"/>
                <a:gd name="connsiteY3544" fmla="*/ 1776021 h 3313666"/>
                <a:gd name="connsiteX3545" fmla="*/ 1189243 w 2969285"/>
                <a:gd name="connsiteY3545" fmla="*/ 1786365 h 3313666"/>
                <a:gd name="connsiteX3546" fmla="*/ 1194415 w 2969285"/>
                <a:gd name="connsiteY3546" fmla="*/ 1788089 h 3313666"/>
                <a:gd name="connsiteX3547" fmla="*/ 1189243 w 2969285"/>
                <a:gd name="connsiteY3547" fmla="*/ 1786365 h 3313666"/>
                <a:gd name="connsiteX3548" fmla="*/ 1216827 w 2969285"/>
                <a:gd name="connsiteY3548" fmla="*/ 1512250 h 3313666"/>
                <a:gd name="connsiteX3549" fmla="*/ 1204759 w 2969285"/>
                <a:gd name="connsiteY3549" fmla="*/ 1532938 h 3313666"/>
                <a:gd name="connsiteX3550" fmla="*/ 1216827 w 2969285"/>
                <a:gd name="connsiteY3550" fmla="*/ 1512250 h 3313666"/>
                <a:gd name="connsiteX3551" fmla="*/ 1218551 w 2969285"/>
                <a:gd name="connsiteY3551" fmla="*/ 1508802 h 3313666"/>
                <a:gd name="connsiteX3552" fmla="*/ 1216827 w 2969285"/>
                <a:gd name="connsiteY3552" fmla="*/ 1512250 h 3313666"/>
                <a:gd name="connsiteX3553" fmla="*/ 1190967 w 2969285"/>
                <a:gd name="connsiteY3553" fmla="*/ 1555350 h 3313666"/>
                <a:gd name="connsiteX3554" fmla="*/ 1190967 w 2969285"/>
                <a:gd name="connsiteY3554" fmla="*/ 1538110 h 3313666"/>
                <a:gd name="connsiteX3555" fmla="*/ 1190967 w 2969285"/>
                <a:gd name="connsiteY3555" fmla="*/ 1538110 h 3313666"/>
                <a:gd name="connsiteX3556" fmla="*/ 1190967 w 2969285"/>
                <a:gd name="connsiteY3556" fmla="*/ 1538110 h 3313666"/>
                <a:gd name="connsiteX3557" fmla="*/ 1190967 w 2969285"/>
                <a:gd name="connsiteY3557" fmla="*/ 1538110 h 3313666"/>
                <a:gd name="connsiteX3558" fmla="*/ 1190967 w 2969285"/>
                <a:gd name="connsiteY3558" fmla="*/ 1555350 h 3313666"/>
                <a:gd name="connsiteX3559" fmla="*/ 1190967 w 2969285"/>
                <a:gd name="connsiteY3559" fmla="*/ 1570866 h 3313666"/>
                <a:gd name="connsiteX3560" fmla="*/ 1178899 w 2969285"/>
                <a:gd name="connsiteY3560" fmla="*/ 1574314 h 3313666"/>
                <a:gd name="connsiteX3561" fmla="*/ 1190967 w 2969285"/>
                <a:gd name="connsiteY3561" fmla="*/ 1570866 h 3313666"/>
                <a:gd name="connsiteX3562" fmla="*/ 1190967 w 2969285"/>
                <a:gd name="connsiteY3562" fmla="*/ 1555350 h 3313666"/>
                <a:gd name="connsiteX3563" fmla="*/ 1159936 w 2969285"/>
                <a:gd name="connsiteY3563" fmla="*/ 1563970 h 3313666"/>
                <a:gd name="connsiteX3564" fmla="*/ 1159936 w 2969285"/>
                <a:gd name="connsiteY3564" fmla="*/ 1563970 h 3313666"/>
                <a:gd name="connsiteX3565" fmla="*/ 1127180 w 2969285"/>
                <a:gd name="connsiteY3565" fmla="*/ 1581210 h 3313666"/>
                <a:gd name="connsiteX3566" fmla="*/ 1127180 w 2969285"/>
                <a:gd name="connsiteY3566" fmla="*/ 1626033 h 3313666"/>
                <a:gd name="connsiteX3567" fmla="*/ 1127180 w 2969285"/>
                <a:gd name="connsiteY3567" fmla="*/ 1581210 h 3313666"/>
                <a:gd name="connsiteX3568" fmla="*/ 1159936 w 2969285"/>
                <a:gd name="connsiteY3568" fmla="*/ 1563970 h 3313666"/>
                <a:gd name="connsiteX3569" fmla="*/ 1190967 w 2969285"/>
                <a:gd name="connsiteY3569" fmla="*/ 1555350 h 3313666"/>
                <a:gd name="connsiteX3570" fmla="*/ 1116836 w 2969285"/>
                <a:gd name="connsiteY3570" fmla="*/ 1555350 h 3313666"/>
                <a:gd name="connsiteX3571" fmla="*/ 1097872 w 2969285"/>
                <a:gd name="connsiteY3571" fmla="*/ 1569142 h 3313666"/>
                <a:gd name="connsiteX3572" fmla="*/ 1075460 w 2969285"/>
                <a:gd name="connsiteY3572" fmla="*/ 1577762 h 3313666"/>
                <a:gd name="connsiteX3573" fmla="*/ 1097872 w 2969285"/>
                <a:gd name="connsiteY3573" fmla="*/ 1569142 h 3313666"/>
                <a:gd name="connsiteX3574" fmla="*/ 1116836 w 2969285"/>
                <a:gd name="connsiteY3574" fmla="*/ 1555350 h 3313666"/>
                <a:gd name="connsiteX3575" fmla="*/ 1082356 w 2969285"/>
                <a:gd name="connsiteY3575" fmla="*/ 1462254 h 3313666"/>
                <a:gd name="connsiteX3576" fmla="*/ 1073736 w 2969285"/>
                <a:gd name="connsiteY3576" fmla="*/ 1453634 h 3313666"/>
                <a:gd name="connsiteX3577" fmla="*/ 1059944 w 2969285"/>
                <a:gd name="connsiteY3577" fmla="*/ 1465702 h 3313666"/>
                <a:gd name="connsiteX3578" fmla="*/ 1073736 w 2969285"/>
                <a:gd name="connsiteY3578" fmla="*/ 1453634 h 3313666"/>
                <a:gd name="connsiteX3579" fmla="*/ 1082356 w 2969285"/>
                <a:gd name="connsiteY3579" fmla="*/ 1462254 h 3313666"/>
                <a:gd name="connsiteX3580" fmla="*/ 1082356 w 2969285"/>
                <a:gd name="connsiteY3580" fmla="*/ 1462254 h 3313666"/>
                <a:gd name="connsiteX3581" fmla="*/ 1078908 w 2969285"/>
                <a:gd name="connsiteY3581" fmla="*/ 1436394 h 3313666"/>
                <a:gd name="connsiteX3582" fmla="*/ 1035808 w 2969285"/>
                <a:gd name="connsiteY3582" fmla="*/ 1436394 h 3313666"/>
                <a:gd name="connsiteX3583" fmla="*/ 1078908 w 2969285"/>
                <a:gd name="connsiteY3583" fmla="*/ 1436394 h 3313666"/>
                <a:gd name="connsiteX3584" fmla="*/ 1078908 w 2969285"/>
                <a:gd name="connsiteY3584" fmla="*/ 1436394 h 3313666"/>
                <a:gd name="connsiteX3585" fmla="*/ 1078908 w 2969285"/>
                <a:gd name="connsiteY3585" fmla="*/ 1436394 h 3313666"/>
                <a:gd name="connsiteX3586" fmla="*/ 999604 w 2969285"/>
                <a:gd name="connsiteY3586" fmla="*/ 1386399 h 3313666"/>
                <a:gd name="connsiteX3587" fmla="*/ 935817 w 2969285"/>
                <a:gd name="connsiteY3587" fmla="*/ 1386399 h 3313666"/>
                <a:gd name="connsiteX3588" fmla="*/ 878925 w 2969285"/>
                <a:gd name="connsiteY3588" fmla="*/ 1393294 h 3313666"/>
                <a:gd name="connsiteX3589" fmla="*/ 870305 w 2969285"/>
                <a:gd name="connsiteY3589" fmla="*/ 1395018 h 3313666"/>
                <a:gd name="connsiteX3590" fmla="*/ 878925 w 2969285"/>
                <a:gd name="connsiteY3590" fmla="*/ 1393294 h 3313666"/>
                <a:gd name="connsiteX3591" fmla="*/ 935817 w 2969285"/>
                <a:gd name="connsiteY3591" fmla="*/ 1386399 h 3313666"/>
                <a:gd name="connsiteX3592" fmla="*/ 935817 w 2969285"/>
                <a:gd name="connsiteY3592" fmla="*/ 1386399 h 3313666"/>
                <a:gd name="connsiteX3593" fmla="*/ 999604 w 2969285"/>
                <a:gd name="connsiteY3593" fmla="*/ 1386399 h 3313666"/>
                <a:gd name="connsiteX3594" fmla="*/ 1046152 w 2969285"/>
                <a:gd name="connsiteY3594" fmla="*/ 1400190 h 3313666"/>
                <a:gd name="connsiteX3595" fmla="*/ 999604 w 2969285"/>
                <a:gd name="connsiteY3595" fmla="*/ 1386399 h 3313666"/>
                <a:gd name="connsiteX3596" fmla="*/ 920301 w 2969285"/>
                <a:gd name="connsiteY3596" fmla="*/ 1339851 h 3313666"/>
                <a:gd name="connsiteX3597" fmla="*/ 927197 w 2969285"/>
                <a:gd name="connsiteY3597" fmla="*/ 1358815 h 3313666"/>
                <a:gd name="connsiteX3598" fmla="*/ 932368 w 2969285"/>
                <a:gd name="connsiteY3598" fmla="*/ 1358815 h 3313666"/>
                <a:gd name="connsiteX3599" fmla="*/ 927197 w 2969285"/>
                <a:gd name="connsiteY3599" fmla="*/ 1358815 h 3313666"/>
                <a:gd name="connsiteX3600" fmla="*/ 927197 w 2969285"/>
                <a:gd name="connsiteY3600" fmla="*/ 1358815 h 3313666"/>
                <a:gd name="connsiteX3601" fmla="*/ 920301 w 2969285"/>
                <a:gd name="connsiteY3601" fmla="*/ 1339851 h 3313666"/>
                <a:gd name="connsiteX3602" fmla="*/ 1006500 w 2969285"/>
                <a:gd name="connsiteY3602" fmla="*/ 1360539 h 3313666"/>
                <a:gd name="connsiteX3603" fmla="*/ 1001328 w 2969285"/>
                <a:gd name="connsiteY3603" fmla="*/ 1372607 h 3313666"/>
                <a:gd name="connsiteX3604" fmla="*/ 1006500 w 2969285"/>
                <a:gd name="connsiteY3604" fmla="*/ 1360539 h 3313666"/>
                <a:gd name="connsiteX3605" fmla="*/ 1006500 w 2969285"/>
                <a:gd name="connsiteY3605" fmla="*/ 1360539 h 3313666"/>
                <a:gd name="connsiteX3606" fmla="*/ 1028912 w 2969285"/>
                <a:gd name="connsiteY3606" fmla="*/ 1353643 h 3313666"/>
                <a:gd name="connsiteX3607" fmla="*/ 1006500 w 2969285"/>
                <a:gd name="connsiteY3607" fmla="*/ 1360539 h 3313666"/>
                <a:gd name="connsiteX3608" fmla="*/ 834101 w 2969285"/>
                <a:gd name="connsiteY3608" fmla="*/ 1319163 h 3313666"/>
                <a:gd name="connsiteX3609" fmla="*/ 834101 w 2969285"/>
                <a:gd name="connsiteY3609" fmla="*/ 1310543 h 3313666"/>
                <a:gd name="connsiteX3610" fmla="*/ 834101 w 2969285"/>
                <a:gd name="connsiteY3610" fmla="*/ 1301923 h 3313666"/>
                <a:gd name="connsiteX3611" fmla="*/ 834101 w 2969285"/>
                <a:gd name="connsiteY3611" fmla="*/ 1310543 h 3313666"/>
                <a:gd name="connsiteX3612" fmla="*/ 834101 w 2969285"/>
                <a:gd name="connsiteY3612" fmla="*/ 1319163 h 3313666"/>
                <a:gd name="connsiteX3613" fmla="*/ 799621 w 2969285"/>
                <a:gd name="connsiteY3613" fmla="*/ 1705337 h 3313666"/>
                <a:gd name="connsiteX3614" fmla="*/ 782381 w 2969285"/>
                <a:gd name="connsiteY3614" fmla="*/ 1679477 h 3313666"/>
                <a:gd name="connsiteX3615" fmla="*/ 806517 w 2969285"/>
                <a:gd name="connsiteY3615" fmla="*/ 1670857 h 3313666"/>
                <a:gd name="connsiteX3616" fmla="*/ 823757 w 2969285"/>
                <a:gd name="connsiteY3616" fmla="*/ 1646721 h 3313666"/>
                <a:gd name="connsiteX3617" fmla="*/ 816861 w 2969285"/>
                <a:gd name="connsiteY3617" fmla="*/ 1634653 h 3313666"/>
                <a:gd name="connsiteX3618" fmla="*/ 823757 w 2969285"/>
                <a:gd name="connsiteY3618" fmla="*/ 1646721 h 3313666"/>
                <a:gd name="connsiteX3619" fmla="*/ 806517 w 2969285"/>
                <a:gd name="connsiteY3619" fmla="*/ 1670857 h 3313666"/>
                <a:gd name="connsiteX3620" fmla="*/ 782381 w 2969285"/>
                <a:gd name="connsiteY3620" fmla="*/ 1679477 h 3313666"/>
                <a:gd name="connsiteX3621" fmla="*/ 799621 w 2969285"/>
                <a:gd name="connsiteY3621" fmla="*/ 1705337 h 3313666"/>
                <a:gd name="connsiteX3622" fmla="*/ 804793 w 2969285"/>
                <a:gd name="connsiteY3622" fmla="*/ 1581210 h 3313666"/>
                <a:gd name="connsiteX3623" fmla="*/ 789277 w 2969285"/>
                <a:gd name="connsiteY3623" fmla="*/ 1570866 h 3313666"/>
                <a:gd name="connsiteX3624" fmla="*/ 804793 w 2969285"/>
                <a:gd name="connsiteY3624" fmla="*/ 1581210 h 3313666"/>
                <a:gd name="connsiteX3625" fmla="*/ 797897 w 2969285"/>
                <a:gd name="connsiteY3625" fmla="*/ 1612242 h 3313666"/>
                <a:gd name="connsiteX3626" fmla="*/ 789277 w 2969285"/>
                <a:gd name="connsiteY3626" fmla="*/ 1622585 h 3313666"/>
                <a:gd name="connsiteX3627" fmla="*/ 792725 w 2969285"/>
                <a:gd name="connsiteY3627" fmla="*/ 1626033 h 3313666"/>
                <a:gd name="connsiteX3628" fmla="*/ 789277 w 2969285"/>
                <a:gd name="connsiteY3628" fmla="*/ 1622585 h 3313666"/>
                <a:gd name="connsiteX3629" fmla="*/ 797897 w 2969285"/>
                <a:gd name="connsiteY3629" fmla="*/ 1612242 h 3313666"/>
                <a:gd name="connsiteX3630" fmla="*/ 804793 w 2969285"/>
                <a:gd name="connsiteY3630" fmla="*/ 1581210 h 3313666"/>
                <a:gd name="connsiteX3631" fmla="*/ 808241 w 2969285"/>
                <a:gd name="connsiteY3631" fmla="*/ 1363987 h 3313666"/>
                <a:gd name="connsiteX3632" fmla="*/ 766865 w 2969285"/>
                <a:gd name="connsiteY3632" fmla="*/ 1395018 h 3313666"/>
                <a:gd name="connsiteX3633" fmla="*/ 741005 w 2969285"/>
                <a:gd name="connsiteY3633" fmla="*/ 1434670 h 3313666"/>
                <a:gd name="connsiteX3634" fmla="*/ 754797 w 2969285"/>
                <a:gd name="connsiteY3634" fmla="*/ 1496734 h 3313666"/>
                <a:gd name="connsiteX3635" fmla="*/ 756521 w 2969285"/>
                <a:gd name="connsiteY3635" fmla="*/ 1505354 h 3313666"/>
                <a:gd name="connsiteX3636" fmla="*/ 744453 w 2969285"/>
                <a:gd name="connsiteY3636" fmla="*/ 1520870 h 3313666"/>
                <a:gd name="connsiteX3637" fmla="*/ 732385 w 2969285"/>
                <a:gd name="connsiteY3637" fmla="*/ 1548454 h 3313666"/>
                <a:gd name="connsiteX3638" fmla="*/ 737557 w 2969285"/>
                <a:gd name="connsiteY3638" fmla="*/ 1560522 h 3313666"/>
                <a:gd name="connsiteX3639" fmla="*/ 732385 w 2969285"/>
                <a:gd name="connsiteY3639" fmla="*/ 1548454 h 3313666"/>
                <a:gd name="connsiteX3640" fmla="*/ 744453 w 2969285"/>
                <a:gd name="connsiteY3640" fmla="*/ 1520870 h 3313666"/>
                <a:gd name="connsiteX3641" fmla="*/ 756521 w 2969285"/>
                <a:gd name="connsiteY3641" fmla="*/ 1505354 h 3313666"/>
                <a:gd name="connsiteX3642" fmla="*/ 754797 w 2969285"/>
                <a:gd name="connsiteY3642" fmla="*/ 1496734 h 3313666"/>
                <a:gd name="connsiteX3643" fmla="*/ 741005 w 2969285"/>
                <a:gd name="connsiteY3643" fmla="*/ 1434670 h 3313666"/>
                <a:gd name="connsiteX3644" fmla="*/ 766865 w 2969285"/>
                <a:gd name="connsiteY3644" fmla="*/ 1395018 h 3313666"/>
                <a:gd name="connsiteX3645" fmla="*/ 808241 w 2969285"/>
                <a:gd name="connsiteY3645" fmla="*/ 1363987 h 3313666"/>
                <a:gd name="connsiteX3646" fmla="*/ 823757 w 2969285"/>
                <a:gd name="connsiteY3646" fmla="*/ 1367434 h 3313666"/>
                <a:gd name="connsiteX3647" fmla="*/ 823757 w 2969285"/>
                <a:gd name="connsiteY3647" fmla="*/ 1350195 h 3313666"/>
                <a:gd name="connsiteX3648" fmla="*/ 823757 w 2969285"/>
                <a:gd name="connsiteY3648" fmla="*/ 1367434 h 3313666"/>
                <a:gd name="connsiteX3649" fmla="*/ 808241 w 2969285"/>
                <a:gd name="connsiteY3649" fmla="*/ 1363987 h 3313666"/>
                <a:gd name="connsiteX3650" fmla="*/ 737557 w 2969285"/>
                <a:gd name="connsiteY3650" fmla="*/ 1307095 h 3313666"/>
                <a:gd name="connsiteX3651" fmla="*/ 737557 w 2969285"/>
                <a:gd name="connsiteY3651" fmla="*/ 1307095 h 3313666"/>
                <a:gd name="connsiteX3652" fmla="*/ 732385 w 2969285"/>
                <a:gd name="connsiteY3652" fmla="*/ 1296751 h 3313666"/>
                <a:gd name="connsiteX3653" fmla="*/ 737557 w 2969285"/>
                <a:gd name="connsiteY3653" fmla="*/ 1307095 h 3313666"/>
                <a:gd name="connsiteX3654" fmla="*/ 734109 w 2969285"/>
                <a:gd name="connsiteY3654" fmla="*/ 1236411 h 3313666"/>
                <a:gd name="connsiteX3655" fmla="*/ 735833 w 2969285"/>
                <a:gd name="connsiteY3655" fmla="*/ 1238135 h 3313666"/>
                <a:gd name="connsiteX3656" fmla="*/ 739281 w 2969285"/>
                <a:gd name="connsiteY3656" fmla="*/ 1234687 h 3313666"/>
                <a:gd name="connsiteX3657" fmla="*/ 739281 w 2969285"/>
                <a:gd name="connsiteY3657" fmla="*/ 1234687 h 3313666"/>
                <a:gd name="connsiteX3658" fmla="*/ 735833 w 2969285"/>
                <a:gd name="connsiteY3658" fmla="*/ 1238135 h 3313666"/>
                <a:gd name="connsiteX3659" fmla="*/ 734109 w 2969285"/>
                <a:gd name="connsiteY3659" fmla="*/ 1236411 h 3313666"/>
                <a:gd name="connsiteX3660" fmla="*/ 822033 w 2969285"/>
                <a:gd name="connsiteY3660" fmla="*/ 1334679 h 3313666"/>
                <a:gd name="connsiteX3661" fmla="*/ 822033 w 2969285"/>
                <a:gd name="connsiteY3661" fmla="*/ 1334679 h 3313666"/>
                <a:gd name="connsiteX3662" fmla="*/ 822033 w 2969285"/>
                <a:gd name="connsiteY3662" fmla="*/ 1336403 h 3313666"/>
                <a:gd name="connsiteX3663" fmla="*/ 822033 w 2969285"/>
                <a:gd name="connsiteY3663" fmla="*/ 1334679 h 3313666"/>
                <a:gd name="connsiteX3664" fmla="*/ 789277 w 2969285"/>
                <a:gd name="connsiteY3664" fmla="*/ 1179519 h 3313666"/>
                <a:gd name="connsiteX3665" fmla="*/ 792725 w 2969285"/>
                <a:gd name="connsiteY3665" fmla="*/ 1170899 h 3313666"/>
                <a:gd name="connsiteX3666" fmla="*/ 794449 w 2969285"/>
                <a:gd name="connsiteY3666" fmla="*/ 1162279 h 3313666"/>
                <a:gd name="connsiteX3667" fmla="*/ 792725 w 2969285"/>
                <a:gd name="connsiteY3667" fmla="*/ 1170899 h 3313666"/>
                <a:gd name="connsiteX3668" fmla="*/ 789277 w 2969285"/>
                <a:gd name="connsiteY3668" fmla="*/ 1179519 h 3313666"/>
                <a:gd name="connsiteX3669" fmla="*/ 870305 w 2969285"/>
                <a:gd name="connsiteY3669" fmla="*/ 1089872 h 3313666"/>
                <a:gd name="connsiteX3670" fmla="*/ 866857 w 2969285"/>
                <a:gd name="connsiteY3670" fmla="*/ 1100216 h 3313666"/>
                <a:gd name="connsiteX3671" fmla="*/ 870305 w 2969285"/>
                <a:gd name="connsiteY3671" fmla="*/ 1089872 h 3313666"/>
                <a:gd name="connsiteX3672" fmla="*/ 865133 w 2969285"/>
                <a:gd name="connsiteY3672" fmla="*/ 1070908 h 3313666"/>
                <a:gd name="connsiteX3673" fmla="*/ 868581 w 2969285"/>
                <a:gd name="connsiteY3673" fmla="*/ 1084700 h 3313666"/>
                <a:gd name="connsiteX3674" fmla="*/ 865133 w 2969285"/>
                <a:gd name="connsiteY3674" fmla="*/ 1070908 h 3313666"/>
                <a:gd name="connsiteX3675" fmla="*/ 844445 w 2969285"/>
                <a:gd name="connsiteY3675" fmla="*/ 1038152 h 3313666"/>
                <a:gd name="connsiteX3676" fmla="*/ 835825 w 2969285"/>
                <a:gd name="connsiteY3676" fmla="*/ 1038152 h 3313666"/>
                <a:gd name="connsiteX3677" fmla="*/ 844445 w 2969285"/>
                <a:gd name="connsiteY3677" fmla="*/ 1038152 h 3313666"/>
                <a:gd name="connsiteX3678" fmla="*/ 872029 w 2969285"/>
                <a:gd name="connsiteY3678" fmla="*/ 1045048 h 3313666"/>
                <a:gd name="connsiteX3679" fmla="*/ 844445 w 2969285"/>
                <a:gd name="connsiteY3679" fmla="*/ 1038152 h 3313666"/>
                <a:gd name="connsiteX3680" fmla="*/ 865133 w 2969285"/>
                <a:gd name="connsiteY3680" fmla="*/ 1138144 h 3313666"/>
                <a:gd name="connsiteX3681" fmla="*/ 854789 w 2969285"/>
                <a:gd name="connsiteY3681" fmla="*/ 1132972 h 3313666"/>
                <a:gd name="connsiteX3682" fmla="*/ 849617 w 2969285"/>
                <a:gd name="connsiteY3682" fmla="*/ 1127800 h 3313666"/>
                <a:gd name="connsiteX3683" fmla="*/ 854789 w 2969285"/>
                <a:gd name="connsiteY3683" fmla="*/ 1132972 h 3313666"/>
                <a:gd name="connsiteX3684" fmla="*/ 865133 w 2969285"/>
                <a:gd name="connsiteY3684" fmla="*/ 1138144 h 3313666"/>
                <a:gd name="connsiteX3685" fmla="*/ 878925 w 2969285"/>
                <a:gd name="connsiteY3685" fmla="*/ 1182967 h 3313666"/>
                <a:gd name="connsiteX3686" fmla="*/ 885821 w 2969285"/>
                <a:gd name="connsiteY3686" fmla="*/ 1177795 h 3313666"/>
                <a:gd name="connsiteX3687" fmla="*/ 892717 w 2969285"/>
                <a:gd name="connsiteY3687" fmla="*/ 1172623 h 3313666"/>
                <a:gd name="connsiteX3688" fmla="*/ 885821 w 2969285"/>
                <a:gd name="connsiteY3688" fmla="*/ 1177795 h 3313666"/>
                <a:gd name="connsiteX3689" fmla="*/ 878925 w 2969285"/>
                <a:gd name="connsiteY3689" fmla="*/ 1182967 h 3313666"/>
                <a:gd name="connsiteX3690" fmla="*/ 999604 w 2969285"/>
                <a:gd name="connsiteY3690" fmla="*/ 1215723 h 3313666"/>
                <a:gd name="connsiteX3691" fmla="*/ 999604 w 2969285"/>
                <a:gd name="connsiteY3691" fmla="*/ 1229515 h 3313666"/>
                <a:gd name="connsiteX3692" fmla="*/ 999604 w 2969285"/>
                <a:gd name="connsiteY3692" fmla="*/ 1215723 h 3313666"/>
                <a:gd name="connsiteX3693" fmla="*/ 996156 w 2969285"/>
                <a:gd name="connsiteY3693" fmla="*/ 1117456 h 3313666"/>
                <a:gd name="connsiteX3694" fmla="*/ 951332 w 2969285"/>
                <a:gd name="connsiteY3694" fmla="*/ 1101940 h 3313666"/>
                <a:gd name="connsiteX3695" fmla="*/ 996156 w 2969285"/>
                <a:gd name="connsiteY3695" fmla="*/ 1117456 h 3313666"/>
                <a:gd name="connsiteX3696" fmla="*/ 997880 w 2969285"/>
                <a:gd name="connsiteY3696" fmla="*/ 1117456 h 3313666"/>
                <a:gd name="connsiteX3697" fmla="*/ 996156 w 2969285"/>
                <a:gd name="connsiteY3697" fmla="*/ 1117456 h 3313666"/>
                <a:gd name="connsiteX3698" fmla="*/ 747901 w 2969285"/>
                <a:gd name="connsiteY3698" fmla="*/ 1203655 h 3313666"/>
                <a:gd name="connsiteX3699" fmla="*/ 744453 w 2969285"/>
                <a:gd name="connsiteY3699" fmla="*/ 1189863 h 3313666"/>
                <a:gd name="connsiteX3700" fmla="*/ 744453 w 2969285"/>
                <a:gd name="connsiteY3700" fmla="*/ 1189863 h 3313666"/>
                <a:gd name="connsiteX3701" fmla="*/ 744453 w 2969285"/>
                <a:gd name="connsiteY3701" fmla="*/ 1189863 h 3313666"/>
                <a:gd name="connsiteX3702" fmla="*/ 747901 w 2969285"/>
                <a:gd name="connsiteY3702" fmla="*/ 1203655 h 3313666"/>
                <a:gd name="connsiteX3703" fmla="*/ 728937 w 2969285"/>
                <a:gd name="connsiteY3703" fmla="*/ 922644 h 3313666"/>
                <a:gd name="connsiteX3704" fmla="*/ 673770 w 2969285"/>
                <a:gd name="connsiteY3704" fmla="*/ 898509 h 3313666"/>
                <a:gd name="connsiteX3705" fmla="*/ 673770 w 2969285"/>
                <a:gd name="connsiteY3705" fmla="*/ 898509 h 3313666"/>
                <a:gd name="connsiteX3706" fmla="*/ 673770 w 2969285"/>
                <a:gd name="connsiteY3706" fmla="*/ 898509 h 3313666"/>
                <a:gd name="connsiteX3707" fmla="*/ 728937 w 2969285"/>
                <a:gd name="connsiteY3707" fmla="*/ 922644 h 3313666"/>
                <a:gd name="connsiteX3708" fmla="*/ 741005 w 2969285"/>
                <a:gd name="connsiteY3708" fmla="*/ 920920 h 3313666"/>
                <a:gd name="connsiteX3709" fmla="*/ 728937 w 2969285"/>
                <a:gd name="connsiteY3709" fmla="*/ 922644 h 3313666"/>
                <a:gd name="connsiteX3710" fmla="*/ 727213 w 2969285"/>
                <a:gd name="connsiteY3710" fmla="*/ 1062288 h 3313666"/>
                <a:gd name="connsiteX3711" fmla="*/ 727213 w 2969285"/>
                <a:gd name="connsiteY3711" fmla="*/ 1062288 h 3313666"/>
                <a:gd name="connsiteX3712" fmla="*/ 722041 w 2969285"/>
                <a:gd name="connsiteY3712" fmla="*/ 1062288 h 3313666"/>
                <a:gd name="connsiteX3713" fmla="*/ 727213 w 2969285"/>
                <a:gd name="connsiteY3713" fmla="*/ 1062288 h 3313666"/>
                <a:gd name="connsiteX3714" fmla="*/ 708249 w 2969285"/>
                <a:gd name="connsiteY3714" fmla="*/ 1150211 h 3313666"/>
                <a:gd name="connsiteX3715" fmla="*/ 701353 w 2969285"/>
                <a:gd name="connsiteY3715" fmla="*/ 1179519 h 3313666"/>
                <a:gd name="connsiteX3716" fmla="*/ 661702 w 2969285"/>
                <a:gd name="connsiteY3716" fmla="*/ 1195035 h 3313666"/>
                <a:gd name="connsiteX3717" fmla="*/ 701353 w 2969285"/>
                <a:gd name="connsiteY3717" fmla="*/ 1179519 h 3313666"/>
                <a:gd name="connsiteX3718" fmla="*/ 708249 w 2969285"/>
                <a:gd name="connsiteY3718" fmla="*/ 1150211 h 3313666"/>
                <a:gd name="connsiteX3719" fmla="*/ 709973 w 2969285"/>
                <a:gd name="connsiteY3719" fmla="*/ 1120904 h 3313666"/>
                <a:gd name="connsiteX3720" fmla="*/ 711697 w 2969285"/>
                <a:gd name="connsiteY3720" fmla="*/ 1096768 h 3313666"/>
                <a:gd name="connsiteX3721" fmla="*/ 711697 w 2969285"/>
                <a:gd name="connsiteY3721" fmla="*/ 1096768 h 3313666"/>
                <a:gd name="connsiteX3722" fmla="*/ 709973 w 2969285"/>
                <a:gd name="connsiteY3722" fmla="*/ 1120904 h 3313666"/>
                <a:gd name="connsiteX3723" fmla="*/ 708249 w 2969285"/>
                <a:gd name="connsiteY3723" fmla="*/ 1150211 h 3313666"/>
                <a:gd name="connsiteX3724" fmla="*/ 663426 w 2969285"/>
                <a:gd name="connsiteY3724" fmla="*/ 1217447 h 3313666"/>
                <a:gd name="connsiteX3725" fmla="*/ 663426 w 2969285"/>
                <a:gd name="connsiteY3725" fmla="*/ 1217447 h 3313666"/>
                <a:gd name="connsiteX3726" fmla="*/ 644462 w 2969285"/>
                <a:gd name="connsiteY3726" fmla="*/ 1253651 h 3313666"/>
                <a:gd name="connsiteX3727" fmla="*/ 644462 w 2969285"/>
                <a:gd name="connsiteY3727" fmla="*/ 1253651 h 3313666"/>
                <a:gd name="connsiteX3728" fmla="*/ 663426 w 2969285"/>
                <a:gd name="connsiteY3728" fmla="*/ 1217447 h 3313666"/>
                <a:gd name="connsiteX3729" fmla="*/ 680666 w 2969285"/>
                <a:gd name="connsiteY3729" fmla="*/ 1041600 h 3313666"/>
                <a:gd name="connsiteX3730" fmla="*/ 680666 w 2969285"/>
                <a:gd name="connsiteY3730" fmla="*/ 1046772 h 3313666"/>
                <a:gd name="connsiteX3731" fmla="*/ 680666 w 2969285"/>
                <a:gd name="connsiteY3731" fmla="*/ 1046772 h 3313666"/>
                <a:gd name="connsiteX3732" fmla="*/ 680666 w 2969285"/>
                <a:gd name="connsiteY3732" fmla="*/ 1041600 h 3313666"/>
                <a:gd name="connsiteX3733" fmla="*/ 675494 w 2969285"/>
                <a:gd name="connsiteY3733" fmla="*/ 1060564 h 3313666"/>
                <a:gd name="connsiteX3734" fmla="*/ 678942 w 2969285"/>
                <a:gd name="connsiteY3734" fmla="*/ 1045048 h 3313666"/>
                <a:gd name="connsiteX3735" fmla="*/ 678942 w 2969285"/>
                <a:gd name="connsiteY3735" fmla="*/ 1045048 h 3313666"/>
                <a:gd name="connsiteX3736" fmla="*/ 675494 w 2969285"/>
                <a:gd name="connsiteY3736" fmla="*/ 1060564 h 3313666"/>
                <a:gd name="connsiteX3737" fmla="*/ 656530 w 2969285"/>
                <a:gd name="connsiteY3737" fmla="*/ 1069184 h 3313666"/>
                <a:gd name="connsiteX3738" fmla="*/ 656530 w 2969285"/>
                <a:gd name="connsiteY3738" fmla="*/ 1069184 h 3313666"/>
                <a:gd name="connsiteX3739" fmla="*/ 675494 w 2969285"/>
                <a:gd name="connsiteY3739" fmla="*/ 1060564 h 3313666"/>
                <a:gd name="connsiteX3740" fmla="*/ 677218 w 2969285"/>
                <a:gd name="connsiteY3740" fmla="*/ 1305371 h 3313666"/>
                <a:gd name="connsiteX3741" fmla="*/ 696182 w 2969285"/>
                <a:gd name="connsiteY3741" fmla="*/ 1301923 h 3313666"/>
                <a:gd name="connsiteX3742" fmla="*/ 677218 w 2969285"/>
                <a:gd name="connsiteY3742" fmla="*/ 1305371 h 3313666"/>
                <a:gd name="connsiteX3743" fmla="*/ 642738 w 2969285"/>
                <a:gd name="connsiteY3743" fmla="*/ 1305371 h 3313666"/>
                <a:gd name="connsiteX3744" fmla="*/ 677218 w 2969285"/>
                <a:gd name="connsiteY3744" fmla="*/ 1305371 h 3313666"/>
                <a:gd name="connsiteX3745" fmla="*/ 691009 w 2969285"/>
                <a:gd name="connsiteY3745" fmla="*/ 1227791 h 3313666"/>
                <a:gd name="connsiteX3746" fmla="*/ 691009 w 2969285"/>
                <a:gd name="connsiteY3746" fmla="*/ 1243307 h 3313666"/>
                <a:gd name="connsiteX3747" fmla="*/ 691009 w 2969285"/>
                <a:gd name="connsiteY3747" fmla="*/ 1227791 h 3313666"/>
                <a:gd name="connsiteX3748" fmla="*/ 713421 w 2969285"/>
                <a:gd name="connsiteY3748" fmla="*/ 1213999 h 3313666"/>
                <a:gd name="connsiteX3749" fmla="*/ 751349 w 2969285"/>
                <a:gd name="connsiteY3749" fmla="*/ 1205379 h 3313666"/>
                <a:gd name="connsiteX3750" fmla="*/ 751349 w 2969285"/>
                <a:gd name="connsiteY3750" fmla="*/ 1205379 h 3313666"/>
                <a:gd name="connsiteX3751" fmla="*/ 713421 w 2969285"/>
                <a:gd name="connsiteY3751" fmla="*/ 1213999 h 3313666"/>
                <a:gd name="connsiteX3752" fmla="*/ 691009 w 2969285"/>
                <a:gd name="connsiteY3752" fmla="*/ 1227791 h 3313666"/>
                <a:gd name="connsiteX3753" fmla="*/ 730661 w 2969285"/>
                <a:gd name="connsiteY3753" fmla="*/ 1408810 h 3313666"/>
                <a:gd name="connsiteX3754" fmla="*/ 727213 w 2969285"/>
                <a:gd name="connsiteY3754" fmla="*/ 1407086 h 3313666"/>
                <a:gd name="connsiteX3755" fmla="*/ 720317 w 2969285"/>
                <a:gd name="connsiteY3755" fmla="*/ 1403638 h 3313666"/>
                <a:gd name="connsiteX3756" fmla="*/ 727213 w 2969285"/>
                <a:gd name="connsiteY3756" fmla="*/ 1407086 h 3313666"/>
                <a:gd name="connsiteX3757" fmla="*/ 730661 w 2969285"/>
                <a:gd name="connsiteY3757" fmla="*/ 1408810 h 3313666"/>
                <a:gd name="connsiteX3758" fmla="*/ 734109 w 2969285"/>
                <a:gd name="connsiteY3758" fmla="*/ 1929456 h 3313666"/>
                <a:gd name="connsiteX3759" fmla="*/ 734109 w 2969285"/>
                <a:gd name="connsiteY3759" fmla="*/ 1929456 h 3313666"/>
                <a:gd name="connsiteX3760" fmla="*/ 734109 w 2969285"/>
                <a:gd name="connsiteY3760" fmla="*/ 1929456 h 3313666"/>
                <a:gd name="connsiteX3761" fmla="*/ 734109 w 2969285"/>
                <a:gd name="connsiteY3761" fmla="*/ 1929456 h 3313666"/>
                <a:gd name="connsiteX3762" fmla="*/ 723765 w 2969285"/>
                <a:gd name="connsiteY3762" fmla="*/ 2150127 h 3313666"/>
                <a:gd name="connsiteX3763" fmla="*/ 706525 w 2969285"/>
                <a:gd name="connsiteY3763" fmla="*/ 2169091 h 3313666"/>
                <a:gd name="connsiteX3764" fmla="*/ 746177 w 2969285"/>
                <a:gd name="connsiteY3764" fmla="*/ 2182883 h 3313666"/>
                <a:gd name="connsiteX3765" fmla="*/ 706525 w 2969285"/>
                <a:gd name="connsiteY3765" fmla="*/ 2169091 h 3313666"/>
                <a:gd name="connsiteX3766" fmla="*/ 723765 w 2969285"/>
                <a:gd name="connsiteY3766" fmla="*/ 2150127 h 3313666"/>
                <a:gd name="connsiteX3767" fmla="*/ 737557 w 2969285"/>
                <a:gd name="connsiteY3767" fmla="*/ 1958764 h 3313666"/>
                <a:gd name="connsiteX3768" fmla="*/ 741005 w 2969285"/>
                <a:gd name="connsiteY3768" fmla="*/ 1932904 h 3313666"/>
                <a:gd name="connsiteX3769" fmla="*/ 735833 w 2969285"/>
                <a:gd name="connsiteY3769" fmla="*/ 1931180 h 3313666"/>
                <a:gd name="connsiteX3770" fmla="*/ 741005 w 2969285"/>
                <a:gd name="connsiteY3770" fmla="*/ 1932904 h 3313666"/>
                <a:gd name="connsiteX3771" fmla="*/ 737557 w 2969285"/>
                <a:gd name="connsiteY3771" fmla="*/ 1958764 h 3313666"/>
                <a:gd name="connsiteX3772" fmla="*/ 765141 w 2969285"/>
                <a:gd name="connsiteY3772" fmla="*/ 1958764 h 3313666"/>
                <a:gd name="connsiteX3773" fmla="*/ 737557 w 2969285"/>
                <a:gd name="connsiteY3773" fmla="*/ 1958764 h 3313666"/>
                <a:gd name="connsiteX3774" fmla="*/ 761693 w 2969285"/>
                <a:gd name="connsiteY3774" fmla="*/ 1848428 h 3313666"/>
                <a:gd name="connsiteX3775" fmla="*/ 773761 w 2969285"/>
                <a:gd name="connsiteY3775" fmla="*/ 1843257 h 3313666"/>
                <a:gd name="connsiteX3776" fmla="*/ 808241 w 2969285"/>
                <a:gd name="connsiteY3776" fmla="*/ 1808777 h 3313666"/>
                <a:gd name="connsiteX3777" fmla="*/ 818585 w 2969285"/>
                <a:gd name="connsiteY3777" fmla="*/ 1793261 h 3313666"/>
                <a:gd name="connsiteX3778" fmla="*/ 901337 w 2969285"/>
                <a:gd name="connsiteY3778" fmla="*/ 1751885 h 3313666"/>
                <a:gd name="connsiteX3779" fmla="*/ 901337 w 2969285"/>
                <a:gd name="connsiteY3779" fmla="*/ 1751885 h 3313666"/>
                <a:gd name="connsiteX3780" fmla="*/ 818585 w 2969285"/>
                <a:gd name="connsiteY3780" fmla="*/ 1793261 h 3313666"/>
                <a:gd name="connsiteX3781" fmla="*/ 808241 w 2969285"/>
                <a:gd name="connsiteY3781" fmla="*/ 1808777 h 3313666"/>
                <a:gd name="connsiteX3782" fmla="*/ 773761 w 2969285"/>
                <a:gd name="connsiteY3782" fmla="*/ 1843257 h 3313666"/>
                <a:gd name="connsiteX3783" fmla="*/ 761693 w 2969285"/>
                <a:gd name="connsiteY3783" fmla="*/ 1848428 h 3313666"/>
                <a:gd name="connsiteX3784" fmla="*/ 818585 w 2969285"/>
                <a:gd name="connsiteY3784" fmla="*/ 1877736 h 3313666"/>
                <a:gd name="connsiteX3785" fmla="*/ 818585 w 2969285"/>
                <a:gd name="connsiteY3785" fmla="*/ 1877736 h 3313666"/>
                <a:gd name="connsiteX3786" fmla="*/ 822033 w 2969285"/>
                <a:gd name="connsiteY3786" fmla="*/ 1876012 h 3313666"/>
                <a:gd name="connsiteX3787" fmla="*/ 818585 w 2969285"/>
                <a:gd name="connsiteY3787" fmla="*/ 1877736 h 3313666"/>
                <a:gd name="connsiteX3788" fmla="*/ 828929 w 2969285"/>
                <a:gd name="connsiteY3788" fmla="*/ 2001864 h 3313666"/>
                <a:gd name="connsiteX3789" fmla="*/ 847893 w 2969285"/>
                <a:gd name="connsiteY3789" fmla="*/ 1988072 h 3313666"/>
                <a:gd name="connsiteX3790" fmla="*/ 828929 w 2969285"/>
                <a:gd name="connsiteY3790" fmla="*/ 2001864 h 3313666"/>
                <a:gd name="connsiteX3791" fmla="*/ 813413 w 2969285"/>
                <a:gd name="connsiteY3791" fmla="*/ 2022552 h 3313666"/>
                <a:gd name="connsiteX3792" fmla="*/ 828929 w 2969285"/>
                <a:gd name="connsiteY3792" fmla="*/ 2001864 h 3313666"/>
                <a:gd name="connsiteX3793" fmla="*/ 796173 w 2969285"/>
                <a:gd name="connsiteY3793" fmla="*/ 1989796 h 3313666"/>
                <a:gd name="connsiteX3794" fmla="*/ 772037 w 2969285"/>
                <a:gd name="connsiteY3794" fmla="*/ 1981176 h 3313666"/>
                <a:gd name="connsiteX3795" fmla="*/ 796173 w 2969285"/>
                <a:gd name="connsiteY3795" fmla="*/ 1989796 h 3313666"/>
                <a:gd name="connsiteX3796" fmla="*/ 806517 w 2969285"/>
                <a:gd name="connsiteY3796" fmla="*/ 2179435 h 3313666"/>
                <a:gd name="connsiteX3797" fmla="*/ 854789 w 2969285"/>
                <a:gd name="connsiteY3797" fmla="*/ 2181159 h 3313666"/>
                <a:gd name="connsiteX3798" fmla="*/ 806517 w 2969285"/>
                <a:gd name="connsiteY3798" fmla="*/ 2179435 h 3313666"/>
                <a:gd name="connsiteX3799" fmla="*/ 765141 w 2969285"/>
                <a:gd name="connsiteY3799" fmla="*/ 2169091 h 3313666"/>
                <a:gd name="connsiteX3800" fmla="*/ 806517 w 2969285"/>
                <a:gd name="connsiteY3800" fmla="*/ 2179435 h 3313666"/>
                <a:gd name="connsiteX3801" fmla="*/ 882373 w 2969285"/>
                <a:gd name="connsiteY3801" fmla="*/ 2019104 h 3313666"/>
                <a:gd name="connsiteX3802" fmla="*/ 887545 w 2969285"/>
                <a:gd name="connsiteY3802" fmla="*/ 2017380 h 3313666"/>
                <a:gd name="connsiteX3803" fmla="*/ 882373 w 2969285"/>
                <a:gd name="connsiteY3803" fmla="*/ 2019104 h 3313666"/>
                <a:gd name="connsiteX3804" fmla="*/ 866857 w 2969285"/>
                <a:gd name="connsiteY3804" fmla="*/ 2022552 h 3313666"/>
                <a:gd name="connsiteX3805" fmla="*/ 882373 w 2969285"/>
                <a:gd name="connsiteY3805" fmla="*/ 2019104 h 3313666"/>
                <a:gd name="connsiteX3806" fmla="*/ 889269 w 2969285"/>
                <a:gd name="connsiteY3806" fmla="*/ 2274255 h 3313666"/>
                <a:gd name="connsiteX3807" fmla="*/ 889269 w 2969285"/>
                <a:gd name="connsiteY3807" fmla="*/ 2274255 h 3313666"/>
                <a:gd name="connsiteX3808" fmla="*/ 885821 w 2969285"/>
                <a:gd name="connsiteY3808" fmla="*/ 2253567 h 3313666"/>
                <a:gd name="connsiteX3809" fmla="*/ 889269 w 2969285"/>
                <a:gd name="connsiteY3809" fmla="*/ 2274255 h 3313666"/>
                <a:gd name="connsiteX3810" fmla="*/ 887545 w 2969285"/>
                <a:gd name="connsiteY3810" fmla="*/ 2150127 h 3313666"/>
                <a:gd name="connsiteX3811" fmla="*/ 906509 w 2969285"/>
                <a:gd name="connsiteY3811" fmla="*/ 2148403 h 3313666"/>
                <a:gd name="connsiteX3812" fmla="*/ 922025 w 2969285"/>
                <a:gd name="connsiteY3812" fmla="*/ 2151851 h 3313666"/>
                <a:gd name="connsiteX3813" fmla="*/ 906509 w 2969285"/>
                <a:gd name="connsiteY3813" fmla="*/ 2148403 h 3313666"/>
                <a:gd name="connsiteX3814" fmla="*/ 887545 w 2969285"/>
                <a:gd name="connsiteY3814" fmla="*/ 2150127 h 3313666"/>
                <a:gd name="connsiteX3815" fmla="*/ 992708 w 2969285"/>
                <a:gd name="connsiteY3815" fmla="*/ 1982900 h 3313666"/>
                <a:gd name="connsiteX3816" fmla="*/ 1018568 w 2969285"/>
                <a:gd name="connsiteY3816" fmla="*/ 1907044 h 3313666"/>
                <a:gd name="connsiteX3817" fmla="*/ 992708 w 2969285"/>
                <a:gd name="connsiteY3817" fmla="*/ 1982900 h 3313666"/>
                <a:gd name="connsiteX3818" fmla="*/ 1011672 w 2969285"/>
                <a:gd name="connsiteY3818" fmla="*/ 1996692 h 3313666"/>
                <a:gd name="connsiteX3819" fmla="*/ 1022016 w 2969285"/>
                <a:gd name="connsiteY3819" fmla="*/ 2024276 h 3313666"/>
                <a:gd name="connsiteX3820" fmla="*/ 1013396 w 2969285"/>
                <a:gd name="connsiteY3820" fmla="*/ 2034620 h 3313666"/>
                <a:gd name="connsiteX3821" fmla="*/ 1022016 w 2969285"/>
                <a:gd name="connsiteY3821" fmla="*/ 2024276 h 3313666"/>
                <a:gd name="connsiteX3822" fmla="*/ 1011672 w 2969285"/>
                <a:gd name="connsiteY3822" fmla="*/ 1996692 h 3313666"/>
                <a:gd name="connsiteX3823" fmla="*/ 992708 w 2969285"/>
                <a:gd name="connsiteY3823" fmla="*/ 1982900 h 3313666"/>
                <a:gd name="connsiteX3824" fmla="*/ 1168556 w 2969285"/>
                <a:gd name="connsiteY3824" fmla="*/ 2177711 h 3313666"/>
                <a:gd name="connsiteX3825" fmla="*/ 1168556 w 2969285"/>
                <a:gd name="connsiteY3825" fmla="*/ 2189779 h 3313666"/>
                <a:gd name="connsiteX3826" fmla="*/ 1168556 w 2969285"/>
                <a:gd name="connsiteY3826" fmla="*/ 2189779 h 3313666"/>
                <a:gd name="connsiteX3827" fmla="*/ 1168556 w 2969285"/>
                <a:gd name="connsiteY3827" fmla="*/ 2189779 h 3313666"/>
                <a:gd name="connsiteX3828" fmla="*/ 1168556 w 2969285"/>
                <a:gd name="connsiteY3828" fmla="*/ 2177711 h 3313666"/>
                <a:gd name="connsiteX3829" fmla="*/ 1140972 w 2969285"/>
                <a:gd name="connsiteY3829" fmla="*/ 2222535 h 3313666"/>
                <a:gd name="connsiteX3830" fmla="*/ 1137524 w 2969285"/>
                <a:gd name="connsiteY3830" fmla="*/ 2205295 h 3313666"/>
                <a:gd name="connsiteX3831" fmla="*/ 1151316 w 2969285"/>
                <a:gd name="connsiteY3831" fmla="*/ 2194951 h 3313666"/>
                <a:gd name="connsiteX3832" fmla="*/ 1137524 w 2969285"/>
                <a:gd name="connsiteY3832" fmla="*/ 2205295 h 3313666"/>
                <a:gd name="connsiteX3833" fmla="*/ 1140972 w 2969285"/>
                <a:gd name="connsiteY3833" fmla="*/ 2222535 h 3313666"/>
                <a:gd name="connsiteX3834" fmla="*/ 1165107 w 2969285"/>
                <a:gd name="connsiteY3834" fmla="*/ 2224259 h 3313666"/>
                <a:gd name="connsiteX3835" fmla="*/ 1180623 w 2969285"/>
                <a:gd name="connsiteY3835" fmla="*/ 2239775 h 3313666"/>
                <a:gd name="connsiteX3836" fmla="*/ 1178899 w 2969285"/>
                <a:gd name="connsiteY3836" fmla="*/ 2244947 h 3313666"/>
                <a:gd name="connsiteX3837" fmla="*/ 1180623 w 2969285"/>
                <a:gd name="connsiteY3837" fmla="*/ 2239775 h 3313666"/>
                <a:gd name="connsiteX3838" fmla="*/ 1165107 w 2969285"/>
                <a:gd name="connsiteY3838" fmla="*/ 2224259 h 3313666"/>
                <a:gd name="connsiteX3839" fmla="*/ 1140972 w 2969285"/>
                <a:gd name="connsiteY3839" fmla="*/ 2222535 h 3313666"/>
                <a:gd name="connsiteX3840" fmla="*/ 1154764 w 2969285"/>
                <a:gd name="connsiteY3840" fmla="*/ 2391486 h 3313666"/>
                <a:gd name="connsiteX3841" fmla="*/ 1175451 w 2969285"/>
                <a:gd name="connsiteY3841" fmla="*/ 2398382 h 3313666"/>
                <a:gd name="connsiteX3842" fmla="*/ 1178899 w 2969285"/>
                <a:gd name="connsiteY3842" fmla="*/ 2394934 h 3313666"/>
                <a:gd name="connsiteX3843" fmla="*/ 1175451 w 2969285"/>
                <a:gd name="connsiteY3843" fmla="*/ 2398382 h 3313666"/>
                <a:gd name="connsiteX3844" fmla="*/ 1154764 w 2969285"/>
                <a:gd name="connsiteY3844" fmla="*/ 2391486 h 3313666"/>
                <a:gd name="connsiteX3845" fmla="*/ 1147868 w 2969285"/>
                <a:gd name="connsiteY3845" fmla="*/ 2381142 h 3313666"/>
                <a:gd name="connsiteX3846" fmla="*/ 1154764 w 2969285"/>
                <a:gd name="connsiteY3846" fmla="*/ 2391486 h 3313666"/>
                <a:gd name="connsiteX3847" fmla="*/ 1185795 w 2969285"/>
                <a:gd name="connsiteY3847" fmla="*/ 2529406 h 3313666"/>
                <a:gd name="connsiteX3848" fmla="*/ 1206483 w 2969285"/>
                <a:gd name="connsiteY3848" fmla="*/ 2527682 h 3313666"/>
                <a:gd name="connsiteX3849" fmla="*/ 1185795 w 2969285"/>
                <a:gd name="connsiteY3849" fmla="*/ 2529406 h 3313666"/>
                <a:gd name="connsiteX3850" fmla="*/ 1172003 w 2969285"/>
                <a:gd name="connsiteY3850" fmla="*/ 2531130 h 3313666"/>
                <a:gd name="connsiteX3851" fmla="*/ 1185795 w 2969285"/>
                <a:gd name="connsiteY3851" fmla="*/ 2529406 h 3313666"/>
                <a:gd name="connsiteX3852" fmla="*/ 1194415 w 2969285"/>
                <a:gd name="connsiteY3852" fmla="*/ 2398382 h 3313666"/>
                <a:gd name="connsiteX3853" fmla="*/ 1196139 w 2969285"/>
                <a:gd name="connsiteY3853" fmla="*/ 2417346 h 3313666"/>
                <a:gd name="connsiteX3854" fmla="*/ 1196139 w 2969285"/>
                <a:gd name="connsiteY3854" fmla="*/ 2422518 h 3313666"/>
                <a:gd name="connsiteX3855" fmla="*/ 1196139 w 2969285"/>
                <a:gd name="connsiteY3855" fmla="*/ 2417346 h 3313666"/>
                <a:gd name="connsiteX3856" fmla="*/ 1194415 w 2969285"/>
                <a:gd name="connsiteY3856" fmla="*/ 2398382 h 3313666"/>
                <a:gd name="connsiteX3857" fmla="*/ 1175451 w 2969285"/>
                <a:gd name="connsiteY3857" fmla="*/ 2338042 h 3313666"/>
                <a:gd name="connsiteX3858" fmla="*/ 1158211 w 2969285"/>
                <a:gd name="connsiteY3858" fmla="*/ 2351834 h 3313666"/>
                <a:gd name="connsiteX3859" fmla="*/ 1158211 w 2969285"/>
                <a:gd name="connsiteY3859" fmla="*/ 2351834 h 3313666"/>
                <a:gd name="connsiteX3860" fmla="*/ 1175451 w 2969285"/>
                <a:gd name="connsiteY3860" fmla="*/ 2338042 h 3313666"/>
                <a:gd name="connsiteX3861" fmla="*/ 1216827 w 2969285"/>
                <a:gd name="connsiteY3861" fmla="*/ 2322527 h 3313666"/>
                <a:gd name="connsiteX3862" fmla="*/ 1228895 w 2969285"/>
                <a:gd name="connsiteY3862" fmla="*/ 2324250 h 3313666"/>
                <a:gd name="connsiteX3863" fmla="*/ 1216827 w 2969285"/>
                <a:gd name="connsiteY3863" fmla="*/ 2322527 h 3313666"/>
                <a:gd name="connsiteX3864" fmla="*/ 1175451 w 2969285"/>
                <a:gd name="connsiteY3864" fmla="*/ 2338042 h 3313666"/>
                <a:gd name="connsiteX3865" fmla="*/ 1223723 w 2969285"/>
                <a:gd name="connsiteY3865" fmla="*/ 1965660 h 3313666"/>
                <a:gd name="connsiteX3866" fmla="*/ 1197863 w 2969285"/>
                <a:gd name="connsiteY3866" fmla="*/ 1910492 h 3313666"/>
                <a:gd name="connsiteX3867" fmla="*/ 1197863 w 2969285"/>
                <a:gd name="connsiteY3867" fmla="*/ 1910492 h 3313666"/>
                <a:gd name="connsiteX3868" fmla="*/ 1197863 w 2969285"/>
                <a:gd name="connsiteY3868" fmla="*/ 1910492 h 3313666"/>
                <a:gd name="connsiteX3869" fmla="*/ 1223723 w 2969285"/>
                <a:gd name="connsiteY3869" fmla="*/ 1965660 h 3313666"/>
                <a:gd name="connsiteX3870" fmla="*/ 1256479 w 2969285"/>
                <a:gd name="connsiteY3870" fmla="*/ 1988072 h 3313666"/>
                <a:gd name="connsiteX3871" fmla="*/ 1311647 w 2969285"/>
                <a:gd name="connsiteY3871" fmla="*/ 2005312 h 3313666"/>
                <a:gd name="connsiteX3872" fmla="*/ 1351299 w 2969285"/>
                <a:gd name="connsiteY3872" fmla="*/ 2024276 h 3313666"/>
                <a:gd name="connsiteX3873" fmla="*/ 1311647 w 2969285"/>
                <a:gd name="connsiteY3873" fmla="*/ 2005312 h 3313666"/>
                <a:gd name="connsiteX3874" fmla="*/ 1256479 w 2969285"/>
                <a:gd name="connsiteY3874" fmla="*/ 1988072 h 3313666"/>
                <a:gd name="connsiteX3875" fmla="*/ 1223723 w 2969285"/>
                <a:gd name="connsiteY3875" fmla="*/ 1965660 h 3313666"/>
                <a:gd name="connsiteX3876" fmla="*/ 1292683 w 2969285"/>
                <a:gd name="connsiteY3876" fmla="*/ 2241499 h 3313666"/>
                <a:gd name="connsiteX3877" fmla="*/ 1285787 w 2969285"/>
                <a:gd name="connsiteY3877" fmla="*/ 2244947 h 3313666"/>
                <a:gd name="connsiteX3878" fmla="*/ 1251307 w 2969285"/>
                <a:gd name="connsiteY3878" fmla="*/ 2265635 h 3313666"/>
                <a:gd name="connsiteX3879" fmla="*/ 1240963 w 2969285"/>
                <a:gd name="connsiteY3879" fmla="*/ 2274255 h 3313666"/>
                <a:gd name="connsiteX3880" fmla="*/ 1251307 w 2969285"/>
                <a:gd name="connsiteY3880" fmla="*/ 2265635 h 3313666"/>
                <a:gd name="connsiteX3881" fmla="*/ 1285787 w 2969285"/>
                <a:gd name="connsiteY3881" fmla="*/ 2244947 h 3313666"/>
                <a:gd name="connsiteX3882" fmla="*/ 1292683 w 2969285"/>
                <a:gd name="connsiteY3882" fmla="*/ 2241499 h 3313666"/>
                <a:gd name="connsiteX3883" fmla="*/ 1240963 w 2969285"/>
                <a:gd name="connsiteY3883" fmla="*/ 2539750 h 3313666"/>
                <a:gd name="connsiteX3884" fmla="*/ 1249583 w 2969285"/>
                <a:gd name="connsiteY3884" fmla="*/ 2508718 h 3313666"/>
                <a:gd name="connsiteX3885" fmla="*/ 1270271 w 2969285"/>
                <a:gd name="connsiteY3885" fmla="*/ 2444930 h 3313666"/>
                <a:gd name="connsiteX3886" fmla="*/ 1249583 w 2969285"/>
                <a:gd name="connsiteY3886" fmla="*/ 2510442 h 3313666"/>
                <a:gd name="connsiteX3887" fmla="*/ 1240963 w 2969285"/>
                <a:gd name="connsiteY3887" fmla="*/ 2539750 h 3313666"/>
                <a:gd name="connsiteX3888" fmla="*/ 1277167 w 2969285"/>
                <a:gd name="connsiteY3888" fmla="*/ 2439758 h 3313666"/>
                <a:gd name="connsiteX3889" fmla="*/ 1271995 w 2969285"/>
                <a:gd name="connsiteY3889" fmla="*/ 2443206 h 3313666"/>
                <a:gd name="connsiteX3890" fmla="*/ 1271995 w 2969285"/>
                <a:gd name="connsiteY3890" fmla="*/ 2443206 h 3313666"/>
                <a:gd name="connsiteX3891" fmla="*/ 1271995 w 2969285"/>
                <a:gd name="connsiteY3891" fmla="*/ 2443206 h 3313666"/>
                <a:gd name="connsiteX3892" fmla="*/ 1275443 w 2969285"/>
                <a:gd name="connsiteY3892" fmla="*/ 2432862 h 3313666"/>
                <a:gd name="connsiteX3893" fmla="*/ 1275443 w 2969285"/>
                <a:gd name="connsiteY3893" fmla="*/ 2432862 h 3313666"/>
                <a:gd name="connsiteX3894" fmla="*/ 1271995 w 2969285"/>
                <a:gd name="connsiteY3894" fmla="*/ 2443206 h 3313666"/>
                <a:gd name="connsiteX3895" fmla="*/ 1277167 w 2969285"/>
                <a:gd name="connsiteY3895" fmla="*/ 2439758 h 3313666"/>
                <a:gd name="connsiteX3896" fmla="*/ 1285787 w 2969285"/>
                <a:gd name="connsiteY3896" fmla="*/ 2624225 h 3313666"/>
                <a:gd name="connsiteX3897" fmla="*/ 1287511 w 2969285"/>
                <a:gd name="connsiteY3897" fmla="*/ 2603537 h 3313666"/>
                <a:gd name="connsiteX3898" fmla="*/ 1301303 w 2969285"/>
                <a:gd name="connsiteY3898" fmla="*/ 2584573 h 3313666"/>
                <a:gd name="connsiteX3899" fmla="*/ 1287511 w 2969285"/>
                <a:gd name="connsiteY3899" fmla="*/ 2603537 h 3313666"/>
                <a:gd name="connsiteX3900" fmla="*/ 1285787 w 2969285"/>
                <a:gd name="connsiteY3900" fmla="*/ 2624225 h 3313666"/>
                <a:gd name="connsiteX3901" fmla="*/ 1270271 w 2969285"/>
                <a:gd name="connsiteY3901" fmla="*/ 2644913 h 3313666"/>
                <a:gd name="connsiteX3902" fmla="*/ 1285787 w 2969285"/>
                <a:gd name="connsiteY3902" fmla="*/ 2624225 h 3313666"/>
                <a:gd name="connsiteX3903" fmla="*/ 1282339 w 2969285"/>
                <a:gd name="connsiteY3903" fmla="*/ 2408726 h 3313666"/>
                <a:gd name="connsiteX3904" fmla="*/ 1253031 w 2969285"/>
                <a:gd name="connsiteY3904" fmla="*/ 2419070 h 3313666"/>
                <a:gd name="connsiteX3905" fmla="*/ 1237515 w 2969285"/>
                <a:gd name="connsiteY3905" fmla="*/ 2434586 h 3313666"/>
                <a:gd name="connsiteX3906" fmla="*/ 1253031 w 2969285"/>
                <a:gd name="connsiteY3906" fmla="*/ 2419070 h 3313666"/>
                <a:gd name="connsiteX3907" fmla="*/ 1282339 w 2969285"/>
                <a:gd name="connsiteY3907" fmla="*/ 2408726 h 3313666"/>
                <a:gd name="connsiteX3908" fmla="*/ 1339231 w 2969285"/>
                <a:gd name="connsiteY3908" fmla="*/ 2388038 h 3313666"/>
                <a:gd name="connsiteX3909" fmla="*/ 1358195 w 2969285"/>
                <a:gd name="connsiteY3909" fmla="*/ 2370798 h 3313666"/>
                <a:gd name="connsiteX3910" fmla="*/ 1358195 w 2969285"/>
                <a:gd name="connsiteY3910" fmla="*/ 2370798 h 3313666"/>
                <a:gd name="connsiteX3911" fmla="*/ 1339231 w 2969285"/>
                <a:gd name="connsiteY3911" fmla="*/ 2388038 h 3313666"/>
                <a:gd name="connsiteX3912" fmla="*/ 1282339 w 2969285"/>
                <a:gd name="connsiteY3912" fmla="*/ 2408726 h 3313666"/>
                <a:gd name="connsiteX3913" fmla="*/ 1385779 w 2969285"/>
                <a:gd name="connsiteY3913" fmla="*/ 2624225 h 3313666"/>
                <a:gd name="connsiteX3914" fmla="*/ 1385779 w 2969285"/>
                <a:gd name="connsiteY3914" fmla="*/ 2624225 h 3313666"/>
                <a:gd name="connsiteX3915" fmla="*/ 1366815 w 2969285"/>
                <a:gd name="connsiteY3915" fmla="*/ 2629397 h 3313666"/>
                <a:gd name="connsiteX3916" fmla="*/ 1385779 w 2969285"/>
                <a:gd name="connsiteY3916" fmla="*/ 2624225 h 3313666"/>
                <a:gd name="connsiteX3917" fmla="*/ 1351299 w 2969285"/>
                <a:gd name="connsiteY3917" fmla="*/ 2520786 h 3313666"/>
                <a:gd name="connsiteX3918" fmla="*/ 1351299 w 2969285"/>
                <a:gd name="connsiteY3918" fmla="*/ 2520786 h 3313666"/>
                <a:gd name="connsiteX3919" fmla="*/ 1351299 w 2969285"/>
                <a:gd name="connsiteY3919" fmla="*/ 2529406 h 3313666"/>
                <a:gd name="connsiteX3920" fmla="*/ 1351299 w 2969285"/>
                <a:gd name="connsiteY3920" fmla="*/ 2529406 h 3313666"/>
                <a:gd name="connsiteX3921" fmla="*/ 1351299 w 2969285"/>
                <a:gd name="connsiteY3921" fmla="*/ 2520786 h 3313666"/>
                <a:gd name="connsiteX3922" fmla="*/ 1389226 w 2969285"/>
                <a:gd name="connsiteY3922" fmla="*/ 2472514 h 3313666"/>
                <a:gd name="connsiteX3923" fmla="*/ 1411638 w 2969285"/>
                <a:gd name="connsiteY3923" fmla="*/ 2434586 h 3313666"/>
                <a:gd name="connsiteX3924" fmla="*/ 1411638 w 2969285"/>
                <a:gd name="connsiteY3924" fmla="*/ 2420794 h 3313666"/>
                <a:gd name="connsiteX3925" fmla="*/ 1411638 w 2969285"/>
                <a:gd name="connsiteY3925" fmla="*/ 2434586 h 3313666"/>
                <a:gd name="connsiteX3926" fmla="*/ 1389226 w 2969285"/>
                <a:gd name="connsiteY3926" fmla="*/ 2472514 h 3313666"/>
                <a:gd name="connsiteX3927" fmla="*/ 1351299 w 2969285"/>
                <a:gd name="connsiteY3927" fmla="*/ 2520786 h 3313666"/>
                <a:gd name="connsiteX3928" fmla="*/ 1411638 w 2969285"/>
                <a:gd name="connsiteY3928" fmla="*/ 2296667 h 3313666"/>
                <a:gd name="connsiteX3929" fmla="*/ 1390950 w 2969285"/>
                <a:gd name="connsiteY3929" fmla="*/ 2320803 h 3313666"/>
                <a:gd name="connsiteX3930" fmla="*/ 1411638 w 2969285"/>
                <a:gd name="connsiteY3930" fmla="*/ 2296667 h 3313666"/>
                <a:gd name="connsiteX3931" fmla="*/ 1425430 w 2969285"/>
                <a:gd name="connsiteY3931" fmla="*/ 2272531 h 3313666"/>
                <a:gd name="connsiteX3932" fmla="*/ 1411638 w 2969285"/>
                <a:gd name="connsiteY3932" fmla="*/ 2296667 h 3313666"/>
                <a:gd name="connsiteX3933" fmla="*/ 1411638 w 2969285"/>
                <a:gd name="connsiteY3933" fmla="*/ 2208743 h 3313666"/>
                <a:gd name="connsiteX3934" fmla="*/ 1411638 w 2969285"/>
                <a:gd name="connsiteY3934" fmla="*/ 2250119 h 3313666"/>
                <a:gd name="connsiteX3935" fmla="*/ 1411638 w 2969285"/>
                <a:gd name="connsiteY3935" fmla="*/ 2208743 h 3313666"/>
                <a:gd name="connsiteX3936" fmla="*/ 1442670 w 2969285"/>
                <a:gd name="connsiteY3936" fmla="*/ 2193227 h 3313666"/>
                <a:gd name="connsiteX3937" fmla="*/ 1454738 w 2969285"/>
                <a:gd name="connsiteY3937" fmla="*/ 2182883 h 3313666"/>
                <a:gd name="connsiteX3938" fmla="*/ 1513354 w 2969285"/>
                <a:gd name="connsiteY3938" fmla="*/ 2186331 h 3313666"/>
                <a:gd name="connsiteX3939" fmla="*/ 1513354 w 2969285"/>
                <a:gd name="connsiteY3939" fmla="*/ 2186331 h 3313666"/>
                <a:gd name="connsiteX3940" fmla="*/ 1454738 w 2969285"/>
                <a:gd name="connsiteY3940" fmla="*/ 2182883 h 3313666"/>
                <a:gd name="connsiteX3941" fmla="*/ 1442670 w 2969285"/>
                <a:gd name="connsiteY3941" fmla="*/ 2193227 h 3313666"/>
                <a:gd name="connsiteX3942" fmla="*/ 1411638 w 2969285"/>
                <a:gd name="connsiteY3942" fmla="*/ 2208743 h 3313666"/>
                <a:gd name="connsiteX3943" fmla="*/ 1453014 w 2969285"/>
                <a:gd name="connsiteY3943" fmla="*/ 2246671 h 3313666"/>
                <a:gd name="connsiteX3944" fmla="*/ 1494390 w 2969285"/>
                <a:gd name="connsiteY3944" fmla="*/ 2258739 h 3313666"/>
                <a:gd name="connsiteX3945" fmla="*/ 1453014 w 2969285"/>
                <a:gd name="connsiteY3945" fmla="*/ 2246671 h 3313666"/>
                <a:gd name="connsiteX3946" fmla="*/ 1453014 w 2969285"/>
                <a:gd name="connsiteY3946" fmla="*/ 2246671 h 3313666"/>
                <a:gd name="connsiteX3947" fmla="*/ 1496114 w 2969285"/>
                <a:gd name="connsiteY3947" fmla="*/ 2272531 h 3313666"/>
                <a:gd name="connsiteX3948" fmla="*/ 1518526 w 2969285"/>
                <a:gd name="connsiteY3948" fmla="*/ 2315630 h 3313666"/>
                <a:gd name="connsiteX3949" fmla="*/ 1496114 w 2969285"/>
                <a:gd name="connsiteY3949" fmla="*/ 2272531 h 3313666"/>
                <a:gd name="connsiteX3950" fmla="*/ 1499562 w 2969285"/>
                <a:gd name="connsiteY3950" fmla="*/ 2082891 h 3313666"/>
                <a:gd name="connsiteX3951" fmla="*/ 1499562 w 2969285"/>
                <a:gd name="connsiteY3951" fmla="*/ 2082891 h 3313666"/>
                <a:gd name="connsiteX3952" fmla="*/ 1542662 w 2969285"/>
                <a:gd name="connsiteY3952" fmla="*/ 2088063 h 3313666"/>
                <a:gd name="connsiteX3953" fmla="*/ 1499562 w 2969285"/>
                <a:gd name="connsiteY3953" fmla="*/ 2082891 h 3313666"/>
                <a:gd name="connsiteX3954" fmla="*/ 1525422 w 2969285"/>
                <a:gd name="connsiteY3954" fmla="*/ 1894976 h 3313666"/>
                <a:gd name="connsiteX3955" fmla="*/ 1525422 w 2969285"/>
                <a:gd name="connsiteY3955" fmla="*/ 1894976 h 3313666"/>
                <a:gd name="connsiteX3956" fmla="*/ 1553006 w 2969285"/>
                <a:gd name="connsiteY3956" fmla="*/ 1886356 h 3313666"/>
                <a:gd name="connsiteX3957" fmla="*/ 1549558 w 2969285"/>
                <a:gd name="connsiteY3957" fmla="*/ 1882908 h 3313666"/>
                <a:gd name="connsiteX3958" fmla="*/ 1553006 w 2969285"/>
                <a:gd name="connsiteY3958" fmla="*/ 1886356 h 3313666"/>
                <a:gd name="connsiteX3959" fmla="*/ 1525422 w 2969285"/>
                <a:gd name="connsiteY3959" fmla="*/ 1894976 h 3313666"/>
                <a:gd name="connsiteX3960" fmla="*/ 1556454 w 2969285"/>
                <a:gd name="connsiteY3960" fmla="*/ 2112199 h 3313666"/>
                <a:gd name="connsiteX3961" fmla="*/ 1566798 w 2969285"/>
                <a:gd name="connsiteY3961" fmla="*/ 2110475 h 3313666"/>
                <a:gd name="connsiteX3962" fmla="*/ 1556454 w 2969285"/>
                <a:gd name="connsiteY3962" fmla="*/ 2112199 h 3313666"/>
                <a:gd name="connsiteX3963" fmla="*/ 1553006 w 2969285"/>
                <a:gd name="connsiteY3963" fmla="*/ 2105303 h 3313666"/>
                <a:gd name="connsiteX3964" fmla="*/ 1556454 w 2969285"/>
                <a:gd name="connsiteY3964" fmla="*/ 2112199 h 3313666"/>
                <a:gd name="connsiteX3965" fmla="*/ 1542662 w 2969285"/>
                <a:gd name="connsiteY3965" fmla="*/ 1824293 h 3313666"/>
                <a:gd name="connsiteX3966" fmla="*/ 1525422 w 2969285"/>
                <a:gd name="connsiteY3966" fmla="*/ 1810501 h 3313666"/>
                <a:gd name="connsiteX3967" fmla="*/ 1525422 w 2969285"/>
                <a:gd name="connsiteY3967" fmla="*/ 1810501 h 3313666"/>
                <a:gd name="connsiteX3968" fmla="*/ 1525422 w 2969285"/>
                <a:gd name="connsiteY3968" fmla="*/ 1810501 h 3313666"/>
                <a:gd name="connsiteX3969" fmla="*/ 1525422 w 2969285"/>
                <a:gd name="connsiteY3969" fmla="*/ 1810501 h 3313666"/>
                <a:gd name="connsiteX3970" fmla="*/ 1542662 w 2969285"/>
                <a:gd name="connsiteY3970" fmla="*/ 1824293 h 3313666"/>
                <a:gd name="connsiteX3971" fmla="*/ 1573694 w 2969285"/>
                <a:gd name="connsiteY3971" fmla="*/ 1851877 h 3313666"/>
                <a:gd name="connsiteX3972" fmla="*/ 1573694 w 2969285"/>
                <a:gd name="connsiteY3972" fmla="*/ 1851877 h 3313666"/>
                <a:gd name="connsiteX3973" fmla="*/ 1542662 w 2969285"/>
                <a:gd name="connsiteY3973" fmla="*/ 1824293 h 3313666"/>
                <a:gd name="connsiteX3974" fmla="*/ 1447842 w 2969285"/>
                <a:gd name="connsiteY3974" fmla="*/ 1167451 h 3313666"/>
                <a:gd name="connsiteX3975" fmla="*/ 1406466 w 2969285"/>
                <a:gd name="connsiteY3975" fmla="*/ 1124352 h 3313666"/>
                <a:gd name="connsiteX3976" fmla="*/ 1406466 w 2969285"/>
                <a:gd name="connsiteY3976" fmla="*/ 1124352 h 3313666"/>
                <a:gd name="connsiteX3977" fmla="*/ 1447842 w 2969285"/>
                <a:gd name="connsiteY3977" fmla="*/ 1167451 h 3313666"/>
                <a:gd name="connsiteX3978" fmla="*/ 1451290 w 2969285"/>
                <a:gd name="connsiteY3978" fmla="*/ 1174347 h 3313666"/>
                <a:gd name="connsiteX3979" fmla="*/ 1447842 w 2969285"/>
                <a:gd name="connsiteY3979" fmla="*/ 1167451 h 3313666"/>
                <a:gd name="connsiteX3980" fmla="*/ 1416810 w 2969285"/>
                <a:gd name="connsiteY3980" fmla="*/ 1331231 h 3313666"/>
                <a:gd name="connsiteX3981" fmla="*/ 1416810 w 2969285"/>
                <a:gd name="connsiteY3981" fmla="*/ 1332955 h 3313666"/>
                <a:gd name="connsiteX3982" fmla="*/ 1416810 w 2969285"/>
                <a:gd name="connsiteY3982" fmla="*/ 1331231 h 3313666"/>
                <a:gd name="connsiteX3983" fmla="*/ 1404742 w 2969285"/>
                <a:gd name="connsiteY3983" fmla="*/ 1320887 h 3313666"/>
                <a:gd name="connsiteX3984" fmla="*/ 1347851 w 2969285"/>
                <a:gd name="connsiteY3984" fmla="*/ 1334679 h 3313666"/>
                <a:gd name="connsiteX3985" fmla="*/ 1328887 w 2969285"/>
                <a:gd name="connsiteY3985" fmla="*/ 1336403 h 3313666"/>
                <a:gd name="connsiteX3986" fmla="*/ 1327163 w 2969285"/>
                <a:gd name="connsiteY3986" fmla="*/ 1329507 h 3313666"/>
                <a:gd name="connsiteX3987" fmla="*/ 1328887 w 2969285"/>
                <a:gd name="connsiteY3987" fmla="*/ 1336403 h 3313666"/>
                <a:gd name="connsiteX3988" fmla="*/ 1347851 w 2969285"/>
                <a:gd name="connsiteY3988" fmla="*/ 1334679 h 3313666"/>
                <a:gd name="connsiteX3989" fmla="*/ 1404742 w 2969285"/>
                <a:gd name="connsiteY3989" fmla="*/ 1320887 h 3313666"/>
                <a:gd name="connsiteX3990" fmla="*/ 1416810 w 2969285"/>
                <a:gd name="connsiteY3990" fmla="*/ 1331231 h 3313666"/>
                <a:gd name="connsiteX3991" fmla="*/ 1278891 w 2969285"/>
                <a:gd name="connsiteY3991" fmla="*/ 1577762 h 3313666"/>
                <a:gd name="connsiteX3992" fmla="*/ 1284063 w 2969285"/>
                <a:gd name="connsiteY3992" fmla="*/ 1584658 h 3313666"/>
                <a:gd name="connsiteX3993" fmla="*/ 1278891 w 2969285"/>
                <a:gd name="connsiteY3993" fmla="*/ 1577762 h 3313666"/>
                <a:gd name="connsiteX3994" fmla="*/ 1275443 w 2969285"/>
                <a:gd name="connsiteY3994" fmla="*/ 1572590 h 3313666"/>
                <a:gd name="connsiteX3995" fmla="*/ 1278891 w 2969285"/>
                <a:gd name="connsiteY3995" fmla="*/ 1577762 h 3313666"/>
                <a:gd name="connsiteX3996" fmla="*/ 1053048 w 2969285"/>
                <a:gd name="connsiteY3996" fmla="*/ 931264 h 3313666"/>
                <a:gd name="connsiteX3997" fmla="*/ 1053048 w 2969285"/>
                <a:gd name="connsiteY3997" fmla="*/ 931264 h 3313666"/>
                <a:gd name="connsiteX3998" fmla="*/ 1101320 w 2969285"/>
                <a:gd name="connsiteY3998" fmla="*/ 965744 h 3313666"/>
                <a:gd name="connsiteX3999" fmla="*/ 1053048 w 2969285"/>
                <a:gd name="connsiteY3999" fmla="*/ 931264 h 3313666"/>
                <a:gd name="connsiteX4000" fmla="*/ 1109940 w 2969285"/>
                <a:gd name="connsiteY4000" fmla="*/ 1020912 h 3313666"/>
                <a:gd name="connsiteX4001" fmla="*/ 1097872 w 2969285"/>
                <a:gd name="connsiteY4001" fmla="*/ 1027808 h 3313666"/>
                <a:gd name="connsiteX4002" fmla="*/ 1085804 w 2969285"/>
                <a:gd name="connsiteY4002" fmla="*/ 1031256 h 3313666"/>
                <a:gd name="connsiteX4003" fmla="*/ 1097872 w 2969285"/>
                <a:gd name="connsiteY4003" fmla="*/ 1027808 h 3313666"/>
                <a:gd name="connsiteX4004" fmla="*/ 1109940 w 2969285"/>
                <a:gd name="connsiteY4004" fmla="*/ 1020912 h 3313666"/>
                <a:gd name="connsiteX4005" fmla="*/ 1173727 w 2969285"/>
                <a:gd name="connsiteY4005" fmla="*/ 1100216 h 3313666"/>
                <a:gd name="connsiteX4006" fmla="*/ 1180623 w 2969285"/>
                <a:gd name="connsiteY4006" fmla="*/ 1119180 h 3313666"/>
                <a:gd name="connsiteX4007" fmla="*/ 1158211 w 2969285"/>
                <a:gd name="connsiteY4007" fmla="*/ 1145040 h 3313666"/>
                <a:gd name="connsiteX4008" fmla="*/ 1139248 w 2969285"/>
                <a:gd name="connsiteY4008" fmla="*/ 1170899 h 3313666"/>
                <a:gd name="connsiteX4009" fmla="*/ 1146144 w 2969285"/>
                <a:gd name="connsiteY4009" fmla="*/ 1198483 h 3313666"/>
                <a:gd name="connsiteX4010" fmla="*/ 1137524 w 2969285"/>
                <a:gd name="connsiteY4010" fmla="*/ 1169175 h 3313666"/>
                <a:gd name="connsiteX4011" fmla="*/ 1156488 w 2969285"/>
                <a:gd name="connsiteY4011" fmla="*/ 1143315 h 3313666"/>
                <a:gd name="connsiteX4012" fmla="*/ 1178899 w 2969285"/>
                <a:gd name="connsiteY4012" fmla="*/ 1117456 h 3313666"/>
                <a:gd name="connsiteX4013" fmla="*/ 1173727 w 2969285"/>
                <a:gd name="connsiteY4013" fmla="*/ 1100216 h 3313666"/>
                <a:gd name="connsiteX4014" fmla="*/ 1213379 w 2969285"/>
                <a:gd name="connsiteY4014" fmla="*/ 1320887 h 3313666"/>
                <a:gd name="connsiteX4015" fmla="*/ 1215103 w 2969285"/>
                <a:gd name="connsiteY4015" fmla="*/ 1327783 h 3313666"/>
                <a:gd name="connsiteX4016" fmla="*/ 1218551 w 2969285"/>
                <a:gd name="connsiteY4016" fmla="*/ 1327783 h 3313666"/>
                <a:gd name="connsiteX4017" fmla="*/ 1215103 w 2969285"/>
                <a:gd name="connsiteY4017" fmla="*/ 1327783 h 3313666"/>
                <a:gd name="connsiteX4018" fmla="*/ 1199587 w 2969285"/>
                <a:gd name="connsiteY4018" fmla="*/ 1326059 h 3313666"/>
                <a:gd name="connsiteX4019" fmla="*/ 1215103 w 2969285"/>
                <a:gd name="connsiteY4019" fmla="*/ 1327783 h 3313666"/>
                <a:gd name="connsiteX4020" fmla="*/ 1213379 w 2969285"/>
                <a:gd name="connsiteY4020" fmla="*/ 1320887 h 3313666"/>
                <a:gd name="connsiteX4021" fmla="*/ 1208207 w 2969285"/>
                <a:gd name="connsiteY4021" fmla="*/ 1360539 h 3313666"/>
                <a:gd name="connsiteX4022" fmla="*/ 1223723 w 2969285"/>
                <a:gd name="connsiteY4022" fmla="*/ 1365711 h 3313666"/>
                <a:gd name="connsiteX4023" fmla="*/ 1208207 w 2969285"/>
                <a:gd name="connsiteY4023" fmla="*/ 1360539 h 3313666"/>
                <a:gd name="connsiteX4024" fmla="*/ 1184071 w 2969285"/>
                <a:gd name="connsiteY4024" fmla="*/ 1351919 h 3313666"/>
                <a:gd name="connsiteX4025" fmla="*/ 1208207 w 2969285"/>
                <a:gd name="connsiteY4025" fmla="*/ 1360539 h 3313666"/>
                <a:gd name="connsiteX4026" fmla="*/ 1185795 w 2969285"/>
                <a:gd name="connsiteY4026" fmla="*/ 1282959 h 3313666"/>
                <a:gd name="connsiteX4027" fmla="*/ 1177175 w 2969285"/>
                <a:gd name="connsiteY4027" fmla="*/ 1276063 h 3313666"/>
                <a:gd name="connsiteX4028" fmla="*/ 1187519 w 2969285"/>
                <a:gd name="connsiteY4028" fmla="*/ 1262271 h 3313666"/>
                <a:gd name="connsiteX4029" fmla="*/ 1187519 w 2969285"/>
                <a:gd name="connsiteY4029" fmla="*/ 1262271 h 3313666"/>
                <a:gd name="connsiteX4030" fmla="*/ 1177175 w 2969285"/>
                <a:gd name="connsiteY4030" fmla="*/ 1276063 h 3313666"/>
                <a:gd name="connsiteX4031" fmla="*/ 1185795 w 2969285"/>
                <a:gd name="connsiteY4031" fmla="*/ 1282959 h 3313666"/>
                <a:gd name="connsiteX4032" fmla="*/ 1142696 w 2969285"/>
                <a:gd name="connsiteY4032" fmla="*/ 1258823 h 3313666"/>
                <a:gd name="connsiteX4033" fmla="*/ 1153040 w 2969285"/>
                <a:gd name="connsiteY4033" fmla="*/ 1263995 h 3313666"/>
                <a:gd name="connsiteX4034" fmla="*/ 1153040 w 2969285"/>
                <a:gd name="connsiteY4034" fmla="*/ 1263995 h 3313666"/>
                <a:gd name="connsiteX4035" fmla="*/ 1142696 w 2969285"/>
                <a:gd name="connsiteY4035" fmla="*/ 1258823 h 3313666"/>
                <a:gd name="connsiteX4036" fmla="*/ 1134076 w 2969285"/>
                <a:gd name="connsiteY4036" fmla="*/ 1222619 h 3313666"/>
                <a:gd name="connsiteX4037" fmla="*/ 1142696 w 2969285"/>
                <a:gd name="connsiteY4037" fmla="*/ 1258823 h 3313666"/>
                <a:gd name="connsiteX4038" fmla="*/ 1197863 w 2969285"/>
                <a:gd name="connsiteY4038" fmla="*/ 1005396 h 3313666"/>
                <a:gd name="connsiteX4039" fmla="*/ 1158211 w 2969285"/>
                <a:gd name="connsiteY4039" fmla="*/ 988156 h 3313666"/>
                <a:gd name="connsiteX4040" fmla="*/ 1142696 w 2969285"/>
                <a:gd name="connsiteY4040" fmla="*/ 996776 h 3313666"/>
                <a:gd name="connsiteX4041" fmla="*/ 1135800 w 2969285"/>
                <a:gd name="connsiteY4041" fmla="*/ 1036428 h 3313666"/>
                <a:gd name="connsiteX4042" fmla="*/ 1146144 w 2969285"/>
                <a:gd name="connsiteY4042" fmla="*/ 1077804 h 3313666"/>
                <a:gd name="connsiteX4043" fmla="*/ 1135800 w 2969285"/>
                <a:gd name="connsiteY4043" fmla="*/ 1036428 h 3313666"/>
                <a:gd name="connsiteX4044" fmla="*/ 1142696 w 2969285"/>
                <a:gd name="connsiteY4044" fmla="*/ 996776 h 3313666"/>
                <a:gd name="connsiteX4045" fmla="*/ 1142696 w 2969285"/>
                <a:gd name="connsiteY4045" fmla="*/ 996776 h 3313666"/>
                <a:gd name="connsiteX4046" fmla="*/ 1158211 w 2969285"/>
                <a:gd name="connsiteY4046" fmla="*/ 988156 h 3313666"/>
                <a:gd name="connsiteX4047" fmla="*/ 1158211 w 2969285"/>
                <a:gd name="connsiteY4047" fmla="*/ 970916 h 3313666"/>
                <a:gd name="connsiteX4048" fmla="*/ 1140972 w 2969285"/>
                <a:gd name="connsiteY4048" fmla="*/ 964020 h 3313666"/>
                <a:gd name="connsiteX4049" fmla="*/ 1158211 w 2969285"/>
                <a:gd name="connsiteY4049" fmla="*/ 970916 h 3313666"/>
                <a:gd name="connsiteX4050" fmla="*/ 1158211 w 2969285"/>
                <a:gd name="connsiteY4050" fmla="*/ 988156 h 3313666"/>
                <a:gd name="connsiteX4051" fmla="*/ 1197863 w 2969285"/>
                <a:gd name="connsiteY4051" fmla="*/ 1005396 h 3313666"/>
                <a:gd name="connsiteX4052" fmla="*/ 1197863 w 2969285"/>
                <a:gd name="connsiteY4052" fmla="*/ 1005396 h 3313666"/>
                <a:gd name="connsiteX4053" fmla="*/ 1166831 w 2969285"/>
                <a:gd name="connsiteY4053" fmla="*/ 941608 h 3313666"/>
                <a:gd name="connsiteX4054" fmla="*/ 1128904 w 2969285"/>
                <a:gd name="connsiteY4054" fmla="*/ 932988 h 3313666"/>
                <a:gd name="connsiteX4055" fmla="*/ 1122008 w 2969285"/>
                <a:gd name="connsiteY4055" fmla="*/ 927816 h 3313666"/>
                <a:gd name="connsiteX4056" fmla="*/ 1128904 w 2969285"/>
                <a:gd name="connsiteY4056" fmla="*/ 932988 h 3313666"/>
                <a:gd name="connsiteX4057" fmla="*/ 1166831 w 2969285"/>
                <a:gd name="connsiteY4057" fmla="*/ 941608 h 3313666"/>
                <a:gd name="connsiteX4058" fmla="*/ 1208207 w 2969285"/>
                <a:gd name="connsiteY4058" fmla="*/ 960572 h 3313666"/>
                <a:gd name="connsiteX4059" fmla="*/ 1208207 w 2969285"/>
                <a:gd name="connsiteY4059" fmla="*/ 960572 h 3313666"/>
                <a:gd name="connsiteX4060" fmla="*/ 1166831 w 2969285"/>
                <a:gd name="connsiteY4060" fmla="*/ 941608 h 3313666"/>
                <a:gd name="connsiteX4061" fmla="*/ 1149592 w 2969285"/>
                <a:gd name="connsiteY4061" fmla="*/ 910576 h 3313666"/>
                <a:gd name="connsiteX4062" fmla="*/ 1166831 w 2969285"/>
                <a:gd name="connsiteY4062" fmla="*/ 910576 h 3313666"/>
                <a:gd name="connsiteX4063" fmla="*/ 1149592 w 2969285"/>
                <a:gd name="connsiteY4063" fmla="*/ 910576 h 3313666"/>
                <a:gd name="connsiteX4064" fmla="*/ 1149592 w 2969285"/>
                <a:gd name="connsiteY4064" fmla="*/ 910576 h 3313666"/>
                <a:gd name="connsiteX4065" fmla="*/ 1194415 w 2969285"/>
                <a:gd name="connsiteY4065" fmla="*/ 865753 h 3313666"/>
                <a:gd name="connsiteX4066" fmla="*/ 1201311 w 2969285"/>
                <a:gd name="connsiteY4066" fmla="*/ 862305 h 3313666"/>
                <a:gd name="connsiteX4067" fmla="*/ 1194415 w 2969285"/>
                <a:gd name="connsiteY4067" fmla="*/ 865753 h 3313666"/>
                <a:gd name="connsiteX4068" fmla="*/ 1199587 w 2969285"/>
                <a:gd name="connsiteY4068" fmla="*/ 907128 h 3313666"/>
                <a:gd name="connsiteX4069" fmla="*/ 1187519 w 2969285"/>
                <a:gd name="connsiteY4069" fmla="*/ 910576 h 3313666"/>
                <a:gd name="connsiteX4070" fmla="*/ 1199587 w 2969285"/>
                <a:gd name="connsiteY4070" fmla="*/ 907128 h 3313666"/>
                <a:gd name="connsiteX4071" fmla="*/ 1194415 w 2969285"/>
                <a:gd name="connsiteY4071" fmla="*/ 865753 h 3313666"/>
                <a:gd name="connsiteX4072" fmla="*/ 1204759 w 2969285"/>
                <a:gd name="connsiteY4072" fmla="*/ 793345 h 3313666"/>
                <a:gd name="connsiteX4073" fmla="*/ 1187519 w 2969285"/>
                <a:gd name="connsiteY4073" fmla="*/ 784725 h 3313666"/>
                <a:gd name="connsiteX4074" fmla="*/ 1204759 w 2969285"/>
                <a:gd name="connsiteY4074" fmla="*/ 793345 h 3313666"/>
                <a:gd name="connsiteX4075" fmla="*/ 1225447 w 2969285"/>
                <a:gd name="connsiteY4075" fmla="*/ 798517 h 3313666"/>
                <a:gd name="connsiteX4076" fmla="*/ 1204759 w 2969285"/>
                <a:gd name="connsiteY4076" fmla="*/ 793345 h 3313666"/>
                <a:gd name="connsiteX4077" fmla="*/ 1173727 w 2969285"/>
                <a:gd name="connsiteY4077" fmla="*/ 615774 h 3313666"/>
                <a:gd name="connsiteX4078" fmla="*/ 1163384 w 2969285"/>
                <a:gd name="connsiteY4078" fmla="*/ 610602 h 3313666"/>
                <a:gd name="connsiteX4079" fmla="*/ 1156488 w 2969285"/>
                <a:gd name="connsiteY4079" fmla="*/ 601982 h 3313666"/>
                <a:gd name="connsiteX4080" fmla="*/ 1163384 w 2969285"/>
                <a:gd name="connsiteY4080" fmla="*/ 610602 h 3313666"/>
                <a:gd name="connsiteX4081" fmla="*/ 1173727 w 2969285"/>
                <a:gd name="connsiteY4081" fmla="*/ 615774 h 3313666"/>
                <a:gd name="connsiteX4082" fmla="*/ 1187519 w 2969285"/>
                <a:gd name="connsiteY4082" fmla="*/ 629566 h 3313666"/>
                <a:gd name="connsiteX4083" fmla="*/ 1173727 w 2969285"/>
                <a:gd name="connsiteY4083" fmla="*/ 615774 h 3313666"/>
                <a:gd name="connsiteX4084" fmla="*/ 1173727 w 2969285"/>
                <a:gd name="connsiteY4084" fmla="*/ 645082 h 3313666"/>
                <a:gd name="connsiteX4085" fmla="*/ 1166831 w 2969285"/>
                <a:gd name="connsiteY4085" fmla="*/ 648530 h 3313666"/>
                <a:gd name="connsiteX4086" fmla="*/ 1166831 w 2969285"/>
                <a:gd name="connsiteY4086" fmla="*/ 648530 h 3313666"/>
                <a:gd name="connsiteX4087" fmla="*/ 1173727 w 2969285"/>
                <a:gd name="connsiteY4087" fmla="*/ 645082 h 3313666"/>
                <a:gd name="connsiteX4088" fmla="*/ 1165107 w 2969285"/>
                <a:gd name="connsiteY4088" fmla="*/ 581294 h 3313666"/>
                <a:gd name="connsiteX4089" fmla="*/ 1153040 w 2969285"/>
                <a:gd name="connsiteY4089" fmla="*/ 570950 h 3313666"/>
                <a:gd name="connsiteX4090" fmla="*/ 1165107 w 2969285"/>
                <a:gd name="connsiteY4090" fmla="*/ 581294 h 3313666"/>
                <a:gd name="connsiteX4091" fmla="*/ 1165107 w 2969285"/>
                <a:gd name="connsiteY4091" fmla="*/ 581294 h 3313666"/>
                <a:gd name="connsiteX4092" fmla="*/ 1163384 w 2969285"/>
                <a:gd name="connsiteY4092" fmla="*/ 876097 h 3313666"/>
                <a:gd name="connsiteX4093" fmla="*/ 1173727 w 2969285"/>
                <a:gd name="connsiteY4093" fmla="*/ 874373 h 3313666"/>
                <a:gd name="connsiteX4094" fmla="*/ 1163384 w 2969285"/>
                <a:gd name="connsiteY4094" fmla="*/ 876097 h 3313666"/>
                <a:gd name="connsiteX4095" fmla="*/ 1103044 w 2969285"/>
                <a:gd name="connsiteY4095" fmla="*/ 798517 h 3313666"/>
                <a:gd name="connsiteX4096" fmla="*/ 1116836 w 2969285"/>
                <a:gd name="connsiteY4096" fmla="*/ 751969 h 3313666"/>
                <a:gd name="connsiteX4097" fmla="*/ 1120284 w 2969285"/>
                <a:gd name="connsiteY4097" fmla="*/ 739901 h 3313666"/>
                <a:gd name="connsiteX4098" fmla="*/ 1120284 w 2969285"/>
                <a:gd name="connsiteY4098" fmla="*/ 739901 h 3313666"/>
                <a:gd name="connsiteX4099" fmla="*/ 1116836 w 2969285"/>
                <a:gd name="connsiteY4099" fmla="*/ 751969 h 3313666"/>
                <a:gd name="connsiteX4100" fmla="*/ 1116836 w 2969285"/>
                <a:gd name="connsiteY4100" fmla="*/ 751969 h 3313666"/>
                <a:gd name="connsiteX4101" fmla="*/ 1103044 w 2969285"/>
                <a:gd name="connsiteY4101" fmla="*/ 798517 h 3313666"/>
                <a:gd name="connsiteX4102" fmla="*/ 1163384 w 2969285"/>
                <a:gd name="connsiteY4102" fmla="*/ 876097 h 3313666"/>
                <a:gd name="connsiteX4103" fmla="*/ 785829 w 2969285"/>
                <a:gd name="connsiteY4103" fmla="*/ 770933 h 3313666"/>
                <a:gd name="connsiteX4104" fmla="*/ 791001 w 2969285"/>
                <a:gd name="connsiteY4104" fmla="*/ 776105 h 3313666"/>
                <a:gd name="connsiteX4105" fmla="*/ 791001 w 2969285"/>
                <a:gd name="connsiteY4105" fmla="*/ 776105 h 3313666"/>
                <a:gd name="connsiteX4106" fmla="*/ 785829 w 2969285"/>
                <a:gd name="connsiteY4106" fmla="*/ 770933 h 3313666"/>
                <a:gd name="connsiteX4107" fmla="*/ 818585 w 2969285"/>
                <a:gd name="connsiteY4107" fmla="*/ 784725 h 3313666"/>
                <a:gd name="connsiteX4108" fmla="*/ 822033 w 2969285"/>
                <a:gd name="connsiteY4108" fmla="*/ 777829 h 3313666"/>
                <a:gd name="connsiteX4109" fmla="*/ 828929 w 2969285"/>
                <a:gd name="connsiteY4109" fmla="*/ 781277 h 3313666"/>
                <a:gd name="connsiteX4110" fmla="*/ 828929 w 2969285"/>
                <a:gd name="connsiteY4110" fmla="*/ 781277 h 3313666"/>
                <a:gd name="connsiteX4111" fmla="*/ 828929 w 2969285"/>
                <a:gd name="connsiteY4111" fmla="*/ 781277 h 3313666"/>
                <a:gd name="connsiteX4112" fmla="*/ 822033 w 2969285"/>
                <a:gd name="connsiteY4112" fmla="*/ 777829 h 3313666"/>
                <a:gd name="connsiteX4113" fmla="*/ 818585 w 2969285"/>
                <a:gd name="connsiteY4113" fmla="*/ 784725 h 3313666"/>
                <a:gd name="connsiteX4114" fmla="*/ 818585 w 2969285"/>
                <a:gd name="connsiteY4114" fmla="*/ 784725 h 3313666"/>
                <a:gd name="connsiteX4115" fmla="*/ 777209 w 2969285"/>
                <a:gd name="connsiteY4115" fmla="*/ 845065 h 3313666"/>
                <a:gd name="connsiteX4116" fmla="*/ 775485 w 2969285"/>
                <a:gd name="connsiteY4116" fmla="*/ 843341 h 3313666"/>
                <a:gd name="connsiteX4117" fmla="*/ 773761 w 2969285"/>
                <a:gd name="connsiteY4117" fmla="*/ 839893 h 3313666"/>
                <a:gd name="connsiteX4118" fmla="*/ 775485 w 2969285"/>
                <a:gd name="connsiteY4118" fmla="*/ 843341 h 3313666"/>
                <a:gd name="connsiteX4119" fmla="*/ 777209 w 2969285"/>
                <a:gd name="connsiteY4119" fmla="*/ 845065 h 3313666"/>
                <a:gd name="connsiteX4120" fmla="*/ 758245 w 2969285"/>
                <a:gd name="connsiteY4120" fmla="*/ 724385 h 3313666"/>
                <a:gd name="connsiteX4121" fmla="*/ 758245 w 2969285"/>
                <a:gd name="connsiteY4121" fmla="*/ 727833 h 3313666"/>
                <a:gd name="connsiteX4122" fmla="*/ 763417 w 2969285"/>
                <a:gd name="connsiteY4122" fmla="*/ 750245 h 3313666"/>
                <a:gd name="connsiteX4123" fmla="*/ 758245 w 2969285"/>
                <a:gd name="connsiteY4123" fmla="*/ 726109 h 3313666"/>
                <a:gd name="connsiteX4124" fmla="*/ 758245 w 2969285"/>
                <a:gd name="connsiteY4124" fmla="*/ 724385 h 3313666"/>
                <a:gd name="connsiteX4125" fmla="*/ 718593 w 2969285"/>
                <a:gd name="connsiteY4125" fmla="*/ 781277 h 3313666"/>
                <a:gd name="connsiteX4126" fmla="*/ 759969 w 2969285"/>
                <a:gd name="connsiteY4126" fmla="*/ 783001 h 3313666"/>
                <a:gd name="connsiteX4127" fmla="*/ 718593 w 2969285"/>
                <a:gd name="connsiteY4127" fmla="*/ 781277 h 3313666"/>
                <a:gd name="connsiteX4128" fmla="*/ 659978 w 2969285"/>
                <a:gd name="connsiteY4128" fmla="*/ 795069 h 3313666"/>
                <a:gd name="connsiteX4129" fmla="*/ 647910 w 2969285"/>
                <a:gd name="connsiteY4129" fmla="*/ 808861 h 3313666"/>
                <a:gd name="connsiteX4130" fmla="*/ 647910 w 2969285"/>
                <a:gd name="connsiteY4130" fmla="*/ 808861 h 3313666"/>
                <a:gd name="connsiteX4131" fmla="*/ 659978 w 2969285"/>
                <a:gd name="connsiteY4131" fmla="*/ 795069 h 3313666"/>
                <a:gd name="connsiteX4132" fmla="*/ 718593 w 2969285"/>
                <a:gd name="connsiteY4132" fmla="*/ 781277 h 3313666"/>
                <a:gd name="connsiteX4133" fmla="*/ 647910 w 2969285"/>
                <a:gd name="connsiteY4133" fmla="*/ 808861 h 3313666"/>
                <a:gd name="connsiteX4134" fmla="*/ 697905 w 2969285"/>
                <a:gd name="connsiteY4134" fmla="*/ 877821 h 3313666"/>
                <a:gd name="connsiteX4135" fmla="*/ 709973 w 2969285"/>
                <a:gd name="connsiteY4135" fmla="*/ 886441 h 3313666"/>
                <a:gd name="connsiteX4136" fmla="*/ 747901 w 2969285"/>
                <a:gd name="connsiteY4136" fmla="*/ 889889 h 3313666"/>
                <a:gd name="connsiteX4137" fmla="*/ 861685 w 2969285"/>
                <a:gd name="connsiteY4137" fmla="*/ 901957 h 3313666"/>
                <a:gd name="connsiteX4138" fmla="*/ 861685 w 2969285"/>
                <a:gd name="connsiteY4138" fmla="*/ 901957 h 3313666"/>
                <a:gd name="connsiteX4139" fmla="*/ 749625 w 2969285"/>
                <a:gd name="connsiteY4139" fmla="*/ 889889 h 3313666"/>
                <a:gd name="connsiteX4140" fmla="*/ 711697 w 2969285"/>
                <a:gd name="connsiteY4140" fmla="*/ 886441 h 3313666"/>
                <a:gd name="connsiteX4141" fmla="*/ 699629 w 2969285"/>
                <a:gd name="connsiteY4141" fmla="*/ 877821 h 3313666"/>
                <a:gd name="connsiteX4142" fmla="*/ 647910 w 2969285"/>
                <a:gd name="connsiteY4142" fmla="*/ 808861 h 3313666"/>
                <a:gd name="connsiteX4143" fmla="*/ 635842 w 2969285"/>
                <a:gd name="connsiteY4143" fmla="*/ 812309 h 3313666"/>
                <a:gd name="connsiteX4144" fmla="*/ 647910 w 2969285"/>
                <a:gd name="connsiteY4144" fmla="*/ 808861 h 3313666"/>
                <a:gd name="connsiteX4145" fmla="*/ 611706 w 2969285"/>
                <a:gd name="connsiteY4145" fmla="*/ 1110560 h 3313666"/>
                <a:gd name="connsiteX4146" fmla="*/ 616878 w 2969285"/>
                <a:gd name="connsiteY4146" fmla="*/ 1115732 h 3313666"/>
                <a:gd name="connsiteX4147" fmla="*/ 611706 w 2969285"/>
                <a:gd name="connsiteY4147" fmla="*/ 1110560 h 3313666"/>
                <a:gd name="connsiteX4148" fmla="*/ 596190 w 2969285"/>
                <a:gd name="connsiteY4148" fmla="*/ 1089872 h 3313666"/>
                <a:gd name="connsiteX4149" fmla="*/ 611706 w 2969285"/>
                <a:gd name="connsiteY4149" fmla="*/ 1110560 h 3313666"/>
                <a:gd name="connsiteX4150" fmla="*/ 608258 w 2969285"/>
                <a:gd name="connsiteY4150" fmla="*/ 1382950 h 3313666"/>
                <a:gd name="connsiteX4151" fmla="*/ 608258 w 2969285"/>
                <a:gd name="connsiteY4151" fmla="*/ 1382950 h 3313666"/>
                <a:gd name="connsiteX4152" fmla="*/ 713421 w 2969285"/>
                <a:gd name="connsiteY4152" fmla="*/ 1403638 h 3313666"/>
                <a:gd name="connsiteX4153" fmla="*/ 608258 w 2969285"/>
                <a:gd name="connsiteY4153" fmla="*/ 1382950 h 3313666"/>
                <a:gd name="connsiteX4154" fmla="*/ 608258 w 2969285"/>
                <a:gd name="connsiteY4154" fmla="*/ 1384674 h 3313666"/>
                <a:gd name="connsiteX4155" fmla="*/ 561710 w 2969285"/>
                <a:gd name="connsiteY4155" fmla="*/ 1369159 h 3313666"/>
                <a:gd name="connsiteX4156" fmla="*/ 608258 w 2969285"/>
                <a:gd name="connsiteY4156" fmla="*/ 1382950 h 3313666"/>
                <a:gd name="connsiteX4157" fmla="*/ 687562 w 2969285"/>
                <a:gd name="connsiteY4157" fmla="*/ 1834637 h 3313666"/>
                <a:gd name="connsiteX4158" fmla="*/ 678942 w 2969285"/>
                <a:gd name="connsiteY4158" fmla="*/ 1850152 h 3313666"/>
                <a:gd name="connsiteX4159" fmla="*/ 666874 w 2969285"/>
                <a:gd name="connsiteY4159" fmla="*/ 1858772 h 3313666"/>
                <a:gd name="connsiteX4160" fmla="*/ 666874 w 2969285"/>
                <a:gd name="connsiteY4160" fmla="*/ 1858772 h 3313666"/>
                <a:gd name="connsiteX4161" fmla="*/ 678942 w 2969285"/>
                <a:gd name="connsiteY4161" fmla="*/ 1850152 h 3313666"/>
                <a:gd name="connsiteX4162" fmla="*/ 687562 w 2969285"/>
                <a:gd name="connsiteY4162" fmla="*/ 1834637 h 3313666"/>
                <a:gd name="connsiteX4163" fmla="*/ 587570 w 2969285"/>
                <a:gd name="connsiteY4163" fmla="*/ 1432946 h 3313666"/>
                <a:gd name="connsiteX4164" fmla="*/ 608258 w 2969285"/>
                <a:gd name="connsiteY4164" fmla="*/ 1469150 h 3313666"/>
                <a:gd name="connsiteX4165" fmla="*/ 587570 w 2969285"/>
                <a:gd name="connsiteY4165" fmla="*/ 1432946 h 3313666"/>
                <a:gd name="connsiteX4166" fmla="*/ 606534 w 2969285"/>
                <a:gd name="connsiteY4166" fmla="*/ 1391570 h 3313666"/>
                <a:gd name="connsiteX4167" fmla="*/ 606534 w 2969285"/>
                <a:gd name="connsiteY4167" fmla="*/ 1391570 h 3313666"/>
                <a:gd name="connsiteX4168" fmla="*/ 606534 w 2969285"/>
                <a:gd name="connsiteY4168" fmla="*/ 1391570 h 3313666"/>
                <a:gd name="connsiteX4169" fmla="*/ 587570 w 2969285"/>
                <a:gd name="connsiteY4169" fmla="*/ 1432946 h 3313666"/>
                <a:gd name="connsiteX4170" fmla="*/ 675494 w 2969285"/>
                <a:gd name="connsiteY4170" fmla="*/ 1972556 h 3313666"/>
                <a:gd name="connsiteX4171" fmla="*/ 675494 w 2969285"/>
                <a:gd name="connsiteY4171" fmla="*/ 1972556 h 3313666"/>
                <a:gd name="connsiteX4172" fmla="*/ 659978 w 2969285"/>
                <a:gd name="connsiteY4172" fmla="*/ 1963936 h 3313666"/>
                <a:gd name="connsiteX4173" fmla="*/ 675494 w 2969285"/>
                <a:gd name="connsiteY4173" fmla="*/ 1972556 h 3313666"/>
                <a:gd name="connsiteX4174" fmla="*/ 666874 w 2969285"/>
                <a:gd name="connsiteY4174" fmla="*/ 1891528 h 3313666"/>
                <a:gd name="connsiteX4175" fmla="*/ 678942 w 2969285"/>
                <a:gd name="connsiteY4175" fmla="*/ 1903596 h 3313666"/>
                <a:gd name="connsiteX4176" fmla="*/ 706525 w 2969285"/>
                <a:gd name="connsiteY4176" fmla="*/ 1944972 h 3313666"/>
                <a:gd name="connsiteX4177" fmla="*/ 678942 w 2969285"/>
                <a:gd name="connsiteY4177" fmla="*/ 1903596 h 3313666"/>
                <a:gd name="connsiteX4178" fmla="*/ 666874 w 2969285"/>
                <a:gd name="connsiteY4178" fmla="*/ 1891528 h 3313666"/>
                <a:gd name="connsiteX4179" fmla="*/ 709973 w 2969285"/>
                <a:gd name="connsiteY4179" fmla="*/ 2191503 h 3313666"/>
                <a:gd name="connsiteX4180" fmla="*/ 684114 w 2969285"/>
                <a:gd name="connsiteY4180" fmla="*/ 2198399 h 3313666"/>
                <a:gd name="connsiteX4181" fmla="*/ 670322 w 2969285"/>
                <a:gd name="connsiteY4181" fmla="*/ 2207019 h 3313666"/>
                <a:gd name="connsiteX4182" fmla="*/ 684114 w 2969285"/>
                <a:gd name="connsiteY4182" fmla="*/ 2198399 h 3313666"/>
                <a:gd name="connsiteX4183" fmla="*/ 709973 w 2969285"/>
                <a:gd name="connsiteY4183" fmla="*/ 2191503 h 3313666"/>
                <a:gd name="connsiteX4184" fmla="*/ 1158211 w 2969285"/>
                <a:gd name="connsiteY4184" fmla="*/ 2479410 h 3313666"/>
                <a:gd name="connsiteX4185" fmla="*/ 1166831 w 2969285"/>
                <a:gd name="connsiteY4185" fmla="*/ 2474238 h 3313666"/>
                <a:gd name="connsiteX4186" fmla="*/ 1158211 w 2969285"/>
                <a:gd name="connsiteY4186" fmla="*/ 2479410 h 3313666"/>
                <a:gd name="connsiteX4187" fmla="*/ 1199587 w 2969285"/>
                <a:gd name="connsiteY4187" fmla="*/ 2715597 h 3313666"/>
                <a:gd name="connsiteX4188" fmla="*/ 1221999 w 2969285"/>
                <a:gd name="connsiteY4188" fmla="*/ 2720769 h 3313666"/>
                <a:gd name="connsiteX4189" fmla="*/ 1230619 w 2969285"/>
                <a:gd name="connsiteY4189" fmla="*/ 2722493 h 3313666"/>
                <a:gd name="connsiteX4190" fmla="*/ 1221999 w 2969285"/>
                <a:gd name="connsiteY4190" fmla="*/ 2720769 h 3313666"/>
                <a:gd name="connsiteX4191" fmla="*/ 1199587 w 2969285"/>
                <a:gd name="connsiteY4191" fmla="*/ 2715597 h 3313666"/>
                <a:gd name="connsiteX4192" fmla="*/ 1251307 w 2969285"/>
                <a:gd name="connsiteY4192" fmla="*/ 2910408 h 3313666"/>
                <a:gd name="connsiteX4193" fmla="*/ 1251307 w 2969285"/>
                <a:gd name="connsiteY4193" fmla="*/ 2910408 h 3313666"/>
                <a:gd name="connsiteX4194" fmla="*/ 1280615 w 2969285"/>
                <a:gd name="connsiteY4194" fmla="*/ 2881100 h 3313666"/>
                <a:gd name="connsiteX4195" fmla="*/ 1251307 w 2969285"/>
                <a:gd name="connsiteY4195" fmla="*/ 2910408 h 3313666"/>
                <a:gd name="connsiteX4196" fmla="*/ 1277167 w 2969285"/>
                <a:gd name="connsiteY4196" fmla="*/ 2838000 h 3313666"/>
                <a:gd name="connsiteX4197" fmla="*/ 1277167 w 2969285"/>
                <a:gd name="connsiteY4197" fmla="*/ 2838000 h 3313666"/>
                <a:gd name="connsiteX4198" fmla="*/ 1256479 w 2969285"/>
                <a:gd name="connsiteY4198" fmla="*/ 2775936 h 3313666"/>
                <a:gd name="connsiteX4199" fmla="*/ 1277167 w 2969285"/>
                <a:gd name="connsiteY4199" fmla="*/ 2838000 h 3313666"/>
                <a:gd name="connsiteX4200" fmla="*/ 1277167 w 2969285"/>
                <a:gd name="connsiteY4200" fmla="*/ 2838000 h 3313666"/>
                <a:gd name="connsiteX4201" fmla="*/ 1273719 w 2969285"/>
                <a:gd name="connsiteY4201" fmla="*/ 2867308 h 3313666"/>
                <a:gd name="connsiteX4202" fmla="*/ 1280615 w 2969285"/>
                <a:gd name="connsiteY4202" fmla="*/ 2867308 h 3313666"/>
                <a:gd name="connsiteX4203" fmla="*/ 1280615 w 2969285"/>
                <a:gd name="connsiteY4203" fmla="*/ 2850068 h 3313666"/>
                <a:gd name="connsiteX4204" fmla="*/ 1280615 w 2969285"/>
                <a:gd name="connsiteY4204" fmla="*/ 2867308 h 3313666"/>
                <a:gd name="connsiteX4205" fmla="*/ 1280615 w 2969285"/>
                <a:gd name="connsiteY4205" fmla="*/ 2867308 h 3313666"/>
                <a:gd name="connsiteX4206" fmla="*/ 1273719 w 2969285"/>
                <a:gd name="connsiteY4206" fmla="*/ 2867308 h 3313666"/>
                <a:gd name="connsiteX4207" fmla="*/ 1509906 w 2969285"/>
                <a:gd name="connsiteY4207" fmla="*/ 2613881 h 3313666"/>
                <a:gd name="connsiteX4208" fmla="*/ 1518526 w 2969285"/>
                <a:gd name="connsiteY4208" fmla="*/ 2613881 h 3313666"/>
                <a:gd name="connsiteX4209" fmla="*/ 1530594 w 2969285"/>
                <a:gd name="connsiteY4209" fmla="*/ 2619053 h 3313666"/>
                <a:gd name="connsiteX4210" fmla="*/ 1518526 w 2969285"/>
                <a:gd name="connsiteY4210" fmla="*/ 2613881 h 3313666"/>
                <a:gd name="connsiteX4211" fmla="*/ 1509906 w 2969285"/>
                <a:gd name="connsiteY4211" fmla="*/ 2613881 h 3313666"/>
                <a:gd name="connsiteX4212" fmla="*/ 1565074 w 2969285"/>
                <a:gd name="connsiteY4212" fmla="*/ 2589745 h 3313666"/>
                <a:gd name="connsiteX4213" fmla="*/ 1563350 w 2969285"/>
                <a:gd name="connsiteY4213" fmla="*/ 2596641 h 3313666"/>
                <a:gd name="connsiteX4214" fmla="*/ 1565074 w 2969285"/>
                <a:gd name="connsiteY4214" fmla="*/ 2589745 h 3313666"/>
                <a:gd name="connsiteX4215" fmla="*/ 1570246 w 2969285"/>
                <a:gd name="connsiteY4215" fmla="*/ 2579401 h 3313666"/>
                <a:gd name="connsiteX4216" fmla="*/ 1565074 w 2969285"/>
                <a:gd name="connsiteY4216" fmla="*/ 2589745 h 3313666"/>
                <a:gd name="connsiteX4217" fmla="*/ 1568522 w 2969285"/>
                <a:gd name="connsiteY4217" fmla="*/ 2684565 h 3313666"/>
                <a:gd name="connsiteX4218" fmla="*/ 1596106 w 2969285"/>
                <a:gd name="connsiteY4218" fmla="*/ 2674221 h 3313666"/>
                <a:gd name="connsiteX4219" fmla="*/ 1609898 w 2969285"/>
                <a:gd name="connsiteY4219" fmla="*/ 2684565 h 3313666"/>
                <a:gd name="connsiteX4220" fmla="*/ 1596106 w 2969285"/>
                <a:gd name="connsiteY4220" fmla="*/ 2674221 h 3313666"/>
                <a:gd name="connsiteX4221" fmla="*/ 1568522 w 2969285"/>
                <a:gd name="connsiteY4221" fmla="*/ 2684565 h 3313666"/>
                <a:gd name="connsiteX4222" fmla="*/ 1568522 w 2969285"/>
                <a:gd name="connsiteY4222" fmla="*/ 2684565 h 3313666"/>
                <a:gd name="connsiteX4223" fmla="*/ 1597830 w 2969285"/>
                <a:gd name="connsiteY4223" fmla="*/ 2555266 h 3313666"/>
                <a:gd name="connsiteX4224" fmla="*/ 1597830 w 2969285"/>
                <a:gd name="connsiteY4224" fmla="*/ 2555266 h 3313666"/>
                <a:gd name="connsiteX4225" fmla="*/ 1589210 w 2969285"/>
                <a:gd name="connsiteY4225" fmla="*/ 2515614 h 3313666"/>
                <a:gd name="connsiteX4226" fmla="*/ 1561626 w 2969285"/>
                <a:gd name="connsiteY4226" fmla="*/ 2501822 h 3313666"/>
                <a:gd name="connsiteX4227" fmla="*/ 1534042 w 2969285"/>
                <a:gd name="connsiteY4227" fmla="*/ 2513890 h 3313666"/>
                <a:gd name="connsiteX4228" fmla="*/ 1534042 w 2969285"/>
                <a:gd name="connsiteY4228" fmla="*/ 2513890 h 3313666"/>
                <a:gd name="connsiteX4229" fmla="*/ 1518526 w 2969285"/>
                <a:gd name="connsiteY4229" fmla="*/ 2513890 h 3313666"/>
                <a:gd name="connsiteX4230" fmla="*/ 1521974 w 2969285"/>
                <a:gd name="connsiteY4230" fmla="*/ 2494926 h 3313666"/>
                <a:gd name="connsiteX4231" fmla="*/ 1518526 w 2969285"/>
                <a:gd name="connsiteY4231" fmla="*/ 2513890 h 3313666"/>
                <a:gd name="connsiteX4232" fmla="*/ 1534042 w 2969285"/>
                <a:gd name="connsiteY4232" fmla="*/ 2513890 h 3313666"/>
                <a:gd name="connsiteX4233" fmla="*/ 1561626 w 2969285"/>
                <a:gd name="connsiteY4233" fmla="*/ 2501822 h 3313666"/>
                <a:gd name="connsiteX4234" fmla="*/ 1589210 w 2969285"/>
                <a:gd name="connsiteY4234" fmla="*/ 2515614 h 3313666"/>
                <a:gd name="connsiteX4235" fmla="*/ 1597830 w 2969285"/>
                <a:gd name="connsiteY4235" fmla="*/ 2555266 h 3313666"/>
                <a:gd name="connsiteX4236" fmla="*/ 1613346 w 2969285"/>
                <a:gd name="connsiteY4236" fmla="*/ 2556989 h 3313666"/>
                <a:gd name="connsiteX4237" fmla="*/ 1639205 w 2969285"/>
                <a:gd name="connsiteY4237" fmla="*/ 2567333 h 3313666"/>
                <a:gd name="connsiteX4238" fmla="*/ 1613346 w 2969285"/>
                <a:gd name="connsiteY4238" fmla="*/ 2556989 h 3313666"/>
                <a:gd name="connsiteX4239" fmla="*/ 1597830 w 2969285"/>
                <a:gd name="connsiteY4239" fmla="*/ 2555266 h 3313666"/>
                <a:gd name="connsiteX4240" fmla="*/ 1547834 w 2969285"/>
                <a:gd name="connsiteY4240" fmla="*/ 2463894 h 3313666"/>
                <a:gd name="connsiteX4241" fmla="*/ 1547834 w 2969285"/>
                <a:gd name="connsiteY4241" fmla="*/ 2477686 h 3313666"/>
                <a:gd name="connsiteX4242" fmla="*/ 1546110 w 2969285"/>
                <a:gd name="connsiteY4242" fmla="*/ 2484582 h 3313666"/>
                <a:gd name="connsiteX4243" fmla="*/ 1547834 w 2969285"/>
                <a:gd name="connsiteY4243" fmla="*/ 2477686 h 3313666"/>
                <a:gd name="connsiteX4244" fmla="*/ 1547834 w 2969285"/>
                <a:gd name="connsiteY4244" fmla="*/ 2463894 h 3313666"/>
                <a:gd name="connsiteX4245" fmla="*/ 1606450 w 2969285"/>
                <a:gd name="connsiteY4245" fmla="*/ 2410450 h 3313666"/>
                <a:gd name="connsiteX4246" fmla="*/ 1603002 w 2969285"/>
                <a:gd name="connsiteY4246" fmla="*/ 2391486 h 3313666"/>
                <a:gd name="connsiteX4247" fmla="*/ 1606450 w 2969285"/>
                <a:gd name="connsiteY4247" fmla="*/ 2410450 h 3313666"/>
                <a:gd name="connsiteX4248" fmla="*/ 1606450 w 2969285"/>
                <a:gd name="connsiteY4248" fmla="*/ 2410450 h 3313666"/>
                <a:gd name="connsiteX4249" fmla="*/ 1603002 w 2969285"/>
                <a:gd name="connsiteY4249" fmla="*/ 2415622 h 3313666"/>
                <a:gd name="connsiteX4250" fmla="*/ 1606450 w 2969285"/>
                <a:gd name="connsiteY4250" fmla="*/ 2410450 h 3313666"/>
                <a:gd name="connsiteX4251" fmla="*/ 1606450 w 2969285"/>
                <a:gd name="connsiteY4251" fmla="*/ 2410450 h 3313666"/>
                <a:gd name="connsiteX4252" fmla="*/ 1634034 w 2969285"/>
                <a:gd name="connsiteY4252" fmla="*/ 2410450 h 3313666"/>
                <a:gd name="connsiteX4253" fmla="*/ 1639205 w 2969285"/>
                <a:gd name="connsiteY4253" fmla="*/ 2410450 h 3313666"/>
                <a:gd name="connsiteX4254" fmla="*/ 1639205 w 2969285"/>
                <a:gd name="connsiteY4254" fmla="*/ 2410450 h 3313666"/>
                <a:gd name="connsiteX4255" fmla="*/ 1634034 w 2969285"/>
                <a:gd name="connsiteY4255" fmla="*/ 2410450 h 3313666"/>
                <a:gd name="connsiteX4256" fmla="*/ 1716785 w 2969285"/>
                <a:gd name="connsiteY4256" fmla="*/ 2258739 h 3313666"/>
                <a:gd name="connsiteX4257" fmla="*/ 1716785 w 2969285"/>
                <a:gd name="connsiteY4257" fmla="*/ 2258739 h 3313666"/>
                <a:gd name="connsiteX4258" fmla="*/ 1716785 w 2969285"/>
                <a:gd name="connsiteY4258" fmla="*/ 2258739 h 3313666"/>
                <a:gd name="connsiteX4259" fmla="*/ 1721957 w 2969285"/>
                <a:gd name="connsiteY4259" fmla="*/ 2258739 h 3313666"/>
                <a:gd name="connsiteX4260" fmla="*/ 1716785 w 2969285"/>
                <a:gd name="connsiteY4260" fmla="*/ 2258739 h 3313666"/>
                <a:gd name="connsiteX4261" fmla="*/ 1716785 w 2969285"/>
                <a:gd name="connsiteY4261" fmla="*/ 2279427 h 3313666"/>
                <a:gd name="connsiteX4262" fmla="*/ 1720233 w 2969285"/>
                <a:gd name="connsiteY4262" fmla="*/ 2315630 h 3313666"/>
                <a:gd name="connsiteX4263" fmla="*/ 1716785 w 2969285"/>
                <a:gd name="connsiteY4263" fmla="*/ 2279427 h 3313666"/>
                <a:gd name="connsiteX4264" fmla="*/ 1716785 w 2969285"/>
                <a:gd name="connsiteY4264" fmla="*/ 2258739 h 3313666"/>
                <a:gd name="connsiteX4265" fmla="*/ 1723681 w 2969285"/>
                <a:gd name="connsiteY4265" fmla="*/ 2260463 h 3313666"/>
                <a:gd name="connsiteX4266" fmla="*/ 1749541 w 2969285"/>
                <a:gd name="connsiteY4266" fmla="*/ 2241499 h 3313666"/>
                <a:gd name="connsiteX4267" fmla="*/ 1758161 w 2969285"/>
                <a:gd name="connsiteY4267" fmla="*/ 2236327 h 3313666"/>
                <a:gd name="connsiteX4268" fmla="*/ 1749541 w 2969285"/>
                <a:gd name="connsiteY4268" fmla="*/ 2241499 h 3313666"/>
                <a:gd name="connsiteX4269" fmla="*/ 1723681 w 2969285"/>
                <a:gd name="connsiteY4269" fmla="*/ 2260463 h 3313666"/>
                <a:gd name="connsiteX4270" fmla="*/ 1749541 w 2969285"/>
                <a:gd name="connsiteY4270" fmla="*/ 2310458 h 3313666"/>
                <a:gd name="connsiteX4271" fmla="*/ 1749541 w 2969285"/>
                <a:gd name="connsiteY4271" fmla="*/ 2310458 h 3313666"/>
                <a:gd name="connsiteX4272" fmla="*/ 1749541 w 2969285"/>
                <a:gd name="connsiteY4272" fmla="*/ 2310458 h 3313666"/>
                <a:gd name="connsiteX4273" fmla="*/ 1773677 w 2969285"/>
                <a:gd name="connsiteY4273" fmla="*/ 2301838 h 3313666"/>
                <a:gd name="connsiteX4274" fmla="*/ 1773677 w 2969285"/>
                <a:gd name="connsiteY4274" fmla="*/ 2301838 h 3313666"/>
                <a:gd name="connsiteX4275" fmla="*/ 1749541 w 2969285"/>
                <a:gd name="connsiteY4275" fmla="*/ 2310458 h 3313666"/>
                <a:gd name="connsiteX4276" fmla="*/ 1771953 w 2969285"/>
                <a:gd name="connsiteY4276" fmla="*/ 2065651 h 3313666"/>
                <a:gd name="connsiteX4277" fmla="*/ 1744369 w 2969285"/>
                <a:gd name="connsiteY4277" fmla="*/ 2053584 h 3313666"/>
                <a:gd name="connsiteX4278" fmla="*/ 1720233 w 2969285"/>
                <a:gd name="connsiteY4278" fmla="*/ 2046688 h 3313666"/>
                <a:gd name="connsiteX4279" fmla="*/ 1692649 w 2969285"/>
                <a:gd name="connsiteY4279" fmla="*/ 2048412 h 3313666"/>
                <a:gd name="connsiteX4280" fmla="*/ 1663341 w 2969285"/>
                <a:gd name="connsiteY4280" fmla="*/ 2031172 h 3313666"/>
                <a:gd name="connsiteX4281" fmla="*/ 1692649 w 2969285"/>
                <a:gd name="connsiteY4281" fmla="*/ 2048412 h 3313666"/>
                <a:gd name="connsiteX4282" fmla="*/ 1720233 w 2969285"/>
                <a:gd name="connsiteY4282" fmla="*/ 2046688 h 3313666"/>
                <a:gd name="connsiteX4283" fmla="*/ 1744369 w 2969285"/>
                <a:gd name="connsiteY4283" fmla="*/ 2053584 h 3313666"/>
                <a:gd name="connsiteX4284" fmla="*/ 1771953 w 2969285"/>
                <a:gd name="connsiteY4284" fmla="*/ 2065651 h 3313666"/>
                <a:gd name="connsiteX4285" fmla="*/ 1797813 w 2969285"/>
                <a:gd name="connsiteY4285" fmla="*/ 2082891 h 3313666"/>
                <a:gd name="connsiteX4286" fmla="*/ 1771953 w 2969285"/>
                <a:gd name="connsiteY4286" fmla="*/ 2065651 h 3313666"/>
                <a:gd name="connsiteX4287" fmla="*/ 1794365 w 2969285"/>
                <a:gd name="connsiteY4287" fmla="*/ 2136335 h 3313666"/>
                <a:gd name="connsiteX4288" fmla="*/ 1797813 w 2969285"/>
                <a:gd name="connsiteY4288" fmla="*/ 2138059 h 3313666"/>
                <a:gd name="connsiteX4289" fmla="*/ 1801261 w 2969285"/>
                <a:gd name="connsiteY4289" fmla="*/ 2136335 h 3313666"/>
                <a:gd name="connsiteX4290" fmla="*/ 1801261 w 2969285"/>
                <a:gd name="connsiteY4290" fmla="*/ 2136335 h 3313666"/>
                <a:gd name="connsiteX4291" fmla="*/ 1797813 w 2969285"/>
                <a:gd name="connsiteY4291" fmla="*/ 2138059 h 3313666"/>
                <a:gd name="connsiteX4292" fmla="*/ 1794365 w 2969285"/>
                <a:gd name="connsiteY4292" fmla="*/ 2136335 h 3313666"/>
                <a:gd name="connsiteX4293" fmla="*/ 1794365 w 2969285"/>
                <a:gd name="connsiteY4293" fmla="*/ 2136335 h 3313666"/>
                <a:gd name="connsiteX4294" fmla="*/ 1935732 w 2969285"/>
                <a:gd name="connsiteY4294" fmla="*/ 1919112 h 3313666"/>
                <a:gd name="connsiteX4295" fmla="*/ 1921940 w 2969285"/>
                <a:gd name="connsiteY4295" fmla="*/ 1907044 h 3313666"/>
                <a:gd name="connsiteX4296" fmla="*/ 1921940 w 2969285"/>
                <a:gd name="connsiteY4296" fmla="*/ 1907044 h 3313666"/>
                <a:gd name="connsiteX4297" fmla="*/ 1911596 w 2969285"/>
                <a:gd name="connsiteY4297" fmla="*/ 1924284 h 3313666"/>
                <a:gd name="connsiteX4298" fmla="*/ 1921940 w 2969285"/>
                <a:gd name="connsiteY4298" fmla="*/ 1907044 h 3313666"/>
                <a:gd name="connsiteX4299" fmla="*/ 1921940 w 2969285"/>
                <a:gd name="connsiteY4299" fmla="*/ 1907044 h 3313666"/>
                <a:gd name="connsiteX4300" fmla="*/ 1935732 w 2969285"/>
                <a:gd name="connsiteY4300" fmla="*/ 1919112 h 3313666"/>
                <a:gd name="connsiteX4301" fmla="*/ 1823673 w 2969285"/>
                <a:gd name="connsiteY4301" fmla="*/ 2134611 h 3313666"/>
                <a:gd name="connsiteX4302" fmla="*/ 1821949 w 2969285"/>
                <a:gd name="connsiteY4302" fmla="*/ 2132887 h 3313666"/>
                <a:gd name="connsiteX4303" fmla="*/ 1818501 w 2969285"/>
                <a:gd name="connsiteY4303" fmla="*/ 2129439 h 3313666"/>
                <a:gd name="connsiteX4304" fmla="*/ 1821949 w 2969285"/>
                <a:gd name="connsiteY4304" fmla="*/ 2132887 h 3313666"/>
                <a:gd name="connsiteX4305" fmla="*/ 1823673 w 2969285"/>
                <a:gd name="connsiteY4305" fmla="*/ 2134611 h 3313666"/>
                <a:gd name="connsiteX4306" fmla="*/ 1846085 w 2969285"/>
                <a:gd name="connsiteY4306" fmla="*/ 2013932 h 3313666"/>
                <a:gd name="connsiteX4307" fmla="*/ 1842637 w 2969285"/>
                <a:gd name="connsiteY4307" fmla="*/ 2026000 h 3313666"/>
                <a:gd name="connsiteX4308" fmla="*/ 1842637 w 2969285"/>
                <a:gd name="connsiteY4308" fmla="*/ 2026000 h 3313666"/>
                <a:gd name="connsiteX4309" fmla="*/ 1846085 w 2969285"/>
                <a:gd name="connsiteY4309" fmla="*/ 2013932 h 3313666"/>
                <a:gd name="connsiteX4310" fmla="*/ 1911596 w 2969285"/>
                <a:gd name="connsiteY4310" fmla="*/ 2220811 h 3313666"/>
                <a:gd name="connsiteX4311" fmla="*/ 1884012 w 2969285"/>
                <a:gd name="connsiteY4311" fmla="*/ 2232879 h 3313666"/>
                <a:gd name="connsiteX4312" fmla="*/ 1911596 w 2969285"/>
                <a:gd name="connsiteY4312" fmla="*/ 2220811 h 3313666"/>
                <a:gd name="connsiteX4313" fmla="*/ 1951248 w 2969285"/>
                <a:gd name="connsiteY4313" fmla="*/ 2219087 h 3313666"/>
                <a:gd name="connsiteX4314" fmla="*/ 1951248 w 2969285"/>
                <a:gd name="connsiteY4314" fmla="*/ 2238051 h 3313666"/>
                <a:gd name="connsiteX4315" fmla="*/ 1947800 w 2969285"/>
                <a:gd name="connsiteY4315" fmla="*/ 2239775 h 3313666"/>
                <a:gd name="connsiteX4316" fmla="*/ 1951248 w 2969285"/>
                <a:gd name="connsiteY4316" fmla="*/ 2238051 h 3313666"/>
                <a:gd name="connsiteX4317" fmla="*/ 1951248 w 2969285"/>
                <a:gd name="connsiteY4317" fmla="*/ 2219087 h 3313666"/>
                <a:gd name="connsiteX4318" fmla="*/ 1928836 w 2969285"/>
                <a:gd name="connsiteY4318" fmla="*/ 2188055 h 3313666"/>
                <a:gd name="connsiteX4319" fmla="*/ 1951248 w 2969285"/>
                <a:gd name="connsiteY4319" fmla="*/ 2219087 h 3313666"/>
                <a:gd name="connsiteX4320" fmla="*/ 1949524 w 2969285"/>
                <a:gd name="connsiteY4320" fmla="*/ 2013932 h 3313666"/>
                <a:gd name="connsiteX4321" fmla="*/ 1963316 w 2969285"/>
                <a:gd name="connsiteY4321" fmla="*/ 2022552 h 3313666"/>
                <a:gd name="connsiteX4322" fmla="*/ 1963316 w 2969285"/>
                <a:gd name="connsiteY4322" fmla="*/ 2022552 h 3313666"/>
                <a:gd name="connsiteX4323" fmla="*/ 1949524 w 2969285"/>
                <a:gd name="connsiteY4323" fmla="*/ 2013932 h 3313666"/>
                <a:gd name="connsiteX4324" fmla="*/ 1959868 w 2969285"/>
                <a:gd name="connsiteY4324" fmla="*/ 2081168 h 3313666"/>
                <a:gd name="connsiteX4325" fmla="*/ 1954696 w 2969285"/>
                <a:gd name="connsiteY4325" fmla="*/ 2074271 h 3313666"/>
                <a:gd name="connsiteX4326" fmla="*/ 1954696 w 2969285"/>
                <a:gd name="connsiteY4326" fmla="*/ 2074271 h 3313666"/>
                <a:gd name="connsiteX4327" fmla="*/ 1959868 w 2969285"/>
                <a:gd name="connsiteY4327" fmla="*/ 2081168 h 3313666"/>
                <a:gd name="connsiteX4328" fmla="*/ 1956420 w 2969285"/>
                <a:gd name="connsiteY4328" fmla="*/ 2362178 h 3313666"/>
                <a:gd name="connsiteX4329" fmla="*/ 1956420 w 2969285"/>
                <a:gd name="connsiteY4329" fmla="*/ 2362178 h 3313666"/>
                <a:gd name="connsiteX4330" fmla="*/ 1963316 w 2969285"/>
                <a:gd name="connsiteY4330" fmla="*/ 2363902 h 3313666"/>
                <a:gd name="connsiteX4331" fmla="*/ 1956420 w 2969285"/>
                <a:gd name="connsiteY4331" fmla="*/ 2362178 h 3313666"/>
                <a:gd name="connsiteX4332" fmla="*/ 1935732 w 2969285"/>
                <a:gd name="connsiteY4332" fmla="*/ 2382866 h 3313666"/>
                <a:gd name="connsiteX4333" fmla="*/ 1956420 w 2969285"/>
                <a:gd name="connsiteY4333" fmla="*/ 2362178 h 3313666"/>
                <a:gd name="connsiteX4334" fmla="*/ 1958144 w 2969285"/>
                <a:gd name="connsiteY4334" fmla="*/ 1932904 h 3313666"/>
                <a:gd name="connsiteX4335" fmla="*/ 1965040 w 2969285"/>
                <a:gd name="connsiteY4335" fmla="*/ 1934628 h 3313666"/>
                <a:gd name="connsiteX4336" fmla="*/ 1965040 w 2969285"/>
                <a:gd name="connsiteY4336" fmla="*/ 1934628 h 3313666"/>
                <a:gd name="connsiteX4337" fmla="*/ 1958144 w 2969285"/>
                <a:gd name="connsiteY4337" fmla="*/ 1932904 h 3313666"/>
                <a:gd name="connsiteX4338" fmla="*/ 1928836 w 2969285"/>
                <a:gd name="connsiteY4338" fmla="*/ 1644997 h 3313666"/>
                <a:gd name="connsiteX4339" fmla="*/ 1923664 w 2969285"/>
                <a:gd name="connsiteY4339" fmla="*/ 1644997 h 3313666"/>
                <a:gd name="connsiteX4340" fmla="*/ 1928836 w 2969285"/>
                <a:gd name="connsiteY4340" fmla="*/ 1644997 h 3313666"/>
                <a:gd name="connsiteX4341" fmla="*/ 2002968 w 2969285"/>
                <a:gd name="connsiteY4341" fmla="*/ 1607069 h 3313666"/>
                <a:gd name="connsiteX4342" fmla="*/ 2002968 w 2969285"/>
                <a:gd name="connsiteY4342" fmla="*/ 1607069 h 3313666"/>
                <a:gd name="connsiteX4343" fmla="*/ 2009864 w 2969285"/>
                <a:gd name="connsiteY4343" fmla="*/ 1598450 h 3313666"/>
                <a:gd name="connsiteX4344" fmla="*/ 2004692 w 2969285"/>
                <a:gd name="connsiteY4344" fmla="*/ 1593278 h 3313666"/>
                <a:gd name="connsiteX4345" fmla="*/ 2009864 w 2969285"/>
                <a:gd name="connsiteY4345" fmla="*/ 1598450 h 3313666"/>
                <a:gd name="connsiteX4346" fmla="*/ 2025380 w 2969285"/>
                <a:gd name="connsiteY4346" fmla="*/ 1598450 h 3313666"/>
                <a:gd name="connsiteX4347" fmla="*/ 2049516 w 2969285"/>
                <a:gd name="connsiteY4347" fmla="*/ 1569142 h 3313666"/>
                <a:gd name="connsiteX4348" fmla="*/ 2025380 w 2969285"/>
                <a:gd name="connsiteY4348" fmla="*/ 1598450 h 3313666"/>
                <a:gd name="connsiteX4349" fmla="*/ 2027104 w 2969285"/>
                <a:gd name="connsiteY4349" fmla="*/ 1600173 h 3313666"/>
                <a:gd name="connsiteX4350" fmla="*/ 2025380 w 2969285"/>
                <a:gd name="connsiteY4350" fmla="*/ 1598450 h 3313666"/>
                <a:gd name="connsiteX4351" fmla="*/ 2009864 w 2969285"/>
                <a:gd name="connsiteY4351" fmla="*/ 1598450 h 3313666"/>
                <a:gd name="connsiteX4352" fmla="*/ 2002968 w 2969285"/>
                <a:gd name="connsiteY4352" fmla="*/ 1607069 h 3313666"/>
                <a:gd name="connsiteX4353" fmla="*/ 1928836 w 2969285"/>
                <a:gd name="connsiteY4353" fmla="*/ 1644997 h 3313666"/>
                <a:gd name="connsiteX4354" fmla="*/ 1977108 w 2969285"/>
                <a:gd name="connsiteY4354" fmla="*/ 1991520 h 3313666"/>
                <a:gd name="connsiteX4355" fmla="*/ 1968488 w 2969285"/>
                <a:gd name="connsiteY4355" fmla="*/ 1996692 h 3313666"/>
                <a:gd name="connsiteX4356" fmla="*/ 1977108 w 2969285"/>
                <a:gd name="connsiteY4356" fmla="*/ 1991520 h 3313666"/>
                <a:gd name="connsiteX4357" fmla="*/ 1984004 w 2969285"/>
                <a:gd name="connsiteY4357" fmla="*/ 1993244 h 3313666"/>
                <a:gd name="connsiteX4358" fmla="*/ 1980556 w 2969285"/>
                <a:gd name="connsiteY4358" fmla="*/ 2012208 h 3313666"/>
                <a:gd name="connsiteX4359" fmla="*/ 1984004 w 2969285"/>
                <a:gd name="connsiteY4359" fmla="*/ 1993244 h 3313666"/>
                <a:gd name="connsiteX4360" fmla="*/ 1977108 w 2969285"/>
                <a:gd name="connsiteY4360" fmla="*/ 1991520 h 3313666"/>
                <a:gd name="connsiteX4361" fmla="*/ 2156403 w 2969285"/>
                <a:gd name="connsiteY4361" fmla="*/ 2589745 h 3313666"/>
                <a:gd name="connsiteX4362" fmla="*/ 2156403 w 2969285"/>
                <a:gd name="connsiteY4362" fmla="*/ 2589745 h 3313666"/>
                <a:gd name="connsiteX4363" fmla="*/ 2156403 w 2969285"/>
                <a:gd name="connsiteY4363" fmla="*/ 2589745 h 3313666"/>
                <a:gd name="connsiteX4364" fmla="*/ 2171919 w 2969285"/>
                <a:gd name="connsiteY4364" fmla="*/ 2589745 h 3313666"/>
                <a:gd name="connsiteX4365" fmla="*/ 2171919 w 2969285"/>
                <a:gd name="connsiteY4365" fmla="*/ 2589745 h 3313666"/>
                <a:gd name="connsiteX4366" fmla="*/ 2171919 w 2969285"/>
                <a:gd name="connsiteY4366" fmla="*/ 2589745 h 3313666"/>
                <a:gd name="connsiteX4367" fmla="*/ 2156403 w 2969285"/>
                <a:gd name="connsiteY4367" fmla="*/ 2589745 h 3313666"/>
                <a:gd name="connsiteX4368" fmla="*/ 2135715 w 2969285"/>
                <a:gd name="connsiteY4368" fmla="*/ 2579401 h 3313666"/>
                <a:gd name="connsiteX4369" fmla="*/ 2156403 w 2969285"/>
                <a:gd name="connsiteY4369" fmla="*/ 2589745 h 3313666"/>
                <a:gd name="connsiteX4370" fmla="*/ 2168471 w 2969285"/>
                <a:gd name="connsiteY4370" fmla="*/ 2451826 h 3313666"/>
                <a:gd name="connsiteX4371" fmla="*/ 2177091 w 2969285"/>
                <a:gd name="connsiteY4371" fmla="*/ 2446654 h 3313666"/>
                <a:gd name="connsiteX4372" fmla="*/ 2168471 w 2969285"/>
                <a:gd name="connsiteY4372" fmla="*/ 2431138 h 3313666"/>
                <a:gd name="connsiteX4373" fmla="*/ 2161575 w 2969285"/>
                <a:gd name="connsiteY4373" fmla="*/ 2429414 h 3313666"/>
                <a:gd name="connsiteX4374" fmla="*/ 2168471 w 2969285"/>
                <a:gd name="connsiteY4374" fmla="*/ 2431138 h 3313666"/>
                <a:gd name="connsiteX4375" fmla="*/ 2177091 w 2969285"/>
                <a:gd name="connsiteY4375" fmla="*/ 2446654 h 3313666"/>
                <a:gd name="connsiteX4376" fmla="*/ 2168471 w 2969285"/>
                <a:gd name="connsiteY4376" fmla="*/ 2451826 h 3313666"/>
                <a:gd name="connsiteX4377" fmla="*/ 2158127 w 2969285"/>
                <a:gd name="connsiteY4377" fmla="*/ 2294943 h 3313666"/>
                <a:gd name="connsiteX4378" fmla="*/ 2146059 w 2969285"/>
                <a:gd name="connsiteY4378" fmla="*/ 2294943 h 3313666"/>
                <a:gd name="connsiteX4379" fmla="*/ 2158127 w 2969285"/>
                <a:gd name="connsiteY4379" fmla="*/ 2294943 h 3313666"/>
                <a:gd name="connsiteX4380" fmla="*/ 2180539 w 2969285"/>
                <a:gd name="connsiteY4380" fmla="*/ 2298391 h 3313666"/>
                <a:gd name="connsiteX4381" fmla="*/ 2158127 w 2969285"/>
                <a:gd name="connsiteY4381" fmla="*/ 2294943 h 3313666"/>
                <a:gd name="connsiteX4382" fmla="*/ 2185711 w 2969285"/>
                <a:gd name="connsiteY4382" fmla="*/ 2400106 h 3313666"/>
                <a:gd name="connsiteX4383" fmla="*/ 2178815 w 2969285"/>
                <a:gd name="connsiteY4383" fmla="*/ 2408726 h 3313666"/>
                <a:gd name="connsiteX4384" fmla="*/ 2178815 w 2969285"/>
                <a:gd name="connsiteY4384" fmla="*/ 2408726 h 3313666"/>
                <a:gd name="connsiteX4385" fmla="*/ 2185711 w 2969285"/>
                <a:gd name="connsiteY4385" fmla="*/ 2400106 h 3313666"/>
                <a:gd name="connsiteX4386" fmla="*/ 2166747 w 2969285"/>
                <a:gd name="connsiteY4386" fmla="*/ 2150127 h 3313666"/>
                <a:gd name="connsiteX4387" fmla="*/ 2142611 w 2969285"/>
                <a:gd name="connsiteY4387" fmla="*/ 2170815 h 3313666"/>
                <a:gd name="connsiteX4388" fmla="*/ 2142611 w 2969285"/>
                <a:gd name="connsiteY4388" fmla="*/ 2170815 h 3313666"/>
                <a:gd name="connsiteX4389" fmla="*/ 2166747 w 2969285"/>
                <a:gd name="connsiteY4389" fmla="*/ 2150127 h 3313666"/>
                <a:gd name="connsiteX4390" fmla="*/ 2190883 w 2969285"/>
                <a:gd name="connsiteY4390" fmla="*/ 2124267 h 3313666"/>
                <a:gd name="connsiteX4391" fmla="*/ 2190883 w 2969285"/>
                <a:gd name="connsiteY4391" fmla="*/ 2124267 h 3313666"/>
                <a:gd name="connsiteX4392" fmla="*/ 2166747 w 2969285"/>
                <a:gd name="connsiteY4392" fmla="*/ 2150127 h 3313666"/>
                <a:gd name="connsiteX4393" fmla="*/ 2189159 w 2969285"/>
                <a:gd name="connsiteY4393" fmla="*/ 2119095 h 3313666"/>
                <a:gd name="connsiteX4394" fmla="*/ 2190883 w 2969285"/>
                <a:gd name="connsiteY4394" fmla="*/ 2124267 h 3313666"/>
                <a:gd name="connsiteX4395" fmla="*/ 2189159 w 2969285"/>
                <a:gd name="connsiteY4395" fmla="*/ 2119095 h 3313666"/>
                <a:gd name="connsiteX4396" fmla="*/ 2166747 w 2969285"/>
                <a:gd name="connsiteY4396" fmla="*/ 1996692 h 3313666"/>
                <a:gd name="connsiteX4397" fmla="*/ 2120199 w 2969285"/>
                <a:gd name="connsiteY4397" fmla="*/ 1977728 h 3313666"/>
                <a:gd name="connsiteX4398" fmla="*/ 2166747 w 2969285"/>
                <a:gd name="connsiteY4398" fmla="*/ 1996692 h 3313666"/>
                <a:gd name="connsiteX4399" fmla="*/ 2220191 w 2969285"/>
                <a:gd name="connsiteY4399" fmla="*/ 2020828 h 3313666"/>
                <a:gd name="connsiteX4400" fmla="*/ 2259843 w 2969285"/>
                <a:gd name="connsiteY4400" fmla="*/ 2012208 h 3313666"/>
                <a:gd name="connsiteX4401" fmla="*/ 2318459 w 2969285"/>
                <a:gd name="connsiteY4401" fmla="*/ 1996692 h 3313666"/>
                <a:gd name="connsiteX4402" fmla="*/ 2330526 w 2969285"/>
                <a:gd name="connsiteY4402" fmla="*/ 2012208 h 3313666"/>
                <a:gd name="connsiteX4403" fmla="*/ 2330526 w 2969285"/>
                <a:gd name="connsiteY4403" fmla="*/ 2012208 h 3313666"/>
                <a:gd name="connsiteX4404" fmla="*/ 2318459 w 2969285"/>
                <a:gd name="connsiteY4404" fmla="*/ 1996692 h 3313666"/>
                <a:gd name="connsiteX4405" fmla="*/ 2259843 w 2969285"/>
                <a:gd name="connsiteY4405" fmla="*/ 2012208 h 3313666"/>
                <a:gd name="connsiteX4406" fmla="*/ 2220191 w 2969285"/>
                <a:gd name="connsiteY4406" fmla="*/ 2020828 h 3313666"/>
                <a:gd name="connsiteX4407" fmla="*/ 2166747 w 2969285"/>
                <a:gd name="connsiteY4407" fmla="*/ 1996692 h 3313666"/>
                <a:gd name="connsiteX4408" fmla="*/ 2285703 w 2969285"/>
                <a:gd name="connsiteY4408" fmla="*/ 1546730 h 3313666"/>
                <a:gd name="connsiteX4409" fmla="*/ 2292599 w 2969285"/>
                <a:gd name="connsiteY4409" fmla="*/ 1548454 h 3313666"/>
                <a:gd name="connsiteX4410" fmla="*/ 2304667 w 2969285"/>
                <a:gd name="connsiteY4410" fmla="*/ 1551902 h 3313666"/>
                <a:gd name="connsiteX4411" fmla="*/ 2292599 w 2969285"/>
                <a:gd name="connsiteY4411" fmla="*/ 1548454 h 3313666"/>
                <a:gd name="connsiteX4412" fmla="*/ 2285703 w 2969285"/>
                <a:gd name="connsiteY4412" fmla="*/ 1546730 h 3313666"/>
                <a:gd name="connsiteX4413" fmla="*/ 2464998 w 2969285"/>
                <a:gd name="connsiteY4413" fmla="*/ 1170899 h 3313666"/>
                <a:gd name="connsiteX4414" fmla="*/ 2432242 w 2969285"/>
                <a:gd name="connsiteY4414" fmla="*/ 1201931 h 3313666"/>
                <a:gd name="connsiteX4415" fmla="*/ 2464998 w 2969285"/>
                <a:gd name="connsiteY4415" fmla="*/ 1170899 h 3313666"/>
                <a:gd name="connsiteX4416" fmla="*/ 2527062 w 2969285"/>
                <a:gd name="connsiteY4416" fmla="*/ 1181243 h 3313666"/>
                <a:gd name="connsiteX4417" fmla="*/ 2547750 w 2969285"/>
                <a:gd name="connsiteY4417" fmla="*/ 1200207 h 3313666"/>
                <a:gd name="connsiteX4418" fmla="*/ 2552922 w 2969285"/>
                <a:gd name="connsiteY4418" fmla="*/ 1213999 h 3313666"/>
                <a:gd name="connsiteX4419" fmla="*/ 2547750 w 2969285"/>
                <a:gd name="connsiteY4419" fmla="*/ 1200207 h 3313666"/>
                <a:gd name="connsiteX4420" fmla="*/ 2527062 w 2969285"/>
                <a:gd name="connsiteY4420" fmla="*/ 1181243 h 3313666"/>
                <a:gd name="connsiteX4421" fmla="*/ 2464998 w 2969285"/>
                <a:gd name="connsiteY4421" fmla="*/ 1170899 h 3313666"/>
                <a:gd name="connsiteX4422" fmla="*/ 2575333 w 2969285"/>
                <a:gd name="connsiteY4422" fmla="*/ 950228 h 3313666"/>
                <a:gd name="connsiteX4423" fmla="*/ 2482238 w 2969285"/>
                <a:gd name="connsiteY4423" fmla="*/ 938160 h 3313666"/>
                <a:gd name="connsiteX4424" fmla="*/ 2440862 w 2969285"/>
                <a:gd name="connsiteY4424" fmla="*/ 931264 h 3313666"/>
                <a:gd name="connsiteX4425" fmla="*/ 2408106 w 2969285"/>
                <a:gd name="connsiteY4425" fmla="*/ 910576 h 3313666"/>
                <a:gd name="connsiteX4426" fmla="*/ 2380522 w 2969285"/>
                <a:gd name="connsiteY4426" fmla="*/ 934712 h 3313666"/>
                <a:gd name="connsiteX4427" fmla="*/ 2373626 w 2969285"/>
                <a:gd name="connsiteY4427" fmla="*/ 951952 h 3313666"/>
                <a:gd name="connsiteX4428" fmla="*/ 2354662 w 2969285"/>
                <a:gd name="connsiteY4428" fmla="*/ 951952 h 3313666"/>
                <a:gd name="connsiteX4429" fmla="*/ 2349490 w 2969285"/>
                <a:gd name="connsiteY4429" fmla="*/ 946780 h 3313666"/>
                <a:gd name="connsiteX4430" fmla="*/ 2354662 w 2969285"/>
                <a:gd name="connsiteY4430" fmla="*/ 951952 h 3313666"/>
                <a:gd name="connsiteX4431" fmla="*/ 2373626 w 2969285"/>
                <a:gd name="connsiteY4431" fmla="*/ 951952 h 3313666"/>
                <a:gd name="connsiteX4432" fmla="*/ 2380522 w 2969285"/>
                <a:gd name="connsiteY4432" fmla="*/ 934712 h 3313666"/>
                <a:gd name="connsiteX4433" fmla="*/ 2408106 w 2969285"/>
                <a:gd name="connsiteY4433" fmla="*/ 910576 h 3313666"/>
                <a:gd name="connsiteX4434" fmla="*/ 2440862 w 2969285"/>
                <a:gd name="connsiteY4434" fmla="*/ 931264 h 3313666"/>
                <a:gd name="connsiteX4435" fmla="*/ 2482238 w 2969285"/>
                <a:gd name="connsiteY4435" fmla="*/ 938160 h 3313666"/>
                <a:gd name="connsiteX4436" fmla="*/ 2575333 w 2969285"/>
                <a:gd name="connsiteY4436" fmla="*/ 950228 h 3313666"/>
                <a:gd name="connsiteX4437" fmla="*/ 2580505 w 2969285"/>
                <a:gd name="connsiteY4437" fmla="*/ 955400 h 3313666"/>
                <a:gd name="connsiteX4438" fmla="*/ 2575333 w 2969285"/>
                <a:gd name="connsiteY4438" fmla="*/ 950228 h 3313666"/>
                <a:gd name="connsiteX4439" fmla="*/ 2473618 w 2969285"/>
                <a:gd name="connsiteY4439" fmla="*/ 860581 h 3313666"/>
                <a:gd name="connsiteX4440" fmla="*/ 2490858 w 2969285"/>
                <a:gd name="connsiteY4440" fmla="*/ 865753 h 3313666"/>
                <a:gd name="connsiteX4441" fmla="*/ 2499478 w 2969285"/>
                <a:gd name="connsiteY4441" fmla="*/ 870925 h 3313666"/>
                <a:gd name="connsiteX4442" fmla="*/ 2490858 w 2969285"/>
                <a:gd name="connsiteY4442" fmla="*/ 865753 h 3313666"/>
                <a:gd name="connsiteX4443" fmla="*/ 2473618 w 2969285"/>
                <a:gd name="connsiteY4443" fmla="*/ 860581 h 3313666"/>
                <a:gd name="connsiteX4444" fmla="*/ 2504650 w 2969285"/>
                <a:gd name="connsiteY4444" fmla="*/ 838169 h 3313666"/>
                <a:gd name="connsiteX4445" fmla="*/ 2478790 w 2969285"/>
                <a:gd name="connsiteY4445" fmla="*/ 848513 h 3313666"/>
                <a:gd name="connsiteX4446" fmla="*/ 2504650 w 2969285"/>
                <a:gd name="connsiteY4446" fmla="*/ 838169 h 3313666"/>
                <a:gd name="connsiteX4447" fmla="*/ 2525338 w 2969285"/>
                <a:gd name="connsiteY4447" fmla="*/ 832997 h 3313666"/>
                <a:gd name="connsiteX4448" fmla="*/ 2504650 w 2969285"/>
                <a:gd name="connsiteY4448" fmla="*/ 838169 h 3313666"/>
                <a:gd name="connsiteX4449" fmla="*/ 2489134 w 2969285"/>
                <a:gd name="connsiteY4449" fmla="*/ 676113 h 3313666"/>
                <a:gd name="connsiteX4450" fmla="*/ 2475342 w 2969285"/>
                <a:gd name="connsiteY4450" fmla="*/ 689905 h 3313666"/>
                <a:gd name="connsiteX4451" fmla="*/ 2468446 w 2969285"/>
                <a:gd name="connsiteY4451" fmla="*/ 696801 h 3313666"/>
                <a:gd name="connsiteX4452" fmla="*/ 2475342 w 2969285"/>
                <a:gd name="connsiteY4452" fmla="*/ 689905 h 3313666"/>
                <a:gd name="connsiteX4453" fmla="*/ 2489134 w 2969285"/>
                <a:gd name="connsiteY4453" fmla="*/ 676113 h 3313666"/>
                <a:gd name="connsiteX4454" fmla="*/ 2494306 w 2969285"/>
                <a:gd name="connsiteY4454" fmla="*/ 672666 h 3313666"/>
                <a:gd name="connsiteX4455" fmla="*/ 2489134 w 2969285"/>
                <a:gd name="connsiteY4455" fmla="*/ 676113 h 3313666"/>
                <a:gd name="connsiteX4456" fmla="*/ 2477066 w 2969285"/>
                <a:gd name="connsiteY4456" fmla="*/ 731281 h 3313666"/>
                <a:gd name="connsiteX4457" fmla="*/ 2409830 w 2969285"/>
                <a:gd name="connsiteY4457" fmla="*/ 733005 h 3313666"/>
                <a:gd name="connsiteX4458" fmla="*/ 2327079 w 2969285"/>
                <a:gd name="connsiteY4458" fmla="*/ 712317 h 3313666"/>
                <a:gd name="connsiteX4459" fmla="*/ 2297771 w 2969285"/>
                <a:gd name="connsiteY4459" fmla="*/ 710593 h 3313666"/>
                <a:gd name="connsiteX4460" fmla="*/ 2327079 w 2969285"/>
                <a:gd name="connsiteY4460" fmla="*/ 712317 h 3313666"/>
                <a:gd name="connsiteX4461" fmla="*/ 2409830 w 2969285"/>
                <a:gd name="connsiteY4461" fmla="*/ 733005 h 3313666"/>
                <a:gd name="connsiteX4462" fmla="*/ 2477066 w 2969285"/>
                <a:gd name="connsiteY4462" fmla="*/ 731281 h 3313666"/>
                <a:gd name="connsiteX4463" fmla="*/ 2146059 w 2969285"/>
                <a:gd name="connsiteY4463" fmla="*/ 451994 h 3313666"/>
                <a:gd name="connsiteX4464" fmla="*/ 2142611 w 2969285"/>
                <a:gd name="connsiteY4464" fmla="*/ 448546 h 3313666"/>
                <a:gd name="connsiteX4465" fmla="*/ 2104684 w 2969285"/>
                <a:gd name="connsiteY4465" fmla="*/ 395103 h 3313666"/>
                <a:gd name="connsiteX4466" fmla="*/ 2073652 w 2969285"/>
                <a:gd name="connsiteY4466" fmla="*/ 360623 h 3313666"/>
                <a:gd name="connsiteX4467" fmla="*/ 2021932 w 2969285"/>
                <a:gd name="connsiteY4467" fmla="*/ 305455 h 3313666"/>
                <a:gd name="connsiteX4468" fmla="*/ 2008140 w 2969285"/>
                <a:gd name="connsiteY4468" fmla="*/ 288215 h 3313666"/>
                <a:gd name="connsiteX4469" fmla="*/ 2021932 w 2969285"/>
                <a:gd name="connsiteY4469" fmla="*/ 305455 h 3313666"/>
                <a:gd name="connsiteX4470" fmla="*/ 2073652 w 2969285"/>
                <a:gd name="connsiteY4470" fmla="*/ 360623 h 3313666"/>
                <a:gd name="connsiteX4471" fmla="*/ 2104684 w 2969285"/>
                <a:gd name="connsiteY4471" fmla="*/ 395103 h 3313666"/>
                <a:gd name="connsiteX4472" fmla="*/ 2142611 w 2969285"/>
                <a:gd name="connsiteY4472" fmla="*/ 448546 h 3313666"/>
                <a:gd name="connsiteX4473" fmla="*/ 2146059 w 2969285"/>
                <a:gd name="connsiteY4473" fmla="*/ 451994 h 3313666"/>
                <a:gd name="connsiteX4474" fmla="*/ 2109855 w 2969285"/>
                <a:gd name="connsiteY4474" fmla="*/ 515782 h 3313666"/>
                <a:gd name="connsiteX4475" fmla="*/ 2118475 w 2969285"/>
                <a:gd name="connsiteY4475" fmla="*/ 514058 h 3313666"/>
                <a:gd name="connsiteX4476" fmla="*/ 2109855 w 2969285"/>
                <a:gd name="connsiteY4476" fmla="*/ 515782 h 3313666"/>
                <a:gd name="connsiteX4477" fmla="*/ 1989176 w 2969285"/>
                <a:gd name="connsiteY4477" fmla="*/ 524402 h 3313666"/>
                <a:gd name="connsiteX4478" fmla="*/ 1942628 w 2969285"/>
                <a:gd name="connsiteY4478" fmla="*/ 472682 h 3313666"/>
                <a:gd name="connsiteX4479" fmla="*/ 1918492 w 2969285"/>
                <a:gd name="connsiteY4479" fmla="*/ 448546 h 3313666"/>
                <a:gd name="connsiteX4480" fmla="*/ 1835741 w 2969285"/>
                <a:gd name="connsiteY4480" fmla="*/ 453718 h 3313666"/>
                <a:gd name="connsiteX4481" fmla="*/ 1835741 w 2969285"/>
                <a:gd name="connsiteY4481" fmla="*/ 453718 h 3313666"/>
                <a:gd name="connsiteX4482" fmla="*/ 1918492 w 2969285"/>
                <a:gd name="connsiteY4482" fmla="*/ 448546 h 3313666"/>
                <a:gd name="connsiteX4483" fmla="*/ 1942628 w 2969285"/>
                <a:gd name="connsiteY4483" fmla="*/ 472682 h 3313666"/>
                <a:gd name="connsiteX4484" fmla="*/ 1989176 w 2969285"/>
                <a:gd name="connsiteY4484" fmla="*/ 524402 h 3313666"/>
                <a:gd name="connsiteX4485" fmla="*/ 2109855 w 2969285"/>
                <a:gd name="connsiteY4485" fmla="*/ 515782 h 3313666"/>
                <a:gd name="connsiteX4486" fmla="*/ 1763333 w 2969285"/>
                <a:gd name="connsiteY4486" fmla="*/ 377863 h 3313666"/>
                <a:gd name="connsiteX4487" fmla="*/ 1775401 w 2969285"/>
                <a:gd name="connsiteY4487" fmla="*/ 389931 h 3313666"/>
                <a:gd name="connsiteX4488" fmla="*/ 1782297 w 2969285"/>
                <a:gd name="connsiteY4488" fmla="*/ 396827 h 3313666"/>
                <a:gd name="connsiteX4489" fmla="*/ 1775401 w 2969285"/>
                <a:gd name="connsiteY4489" fmla="*/ 389931 h 3313666"/>
                <a:gd name="connsiteX4490" fmla="*/ 1763333 w 2969285"/>
                <a:gd name="connsiteY4490" fmla="*/ 377863 h 3313666"/>
                <a:gd name="connsiteX4491" fmla="*/ 1659893 w 2969285"/>
                <a:gd name="connsiteY4491" fmla="*/ 641634 h 3313666"/>
                <a:gd name="connsiteX4492" fmla="*/ 1689201 w 2969285"/>
                <a:gd name="connsiteY4492" fmla="*/ 636462 h 3313666"/>
                <a:gd name="connsiteX4493" fmla="*/ 1659893 w 2969285"/>
                <a:gd name="connsiteY4493" fmla="*/ 641634 h 3313666"/>
                <a:gd name="connsiteX4494" fmla="*/ 1647825 w 2969285"/>
                <a:gd name="connsiteY4494" fmla="*/ 643358 h 3313666"/>
                <a:gd name="connsiteX4495" fmla="*/ 1659893 w 2969285"/>
                <a:gd name="connsiteY4495" fmla="*/ 641634 h 3313666"/>
                <a:gd name="connsiteX4496" fmla="*/ 1292683 w 2969285"/>
                <a:gd name="connsiteY4496" fmla="*/ 791621 h 3313666"/>
                <a:gd name="connsiteX4497" fmla="*/ 1263375 w 2969285"/>
                <a:gd name="connsiteY4497" fmla="*/ 819205 h 3313666"/>
                <a:gd name="connsiteX4498" fmla="*/ 1292683 w 2969285"/>
                <a:gd name="connsiteY4498" fmla="*/ 791621 h 3313666"/>
                <a:gd name="connsiteX4499" fmla="*/ 1303027 w 2969285"/>
                <a:gd name="connsiteY4499" fmla="*/ 777829 h 3313666"/>
                <a:gd name="connsiteX4500" fmla="*/ 1292683 w 2969285"/>
                <a:gd name="connsiteY4500" fmla="*/ 791621 h 3313666"/>
                <a:gd name="connsiteX4501" fmla="*/ 1327163 w 2969285"/>
                <a:gd name="connsiteY4501" fmla="*/ 860581 h 3313666"/>
                <a:gd name="connsiteX4502" fmla="*/ 1346127 w 2969285"/>
                <a:gd name="connsiteY4502" fmla="*/ 864029 h 3313666"/>
                <a:gd name="connsiteX4503" fmla="*/ 1327163 w 2969285"/>
                <a:gd name="connsiteY4503" fmla="*/ 860581 h 3313666"/>
                <a:gd name="connsiteX4504" fmla="*/ 1296131 w 2969285"/>
                <a:gd name="connsiteY4504" fmla="*/ 864029 h 3313666"/>
                <a:gd name="connsiteX4505" fmla="*/ 1327163 w 2969285"/>
                <a:gd name="connsiteY4505" fmla="*/ 860581 h 3313666"/>
                <a:gd name="connsiteX4506" fmla="*/ 1273719 w 2969285"/>
                <a:gd name="connsiteY4506" fmla="*/ 891613 h 3313666"/>
                <a:gd name="connsiteX4507" fmla="*/ 1239239 w 2969285"/>
                <a:gd name="connsiteY4507" fmla="*/ 900232 h 3313666"/>
                <a:gd name="connsiteX4508" fmla="*/ 1273719 w 2969285"/>
                <a:gd name="connsiteY4508" fmla="*/ 891613 h 3313666"/>
                <a:gd name="connsiteX4509" fmla="*/ 1347851 w 2969285"/>
                <a:gd name="connsiteY4509" fmla="*/ 657150 h 3313666"/>
                <a:gd name="connsiteX4510" fmla="*/ 1347851 w 2969285"/>
                <a:gd name="connsiteY4510" fmla="*/ 657150 h 3313666"/>
                <a:gd name="connsiteX4511" fmla="*/ 1359919 w 2969285"/>
                <a:gd name="connsiteY4511" fmla="*/ 651978 h 3313666"/>
                <a:gd name="connsiteX4512" fmla="*/ 1347851 w 2969285"/>
                <a:gd name="connsiteY4512" fmla="*/ 657150 h 3313666"/>
                <a:gd name="connsiteX4513" fmla="*/ 1363367 w 2969285"/>
                <a:gd name="connsiteY4513" fmla="*/ 641634 h 3313666"/>
                <a:gd name="connsiteX4514" fmla="*/ 1363367 w 2969285"/>
                <a:gd name="connsiteY4514" fmla="*/ 641634 h 3313666"/>
                <a:gd name="connsiteX4515" fmla="*/ 1368539 w 2969285"/>
                <a:gd name="connsiteY4515" fmla="*/ 636462 h 3313666"/>
                <a:gd name="connsiteX4516" fmla="*/ 1363367 w 2969285"/>
                <a:gd name="connsiteY4516" fmla="*/ 641634 h 3313666"/>
                <a:gd name="connsiteX4517" fmla="*/ 1378883 w 2969285"/>
                <a:gd name="connsiteY4517" fmla="*/ 624394 h 3313666"/>
                <a:gd name="connsiteX4518" fmla="*/ 1378883 w 2969285"/>
                <a:gd name="connsiteY4518" fmla="*/ 624394 h 3313666"/>
                <a:gd name="connsiteX4519" fmla="*/ 1404742 w 2969285"/>
                <a:gd name="connsiteY4519" fmla="*/ 627842 h 3313666"/>
                <a:gd name="connsiteX4520" fmla="*/ 1378883 w 2969285"/>
                <a:gd name="connsiteY4520" fmla="*/ 624394 h 3313666"/>
                <a:gd name="connsiteX4521" fmla="*/ 1378883 w 2969285"/>
                <a:gd name="connsiteY4521" fmla="*/ 624394 h 3313666"/>
                <a:gd name="connsiteX4522" fmla="*/ 1378883 w 2969285"/>
                <a:gd name="connsiteY4522" fmla="*/ 624394 h 3313666"/>
                <a:gd name="connsiteX4523" fmla="*/ 1378883 w 2969285"/>
                <a:gd name="connsiteY4523" fmla="*/ 624394 h 3313666"/>
                <a:gd name="connsiteX4524" fmla="*/ 1411638 w 2969285"/>
                <a:gd name="connsiteY4524" fmla="*/ 772657 h 3313666"/>
                <a:gd name="connsiteX4525" fmla="*/ 1409914 w 2969285"/>
                <a:gd name="connsiteY4525" fmla="*/ 719213 h 3313666"/>
                <a:gd name="connsiteX4526" fmla="*/ 1413362 w 2969285"/>
                <a:gd name="connsiteY4526" fmla="*/ 679561 h 3313666"/>
                <a:gd name="connsiteX4527" fmla="*/ 1416810 w 2969285"/>
                <a:gd name="connsiteY4527" fmla="*/ 672666 h 3313666"/>
                <a:gd name="connsiteX4528" fmla="*/ 1413362 w 2969285"/>
                <a:gd name="connsiteY4528" fmla="*/ 679561 h 3313666"/>
                <a:gd name="connsiteX4529" fmla="*/ 1409914 w 2969285"/>
                <a:gd name="connsiteY4529" fmla="*/ 719213 h 3313666"/>
                <a:gd name="connsiteX4530" fmla="*/ 1411638 w 2969285"/>
                <a:gd name="connsiteY4530" fmla="*/ 772657 h 3313666"/>
                <a:gd name="connsiteX4531" fmla="*/ 1356471 w 2969285"/>
                <a:gd name="connsiteY4531" fmla="*/ 498542 h 3313666"/>
                <a:gd name="connsiteX4532" fmla="*/ 1325439 w 2969285"/>
                <a:gd name="connsiteY4532" fmla="*/ 496818 h 3313666"/>
                <a:gd name="connsiteX4533" fmla="*/ 1356471 w 2969285"/>
                <a:gd name="connsiteY4533" fmla="*/ 498542 h 3313666"/>
                <a:gd name="connsiteX4534" fmla="*/ 1416810 w 2969285"/>
                <a:gd name="connsiteY4534" fmla="*/ 501990 h 3313666"/>
                <a:gd name="connsiteX4535" fmla="*/ 1356471 w 2969285"/>
                <a:gd name="connsiteY4535" fmla="*/ 498542 h 3313666"/>
                <a:gd name="connsiteX4536" fmla="*/ 1332335 w 2969285"/>
                <a:gd name="connsiteY4536" fmla="*/ 674389 h 3313666"/>
                <a:gd name="connsiteX4537" fmla="*/ 1332335 w 2969285"/>
                <a:gd name="connsiteY4537" fmla="*/ 674389 h 3313666"/>
                <a:gd name="connsiteX4538" fmla="*/ 1282339 w 2969285"/>
                <a:gd name="connsiteY4538" fmla="*/ 676113 h 3313666"/>
                <a:gd name="connsiteX4539" fmla="*/ 1246135 w 2969285"/>
                <a:gd name="connsiteY4539" fmla="*/ 667494 h 3313666"/>
                <a:gd name="connsiteX4540" fmla="*/ 1282339 w 2969285"/>
                <a:gd name="connsiteY4540" fmla="*/ 676113 h 3313666"/>
                <a:gd name="connsiteX4541" fmla="*/ 1332335 w 2969285"/>
                <a:gd name="connsiteY4541" fmla="*/ 674389 h 3313666"/>
                <a:gd name="connsiteX4542" fmla="*/ 1280615 w 2969285"/>
                <a:gd name="connsiteY4542" fmla="*/ 741625 h 3313666"/>
                <a:gd name="connsiteX4543" fmla="*/ 1292683 w 2969285"/>
                <a:gd name="connsiteY4543" fmla="*/ 739901 h 3313666"/>
                <a:gd name="connsiteX4544" fmla="*/ 1280615 w 2969285"/>
                <a:gd name="connsiteY4544" fmla="*/ 741625 h 3313666"/>
                <a:gd name="connsiteX4545" fmla="*/ 1235791 w 2969285"/>
                <a:gd name="connsiteY4545" fmla="*/ 741625 h 3313666"/>
                <a:gd name="connsiteX4546" fmla="*/ 1235791 w 2969285"/>
                <a:gd name="connsiteY4546" fmla="*/ 741625 h 3313666"/>
                <a:gd name="connsiteX4547" fmla="*/ 1280615 w 2969285"/>
                <a:gd name="connsiteY4547" fmla="*/ 741625 h 3313666"/>
                <a:gd name="connsiteX4548" fmla="*/ 1253031 w 2969285"/>
                <a:gd name="connsiteY4548" fmla="*/ 822653 h 3313666"/>
                <a:gd name="connsiteX4549" fmla="*/ 1221999 w 2969285"/>
                <a:gd name="connsiteY4549" fmla="*/ 850237 h 3313666"/>
                <a:gd name="connsiteX4550" fmla="*/ 1213379 w 2969285"/>
                <a:gd name="connsiteY4550" fmla="*/ 858857 h 3313666"/>
                <a:gd name="connsiteX4551" fmla="*/ 1221999 w 2969285"/>
                <a:gd name="connsiteY4551" fmla="*/ 850237 h 3313666"/>
                <a:gd name="connsiteX4552" fmla="*/ 1253031 w 2969285"/>
                <a:gd name="connsiteY4552" fmla="*/ 822653 h 3313666"/>
                <a:gd name="connsiteX4553" fmla="*/ 1125456 w 2969285"/>
                <a:gd name="connsiteY4553" fmla="*/ 624394 h 3313666"/>
                <a:gd name="connsiteX4554" fmla="*/ 1123732 w 2969285"/>
                <a:gd name="connsiteY4554" fmla="*/ 607154 h 3313666"/>
                <a:gd name="connsiteX4555" fmla="*/ 1125456 w 2969285"/>
                <a:gd name="connsiteY4555" fmla="*/ 624394 h 3313666"/>
                <a:gd name="connsiteX4556" fmla="*/ 1125456 w 2969285"/>
                <a:gd name="connsiteY4556" fmla="*/ 624394 h 3313666"/>
                <a:gd name="connsiteX4557" fmla="*/ 1090976 w 2969285"/>
                <a:gd name="connsiteY4557" fmla="*/ 653702 h 3313666"/>
                <a:gd name="connsiteX4558" fmla="*/ 1061668 w 2969285"/>
                <a:gd name="connsiteY4558" fmla="*/ 691629 h 3313666"/>
                <a:gd name="connsiteX4559" fmla="*/ 1090976 w 2969285"/>
                <a:gd name="connsiteY4559" fmla="*/ 653702 h 3313666"/>
                <a:gd name="connsiteX4560" fmla="*/ 1125456 w 2969285"/>
                <a:gd name="connsiteY4560" fmla="*/ 624394 h 3313666"/>
                <a:gd name="connsiteX4561" fmla="*/ 1061668 w 2969285"/>
                <a:gd name="connsiteY4561" fmla="*/ 407171 h 3313666"/>
                <a:gd name="connsiteX4562" fmla="*/ 1037532 w 2969285"/>
                <a:gd name="connsiteY4562" fmla="*/ 388207 h 3313666"/>
                <a:gd name="connsiteX4563" fmla="*/ 1061668 w 2969285"/>
                <a:gd name="connsiteY4563" fmla="*/ 407171 h 3313666"/>
                <a:gd name="connsiteX4564" fmla="*/ 1099596 w 2969285"/>
                <a:gd name="connsiteY4564" fmla="*/ 433031 h 3313666"/>
                <a:gd name="connsiteX4565" fmla="*/ 1061668 w 2969285"/>
                <a:gd name="connsiteY4565" fmla="*/ 407171 h 3313666"/>
                <a:gd name="connsiteX4566" fmla="*/ 1061668 w 2969285"/>
                <a:gd name="connsiteY4566" fmla="*/ 708869 h 3313666"/>
                <a:gd name="connsiteX4567" fmla="*/ 1061668 w 2969285"/>
                <a:gd name="connsiteY4567" fmla="*/ 708869 h 3313666"/>
                <a:gd name="connsiteX4568" fmla="*/ 997880 w 2969285"/>
                <a:gd name="connsiteY4568" fmla="*/ 703697 h 3313666"/>
                <a:gd name="connsiteX4569" fmla="*/ 959952 w 2969285"/>
                <a:gd name="connsiteY4569" fmla="*/ 726109 h 3313666"/>
                <a:gd name="connsiteX4570" fmla="*/ 984088 w 2969285"/>
                <a:gd name="connsiteY4570" fmla="*/ 734729 h 3313666"/>
                <a:gd name="connsiteX4571" fmla="*/ 992708 w 2969285"/>
                <a:gd name="connsiteY4571" fmla="*/ 734729 h 3313666"/>
                <a:gd name="connsiteX4572" fmla="*/ 992708 w 2969285"/>
                <a:gd name="connsiteY4572" fmla="*/ 734729 h 3313666"/>
                <a:gd name="connsiteX4573" fmla="*/ 984088 w 2969285"/>
                <a:gd name="connsiteY4573" fmla="*/ 734729 h 3313666"/>
                <a:gd name="connsiteX4574" fmla="*/ 953056 w 2969285"/>
                <a:gd name="connsiteY4574" fmla="*/ 784725 h 3313666"/>
                <a:gd name="connsiteX4575" fmla="*/ 953056 w 2969285"/>
                <a:gd name="connsiteY4575" fmla="*/ 793345 h 3313666"/>
                <a:gd name="connsiteX4576" fmla="*/ 1025464 w 2969285"/>
                <a:gd name="connsiteY4576" fmla="*/ 832997 h 3313666"/>
                <a:gd name="connsiteX4577" fmla="*/ 953056 w 2969285"/>
                <a:gd name="connsiteY4577" fmla="*/ 793345 h 3313666"/>
                <a:gd name="connsiteX4578" fmla="*/ 932368 w 2969285"/>
                <a:gd name="connsiteY4578" fmla="*/ 807137 h 3313666"/>
                <a:gd name="connsiteX4579" fmla="*/ 953056 w 2969285"/>
                <a:gd name="connsiteY4579" fmla="*/ 793345 h 3313666"/>
                <a:gd name="connsiteX4580" fmla="*/ 953056 w 2969285"/>
                <a:gd name="connsiteY4580" fmla="*/ 784725 h 3313666"/>
                <a:gd name="connsiteX4581" fmla="*/ 984088 w 2969285"/>
                <a:gd name="connsiteY4581" fmla="*/ 734729 h 3313666"/>
                <a:gd name="connsiteX4582" fmla="*/ 959952 w 2969285"/>
                <a:gd name="connsiteY4582" fmla="*/ 726109 h 3313666"/>
                <a:gd name="connsiteX4583" fmla="*/ 959952 w 2969285"/>
                <a:gd name="connsiteY4583" fmla="*/ 726109 h 3313666"/>
                <a:gd name="connsiteX4584" fmla="*/ 935817 w 2969285"/>
                <a:gd name="connsiteY4584" fmla="*/ 726109 h 3313666"/>
                <a:gd name="connsiteX4585" fmla="*/ 872029 w 2969285"/>
                <a:gd name="connsiteY4585" fmla="*/ 726109 h 3313666"/>
                <a:gd name="connsiteX4586" fmla="*/ 872029 w 2969285"/>
                <a:gd name="connsiteY4586" fmla="*/ 726109 h 3313666"/>
                <a:gd name="connsiteX4587" fmla="*/ 935817 w 2969285"/>
                <a:gd name="connsiteY4587" fmla="*/ 726109 h 3313666"/>
                <a:gd name="connsiteX4588" fmla="*/ 959952 w 2969285"/>
                <a:gd name="connsiteY4588" fmla="*/ 726109 h 3313666"/>
                <a:gd name="connsiteX4589" fmla="*/ 997880 w 2969285"/>
                <a:gd name="connsiteY4589" fmla="*/ 703697 h 3313666"/>
                <a:gd name="connsiteX4590" fmla="*/ 1061668 w 2969285"/>
                <a:gd name="connsiteY4590" fmla="*/ 708869 h 3313666"/>
                <a:gd name="connsiteX4591" fmla="*/ 1027188 w 2969285"/>
                <a:gd name="connsiteY4591" fmla="*/ 591638 h 3313666"/>
                <a:gd name="connsiteX4592" fmla="*/ 946160 w 2969285"/>
                <a:gd name="connsiteY4592" fmla="*/ 584742 h 3313666"/>
                <a:gd name="connsiteX4593" fmla="*/ 946160 w 2969285"/>
                <a:gd name="connsiteY4593" fmla="*/ 584742 h 3313666"/>
                <a:gd name="connsiteX4594" fmla="*/ 1027188 w 2969285"/>
                <a:gd name="connsiteY4594" fmla="*/ 591638 h 3313666"/>
                <a:gd name="connsiteX4595" fmla="*/ 1027188 w 2969285"/>
                <a:gd name="connsiteY4595" fmla="*/ 591638 h 3313666"/>
                <a:gd name="connsiteX4596" fmla="*/ 958228 w 2969285"/>
                <a:gd name="connsiteY4596" fmla="*/ 681285 h 3313666"/>
                <a:gd name="connsiteX4597" fmla="*/ 958228 w 2969285"/>
                <a:gd name="connsiteY4597" fmla="*/ 681285 h 3313666"/>
                <a:gd name="connsiteX4598" fmla="*/ 918577 w 2969285"/>
                <a:gd name="connsiteY4598" fmla="*/ 658874 h 3313666"/>
                <a:gd name="connsiteX4599" fmla="*/ 896165 w 2969285"/>
                <a:gd name="connsiteY4599" fmla="*/ 653702 h 3313666"/>
                <a:gd name="connsiteX4600" fmla="*/ 889269 w 2969285"/>
                <a:gd name="connsiteY4600" fmla="*/ 664046 h 3313666"/>
                <a:gd name="connsiteX4601" fmla="*/ 896165 w 2969285"/>
                <a:gd name="connsiteY4601" fmla="*/ 653702 h 3313666"/>
                <a:gd name="connsiteX4602" fmla="*/ 918577 w 2969285"/>
                <a:gd name="connsiteY4602" fmla="*/ 658874 h 3313666"/>
                <a:gd name="connsiteX4603" fmla="*/ 958228 w 2969285"/>
                <a:gd name="connsiteY4603" fmla="*/ 681285 h 3313666"/>
                <a:gd name="connsiteX4604" fmla="*/ 896165 w 2969285"/>
                <a:gd name="connsiteY4604" fmla="*/ 596810 h 3313666"/>
                <a:gd name="connsiteX4605" fmla="*/ 894441 w 2969285"/>
                <a:gd name="connsiteY4605" fmla="*/ 595086 h 3313666"/>
                <a:gd name="connsiteX4606" fmla="*/ 896165 w 2969285"/>
                <a:gd name="connsiteY4606" fmla="*/ 596810 h 3313666"/>
                <a:gd name="connsiteX4607" fmla="*/ 906509 w 2969285"/>
                <a:gd name="connsiteY4607" fmla="*/ 601982 h 3313666"/>
                <a:gd name="connsiteX4608" fmla="*/ 896165 w 2969285"/>
                <a:gd name="connsiteY4608" fmla="*/ 596810 h 3313666"/>
                <a:gd name="connsiteX4609" fmla="*/ 887545 w 2969285"/>
                <a:gd name="connsiteY4609" fmla="*/ 557158 h 3313666"/>
                <a:gd name="connsiteX4610" fmla="*/ 832377 w 2969285"/>
                <a:gd name="connsiteY4610" fmla="*/ 515782 h 3313666"/>
                <a:gd name="connsiteX4611" fmla="*/ 832377 w 2969285"/>
                <a:gd name="connsiteY4611" fmla="*/ 515782 h 3313666"/>
                <a:gd name="connsiteX4612" fmla="*/ 887545 w 2969285"/>
                <a:gd name="connsiteY4612" fmla="*/ 557158 h 3313666"/>
                <a:gd name="connsiteX4613" fmla="*/ 903061 w 2969285"/>
                <a:gd name="connsiteY4613" fmla="*/ 570950 h 3313666"/>
                <a:gd name="connsiteX4614" fmla="*/ 887545 w 2969285"/>
                <a:gd name="connsiteY4614" fmla="*/ 557158 h 3313666"/>
                <a:gd name="connsiteX4615" fmla="*/ 861685 w 2969285"/>
                <a:gd name="connsiteY4615" fmla="*/ 460614 h 3313666"/>
                <a:gd name="connsiteX4616" fmla="*/ 835825 w 2969285"/>
                <a:gd name="connsiteY4616" fmla="*/ 441650 h 3313666"/>
                <a:gd name="connsiteX4617" fmla="*/ 835825 w 2969285"/>
                <a:gd name="connsiteY4617" fmla="*/ 441650 h 3313666"/>
                <a:gd name="connsiteX4618" fmla="*/ 861685 w 2969285"/>
                <a:gd name="connsiteY4618" fmla="*/ 460614 h 3313666"/>
                <a:gd name="connsiteX4619" fmla="*/ 873753 w 2969285"/>
                <a:gd name="connsiteY4619" fmla="*/ 467510 h 3313666"/>
                <a:gd name="connsiteX4620" fmla="*/ 861685 w 2969285"/>
                <a:gd name="connsiteY4620" fmla="*/ 460614 h 3313666"/>
                <a:gd name="connsiteX4621" fmla="*/ 622050 w 2969285"/>
                <a:gd name="connsiteY4621" fmla="*/ 664046 h 3313666"/>
                <a:gd name="connsiteX4622" fmla="*/ 601362 w 2969285"/>
                <a:gd name="connsiteY4622" fmla="*/ 674389 h 3313666"/>
                <a:gd name="connsiteX4623" fmla="*/ 622050 w 2969285"/>
                <a:gd name="connsiteY4623" fmla="*/ 664046 h 3313666"/>
                <a:gd name="connsiteX4624" fmla="*/ 622050 w 2969285"/>
                <a:gd name="connsiteY4624" fmla="*/ 664046 h 3313666"/>
                <a:gd name="connsiteX4625" fmla="*/ 604810 w 2969285"/>
                <a:gd name="connsiteY4625" fmla="*/ 719213 h 3313666"/>
                <a:gd name="connsiteX4626" fmla="*/ 592742 w 2969285"/>
                <a:gd name="connsiteY4626" fmla="*/ 714041 h 3313666"/>
                <a:gd name="connsiteX4627" fmla="*/ 592742 w 2969285"/>
                <a:gd name="connsiteY4627" fmla="*/ 714041 h 3313666"/>
                <a:gd name="connsiteX4628" fmla="*/ 592742 w 2969285"/>
                <a:gd name="connsiteY4628" fmla="*/ 714041 h 3313666"/>
                <a:gd name="connsiteX4629" fmla="*/ 604810 w 2969285"/>
                <a:gd name="connsiteY4629" fmla="*/ 719213 h 3313666"/>
                <a:gd name="connsiteX4630" fmla="*/ 599638 w 2969285"/>
                <a:gd name="connsiteY4630" fmla="*/ 841617 h 3313666"/>
                <a:gd name="connsiteX4631" fmla="*/ 599638 w 2969285"/>
                <a:gd name="connsiteY4631" fmla="*/ 841617 h 3313666"/>
                <a:gd name="connsiteX4632" fmla="*/ 554814 w 2969285"/>
                <a:gd name="connsiteY4632" fmla="*/ 834721 h 3313666"/>
                <a:gd name="connsiteX4633" fmla="*/ 599638 w 2969285"/>
                <a:gd name="connsiteY4633" fmla="*/ 841617 h 3313666"/>
                <a:gd name="connsiteX4634" fmla="*/ 534126 w 2969285"/>
                <a:gd name="connsiteY4634" fmla="*/ 1319163 h 3313666"/>
                <a:gd name="connsiteX4635" fmla="*/ 528954 w 2969285"/>
                <a:gd name="connsiteY4635" fmla="*/ 1307095 h 3313666"/>
                <a:gd name="connsiteX4636" fmla="*/ 528954 w 2969285"/>
                <a:gd name="connsiteY4636" fmla="*/ 1307095 h 3313666"/>
                <a:gd name="connsiteX4637" fmla="*/ 528954 w 2969285"/>
                <a:gd name="connsiteY4637" fmla="*/ 1307095 h 3313666"/>
                <a:gd name="connsiteX4638" fmla="*/ 537574 w 2969285"/>
                <a:gd name="connsiteY4638" fmla="*/ 1308819 h 3313666"/>
                <a:gd name="connsiteX4639" fmla="*/ 528954 w 2969285"/>
                <a:gd name="connsiteY4639" fmla="*/ 1307095 h 3313666"/>
                <a:gd name="connsiteX4640" fmla="*/ 534126 w 2969285"/>
                <a:gd name="connsiteY4640" fmla="*/ 1319163 h 3313666"/>
                <a:gd name="connsiteX4641" fmla="*/ 513438 w 2969285"/>
                <a:gd name="connsiteY4641" fmla="*/ 1624309 h 3313666"/>
                <a:gd name="connsiteX4642" fmla="*/ 559986 w 2969285"/>
                <a:gd name="connsiteY4642" fmla="*/ 1620861 h 3313666"/>
                <a:gd name="connsiteX4643" fmla="*/ 572054 w 2969285"/>
                <a:gd name="connsiteY4643" fmla="*/ 1610518 h 3313666"/>
                <a:gd name="connsiteX4644" fmla="*/ 572054 w 2969285"/>
                <a:gd name="connsiteY4644" fmla="*/ 1610518 h 3313666"/>
                <a:gd name="connsiteX4645" fmla="*/ 559986 w 2969285"/>
                <a:gd name="connsiteY4645" fmla="*/ 1620861 h 3313666"/>
                <a:gd name="connsiteX4646" fmla="*/ 513438 w 2969285"/>
                <a:gd name="connsiteY4646" fmla="*/ 1624309 h 3313666"/>
                <a:gd name="connsiteX4647" fmla="*/ 422067 w 2969285"/>
                <a:gd name="connsiteY4647" fmla="*/ 1620861 h 3313666"/>
                <a:gd name="connsiteX4648" fmla="*/ 409999 w 2969285"/>
                <a:gd name="connsiteY4648" fmla="*/ 1613965 h 3313666"/>
                <a:gd name="connsiteX4649" fmla="*/ 422067 w 2969285"/>
                <a:gd name="connsiteY4649" fmla="*/ 1620861 h 3313666"/>
                <a:gd name="connsiteX4650" fmla="*/ 513438 w 2969285"/>
                <a:gd name="connsiteY4650" fmla="*/ 1624309 h 3313666"/>
                <a:gd name="connsiteX4651" fmla="*/ 392759 w 2969285"/>
                <a:gd name="connsiteY4651" fmla="*/ 2189779 h 3313666"/>
                <a:gd name="connsiteX4652" fmla="*/ 384139 w 2969285"/>
                <a:gd name="connsiteY4652" fmla="*/ 2194951 h 3313666"/>
                <a:gd name="connsiteX4653" fmla="*/ 385863 w 2969285"/>
                <a:gd name="connsiteY4653" fmla="*/ 2201847 h 3313666"/>
                <a:gd name="connsiteX4654" fmla="*/ 384139 w 2969285"/>
                <a:gd name="connsiteY4654" fmla="*/ 2194951 h 3313666"/>
                <a:gd name="connsiteX4655" fmla="*/ 392759 w 2969285"/>
                <a:gd name="connsiteY4655" fmla="*/ 2189779 h 3313666"/>
                <a:gd name="connsiteX4656" fmla="*/ 396207 w 2969285"/>
                <a:gd name="connsiteY4656" fmla="*/ 2191503 h 3313666"/>
                <a:gd name="connsiteX4657" fmla="*/ 392759 w 2969285"/>
                <a:gd name="connsiteY4657" fmla="*/ 2189779 h 3313666"/>
                <a:gd name="connsiteX4658" fmla="*/ 399655 w 2969285"/>
                <a:gd name="connsiteY4658" fmla="*/ 2196675 h 3313666"/>
                <a:gd name="connsiteX4659" fmla="*/ 399655 w 2969285"/>
                <a:gd name="connsiteY4659" fmla="*/ 2196675 h 3313666"/>
                <a:gd name="connsiteX4660" fmla="*/ 394483 w 2969285"/>
                <a:gd name="connsiteY4660" fmla="*/ 2203571 h 3313666"/>
                <a:gd name="connsiteX4661" fmla="*/ 399655 w 2969285"/>
                <a:gd name="connsiteY4661" fmla="*/ 2196675 h 3313666"/>
                <a:gd name="connsiteX4662" fmla="*/ 377243 w 2969285"/>
                <a:gd name="connsiteY4662" fmla="*/ 1877736 h 3313666"/>
                <a:gd name="connsiteX4663" fmla="*/ 377243 w 2969285"/>
                <a:gd name="connsiteY4663" fmla="*/ 1877736 h 3313666"/>
                <a:gd name="connsiteX4664" fmla="*/ 396207 w 2969285"/>
                <a:gd name="connsiteY4664" fmla="*/ 1879460 h 3313666"/>
                <a:gd name="connsiteX4665" fmla="*/ 377243 w 2969285"/>
                <a:gd name="connsiteY4665" fmla="*/ 1877736 h 3313666"/>
                <a:gd name="connsiteX4666" fmla="*/ 301387 w 2969285"/>
                <a:gd name="connsiteY4666" fmla="*/ 1257099 h 3313666"/>
                <a:gd name="connsiteX4667" fmla="*/ 310007 w 2969285"/>
                <a:gd name="connsiteY4667" fmla="*/ 1262271 h 3313666"/>
                <a:gd name="connsiteX4668" fmla="*/ 301387 w 2969285"/>
                <a:gd name="connsiteY4668" fmla="*/ 1257099 h 3313666"/>
                <a:gd name="connsiteX4669" fmla="*/ 263459 w 2969285"/>
                <a:gd name="connsiteY4669" fmla="*/ 1253651 h 3313666"/>
                <a:gd name="connsiteX4670" fmla="*/ 242771 w 2969285"/>
                <a:gd name="connsiteY4670" fmla="*/ 1255375 h 3313666"/>
                <a:gd name="connsiteX4671" fmla="*/ 263459 w 2969285"/>
                <a:gd name="connsiteY4671" fmla="*/ 1253651 h 3313666"/>
                <a:gd name="connsiteX4672" fmla="*/ 301387 w 2969285"/>
                <a:gd name="connsiteY4672" fmla="*/ 1257099 h 3313666"/>
                <a:gd name="connsiteX4673" fmla="*/ 278975 w 2969285"/>
                <a:gd name="connsiteY4673" fmla="*/ 1195035 h 3313666"/>
                <a:gd name="connsiteX4674" fmla="*/ 278975 w 2969285"/>
                <a:gd name="connsiteY4674" fmla="*/ 1195035 h 3313666"/>
                <a:gd name="connsiteX4675" fmla="*/ 282423 w 2969285"/>
                <a:gd name="connsiteY4675" fmla="*/ 1196759 h 3313666"/>
                <a:gd name="connsiteX4676" fmla="*/ 282423 w 2969285"/>
                <a:gd name="connsiteY4676" fmla="*/ 1196759 h 3313666"/>
                <a:gd name="connsiteX4677" fmla="*/ 282423 w 2969285"/>
                <a:gd name="connsiteY4677" fmla="*/ 1196759 h 3313666"/>
                <a:gd name="connsiteX4678" fmla="*/ 282423 w 2969285"/>
                <a:gd name="connsiteY4678" fmla="*/ 1196759 h 3313666"/>
                <a:gd name="connsiteX4679" fmla="*/ 278975 w 2969285"/>
                <a:gd name="connsiteY4679" fmla="*/ 1195035 h 3313666"/>
                <a:gd name="connsiteX4680" fmla="*/ 320351 w 2969285"/>
                <a:gd name="connsiteY4680" fmla="*/ 1420878 h 3313666"/>
                <a:gd name="connsiteX4681" fmla="*/ 301387 w 2969285"/>
                <a:gd name="connsiteY4681" fmla="*/ 1413982 h 3313666"/>
                <a:gd name="connsiteX4682" fmla="*/ 278975 w 2969285"/>
                <a:gd name="connsiteY4682" fmla="*/ 1403638 h 3313666"/>
                <a:gd name="connsiteX4683" fmla="*/ 275527 w 2969285"/>
                <a:gd name="connsiteY4683" fmla="*/ 1405362 h 3313666"/>
                <a:gd name="connsiteX4684" fmla="*/ 278975 w 2969285"/>
                <a:gd name="connsiteY4684" fmla="*/ 1403638 h 3313666"/>
                <a:gd name="connsiteX4685" fmla="*/ 301387 w 2969285"/>
                <a:gd name="connsiteY4685" fmla="*/ 1413982 h 3313666"/>
                <a:gd name="connsiteX4686" fmla="*/ 320351 w 2969285"/>
                <a:gd name="connsiteY4686" fmla="*/ 1420878 h 3313666"/>
                <a:gd name="connsiteX4687" fmla="*/ 310007 w 2969285"/>
                <a:gd name="connsiteY4687" fmla="*/ 1203655 h 3313666"/>
                <a:gd name="connsiteX4688" fmla="*/ 313455 w 2969285"/>
                <a:gd name="connsiteY4688" fmla="*/ 1208827 h 3313666"/>
                <a:gd name="connsiteX4689" fmla="*/ 315179 w 2969285"/>
                <a:gd name="connsiteY4689" fmla="*/ 1210551 h 3313666"/>
                <a:gd name="connsiteX4690" fmla="*/ 313455 w 2969285"/>
                <a:gd name="connsiteY4690" fmla="*/ 1208827 h 3313666"/>
                <a:gd name="connsiteX4691" fmla="*/ 310007 w 2969285"/>
                <a:gd name="connsiteY4691" fmla="*/ 1203655 h 3313666"/>
                <a:gd name="connsiteX4692" fmla="*/ 260011 w 2969285"/>
                <a:gd name="connsiteY4692" fmla="*/ 1429498 h 3313666"/>
                <a:gd name="connsiteX4693" fmla="*/ 260011 w 2969285"/>
                <a:gd name="connsiteY4693" fmla="*/ 1429498 h 3313666"/>
                <a:gd name="connsiteX4694" fmla="*/ 263459 w 2969285"/>
                <a:gd name="connsiteY4694" fmla="*/ 1432946 h 3313666"/>
                <a:gd name="connsiteX4695" fmla="*/ 260011 w 2969285"/>
                <a:gd name="connsiteY4695" fmla="*/ 1429498 h 3313666"/>
                <a:gd name="connsiteX4696" fmla="*/ 260011 w 2969285"/>
                <a:gd name="connsiteY4696" fmla="*/ 1446738 h 3313666"/>
                <a:gd name="connsiteX4697" fmla="*/ 256563 w 2969285"/>
                <a:gd name="connsiteY4697" fmla="*/ 1446738 h 3313666"/>
                <a:gd name="connsiteX4698" fmla="*/ 256563 w 2969285"/>
                <a:gd name="connsiteY4698" fmla="*/ 1446738 h 3313666"/>
                <a:gd name="connsiteX4699" fmla="*/ 256563 w 2969285"/>
                <a:gd name="connsiteY4699" fmla="*/ 1446738 h 3313666"/>
                <a:gd name="connsiteX4700" fmla="*/ 260011 w 2969285"/>
                <a:gd name="connsiteY4700" fmla="*/ 1446738 h 3313666"/>
                <a:gd name="connsiteX4701" fmla="*/ 275527 w 2969285"/>
                <a:gd name="connsiteY4701" fmla="*/ 1805329 h 3313666"/>
                <a:gd name="connsiteX4702" fmla="*/ 316903 w 2969285"/>
                <a:gd name="connsiteY4702" fmla="*/ 1793261 h 3313666"/>
                <a:gd name="connsiteX4703" fmla="*/ 346211 w 2969285"/>
                <a:gd name="connsiteY4703" fmla="*/ 1777745 h 3313666"/>
                <a:gd name="connsiteX4704" fmla="*/ 372071 w 2969285"/>
                <a:gd name="connsiteY4704" fmla="*/ 1751885 h 3313666"/>
                <a:gd name="connsiteX4705" fmla="*/ 346211 w 2969285"/>
                <a:gd name="connsiteY4705" fmla="*/ 1777745 h 3313666"/>
                <a:gd name="connsiteX4706" fmla="*/ 316903 w 2969285"/>
                <a:gd name="connsiteY4706" fmla="*/ 1793261 h 3313666"/>
                <a:gd name="connsiteX4707" fmla="*/ 275527 w 2969285"/>
                <a:gd name="connsiteY4707" fmla="*/ 1805329 h 3313666"/>
                <a:gd name="connsiteX4708" fmla="*/ 254839 w 2969285"/>
                <a:gd name="connsiteY4708" fmla="*/ 1812225 h 3313666"/>
                <a:gd name="connsiteX4709" fmla="*/ 275527 w 2969285"/>
                <a:gd name="connsiteY4709" fmla="*/ 1805329 h 3313666"/>
                <a:gd name="connsiteX4710" fmla="*/ 327247 w 2969285"/>
                <a:gd name="connsiteY4710" fmla="*/ 1763953 h 3313666"/>
                <a:gd name="connsiteX4711" fmla="*/ 328971 w 2969285"/>
                <a:gd name="connsiteY4711" fmla="*/ 1758781 h 3313666"/>
                <a:gd name="connsiteX4712" fmla="*/ 328971 w 2969285"/>
                <a:gd name="connsiteY4712" fmla="*/ 1758781 h 3313666"/>
                <a:gd name="connsiteX4713" fmla="*/ 328971 w 2969285"/>
                <a:gd name="connsiteY4713" fmla="*/ 1758781 h 3313666"/>
                <a:gd name="connsiteX4714" fmla="*/ 327247 w 2969285"/>
                <a:gd name="connsiteY4714" fmla="*/ 1763953 h 3313666"/>
                <a:gd name="connsiteX4715" fmla="*/ 330695 w 2969285"/>
                <a:gd name="connsiteY4715" fmla="*/ 1769125 h 3313666"/>
                <a:gd name="connsiteX4716" fmla="*/ 330695 w 2969285"/>
                <a:gd name="connsiteY4716" fmla="*/ 1769125 h 3313666"/>
                <a:gd name="connsiteX4717" fmla="*/ 332419 w 2969285"/>
                <a:gd name="connsiteY4717" fmla="*/ 1767401 h 3313666"/>
                <a:gd name="connsiteX4718" fmla="*/ 330695 w 2969285"/>
                <a:gd name="connsiteY4718" fmla="*/ 1769125 h 3313666"/>
                <a:gd name="connsiteX4719" fmla="*/ 330695 w 2969285"/>
                <a:gd name="connsiteY4719" fmla="*/ 1769125 h 3313666"/>
                <a:gd name="connsiteX4720" fmla="*/ 334143 w 2969285"/>
                <a:gd name="connsiteY4720" fmla="*/ 1762229 h 3313666"/>
                <a:gd name="connsiteX4721" fmla="*/ 334143 w 2969285"/>
                <a:gd name="connsiteY4721" fmla="*/ 1762229 h 3313666"/>
                <a:gd name="connsiteX4722" fmla="*/ 332419 w 2969285"/>
                <a:gd name="connsiteY4722" fmla="*/ 1767401 h 3313666"/>
                <a:gd name="connsiteX4723" fmla="*/ 334143 w 2969285"/>
                <a:gd name="connsiteY4723" fmla="*/ 1762229 h 3313666"/>
                <a:gd name="connsiteX4724" fmla="*/ 334143 w 2969285"/>
                <a:gd name="connsiteY4724" fmla="*/ 1762229 h 3313666"/>
                <a:gd name="connsiteX4725" fmla="*/ 354831 w 2969285"/>
                <a:gd name="connsiteY4725" fmla="*/ 1713957 h 3313666"/>
                <a:gd name="connsiteX4726" fmla="*/ 354831 w 2969285"/>
                <a:gd name="connsiteY4726" fmla="*/ 1722577 h 3313666"/>
                <a:gd name="connsiteX4727" fmla="*/ 354831 w 2969285"/>
                <a:gd name="connsiteY4727" fmla="*/ 1722577 h 3313666"/>
                <a:gd name="connsiteX4728" fmla="*/ 318627 w 2969285"/>
                <a:gd name="connsiteY4728" fmla="*/ 1744989 h 3313666"/>
                <a:gd name="connsiteX4729" fmla="*/ 270355 w 2969285"/>
                <a:gd name="connsiteY4729" fmla="*/ 1757057 h 3313666"/>
                <a:gd name="connsiteX4730" fmla="*/ 318627 w 2969285"/>
                <a:gd name="connsiteY4730" fmla="*/ 1744989 h 3313666"/>
                <a:gd name="connsiteX4731" fmla="*/ 354831 w 2969285"/>
                <a:gd name="connsiteY4731" fmla="*/ 1722577 h 3313666"/>
                <a:gd name="connsiteX4732" fmla="*/ 354831 w 2969285"/>
                <a:gd name="connsiteY4732" fmla="*/ 1713957 h 3313666"/>
                <a:gd name="connsiteX4733" fmla="*/ 332419 w 2969285"/>
                <a:gd name="connsiteY4733" fmla="*/ 1643273 h 3313666"/>
                <a:gd name="connsiteX4734" fmla="*/ 346211 w 2969285"/>
                <a:gd name="connsiteY4734" fmla="*/ 1622585 h 3313666"/>
                <a:gd name="connsiteX4735" fmla="*/ 365175 w 2969285"/>
                <a:gd name="connsiteY4735" fmla="*/ 1617413 h 3313666"/>
                <a:gd name="connsiteX4736" fmla="*/ 382415 w 2969285"/>
                <a:gd name="connsiteY4736" fmla="*/ 1601898 h 3313666"/>
                <a:gd name="connsiteX4737" fmla="*/ 380691 w 2969285"/>
                <a:gd name="connsiteY4737" fmla="*/ 1595002 h 3313666"/>
                <a:gd name="connsiteX4738" fmla="*/ 382415 w 2969285"/>
                <a:gd name="connsiteY4738" fmla="*/ 1601898 h 3313666"/>
                <a:gd name="connsiteX4739" fmla="*/ 365175 w 2969285"/>
                <a:gd name="connsiteY4739" fmla="*/ 1617413 h 3313666"/>
                <a:gd name="connsiteX4740" fmla="*/ 346211 w 2969285"/>
                <a:gd name="connsiteY4740" fmla="*/ 1622585 h 3313666"/>
                <a:gd name="connsiteX4741" fmla="*/ 332419 w 2969285"/>
                <a:gd name="connsiteY4741" fmla="*/ 1643273 h 3313666"/>
                <a:gd name="connsiteX4742" fmla="*/ 354831 w 2969285"/>
                <a:gd name="connsiteY4742" fmla="*/ 1713957 h 3313666"/>
                <a:gd name="connsiteX4743" fmla="*/ 389311 w 2969285"/>
                <a:gd name="connsiteY4743" fmla="*/ 1674305 h 3313666"/>
                <a:gd name="connsiteX4744" fmla="*/ 354831 w 2969285"/>
                <a:gd name="connsiteY4744" fmla="*/ 1713957 h 3313666"/>
                <a:gd name="connsiteX4745" fmla="*/ 327247 w 2969285"/>
                <a:gd name="connsiteY4745" fmla="*/ 1517422 h 3313666"/>
                <a:gd name="connsiteX4746" fmla="*/ 327247 w 2969285"/>
                <a:gd name="connsiteY4746" fmla="*/ 1520870 h 3313666"/>
                <a:gd name="connsiteX4747" fmla="*/ 349659 w 2969285"/>
                <a:gd name="connsiteY4747" fmla="*/ 1527766 h 3313666"/>
                <a:gd name="connsiteX4748" fmla="*/ 349659 w 2969285"/>
                <a:gd name="connsiteY4748" fmla="*/ 1527766 h 3313666"/>
                <a:gd name="connsiteX4749" fmla="*/ 349659 w 2969285"/>
                <a:gd name="connsiteY4749" fmla="*/ 1527766 h 3313666"/>
                <a:gd name="connsiteX4750" fmla="*/ 327247 w 2969285"/>
                <a:gd name="connsiteY4750" fmla="*/ 1520870 h 3313666"/>
                <a:gd name="connsiteX4751" fmla="*/ 327247 w 2969285"/>
                <a:gd name="connsiteY4751" fmla="*/ 1517422 h 3313666"/>
                <a:gd name="connsiteX4752" fmla="*/ 356555 w 2969285"/>
                <a:gd name="connsiteY4752" fmla="*/ 1395018 h 3313666"/>
                <a:gd name="connsiteX4753" fmla="*/ 378967 w 2969285"/>
                <a:gd name="connsiteY4753" fmla="*/ 1365711 h 3313666"/>
                <a:gd name="connsiteX4754" fmla="*/ 378967 w 2969285"/>
                <a:gd name="connsiteY4754" fmla="*/ 1365711 h 3313666"/>
                <a:gd name="connsiteX4755" fmla="*/ 378967 w 2969285"/>
                <a:gd name="connsiteY4755" fmla="*/ 1365711 h 3313666"/>
                <a:gd name="connsiteX4756" fmla="*/ 415171 w 2969285"/>
                <a:gd name="connsiteY4756" fmla="*/ 1370883 h 3313666"/>
                <a:gd name="connsiteX4757" fmla="*/ 415171 w 2969285"/>
                <a:gd name="connsiteY4757" fmla="*/ 1370883 h 3313666"/>
                <a:gd name="connsiteX4758" fmla="*/ 378967 w 2969285"/>
                <a:gd name="connsiteY4758" fmla="*/ 1365711 h 3313666"/>
                <a:gd name="connsiteX4759" fmla="*/ 356555 w 2969285"/>
                <a:gd name="connsiteY4759" fmla="*/ 1395018 h 3313666"/>
                <a:gd name="connsiteX4760" fmla="*/ 354831 w 2969285"/>
                <a:gd name="connsiteY4760" fmla="*/ 1379503 h 3313666"/>
                <a:gd name="connsiteX4761" fmla="*/ 356555 w 2969285"/>
                <a:gd name="connsiteY4761" fmla="*/ 1395018 h 3313666"/>
                <a:gd name="connsiteX4762" fmla="*/ 358279 w 2969285"/>
                <a:gd name="connsiteY4762" fmla="*/ 1579486 h 3313666"/>
                <a:gd name="connsiteX4763" fmla="*/ 360003 w 2969285"/>
                <a:gd name="connsiteY4763" fmla="*/ 1582934 h 3313666"/>
                <a:gd name="connsiteX4764" fmla="*/ 358279 w 2969285"/>
                <a:gd name="connsiteY4764" fmla="*/ 1579486 h 3313666"/>
                <a:gd name="connsiteX4765" fmla="*/ 397931 w 2969285"/>
                <a:gd name="connsiteY4765" fmla="*/ 1593278 h 3313666"/>
                <a:gd name="connsiteX4766" fmla="*/ 358279 w 2969285"/>
                <a:gd name="connsiteY4766" fmla="*/ 1579486 h 3313666"/>
                <a:gd name="connsiteX4767" fmla="*/ 382415 w 2969285"/>
                <a:gd name="connsiteY4767" fmla="*/ 1412258 h 3313666"/>
                <a:gd name="connsiteX4768" fmla="*/ 382415 w 2969285"/>
                <a:gd name="connsiteY4768" fmla="*/ 1412258 h 3313666"/>
                <a:gd name="connsiteX4769" fmla="*/ 415171 w 2969285"/>
                <a:gd name="connsiteY4769" fmla="*/ 1405362 h 3313666"/>
                <a:gd name="connsiteX4770" fmla="*/ 428963 w 2969285"/>
                <a:gd name="connsiteY4770" fmla="*/ 1407086 h 3313666"/>
                <a:gd name="connsiteX4771" fmla="*/ 428963 w 2969285"/>
                <a:gd name="connsiteY4771" fmla="*/ 1407086 h 3313666"/>
                <a:gd name="connsiteX4772" fmla="*/ 415171 w 2969285"/>
                <a:gd name="connsiteY4772" fmla="*/ 1405362 h 3313666"/>
                <a:gd name="connsiteX4773" fmla="*/ 382415 w 2969285"/>
                <a:gd name="connsiteY4773" fmla="*/ 1412258 h 3313666"/>
                <a:gd name="connsiteX4774" fmla="*/ 459995 w 2969285"/>
                <a:gd name="connsiteY4774" fmla="*/ 1089872 h 3313666"/>
                <a:gd name="connsiteX4775" fmla="*/ 459995 w 2969285"/>
                <a:gd name="connsiteY4775" fmla="*/ 1057116 h 3313666"/>
                <a:gd name="connsiteX4776" fmla="*/ 453099 w 2969285"/>
                <a:gd name="connsiteY4776" fmla="*/ 1036428 h 3313666"/>
                <a:gd name="connsiteX4777" fmla="*/ 459995 w 2969285"/>
                <a:gd name="connsiteY4777" fmla="*/ 1057116 h 3313666"/>
                <a:gd name="connsiteX4778" fmla="*/ 459995 w 2969285"/>
                <a:gd name="connsiteY4778" fmla="*/ 1089872 h 3313666"/>
                <a:gd name="connsiteX4779" fmla="*/ 478958 w 2969285"/>
                <a:gd name="connsiteY4779" fmla="*/ 1126076 h 3313666"/>
                <a:gd name="connsiteX4780" fmla="*/ 459995 w 2969285"/>
                <a:gd name="connsiteY4780" fmla="*/ 1089872 h 3313666"/>
                <a:gd name="connsiteX4781" fmla="*/ 387587 w 2969285"/>
                <a:gd name="connsiteY4781" fmla="*/ 1065736 h 3313666"/>
                <a:gd name="connsiteX4782" fmla="*/ 403103 w 2969285"/>
                <a:gd name="connsiteY4782" fmla="*/ 1070908 h 3313666"/>
                <a:gd name="connsiteX4783" fmla="*/ 387587 w 2969285"/>
                <a:gd name="connsiteY4783" fmla="*/ 1065736 h 3313666"/>
                <a:gd name="connsiteX4784" fmla="*/ 354831 w 2969285"/>
                <a:gd name="connsiteY4784" fmla="*/ 1062288 h 3313666"/>
                <a:gd name="connsiteX4785" fmla="*/ 387587 w 2969285"/>
                <a:gd name="connsiteY4785" fmla="*/ 1065736 h 3313666"/>
                <a:gd name="connsiteX4786" fmla="*/ 334143 w 2969285"/>
                <a:gd name="connsiteY4786" fmla="*/ 986432 h 3313666"/>
                <a:gd name="connsiteX4787" fmla="*/ 299663 w 2969285"/>
                <a:gd name="connsiteY4787" fmla="*/ 1024360 h 3313666"/>
                <a:gd name="connsiteX4788" fmla="*/ 315179 w 2969285"/>
                <a:gd name="connsiteY4788" fmla="*/ 1055392 h 3313666"/>
                <a:gd name="connsiteX4789" fmla="*/ 299663 w 2969285"/>
                <a:gd name="connsiteY4789" fmla="*/ 1024360 h 3313666"/>
                <a:gd name="connsiteX4790" fmla="*/ 334143 w 2969285"/>
                <a:gd name="connsiteY4790" fmla="*/ 986432 h 3313666"/>
                <a:gd name="connsiteX4791" fmla="*/ 337591 w 2969285"/>
                <a:gd name="connsiteY4791" fmla="*/ 986432 h 3313666"/>
                <a:gd name="connsiteX4792" fmla="*/ 337591 w 2969285"/>
                <a:gd name="connsiteY4792" fmla="*/ 986432 h 3313666"/>
                <a:gd name="connsiteX4793" fmla="*/ 334143 w 2969285"/>
                <a:gd name="connsiteY4793" fmla="*/ 986432 h 3313666"/>
                <a:gd name="connsiteX4794" fmla="*/ 322075 w 2969285"/>
                <a:gd name="connsiteY4794" fmla="*/ 1055392 h 3313666"/>
                <a:gd name="connsiteX4795" fmla="*/ 320351 w 2969285"/>
                <a:gd name="connsiteY4795" fmla="*/ 1055392 h 3313666"/>
                <a:gd name="connsiteX4796" fmla="*/ 320351 w 2969285"/>
                <a:gd name="connsiteY4796" fmla="*/ 1055392 h 3313666"/>
                <a:gd name="connsiteX4797" fmla="*/ 322075 w 2969285"/>
                <a:gd name="connsiteY4797" fmla="*/ 1055392 h 3313666"/>
                <a:gd name="connsiteX4798" fmla="*/ 327247 w 2969285"/>
                <a:gd name="connsiteY4798" fmla="*/ 1067460 h 3313666"/>
                <a:gd name="connsiteX4799" fmla="*/ 322075 w 2969285"/>
                <a:gd name="connsiteY4799" fmla="*/ 1055392 h 3313666"/>
                <a:gd name="connsiteX4800" fmla="*/ 327247 w 2969285"/>
                <a:gd name="connsiteY4800" fmla="*/ 1067460 h 3313666"/>
                <a:gd name="connsiteX4801" fmla="*/ 291043 w 2969285"/>
                <a:gd name="connsiteY4801" fmla="*/ 1122628 h 3313666"/>
                <a:gd name="connsiteX4802" fmla="*/ 232427 w 2969285"/>
                <a:gd name="connsiteY4802" fmla="*/ 1195035 h 3313666"/>
                <a:gd name="connsiteX4803" fmla="*/ 232427 w 2969285"/>
                <a:gd name="connsiteY4803" fmla="*/ 1195035 h 3313666"/>
                <a:gd name="connsiteX4804" fmla="*/ 225532 w 2969285"/>
                <a:gd name="connsiteY4804" fmla="*/ 1195035 h 3313666"/>
                <a:gd name="connsiteX4805" fmla="*/ 232427 w 2969285"/>
                <a:gd name="connsiteY4805" fmla="*/ 1195035 h 3313666"/>
                <a:gd name="connsiteX4806" fmla="*/ 291043 w 2969285"/>
                <a:gd name="connsiteY4806" fmla="*/ 1122628 h 3313666"/>
                <a:gd name="connsiteX4807" fmla="*/ 327247 w 2969285"/>
                <a:gd name="connsiteY4807" fmla="*/ 1067460 h 3313666"/>
                <a:gd name="connsiteX4808" fmla="*/ 234151 w 2969285"/>
                <a:gd name="connsiteY4808" fmla="*/ 1248479 h 3313666"/>
                <a:gd name="connsiteX4809" fmla="*/ 234151 w 2969285"/>
                <a:gd name="connsiteY4809" fmla="*/ 1248479 h 3313666"/>
                <a:gd name="connsiteX4810" fmla="*/ 218636 w 2969285"/>
                <a:gd name="connsiteY4810" fmla="*/ 1257099 h 3313666"/>
                <a:gd name="connsiteX4811" fmla="*/ 187604 w 2969285"/>
                <a:gd name="connsiteY4811" fmla="*/ 1274339 h 3313666"/>
                <a:gd name="connsiteX4812" fmla="*/ 187604 w 2969285"/>
                <a:gd name="connsiteY4812" fmla="*/ 1274339 h 3313666"/>
                <a:gd name="connsiteX4813" fmla="*/ 218636 w 2969285"/>
                <a:gd name="connsiteY4813" fmla="*/ 1257099 h 3313666"/>
                <a:gd name="connsiteX4814" fmla="*/ 218636 w 2969285"/>
                <a:gd name="connsiteY4814" fmla="*/ 1257099 h 3313666"/>
                <a:gd name="connsiteX4815" fmla="*/ 234151 w 2969285"/>
                <a:gd name="connsiteY4815" fmla="*/ 1248479 h 3313666"/>
                <a:gd name="connsiteX4816" fmla="*/ 239323 w 2969285"/>
                <a:gd name="connsiteY4816" fmla="*/ 1412258 h 3313666"/>
                <a:gd name="connsiteX4817" fmla="*/ 234151 w 2969285"/>
                <a:gd name="connsiteY4817" fmla="*/ 1415706 h 3313666"/>
                <a:gd name="connsiteX4818" fmla="*/ 234151 w 2969285"/>
                <a:gd name="connsiteY4818" fmla="*/ 1415706 h 3313666"/>
                <a:gd name="connsiteX4819" fmla="*/ 239323 w 2969285"/>
                <a:gd name="connsiteY4819" fmla="*/ 1412258 h 3313666"/>
                <a:gd name="connsiteX4820" fmla="*/ 199672 w 2969285"/>
                <a:gd name="connsiteY4820" fmla="*/ 1395018 h 3313666"/>
                <a:gd name="connsiteX4821" fmla="*/ 199672 w 2969285"/>
                <a:gd name="connsiteY4821" fmla="*/ 1388122 h 3313666"/>
                <a:gd name="connsiteX4822" fmla="*/ 199672 w 2969285"/>
                <a:gd name="connsiteY4822" fmla="*/ 1395018 h 3313666"/>
                <a:gd name="connsiteX4823" fmla="*/ 216912 w 2969285"/>
                <a:gd name="connsiteY4823" fmla="*/ 1462254 h 3313666"/>
                <a:gd name="connsiteX4824" fmla="*/ 237599 w 2969285"/>
                <a:gd name="connsiteY4824" fmla="*/ 1472598 h 3313666"/>
                <a:gd name="connsiteX4825" fmla="*/ 241047 w 2969285"/>
                <a:gd name="connsiteY4825" fmla="*/ 1470874 h 3313666"/>
                <a:gd name="connsiteX4826" fmla="*/ 237599 w 2969285"/>
                <a:gd name="connsiteY4826" fmla="*/ 1472598 h 3313666"/>
                <a:gd name="connsiteX4827" fmla="*/ 216912 w 2969285"/>
                <a:gd name="connsiteY4827" fmla="*/ 1462254 h 3313666"/>
                <a:gd name="connsiteX4828" fmla="*/ 178984 w 2969285"/>
                <a:gd name="connsiteY4828" fmla="*/ 1417430 h 3313666"/>
                <a:gd name="connsiteX4829" fmla="*/ 178984 w 2969285"/>
                <a:gd name="connsiteY4829" fmla="*/ 1417430 h 3313666"/>
                <a:gd name="connsiteX4830" fmla="*/ 216912 w 2969285"/>
                <a:gd name="connsiteY4830" fmla="*/ 1462254 h 3313666"/>
                <a:gd name="connsiteX4831" fmla="*/ 189328 w 2969285"/>
                <a:gd name="connsiteY4831" fmla="*/ 1700165 h 3313666"/>
                <a:gd name="connsiteX4832" fmla="*/ 196224 w 2969285"/>
                <a:gd name="connsiteY4832" fmla="*/ 1724301 h 3313666"/>
                <a:gd name="connsiteX4833" fmla="*/ 189328 w 2969285"/>
                <a:gd name="connsiteY4833" fmla="*/ 1700165 h 3313666"/>
                <a:gd name="connsiteX4834" fmla="*/ 178984 w 2969285"/>
                <a:gd name="connsiteY4834" fmla="*/ 1663961 h 3313666"/>
                <a:gd name="connsiteX4835" fmla="*/ 189328 w 2969285"/>
                <a:gd name="connsiteY4835" fmla="*/ 1700165 h 3313666"/>
                <a:gd name="connsiteX4836" fmla="*/ 370347 w 2969285"/>
                <a:gd name="connsiteY4836" fmla="*/ 2217363 h 3313666"/>
                <a:gd name="connsiteX4837" fmla="*/ 365175 w 2969285"/>
                <a:gd name="connsiteY4837" fmla="*/ 2231155 h 3313666"/>
                <a:gd name="connsiteX4838" fmla="*/ 370347 w 2969285"/>
                <a:gd name="connsiteY4838" fmla="*/ 2217363 h 3313666"/>
                <a:gd name="connsiteX4839" fmla="*/ 503094 w 2969285"/>
                <a:gd name="connsiteY4839" fmla="*/ 2062204 h 3313666"/>
                <a:gd name="connsiteX4840" fmla="*/ 489302 w 2969285"/>
                <a:gd name="connsiteY4840" fmla="*/ 2057032 h 3313666"/>
                <a:gd name="connsiteX4841" fmla="*/ 420343 w 2969285"/>
                <a:gd name="connsiteY4841" fmla="*/ 2026000 h 3313666"/>
                <a:gd name="connsiteX4842" fmla="*/ 411723 w 2969285"/>
                <a:gd name="connsiteY4842" fmla="*/ 2012208 h 3313666"/>
                <a:gd name="connsiteX4843" fmla="*/ 404827 w 2969285"/>
                <a:gd name="connsiteY4843" fmla="*/ 2000140 h 3313666"/>
                <a:gd name="connsiteX4844" fmla="*/ 416895 w 2969285"/>
                <a:gd name="connsiteY4844" fmla="*/ 1969108 h 3313666"/>
                <a:gd name="connsiteX4845" fmla="*/ 404827 w 2969285"/>
                <a:gd name="connsiteY4845" fmla="*/ 2000140 h 3313666"/>
                <a:gd name="connsiteX4846" fmla="*/ 411723 w 2969285"/>
                <a:gd name="connsiteY4846" fmla="*/ 2012208 h 3313666"/>
                <a:gd name="connsiteX4847" fmla="*/ 420343 w 2969285"/>
                <a:gd name="connsiteY4847" fmla="*/ 2026000 h 3313666"/>
                <a:gd name="connsiteX4848" fmla="*/ 489302 w 2969285"/>
                <a:gd name="connsiteY4848" fmla="*/ 2057032 h 3313666"/>
                <a:gd name="connsiteX4849" fmla="*/ 503094 w 2969285"/>
                <a:gd name="connsiteY4849" fmla="*/ 2062204 h 3313666"/>
                <a:gd name="connsiteX4850" fmla="*/ 525506 w 2969285"/>
                <a:gd name="connsiteY4850" fmla="*/ 2075996 h 3313666"/>
                <a:gd name="connsiteX4851" fmla="*/ 549642 w 2969285"/>
                <a:gd name="connsiteY4851" fmla="*/ 2096683 h 3313666"/>
                <a:gd name="connsiteX4852" fmla="*/ 587570 w 2969285"/>
                <a:gd name="connsiteY4852" fmla="*/ 2129439 h 3313666"/>
                <a:gd name="connsiteX4853" fmla="*/ 611706 w 2969285"/>
                <a:gd name="connsiteY4853" fmla="*/ 2136335 h 3313666"/>
                <a:gd name="connsiteX4854" fmla="*/ 678942 w 2969285"/>
                <a:gd name="connsiteY4854" fmla="*/ 2120819 h 3313666"/>
                <a:gd name="connsiteX4855" fmla="*/ 611706 w 2969285"/>
                <a:gd name="connsiteY4855" fmla="*/ 2136335 h 3313666"/>
                <a:gd name="connsiteX4856" fmla="*/ 587570 w 2969285"/>
                <a:gd name="connsiteY4856" fmla="*/ 2129439 h 3313666"/>
                <a:gd name="connsiteX4857" fmla="*/ 549642 w 2969285"/>
                <a:gd name="connsiteY4857" fmla="*/ 2096683 h 3313666"/>
                <a:gd name="connsiteX4858" fmla="*/ 525506 w 2969285"/>
                <a:gd name="connsiteY4858" fmla="*/ 2075996 h 3313666"/>
                <a:gd name="connsiteX4859" fmla="*/ 503094 w 2969285"/>
                <a:gd name="connsiteY4859" fmla="*/ 2062204 h 3313666"/>
                <a:gd name="connsiteX4860" fmla="*/ 628946 w 2969285"/>
                <a:gd name="connsiteY4860" fmla="*/ 2336318 h 3313666"/>
                <a:gd name="connsiteX4861" fmla="*/ 628946 w 2969285"/>
                <a:gd name="connsiteY4861" fmla="*/ 2336318 h 3313666"/>
                <a:gd name="connsiteX4862" fmla="*/ 596190 w 2969285"/>
                <a:gd name="connsiteY4862" fmla="*/ 2355282 h 3313666"/>
                <a:gd name="connsiteX4863" fmla="*/ 591018 w 2969285"/>
                <a:gd name="connsiteY4863" fmla="*/ 2353558 h 3313666"/>
                <a:gd name="connsiteX4864" fmla="*/ 596190 w 2969285"/>
                <a:gd name="connsiteY4864" fmla="*/ 2355282 h 3313666"/>
                <a:gd name="connsiteX4865" fmla="*/ 628946 w 2969285"/>
                <a:gd name="connsiteY4865" fmla="*/ 2336318 h 3313666"/>
                <a:gd name="connsiteX4866" fmla="*/ 628946 w 2969285"/>
                <a:gd name="connsiteY4866" fmla="*/ 2336318 h 3313666"/>
                <a:gd name="connsiteX4867" fmla="*/ 609982 w 2969285"/>
                <a:gd name="connsiteY4867" fmla="*/ 2582849 h 3313666"/>
                <a:gd name="connsiteX4868" fmla="*/ 608258 w 2969285"/>
                <a:gd name="connsiteY4868" fmla="*/ 2575953 h 3313666"/>
                <a:gd name="connsiteX4869" fmla="*/ 599638 w 2969285"/>
                <a:gd name="connsiteY4869" fmla="*/ 2562161 h 3313666"/>
                <a:gd name="connsiteX4870" fmla="*/ 608258 w 2969285"/>
                <a:gd name="connsiteY4870" fmla="*/ 2575953 h 3313666"/>
                <a:gd name="connsiteX4871" fmla="*/ 609982 w 2969285"/>
                <a:gd name="connsiteY4871" fmla="*/ 2582849 h 3313666"/>
                <a:gd name="connsiteX4872" fmla="*/ 792725 w 2969285"/>
                <a:gd name="connsiteY4872" fmla="*/ 2738009 h 3313666"/>
                <a:gd name="connsiteX4873" fmla="*/ 794449 w 2969285"/>
                <a:gd name="connsiteY4873" fmla="*/ 2738009 h 3313666"/>
                <a:gd name="connsiteX4874" fmla="*/ 792725 w 2969285"/>
                <a:gd name="connsiteY4874" fmla="*/ 2738009 h 3313666"/>
                <a:gd name="connsiteX4875" fmla="*/ 777209 w 2969285"/>
                <a:gd name="connsiteY4875" fmla="*/ 2741457 h 3313666"/>
                <a:gd name="connsiteX4876" fmla="*/ 792725 w 2969285"/>
                <a:gd name="connsiteY4876" fmla="*/ 2738009 h 3313666"/>
                <a:gd name="connsiteX4877" fmla="*/ 778933 w 2969285"/>
                <a:gd name="connsiteY4877" fmla="*/ 2691461 h 3313666"/>
                <a:gd name="connsiteX4878" fmla="*/ 784105 w 2969285"/>
                <a:gd name="connsiteY4878" fmla="*/ 2682841 h 3313666"/>
                <a:gd name="connsiteX4879" fmla="*/ 796173 w 2969285"/>
                <a:gd name="connsiteY4879" fmla="*/ 2648361 h 3313666"/>
                <a:gd name="connsiteX4880" fmla="*/ 784105 w 2969285"/>
                <a:gd name="connsiteY4880" fmla="*/ 2682841 h 3313666"/>
                <a:gd name="connsiteX4881" fmla="*/ 778933 w 2969285"/>
                <a:gd name="connsiteY4881" fmla="*/ 2691461 h 3313666"/>
                <a:gd name="connsiteX4882" fmla="*/ 796173 w 2969285"/>
                <a:gd name="connsiteY4882" fmla="*/ 2844896 h 3313666"/>
                <a:gd name="connsiteX4883" fmla="*/ 791001 w 2969285"/>
                <a:gd name="connsiteY4883" fmla="*/ 2846620 h 3313666"/>
                <a:gd name="connsiteX4884" fmla="*/ 796173 w 2969285"/>
                <a:gd name="connsiteY4884" fmla="*/ 2844896 h 3313666"/>
                <a:gd name="connsiteX4885" fmla="*/ 803069 w 2969285"/>
                <a:gd name="connsiteY4885" fmla="*/ 2863860 h 3313666"/>
                <a:gd name="connsiteX4886" fmla="*/ 794449 w 2969285"/>
                <a:gd name="connsiteY4886" fmla="*/ 2863860 h 3313666"/>
                <a:gd name="connsiteX4887" fmla="*/ 803069 w 2969285"/>
                <a:gd name="connsiteY4887" fmla="*/ 2863860 h 3313666"/>
                <a:gd name="connsiteX4888" fmla="*/ 799621 w 2969285"/>
                <a:gd name="connsiteY4888" fmla="*/ 2643189 h 3313666"/>
                <a:gd name="connsiteX4889" fmla="*/ 804793 w 2969285"/>
                <a:gd name="connsiteY4889" fmla="*/ 2638017 h 3313666"/>
                <a:gd name="connsiteX4890" fmla="*/ 804793 w 2969285"/>
                <a:gd name="connsiteY4890" fmla="*/ 2619053 h 3313666"/>
                <a:gd name="connsiteX4891" fmla="*/ 796173 w 2969285"/>
                <a:gd name="connsiteY4891" fmla="*/ 2596641 h 3313666"/>
                <a:gd name="connsiteX4892" fmla="*/ 806517 w 2969285"/>
                <a:gd name="connsiteY4892" fmla="*/ 2577677 h 3313666"/>
                <a:gd name="connsiteX4893" fmla="*/ 796173 w 2969285"/>
                <a:gd name="connsiteY4893" fmla="*/ 2596641 h 3313666"/>
                <a:gd name="connsiteX4894" fmla="*/ 804793 w 2969285"/>
                <a:gd name="connsiteY4894" fmla="*/ 2619053 h 3313666"/>
                <a:gd name="connsiteX4895" fmla="*/ 804793 w 2969285"/>
                <a:gd name="connsiteY4895" fmla="*/ 2638017 h 3313666"/>
                <a:gd name="connsiteX4896" fmla="*/ 799621 w 2969285"/>
                <a:gd name="connsiteY4896" fmla="*/ 2643189 h 3313666"/>
                <a:gd name="connsiteX4897" fmla="*/ 753073 w 2969285"/>
                <a:gd name="connsiteY4897" fmla="*/ 2546646 h 3313666"/>
                <a:gd name="connsiteX4898" fmla="*/ 744453 w 2969285"/>
                <a:gd name="connsiteY4898" fmla="*/ 2544922 h 3313666"/>
                <a:gd name="connsiteX4899" fmla="*/ 753073 w 2969285"/>
                <a:gd name="connsiteY4899" fmla="*/ 2546646 h 3313666"/>
                <a:gd name="connsiteX4900" fmla="*/ 863409 w 2969285"/>
                <a:gd name="connsiteY4900" fmla="*/ 2558714 h 3313666"/>
                <a:gd name="connsiteX4901" fmla="*/ 890993 w 2969285"/>
                <a:gd name="connsiteY4901" fmla="*/ 2572506 h 3313666"/>
                <a:gd name="connsiteX4902" fmla="*/ 863409 w 2969285"/>
                <a:gd name="connsiteY4902" fmla="*/ 2558714 h 3313666"/>
                <a:gd name="connsiteX4903" fmla="*/ 753073 w 2969285"/>
                <a:gd name="connsiteY4903" fmla="*/ 2546646 h 3313666"/>
                <a:gd name="connsiteX4904" fmla="*/ 830653 w 2969285"/>
                <a:gd name="connsiteY4904" fmla="*/ 2703529 h 3313666"/>
                <a:gd name="connsiteX4905" fmla="*/ 904785 w 2969285"/>
                <a:gd name="connsiteY4905" fmla="*/ 2710425 h 3313666"/>
                <a:gd name="connsiteX4906" fmla="*/ 978916 w 2969285"/>
                <a:gd name="connsiteY4906" fmla="*/ 2744905 h 3313666"/>
                <a:gd name="connsiteX4907" fmla="*/ 985812 w 2969285"/>
                <a:gd name="connsiteY4907" fmla="*/ 2755249 h 3313666"/>
                <a:gd name="connsiteX4908" fmla="*/ 1009948 w 2969285"/>
                <a:gd name="connsiteY4908" fmla="*/ 2770765 h 3313666"/>
                <a:gd name="connsiteX4909" fmla="*/ 985812 w 2969285"/>
                <a:gd name="connsiteY4909" fmla="*/ 2755249 h 3313666"/>
                <a:gd name="connsiteX4910" fmla="*/ 978916 w 2969285"/>
                <a:gd name="connsiteY4910" fmla="*/ 2744905 h 3313666"/>
                <a:gd name="connsiteX4911" fmla="*/ 904785 w 2969285"/>
                <a:gd name="connsiteY4911" fmla="*/ 2710425 h 3313666"/>
                <a:gd name="connsiteX4912" fmla="*/ 830653 w 2969285"/>
                <a:gd name="connsiteY4912" fmla="*/ 2703529 h 3313666"/>
                <a:gd name="connsiteX4913" fmla="*/ 808241 w 2969285"/>
                <a:gd name="connsiteY4913" fmla="*/ 2701805 h 3313666"/>
                <a:gd name="connsiteX4914" fmla="*/ 830653 w 2969285"/>
                <a:gd name="connsiteY4914" fmla="*/ 2703529 h 3313666"/>
                <a:gd name="connsiteX4915" fmla="*/ 1158211 w 2969285"/>
                <a:gd name="connsiteY4915" fmla="*/ 3053499 h 3313666"/>
                <a:gd name="connsiteX4916" fmla="*/ 1140972 w 2969285"/>
                <a:gd name="connsiteY4916" fmla="*/ 3036259 h 3313666"/>
                <a:gd name="connsiteX4917" fmla="*/ 1134076 w 2969285"/>
                <a:gd name="connsiteY4917" fmla="*/ 3027639 h 3313666"/>
                <a:gd name="connsiteX4918" fmla="*/ 1134076 w 2969285"/>
                <a:gd name="connsiteY4918" fmla="*/ 3027639 h 3313666"/>
                <a:gd name="connsiteX4919" fmla="*/ 1140972 w 2969285"/>
                <a:gd name="connsiteY4919" fmla="*/ 3036259 h 3313666"/>
                <a:gd name="connsiteX4920" fmla="*/ 1158211 w 2969285"/>
                <a:gd name="connsiteY4920" fmla="*/ 3053499 h 3313666"/>
                <a:gd name="connsiteX4921" fmla="*/ 1113388 w 2969285"/>
                <a:gd name="connsiteY4921" fmla="*/ 3105219 h 3313666"/>
                <a:gd name="connsiteX4922" fmla="*/ 1113388 w 2969285"/>
                <a:gd name="connsiteY4922" fmla="*/ 3089703 h 3313666"/>
                <a:gd name="connsiteX4923" fmla="*/ 1113388 w 2969285"/>
                <a:gd name="connsiteY4923" fmla="*/ 3089703 h 3313666"/>
                <a:gd name="connsiteX4924" fmla="*/ 1113388 w 2969285"/>
                <a:gd name="connsiteY4924" fmla="*/ 3105219 h 3313666"/>
                <a:gd name="connsiteX4925" fmla="*/ 1122008 w 2969285"/>
                <a:gd name="connsiteY4925" fmla="*/ 3105219 h 3313666"/>
                <a:gd name="connsiteX4926" fmla="*/ 1177175 w 2969285"/>
                <a:gd name="connsiteY4926" fmla="*/ 3096599 h 3313666"/>
                <a:gd name="connsiteX4927" fmla="*/ 1213379 w 2969285"/>
                <a:gd name="connsiteY4927" fmla="*/ 3029364 h 3313666"/>
                <a:gd name="connsiteX4928" fmla="*/ 1239239 w 2969285"/>
                <a:gd name="connsiteY4928" fmla="*/ 3020744 h 3313666"/>
                <a:gd name="connsiteX4929" fmla="*/ 1253031 w 2969285"/>
                <a:gd name="connsiteY4929" fmla="*/ 3027639 h 3313666"/>
                <a:gd name="connsiteX4930" fmla="*/ 1239239 w 2969285"/>
                <a:gd name="connsiteY4930" fmla="*/ 3020744 h 3313666"/>
                <a:gd name="connsiteX4931" fmla="*/ 1213379 w 2969285"/>
                <a:gd name="connsiteY4931" fmla="*/ 3029364 h 3313666"/>
                <a:gd name="connsiteX4932" fmla="*/ 1177175 w 2969285"/>
                <a:gd name="connsiteY4932" fmla="*/ 3096599 h 3313666"/>
                <a:gd name="connsiteX4933" fmla="*/ 1289235 w 2969285"/>
                <a:gd name="connsiteY4933" fmla="*/ 3139699 h 3313666"/>
                <a:gd name="connsiteX4934" fmla="*/ 1289235 w 2969285"/>
                <a:gd name="connsiteY4934" fmla="*/ 3139699 h 3313666"/>
                <a:gd name="connsiteX4935" fmla="*/ 1313371 w 2969285"/>
                <a:gd name="connsiteY4935" fmla="*/ 3148319 h 3313666"/>
                <a:gd name="connsiteX4936" fmla="*/ 1313371 w 2969285"/>
                <a:gd name="connsiteY4936" fmla="*/ 3148319 h 3313666"/>
                <a:gd name="connsiteX4937" fmla="*/ 1289235 w 2969285"/>
                <a:gd name="connsiteY4937" fmla="*/ 3139699 h 3313666"/>
                <a:gd name="connsiteX4938" fmla="*/ 1177175 w 2969285"/>
                <a:gd name="connsiteY4938" fmla="*/ 3096599 h 3313666"/>
                <a:gd name="connsiteX4939" fmla="*/ 1122008 w 2969285"/>
                <a:gd name="connsiteY4939" fmla="*/ 3105219 h 3313666"/>
                <a:gd name="connsiteX4940" fmla="*/ 1122008 w 2969285"/>
                <a:gd name="connsiteY4940" fmla="*/ 3105219 h 3313666"/>
                <a:gd name="connsiteX4941" fmla="*/ 1113388 w 2969285"/>
                <a:gd name="connsiteY4941" fmla="*/ 3105219 h 3313666"/>
                <a:gd name="connsiteX4942" fmla="*/ 1097872 w 2969285"/>
                <a:gd name="connsiteY4942" fmla="*/ 3112115 h 3313666"/>
                <a:gd name="connsiteX4943" fmla="*/ 1113388 w 2969285"/>
                <a:gd name="connsiteY4943" fmla="*/ 3105219 h 3313666"/>
                <a:gd name="connsiteX4944" fmla="*/ 1282339 w 2969285"/>
                <a:gd name="connsiteY4944" fmla="*/ 2981092 h 3313666"/>
                <a:gd name="connsiteX4945" fmla="*/ 1265099 w 2969285"/>
                <a:gd name="connsiteY4945" fmla="*/ 3053499 h 3313666"/>
                <a:gd name="connsiteX4946" fmla="*/ 1253031 w 2969285"/>
                <a:gd name="connsiteY4946" fmla="*/ 3048327 h 3313666"/>
                <a:gd name="connsiteX4947" fmla="*/ 1265099 w 2969285"/>
                <a:gd name="connsiteY4947" fmla="*/ 3053499 h 3313666"/>
                <a:gd name="connsiteX4948" fmla="*/ 1282339 w 2969285"/>
                <a:gd name="connsiteY4948" fmla="*/ 2981092 h 3313666"/>
                <a:gd name="connsiteX4949" fmla="*/ 1327163 w 2969285"/>
                <a:gd name="connsiteY4949" fmla="*/ 2951784 h 3313666"/>
                <a:gd name="connsiteX4950" fmla="*/ 1327163 w 2969285"/>
                <a:gd name="connsiteY4950" fmla="*/ 2951784 h 3313666"/>
                <a:gd name="connsiteX4951" fmla="*/ 1282339 w 2969285"/>
                <a:gd name="connsiteY4951" fmla="*/ 2981092 h 3313666"/>
                <a:gd name="connsiteX4952" fmla="*/ 1321991 w 2969285"/>
                <a:gd name="connsiteY4952" fmla="*/ 3010400 h 3313666"/>
                <a:gd name="connsiteX4953" fmla="*/ 1330611 w 2969285"/>
                <a:gd name="connsiteY4953" fmla="*/ 2996608 h 3313666"/>
                <a:gd name="connsiteX4954" fmla="*/ 1321991 w 2969285"/>
                <a:gd name="connsiteY4954" fmla="*/ 3010400 h 3313666"/>
                <a:gd name="connsiteX4955" fmla="*/ 1313371 w 2969285"/>
                <a:gd name="connsiteY4955" fmla="*/ 3020744 h 3313666"/>
                <a:gd name="connsiteX4956" fmla="*/ 1321991 w 2969285"/>
                <a:gd name="connsiteY4956" fmla="*/ 3010400 h 3313666"/>
                <a:gd name="connsiteX4957" fmla="*/ 1435774 w 2969285"/>
                <a:gd name="connsiteY4957" fmla="*/ 3106943 h 3313666"/>
                <a:gd name="connsiteX4958" fmla="*/ 1437498 w 2969285"/>
                <a:gd name="connsiteY4958" fmla="*/ 3112115 h 3313666"/>
                <a:gd name="connsiteX4959" fmla="*/ 1435774 w 2969285"/>
                <a:gd name="connsiteY4959" fmla="*/ 3106943 h 3313666"/>
                <a:gd name="connsiteX4960" fmla="*/ 1435774 w 2969285"/>
                <a:gd name="connsiteY4960" fmla="*/ 3103495 h 3313666"/>
                <a:gd name="connsiteX4961" fmla="*/ 1435774 w 2969285"/>
                <a:gd name="connsiteY4961" fmla="*/ 3106943 h 3313666"/>
                <a:gd name="connsiteX4962" fmla="*/ 1437498 w 2969285"/>
                <a:gd name="connsiteY4962" fmla="*/ 3122459 h 3313666"/>
                <a:gd name="connsiteX4963" fmla="*/ 1432326 w 2969285"/>
                <a:gd name="connsiteY4963" fmla="*/ 3129355 h 3313666"/>
                <a:gd name="connsiteX4964" fmla="*/ 1437498 w 2969285"/>
                <a:gd name="connsiteY4964" fmla="*/ 3122459 h 3313666"/>
                <a:gd name="connsiteX4965" fmla="*/ 1456462 w 2969285"/>
                <a:gd name="connsiteY4965" fmla="*/ 3150043 h 3313666"/>
                <a:gd name="connsiteX4966" fmla="*/ 1470254 w 2969285"/>
                <a:gd name="connsiteY4966" fmla="*/ 3150043 h 3313666"/>
                <a:gd name="connsiteX4967" fmla="*/ 1470254 w 2969285"/>
                <a:gd name="connsiteY4967" fmla="*/ 3150043 h 3313666"/>
                <a:gd name="connsiteX4968" fmla="*/ 1475426 w 2969285"/>
                <a:gd name="connsiteY4968" fmla="*/ 3162111 h 3313666"/>
                <a:gd name="connsiteX4969" fmla="*/ 1470254 w 2969285"/>
                <a:gd name="connsiteY4969" fmla="*/ 3150043 h 3313666"/>
                <a:gd name="connsiteX4970" fmla="*/ 1456462 w 2969285"/>
                <a:gd name="connsiteY4970" fmla="*/ 3150043 h 3313666"/>
                <a:gd name="connsiteX4971" fmla="*/ 1434050 w 2969285"/>
                <a:gd name="connsiteY4971" fmla="*/ 3167283 h 3313666"/>
                <a:gd name="connsiteX4972" fmla="*/ 1456462 w 2969285"/>
                <a:gd name="connsiteY4972" fmla="*/ 3150043 h 3313666"/>
                <a:gd name="connsiteX4973" fmla="*/ 1608174 w 2969285"/>
                <a:gd name="connsiteY4973" fmla="*/ 2858688 h 3313666"/>
                <a:gd name="connsiteX4974" fmla="*/ 1615069 w 2969285"/>
                <a:gd name="connsiteY4974" fmla="*/ 2834552 h 3313666"/>
                <a:gd name="connsiteX4975" fmla="*/ 1615069 w 2969285"/>
                <a:gd name="connsiteY4975" fmla="*/ 2834552 h 3313666"/>
                <a:gd name="connsiteX4976" fmla="*/ 1608174 w 2969285"/>
                <a:gd name="connsiteY4976" fmla="*/ 2858688 h 3313666"/>
                <a:gd name="connsiteX4977" fmla="*/ 1728853 w 2969285"/>
                <a:gd name="connsiteY4977" fmla="*/ 2541474 h 3313666"/>
                <a:gd name="connsiteX4978" fmla="*/ 1727129 w 2969285"/>
                <a:gd name="connsiteY4978" fmla="*/ 2531130 h 3313666"/>
                <a:gd name="connsiteX4979" fmla="*/ 1725405 w 2969285"/>
                <a:gd name="connsiteY4979" fmla="*/ 2513890 h 3313666"/>
                <a:gd name="connsiteX4980" fmla="*/ 1727129 w 2969285"/>
                <a:gd name="connsiteY4980" fmla="*/ 2531130 h 3313666"/>
                <a:gd name="connsiteX4981" fmla="*/ 1728853 w 2969285"/>
                <a:gd name="connsiteY4981" fmla="*/ 2541474 h 3313666"/>
                <a:gd name="connsiteX4982" fmla="*/ 1756437 w 2969285"/>
                <a:gd name="connsiteY4982" fmla="*/ 2506994 h 3313666"/>
                <a:gd name="connsiteX4983" fmla="*/ 1808157 w 2969285"/>
                <a:gd name="connsiteY4983" fmla="*/ 2479410 h 3313666"/>
                <a:gd name="connsiteX4984" fmla="*/ 1830569 w 2969285"/>
                <a:gd name="connsiteY4984" fmla="*/ 2484582 h 3313666"/>
                <a:gd name="connsiteX4985" fmla="*/ 1808157 w 2969285"/>
                <a:gd name="connsiteY4985" fmla="*/ 2479410 h 3313666"/>
                <a:gd name="connsiteX4986" fmla="*/ 1756437 w 2969285"/>
                <a:gd name="connsiteY4986" fmla="*/ 2506994 h 3313666"/>
                <a:gd name="connsiteX4987" fmla="*/ 1721957 w 2969285"/>
                <a:gd name="connsiteY4987" fmla="*/ 2984540 h 3313666"/>
                <a:gd name="connsiteX4988" fmla="*/ 1721957 w 2969285"/>
                <a:gd name="connsiteY4988" fmla="*/ 2984540 h 3313666"/>
                <a:gd name="connsiteX4989" fmla="*/ 1711613 w 2969285"/>
                <a:gd name="connsiteY4989" fmla="*/ 3000055 h 3313666"/>
                <a:gd name="connsiteX4990" fmla="*/ 1721957 w 2969285"/>
                <a:gd name="connsiteY4990" fmla="*/ 2984540 h 3313666"/>
                <a:gd name="connsiteX4991" fmla="*/ 1709889 w 2969285"/>
                <a:gd name="connsiteY4991" fmla="*/ 3115563 h 3313666"/>
                <a:gd name="connsiteX4992" fmla="*/ 1737473 w 2969285"/>
                <a:gd name="connsiteY4992" fmla="*/ 3105219 h 3313666"/>
                <a:gd name="connsiteX4993" fmla="*/ 1752989 w 2969285"/>
                <a:gd name="connsiteY4993" fmla="*/ 3101771 h 3313666"/>
                <a:gd name="connsiteX4994" fmla="*/ 1737473 w 2969285"/>
                <a:gd name="connsiteY4994" fmla="*/ 3105219 h 3313666"/>
                <a:gd name="connsiteX4995" fmla="*/ 1709889 w 2969285"/>
                <a:gd name="connsiteY4995" fmla="*/ 3115563 h 3313666"/>
                <a:gd name="connsiteX4996" fmla="*/ 1708165 w 2969285"/>
                <a:gd name="connsiteY4996" fmla="*/ 3117287 h 3313666"/>
                <a:gd name="connsiteX4997" fmla="*/ 1709889 w 2969285"/>
                <a:gd name="connsiteY4997" fmla="*/ 3115563 h 3313666"/>
                <a:gd name="connsiteX4998" fmla="*/ 1801261 w 2969285"/>
                <a:gd name="connsiteY4998" fmla="*/ 2646637 h 3313666"/>
                <a:gd name="connsiteX4999" fmla="*/ 1801261 w 2969285"/>
                <a:gd name="connsiteY4999" fmla="*/ 2646637 h 3313666"/>
                <a:gd name="connsiteX5000" fmla="*/ 1837465 w 2969285"/>
                <a:gd name="connsiteY5000" fmla="*/ 2613881 h 3313666"/>
                <a:gd name="connsiteX5001" fmla="*/ 1837465 w 2969285"/>
                <a:gd name="connsiteY5001" fmla="*/ 2613881 h 3313666"/>
                <a:gd name="connsiteX5002" fmla="*/ 1801261 w 2969285"/>
                <a:gd name="connsiteY5002" fmla="*/ 2646637 h 3313666"/>
                <a:gd name="connsiteX5003" fmla="*/ 2049516 w 2969285"/>
                <a:gd name="connsiteY5003" fmla="*/ 2643189 h 3313666"/>
                <a:gd name="connsiteX5004" fmla="*/ 2092615 w 2969285"/>
                <a:gd name="connsiteY5004" fmla="*/ 2660429 h 3313666"/>
                <a:gd name="connsiteX5005" fmla="*/ 2113304 w 2969285"/>
                <a:gd name="connsiteY5005" fmla="*/ 2669049 h 3313666"/>
                <a:gd name="connsiteX5006" fmla="*/ 2092615 w 2969285"/>
                <a:gd name="connsiteY5006" fmla="*/ 2660429 h 3313666"/>
                <a:gd name="connsiteX5007" fmla="*/ 2049516 w 2969285"/>
                <a:gd name="connsiteY5007" fmla="*/ 2643189 h 3313666"/>
                <a:gd name="connsiteX5008" fmla="*/ 2047792 w 2969285"/>
                <a:gd name="connsiteY5008" fmla="*/ 2643189 h 3313666"/>
                <a:gd name="connsiteX5009" fmla="*/ 2049516 w 2969285"/>
                <a:gd name="connsiteY5009" fmla="*/ 2643189 h 3313666"/>
                <a:gd name="connsiteX5010" fmla="*/ 2094339 w 2969285"/>
                <a:gd name="connsiteY5010" fmla="*/ 2763869 h 3313666"/>
                <a:gd name="connsiteX5011" fmla="*/ 2082272 w 2969285"/>
                <a:gd name="connsiteY5011" fmla="*/ 2779385 h 3313666"/>
                <a:gd name="connsiteX5012" fmla="*/ 2082272 w 2969285"/>
                <a:gd name="connsiteY5012" fmla="*/ 2779385 h 3313666"/>
                <a:gd name="connsiteX5013" fmla="*/ 2094339 w 2969285"/>
                <a:gd name="connsiteY5013" fmla="*/ 2763869 h 3313666"/>
                <a:gd name="connsiteX5014" fmla="*/ 2101235 w 2969285"/>
                <a:gd name="connsiteY5014" fmla="*/ 2744905 h 3313666"/>
                <a:gd name="connsiteX5015" fmla="*/ 2101235 w 2969285"/>
                <a:gd name="connsiteY5015" fmla="*/ 2744905 h 3313666"/>
                <a:gd name="connsiteX5016" fmla="*/ 2101235 w 2969285"/>
                <a:gd name="connsiteY5016" fmla="*/ 2744905 h 3313666"/>
                <a:gd name="connsiteX5017" fmla="*/ 2094339 w 2969285"/>
                <a:gd name="connsiteY5017" fmla="*/ 2763869 h 3313666"/>
                <a:gd name="connsiteX5018" fmla="*/ 2094339 w 2969285"/>
                <a:gd name="connsiteY5018" fmla="*/ 2834552 h 3313666"/>
                <a:gd name="connsiteX5019" fmla="*/ 2149507 w 2969285"/>
                <a:gd name="connsiteY5019" fmla="*/ 2824208 h 3313666"/>
                <a:gd name="connsiteX5020" fmla="*/ 2154679 w 2969285"/>
                <a:gd name="connsiteY5020" fmla="*/ 2796625 h 3313666"/>
                <a:gd name="connsiteX5021" fmla="*/ 2139163 w 2969285"/>
                <a:gd name="connsiteY5021" fmla="*/ 2782833 h 3313666"/>
                <a:gd name="connsiteX5022" fmla="*/ 2128819 w 2969285"/>
                <a:gd name="connsiteY5022" fmla="*/ 2753525 h 3313666"/>
                <a:gd name="connsiteX5023" fmla="*/ 2152955 w 2969285"/>
                <a:gd name="connsiteY5023" fmla="*/ 2741457 h 3313666"/>
                <a:gd name="connsiteX5024" fmla="*/ 2156403 w 2969285"/>
                <a:gd name="connsiteY5024" fmla="*/ 2741457 h 3313666"/>
                <a:gd name="connsiteX5025" fmla="*/ 2152955 w 2969285"/>
                <a:gd name="connsiteY5025" fmla="*/ 2741457 h 3313666"/>
                <a:gd name="connsiteX5026" fmla="*/ 2128819 w 2969285"/>
                <a:gd name="connsiteY5026" fmla="*/ 2753525 h 3313666"/>
                <a:gd name="connsiteX5027" fmla="*/ 2139163 w 2969285"/>
                <a:gd name="connsiteY5027" fmla="*/ 2782833 h 3313666"/>
                <a:gd name="connsiteX5028" fmla="*/ 2154679 w 2969285"/>
                <a:gd name="connsiteY5028" fmla="*/ 2796625 h 3313666"/>
                <a:gd name="connsiteX5029" fmla="*/ 2149507 w 2969285"/>
                <a:gd name="connsiteY5029" fmla="*/ 2824208 h 3313666"/>
                <a:gd name="connsiteX5030" fmla="*/ 2094339 w 2969285"/>
                <a:gd name="connsiteY5030" fmla="*/ 2834552 h 3313666"/>
                <a:gd name="connsiteX5031" fmla="*/ 2125371 w 2969285"/>
                <a:gd name="connsiteY5031" fmla="*/ 2955232 h 3313666"/>
                <a:gd name="connsiteX5032" fmla="*/ 2109855 w 2969285"/>
                <a:gd name="connsiteY5032" fmla="*/ 2953508 h 3313666"/>
                <a:gd name="connsiteX5033" fmla="*/ 2125371 w 2969285"/>
                <a:gd name="connsiteY5033" fmla="*/ 2955232 h 3313666"/>
                <a:gd name="connsiteX5034" fmla="*/ 2125371 w 2969285"/>
                <a:gd name="connsiteY5034" fmla="*/ 2955232 h 3313666"/>
                <a:gd name="connsiteX5035" fmla="*/ 2140887 w 2969285"/>
                <a:gd name="connsiteY5035" fmla="*/ 2955232 h 3313666"/>
                <a:gd name="connsiteX5036" fmla="*/ 2173643 w 2969285"/>
                <a:gd name="connsiteY5036" fmla="*/ 2974196 h 3313666"/>
                <a:gd name="connsiteX5037" fmla="*/ 2140887 w 2969285"/>
                <a:gd name="connsiteY5037" fmla="*/ 2955232 h 3313666"/>
                <a:gd name="connsiteX5038" fmla="*/ 2140887 w 2969285"/>
                <a:gd name="connsiteY5038" fmla="*/ 2955232 h 3313666"/>
                <a:gd name="connsiteX5039" fmla="*/ 2173643 w 2969285"/>
                <a:gd name="connsiteY5039" fmla="*/ 2762145 h 3313666"/>
                <a:gd name="connsiteX5040" fmla="*/ 2170195 w 2969285"/>
                <a:gd name="connsiteY5040" fmla="*/ 2765593 h 3313666"/>
                <a:gd name="connsiteX5041" fmla="*/ 2173643 w 2969285"/>
                <a:gd name="connsiteY5041" fmla="*/ 2762145 h 3313666"/>
                <a:gd name="connsiteX5042" fmla="*/ 2175367 w 2969285"/>
                <a:gd name="connsiteY5042" fmla="*/ 2763869 h 3313666"/>
                <a:gd name="connsiteX5043" fmla="*/ 2175367 w 2969285"/>
                <a:gd name="connsiteY5043" fmla="*/ 2763869 h 3313666"/>
                <a:gd name="connsiteX5044" fmla="*/ 2173643 w 2969285"/>
                <a:gd name="connsiteY5044" fmla="*/ 2762145 h 3313666"/>
                <a:gd name="connsiteX5045" fmla="*/ 2204675 w 2969285"/>
                <a:gd name="connsiteY5045" fmla="*/ 2553542 h 3313666"/>
                <a:gd name="connsiteX5046" fmla="*/ 2173643 w 2969285"/>
                <a:gd name="connsiteY5046" fmla="*/ 2565609 h 3313666"/>
                <a:gd name="connsiteX5047" fmla="*/ 2204675 w 2969285"/>
                <a:gd name="connsiteY5047" fmla="*/ 2553542 h 3313666"/>
                <a:gd name="connsiteX5048" fmla="*/ 2265015 w 2969285"/>
                <a:gd name="connsiteY5048" fmla="*/ 2565609 h 3313666"/>
                <a:gd name="connsiteX5049" fmla="*/ 2302943 w 2969285"/>
                <a:gd name="connsiteY5049" fmla="*/ 2570781 h 3313666"/>
                <a:gd name="connsiteX5050" fmla="*/ 2304667 w 2969285"/>
                <a:gd name="connsiteY5050" fmla="*/ 2612157 h 3313666"/>
                <a:gd name="connsiteX5051" fmla="*/ 2302943 w 2969285"/>
                <a:gd name="connsiteY5051" fmla="*/ 2629397 h 3313666"/>
                <a:gd name="connsiteX5052" fmla="*/ 2304667 w 2969285"/>
                <a:gd name="connsiteY5052" fmla="*/ 2612157 h 3313666"/>
                <a:gd name="connsiteX5053" fmla="*/ 2302943 w 2969285"/>
                <a:gd name="connsiteY5053" fmla="*/ 2570781 h 3313666"/>
                <a:gd name="connsiteX5054" fmla="*/ 2265015 w 2969285"/>
                <a:gd name="connsiteY5054" fmla="*/ 2565609 h 3313666"/>
                <a:gd name="connsiteX5055" fmla="*/ 2204675 w 2969285"/>
                <a:gd name="connsiteY5055" fmla="*/ 2553542 h 3313666"/>
                <a:gd name="connsiteX5056" fmla="*/ 2223639 w 2969285"/>
                <a:gd name="connsiteY5056" fmla="*/ 2450102 h 3313666"/>
                <a:gd name="connsiteX5057" fmla="*/ 2299495 w 2969285"/>
                <a:gd name="connsiteY5057" fmla="*/ 2425966 h 3313666"/>
                <a:gd name="connsiteX5058" fmla="*/ 2299495 w 2969285"/>
                <a:gd name="connsiteY5058" fmla="*/ 2425966 h 3313666"/>
                <a:gd name="connsiteX5059" fmla="*/ 2223639 w 2969285"/>
                <a:gd name="connsiteY5059" fmla="*/ 2450102 h 3313666"/>
                <a:gd name="connsiteX5060" fmla="*/ 2223639 w 2969285"/>
                <a:gd name="connsiteY5060" fmla="*/ 2450102 h 3313666"/>
                <a:gd name="connsiteX5061" fmla="*/ 2278807 w 2969285"/>
                <a:gd name="connsiteY5061" fmla="*/ 2646637 h 3313666"/>
                <a:gd name="connsiteX5062" fmla="*/ 2278807 w 2969285"/>
                <a:gd name="connsiteY5062" fmla="*/ 2629397 h 3313666"/>
                <a:gd name="connsiteX5063" fmla="*/ 2278807 w 2969285"/>
                <a:gd name="connsiteY5063" fmla="*/ 2646637 h 3313666"/>
                <a:gd name="connsiteX5064" fmla="*/ 2302943 w 2969285"/>
                <a:gd name="connsiteY5064" fmla="*/ 2665601 h 3313666"/>
                <a:gd name="connsiteX5065" fmla="*/ 2320183 w 2969285"/>
                <a:gd name="connsiteY5065" fmla="*/ 2655257 h 3313666"/>
                <a:gd name="connsiteX5066" fmla="*/ 2302943 w 2969285"/>
                <a:gd name="connsiteY5066" fmla="*/ 2665601 h 3313666"/>
                <a:gd name="connsiteX5067" fmla="*/ 2278807 w 2969285"/>
                <a:gd name="connsiteY5067" fmla="*/ 2646637 h 3313666"/>
                <a:gd name="connsiteX5068" fmla="*/ 2299495 w 2969285"/>
                <a:gd name="connsiteY5068" fmla="*/ 2710425 h 3313666"/>
                <a:gd name="connsiteX5069" fmla="*/ 2282255 w 2969285"/>
                <a:gd name="connsiteY5069" fmla="*/ 2698357 h 3313666"/>
                <a:gd name="connsiteX5070" fmla="*/ 2277083 w 2969285"/>
                <a:gd name="connsiteY5070" fmla="*/ 2693185 h 3313666"/>
                <a:gd name="connsiteX5071" fmla="*/ 2282255 w 2969285"/>
                <a:gd name="connsiteY5071" fmla="*/ 2698357 h 3313666"/>
                <a:gd name="connsiteX5072" fmla="*/ 2299495 w 2969285"/>
                <a:gd name="connsiteY5072" fmla="*/ 2710425 h 3313666"/>
                <a:gd name="connsiteX5073" fmla="*/ 2311563 w 2969285"/>
                <a:gd name="connsiteY5073" fmla="*/ 2515614 h 3313666"/>
                <a:gd name="connsiteX5074" fmla="*/ 2311563 w 2969285"/>
                <a:gd name="connsiteY5074" fmla="*/ 2515614 h 3313666"/>
                <a:gd name="connsiteX5075" fmla="*/ 2311563 w 2969285"/>
                <a:gd name="connsiteY5075" fmla="*/ 2515614 h 3313666"/>
                <a:gd name="connsiteX5076" fmla="*/ 2311563 w 2969285"/>
                <a:gd name="connsiteY5076" fmla="*/ 2515614 h 3313666"/>
                <a:gd name="connsiteX5077" fmla="*/ 2299495 w 2969285"/>
                <a:gd name="connsiteY5077" fmla="*/ 2391486 h 3313666"/>
                <a:gd name="connsiteX5078" fmla="*/ 2266739 w 2969285"/>
                <a:gd name="connsiteY5078" fmla="*/ 2384590 h 3313666"/>
                <a:gd name="connsiteX5079" fmla="*/ 2221915 w 2969285"/>
                <a:gd name="connsiteY5079" fmla="*/ 2336318 h 3313666"/>
                <a:gd name="connsiteX5080" fmla="*/ 2197779 w 2969285"/>
                <a:gd name="connsiteY5080" fmla="*/ 2294943 h 3313666"/>
                <a:gd name="connsiteX5081" fmla="*/ 2221915 w 2969285"/>
                <a:gd name="connsiteY5081" fmla="*/ 2336318 h 3313666"/>
                <a:gd name="connsiteX5082" fmla="*/ 2266739 w 2969285"/>
                <a:gd name="connsiteY5082" fmla="*/ 2384590 h 3313666"/>
                <a:gd name="connsiteX5083" fmla="*/ 2299495 w 2969285"/>
                <a:gd name="connsiteY5083" fmla="*/ 2391486 h 3313666"/>
                <a:gd name="connsiteX5084" fmla="*/ 2359834 w 2969285"/>
                <a:gd name="connsiteY5084" fmla="*/ 2425966 h 3313666"/>
                <a:gd name="connsiteX5085" fmla="*/ 2368454 w 2969285"/>
                <a:gd name="connsiteY5085" fmla="*/ 2429414 h 3313666"/>
                <a:gd name="connsiteX5086" fmla="*/ 2359834 w 2969285"/>
                <a:gd name="connsiteY5086" fmla="*/ 2425966 h 3313666"/>
                <a:gd name="connsiteX5087" fmla="*/ 2299495 w 2969285"/>
                <a:gd name="connsiteY5087" fmla="*/ 2391486 h 3313666"/>
                <a:gd name="connsiteX5088" fmla="*/ 2315011 w 2969285"/>
                <a:gd name="connsiteY5088" fmla="*/ 2251843 h 3313666"/>
                <a:gd name="connsiteX5089" fmla="*/ 2323631 w 2969285"/>
                <a:gd name="connsiteY5089" fmla="*/ 2277703 h 3313666"/>
                <a:gd name="connsiteX5090" fmla="*/ 2323631 w 2969285"/>
                <a:gd name="connsiteY5090" fmla="*/ 2277703 h 3313666"/>
                <a:gd name="connsiteX5091" fmla="*/ 2323631 w 2969285"/>
                <a:gd name="connsiteY5091" fmla="*/ 2277703 h 3313666"/>
                <a:gd name="connsiteX5092" fmla="*/ 2323631 w 2969285"/>
                <a:gd name="connsiteY5092" fmla="*/ 2277703 h 3313666"/>
                <a:gd name="connsiteX5093" fmla="*/ 2315011 w 2969285"/>
                <a:gd name="connsiteY5093" fmla="*/ 2251843 h 3313666"/>
                <a:gd name="connsiteX5094" fmla="*/ 2290875 w 2969285"/>
                <a:gd name="connsiteY5094" fmla="*/ 2251843 h 3313666"/>
                <a:gd name="connsiteX5095" fmla="*/ 2290875 w 2969285"/>
                <a:gd name="connsiteY5095" fmla="*/ 2251843 h 3313666"/>
                <a:gd name="connsiteX5096" fmla="*/ 2315011 w 2969285"/>
                <a:gd name="connsiteY5096" fmla="*/ 2251843 h 3313666"/>
                <a:gd name="connsiteX5097" fmla="*/ 2315011 w 2969285"/>
                <a:gd name="connsiteY5097" fmla="*/ 2251843 h 3313666"/>
                <a:gd name="connsiteX5098" fmla="*/ 2315011 w 2969285"/>
                <a:gd name="connsiteY5098" fmla="*/ 2251843 h 3313666"/>
                <a:gd name="connsiteX5099" fmla="*/ 2315011 w 2969285"/>
                <a:gd name="connsiteY5099" fmla="*/ 2251843 h 3313666"/>
                <a:gd name="connsiteX5100" fmla="*/ 2315011 w 2969285"/>
                <a:gd name="connsiteY5100" fmla="*/ 2251843 h 3313666"/>
                <a:gd name="connsiteX5101" fmla="*/ 2320183 w 2969285"/>
                <a:gd name="connsiteY5101" fmla="*/ 2248395 h 3313666"/>
                <a:gd name="connsiteX5102" fmla="*/ 2315011 w 2969285"/>
                <a:gd name="connsiteY5102" fmla="*/ 2251843 h 3313666"/>
                <a:gd name="connsiteX5103" fmla="*/ 2290875 w 2969285"/>
                <a:gd name="connsiteY5103" fmla="*/ 2243223 h 3313666"/>
                <a:gd name="connsiteX5104" fmla="*/ 2290875 w 2969285"/>
                <a:gd name="connsiteY5104" fmla="*/ 2243223 h 3313666"/>
                <a:gd name="connsiteX5105" fmla="*/ 2285703 w 2969285"/>
                <a:gd name="connsiteY5105" fmla="*/ 2243223 h 3313666"/>
                <a:gd name="connsiteX5106" fmla="*/ 2290875 w 2969285"/>
                <a:gd name="connsiteY5106" fmla="*/ 2243223 h 3313666"/>
                <a:gd name="connsiteX5107" fmla="*/ 2299495 w 2969285"/>
                <a:gd name="connsiteY5107" fmla="*/ 2236327 h 3313666"/>
                <a:gd name="connsiteX5108" fmla="*/ 2290875 w 2969285"/>
                <a:gd name="connsiteY5108" fmla="*/ 2243223 h 3313666"/>
                <a:gd name="connsiteX5109" fmla="*/ 2354662 w 2969285"/>
                <a:gd name="connsiteY5109" fmla="*/ 2293219 h 3313666"/>
                <a:gd name="connsiteX5110" fmla="*/ 2378798 w 2969285"/>
                <a:gd name="connsiteY5110" fmla="*/ 2307011 h 3313666"/>
                <a:gd name="connsiteX5111" fmla="*/ 2354662 w 2969285"/>
                <a:gd name="connsiteY5111" fmla="*/ 2293219 h 3313666"/>
                <a:gd name="connsiteX5112" fmla="*/ 2323631 w 2969285"/>
                <a:gd name="connsiteY5112" fmla="*/ 2277703 h 3313666"/>
                <a:gd name="connsiteX5113" fmla="*/ 2354662 w 2969285"/>
                <a:gd name="connsiteY5113" fmla="*/ 2293219 h 3313666"/>
                <a:gd name="connsiteX5114" fmla="*/ 2328803 w 2969285"/>
                <a:gd name="connsiteY5114" fmla="*/ 2122543 h 3313666"/>
                <a:gd name="connsiteX5115" fmla="*/ 2328803 w 2969285"/>
                <a:gd name="connsiteY5115" fmla="*/ 2122543 h 3313666"/>
                <a:gd name="connsiteX5116" fmla="*/ 2344318 w 2969285"/>
                <a:gd name="connsiteY5116" fmla="*/ 2127715 h 3313666"/>
                <a:gd name="connsiteX5117" fmla="*/ 2361558 w 2969285"/>
                <a:gd name="connsiteY5117" fmla="*/ 2139783 h 3313666"/>
                <a:gd name="connsiteX5118" fmla="*/ 2344318 w 2969285"/>
                <a:gd name="connsiteY5118" fmla="*/ 2127715 h 3313666"/>
                <a:gd name="connsiteX5119" fmla="*/ 2328803 w 2969285"/>
                <a:gd name="connsiteY5119" fmla="*/ 2122543 h 3313666"/>
                <a:gd name="connsiteX5120" fmla="*/ 2358110 w 2969285"/>
                <a:gd name="connsiteY5120" fmla="*/ 2624225 h 3313666"/>
                <a:gd name="connsiteX5121" fmla="*/ 2392590 w 2969285"/>
                <a:gd name="connsiteY5121" fmla="*/ 2632845 h 3313666"/>
                <a:gd name="connsiteX5122" fmla="*/ 2433966 w 2969285"/>
                <a:gd name="connsiteY5122" fmla="*/ 2631121 h 3313666"/>
                <a:gd name="connsiteX5123" fmla="*/ 2392590 w 2969285"/>
                <a:gd name="connsiteY5123" fmla="*/ 2632845 h 3313666"/>
                <a:gd name="connsiteX5124" fmla="*/ 2358110 w 2969285"/>
                <a:gd name="connsiteY5124" fmla="*/ 2624225 h 3313666"/>
                <a:gd name="connsiteX5125" fmla="*/ 2327079 w 2969285"/>
                <a:gd name="connsiteY5125" fmla="*/ 2634569 h 3313666"/>
                <a:gd name="connsiteX5126" fmla="*/ 2358110 w 2969285"/>
                <a:gd name="connsiteY5126" fmla="*/ 2624225 h 3313666"/>
                <a:gd name="connsiteX5127" fmla="*/ 2397762 w 2969285"/>
                <a:gd name="connsiteY5127" fmla="*/ 2427690 h 3313666"/>
                <a:gd name="connsiteX5128" fmla="*/ 2389142 w 2969285"/>
                <a:gd name="connsiteY5128" fmla="*/ 2424242 h 3313666"/>
                <a:gd name="connsiteX5129" fmla="*/ 2397762 w 2969285"/>
                <a:gd name="connsiteY5129" fmla="*/ 2427690 h 3313666"/>
                <a:gd name="connsiteX5130" fmla="*/ 2463274 w 2969285"/>
                <a:gd name="connsiteY5130" fmla="*/ 2455274 h 3313666"/>
                <a:gd name="connsiteX5131" fmla="*/ 2482238 w 2969285"/>
                <a:gd name="connsiteY5131" fmla="*/ 2460446 h 3313666"/>
                <a:gd name="connsiteX5132" fmla="*/ 2463274 w 2969285"/>
                <a:gd name="connsiteY5132" fmla="*/ 2455274 h 3313666"/>
                <a:gd name="connsiteX5133" fmla="*/ 2397762 w 2969285"/>
                <a:gd name="connsiteY5133" fmla="*/ 2427690 h 3313666"/>
                <a:gd name="connsiteX5134" fmla="*/ 2478790 w 2969285"/>
                <a:gd name="connsiteY5134" fmla="*/ 2600089 h 3313666"/>
                <a:gd name="connsiteX5135" fmla="*/ 2492582 w 2969285"/>
                <a:gd name="connsiteY5135" fmla="*/ 2596641 h 3313666"/>
                <a:gd name="connsiteX5136" fmla="*/ 2478790 w 2969285"/>
                <a:gd name="connsiteY5136" fmla="*/ 2600089 h 3313666"/>
                <a:gd name="connsiteX5137" fmla="*/ 2442586 w 2969285"/>
                <a:gd name="connsiteY5137" fmla="*/ 2619053 h 3313666"/>
                <a:gd name="connsiteX5138" fmla="*/ 2478790 w 2969285"/>
                <a:gd name="connsiteY5138" fmla="*/ 2600089 h 3313666"/>
                <a:gd name="connsiteX5139" fmla="*/ 2442586 w 2969285"/>
                <a:gd name="connsiteY5139" fmla="*/ 2384590 h 3313666"/>
                <a:gd name="connsiteX5140" fmla="*/ 2397762 w 2969285"/>
                <a:gd name="connsiteY5140" fmla="*/ 2382866 h 3313666"/>
                <a:gd name="connsiteX5141" fmla="*/ 2397762 w 2969285"/>
                <a:gd name="connsiteY5141" fmla="*/ 2382866 h 3313666"/>
                <a:gd name="connsiteX5142" fmla="*/ 2442586 w 2969285"/>
                <a:gd name="connsiteY5142" fmla="*/ 2384590 h 3313666"/>
                <a:gd name="connsiteX5143" fmla="*/ 2492582 w 2969285"/>
                <a:gd name="connsiteY5143" fmla="*/ 2381142 h 3313666"/>
                <a:gd name="connsiteX5144" fmla="*/ 2442586 w 2969285"/>
                <a:gd name="connsiteY5144" fmla="*/ 2384590 h 3313666"/>
                <a:gd name="connsiteX5145" fmla="*/ 2397762 w 2969285"/>
                <a:gd name="connsiteY5145" fmla="*/ 2075996 h 3313666"/>
                <a:gd name="connsiteX5146" fmla="*/ 2432242 w 2969285"/>
                <a:gd name="connsiteY5146" fmla="*/ 2084616 h 3313666"/>
                <a:gd name="connsiteX5147" fmla="*/ 2432242 w 2969285"/>
                <a:gd name="connsiteY5147" fmla="*/ 2084616 h 3313666"/>
                <a:gd name="connsiteX5148" fmla="*/ 2397762 w 2969285"/>
                <a:gd name="connsiteY5148" fmla="*/ 2075996 h 3313666"/>
                <a:gd name="connsiteX5149" fmla="*/ 2432242 w 2969285"/>
                <a:gd name="connsiteY5149" fmla="*/ 2036344 h 3313666"/>
                <a:gd name="connsiteX5150" fmla="*/ 2392590 w 2969285"/>
                <a:gd name="connsiteY5150" fmla="*/ 2032896 h 3313666"/>
                <a:gd name="connsiteX5151" fmla="*/ 2383970 w 2969285"/>
                <a:gd name="connsiteY5151" fmla="*/ 2041516 h 3313666"/>
                <a:gd name="connsiteX5152" fmla="*/ 2383970 w 2969285"/>
                <a:gd name="connsiteY5152" fmla="*/ 2041516 h 3313666"/>
                <a:gd name="connsiteX5153" fmla="*/ 2354662 w 2969285"/>
                <a:gd name="connsiteY5153" fmla="*/ 2048412 h 3313666"/>
                <a:gd name="connsiteX5154" fmla="*/ 2327079 w 2969285"/>
                <a:gd name="connsiteY5154" fmla="*/ 2074271 h 3313666"/>
                <a:gd name="connsiteX5155" fmla="*/ 2290875 w 2969285"/>
                <a:gd name="connsiteY5155" fmla="*/ 2058756 h 3313666"/>
                <a:gd name="connsiteX5156" fmla="*/ 2280531 w 2969285"/>
                <a:gd name="connsiteY5156" fmla="*/ 2041516 h 3313666"/>
                <a:gd name="connsiteX5157" fmla="*/ 2290875 w 2969285"/>
                <a:gd name="connsiteY5157" fmla="*/ 2058756 h 3313666"/>
                <a:gd name="connsiteX5158" fmla="*/ 2327079 w 2969285"/>
                <a:gd name="connsiteY5158" fmla="*/ 2074271 h 3313666"/>
                <a:gd name="connsiteX5159" fmla="*/ 2354662 w 2969285"/>
                <a:gd name="connsiteY5159" fmla="*/ 2048412 h 3313666"/>
                <a:gd name="connsiteX5160" fmla="*/ 2383970 w 2969285"/>
                <a:gd name="connsiteY5160" fmla="*/ 2041516 h 3313666"/>
                <a:gd name="connsiteX5161" fmla="*/ 2392590 w 2969285"/>
                <a:gd name="connsiteY5161" fmla="*/ 2032896 h 3313666"/>
                <a:gd name="connsiteX5162" fmla="*/ 2392590 w 2969285"/>
                <a:gd name="connsiteY5162" fmla="*/ 2032896 h 3313666"/>
                <a:gd name="connsiteX5163" fmla="*/ 2432242 w 2969285"/>
                <a:gd name="connsiteY5163" fmla="*/ 2036344 h 3313666"/>
                <a:gd name="connsiteX5164" fmla="*/ 2451206 w 2969285"/>
                <a:gd name="connsiteY5164" fmla="*/ 2032896 h 3313666"/>
                <a:gd name="connsiteX5165" fmla="*/ 2432242 w 2969285"/>
                <a:gd name="connsiteY5165" fmla="*/ 2036344 h 3313666"/>
                <a:gd name="connsiteX5166" fmla="*/ 2444310 w 2969285"/>
                <a:gd name="connsiteY5166" fmla="*/ 1910492 h 3313666"/>
                <a:gd name="connsiteX5167" fmla="*/ 2433966 w 2969285"/>
                <a:gd name="connsiteY5167" fmla="*/ 1922560 h 3313666"/>
                <a:gd name="connsiteX5168" fmla="*/ 2444310 w 2969285"/>
                <a:gd name="connsiteY5168" fmla="*/ 1910492 h 3313666"/>
                <a:gd name="connsiteX5169" fmla="*/ 2458102 w 2969285"/>
                <a:gd name="connsiteY5169" fmla="*/ 1893252 h 3313666"/>
                <a:gd name="connsiteX5170" fmla="*/ 2444310 w 2969285"/>
                <a:gd name="connsiteY5170" fmla="*/ 1910492 h 3313666"/>
                <a:gd name="connsiteX5171" fmla="*/ 2589125 w 2969285"/>
                <a:gd name="connsiteY5171" fmla="*/ 1407086 h 3313666"/>
                <a:gd name="connsiteX5172" fmla="*/ 2577057 w 2969285"/>
                <a:gd name="connsiteY5172" fmla="*/ 1424326 h 3313666"/>
                <a:gd name="connsiteX5173" fmla="*/ 2566713 w 2969285"/>
                <a:gd name="connsiteY5173" fmla="*/ 1439842 h 3313666"/>
                <a:gd name="connsiteX5174" fmla="*/ 2566713 w 2969285"/>
                <a:gd name="connsiteY5174" fmla="*/ 1439842 h 3313666"/>
                <a:gd name="connsiteX5175" fmla="*/ 2577057 w 2969285"/>
                <a:gd name="connsiteY5175" fmla="*/ 1424326 h 3313666"/>
                <a:gd name="connsiteX5176" fmla="*/ 2589125 w 2969285"/>
                <a:gd name="connsiteY5176" fmla="*/ 1407086 h 3313666"/>
                <a:gd name="connsiteX5177" fmla="*/ 2587401 w 2969285"/>
                <a:gd name="connsiteY5177" fmla="*/ 1522594 h 3313666"/>
                <a:gd name="connsiteX5178" fmla="*/ 2592573 w 2969285"/>
                <a:gd name="connsiteY5178" fmla="*/ 1527766 h 3313666"/>
                <a:gd name="connsiteX5179" fmla="*/ 2587401 w 2969285"/>
                <a:gd name="connsiteY5179" fmla="*/ 1522594 h 3313666"/>
                <a:gd name="connsiteX5180" fmla="*/ 2566713 w 2969285"/>
                <a:gd name="connsiteY5180" fmla="*/ 1512250 h 3313666"/>
                <a:gd name="connsiteX5181" fmla="*/ 2587401 w 2969285"/>
                <a:gd name="connsiteY5181" fmla="*/ 1522594 h 3313666"/>
                <a:gd name="connsiteX5182" fmla="*/ 2668429 w 2969285"/>
                <a:gd name="connsiteY5182" fmla="*/ 1410534 h 3313666"/>
                <a:gd name="connsiteX5183" fmla="*/ 2678773 w 2969285"/>
                <a:gd name="connsiteY5183" fmla="*/ 1415706 h 3313666"/>
                <a:gd name="connsiteX5184" fmla="*/ 2682221 w 2969285"/>
                <a:gd name="connsiteY5184" fmla="*/ 1417430 h 3313666"/>
                <a:gd name="connsiteX5185" fmla="*/ 2678773 w 2969285"/>
                <a:gd name="connsiteY5185" fmla="*/ 1415706 h 3313666"/>
                <a:gd name="connsiteX5186" fmla="*/ 2668429 w 2969285"/>
                <a:gd name="connsiteY5186" fmla="*/ 1410534 h 3313666"/>
                <a:gd name="connsiteX5187" fmla="*/ 2664981 w 2969285"/>
                <a:gd name="connsiteY5187" fmla="*/ 1329507 h 3313666"/>
                <a:gd name="connsiteX5188" fmla="*/ 2664981 w 2969285"/>
                <a:gd name="connsiteY5188" fmla="*/ 1329507 h 3313666"/>
                <a:gd name="connsiteX5189" fmla="*/ 2689117 w 2969285"/>
                <a:gd name="connsiteY5189" fmla="*/ 1343299 h 3313666"/>
                <a:gd name="connsiteX5190" fmla="*/ 2664981 w 2969285"/>
                <a:gd name="connsiteY5190" fmla="*/ 1329507 h 3313666"/>
                <a:gd name="connsiteX5191" fmla="*/ 2742561 w 2969285"/>
                <a:gd name="connsiteY5191" fmla="*/ 1219171 h 3313666"/>
                <a:gd name="connsiteX5192" fmla="*/ 2742561 w 2969285"/>
                <a:gd name="connsiteY5192" fmla="*/ 1219171 h 3313666"/>
                <a:gd name="connsiteX5193" fmla="*/ 2768421 w 2969285"/>
                <a:gd name="connsiteY5193" fmla="*/ 1241583 h 3313666"/>
                <a:gd name="connsiteX5194" fmla="*/ 2742561 w 2969285"/>
                <a:gd name="connsiteY5194" fmla="*/ 1219171 h 3313666"/>
                <a:gd name="connsiteX5195" fmla="*/ 2814968 w 2969285"/>
                <a:gd name="connsiteY5195" fmla="*/ 1338127 h 3313666"/>
                <a:gd name="connsiteX5196" fmla="*/ 2814968 w 2969285"/>
                <a:gd name="connsiteY5196" fmla="*/ 1338127 h 3313666"/>
                <a:gd name="connsiteX5197" fmla="*/ 2816692 w 2969285"/>
                <a:gd name="connsiteY5197" fmla="*/ 1348471 h 3313666"/>
                <a:gd name="connsiteX5198" fmla="*/ 2814968 w 2969285"/>
                <a:gd name="connsiteY5198" fmla="*/ 1338127 h 3313666"/>
                <a:gd name="connsiteX5199" fmla="*/ 2814968 w 2969285"/>
                <a:gd name="connsiteY5199" fmla="*/ 1848428 h 3313666"/>
                <a:gd name="connsiteX5200" fmla="*/ 2789109 w 2969285"/>
                <a:gd name="connsiteY5200" fmla="*/ 1894976 h 3313666"/>
                <a:gd name="connsiteX5201" fmla="*/ 2789109 w 2969285"/>
                <a:gd name="connsiteY5201" fmla="*/ 1894976 h 3313666"/>
                <a:gd name="connsiteX5202" fmla="*/ 2814968 w 2969285"/>
                <a:gd name="connsiteY5202" fmla="*/ 1848428 h 3313666"/>
                <a:gd name="connsiteX5203" fmla="*/ 2802901 w 2969285"/>
                <a:gd name="connsiteY5203" fmla="*/ 1791537 h 3313666"/>
                <a:gd name="connsiteX5204" fmla="*/ 2814968 w 2969285"/>
                <a:gd name="connsiteY5204" fmla="*/ 1788089 h 3313666"/>
                <a:gd name="connsiteX5205" fmla="*/ 2802901 w 2969285"/>
                <a:gd name="connsiteY5205" fmla="*/ 1791537 h 3313666"/>
                <a:gd name="connsiteX5206" fmla="*/ 2823588 w 2969285"/>
                <a:gd name="connsiteY5206" fmla="*/ 1457082 h 3313666"/>
                <a:gd name="connsiteX5207" fmla="*/ 2828760 w 2969285"/>
                <a:gd name="connsiteY5207" fmla="*/ 1448462 h 3313666"/>
                <a:gd name="connsiteX5208" fmla="*/ 2828760 w 2969285"/>
                <a:gd name="connsiteY5208" fmla="*/ 1448462 h 3313666"/>
                <a:gd name="connsiteX5209" fmla="*/ 2823588 w 2969285"/>
                <a:gd name="connsiteY5209" fmla="*/ 1457082 h 3313666"/>
                <a:gd name="connsiteX5210" fmla="*/ 2846000 w 2969285"/>
                <a:gd name="connsiteY5210" fmla="*/ 1398466 h 3313666"/>
                <a:gd name="connsiteX5211" fmla="*/ 2846000 w 2969285"/>
                <a:gd name="connsiteY5211" fmla="*/ 1374330 h 3313666"/>
                <a:gd name="connsiteX5212" fmla="*/ 2830484 w 2969285"/>
                <a:gd name="connsiteY5212" fmla="*/ 1374330 h 3313666"/>
                <a:gd name="connsiteX5213" fmla="*/ 2830484 w 2969285"/>
                <a:gd name="connsiteY5213" fmla="*/ 1374330 h 3313666"/>
                <a:gd name="connsiteX5214" fmla="*/ 2830484 w 2969285"/>
                <a:gd name="connsiteY5214" fmla="*/ 1374330 h 3313666"/>
                <a:gd name="connsiteX5215" fmla="*/ 2846000 w 2969285"/>
                <a:gd name="connsiteY5215" fmla="*/ 1374330 h 3313666"/>
                <a:gd name="connsiteX5216" fmla="*/ 2846000 w 2969285"/>
                <a:gd name="connsiteY5216" fmla="*/ 1374330 h 3313666"/>
                <a:gd name="connsiteX5217" fmla="*/ 2846000 w 2969285"/>
                <a:gd name="connsiteY5217" fmla="*/ 1398466 h 3313666"/>
                <a:gd name="connsiteX5218" fmla="*/ 2846000 w 2969285"/>
                <a:gd name="connsiteY5218" fmla="*/ 1398466 h 3313666"/>
                <a:gd name="connsiteX5219" fmla="*/ 2846000 w 2969285"/>
                <a:gd name="connsiteY5219" fmla="*/ 1398466 h 3313666"/>
                <a:gd name="connsiteX5220" fmla="*/ 2846000 w 2969285"/>
                <a:gd name="connsiteY5220" fmla="*/ 1398466 h 3313666"/>
                <a:gd name="connsiteX5221" fmla="*/ 2846000 w 2969285"/>
                <a:gd name="connsiteY5221" fmla="*/ 1398466 h 3313666"/>
                <a:gd name="connsiteX5222" fmla="*/ 2842552 w 2969285"/>
                <a:gd name="connsiteY5222" fmla="*/ 1400190 h 3313666"/>
                <a:gd name="connsiteX5223" fmla="*/ 2837380 w 2969285"/>
                <a:gd name="connsiteY5223" fmla="*/ 1413982 h 3313666"/>
                <a:gd name="connsiteX5224" fmla="*/ 2842552 w 2969285"/>
                <a:gd name="connsiteY5224" fmla="*/ 1400190 h 3313666"/>
                <a:gd name="connsiteX5225" fmla="*/ 2809796 w 2969285"/>
                <a:gd name="connsiteY5225" fmla="*/ 1172623 h 3313666"/>
                <a:gd name="connsiteX5226" fmla="*/ 2823588 w 2969285"/>
                <a:gd name="connsiteY5226" fmla="*/ 1207103 h 3313666"/>
                <a:gd name="connsiteX5227" fmla="*/ 2809796 w 2969285"/>
                <a:gd name="connsiteY5227" fmla="*/ 1172623 h 3313666"/>
                <a:gd name="connsiteX5228" fmla="*/ 2785661 w 2969285"/>
                <a:gd name="connsiteY5228" fmla="*/ 1101940 h 3313666"/>
                <a:gd name="connsiteX5229" fmla="*/ 2809796 w 2969285"/>
                <a:gd name="connsiteY5229" fmla="*/ 1172623 h 3313666"/>
                <a:gd name="connsiteX5230" fmla="*/ 2777041 w 2969285"/>
                <a:gd name="connsiteY5230" fmla="*/ 1041600 h 3313666"/>
                <a:gd name="connsiteX5231" fmla="*/ 2789109 w 2969285"/>
                <a:gd name="connsiteY5231" fmla="*/ 1065736 h 3313666"/>
                <a:gd name="connsiteX5232" fmla="*/ 2777041 w 2969285"/>
                <a:gd name="connsiteY5232" fmla="*/ 1041600 h 3313666"/>
                <a:gd name="connsiteX5233" fmla="*/ 2746009 w 2969285"/>
                <a:gd name="connsiteY5233" fmla="*/ 1008844 h 3313666"/>
                <a:gd name="connsiteX5234" fmla="*/ 2733941 w 2969285"/>
                <a:gd name="connsiteY5234" fmla="*/ 989880 h 3313666"/>
                <a:gd name="connsiteX5235" fmla="*/ 2746009 w 2969285"/>
                <a:gd name="connsiteY5235" fmla="*/ 1008844 h 3313666"/>
                <a:gd name="connsiteX5236" fmla="*/ 2777041 w 2969285"/>
                <a:gd name="connsiteY5236" fmla="*/ 1041600 h 3313666"/>
                <a:gd name="connsiteX5237" fmla="*/ 2646017 w 2969285"/>
                <a:gd name="connsiteY5237" fmla="*/ 796793 h 3313666"/>
                <a:gd name="connsiteX5238" fmla="*/ 2670153 w 2969285"/>
                <a:gd name="connsiteY5238" fmla="*/ 814033 h 3313666"/>
                <a:gd name="connsiteX5239" fmla="*/ 2670153 w 2969285"/>
                <a:gd name="connsiteY5239" fmla="*/ 814033 h 3313666"/>
                <a:gd name="connsiteX5240" fmla="*/ 2678773 w 2969285"/>
                <a:gd name="connsiteY5240" fmla="*/ 846789 h 3313666"/>
                <a:gd name="connsiteX5241" fmla="*/ 2694289 w 2969285"/>
                <a:gd name="connsiteY5241" fmla="*/ 855409 h 3313666"/>
                <a:gd name="connsiteX5242" fmla="*/ 2725321 w 2969285"/>
                <a:gd name="connsiteY5242" fmla="*/ 901957 h 3313666"/>
                <a:gd name="connsiteX5243" fmla="*/ 2739113 w 2969285"/>
                <a:gd name="connsiteY5243" fmla="*/ 948504 h 3313666"/>
                <a:gd name="connsiteX5244" fmla="*/ 2725321 w 2969285"/>
                <a:gd name="connsiteY5244" fmla="*/ 901957 h 3313666"/>
                <a:gd name="connsiteX5245" fmla="*/ 2694289 w 2969285"/>
                <a:gd name="connsiteY5245" fmla="*/ 855409 h 3313666"/>
                <a:gd name="connsiteX5246" fmla="*/ 2694289 w 2969285"/>
                <a:gd name="connsiteY5246" fmla="*/ 855409 h 3313666"/>
                <a:gd name="connsiteX5247" fmla="*/ 2678773 w 2969285"/>
                <a:gd name="connsiteY5247" fmla="*/ 846789 h 3313666"/>
                <a:gd name="connsiteX5248" fmla="*/ 2678773 w 2969285"/>
                <a:gd name="connsiteY5248" fmla="*/ 846789 h 3313666"/>
                <a:gd name="connsiteX5249" fmla="*/ 2670153 w 2969285"/>
                <a:gd name="connsiteY5249" fmla="*/ 814033 h 3313666"/>
                <a:gd name="connsiteX5250" fmla="*/ 2646017 w 2969285"/>
                <a:gd name="connsiteY5250" fmla="*/ 796793 h 3313666"/>
                <a:gd name="connsiteX5251" fmla="*/ 2630501 w 2969285"/>
                <a:gd name="connsiteY5251" fmla="*/ 788173 h 3313666"/>
                <a:gd name="connsiteX5252" fmla="*/ 2630501 w 2969285"/>
                <a:gd name="connsiteY5252" fmla="*/ 788173 h 3313666"/>
                <a:gd name="connsiteX5253" fmla="*/ 2646017 w 2969285"/>
                <a:gd name="connsiteY5253" fmla="*/ 796793 h 3313666"/>
                <a:gd name="connsiteX5254" fmla="*/ 2646017 w 2969285"/>
                <a:gd name="connsiteY5254" fmla="*/ 796793 h 3313666"/>
                <a:gd name="connsiteX5255" fmla="*/ 2646017 w 2969285"/>
                <a:gd name="connsiteY5255" fmla="*/ 788173 h 3313666"/>
                <a:gd name="connsiteX5256" fmla="*/ 2646017 w 2969285"/>
                <a:gd name="connsiteY5256" fmla="*/ 788173 h 3313666"/>
                <a:gd name="connsiteX5257" fmla="*/ 2646017 w 2969285"/>
                <a:gd name="connsiteY5257" fmla="*/ 788173 h 3313666"/>
                <a:gd name="connsiteX5258" fmla="*/ 2646017 w 2969285"/>
                <a:gd name="connsiteY5258" fmla="*/ 788173 h 3313666"/>
                <a:gd name="connsiteX5259" fmla="*/ 2642569 w 2969285"/>
                <a:gd name="connsiteY5259" fmla="*/ 772657 h 3313666"/>
                <a:gd name="connsiteX5260" fmla="*/ 2644293 w 2969285"/>
                <a:gd name="connsiteY5260" fmla="*/ 776105 h 3313666"/>
                <a:gd name="connsiteX5261" fmla="*/ 2642569 w 2969285"/>
                <a:gd name="connsiteY5261" fmla="*/ 772657 h 3313666"/>
                <a:gd name="connsiteX5262" fmla="*/ 2632225 w 2969285"/>
                <a:gd name="connsiteY5262" fmla="*/ 753693 h 3313666"/>
                <a:gd name="connsiteX5263" fmla="*/ 2642569 w 2969285"/>
                <a:gd name="connsiteY5263" fmla="*/ 772657 h 3313666"/>
                <a:gd name="connsiteX5264" fmla="*/ 2630501 w 2969285"/>
                <a:gd name="connsiteY5264" fmla="*/ 788173 h 3313666"/>
                <a:gd name="connsiteX5265" fmla="*/ 2630501 w 2969285"/>
                <a:gd name="connsiteY5265" fmla="*/ 788173 h 3313666"/>
                <a:gd name="connsiteX5266" fmla="*/ 2623605 w 2969285"/>
                <a:gd name="connsiteY5266" fmla="*/ 786449 h 3313666"/>
                <a:gd name="connsiteX5267" fmla="*/ 2630501 w 2969285"/>
                <a:gd name="connsiteY5267" fmla="*/ 788173 h 3313666"/>
                <a:gd name="connsiteX5268" fmla="*/ 2663257 w 2969285"/>
                <a:gd name="connsiteY5268" fmla="*/ 884717 h 3313666"/>
                <a:gd name="connsiteX5269" fmla="*/ 2664981 w 2969285"/>
                <a:gd name="connsiteY5269" fmla="*/ 888165 h 3313666"/>
                <a:gd name="connsiteX5270" fmla="*/ 2663257 w 2969285"/>
                <a:gd name="connsiteY5270" fmla="*/ 884717 h 3313666"/>
                <a:gd name="connsiteX5271" fmla="*/ 2618433 w 2969285"/>
                <a:gd name="connsiteY5271" fmla="*/ 870925 h 3313666"/>
                <a:gd name="connsiteX5272" fmla="*/ 2580505 w 2969285"/>
                <a:gd name="connsiteY5272" fmla="*/ 874373 h 3313666"/>
                <a:gd name="connsiteX5273" fmla="*/ 2564990 w 2969285"/>
                <a:gd name="connsiteY5273" fmla="*/ 872649 h 3313666"/>
                <a:gd name="connsiteX5274" fmla="*/ 2575333 w 2969285"/>
                <a:gd name="connsiteY5274" fmla="*/ 905405 h 3313666"/>
                <a:gd name="connsiteX5275" fmla="*/ 2564990 w 2969285"/>
                <a:gd name="connsiteY5275" fmla="*/ 872649 h 3313666"/>
                <a:gd name="connsiteX5276" fmla="*/ 2556370 w 2969285"/>
                <a:gd name="connsiteY5276" fmla="*/ 872649 h 3313666"/>
                <a:gd name="connsiteX5277" fmla="*/ 2564990 w 2969285"/>
                <a:gd name="connsiteY5277" fmla="*/ 872649 h 3313666"/>
                <a:gd name="connsiteX5278" fmla="*/ 2580505 w 2969285"/>
                <a:gd name="connsiteY5278" fmla="*/ 874373 h 3313666"/>
                <a:gd name="connsiteX5279" fmla="*/ 2618433 w 2969285"/>
                <a:gd name="connsiteY5279" fmla="*/ 870925 h 3313666"/>
                <a:gd name="connsiteX5280" fmla="*/ 2663257 w 2969285"/>
                <a:gd name="connsiteY5280" fmla="*/ 884717 h 3313666"/>
                <a:gd name="connsiteX5281" fmla="*/ 2611537 w 2969285"/>
                <a:gd name="connsiteY5281" fmla="*/ 783001 h 3313666"/>
                <a:gd name="connsiteX5282" fmla="*/ 2614985 w 2969285"/>
                <a:gd name="connsiteY5282" fmla="*/ 783001 h 3313666"/>
                <a:gd name="connsiteX5283" fmla="*/ 2611537 w 2969285"/>
                <a:gd name="connsiteY5283" fmla="*/ 783001 h 3313666"/>
                <a:gd name="connsiteX5284" fmla="*/ 2589125 w 2969285"/>
                <a:gd name="connsiteY5284" fmla="*/ 765761 h 3313666"/>
                <a:gd name="connsiteX5285" fmla="*/ 2611537 w 2969285"/>
                <a:gd name="connsiteY5285" fmla="*/ 783001 h 3313666"/>
                <a:gd name="connsiteX5286" fmla="*/ 2590849 w 2969285"/>
                <a:gd name="connsiteY5286" fmla="*/ 753693 h 3313666"/>
                <a:gd name="connsiteX5287" fmla="*/ 2590849 w 2969285"/>
                <a:gd name="connsiteY5287" fmla="*/ 753693 h 3313666"/>
                <a:gd name="connsiteX5288" fmla="*/ 2590849 w 2969285"/>
                <a:gd name="connsiteY5288" fmla="*/ 753693 h 3313666"/>
                <a:gd name="connsiteX5289" fmla="*/ 2590849 w 2969285"/>
                <a:gd name="connsiteY5289" fmla="*/ 765761 h 3313666"/>
                <a:gd name="connsiteX5290" fmla="*/ 2590849 w 2969285"/>
                <a:gd name="connsiteY5290" fmla="*/ 753693 h 3313666"/>
                <a:gd name="connsiteX5291" fmla="*/ 2590849 w 2969285"/>
                <a:gd name="connsiteY5291" fmla="*/ 736453 h 3313666"/>
                <a:gd name="connsiteX5292" fmla="*/ 2566713 w 2969285"/>
                <a:gd name="connsiteY5292" fmla="*/ 693353 h 3313666"/>
                <a:gd name="connsiteX5293" fmla="*/ 2566713 w 2969285"/>
                <a:gd name="connsiteY5293" fmla="*/ 676113 h 3313666"/>
                <a:gd name="connsiteX5294" fmla="*/ 2513270 w 2969285"/>
                <a:gd name="connsiteY5294" fmla="*/ 620946 h 3313666"/>
                <a:gd name="connsiteX5295" fmla="*/ 2452930 w 2969285"/>
                <a:gd name="connsiteY5295" fmla="*/ 551986 h 3313666"/>
                <a:gd name="connsiteX5296" fmla="*/ 2439138 w 2969285"/>
                <a:gd name="connsiteY5296" fmla="*/ 505438 h 3313666"/>
                <a:gd name="connsiteX5297" fmla="*/ 2452930 w 2969285"/>
                <a:gd name="connsiteY5297" fmla="*/ 551986 h 3313666"/>
                <a:gd name="connsiteX5298" fmla="*/ 2513270 w 2969285"/>
                <a:gd name="connsiteY5298" fmla="*/ 620946 h 3313666"/>
                <a:gd name="connsiteX5299" fmla="*/ 2566713 w 2969285"/>
                <a:gd name="connsiteY5299" fmla="*/ 676113 h 3313666"/>
                <a:gd name="connsiteX5300" fmla="*/ 2566713 w 2969285"/>
                <a:gd name="connsiteY5300" fmla="*/ 693353 h 3313666"/>
                <a:gd name="connsiteX5301" fmla="*/ 2566713 w 2969285"/>
                <a:gd name="connsiteY5301" fmla="*/ 693353 h 3313666"/>
                <a:gd name="connsiteX5302" fmla="*/ 2590849 w 2969285"/>
                <a:gd name="connsiteY5302" fmla="*/ 736453 h 3313666"/>
                <a:gd name="connsiteX5303" fmla="*/ 2590849 w 2969285"/>
                <a:gd name="connsiteY5303" fmla="*/ 736453 h 3313666"/>
                <a:gd name="connsiteX5304" fmla="*/ 2590849 w 2969285"/>
                <a:gd name="connsiteY5304" fmla="*/ 753693 h 3313666"/>
                <a:gd name="connsiteX5305" fmla="*/ 2466722 w 2969285"/>
                <a:gd name="connsiteY5305" fmla="*/ 510610 h 3313666"/>
                <a:gd name="connsiteX5306" fmla="*/ 2468446 w 2969285"/>
                <a:gd name="connsiteY5306" fmla="*/ 519230 h 3313666"/>
                <a:gd name="connsiteX5307" fmla="*/ 2496030 w 2969285"/>
                <a:gd name="connsiteY5307" fmla="*/ 562330 h 3313666"/>
                <a:gd name="connsiteX5308" fmla="*/ 2540853 w 2969285"/>
                <a:gd name="connsiteY5308" fmla="*/ 610602 h 3313666"/>
                <a:gd name="connsiteX5309" fmla="*/ 2564990 w 2969285"/>
                <a:gd name="connsiteY5309" fmla="*/ 636462 h 3313666"/>
                <a:gd name="connsiteX5310" fmla="*/ 2564990 w 2969285"/>
                <a:gd name="connsiteY5310" fmla="*/ 636462 h 3313666"/>
                <a:gd name="connsiteX5311" fmla="*/ 2540853 w 2969285"/>
                <a:gd name="connsiteY5311" fmla="*/ 610602 h 3313666"/>
                <a:gd name="connsiteX5312" fmla="*/ 2496030 w 2969285"/>
                <a:gd name="connsiteY5312" fmla="*/ 562330 h 3313666"/>
                <a:gd name="connsiteX5313" fmla="*/ 2468446 w 2969285"/>
                <a:gd name="connsiteY5313" fmla="*/ 519230 h 3313666"/>
                <a:gd name="connsiteX5314" fmla="*/ 2466722 w 2969285"/>
                <a:gd name="connsiteY5314" fmla="*/ 510610 h 3313666"/>
                <a:gd name="connsiteX5315" fmla="*/ 2420174 w 2969285"/>
                <a:gd name="connsiteY5315" fmla="*/ 370967 h 3313666"/>
                <a:gd name="connsiteX5316" fmla="*/ 2416726 w 2969285"/>
                <a:gd name="connsiteY5316" fmla="*/ 386483 h 3313666"/>
                <a:gd name="connsiteX5317" fmla="*/ 2471894 w 2969285"/>
                <a:gd name="connsiteY5317" fmla="*/ 491646 h 3313666"/>
                <a:gd name="connsiteX5318" fmla="*/ 2494306 w 2969285"/>
                <a:gd name="connsiteY5318" fmla="*/ 508886 h 3313666"/>
                <a:gd name="connsiteX5319" fmla="*/ 2558093 w 2969285"/>
                <a:gd name="connsiteY5319" fmla="*/ 600258 h 3313666"/>
                <a:gd name="connsiteX5320" fmla="*/ 2564990 w 2969285"/>
                <a:gd name="connsiteY5320" fmla="*/ 636462 h 3313666"/>
                <a:gd name="connsiteX5321" fmla="*/ 2577057 w 2969285"/>
                <a:gd name="connsiteY5321" fmla="*/ 643358 h 3313666"/>
                <a:gd name="connsiteX5322" fmla="*/ 2564990 w 2969285"/>
                <a:gd name="connsiteY5322" fmla="*/ 636462 h 3313666"/>
                <a:gd name="connsiteX5323" fmla="*/ 2558093 w 2969285"/>
                <a:gd name="connsiteY5323" fmla="*/ 600258 h 3313666"/>
                <a:gd name="connsiteX5324" fmla="*/ 2494306 w 2969285"/>
                <a:gd name="connsiteY5324" fmla="*/ 508886 h 3313666"/>
                <a:gd name="connsiteX5325" fmla="*/ 2471894 w 2969285"/>
                <a:gd name="connsiteY5325" fmla="*/ 491646 h 3313666"/>
                <a:gd name="connsiteX5326" fmla="*/ 2416726 w 2969285"/>
                <a:gd name="connsiteY5326" fmla="*/ 386483 h 3313666"/>
                <a:gd name="connsiteX5327" fmla="*/ 2420174 w 2969285"/>
                <a:gd name="connsiteY5327" fmla="*/ 370967 h 3313666"/>
                <a:gd name="connsiteX5328" fmla="*/ 2421898 w 2969285"/>
                <a:gd name="connsiteY5328" fmla="*/ 457166 h 3313666"/>
                <a:gd name="connsiteX5329" fmla="*/ 2439138 w 2969285"/>
                <a:gd name="connsiteY5329" fmla="*/ 489922 h 3313666"/>
                <a:gd name="connsiteX5330" fmla="*/ 2451206 w 2969285"/>
                <a:gd name="connsiteY5330" fmla="*/ 493370 h 3313666"/>
                <a:gd name="connsiteX5331" fmla="*/ 2439138 w 2969285"/>
                <a:gd name="connsiteY5331" fmla="*/ 489922 h 3313666"/>
                <a:gd name="connsiteX5332" fmla="*/ 2439138 w 2969285"/>
                <a:gd name="connsiteY5332" fmla="*/ 498542 h 3313666"/>
                <a:gd name="connsiteX5333" fmla="*/ 2439138 w 2969285"/>
                <a:gd name="connsiteY5333" fmla="*/ 489922 h 3313666"/>
                <a:gd name="connsiteX5334" fmla="*/ 2421898 w 2969285"/>
                <a:gd name="connsiteY5334" fmla="*/ 457166 h 3313666"/>
                <a:gd name="connsiteX5335" fmla="*/ 2401210 w 2969285"/>
                <a:gd name="connsiteY5335" fmla="*/ 443374 h 3313666"/>
                <a:gd name="connsiteX5336" fmla="*/ 2421898 w 2969285"/>
                <a:gd name="connsiteY5336" fmla="*/ 457166 h 3313666"/>
                <a:gd name="connsiteX5337" fmla="*/ 2420174 w 2969285"/>
                <a:gd name="connsiteY5337" fmla="*/ 553710 h 3313666"/>
                <a:gd name="connsiteX5338" fmla="*/ 2394314 w 2969285"/>
                <a:gd name="connsiteY5338" fmla="*/ 534746 h 3313666"/>
                <a:gd name="connsiteX5339" fmla="*/ 2420174 w 2969285"/>
                <a:gd name="connsiteY5339" fmla="*/ 553710 h 3313666"/>
                <a:gd name="connsiteX5340" fmla="*/ 2389142 w 2969285"/>
                <a:gd name="connsiteY5340" fmla="*/ 620946 h 3313666"/>
                <a:gd name="connsiteX5341" fmla="*/ 2413278 w 2969285"/>
                <a:gd name="connsiteY5341" fmla="*/ 620946 h 3313666"/>
                <a:gd name="connsiteX5342" fmla="*/ 2389142 w 2969285"/>
                <a:gd name="connsiteY5342" fmla="*/ 620946 h 3313666"/>
                <a:gd name="connsiteX5343" fmla="*/ 2389142 w 2969285"/>
                <a:gd name="connsiteY5343" fmla="*/ 620946 h 3313666"/>
                <a:gd name="connsiteX5344" fmla="*/ 2394314 w 2969285"/>
                <a:gd name="connsiteY5344" fmla="*/ 657150 h 3313666"/>
                <a:gd name="connsiteX5345" fmla="*/ 2408106 w 2969285"/>
                <a:gd name="connsiteY5345" fmla="*/ 657150 h 3313666"/>
                <a:gd name="connsiteX5346" fmla="*/ 2394314 w 2969285"/>
                <a:gd name="connsiteY5346" fmla="*/ 657150 h 3313666"/>
                <a:gd name="connsiteX5347" fmla="*/ 2382246 w 2969285"/>
                <a:gd name="connsiteY5347" fmla="*/ 657150 h 3313666"/>
                <a:gd name="connsiteX5348" fmla="*/ 2394314 w 2969285"/>
                <a:gd name="connsiteY5348" fmla="*/ 657150 h 3313666"/>
                <a:gd name="connsiteX5349" fmla="*/ 2370178 w 2969285"/>
                <a:gd name="connsiteY5349" fmla="*/ 515782 h 3313666"/>
                <a:gd name="connsiteX5350" fmla="*/ 2373626 w 2969285"/>
                <a:gd name="connsiteY5350" fmla="*/ 515782 h 3313666"/>
                <a:gd name="connsiteX5351" fmla="*/ 2370178 w 2969285"/>
                <a:gd name="connsiteY5351" fmla="*/ 515782 h 3313666"/>
                <a:gd name="connsiteX5352" fmla="*/ 2359834 w 2969285"/>
                <a:gd name="connsiteY5352" fmla="*/ 519230 h 3313666"/>
                <a:gd name="connsiteX5353" fmla="*/ 2370178 w 2969285"/>
                <a:gd name="connsiteY5353" fmla="*/ 515782 h 3313666"/>
                <a:gd name="connsiteX5354" fmla="*/ 2346043 w 2969285"/>
                <a:gd name="connsiteY5354" fmla="*/ 572674 h 3313666"/>
                <a:gd name="connsiteX5355" fmla="*/ 2335698 w 2969285"/>
                <a:gd name="connsiteY5355" fmla="*/ 591638 h 3313666"/>
                <a:gd name="connsiteX5356" fmla="*/ 2346043 w 2969285"/>
                <a:gd name="connsiteY5356" fmla="*/ 572674 h 3313666"/>
                <a:gd name="connsiteX5357" fmla="*/ 2333974 w 2969285"/>
                <a:gd name="connsiteY5357" fmla="*/ 593362 h 3313666"/>
                <a:gd name="connsiteX5358" fmla="*/ 2333974 w 2969285"/>
                <a:gd name="connsiteY5358" fmla="*/ 593362 h 3313666"/>
                <a:gd name="connsiteX5359" fmla="*/ 2333974 w 2969285"/>
                <a:gd name="connsiteY5359" fmla="*/ 593362 h 3313666"/>
                <a:gd name="connsiteX5360" fmla="*/ 2333974 w 2969285"/>
                <a:gd name="connsiteY5360" fmla="*/ 593362 h 3313666"/>
                <a:gd name="connsiteX5361" fmla="*/ 2339146 w 2969285"/>
                <a:gd name="connsiteY5361" fmla="*/ 605430 h 3313666"/>
                <a:gd name="connsiteX5362" fmla="*/ 2337423 w 2969285"/>
                <a:gd name="connsiteY5362" fmla="*/ 622670 h 3313666"/>
                <a:gd name="connsiteX5363" fmla="*/ 2339146 w 2969285"/>
                <a:gd name="connsiteY5363" fmla="*/ 605430 h 3313666"/>
                <a:gd name="connsiteX5364" fmla="*/ 2328803 w 2969285"/>
                <a:gd name="connsiteY5364" fmla="*/ 596810 h 3313666"/>
                <a:gd name="connsiteX5365" fmla="*/ 2339146 w 2969285"/>
                <a:gd name="connsiteY5365" fmla="*/ 605430 h 3313666"/>
                <a:gd name="connsiteX5366" fmla="*/ 2313287 w 2969285"/>
                <a:gd name="connsiteY5366" fmla="*/ 551986 h 3313666"/>
                <a:gd name="connsiteX5367" fmla="*/ 2252947 w 2969285"/>
                <a:gd name="connsiteY5367" fmla="*/ 517506 h 3313666"/>
                <a:gd name="connsiteX5368" fmla="*/ 2252947 w 2969285"/>
                <a:gd name="connsiteY5368" fmla="*/ 517506 h 3313666"/>
                <a:gd name="connsiteX5369" fmla="*/ 2313287 w 2969285"/>
                <a:gd name="connsiteY5369" fmla="*/ 551986 h 3313666"/>
                <a:gd name="connsiteX5370" fmla="*/ 2330526 w 2969285"/>
                <a:gd name="connsiteY5370" fmla="*/ 558882 h 3313666"/>
                <a:gd name="connsiteX5371" fmla="*/ 2313287 w 2969285"/>
                <a:gd name="connsiteY5371" fmla="*/ 551986 h 3313666"/>
                <a:gd name="connsiteX5372" fmla="*/ 2316734 w 2969285"/>
                <a:gd name="connsiteY5372" fmla="*/ 472682 h 3313666"/>
                <a:gd name="connsiteX5373" fmla="*/ 2294323 w 2969285"/>
                <a:gd name="connsiteY5373" fmla="*/ 467510 h 3313666"/>
                <a:gd name="connsiteX5374" fmla="*/ 2316734 w 2969285"/>
                <a:gd name="connsiteY5374" fmla="*/ 472682 h 3313666"/>
                <a:gd name="connsiteX5375" fmla="*/ 2325354 w 2969285"/>
                <a:gd name="connsiteY5375" fmla="*/ 489922 h 3313666"/>
                <a:gd name="connsiteX5376" fmla="*/ 2316734 w 2969285"/>
                <a:gd name="connsiteY5376" fmla="*/ 498542 h 3313666"/>
                <a:gd name="connsiteX5377" fmla="*/ 2325354 w 2969285"/>
                <a:gd name="connsiteY5377" fmla="*/ 489922 h 3313666"/>
                <a:gd name="connsiteX5378" fmla="*/ 2316734 w 2969285"/>
                <a:gd name="connsiteY5378" fmla="*/ 472682 h 3313666"/>
                <a:gd name="connsiteX5379" fmla="*/ 2330526 w 2969285"/>
                <a:gd name="connsiteY5379" fmla="*/ 408895 h 3313666"/>
                <a:gd name="connsiteX5380" fmla="*/ 2313287 w 2969285"/>
                <a:gd name="connsiteY5380" fmla="*/ 408895 h 3313666"/>
                <a:gd name="connsiteX5381" fmla="*/ 2299495 w 2969285"/>
                <a:gd name="connsiteY5381" fmla="*/ 405447 h 3313666"/>
                <a:gd name="connsiteX5382" fmla="*/ 2313287 w 2969285"/>
                <a:gd name="connsiteY5382" fmla="*/ 408895 h 3313666"/>
                <a:gd name="connsiteX5383" fmla="*/ 2330526 w 2969285"/>
                <a:gd name="connsiteY5383" fmla="*/ 408895 h 3313666"/>
                <a:gd name="connsiteX5384" fmla="*/ 2080547 w 2969285"/>
                <a:gd name="connsiteY5384" fmla="*/ 162364 h 3313666"/>
                <a:gd name="connsiteX5385" fmla="*/ 2071927 w 2969285"/>
                <a:gd name="connsiteY5385" fmla="*/ 167536 h 3313666"/>
                <a:gd name="connsiteX5386" fmla="*/ 2071927 w 2969285"/>
                <a:gd name="connsiteY5386" fmla="*/ 167536 h 3313666"/>
                <a:gd name="connsiteX5387" fmla="*/ 2080547 w 2969285"/>
                <a:gd name="connsiteY5387" fmla="*/ 162364 h 3313666"/>
                <a:gd name="connsiteX5388" fmla="*/ 2047792 w 2969285"/>
                <a:gd name="connsiteY5388" fmla="*/ 167536 h 3313666"/>
                <a:gd name="connsiteX5389" fmla="*/ 2047792 w 2969285"/>
                <a:gd name="connsiteY5389" fmla="*/ 167536 h 3313666"/>
                <a:gd name="connsiteX5390" fmla="*/ 2047792 w 2969285"/>
                <a:gd name="connsiteY5390" fmla="*/ 167536 h 3313666"/>
                <a:gd name="connsiteX5391" fmla="*/ 2047792 w 2969285"/>
                <a:gd name="connsiteY5391" fmla="*/ 167536 h 3313666"/>
                <a:gd name="connsiteX5392" fmla="*/ 2047792 w 2969285"/>
                <a:gd name="connsiteY5392" fmla="*/ 167536 h 3313666"/>
                <a:gd name="connsiteX5393" fmla="*/ 2047792 w 2969285"/>
                <a:gd name="connsiteY5393" fmla="*/ 167536 h 3313666"/>
                <a:gd name="connsiteX5394" fmla="*/ 2025380 w 2969285"/>
                <a:gd name="connsiteY5394" fmla="*/ 146848 h 3313666"/>
                <a:gd name="connsiteX5395" fmla="*/ 2047792 w 2969285"/>
                <a:gd name="connsiteY5395" fmla="*/ 167536 h 3313666"/>
                <a:gd name="connsiteX5396" fmla="*/ 2015036 w 2969285"/>
                <a:gd name="connsiteY5396" fmla="*/ 176156 h 3313666"/>
                <a:gd name="connsiteX5397" fmla="*/ 2006416 w 2969285"/>
                <a:gd name="connsiteY5397" fmla="*/ 184776 h 3313666"/>
                <a:gd name="connsiteX5398" fmla="*/ 2015036 w 2969285"/>
                <a:gd name="connsiteY5398" fmla="*/ 176156 h 3313666"/>
                <a:gd name="connsiteX5399" fmla="*/ 1971936 w 2969285"/>
                <a:gd name="connsiteY5399" fmla="*/ 134780 h 3313666"/>
                <a:gd name="connsiteX5400" fmla="*/ 1987452 w 2969285"/>
                <a:gd name="connsiteY5400" fmla="*/ 136504 h 3313666"/>
                <a:gd name="connsiteX5401" fmla="*/ 1971936 w 2969285"/>
                <a:gd name="connsiteY5401" fmla="*/ 134780 h 3313666"/>
                <a:gd name="connsiteX5402" fmla="*/ 1961592 w 2969285"/>
                <a:gd name="connsiteY5402" fmla="*/ 134780 h 3313666"/>
                <a:gd name="connsiteX5403" fmla="*/ 1971936 w 2969285"/>
                <a:gd name="connsiteY5403" fmla="*/ 134780 h 3313666"/>
                <a:gd name="connsiteX5404" fmla="*/ 1935732 w 2969285"/>
                <a:gd name="connsiteY5404" fmla="*/ 126160 h 3313666"/>
                <a:gd name="connsiteX5405" fmla="*/ 1946076 w 2969285"/>
                <a:gd name="connsiteY5405" fmla="*/ 133056 h 3313666"/>
                <a:gd name="connsiteX5406" fmla="*/ 1935732 w 2969285"/>
                <a:gd name="connsiteY5406" fmla="*/ 126160 h 3313666"/>
                <a:gd name="connsiteX5407" fmla="*/ 1935732 w 2969285"/>
                <a:gd name="connsiteY5407" fmla="*/ 126160 h 3313666"/>
                <a:gd name="connsiteX5408" fmla="*/ 1935732 w 2969285"/>
                <a:gd name="connsiteY5408" fmla="*/ 126160 h 3313666"/>
                <a:gd name="connsiteX5409" fmla="*/ 1896080 w 2969285"/>
                <a:gd name="connsiteY5409" fmla="*/ 141676 h 3313666"/>
                <a:gd name="connsiteX5410" fmla="*/ 1896080 w 2969285"/>
                <a:gd name="connsiteY5410" fmla="*/ 141676 h 3313666"/>
                <a:gd name="connsiteX5411" fmla="*/ 1892632 w 2969285"/>
                <a:gd name="connsiteY5411" fmla="*/ 131332 h 3313666"/>
                <a:gd name="connsiteX5412" fmla="*/ 1896080 w 2969285"/>
                <a:gd name="connsiteY5412" fmla="*/ 141676 h 3313666"/>
                <a:gd name="connsiteX5413" fmla="*/ 1894356 w 2969285"/>
                <a:gd name="connsiteY5413" fmla="*/ 145124 h 3313666"/>
                <a:gd name="connsiteX5414" fmla="*/ 1896080 w 2969285"/>
                <a:gd name="connsiteY5414" fmla="*/ 143400 h 3313666"/>
                <a:gd name="connsiteX5415" fmla="*/ 1894356 w 2969285"/>
                <a:gd name="connsiteY5415" fmla="*/ 145124 h 3313666"/>
                <a:gd name="connsiteX5416" fmla="*/ 1892632 w 2969285"/>
                <a:gd name="connsiteY5416" fmla="*/ 146848 h 3313666"/>
                <a:gd name="connsiteX5417" fmla="*/ 1894356 w 2969285"/>
                <a:gd name="connsiteY5417" fmla="*/ 145124 h 3313666"/>
                <a:gd name="connsiteX5418" fmla="*/ 1858153 w 2969285"/>
                <a:gd name="connsiteY5418" fmla="*/ 107196 h 3313666"/>
                <a:gd name="connsiteX5419" fmla="*/ 1852981 w 2969285"/>
                <a:gd name="connsiteY5419" fmla="*/ 95128 h 3313666"/>
                <a:gd name="connsiteX5420" fmla="*/ 1858153 w 2969285"/>
                <a:gd name="connsiteY5420" fmla="*/ 107196 h 3313666"/>
                <a:gd name="connsiteX5421" fmla="*/ 1839189 w 2969285"/>
                <a:gd name="connsiteY5421" fmla="*/ 107196 h 3313666"/>
                <a:gd name="connsiteX5422" fmla="*/ 1858153 w 2969285"/>
                <a:gd name="connsiteY5422" fmla="*/ 107196 h 3313666"/>
                <a:gd name="connsiteX5423" fmla="*/ 1825397 w 2969285"/>
                <a:gd name="connsiteY5423" fmla="*/ 83060 h 3313666"/>
                <a:gd name="connsiteX5424" fmla="*/ 1828845 w 2969285"/>
                <a:gd name="connsiteY5424" fmla="*/ 83060 h 3313666"/>
                <a:gd name="connsiteX5425" fmla="*/ 1825397 w 2969285"/>
                <a:gd name="connsiteY5425" fmla="*/ 83060 h 3313666"/>
                <a:gd name="connsiteX5426" fmla="*/ 1815053 w 2969285"/>
                <a:gd name="connsiteY5426" fmla="*/ 70992 h 3313666"/>
                <a:gd name="connsiteX5427" fmla="*/ 1825397 w 2969285"/>
                <a:gd name="connsiteY5427" fmla="*/ 83060 h 3313666"/>
                <a:gd name="connsiteX5428" fmla="*/ 1706441 w 2969285"/>
                <a:gd name="connsiteY5428" fmla="*/ 33064 h 3313666"/>
                <a:gd name="connsiteX5429" fmla="*/ 1706441 w 2969285"/>
                <a:gd name="connsiteY5429" fmla="*/ 33064 h 3313666"/>
                <a:gd name="connsiteX5430" fmla="*/ 1706441 w 2969285"/>
                <a:gd name="connsiteY5430" fmla="*/ 48580 h 3313666"/>
                <a:gd name="connsiteX5431" fmla="*/ 1711613 w 2969285"/>
                <a:gd name="connsiteY5431" fmla="*/ 52028 h 3313666"/>
                <a:gd name="connsiteX5432" fmla="*/ 1706441 w 2969285"/>
                <a:gd name="connsiteY5432" fmla="*/ 48580 h 3313666"/>
                <a:gd name="connsiteX5433" fmla="*/ 1706441 w 2969285"/>
                <a:gd name="connsiteY5433" fmla="*/ 48580 h 3313666"/>
                <a:gd name="connsiteX5434" fmla="*/ 1706441 w 2969285"/>
                <a:gd name="connsiteY5434" fmla="*/ 33064 h 3313666"/>
                <a:gd name="connsiteX5435" fmla="*/ 1609898 w 2969285"/>
                <a:gd name="connsiteY5435" fmla="*/ 74440 h 3313666"/>
                <a:gd name="connsiteX5436" fmla="*/ 1697821 w 2969285"/>
                <a:gd name="connsiteY5436" fmla="*/ 74440 h 3313666"/>
                <a:gd name="connsiteX5437" fmla="*/ 1744369 w 2969285"/>
                <a:gd name="connsiteY5437" fmla="*/ 83060 h 3313666"/>
                <a:gd name="connsiteX5438" fmla="*/ 1818501 w 2969285"/>
                <a:gd name="connsiteY5438" fmla="*/ 143400 h 3313666"/>
                <a:gd name="connsiteX5439" fmla="*/ 1835741 w 2969285"/>
                <a:gd name="connsiteY5439" fmla="*/ 150296 h 3313666"/>
                <a:gd name="connsiteX5440" fmla="*/ 1878840 w 2969285"/>
                <a:gd name="connsiteY5440" fmla="*/ 169260 h 3313666"/>
                <a:gd name="connsiteX5441" fmla="*/ 1901252 w 2969285"/>
                <a:gd name="connsiteY5441" fmla="*/ 176156 h 3313666"/>
                <a:gd name="connsiteX5442" fmla="*/ 1920216 w 2969285"/>
                <a:gd name="connsiteY5442" fmla="*/ 179604 h 3313666"/>
                <a:gd name="connsiteX5443" fmla="*/ 2013312 w 2969285"/>
                <a:gd name="connsiteY5443" fmla="*/ 198568 h 3313666"/>
                <a:gd name="connsiteX5444" fmla="*/ 2040896 w 2969285"/>
                <a:gd name="connsiteY5444" fmla="*/ 208911 h 3313666"/>
                <a:gd name="connsiteX5445" fmla="*/ 2096064 w 2969285"/>
                <a:gd name="connsiteY5445" fmla="*/ 227875 h 3313666"/>
                <a:gd name="connsiteX5446" fmla="*/ 2096064 w 2969285"/>
                <a:gd name="connsiteY5446" fmla="*/ 227875 h 3313666"/>
                <a:gd name="connsiteX5447" fmla="*/ 2111579 w 2969285"/>
                <a:gd name="connsiteY5447" fmla="*/ 229599 h 3313666"/>
                <a:gd name="connsiteX5448" fmla="*/ 2128819 w 2969285"/>
                <a:gd name="connsiteY5448" fmla="*/ 229599 h 3313666"/>
                <a:gd name="connsiteX5449" fmla="*/ 2071927 w 2969285"/>
                <a:gd name="connsiteY5449" fmla="*/ 179604 h 3313666"/>
                <a:gd name="connsiteX5450" fmla="*/ 2071927 w 2969285"/>
                <a:gd name="connsiteY5450" fmla="*/ 179604 h 3313666"/>
                <a:gd name="connsiteX5451" fmla="*/ 2128819 w 2969285"/>
                <a:gd name="connsiteY5451" fmla="*/ 229599 h 3313666"/>
                <a:gd name="connsiteX5452" fmla="*/ 2152955 w 2969285"/>
                <a:gd name="connsiteY5452" fmla="*/ 238219 h 3313666"/>
                <a:gd name="connsiteX5453" fmla="*/ 2170195 w 2969285"/>
                <a:gd name="connsiteY5453" fmla="*/ 253735 h 3313666"/>
                <a:gd name="connsiteX5454" fmla="*/ 2170195 w 2969285"/>
                <a:gd name="connsiteY5454" fmla="*/ 253735 h 3313666"/>
                <a:gd name="connsiteX5455" fmla="*/ 2168471 w 2969285"/>
                <a:gd name="connsiteY5455" fmla="*/ 238219 h 3313666"/>
                <a:gd name="connsiteX5456" fmla="*/ 2156403 w 2969285"/>
                <a:gd name="connsiteY5456" fmla="*/ 219255 h 3313666"/>
                <a:gd name="connsiteX5457" fmla="*/ 2113304 w 2969285"/>
                <a:gd name="connsiteY5457" fmla="*/ 170984 h 3313666"/>
                <a:gd name="connsiteX5458" fmla="*/ 2083995 w 2969285"/>
                <a:gd name="connsiteY5458" fmla="*/ 165812 h 3313666"/>
                <a:gd name="connsiteX5459" fmla="*/ 2113304 w 2969285"/>
                <a:gd name="connsiteY5459" fmla="*/ 170984 h 3313666"/>
                <a:gd name="connsiteX5460" fmla="*/ 2113304 w 2969285"/>
                <a:gd name="connsiteY5460" fmla="*/ 170984 h 3313666"/>
                <a:gd name="connsiteX5461" fmla="*/ 2113304 w 2969285"/>
                <a:gd name="connsiteY5461" fmla="*/ 170984 h 3313666"/>
                <a:gd name="connsiteX5462" fmla="*/ 2113304 w 2969285"/>
                <a:gd name="connsiteY5462" fmla="*/ 170984 h 3313666"/>
                <a:gd name="connsiteX5463" fmla="*/ 2156403 w 2969285"/>
                <a:gd name="connsiteY5463" fmla="*/ 219255 h 3313666"/>
                <a:gd name="connsiteX5464" fmla="*/ 2168471 w 2969285"/>
                <a:gd name="connsiteY5464" fmla="*/ 238219 h 3313666"/>
                <a:gd name="connsiteX5465" fmla="*/ 2170195 w 2969285"/>
                <a:gd name="connsiteY5465" fmla="*/ 253735 h 3313666"/>
                <a:gd name="connsiteX5466" fmla="*/ 2183987 w 2969285"/>
                <a:gd name="connsiteY5466" fmla="*/ 253735 h 3313666"/>
                <a:gd name="connsiteX5467" fmla="*/ 2201227 w 2969285"/>
                <a:gd name="connsiteY5467" fmla="*/ 262355 h 3313666"/>
                <a:gd name="connsiteX5468" fmla="*/ 2209847 w 2969285"/>
                <a:gd name="connsiteY5468" fmla="*/ 270975 h 3313666"/>
                <a:gd name="connsiteX5469" fmla="*/ 2232259 w 2969285"/>
                <a:gd name="connsiteY5469" fmla="*/ 272699 h 3313666"/>
                <a:gd name="connsiteX5470" fmla="*/ 2209847 w 2969285"/>
                <a:gd name="connsiteY5470" fmla="*/ 270975 h 3313666"/>
                <a:gd name="connsiteX5471" fmla="*/ 2271911 w 2969285"/>
                <a:gd name="connsiteY5471" fmla="*/ 320971 h 3313666"/>
                <a:gd name="connsiteX5472" fmla="*/ 2280531 w 2969285"/>
                <a:gd name="connsiteY5472" fmla="*/ 314075 h 3313666"/>
                <a:gd name="connsiteX5473" fmla="*/ 2259843 w 2969285"/>
                <a:gd name="connsiteY5473" fmla="*/ 296835 h 3313666"/>
                <a:gd name="connsiteX5474" fmla="*/ 2242603 w 2969285"/>
                <a:gd name="connsiteY5474" fmla="*/ 288215 h 3313666"/>
                <a:gd name="connsiteX5475" fmla="*/ 2259843 w 2969285"/>
                <a:gd name="connsiteY5475" fmla="*/ 296835 h 3313666"/>
                <a:gd name="connsiteX5476" fmla="*/ 2280531 w 2969285"/>
                <a:gd name="connsiteY5476" fmla="*/ 314075 h 3313666"/>
                <a:gd name="connsiteX5477" fmla="*/ 2304667 w 2969285"/>
                <a:gd name="connsiteY5477" fmla="*/ 322695 h 3313666"/>
                <a:gd name="connsiteX5478" fmla="*/ 2327079 w 2969285"/>
                <a:gd name="connsiteY5478" fmla="*/ 333039 h 3313666"/>
                <a:gd name="connsiteX5479" fmla="*/ 2304667 w 2969285"/>
                <a:gd name="connsiteY5479" fmla="*/ 322695 h 3313666"/>
                <a:gd name="connsiteX5480" fmla="*/ 2304667 w 2969285"/>
                <a:gd name="connsiteY5480" fmla="*/ 322695 h 3313666"/>
                <a:gd name="connsiteX5481" fmla="*/ 2280531 w 2969285"/>
                <a:gd name="connsiteY5481" fmla="*/ 314075 h 3313666"/>
                <a:gd name="connsiteX5482" fmla="*/ 2271911 w 2969285"/>
                <a:gd name="connsiteY5482" fmla="*/ 320971 h 3313666"/>
                <a:gd name="connsiteX5483" fmla="*/ 2209847 w 2969285"/>
                <a:gd name="connsiteY5483" fmla="*/ 270975 h 3313666"/>
                <a:gd name="connsiteX5484" fmla="*/ 2201227 w 2969285"/>
                <a:gd name="connsiteY5484" fmla="*/ 262355 h 3313666"/>
                <a:gd name="connsiteX5485" fmla="*/ 2183987 w 2969285"/>
                <a:gd name="connsiteY5485" fmla="*/ 253735 h 3313666"/>
                <a:gd name="connsiteX5486" fmla="*/ 2170195 w 2969285"/>
                <a:gd name="connsiteY5486" fmla="*/ 253735 h 3313666"/>
                <a:gd name="connsiteX5487" fmla="*/ 2152955 w 2969285"/>
                <a:gd name="connsiteY5487" fmla="*/ 238219 h 3313666"/>
                <a:gd name="connsiteX5488" fmla="*/ 2128819 w 2969285"/>
                <a:gd name="connsiteY5488" fmla="*/ 229599 h 3313666"/>
                <a:gd name="connsiteX5489" fmla="*/ 2111579 w 2969285"/>
                <a:gd name="connsiteY5489" fmla="*/ 229599 h 3313666"/>
                <a:gd name="connsiteX5490" fmla="*/ 2111579 w 2969285"/>
                <a:gd name="connsiteY5490" fmla="*/ 229599 h 3313666"/>
                <a:gd name="connsiteX5491" fmla="*/ 2111579 w 2969285"/>
                <a:gd name="connsiteY5491" fmla="*/ 229599 h 3313666"/>
                <a:gd name="connsiteX5492" fmla="*/ 2096064 w 2969285"/>
                <a:gd name="connsiteY5492" fmla="*/ 227875 h 3313666"/>
                <a:gd name="connsiteX5493" fmla="*/ 2040896 w 2969285"/>
                <a:gd name="connsiteY5493" fmla="*/ 208911 h 3313666"/>
                <a:gd name="connsiteX5494" fmla="*/ 2013312 w 2969285"/>
                <a:gd name="connsiteY5494" fmla="*/ 198568 h 3313666"/>
                <a:gd name="connsiteX5495" fmla="*/ 1920216 w 2969285"/>
                <a:gd name="connsiteY5495" fmla="*/ 179604 h 3313666"/>
                <a:gd name="connsiteX5496" fmla="*/ 1901252 w 2969285"/>
                <a:gd name="connsiteY5496" fmla="*/ 176156 h 3313666"/>
                <a:gd name="connsiteX5497" fmla="*/ 1878840 w 2969285"/>
                <a:gd name="connsiteY5497" fmla="*/ 169260 h 3313666"/>
                <a:gd name="connsiteX5498" fmla="*/ 1835741 w 2969285"/>
                <a:gd name="connsiteY5498" fmla="*/ 150296 h 3313666"/>
                <a:gd name="connsiteX5499" fmla="*/ 1818501 w 2969285"/>
                <a:gd name="connsiteY5499" fmla="*/ 143400 h 3313666"/>
                <a:gd name="connsiteX5500" fmla="*/ 1744369 w 2969285"/>
                <a:gd name="connsiteY5500" fmla="*/ 83060 h 3313666"/>
                <a:gd name="connsiteX5501" fmla="*/ 1742645 w 2969285"/>
                <a:gd name="connsiteY5501" fmla="*/ 98576 h 3313666"/>
                <a:gd name="connsiteX5502" fmla="*/ 1744369 w 2969285"/>
                <a:gd name="connsiteY5502" fmla="*/ 83060 h 3313666"/>
                <a:gd name="connsiteX5503" fmla="*/ 1744369 w 2969285"/>
                <a:gd name="connsiteY5503" fmla="*/ 83060 h 3313666"/>
                <a:gd name="connsiteX5504" fmla="*/ 1697821 w 2969285"/>
                <a:gd name="connsiteY5504" fmla="*/ 74440 h 3313666"/>
                <a:gd name="connsiteX5505" fmla="*/ 1697821 w 2969285"/>
                <a:gd name="connsiteY5505" fmla="*/ 74440 h 3313666"/>
                <a:gd name="connsiteX5506" fmla="*/ 1609898 w 2969285"/>
                <a:gd name="connsiteY5506" fmla="*/ 74440 h 3313666"/>
                <a:gd name="connsiteX5507" fmla="*/ 1618518 w 2969285"/>
                <a:gd name="connsiteY5507" fmla="*/ 91680 h 3313666"/>
                <a:gd name="connsiteX5508" fmla="*/ 1618518 w 2969285"/>
                <a:gd name="connsiteY5508" fmla="*/ 91680 h 3313666"/>
                <a:gd name="connsiteX5509" fmla="*/ 1609898 w 2969285"/>
                <a:gd name="connsiteY5509" fmla="*/ 74440 h 3313666"/>
                <a:gd name="connsiteX5510" fmla="*/ 1604726 w 2969285"/>
                <a:gd name="connsiteY5510" fmla="*/ 74440 h 3313666"/>
                <a:gd name="connsiteX5511" fmla="*/ 1609898 w 2969285"/>
                <a:gd name="connsiteY5511" fmla="*/ 74440 h 3313666"/>
                <a:gd name="connsiteX5512" fmla="*/ 1777125 w 2969285"/>
                <a:gd name="connsiteY5512" fmla="*/ 150296 h 3313666"/>
                <a:gd name="connsiteX5513" fmla="*/ 1777125 w 2969285"/>
                <a:gd name="connsiteY5513" fmla="*/ 150296 h 3313666"/>
                <a:gd name="connsiteX5514" fmla="*/ 1773677 w 2969285"/>
                <a:gd name="connsiteY5514" fmla="*/ 136504 h 3313666"/>
                <a:gd name="connsiteX5515" fmla="*/ 1777125 w 2969285"/>
                <a:gd name="connsiteY5515" fmla="*/ 150296 h 3313666"/>
                <a:gd name="connsiteX5516" fmla="*/ 1723681 w 2969285"/>
                <a:gd name="connsiteY5516" fmla="*/ 265803 h 3313666"/>
                <a:gd name="connsiteX5517" fmla="*/ 1687477 w 2969285"/>
                <a:gd name="connsiteY5517" fmla="*/ 270975 h 3313666"/>
                <a:gd name="connsiteX5518" fmla="*/ 1673685 w 2969285"/>
                <a:gd name="connsiteY5518" fmla="*/ 270975 h 3313666"/>
                <a:gd name="connsiteX5519" fmla="*/ 1687477 w 2969285"/>
                <a:gd name="connsiteY5519" fmla="*/ 270975 h 3313666"/>
                <a:gd name="connsiteX5520" fmla="*/ 1723681 w 2969285"/>
                <a:gd name="connsiteY5520" fmla="*/ 265803 h 3313666"/>
                <a:gd name="connsiteX5521" fmla="*/ 1640929 w 2969285"/>
                <a:gd name="connsiteY5521" fmla="*/ 253735 h 3313666"/>
                <a:gd name="connsiteX5522" fmla="*/ 1656445 w 2969285"/>
                <a:gd name="connsiteY5522" fmla="*/ 245115 h 3313666"/>
                <a:gd name="connsiteX5523" fmla="*/ 1640929 w 2969285"/>
                <a:gd name="connsiteY5523" fmla="*/ 253735 h 3313666"/>
                <a:gd name="connsiteX5524" fmla="*/ 1615069 w 2969285"/>
                <a:gd name="connsiteY5524" fmla="*/ 269251 h 3313666"/>
                <a:gd name="connsiteX5525" fmla="*/ 1640929 w 2969285"/>
                <a:gd name="connsiteY5525" fmla="*/ 253735 h 3313666"/>
                <a:gd name="connsiteX5526" fmla="*/ 1634034 w 2969285"/>
                <a:gd name="connsiteY5526" fmla="*/ 91680 h 3313666"/>
                <a:gd name="connsiteX5527" fmla="*/ 1634034 w 2969285"/>
                <a:gd name="connsiteY5527" fmla="*/ 91680 h 3313666"/>
                <a:gd name="connsiteX5528" fmla="*/ 1644377 w 2969285"/>
                <a:gd name="connsiteY5528" fmla="*/ 83060 h 3313666"/>
                <a:gd name="connsiteX5529" fmla="*/ 1634034 w 2969285"/>
                <a:gd name="connsiteY5529" fmla="*/ 91680 h 3313666"/>
                <a:gd name="connsiteX5530" fmla="*/ 1634034 w 2969285"/>
                <a:gd name="connsiteY5530" fmla="*/ 91680 h 3313666"/>
                <a:gd name="connsiteX5531" fmla="*/ 1594382 w 2969285"/>
                <a:gd name="connsiteY5531" fmla="*/ 336487 h 3313666"/>
                <a:gd name="connsiteX5532" fmla="*/ 1647825 w 2969285"/>
                <a:gd name="connsiteY5532" fmla="*/ 333039 h 3313666"/>
                <a:gd name="connsiteX5533" fmla="*/ 1711613 w 2969285"/>
                <a:gd name="connsiteY5533" fmla="*/ 320971 h 3313666"/>
                <a:gd name="connsiteX5534" fmla="*/ 1735749 w 2969285"/>
                <a:gd name="connsiteY5534" fmla="*/ 331315 h 3313666"/>
                <a:gd name="connsiteX5535" fmla="*/ 1766781 w 2969285"/>
                <a:gd name="connsiteY5535" fmla="*/ 357175 h 3313666"/>
                <a:gd name="connsiteX5536" fmla="*/ 1780573 w 2969285"/>
                <a:gd name="connsiteY5536" fmla="*/ 346831 h 3313666"/>
                <a:gd name="connsiteX5537" fmla="*/ 1766781 w 2969285"/>
                <a:gd name="connsiteY5537" fmla="*/ 357175 h 3313666"/>
                <a:gd name="connsiteX5538" fmla="*/ 1735749 w 2969285"/>
                <a:gd name="connsiteY5538" fmla="*/ 331315 h 3313666"/>
                <a:gd name="connsiteX5539" fmla="*/ 1711613 w 2969285"/>
                <a:gd name="connsiteY5539" fmla="*/ 320971 h 3313666"/>
                <a:gd name="connsiteX5540" fmla="*/ 1647825 w 2969285"/>
                <a:gd name="connsiteY5540" fmla="*/ 333039 h 3313666"/>
                <a:gd name="connsiteX5541" fmla="*/ 1594382 w 2969285"/>
                <a:gd name="connsiteY5541" fmla="*/ 336487 h 3313666"/>
                <a:gd name="connsiteX5542" fmla="*/ 1630585 w 2969285"/>
                <a:gd name="connsiteY5542" fmla="*/ 393379 h 3313666"/>
                <a:gd name="connsiteX5543" fmla="*/ 1594382 w 2969285"/>
                <a:gd name="connsiteY5543" fmla="*/ 336487 h 3313666"/>
                <a:gd name="connsiteX5544" fmla="*/ 1594382 w 2969285"/>
                <a:gd name="connsiteY5544" fmla="*/ 336487 h 3313666"/>
                <a:gd name="connsiteX5545" fmla="*/ 1532318 w 2969285"/>
                <a:gd name="connsiteY5545" fmla="*/ 270975 h 3313666"/>
                <a:gd name="connsiteX5546" fmla="*/ 1584038 w 2969285"/>
                <a:gd name="connsiteY5546" fmla="*/ 333039 h 3313666"/>
                <a:gd name="connsiteX5547" fmla="*/ 1532318 w 2969285"/>
                <a:gd name="connsiteY5547" fmla="*/ 270975 h 3313666"/>
                <a:gd name="connsiteX5548" fmla="*/ 1499562 w 2969285"/>
                <a:gd name="connsiteY5548" fmla="*/ 234771 h 3313666"/>
                <a:gd name="connsiteX5549" fmla="*/ 1532318 w 2969285"/>
                <a:gd name="connsiteY5549" fmla="*/ 270975 h 3313666"/>
                <a:gd name="connsiteX5550" fmla="*/ 1523698 w 2969285"/>
                <a:gd name="connsiteY5550" fmla="*/ 336487 h 3313666"/>
                <a:gd name="connsiteX5551" fmla="*/ 1515078 w 2969285"/>
                <a:gd name="connsiteY5551" fmla="*/ 379587 h 3313666"/>
                <a:gd name="connsiteX5552" fmla="*/ 1515078 w 2969285"/>
                <a:gd name="connsiteY5552" fmla="*/ 379587 h 3313666"/>
                <a:gd name="connsiteX5553" fmla="*/ 1508182 w 2969285"/>
                <a:gd name="connsiteY5553" fmla="*/ 381311 h 3313666"/>
                <a:gd name="connsiteX5554" fmla="*/ 1515078 w 2969285"/>
                <a:gd name="connsiteY5554" fmla="*/ 379587 h 3313666"/>
                <a:gd name="connsiteX5555" fmla="*/ 1515078 w 2969285"/>
                <a:gd name="connsiteY5555" fmla="*/ 379587 h 3313666"/>
                <a:gd name="connsiteX5556" fmla="*/ 1523698 w 2969285"/>
                <a:gd name="connsiteY5556" fmla="*/ 336487 h 3313666"/>
                <a:gd name="connsiteX5557" fmla="*/ 1490942 w 2969285"/>
                <a:gd name="connsiteY5557" fmla="*/ 295111 h 3313666"/>
                <a:gd name="connsiteX5558" fmla="*/ 1490942 w 2969285"/>
                <a:gd name="connsiteY5558" fmla="*/ 295111 h 3313666"/>
                <a:gd name="connsiteX5559" fmla="*/ 1490942 w 2969285"/>
                <a:gd name="connsiteY5559" fmla="*/ 295111 h 3313666"/>
                <a:gd name="connsiteX5560" fmla="*/ 1466806 w 2969285"/>
                <a:gd name="connsiteY5560" fmla="*/ 295111 h 3313666"/>
                <a:gd name="connsiteX5561" fmla="*/ 1466806 w 2969285"/>
                <a:gd name="connsiteY5561" fmla="*/ 295111 h 3313666"/>
                <a:gd name="connsiteX5562" fmla="*/ 1490942 w 2969285"/>
                <a:gd name="connsiteY5562" fmla="*/ 295111 h 3313666"/>
                <a:gd name="connsiteX5563" fmla="*/ 1523698 w 2969285"/>
                <a:gd name="connsiteY5563" fmla="*/ 336487 h 3313666"/>
                <a:gd name="connsiteX5564" fmla="*/ 1466806 w 2969285"/>
                <a:gd name="connsiteY5564" fmla="*/ 272699 h 3313666"/>
                <a:gd name="connsiteX5565" fmla="*/ 1454738 w 2969285"/>
                <a:gd name="connsiteY5565" fmla="*/ 286491 h 3313666"/>
                <a:gd name="connsiteX5566" fmla="*/ 1451290 w 2969285"/>
                <a:gd name="connsiteY5566" fmla="*/ 293387 h 3313666"/>
                <a:gd name="connsiteX5567" fmla="*/ 1466806 w 2969285"/>
                <a:gd name="connsiteY5567" fmla="*/ 293387 h 3313666"/>
                <a:gd name="connsiteX5568" fmla="*/ 1466806 w 2969285"/>
                <a:gd name="connsiteY5568" fmla="*/ 293387 h 3313666"/>
                <a:gd name="connsiteX5569" fmla="*/ 1468530 w 2969285"/>
                <a:gd name="connsiteY5569" fmla="*/ 317523 h 3313666"/>
                <a:gd name="connsiteX5570" fmla="*/ 1471978 w 2969285"/>
                <a:gd name="connsiteY5570" fmla="*/ 317523 h 3313666"/>
                <a:gd name="connsiteX5571" fmla="*/ 1468530 w 2969285"/>
                <a:gd name="connsiteY5571" fmla="*/ 317523 h 3313666"/>
                <a:gd name="connsiteX5572" fmla="*/ 1466806 w 2969285"/>
                <a:gd name="connsiteY5572" fmla="*/ 293387 h 3313666"/>
                <a:gd name="connsiteX5573" fmla="*/ 1451290 w 2969285"/>
                <a:gd name="connsiteY5573" fmla="*/ 293387 h 3313666"/>
                <a:gd name="connsiteX5574" fmla="*/ 1435774 w 2969285"/>
                <a:gd name="connsiteY5574" fmla="*/ 307179 h 3313666"/>
                <a:gd name="connsiteX5575" fmla="*/ 1451290 w 2969285"/>
                <a:gd name="connsiteY5575" fmla="*/ 293387 h 3313666"/>
                <a:gd name="connsiteX5576" fmla="*/ 1454738 w 2969285"/>
                <a:gd name="connsiteY5576" fmla="*/ 286491 h 3313666"/>
                <a:gd name="connsiteX5577" fmla="*/ 1466806 w 2969285"/>
                <a:gd name="connsiteY5577" fmla="*/ 272699 h 3313666"/>
                <a:gd name="connsiteX5578" fmla="*/ 1471978 w 2969285"/>
                <a:gd name="connsiteY5578" fmla="*/ 279595 h 3313666"/>
                <a:gd name="connsiteX5579" fmla="*/ 1466806 w 2969285"/>
                <a:gd name="connsiteY5579" fmla="*/ 272699 h 3313666"/>
                <a:gd name="connsiteX5580" fmla="*/ 1451290 w 2969285"/>
                <a:gd name="connsiteY5580" fmla="*/ 139952 h 3313666"/>
                <a:gd name="connsiteX5581" fmla="*/ 1470254 w 2969285"/>
                <a:gd name="connsiteY5581" fmla="*/ 146848 h 3313666"/>
                <a:gd name="connsiteX5582" fmla="*/ 1451290 w 2969285"/>
                <a:gd name="connsiteY5582" fmla="*/ 139952 h 3313666"/>
                <a:gd name="connsiteX5583" fmla="*/ 1430602 w 2969285"/>
                <a:gd name="connsiteY5583" fmla="*/ 124436 h 3313666"/>
                <a:gd name="connsiteX5584" fmla="*/ 1451290 w 2969285"/>
                <a:gd name="connsiteY5584" fmla="*/ 139952 h 3313666"/>
                <a:gd name="connsiteX5585" fmla="*/ 1430602 w 2969285"/>
                <a:gd name="connsiteY5585" fmla="*/ 360623 h 3313666"/>
                <a:gd name="connsiteX5586" fmla="*/ 1434050 w 2969285"/>
                <a:gd name="connsiteY5586" fmla="*/ 345107 h 3313666"/>
                <a:gd name="connsiteX5587" fmla="*/ 1430602 w 2969285"/>
                <a:gd name="connsiteY5587" fmla="*/ 360623 h 3313666"/>
                <a:gd name="connsiteX5588" fmla="*/ 1421982 w 2969285"/>
                <a:gd name="connsiteY5588" fmla="*/ 377863 h 3313666"/>
                <a:gd name="connsiteX5589" fmla="*/ 1430602 w 2969285"/>
                <a:gd name="connsiteY5589" fmla="*/ 360623 h 3313666"/>
                <a:gd name="connsiteX5590" fmla="*/ 1323715 w 2969285"/>
                <a:gd name="connsiteY5590" fmla="*/ 446822 h 3313666"/>
                <a:gd name="connsiteX5591" fmla="*/ 1347851 w 2969285"/>
                <a:gd name="connsiteY5591" fmla="*/ 455442 h 3313666"/>
                <a:gd name="connsiteX5592" fmla="*/ 1411638 w 2969285"/>
                <a:gd name="connsiteY5592" fmla="*/ 446822 h 3313666"/>
                <a:gd name="connsiteX5593" fmla="*/ 1435774 w 2969285"/>
                <a:gd name="connsiteY5593" fmla="*/ 438202 h 3313666"/>
                <a:gd name="connsiteX5594" fmla="*/ 1435774 w 2969285"/>
                <a:gd name="connsiteY5594" fmla="*/ 438202 h 3313666"/>
                <a:gd name="connsiteX5595" fmla="*/ 1465082 w 2969285"/>
                <a:gd name="connsiteY5595" fmla="*/ 433031 h 3313666"/>
                <a:gd name="connsiteX5596" fmla="*/ 1435774 w 2969285"/>
                <a:gd name="connsiteY5596" fmla="*/ 438202 h 3313666"/>
                <a:gd name="connsiteX5597" fmla="*/ 1411638 w 2969285"/>
                <a:gd name="connsiteY5597" fmla="*/ 446822 h 3313666"/>
                <a:gd name="connsiteX5598" fmla="*/ 1347851 w 2969285"/>
                <a:gd name="connsiteY5598" fmla="*/ 455442 h 3313666"/>
                <a:gd name="connsiteX5599" fmla="*/ 1389226 w 2969285"/>
                <a:gd name="connsiteY5599" fmla="*/ 458890 h 3313666"/>
                <a:gd name="connsiteX5600" fmla="*/ 1347851 w 2969285"/>
                <a:gd name="connsiteY5600" fmla="*/ 455442 h 3313666"/>
                <a:gd name="connsiteX5601" fmla="*/ 1323715 w 2969285"/>
                <a:gd name="connsiteY5601" fmla="*/ 446822 h 3313666"/>
                <a:gd name="connsiteX5602" fmla="*/ 1323715 w 2969285"/>
                <a:gd name="connsiteY5602" fmla="*/ 446822 h 3313666"/>
                <a:gd name="connsiteX5603" fmla="*/ 1313371 w 2969285"/>
                <a:gd name="connsiteY5603" fmla="*/ 446822 h 3313666"/>
                <a:gd name="connsiteX5604" fmla="*/ 1323715 w 2969285"/>
                <a:gd name="connsiteY5604" fmla="*/ 446822 h 3313666"/>
                <a:gd name="connsiteX5605" fmla="*/ 1315095 w 2969285"/>
                <a:gd name="connsiteY5605" fmla="*/ 115816 h 3313666"/>
                <a:gd name="connsiteX5606" fmla="*/ 1315095 w 2969285"/>
                <a:gd name="connsiteY5606" fmla="*/ 115816 h 3313666"/>
                <a:gd name="connsiteX5607" fmla="*/ 1301303 w 2969285"/>
                <a:gd name="connsiteY5607" fmla="*/ 138228 h 3313666"/>
                <a:gd name="connsiteX5608" fmla="*/ 1315095 w 2969285"/>
                <a:gd name="connsiteY5608" fmla="*/ 115816 h 3313666"/>
                <a:gd name="connsiteX5609" fmla="*/ 1308199 w 2969285"/>
                <a:gd name="connsiteY5609" fmla="*/ 470958 h 3313666"/>
                <a:gd name="connsiteX5610" fmla="*/ 1308199 w 2969285"/>
                <a:gd name="connsiteY5610" fmla="*/ 470958 h 3313666"/>
                <a:gd name="connsiteX5611" fmla="*/ 1242687 w 2969285"/>
                <a:gd name="connsiteY5611" fmla="*/ 462338 h 3313666"/>
                <a:gd name="connsiteX5612" fmla="*/ 1232343 w 2969285"/>
                <a:gd name="connsiteY5612" fmla="*/ 457166 h 3313666"/>
                <a:gd name="connsiteX5613" fmla="*/ 1228895 w 2969285"/>
                <a:gd name="connsiteY5613" fmla="*/ 450270 h 3313666"/>
                <a:gd name="connsiteX5614" fmla="*/ 1232343 w 2969285"/>
                <a:gd name="connsiteY5614" fmla="*/ 457166 h 3313666"/>
                <a:gd name="connsiteX5615" fmla="*/ 1242687 w 2969285"/>
                <a:gd name="connsiteY5615" fmla="*/ 462338 h 3313666"/>
                <a:gd name="connsiteX5616" fmla="*/ 1308199 w 2969285"/>
                <a:gd name="connsiteY5616" fmla="*/ 470958 h 3313666"/>
                <a:gd name="connsiteX5617" fmla="*/ 1259927 w 2969285"/>
                <a:gd name="connsiteY5617" fmla="*/ 133056 h 3313666"/>
                <a:gd name="connsiteX5618" fmla="*/ 1259927 w 2969285"/>
                <a:gd name="connsiteY5618" fmla="*/ 133056 h 3313666"/>
                <a:gd name="connsiteX5619" fmla="*/ 1266823 w 2969285"/>
                <a:gd name="connsiteY5619" fmla="*/ 133056 h 3313666"/>
                <a:gd name="connsiteX5620" fmla="*/ 1259927 w 2969285"/>
                <a:gd name="connsiteY5620" fmla="*/ 133056 h 3313666"/>
                <a:gd name="connsiteX5621" fmla="*/ 1256479 w 2969285"/>
                <a:gd name="connsiteY5621" fmla="*/ 136504 h 3313666"/>
                <a:gd name="connsiteX5622" fmla="*/ 1259927 w 2969285"/>
                <a:gd name="connsiteY5622" fmla="*/ 133056 h 3313666"/>
                <a:gd name="connsiteX5623" fmla="*/ 1234067 w 2969285"/>
                <a:gd name="connsiteY5623" fmla="*/ 196844 h 3313666"/>
                <a:gd name="connsiteX5624" fmla="*/ 1251307 w 2969285"/>
                <a:gd name="connsiteY5624" fmla="*/ 167536 h 3313666"/>
                <a:gd name="connsiteX5625" fmla="*/ 1251307 w 2969285"/>
                <a:gd name="connsiteY5625" fmla="*/ 141676 h 3313666"/>
                <a:gd name="connsiteX5626" fmla="*/ 1251307 w 2969285"/>
                <a:gd name="connsiteY5626" fmla="*/ 141676 h 3313666"/>
                <a:gd name="connsiteX5627" fmla="*/ 1251307 w 2969285"/>
                <a:gd name="connsiteY5627" fmla="*/ 141676 h 3313666"/>
                <a:gd name="connsiteX5628" fmla="*/ 1251307 w 2969285"/>
                <a:gd name="connsiteY5628" fmla="*/ 141676 h 3313666"/>
                <a:gd name="connsiteX5629" fmla="*/ 1251307 w 2969285"/>
                <a:gd name="connsiteY5629" fmla="*/ 167536 h 3313666"/>
                <a:gd name="connsiteX5630" fmla="*/ 1234067 w 2969285"/>
                <a:gd name="connsiteY5630" fmla="*/ 196844 h 3313666"/>
                <a:gd name="connsiteX5631" fmla="*/ 1225447 w 2969285"/>
                <a:gd name="connsiteY5631" fmla="*/ 196844 h 3313666"/>
                <a:gd name="connsiteX5632" fmla="*/ 1234067 w 2969285"/>
                <a:gd name="connsiteY5632" fmla="*/ 196844 h 3313666"/>
                <a:gd name="connsiteX5633" fmla="*/ 1218551 w 2969285"/>
                <a:gd name="connsiteY5633" fmla="*/ 120988 h 3313666"/>
                <a:gd name="connsiteX5634" fmla="*/ 1227171 w 2969285"/>
                <a:gd name="connsiteY5634" fmla="*/ 136504 h 3313666"/>
                <a:gd name="connsiteX5635" fmla="*/ 1218551 w 2969285"/>
                <a:gd name="connsiteY5635" fmla="*/ 120988 h 3313666"/>
                <a:gd name="connsiteX5636" fmla="*/ 1211655 w 2969285"/>
                <a:gd name="connsiteY5636" fmla="*/ 110644 h 3313666"/>
                <a:gd name="connsiteX5637" fmla="*/ 1218551 w 2969285"/>
                <a:gd name="connsiteY5637" fmla="*/ 120988 h 3313666"/>
                <a:gd name="connsiteX5638" fmla="*/ 1201311 w 2969285"/>
                <a:gd name="connsiteY5638" fmla="*/ 179604 h 3313666"/>
                <a:gd name="connsiteX5639" fmla="*/ 1208207 w 2969285"/>
                <a:gd name="connsiteY5639" fmla="*/ 174432 h 3313666"/>
                <a:gd name="connsiteX5640" fmla="*/ 1201311 w 2969285"/>
                <a:gd name="connsiteY5640" fmla="*/ 179604 h 3313666"/>
                <a:gd name="connsiteX5641" fmla="*/ 1170279 w 2969285"/>
                <a:gd name="connsiteY5641" fmla="*/ 193396 h 3313666"/>
                <a:gd name="connsiteX5642" fmla="*/ 1123732 w 2969285"/>
                <a:gd name="connsiteY5642" fmla="*/ 217531 h 3313666"/>
                <a:gd name="connsiteX5643" fmla="*/ 1125456 w 2969285"/>
                <a:gd name="connsiteY5643" fmla="*/ 246839 h 3313666"/>
                <a:gd name="connsiteX5644" fmla="*/ 1123732 w 2969285"/>
                <a:gd name="connsiteY5644" fmla="*/ 217531 h 3313666"/>
                <a:gd name="connsiteX5645" fmla="*/ 1170279 w 2969285"/>
                <a:gd name="connsiteY5645" fmla="*/ 193396 h 3313666"/>
                <a:gd name="connsiteX5646" fmla="*/ 1201311 w 2969285"/>
                <a:gd name="connsiteY5646" fmla="*/ 179604 h 3313666"/>
                <a:gd name="connsiteX5647" fmla="*/ 1158211 w 2969285"/>
                <a:gd name="connsiteY5647" fmla="*/ 289939 h 3313666"/>
                <a:gd name="connsiteX5648" fmla="*/ 1144420 w 2969285"/>
                <a:gd name="connsiteY5648" fmla="*/ 283043 h 3313666"/>
                <a:gd name="connsiteX5649" fmla="*/ 1130628 w 2969285"/>
                <a:gd name="connsiteY5649" fmla="*/ 281319 h 3313666"/>
                <a:gd name="connsiteX5650" fmla="*/ 1144420 w 2969285"/>
                <a:gd name="connsiteY5650" fmla="*/ 283043 h 3313666"/>
                <a:gd name="connsiteX5651" fmla="*/ 1158211 w 2969285"/>
                <a:gd name="connsiteY5651" fmla="*/ 289939 h 3313666"/>
                <a:gd name="connsiteX5652" fmla="*/ 1178899 w 2969285"/>
                <a:gd name="connsiteY5652" fmla="*/ 81336 h 3313666"/>
                <a:gd name="connsiteX5653" fmla="*/ 1196139 w 2969285"/>
                <a:gd name="connsiteY5653" fmla="*/ 65820 h 3313666"/>
                <a:gd name="connsiteX5654" fmla="*/ 1242687 w 2969285"/>
                <a:gd name="connsiteY5654" fmla="*/ 55476 h 3313666"/>
                <a:gd name="connsiteX5655" fmla="*/ 1244411 w 2969285"/>
                <a:gd name="connsiteY5655" fmla="*/ 29616 h 3313666"/>
                <a:gd name="connsiteX5656" fmla="*/ 1242687 w 2969285"/>
                <a:gd name="connsiteY5656" fmla="*/ 55476 h 3313666"/>
                <a:gd name="connsiteX5657" fmla="*/ 1196139 w 2969285"/>
                <a:gd name="connsiteY5657" fmla="*/ 65820 h 3313666"/>
                <a:gd name="connsiteX5658" fmla="*/ 1178899 w 2969285"/>
                <a:gd name="connsiteY5658" fmla="*/ 81336 h 3313666"/>
                <a:gd name="connsiteX5659" fmla="*/ 1178899 w 2969285"/>
                <a:gd name="connsiteY5659" fmla="*/ 81336 h 3313666"/>
                <a:gd name="connsiteX5660" fmla="*/ 1118560 w 2969285"/>
                <a:gd name="connsiteY5660" fmla="*/ 108920 h 3313666"/>
                <a:gd name="connsiteX5661" fmla="*/ 1178899 w 2969285"/>
                <a:gd name="connsiteY5661" fmla="*/ 81336 h 3313666"/>
                <a:gd name="connsiteX5662" fmla="*/ 1108216 w 2969285"/>
                <a:gd name="connsiteY5662" fmla="*/ 107196 h 3313666"/>
                <a:gd name="connsiteX5663" fmla="*/ 1108216 w 2969285"/>
                <a:gd name="connsiteY5663" fmla="*/ 107196 h 3313666"/>
                <a:gd name="connsiteX5664" fmla="*/ 1104768 w 2969285"/>
                <a:gd name="connsiteY5664" fmla="*/ 117540 h 3313666"/>
                <a:gd name="connsiteX5665" fmla="*/ 1108216 w 2969285"/>
                <a:gd name="connsiteY5665" fmla="*/ 107196 h 3313666"/>
                <a:gd name="connsiteX5666" fmla="*/ 1103044 w 2969285"/>
                <a:gd name="connsiteY5666" fmla="*/ 107196 h 3313666"/>
                <a:gd name="connsiteX5667" fmla="*/ 1090976 w 2969285"/>
                <a:gd name="connsiteY5667" fmla="*/ 114092 h 3313666"/>
                <a:gd name="connsiteX5668" fmla="*/ 1090976 w 2969285"/>
                <a:gd name="connsiteY5668" fmla="*/ 114092 h 3313666"/>
                <a:gd name="connsiteX5669" fmla="*/ 1090976 w 2969285"/>
                <a:gd name="connsiteY5669" fmla="*/ 114092 h 3313666"/>
                <a:gd name="connsiteX5670" fmla="*/ 1103044 w 2969285"/>
                <a:gd name="connsiteY5670" fmla="*/ 107196 h 3313666"/>
                <a:gd name="connsiteX5671" fmla="*/ 1115112 w 2969285"/>
                <a:gd name="connsiteY5671" fmla="*/ 148572 h 3313666"/>
                <a:gd name="connsiteX5672" fmla="*/ 1178899 w 2969285"/>
                <a:gd name="connsiteY5672" fmla="*/ 114092 h 3313666"/>
                <a:gd name="connsiteX5673" fmla="*/ 1178899 w 2969285"/>
                <a:gd name="connsiteY5673" fmla="*/ 114092 h 3313666"/>
                <a:gd name="connsiteX5674" fmla="*/ 1115112 w 2969285"/>
                <a:gd name="connsiteY5674" fmla="*/ 148572 h 3313666"/>
                <a:gd name="connsiteX5675" fmla="*/ 1115112 w 2969285"/>
                <a:gd name="connsiteY5675" fmla="*/ 148572 h 3313666"/>
                <a:gd name="connsiteX5676" fmla="*/ 1090976 w 2969285"/>
                <a:gd name="connsiteY5676" fmla="*/ 143400 h 3313666"/>
                <a:gd name="connsiteX5677" fmla="*/ 1115112 w 2969285"/>
                <a:gd name="connsiteY5677" fmla="*/ 148572 h 3313666"/>
                <a:gd name="connsiteX5678" fmla="*/ 1084080 w 2969285"/>
                <a:gd name="connsiteY5678" fmla="*/ 308903 h 3313666"/>
                <a:gd name="connsiteX5679" fmla="*/ 1113388 w 2969285"/>
                <a:gd name="connsiteY5679" fmla="*/ 277871 h 3313666"/>
                <a:gd name="connsiteX5680" fmla="*/ 1120284 w 2969285"/>
                <a:gd name="connsiteY5680" fmla="*/ 277871 h 3313666"/>
                <a:gd name="connsiteX5681" fmla="*/ 1113388 w 2969285"/>
                <a:gd name="connsiteY5681" fmla="*/ 277871 h 3313666"/>
                <a:gd name="connsiteX5682" fmla="*/ 1084080 w 2969285"/>
                <a:gd name="connsiteY5682" fmla="*/ 308903 h 3313666"/>
                <a:gd name="connsiteX5683" fmla="*/ 1084080 w 2969285"/>
                <a:gd name="connsiteY5683" fmla="*/ 308903 h 3313666"/>
                <a:gd name="connsiteX5684" fmla="*/ 1084080 w 2969285"/>
                <a:gd name="connsiteY5684" fmla="*/ 308903 h 3313666"/>
                <a:gd name="connsiteX5685" fmla="*/ 1072012 w 2969285"/>
                <a:gd name="connsiteY5685" fmla="*/ 122712 h 3313666"/>
                <a:gd name="connsiteX5686" fmla="*/ 1059944 w 2969285"/>
                <a:gd name="connsiteY5686" fmla="*/ 134780 h 3313666"/>
                <a:gd name="connsiteX5687" fmla="*/ 1059944 w 2969285"/>
                <a:gd name="connsiteY5687" fmla="*/ 134780 h 3313666"/>
                <a:gd name="connsiteX5688" fmla="*/ 1059944 w 2969285"/>
                <a:gd name="connsiteY5688" fmla="*/ 134780 h 3313666"/>
                <a:gd name="connsiteX5689" fmla="*/ 1072012 w 2969285"/>
                <a:gd name="connsiteY5689" fmla="*/ 122712 h 3313666"/>
                <a:gd name="connsiteX5690" fmla="*/ 1028912 w 2969285"/>
                <a:gd name="connsiteY5690" fmla="*/ 141676 h 3313666"/>
                <a:gd name="connsiteX5691" fmla="*/ 1035808 w 2969285"/>
                <a:gd name="connsiteY5691" fmla="*/ 134780 h 3313666"/>
                <a:gd name="connsiteX5692" fmla="*/ 1028912 w 2969285"/>
                <a:gd name="connsiteY5692" fmla="*/ 141676 h 3313666"/>
                <a:gd name="connsiteX5693" fmla="*/ 989260 w 2969285"/>
                <a:gd name="connsiteY5693" fmla="*/ 165812 h 3313666"/>
                <a:gd name="connsiteX5694" fmla="*/ 989260 w 2969285"/>
                <a:gd name="connsiteY5694" fmla="*/ 165812 h 3313666"/>
                <a:gd name="connsiteX5695" fmla="*/ 1028912 w 2969285"/>
                <a:gd name="connsiteY5695" fmla="*/ 141676 h 3313666"/>
                <a:gd name="connsiteX5696" fmla="*/ 1028912 w 2969285"/>
                <a:gd name="connsiteY5696" fmla="*/ 141676 h 3313666"/>
                <a:gd name="connsiteX5697" fmla="*/ 987536 w 2969285"/>
                <a:gd name="connsiteY5697" fmla="*/ 157192 h 3313666"/>
                <a:gd name="connsiteX5698" fmla="*/ 1009948 w 2969285"/>
                <a:gd name="connsiteY5698" fmla="*/ 141676 h 3313666"/>
                <a:gd name="connsiteX5699" fmla="*/ 987536 w 2969285"/>
                <a:gd name="connsiteY5699" fmla="*/ 157192 h 3313666"/>
                <a:gd name="connsiteX5700" fmla="*/ 987536 w 2969285"/>
                <a:gd name="connsiteY5700" fmla="*/ 157192 h 3313666"/>
                <a:gd name="connsiteX5701" fmla="*/ 982364 w 2969285"/>
                <a:gd name="connsiteY5701" fmla="*/ 157192 h 3313666"/>
                <a:gd name="connsiteX5702" fmla="*/ 987536 w 2969285"/>
                <a:gd name="connsiteY5702" fmla="*/ 157192 h 3313666"/>
                <a:gd name="connsiteX5703" fmla="*/ 996156 w 2969285"/>
                <a:gd name="connsiteY5703" fmla="*/ 386483 h 3313666"/>
                <a:gd name="connsiteX5704" fmla="*/ 1001328 w 2969285"/>
                <a:gd name="connsiteY5704" fmla="*/ 350279 h 3313666"/>
                <a:gd name="connsiteX5705" fmla="*/ 1037532 w 2969285"/>
                <a:gd name="connsiteY5705" fmla="*/ 345107 h 3313666"/>
                <a:gd name="connsiteX5706" fmla="*/ 1053048 w 2969285"/>
                <a:gd name="connsiteY5706" fmla="*/ 327867 h 3313666"/>
                <a:gd name="connsiteX5707" fmla="*/ 1053048 w 2969285"/>
                <a:gd name="connsiteY5707" fmla="*/ 327867 h 3313666"/>
                <a:gd name="connsiteX5708" fmla="*/ 1053048 w 2969285"/>
                <a:gd name="connsiteY5708" fmla="*/ 327867 h 3313666"/>
                <a:gd name="connsiteX5709" fmla="*/ 1140972 w 2969285"/>
                <a:gd name="connsiteY5709" fmla="*/ 345107 h 3313666"/>
                <a:gd name="connsiteX5710" fmla="*/ 1196139 w 2969285"/>
                <a:gd name="connsiteY5710" fmla="*/ 388207 h 3313666"/>
                <a:gd name="connsiteX5711" fmla="*/ 1211655 w 2969285"/>
                <a:gd name="connsiteY5711" fmla="*/ 429583 h 3313666"/>
                <a:gd name="connsiteX5712" fmla="*/ 1196139 w 2969285"/>
                <a:gd name="connsiteY5712" fmla="*/ 388207 h 3313666"/>
                <a:gd name="connsiteX5713" fmla="*/ 1140972 w 2969285"/>
                <a:gd name="connsiteY5713" fmla="*/ 345107 h 3313666"/>
                <a:gd name="connsiteX5714" fmla="*/ 1053048 w 2969285"/>
                <a:gd name="connsiteY5714" fmla="*/ 327867 h 3313666"/>
                <a:gd name="connsiteX5715" fmla="*/ 1037532 w 2969285"/>
                <a:gd name="connsiteY5715" fmla="*/ 345107 h 3313666"/>
                <a:gd name="connsiteX5716" fmla="*/ 1037532 w 2969285"/>
                <a:gd name="connsiteY5716" fmla="*/ 345107 h 3313666"/>
                <a:gd name="connsiteX5717" fmla="*/ 1001328 w 2969285"/>
                <a:gd name="connsiteY5717" fmla="*/ 350279 h 3313666"/>
                <a:gd name="connsiteX5718" fmla="*/ 996156 w 2969285"/>
                <a:gd name="connsiteY5718" fmla="*/ 386483 h 3313666"/>
                <a:gd name="connsiteX5719" fmla="*/ 980640 w 2969285"/>
                <a:gd name="connsiteY5719" fmla="*/ 439927 h 3313666"/>
                <a:gd name="connsiteX5720" fmla="*/ 984088 w 2969285"/>
                <a:gd name="connsiteY5720" fmla="*/ 453718 h 3313666"/>
                <a:gd name="connsiteX5721" fmla="*/ 980640 w 2969285"/>
                <a:gd name="connsiteY5721" fmla="*/ 439927 h 3313666"/>
                <a:gd name="connsiteX5722" fmla="*/ 996156 w 2969285"/>
                <a:gd name="connsiteY5722" fmla="*/ 386483 h 3313666"/>
                <a:gd name="connsiteX5723" fmla="*/ 989260 w 2969285"/>
                <a:gd name="connsiteY5723" fmla="*/ 479578 h 3313666"/>
                <a:gd name="connsiteX5724" fmla="*/ 989260 w 2969285"/>
                <a:gd name="connsiteY5724" fmla="*/ 479578 h 3313666"/>
                <a:gd name="connsiteX5725" fmla="*/ 987536 w 2969285"/>
                <a:gd name="connsiteY5725" fmla="*/ 467510 h 3313666"/>
                <a:gd name="connsiteX5726" fmla="*/ 989260 w 2969285"/>
                <a:gd name="connsiteY5726" fmla="*/ 479578 h 3313666"/>
                <a:gd name="connsiteX5727" fmla="*/ 989260 w 2969285"/>
                <a:gd name="connsiteY5727" fmla="*/ 479578 h 3313666"/>
                <a:gd name="connsiteX5728" fmla="*/ 989260 w 2969285"/>
                <a:gd name="connsiteY5728" fmla="*/ 479578 h 3313666"/>
                <a:gd name="connsiteX5729" fmla="*/ 973744 w 2969285"/>
                <a:gd name="connsiteY5729" fmla="*/ 496818 h 3313666"/>
                <a:gd name="connsiteX5730" fmla="*/ 973744 w 2969285"/>
                <a:gd name="connsiteY5730" fmla="*/ 496818 h 3313666"/>
                <a:gd name="connsiteX5731" fmla="*/ 973744 w 2969285"/>
                <a:gd name="connsiteY5731" fmla="*/ 496818 h 3313666"/>
                <a:gd name="connsiteX5732" fmla="*/ 989260 w 2969285"/>
                <a:gd name="connsiteY5732" fmla="*/ 496818 h 3313666"/>
                <a:gd name="connsiteX5733" fmla="*/ 989260 w 2969285"/>
                <a:gd name="connsiteY5733" fmla="*/ 496818 h 3313666"/>
                <a:gd name="connsiteX5734" fmla="*/ 989260 w 2969285"/>
                <a:gd name="connsiteY5734" fmla="*/ 496818 h 3313666"/>
                <a:gd name="connsiteX5735" fmla="*/ 1001328 w 2969285"/>
                <a:gd name="connsiteY5735" fmla="*/ 489922 h 3313666"/>
                <a:gd name="connsiteX5736" fmla="*/ 1001328 w 2969285"/>
                <a:gd name="connsiteY5736" fmla="*/ 489922 h 3313666"/>
                <a:gd name="connsiteX5737" fmla="*/ 989260 w 2969285"/>
                <a:gd name="connsiteY5737" fmla="*/ 496818 h 3313666"/>
                <a:gd name="connsiteX5738" fmla="*/ 973744 w 2969285"/>
                <a:gd name="connsiteY5738" fmla="*/ 496818 h 3313666"/>
                <a:gd name="connsiteX5739" fmla="*/ 973744 w 2969285"/>
                <a:gd name="connsiteY5739" fmla="*/ 496818 h 3313666"/>
                <a:gd name="connsiteX5740" fmla="*/ 942712 w 2969285"/>
                <a:gd name="connsiteY5740" fmla="*/ 512334 h 3313666"/>
                <a:gd name="connsiteX5741" fmla="*/ 915129 w 2969285"/>
                <a:gd name="connsiteY5741" fmla="*/ 545090 h 3313666"/>
                <a:gd name="connsiteX5742" fmla="*/ 942712 w 2969285"/>
                <a:gd name="connsiteY5742" fmla="*/ 512334 h 3313666"/>
                <a:gd name="connsiteX5743" fmla="*/ 973744 w 2969285"/>
                <a:gd name="connsiteY5743" fmla="*/ 496818 h 3313666"/>
                <a:gd name="connsiteX5744" fmla="*/ 989260 w 2969285"/>
                <a:gd name="connsiteY5744" fmla="*/ 479578 h 3313666"/>
                <a:gd name="connsiteX5745" fmla="*/ 937540 w 2969285"/>
                <a:gd name="connsiteY5745" fmla="*/ 183052 h 3313666"/>
                <a:gd name="connsiteX5746" fmla="*/ 956504 w 2969285"/>
                <a:gd name="connsiteY5746" fmla="*/ 191672 h 3313666"/>
                <a:gd name="connsiteX5747" fmla="*/ 956504 w 2969285"/>
                <a:gd name="connsiteY5747" fmla="*/ 191672 h 3313666"/>
                <a:gd name="connsiteX5748" fmla="*/ 966848 w 2969285"/>
                <a:gd name="connsiteY5748" fmla="*/ 191672 h 3313666"/>
                <a:gd name="connsiteX5749" fmla="*/ 956504 w 2969285"/>
                <a:gd name="connsiteY5749" fmla="*/ 191672 h 3313666"/>
                <a:gd name="connsiteX5750" fmla="*/ 932368 w 2969285"/>
                <a:gd name="connsiteY5750" fmla="*/ 220979 h 3313666"/>
                <a:gd name="connsiteX5751" fmla="*/ 956504 w 2969285"/>
                <a:gd name="connsiteY5751" fmla="*/ 191672 h 3313666"/>
                <a:gd name="connsiteX5752" fmla="*/ 937540 w 2969285"/>
                <a:gd name="connsiteY5752" fmla="*/ 183052 h 3313666"/>
                <a:gd name="connsiteX5753" fmla="*/ 940988 w 2969285"/>
                <a:gd name="connsiteY5753" fmla="*/ 250287 h 3313666"/>
                <a:gd name="connsiteX5754" fmla="*/ 935817 w 2969285"/>
                <a:gd name="connsiteY5754" fmla="*/ 262355 h 3313666"/>
                <a:gd name="connsiteX5755" fmla="*/ 940988 w 2969285"/>
                <a:gd name="connsiteY5755" fmla="*/ 250287 h 3313666"/>
                <a:gd name="connsiteX5756" fmla="*/ 940988 w 2969285"/>
                <a:gd name="connsiteY5756" fmla="*/ 250287 h 3313666"/>
                <a:gd name="connsiteX5757" fmla="*/ 868581 w 2969285"/>
                <a:gd name="connsiteY5757" fmla="*/ 224427 h 3313666"/>
                <a:gd name="connsiteX5758" fmla="*/ 966848 w 2969285"/>
                <a:gd name="connsiteY5758" fmla="*/ 157192 h 3313666"/>
                <a:gd name="connsiteX5759" fmla="*/ 966848 w 2969285"/>
                <a:gd name="connsiteY5759" fmla="*/ 157192 h 3313666"/>
                <a:gd name="connsiteX5760" fmla="*/ 868581 w 2969285"/>
                <a:gd name="connsiteY5760" fmla="*/ 224427 h 3313666"/>
                <a:gd name="connsiteX5761" fmla="*/ 868581 w 2969285"/>
                <a:gd name="connsiteY5761" fmla="*/ 224427 h 3313666"/>
                <a:gd name="connsiteX5762" fmla="*/ 797897 w 2969285"/>
                <a:gd name="connsiteY5762" fmla="*/ 260631 h 3313666"/>
                <a:gd name="connsiteX5763" fmla="*/ 868581 w 2969285"/>
                <a:gd name="connsiteY5763" fmla="*/ 224427 h 3313666"/>
                <a:gd name="connsiteX5764" fmla="*/ 561710 w 2969285"/>
                <a:gd name="connsiteY5764" fmla="*/ 655426 h 3313666"/>
                <a:gd name="connsiteX5765" fmla="*/ 604810 w 2969285"/>
                <a:gd name="connsiteY5765" fmla="*/ 596810 h 3313666"/>
                <a:gd name="connsiteX5766" fmla="*/ 692734 w 2969285"/>
                <a:gd name="connsiteY5766" fmla="*/ 488198 h 3313666"/>
                <a:gd name="connsiteX5767" fmla="*/ 711697 w 2969285"/>
                <a:gd name="connsiteY5767" fmla="*/ 453718 h 3313666"/>
                <a:gd name="connsiteX5768" fmla="*/ 770313 w 2969285"/>
                <a:gd name="connsiteY5768" fmla="*/ 286491 h 3313666"/>
                <a:gd name="connsiteX5769" fmla="*/ 777209 w 2969285"/>
                <a:gd name="connsiteY5769" fmla="*/ 276147 h 3313666"/>
                <a:gd name="connsiteX5770" fmla="*/ 799621 w 2969285"/>
                <a:gd name="connsiteY5770" fmla="*/ 260631 h 3313666"/>
                <a:gd name="connsiteX5771" fmla="*/ 777209 w 2969285"/>
                <a:gd name="connsiteY5771" fmla="*/ 276147 h 3313666"/>
                <a:gd name="connsiteX5772" fmla="*/ 770313 w 2969285"/>
                <a:gd name="connsiteY5772" fmla="*/ 286491 h 3313666"/>
                <a:gd name="connsiteX5773" fmla="*/ 711697 w 2969285"/>
                <a:gd name="connsiteY5773" fmla="*/ 453718 h 3313666"/>
                <a:gd name="connsiteX5774" fmla="*/ 692734 w 2969285"/>
                <a:gd name="connsiteY5774" fmla="*/ 488198 h 3313666"/>
                <a:gd name="connsiteX5775" fmla="*/ 604810 w 2969285"/>
                <a:gd name="connsiteY5775" fmla="*/ 596810 h 3313666"/>
                <a:gd name="connsiteX5776" fmla="*/ 561710 w 2969285"/>
                <a:gd name="connsiteY5776" fmla="*/ 655426 h 3313666"/>
                <a:gd name="connsiteX5777" fmla="*/ 551366 w 2969285"/>
                <a:gd name="connsiteY5777" fmla="*/ 672666 h 3313666"/>
                <a:gd name="connsiteX5778" fmla="*/ 620326 w 2969285"/>
                <a:gd name="connsiteY5778" fmla="*/ 612326 h 3313666"/>
                <a:gd name="connsiteX5779" fmla="*/ 641014 w 2969285"/>
                <a:gd name="connsiteY5779" fmla="*/ 591638 h 3313666"/>
                <a:gd name="connsiteX5780" fmla="*/ 620326 w 2969285"/>
                <a:gd name="connsiteY5780" fmla="*/ 612326 h 3313666"/>
                <a:gd name="connsiteX5781" fmla="*/ 551366 w 2969285"/>
                <a:gd name="connsiteY5781" fmla="*/ 672666 h 3313666"/>
                <a:gd name="connsiteX5782" fmla="*/ 551366 w 2969285"/>
                <a:gd name="connsiteY5782" fmla="*/ 672666 h 3313666"/>
                <a:gd name="connsiteX5783" fmla="*/ 551366 w 2969285"/>
                <a:gd name="connsiteY5783" fmla="*/ 672666 h 3313666"/>
                <a:gd name="connsiteX5784" fmla="*/ 561710 w 2969285"/>
                <a:gd name="connsiteY5784" fmla="*/ 655426 h 3313666"/>
                <a:gd name="connsiteX5785" fmla="*/ 591018 w 2969285"/>
                <a:gd name="connsiteY5785" fmla="*/ 689905 h 3313666"/>
                <a:gd name="connsiteX5786" fmla="*/ 591018 w 2969285"/>
                <a:gd name="connsiteY5786" fmla="*/ 689905 h 3313666"/>
                <a:gd name="connsiteX5787" fmla="*/ 551366 w 2969285"/>
                <a:gd name="connsiteY5787" fmla="*/ 696801 h 3313666"/>
                <a:gd name="connsiteX5788" fmla="*/ 591018 w 2969285"/>
                <a:gd name="connsiteY5788" fmla="*/ 689905 h 3313666"/>
                <a:gd name="connsiteX5789" fmla="*/ 535850 w 2969285"/>
                <a:gd name="connsiteY5789" fmla="*/ 674389 h 3313666"/>
                <a:gd name="connsiteX5790" fmla="*/ 535850 w 2969285"/>
                <a:gd name="connsiteY5790" fmla="*/ 674389 h 3313666"/>
                <a:gd name="connsiteX5791" fmla="*/ 534126 w 2969285"/>
                <a:gd name="connsiteY5791" fmla="*/ 681285 h 3313666"/>
                <a:gd name="connsiteX5792" fmla="*/ 535850 w 2969285"/>
                <a:gd name="connsiteY5792" fmla="*/ 674389 h 3313666"/>
                <a:gd name="connsiteX5793" fmla="*/ 553090 w 2969285"/>
                <a:gd name="connsiteY5793" fmla="*/ 853685 h 3313666"/>
                <a:gd name="connsiteX5794" fmla="*/ 522058 w 2969285"/>
                <a:gd name="connsiteY5794" fmla="*/ 872649 h 3313666"/>
                <a:gd name="connsiteX5795" fmla="*/ 497922 w 2969285"/>
                <a:gd name="connsiteY5795" fmla="*/ 889889 h 3313666"/>
                <a:gd name="connsiteX5796" fmla="*/ 522058 w 2969285"/>
                <a:gd name="connsiteY5796" fmla="*/ 872649 h 3313666"/>
                <a:gd name="connsiteX5797" fmla="*/ 553090 w 2969285"/>
                <a:gd name="connsiteY5797" fmla="*/ 853685 h 3313666"/>
                <a:gd name="connsiteX5798" fmla="*/ 511714 w 2969285"/>
                <a:gd name="connsiteY5798" fmla="*/ 689905 h 3313666"/>
                <a:gd name="connsiteX5799" fmla="*/ 511714 w 2969285"/>
                <a:gd name="connsiteY5799" fmla="*/ 689905 h 3313666"/>
                <a:gd name="connsiteX5800" fmla="*/ 511714 w 2969285"/>
                <a:gd name="connsiteY5800" fmla="*/ 689905 h 3313666"/>
                <a:gd name="connsiteX5801" fmla="*/ 511714 w 2969285"/>
                <a:gd name="connsiteY5801" fmla="*/ 689905 h 3313666"/>
                <a:gd name="connsiteX5802" fmla="*/ 511714 w 2969285"/>
                <a:gd name="connsiteY5802" fmla="*/ 689905 h 3313666"/>
                <a:gd name="connsiteX5803" fmla="*/ 520334 w 2969285"/>
                <a:gd name="connsiteY5803" fmla="*/ 834721 h 3313666"/>
                <a:gd name="connsiteX5804" fmla="*/ 520334 w 2969285"/>
                <a:gd name="connsiteY5804" fmla="*/ 834721 h 3313666"/>
                <a:gd name="connsiteX5805" fmla="*/ 491026 w 2969285"/>
                <a:gd name="connsiteY5805" fmla="*/ 857133 h 3313666"/>
                <a:gd name="connsiteX5806" fmla="*/ 458270 w 2969285"/>
                <a:gd name="connsiteY5806" fmla="*/ 869201 h 3313666"/>
                <a:gd name="connsiteX5807" fmla="*/ 368623 w 2969285"/>
                <a:gd name="connsiteY5807" fmla="*/ 969192 h 3313666"/>
                <a:gd name="connsiteX5808" fmla="*/ 368623 w 2969285"/>
                <a:gd name="connsiteY5808" fmla="*/ 969192 h 3313666"/>
                <a:gd name="connsiteX5809" fmla="*/ 347935 w 2969285"/>
                <a:gd name="connsiteY5809" fmla="*/ 979536 h 3313666"/>
                <a:gd name="connsiteX5810" fmla="*/ 368623 w 2969285"/>
                <a:gd name="connsiteY5810" fmla="*/ 969192 h 3313666"/>
                <a:gd name="connsiteX5811" fmla="*/ 458270 w 2969285"/>
                <a:gd name="connsiteY5811" fmla="*/ 869201 h 3313666"/>
                <a:gd name="connsiteX5812" fmla="*/ 491026 w 2969285"/>
                <a:gd name="connsiteY5812" fmla="*/ 857133 h 3313666"/>
                <a:gd name="connsiteX5813" fmla="*/ 520334 w 2969285"/>
                <a:gd name="connsiteY5813" fmla="*/ 834721 h 3313666"/>
                <a:gd name="connsiteX5814" fmla="*/ 430687 w 2969285"/>
                <a:gd name="connsiteY5814" fmla="*/ 764037 h 3313666"/>
                <a:gd name="connsiteX5815" fmla="*/ 454823 w 2969285"/>
                <a:gd name="connsiteY5815" fmla="*/ 757141 h 3313666"/>
                <a:gd name="connsiteX5816" fmla="*/ 392759 w 2969285"/>
                <a:gd name="connsiteY5816" fmla="*/ 822653 h 3313666"/>
                <a:gd name="connsiteX5817" fmla="*/ 454823 w 2969285"/>
                <a:gd name="connsiteY5817" fmla="*/ 757141 h 3313666"/>
                <a:gd name="connsiteX5818" fmla="*/ 430687 w 2969285"/>
                <a:gd name="connsiteY5818" fmla="*/ 764037 h 3313666"/>
                <a:gd name="connsiteX5819" fmla="*/ 475510 w 2969285"/>
                <a:gd name="connsiteY5819" fmla="*/ 769209 h 3313666"/>
                <a:gd name="connsiteX5820" fmla="*/ 447927 w 2969285"/>
                <a:gd name="connsiteY5820" fmla="*/ 815757 h 3313666"/>
                <a:gd name="connsiteX5821" fmla="*/ 447927 w 2969285"/>
                <a:gd name="connsiteY5821" fmla="*/ 815757 h 3313666"/>
                <a:gd name="connsiteX5822" fmla="*/ 428963 w 2969285"/>
                <a:gd name="connsiteY5822" fmla="*/ 819205 h 3313666"/>
                <a:gd name="connsiteX5823" fmla="*/ 447927 w 2969285"/>
                <a:gd name="connsiteY5823" fmla="*/ 815757 h 3313666"/>
                <a:gd name="connsiteX5824" fmla="*/ 475510 w 2969285"/>
                <a:gd name="connsiteY5824" fmla="*/ 769209 h 3313666"/>
                <a:gd name="connsiteX5825" fmla="*/ 399655 w 2969285"/>
                <a:gd name="connsiteY5825" fmla="*/ 876097 h 3313666"/>
                <a:gd name="connsiteX5826" fmla="*/ 399655 w 2969285"/>
                <a:gd name="connsiteY5826" fmla="*/ 876097 h 3313666"/>
                <a:gd name="connsiteX5827" fmla="*/ 399655 w 2969285"/>
                <a:gd name="connsiteY5827" fmla="*/ 876097 h 3313666"/>
                <a:gd name="connsiteX5828" fmla="*/ 382415 w 2969285"/>
                <a:gd name="connsiteY5828" fmla="*/ 882993 h 3313666"/>
                <a:gd name="connsiteX5829" fmla="*/ 399655 w 2969285"/>
                <a:gd name="connsiteY5829" fmla="*/ 876097 h 3313666"/>
                <a:gd name="connsiteX5830" fmla="*/ 506542 w 2969285"/>
                <a:gd name="connsiteY5830" fmla="*/ 807137 h 3313666"/>
                <a:gd name="connsiteX5831" fmla="*/ 506542 w 2969285"/>
                <a:gd name="connsiteY5831" fmla="*/ 807137 h 3313666"/>
                <a:gd name="connsiteX5832" fmla="*/ 499646 w 2969285"/>
                <a:gd name="connsiteY5832" fmla="*/ 807137 h 3313666"/>
                <a:gd name="connsiteX5833" fmla="*/ 506542 w 2969285"/>
                <a:gd name="connsiteY5833" fmla="*/ 807137 h 3313666"/>
                <a:gd name="connsiteX5834" fmla="*/ 465166 w 2969285"/>
                <a:gd name="connsiteY5834" fmla="*/ 748521 h 3313666"/>
                <a:gd name="connsiteX5835" fmla="*/ 496198 w 2969285"/>
                <a:gd name="connsiteY5835" fmla="*/ 714041 h 3313666"/>
                <a:gd name="connsiteX5836" fmla="*/ 496198 w 2969285"/>
                <a:gd name="connsiteY5836" fmla="*/ 714041 h 3313666"/>
                <a:gd name="connsiteX5837" fmla="*/ 465166 w 2969285"/>
                <a:gd name="connsiteY5837" fmla="*/ 748521 h 3313666"/>
                <a:gd name="connsiteX5838" fmla="*/ 465166 w 2969285"/>
                <a:gd name="connsiteY5838" fmla="*/ 748521 h 3313666"/>
                <a:gd name="connsiteX5839" fmla="*/ 463443 w 2969285"/>
                <a:gd name="connsiteY5839" fmla="*/ 689905 h 3313666"/>
                <a:gd name="connsiteX5840" fmla="*/ 463443 w 2969285"/>
                <a:gd name="connsiteY5840" fmla="*/ 689905 h 3313666"/>
                <a:gd name="connsiteX5841" fmla="*/ 409999 w 2969285"/>
                <a:gd name="connsiteY5841" fmla="*/ 736453 h 3313666"/>
                <a:gd name="connsiteX5842" fmla="*/ 463443 w 2969285"/>
                <a:gd name="connsiteY5842" fmla="*/ 689905 h 3313666"/>
                <a:gd name="connsiteX5843" fmla="*/ 316903 w 2969285"/>
                <a:gd name="connsiteY5843" fmla="*/ 791621 h 3313666"/>
                <a:gd name="connsiteX5844" fmla="*/ 297939 w 2969285"/>
                <a:gd name="connsiteY5844" fmla="*/ 832997 h 3313666"/>
                <a:gd name="connsiteX5845" fmla="*/ 297939 w 2969285"/>
                <a:gd name="connsiteY5845" fmla="*/ 832997 h 3313666"/>
                <a:gd name="connsiteX5846" fmla="*/ 297939 w 2969285"/>
                <a:gd name="connsiteY5846" fmla="*/ 832997 h 3313666"/>
                <a:gd name="connsiteX5847" fmla="*/ 316903 w 2969285"/>
                <a:gd name="connsiteY5847" fmla="*/ 791621 h 3313666"/>
                <a:gd name="connsiteX5848" fmla="*/ 308283 w 2969285"/>
                <a:gd name="connsiteY5848" fmla="*/ 882993 h 3313666"/>
                <a:gd name="connsiteX5849" fmla="*/ 313455 w 2969285"/>
                <a:gd name="connsiteY5849" fmla="*/ 867477 h 3313666"/>
                <a:gd name="connsiteX5850" fmla="*/ 258287 w 2969285"/>
                <a:gd name="connsiteY5850" fmla="*/ 879545 h 3313666"/>
                <a:gd name="connsiteX5851" fmla="*/ 253115 w 2969285"/>
                <a:gd name="connsiteY5851" fmla="*/ 876097 h 3313666"/>
                <a:gd name="connsiteX5852" fmla="*/ 253115 w 2969285"/>
                <a:gd name="connsiteY5852" fmla="*/ 867477 h 3313666"/>
                <a:gd name="connsiteX5853" fmla="*/ 253115 w 2969285"/>
                <a:gd name="connsiteY5853" fmla="*/ 876097 h 3313666"/>
                <a:gd name="connsiteX5854" fmla="*/ 258287 w 2969285"/>
                <a:gd name="connsiteY5854" fmla="*/ 879545 h 3313666"/>
                <a:gd name="connsiteX5855" fmla="*/ 313455 w 2969285"/>
                <a:gd name="connsiteY5855" fmla="*/ 867477 h 3313666"/>
                <a:gd name="connsiteX5856" fmla="*/ 344487 w 2969285"/>
                <a:gd name="connsiteY5856" fmla="*/ 841617 h 3313666"/>
                <a:gd name="connsiteX5857" fmla="*/ 344487 w 2969285"/>
                <a:gd name="connsiteY5857" fmla="*/ 841617 h 3313666"/>
                <a:gd name="connsiteX5858" fmla="*/ 351383 w 2969285"/>
                <a:gd name="connsiteY5858" fmla="*/ 824377 h 3313666"/>
                <a:gd name="connsiteX5859" fmla="*/ 332419 w 2969285"/>
                <a:gd name="connsiteY5859" fmla="*/ 826101 h 3313666"/>
                <a:gd name="connsiteX5860" fmla="*/ 351383 w 2969285"/>
                <a:gd name="connsiteY5860" fmla="*/ 824377 h 3313666"/>
                <a:gd name="connsiteX5861" fmla="*/ 375519 w 2969285"/>
                <a:gd name="connsiteY5861" fmla="*/ 807137 h 3313666"/>
                <a:gd name="connsiteX5862" fmla="*/ 384139 w 2969285"/>
                <a:gd name="connsiteY5862" fmla="*/ 791621 h 3313666"/>
                <a:gd name="connsiteX5863" fmla="*/ 375519 w 2969285"/>
                <a:gd name="connsiteY5863" fmla="*/ 807137 h 3313666"/>
                <a:gd name="connsiteX5864" fmla="*/ 391035 w 2969285"/>
                <a:gd name="connsiteY5864" fmla="*/ 789897 h 3313666"/>
                <a:gd name="connsiteX5865" fmla="*/ 389311 w 2969285"/>
                <a:gd name="connsiteY5865" fmla="*/ 789897 h 3313666"/>
                <a:gd name="connsiteX5866" fmla="*/ 391035 w 2969285"/>
                <a:gd name="connsiteY5866" fmla="*/ 789897 h 3313666"/>
                <a:gd name="connsiteX5867" fmla="*/ 399655 w 2969285"/>
                <a:gd name="connsiteY5867" fmla="*/ 781277 h 3313666"/>
                <a:gd name="connsiteX5868" fmla="*/ 399655 w 2969285"/>
                <a:gd name="connsiteY5868" fmla="*/ 739901 h 3313666"/>
                <a:gd name="connsiteX5869" fmla="*/ 399655 w 2969285"/>
                <a:gd name="connsiteY5869" fmla="*/ 739901 h 3313666"/>
                <a:gd name="connsiteX5870" fmla="*/ 399655 w 2969285"/>
                <a:gd name="connsiteY5870" fmla="*/ 781277 h 3313666"/>
                <a:gd name="connsiteX5871" fmla="*/ 406551 w 2969285"/>
                <a:gd name="connsiteY5871" fmla="*/ 781277 h 3313666"/>
                <a:gd name="connsiteX5872" fmla="*/ 399655 w 2969285"/>
                <a:gd name="connsiteY5872" fmla="*/ 781277 h 3313666"/>
                <a:gd name="connsiteX5873" fmla="*/ 391035 w 2969285"/>
                <a:gd name="connsiteY5873" fmla="*/ 789897 h 3313666"/>
                <a:gd name="connsiteX5874" fmla="*/ 375519 w 2969285"/>
                <a:gd name="connsiteY5874" fmla="*/ 807137 h 3313666"/>
                <a:gd name="connsiteX5875" fmla="*/ 351383 w 2969285"/>
                <a:gd name="connsiteY5875" fmla="*/ 824377 h 3313666"/>
                <a:gd name="connsiteX5876" fmla="*/ 344487 w 2969285"/>
                <a:gd name="connsiteY5876" fmla="*/ 841617 h 3313666"/>
                <a:gd name="connsiteX5877" fmla="*/ 344487 w 2969285"/>
                <a:gd name="connsiteY5877" fmla="*/ 841617 h 3313666"/>
                <a:gd name="connsiteX5878" fmla="*/ 344487 w 2969285"/>
                <a:gd name="connsiteY5878" fmla="*/ 841617 h 3313666"/>
                <a:gd name="connsiteX5879" fmla="*/ 313455 w 2969285"/>
                <a:gd name="connsiteY5879" fmla="*/ 867477 h 3313666"/>
                <a:gd name="connsiteX5880" fmla="*/ 308283 w 2969285"/>
                <a:gd name="connsiteY5880" fmla="*/ 882993 h 3313666"/>
                <a:gd name="connsiteX5881" fmla="*/ 213464 w 2969285"/>
                <a:gd name="connsiteY5881" fmla="*/ 993328 h 3313666"/>
                <a:gd name="connsiteX5882" fmla="*/ 213464 w 2969285"/>
                <a:gd name="connsiteY5882" fmla="*/ 993328 h 3313666"/>
                <a:gd name="connsiteX5883" fmla="*/ 308283 w 2969285"/>
                <a:gd name="connsiteY5883" fmla="*/ 882993 h 3313666"/>
                <a:gd name="connsiteX5884" fmla="*/ 210016 w 2969285"/>
                <a:gd name="connsiteY5884" fmla="*/ 993328 h 3313666"/>
                <a:gd name="connsiteX5885" fmla="*/ 210016 w 2969285"/>
                <a:gd name="connsiteY5885" fmla="*/ 993328 h 3313666"/>
                <a:gd name="connsiteX5886" fmla="*/ 210016 w 2969285"/>
                <a:gd name="connsiteY5886" fmla="*/ 996776 h 3313666"/>
                <a:gd name="connsiteX5887" fmla="*/ 210016 w 2969285"/>
                <a:gd name="connsiteY5887" fmla="*/ 993328 h 3313666"/>
                <a:gd name="connsiteX5888" fmla="*/ 189328 w 2969285"/>
                <a:gd name="connsiteY5888" fmla="*/ 1062288 h 3313666"/>
                <a:gd name="connsiteX5889" fmla="*/ 210016 w 2969285"/>
                <a:gd name="connsiteY5889" fmla="*/ 1014016 h 3313666"/>
                <a:gd name="connsiteX5890" fmla="*/ 189328 w 2969285"/>
                <a:gd name="connsiteY5890" fmla="*/ 1062288 h 3313666"/>
                <a:gd name="connsiteX5891" fmla="*/ 178984 w 2969285"/>
                <a:gd name="connsiteY5891" fmla="*/ 1088148 h 3313666"/>
                <a:gd name="connsiteX5892" fmla="*/ 191052 w 2969285"/>
                <a:gd name="connsiteY5892" fmla="*/ 1084700 h 3313666"/>
                <a:gd name="connsiteX5893" fmla="*/ 178984 w 2969285"/>
                <a:gd name="connsiteY5893" fmla="*/ 1088148 h 3313666"/>
                <a:gd name="connsiteX5894" fmla="*/ 189328 w 2969285"/>
                <a:gd name="connsiteY5894" fmla="*/ 1062288 h 3313666"/>
                <a:gd name="connsiteX5895" fmla="*/ 196224 w 2969285"/>
                <a:gd name="connsiteY5895" fmla="*/ 1119180 h 3313666"/>
                <a:gd name="connsiteX5896" fmla="*/ 196224 w 2969285"/>
                <a:gd name="connsiteY5896" fmla="*/ 1119180 h 3313666"/>
                <a:gd name="connsiteX5897" fmla="*/ 185880 w 2969285"/>
                <a:gd name="connsiteY5897" fmla="*/ 1126076 h 3313666"/>
                <a:gd name="connsiteX5898" fmla="*/ 196224 w 2969285"/>
                <a:gd name="connsiteY5898" fmla="*/ 1119180 h 3313666"/>
                <a:gd name="connsiteX5899" fmla="*/ 196224 w 2969285"/>
                <a:gd name="connsiteY5899" fmla="*/ 1119180 h 3313666"/>
                <a:gd name="connsiteX5900" fmla="*/ 225532 w 2969285"/>
                <a:gd name="connsiteY5900" fmla="*/ 1196759 h 3313666"/>
                <a:gd name="connsiteX5901" fmla="*/ 158296 w 2969285"/>
                <a:gd name="connsiteY5901" fmla="*/ 1250203 h 3313666"/>
                <a:gd name="connsiteX5902" fmla="*/ 153124 w 2969285"/>
                <a:gd name="connsiteY5902" fmla="*/ 1303647 h 3313666"/>
                <a:gd name="connsiteX5903" fmla="*/ 122092 w 2969285"/>
                <a:gd name="connsiteY5903" fmla="*/ 1417430 h 3313666"/>
                <a:gd name="connsiteX5904" fmla="*/ 128988 w 2969285"/>
                <a:gd name="connsiteY5904" fmla="*/ 1417430 h 3313666"/>
                <a:gd name="connsiteX5905" fmla="*/ 122092 w 2969285"/>
                <a:gd name="connsiteY5905" fmla="*/ 1417430 h 3313666"/>
                <a:gd name="connsiteX5906" fmla="*/ 122092 w 2969285"/>
                <a:gd name="connsiteY5906" fmla="*/ 1417430 h 3313666"/>
                <a:gd name="connsiteX5907" fmla="*/ 118644 w 2969285"/>
                <a:gd name="connsiteY5907" fmla="*/ 1424326 h 3313666"/>
                <a:gd name="connsiteX5908" fmla="*/ 122092 w 2969285"/>
                <a:gd name="connsiteY5908" fmla="*/ 1417430 h 3313666"/>
                <a:gd name="connsiteX5909" fmla="*/ 153124 w 2969285"/>
                <a:gd name="connsiteY5909" fmla="*/ 1303647 h 3313666"/>
                <a:gd name="connsiteX5910" fmla="*/ 158296 w 2969285"/>
                <a:gd name="connsiteY5910" fmla="*/ 1250203 h 3313666"/>
                <a:gd name="connsiteX5911" fmla="*/ 225532 w 2969285"/>
                <a:gd name="connsiteY5911" fmla="*/ 1196759 h 3313666"/>
                <a:gd name="connsiteX5912" fmla="*/ 139332 w 2969285"/>
                <a:gd name="connsiteY5912" fmla="*/ 1467426 h 3313666"/>
                <a:gd name="connsiteX5913" fmla="*/ 139332 w 2969285"/>
                <a:gd name="connsiteY5913" fmla="*/ 1467426 h 3313666"/>
                <a:gd name="connsiteX5914" fmla="*/ 139332 w 2969285"/>
                <a:gd name="connsiteY5914" fmla="*/ 1467426 h 3313666"/>
                <a:gd name="connsiteX5915" fmla="*/ 134160 w 2969285"/>
                <a:gd name="connsiteY5915" fmla="*/ 1563970 h 3313666"/>
                <a:gd name="connsiteX5916" fmla="*/ 135884 w 2969285"/>
                <a:gd name="connsiteY5916" fmla="*/ 1574314 h 3313666"/>
                <a:gd name="connsiteX5917" fmla="*/ 134160 w 2969285"/>
                <a:gd name="connsiteY5917" fmla="*/ 1563970 h 3313666"/>
                <a:gd name="connsiteX5918" fmla="*/ 139332 w 2969285"/>
                <a:gd name="connsiteY5918" fmla="*/ 1467426 h 3313666"/>
                <a:gd name="connsiteX5919" fmla="*/ 139332 w 2969285"/>
                <a:gd name="connsiteY5919" fmla="*/ 1450186 h 3313666"/>
                <a:gd name="connsiteX5920" fmla="*/ 139332 w 2969285"/>
                <a:gd name="connsiteY5920" fmla="*/ 1450186 h 3313666"/>
                <a:gd name="connsiteX5921" fmla="*/ 147952 w 2969285"/>
                <a:gd name="connsiteY5921" fmla="*/ 1417430 h 3313666"/>
                <a:gd name="connsiteX5922" fmla="*/ 147952 w 2969285"/>
                <a:gd name="connsiteY5922" fmla="*/ 1417430 h 3313666"/>
                <a:gd name="connsiteX5923" fmla="*/ 139332 w 2969285"/>
                <a:gd name="connsiteY5923" fmla="*/ 1450186 h 3313666"/>
                <a:gd name="connsiteX5924" fmla="*/ 139332 w 2969285"/>
                <a:gd name="connsiteY5924" fmla="*/ 1467426 h 3313666"/>
                <a:gd name="connsiteX5925" fmla="*/ 99680 w 2969285"/>
                <a:gd name="connsiteY5925" fmla="*/ 1369159 h 3313666"/>
                <a:gd name="connsiteX5926" fmla="*/ 96232 w 2969285"/>
                <a:gd name="connsiteY5926" fmla="*/ 1358815 h 3313666"/>
                <a:gd name="connsiteX5927" fmla="*/ 82440 w 2969285"/>
                <a:gd name="connsiteY5927" fmla="*/ 1324335 h 3313666"/>
                <a:gd name="connsiteX5928" fmla="*/ 96232 w 2969285"/>
                <a:gd name="connsiteY5928" fmla="*/ 1358815 h 3313666"/>
                <a:gd name="connsiteX5929" fmla="*/ 113472 w 2969285"/>
                <a:gd name="connsiteY5929" fmla="*/ 1281235 h 3313666"/>
                <a:gd name="connsiteX5930" fmla="*/ 113472 w 2969285"/>
                <a:gd name="connsiteY5930" fmla="*/ 1281235 h 3313666"/>
                <a:gd name="connsiteX5931" fmla="*/ 111748 w 2969285"/>
                <a:gd name="connsiteY5931" fmla="*/ 1281235 h 3313666"/>
                <a:gd name="connsiteX5932" fmla="*/ 113472 w 2969285"/>
                <a:gd name="connsiteY5932" fmla="*/ 1281235 h 3313666"/>
                <a:gd name="connsiteX5933" fmla="*/ 122092 w 2969285"/>
                <a:gd name="connsiteY5933" fmla="*/ 1281235 h 3313666"/>
                <a:gd name="connsiteX5934" fmla="*/ 125540 w 2969285"/>
                <a:gd name="connsiteY5934" fmla="*/ 1308819 h 3313666"/>
                <a:gd name="connsiteX5935" fmla="*/ 122092 w 2969285"/>
                <a:gd name="connsiteY5935" fmla="*/ 1281235 h 3313666"/>
                <a:gd name="connsiteX5936" fmla="*/ 113472 w 2969285"/>
                <a:gd name="connsiteY5936" fmla="*/ 1281235 h 3313666"/>
                <a:gd name="connsiteX5937" fmla="*/ 113472 w 2969285"/>
                <a:gd name="connsiteY5937" fmla="*/ 1281235 h 3313666"/>
                <a:gd name="connsiteX5938" fmla="*/ 96232 w 2969285"/>
                <a:gd name="connsiteY5938" fmla="*/ 1358815 h 3313666"/>
                <a:gd name="connsiteX5939" fmla="*/ 99680 w 2969285"/>
                <a:gd name="connsiteY5939" fmla="*/ 1369159 h 3313666"/>
                <a:gd name="connsiteX5940" fmla="*/ 89336 w 2969285"/>
                <a:gd name="connsiteY5940" fmla="*/ 1458806 h 3313666"/>
                <a:gd name="connsiteX5941" fmla="*/ 89336 w 2969285"/>
                <a:gd name="connsiteY5941" fmla="*/ 1458806 h 3313666"/>
                <a:gd name="connsiteX5942" fmla="*/ 91060 w 2969285"/>
                <a:gd name="connsiteY5942" fmla="*/ 1426050 h 3313666"/>
                <a:gd name="connsiteX5943" fmla="*/ 91060 w 2969285"/>
                <a:gd name="connsiteY5943" fmla="*/ 1426050 h 3313666"/>
                <a:gd name="connsiteX5944" fmla="*/ 89336 w 2969285"/>
                <a:gd name="connsiteY5944" fmla="*/ 1458806 h 3313666"/>
                <a:gd name="connsiteX5945" fmla="*/ 92784 w 2969285"/>
                <a:gd name="connsiteY5945" fmla="*/ 1669133 h 3313666"/>
                <a:gd name="connsiteX5946" fmla="*/ 92784 w 2969285"/>
                <a:gd name="connsiteY5946" fmla="*/ 1679477 h 3313666"/>
                <a:gd name="connsiteX5947" fmla="*/ 92784 w 2969285"/>
                <a:gd name="connsiteY5947" fmla="*/ 1679477 h 3313666"/>
                <a:gd name="connsiteX5948" fmla="*/ 92784 w 2969285"/>
                <a:gd name="connsiteY5948" fmla="*/ 1669133 h 3313666"/>
                <a:gd name="connsiteX5949" fmla="*/ 89336 w 2969285"/>
                <a:gd name="connsiteY5949" fmla="*/ 1458806 h 3313666"/>
                <a:gd name="connsiteX5950" fmla="*/ 72096 w 2969285"/>
                <a:gd name="connsiteY5950" fmla="*/ 1477770 h 3313666"/>
                <a:gd name="connsiteX5951" fmla="*/ 89336 w 2969285"/>
                <a:gd name="connsiteY5951" fmla="*/ 1458806 h 3313666"/>
                <a:gd name="connsiteX5952" fmla="*/ 144504 w 2969285"/>
                <a:gd name="connsiteY5952" fmla="*/ 1220895 h 3313666"/>
                <a:gd name="connsiteX5953" fmla="*/ 139332 w 2969285"/>
                <a:gd name="connsiteY5953" fmla="*/ 1213999 h 3313666"/>
                <a:gd name="connsiteX5954" fmla="*/ 139332 w 2969285"/>
                <a:gd name="connsiteY5954" fmla="*/ 1212275 h 3313666"/>
                <a:gd name="connsiteX5955" fmla="*/ 139332 w 2969285"/>
                <a:gd name="connsiteY5955" fmla="*/ 1213999 h 3313666"/>
                <a:gd name="connsiteX5956" fmla="*/ 144504 w 2969285"/>
                <a:gd name="connsiteY5956" fmla="*/ 1220895 h 3313666"/>
                <a:gd name="connsiteX5957" fmla="*/ 146228 w 2969285"/>
                <a:gd name="connsiteY5957" fmla="*/ 1095044 h 3313666"/>
                <a:gd name="connsiteX5958" fmla="*/ 146228 w 2969285"/>
                <a:gd name="connsiteY5958" fmla="*/ 1095044 h 3313666"/>
                <a:gd name="connsiteX5959" fmla="*/ 153124 w 2969285"/>
                <a:gd name="connsiteY5959" fmla="*/ 1086424 h 3313666"/>
                <a:gd name="connsiteX5960" fmla="*/ 153124 w 2969285"/>
                <a:gd name="connsiteY5960" fmla="*/ 1086424 h 3313666"/>
                <a:gd name="connsiteX5961" fmla="*/ 146228 w 2969285"/>
                <a:gd name="connsiteY5961" fmla="*/ 1095044 h 3313666"/>
                <a:gd name="connsiteX5962" fmla="*/ 115196 w 2969285"/>
                <a:gd name="connsiteY5962" fmla="*/ 1234687 h 3313666"/>
                <a:gd name="connsiteX5963" fmla="*/ 106576 w 2969285"/>
                <a:gd name="connsiteY5963" fmla="*/ 1248479 h 3313666"/>
                <a:gd name="connsiteX5964" fmla="*/ 106576 w 2969285"/>
                <a:gd name="connsiteY5964" fmla="*/ 1260547 h 3313666"/>
                <a:gd name="connsiteX5965" fmla="*/ 106576 w 2969285"/>
                <a:gd name="connsiteY5965" fmla="*/ 1248479 h 3313666"/>
                <a:gd name="connsiteX5966" fmla="*/ 101404 w 2969285"/>
                <a:gd name="connsiteY5966" fmla="*/ 1234687 h 3313666"/>
                <a:gd name="connsiteX5967" fmla="*/ 106576 w 2969285"/>
                <a:gd name="connsiteY5967" fmla="*/ 1248479 h 3313666"/>
                <a:gd name="connsiteX5968" fmla="*/ 115196 w 2969285"/>
                <a:gd name="connsiteY5968" fmla="*/ 1234687 h 3313666"/>
                <a:gd name="connsiteX5969" fmla="*/ 146228 w 2969285"/>
                <a:gd name="connsiteY5969" fmla="*/ 1095044 h 3313666"/>
                <a:gd name="connsiteX5970" fmla="*/ 70372 w 2969285"/>
                <a:gd name="connsiteY5970" fmla="*/ 1107112 h 3313666"/>
                <a:gd name="connsiteX5971" fmla="*/ 108300 w 2969285"/>
                <a:gd name="connsiteY5971" fmla="*/ 1027808 h 3313666"/>
                <a:gd name="connsiteX5972" fmla="*/ 70372 w 2969285"/>
                <a:gd name="connsiteY5972" fmla="*/ 1107112 h 3313666"/>
                <a:gd name="connsiteX5973" fmla="*/ 65200 w 2969285"/>
                <a:gd name="connsiteY5973" fmla="*/ 1122628 h 3313666"/>
                <a:gd name="connsiteX5974" fmla="*/ 70372 w 2969285"/>
                <a:gd name="connsiteY5974" fmla="*/ 1107112 h 3313666"/>
                <a:gd name="connsiteX5975" fmla="*/ 72096 w 2969285"/>
                <a:gd name="connsiteY5975" fmla="*/ 1567418 h 3313666"/>
                <a:gd name="connsiteX5976" fmla="*/ 68648 w 2969285"/>
                <a:gd name="connsiteY5976" fmla="*/ 1519146 h 3313666"/>
                <a:gd name="connsiteX5977" fmla="*/ 68648 w 2969285"/>
                <a:gd name="connsiteY5977" fmla="*/ 1515698 h 3313666"/>
                <a:gd name="connsiteX5978" fmla="*/ 68648 w 2969285"/>
                <a:gd name="connsiteY5978" fmla="*/ 1519146 h 3313666"/>
                <a:gd name="connsiteX5979" fmla="*/ 84164 w 2969285"/>
                <a:gd name="connsiteY5979" fmla="*/ 1543282 h 3313666"/>
                <a:gd name="connsiteX5980" fmla="*/ 68648 w 2969285"/>
                <a:gd name="connsiteY5980" fmla="*/ 1519146 h 3313666"/>
                <a:gd name="connsiteX5981" fmla="*/ 72096 w 2969285"/>
                <a:gd name="connsiteY5981" fmla="*/ 1567418 h 3313666"/>
                <a:gd name="connsiteX5982" fmla="*/ 92784 w 2969285"/>
                <a:gd name="connsiteY5982" fmla="*/ 1705337 h 3313666"/>
                <a:gd name="connsiteX5983" fmla="*/ 89336 w 2969285"/>
                <a:gd name="connsiteY5983" fmla="*/ 1708785 h 3313666"/>
                <a:gd name="connsiteX5984" fmla="*/ 92784 w 2969285"/>
                <a:gd name="connsiteY5984" fmla="*/ 1705337 h 3313666"/>
                <a:gd name="connsiteX5985" fmla="*/ 92784 w 2969285"/>
                <a:gd name="connsiteY5985" fmla="*/ 1705337 h 3313666"/>
                <a:gd name="connsiteX5986" fmla="*/ 99680 w 2969285"/>
                <a:gd name="connsiteY5986" fmla="*/ 1739817 h 3313666"/>
                <a:gd name="connsiteX5987" fmla="*/ 99680 w 2969285"/>
                <a:gd name="connsiteY5987" fmla="*/ 1731197 h 3313666"/>
                <a:gd name="connsiteX5988" fmla="*/ 99680 w 2969285"/>
                <a:gd name="connsiteY5988" fmla="*/ 1731197 h 3313666"/>
                <a:gd name="connsiteX5989" fmla="*/ 101404 w 2969285"/>
                <a:gd name="connsiteY5989" fmla="*/ 1720853 h 3313666"/>
                <a:gd name="connsiteX5990" fmla="*/ 92784 w 2969285"/>
                <a:gd name="connsiteY5990" fmla="*/ 1703613 h 3313666"/>
                <a:gd name="connsiteX5991" fmla="*/ 92784 w 2969285"/>
                <a:gd name="connsiteY5991" fmla="*/ 1703613 h 3313666"/>
                <a:gd name="connsiteX5992" fmla="*/ 92784 w 2969285"/>
                <a:gd name="connsiteY5992" fmla="*/ 1703613 h 3313666"/>
                <a:gd name="connsiteX5993" fmla="*/ 101404 w 2969285"/>
                <a:gd name="connsiteY5993" fmla="*/ 1720853 h 3313666"/>
                <a:gd name="connsiteX5994" fmla="*/ 101404 w 2969285"/>
                <a:gd name="connsiteY5994" fmla="*/ 1720853 h 3313666"/>
                <a:gd name="connsiteX5995" fmla="*/ 99680 w 2969285"/>
                <a:gd name="connsiteY5995" fmla="*/ 1731197 h 3313666"/>
                <a:gd name="connsiteX5996" fmla="*/ 99680 w 2969285"/>
                <a:gd name="connsiteY5996" fmla="*/ 1739817 h 3313666"/>
                <a:gd name="connsiteX5997" fmla="*/ 108300 w 2969285"/>
                <a:gd name="connsiteY5997" fmla="*/ 1682925 h 3313666"/>
                <a:gd name="connsiteX5998" fmla="*/ 108300 w 2969285"/>
                <a:gd name="connsiteY5998" fmla="*/ 1670857 h 3313666"/>
                <a:gd name="connsiteX5999" fmla="*/ 108300 w 2969285"/>
                <a:gd name="connsiteY5999" fmla="*/ 1670857 h 3313666"/>
                <a:gd name="connsiteX6000" fmla="*/ 108300 w 2969285"/>
                <a:gd name="connsiteY6000" fmla="*/ 1682925 h 3313666"/>
                <a:gd name="connsiteX6001" fmla="*/ 108300 w 2969285"/>
                <a:gd name="connsiteY6001" fmla="*/ 1670857 h 3313666"/>
                <a:gd name="connsiteX6002" fmla="*/ 128988 w 2969285"/>
                <a:gd name="connsiteY6002" fmla="*/ 1677753 h 3313666"/>
                <a:gd name="connsiteX6003" fmla="*/ 108300 w 2969285"/>
                <a:gd name="connsiteY6003" fmla="*/ 1670857 h 3313666"/>
                <a:gd name="connsiteX6004" fmla="*/ 108300 w 2969285"/>
                <a:gd name="connsiteY6004" fmla="*/ 1670857 h 3313666"/>
                <a:gd name="connsiteX6005" fmla="*/ 123816 w 2969285"/>
                <a:gd name="connsiteY6005" fmla="*/ 1769125 h 3313666"/>
                <a:gd name="connsiteX6006" fmla="*/ 120368 w 2969285"/>
                <a:gd name="connsiteY6006" fmla="*/ 1760505 h 3313666"/>
                <a:gd name="connsiteX6007" fmla="*/ 123816 w 2969285"/>
                <a:gd name="connsiteY6007" fmla="*/ 1769125 h 3313666"/>
                <a:gd name="connsiteX6008" fmla="*/ 130712 w 2969285"/>
                <a:gd name="connsiteY6008" fmla="*/ 1788089 h 3313666"/>
                <a:gd name="connsiteX6009" fmla="*/ 123816 w 2969285"/>
                <a:gd name="connsiteY6009" fmla="*/ 1769125 h 3313666"/>
                <a:gd name="connsiteX6010" fmla="*/ 130712 w 2969285"/>
                <a:gd name="connsiteY6010" fmla="*/ 1731197 h 3313666"/>
                <a:gd name="connsiteX6011" fmla="*/ 123816 w 2969285"/>
                <a:gd name="connsiteY6011" fmla="*/ 1708785 h 3313666"/>
                <a:gd name="connsiteX6012" fmla="*/ 108300 w 2969285"/>
                <a:gd name="connsiteY6012" fmla="*/ 1693269 h 3313666"/>
                <a:gd name="connsiteX6013" fmla="*/ 123816 w 2969285"/>
                <a:gd name="connsiteY6013" fmla="*/ 1708785 h 3313666"/>
                <a:gd name="connsiteX6014" fmla="*/ 130712 w 2969285"/>
                <a:gd name="connsiteY6014" fmla="*/ 1731197 h 3313666"/>
                <a:gd name="connsiteX6015" fmla="*/ 130712 w 2969285"/>
                <a:gd name="connsiteY6015" fmla="*/ 1731197 h 3313666"/>
                <a:gd name="connsiteX6016" fmla="*/ 146228 w 2969285"/>
                <a:gd name="connsiteY6016" fmla="*/ 1763953 h 3313666"/>
                <a:gd name="connsiteX6017" fmla="*/ 146228 w 2969285"/>
                <a:gd name="connsiteY6017" fmla="*/ 1763953 h 3313666"/>
                <a:gd name="connsiteX6018" fmla="*/ 146228 w 2969285"/>
                <a:gd name="connsiteY6018" fmla="*/ 1763953 h 3313666"/>
                <a:gd name="connsiteX6019" fmla="*/ 146228 w 2969285"/>
                <a:gd name="connsiteY6019" fmla="*/ 1767401 h 3313666"/>
                <a:gd name="connsiteX6020" fmla="*/ 146228 w 2969285"/>
                <a:gd name="connsiteY6020" fmla="*/ 1763953 h 3313666"/>
                <a:gd name="connsiteX6021" fmla="*/ 130712 w 2969285"/>
                <a:gd name="connsiteY6021" fmla="*/ 1731197 h 3313666"/>
                <a:gd name="connsiteX6022" fmla="*/ 130712 w 2969285"/>
                <a:gd name="connsiteY6022" fmla="*/ 1731197 h 3313666"/>
                <a:gd name="connsiteX6023" fmla="*/ 354831 w 2969285"/>
                <a:gd name="connsiteY6023" fmla="*/ 2446654 h 3313666"/>
                <a:gd name="connsiteX6024" fmla="*/ 318627 w 2969285"/>
                <a:gd name="connsiteY6024" fmla="*/ 2365626 h 3313666"/>
                <a:gd name="connsiteX6025" fmla="*/ 306559 w 2969285"/>
                <a:gd name="connsiteY6025" fmla="*/ 2312183 h 3313666"/>
                <a:gd name="connsiteX6026" fmla="*/ 256563 w 2969285"/>
                <a:gd name="connsiteY6026" fmla="*/ 2210467 h 3313666"/>
                <a:gd name="connsiteX6027" fmla="*/ 230703 w 2969285"/>
                <a:gd name="connsiteY6027" fmla="*/ 2172539 h 3313666"/>
                <a:gd name="connsiteX6028" fmla="*/ 208292 w 2969285"/>
                <a:gd name="connsiteY6028" fmla="*/ 2120819 h 3313666"/>
                <a:gd name="connsiteX6029" fmla="*/ 194500 w 2969285"/>
                <a:gd name="connsiteY6029" fmla="*/ 2084616 h 3313666"/>
                <a:gd name="connsiteX6030" fmla="*/ 168640 w 2969285"/>
                <a:gd name="connsiteY6030" fmla="*/ 1969108 h 3313666"/>
                <a:gd name="connsiteX6031" fmla="*/ 156572 w 2969285"/>
                <a:gd name="connsiteY6031" fmla="*/ 1934628 h 3313666"/>
                <a:gd name="connsiteX6032" fmla="*/ 146228 w 2969285"/>
                <a:gd name="connsiteY6032" fmla="*/ 1817397 h 3313666"/>
                <a:gd name="connsiteX6033" fmla="*/ 132436 w 2969285"/>
                <a:gd name="connsiteY6033" fmla="*/ 1838085 h 3313666"/>
                <a:gd name="connsiteX6034" fmla="*/ 132436 w 2969285"/>
                <a:gd name="connsiteY6034" fmla="*/ 1838085 h 3313666"/>
                <a:gd name="connsiteX6035" fmla="*/ 146228 w 2969285"/>
                <a:gd name="connsiteY6035" fmla="*/ 1817397 h 3313666"/>
                <a:gd name="connsiteX6036" fmla="*/ 146228 w 2969285"/>
                <a:gd name="connsiteY6036" fmla="*/ 1817397 h 3313666"/>
                <a:gd name="connsiteX6037" fmla="*/ 144504 w 2969285"/>
                <a:gd name="connsiteY6037" fmla="*/ 1801881 h 3313666"/>
                <a:gd name="connsiteX6038" fmla="*/ 144504 w 2969285"/>
                <a:gd name="connsiteY6038" fmla="*/ 1801881 h 3313666"/>
                <a:gd name="connsiteX6039" fmla="*/ 147952 w 2969285"/>
                <a:gd name="connsiteY6039" fmla="*/ 1800157 h 3313666"/>
                <a:gd name="connsiteX6040" fmla="*/ 147952 w 2969285"/>
                <a:gd name="connsiteY6040" fmla="*/ 1800157 h 3313666"/>
                <a:gd name="connsiteX6041" fmla="*/ 147952 w 2969285"/>
                <a:gd name="connsiteY6041" fmla="*/ 1800157 h 3313666"/>
                <a:gd name="connsiteX6042" fmla="*/ 144504 w 2969285"/>
                <a:gd name="connsiteY6042" fmla="*/ 1801881 h 3313666"/>
                <a:gd name="connsiteX6043" fmla="*/ 146228 w 2969285"/>
                <a:gd name="connsiteY6043" fmla="*/ 1817397 h 3313666"/>
                <a:gd name="connsiteX6044" fmla="*/ 156572 w 2969285"/>
                <a:gd name="connsiteY6044" fmla="*/ 1934628 h 3313666"/>
                <a:gd name="connsiteX6045" fmla="*/ 168640 w 2969285"/>
                <a:gd name="connsiteY6045" fmla="*/ 1969108 h 3313666"/>
                <a:gd name="connsiteX6046" fmla="*/ 194500 w 2969285"/>
                <a:gd name="connsiteY6046" fmla="*/ 2084616 h 3313666"/>
                <a:gd name="connsiteX6047" fmla="*/ 208292 w 2969285"/>
                <a:gd name="connsiteY6047" fmla="*/ 2120819 h 3313666"/>
                <a:gd name="connsiteX6048" fmla="*/ 230703 w 2969285"/>
                <a:gd name="connsiteY6048" fmla="*/ 2172539 h 3313666"/>
                <a:gd name="connsiteX6049" fmla="*/ 256563 w 2969285"/>
                <a:gd name="connsiteY6049" fmla="*/ 2210467 h 3313666"/>
                <a:gd name="connsiteX6050" fmla="*/ 306559 w 2969285"/>
                <a:gd name="connsiteY6050" fmla="*/ 2312183 h 3313666"/>
                <a:gd name="connsiteX6051" fmla="*/ 318627 w 2969285"/>
                <a:gd name="connsiteY6051" fmla="*/ 2365626 h 3313666"/>
                <a:gd name="connsiteX6052" fmla="*/ 354831 w 2969285"/>
                <a:gd name="connsiteY6052" fmla="*/ 2446654 h 3313666"/>
                <a:gd name="connsiteX6053" fmla="*/ 408275 w 2969285"/>
                <a:gd name="connsiteY6053" fmla="*/ 2555266 h 3313666"/>
                <a:gd name="connsiteX6054" fmla="*/ 354831 w 2969285"/>
                <a:gd name="connsiteY6054" fmla="*/ 2446654 h 3313666"/>
                <a:gd name="connsiteX6055" fmla="*/ 403103 w 2969285"/>
                <a:gd name="connsiteY6055" fmla="*/ 2427690 h 3313666"/>
                <a:gd name="connsiteX6056" fmla="*/ 404827 w 2969285"/>
                <a:gd name="connsiteY6056" fmla="*/ 2441482 h 3313666"/>
                <a:gd name="connsiteX6057" fmla="*/ 404827 w 2969285"/>
                <a:gd name="connsiteY6057" fmla="*/ 2441482 h 3313666"/>
                <a:gd name="connsiteX6058" fmla="*/ 403103 w 2969285"/>
                <a:gd name="connsiteY6058" fmla="*/ 2427690 h 3313666"/>
                <a:gd name="connsiteX6059" fmla="*/ 396207 w 2969285"/>
                <a:gd name="connsiteY6059" fmla="*/ 2400106 h 3313666"/>
                <a:gd name="connsiteX6060" fmla="*/ 397931 w 2969285"/>
                <a:gd name="connsiteY6060" fmla="*/ 2408726 h 3313666"/>
                <a:gd name="connsiteX6061" fmla="*/ 396207 w 2969285"/>
                <a:gd name="connsiteY6061" fmla="*/ 2400106 h 3313666"/>
                <a:gd name="connsiteX6062" fmla="*/ 396207 w 2969285"/>
                <a:gd name="connsiteY6062" fmla="*/ 2400106 h 3313666"/>
                <a:gd name="connsiteX6063" fmla="*/ 396207 w 2969285"/>
                <a:gd name="connsiteY6063" fmla="*/ 2400106 h 3313666"/>
                <a:gd name="connsiteX6064" fmla="*/ 420343 w 2969285"/>
                <a:gd name="connsiteY6064" fmla="*/ 2381142 h 3313666"/>
                <a:gd name="connsiteX6065" fmla="*/ 485854 w 2969285"/>
                <a:gd name="connsiteY6065" fmla="*/ 2350110 h 3313666"/>
                <a:gd name="connsiteX6066" fmla="*/ 539298 w 2969285"/>
                <a:gd name="connsiteY6066" fmla="*/ 2365626 h 3313666"/>
                <a:gd name="connsiteX6067" fmla="*/ 578950 w 2969285"/>
                <a:gd name="connsiteY6067" fmla="*/ 2357006 h 3313666"/>
                <a:gd name="connsiteX6068" fmla="*/ 578950 w 2969285"/>
                <a:gd name="connsiteY6068" fmla="*/ 2357006 h 3313666"/>
                <a:gd name="connsiteX6069" fmla="*/ 539298 w 2969285"/>
                <a:gd name="connsiteY6069" fmla="*/ 2365626 h 3313666"/>
                <a:gd name="connsiteX6070" fmla="*/ 485854 w 2969285"/>
                <a:gd name="connsiteY6070" fmla="*/ 2350110 h 3313666"/>
                <a:gd name="connsiteX6071" fmla="*/ 420343 w 2969285"/>
                <a:gd name="connsiteY6071" fmla="*/ 2381142 h 3313666"/>
                <a:gd name="connsiteX6072" fmla="*/ 396207 w 2969285"/>
                <a:gd name="connsiteY6072" fmla="*/ 2400106 h 3313666"/>
                <a:gd name="connsiteX6073" fmla="*/ 442755 w 2969285"/>
                <a:gd name="connsiteY6073" fmla="*/ 2517338 h 3313666"/>
                <a:gd name="connsiteX6074" fmla="*/ 420343 w 2969285"/>
                <a:gd name="connsiteY6074" fmla="*/ 2472514 h 3313666"/>
                <a:gd name="connsiteX6075" fmla="*/ 442755 w 2969285"/>
                <a:gd name="connsiteY6075" fmla="*/ 2517338 h 3313666"/>
                <a:gd name="connsiteX6076" fmla="*/ 442755 w 2969285"/>
                <a:gd name="connsiteY6076" fmla="*/ 2520786 h 3313666"/>
                <a:gd name="connsiteX6077" fmla="*/ 441031 w 2969285"/>
                <a:gd name="connsiteY6077" fmla="*/ 2534577 h 3313666"/>
                <a:gd name="connsiteX6078" fmla="*/ 442755 w 2969285"/>
                <a:gd name="connsiteY6078" fmla="*/ 2520786 h 3313666"/>
                <a:gd name="connsiteX6079" fmla="*/ 442755 w 2969285"/>
                <a:gd name="connsiteY6079" fmla="*/ 2517338 h 3313666"/>
                <a:gd name="connsiteX6080" fmla="*/ 427239 w 2969285"/>
                <a:gd name="connsiteY6080" fmla="*/ 2594917 h 3313666"/>
                <a:gd name="connsiteX6081" fmla="*/ 427239 w 2969285"/>
                <a:gd name="connsiteY6081" fmla="*/ 2594917 h 3313666"/>
                <a:gd name="connsiteX6082" fmla="*/ 413447 w 2969285"/>
                <a:gd name="connsiteY6082" fmla="*/ 2560437 h 3313666"/>
                <a:gd name="connsiteX6083" fmla="*/ 427239 w 2969285"/>
                <a:gd name="connsiteY6083" fmla="*/ 2594917 h 3313666"/>
                <a:gd name="connsiteX6084" fmla="*/ 444479 w 2969285"/>
                <a:gd name="connsiteY6084" fmla="*/ 2612157 h 3313666"/>
                <a:gd name="connsiteX6085" fmla="*/ 435859 w 2969285"/>
                <a:gd name="connsiteY6085" fmla="*/ 2601813 h 3313666"/>
                <a:gd name="connsiteX6086" fmla="*/ 435859 w 2969285"/>
                <a:gd name="connsiteY6086" fmla="*/ 2601813 h 3313666"/>
                <a:gd name="connsiteX6087" fmla="*/ 435859 w 2969285"/>
                <a:gd name="connsiteY6087" fmla="*/ 2601813 h 3313666"/>
                <a:gd name="connsiteX6088" fmla="*/ 444479 w 2969285"/>
                <a:gd name="connsiteY6088" fmla="*/ 2612157 h 3313666"/>
                <a:gd name="connsiteX6089" fmla="*/ 447927 w 2969285"/>
                <a:gd name="connsiteY6089" fmla="*/ 2617329 h 3313666"/>
                <a:gd name="connsiteX6090" fmla="*/ 444479 w 2969285"/>
                <a:gd name="connsiteY6090" fmla="*/ 2612157 h 3313666"/>
                <a:gd name="connsiteX6091" fmla="*/ 842721 w 2969285"/>
                <a:gd name="connsiteY6091" fmla="*/ 3044879 h 3313666"/>
                <a:gd name="connsiteX6092" fmla="*/ 887545 w 2969285"/>
                <a:gd name="connsiteY6092" fmla="*/ 3093151 h 3313666"/>
                <a:gd name="connsiteX6093" fmla="*/ 842721 w 2969285"/>
                <a:gd name="connsiteY6093" fmla="*/ 3044879 h 3313666"/>
                <a:gd name="connsiteX6094" fmla="*/ 818585 w 2969285"/>
                <a:gd name="connsiteY6094" fmla="*/ 3027639 h 3313666"/>
                <a:gd name="connsiteX6095" fmla="*/ 784105 w 2969285"/>
                <a:gd name="connsiteY6095" fmla="*/ 3012124 h 3313666"/>
                <a:gd name="connsiteX6096" fmla="*/ 723765 w 2969285"/>
                <a:gd name="connsiteY6096" fmla="*/ 2958680 h 3313666"/>
                <a:gd name="connsiteX6097" fmla="*/ 682390 w 2969285"/>
                <a:gd name="connsiteY6097" fmla="*/ 2896616 h 3313666"/>
                <a:gd name="connsiteX6098" fmla="*/ 659978 w 2969285"/>
                <a:gd name="connsiteY6098" fmla="*/ 2875928 h 3313666"/>
                <a:gd name="connsiteX6099" fmla="*/ 611706 w 2969285"/>
                <a:gd name="connsiteY6099" fmla="*/ 2834552 h 3313666"/>
                <a:gd name="connsiteX6100" fmla="*/ 596190 w 2969285"/>
                <a:gd name="connsiteY6100" fmla="*/ 2817312 h 3313666"/>
                <a:gd name="connsiteX6101" fmla="*/ 541022 w 2969285"/>
                <a:gd name="connsiteY6101" fmla="*/ 2808692 h 3313666"/>
                <a:gd name="connsiteX6102" fmla="*/ 596190 w 2969285"/>
                <a:gd name="connsiteY6102" fmla="*/ 2817312 h 3313666"/>
                <a:gd name="connsiteX6103" fmla="*/ 611706 w 2969285"/>
                <a:gd name="connsiteY6103" fmla="*/ 2834552 h 3313666"/>
                <a:gd name="connsiteX6104" fmla="*/ 635842 w 2969285"/>
                <a:gd name="connsiteY6104" fmla="*/ 2846620 h 3313666"/>
                <a:gd name="connsiteX6105" fmla="*/ 659978 w 2969285"/>
                <a:gd name="connsiteY6105" fmla="*/ 2841448 h 3313666"/>
                <a:gd name="connsiteX6106" fmla="*/ 659978 w 2969285"/>
                <a:gd name="connsiteY6106" fmla="*/ 2841448 h 3313666"/>
                <a:gd name="connsiteX6107" fmla="*/ 653082 w 2969285"/>
                <a:gd name="connsiteY6107" fmla="*/ 2834552 h 3313666"/>
                <a:gd name="connsiteX6108" fmla="*/ 659978 w 2969285"/>
                <a:gd name="connsiteY6108" fmla="*/ 2841448 h 3313666"/>
                <a:gd name="connsiteX6109" fmla="*/ 659978 w 2969285"/>
                <a:gd name="connsiteY6109" fmla="*/ 2841448 h 3313666"/>
                <a:gd name="connsiteX6110" fmla="*/ 635842 w 2969285"/>
                <a:gd name="connsiteY6110" fmla="*/ 2846620 h 3313666"/>
                <a:gd name="connsiteX6111" fmla="*/ 611706 w 2969285"/>
                <a:gd name="connsiteY6111" fmla="*/ 2834552 h 3313666"/>
                <a:gd name="connsiteX6112" fmla="*/ 659978 w 2969285"/>
                <a:gd name="connsiteY6112" fmla="*/ 2875928 h 3313666"/>
                <a:gd name="connsiteX6113" fmla="*/ 682390 w 2969285"/>
                <a:gd name="connsiteY6113" fmla="*/ 2896616 h 3313666"/>
                <a:gd name="connsiteX6114" fmla="*/ 723765 w 2969285"/>
                <a:gd name="connsiteY6114" fmla="*/ 2958680 h 3313666"/>
                <a:gd name="connsiteX6115" fmla="*/ 784105 w 2969285"/>
                <a:gd name="connsiteY6115" fmla="*/ 3012124 h 3313666"/>
                <a:gd name="connsiteX6116" fmla="*/ 818585 w 2969285"/>
                <a:gd name="connsiteY6116" fmla="*/ 3027639 h 3313666"/>
                <a:gd name="connsiteX6117" fmla="*/ 818585 w 2969285"/>
                <a:gd name="connsiteY6117" fmla="*/ 3027639 h 3313666"/>
                <a:gd name="connsiteX6118" fmla="*/ 842721 w 2969285"/>
                <a:gd name="connsiteY6118" fmla="*/ 3044879 h 3313666"/>
                <a:gd name="connsiteX6119" fmla="*/ 897889 w 2969285"/>
                <a:gd name="connsiteY6119" fmla="*/ 3062119 h 3313666"/>
                <a:gd name="connsiteX6120" fmla="*/ 897889 w 2969285"/>
                <a:gd name="connsiteY6120" fmla="*/ 3062119 h 3313666"/>
                <a:gd name="connsiteX6121" fmla="*/ 842721 w 2969285"/>
                <a:gd name="connsiteY6121" fmla="*/ 3044879 h 3313666"/>
                <a:gd name="connsiteX6122" fmla="*/ 544470 w 2969285"/>
                <a:gd name="connsiteY6122" fmla="*/ 2782833 h 3313666"/>
                <a:gd name="connsiteX6123" fmla="*/ 589294 w 2969285"/>
                <a:gd name="connsiteY6123" fmla="*/ 2796625 h 3313666"/>
                <a:gd name="connsiteX6124" fmla="*/ 589294 w 2969285"/>
                <a:gd name="connsiteY6124" fmla="*/ 2796625 h 3313666"/>
                <a:gd name="connsiteX6125" fmla="*/ 596190 w 2969285"/>
                <a:gd name="connsiteY6125" fmla="*/ 2796625 h 3313666"/>
                <a:gd name="connsiteX6126" fmla="*/ 596190 w 2969285"/>
                <a:gd name="connsiteY6126" fmla="*/ 2796625 h 3313666"/>
                <a:gd name="connsiteX6127" fmla="*/ 608258 w 2969285"/>
                <a:gd name="connsiteY6127" fmla="*/ 2796625 h 3313666"/>
                <a:gd name="connsiteX6128" fmla="*/ 596190 w 2969285"/>
                <a:gd name="connsiteY6128" fmla="*/ 2796625 h 3313666"/>
                <a:gd name="connsiteX6129" fmla="*/ 596190 w 2969285"/>
                <a:gd name="connsiteY6129" fmla="*/ 2796625 h 3313666"/>
                <a:gd name="connsiteX6130" fmla="*/ 589294 w 2969285"/>
                <a:gd name="connsiteY6130" fmla="*/ 2796625 h 3313666"/>
                <a:gd name="connsiteX6131" fmla="*/ 544470 w 2969285"/>
                <a:gd name="connsiteY6131" fmla="*/ 2782833 h 3313666"/>
                <a:gd name="connsiteX6132" fmla="*/ 623774 w 2969285"/>
                <a:gd name="connsiteY6132" fmla="*/ 2803520 h 3313666"/>
                <a:gd name="connsiteX6133" fmla="*/ 630670 w 2969285"/>
                <a:gd name="connsiteY6133" fmla="*/ 2812140 h 3313666"/>
                <a:gd name="connsiteX6134" fmla="*/ 651358 w 2969285"/>
                <a:gd name="connsiteY6134" fmla="*/ 2831104 h 3313666"/>
                <a:gd name="connsiteX6135" fmla="*/ 630670 w 2969285"/>
                <a:gd name="connsiteY6135" fmla="*/ 2812140 h 3313666"/>
                <a:gd name="connsiteX6136" fmla="*/ 623774 w 2969285"/>
                <a:gd name="connsiteY6136" fmla="*/ 2803520 h 3313666"/>
                <a:gd name="connsiteX6137" fmla="*/ 687562 w 2969285"/>
                <a:gd name="connsiteY6137" fmla="*/ 2850068 h 3313666"/>
                <a:gd name="connsiteX6138" fmla="*/ 706525 w 2969285"/>
                <a:gd name="connsiteY6138" fmla="*/ 2874204 h 3313666"/>
                <a:gd name="connsiteX6139" fmla="*/ 711697 w 2969285"/>
                <a:gd name="connsiteY6139" fmla="*/ 2875928 h 3313666"/>
                <a:gd name="connsiteX6140" fmla="*/ 706525 w 2969285"/>
                <a:gd name="connsiteY6140" fmla="*/ 2874204 h 3313666"/>
                <a:gd name="connsiteX6141" fmla="*/ 687562 w 2969285"/>
                <a:gd name="connsiteY6141" fmla="*/ 2850068 h 3313666"/>
                <a:gd name="connsiteX6142" fmla="*/ 741005 w 2969285"/>
                <a:gd name="connsiteY6142" fmla="*/ 2901788 h 3313666"/>
                <a:gd name="connsiteX6143" fmla="*/ 723765 w 2969285"/>
                <a:gd name="connsiteY6143" fmla="*/ 2881100 h 3313666"/>
                <a:gd name="connsiteX6144" fmla="*/ 741005 w 2969285"/>
                <a:gd name="connsiteY6144" fmla="*/ 2901788 h 3313666"/>
                <a:gd name="connsiteX6145" fmla="*/ 753073 w 2969285"/>
                <a:gd name="connsiteY6145" fmla="*/ 2917304 h 3313666"/>
                <a:gd name="connsiteX6146" fmla="*/ 741005 w 2969285"/>
                <a:gd name="connsiteY6146" fmla="*/ 2901788 h 3313666"/>
                <a:gd name="connsiteX6147" fmla="*/ 749625 w 2969285"/>
                <a:gd name="connsiteY6147" fmla="*/ 2955232 h 3313666"/>
                <a:gd name="connsiteX6148" fmla="*/ 742729 w 2969285"/>
                <a:gd name="connsiteY6148" fmla="*/ 2950060 h 3313666"/>
                <a:gd name="connsiteX6149" fmla="*/ 749625 w 2969285"/>
                <a:gd name="connsiteY6149" fmla="*/ 2955232 h 3313666"/>
                <a:gd name="connsiteX6150" fmla="*/ 801345 w 2969285"/>
                <a:gd name="connsiteY6150" fmla="*/ 2963852 h 3313666"/>
                <a:gd name="connsiteX6151" fmla="*/ 804793 w 2969285"/>
                <a:gd name="connsiteY6151" fmla="*/ 2967300 h 3313666"/>
                <a:gd name="connsiteX6152" fmla="*/ 834101 w 2969285"/>
                <a:gd name="connsiteY6152" fmla="*/ 3010400 h 3313666"/>
                <a:gd name="connsiteX6153" fmla="*/ 804793 w 2969285"/>
                <a:gd name="connsiteY6153" fmla="*/ 2967300 h 3313666"/>
                <a:gd name="connsiteX6154" fmla="*/ 801345 w 2969285"/>
                <a:gd name="connsiteY6154" fmla="*/ 2963852 h 3313666"/>
                <a:gd name="connsiteX6155" fmla="*/ 894441 w 2969285"/>
                <a:gd name="connsiteY6155" fmla="*/ 3055223 h 3313666"/>
                <a:gd name="connsiteX6156" fmla="*/ 894441 w 2969285"/>
                <a:gd name="connsiteY6156" fmla="*/ 3055223 h 3313666"/>
                <a:gd name="connsiteX6157" fmla="*/ 896165 w 2969285"/>
                <a:gd name="connsiteY6157" fmla="*/ 3058671 h 3313666"/>
                <a:gd name="connsiteX6158" fmla="*/ 894441 w 2969285"/>
                <a:gd name="connsiteY6158" fmla="*/ 3055223 h 3313666"/>
                <a:gd name="connsiteX6159" fmla="*/ 932368 w 2969285"/>
                <a:gd name="connsiteY6159" fmla="*/ 3103495 h 3313666"/>
                <a:gd name="connsiteX6160" fmla="*/ 915129 w 2969285"/>
                <a:gd name="connsiteY6160" fmla="*/ 3075911 h 3313666"/>
                <a:gd name="connsiteX6161" fmla="*/ 932368 w 2969285"/>
                <a:gd name="connsiteY6161" fmla="*/ 3103495 h 3313666"/>
                <a:gd name="connsiteX6162" fmla="*/ 932368 w 2969285"/>
                <a:gd name="connsiteY6162" fmla="*/ 3103495 h 3313666"/>
                <a:gd name="connsiteX6163" fmla="*/ 942712 w 2969285"/>
                <a:gd name="connsiteY6163" fmla="*/ 3063843 h 3313666"/>
                <a:gd name="connsiteX6164" fmla="*/ 787553 w 2969285"/>
                <a:gd name="connsiteY6164" fmla="*/ 2927648 h 3313666"/>
                <a:gd name="connsiteX6165" fmla="*/ 782381 w 2969285"/>
                <a:gd name="connsiteY6165" fmla="*/ 2920752 h 3313666"/>
                <a:gd name="connsiteX6166" fmla="*/ 715145 w 2969285"/>
                <a:gd name="connsiteY6166" fmla="*/ 2834552 h 3313666"/>
                <a:gd name="connsiteX6167" fmla="*/ 680666 w 2969285"/>
                <a:gd name="connsiteY6167" fmla="*/ 2806968 h 3313666"/>
                <a:gd name="connsiteX6168" fmla="*/ 630670 w 2969285"/>
                <a:gd name="connsiteY6168" fmla="*/ 2763869 h 3313666"/>
                <a:gd name="connsiteX6169" fmla="*/ 613430 w 2969285"/>
                <a:gd name="connsiteY6169" fmla="*/ 2758697 h 3313666"/>
                <a:gd name="connsiteX6170" fmla="*/ 587570 w 2969285"/>
                <a:gd name="connsiteY6170" fmla="*/ 2755249 h 3313666"/>
                <a:gd name="connsiteX6171" fmla="*/ 546194 w 2969285"/>
                <a:gd name="connsiteY6171" fmla="*/ 2755249 h 3313666"/>
                <a:gd name="connsiteX6172" fmla="*/ 565158 w 2969285"/>
                <a:gd name="connsiteY6172" fmla="*/ 2772489 h 3313666"/>
                <a:gd name="connsiteX6173" fmla="*/ 572054 w 2969285"/>
                <a:gd name="connsiteY6173" fmla="*/ 2775936 h 3313666"/>
                <a:gd name="connsiteX6174" fmla="*/ 565158 w 2969285"/>
                <a:gd name="connsiteY6174" fmla="*/ 2772489 h 3313666"/>
                <a:gd name="connsiteX6175" fmla="*/ 546194 w 2969285"/>
                <a:gd name="connsiteY6175" fmla="*/ 2755249 h 3313666"/>
                <a:gd name="connsiteX6176" fmla="*/ 537574 w 2969285"/>
                <a:gd name="connsiteY6176" fmla="*/ 2739733 h 3313666"/>
                <a:gd name="connsiteX6177" fmla="*/ 508266 w 2969285"/>
                <a:gd name="connsiteY6177" fmla="*/ 2720769 h 3313666"/>
                <a:gd name="connsiteX6178" fmla="*/ 506542 w 2969285"/>
                <a:gd name="connsiteY6178" fmla="*/ 2710425 h 3313666"/>
                <a:gd name="connsiteX6179" fmla="*/ 491026 w 2969285"/>
                <a:gd name="connsiteY6179" fmla="*/ 2688013 h 3313666"/>
                <a:gd name="connsiteX6180" fmla="*/ 463443 w 2969285"/>
                <a:gd name="connsiteY6180" fmla="*/ 2663877 h 3313666"/>
                <a:gd name="connsiteX6181" fmla="*/ 453099 w 2969285"/>
                <a:gd name="connsiteY6181" fmla="*/ 2619053 h 3313666"/>
                <a:gd name="connsiteX6182" fmla="*/ 453099 w 2969285"/>
                <a:gd name="connsiteY6182" fmla="*/ 2619053 h 3313666"/>
                <a:gd name="connsiteX6183" fmla="*/ 463443 w 2969285"/>
                <a:gd name="connsiteY6183" fmla="*/ 2663877 h 3313666"/>
                <a:gd name="connsiteX6184" fmla="*/ 491026 w 2969285"/>
                <a:gd name="connsiteY6184" fmla="*/ 2688013 h 3313666"/>
                <a:gd name="connsiteX6185" fmla="*/ 492750 w 2969285"/>
                <a:gd name="connsiteY6185" fmla="*/ 2651809 h 3313666"/>
                <a:gd name="connsiteX6186" fmla="*/ 492750 w 2969285"/>
                <a:gd name="connsiteY6186" fmla="*/ 2651809 h 3313666"/>
                <a:gd name="connsiteX6187" fmla="*/ 477234 w 2969285"/>
                <a:gd name="connsiteY6187" fmla="*/ 2625949 h 3313666"/>
                <a:gd name="connsiteX6188" fmla="*/ 468614 w 2969285"/>
                <a:gd name="connsiteY6188" fmla="*/ 2617329 h 3313666"/>
                <a:gd name="connsiteX6189" fmla="*/ 454823 w 2969285"/>
                <a:gd name="connsiteY6189" fmla="*/ 2617329 h 3313666"/>
                <a:gd name="connsiteX6190" fmla="*/ 468614 w 2969285"/>
                <a:gd name="connsiteY6190" fmla="*/ 2617329 h 3313666"/>
                <a:gd name="connsiteX6191" fmla="*/ 468614 w 2969285"/>
                <a:gd name="connsiteY6191" fmla="*/ 2617329 h 3313666"/>
                <a:gd name="connsiteX6192" fmla="*/ 477234 w 2969285"/>
                <a:gd name="connsiteY6192" fmla="*/ 2625949 h 3313666"/>
                <a:gd name="connsiteX6193" fmla="*/ 477234 w 2969285"/>
                <a:gd name="connsiteY6193" fmla="*/ 2625949 h 3313666"/>
                <a:gd name="connsiteX6194" fmla="*/ 492750 w 2969285"/>
                <a:gd name="connsiteY6194" fmla="*/ 2651809 h 3313666"/>
                <a:gd name="connsiteX6195" fmla="*/ 492750 w 2969285"/>
                <a:gd name="connsiteY6195" fmla="*/ 2651809 h 3313666"/>
                <a:gd name="connsiteX6196" fmla="*/ 516886 w 2969285"/>
                <a:gd name="connsiteY6196" fmla="*/ 2651809 h 3313666"/>
                <a:gd name="connsiteX6197" fmla="*/ 492750 w 2969285"/>
                <a:gd name="connsiteY6197" fmla="*/ 2651809 h 3313666"/>
                <a:gd name="connsiteX6198" fmla="*/ 491026 w 2969285"/>
                <a:gd name="connsiteY6198" fmla="*/ 2688013 h 3313666"/>
                <a:gd name="connsiteX6199" fmla="*/ 506542 w 2969285"/>
                <a:gd name="connsiteY6199" fmla="*/ 2710425 h 3313666"/>
                <a:gd name="connsiteX6200" fmla="*/ 508266 w 2969285"/>
                <a:gd name="connsiteY6200" fmla="*/ 2720769 h 3313666"/>
                <a:gd name="connsiteX6201" fmla="*/ 537574 w 2969285"/>
                <a:gd name="connsiteY6201" fmla="*/ 2739733 h 3313666"/>
                <a:gd name="connsiteX6202" fmla="*/ 537574 w 2969285"/>
                <a:gd name="connsiteY6202" fmla="*/ 2739733 h 3313666"/>
                <a:gd name="connsiteX6203" fmla="*/ 546194 w 2969285"/>
                <a:gd name="connsiteY6203" fmla="*/ 2755249 h 3313666"/>
                <a:gd name="connsiteX6204" fmla="*/ 587570 w 2969285"/>
                <a:gd name="connsiteY6204" fmla="*/ 2755249 h 3313666"/>
                <a:gd name="connsiteX6205" fmla="*/ 587570 w 2969285"/>
                <a:gd name="connsiteY6205" fmla="*/ 2746629 h 3313666"/>
                <a:gd name="connsiteX6206" fmla="*/ 587570 w 2969285"/>
                <a:gd name="connsiteY6206" fmla="*/ 2746629 h 3313666"/>
                <a:gd name="connsiteX6207" fmla="*/ 587570 w 2969285"/>
                <a:gd name="connsiteY6207" fmla="*/ 2755249 h 3313666"/>
                <a:gd name="connsiteX6208" fmla="*/ 587570 w 2969285"/>
                <a:gd name="connsiteY6208" fmla="*/ 2755249 h 3313666"/>
                <a:gd name="connsiteX6209" fmla="*/ 613430 w 2969285"/>
                <a:gd name="connsiteY6209" fmla="*/ 2758697 h 3313666"/>
                <a:gd name="connsiteX6210" fmla="*/ 630670 w 2969285"/>
                <a:gd name="connsiteY6210" fmla="*/ 2763869 h 3313666"/>
                <a:gd name="connsiteX6211" fmla="*/ 680666 w 2969285"/>
                <a:gd name="connsiteY6211" fmla="*/ 2806968 h 3313666"/>
                <a:gd name="connsiteX6212" fmla="*/ 715145 w 2969285"/>
                <a:gd name="connsiteY6212" fmla="*/ 2834552 h 3313666"/>
                <a:gd name="connsiteX6213" fmla="*/ 782381 w 2969285"/>
                <a:gd name="connsiteY6213" fmla="*/ 2920752 h 3313666"/>
                <a:gd name="connsiteX6214" fmla="*/ 787553 w 2969285"/>
                <a:gd name="connsiteY6214" fmla="*/ 2927648 h 3313666"/>
                <a:gd name="connsiteX6215" fmla="*/ 942712 w 2969285"/>
                <a:gd name="connsiteY6215" fmla="*/ 3063843 h 3313666"/>
                <a:gd name="connsiteX6216" fmla="*/ 973744 w 2969285"/>
                <a:gd name="connsiteY6216" fmla="*/ 3091427 h 3313666"/>
                <a:gd name="connsiteX6217" fmla="*/ 942712 w 2969285"/>
                <a:gd name="connsiteY6217" fmla="*/ 3063843 h 3313666"/>
                <a:gd name="connsiteX6218" fmla="*/ 978916 w 2969285"/>
                <a:gd name="connsiteY6218" fmla="*/ 3112115 h 3313666"/>
                <a:gd name="connsiteX6219" fmla="*/ 978916 w 2969285"/>
                <a:gd name="connsiteY6219" fmla="*/ 3112115 h 3313666"/>
                <a:gd name="connsiteX6220" fmla="*/ 968572 w 2969285"/>
                <a:gd name="connsiteY6220" fmla="*/ 3112115 h 3313666"/>
                <a:gd name="connsiteX6221" fmla="*/ 978916 w 2969285"/>
                <a:gd name="connsiteY6221" fmla="*/ 3112115 h 3313666"/>
                <a:gd name="connsiteX6222" fmla="*/ 1387503 w 2969285"/>
                <a:gd name="connsiteY6222" fmla="*/ 3220727 h 3313666"/>
                <a:gd name="connsiteX6223" fmla="*/ 1321991 w 2969285"/>
                <a:gd name="connsiteY6223" fmla="*/ 3237967 h 3313666"/>
                <a:gd name="connsiteX6224" fmla="*/ 1201311 w 2969285"/>
                <a:gd name="connsiteY6224" fmla="*/ 3210383 h 3313666"/>
                <a:gd name="connsiteX6225" fmla="*/ 1096148 w 2969285"/>
                <a:gd name="connsiteY6225" fmla="*/ 3187971 h 3313666"/>
                <a:gd name="connsiteX6226" fmla="*/ 1009948 w 2969285"/>
                <a:gd name="connsiteY6226" fmla="*/ 3155215 h 3313666"/>
                <a:gd name="connsiteX6227" fmla="*/ 961676 w 2969285"/>
                <a:gd name="connsiteY6227" fmla="*/ 3113839 h 3313666"/>
                <a:gd name="connsiteX6228" fmla="*/ 956504 w 2969285"/>
                <a:gd name="connsiteY6228" fmla="*/ 3112115 h 3313666"/>
                <a:gd name="connsiteX6229" fmla="*/ 961676 w 2969285"/>
                <a:gd name="connsiteY6229" fmla="*/ 3113839 h 3313666"/>
                <a:gd name="connsiteX6230" fmla="*/ 961676 w 2969285"/>
                <a:gd name="connsiteY6230" fmla="*/ 3113839 h 3313666"/>
                <a:gd name="connsiteX6231" fmla="*/ 1009948 w 2969285"/>
                <a:gd name="connsiteY6231" fmla="*/ 3155215 h 3313666"/>
                <a:gd name="connsiteX6232" fmla="*/ 1009948 w 2969285"/>
                <a:gd name="connsiteY6232" fmla="*/ 3155215 h 3313666"/>
                <a:gd name="connsiteX6233" fmla="*/ 1009948 w 2969285"/>
                <a:gd name="connsiteY6233" fmla="*/ 3155215 h 3313666"/>
                <a:gd name="connsiteX6234" fmla="*/ 1096148 w 2969285"/>
                <a:gd name="connsiteY6234" fmla="*/ 3187971 h 3313666"/>
                <a:gd name="connsiteX6235" fmla="*/ 1201311 w 2969285"/>
                <a:gd name="connsiteY6235" fmla="*/ 3210383 h 3313666"/>
                <a:gd name="connsiteX6236" fmla="*/ 1321991 w 2969285"/>
                <a:gd name="connsiteY6236" fmla="*/ 3237967 h 3313666"/>
                <a:gd name="connsiteX6237" fmla="*/ 1387503 w 2969285"/>
                <a:gd name="connsiteY6237" fmla="*/ 3220727 h 3313666"/>
                <a:gd name="connsiteX6238" fmla="*/ 1421982 w 2969285"/>
                <a:gd name="connsiteY6238" fmla="*/ 3210383 h 3313666"/>
                <a:gd name="connsiteX6239" fmla="*/ 1387503 w 2969285"/>
                <a:gd name="connsiteY6239" fmla="*/ 3220727 h 3313666"/>
                <a:gd name="connsiteX6240" fmla="*/ 1644377 w 2969285"/>
                <a:gd name="connsiteY6240" fmla="*/ 3224175 h 3313666"/>
                <a:gd name="connsiteX6241" fmla="*/ 1534042 w 2969285"/>
                <a:gd name="connsiteY6241" fmla="*/ 3212107 h 3313666"/>
                <a:gd name="connsiteX6242" fmla="*/ 1451290 w 2969285"/>
                <a:gd name="connsiteY6242" fmla="*/ 3206935 h 3313666"/>
                <a:gd name="connsiteX6243" fmla="*/ 1534042 w 2969285"/>
                <a:gd name="connsiteY6243" fmla="*/ 3212107 h 3313666"/>
                <a:gd name="connsiteX6244" fmla="*/ 1644377 w 2969285"/>
                <a:gd name="connsiteY6244" fmla="*/ 3224175 h 3313666"/>
                <a:gd name="connsiteX6245" fmla="*/ 1663341 w 2969285"/>
                <a:gd name="connsiteY6245" fmla="*/ 3220727 h 3313666"/>
                <a:gd name="connsiteX6246" fmla="*/ 1644377 w 2969285"/>
                <a:gd name="connsiteY6246" fmla="*/ 3224175 h 3313666"/>
                <a:gd name="connsiteX6247" fmla="*/ 1716785 w 2969285"/>
                <a:gd name="connsiteY6247" fmla="*/ 3172455 h 3313666"/>
                <a:gd name="connsiteX6248" fmla="*/ 1546110 w 2969285"/>
                <a:gd name="connsiteY6248" fmla="*/ 3194867 h 3313666"/>
                <a:gd name="connsiteX6249" fmla="*/ 1346127 w 2969285"/>
                <a:gd name="connsiteY6249" fmla="*/ 3210383 h 3313666"/>
                <a:gd name="connsiteX6250" fmla="*/ 1299579 w 2969285"/>
                <a:gd name="connsiteY6250" fmla="*/ 3210383 h 3313666"/>
                <a:gd name="connsiteX6251" fmla="*/ 1261651 w 2969285"/>
                <a:gd name="connsiteY6251" fmla="*/ 3187971 h 3313666"/>
                <a:gd name="connsiteX6252" fmla="*/ 1225447 w 2969285"/>
                <a:gd name="connsiteY6252" fmla="*/ 3179351 h 3313666"/>
                <a:gd name="connsiteX6253" fmla="*/ 1182347 w 2969285"/>
                <a:gd name="connsiteY6253" fmla="*/ 3177627 h 3313666"/>
                <a:gd name="connsiteX6254" fmla="*/ 1123732 w 2969285"/>
                <a:gd name="connsiteY6254" fmla="*/ 3143147 h 3313666"/>
                <a:gd name="connsiteX6255" fmla="*/ 1085804 w 2969285"/>
                <a:gd name="connsiteY6255" fmla="*/ 3146595 h 3313666"/>
                <a:gd name="connsiteX6256" fmla="*/ 1022016 w 2969285"/>
                <a:gd name="connsiteY6256" fmla="*/ 3139699 h 3313666"/>
                <a:gd name="connsiteX6257" fmla="*/ 1008224 w 2969285"/>
                <a:gd name="connsiteY6257" fmla="*/ 3131079 h 3313666"/>
                <a:gd name="connsiteX6258" fmla="*/ 1008224 w 2969285"/>
                <a:gd name="connsiteY6258" fmla="*/ 3131079 h 3313666"/>
                <a:gd name="connsiteX6259" fmla="*/ 1022016 w 2969285"/>
                <a:gd name="connsiteY6259" fmla="*/ 3139699 h 3313666"/>
                <a:gd name="connsiteX6260" fmla="*/ 1085804 w 2969285"/>
                <a:gd name="connsiteY6260" fmla="*/ 3146595 h 3313666"/>
                <a:gd name="connsiteX6261" fmla="*/ 1123732 w 2969285"/>
                <a:gd name="connsiteY6261" fmla="*/ 3143147 h 3313666"/>
                <a:gd name="connsiteX6262" fmla="*/ 1182347 w 2969285"/>
                <a:gd name="connsiteY6262" fmla="*/ 3177627 h 3313666"/>
                <a:gd name="connsiteX6263" fmla="*/ 1225447 w 2969285"/>
                <a:gd name="connsiteY6263" fmla="*/ 3179351 h 3313666"/>
                <a:gd name="connsiteX6264" fmla="*/ 1261651 w 2969285"/>
                <a:gd name="connsiteY6264" fmla="*/ 3187971 h 3313666"/>
                <a:gd name="connsiteX6265" fmla="*/ 1299579 w 2969285"/>
                <a:gd name="connsiteY6265" fmla="*/ 3210383 h 3313666"/>
                <a:gd name="connsiteX6266" fmla="*/ 1346127 w 2969285"/>
                <a:gd name="connsiteY6266" fmla="*/ 3210383 h 3313666"/>
                <a:gd name="connsiteX6267" fmla="*/ 1546110 w 2969285"/>
                <a:gd name="connsiteY6267" fmla="*/ 3194867 h 3313666"/>
                <a:gd name="connsiteX6268" fmla="*/ 1716785 w 2969285"/>
                <a:gd name="connsiteY6268" fmla="*/ 3172455 h 3313666"/>
                <a:gd name="connsiteX6269" fmla="*/ 1727129 w 2969285"/>
                <a:gd name="connsiteY6269" fmla="*/ 3155215 h 3313666"/>
                <a:gd name="connsiteX6270" fmla="*/ 1727129 w 2969285"/>
                <a:gd name="connsiteY6270" fmla="*/ 3155215 h 3313666"/>
                <a:gd name="connsiteX6271" fmla="*/ 1716785 w 2969285"/>
                <a:gd name="connsiteY6271" fmla="*/ 3172455 h 3313666"/>
                <a:gd name="connsiteX6272" fmla="*/ 1725405 w 2969285"/>
                <a:gd name="connsiteY6272" fmla="*/ 3125907 h 3313666"/>
                <a:gd name="connsiteX6273" fmla="*/ 1756437 w 2969285"/>
                <a:gd name="connsiteY6273" fmla="*/ 3119011 h 3313666"/>
                <a:gd name="connsiteX6274" fmla="*/ 1725405 w 2969285"/>
                <a:gd name="connsiteY6274" fmla="*/ 3125907 h 3313666"/>
                <a:gd name="connsiteX6275" fmla="*/ 1782297 w 2969285"/>
                <a:gd name="connsiteY6275" fmla="*/ 3122459 h 3313666"/>
                <a:gd name="connsiteX6276" fmla="*/ 1782297 w 2969285"/>
                <a:gd name="connsiteY6276" fmla="*/ 3122459 h 3313666"/>
                <a:gd name="connsiteX6277" fmla="*/ 1756437 w 2969285"/>
                <a:gd name="connsiteY6277" fmla="*/ 3119011 h 3313666"/>
                <a:gd name="connsiteX6278" fmla="*/ 1782297 w 2969285"/>
                <a:gd name="connsiteY6278" fmla="*/ 3122459 h 3313666"/>
                <a:gd name="connsiteX6279" fmla="*/ 1839189 w 2969285"/>
                <a:gd name="connsiteY6279" fmla="*/ 3156939 h 3313666"/>
                <a:gd name="connsiteX6280" fmla="*/ 1759885 w 2969285"/>
                <a:gd name="connsiteY6280" fmla="*/ 3163835 h 3313666"/>
                <a:gd name="connsiteX6281" fmla="*/ 1839189 w 2969285"/>
                <a:gd name="connsiteY6281" fmla="*/ 3156939 h 3313666"/>
                <a:gd name="connsiteX6282" fmla="*/ 1877116 w 2969285"/>
                <a:gd name="connsiteY6282" fmla="*/ 3177627 h 3313666"/>
                <a:gd name="connsiteX6283" fmla="*/ 1839189 w 2969285"/>
                <a:gd name="connsiteY6283" fmla="*/ 3156939 h 3313666"/>
                <a:gd name="connsiteX6284" fmla="*/ 1904700 w 2969285"/>
                <a:gd name="connsiteY6284" fmla="*/ 3170731 h 3313666"/>
                <a:gd name="connsiteX6285" fmla="*/ 1884012 w 2969285"/>
                <a:gd name="connsiteY6285" fmla="*/ 3179351 h 3313666"/>
                <a:gd name="connsiteX6286" fmla="*/ 1904700 w 2969285"/>
                <a:gd name="connsiteY6286" fmla="*/ 3170731 h 3313666"/>
                <a:gd name="connsiteX6287" fmla="*/ 1909872 w 2969285"/>
                <a:gd name="connsiteY6287" fmla="*/ 3167283 h 3313666"/>
                <a:gd name="connsiteX6288" fmla="*/ 1904700 w 2969285"/>
                <a:gd name="connsiteY6288" fmla="*/ 3170731 h 3313666"/>
                <a:gd name="connsiteX6289" fmla="*/ 1878840 w 2969285"/>
                <a:gd name="connsiteY6289" fmla="*/ 3131079 h 3313666"/>
                <a:gd name="connsiteX6290" fmla="*/ 1863324 w 2969285"/>
                <a:gd name="connsiteY6290" fmla="*/ 3122459 h 3313666"/>
                <a:gd name="connsiteX6291" fmla="*/ 1808157 w 2969285"/>
                <a:gd name="connsiteY6291" fmla="*/ 3105219 h 3313666"/>
                <a:gd name="connsiteX6292" fmla="*/ 1797813 w 2969285"/>
                <a:gd name="connsiteY6292" fmla="*/ 3100047 h 3313666"/>
                <a:gd name="connsiteX6293" fmla="*/ 1808157 w 2969285"/>
                <a:gd name="connsiteY6293" fmla="*/ 3105219 h 3313666"/>
                <a:gd name="connsiteX6294" fmla="*/ 1863324 w 2969285"/>
                <a:gd name="connsiteY6294" fmla="*/ 3122459 h 3313666"/>
                <a:gd name="connsiteX6295" fmla="*/ 1878840 w 2969285"/>
                <a:gd name="connsiteY6295" fmla="*/ 3131079 h 3313666"/>
                <a:gd name="connsiteX6296" fmla="*/ 1918492 w 2969285"/>
                <a:gd name="connsiteY6296" fmla="*/ 3122459 h 3313666"/>
                <a:gd name="connsiteX6297" fmla="*/ 1878840 w 2969285"/>
                <a:gd name="connsiteY6297" fmla="*/ 3131079 h 3313666"/>
                <a:gd name="connsiteX6298" fmla="*/ 1916768 w 2969285"/>
                <a:gd name="connsiteY6298" fmla="*/ 2660429 h 3313666"/>
                <a:gd name="connsiteX6299" fmla="*/ 1930560 w 2969285"/>
                <a:gd name="connsiteY6299" fmla="*/ 2670773 h 3313666"/>
                <a:gd name="connsiteX6300" fmla="*/ 2004692 w 2969285"/>
                <a:gd name="connsiteY6300" fmla="*/ 2743181 h 3313666"/>
                <a:gd name="connsiteX6301" fmla="*/ 2004692 w 2969285"/>
                <a:gd name="connsiteY6301" fmla="*/ 2743181 h 3313666"/>
                <a:gd name="connsiteX6302" fmla="*/ 2004692 w 2969285"/>
                <a:gd name="connsiteY6302" fmla="*/ 2743181 h 3313666"/>
                <a:gd name="connsiteX6303" fmla="*/ 1930560 w 2969285"/>
                <a:gd name="connsiteY6303" fmla="*/ 2670773 h 3313666"/>
                <a:gd name="connsiteX6304" fmla="*/ 1916768 w 2969285"/>
                <a:gd name="connsiteY6304" fmla="*/ 2660429 h 3313666"/>
                <a:gd name="connsiteX6305" fmla="*/ 2004692 w 2969285"/>
                <a:gd name="connsiteY6305" fmla="*/ 2786280 h 3313666"/>
                <a:gd name="connsiteX6306" fmla="*/ 2001244 w 2969285"/>
                <a:gd name="connsiteY6306" fmla="*/ 2770765 h 3313666"/>
                <a:gd name="connsiteX6307" fmla="*/ 1999520 w 2969285"/>
                <a:gd name="connsiteY6307" fmla="*/ 2765593 h 3313666"/>
                <a:gd name="connsiteX6308" fmla="*/ 2001244 w 2969285"/>
                <a:gd name="connsiteY6308" fmla="*/ 2770765 h 3313666"/>
                <a:gd name="connsiteX6309" fmla="*/ 2004692 w 2969285"/>
                <a:gd name="connsiteY6309" fmla="*/ 2786280 h 3313666"/>
                <a:gd name="connsiteX6310" fmla="*/ 1934008 w 2969285"/>
                <a:gd name="connsiteY6310" fmla="*/ 3124183 h 3313666"/>
                <a:gd name="connsiteX6311" fmla="*/ 1934008 w 2969285"/>
                <a:gd name="connsiteY6311" fmla="*/ 3124183 h 3313666"/>
                <a:gd name="connsiteX6312" fmla="*/ 1934008 w 2969285"/>
                <a:gd name="connsiteY6312" fmla="*/ 3124183 h 3313666"/>
                <a:gd name="connsiteX6313" fmla="*/ 1934008 w 2969285"/>
                <a:gd name="connsiteY6313" fmla="*/ 3124183 h 3313666"/>
                <a:gd name="connsiteX6314" fmla="*/ 1934008 w 2969285"/>
                <a:gd name="connsiteY6314" fmla="*/ 3124183 h 3313666"/>
                <a:gd name="connsiteX6315" fmla="*/ 1996072 w 2969285"/>
                <a:gd name="connsiteY6315" fmla="*/ 2894892 h 3313666"/>
                <a:gd name="connsiteX6316" fmla="*/ 1954696 w 2969285"/>
                <a:gd name="connsiteY6316" fmla="*/ 2898340 h 3313666"/>
                <a:gd name="connsiteX6317" fmla="*/ 1928836 w 2969285"/>
                <a:gd name="connsiteY6317" fmla="*/ 2884548 h 3313666"/>
                <a:gd name="connsiteX6318" fmla="*/ 1927112 w 2969285"/>
                <a:gd name="connsiteY6318" fmla="*/ 2874204 h 3313666"/>
                <a:gd name="connsiteX6319" fmla="*/ 1928836 w 2969285"/>
                <a:gd name="connsiteY6319" fmla="*/ 2884548 h 3313666"/>
                <a:gd name="connsiteX6320" fmla="*/ 1954696 w 2969285"/>
                <a:gd name="connsiteY6320" fmla="*/ 2898340 h 3313666"/>
                <a:gd name="connsiteX6321" fmla="*/ 1996072 w 2969285"/>
                <a:gd name="connsiteY6321" fmla="*/ 2894892 h 3313666"/>
                <a:gd name="connsiteX6322" fmla="*/ 2044344 w 2969285"/>
                <a:gd name="connsiteY6322" fmla="*/ 2912132 h 3313666"/>
                <a:gd name="connsiteX6323" fmla="*/ 2052964 w 2969285"/>
                <a:gd name="connsiteY6323" fmla="*/ 2853516 h 3313666"/>
                <a:gd name="connsiteX6324" fmla="*/ 2063308 w 2969285"/>
                <a:gd name="connsiteY6324" fmla="*/ 2831104 h 3313666"/>
                <a:gd name="connsiteX6325" fmla="*/ 2052964 w 2969285"/>
                <a:gd name="connsiteY6325" fmla="*/ 2853516 h 3313666"/>
                <a:gd name="connsiteX6326" fmla="*/ 2044344 w 2969285"/>
                <a:gd name="connsiteY6326" fmla="*/ 2912132 h 3313666"/>
                <a:gd name="connsiteX6327" fmla="*/ 2061584 w 2969285"/>
                <a:gd name="connsiteY6327" fmla="*/ 2941440 h 3313666"/>
                <a:gd name="connsiteX6328" fmla="*/ 2028828 w 2969285"/>
                <a:gd name="connsiteY6328" fmla="*/ 3037984 h 3313666"/>
                <a:gd name="connsiteX6329" fmla="*/ 2032276 w 2969285"/>
                <a:gd name="connsiteY6329" fmla="*/ 3036259 h 3313666"/>
                <a:gd name="connsiteX6330" fmla="*/ 2028828 w 2969285"/>
                <a:gd name="connsiteY6330" fmla="*/ 3037984 h 3313666"/>
                <a:gd name="connsiteX6331" fmla="*/ 2061584 w 2969285"/>
                <a:gd name="connsiteY6331" fmla="*/ 2941440 h 3313666"/>
                <a:gd name="connsiteX6332" fmla="*/ 2044344 w 2969285"/>
                <a:gd name="connsiteY6332" fmla="*/ 2912132 h 3313666"/>
                <a:gd name="connsiteX6333" fmla="*/ 2044344 w 2969285"/>
                <a:gd name="connsiteY6333" fmla="*/ 2912132 h 3313666"/>
                <a:gd name="connsiteX6334" fmla="*/ 2044344 w 2969285"/>
                <a:gd name="connsiteY6334" fmla="*/ 2912132 h 3313666"/>
                <a:gd name="connsiteX6335" fmla="*/ 1996072 w 2969285"/>
                <a:gd name="connsiteY6335" fmla="*/ 2894892 h 3313666"/>
                <a:gd name="connsiteX6336" fmla="*/ 2037448 w 2969285"/>
                <a:gd name="connsiteY6336" fmla="*/ 3065567 h 3313666"/>
                <a:gd name="connsiteX6337" fmla="*/ 2037448 w 2969285"/>
                <a:gd name="connsiteY6337" fmla="*/ 3065567 h 3313666"/>
                <a:gd name="connsiteX6338" fmla="*/ 2025380 w 2969285"/>
                <a:gd name="connsiteY6338" fmla="*/ 3065567 h 3313666"/>
                <a:gd name="connsiteX6339" fmla="*/ 2037448 w 2969285"/>
                <a:gd name="connsiteY6339" fmla="*/ 3065567 h 3313666"/>
                <a:gd name="connsiteX6340" fmla="*/ 2123647 w 2969285"/>
                <a:gd name="connsiteY6340" fmla="*/ 3048327 h 3313666"/>
                <a:gd name="connsiteX6341" fmla="*/ 2006416 w 2969285"/>
                <a:gd name="connsiteY6341" fmla="*/ 3125907 h 3313666"/>
                <a:gd name="connsiteX6342" fmla="*/ 2006416 w 2969285"/>
                <a:gd name="connsiteY6342" fmla="*/ 3125907 h 3313666"/>
                <a:gd name="connsiteX6343" fmla="*/ 2123647 w 2969285"/>
                <a:gd name="connsiteY6343" fmla="*/ 3048327 h 3313666"/>
                <a:gd name="connsiteX6344" fmla="*/ 2156403 w 2969285"/>
                <a:gd name="connsiteY6344" fmla="*/ 3036259 h 3313666"/>
                <a:gd name="connsiteX6345" fmla="*/ 2123647 w 2969285"/>
                <a:gd name="connsiteY6345" fmla="*/ 3048327 h 3313666"/>
                <a:gd name="connsiteX6346" fmla="*/ 2187435 w 2969285"/>
                <a:gd name="connsiteY6346" fmla="*/ 3017295 h 3313666"/>
                <a:gd name="connsiteX6347" fmla="*/ 2158127 w 2969285"/>
                <a:gd name="connsiteY6347" fmla="*/ 3036259 h 3313666"/>
                <a:gd name="connsiteX6348" fmla="*/ 2187435 w 2969285"/>
                <a:gd name="connsiteY6348" fmla="*/ 3017295 h 3313666"/>
                <a:gd name="connsiteX6349" fmla="*/ 2187435 w 2969285"/>
                <a:gd name="connsiteY6349" fmla="*/ 3017295 h 3313666"/>
                <a:gd name="connsiteX6350" fmla="*/ 2190883 w 2969285"/>
                <a:gd name="connsiteY6350" fmla="*/ 2996608 h 3313666"/>
                <a:gd name="connsiteX6351" fmla="*/ 2190883 w 2969285"/>
                <a:gd name="connsiteY6351" fmla="*/ 2996608 h 3313666"/>
                <a:gd name="connsiteX6352" fmla="*/ 2166747 w 2969285"/>
                <a:gd name="connsiteY6352" fmla="*/ 3010400 h 3313666"/>
                <a:gd name="connsiteX6353" fmla="*/ 2190883 w 2969285"/>
                <a:gd name="connsiteY6353" fmla="*/ 2996608 h 3313666"/>
                <a:gd name="connsiteX6354" fmla="*/ 2201227 w 2969285"/>
                <a:gd name="connsiteY6354" fmla="*/ 2982816 h 3313666"/>
                <a:gd name="connsiteX6355" fmla="*/ 2190883 w 2969285"/>
                <a:gd name="connsiteY6355" fmla="*/ 2996608 h 3313666"/>
                <a:gd name="connsiteX6356" fmla="*/ 2204675 w 2969285"/>
                <a:gd name="connsiteY6356" fmla="*/ 2979368 h 3313666"/>
                <a:gd name="connsiteX6357" fmla="*/ 2201227 w 2969285"/>
                <a:gd name="connsiteY6357" fmla="*/ 2974196 h 3313666"/>
                <a:gd name="connsiteX6358" fmla="*/ 2204675 w 2969285"/>
                <a:gd name="connsiteY6358" fmla="*/ 2979368 h 3313666"/>
                <a:gd name="connsiteX6359" fmla="*/ 2204675 w 2969285"/>
                <a:gd name="connsiteY6359" fmla="*/ 2979368 h 3313666"/>
                <a:gd name="connsiteX6360" fmla="*/ 2211571 w 2969285"/>
                <a:gd name="connsiteY6360" fmla="*/ 2977644 h 3313666"/>
                <a:gd name="connsiteX6361" fmla="*/ 2204675 w 2969285"/>
                <a:gd name="connsiteY6361" fmla="*/ 2979368 h 3313666"/>
                <a:gd name="connsiteX6362" fmla="*/ 2211571 w 2969285"/>
                <a:gd name="connsiteY6362" fmla="*/ 2977644 h 3313666"/>
                <a:gd name="connsiteX6363" fmla="*/ 2211571 w 2969285"/>
                <a:gd name="connsiteY6363" fmla="*/ 2977644 h 3313666"/>
                <a:gd name="connsiteX6364" fmla="*/ 2216743 w 2969285"/>
                <a:gd name="connsiteY6364" fmla="*/ 2972472 h 3313666"/>
                <a:gd name="connsiteX6365" fmla="*/ 2211571 w 2969285"/>
                <a:gd name="connsiteY6365" fmla="*/ 2977644 h 3313666"/>
                <a:gd name="connsiteX6366" fmla="*/ 2218467 w 2969285"/>
                <a:gd name="connsiteY6366" fmla="*/ 2979368 h 3313666"/>
                <a:gd name="connsiteX6367" fmla="*/ 2211571 w 2969285"/>
                <a:gd name="connsiteY6367" fmla="*/ 2977644 h 3313666"/>
                <a:gd name="connsiteX6368" fmla="*/ 2252947 w 2969285"/>
                <a:gd name="connsiteY6368" fmla="*/ 2955232 h 3313666"/>
                <a:gd name="connsiteX6369" fmla="*/ 2252947 w 2969285"/>
                <a:gd name="connsiteY6369" fmla="*/ 2963852 h 3313666"/>
                <a:gd name="connsiteX6370" fmla="*/ 2252947 w 2969285"/>
                <a:gd name="connsiteY6370" fmla="*/ 2963852 h 3313666"/>
                <a:gd name="connsiteX6371" fmla="*/ 2237431 w 2969285"/>
                <a:gd name="connsiteY6371" fmla="*/ 2965576 h 3313666"/>
                <a:gd name="connsiteX6372" fmla="*/ 2227087 w 2969285"/>
                <a:gd name="connsiteY6372" fmla="*/ 2979368 h 3313666"/>
                <a:gd name="connsiteX6373" fmla="*/ 2237431 w 2969285"/>
                <a:gd name="connsiteY6373" fmla="*/ 2965576 h 3313666"/>
                <a:gd name="connsiteX6374" fmla="*/ 2218467 w 2969285"/>
                <a:gd name="connsiteY6374" fmla="*/ 2963852 h 3313666"/>
                <a:gd name="connsiteX6375" fmla="*/ 2215019 w 2969285"/>
                <a:gd name="connsiteY6375" fmla="*/ 2962128 h 3313666"/>
                <a:gd name="connsiteX6376" fmla="*/ 2218467 w 2969285"/>
                <a:gd name="connsiteY6376" fmla="*/ 2963852 h 3313666"/>
                <a:gd name="connsiteX6377" fmla="*/ 2237431 w 2969285"/>
                <a:gd name="connsiteY6377" fmla="*/ 2965576 h 3313666"/>
                <a:gd name="connsiteX6378" fmla="*/ 2252947 w 2969285"/>
                <a:gd name="connsiteY6378" fmla="*/ 2963852 h 3313666"/>
                <a:gd name="connsiteX6379" fmla="*/ 2252947 w 2969285"/>
                <a:gd name="connsiteY6379" fmla="*/ 2955232 h 3313666"/>
                <a:gd name="connsiteX6380" fmla="*/ 2259843 w 2969285"/>
                <a:gd name="connsiteY6380" fmla="*/ 2937992 h 3313666"/>
                <a:gd name="connsiteX6381" fmla="*/ 2259843 w 2969285"/>
                <a:gd name="connsiteY6381" fmla="*/ 2937992 h 3313666"/>
                <a:gd name="connsiteX6382" fmla="*/ 2270187 w 2969285"/>
                <a:gd name="connsiteY6382" fmla="*/ 2934544 h 3313666"/>
                <a:gd name="connsiteX6383" fmla="*/ 2259843 w 2969285"/>
                <a:gd name="connsiteY6383" fmla="*/ 2937992 h 3313666"/>
                <a:gd name="connsiteX6384" fmla="*/ 2252947 w 2969285"/>
                <a:gd name="connsiteY6384" fmla="*/ 2955232 h 3313666"/>
                <a:gd name="connsiteX6385" fmla="*/ 2283979 w 2969285"/>
                <a:gd name="connsiteY6385" fmla="*/ 2955232 h 3313666"/>
                <a:gd name="connsiteX6386" fmla="*/ 2268463 w 2969285"/>
                <a:gd name="connsiteY6386" fmla="*/ 2955232 h 3313666"/>
                <a:gd name="connsiteX6387" fmla="*/ 2261567 w 2969285"/>
                <a:gd name="connsiteY6387" fmla="*/ 2969024 h 3313666"/>
                <a:gd name="connsiteX6388" fmla="*/ 2268463 w 2969285"/>
                <a:gd name="connsiteY6388" fmla="*/ 2955232 h 3313666"/>
                <a:gd name="connsiteX6389" fmla="*/ 2283979 w 2969285"/>
                <a:gd name="connsiteY6389" fmla="*/ 2955232 h 3313666"/>
                <a:gd name="connsiteX6390" fmla="*/ 2283979 w 2969285"/>
                <a:gd name="connsiteY6390" fmla="*/ 2955232 h 3313666"/>
                <a:gd name="connsiteX6391" fmla="*/ 2309839 w 2969285"/>
                <a:gd name="connsiteY6391" fmla="*/ 2958680 h 3313666"/>
                <a:gd name="connsiteX6392" fmla="*/ 2283979 w 2969285"/>
                <a:gd name="connsiteY6392" fmla="*/ 2955232 h 3313666"/>
                <a:gd name="connsiteX6393" fmla="*/ 2354662 w 2969285"/>
                <a:gd name="connsiteY6393" fmla="*/ 2862136 h 3313666"/>
                <a:gd name="connsiteX6394" fmla="*/ 2354662 w 2969285"/>
                <a:gd name="connsiteY6394" fmla="*/ 2862136 h 3313666"/>
                <a:gd name="connsiteX6395" fmla="*/ 2306391 w 2969285"/>
                <a:gd name="connsiteY6395" fmla="*/ 2901788 h 3313666"/>
                <a:gd name="connsiteX6396" fmla="*/ 2287427 w 2969285"/>
                <a:gd name="connsiteY6396" fmla="*/ 2913856 h 3313666"/>
                <a:gd name="connsiteX6397" fmla="*/ 2306391 w 2969285"/>
                <a:gd name="connsiteY6397" fmla="*/ 2901788 h 3313666"/>
                <a:gd name="connsiteX6398" fmla="*/ 2354662 w 2969285"/>
                <a:gd name="connsiteY6398" fmla="*/ 2862136 h 3313666"/>
                <a:gd name="connsiteX6399" fmla="*/ 2363282 w 2969285"/>
                <a:gd name="connsiteY6399" fmla="*/ 2853516 h 3313666"/>
                <a:gd name="connsiteX6400" fmla="*/ 2354662 w 2969285"/>
                <a:gd name="connsiteY6400" fmla="*/ 2862136 h 3313666"/>
                <a:gd name="connsiteX6401" fmla="*/ 2390866 w 2969285"/>
                <a:gd name="connsiteY6401" fmla="*/ 2903512 h 3313666"/>
                <a:gd name="connsiteX6402" fmla="*/ 2390866 w 2969285"/>
                <a:gd name="connsiteY6402" fmla="*/ 2903512 h 3313666"/>
                <a:gd name="connsiteX6403" fmla="*/ 2396038 w 2969285"/>
                <a:gd name="connsiteY6403" fmla="*/ 2886272 h 3313666"/>
                <a:gd name="connsiteX6404" fmla="*/ 2390866 w 2969285"/>
                <a:gd name="connsiteY6404" fmla="*/ 2903512 h 3313666"/>
                <a:gd name="connsiteX6405" fmla="*/ 2387418 w 2969285"/>
                <a:gd name="connsiteY6405" fmla="*/ 2725941 h 3313666"/>
                <a:gd name="connsiteX6406" fmla="*/ 2332251 w 2969285"/>
                <a:gd name="connsiteY6406" fmla="*/ 2727665 h 3313666"/>
                <a:gd name="connsiteX6407" fmla="*/ 2313287 w 2969285"/>
                <a:gd name="connsiteY6407" fmla="*/ 2727665 h 3313666"/>
                <a:gd name="connsiteX6408" fmla="*/ 2242603 w 2969285"/>
                <a:gd name="connsiteY6408" fmla="*/ 2758697 h 3313666"/>
                <a:gd name="connsiteX6409" fmla="*/ 2233983 w 2969285"/>
                <a:gd name="connsiteY6409" fmla="*/ 2758697 h 3313666"/>
                <a:gd name="connsiteX6410" fmla="*/ 2204675 w 2969285"/>
                <a:gd name="connsiteY6410" fmla="*/ 2762145 h 3313666"/>
                <a:gd name="connsiteX6411" fmla="*/ 2204675 w 2969285"/>
                <a:gd name="connsiteY6411" fmla="*/ 2762145 h 3313666"/>
                <a:gd name="connsiteX6412" fmla="*/ 2233983 w 2969285"/>
                <a:gd name="connsiteY6412" fmla="*/ 2758697 h 3313666"/>
                <a:gd name="connsiteX6413" fmla="*/ 2242603 w 2969285"/>
                <a:gd name="connsiteY6413" fmla="*/ 2758697 h 3313666"/>
                <a:gd name="connsiteX6414" fmla="*/ 2313287 w 2969285"/>
                <a:gd name="connsiteY6414" fmla="*/ 2727665 h 3313666"/>
                <a:gd name="connsiteX6415" fmla="*/ 2332251 w 2969285"/>
                <a:gd name="connsiteY6415" fmla="*/ 2727665 h 3313666"/>
                <a:gd name="connsiteX6416" fmla="*/ 2387418 w 2969285"/>
                <a:gd name="connsiteY6416" fmla="*/ 2725941 h 3313666"/>
                <a:gd name="connsiteX6417" fmla="*/ 2382246 w 2969285"/>
                <a:gd name="connsiteY6417" fmla="*/ 2708701 h 3313666"/>
                <a:gd name="connsiteX6418" fmla="*/ 2387418 w 2969285"/>
                <a:gd name="connsiteY6418" fmla="*/ 2725941 h 3313666"/>
                <a:gd name="connsiteX6419" fmla="*/ 2411554 w 2969285"/>
                <a:gd name="connsiteY6419" fmla="*/ 2725941 h 3313666"/>
                <a:gd name="connsiteX6420" fmla="*/ 2411554 w 2969285"/>
                <a:gd name="connsiteY6420" fmla="*/ 2725941 h 3313666"/>
                <a:gd name="connsiteX6421" fmla="*/ 2387418 w 2969285"/>
                <a:gd name="connsiteY6421" fmla="*/ 2725941 h 3313666"/>
                <a:gd name="connsiteX6422" fmla="*/ 2473618 w 2969285"/>
                <a:gd name="connsiteY6422" fmla="*/ 2770765 h 3313666"/>
                <a:gd name="connsiteX6423" fmla="*/ 2470170 w 2969285"/>
                <a:gd name="connsiteY6423" fmla="*/ 2772489 h 3313666"/>
                <a:gd name="connsiteX6424" fmla="*/ 2402934 w 2969285"/>
                <a:gd name="connsiteY6424" fmla="*/ 2865584 h 3313666"/>
                <a:gd name="connsiteX6425" fmla="*/ 2470170 w 2969285"/>
                <a:gd name="connsiteY6425" fmla="*/ 2772489 h 3313666"/>
                <a:gd name="connsiteX6426" fmla="*/ 2473618 w 2969285"/>
                <a:gd name="connsiteY6426" fmla="*/ 2770765 h 3313666"/>
                <a:gd name="connsiteX6427" fmla="*/ 2494306 w 2969285"/>
                <a:gd name="connsiteY6427" fmla="*/ 2756973 h 3313666"/>
                <a:gd name="connsiteX6428" fmla="*/ 2473618 w 2969285"/>
                <a:gd name="connsiteY6428" fmla="*/ 2770765 h 3313666"/>
                <a:gd name="connsiteX6429" fmla="*/ 2420174 w 2969285"/>
                <a:gd name="connsiteY6429" fmla="*/ 2793176 h 3313666"/>
                <a:gd name="connsiteX6430" fmla="*/ 2420174 w 2969285"/>
                <a:gd name="connsiteY6430" fmla="*/ 2784556 h 3313666"/>
                <a:gd name="connsiteX6431" fmla="*/ 2420174 w 2969285"/>
                <a:gd name="connsiteY6431" fmla="*/ 2784556 h 3313666"/>
                <a:gd name="connsiteX6432" fmla="*/ 2420174 w 2969285"/>
                <a:gd name="connsiteY6432" fmla="*/ 2784556 h 3313666"/>
                <a:gd name="connsiteX6433" fmla="*/ 2420174 w 2969285"/>
                <a:gd name="connsiteY6433" fmla="*/ 2793176 h 3313666"/>
                <a:gd name="connsiteX6434" fmla="*/ 2420174 w 2969285"/>
                <a:gd name="connsiteY6434" fmla="*/ 2786280 h 3313666"/>
                <a:gd name="connsiteX6435" fmla="*/ 2428794 w 2969285"/>
                <a:gd name="connsiteY6435" fmla="*/ 2762145 h 3313666"/>
                <a:gd name="connsiteX6436" fmla="*/ 2437414 w 2969285"/>
                <a:gd name="connsiteY6436" fmla="*/ 2760421 h 3313666"/>
                <a:gd name="connsiteX6437" fmla="*/ 2428794 w 2969285"/>
                <a:gd name="connsiteY6437" fmla="*/ 2762145 h 3313666"/>
                <a:gd name="connsiteX6438" fmla="*/ 2420174 w 2969285"/>
                <a:gd name="connsiteY6438" fmla="*/ 2786280 h 3313666"/>
                <a:gd name="connsiteX6439" fmla="*/ 2444310 w 2969285"/>
                <a:gd name="connsiteY6439" fmla="*/ 2753525 h 3313666"/>
                <a:gd name="connsiteX6440" fmla="*/ 2446034 w 2969285"/>
                <a:gd name="connsiteY6440" fmla="*/ 2743181 h 3313666"/>
                <a:gd name="connsiteX6441" fmla="*/ 2444310 w 2969285"/>
                <a:gd name="connsiteY6441" fmla="*/ 2753525 h 3313666"/>
                <a:gd name="connsiteX6442" fmla="*/ 2444310 w 2969285"/>
                <a:gd name="connsiteY6442" fmla="*/ 2753525 h 3313666"/>
                <a:gd name="connsiteX6443" fmla="*/ 2506374 w 2969285"/>
                <a:gd name="connsiteY6443" fmla="*/ 2710425 h 3313666"/>
                <a:gd name="connsiteX6444" fmla="*/ 2497754 w 2969285"/>
                <a:gd name="connsiteY6444" fmla="*/ 2684565 h 3313666"/>
                <a:gd name="connsiteX6445" fmla="*/ 2497754 w 2969285"/>
                <a:gd name="connsiteY6445" fmla="*/ 2684565 h 3313666"/>
                <a:gd name="connsiteX6446" fmla="*/ 2489134 w 2969285"/>
                <a:gd name="connsiteY6446" fmla="*/ 2684565 h 3313666"/>
                <a:gd name="connsiteX6447" fmla="*/ 2425346 w 2969285"/>
                <a:gd name="connsiteY6447" fmla="*/ 2743181 h 3313666"/>
                <a:gd name="connsiteX6448" fmla="*/ 2425346 w 2969285"/>
                <a:gd name="connsiteY6448" fmla="*/ 2760421 h 3313666"/>
                <a:gd name="connsiteX6449" fmla="*/ 2425346 w 2969285"/>
                <a:gd name="connsiteY6449" fmla="*/ 2743181 h 3313666"/>
                <a:gd name="connsiteX6450" fmla="*/ 2409830 w 2969285"/>
                <a:gd name="connsiteY6450" fmla="*/ 2732837 h 3313666"/>
                <a:gd name="connsiteX6451" fmla="*/ 2425346 w 2969285"/>
                <a:gd name="connsiteY6451" fmla="*/ 2743181 h 3313666"/>
                <a:gd name="connsiteX6452" fmla="*/ 2489134 w 2969285"/>
                <a:gd name="connsiteY6452" fmla="*/ 2684565 h 3313666"/>
                <a:gd name="connsiteX6453" fmla="*/ 2489134 w 2969285"/>
                <a:gd name="connsiteY6453" fmla="*/ 2643189 h 3313666"/>
                <a:gd name="connsiteX6454" fmla="*/ 2489134 w 2969285"/>
                <a:gd name="connsiteY6454" fmla="*/ 2643189 h 3313666"/>
                <a:gd name="connsiteX6455" fmla="*/ 2489134 w 2969285"/>
                <a:gd name="connsiteY6455" fmla="*/ 2684565 h 3313666"/>
                <a:gd name="connsiteX6456" fmla="*/ 2497754 w 2969285"/>
                <a:gd name="connsiteY6456" fmla="*/ 2684565 h 3313666"/>
                <a:gd name="connsiteX6457" fmla="*/ 2497754 w 2969285"/>
                <a:gd name="connsiteY6457" fmla="*/ 2684565 h 3313666"/>
                <a:gd name="connsiteX6458" fmla="*/ 2506374 w 2969285"/>
                <a:gd name="connsiteY6458" fmla="*/ 2710425 h 3313666"/>
                <a:gd name="connsiteX6459" fmla="*/ 2506374 w 2969285"/>
                <a:gd name="connsiteY6459" fmla="*/ 2710425 h 3313666"/>
                <a:gd name="connsiteX6460" fmla="*/ 2561542 w 2969285"/>
                <a:gd name="connsiteY6460" fmla="*/ 2486306 h 3313666"/>
                <a:gd name="connsiteX6461" fmla="*/ 2571885 w 2969285"/>
                <a:gd name="connsiteY6461" fmla="*/ 2529406 h 3313666"/>
                <a:gd name="connsiteX6462" fmla="*/ 2570162 w 2969285"/>
                <a:gd name="connsiteY6462" fmla="*/ 2558714 h 3313666"/>
                <a:gd name="connsiteX6463" fmla="*/ 2570162 w 2969285"/>
                <a:gd name="connsiteY6463" fmla="*/ 2558714 h 3313666"/>
                <a:gd name="connsiteX6464" fmla="*/ 2571885 w 2969285"/>
                <a:gd name="connsiteY6464" fmla="*/ 2529406 h 3313666"/>
                <a:gd name="connsiteX6465" fmla="*/ 2561542 w 2969285"/>
                <a:gd name="connsiteY6465" fmla="*/ 2486306 h 3313666"/>
                <a:gd name="connsiteX6466" fmla="*/ 2544302 w 2969285"/>
                <a:gd name="connsiteY6466" fmla="*/ 2434586 h 3313666"/>
                <a:gd name="connsiteX6467" fmla="*/ 2540853 w 2969285"/>
                <a:gd name="connsiteY6467" fmla="*/ 2422518 h 3313666"/>
                <a:gd name="connsiteX6468" fmla="*/ 2544302 w 2969285"/>
                <a:gd name="connsiteY6468" fmla="*/ 2434586 h 3313666"/>
                <a:gd name="connsiteX6469" fmla="*/ 2561542 w 2969285"/>
                <a:gd name="connsiteY6469" fmla="*/ 2486306 h 3313666"/>
                <a:gd name="connsiteX6470" fmla="*/ 2554645 w 2969285"/>
                <a:gd name="connsiteY6470" fmla="*/ 2281151 h 3313666"/>
                <a:gd name="connsiteX6471" fmla="*/ 2554645 w 2969285"/>
                <a:gd name="connsiteY6471" fmla="*/ 2281151 h 3313666"/>
                <a:gd name="connsiteX6472" fmla="*/ 2554645 w 2969285"/>
                <a:gd name="connsiteY6472" fmla="*/ 2281151 h 3313666"/>
                <a:gd name="connsiteX6473" fmla="*/ 2554645 w 2969285"/>
                <a:gd name="connsiteY6473" fmla="*/ 2281151 h 3313666"/>
                <a:gd name="connsiteX6474" fmla="*/ 2568437 w 2969285"/>
                <a:gd name="connsiteY6474" fmla="*/ 2560437 h 3313666"/>
                <a:gd name="connsiteX6475" fmla="*/ 2561542 w 2969285"/>
                <a:gd name="connsiteY6475" fmla="*/ 2574229 h 3313666"/>
                <a:gd name="connsiteX6476" fmla="*/ 2561542 w 2969285"/>
                <a:gd name="connsiteY6476" fmla="*/ 2574229 h 3313666"/>
                <a:gd name="connsiteX6477" fmla="*/ 2549473 w 2969285"/>
                <a:gd name="connsiteY6477" fmla="*/ 2581125 h 3313666"/>
                <a:gd name="connsiteX6478" fmla="*/ 2561542 w 2969285"/>
                <a:gd name="connsiteY6478" fmla="*/ 2574229 h 3313666"/>
                <a:gd name="connsiteX6479" fmla="*/ 2568437 w 2969285"/>
                <a:gd name="connsiteY6479" fmla="*/ 2560437 h 3313666"/>
                <a:gd name="connsiteX6480" fmla="*/ 2516718 w 2969285"/>
                <a:gd name="connsiteY6480" fmla="*/ 2381142 h 3313666"/>
                <a:gd name="connsiteX6481" fmla="*/ 2506374 w 2969285"/>
                <a:gd name="connsiteY6481" fmla="*/ 2396658 h 3313666"/>
                <a:gd name="connsiteX6482" fmla="*/ 2506374 w 2969285"/>
                <a:gd name="connsiteY6482" fmla="*/ 2396658 h 3313666"/>
                <a:gd name="connsiteX6483" fmla="*/ 2516718 w 2969285"/>
                <a:gd name="connsiteY6483" fmla="*/ 2381142 h 3313666"/>
                <a:gd name="connsiteX6484" fmla="*/ 2542578 w 2969285"/>
                <a:gd name="connsiteY6484" fmla="*/ 2369074 h 3313666"/>
                <a:gd name="connsiteX6485" fmla="*/ 2516718 w 2969285"/>
                <a:gd name="connsiteY6485" fmla="*/ 2381142 h 3313666"/>
                <a:gd name="connsiteX6486" fmla="*/ 2535682 w 2969285"/>
                <a:gd name="connsiteY6486" fmla="*/ 2422518 h 3313666"/>
                <a:gd name="connsiteX6487" fmla="*/ 2533958 w 2969285"/>
                <a:gd name="connsiteY6487" fmla="*/ 2422518 h 3313666"/>
                <a:gd name="connsiteX6488" fmla="*/ 2528786 w 2969285"/>
                <a:gd name="connsiteY6488" fmla="*/ 2422518 h 3313666"/>
                <a:gd name="connsiteX6489" fmla="*/ 2533958 w 2969285"/>
                <a:gd name="connsiteY6489" fmla="*/ 2422518 h 3313666"/>
                <a:gd name="connsiteX6490" fmla="*/ 2535682 w 2969285"/>
                <a:gd name="connsiteY6490" fmla="*/ 2422518 h 3313666"/>
                <a:gd name="connsiteX6491" fmla="*/ 2514994 w 2969285"/>
                <a:gd name="connsiteY6491" fmla="*/ 2565609 h 3313666"/>
                <a:gd name="connsiteX6492" fmla="*/ 2542578 w 2969285"/>
                <a:gd name="connsiteY6492" fmla="*/ 2551817 h 3313666"/>
                <a:gd name="connsiteX6493" fmla="*/ 2542578 w 2969285"/>
                <a:gd name="connsiteY6493" fmla="*/ 2551817 h 3313666"/>
                <a:gd name="connsiteX6494" fmla="*/ 2514994 w 2969285"/>
                <a:gd name="connsiteY6494" fmla="*/ 2565609 h 3313666"/>
                <a:gd name="connsiteX6495" fmla="*/ 2546025 w 2969285"/>
                <a:gd name="connsiteY6495" fmla="*/ 2625949 h 3313666"/>
                <a:gd name="connsiteX6496" fmla="*/ 2546025 w 2969285"/>
                <a:gd name="connsiteY6496" fmla="*/ 2625949 h 3313666"/>
                <a:gd name="connsiteX6497" fmla="*/ 2528786 w 2969285"/>
                <a:gd name="connsiteY6497" fmla="*/ 2624225 h 3313666"/>
                <a:gd name="connsiteX6498" fmla="*/ 2528786 w 2969285"/>
                <a:gd name="connsiteY6498" fmla="*/ 2624225 h 3313666"/>
                <a:gd name="connsiteX6499" fmla="*/ 2546025 w 2969285"/>
                <a:gd name="connsiteY6499" fmla="*/ 2625949 h 3313666"/>
                <a:gd name="connsiteX6500" fmla="*/ 2566713 w 2969285"/>
                <a:gd name="connsiteY6500" fmla="*/ 2613881 h 3313666"/>
                <a:gd name="connsiteX6501" fmla="*/ 2546025 w 2969285"/>
                <a:gd name="connsiteY6501" fmla="*/ 2625949 h 3313666"/>
                <a:gd name="connsiteX6502" fmla="*/ 2580505 w 2969285"/>
                <a:gd name="connsiteY6502" fmla="*/ 2675945 h 3313666"/>
                <a:gd name="connsiteX6503" fmla="*/ 2566713 w 2969285"/>
                <a:gd name="connsiteY6503" fmla="*/ 2688013 h 3313666"/>
                <a:gd name="connsiteX6504" fmla="*/ 2580505 w 2969285"/>
                <a:gd name="connsiteY6504" fmla="*/ 2675945 h 3313666"/>
                <a:gd name="connsiteX6505" fmla="*/ 2582229 w 2969285"/>
                <a:gd name="connsiteY6505" fmla="*/ 2672497 h 3313666"/>
                <a:gd name="connsiteX6506" fmla="*/ 2580505 w 2969285"/>
                <a:gd name="connsiteY6506" fmla="*/ 2675945 h 3313666"/>
                <a:gd name="connsiteX6507" fmla="*/ 2577057 w 2969285"/>
                <a:gd name="connsiteY6507" fmla="*/ 2582849 h 3313666"/>
                <a:gd name="connsiteX6508" fmla="*/ 2577057 w 2969285"/>
                <a:gd name="connsiteY6508" fmla="*/ 2582849 h 3313666"/>
                <a:gd name="connsiteX6509" fmla="*/ 2583953 w 2969285"/>
                <a:gd name="connsiteY6509" fmla="*/ 2574229 h 3313666"/>
                <a:gd name="connsiteX6510" fmla="*/ 2577057 w 2969285"/>
                <a:gd name="connsiteY6510" fmla="*/ 2582849 h 3313666"/>
                <a:gd name="connsiteX6511" fmla="*/ 2578782 w 2969285"/>
                <a:gd name="connsiteY6511" fmla="*/ 2556989 h 3313666"/>
                <a:gd name="connsiteX6512" fmla="*/ 2583953 w 2969285"/>
                <a:gd name="connsiteY6512" fmla="*/ 2572506 h 3313666"/>
                <a:gd name="connsiteX6513" fmla="*/ 2578782 w 2969285"/>
                <a:gd name="connsiteY6513" fmla="*/ 2556989 h 3313666"/>
                <a:gd name="connsiteX6514" fmla="*/ 2578782 w 2969285"/>
                <a:gd name="connsiteY6514" fmla="*/ 2556989 h 3313666"/>
                <a:gd name="connsiteX6515" fmla="*/ 2585677 w 2969285"/>
                <a:gd name="connsiteY6515" fmla="*/ 2541474 h 3313666"/>
                <a:gd name="connsiteX6516" fmla="*/ 2578782 w 2969285"/>
                <a:gd name="connsiteY6516" fmla="*/ 2556989 h 3313666"/>
                <a:gd name="connsiteX6517" fmla="*/ 2596021 w 2969285"/>
                <a:gd name="connsiteY6517" fmla="*/ 2244947 h 3313666"/>
                <a:gd name="connsiteX6518" fmla="*/ 2589125 w 2969285"/>
                <a:gd name="connsiteY6518" fmla="*/ 2229431 h 3313666"/>
                <a:gd name="connsiteX6519" fmla="*/ 2577057 w 2969285"/>
                <a:gd name="connsiteY6519" fmla="*/ 2227707 h 3313666"/>
                <a:gd name="connsiteX6520" fmla="*/ 2564990 w 2969285"/>
                <a:gd name="connsiteY6520" fmla="*/ 2220811 h 3313666"/>
                <a:gd name="connsiteX6521" fmla="*/ 2568437 w 2969285"/>
                <a:gd name="connsiteY6521" fmla="*/ 2210467 h 3313666"/>
                <a:gd name="connsiteX6522" fmla="*/ 2564990 w 2969285"/>
                <a:gd name="connsiteY6522" fmla="*/ 2220811 h 3313666"/>
                <a:gd name="connsiteX6523" fmla="*/ 2577057 w 2969285"/>
                <a:gd name="connsiteY6523" fmla="*/ 2227707 h 3313666"/>
                <a:gd name="connsiteX6524" fmla="*/ 2589125 w 2969285"/>
                <a:gd name="connsiteY6524" fmla="*/ 2229431 h 3313666"/>
                <a:gd name="connsiteX6525" fmla="*/ 2596021 w 2969285"/>
                <a:gd name="connsiteY6525" fmla="*/ 2244947 h 3313666"/>
                <a:gd name="connsiteX6526" fmla="*/ 2604641 w 2969285"/>
                <a:gd name="connsiteY6526" fmla="*/ 2655257 h 3313666"/>
                <a:gd name="connsiteX6527" fmla="*/ 2609813 w 2969285"/>
                <a:gd name="connsiteY6527" fmla="*/ 2625949 h 3313666"/>
                <a:gd name="connsiteX6528" fmla="*/ 2609813 w 2969285"/>
                <a:gd name="connsiteY6528" fmla="*/ 2625949 h 3313666"/>
                <a:gd name="connsiteX6529" fmla="*/ 2604641 w 2969285"/>
                <a:gd name="connsiteY6529" fmla="*/ 2655257 h 3313666"/>
                <a:gd name="connsiteX6530" fmla="*/ 2609813 w 2969285"/>
                <a:gd name="connsiteY6530" fmla="*/ 2625949 h 3313666"/>
                <a:gd name="connsiteX6531" fmla="*/ 2609813 w 2969285"/>
                <a:gd name="connsiteY6531" fmla="*/ 2625949 h 3313666"/>
                <a:gd name="connsiteX6532" fmla="*/ 2633949 w 2969285"/>
                <a:gd name="connsiteY6532" fmla="*/ 2612157 h 3313666"/>
                <a:gd name="connsiteX6533" fmla="*/ 2609813 w 2969285"/>
                <a:gd name="connsiteY6533" fmla="*/ 2625949 h 3313666"/>
                <a:gd name="connsiteX6534" fmla="*/ 2696013 w 2969285"/>
                <a:gd name="connsiteY6534" fmla="*/ 2210467 h 3313666"/>
                <a:gd name="connsiteX6535" fmla="*/ 2609813 w 2969285"/>
                <a:gd name="connsiteY6535" fmla="*/ 2184607 h 3313666"/>
                <a:gd name="connsiteX6536" fmla="*/ 2609813 w 2969285"/>
                <a:gd name="connsiteY6536" fmla="*/ 2184607 h 3313666"/>
                <a:gd name="connsiteX6537" fmla="*/ 2601193 w 2969285"/>
                <a:gd name="connsiteY6537" fmla="*/ 2184607 h 3313666"/>
                <a:gd name="connsiteX6538" fmla="*/ 2594297 w 2969285"/>
                <a:gd name="connsiteY6538" fmla="*/ 2191503 h 3313666"/>
                <a:gd name="connsiteX6539" fmla="*/ 2601193 w 2969285"/>
                <a:gd name="connsiteY6539" fmla="*/ 2184607 h 3313666"/>
                <a:gd name="connsiteX6540" fmla="*/ 2585677 w 2969285"/>
                <a:gd name="connsiteY6540" fmla="*/ 2150127 h 3313666"/>
                <a:gd name="connsiteX6541" fmla="*/ 2577057 w 2969285"/>
                <a:gd name="connsiteY6541" fmla="*/ 2150127 h 3313666"/>
                <a:gd name="connsiteX6542" fmla="*/ 2551198 w 2969285"/>
                <a:gd name="connsiteY6542" fmla="*/ 2144955 h 3313666"/>
                <a:gd name="connsiteX6543" fmla="*/ 2482238 w 2969285"/>
                <a:gd name="connsiteY6543" fmla="*/ 2103579 h 3313666"/>
                <a:gd name="connsiteX6544" fmla="*/ 2449482 w 2969285"/>
                <a:gd name="connsiteY6544" fmla="*/ 2082891 h 3313666"/>
                <a:gd name="connsiteX6545" fmla="*/ 2449482 w 2969285"/>
                <a:gd name="connsiteY6545" fmla="*/ 2082891 h 3313666"/>
                <a:gd name="connsiteX6546" fmla="*/ 2482238 w 2969285"/>
                <a:gd name="connsiteY6546" fmla="*/ 2103579 h 3313666"/>
                <a:gd name="connsiteX6547" fmla="*/ 2551198 w 2969285"/>
                <a:gd name="connsiteY6547" fmla="*/ 2144955 h 3313666"/>
                <a:gd name="connsiteX6548" fmla="*/ 2577057 w 2969285"/>
                <a:gd name="connsiteY6548" fmla="*/ 2150127 h 3313666"/>
                <a:gd name="connsiteX6549" fmla="*/ 2577057 w 2969285"/>
                <a:gd name="connsiteY6549" fmla="*/ 2150127 h 3313666"/>
                <a:gd name="connsiteX6550" fmla="*/ 2585677 w 2969285"/>
                <a:gd name="connsiteY6550" fmla="*/ 2150127 h 3313666"/>
                <a:gd name="connsiteX6551" fmla="*/ 2618433 w 2969285"/>
                <a:gd name="connsiteY6551" fmla="*/ 2167367 h 3313666"/>
                <a:gd name="connsiteX6552" fmla="*/ 2630501 w 2969285"/>
                <a:gd name="connsiteY6552" fmla="*/ 2160471 h 3313666"/>
                <a:gd name="connsiteX6553" fmla="*/ 2618433 w 2969285"/>
                <a:gd name="connsiteY6553" fmla="*/ 2167367 h 3313666"/>
                <a:gd name="connsiteX6554" fmla="*/ 2609813 w 2969285"/>
                <a:gd name="connsiteY6554" fmla="*/ 2184607 h 3313666"/>
                <a:gd name="connsiteX6555" fmla="*/ 2696013 w 2969285"/>
                <a:gd name="connsiteY6555" fmla="*/ 2210467 h 3313666"/>
                <a:gd name="connsiteX6556" fmla="*/ 2709805 w 2969285"/>
                <a:gd name="connsiteY6556" fmla="*/ 2217363 h 3313666"/>
                <a:gd name="connsiteX6557" fmla="*/ 2759801 w 2969285"/>
                <a:gd name="connsiteY6557" fmla="*/ 2324250 h 3313666"/>
                <a:gd name="connsiteX6558" fmla="*/ 2759801 w 2969285"/>
                <a:gd name="connsiteY6558" fmla="*/ 2338042 h 3313666"/>
                <a:gd name="connsiteX6559" fmla="*/ 2759801 w 2969285"/>
                <a:gd name="connsiteY6559" fmla="*/ 2324250 h 3313666"/>
                <a:gd name="connsiteX6560" fmla="*/ 2709805 w 2969285"/>
                <a:gd name="connsiteY6560" fmla="*/ 2217363 h 3313666"/>
                <a:gd name="connsiteX6561" fmla="*/ 2696013 w 2969285"/>
                <a:gd name="connsiteY6561" fmla="*/ 2210467 h 3313666"/>
                <a:gd name="connsiteX6562" fmla="*/ 2630501 w 2969285"/>
                <a:gd name="connsiteY6562" fmla="*/ 2060479 h 3313666"/>
                <a:gd name="connsiteX6563" fmla="*/ 2611537 w 2969285"/>
                <a:gd name="connsiteY6563" fmla="*/ 2046688 h 3313666"/>
                <a:gd name="connsiteX6564" fmla="*/ 2596021 w 2969285"/>
                <a:gd name="connsiteY6564" fmla="*/ 2029448 h 3313666"/>
                <a:gd name="connsiteX6565" fmla="*/ 2611537 w 2969285"/>
                <a:gd name="connsiteY6565" fmla="*/ 2046688 h 3313666"/>
                <a:gd name="connsiteX6566" fmla="*/ 2630501 w 2969285"/>
                <a:gd name="connsiteY6566" fmla="*/ 2060479 h 3313666"/>
                <a:gd name="connsiteX6567" fmla="*/ 2625329 w 2969285"/>
                <a:gd name="connsiteY6567" fmla="*/ 1994968 h 3313666"/>
                <a:gd name="connsiteX6568" fmla="*/ 2625329 w 2969285"/>
                <a:gd name="connsiteY6568" fmla="*/ 1994968 h 3313666"/>
                <a:gd name="connsiteX6569" fmla="*/ 2625329 w 2969285"/>
                <a:gd name="connsiteY6569" fmla="*/ 2003588 h 3313666"/>
                <a:gd name="connsiteX6570" fmla="*/ 2625329 w 2969285"/>
                <a:gd name="connsiteY6570" fmla="*/ 1994968 h 3313666"/>
                <a:gd name="connsiteX6571" fmla="*/ 2625329 w 2969285"/>
                <a:gd name="connsiteY6571" fmla="*/ 1994968 h 3313666"/>
                <a:gd name="connsiteX6572" fmla="*/ 2601193 w 2969285"/>
                <a:gd name="connsiteY6572" fmla="*/ 2117371 h 3313666"/>
                <a:gd name="connsiteX6573" fmla="*/ 2609813 w 2969285"/>
                <a:gd name="connsiteY6573" fmla="*/ 2122543 h 3313666"/>
                <a:gd name="connsiteX6574" fmla="*/ 2632225 w 2969285"/>
                <a:gd name="connsiteY6574" fmla="*/ 2143231 h 3313666"/>
                <a:gd name="connsiteX6575" fmla="*/ 2632225 w 2969285"/>
                <a:gd name="connsiteY6575" fmla="*/ 2143231 h 3313666"/>
                <a:gd name="connsiteX6576" fmla="*/ 2609813 w 2969285"/>
                <a:gd name="connsiteY6576" fmla="*/ 2122543 h 3313666"/>
                <a:gd name="connsiteX6577" fmla="*/ 2601193 w 2969285"/>
                <a:gd name="connsiteY6577" fmla="*/ 2117371 h 3313666"/>
                <a:gd name="connsiteX6578" fmla="*/ 2594297 w 2969285"/>
                <a:gd name="connsiteY6578" fmla="*/ 2096683 h 3313666"/>
                <a:gd name="connsiteX6579" fmla="*/ 2587401 w 2969285"/>
                <a:gd name="connsiteY6579" fmla="*/ 2098408 h 3313666"/>
                <a:gd name="connsiteX6580" fmla="*/ 2594297 w 2969285"/>
                <a:gd name="connsiteY6580" fmla="*/ 2096683 h 3313666"/>
                <a:gd name="connsiteX6581" fmla="*/ 2601193 w 2969285"/>
                <a:gd name="connsiteY6581" fmla="*/ 2117371 h 3313666"/>
                <a:gd name="connsiteX6582" fmla="*/ 2747733 w 2969285"/>
                <a:gd name="connsiteY6582" fmla="*/ 2050136 h 3313666"/>
                <a:gd name="connsiteX6583" fmla="*/ 2752905 w 2969285"/>
                <a:gd name="connsiteY6583" fmla="*/ 2060479 h 3313666"/>
                <a:gd name="connsiteX6584" fmla="*/ 2747733 w 2969285"/>
                <a:gd name="connsiteY6584" fmla="*/ 2050136 h 3313666"/>
                <a:gd name="connsiteX6585" fmla="*/ 2754629 w 2969285"/>
                <a:gd name="connsiteY6585" fmla="*/ 2044964 h 3313666"/>
                <a:gd name="connsiteX6586" fmla="*/ 2747733 w 2969285"/>
                <a:gd name="connsiteY6586" fmla="*/ 2050136 h 3313666"/>
                <a:gd name="connsiteX6587" fmla="*/ 2764972 w 2969285"/>
                <a:gd name="connsiteY6587" fmla="*/ 2203571 h 3313666"/>
                <a:gd name="connsiteX6588" fmla="*/ 2752905 w 2969285"/>
                <a:gd name="connsiteY6588" fmla="*/ 2186331 h 3313666"/>
                <a:gd name="connsiteX6589" fmla="*/ 2749457 w 2969285"/>
                <a:gd name="connsiteY6589" fmla="*/ 2181159 h 3313666"/>
                <a:gd name="connsiteX6590" fmla="*/ 2752905 w 2969285"/>
                <a:gd name="connsiteY6590" fmla="*/ 2186331 h 3313666"/>
                <a:gd name="connsiteX6591" fmla="*/ 2764972 w 2969285"/>
                <a:gd name="connsiteY6591" fmla="*/ 2203571 h 3313666"/>
                <a:gd name="connsiteX6592" fmla="*/ 2751181 w 2969285"/>
                <a:gd name="connsiteY6592" fmla="*/ 2179435 h 3313666"/>
                <a:gd name="connsiteX6593" fmla="*/ 2747733 w 2969285"/>
                <a:gd name="connsiteY6593" fmla="*/ 2169091 h 3313666"/>
                <a:gd name="connsiteX6594" fmla="*/ 2751181 w 2969285"/>
                <a:gd name="connsiteY6594" fmla="*/ 2179435 h 3313666"/>
                <a:gd name="connsiteX6595" fmla="*/ 2711529 w 2969285"/>
                <a:gd name="connsiteY6595" fmla="*/ 2482858 h 3313666"/>
                <a:gd name="connsiteX6596" fmla="*/ 2708081 w 2969285"/>
                <a:gd name="connsiteY6596" fmla="*/ 2489754 h 3313666"/>
                <a:gd name="connsiteX6597" fmla="*/ 2711529 w 2969285"/>
                <a:gd name="connsiteY6597" fmla="*/ 2482858 h 3313666"/>
                <a:gd name="connsiteX6598" fmla="*/ 2718425 w 2969285"/>
                <a:gd name="connsiteY6598" fmla="*/ 2474238 h 3313666"/>
                <a:gd name="connsiteX6599" fmla="*/ 2711529 w 2969285"/>
                <a:gd name="connsiteY6599" fmla="*/ 2482858 h 3313666"/>
                <a:gd name="connsiteX6600" fmla="*/ 2756353 w 2969285"/>
                <a:gd name="connsiteY6600" fmla="*/ 2436310 h 3313666"/>
                <a:gd name="connsiteX6601" fmla="*/ 2737389 w 2969285"/>
                <a:gd name="connsiteY6601" fmla="*/ 2448378 h 3313666"/>
                <a:gd name="connsiteX6602" fmla="*/ 2756353 w 2969285"/>
                <a:gd name="connsiteY6602" fmla="*/ 2436310 h 3313666"/>
                <a:gd name="connsiteX6603" fmla="*/ 2768421 w 2969285"/>
                <a:gd name="connsiteY6603" fmla="*/ 2432862 h 3313666"/>
                <a:gd name="connsiteX6604" fmla="*/ 2756353 w 2969285"/>
                <a:gd name="connsiteY6604" fmla="*/ 2436310 h 3313666"/>
                <a:gd name="connsiteX6605" fmla="*/ 2771869 w 2969285"/>
                <a:gd name="connsiteY6605" fmla="*/ 1977728 h 3313666"/>
                <a:gd name="connsiteX6606" fmla="*/ 2692565 w 2969285"/>
                <a:gd name="connsiteY6606" fmla="*/ 1953592 h 3313666"/>
                <a:gd name="connsiteX6607" fmla="*/ 2597745 w 2969285"/>
                <a:gd name="connsiteY6607" fmla="*/ 1879460 h 3313666"/>
                <a:gd name="connsiteX6608" fmla="*/ 2580505 w 2969285"/>
                <a:gd name="connsiteY6608" fmla="*/ 1857048 h 3313666"/>
                <a:gd name="connsiteX6609" fmla="*/ 2597745 w 2969285"/>
                <a:gd name="connsiteY6609" fmla="*/ 1879460 h 3313666"/>
                <a:gd name="connsiteX6610" fmla="*/ 2692565 w 2969285"/>
                <a:gd name="connsiteY6610" fmla="*/ 1953592 h 3313666"/>
                <a:gd name="connsiteX6611" fmla="*/ 2771869 w 2969285"/>
                <a:gd name="connsiteY6611" fmla="*/ 1977728 h 3313666"/>
                <a:gd name="connsiteX6612" fmla="*/ 2809796 w 2969285"/>
                <a:gd name="connsiteY6612" fmla="*/ 1951868 h 3313666"/>
                <a:gd name="connsiteX6613" fmla="*/ 2816692 w 2969285"/>
                <a:gd name="connsiteY6613" fmla="*/ 1946696 h 3313666"/>
                <a:gd name="connsiteX6614" fmla="*/ 2816692 w 2969285"/>
                <a:gd name="connsiteY6614" fmla="*/ 1946696 h 3313666"/>
                <a:gd name="connsiteX6615" fmla="*/ 2809796 w 2969285"/>
                <a:gd name="connsiteY6615" fmla="*/ 1951868 h 3313666"/>
                <a:gd name="connsiteX6616" fmla="*/ 2771869 w 2969285"/>
                <a:gd name="connsiteY6616" fmla="*/ 1977728 h 3313666"/>
                <a:gd name="connsiteX6617" fmla="*/ 2823588 w 2969285"/>
                <a:gd name="connsiteY6617" fmla="*/ 2163919 h 3313666"/>
                <a:gd name="connsiteX6618" fmla="*/ 2814968 w 2969285"/>
                <a:gd name="connsiteY6618" fmla="*/ 2170815 h 3313666"/>
                <a:gd name="connsiteX6619" fmla="*/ 2823588 w 2969285"/>
                <a:gd name="connsiteY6619" fmla="*/ 2163919 h 3313666"/>
                <a:gd name="connsiteX6620" fmla="*/ 2823588 w 2969285"/>
                <a:gd name="connsiteY6620" fmla="*/ 2163919 h 3313666"/>
                <a:gd name="connsiteX6621" fmla="*/ 2832208 w 2969285"/>
                <a:gd name="connsiteY6621" fmla="*/ 1765677 h 3313666"/>
                <a:gd name="connsiteX6622" fmla="*/ 2839104 w 2969285"/>
                <a:gd name="connsiteY6622" fmla="*/ 1763953 h 3313666"/>
                <a:gd name="connsiteX6623" fmla="*/ 2835656 w 2969285"/>
                <a:gd name="connsiteY6623" fmla="*/ 1774297 h 3313666"/>
                <a:gd name="connsiteX6624" fmla="*/ 2839104 w 2969285"/>
                <a:gd name="connsiteY6624" fmla="*/ 1763953 h 3313666"/>
                <a:gd name="connsiteX6625" fmla="*/ 2832208 w 2969285"/>
                <a:gd name="connsiteY6625" fmla="*/ 1765677 h 3313666"/>
                <a:gd name="connsiteX6626" fmla="*/ 2835656 w 2969285"/>
                <a:gd name="connsiteY6626" fmla="*/ 1941524 h 3313666"/>
                <a:gd name="connsiteX6627" fmla="*/ 2835656 w 2969285"/>
                <a:gd name="connsiteY6627" fmla="*/ 1941524 h 3313666"/>
                <a:gd name="connsiteX6628" fmla="*/ 2833932 w 2969285"/>
                <a:gd name="connsiteY6628" fmla="*/ 1867392 h 3313666"/>
                <a:gd name="connsiteX6629" fmla="*/ 2835656 w 2969285"/>
                <a:gd name="connsiteY6629" fmla="*/ 1941524 h 3313666"/>
                <a:gd name="connsiteX6630" fmla="*/ 2833932 w 2969285"/>
                <a:gd name="connsiteY6630" fmla="*/ 2377694 h 3313666"/>
                <a:gd name="connsiteX6631" fmla="*/ 2833932 w 2969285"/>
                <a:gd name="connsiteY6631" fmla="*/ 2377694 h 3313666"/>
                <a:gd name="connsiteX6632" fmla="*/ 2839104 w 2969285"/>
                <a:gd name="connsiteY6632" fmla="*/ 2374246 h 3313666"/>
                <a:gd name="connsiteX6633" fmla="*/ 2833932 w 2969285"/>
                <a:gd name="connsiteY6633" fmla="*/ 2377694 h 3313666"/>
                <a:gd name="connsiteX6634" fmla="*/ 2828760 w 2969285"/>
                <a:gd name="connsiteY6634" fmla="*/ 1748437 h 3313666"/>
                <a:gd name="connsiteX6635" fmla="*/ 2825312 w 2969285"/>
                <a:gd name="connsiteY6635" fmla="*/ 1762229 h 3313666"/>
                <a:gd name="connsiteX6636" fmla="*/ 2832208 w 2969285"/>
                <a:gd name="connsiteY6636" fmla="*/ 1765677 h 3313666"/>
                <a:gd name="connsiteX6637" fmla="*/ 2825312 w 2969285"/>
                <a:gd name="connsiteY6637" fmla="*/ 1762229 h 3313666"/>
                <a:gd name="connsiteX6638" fmla="*/ 2828760 w 2969285"/>
                <a:gd name="connsiteY6638" fmla="*/ 1748437 h 3313666"/>
                <a:gd name="connsiteX6639" fmla="*/ 2847724 w 2969285"/>
                <a:gd name="connsiteY6639" fmla="*/ 1744989 h 3313666"/>
                <a:gd name="connsiteX6640" fmla="*/ 2847724 w 2969285"/>
                <a:gd name="connsiteY6640" fmla="*/ 1736369 h 3313666"/>
                <a:gd name="connsiteX6641" fmla="*/ 2820140 w 2969285"/>
                <a:gd name="connsiteY6641" fmla="*/ 1713957 h 3313666"/>
                <a:gd name="connsiteX6642" fmla="*/ 2820140 w 2969285"/>
                <a:gd name="connsiteY6642" fmla="*/ 1713957 h 3313666"/>
                <a:gd name="connsiteX6643" fmla="*/ 2847724 w 2969285"/>
                <a:gd name="connsiteY6643" fmla="*/ 1736369 h 3313666"/>
                <a:gd name="connsiteX6644" fmla="*/ 2847724 w 2969285"/>
                <a:gd name="connsiteY6644" fmla="*/ 1736369 h 3313666"/>
                <a:gd name="connsiteX6645" fmla="*/ 2849448 w 2969285"/>
                <a:gd name="connsiteY6645" fmla="*/ 1736369 h 3313666"/>
                <a:gd name="connsiteX6646" fmla="*/ 2847724 w 2969285"/>
                <a:gd name="connsiteY6646" fmla="*/ 1736369 h 3313666"/>
                <a:gd name="connsiteX6647" fmla="*/ 2847724 w 2969285"/>
                <a:gd name="connsiteY6647" fmla="*/ 1744989 h 3313666"/>
                <a:gd name="connsiteX6648" fmla="*/ 2854620 w 2969285"/>
                <a:gd name="connsiteY6648" fmla="*/ 1753609 h 3313666"/>
                <a:gd name="connsiteX6649" fmla="*/ 2854620 w 2969285"/>
                <a:gd name="connsiteY6649" fmla="*/ 1753609 h 3313666"/>
                <a:gd name="connsiteX6650" fmla="*/ 2847724 w 2969285"/>
                <a:gd name="connsiteY6650" fmla="*/ 1744989 h 3313666"/>
                <a:gd name="connsiteX6651" fmla="*/ 2828760 w 2969285"/>
                <a:gd name="connsiteY6651" fmla="*/ 1748437 h 3313666"/>
                <a:gd name="connsiteX6652" fmla="*/ 2854620 w 2969285"/>
                <a:gd name="connsiteY6652" fmla="*/ 1753609 h 3313666"/>
                <a:gd name="connsiteX6653" fmla="*/ 2854620 w 2969285"/>
                <a:gd name="connsiteY6653" fmla="*/ 1753609 h 3313666"/>
                <a:gd name="connsiteX6654" fmla="*/ 2858068 w 2969285"/>
                <a:gd name="connsiteY6654" fmla="*/ 1770849 h 3313666"/>
                <a:gd name="connsiteX6655" fmla="*/ 2854620 w 2969285"/>
                <a:gd name="connsiteY6655" fmla="*/ 1753609 h 3313666"/>
                <a:gd name="connsiteX6656" fmla="*/ 2854620 w 2969285"/>
                <a:gd name="connsiteY6656" fmla="*/ 1686373 h 3313666"/>
                <a:gd name="connsiteX6657" fmla="*/ 2854620 w 2969285"/>
                <a:gd name="connsiteY6657" fmla="*/ 1693269 h 3313666"/>
                <a:gd name="connsiteX6658" fmla="*/ 2854620 w 2969285"/>
                <a:gd name="connsiteY6658" fmla="*/ 1686373 h 3313666"/>
                <a:gd name="connsiteX6659" fmla="*/ 2854620 w 2969285"/>
                <a:gd name="connsiteY6659" fmla="*/ 1686373 h 3313666"/>
                <a:gd name="connsiteX6660" fmla="*/ 2854620 w 2969285"/>
                <a:gd name="connsiteY6660" fmla="*/ 1686373 h 3313666"/>
                <a:gd name="connsiteX6661" fmla="*/ 2859792 w 2969285"/>
                <a:gd name="connsiteY6661" fmla="*/ 1674305 h 3313666"/>
                <a:gd name="connsiteX6662" fmla="*/ 2854620 w 2969285"/>
                <a:gd name="connsiteY6662" fmla="*/ 1686373 h 3313666"/>
                <a:gd name="connsiteX6663" fmla="*/ 2856344 w 2969285"/>
                <a:gd name="connsiteY6663" fmla="*/ 1658789 h 3313666"/>
                <a:gd name="connsiteX6664" fmla="*/ 2863240 w 2969285"/>
                <a:gd name="connsiteY6664" fmla="*/ 1651893 h 3313666"/>
                <a:gd name="connsiteX6665" fmla="*/ 2863240 w 2969285"/>
                <a:gd name="connsiteY6665" fmla="*/ 1651893 h 3313666"/>
                <a:gd name="connsiteX6666" fmla="*/ 2878756 w 2969285"/>
                <a:gd name="connsiteY6666" fmla="*/ 1651893 h 3313666"/>
                <a:gd name="connsiteX6667" fmla="*/ 2878756 w 2969285"/>
                <a:gd name="connsiteY6667" fmla="*/ 1651893 h 3313666"/>
                <a:gd name="connsiteX6668" fmla="*/ 2863240 w 2969285"/>
                <a:gd name="connsiteY6668" fmla="*/ 1651893 h 3313666"/>
                <a:gd name="connsiteX6669" fmla="*/ 2856344 w 2969285"/>
                <a:gd name="connsiteY6669" fmla="*/ 1658789 h 331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  <a:cxn ang="0">
                  <a:pos x="connsiteX2796" y="connsiteY2796"/>
                </a:cxn>
                <a:cxn ang="0">
                  <a:pos x="connsiteX2797" y="connsiteY2797"/>
                </a:cxn>
                <a:cxn ang="0">
                  <a:pos x="connsiteX2798" y="connsiteY2798"/>
                </a:cxn>
                <a:cxn ang="0">
                  <a:pos x="connsiteX2799" y="connsiteY2799"/>
                </a:cxn>
                <a:cxn ang="0">
                  <a:pos x="connsiteX2800" y="connsiteY2800"/>
                </a:cxn>
                <a:cxn ang="0">
                  <a:pos x="connsiteX2801" y="connsiteY2801"/>
                </a:cxn>
                <a:cxn ang="0">
                  <a:pos x="connsiteX2802" y="connsiteY2802"/>
                </a:cxn>
                <a:cxn ang="0">
                  <a:pos x="connsiteX2803" y="connsiteY2803"/>
                </a:cxn>
                <a:cxn ang="0">
                  <a:pos x="connsiteX2804" y="connsiteY2804"/>
                </a:cxn>
                <a:cxn ang="0">
                  <a:pos x="connsiteX2805" y="connsiteY2805"/>
                </a:cxn>
                <a:cxn ang="0">
                  <a:pos x="connsiteX2806" y="connsiteY2806"/>
                </a:cxn>
                <a:cxn ang="0">
                  <a:pos x="connsiteX2807" y="connsiteY2807"/>
                </a:cxn>
                <a:cxn ang="0">
                  <a:pos x="connsiteX2808" y="connsiteY2808"/>
                </a:cxn>
                <a:cxn ang="0">
                  <a:pos x="connsiteX2809" y="connsiteY2809"/>
                </a:cxn>
                <a:cxn ang="0">
                  <a:pos x="connsiteX2810" y="connsiteY2810"/>
                </a:cxn>
                <a:cxn ang="0">
                  <a:pos x="connsiteX2811" y="connsiteY2811"/>
                </a:cxn>
                <a:cxn ang="0">
                  <a:pos x="connsiteX2812" y="connsiteY2812"/>
                </a:cxn>
                <a:cxn ang="0">
                  <a:pos x="connsiteX2813" y="connsiteY2813"/>
                </a:cxn>
                <a:cxn ang="0">
                  <a:pos x="connsiteX2814" y="connsiteY2814"/>
                </a:cxn>
                <a:cxn ang="0">
                  <a:pos x="connsiteX2815" y="connsiteY2815"/>
                </a:cxn>
                <a:cxn ang="0">
                  <a:pos x="connsiteX2816" y="connsiteY2816"/>
                </a:cxn>
                <a:cxn ang="0">
                  <a:pos x="connsiteX2817" y="connsiteY2817"/>
                </a:cxn>
                <a:cxn ang="0">
                  <a:pos x="connsiteX2818" y="connsiteY2818"/>
                </a:cxn>
                <a:cxn ang="0">
                  <a:pos x="connsiteX2819" y="connsiteY2819"/>
                </a:cxn>
                <a:cxn ang="0">
                  <a:pos x="connsiteX2820" y="connsiteY2820"/>
                </a:cxn>
                <a:cxn ang="0">
                  <a:pos x="connsiteX2821" y="connsiteY2821"/>
                </a:cxn>
                <a:cxn ang="0">
                  <a:pos x="connsiteX2822" y="connsiteY2822"/>
                </a:cxn>
                <a:cxn ang="0">
                  <a:pos x="connsiteX2823" y="connsiteY2823"/>
                </a:cxn>
                <a:cxn ang="0">
                  <a:pos x="connsiteX2824" y="connsiteY2824"/>
                </a:cxn>
                <a:cxn ang="0">
                  <a:pos x="connsiteX2825" y="connsiteY2825"/>
                </a:cxn>
                <a:cxn ang="0">
                  <a:pos x="connsiteX2826" y="connsiteY2826"/>
                </a:cxn>
                <a:cxn ang="0">
                  <a:pos x="connsiteX2827" y="connsiteY2827"/>
                </a:cxn>
                <a:cxn ang="0">
                  <a:pos x="connsiteX2828" y="connsiteY2828"/>
                </a:cxn>
                <a:cxn ang="0">
                  <a:pos x="connsiteX2829" y="connsiteY2829"/>
                </a:cxn>
                <a:cxn ang="0">
                  <a:pos x="connsiteX2830" y="connsiteY2830"/>
                </a:cxn>
                <a:cxn ang="0">
                  <a:pos x="connsiteX2831" y="connsiteY2831"/>
                </a:cxn>
                <a:cxn ang="0">
                  <a:pos x="connsiteX2832" y="connsiteY2832"/>
                </a:cxn>
                <a:cxn ang="0">
                  <a:pos x="connsiteX2833" y="connsiteY2833"/>
                </a:cxn>
                <a:cxn ang="0">
                  <a:pos x="connsiteX2834" y="connsiteY2834"/>
                </a:cxn>
                <a:cxn ang="0">
                  <a:pos x="connsiteX2835" y="connsiteY2835"/>
                </a:cxn>
                <a:cxn ang="0">
                  <a:pos x="connsiteX2836" y="connsiteY2836"/>
                </a:cxn>
                <a:cxn ang="0">
                  <a:pos x="connsiteX2837" y="connsiteY2837"/>
                </a:cxn>
                <a:cxn ang="0">
                  <a:pos x="connsiteX2838" y="connsiteY2838"/>
                </a:cxn>
                <a:cxn ang="0">
                  <a:pos x="connsiteX2839" y="connsiteY2839"/>
                </a:cxn>
                <a:cxn ang="0">
                  <a:pos x="connsiteX2840" y="connsiteY2840"/>
                </a:cxn>
                <a:cxn ang="0">
                  <a:pos x="connsiteX2841" y="connsiteY2841"/>
                </a:cxn>
                <a:cxn ang="0">
                  <a:pos x="connsiteX2842" y="connsiteY2842"/>
                </a:cxn>
                <a:cxn ang="0">
                  <a:pos x="connsiteX2843" y="connsiteY2843"/>
                </a:cxn>
                <a:cxn ang="0">
                  <a:pos x="connsiteX2844" y="connsiteY2844"/>
                </a:cxn>
                <a:cxn ang="0">
                  <a:pos x="connsiteX2845" y="connsiteY2845"/>
                </a:cxn>
                <a:cxn ang="0">
                  <a:pos x="connsiteX2846" y="connsiteY2846"/>
                </a:cxn>
                <a:cxn ang="0">
                  <a:pos x="connsiteX2847" y="connsiteY2847"/>
                </a:cxn>
                <a:cxn ang="0">
                  <a:pos x="connsiteX2848" y="connsiteY2848"/>
                </a:cxn>
                <a:cxn ang="0">
                  <a:pos x="connsiteX2849" y="connsiteY2849"/>
                </a:cxn>
                <a:cxn ang="0">
                  <a:pos x="connsiteX2850" y="connsiteY2850"/>
                </a:cxn>
                <a:cxn ang="0">
                  <a:pos x="connsiteX2851" y="connsiteY2851"/>
                </a:cxn>
                <a:cxn ang="0">
                  <a:pos x="connsiteX2852" y="connsiteY2852"/>
                </a:cxn>
                <a:cxn ang="0">
                  <a:pos x="connsiteX2853" y="connsiteY2853"/>
                </a:cxn>
                <a:cxn ang="0">
                  <a:pos x="connsiteX2854" y="connsiteY2854"/>
                </a:cxn>
                <a:cxn ang="0">
                  <a:pos x="connsiteX2855" y="connsiteY2855"/>
                </a:cxn>
                <a:cxn ang="0">
                  <a:pos x="connsiteX2856" y="connsiteY2856"/>
                </a:cxn>
                <a:cxn ang="0">
                  <a:pos x="connsiteX2857" y="connsiteY2857"/>
                </a:cxn>
                <a:cxn ang="0">
                  <a:pos x="connsiteX2858" y="connsiteY2858"/>
                </a:cxn>
                <a:cxn ang="0">
                  <a:pos x="connsiteX2859" y="connsiteY2859"/>
                </a:cxn>
                <a:cxn ang="0">
                  <a:pos x="connsiteX2860" y="connsiteY2860"/>
                </a:cxn>
                <a:cxn ang="0">
                  <a:pos x="connsiteX2861" y="connsiteY2861"/>
                </a:cxn>
                <a:cxn ang="0">
                  <a:pos x="connsiteX2862" y="connsiteY2862"/>
                </a:cxn>
                <a:cxn ang="0">
                  <a:pos x="connsiteX2863" y="connsiteY2863"/>
                </a:cxn>
                <a:cxn ang="0">
                  <a:pos x="connsiteX2864" y="connsiteY2864"/>
                </a:cxn>
                <a:cxn ang="0">
                  <a:pos x="connsiteX2865" y="connsiteY2865"/>
                </a:cxn>
                <a:cxn ang="0">
                  <a:pos x="connsiteX2866" y="connsiteY2866"/>
                </a:cxn>
                <a:cxn ang="0">
                  <a:pos x="connsiteX2867" y="connsiteY2867"/>
                </a:cxn>
                <a:cxn ang="0">
                  <a:pos x="connsiteX2868" y="connsiteY2868"/>
                </a:cxn>
                <a:cxn ang="0">
                  <a:pos x="connsiteX2869" y="connsiteY2869"/>
                </a:cxn>
                <a:cxn ang="0">
                  <a:pos x="connsiteX2870" y="connsiteY2870"/>
                </a:cxn>
                <a:cxn ang="0">
                  <a:pos x="connsiteX2871" y="connsiteY2871"/>
                </a:cxn>
                <a:cxn ang="0">
                  <a:pos x="connsiteX2872" y="connsiteY2872"/>
                </a:cxn>
                <a:cxn ang="0">
                  <a:pos x="connsiteX2873" y="connsiteY2873"/>
                </a:cxn>
                <a:cxn ang="0">
                  <a:pos x="connsiteX2874" y="connsiteY2874"/>
                </a:cxn>
                <a:cxn ang="0">
                  <a:pos x="connsiteX2875" y="connsiteY2875"/>
                </a:cxn>
                <a:cxn ang="0">
                  <a:pos x="connsiteX2876" y="connsiteY2876"/>
                </a:cxn>
                <a:cxn ang="0">
                  <a:pos x="connsiteX2877" y="connsiteY2877"/>
                </a:cxn>
                <a:cxn ang="0">
                  <a:pos x="connsiteX2878" y="connsiteY2878"/>
                </a:cxn>
                <a:cxn ang="0">
                  <a:pos x="connsiteX2879" y="connsiteY2879"/>
                </a:cxn>
                <a:cxn ang="0">
                  <a:pos x="connsiteX2880" y="connsiteY2880"/>
                </a:cxn>
                <a:cxn ang="0">
                  <a:pos x="connsiteX2881" y="connsiteY2881"/>
                </a:cxn>
                <a:cxn ang="0">
                  <a:pos x="connsiteX2882" y="connsiteY2882"/>
                </a:cxn>
                <a:cxn ang="0">
                  <a:pos x="connsiteX2883" y="connsiteY2883"/>
                </a:cxn>
                <a:cxn ang="0">
                  <a:pos x="connsiteX2884" y="connsiteY2884"/>
                </a:cxn>
                <a:cxn ang="0">
                  <a:pos x="connsiteX2885" y="connsiteY2885"/>
                </a:cxn>
                <a:cxn ang="0">
                  <a:pos x="connsiteX2886" y="connsiteY2886"/>
                </a:cxn>
                <a:cxn ang="0">
                  <a:pos x="connsiteX2887" y="connsiteY2887"/>
                </a:cxn>
                <a:cxn ang="0">
                  <a:pos x="connsiteX2888" y="connsiteY2888"/>
                </a:cxn>
                <a:cxn ang="0">
                  <a:pos x="connsiteX2889" y="connsiteY2889"/>
                </a:cxn>
                <a:cxn ang="0">
                  <a:pos x="connsiteX2890" y="connsiteY2890"/>
                </a:cxn>
                <a:cxn ang="0">
                  <a:pos x="connsiteX2891" y="connsiteY2891"/>
                </a:cxn>
                <a:cxn ang="0">
                  <a:pos x="connsiteX2892" y="connsiteY2892"/>
                </a:cxn>
                <a:cxn ang="0">
                  <a:pos x="connsiteX2893" y="connsiteY2893"/>
                </a:cxn>
                <a:cxn ang="0">
                  <a:pos x="connsiteX2894" y="connsiteY2894"/>
                </a:cxn>
                <a:cxn ang="0">
                  <a:pos x="connsiteX2895" y="connsiteY2895"/>
                </a:cxn>
                <a:cxn ang="0">
                  <a:pos x="connsiteX2896" y="connsiteY2896"/>
                </a:cxn>
                <a:cxn ang="0">
                  <a:pos x="connsiteX2897" y="connsiteY2897"/>
                </a:cxn>
                <a:cxn ang="0">
                  <a:pos x="connsiteX2898" y="connsiteY2898"/>
                </a:cxn>
                <a:cxn ang="0">
                  <a:pos x="connsiteX2899" y="connsiteY2899"/>
                </a:cxn>
                <a:cxn ang="0">
                  <a:pos x="connsiteX2900" y="connsiteY2900"/>
                </a:cxn>
                <a:cxn ang="0">
                  <a:pos x="connsiteX2901" y="connsiteY2901"/>
                </a:cxn>
                <a:cxn ang="0">
                  <a:pos x="connsiteX2902" y="connsiteY2902"/>
                </a:cxn>
                <a:cxn ang="0">
                  <a:pos x="connsiteX2903" y="connsiteY2903"/>
                </a:cxn>
                <a:cxn ang="0">
                  <a:pos x="connsiteX2904" y="connsiteY2904"/>
                </a:cxn>
                <a:cxn ang="0">
                  <a:pos x="connsiteX2905" y="connsiteY2905"/>
                </a:cxn>
                <a:cxn ang="0">
                  <a:pos x="connsiteX2906" y="connsiteY2906"/>
                </a:cxn>
                <a:cxn ang="0">
                  <a:pos x="connsiteX2907" y="connsiteY2907"/>
                </a:cxn>
                <a:cxn ang="0">
                  <a:pos x="connsiteX2908" y="connsiteY2908"/>
                </a:cxn>
                <a:cxn ang="0">
                  <a:pos x="connsiteX2909" y="connsiteY2909"/>
                </a:cxn>
                <a:cxn ang="0">
                  <a:pos x="connsiteX2910" y="connsiteY2910"/>
                </a:cxn>
                <a:cxn ang="0">
                  <a:pos x="connsiteX2911" y="connsiteY2911"/>
                </a:cxn>
                <a:cxn ang="0">
                  <a:pos x="connsiteX2912" y="connsiteY2912"/>
                </a:cxn>
                <a:cxn ang="0">
                  <a:pos x="connsiteX2913" y="connsiteY2913"/>
                </a:cxn>
                <a:cxn ang="0">
                  <a:pos x="connsiteX2914" y="connsiteY2914"/>
                </a:cxn>
                <a:cxn ang="0">
                  <a:pos x="connsiteX2915" y="connsiteY2915"/>
                </a:cxn>
                <a:cxn ang="0">
                  <a:pos x="connsiteX2916" y="connsiteY2916"/>
                </a:cxn>
                <a:cxn ang="0">
                  <a:pos x="connsiteX2917" y="connsiteY2917"/>
                </a:cxn>
                <a:cxn ang="0">
                  <a:pos x="connsiteX2918" y="connsiteY2918"/>
                </a:cxn>
                <a:cxn ang="0">
                  <a:pos x="connsiteX2919" y="connsiteY2919"/>
                </a:cxn>
                <a:cxn ang="0">
                  <a:pos x="connsiteX2920" y="connsiteY2920"/>
                </a:cxn>
                <a:cxn ang="0">
                  <a:pos x="connsiteX2921" y="connsiteY2921"/>
                </a:cxn>
                <a:cxn ang="0">
                  <a:pos x="connsiteX2922" y="connsiteY2922"/>
                </a:cxn>
                <a:cxn ang="0">
                  <a:pos x="connsiteX2923" y="connsiteY2923"/>
                </a:cxn>
                <a:cxn ang="0">
                  <a:pos x="connsiteX2924" y="connsiteY2924"/>
                </a:cxn>
                <a:cxn ang="0">
                  <a:pos x="connsiteX2925" y="connsiteY2925"/>
                </a:cxn>
                <a:cxn ang="0">
                  <a:pos x="connsiteX2926" y="connsiteY2926"/>
                </a:cxn>
                <a:cxn ang="0">
                  <a:pos x="connsiteX2927" y="connsiteY2927"/>
                </a:cxn>
                <a:cxn ang="0">
                  <a:pos x="connsiteX2928" y="connsiteY2928"/>
                </a:cxn>
                <a:cxn ang="0">
                  <a:pos x="connsiteX2929" y="connsiteY2929"/>
                </a:cxn>
                <a:cxn ang="0">
                  <a:pos x="connsiteX2930" y="connsiteY2930"/>
                </a:cxn>
                <a:cxn ang="0">
                  <a:pos x="connsiteX2931" y="connsiteY2931"/>
                </a:cxn>
                <a:cxn ang="0">
                  <a:pos x="connsiteX2932" y="connsiteY2932"/>
                </a:cxn>
                <a:cxn ang="0">
                  <a:pos x="connsiteX2933" y="connsiteY2933"/>
                </a:cxn>
                <a:cxn ang="0">
                  <a:pos x="connsiteX2934" y="connsiteY2934"/>
                </a:cxn>
                <a:cxn ang="0">
                  <a:pos x="connsiteX2935" y="connsiteY2935"/>
                </a:cxn>
                <a:cxn ang="0">
                  <a:pos x="connsiteX2936" y="connsiteY2936"/>
                </a:cxn>
                <a:cxn ang="0">
                  <a:pos x="connsiteX2937" y="connsiteY2937"/>
                </a:cxn>
                <a:cxn ang="0">
                  <a:pos x="connsiteX2938" y="connsiteY2938"/>
                </a:cxn>
                <a:cxn ang="0">
                  <a:pos x="connsiteX2939" y="connsiteY2939"/>
                </a:cxn>
                <a:cxn ang="0">
                  <a:pos x="connsiteX2940" y="connsiteY2940"/>
                </a:cxn>
                <a:cxn ang="0">
                  <a:pos x="connsiteX2941" y="connsiteY2941"/>
                </a:cxn>
                <a:cxn ang="0">
                  <a:pos x="connsiteX2942" y="connsiteY2942"/>
                </a:cxn>
                <a:cxn ang="0">
                  <a:pos x="connsiteX2943" y="connsiteY2943"/>
                </a:cxn>
                <a:cxn ang="0">
                  <a:pos x="connsiteX2944" y="connsiteY2944"/>
                </a:cxn>
                <a:cxn ang="0">
                  <a:pos x="connsiteX2945" y="connsiteY2945"/>
                </a:cxn>
                <a:cxn ang="0">
                  <a:pos x="connsiteX2946" y="connsiteY2946"/>
                </a:cxn>
                <a:cxn ang="0">
                  <a:pos x="connsiteX2947" y="connsiteY2947"/>
                </a:cxn>
                <a:cxn ang="0">
                  <a:pos x="connsiteX2948" y="connsiteY2948"/>
                </a:cxn>
                <a:cxn ang="0">
                  <a:pos x="connsiteX2949" y="connsiteY2949"/>
                </a:cxn>
                <a:cxn ang="0">
                  <a:pos x="connsiteX2950" y="connsiteY2950"/>
                </a:cxn>
                <a:cxn ang="0">
                  <a:pos x="connsiteX2951" y="connsiteY2951"/>
                </a:cxn>
                <a:cxn ang="0">
                  <a:pos x="connsiteX2952" y="connsiteY2952"/>
                </a:cxn>
                <a:cxn ang="0">
                  <a:pos x="connsiteX2953" y="connsiteY2953"/>
                </a:cxn>
                <a:cxn ang="0">
                  <a:pos x="connsiteX2954" y="connsiteY2954"/>
                </a:cxn>
                <a:cxn ang="0">
                  <a:pos x="connsiteX2955" y="connsiteY2955"/>
                </a:cxn>
                <a:cxn ang="0">
                  <a:pos x="connsiteX2956" y="connsiteY2956"/>
                </a:cxn>
                <a:cxn ang="0">
                  <a:pos x="connsiteX2957" y="connsiteY2957"/>
                </a:cxn>
                <a:cxn ang="0">
                  <a:pos x="connsiteX2958" y="connsiteY2958"/>
                </a:cxn>
                <a:cxn ang="0">
                  <a:pos x="connsiteX2959" y="connsiteY2959"/>
                </a:cxn>
                <a:cxn ang="0">
                  <a:pos x="connsiteX2960" y="connsiteY2960"/>
                </a:cxn>
                <a:cxn ang="0">
                  <a:pos x="connsiteX2961" y="connsiteY2961"/>
                </a:cxn>
                <a:cxn ang="0">
                  <a:pos x="connsiteX2962" y="connsiteY2962"/>
                </a:cxn>
                <a:cxn ang="0">
                  <a:pos x="connsiteX2963" y="connsiteY2963"/>
                </a:cxn>
                <a:cxn ang="0">
                  <a:pos x="connsiteX2964" y="connsiteY2964"/>
                </a:cxn>
                <a:cxn ang="0">
                  <a:pos x="connsiteX2965" y="connsiteY2965"/>
                </a:cxn>
                <a:cxn ang="0">
                  <a:pos x="connsiteX2966" y="connsiteY2966"/>
                </a:cxn>
                <a:cxn ang="0">
                  <a:pos x="connsiteX2967" y="connsiteY2967"/>
                </a:cxn>
                <a:cxn ang="0">
                  <a:pos x="connsiteX2968" y="connsiteY2968"/>
                </a:cxn>
                <a:cxn ang="0">
                  <a:pos x="connsiteX2969" y="connsiteY2969"/>
                </a:cxn>
                <a:cxn ang="0">
                  <a:pos x="connsiteX2970" y="connsiteY2970"/>
                </a:cxn>
                <a:cxn ang="0">
                  <a:pos x="connsiteX2971" y="connsiteY2971"/>
                </a:cxn>
                <a:cxn ang="0">
                  <a:pos x="connsiteX2972" y="connsiteY2972"/>
                </a:cxn>
                <a:cxn ang="0">
                  <a:pos x="connsiteX2973" y="connsiteY2973"/>
                </a:cxn>
                <a:cxn ang="0">
                  <a:pos x="connsiteX2974" y="connsiteY2974"/>
                </a:cxn>
                <a:cxn ang="0">
                  <a:pos x="connsiteX2975" y="connsiteY2975"/>
                </a:cxn>
                <a:cxn ang="0">
                  <a:pos x="connsiteX2976" y="connsiteY2976"/>
                </a:cxn>
                <a:cxn ang="0">
                  <a:pos x="connsiteX2977" y="connsiteY2977"/>
                </a:cxn>
                <a:cxn ang="0">
                  <a:pos x="connsiteX2978" y="connsiteY2978"/>
                </a:cxn>
                <a:cxn ang="0">
                  <a:pos x="connsiteX2979" y="connsiteY2979"/>
                </a:cxn>
                <a:cxn ang="0">
                  <a:pos x="connsiteX2980" y="connsiteY2980"/>
                </a:cxn>
                <a:cxn ang="0">
                  <a:pos x="connsiteX2981" y="connsiteY2981"/>
                </a:cxn>
                <a:cxn ang="0">
                  <a:pos x="connsiteX2982" y="connsiteY2982"/>
                </a:cxn>
                <a:cxn ang="0">
                  <a:pos x="connsiteX2983" y="connsiteY2983"/>
                </a:cxn>
                <a:cxn ang="0">
                  <a:pos x="connsiteX2984" y="connsiteY2984"/>
                </a:cxn>
                <a:cxn ang="0">
                  <a:pos x="connsiteX2985" y="connsiteY2985"/>
                </a:cxn>
                <a:cxn ang="0">
                  <a:pos x="connsiteX2986" y="connsiteY2986"/>
                </a:cxn>
                <a:cxn ang="0">
                  <a:pos x="connsiteX2987" y="connsiteY2987"/>
                </a:cxn>
                <a:cxn ang="0">
                  <a:pos x="connsiteX2988" y="connsiteY2988"/>
                </a:cxn>
                <a:cxn ang="0">
                  <a:pos x="connsiteX2989" y="connsiteY2989"/>
                </a:cxn>
                <a:cxn ang="0">
                  <a:pos x="connsiteX2990" y="connsiteY2990"/>
                </a:cxn>
                <a:cxn ang="0">
                  <a:pos x="connsiteX2991" y="connsiteY2991"/>
                </a:cxn>
                <a:cxn ang="0">
                  <a:pos x="connsiteX2992" y="connsiteY2992"/>
                </a:cxn>
                <a:cxn ang="0">
                  <a:pos x="connsiteX2993" y="connsiteY2993"/>
                </a:cxn>
                <a:cxn ang="0">
                  <a:pos x="connsiteX2994" y="connsiteY2994"/>
                </a:cxn>
                <a:cxn ang="0">
                  <a:pos x="connsiteX2995" y="connsiteY2995"/>
                </a:cxn>
                <a:cxn ang="0">
                  <a:pos x="connsiteX2996" y="connsiteY2996"/>
                </a:cxn>
                <a:cxn ang="0">
                  <a:pos x="connsiteX2997" y="connsiteY2997"/>
                </a:cxn>
                <a:cxn ang="0">
                  <a:pos x="connsiteX2998" y="connsiteY2998"/>
                </a:cxn>
                <a:cxn ang="0">
                  <a:pos x="connsiteX2999" y="connsiteY2999"/>
                </a:cxn>
                <a:cxn ang="0">
                  <a:pos x="connsiteX3000" y="connsiteY3000"/>
                </a:cxn>
                <a:cxn ang="0">
                  <a:pos x="connsiteX3001" y="connsiteY3001"/>
                </a:cxn>
                <a:cxn ang="0">
                  <a:pos x="connsiteX3002" y="connsiteY3002"/>
                </a:cxn>
                <a:cxn ang="0">
                  <a:pos x="connsiteX3003" y="connsiteY3003"/>
                </a:cxn>
                <a:cxn ang="0">
                  <a:pos x="connsiteX3004" y="connsiteY3004"/>
                </a:cxn>
                <a:cxn ang="0">
                  <a:pos x="connsiteX3005" y="connsiteY3005"/>
                </a:cxn>
                <a:cxn ang="0">
                  <a:pos x="connsiteX3006" y="connsiteY3006"/>
                </a:cxn>
                <a:cxn ang="0">
                  <a:pos x="connsiteX3007" y="connsiteY3007"/>
                </a:cxn>
                <a:cxn ang="0">
                  <a:pos x="connsiteX3008" y="connsiteY3008"/>
                </a:cxn>
                <a:cxn ang="0">
                  <a:pos x="connsiteX3009" y="connsiteY3009"/>
                </a:cxn>
                <a:cxn ang="0">
                  <a:pos x="connsiteX3010" y="connsiteY3010"/>
                </a:cxn>
                <a:cxn ang="0">
                  <a:pos x="connsiteX3011" y="connsiteY3011"/>
                </a:cxn>
                <a:cxn ang="0">
                  <a:pos x="connsiteX3012" y="connsiteY3012"/>
                </a:cxn>
                <a:cxn ang="0">
                  <a:pos x="connsiteX3013" y="connsiteY3013"/>
                </a:cxn>
                <a:cxn ang="0">
                  <a:pos x="connsiteX3014" y="connsiteY3014"/>
                </a:cxn>
                <a:cxn ang="0">
                  <a:pos x="connsiteX3015" y="connsiteY3015"/>
                </a:cxn>
                <a:cxn ang="0">
                  <a:pos x="connsiteX3016" y="connsiteY3016"/>
                </a:cxn>
                <a:cxn ang="0">
                  <a:pos x="connsiteX3017" y="connsiteY3017"/>
                </a:cxn>
                <a:cxn ang="0">
                  <a:pos x="connsiteX3018" y="connsiteY3018"/>
                </a:cxn>
                <a:cxn ang="0">
                  <a:pos x="connsiteX3019" y="connsiteY3019"/>
                </a:cxn>
                <a:cxn ang="0">
                  <a:pos x="connsiteX3020" y="connsiteY3020"/>
                </a:cxn>
                <a:cxn ang="0">
                  <a:pos x="connsiteX3021" y="connsiteY3021"/>
                </a:cxn>
                <a:cxn ang="0">
                  <a:pos x="connsiteX3022" y="connsiteY3022"/>
                </a:cxn>
                <a:cxn ang="0">
                  <a:pos x="connsiteX3023" y="connsiteY3023"/>
                </a:cxn>
                <a:cxn ang="0">
                  <a:pos x="connsiteX3024" y="connsiteY3024"/>
                </a:cxn>
                <a:cxn ang="0">
                  <a:pos x="connsiteX3025" y="connsiteY3025"/>
                </a:cxn>
                <a:cxn ang="0">
                  <a:pos x="connsiteX3026" y="connsiteY3026"/>
                </a:cxn>
                <a:cxn ang="0">
                  <a:pos x="connsiteX3027" y="connsiteY3027"/>
                </a:cxn>
                <a:cxn ang="0">
                  <a:pos x="connsiteX3028" y="connsiteY3028"/>
                </a:cxn>
                <a:cxn ang="0">
                  <a:pos x="connsiteX3029" y="connsiteY3029"/>
                </a:cxn>
                <a:cxn ang="0">
                  <a:pos x="connsiteX3030" y="connsiteY3030"/>
                </a:cxn>
                <a:cxn ang="0">
                  <a:pos x="connsiteX3031" y="connsiteY3031"/>
                </a:cxn>
                <a:cxn ang="0">
                  <a:pos x="connsiteX3032" y="connsiteY3032"/>
                </a:cxn>
                <a:cxn ang="0">
                  <a:pos x="connsiteX3033" y="connsiteY3033"/>
                </a:cxn>
                <a:cxn ang="0">
                  <a:pos x="connsiteX3034" y="connsiteY3034"/>
                </a:cxn>
                <a:cxn ang="0">
                  <a:pos x="connsiteX3035" y="connsiteY3035"/>
                </a:cxn>
                <a:cxn ang="0">
                  <a:pos x="connsiteX3036" y="connsiteY3036"/>
                </a:cxn>
                <a:cxn ang="0">
                  <a:pos x="connsiteX3037" y="connsiteY3037"/>
                </a:cxn>
                <a:cxn ang="0">
                  <a:pos x="connsiteX3038" y="connsiteY3038"/>
                </a:cxn>
                <a:cxn ang="0">
                  <a:pos x="connsiteX3039" y="connsiteY3039"/>
                </a:cxn>
                <a:cxn ang="0">
                  <a:pos x="connsiteX3040" y="connsiteY3040"/>
                </a:cxn>
                <a:cxn ang="0">
                  <a:pos x="connsiteX3041" y="connsiteY3041"/>
                </a:cxn>
                <a:cxn ang="0">
                  <a:pos x="connsiteX3042" y="connsiteY3042"/>
                </a:cxn>
                <a:cxn ang="0">
                  <a:pos x="connsiteX3043" y="connsiteY3043"/>
                </a:cxn>
                <a:cxn ang="0">
                  <a:pos x="connsiteX3044" y="connsiteY3044"/>
                </a:cxn>
                <a:cxn ang="0">
                  <a:pos x="connsiteX3045" y="connsiteY3045"/>
                </a:cxn>
                <a:cxn ang="0">
                  <a:pos x="connsiteX3046" y="connsiteY3046"/>
                </a:cxn>
                <a:cxn ang="0">
                  <a:pos x="connsiteX3047" y="connsiteY3047"/>
                </a:cxn>
                <a:cxn ang="0">
                  <a:pos x="connsiteX3048" y="connsiteY3048"/>
                </a:cxn>
                <a:cxn ang="0">
                  <a:pos x="connsiteX3049" y="connsiteY3049"/>
                </a:cxn>
                <a:cxn ang="0">
                  <a:pos x="connsiteX3050" y="connsiteY3050"/>
                </a:cxn>
                <a:cxn ang="0">
                  <a:pos x="connsiteX3051" y="connsiteY3051"/>
                </a:cxn>
                <a:cxn ang="0">
                  <a:pos x="connsiteX3052" y="connsiteY3052"/>
                </a:cxn>
                <a:cxn ang="0">
                  <a:pos x="connsiteX3053" y="connsiteY3053"/>
                </a:cxn>
                <a:cxn ang="0">
                  <a:pos x="connsiteX3054" y="connsiteY3054"/>
                </a:cxn>
                <a:cxn ang="0">
                  <a:pos x="connsiteX3055" y="connsiteY3055"/>
                </a:cxn>
                <a:cxn ang="0">
                  <a:pos x="connsiteX3056" y="connsiteY3056"/>
                </a:cxn>
                <a:cxn ang="0">
                  <a:pos x="connsiteX3057" y="connsiteY3057"/>
                </a:cxn>
                <a:cxn ang="0">
                  <a:pos x="connsiteX3058" y="connsiteY3058"/>
                </a:cxn>
                <a:cxn ang="0">
                  <a:pos x="connsiteX3059" y="connsiteY3059"/>
                </a:cxn>
                <a:cxn ang="0">
                  <a:pos x="connsiteX3060" y="connsiteY3060"/>
                </a:cxn>
                <a:cxn ang="0">
                  <a:pos x="connsiteX3061" y="connsiteY3061"/>
                </a:cxn>
                <a:cxn ang="0">
                  <a:pos x="connsiteX3062" y="connsiteY3062"/>
                </a:cxn>
                <a:cxn ang="0">
                  <a:pos x="connsiteX3063" y="connsiteY3063"/>
                </a:cxn>
                <a:cxn ang="0">
                  <a:pos x="connsiteX3064" y="connsiteY3064"/>
                </a:cxn>
                <a:cxn ang="0">
                  <a:pos x="connsiteX3065" y="connsiteY3065"/>
                </a:cxn>
                <a:cxn ang="0">
                  <a:pos x="connsiteX3066" y="connsiteY3066"/>
                </a:cxn>
                <a:cxn ang="0">
                  <a:pos x="connsiteX3067" y="connsiteY3067"/>
                </a:cxn>
                <a:cxn ang="0">
                  <a:pos x="connsiteX3068" y="connsiteY3068"/>
                </a:cxn>
                <a:cxn ang="0">
                  <a:pos x="connsiteX3069" y="connsiteY3069"/>
                </a:cxn>
                <a:cxn ang="0">
                  <a:pos x="connsiteX3070" y="connsiteY3070"/>
                </a:cxn>
                <a:cxn ang="0">
                  <a:pos x="connsiteX3071" y="connsiteY3071"/>
                </a:cxn>
                <a:cxn ang="0">
                  <a:pos x="connsiteX3072" y="connsiteY3072"/>
                </a:cxn>
                <a:cxn ang="0">
                  <a:pos x="connsiteX3073" y="connsiteY3073"/>
                </a:cxn>
                <a:cxn ang="0">
                  <a:pos x="connsiteX3074" y="connsiteY3074"/>
                </a:cxn>
                <a:cxn ang="0">
                  <a:pos x="connsiteX3075" y="connsiteY3075"/>
                </a:cxn>
                <a:cxn ang="0">
                  <a:pos x="connsiteX3076" y="connsiteY3076"/>
                </a:cxn>
                <a:cxn ang="0">
                  <a:pos x="connsiteX3077" y="connsiteY3077"/>
                </a:cxn>
                <a:cxn ang="0">
                  <a:pos x="connsiteX3078" y="connsiteY3078"/>
                </a:cxn>
                <a:cxn ang="0">
                  <a:pos x="connsiteX3079" y="connsiteY3079"/>
                </a:cxn>
                <a:cxn ang="0">
                  <a:pos x="connsiteX3080" y="connsiteY3080"/>
                </a:cxn>
                <a:cxn ang="0">
                  <a:pos x="connsiteX3081" y="connsiteY3081"/>
                </a:cxn>
                <a:cxn ang="0">
                  <a:pos x="connsiteX3082" y="connsiteY3082"/>
                </a:cxn>
                <a:cxn ang="0">
                  <a:pos x="connsiteX3083" y="connsiteY3083"/>
                </a:cxn>
                <a:cxn ang="0">
                  <a:pos x="connsiteX3084" y="connsiteY3084"/>
                </a:cxn>
                <a:cxn ang="0">
                  <a:pos x="connsiteX3085" y="connsiteY3085"/>
                </a:cxn>
                <a:cxn ang="0">
                  <a:pos x="connsiteX3086" y="connsiteY3086"/>
                </a:cxn>
                <a:cxn ang="0">
                  <a:pos x="connsiteX3087" y="connsiteY3087"/>
                </a:cxn>
                <a:cxn ang="0">
                  <a:pos x="connsiteX3088" y="connsiteY3088"/>
                </a:cxn>
                <a:cxn ang="0">
                  <a:pos x="connsiteX3089" y="connsiteY3089"/>
                </a:cxn>
                <a:cxn ang="0">
                  <a:pos x="connsiteX3090" y="connsiteY3090"/>
                </a:cxn>
                <a:cxn ang="0">
                  <a:pos x="connsiteX3091" y="connsiteY3091"/>
                </a:cxn>
                <a:cxn ang="0">
                  <a:pos x="connsiteX3092" y="connsiteY3092"/>
                </a:cxn>
                <a:cxn ang="0">
                  <a:pos x="connsiteX3093" y="connsiteY3093"/>
                </a:cxn>
                <a:cxn ang="0">
                  <a:pos x="connsiteX3094" y="connsiteY3094"/>
                </a:cxn>
                <a:cxn ang="0">
                  <a:pos x="connsiteX3095" y="connsiteY3095"/>
                </a:cxn>
                <a:cxn ang="0">
                  <a:pos x="connsiteX3096" y="connsiteY3096"/>
                </a:cxn>
                <a:cxn ang="0">
                  <a:pos x="connsiteX3097" y="connsiteY3097"/>
                </a:cxn>
                <a:cxn ang="0">
                  <a:pos x="connsiteX3098" y="connsiteY3098"/>
                </a:cxn>
                <a:cxn ang="0">
                  <a:pos x="connsiteX3099" y="connsiteY3099"/>
                </a:cxn>
                <a:cxn ang="0">
                  <a:pos x="connsiteX3100" y="connsiteY3100"/>
                </a:cxn>
                <a:cxn ang="0">
                  <a:pos x="connsiteX3101" y="connsiteY3101"/>
                </a:cxn>
                <a:cxn ang="0">
                  <a:pos x="connsiteX3102" y="connsiteY3102"/>
                </a:cxn>
                <a:cxn ang="0">
                  <a:pos x="connsiteX3103" y="connsiteY3103"/>
                </a:cxn>
                <a:cxn ang="0">
                  <a:pos x="connsiteX3104" y="connsiteY3104"/>
                </a:cxn>
                <a:cxn ang="0">
                  <a:pos x="connsiteX3105" y="connsiteY3105"/>
                </a:cxn>
                <a:cxn ang="0">
                  <a:pos x="connsiteX3106" y="connsiteY3106"/>
                </a:cxn>
                <a:cxn ang="0">
                  <a:pos x="connsiteX3107" y="connsiteY3107"/>
                </a:cxn>
                <a:cxn ang="0">
                  <a:pos x="connsiteX3108" y="connsiteY3108"/>
                </a:cxn>
                <a:cxn ang="0">
                  <a:pos x="connsiteX3109" y="connsiteY3109"/>
                </a:cxn>
                <a:cxn ang="0">
                  <a:pos x="connsiteX3110" y="connsiteY3110"/>
                </a:cxn>
                <a:cxn ang="0">
                  <a:pos x="connsiteX3111" y="connsiteY3111"/>
                </a:cxn>
                <a:cxn ang="0">
                  <a:pos x="connsiteX3112" y="connsiteY3112"/>
                </a:cxn>
                <a:cxn ang="0">
                  <a:pos x="connsiteX3113" y="connsiteY3113"/>
                </a:cxn>
                <a:cxn ang="0">
                  <a:pos x="connsiteX3114" y="connsiteY3114"/>
                </a:cxn>
                <a:cxn ang="0">
                  <a:pos x="connsiteX3115" y="connsiteY3115"/>
                </a:cxn>
                <a:cxn ang="0">
                  <a:pos x="connsiteX3116" y="connsiteY3116"/>
                </a:cxn>
                <a:cxn ang="0">
                  <a:pos x="connsiteX3117" y="connsiteY3117"/>
                </a:cxn>
                <a:cxn ang="0">
                  <a:pos x="connsiteX3118" y="connsiteY3118"/>
                </a:cxn>
                <a:cxn ang="0">
                  <a:pos x="connsiteX3119" y="connsiteY3119"/>
                </a:cxn>
                <a:cxn ang="0">
                  <a:pos x="connsiteX3120" y="connsiteY3120"/>
                </a:cxn>
                <a:cxn ang="0">
                  <a:pos x="connsiteX3121" y="connsiteY3121"/>
                </a:cxn>
                <a:cxn ang="0">
                  <a:pos x="connsiteX3122" y="connsiteY3122"/>
                </a:cxn>
                <a:cxn ang="0">
                  <a:pos x="connsiteX3123" y="connsiteY3123"/>
                </a:cxn>
                <a:cxn ang="0">
                  <a:pos x="connsiteX3124" y="connsiteY3124"/>
                </a:cxn>
                <a:cxn ang="0">
                  <a:pos x="connsiteX3125" y="connsiteY3125"/>
                </a:cxn>
                <a:cxn ang="0">
                  <a:pos x="connsiteX3126" y="connsiteY3126"/>
                </a:cxn>
                <a:cxn ang="0">
                  <a:pos x="connsiteX3127" y="connsiteY3127"/>
                </a:cxn>
                <a:cxn ang="0">
                  <a:pos x="connsiteX3128" y="connsiteY3128"/>
                </a:cxn>
                <a:cxn ang="0">
                  <a:pos x="connsiteX3129" y="connsiteY3129"/>
                </a:cxn>
                <a:cxn ang="0">
                  <a:pos x="connsiteX3130" y="connsiteY3130"/>
                </a:cxn>
                <a:cxn ang="0">
                  <a:pos x="connsiteX3131" y="connsiteY3131"/>
                </a:cxn>
                <a:cxn ang="0">
                  <a:pos x="connsiteX3132" y="connsiteY3132"/>
                </a:cxn>
                <a:cxn ang="0">
                  <a:pos x="connsiteX3133" y="connsiteY3133"/>
                </a:cxn>
                <a:cxn ang="0">
                  <a:pos x="connsiteX3134" y="connsiteY3134"/>
                </a:cxn>
                <a:cxn ang="0">
                  <a:pos x="connsiteX3135" y="connsiteY3135"/>
                </a:cxn>
                <a:cxn ang="0">
                  <a:pos x="connsiteX3136" y="connsiteY3136"/>
                </a:cxn>
                <a:cxn ang="0">
                  <a:pos x="connsiteX3137" y="connsiteY3137"/>
                </a:cxn>
                <a:cxn ang="0">
                  <a:pos x="connsiteX3138" y="connsiteY3138"/>
                </a:cxn>
                <a:cxn ang="0">
                  <a:pos x="connsiteX3139" y="connsiteY3139"/>
                </a:cxn>
                <a:cxn ang="0">
                  <a:pos x="connsiteX3140" y="connsiteY3140"/>
                </a:cxn>
                <a:cxn ang="0">
                  <a:pos x="connsiteX3141" y="connsiteY3141"/>
                </a:cxn>
                <a:cxn ang="0">
                  <a:pos x="connsiteX3142" y="connsiteY3142"/>
                </a:cxn>
                <a:cxn ang="0">
                  <a:pos x="connsiteX3143" y="connsiteY3143"/>
                </a:cxn>
                <a:cxn ang="0">
                  <a:pos x="connsiteX3144" y="connsiteY3144"/>
                </a:cxn>
                <a:cxn ang="0">
                  <a:pos x="connsiteX3145" y="connsiteY3145"/>
                </a:cxn>
                <a:cxn ang="0">
                  <a:pos x="connsiteX3146" y="connsiteY3146"/>
                </a:cxn>
                <a:cxn ang="0">
                  <a:pos x="connsiteX3147" y="connsiteY3147"/>
                </a:cxn>
                <a:cxn ang="0">
                  <a:pos x="connsiteX3148" y="connsiteY3148"/>
                </a:cxn>
                <a:cxn ang="0">
                  <a:pos x="connsiteX3149" y="connsiteY3149"/>
                </a:cxn>
                <a:cxn ang="0">
                  <a:pos x="connsiteX3150" y="connsiteY3150"/>
                </a:cxn>
                <a:cxn ang="0">
                  <a:pos x="connsiteX3151" y="connsiteY3151"/>
                </a:cxn>
                <a:cxn ang="0">
                  <a:pos x="connsiteX3152" y="connsiteY3152"/>
                </a:cxn>
                <a:cxn ang="0">
                  <a:pos x="connsiteX3153" y="connsiteY3153"/>
                </a:cxn>
                <a:cxn ang="0">
                  <a:pos x="connsiteX3154" y="connsiteY3154"/>
                </a:cxn>
                <a:cxn ang="0">
                  <a:pos x="connsiteX3155" y="connsiteY3155"/>
                </a:cxn>
                <a:cxn ang="0">
                  <a:pos x="connsiteX3156" y="connsiteY3156"/>
                </a:cxn>
                <a:cxn ang="0">
                  <a:pos x="connsiteX3157" y="connsiteY3157"/>
                </a:cxn>
                <a:cxn ang="0">
                  <a:pos x="connsiteX3158" y="connsiteY3158"/>
                </a:cxn>
                <a:cxn ang="0">
                  <a:pos x="connsiteX3159" y="connsiteY3159"/>
                </a:cxn>
                <a:cxn ang="0">
                  <a:pos x="connsiteX3160" y="connsiteY3160"/>
                </a:cxn>
                <a:cxn ang="0">
                  <a:pos x="connsiteX3161" y="connsiteY3161"/>
                </a:cxn>
                <a:cxn ang="0">
                  <a:pos x="connsiteX3162" y="connsiteY3162"/>
                </a:cxn>
                <a:cxn ang="0">
                  <a:pos x="connsiteX3163" y="connsiteY3163"/>
                </a:cxn>
                <a:cxn ang="0">
                  <a:pos x="connsiteX3164" y="connsiteY3164"/>
                </a:cxn>
                <a:cxn ang="0">
                  <a:pos x="connsiteX3165" y="connsiteY3165"/>
                </a:cxn>
                <a:cxn ang="0">
                  <a:pos x="connsiteX3166" y="connsiteY3166"/>
                </a:cxn>
                <a:cxn ang="0">
                  <a:pos x="connsiteX3167" y="connsiteY3167"/>
                </a:cxn>
                <a:cxn ang="0">
                  <a:pos x="connsiteX3168" y="connsiteY3168"/>
                </a:cxn>
                <a:cxn ang="0">
                  <a:pos x="connsiteX3169" y="connsiteY3169"/>
                </a:cxn>
                <a:cxn ang="0">
                  <a:pos x="connsiteX3170" y="connsiteY3170"/>
                </a:cxn>
                <a:cxn ang="0">
                  <a:pos x="connsiteX3171" y="connsiteY3171"/>
                </a:cxn>
                <a:cxn ang="0">
                  <a:pos x="connsiteX3172" y="connsiteY3172"/>
                </a:cxn>
                <a:cxn ang="0">
                  <a:pos x="connsiteX3173" y="connsiteY3173"/>
                </a:cxn>
                <a:cxn ang="0">
                  <a:pos x="connsiteX3174" y="connsiteY3174"/>
                </a:cxn>
                <a:cxn ang="0">
                  <a:pos x="connsiteX3175" y="connsiteY3175"/>
                </a:cxn>
                <a:cxn ang="0">
                  <a:pos x="connsiteX3176" y="connsiteY3176"/>
                </a:cxn>
                <a:cxn ang="0">
                  <a:pos x="connsiteX3177" y="connsiteY3177"/>
                </a:cxn>
                <a:cxn ang="0">
                  <a:pos x="connsiteX3178" y="connsiteY3178"/>
                </a:cxn>
                <a:cxn ang="0">
                  <a:pos x="connsiteX3179" y="connsiteY3179"/>
                </a:cxn>
                <a:cxn ang="0">
                  <a:pos x="connsiteX3180" y="connsiteY3180"/>
                </a:cxn>
                <a:cxn ang="0">
                  <a:pos x="connsiteX3181" y="connsiteY3181"/>
                </a:cxn>
                <a:cxn ang="0">
                  <a:pos x="connsiteX3182" y="connsiteY3182"/>
                </a:cxn>
                <a:cxn ang="0">
                  <a:pos x="connsiteX3183" y="connsiteY3183"/>
                </a:cxn>
                <a:cxn ang="0">
                  <a:pos x="connsiteX3184" y="connsiteY3184"/>
                </a:cxn>
                <a:cxn ang="0">
                  <a:pos x="connsiteX3185" y="connsiteY3185"/>
                </a:cxn>
                <a:cxn ang="0">
                  <a:pos x="connsiteX3186" y="connsiteY3186"/>
                </a:cxn>
                <a:cxn ang="0">
                  <a:pos x="connsiteX3187" y="connsiteY3187"/>
                </a:cxn>
                <a:cxn ang="0">
                  <a:pos x="connsiteX3188" y="connsiteY3188"/>
                </a:cxn>
                <a:cxn ang="0">
                  <a:pos x="connsiteX3189" y="connsiteY3189"/>
                </a:cxn>
                <a:cxn ang="0">
                  <a:pos x="connsiteX3190" y="connsiteY3190"/>
                </a:cxn>
                <a:cxn ang="0">
                  <a:pos x="connsiteX3191" y="connsiteY3191"/>
                </a:cxn>
                <a:cxn ang="0">
                  <a:pos x="connsiteX3192" y="connsiteY3192"/>
                </a:cxn>
                <a:cxn ang="0">
                  <a:pos x="connsiteX3193" y="connsiteY3193"/>
                </a:cxn>
                <a:cxn ang="0">
                  <a:pos x="connsiteX3194" y="connsiteY3194"/>
                </a:cxn>
                <a:cxn ang="0">
                  <a:pos x="connsiteX3195" y="connsiteY3195"/>
                </a:cxn>
                <a:cxn ang="0">
                  <a:pos x="connsiteX3196" y="connsiteY3196"/>
                </a:cxn>
                <a:cxn ang="0">
                  <a:pos x="connsiteX3197" y="connsiteY3197"/>
                </a:cxn>
                <a:cxn ang="0">
                  <a:pos x="connsiteX3198" y="connsiteY3198"/>
                </a:cxn>
                <a:cxn ang="0">
                  <a:pos x="connsiteX3199" y="connsiteY3199"/>
                </a:cxn>
                <a:cxn ang="0">
                  <a:pos x="connsiteX3200" y="connsiteY3200"/>
                </a:cxn>
                <a:cxn ang="0">
                  <a:pos x="connsiteX3201" y="connsiteY3201"/>
                </a:cxn>
                <a:cxn ang="0">
                  <a:pos x="connsiteX3202" y="connsiteY3202"/>
                </a:cxn>
                <a:cxn ang="0">
                  <a:pos x="connsiteX3203" y="connsiteY3203"/>
                </a:cxn>
                <a:cxn ang="0">
                  <a:pos x="connsiteX3204" y="connsiteY3204"/>
                </a:cxn>
                <a:cxn ang="0">
                  <a:pos x="connsiteX3205" y="connsiteY3205"/>
                </a:cxn>
                <a:cxn ang="0">
                  <a:pos x="connsiteX3206" y="connsiteY3206"/>
                </a:cxn>
                <a:cxn ang="0">
                  <a:pos x="connsiteX3207" y="connsiteY3207"/>
                </a:cxn>
                <a:cxn ang="0">
                  <a:pos x="connsiteX3208" y="connsiteY3208"/>
                </a:cxn>
                <a:cxn ang="0">
                  <a:pos x="connsiteX3209" y="connsiteY3209"/>
                </a:cxn>
                <a:cxn ang="0">
                  <a:pos x="connsiteX3210" y="connsiteY3210"/>
                </a:cxn>
                <a:cxn ang="0">
                  <a:pos x="connsiteX3211" y="connsiteY3211"/>
                </a:cxn>
                <a:cxn ang="0">
                  <a:pos x="connsiteX3212" y="connsiteY3212"/>
                </a:cxn>
                <a:cxn ang="0">
                  <a:pos x="connsiteX3213" y="connsiteY3213"/>
                </a:cxn>
                <a:cxn ang="0">
                  <a:pos x="connsiteX3214" y="connsiteY3214"/>
                </a:cxn>
                <a:cxn ang="0">
                  <a:pos x="connsiteX3215" y="connsiteY3215"/>
                </a:cxn>
                <a:cxn ang="0">
                  <a:pos x="connsiteX3216" y="connsiteY3216"/>
                </a:cxn>
                <a:cxn ang="0">
                  <a:pos x="connsiteX3217" y="connsiteY3217"/>
                </a:cxn>
                <a:cxn ang="0">
                  <a:pos x="connsiteX3218" y="connsiteY3218"/>
                </a:cxn>
                <a:cxn ang="0">
                  <a:pos x="connsiteX3219" y="connsiteY3219"/>
                </a:cxn>
                <a:cxn ang="0">
                  <a:pos x="connsiteX3220" y="connsiteY3220"/>
                </a:cxn>
                <a:cxn ang="0">
                  <a:pos x="connsiteX3221" y="connsiteY3221"/>
                </a:cxn>
                <a:cxn ang="0">
                  <a:pos x="connsiteX3222" y="connsiteY3222"/>
                </a:cxn>
                <a:cxn ang="0">
                  <a:pos x="connsiteX3223" y="connsiteY3223"/>
                </a:cxn>
                <a:cxn ang="0">
                  <a:pos x="connsiteX3224" y="connsiteY3224"/>
                </a:cxn>
                <a:cxn ang="0">
                  <a:pos x="connsiteX3225" y="connsiteY3225"/>
                </a:cxn>
                <a:cxn ang="0">
                  <a:pos x="connsiteX3226" y="connsiteY3226"/>
                </a:cxn>
                <a:cxn ang="0">
                  <a:pos x="connsiteX3227" y="connsiteY3227"/>
                </a:cxn>
                <a:cxn ang="0">
                  <a:pos x="connsiteX3228" y="connsiteY3228"/>
                </a:cxn>
                <a:cxn ang="0">
                  <a:pos x="connsiteX3229" y="connsiteY3229"/>
                </a:cxn>
                <a:cxn ang="0">
                  <a:pos x="connsiteX3230" y="connsiteY3230"/>
                </a:cxn>
                <a:cxn ang="0">
                  <a:pos x="connsiteX3231" y="connsiteY3231"/>
                </a:cxn>
                <a:cxn ang="0">
                  <a:pos x="connsiteX3232" y="connsiteY3232"/>
                </a:cxn>
                <a:cxn ang="0">
                  <a:pos x="connsiteX3233" y="connsiteY3233"/>
                </a:cxn>
                <a:cxn ang="0">
                  <a:pos x="connsiteX3234" y="connsiteY3234"/>
                </a:cxn>
                <a:cxn ang="0">
                  <a:pos x="connsiteX3235" y="connsiteY3235"/>
                </a:cxn>
                <a:cxn ang="0">
                  <a:pos x="connsiteX3236" y="connsiteY3236"/>
                </a:cxn>
                <a:cxn ang="0">
                  <a:pos x="connsiteX3237" y="connsiteY3237"/>
                </a:cxn>
                <a:cxn ang="0">
                  <a:pos x="connsiteX3238" y="connsiteY3238"/>
                </a:cxn>
                <a:cxn ang="0">
                  <a:pos x="connsiteX3239" y="connsiteY3239"/>
                </a:cxn>
                <a:cxn ang="0">
                  <a:pos x="connsiteX3240" y="connsiteY3240"/>
                </a:cxn>
                <a:cxn ang="0">
                  <a:pos x="connsiteX3241" y="connsiteY3241"/>
                </a:cxn>
                <a:cxn ang="0">
                  <a:pos x="connsiteX3242" y="connsiteY3242"/>
                </a:cxn>
                <a:cxn ang="0">
                  <a:pos x="connsiteX3243" y="connsiteY3243"/>
                </a:cxn>
                <a:cxn ang="0">
                  <a:pos x="connsiteX3244" y="connsiteY3244"/>
                </a:cxn>
                <a:cxn ang="0">
                  <a:pos x="connsiteX3245" y="connsiteY3245"/>
                </a:cxn>
                <a:cxn ang="0">
                  <a:pos x="connsiteX3246" y="connsiteY3246"/>
                </a:cxn>
                <a:cxn ang="0">
                  <a:pos x="connsiteX3247" y="connsiteY3247"/>
                </a:cxn>
                <a:cxn ang="0">
                  <a:pos x="connsiteX3248" y="connsiteY3248"/>
                </a:cxn>
                <a:cxn ang="0">
                  <a:pos x="connsiteX3249" y="connsiteY3249"/>
                </a:cxn>
                <a:cxn ang="0">
                  <a:pos x="connsiteX3250" y="connsiteY3250"/>
                </a:cxn>
                <a:cxn ang="0">
                  <a:pos x="connsiteX3251" y="connsiteY3251"/>
                </a:cxn>
                <a:cxn ang="0">
                  <a:pos x="connsiteX3252" y="connsiteY3252"/>
                </a:cxn>
                <a:cxn ang="0">
                  <a:pos x="connsiteX3253" y="connsiteY3253"/>
                </a:cxn>
                <a:cxn ang="0">
                  <a:pos x="connsiteX3254" y="connsiteY3254"/>
                </a:cxn>
                <a:cxn ang="0">
                  <a:pos x="connsiteX3255" y="connsiteY3255"/>
                </a:cxn>
                <a:cxn ang="0">
                  <a:pos x="connsiteX3256" y="connsiteY3256"/>
                </a:cxn>
                <a:cxn ang="0">
                  <a:pos x="connsiteX3257" y="connsiteY3257"/>
                </a:cxn>
                <a:cxn ang="0">
                  <a:pos x="connsiteX3258" y="connsiteY3258"/>
                </a:cxn>
                <a:cxn ang="0">
                  <a:pos x="connsiteX3259" y="connsiteY3259"/>
                </a:cxn>
                <a:cxn ang="0">
                  <a:pos x="connsiteX3260" y="connsiteY3260"/>
                </a:cxn>
                <a:cxn ang="0">
                  <a:pos x="connsiteX3261" y="connsiteY3261"/>
                </a:cxn>
                <a:cxn ang="0">
                  <a:pos x="connsiteX3262" y="connsiteY3262"/>
                </a:cxn>
                <a:cxn ang="0">
                  <a:pos x="connsiteX3263" y="connsiteY3263"/>
                </a:cxn>
                <a:cxn ang="0">
                  <a:pos x="connsiteX3264" y="connsiteY3264"/>
                </a:cxn>
                <a:cxn ang="0">
                  <a:pos x="connsiteX3265" y="connsiteY3265"/>
                </a:cxn>
                <a:cxn ang="0">
                  <a:pos x="connsiteX3266" y="connsiteY3266"/>
                </a:cxn>
                <a:cxn ang="0">
                  <a:pos x="connsiteX3267" y="connsiteY3267"/>
                </a:cxn>
                <a:cxn ang="0">
                  <a:pos x="connsiteX3268" y="connsiteY3268"/>
                </a:cxn>
                <a:cxn ang="0">
                  <a:pos x="connsiteX3269" y="connsiteY3269"/>
                </a:cxn>
                <a:cxn ang="0">
                  <a:pos x="connsiteX3270" y="connsiteY3270"/>
                </a:cxn>
                <a:cxn ang="0">
                  <a:pos x="connsiteX3271" y="connsiteY3271"/>
                </a:cxn>
                <a:cxn ang="0">
                  <a:pos x="connsiteX3272" y="connsiteY3272"/>
                </a:cxn>
                <a:cxn ang="0">
                  <a:pos x="connsiteX3273" y="connsiteY3273"/>
                </a:cxn>
                <a:cxn ang="0">
                  <a:pos x="connsiteX3274" y="connsiteY3274"/>
                </a:cxn>
                <a:cxn ang="0">
                  <a:pos x="connsiteX3275" y="connsiteY3275"/>
                </a:cxn>
                <a:cxn ang="0">
                  <a:pos x="connsiteX3276" y="connsiteY3276"/>
                </a:cxn>
                <a:cxn ang="0">
                  <a:pos x="connsiteX3277" y="connsiteY3277"/>
                </a:cxn>
                <a:cxn ang="0">
                  <a:pos x="connsiteX3278" y="connsiteY3278"/>
                </a:cxn>
                <a:cxn ang="0">
                  <a:pos x="connsiteX3279" y="connsiteY3279"/>
                </a:cxn>
                <a:cxn ang="0">
                  <a:pos x="connsiteX3280" y="connsiteY3280"/>
                </a:cxn>
                <a:cxn ang="0">
                  <a:pos x="connsiteX3281" y="connsiteY3281"/>
                </a:cxn>
                <a:cxn ang="0">
                  <a:pos x="connsiteX3282" y="connsiteY3282"/>
                </a:cxn>
                <a:cxn ang="0">
                  <a:pos x="connsiteX3283" y="connsiteY3283"/>
                </a:cxn>
                <a:cxn ang="0">
                  <a:pos x="connsiteX3284" y="connsiteY3284"/>
                </a:cxn>
                <a:cxn ang="0">
                  <a:pos x="connsiteX3285" y="connsiteY3285"/>
                </a:cxn>
                <a:cxn ang="0">
                  <a:pos x="connsiteX3286" y="connsiteY3286"/>
                </a:cxn>
                <a:cxn ang="0">
                  <a:pos x="connsiteX3287" y="connsiteY3287"/>
                </a:cxn>
                <a:cxn ang="0">
                  <a:pos x="connsiteX3288" y="connsiteY3288"/>
                </a:cxn>
                <a:cxn ang="0">
                  <a:pos x="connsiteX3289" y="connsiteY3289"/>
                </a:cxn>
                <a:cxn ang="0">
                  <a:pos x="connsiteX3290" y="connsiteY3290"/>
                </a:cxn>
                <a:cxn ang="0">
                  <a:pos x="connsiteX3291" y="connsiteY3291"/>
                </a:cxn>
                <a:cxn ang="0">
                  <a:pos x="connsiteX3292" y="connsiteY3292"/>
                </a:cxn>
                <a:cxn ang="0">
                  <a:pos x="connsiteX3293" y="connsiteY3293"/>
                </a:cxn>
                <a:cxn ang="0">
                  <a:pos x="connsiteX3294" y="connsiteY3294"/>
                </a:cxn>
                <a:cxn ang="0">
                  <a:pos x="connsiteX3295" y="connsiteY3295"/>
                </a:cxn>
                <a:cxn ang="0">
                  <a:pos x="connsiteX3296" y="connsiteY3296"/>
                </a:cxn>
                <a:cxn ang="0">
                  <a:pos x="connsiteX3297" y="connsiteY3297"/>
                </a:cxn>
                <a:cxn ang="0">
                  <a:pos x="connsiteX3298" y="connsiteY3298"/>
                </a:cxn>
                <a:cxn ang="0">
                  <a:pos x="connsiteX3299" y="connsiteY3299"/>
                </a:cxn>
                <a:cxn ang="0">
                  <a:pos x="connsiteX3300" y="connsiteY3300"/>
                </a:cxn>
                <a:cxn ang="0">
                  <a:pos x="connsiteX3301" y="connsiteY3301"/>
                </a:cxn>
                <a:cxn ang="0">
                  <a:pos x="connsiteX3302" y="connsiteY3302"/>
                </a:cxn>
                <a:cxn ang="0">
                  <a:pos x="connsiteX3303" y="connsiteY3303"/>
                </a:cxn>
                <a:cxn ang="0">
                  <a:pos x="connsiteX3304" y="connsiteY3304"/>
                </a:cxn>
                <a:cxn ang="0">
                  <a:pos x="connsiteX3305" y="connsiteY3305"/>
                </a:cxn>
                <a:cxn ang="0">
                  <a:pos x="connsiteX3306" y="connsiteY3306"/>
                </a:cxn>
                <a:cxn ang="0">
                  <a:pos x="connsiteX3307" y="connsiteY3307"/>
                </a:cxn>
                <a:cxn ang="0">
                  <a:pos x="connsiteX3308" y="connsiteY3308"/>
                </a:cxn>
                <a:cxn ang="0">
                  <a:pos x="connsiteX3309" y="connsiteY3309"/>
                </a:cxn>
                <a:cxn ang="0">
                  <a:pos x="connsiteX3310" y="connsiteY3310"/>
                </a:cxn>
                <a:cxn ang="0">
                  <a:pos x="connsiteX3311" y="connsiteY3311"/>
                </a:cxn>
                <a:cxn ang="0">
                  <a:pos x="connsiteX3312" y="connsiteY3312"/>
                </a:cxn>
                <a:cxn ang="0">
                  <a:pos x="connsiteX3313" y="connsiteY3313"/>
                </a:cxn>
                <a:cxn ang="0">
                  <a:pos x="connsiteX3314" y="connsiteY3314"/>
                </a:cxn>
                <a:cxn ang="0">
                  <a:pos x="connsiteX3315" y="connsiteY3315"/>
                </a:cxn>
                <a:cxn ang="0">
                  <a:pos x="connsiteX3316" y="connsiteY3316"/>
                </a:cxn>
                <a:cxn ang="0">
                  <a:pos x="connsiteX3317" y="connsiteY3317"/>
                </a:cxn>
                <a:cxn ang="0">
                  <a:pos x="connsiteX3318" y="connsiteY3318"/>
                </a:cxn>
                <a:cxn ang="0">
                  <a:pos x="connsiteX3319" y="connsiteY3319"/>
                </a:cxn>
                <a:cxn ang="0">
                  <a:pos x="connsiteX3320" y="connsiteY3320"/>
                </a:cxn>
                <a:cxn ang="0">
                  <a:pos x="connsiteX3321" y="connsiteY3321"/>
                </a:cxn>
                <a:cxn ang="0">
                  <a:pos x="connsiteX3322" y="connsiteY3322"/>
                </a:cxn>
                <a:cxn ang="0">
                  <a:pos x="connsiteX3323" y="connsiteY3323"/>
                </a:cxn>
                <a:cxn ang="0">
                  <a:pos x="connsiteX3324" y="connsiteY3324"/>
                </a:cxn>
                <a:cxn ang="0">
                  <a:pos x="connsiteX3325" y="connsiteY3325"/>
                </a:cxn>
                <a:cxn ang="0">
                  <a:pos x="connsiteX3326" y="connsiteY3326"/>
                </a:cxn>
                <a:cxn ang="0">
                  <a:pos x="connsiteX3327" y="connsiteY3327"/>
                </a:cxn>
                <a:cxn ang="0">
                  <a:pos x="connsiteX3328" y="connsiteY3328"/>
                </a:cxn>
                <a:cxn ang="0">
                  <a:pos x="connsiteX3329" y="connsiteY3329"/>
                </a:cxn>
                <a:cxn ang="0">
                  <a:pos x="connsiteX3330" y="connsiteY3330"/>
                </a:cxn>
                <a:cxn ang="0">
                  <a:pos x="connsiteX3331" y="connsiteY3331"/>
                </a:cxn>
                <a:cxn ang="0">
                  <a:pos x="connsiteX3332" y="connsiteY3332"/>
                </a:cxn>
                <a:cxn ang="0">
                  <a:pos x="connsiteX3333" y="connsiteY3333"/>
                </a:cxn>
                <a:cxn ang="0">
                  <a:pos x="connsiteX3334" y="connsiteY3334"/>
                </a:cxn>
                <a:cxn ang="0">
                  <a:pos x="connsiteX3335" y="connsiteY3335"/>
                </a:cxn>
                <a:cxn ang="0">
                  <a:pos x="connsiteX3336" y="connsiteY3336"/>
                </a:cxn>
                <a:cxn ang="0">
                  <a:pos x="connsiteX3337" y="connsiteY3337"/>
                </a:cxn>
                <a:cxn ang="0">
                  <a:pos x="connsiteX3338" y="connsiteY3338"/>
                </a:cxn>
                <a:cxn ang="0">
                  <a:pos x="connsiteX3339" y="connsiteY3339"/>
                </a:cxn>
                <a:cxn ang="0">
                  <a:pos x="connsiteX3340" y="connsiteY3340"/>
                </a:cxn>
                <a:cxn ang="0">
                  <a:pos x="connsiteX3341" y="connsiteY3341"/>
                </a:cxn>
                <a:cxn ang="0">
                  <a:pos x="connsiteX3342" y="connsiteY3342"/>
                </a:cxn>
                <a:cxn ang="0">
                  <a:pos x="connsiteX3343" y="connsiteY3343"/>
                </a:cxn>
                <a:cxn ang="0">
                  <a:pos x="connsiteX3344" y="connsiteY3344"/>
                </a:cxn>
                <a:cxn ang="0">
                  <a:pos x="connsiteX3345" y="connsiteY3345"/>
                </a:cxn>
                <a:cxn ang="0">
                  <a:pos x="connsiteX3346" y="connsiteY3346"/>
                </a:cxn>
                <a:cxn ang="0">
                  <a:pos x="connsiteX3347" y="connsiteY3347"/>
                </a:cxn>
                <a:cxn ang="0">
                  <a:pos x="connsiteX3348" y="connsiteY3348"/>
                </a:cxn>
                <a:cxn ang="0">
                  <a:pos x="connsiteX3349" y="connsiteY3349"/>
                </a:cxn>
                <a:cxn ang="0">
                  <a:pos x="connsiteX3350" y="connsiteY3350"/>
                </a:cxn>
                <a:cxn ang="0">
                  <a:pos x="connsiteX3351" y="connsiteY3351"/>
                </a:cxn>
                <a:cxn ang="0">
                  <a:pos x="connsiteX3352" y="connsiteY3352"/>
                </a:cxn>
                <a:cxn ang="0">
                  <a:pos x="connsiteX3353" y="connsiteY3353"/>
                </a:cxn>
                <a:cxn ang="0">
                  <a:pos x="connsiteX3354" y="connsiteY3354"/>
                </a:cxn>
                <a:cxn ang="0">
                  <a:pos x="connsiteX3355" y="connsiteY3355"/>
                </a:cxn>
                <a:cxn ang="0">
                  <a:pos x="connsiteX3356" y="connsiteY3356"/>
                </a:cxn>
                <a:cxn ang="0">
                  <a:pos x="connsiteX3357" y="connsiteY3357"/>
                </a:cxn>
                <a:cxn ang="0">
                  <a:pos x="connsiteX3358" y="connsiteY3358"/>
                </a:cxn>
                <a:cxn ang="0">
                  <a:pos x="connsiteX3359" y="connsiteY3359"/>
                </a:cxn>
                <a:cxn ang="0">
                  <a:pos x="connsiteX3360" y="connsiteY3360"/>
                </a:cxn>
                <a:cxn ang="0">
                  <a:pos x="connsiteX3361" y="connsiteY3361"/>
                </a:cxn>
                <a:cxn ang="0">
                  <a:pos x="connsiteX3362" y="connsiteY3362"/>
                </a:cxn>
                <a:cxn ang="0">
                  <a:pos x="connsiteX3363" y="connsiteY3363"/>
                </a:cxn>
                <a:cxn ang="0">
                  <a:pos x="connsiteX3364" y="connsiteY3364"/>
                </a:cxn>
                <a:cxn ang="0">
                  <a:pos x="connsiteX3365" y="connsiteY3365"/>
                </a:cxn>
                <a:cxn ang="0">
                  <a:pos x="connsiteX3366" y="connsiteY3366"/>
                </a:cxn>
                <a:cxn ang="0">
                  <a:pos x="connsiteX3367" y="connsiteY3367"/>
                </a:cxn>
                <a:cxn ang="0">
                  <a:pos x="connsiteX3368" y="connsiteY3368"/>
                </a:cxn>
                <a:cxn ang="0">
                  <a:pos x="connsiteX3369" y="connsiteY3369"/>
                </a:cxn>
                <a:cxn ang="0">
                  <a:pos x="connsiteX3370" y="connsiteY3370"/>
                </a:cxn>
                <a:cxn ang="0">
                  <a:pos x="connsiteX3371" y="connsiteY3371"/>
                </a:cxn>
                <a:cxn ang="0">
                  <a:pos x="connsiteX3372" y="connsiteY3372"/>
                </a:cxn>
                <a:cxn ang="0">
                  <a:pos x="connsiteX3373" y="connsiteY3373"/>
                </a:cxn>
                <a:cxn ang="0">
                  <a:pos x="connsiteX3374" y="connsiteY3374"/>
                </a:cxn>
                <a:cxn ang="0">
                  <a:pos x="connsiteX3375" y="connsiteY3375"/>
                </a:cxn>
                <a:cxn ang="0">
                  <a:pos x="connsiteX3376" y="connsiteY3376"/>
                </a:cxn>
                <a:cxn ang="0">
                  <a:pos x="connsiteX3377" y="connsiteY3377"/>
                </a:cxn>
                <a:cxn ang="0">
                  <a:pos x="connsiteX3378" y="connsiteY3378"/>
                </a:cxn>
                <a:cxn ang="0">
                  <a:pos x="connsiteX3379" y="connsiteY3379"/>
                </a:cxn>
                <a:cxn ang="0">
                  <a:pos x="connsiteX3380" y="connsiteY3380"/>
                </a:cxn>
                <a:cxn ang="0">
                  <a:pos x="connsiteX3381" y="connsiteY3381"/>
                </a:cxn>
                <a:cxn ang="0">
                  <a:pos x="connsiteX3382" y="connsiteY3382"/>
                </a:cxn>
                <a:cxn ang="0">
                  <a:pos x="connsiteX3383" y="connsiteY3383"/>
                </a:cxn>
                <a:cxn ang="0">
                  <a:pos x="connsiteX3384" y="connsiteY3384"/>
                </a:cxn>
                <a:cxn ang="0">
                  <a:pos x="connsiteX3385" y="connsiteY3385"/>
                </a:cxn>
                <a:cxn ang="0">
                  <a:pos x="connsiteX3386" y="connsiteY3386"/>
                </a:cxn>
                <a:cxn ang="0">
                  <a:pos x="connsiteX3387" y="connsiteY3387"/>
                </a:cxn>
                <a:cxn ang="0">
                  <a:pos x="connsiteX3388" y="connsiteY3388"/>
                </a:cxn>
                <a:cxn ang="0">
                  <a:pos x="connsiteX3389" y="connsiteY3389"/>
                </a:cxn>
                <a:cxn ang="0">
                  <a:pos x="connsiteX3390" y="connsiteY3390"/>
                </a:cxn>
                <a:cxn ang="0">
                  <a:pos x="connsiteX3391" y="connsiteY3391"/>
                </a:cxn>
                <a:cxn ang="0">
                  <a:pos x="connsiteX3392" y="connsiteY3392"/>
                </a:cxn>
                <a:cxn ang="0">
                  <a:pos x="connsiteX3393" y="connsiteY3393"/>
                </a:cxn>
                <a:cxn ang="0">
                  <a:pos x="connsiteX3394" y="connsiteY3394"/>
                </a:cxn>
                <a:cxn ang="0">
                  <a:pos x="connsiteX3395" y="connsiteY3395"/>
                </a:cxn>
                <a:cxn ang="0">
                  <a:pos x="connsiteX3396" y="connsiteY3396"/>
                </a:cxn>
                <a:cxn ang="0">
                  <a:pos x="connsiteX3397" y="connsiteY3397"/>
                </a:cxn>
                <a:cxn ang="0">
                  <a:pos x="connsiteX3398" y="connsiteY3398"/>
                </a:cxn>
                <a:cxn ang="0">
                  <a:pos x="connsiteX3399" y="connsiteY3399"/>
                </a:cxn>
                <a:cxn ang="0">
                  <a:pos x="connsiteX3400" y="connsiteY3400"/>
                </a:cxn>
                <a:cxn ang="0">
                  <a:pos x="connsiteX3401" y="connsiteY3401"/>
                </a:cxn>
                <a:cxn ang="0">
                  <a:pos x="connsiteX3402" y="connsiteY3402"/>
                </a:cxn>
                <a:cxn ang="0">
                  <a:pos x="connsiteX3403" y="connsiteY3403"/>
                </a:cxn>
                <a:cxn ang="0">
                  <a:pos x="connsiteX3404" y="connsiteY3404"/>
                </a:cxn>
                <a:cxn ang="0">
                  <a:pos x="connsiteX3405" y="connsiteY3405"/>
                </a:cxn>
                <a:cxn ang="0">
                  <a:pos x="connsiteX3406" y="connsiteY3406"/>
                </a:cxn>
                <a:cxn ang="0">
                  <a:pos x="connsiteX3407" y="connsiteY3407"/>
                </a:cxn>
                <a:cxn ang="0">
                  <a:pos x="connsiteX3408" y="connsiteY3408"/>
                </a:cxn>
                <a:cxn ang="0">
                  <a:pos x="connsiteX3409" y="connsiteY3409"/>
                </a:cxn>
                <a:cxn ang="0">
                  <a:pos x="connsiteX3410" y="connsiteY3410"/>
                </a:cxn>
                <a:cxn ang="0">
                  <a:pos x="connsiteX3411" y="connsiteY3411"/>
                </a:cxn>
                <a:cxn ang="0">
                  <a:pos x="connsiteX3412" y="connsiteY3412"/>
                </a:cxn>
                <a:cxn ang="0">
                  <a:pos x="connsiteX3413" y="connsiteY3413"/>
                </a:cxn>
                <a:cxn ang="0">
                  <a:pos x="connsiteX3414" y="connsiteY3414"/>
                </a:cxn>
                <a:cxn ang="0">
                  <a:pos x="connsiteX3415" y="connsiteY3415"/>
                </a:cxn>
                <a:cxn ang="0">
                  <a:pos x="connsiteX3416" y="connsiteY3416"/>
                </a:cxn>
                <a:cxn ang="0">
                  <a:pos x="connsiteX3417" y="connsiteY3417"/>
                </a:cxn>
                <a:cxn ang="0">
                  <a:pos x="connsiteX3418" y="connsiteY3418"/>
                </a:cxn>
                <a:cxn ang="0">
                  <a:pos x="connsiteX3419" y="connsiteY3419"/>
                </a:cxn>
                <a:cxn ang="0">
                  <a:pos x="connsiteX3420" y="connsiteY3420"/>
                </a:cxn>
                <a:cxn ang="0">
                  <a:pos x="connsiteX3421" y="connsiteY3421"/>
                </a:cxn>
                <a:cxn ang="0">
                  <a:pos x="connsiteX3422" y="connsiteY3422"/>
                </a:cxn>
                <a:cxn ang="0">
                  <a:pos x="connsiteX3423" y="connsiteY3423"/>
                </a:cxn>
                <a:cxn ang="0">
                  <a:pos x="connsiteX3424" y="connsiteY3424"/>
                </a:cxn>
                <a:cxn ang="0">
                  <a:pos x="connsiteX3425" y="connsiteY3425"/>
                </a:cxn>
                <a:cxn ang="0">
                  <a:pos x="connsiteX3426" y="connsiteY3426"/>
                </a:cxn>
                <a:cxn ang="0">
                  <a:pos x="connsiteX3427" y="connsiteY3427"/>
                </a:cxn>
                <a:cxn ang="0">
                  <a:pos x="connsiteX3428" y="connsiteY3428"/>
                </a:cxn>
                <a:cxn ang="0">
                  <a:pos x="connsiteX3429" y="connsiteY3429"/>
                </a:cxn>
                <a:cxn ang="0">
                  <a:pos x="connsiteX3430" y="connsiteY3430"/>
                </a:cxn>
                <a:cxn ang="0">
                  <a:pos x="connsiteX3431" y="connsiteY3431"/>
                </a:cxn>
                <a:cxn ang="0">
                  <a:pos x="connsiteX3432" y="connsiteY3432"/>
                </a:cxn>
                <a:cxn ang="0">
                  <a:pos x="connsiteX3433" y="connsiteY3433"/>
                </a:cxn>
                <a:cxn ang="0">
                  <a:pos x="connsiteX3434" y="connsiteY3434"/>
                </a:cxn>
                <a:cxn ang="0">
                  <a:pos x="connsiteX3435" y="connsiteY3435"/>
                </a:cxn>
                <a:cxn ang="0">
                  <a:pos x="connsiteX3436" y="connsiteY3436"/>
                </a:cxn>
                <a:cxn ang="0">
                  <a:pos x="connsiteX3437" y="connsiteY3437"/>
                </a:cxn>
                <a:cxn ang="0">
                  <a:pos x="connsiteX3438" y="connsiteY3438"/>
                </a:cxn>
                <a:cxn ang="0">
                  <a:pos x="connsiteX3439" y="connsiteY3439"/>
                </a:cxn>
                <a:cxn ang="0">
                  <a:pos x="connsiteX3440" y="connsiteY3440"/>
                </a:cxn>
                <a:cxn ang="0">
                  <a:pos x="connsiteX3441" y="connsiteY3441"/>
                </a:cxn>
                <a:cxn ang="0">
                  <a:pos x="connsiteX3442" y="connsiteY3442"/>
                </a:cxn>
                <a:cxn ang="0">
                  <a:pos x="connsiteX3443" y="connsiteY3443"/>
                </a:cxn>
                <a:cxn ang="0">
                  <a:pos x="connsiteX3444" y="connsiteY3444"/>
                </a:cxn>
                <a:cxn ang="0">
                  <a:pos x="connsiteX3445" y="connsiteY3445"/>
                </a:cxn>
                <a:cxn ang="0">
                  <a:pos x="connsiteX3446" y="connsiteY3446"/>
                </a:cxn>
                <a:cxn ang="0">
                  <a:pos x="connsiteX3447" y="connsiteY3447"/>
                </a:cxn>
                <a:cxn ang="0">
                  <a:pos x="connsiteX3448" y="connsiteY3448"/>
                </a:cxn>
                <a:cxn ang="0">
                  <a:pos x="connsiteX3449" y="connsiteY3449"/>
                </a:cxn>
                <a:cxn ang="0">
                  <a:pos x="connsiteX3450" y="connsiteY3450"/>
                </a:cxn>
                <a:cxn ang="0">
                  <a:pos x="connsiteX3451" y="connsiteY3451"/>
                </a:cxn>
                <a:cxn ang="0">
                  <a:pos x="connsiteX3452" y="connsiteY3452"/>
                </a:cxn>
                <a:cxn ang="0">
                  <a:pos x="connsiteX3453" y="connsiteY3453"/>
                </a:cxn>
                <a:cxn ang="0">
                  <a:pos x="connsiteX3454" y="connsiteY3454"/>
                </a:cxn>
                <a:cxn ang="0">
                  <a:pos x="connsiteX3455" y="connsiteY3455"/>
                </a:cxn>
                <a:cxn ang="0">
                  <a:pos x="connsiteX3456" y="connsiteY3456"/>
                </a:cxn>
                <a:cxn ang="0">
                  <a:pos x="connsiteX3457" y="connsiteY3457"/>
                </a:cxn>
                <a:cxn ang="0">
                  <a:pos x="connsiteX3458" y="connsiteY3458"/>
                </a:cxn>
                <a:cxn ang="0">
                  <a:pos x="connsiteX3459" y="connsiteY3459"/>
                </a:cxn>
                <a:cxn ang="0">
                  <a:pos x="connsiteX3460" y="connsiteY3460"/>
                </a:cxn>
                <a:cxn ang="0">
                  <a:pos x="connsiteX3461" y="connsiteY3461"/>
                </a:cxn>
                <a:cxn ang="0">
                  <a:pos x="connsiteX3462" y="connsiteY3462"/>
                </a:cxn>
                <a:cxn ang="0">
                  <a:pos x="connsiteX3463" y="connsiteY3463"/>
                </a:cxn>
                <a:cxn ang="0">
                  <a:pos x="connsiteX3464" y="connsiteY3464"/>
                </a:cxn>
                <a:cxn ang="0">
                  <a:pos x="connsiteX3465" y="connsiteY3465"/>
                </a:cxn>
                <a:cxn ang="0">
                  <a:pos x="connsiteX3466" y="connsiteY3466"/>
                </a:cxn>
                <a:cxn ang="0">
                  <a:pos x="connsiteX3467" y="connsiteY3467"/>
                </a:cxn>
                <a:cxn ang="0">
                  <a:pos x="connsiteX3468" y="connsiteY3468"/>
                </a:cxn>
                <a:cxn ang="0">
                  <a:pos x="connsiteX3469" y="connsiteY3469"/>
                </a:cxn>
                <a:cxn ang="0">
                  <a:pos x="connsiteX3470" y="connsiteY3470"/>
                </a:cxn>
                <a:cxn ang="0">
                  <a:pos x="connsiteX3471" y="connsiteY3471"/>
                </a:cxn>
                <a:cxn ang="0">
                  <a:pos x="connsiteX3472" y="connsiteY3472"/>
                </a:cxn>
                <a:cxn ang="0">
                  <a:pos x="connsiteX3473" y="connsiteY3473"/>
                </a:cxn>
                <a:cxn ang="0">
                  <a:pos x="connsiteX3474" y="connsiteY3474"/>
                </a:cxn>
                <a:cxn ang="0">
                  <a:pos x="connsiteX3475" y="connsiteY3475"/>
                </a:cxn>
                <a:cxn ang="0">
                  <a:pos x="connsiteX3476" y="connsiteY3476"/>
                </a:cxn>
                <a:cxn ang="0">
                  <a:pos x="connsiteX3477" y="connsiteY3477"/>
                </a:cxn>
                <a:cxn ang="0">
                  <a:pos x="connsiteX3478" y="connsiteY3478"/>
                </a:cxn>
                <a:cxn ang="0">
                  <a:pos x="connsiteX3479" y="connsiteY3479"/>
                </a:cxn>
                <a:cxn ang="0">
                  <a:pos x="connsiteX3480" y="connsiteY3480"/>
                </a:cxn>
                <a:cxn ang="0">
                  <a:pos x="connsiteX3481" y="connsiteY3481"/>
                </a:cxn>
                <a:cxn ang="0">
                  <a:pos x="connsiteX3482" y="connsiteY3482"/>
                </a:cxn>
                <a:cxn ang="0">
                  <a:pos x="connsiteX3483" y="connsiteY3483"/>
                </a:cxn>
                <a:cxn ang="0">
                  <a:pos x="connsiteX3484" y="connsiteY3484"/>
                </a:cxn>
                <a:cxn ang="0">
                  <a:pos x="connsiteX3485" y="connsiteY3485"/>
                </a:cxn>
                <a:cxn ang="0">
                  <a:pos x="connsiteX3486" y="connsiteY3486"/>
                </a:cxn>
                <a:cxn ang="0">
                  <a:pos x="connsiteX3487" y="connsiteY3487"/>
                </a:cxn>
                <a:cxn ang="0">
                  <a:pos x="connsiteX3488" y="connsiteY3488"/>
                </a:cxn>
                <a:cxn ang="0">
                  <a:pos x="connsiteX3489" y="connsiteY3489"/>
                </a:cxn>
                <a:cxn ang="0">
                  <a:pos x="connsiteX3490" y="connsiteY3490"/>
                </a:cxn>
                <a:cxn ang="0">
                  <a:pos x="connsiteX3491" y="connsiteY3491"/>
                </a:cxn>
                <a:cxn ang="0">
                  <a:pos x="connsiteX3492" y="connsiteY3492"/>
                </a:cxn>
                <a:cxn ang="0">
                  <a:pos x="connsiteX3493" y="connsiteY3493"/>
                </a:cxn>
                <a:cxn ang="0">
                  <a:pos x="connsiteX3494" y="connsiteY3494"/>
                </a:cxn>
                <a:cxn ang="0">
                  <a:pos x="connsiteX3495" y="connsiteY3495"/>
                </a:cxn>
                <a:cxn ang="0">
                  <a:pos x="connsiteX3496" y="connsiteY3496"/>
                </a:cxn>
                <a:cxn ang="0">
                  <a:pos x="connsiteX3497" y="connsiteY3497"/>
                </a:cxn>
                <a:cxn ang="0">
                  <a:pos x="connsiteX3498" y="connsiteY3498"/>
                </a:cxn>
                <a:cxn ang="0">
                  <a:pos x="connsiteX3499" y="connsiteY3499"/>
                </a:cxn>
                <a:cxn ang="0">
                  <a:pos x="connsiteX3500" y="connsiteY3500"/>
                </a:cxn>
                <a:cxn ang="0">
                  <a:pos x="connsiteX3501" y="connsiteY3501"/>
                </a:cxn>
                <a:cxn ang="0">
                  <a:pos x="connsiteX3502" y="connsiteY3502"/>
                </a:cxn>
                <a:cxn ang="0">
                  <a:pos x="connsiteX3503" y="connsiteY3503"/>
                </a:cxn>
                <a:cxn ang="0">
                  <a:pos x="connsiteX3504" y="connsiteY3504"/>
                </a:cxn>
                <a:cxn ang="0">
                  <a:pos x="connsiteX3505" y="connsiteY3505"/>
                </a:cxn>
                <a:cxn ang="0">
                  <a:pos x="connsiteX3506" y="connsiteY3506"/>
                </a:cxn>
                <a:cxn ang="0">
                  <a:pos x="connsiteX3507" y="connsiteY3507"/>
                </a:cxn>
                <a:cxn ang="0">
                  <a:pos x="connsiteX3508" y="connsiteY3508"/>
                </a:cxn>
                <a:cxn ang="0">
                  <a:pos x="connsiteX3509" y="connsiteY3509"/>
                </a:cxn>
                <a:cxn ang="0">
                  <a:pos x="connsiteX3510" y="connsiteY3510"/>
                </a:cxn>
                <a:cxn ang="0">
                  <a:pos x="connsiteX3511" y="connsiteY3511"/>
                </a:cxn>
                <a:cxn ang="0">
                  <a:pos x="connsiteX3512" y="connsiteY3512"/>
                </a:cxn>
                <a:cxn ang="0">
                  <a:pos x="connsiteX3513" y="connsiteY3513"/>
                </a:cxn>
                <a:cxn ang="0">
                  <a:pos x="connsiteX3514" y="connsiteY3514"/>
                </a:cxn>
                <a:cxn ang="0">
                  <a:pos x="connsiteX3515" y="connsiteY3515"/>
                </a:cxn>
                <a:cxn ang="0">
                  <a:pos x="connsiteX3516" y="connsiteY3516"/>
                </a:cxn>
                <a:cxn ang="0">
                  <a:pos x="connsiteX3517" y="connsiteY3517"/>
                </a:cxn>
                <a:cxn ang="0">
                  <a:pos x="connsiteX3518" y="connsiteY3518"/>
                </a:cxn>
                <a:cxn ang="0">
                  <a:pos x="connsiteX3519" y="connsiteY3519"/>
                </a:cxn>
                <a:cxn ang="0">
                  <a:pos x="connsiteX3520" y="connsiteY3520"/>
                </a:cxn>
                <a:cxn ang="0">
                  <a:pos x="connsiteX3521" y="connsiteY3521"/>
                </a:cxn>
                <a:cxn ang="0">
                  <a:pos x="connsiteX3522" y="connsiteY3522"/>
                </a:cxn>
                <a:cxn ang="0">
                  <a:pos x="connsiteX3523" y="connsiteY3523"/>
                </a:cxn>
                <a:cxn ang="0">
                  <a:pos x="connsiteX3524" y="connsiteY3524"/>
                </a:cxn>
                <a:cxn ang="0">
                  <a:pos x="connsiteX3525" y="connsiteY3525"/>
                </a:cxn>
                <a:cxn ang="0">
                  <a:pos x="connsiteX3526" y="connsiteY3526"/>
                </a:cxn>
                <a:cxn ang="0">
                  <a:pos x="connsiteX3527" y="connsiteY3527"/>
                </a:cxn>
                <a:cxn ang="0">
                  <a:pos x="connsiteX3528" y="connsiteY3528"/>
                </a:cxn>
                <a:cxn ang="0">
                  <a:pos x="connsiteX3529" y="connsiteY3529"/>
                </a:cxn>
                <a:cxn ang="0">
                  <a:pos x="connsiteX3530" y="connsiteY3530"/>
                </a:cxn>
                <a:cxn ang="0">
                  <a:pos x="connsiteX3531" y="connsiteY3531"/>
                </a:cxn>
                <a:cxn ang="0">
                  <a:pos x="connsiteX3532" y="connsiteY3532"/>
                </a:cxn>
                <a:cxn ang="0">
                  <a:pos x="connsiteX3533" y="connsiteY3533"/>
                </a:cxn>
                <a:cxn ang="0">
                  <a:pos x="connsiteX3534" y="connsiteY3534"/>
                </a:cxn>
                <a:cxn ang="0">
                  <a:pos x="connsiteX3535" y="connsiteY3535"/>
                </a:cxn>
                <a:cxn ang="0">
                  <a:pos x="connsiteX3536" y="connsiteY3536"/>
                </a:cxn>
                <a:cxn ang="0">
                  <a:pos x="connsiteX3537" y="connsiteY3537"/>
                </a:cxn>
                <a:cxn ang="0">
                  <a:pos x="connsiteX3538" y="connsiteY3538"/>
                </a:cxn>
                <a:cxn ang="0">
                  <a:pos x="connsiteX3539" y="connsiteY3539"/>
                </a:cxn>
                <a:cxn ang="0">
                  <a:pos x="connsiteX3540" y="connsiteY3540"/>
                </a:cxn>
                <a:cxn ang="0">
                  <a:pos x="connsiteX3541" y="connsiteY3541"/>
                </a:cxn>
                <a:cxn ang="0">
                  <a:pos x="connsiteX3542" y="connsiteY3542"/>
                </a:cxn>
                <a:cxn ang="0">
                  <a:pos x="connsiteX3543" y="connsiteY3543"/>
                </a:cxn>
                <a:cxn ang="0">
                  <a:pos x="connsiteX3544" y="connsiteY3544"/>
                </a:cxn>
                <a:cxn ang="0">
                  <a:pos x="connsiteX3545" y="connsiteY3545"/>
                </a:cxn>
                <a:cxn ang="0">
                  <a:pos x="connsiteX3546" y="connsiteY3546"/>
                </a:cxn>
                <a:cxn ang="0">
                  <a:pos x="connsiteX3547" y="connsiteY3547"/>
                </a:cxn>
                <a:cxn ang="0">
                  <a:pos x="connsiteX3548" y="connsiteY3548"/>
                </a:cxn>
                <a:cxn ang="0">
                  <a:pos x="connsiteX3549" y="connsiteY3549"/>
                </a:cxn>
                <a:cxn ang="0">
                  <a:pos x="connsiteX3550" y="connsiteY3550"/>
                </a:cxn>
                <a:cxn ang="0">
                  <a:pos x="connsiteX3551" y="connsiteY3551"/>
                </a:cxn>
                <a:cxn ang="0">
                  <a:pos x="connsiteX3552" y="connsiteY3552"/>
                </a:cxn>
                <a:cxn ang="0">
                  <a:pos x="connsiteX3553" y="connsiteY3553"/>
                </a:cxn>
                <a:cxn ang="0">
                  <a:pos x="connsiteX3554" y="connsiteY3554"/>
                </a:cxn>
                <a:cxn ang="0">
                  <a:pos x="connsiteX3555" y="connsiteY3555"/>
                </a:cxn>
                <a:cxn ang="0">
                  <a:pos x="connsiteX3556" y="connsiteY3556"/>
                </a:cxn>
                <a:cxn ang="0">
                  <a:pos x="connsiteX3557" y="connsiteY3557"/>
                </a:cxn>
                <a:cxn ang="0">
                  <a:pos x="connsiteX3558" y="connsiteY3558"/>
                </a:cxn>
                <a:cxn ang="0">
                  <a:pos x="connsiteX3559" y="connsiteY3559"/>
                </a:cxn>
                <a:cxn ang="0">
                  <a:pos x="connsiteX3560" y="connsiteY3560"/>
                </a:cxn>
                <a:cxn ang="0">
                  <a:pos x="connsiteX3561" y="connsiteY3561"/>
                </a:cxn>
                <a:cxn ang="0">
                  <a:pos x="connsiteX3562" y="connsiteY3562"/>
                </a:cxn>
                <a:cxn ang="0">
                  <a:pos x="connsiteX3563" y="connsiteY3563"/>
                </a:cxn>
                <a:cxn ang="0">
                  <a:pos x="connsiteX3564" y="connsiteY3564"/>
                </a:cxn>
                <a:cxn ang="0">
                  <a:pos x="connsiteX3565" y="connsiteY3565"/>
                </a:cxn>
                <a:cxn ang="0">
                  <a:pos x="connsiteX3566" y="connsiteY3566"/>
                </a:cxn>
                <a:cxn ang="0">
                  <a:pos x="connsiteX3567" y="connsiteY3567"/>
                </a:cxn>
                <a:cxn ang="0">
                  <a:pos x="connsiteX3568" y="connsiteY3568"/>
                </a:cxn>
                <a:cxn ang="0">
                  <a:pos x="connsiteX3569" y="connsiteY3569"/>
                </a:cxn>
                <a:cxn ang="0">
                  <a:pos x="connsiteX3570" y="connsiteY3570"/>
                </a:cxn>
                <a:cxn ang="0">
                  <a:pos x="connsiteX3571" y="connsiteY3571"/>
                </a:cxn>
                <a:cxn ang="0">
                  <a:pos x="connsiteX3572" y="connsiteY3572"/>
                </a:cxn>
                <a:cxn ang="0">
                  <a:pos x="connsiteX3573" y="connsiteY3573"/>
                </a:cxn>
                <a:cxn ang="0">
                  <a:pos x="connsiteX3574" y="connsiteY3574"/>
                </a:cxn>
                <a:cxn ang="0">
                  <a:pos x="connsiteX3575" y="connsiteY3575"/>
                </a:cxn>
                <a:cxn ang="0">
                  <a:pos x="connsiteX3576" y="connsiteY3576"/>
                </a:cxn>
                <a:cxn ang="0">
                  <a:pos x="connsiteX3577" y="connsiteY3577"/>
                </a:cxn>
                <a:cxn ang="0">
                  <a:pos x="connsiteX3578" y="connsiteY3578"/>
                </a:cxn>
                <a:cxn ang="0">
                  <a:pos x="connsiteX3579" y="connsiteY3579"/>
                </a:cxn>
                <a:cxn ang="0">
                  <a:pos x="connsiteX3580" y="connsiteY3580"/>
                </a:cxn>
                <a:cxn ang="0">
                  <a:pos x="connsiteX3581" y="connsiteY3581"/>
                </a:cxn>
                <a:cxn ang="0">
                  <a:pos x="connsiteX3582" y="connsiteY3582"/>
                </a:cxn>
                <a:cxn ang="0">
                  <a:pos x="connsiteX3583" y="connsiteY3583"/>
                </a:cxn>
                <a:cxn ang="0">
                  <a:pos x="connsiteX3584" y="connsiteY3584"/>
                </a:cxn>
                <a:cxn ang="0">
                  <a:pos x="connsiteX3585" y="connsiteY3585"/>
                </a:cxn>
                <a:cxn ang="0">
                  <a:pos x="connsiteX3586" y="connsiteY3586"/>
                </a:cxn>
                <a:cxn ang="0">
                  <a:pos x="connsiteX3587" y="connsiteY3587"/>
                </a:cxn>
                <a:cxn ang="0">
                  <a:pos x="connsiteX3588" y="connsiteY3588"/>
                </a:cxn>
                <a:cxn ang="0">
                  <a:pos x="connsiteX3589" y="connsiteY3589"/>
                </a:cxn>
                <a:cxn ang="0">
                  <a:pos x="connsiteX3590" y="connsiteY3590"/>
                </a:cxn>
                <a:cxn ang="0">
                  <a:pos x="connsiteX3591" y="connsiteY3591"/>
                </a:cxn>
                <a:cxn ang="0">
                  <a:pos x="connsiteX3592" y="connsiteY3592"/>
                </a:cxn>
                <a:cxn ang="0">
                  <a:pos x="connsiteX3593" y="connsiteY3593"/>
                </a:cxn>
                <a:cxn ang="0">
                  <a:pos x="connsiteX3594" y="connsiteY3594"/>
                </a:cxn>
                <a:cxn ang="0">
                  <a:pos x="connsiteX3595" y="connsiteY3595"/>
                </a:cxn>
                <a:cxn ang="0">
                  <a:pos x="connsiteX3596" y="connsiteY3596"/>
                </a:cxn>
                <a:cxn ang="0">
                  <a:pos x="connsiteX3597" y="connsiteY3597"/>
                </a:cxn>
                <a:cxn ang="0">
                  <a:pos x="connsiteX3598" y="connsiteY3598"/>
                </a:cxn>
                <a:cxn ang="0">
                  <a:pos x="connsiteX3599" y="connsiteY3599"/>
                </a:cxn>
                <a:cxn ang="0">
                  <a:pos x="connsiteX3600" y="connsiteY3600"/>
                </a:cxn>
                <a:cxn ang="0">
                  <a:pos x="connsiteX3601" y="connsiteY3601"/>
                </a:cxn>
                <a:cxn ang="0">
                  <a:pos x="connsiteX3602" y="connsiteY3602"/>
                </a:cxn>
                <a:cxn ang="0">
                  <a:pos x="connsiteX3603" y="connsiteY3603"/>
                </a:cxn>
                <a:cxn ang="0">
                  <a:pos x="connsiteX3604" y="connsiteY3604"/>
                </a:cxn>
                <a:cxn ang="0">
                  <a:pos x="connsiteX3605" y="connsiteY3605"/>
                </a:cxn>
                <a:cxn ang="0">
                  <a:pos x="connsiteX3606" y="connsiteY3606"/>
                </a:cxn>
                <a:cxn ang="0">
                  <a:pos x="connsiteX3607" y="connsiteY3607"/>
                </a:cxn>
                <a:cxn ang="0">
                  <a:pos x="connsiteX3608" y="connsiteY3608"/>
                </a:cxn>
                <a:cxn ang="0">
                  <a:pos x="connsiteX3609" y="connsiteY3609"/>
                </a:cxn>
                <a:cxn ang="0">
                  <a:pos x="connsiteX3610" y="connsiteY3610"/>
                </a:cxn>
                <a:cxn ang="0">
                  <a:pos x="connsiteX3611" y="connsiteY3611"/>
                </a:cxn>
                <a:cxn ang="0">
                  <a:pos x="connsiteX3612" y="connsiteY3612"/>
                </a:cxn>
                <a:cxn ang="0">
                  <a:pos x="connsiteX3613" y="connsiteY3613"/>
                </a:cxn>
                <a:cxn ang="0">
                  <a:pos x="connsiteX3614" y="connsiteY3614"/>
                </a:cxn>
                <a:cxn ang="0">
                  <a:pos x="connsiteX3615" y="connsiteY3615"/>
                </a:cxn>
                <a:cxn ang="0">
                  <a:pos x="connsiteX3616" y="connsiteY3616"/>
                </a:cxn>
                <a:cxn ang="0">
                  <a:pos x="connsiteX3617" y="connsiteY3617"/>
                </a:cxn>
                <a:cxn ang="0">
                  <a:pos x="connsiteX3618" y="connsiteY3618"/>
                </a:cxn>
                <a:cxn ang="0">
                  <a:pos x="connsiteX3619" y="connsiteY3619"/>
                </a:cxn>
                <a:cxn ang="0">
                  <a:pos x="connsiteX3620" y="connsiteY3620"/>
                </a:cxn>
                <a:cxn ang="0">
                  <a:pos x="connsiteX3621" y="connsiteY3621"/>
                </a:cxn>
                <a:cxn ang="0">
                  <a:pos x="connsiteX3622" y="connsiteY3622"/>
                </a:cxn>
                <a:cxn ang="0">
                  <a:pos x="connsiteX3623" y="connsiteY3623"/>
                </a:cxn>
                <a:cxn ang="0">
                  <a:pos x="connsiteX3624" y="connsiteY3624"/>
                </a:cxn>
                <a:cxn ang="0">
                  <a:pos x="connsiteX3625" y="connsiteY3625"/>
                </a:cxn>
                <a:cxn ang="0">
                  <a:pos x="connsiteX3626" y="connsiteY3626"/>
                </a:cxn>
                <a:cxn ang="0">
                  <a:pos x="connsiteX3627" y="connsiteY3627"/>
                </a:cxn>
                <a:cxn ang="0">
                  <a:pos x="connsiteX3628" y="connsiteY3628"/>
                </a:cxn>
                <a:cxn ang="0">
                  <a:pos x="connsiteX3629" y="connsiteY3629"/>
                </a:cxn>
                <a:cxn ang="0">
                  <a:pos x="connsiteX3630" y="connsiteY3630"/>
                </a:cxn>
                <a:cxn ang="0">
                  <a:pos x="connsiteX3631" y="connsiteY3631"/>
                </a:cxn>
                <a:cxn ang="0">
                  <a:pos x="connsiteX3632" y="connsiteY3632"/>
                </a:cxn>
                <a:cxn ang="0">
                  <a:pos x="connsiteX3633" y="connsiteY3633"/>
                </a:cxn>
                <a:cxn ang="0">
                  <a:pos x="connsiteX3634" y="connsiteY3634"/>
                </a:cxn>
                <a:cxn ang="0">
                  <a:pos x="connsiteX3635" y="connsiteY3635"/>
                </a:cxn>
                <a:cxn ang="0">
                  <a:pos x="connsiteX3636" y="connsiteY3636"/>
                </a:cxn>
                <a:cxn ang="0">
                  <a:pos x="connsiteX3637" y="connsiteY3637"/>
                </a:cxn>
                <a:cxn ang="0">
                  <a:pos x="connsiteX3638" y="connsiteY3638"/>
                </a:cxn>
                <a:cxn ang="0">
                  <a:pos x="connsiteX3639" y="connsiteY3639"/>
                </a:cxn>
                <a:cxn ang="0">
                  <a:pos x="connsiteX3640" y="connsiteY3640"/>
                </a:cxn>
                <a:cxn ang="0">
                  <a:pos x="connsiteX3641" y="connsiteY3641"/>
                </a:cxn>
                <a:cxn ang="0">
                  <a:pos x="connsiteX3642" y="connsiteY3642"/>
                </a:cxn>
                <a:cxn ang="0">
                  <a:pos x="connsiteX3643" y="connsiteY3643"/>
                </a:cxn>
                <a:cxn ang="0">
                  <a:pos x="connsiteX3644" y="connsiteY3644"/>
                </a:cxn>
                <a:cxn ang="0">
                  <a:pos x="connsiteX3645" y="connsiteY3645"/>
                </a:cxn>
                <a:cxn ang="0">
                  <a:pos x="connsiteX3646" y="connsiteY3646"/>
                </a:cxn>
                <a:cxn ang="0">
                  <a:pos x="connsiteX3647" y="connsiteY3647"/>
                </a:cxn>
                <a:cxn ang="0">
                  <a:pos x="connsiteX3648" y="connsiteY3648"/>
                </a:cxn>
                <a:cxn ang="0">
                  <a:pos x="connsiteX3649" y="connsiteY3649"/>
                </a:cxn>
                <a:cxn ang="0">
                  <a:pos x="connsiteX3650" y="connsiteY3650"/>
                </a:cxn>
                <a:cxn ang="0">
                  <a:pos x="connsiteX3651" y="connsiteY3651"/>
                </a:cxn>
                <a:cxn ang="0">
                  <a:pos x="connsiteX3652" y="connsiteY3652"/>
                </a:cxn>
                <a:cxn ang="0">
                  <a:pos x="connsiteX3653" y="connsiteY3653"/>
                </a:cxn>
                <a:cxn ang="0">
                  <a:pos x="connsiteX3654" y="connsiteY3654"/>
                </a:cxn>
                <a:cxn ang="0">
                  <a:pos x="connsiteX3655" y="connsiteY3655"/>
                </a:cxn>
                <a:cxn ang="0">
                  <a:pos x="connsiteX3656" y="connsiteY3656"/>
                </a:cxn>
                <a:cxn ang="0">
                  <a:pos x="connsiteX3657" y="connsiteY3657"/>
                </a:cxn>
                <a:cxn ang="0">
                  <a:pos x="connsiteX3658" y="connsiteY3658"/>
                </a:cxn>
                <a:cxn ang="0">
                  <a:pos x="connsiteX3659" y="connsiteY3659"/>
                </a:cxn>
                <a:cxn ang="0">
                  <a:pos x="connsiteX3660" y="connsiteY3660"/>
                </a:cxn>
                <a:cxn ang="0">
                  <a:pos x="connsiteX3661" y="connsiteY3661"/>
                </a:cxn>
                <a:cxn ang="0">
                  <a:pos x="connsiteX3662" y="connsiteY3662"/>
                </a:cxn>
                <a:cxn ang="0">
                  <a:pos x="connsiteX3663" y="connsiteY3663"/>
                </a:cxn>
                <a:cxn ang="0">
                  <a:pos x="connsiteX3664" y="connsiteY3664"/>
                </a:cxn>
                <a:cxn ang="0">
                  <a:pos x="connsiteX3665" y="connsiteY3665"/>
                </a:cxn>
                <a:cxn ang="0">
                  <a:pos x="connsiteX3666" y="connsiteY3666"/>
                </a:cxn>
                <a:cxn ang="0">
                  <a:pos x="connsiteX3667" y="connsiteY3667"/>
                </a:cxn>
                <a:cxn ang="0">
                  <a:pos x="connsiteX3668" y="connsiteY3668"/>
                </a:cxn>
                <a:cxn ang="0">
                  <a:pos x="connsiteX3669" y="connsiteY3669"/>
                </a:cxn>
                <a:cxn ang="0">
                  <a:pos x="connsiteX3670" y="connsiteY3670"/>
                </a:cxn>
                <a:cxn ang="0">
                  <a:pos x="connsiteX3671" y="connsiteY3671"/>
                </a:cxn>
                <a:cxn ang="0">
                  <a:pos x="connsiteX3672" y="connsiteY3672"/>
                </a:cxn>
                <a:cxn ang="0">
                  <a:pos x="connsiteX3673" y="connsiteY3673"/>
                </a:cxn>
                <a:cxn ang="0">
                  <a:pos x="connsiteX3674" y="connsiteY3674"/>
                </a:cxn>
                <a:cxn ang="0">
                  <a:pos x="connsiteX3675" y="connsiteY3675"/>
                </a:cxn>
                <a:cxn ang="0">
                  <a:pos x="connsiteX3676" y="connsiteY3676"/>
                </a:cxn>
                <a:cxn ang="0">
                  <a:pos x="connsiteX3677" y="connsiteY3677"/>
                </a:cxn>
                <a:cxn ang="0">
                  <a:pos x="connsiteX3678" y="connsiteY3678"/>
                </a:cxn>
                <a:cxn ang="0">
                  <a:pos x="connsiteX3679" y="connsiteY3679"/>
                </a:cxn>
                <a:cxn ang="0">
                  <a:pos x="connsiteX3680" y="connsiteY3680"/>
                </a:cxn>
                <a:cxn ang="0">
                  <a:pos x="connsiteX3681" y="connsiteY3681"/>
                </a:cxn>
                <a:cxn ang="0">
                  <a:pos x="connsiteX3682" y="connsiteY3682"/>
                </a:cxn>
                <a:cxn ang="0">
                  <a:pos x="connsiteX3683" y="connsiteY3683"/>
                </a:cxn>
                <a:cxn ang="0">
                  <a:pos x="connsiteX3684" y="connsiteY3684"/>
                </a:cxn>
                <a:cxn ang="0">
                  <a:pos x="connsiteX3685" y="connsiteY3685"/>
                </a:cxn>
                <a:cxn ang="0">
                  <a:pos x="connsiteX3686" y="connsiteY3686"/>
                </a:cxn>
                <a:cxn ang="0">
                  <a:pos x="connsiteX3687" y="connsiteY3687"/>
                </a:cxn>
                <a:cxn ang="0">
                  <a:pos x="connsiteX3688" y="connsiteY3688"/>
                </a:cxn>
                <a:cxn ang="0">
                  <a:pos x="connsiteX3689" y="connsiteY3689"/>
                </a:cxn>
                <a:cxn ang="0">
                  <a:pos x="connsiteX3690" y="connsiteY3690"/>
                </a:cxn>
                <a:cxn ang="0">
                  <a:pos x="connsiteX3691" y="connsiteY3691"/>
                </a:cxn>
                <a:cxn ang="0">
                  <a:pos x="connsiteX3692" y="connsiteY3692"/>
                </a:cxn>
                <a:cxn ang="0">
                  <a:pos x="connsiteX3693" y="connsiteY3693"/>
                </a:cxn>
                <a:cxn ang="0">
                  <a:pos x="connsiteX3694" y="connsiteY3694"/>
                </a:cxn>
                <a:cxn ang="0">
                  <a:pos x="connsiteX3695" y="connsiteY3695"/>
                </a:cxn>
                <a:cxn ang="0">
                  <a:pos x="connsiteX3696" y="connsiteY3696"/>
                </a:cxn>
                <a:cxn ang="0">
                  <a:pos x="connsiteX3697" y="connsiteY3697"/>
                </a:cxn>
                <a:cxn ang="0">
                  <a:pos x="connsiteX3698" y="connsiteY3698"/>
                </a:cxn>
                <a:cxn ang="0">
                  <a:pos x="connsiteX3699" y="connsiteY3699"/>
                </a:cxn>
                <a:cxn ang="0">
                  <a:pos x="connsiteX3700" y="connsiteY3700"/>
                </a:cxn>
                <a:cxn ang="0">
                  <a:pos x="connsiteX3701" y="connsiteY3701"/>
                </a:cxn>
                <a:cxn ang="0">
                  <a:pos x="connsiteX3702" y="connsiteY3702"/>
                </a:cxn>
                <a:cxn ang="0">
                  <a:pos x="connsiteX3703" y="connsiteY3703"/>
                </a:cxn>
                <a:cxn ang="0">
                  <a:pos x="connsiteX3704" y="connsiteY3704"/>
                </a:cxn>
                <a:cxn ang="0">
                  <a:pos x="connsiteX3705" y="connsiteY3705"/>
                </a:cxn>
                <a:cxn ang="0">
                  <a:pos x="connsiteX3706" y="connsiteY3706"/>
                </a:cxn>
                <a:cxn ang="0">
                  <a:pos x="connsiteX3707" y="connsiteY3707"/>
                </a:cxn>
                <a:cxn ang="0">
                  <a:pos x="connsiteX3708" y="connsiteY3708"/>
                </a:cxn>
                <a:cxn ang="0">
                  <a:pos x="connsiteX3709" y="connsiteY3709"/>
                </a:cxn>
                <a:cxn ang="0">
                  <a:pos x="connsiteX3710" y="connsiteY3710"/>
                </a:cxn>
                <a:cxn ang="0">
                  <a:pos x="connsiteX3711" y="connsiteY3711"/>
                </a:cxn>
                <a:cxn ang="0">
                  <a:pos x="connsiteX3712" y="connsiteY3712"/>
                </a:cxn>
                <a:cxn ang="0">
                  <a:pos x="connsiteX3713" y="connsiteY3713"/>
                </a:cxn>
                <a:cxn ang="0">
                  <a:pos x="connsiteX3714" y="connsiteY3714"/>
                </a:cxn>
                <a:cxn ang="0">
                  <a:pos x="connsiteX3715" y="connsiteY3715"/>
                </a:cxn>
                <a:cxn ang="0">
                  <a:pos x="connsiteX3716" y="connsiteY3716"/>
                </a:cxn>
                <a:cxn ang="0">
                  <a:pos x="connsiteX3717" y="connsiteY3717"/>
                </a:cxn>
                <a:cxn ang="0">
                  <a:pos x="connsiteX3718" y="connsiteY3718"/>
                </a:cxn>
                <a:cxn ang="0">
                  <a:pos x="connsiteX3719" y="connsiteY3719"/>
                </a:cxn>
                <a:cxn ang="0">
                  <a:pos x="connsiteX3720" y="connsiteY3720"/>
                </a:cxn>
                <a:cxn ang="0">
                  <a:pos x="connsiteX3721" y="connsiteY3721"/>
                </a:cxn>
                <a:cxn ang="0">
                  <a:pos x="connsiteX3722" y="connsiteY3722"/>
                </a:cxn>
                <a:cxn ang="0">
                  <a:pos x="connsiteX3723" y="connsiteY3723"/>
                </a:cxn>
                <a:cxn ang="0">
                  <a:pos x="connsiteX3724" y="connsiteY3724"/>
                </a:cxn>
                <a:cxn ang="0">
                  <a:pos x="connsiteX3725" y="connsiteY3725"/>
                </a:cxn>
                <a:cxn ang="0">
                  <a:pos x="connsiteX3726" y="connsiteY3726"/>
                </a:cxn>
                <a:cxn ang="0">
                  <a:pos x="connsiteX3727" y="connsiteY3727"/>
                </a:cxn>
                <a:cxn ang="0">
                  <a:pos x="connsiteX3728" y="connsiteY3728"/>
                </a:cxn>
                <a:cxn ang="0">
                  <a:pos x="connsiteX3729" y="connsiteY3729"/>
                </a:cxn>
                <a:cxn ang="0">
                  <a:pos x="connsiteX3730" y="connsiteY3730"/>
                </a:cxn>
                <a:cxn ang="0">
                  <a:pos x="connsiteX3731" y="connsiteY3731"/>
                </a:cxn>
                <a:cxn ang="0">
                  <a:pos x="connsiteX3732" y="connsiteY3732"/>
                </a:cxn>
                <a:cxn ang="0">
                  <a:pos x="connsiteX3733" y="connsiteY3733"/>
                </a:cxn>
                <a:cxn ang="0">
                  <a:pos x="connsiteX3734" y="connsiteY3734"/>
                </a:cxn>
                <a:cxn ang="0">
                  <a:pos x="connsiteX3735" y="connsiteY3735"/>
                </a:cxn>
                <a:cxn ang="0">
                  <a:pos x="connsiteX3736" y="connsiteY3736"/>
                </a:cxn>
                <a:cxn ang="0">
                  <a:pos x="connsiteX3737" y="connsiteY3737"/>
                </a:cxn>
                <a:cxn ang="0">
                  <a:pos x="connsiteX3738" y="connsiteY3738"/>
                </a:cxn>
                <a:cxn ang="0">
                  <a:pos x="connsiteX3739" y="connsiteY3739"/>
                </a:cxn>
                <a:cxn ang="0">
                  <a:pos x="connsiteX3740" y="connsiteY3740"/>
                </a:cxn>
                <a:cxn ang="0">
                  <a:pos x="connsiteX3741" y="connsiteY3741"/>
                </a:cxn>
                <a:cxn ang="0">
                  <a:pos x="connsiteX3742" y="connsiteY3742"/>
                </a:cxn>
                <a:cxn ang="0">
                  <a:pos x="connsiteX3743" y="connsiteY3743"/>
                </a:cxn>
                <a:cxn ang="0">
                  <a:pos x="connsiteX3744" y="connsiteY3744"/>
                </a:cxn>
                <a:cxn ang="0">
                  <a:pos x="connsiteX3745" y="connsiteY3745"/>
                </a:cxn>
                <a:cxn ang="0">
                  <a:pos x="connsiteX3746" y="connsiteY3746"/>
                </a:cxn>
                <a:cxn ang="0">
                  <a:pos x="connsiteX3747" y="connsiteY3747"/>
                </a:cxn>
                <a:cxn ang="0">
                  <a:pos x="connsiteX3748" y="connsiteY3748"/>
                </a:cxn>
                <a:cxn ang="0">
                  <a:pos x="connsiteX3749" y="connsiteY3749"/>
                </a:cxn>
                <a:cxn ang="0">
                  <a:pos x="connsiteX3750" y="connsiteY3750"/>
                </a:cxn>
                <a:cxn ang="0">
                  <a:pos x="connsiteX3751" y="connsiteY3751"/>
                </a:cxn>
                <a:cxn ang="0">
                  <a:pos x="connsiteX3752" y="connsiteY3752"/>
                </a:cxn>
                <a:cxn ang="0">
                  <a:pos x="connsiteX3753" y="connsiteY3753"/>
                </a:cxn>
                <a:cxn ang="0">
                  <a:pos x="connsiteX3754" y="connsiteY3754"/>
                </a:cxn>
                <a:cxn ang="0">
                  <a:pos x="connsiteX3755" y="connsiteY3755"/>
                </a:cxn>
                <a:cxn ang="0">
                  <a:pos x="connsiteX3756" y="connsiteY3756"/>
                </a:cxn>
                <a:cxn ang="0">
                  <a:pos x="connsiteX3757" y="connsiteY3757"/>
                </a:cxn>
                <a:cxn ang="0">
                  <a:pos x="connsiteX3758" y="connsiteY3758"/>
                </a:cxn>
                <a:cxn ang="0">
                  <a:pos x="connsiteX3759" y="connsiteY3759"/>
                </a:cxn>
                <a:cxn ang="0">
                  <a:pos x="connsiteX3760" y="connsiteY3760"/>
                </a:cxn>
                <a:cxn ang="0">
                  <a:pos x="connsiteX3761" y="connsiteY3761"/>
                </a:cxn>
                <a:cxn ang="0">
                  <a:pos x="connsiteX3762" y="connsiteY3762"/>
                </a:cxn>
                <a:cxn ang="0">
                  <a:pos x="connsiteX3763" y="connsiteY3763"/>
                </a:cxn>
                <a:cxn ang="0">
                  <a:pos x="connsiteX3764" y="connsiteY3764"/>
                </a:cxn>
                <a:cxn ang="0">
                  <a:pos x="connsiteX3765" y="connsiteY3765"/>
                </a:cxn>
                <a:cxn ang="0">
                  <a:pos x="connsiteX3766" y="connsiteY3766"/>
                </a:cxn>
                <a:cxn ang="0">
                  <a:pos x="connsiteX3767" y="connsiteY3767"/>
                </a:cxn>
                <a:cxn ang="0">
                  <a:pos x="connsiteX3768" y="connsiteY3768"/>
                </a:cxn>
                <a:cxn ang="0">
                  <a:pos x="connsiteX3769" y="connsiteY3769"/>
                </a:cxn>
                <a:cxn ang="0">
                  <a:pos x="connsiteX3770" y="connsiteY3770"/>
                </a:cxn>
                <a:cxn ang="0">
                  <a:pos x="connsiteX3771" y="connsiteY3771"/>
                </a:cxn>
                <a:cxn ang="0">
                  <a:pos x="connsiteX3772" y="connsiteY3772"/>
                </a:cxn>
                <a:cxn ang="0">
                  <a:pos x="connsiteX3773" y="connsiteY3773"/>
                </a:cxn>
                <a:cxn ang="0">
                  <a:pos x="connsiteX3774" y="connsiteY3774"/>
                </a:cxn>
                <a:cxn ang="0">
                  <a:pos x="connsiteX3775" y="connsiteY3775"/>
                </a:cxn>
                <a:cxn ang="0">
                  <a:pos x="connsiteX3776" y="connsiteY3776"/>
                </a:cxn>
                <a:cxn ang="0">
                  <a:pos x="connsiteX3777" y="connsiteY3777"/>
                </a:cxn>
                <a:cxn ang="0">
                  <a:pos x="connsiteX3778" y="connsiteY3778"/>
                </a:cxn>
                <a:cxn ang="0">
                  <a:pos x="connsiteX3779" y="connsiteY3779"/>
                </a:cxn>
                <a:cxn ang="0">
                  <a:pos x="connsiteX3780" y="connsiteY3780"/>
                </a:cxn>
                <a:cxn ang="0">
                  <a:pos x="connsiteX3781" y="connsiteY3781"/>
                </a:cxn>
                <a:cxn ang="0">
                  <a:pos x="connsiteX3782" y="connsiteY3782"/>
                </a:cxn>
                <a:cxn ang="0">
                  <a:pos x="connsiteX3783" y="connsiteY3783"/>
                </a:cxn>
                <a:cxn ang="0">
                  <a:pos x="connsiteX3784" y="connsiteY3784"/>
                </a:cxn>
                <a:cxn ang="0">
                  <a:pos x="connsiteX3785" y="connsiteY3785"/>
                </a:cxn>
                <a:cxn ang="0">
                  <a:pos x="connsiteX3786" y="connsiteY3786"/>
                </a:cxn>
                <a:cxn ang="0">
                  <a:pos x="connsiteX3787" y="connsiteY3787"/>
                </a:cxn>
                <a:cxn ang="0">
                  <a:pos x="connsiteX3788" y="connsiteY3788"/>
                </a:cxn>
                <a:cxn ang="0">
                  <a:pos x="connsiteX3789" y="connsiteY3789"/>
                </a:cxn>
                <a:cxn ang="0">
                  <a:pos x="connsiteX3790" y="connsiteY3790"/>
                </a:cxn>
                <a:cxn ang="0">
                  <a:pos x="connsiteX3791" y="connsiteY3791"/>
                </a:cxn>
                <a:cxn ang="0">
                  <a:pos x="connsiteX3792" y="connsiteY3792"/>
                </a:cxn>
                <a:cxn ang="0">
                  <a:pos x="connsiteX3793" y="connsiteY3793"/>
                </a:cxn>
                <a:cxn ang="0">
                  <a:pos x="connsiteX3794" y="connsiteY3794"/>
                </a:cxn>
                <a:cxn ang="0">
                  <a:pos x="connsiteX3795" y="connsiteY3795"/>
                </a:cxn>
                <a:cxn ang="0">
                  <a:pos x="connsiteX3796" y="connsiteY3796"/>
                </a:cxn>
                <a:cxn ang="0">
                  <a:pos x="connsiteX3797" y="connsiteY3797"/>
                </a:cxn>
                <a:cxn ang="0">
                  <a:pos x="connsiteX3798" y="connsiteY3798"/>
                </a:cxn>
                <a:cxn ang="0">
                  <a:pos x="connsiteX3799" y="connsiteY3799"/>
                </a:cxn>
                <a:cxn ang="0">
                  <a:pos x="connsiteX3800" y="connsiteY3800"/>
                </a:cxn>
                <a:cxn ang="0">
                  <a:pos x="connsiteX3801" y="connsiteY3801"/>
                </a:cxn>
                <a:cxn ang="0">
                  <a:pos x="connsiteX3802" y="connsiteY3802"/>
                </a:cxn>
                <a:cxn ang="0">
                  <a:pos x="connsiteX3803" y="connsiteY3803"/>
                </a:cxn>
                <a:cxn ang="0">
                  <a:pos x="connsiteX3804" y="connsiteY3804"/>
                </a:cxn>
                <a:cxn ang="0">
                  <a:pos x="connsiteX3805" y="connsiteY3805"/>
                </a:cxn>
                <a:cxn ang="0">
                  <a:pos x="connsiteX3806" y="connsiteY3806"/>
                </a:cxn>
                <a:cxn ang="0">
                  <a:pos x="connsiteX3807" y="connsiteY3807"/>
                </a:cxn>
                <a:cxn ang="0">
                  <a:pos x="connsiteX3808" y="connsiteY3808"/>
                </a:cxn>
                <a:cxn ang="0">
                  <a:pos x="connsiteX3809" y="connsiteY3809"/>
                </a:cxn>
                <a:cxn ang="0">
                  <a:pos x="connsiteX3810" y="connsiteY3810"/>
                </a:cxn>
                <a:cxn ang="0">
                  <a:pos x="connsiteX3811" y="connsiteY3811"/>
                </a:cxn>
                <a:cxn ang="0">
                  <a:pos x="connsiteX3812" y="connsiteY3812"/>
                </a:cxn>
                <a:cxn ang="0">
                  <a:pos x="connsiteX3813" y="connsiteY3813"/>
                </a:cxn>
                <a:cxn ang="0">
                  <a:pos x="connsiteX3814" y="connsiteY3814"/>
                </a:cxn>
                <a:cxn ang="0">
                  <a:pos x="connsiteX3815" y="connsiteY3815"/>
                </a:cxn>
                <a:cxn ang="0">
                  <a:pos x="connsiteX3816" y="connsiteY3816"/>
                </a:cxn>
                <a:cxn ang="0">
                  <a:pos x="connsiteX3817" y="connsiteY3817"/>
                </a:cxn>
                <a:cxn ang="0">
                  <a:pos x="connsiteX3818" y="connsiteY3818"/>
                </a:cxn>
                <a:cxn ang="0">
                  <a:pos x="connsiteX3819" y="connsiteY3819"/>
                </a:cxn>
                <a:cxn ang="0">
                  <a:pos x="connsiteX3820" y="connsiteY3820"/>
                </a:cxn>
                <a:cxn ang="0">
                  <a:pos x="connsiteX3821" y="connsiteY3821"/>
                </a:cxn>
                <a:cxn ang="0">
                  <a:pos x="connsiteX3822" y="connsiteY3822"/>
                </a:cxn>
                <a:cxn ang="0">
                  <a:pos x="connsiteX3823" y="connsiteY3823"/>
                </a:cxn>
                <a:cxn ang="0">
                  <a:pos x="connsiteX3824" y="connsiteY3824"/>
                </a:cxn>
                <a:cxn ang="0">
                  <a:pos x="connsiteX3825" y="connsiteY3825"/>
                </a:cxn>
                <a:cxn ang="0">
                  <a:pos x="connsiteX3826" y="connsiteY3826"/>
                </a:cxn>
                <a:cxn ang="0">
                  <a:pos x="connsiteX3827" y="connsiteY3827"/>
                </a:cxn>
                <a:cxn ang="0">
                  <a:pos x="connsiteX3828" y="connsiteY3828"/>
                </a:cxn>
                <a:cxn ang="0">
                  <a:pos x="connsiteX3829" y="connsiteY3829"/>
                </a:cxn>
                <a:cxn ang="0">
                  <a:pos x="connsiteX3830" y="connsiteY3830"/>
                </a:cxn>
                <a:cxn ang="0">
                  <a:pos x="connsiteX3831" y="connsiteY3831"/>
                </a:cxn>
                <a:cxn ang="0">
                  <a:pos x="connsiteX3832" y="connsiteY3832"/>
                </a:cxn>
                <a:cxn ang="0">
                  <a:pos x="connsiteX3833" y="connsiteY3833"/>
                </a:cxn>
                <a:cxn ang="0">
                  <a:pos x="connsiteX3834" y="connsiteY3834"/>
                </a:cxn>
                <a:cxn ang="0">
                  <a:pos x="connsiteX3835" y="connsiteY3835"/>
                </a:cxn>
                <a:cxn ang="0">
                  <a:pos x="connsiteX3836" y="connsiteY3836"/>
                </a:cxn>
                <a:cxn ang="0">
                  <a:pos x="connsiteX3837" y="connsiteY3837"/>
                </a:cxn>
                <a:cxn ang="0">
                  <a:pos x="connsiteX3838" y="connsiteY3838"/>
                </a:cxn>
                <a:cxn ang="0">
                  <a:pos x="connsiteX3839" y="connsiteY3839"/>
                </a:cxn>
                <a:cxn ang="0">
                  <a:pos x="connsiteX3840" y="connsiteY3840"/>
                </a:cxn>
                <a:cxn ang="0">
                  <a:pos x="connsiteX3841" y="connsiteY3841"/>
                </a:cxn>
                <a:cxn ang="0">
                  <a:pos x="connsiteX3842" y="connsiteY3842"/>
                </a:cxn>
                <a:cxn ang="0">
                  <a:pos x="connsiteX3843" y="connsiteY3843"/>
                </a:cxn>
                <a:cxn ang="0">
                  <a:pos x="connsiteX3844" y="connsiteY3844"/>
                </a:cxn>
                <a:cxn ang="0">
                  <a:pos x="connsiteX3845" y="connsiteY3845"/>
                </a:cxn>
                <a:cxn ang="0">
                  <a:pos x="connsiteX3846" y="connsiteY3846"/>
                </a:cxn>
                <a:cxn ang="0">
                  <a:pos x="connsiteX3847" y="connsiteY3847"/>
                </a:cxn>
                <a:cxn ang="0">
                  <a:pos x="connsiteX3848" y="connsiteY3848"/>
                </a:cxn>
                <a:cxn ang="0">
                  <a:pos x="connsiteX3849" y="connsiteY3849"/>
                </a:cxn>
                <a:cxn ang="0">
                  <a:pos x="connsiteX3850" y="connsiteY3850"/>
                </a:cxn>
                <a:cxn ang="0">
                  <a:pos x="connsiteX3851" y="connsiteY3851"/>
                </a:cxn>
                <a:cxn ang="0">
                  <a:pos x="connsiteX3852" y="connsiteY3852"/>
                </a:cxn>
                <a:cxn ang="0">
                  <a:pos x="connsiteX3853" y="connsiteY3853"/>
                </a:cxn>
                <a:cxn ang="0">
                  <a:pos x="connsiteX3854" y="connsiteY3854"/>
                </a:cxn>
                <a:cxn ang="0">
                  <a:pos x="connsiteX3855" y="connsiteY3855"/>
                </a:cxn>
                <a:cxn ang="0">
                  <a:pos x="connsiteX3856" y="connsiteY3856"/>
                </a:cxn>
                <a:cxn ang="0">
                  <a:pos x="connsiteX3857" y="connsiteY3857"/>
                </a:cxn>
                <a:cxn ang="0">
                  <a:pos x="connsiteX3858" y="connsiteY3858"/>
                </a:cxn>
                <a:cxn ang="0">
                  <a:pos x="connsiteX3859" y="connsiteY3859"/>
                </a:cxn>
                <a:cxn ang="0">
                  <a:pos x="connsiteX3860" y="connsiteY3860"/>
                </a:cxn>
                <a:cxn ang="0">
                  <a:pos x="connsiteX3861" y="connsiteY3861"/>
                </a:cxn>
                <a:cxn ang="0">
                  <a:pos x="connsiteX3862" y="connsiteY3862"/>
                </a:cxn>
                <a:cxn ang="0">
                  <a:pos x="connsiteX3863" y="connsiteY3863"/>
                </a:cxn>
                <a:cxn ang="0">
                  <a:pos x="connsiteX3864" y="connsiteY3864"/>
                </a:cxn>
                <a:cxn ang="0">
                  <a:pos x="connsiteX3865" y="connsiteY3865"/>
                </a:cxn>
                <a:cxn ang="0">
                  <a:pos x="connsiteX3866" y="connsiteY3866"/>
                </a:cxn>
                <a:cxn ang="0">
                  <a:pos x="connsiteX3867" y="connsiteY3867"/>
                </a:cxn>
                <a:cxn ang="0">
                  <a:pos x="connsiteX3868" y="connsiteY3868"/>
                </a:cxn>
                <a:cxn ang="0">
                  <a:pos x="connsiteX3869" y="connsiteY3869"/>
                </a:cxn>
                <a:cxn ang="0">
                  <a:pos x="connsiteX3870" y="connsiteY3870"/>
                </a:cxn>
                <a:cxn ang="0">
                  <a:pos x="connsiteX3871" y="connsiteY3871"/>
                </a:cxn>
                <a:cxn ang="0">
                  <a:pos x="connsiteX3872" y="connsiteY3872"/>
                </a:cxn>
                <a:cxn ang="0">
                  <a:pos x="connsiteX3873" y="connsiteY3873"/>
                </a:cxn>
                <a:cxn ang="0">
                  <a:pos x="connsiteX3874" y="connsiteY3874"/>
                </a:cxn>
                <a:cxn ang="0">
                  <a:pos x="connsiteX3875" y="connsiteY3875"/>
                </a:cxn>
                <a:cxn ang="0">
                  <a:pos x="connsiteX3876" y="connsiteY3876"/>
                </a:cxn>
                <a:cxn ang="0">
                  <a:pos x="connsiteX3877" y="connsiteY3877"/>
                </a:cxn>
                <a:cxn ang="0">
                  <a:pos x="connsiteX3878" y="connsiteY3878"/>
                </a:cxn>
                <a:cxn ang="0">
                  <a:pos x="connsiteX3879" y="connsiteY3879"/>
                </a:cxn>
                <a:cxn ang="0">
                  <a:pos x="connsiteX3880" y="connsiteY3880"/>
                </a:cxn>
                <a:cxn ang="0">
                  <a:pos x="connsiteX3881" y="connsiteY3881"/>
                </a:cxn>
                <a:cxn ang="0">
                  <a:pos x="connsiteX3882" y="connsiteY3882"/>
                </a:cxn>
                <a:cxn ang="0">
                  <a:pos x="connsiteX3883" y="connsiteY3883"/>
                </a:cxn>
                <a:cxn ang="0">
                  <a:pos x="connsiteX3884" y="connsiteY3884"/>
                </a:cxn>
                <a:cxn ang="0">
                  <a:pos x="connsiteX3885" y="connsiteY3885"/>
                </a:cxn>
                <a:cxn ang="0">
                  <a:pos x="connsiteX3886" y="connsiteY3886"/>
                </a:cxn>
                <a:cxn ang="0">
                  <a:pos x="connsiteX3887" y="connsiteY3887"/>
                </a:cxn>
                <a:cxn ang="0">
                  <a:pos x="connsiteX3888" y="connsiteY3888"/>
                </a:cxn>
                <a:cxn ang="0">
                  <a:pos x="connsiteX3889" y="connsiteY3889"/>
                </a:cxn>
                <a:cxn ang="0">
                  <a:pos x="connsiteX3890" y="connsiteY3890"/>
                </a:cxn>
                <a:cxn ang="0">
                  <a:pos x="connsiteX3891" y="connsiteY3891"/>
                </a:cxn>
                <a:cxn ang="0">
                  <a:pos x="connsiteX3892" y="connsiteY3892"/>
                </a:cxn>
                <a:cxn ang="0">
                  <a:pos x="connsiteX3893" y="connsiteY3893"/>
                </a:cxn>
                <a:cxn ang="0">
                  <a:pos x="connsiteX3894" y="connsiteY3894"/>
                </a:cxn>
                <a:cxn ang="0">
                  <a:pos x="connsiteX3895" y="connsiteY3895"/>
                </a:cxn>
                <a:cxn ang="0">
                  <a:pos x="connsiteX3896" y="connsiteY3896"/>
                </a:cxn>
                <a:cxn ang="0">
                  <a:pos x="connsiteX3897" y="connsiteY3897"/>
                </a:cxn>
                <a:cxn ang="0">
                  <a:pos x="connsiteX3898" y="connsiteY3898"/>
                </a:cxn>
                <a:cxn ang="0">
                  <a:pos x="connsiteX3899" y="connsiteY3899"/>
                </a:cxn>
                <a:cxn ang="0">
                  <a:pos x="connsiteX3900" y="connsiteY3900"/>
                </a:cxn>
                <a:cxn ang="0">
                  <a:pos x="connsiteX3901" y="connsiteY3901"/>
                </a:cxn>
                <a:cxn ang="0">
                  <a:pos x="connsiteX3902" y="connsiteY3902"/>
                </a:cxn>
                <a:cxn ang="0">
                  <a:pos x="connsiteX3903" y="connsiteY3903"/>
                </a:cxn>
                <a:cxn ang="0">
                  <a:pos x="connsiteX3904" y="connsiteY3904"/>
                </a:cxn>
                <a:cxn ang="0">
                  <a:pos x="connsiteX3905" y="connsiteY3905"/>
                </a:cxn>
                <a:cxn ang="0">
                  <a:pos x="connsiteX3906" y="connsiteY3906"/>
                </a:cxn>
                <a:cxn ang="0">
                  <a:pos x="connsiteX3907" y="connsiteY3907"/>
                </a:cxn>
                <a:cxn ang="0">
                  <a:pos x="connsiteX3908" y="connsiteY3908"/>
                </a:cxn>
                <a:cxn ang="0">
                  <a:pos x="connsiteX3909" y="connsiteY3909"/>
                </a:cxn>
                <a:cxn ang="0">
                  <a:pos x="connsiteX3910" y="connsiteY3910"/>
                </a:cxn>
                <a:cxn ang="0">
                  <a:pos x="connsiteX3911" y="connsiteY3911"/>
                </a:cxn>
                <a:cxn ang="0">
                  <a:pos x="connsiteX3912" y="connsiteY3912"/>
                </a:cxn>
                <a:cxn ang="0">
                  <a:pos x="connsiteX3913" y="connsiteY3913"/>
                </a:cxn>
                <a:cxn ang="0">
                  <a:pos x="connsiteX3914" y="connsiteY3914"/>
                </a:cxn>
                <a:cxn ang="0">
                  <a:pos x="connsiteX3915" y="connsiteY3915"/>
                </a:cxn>
                <a:cxn ang="0">
                  <a:pos x="connsiteX3916" y="connsiteY3916"/>
                </a:cxn>
                <a:cxn ang="0">
                  <a:pos x="connsiteX3917" y="connsiteY3917"/>
                </a:cxn>
                <a:cxn ang="0">
                  <a:pos x="connsiteX3918" y="connsiteY3918"/>
                </a:cxn>
                <a:cxn ang="0">
                  <a:pos x="connsiteX3919" y="connsiteY3919"/>
                </a:cxn>
                <a:cxn ang="0">
                  <a:pos x="connsiteX3920" y="connsiteY3920"/>
                </a:cxn>
                <a:cxn ang="0">
                  <a:pos x="connsiteX3921" y="connsiteY3921"/>
                </a:cxn>
                <a:cxn ang="0">
                  <a:pos x="connsiteX3922" y="connsiteY3922"/>
                </a:cxn>
                <a:cxn ang="0">
                  <a:pos x="connsiteX3923" y="connsiteY3923"/>
                </a:cxn>
                <a:cxn ang="0">
                  <a:pos x="connsiteX3924" y="connsiteY3924"/>
                </a:cxn>
                <a:cxn ang="0">
                  <a:pos x="connsiteX3925" y="connsiteY3925"/>
                </a:cxn>
                <a:cxn ang="0">
                  <a:pos x="connsiteX3926" y="connsiteY3926"/>
                </a:cxn>
                <a:cxn ang="0">
                  <a:pos x="connsiteX3927" y="connsiteY3927"/>
                </a:cxn>
                <a:cxn ang="0">
                  <a:pos x="connsiteX3928" y="connsiteY3928"/>
                </a:cxn>
                <a:cxn ang="0">
                  <a:pos x="connsiteX3929" y="connsiteY3929"/>
                </a:cxn>
                <a:cxn ang="0">
                  <a:pos x="connsiteX3930" y="connsiteY3930"/>
                </a:cxn>
                <a:cxn ang="0">
                  <a:pos x="connsiteX3931" y="connsiteY3931"/>
                </a:cxn>
                <a:cxn ang="0">
                  <a:pos x="connsiteX3932" y="connsiteY3932"/>
                </a:cxn>
                <a:cxn ang="0">
                  <a:pos x="connsiteX3933" y="connsiteY3933"/>
                </a:cxn>
                <a:cxn ang="0">
                  <a:pos x="connsiteX3934" y="connsiteY3934"/>
                </a:cxn>
                <a:cxn ang="0">
                  <a:pos x="connsiteX3935" y="connsiteY3935"/>
                </a:cxn>
                <a:cxn ang="0">
                  <a:pos x="connsiteX3936" y="connsiteY3936"/>
                </a:cxn>
                <a:cxn ang="0">
                  <a:pos x="connsiteX3937" y="connsiteY3937"/>
                </a:cxn>
                <a:cxn ang="0">
                  <a:pos x="connsiteX3938" y="connsiteY3938"/>
                </a:cxn>
                <a:cxn ang="0">
                  <a:pos x="connsiteX3939" y="connsiteY3939"/>
                </a:cxn>
                <a:cxn ang="0">
                  <a:pos x="connsiteX3940" y="connsiteY3940"/>
                </a:cxn>
                <a:cxn ang="0">
                  <a:pos x="connsiteX3941" y="connsiteY3941"/>
                </a:cxn>
                <a:cxn ang="0">
                  <a:pos x="connsiteX3942" y="connsiteY3942"/>
                </a:cxn>
                <a:cxn ang="0">
                  <a:pos x="connsiteX3943" y="connsiteY3943"/>
                </a:cxn>
                <a:cxn ang="0">
                  <a:pos x="connsiteX3944" y="connsiteY3944"/>
                </a:cxn>
                <a:cxn ang="0">
                  <a:pos x="connsiteX3945" y="connsiteY3945"/>
                </a:cxn>
                <a:cxn ang="0">
                  <a:pos x="connsiteX3946" y="connsiteY3946"/>
                </a:cxn>
                <a:cxn ang="0">
                  <a:pos x="connsiteX3947" y="connsiteY3947"/>
                </a:cxn>
                <a:cxn ang="0">
                  <a:pos x="connsiteX3948" y="connsiteY3948"/>
                </a:cxn>
                <a:cxn ang="0">
                  <a:pos x="connsiteX3949" y="connsiteY3949"/>
                </a:cxn>
                <a:cxn ang="0">
                  <a:pos x="connsiteX3950" y="connsiteY3950"/>
                </a:cxn>
                <a:cxn ang="0">
                  <a:pos x="connsiteX3951" y="connsiteY3951"/>
                </a:cxn>
                <a:cxn ang="0">
                  <a:pos x="connsiteX3952" y="connsiteY3952"/>
                </a:cxn>
                <a:cxn ang="0">
                  <a:pos x="connsiteX3953" y="connsiteY3953"/>
                </a:cxn>
                <a:cxn ang="0">
                  <a:pos x="connsiteX3954" y="connsiteY3954"/>
                </a:cxn>
                <a:cxn ang="0">
                  <a:pos x="connsiteX3955" y="connsiteY3955"/>
                </a:cxn>
                <a:cxn ang="0">
                  <a:pos x="connsiteX3956" y="connsiteY3956"/>
                </a:cxn>
                <a:cxn ang="0">
                  <a:pos x="connsiteX3957" y="connsiteY3957"/>
                </a:cxn>
                <a:cxn ang="0">
                  <a:pos x="connsiteX3958" y="connsiteY3958"/>
                </a:cxn>
                <a:cxn ang="0">
                  <a:pos x="connsiteX3959" y="connsiteY3959"/>
                </a:cxn>
                <a:cxn ang="0">
                  <a:pos x="connsiteX3960" y="connsiteY3960"/>
                </a:cxn>
                <a:cxn ang="0">
                  <a:pos x="connsiteX3961" y="connsiteY3961"/>
                </a:cxn>
                <a:cxn ang="0">
                  <a:pos x="connsiteX3962" y="connsiteY3962"/>
                </a:cxn>
                <a:cxn ang="0">
                  <a:pos x="connsiteX3963" y="connsiteY3963"/>
                </a:cxn>
                <a:cxn ang="0">
                  <a:pos x="connsiteX3964" y="connsiteY3964"/>
                </a:cxn>
                <a:cxn ang="0">
                  <a:pos x="connsiteX3965" y="connsiteY3965"/>
                </a:cxn>
                <a:cxn ang="0">
                  <a:pos x="connsiteX3966" y="connsiteY3966"/>
                </a:cxn>
                <a:cxn ang="0">
                  <a:pos x="connsiteX3967" y="connsiteY3967"/>
                </a:cxn>
                <a:cxn ang="0">
                  <a:pos x="connsiteX3968" y="connsiteY3968"/>
                </a:cxn>
                <a:cxn ang="0">
                  <a:pos x="connsiteX3969" y="connsiteY3969"/>
                </a:cxn>
                <a:cxn ang="0">
                  <a:pos x="connsiteX3970" y="connsiteY3970"/>
                </a:cxn>
                <a:cxn ang="0">
                  <a:pos x="connsiteX3971" y="connsiteY3971"/>
                </a:cxn>
                <a:cxn ang="0">
                  <a:pos x="connsiteX3972" y="connsiteY3972"/>
                </a:cxn>
                <a:cxn ang="0">
                  <a:pos x="connsiteX3973" y="connsiteY3973"/>
                </a:cxn>
                <a:cxn ang="0">
                  <a:pos x="connsiteX3974" y="connsiteY3974"/>
                </a:cxn>
                <a:cxn ang="0">
                  <a:pos x="connsiteX3975" y="connsiteY3975"/>
                </a:cxn>
                <a:cxn ang="0">
                  <a:pos x="connsiteX3976" y="connsiteY3976"/>
                </a:cxn>
                <a:cxn ang="0">
                  <a:pos x="connsiteX3977" y="connsiteY3977"/>
                </a:cxn>
                <a:cxn ang="0">
                  <a:pos x="connsiteX3978" y="connsiteY3978"/>
                </a:cxn>
                <a:cxn ang="0">
                  <a:pos x="connsiteX3979" y="connsiteY3979"/>
                </a:cxn>
                <a:cxn ang="0">
                  <a:pos x="connsiteX3980" y="connsiteY3980"/>
                </a:cxn>
                <a:cxn ang="0">
                  <a:pos x="connsiteX3981" y="connsiteY3981"/>
                </a:cxn>
                <a:cxn ang="0">
                  <a:pos x="connsiteX3982" y="connsiteY3982"/>
                </a:cxn>
                <a:cxn ang="0">
                  <a:pos x="connsiteX3983" y="connsiteY3983"/>
                </a:cxn>
                <a:cxn ang="0">
                  <a:pos x="connsiteX3984" y="connsiteY3984"/>
                </a:cxn>
                <a:cxn ang="0">
                  <a:pos x="connsiteX3985" y="connsiteY3985"/>
                </a:cxn>
                <a:cxn ang="0">
                  <a:pos x="connsiteX3986" y="connsiteY3986"/>
                </a:cxn>
                <a:cxn ang="0">
                  <a:pos x="connsiteX3987" y="connsiteY3987"/>
                </a:cxn>
                <a:cxn ang="0">
                  <a:pos x="connsiteX3988" y="connsiteY3988"/>
                </a:cxn>
                <a:cxn ang="0">
                  <a:pos x="connsiteX3989" y="connsiteY3989"/>
                </a:cxn>
                <a:cxn ang="0">
                  <a:pos x="connsiteX3990" y="connsiteY3990"/>
                </a:cxn>
                <a:cxn ang="0">
                  <a:pos x="connsiteX3991" y="connsiteY3991"/>
                </a:cxn>
                <a:cxn ang="0">
                  <a:pos x="connsiteX3992" y="connsiteY3992"/>
                </a:cxn>
                <a:cxn ang="0">
                  <a:pos x="connsiteX3993" y="connsiteY3993"/>
                </a:cxn>
                <a:cxn ang="0">
                  <a:pos x="connsiteX3994" y="connsiteY3994"/>
                </a:cxn>
                <a:cxn ang="0">
                  <a:pos x="connsiteX3995" y="connsiteY3995"/>
                </a:cxn>
                <a:cxn ang="0">
                  <a:pos x="connsiteX3996" y="connsiteY3996"/>
                </a:cxn>
                <a:cxn ang="0">
                  <a:pos x="connsiteX3997" y="connsiteY3997"/>
                </a:cxn>
                <a:cxn ang="0">
                  <a:pos x="connsiteX3998" y="connsiteY3998"/>
                </a:cxn>
                <a:cxn ang="0">
                  <a:pos x="connsiteX3999" y="connsiteY3999"/>
                </a:cxn>
                <a:cxn ang="0">
                  <a:pos x="connsiteX4000" y="connsiteY4000"/>
                </a:cxn>
                <a:cxn ang="0">
                  <a:pos x="connsiteX4001" y="connsiteY4001"/>
                </a:cxn>
                <a:cxn ang="0">
                  <a:pos x="connsiteX4002" y="connsiteY4002"/>
                </a:cxn>
                <a:cxn ang="0">
                  <a:pos x="connsiteX4003" y="connsiteY4003"/>
                </a:cxn>
                <a:cxn ang="0">
                  <a:pos x="connsiteX4004" y="connsiteY4004"/>
                </a:cxn>
                <a:cxn ang="0">
                  <a:pos x="connsiteX4005" y="connsiteY4005"/>
                </a:cxn>
                <a:cxn ang="0">
                  <a:pos x="connsiteX4006" y="connsiteY4006"/>
                </a:cxn>
                <a:cxn ang="0">
                  <a:pos x="connsiteX4007" y="connsiteY4007"/>
                </a:cxn>
                <a:cxn ang="0">
                  <a:pos x="connsiteX4008" y="connsiteY4008"/>
                </a:cxn>
                <a:cxn ang="0">
                  <a:pos x="connsiteX4009" y="connsiteY4009"/>
                </a:cxn>
                <a:cxn ang="0">
                  <a:pos x="connsiteX4010" y="connsiteY4010"/>
                </a:cxn>
                <a:cxn ang="0">
                  <a:pos x="connsiteX4011" y="connsiteY4011"/>
                </a:cxn>
                <a:cxn ang="0">
                  <a:pos x="connsiteX4012" y="connsiteY4012"/>
                </a:cxn>
                <a:cxn ang="0">
                  <a:pos x="connsiteX4013" y="connsiteY4013"/>
                </a:cxn>
                <a:cxn ang="0">
                  <a:pos x="connsiteX4014" y="connsiteY4014"/>
                </a:cxn>
                <a:cxn ang="0">
                  <a:pos x="connsiteX4015" y="connsiteY4015"/>
                </a:cxn>
                <a:cxn ang="0">
                  <a:pos x="connsiteX4016" y="connsiteY4016"/>
                </a:cxn>
                <a:cxn ang="0">
                  <a:pos x="connsiteX4017" y="connsiteY4017"/>
                </a:cxn>
                <a:cxn ang="0">
                  <a:pos x="connsiteX4018" y="connsiteY4018"/>
                </a:cxn>
                <a:cxn ang="0">
                  <a:pos x="connsiteX4019" y="connsiteY4019"/>
                </a:cxn>
                <a:cxn ang="0">
                  <a:pos x="connsiteX4020" y="connsiteY4020"/>
                </a:cxn>
                <a:cxn ang="0">
                  <a:pos x="connsiteX4021" y="connsiteY4021"/>
                </a:cxn>
                <a:cxn ang="0">
                  <a:pos x="connsiteX4022" y="connsiteY4022"/>
                </a:cxn>
                <a:cxn ang="0">
                  <a:pos x="connsiteX4023" y="connsiteY4023"/>
                </a:cxn>
                <a:cxn ang="0">
                  <a:pos x="connsiteX4024" y="connsiteY4024"/>
                </a:cxn>
                <a:cxn ang="0">
                  <a:pos x="connsiteX4025" y="connsiteY4025"/>
                </a:cxn>
                <a:cxn ang="0">
                  <a:pos x="connsiteX4026" y="connsiteY4026"/>
                </a:cxn>
                <a:cxn ang="0">
                  <a:pos x="connsiteX4027" y="connsiteY4027"/>
                </a:cxn>
                <a:cxn ang="0">
                  <a:pos x="connsiteX4028" y="connsiteY4028"/>
                </a:cxn>
                <a:cxn ang="0">
                  <a:pos x="connsiteX4029" y="connsiteY4029"/>
                </a:cxn>
                <a:cxn ang="0">
                  <a:pos x="connsiteX4030" y="connsiteY4030"/>
                </a:cxn>
                <a:cxn ang="0">
                  <a:pos x="connsiteX4031" y="connsiteY4031"/>
                </a:cxn>
                <a:cxn ang="0">
                  <a:pos x="connsiteX4032" y="connsiteY4032"/>
                </a:cxn>
                <a:cxn ang="0">
                  <a:pos x="connsiteX4033" y="connsiteY4033"/>
                </a:cxn>
                <a:cxn ang="0">
                  <a:pos x="connsiteX4034" y="connsiteY4034"/>
                </a:cxn>
                <a:cxn ang="0">
                  <a:pos x="connsiteX4035" y="connsiteY4035"/>
                </a:cxn>
                <a:cxn ang="0">
                  <a:pos x="connsiteX4036" y="connsiteY4036"/>
                </a:cxn>
                <a:cxn ang="0">
                  <a:pos x="connsiteX4037" y="connsiteY4037"/>
                </a:cxn>
                <a:cxn ang="0">
                  <a:pos x="connsiteX4038" y="connsiteY4038"/>
                </a:cxn>
                <a:cxn ang="0">
                  <a:pos x="connsiteX4039" y="connsiteY4039"/>
                </a:cxn>
                <a:cxn ang="0">
                  <a:pos x="connsiteX4040" y="connsiteY4040"/>
                </a:cxn>
                <a:cxn ang="0">
                  <a:pos x="connsiteX4041" y="connsiteY4041"/>
                </a:cxn>
                <a:cxn ang="0">
                  <a:pos x="connsiteX4042" y="connsiteY4042"/>
                </a:cxn>
                <a:cxn ang="0">
                  <a:pos x="connsiteX4043" y="connsiteY4043"/>
                </a:cxn>
                <a:cxn ang="0">
                  <a:pos x="connsiteX4044" y="connsiteY4044"/>
                </a:cxn>
                <a:cxn ang="0">
                  <a:pos x="connsiteX4045" y="connsiteY4045"/>
                </a:cxn>
                <a:cxn ang="0">
                  <a:pos x="connsiteX4046" y="connsiteY4046"/>
                </a:cxn>
                <a:cxn ang="0">
                  <a:pos x="connsiteX4047" y="connsiteY4047"/>
                </a:cxn>
                <a:cxn ang="0">
                  <a:pos x="connsiteX4048" y="connsiteY4048"/>
                </a:cxn>
                <a:cxn ang="0">
                  <a:pos x="connsiteX4049" y="connsiteY4049"/>
                </a:cxn>
                <a:cxn ang="0">
                  <a:pos x="connsiteX4050" y="connsiteY4050"/>
                </a:cxn>
                <a:cxn ang="0">
                  <a:pos x="connsiteX4051" y="connsiteY4051"/>
                </a:cxn>
                <a:cxn ang="0">
                  <a:pos x="connsiteX4052" y="connsiteY4052"/>
                </a:cxn>
                <a:cxn ang="0">
                  <a:pos x="connsiteX4053" y="connsiteY4053"/>
                </a:cxn>
                <a:cxn ang="0">
                  <a:pos x="connsiteX4054" y="connsiteY4054"/>
                </a:cxn>
                <a:cxn ang="0">
                  <a:pos x="connsiteX4055" y="connsiteY4055"/>
                </a:cxn>
                <a:cxn ang="0">
                  <a:pos x="connsiteX4056" y="connsiteY4056"/>
                </a:cxn>
                <a:cxn ang="0">
                  <a:pos x="connsiteX4057" y="connsiteY4057"/>
                </a:cxn>
                <a:cxn ang="0">
                  <a:pos x="connsiteX4058" y="connsiteY4058"/>
                </a:cxn>
                <a:cxn ang="0">
                  <a:pos x="connsiteX4059" y="connsiteY4059"/>
                </a:cxn>
                <a:cxn ang="0">
                  <a:pos x="connsiteX4060" y="connsiteY4060"/>
                </a:cxn>
                <a:cxn ang="0">
                  <a:pos x="connsiteX4061" y="connsiteY4061"/>
                </a:cxn>
                <a:cxn ang="0">
                  <a:pos x="connsiteX4062" y="connsiteY4062"/>
                </a:cxn>
                <a:cxn ang="0">
                  <a:pos x="connsiteX4063" y="connsiteY4063"/>
                </a:cxn>
                <a:cxn ang="0">
                  <a:pos x="connsiteX4064" y="connsiteY4064"/>
                </a:cxn>
                <a:cxn ang="0">
                  <a:pos x="connsiteX4065" y="connsiteY4065"/>
                </a:cxn>
                <a:cxn ang="0">
                  <a:pos x="connsiteX4066" y="connsiteY4066"/>
                </a:cxn>
                <a:cxn ang="0">
                  <a:pos x="connsiteX4067" y="connsiteY4067"/>
                </a:cxn>
                <a:cxn ang="0">
                  <a:pos x="connsiteX4068" y="connsiteY4068"/>
                </a:cxn>
                <a:cxn ang="0">
                  <a:pos x="connsiteX4069" y="connsiteY4069"/>
                </a:cxn>
                <a:cxn ang="0">
                  <a:pos x="connsiteX4070" y="connsiteY4070"/>
                </a:cxn>
                <a:cxn ang="0">
                  <a:pos x="connsiteX4071" y="connsiteY4071"/>
                </a:cxn>
                <a:cxn ang="0">
                  <a:pos x="connsiteX4072" y="connsiteY4072"/>
                </a:cxn>
                <a:cxn ang="0">
                  <a:pos x="connsiteX4073" y="connsiteY4073"/>
                </a:cxn>
                <a:cxn ang="0">
                  <a:pos x="connsiteX4074" y="connsiteY4074"/>
                </a:cxn>
                <a:cxn ang="0">
                  <a:pos x="connsiteX4075" y="connsiteY4075"/>
                </a:cxn>
                <a:cxn ang="0">
                  <a:pos x="connsiteX4076" y="connsiteY4076"/>
                </a:cxn>
                <a:cxn ang="0">
                  <a:pos x="connsiteX4077" y="connsiteY4077"/>
                </a:cxn>
                <a:cxn ang="0">
                  <a:pos x="connsiteX4078" y="connsiteY4078"/>
                </a:cxn>
                <a:cxn ang="0">
                  <a:pos x="connsiteX4079" y="connsiteY4079"/>
                </a:cxn>
                <a:cxn ang="0">
                  <a:pos x="connsiteX4080" y="connsiteY4080"/>
                </a:cxn>
                <a:cxn ang="0">
                  <a:pos x="connsiteX4081" y="connsiteY4081"/>
                </a:cxn>
                <a:cxn ang="0">
                  <a:pos x="connsiteX4082" y="connsiteY4082"/>
                </a:cxn>
                <a:cxn ang="0">
                  <a:pos x="connsiteX4083" y="connsiteY4083"/>
                </a:cxn>
                <a:cxn ang="0">
                  <a:pos x="connsiteX4084" y="connsiteY4084"/>
                </a:cxn>
                <a:cxn ang="0">
                  <a:pos x="connsiteX4085" y="connsiteY4085"/>
                </a:cxn>
                <a:cxn ang="0">
                  <a:pos x="connsiteX4086" y="connsiteY4086"/>
                </a:cxn>
                <a:cxn ang="0">
                  <a:pos x="connsiteX4087" y="connsiteY4087"/>
                </a:cxn>
                <a:cxn ang="0">
                  <a:pos x="connsiteX4088" y="connsiteY4088"/>
                </a:cxn>
                <a:cxn ang="0">
                  <a:pos x="connsiteX4089" y="connsiteY4089"/>
                </a:cxn>
                <a:cxn ang="0">
                  <a:pos x="connsiteX4090" y="connsiteY4090"/>
                </a:cxn>
                <a:cxn ang="0">
                  <a:pos x="connsiteX4091" y="connsiteY4091"/>
                </a:cxn>
                <a:cxn ang="0">
                  <a:pos x="connsiteX4092" y="connsiteY4092"/>
                </a:cxn>
                <a:cxn ang="0">
                  <a:pos x="connsiteX4093" y="connsiteY4093"/>
                </a:cxn>
                <a:cxn ang="0">
                  <a:pos x="connsiteX4094" y="connsiteY4094"/>
                </a:cxn>
                <a:cxn ang="0">
                  <a:pos x="connsiteX4095" y="connsiteY4095"/>
                </a:cxn>
                <a:cxn ang="0">
                  <a:pos x="connsiteX4096" y="connsiteY4096"/>
                </a:cxn>
                <a:cxn ang="0">
                  <a:pos x="connsiteX4097" y="connsiteY4097"/>
                </a:cxn>
                <a:cxn ang="0">
                  <a:pos x="connsiteX4098" y="connsiteY4098"/>
                </a:cxn>
                <a:cxn ang="0">
                  <a:pos x="connsiteX4099" y="connsiteY4099"/>
                </a:cxn>
                <a:cxn ang="0">
                  <a:pos x="connsiteX4100" y="connsiteY4100"/>
                </a:cxn>
                <a:cxn ang="0">
                  <a:pos x="connsiteX4101" y="connsiteY4101"/>
                </a:cxn>
                <a:cxn ang="0">
                  <a:pos x="connsiteX4102" y="connsiteY4102"/>
                </a:cxn>
                <a:cxn ang="0">
                  <a:pos x="connsiteX4103" y="connsiteY4103"/>
                </a:cxn>
                <a:cxn ang="0">
                  <a:pos x="connsiteX4104" y="connsiteY4104"/>
                </a:cxn>
                <a:cxn ang="0">
                  <a:pos x="connsiteX4105" y="connsiteY4105"/>
                </a:cxn>
                <a:cxn ang="0">
                  <a:pos x="connsiteX4106" y="connsiteY4106"/>
                </a:cxn>
                <a:cxn ang="0">
                  <a:pos x="connsiteX4107" y="connsiteY4107"/>
                </a:cxn>
                <a:cxn ang="0">
                  <a:pos x="connsiteX4108" y="connsiteY4108"/>
                </a:cxn>
                <a:cxn ang="0">
                  <a:pos x="connsiteX4109" y="connsiteY4109"/>
                </a:cxn>
                <a:cxn ang="0">
                  <a:pos x="connsiteX4110" y="connsiteY4110"/>
                </a:cxn>
                <a:cxn ang="0">
                  <a:pos x="connsiteX4111" y="connsiteY4111"/>
                </a:cxn>
                <a:cxn ang="0">
                  <a:pos x="connsiteX4112" y="connsiteY4112"/>
                </a:cxn>
                <a:cxn ang="0">
                  <a:pos x="connsiteX4113" y="connsiteY4113"/>
                </a:cxn>
                <a:cxn ang="0">
                  <a:pos x="connsiteX4114" y="connsiteY4114"/>
                </a:cxn>
                <a:cxn ang="0">
                  <a:pos x="connsiteX4115" y="connsiteY4115"/>
                </a:cxn>
                <a:cxn ang="0">
                  <a:pos x="connsiteX4116" y="connsiteY4116"/>
                </a:cxn>
                <a:cxn ang="0">
                  <a:pos x="connsiteX4117" y="connsiteY4117"/>
                </a:cxn>
                <a:cxn ang="0">
                  <a:pos x="connsiteX4118" y="connsiteY4118"/>
                </a:cxn>
                <a:cxn ang="0">
                  <a:pos x="connsiteX4119" y="connsiteY4119"/>
                </a:cxn>
                <a:cxn ang="0">
                  <a:pos x="connsiteX4120" y="connsiteY4120"/>
                </a:cxn>
                <a:cxn ang="0">
                  <a:pos x="connsiteX4121" y="connsiteY4121"/>
                </a:cxn>
                <a:cxn ang="0">
                  <a:pos x="connsiteX4122" y="connsiteY4122"/>
                </a:cxn>
                <a:cxn ang="0">
                  <a:pos x="connsiteX4123" y="connsiteY4123"/>
                </a:cxn>
                <a:cxn ang="0">
                  <a:pos x="connsiteX4124" y="connsiteY4124"/>
                </a:cxn>
                <a:cxn ang="0">
                  <a:pos x="connsiteX4125" y="connsiteY4125"/>
                </a:cxn>
                <a:cxn ang="0">
                  <a:pos x="connsiteX4126" y="connsiteY4126"/>
                </a:cxn>
                <a:cxn ang="0">
                  <a:pos x="connsiteX4127" y="connsiteY4127"/>
                </a:cxn>
                <a:cxn ang="0">
                  <a:pos x="connsiteX4128" y="connsiteY4128"/>
                </a:cxn>
                <a:cxn ang="0">
                  <a:pos x="connsiteX4129" y="connsiteY4129"/>
                </a:cxn>
                <a:cxn ang="0">
                  <a:pos x="connsiteX4130" y="connsiteY4130"/>
                </a:cxn>
                <a:cxn ang="0">
                  <a:pos x="connsiteX4131" y="connsiteY4131"/>
                </a:cxn>
                <a:cxn ang="0">
                  <a:pos x="connsiteX4132" y="connsiteY4132"/>
                </a:cxn>
                <a:cxn ang="0">
                  <a:pos x="connsiteX4133" y="connsiteY4133"/>
                </a:cxn>
                <a:cxn ang="0">
                  <a:pos x="connsiteX4134" y="connsiteY4134"/>
                </a:cxn>
                <a:cxn ang="0">
                  <a:pos x="connsiteX4135" y="connsiteY4135"/>
                </a:cxn>
                <a:cxn ang="0">
                  <a:pos x="connsiteX4136" y="connsiteY4136"/>
                </a:cxn>
                <a:cxn ang="0">
                  <a:pos x="connsiteX4137" y="connsiteY4137"/>
                </a:cxn>
                <a:cxn ang="0">
                  <a:pos x="connsiteX4138" y="connsiteY4138"/>
                </a:cxn>
                <a:cxn ang="0">
                  <a:pos x="connsiteX4139" y="connsiteY4139"/>
                </a:cxn>
                <a:cxn ang="0">
                  <a:pos x="connsiteX4140" y="connsiteY4140"/>
                </a:cxn>
                <a:cxn ang="0">
                  <a:pos x="connsiteX4141" y="connsiteY4141"/>
                </a:cxn>
                <a:cxn ang="0">
                  <a:pos x="connsiteX4142" y="connsiteY4142"/>
                </a:cxn>
                <a:cxn ang="0">
                  <a:pos x="connsiteX4143" y="connsiteY4143"/>
                </a:cxn>
                <a:cxn ang="0">
                  <a:pos x="connsiteX4144" y="connsiteY4144"/>
                </a:cxn>
                <a:cxn ang="0">
                  <a:pos x="connsiteX4145" y="connsiteY4145"/>
                </a:cxn>
                <a:cxn ang="0">
                  <a:pos x="connsiteX4146" y="connsiteY4146"/>
                </a:cxn>
                <a:cxn ang="0">
                  <a:pos x="connsiteX4147" y="connsiteY4147"/>
                </a:cxn>
                <a:cxn ang="0">
                  <a:pos x="connsiteX4148" y="connsiteY4148"/>
                </a:cxn>
                <a:cxn ang="0">
                  <a:pos x="connsiteX4149" y="connsiteY4149"/>
                </a:cxn>
                <a:cxn ang="0">
                  <a:pos x="connsiteX4150" y="connsiteY4150"/>
                </a:cxn>
                <a:cxn ang="0">
                  <a:pos x="connsiteX4151" y="connsiteY4151"/>
                </a:cxn>
                <a:cxn ang="0">
                  <a:pos x="connsiteX4152" y="connsiteY4152"/>
                </a:cxn>
                <a:cxn ang="0">
                  <a:pos x="connsiteX4153" y="connsiteY4153"/>
                </a:cxn>
                <a:cxn ang="0">
                  <a:pos x="connsiteX4154" y="connsiteY4154"/>
                </a:cxn>
                <a:cxn ang="0">
                  <a:pos x="connsiteX4155" y="connsiteY4155"/>
                </a:cxn>
                <a:cxn ang="0">
                  <a:pos x="connsiteX4156" y="connsiteY4156"/>
                </a:cxn>
                <a:cxn ang="0">
                  <a:pos x="connsiteX4157" y="connsiteY4157"/>
                </a:cxn>
                <a:cxn ang="0">
                  <a:pos x="connsiteX4158" y="connsiteY4158"/>
                </a:cxn>
                <a:cxn ang="0">
                  <a:pos x="connsiteX4159" y="connsiteY4159"/>
                </a:cxn>
                <a:cxn ang="0">
                  <a:pos x="connsiteX4160" y="connsiteY4160"/>
                </a:cxn>
                <a:cxn ang="0">
                  <a:pos x="connsiteX4161" y="connsiteY4161"/>
                </a:cxn>
                <a:cxn ang="0">
                  <a:pos x="connsiteX4162" y="connsiteY4162"/>
                </a:cxn>
                <a:cxn ang="0">
                  <a:pos x="connsiteX4163" y="connsiteY4163"/>
                </a:cxn>
                <a:cxn ang="0">
                  <a:pos x="connsiteX4164" y="connsiteY4164"/>
                </a:cxn>
                <a:cxn ang="0">
                  <a:pos x="connsiteX4165" y="connsiteY4165"/>
                </a:cxn>
                <a:cxn ang="0">
                  <a:pos x="connsiteX4166" y="connsiteY4166"/>
                </a:cxn>
                <a:cxn ang="0">
                  <a:pos x="connsiteX4167" y="connsiteY4167"/>
                </a:cxn>
                <a:cxn ang="0">
                  <a:pos x="connsiteX4168" y="connsiteY4168"/>
                </a:cxn>
                <a:cxn ang="0">
                  <a:pos x="connsiteX4169" y="connsiteY4169"/>
                </a:cxn>
                <a:cxn ang="0">
                  <a:pos x="connsiteX4170" y="connsiteY4170"/>
                </a:cxn>
                <a:cxn ang="0">
                  <a:pos x="connsiteX4171" y="connsiteY4171"/>
                </a:cxn>
                <a:cxn ang="0">
                  <a:pos x="connsiteX4172" y="connsiteY4172"/>
                </a:cxn>
                <a:cxn ang="0">
                  <a:pos x="connsiteX4173" y="connsiteY4173"/>
                </a:cxn>
                <a:cxn ang="0">
                  <a:pos x="connsiteX4174" y="connsiteY4174"/>
                </a:cxn>
                <a:cxn ang="0">
                  <a:pos x="connsiteX4175" y="connsiteY4175"/>
                </a:cxn>
                <a:cxn ang="0">
                  <a:pos x="connsiteX4176" y="connsiteY4176"/>
                </a:cxn>
                <a:cxn ang="0">
                  <a:pos x="connsiteX4177" y="connsiteY4177"/>
                </a:cxn>
                <a:cxn ang="0">
                  <a:pos x="connsiteX4178" y="connsiteY4178"/>
                </a:cxn>
                <a:cxn ang="0">
                  <a:pos x="connsiteX4179" y="connsiteY4179"/>
                </a:cxn>
                <a:cxn ang="0">
                  <a:pos x="connsiteX4180" y="connsiteY4180"/>
                </a:cxn>
                <a:cxn ang="0">
                  <a:pos x="connsiteX4181" y="connsiteY4181"/>
                </a:cxn>
                <a:cxn ang="0">
                  <a:pos x="connsiteX4182" y="connsiteY4182"/>
                </a:cxn>
                <a:cxn ang="0">
                  <a:pos x="connsiteX4183" y="connsiteY4183"/>
                </a:cxn>
                <a:cxn ang="0">
                  <a:pos x="connsiteX4184" y="connsiteY4184"/>
                </a:cxn>
                <a:cxn ang="0">
                  <a:pos x="connsiteX4185" y="connsiteY4185"/>
                </a:cxn>
                <a:cxn ang="0">
                  <a:pos x="connsiteX4186" y="connsiteY4186"/>
                </a:cxn>
                <a:cxn ang="0">
                  <a:pos x="connsiteX4187" y="connsiteY4187"/>
                </a:cxn>
                <a:cxn ang="0">
                  <a:pos x="connsiteX4188" y="connsiteY4188"/>
                </a:cxn>
                <a:cxn ang="0">
                  <a:pos x="connsiteX4189" y="connsiteY4189"/>
                </a:cxn>
                <a:cxn ang="0">
                  <a:pos x="connsiteX4190" y="connsiteY4190"/>
                </a:cxn>
                <a:cxn ang="0">
                  <a:pos x="connsiteX4191" y="connsiteY4191"/>
                </a:cxn>
                <a:cxn ang="0">
                  <a:pos x="connsiteX4192" y="connsiteY4192"/>
                </a:cxn>
                <a:cxn ang="0">
                  <a:pos x="connsiteX4193" y="connsiteY4193"/>
                </a:cxn>
                <a:cxn ang="0">
                  <a:pos x="connsiteX4194" y="connsiteY4194"/>
                </a:cxn>
                <a:cxn ang="0">
                  <a:pos x="connsiteX4195" y="connsiteY4195"/>
                </a:cxn>
                <a:cxn ang="0">
                  <a:pos x="connsiteX4196" y="connsiteY4196"/>
                </a:cxn>
                <a:cxn ang="0">
                  <a:pos x="connsiteX4197" y="connsiteY4197"/>
                </a:cxn>
                <a:cxn ang="0">
                  <a:pos x="connsiteX4198" y="connsiteY4198"/>
                </a:cxn>
                <a:cxn ang="0">
                  <a:pos x="connsiteX4199" y="connsiteY4199"/>
                </a:cxn>
                <a:cxn ang="0">
                  <a:pos x="connsiteX4200" y="connsiteY4200"/>
                </a:cxn>
                <a:cxn ang="0">
                  <a:pos x="connsiteX4201" y="connsiteY4201"/>
                </a:cxn>
                <a:cxn ang="0">
                  <a:pos x="connsiteX4202" y="connsiteY4202"/>
                </a:cxn>
                <a:cxn ang="0">
                  <a:pos x="connsiteX4203" y="connsiteY4203"/>
                </a:cxn>
                <a:cxn ang="0">
                  <a:pos x="connsiteX4204" y="connsiteY4204"/>
                </a:cxn>
                <a:cxn ang="0">
                  <a:pos x="connsiteX4205" y="connsiteY4205"/>
                </a:cxn>
                <a:cxn ang="0">
                  <a:pos x="connsiteX4206" y="connsiteY4206"/>
                </a:cxn>
                <a:cxn ang="0">
                  <a:pos x="connsiteX4207" y="connsiteY4207"/>
                </a:cxn>
                <a:cxn ang="0">
                  <a:pos x="connsiteX4208" y="connsiteY4208"/>
                </a:cxn>
                <a:cxn ang="0">
                  <a:pos x="connsiteX4209" y="connsiteY4209"/>
                </a:cxn>
                <a:cxn ang="0">
                  <a:pos x="connsiteX4210" y="connsiteY4210"/>
                </a:cxn>
                <a:cxn ang="0">
                  <a:pos x="connsiteX4211" y="connsiteY4211"/>
                </a:cxn>
                <a:cxn ang="0">
                  <a:pos x="connsiteX4212" y="connsiteY4212"/>
                </a:cxn>
                <a:cxn ang="0">
                  <a:pos x="connsiteX4213" y="connsiteY4213"/>
                </a:cxn>
                <a:cxn ang="0">
                  <a:pos x="connsiteX4214" y="connsiteY4214"/>
                </a:cxn>
                <a:cxn ang="0">
                  <a:pos x="connsiteX4215" y="connsiteY4215"/>
                </a:cxn>
                <a:cxn ang="0">
                  <a:pos x="connsiteX4216" y="connsiteY4216"/>
                </a:cxn>
                <a:cxn ang="0">
                  <a:pos x="connsiteX4217" y="connsiteY4217"/>
                </a:cxn>
                <a:cxn ang="0">
                  <a:pos x="connsiteX4218" y="connsiteY4218"/>
                </a:cxn>
                <a:cxn ang="0">
                  <a:pos x="connsiteX4219" y="connsiteY4219"/>
                </a:cxn>
                <a:cxn ang="0">
                  <a:pos x="connsiteX4220" y="connsiteY4220"/>
                </a:cxn>
                <a:cxn ang="0">
                  <a:pos x="connsiteX4221" y="connsiteY4221"/>
                </a:cxn>
                <a:cxn ang="0">
                  <a:pos x="connsiteX4222" y="connsiteY4222"/>
                </a:cxn>
                <a:cxn ang="0">
                  <a:pos x="connsiteX4223" y="connsiteY4223"/>
                </a:cxn>
                <a:cxn ang="0">
                  <a:pos x="connsiteX4224" y="connsiteY4224"/>
                </a:cxn>
                <a:cxn ang="0">
                  <a:pos x="connsiteX4225" y="connsiteY4225"/>
                </a:cxn>
                <a:cxn ang="0">
                  <a:pos x="connsiteX4226" y="connsiteY4226"/>
                </a:cxn>
                <a:cxn ang="0">
                  <a:pos x="connsiteX4227" y="connsiteY4227"/>
                </a:cxn>
                <a:cxn ang="0">
                  <a:pos x="connsiteX4228" y="connsiteY4228"/>
                </a:cxn>
                <a:cxn ang="0">
                  <a:pos x="connsiteX4229" y="connsiteY4229"/>
                </a:cxn>
                <a:cxn ang="0">
                  <a:pos x="connsiteX4230" y="connsiteY4230"/>
                </a:cxn>
                <a:cxn ang="0">
                  <a:pos x="connsiteX4231" y="connsiteY4231"/>
                </a:cxn>
                <a:cxn ang="0">
                  <a:pos x="connsiteX4232" y="connsiteY4232"/>
                </a:cxn>
                <a:cxn ang="0">
                  <a:pos x="connsiteX4233" y="connsiteY4233"/>
                </a:cxn>
                <a:cxn ang="0">
                  <a:pos x="connsiteX4234" y="connsiteY4234"/>
                </a:cxn>
                <a:cxn ang="0">
                  <a:pos x="connsiteX4235" y="connsiteY4235"/>
                </a:cxn>
                <a:cxn ang="0">
                  <a:pos x="connsiteX4236" y="connsiteY4236"/>
                </a:cxn>
                <a:cxn ang="0">
                  <a:pos x="connsiteX4237" y="connsiteY4237"/>
                </a:cxn>
                <a:cxn ang="0">
                  <a:pos x="connsiteX4238" y="connsiteY4238"/>
                </a:cxn>
                <a:cxn ang="0">
                  <a:pos x="connsiteX4239" y="connsiteY4239"/>
                </a:cxn>
                <a:cxn ang="0">
                  <a:pos x="connsiteX4240" y="connsiteY4240"/>
                </a:cxn>
                <a:cxn ang="0">
                  <a:pos x="connsiteX4241" y="connsiteY4241"/>
                </a:cxn>
                <a:cxn ang="0">
                  <a:pos x="connsiteX4242" y="connsiteY4242"/>
                </a:cxn>
                <a:cxn ang="0">
                  <a:pos x="connsiteX4243" y="connsiteY4243"/>
                </a:cxn>
                <a:cxn ang="0">
                  <a:pos x="connsiteX4244" y="connsiteY4244"/>
                </a:cxn>
                <a:cxn ang="0">
                  <a:pos x="connsiteX4245" y="connsiteY4245"/>
                </a:cxn>
                <a:cxn ang="0">
                  <a:pos x="connsiteX4246" y="connsiteY4246"/>
                </a:cxn>
                <a:cxn ang="0">
                  <a:pos x="connsiteX4247" y="connsiteY4247"/>
                </a:cxn>
                <a:cxn ang="0">
                  <a:pos x="connsiteX4248" y="connsiteY4248"/>
                </a:cxn>
                <a:cxn ang="0">
                  <a:pos x="connsiteX4249" y="connsiteY4249"/>
                </a:cxn>
                <a:cxn ang="0">
                  <a:pos x="connsiteX4250" y="connsiteY4250"/>
                </a:cxn>
                <a:cxn ang="0">
                  <a:pos x="connsiteX4251" y="connsiteY4251"/>
                </a:cxn>
                <a:cxn ang="0">
                  <a:pos x="connsiteX4252" y="connsiteY4252"/>
                </a:cxn>
                <a:cxn ang="0">
                  <a:pos x="connsiteX4253" y="connsiteY4253"/>
                </a:cxn>
                <a:cxn ang="0">
                  <a:pos x="connsiteX4254" y="connsiteY4254"/>
                </a:cxn>
                <a:cxn ang="0">
                  <a:pos x="connsiteX4255" y="connsiteY4255"/>
                </a:cxn>
                <a:cxn ang="0">
                  <a:pos x="connsiteX4256" y="connsiteY4256"/>
                </a:cxn>
                <a:cxn ang="0">
                  <a:pos x="connsiteX4257" y="connsiteY4257"/>
                </a:cxn>
                <a:cxn ang="0">
                  <a:pos x="connsiteX4258" y="connsiteY4258"/>
                </a:cxn>
                <a:cxn ang="0">
                  <a:pos x="connsiteX4259" y="connsiteY4259"/>
                </a:cxn>
                <a:cxn ang="0">
                  <a:pos x="connsiteX4260" y="connsiteY4260"/>
                </a:cxn>
                <a:cxn ang="0">
                  <a:pos x="connsiteX4261" y="connsiteY4261"/>
                </a:cxn>
                <a:cxn ang="0">
                  <a:pos x="connsiteX4262" y="connsiteY4262"/>
                </a:cxn>
                <a:cxn ang="0">
                  <a:pos x="connsiteX4263" y="connsiteY4263"/>
                </a:cxn>
                <a:cxn ang="0">
                  <a:pos x="connsiteX4264" y="connsiteY4264"/>
                </a:cxn>
                <a:cxn ang="0">
                  <a:pos x="connsiteX4265" y="connsiteY4265"/>
                </a:cxn>
                <a:cxn ang="0">
                  <a:pos x="connsiteX4266" y="connsiteY4266"/>
                </a:cxn>
                <a:cxn ang="0">
                  <a:pos x="connsiteX4267" y="connsiteY4267"/>
                </a:cxn>
                <a:cxn ang="0">
                  <a:pos x="connsiteX4268" y="connsiteY4268"/>
                </a:cxn>
                <a:cxn ang="0">
                  <a:pos x="connsiteX4269" y="connsiteY4269"/>
                </a:cxn>
                <a:cxn ang="0">
                  <a:pos x="connsiteX4270" y="connsiteY4270"/>
                </a:cxn>
                <a:cxn ang="0">
                  <a:pos x="connsiteX4271" y="connsiteY4271"/>
                </a:cxn>
                <a:cxn ang="0">
                  <a:pos x="connsiteX4272" y="connsiteY4272"/>
                </a:cxn>
                <a:cxn ang="0">
                  <a:pos x="connsiteX4273" y="connsiteY4273"/>
                </a:cxn>
                <a:cxn ang="0">
                  <a:pos x="connsiteX4274" y="connsiteY4274"/>
                </a:cxn>
                <a:cxn ang="0">
                  <a:pos x="connsiteX4275" y="connsiteY4275"/>
                </a:cxn>
                <a:cxn ang="0">
                  <a:pos x="connsiteX4276" y="connsiteY4276"/>
                </a:cxn>
                <a:cxn ang="0">
                  <a:pos x="connsiteX4277" y="connsiteY4277"/>
                </a:cxn>
                <a:cxn ang="0">
                  <a:pos x="connsiteX4278" y="connsiteY4278"/>
                </a:cxn>
                <a:cxn ang="0">
                  <a:pos x="connsiteX4279" y="connsiteY4279"/>
                </a:cxn>
                <a:cxn ang="0">
                  <a:pos x="connsiteX4280" y="connsiteY4280"/>
                </a:cxn>
                <a:cxn ang="0">
                  <a:pos x="connsiteX4281" y="connsiteY4281"/>
                </a:cxn>
                <a:cxn ang="0">
                  <a:pos x="connsiteX4282" y="connsiteY4282"/>
                </a:cxn>
                <a:cxn ang="0">
                  <a:pos x="connsiteX4283" y="connsiteY4283"/>
                </a:cxn>
                <a:cxn ang="0">
                  <a:pos x="connsiteX4284" y="connsiteY4284"/>
                </a:cxn>
                <a:cxn ang="0">
                  <a:pos x="connsiteX4285" y="connsiteY4285"/>
                </a:cxn>
                <a:cxn ang="0">
                  <a:pos x="connsiteX4286" y="connsiteY4286"/>
                </a:cxn>
                <a:cxn ang="0">
                  <a:pos x="connsiteX4287" y="connsiteY4287"/>
                </a:cxn>
                <a:cxn ang="0">
                  <a:pos x="connsiteX4288" y="connsiteY4288"/>
                </a:cxn>
                <a:cxn ang="0">
                  <a:pos x="connsiteX4289" y="connsiteY4289"/>
                </a:cxn>
                <a:cxn ang="0">
                  <a:pos x="connsiteX4290" y="connsiteY4290"/>
                </a:cxn>
                <a:cxn ang="0">
                  <a:pos x="connsiteX4291" y="connsiteY4291"/>
                </a:cxn>
                <a:cxn ang="0">
                  <a:pos x="connsiteX4292" y="connsiteY4292"/>
                </a:cxn>
                <a:cxn ang="0">
                  <a:pos x="connsiteX4293" y="connsiteY4293"/>
                </a:cxn>
                <a:cxn ang="0">
                  <a:pos x="connsiteX4294" y="connsiteY4294"/>
                </a:cxn>
                <a:cxn ang="0">
                  <a:pos x="connsiteX4295" y="connsiteY4295"/>
                </a:cxn>
                <a:cxn ang="0">
                  <a:pos x="connsiteX4296" y="connsiteY4296"/>
                </a:cxn>
                <a:cxn ang="0">
                  <a:pos x="connsiteX4297" y="connsiteY4297"/>
                </a:cxn>
                <a:cxn ang="0">
                  <a:pos x="connsiteX4298" y="connsiteY4298"/>
                </a:cxn>
                <a:cxn ang="0">
                  <a:pos x="connsiteX4299" y="connsiteY4299"/>
                </a:cxn>
                <a:cxn ang="0">
                  <a:pos x="connsiteX4300" y="connsiteY4300"/>
                </a:cxn>
                <a:cxn ang="0">
                  <a:pos x="connsiteX4301" y="connsiteY4301"/>
                </a:cxn>
                <a:cxn ang="0">
                  <a:pos x="connsiteX4302" y="connsiteY4302"/>
                </a:cxn>
                <a:cxn ang="0">
                  <a:pos x="connsiteX4303" y="connsiteY4303"/>
                </a:cxn>
                <a:cxn ang="0">
                  <a:pos x="connsiteX4304" y="connsiteY4304"/>
                </a:cxn>
                <a:cxn ang="0">
                  <a:pos x="connsiteX4305" y="connsiteY4305"/>
                </a:cxn>
                <a:cxn ang="0">
                  <a:pos x="connsiteX4306" y="connsiteY4306"/>
                </a:cxn>
                <a:cxn ang="0">
                  <a:pos x="connsiteX4307" y="connsiteY4307"/>
                </a:cxn>
                <a:cxn ang="0">
                  <a:pos x="connsiteX4308" y="connsiteY4308"/>
                </a:cxn>
                <a:cxn ang="0">
                  <a:pos x="connsiteX4309" y="connsiteY4309"/>
                </a:cxn>
                <a:cxn ang="0">
                  <a:pos x="connsiteX4310" y="connsiteY4310"/>
                </a:cxn>
                <a:cxn ang="0">
                  <a:pos x="connsiteX4311" y="connsiteY4311"/>
                </a:cxn>
                <a:cxn ang="0">
                  <a:pos x="connsiteX4312" y="connsiteY4312"/>
                </a:cxn>
                <a:cxn ang="0">
                  <a:pos x="connsiteX4313" y="connsiteY4313"/>
                </a:cxn>
                <a:cxn ang="0">
                  <a:pos x="connsiteX4314" y="connsiteY4314"/>
                </a:cxn>
                <a:cxn ang="0">
                  <a:pos x="connsiteX4315" y="connsiteY4315"/>
                </a:cxn>
                <a:cxn ang="0">
                  <a:pos x="connsiteX4316" y="connsiteY4316"/>
                </a:cxn>
                <a:cxn ang="0">
                  <a:pos x="connsiteX4317" y="connsiteY4317"/>
                </a:cxn>
                <a:cxn ang="0">
                  <a:pos x="connsiteX4318" y="connsiteY4318"/>
                </a:cxn>
                <a:cxn ang="0">
                  <a:pos x="connsiteX4319" y="connsiteY4319"/>
                </a:cxn>
                <a:cxn ang="0">
                  <a:pos x="connsiteX4320" y="connsiteY4320"/>
                </a:cxn>
                <a:cxn ang="0">
                  <a:pos x="connsiteX4321" y="connsiteY4321"/>
                </a:cxn>
                <a:cxn ang="0">
                  <a:pos x="connsiteX4322" y="connsiteY4322"/>
                </a:cxn>
                <a:cxn ang="0">
                  <a:pos x="connsiteX4323" y="connsiteY4323"/>
                </a:cxn>
                <a:cxn ang="0">
                  <a:pos x="connsiteX4324" y="connsiteY4324"/>
                </a:cxn>
                <a:cxn ang="0">
                  <a:pos x="connsiteX4325" y="connsiteY4325"/>
                </a:cxn>
                <a:cxn ang="0">
                  <a:pos x="connsiteX4326" y="connsiteY4326"/>
                </a:cxn>
                <a:cxn ang="0">
                  <a:pos x="connsiteX4327" y="connsiteY4327"/>
                </a:cxn>
                <a:cxn ang="0">
                  <a:pos x="connsiteX4328" y="connsiteY4328"/>
                </a:cxn>
                <a:cxn ang="0">
                  <a:pos x="connsiteX4329" y="connsiteY4329"/>
                </a:cxn>
                <a:cxn ang="0">
                  <a:pos x="connsiteX4330" y="connsiteY4330"/>
                </a:cxn>
                <a:cxn ang="0">
                  <a:pos x="connsiteX4331" y="connsiteY4331"/>
                </a:cxn>
                <a:cxn ang="0">
                  <a:pos x="connsiteX4332" y="connsiteY4332"/>
                </a:cxn>
                <a:cxn ang="0">
                  <a:pos x="connsiteX4333" y="connsiteY4333"/>
                </a:cxn>
                <a:cxn ang="0">
                  <a:pos x="connsiteX4334" y="connsiteY4334"/>
                </a:cxn>
                <a:cxn ang="0">
                  <a:pos x="connsiteX4335" y="connsiteY4335"/>
                </a:cxn>
                <a:cxn ang="0">
                  <a:pos x="connsiteX4336" y="connsiteY4336"/>
                </a:cxn>
                <a:cxn ang="0">
                  <a:pos x="connsiteX4337" y="connsiteY4337"/>
                </a:cxn>
                <a:cxn ang="0">
                  <a:pos x="connsiteX4338" y="connsiteY4338"/>
                </a:cxn>
                <a:cxn ang="0">
                  <a:pos x="connsiteX4339" y="connsiteY4339"/>
                </a:cxn>
                <a:cxn ang="0">
                  <a:pos x="connsiteX4340" y="connsiteY4340"/>
                </a:cxn>
                <a:cxn ang="0">
                  <a:pos x="connsiteX4341" y="connsiteY4341"/>
                </a:cxn>
                <a:cxn ang="0">
                  <a:pos x="connsiteX4342" y="connsiteY4342"/>
                </a:cxn>
                <a:cxn ang="0">
                  <a:pos x="connsiteX4343" y="connsiteY4343"/>
                </a:cxn>
                <a:cxn ang="0">
                  <a:pos x="connsiteX4344" y="connsiteY4344"/>
                </a:cxn>
                <a:cxn ang="0">
                  <a:pos x="connsiteX4345" y="connsiteY4345"/>
                </a:cxn>
                <a:cxn ang="0">
                  <a:pos x="connsiteX4346" y="connsiteY4346"/>
                </a:cxn>
                <a:cxn ang="0">
                  <a:pos x="connsiteX4347" y="connsiteY4347"/>
                </a:cxn>
                <a:cxn ang="0">
                  <a:pos x="connsiteX4348" y="connsiteY4348"/>
                </a:cxn>
                <a:cxn ang="0">
                  <a:pos x="connsiteX4349" y="connsiteY4349"/>
                </a:cxn>
                <a:cxn ang="0">
                  <a:pos x="connsiteX4350" y="connsiteY4350"/>
                </a:cxn>
                <a:cxn ang="0">
                  <a:pos x="connsiteX4351" y="connsiteY4351"/>
                </a:cxn>
                <a:cxn ang="0">
                  <a:pos x="connsiteX4352" y="connsiteY4352"/>
                </a:cxn>
                <a:cxn ang="0">
                  <a:pos x="connsiteX4353" y="connsiteY4353"/>
                </a:cxn>
                <a:cxn ang="0">
                  <a:pos x="connsiteX4354" y="connsiteY4354"/>
                </a:cxn>
                <a:cxn ang="0">
                  <a:pos x="connsiteX4355" y="connsiteY4355"/>
                </a:cxn>
                <a:cxn ang="0">
                  <a:pos x="connsiteX4356" y="connsiteY4356"/>
                </a:cxn>
                <a:cxn ang="0">
                  <a:pos x="connsiteX4357" y="connsiteY4357"/>
                </a:cxn>
                <a:cxn ang="0">
                  <a:pos x="connsiteX4358" y="connsiteY4358"/>
                </a:cxn>
                <a:cxn ang="0">
                  <a:pos x="connsiteX4359" y="connsiteY4359"/>
                </a:cxn>
                <a:cxn ang="0">
                  <a:pos x="connsiteX4360" y="connsiteY4360"/>
                </a:cxn>
                <a:cxn ang="0">
                  <a:pos x="connsiteX4361" y="connsiteY4361"/>
                </a:cxn>
                <a:cxn ang="0">
                  <a:pos x="connsiteX4362" y="connsiteY4362"/>
                </a:cxn>
                <a:cxn ang="0">
                  <a:pos x="connsiteX4363" y="connsiteY4363"/>
                </a:cxn>
                <a:cxn ang="0">
                  <a:pos x="connsiteX4364" y="connsiteY4364"/>
                </a:cxn>
                <a:cxn ang="0">
                  <a:pos x="connsiteX4365" y="connsiteY4365"/>
                </a:cxn>
                <a:cxn ang="0">
                  <a:pos x="connsiteX4366" y="connsiteY4366"/>
                </a:cxn>
                <a:cxn ang="0">
                  <a:pos x="connsiteX4367" y="connsiteY4367"/>
                </a:cxn>
                <a:cxn ang="0">
                  <a:pos x="connsiteX4368" y="connsiteY4368"/>
                </a:cxn>
                <a:cxn ang="0">
                  <a:pos x="connsiteX4369" y="connsiteY4369"/>
                </a:cxn>
                <a:cxn ang="0">
                  <a:pos x="connsiteX4370" y="connsiteY4370"/>
                </a:cxn>
                <a:cxn ang="0">
                  <a:pos x="connsiteX4371" y="connsiteY4371"/>
                </a:cxn>
                <a:cxn ang="0">
                  <a:pos x="connsiteX4372" y="connsiteY4372"/>
                </a:cxn>
                <a:cxn ang="0">
                  <a:pos x="connsiteX4373" y="connsiteY4373"/>
                </a:cxn>
                <a:cxn ang="0">
                  <a:pos x="connsiteX4374" y="connsiteY4374"/>
                </a:cxn>
                <a:cxn ang="0">
                  <a:pos x="connsiteX4375" y="connsiteY4375"/>
                </a:cxn>
                <a:cxn ang="0">
                  <a:pos x="connsiteX4376" y="connsiteY4376"/>
                </a:cxn>
                <a:cxn ang="0">
                  <a:pos x="connsiteX4377" y="connsiteY4377"/>
                </a:cxn>
                <a:cxn ang="0">
                  <a:pos x="connsiteX4378" y="connsiteY4378"/>
                </a:cxn>
                <a:cxn ang="0">
                  <a:pos x="connsiteX4379" y="connsiteY4379"/>
                </a:cxn>
                <a:cxn ang="0">
                  <a:pos x="connsiteX4380" y="connsiteY4380"/>
                </a:cxn>
                <a:cxn ang="0">
                  <a:pos x="connsiteX4381" y="connsiteY4381"/>
                </a:cxn>
                <a:cxn ang="0">
                  <a:pos x="connsiteX4382" y="connsiteY4382"/>
                </a:cxn>
                <a:cxn ang="0">
                  <a:pos x="connsiteX4383" y="connsiteY4383"/>
                </a:cxn>
                <a:cxn ang="0">
                  <a:pos x="connsiteX4384" y="connsiteY4384"/>
                </a:cxn>
                <a:cxn ang="0">
                  <a:pos x="connsiteX4385" y="connsiteY4385"/>
                </a:cxn>
                <a:cxn ang="0">
                  <a:pos x="connsiteX4386" y="connsiteY4386"/>
                </a:cxn>
                <a:cxn ang="0">
                  <a:pos x="connsiteX4387" y="connsiteY4387"/>
                </a:cxn>
                <a:cxn ang="0">
                  <a:pos x="connsiteX4388" y="connsiteY4388"/>
                </a:cxn>
                <a:cxn ang="0">
                  <a:pos x="connsiteX4389" y="connsiteY4389"/>
                </a:cxn>
                <a:cxn ang="0">
                  <a:pos x="connsiteX4390" y="connsiteY4390"/>
                </a:cxn>
                <a:cxn ang="0">
                  <a:pos x="connsiteX4391" y="connsiteY4391"/>
                </a:cxn>
                <a:cxn ang="0">
                  <a:pos x="connsiteX4392" y="connsiteY4392"/>
                </a:cxn>
                <a:cxn ang="0">
                  <a:pos x="connsiteX4393" y="connsiteY4393"/>
                </a:cxn>
                <a:cxn ang="0">
                  <a:pos x="connsiteX4394" y="connsiteY4394"/>
                </a:cxn>
                <a:cxn ang="0">
                  <a:pos x="connsiteX4395" y="connsiteY4395"/>
                </a:cxn>
                <a:cxn ang="0">
                  <a:pos x="connsiteX4396" y="connsiteY4396"/>
                </a:cxn>
                <a:cxn ang="0">
                  <a:pos x="connsiteX4397" y="connsiteY4397"/>
                </a:cxn>
                <a:cxn ang="0">
                  <a:pos x="connsiteX4398" y="connsiteY4398"/>
                </a:cxn>
                <a:cxn ang="0">
                  <a:pos x="connsiteX4399" y="connsiteY4399"/>
                </a:cxn>
                <a:cxn ang="0">
                  <a:pos x="connsiteX4400" y="connsiteY4400"/>
                </a:cxn>
                <a:cxn ang="0">
                  <a:pos x="connsiteX4401" y="connsiteY4401"/>
                </a:cxn>
                <a:cxn ang="0">
                  <a:pos x="connsiteX4402" y="connsiteY4402"/>
                </a:cxn>
                <a:cxn ang="0">
                  <a:pos x="connsiteX4403" y="connsiteY4403"/>
                </a:cxn>
                <a:cxn ang="0">
                  <a:pos x="connsiteX4404" y="connsiteY4404"/>
                </a:cxn>
                <a:cxn ang="0">
                  <a:pos x="connsiteX4405" y="connsiteY4405"/>
                </a:cxn>
                <a:cxn ang="0">
                  <a:pos x="connsiteX4406" y="connsiteY4406"/>
                </a:cxn>
                <a:cxn ang="0">
                  <a:pos x="connsiteX4407" y="connsiteY4407"/>
                </a:cxn>
                <a:cxn ang="0">
                  <a:pos x="connsiteX4408" y="connsiteY4408"/>
                </a:cxn>
                <a:cxn ang="0">
                  <a:pos x="connsiteX4409" y="connsiteY4409"/>
                </a:cxn>
                <a:cxn ang="0">
                  <a:pos x="connsiteX4410" y="connsiteY4410"/>
                </a:cxn>
                <a:cxn ang="0">
                  <a:pos x="connsiteX4411" y="connsiteY4411"/>
                </a:cxn>
                <a:cxn ang="0">
                  <a:pos x="connsiteX4412" y="connsiteY4412"/>
                </a:cxn>
                <a:cxn ang="0">
                  <a:pos x="connsiteX4413" y="connsiteY4413"/>
                </a:cxn>
                <a:cxn ang="0">
                  <a:pos x="connsiteX4414" y="connsiteY4414"/>
                </a:cxn>
                <a:cxn ang="0">
                  <a:pos x="connsiteX4415" y="connsiteY4415"/>
                </a:cxn>
                <a:cxn ang="0">
                  <a:pos x="connsiteX4416" y="connsiteY4416"/>
                </a:cxn>
                <a:cxn ang="0">
                  <a:pos x="connsiteX4417" y="connsiteY4417"/>
                </a:cxn>
                <a:cxn ang="0">
                  <a:pos x="connsiteX4418" y="connsiteY4418"/>
                </a:cxn>
                <a:cxn ang="0">
                  <a:pos x="connsiteX4419" y="connsiteY4419"/>
                </a:cxn>
                <a:cxn ang="0">
                  <a:pos x="connsiteX4420" y="connsiteY4420"/>
                </a:cxn>
                <a:cxn ang="0">
                  <a:pos x="connsiteX4421" y="connsiteY4421"/>
                </a:cxn>
                <a:cxn ang="0">
                  <a:pos x="connsiteX4422" y="connsiteY4422"/>
                </a:cxn>
                <a:cxn ang="0">
                  <a:pos x="connsiteX4423" y="connsiteY4423"/>
                </a:cxn>
                <a:cxn ang="0">
                  <a:pos x="connsiteX4424" y="connsiteY4424"/>
                </a:cxn>
                <a:cxn ang="0">
                  <a:pos x="connsiteX4425" y="connsiteY4425"/>
                </a:cxn>
                <a:cxn ang="0">
                  <a:pos x="connsiteX4426" y="connsiteY4426"/>
                </a:cxn>
                <a:cxn ang="0">
                  <a:pos x="connsiteX4427" y="connsiteY4427"/>
                </a:cxn>
                <a:cxn ang="0">
                  <a:pos x="connsiteX4428" y="connsiteY4428"/>
                </a:cxn>
                <a:cxn ang="0">
                  <a:pos x="connsiteX4429" y="connsiteY4429"/>
                </a:cxn>
                <a:cxn ang="0">
                  <a:pos x="connsiteX4430" y="connsiteY4430"/>
                </a:cxn>
                <a:cxn ang="0">
                  <a:pos x="connsiteX4431" y="connsiteY4431"/>
                </a:cxn>
                <a:cxn ang="0">
                  <a:pos x="connsiteX4432" y="connsiteY4432"/>
                </a:cxn>
                <a:cxn ang="0">
                  <a:pos x="connsiteX4433" y="connsiteY4433"/>
                </a:cxn>
                <a:cxn ang="0">
                  <a:pos x="connsiteX4434" y="connsiteY4434"/>
                </a:cxn>
                <a:cxn ang="0">
                  <a:pos x="connsiteX4435" y="connsiteY4435"/>
                </a:cxn>
                <a:cxn ang="0">
                  <a:pos x="connsiteX4436" y="connsiteY4436"/>
                </a:cxn>
                <a:cxn ang="0">
                  <a:pos x="connsiteX4437" y="connsiteY4437"/>
                </a:cxn>
                <a:cxn ang="0">
                  <a:pos x="connsiteX4438" y="connsiteY4438"/>
                </a:cxn>
                <a:cxn ang="0">
                  <a:pos x="connsiteX4439" y="connsiteY4439"/>
                </a:cxn>
                <a:cxn ang="0">
                  <a:pos x="connsiteX4440" y="connsiteY4440"/>
                </a:cxn>
                <a:cxn ang="0">
                  <a:pos x="connsiteX4441" y="connsiteY4441"/>
                </a:cxn>
                <a:cxn ang="0">
                  <a:pos x="connsiteX4442" y="connsiteY4442"/>
                </a:cxn>
                <a:cxn ang="0">
                  <a:pos x="connsiteX4443" y="connsiteY4443"/>
                </a:cxn>
                <a:cxn ang="0">
                  <a:pos x="connsiteX4444" y="connsiteY4444"/>
                </a:cxn>
                <a:cxn ang="0">
                  <a:pos x="connsiteX4445" y="connsiteY4445"/>
                </a:cxn>
                <a:cxn ang="0">
                  <a:pos x="connsiteX4446" y="connsiteY4446"/>
                </a:cxn>
                <a:cxn ang="0">
                  <a:pos x="connsiteX4447" y="connsiteY4447"/>
                </a:cxn>
                <a:cxn ang="0">
                  <a:pos x="connsiteX4448" y="connsiteY4448"/>
                </a:cxn>
                <a:cxn ang="0">
                  <a:pos x="connsiteX4449" y="connsiteY4449"/>
                </a:cxn>
                <a:cxn ang="0">
                  <a:pos x="connsiteX4450" y="connsiteY4450"/>
                </a:cxn>
                <a:cxn ang="0">
                  <a:pos x="connsiteX4451" y="connsiteY4451"/>
                </a:cxn>
                <a:cxn ang="0">
                  <a:pos x="connsiteX4452" y="connsiteY4452"/>
                </a:cxn>
                <a:cxn ang="0">
                  <a:pos x="connsiteX4453" y="connsiteY4453"/>
                </a:cxn>
                <a:cxn ang="0">
                  <a:pos x="connsiteX4454" y="connsiteY4454"/>
                </a:cxn>
                <a:cxn ang="0">
                  <a:pos x="connsiteX4455" y="connsiteY4455"/>
                </a:cxn>
                <a:cxn ang="0">
                  <a:pos x="connsiteX4456" y="connsiteY4456"/>
                </a:cxn>
                <a:cxn ang="0">
                  <a:pos x="connsiteX4457" y="connsiteY4457"/>
                </a:cxn>
                <a:cxn ang="0">
                  <a:pos x="connsiteX4458" y="connsiteY4458"/>
                </a:cxn>
                <a:cxn ang="0">
                  <a:pos x="connsiteX4459" y="connsiteY4459"/>
                </a:cxn>
                <a:cxn ang="0">
                  <a:pos x="connsiteX4460" y="connsiteY4460"/>
                </a:cxn>
                <a:cxn ang="0">
                  <a:pos x="connsiteX4461" y="connsiteY4461"/>
                </a:cxn>
                <a:cxn ang="0">
                  <a:pos x="connsiteX4462" y="connsiteY4462"/>
                </a:cxn>
                <a:cxn ang="0">
                  <a:pos x="connsiteX4463" y="connsiteY4463"/>
                </a:cxn>
                <a:cxn ang="0">
                  <a:pos x="connsiteX4464" y="connsiteY4464"/>
                </a:cxn>
                <a:cxn ang="0">
                  <a:pos x="connsiteX4465" y="connsiteY4465"/>
                </a:cxn>
                <a:cxn ang="0">
                  <a:pos x="connsiteX4466" y="connsiteY4466"/>
                </a:cxn>
                <a:cxn ang="0">
                  <a:pos x="connsiteX4467" y="connsiteY4467"/>
                </a:cxn>
                <a:cxn ang="0">
                  <a:pos x="connsiteX4468" y="connsiteY4468"/>
                </a:cxn>
                <a:cxn ang="0">
                  <a:pos x="connsiteX4469" y="connsiteY4469"/>
                </a:cxn>
                <a:cxn ang="0">
                  <a:pos x="connsiteX4470" y="connsiteY4470"/>
                </a:cxn>
                <a:cxn ang="0">
                  <a:pos x="connsiteX4471" y="connsiteY4471"/>
                </a:cxn>
                <a:cxn ang="0">
                  <a:pos x="connsiteX4472" y="connsiteY4472"/>
                </a:cxn>
                <a:cxn ang="0">
                  <a:pos x="connsiteX4473" y="connsiteY4473"/>
                </a:cxn>
                <a:cxn ang="0">
                  <a:pos x="connsiteX4474" y="connsiteY4474"/>
                </a:cxn>
                <a:cxn ang="0">
                  <a:pos x="connsiteX4475" y="connsiteY4475"/>
                </a:cxn>
                <a:cxn ang="0">
                  <a:pos x="connsiteX4476" y="connsiteY4476"/>
                </a:cxn>
                <a:cxn ang="0">
                  <a:pos x="connsiteX4477" y="connsiteY4477"/>
                </a:cxn>
                <a:cxn ang="0">
                  <a:pos x="connsiteX4478" y="connsiteY4478"/>
                </a:cxn>
                <a:cxn ang="0">
                  <a:pos x="connsiteX4479" y="connsiteY4479"/>
                </a:cxn>
                <a:cxn ang="0">
                  <a:pos x="connsiteX4480" y="connsiteY4480"/>
                </a:cxn>
                <a:cxn ang="0">
                  <a:pos x="connsiteX4481" y="connsiteY4481"/>
                </a:cxn>
                <a:cxn ang="0">
                  <a:pos x="connsiteX4482" y="connsiteY4482"/>
                </a:cxn>
                <a:cxn ang="0">
                  <a:pos x="connsiteX4483" y="connsiteY4483"/>
                </a:cxn>
                <a:cxn ang="0">
                  <a:pos x="connsiteX4484" y="connsiteY4484"/>
                </a:cxn>
                <a:cxn ang="0">
                  <a:pos x="connsiteX4485" y="connsiteY4485"/>
                </a:cxn>
                <a:cxn ang="0">
                  <a:pos x="connsiteX4486" y="connsiteY4486"/>
                </a:cxn>
                <a:cxn ang="0">
                  <a:pos x="connsiteX4487" y="connsiteY4487"/>
                </a:cxn>
                <a:cxn ang="0">
                  <a:pos x="connsiteX4488" y="connsiteY4488"/>
                </a:cxn>
                <a:cxn ang="0">
                  <a:pos x="connsiteX4489" y="connsiteY4489"/>
                </a:cxn>
                <a:cxn ang="0">
                  <a:pos x="connsiteX4490" y="connsiteY4490"/>
                </a:cxn>
                <a:cxn ang="0">
                  <a:pos x="connsiteX4491" y="connsiteY4491"/>
                </a:cxn>
                <a:cxn ang="0">
                  <a:pos x="connsiteX4492" y="connsiteY4492"/>
                </a:cxn>
                <a:cxn ang="0">
                  <a:pos x="connsiteX4493" y="connsiteY4493"/>
                </a:cxn>
                <a:cxn ang="0">
                  <a:pos x="connsiteX4494" y="connsiteY4494"/>
                </a:cxn>
                <a:cxn ang="0">
                  <a:pos x="connsiteX4495" y="connsiteY4495"/>
                </a:cxn>
                <a:cxn ang="0">
                  <a:pos x="connsiteX4496" y="connsiteY4496"/>
                </a:cxn>
                <a:cxn ang="0">
                  <a:pos x="connsiteX4497" y="connsiteY4497"/>
                </a:cxn>
                <a:cxn ang="0">
                  <a:pos x="connsiteX4498" y="connsiteY4498"/>
                </a:cxn>
                <a:cxn ang="0">
                  <a:pos x="connsiteX4499" y="connsiteY4499"/>
                </a:cxn>
                <a:cxn ang="0">
                  <a:pos x="connsiteX4500" y="connsiteY4500"/>
                </a:cxn>
                <a:cxn ang="0">
                  <a:pos x="connsiteX4501" y="connsiteY4501"/>
                </a:cxn>
                <a:cxn ang="0">
                  <a:pos x="connsiteX4502" y="connsiteY4502"/>
                </a:cxn>
                <a:cxn ang="0">
                  <a:pos x="connsiteX4503" y="connsiteY4503"/>
                </a:cxn>
                <a:cxn ang="0">
                  <a:pos x="connsiteX4504" y="connsiteY4504"/>
                </a:cxn>
                <a:cxn ang="0">
                  <a:pos x="connsiteX4505" y="connsiteY4505"/>
                </a:cxn>
                <a:cxn ang="0">
                  <a:pos x="connsiteX4506" y="connsiteY4506"/>
                </a:cxn>
                <a:cxn ang="0">
                  <a:pos x="connsiteX4507" y="connsiteY4507"/>
                </a:cxn>
                <a:cxn ang="0">
                  <a:pos x="connsiteX4508" y="connsiteY4508"/>
                </a:cxn>
                <a:cxn ang="0">
                  <a:pos x="connsiteX4509" y="connsiteY4509"/>
                </a:cxn>
                <a:cxn ang="0">
                  <a:pos x="connsiteX4510" y="connsiteY4510"/>
                </a:cxn>
                <a:cxn ang="0">
                  <a:pos x="connsiteX4511" y="connsiteY4511"/>
                </a:cxn>
                <a:cxn ang="0">
                  <a:pos x="connsiteX4512" y="connsiteY4512"/>
                </a:cxn>
                <a:cxn ang="0">
                  <a:pos x="connsiteX4513" y="connsiteY4513"/>
                </a:cxn>
                <a:cxn ang="0">
                  <a:pos x="connsiteX4514" y="connsiteY4514"/>
                </a:cxn>
                <a:cxn ang="0">
                  <a:pos x="connsiteX4515" y="connsiteY4515"/>
                </a:cxn>
                <a:cxn ang="0">
                  <a:pos x="connsiteX4516" y="connsiteY4516"/>
                </a:cxn>
                <a:cxn ang="0">
                  <a:pos x="connsiteX4517" y="connsiteY4517"/>
                </a:cxn>
                <a:cxn ang="0">
                  <a:pos x="connsiteX4518" y="connsiteY4518"/>
                </a:cxn>
                <a:cxn ang="0">
                  <a:pos x="connsiteX4519" y="connsiteY4519"/>
                </a:cxn>
                <a:cxn ang="0">
                  <a:pos x="connsiteX4520" y="connsiteY4520"/>
                </a:cxn>
                <a:cxn ang="0">
                  <a:pos x="connsiteX4521" y="connsiteY4521"/>
                </a:cxn>
                <a:cxn ang="0">
                  <a:pos x="connsiteX4522" y="connsiteY4522"/>
                </a:cxn>
                <a:cxn ang="0">
                  <a:pos x="connsiteX4523" y="connsiteY4523"/>
                </a:cxn>
                <a:cxn ang="0">
                  <a:pos x="connsiteX4524" y="connsiteY4524"/>
                </a:cxn>
                <a:cxn ang="0">
                  <a:pos x="connsiteX4525" y="connsiteY4525"/>
                </a:cxn>
                <a:cxn ang="0">
                  <a:pos x="connsiteX4526" y="connsiteY4526"/>
                </a:cxn>
                <a:cxn ang="0">
                  <a:pos x="connsiteX4527" y="connsiteY4527"/>
                </a:cxn>
                <a:cxn ang="0">
                  <a:pos x="connsiteX4528" y="connsiteY4528"/>
                </a:cxn>
                <a:cxn ang="0">
                  <a:pos x="connsiteX4529" y="connsiteY4529"/>
                </a:cxn>
                <a:cxn ang="0">
                  <a:pos x="connsiteX4530" y="connsiteY4530"/>
                </a:cxn>
                <a:cxn ang="0">
                  <a:pos x="connsiteX4531" y="connsiteY4531"/>
                </a:cxn>
                <a:cxn ang="0">
                  <a:pos x="connsiteX4532" y="connsiteY4532"/>
                </a:cxn>
                <a:cxn ang="0">
                  <a:pos x="connsiteX4533" y="connsiteY4533"/>
                </a:cxn>
                <a:cxn ang="0">
                  <a:pos x="connsiteX4534" y="connsiteY4534"/>
                </a:cxn>
                <a:cxn ang="0">
                  <a:pos x="connsiteX4535" y="connsiteY4535"/>
                </a:cxn>
                <a:cxn ang="0">
                  <a:pos x="connsiteX4536" y="connsiteY4536"/>
                </a:cxn>
                <a:cxn ang="0">
                  <a:pos x="connsiteX4537" y="connsiteY4537"/>
                </a:cxn>
                <a:cxn ang="0">
                  <a:pos x="connsiteX4538" y="connsiteY4538"/>
                </a:cxn>
                <a:cxn ang="0">
                  <a:pos x="connsiteX4539" y="connsiteY4539"/>
                </a:cxn>
                <a:cxn ang="0">
                  <a:pos x="connsiteX4540" y="connsiteY4540"/>
                </a:cxn>
                <a:cxn ang="0">
                  <a:pos x="connsiteX4541" y="connsiteY4541"/>
                </a:cxn>
                <a:cxn ang="0">
                  <a:pos x="connsiteX4542" y="connsiteY4542"/>
                </a:cxn>
                <a:cxn ang="0">
                  <a:pos x="connsiteX4543" y="connsiteY4543"/>
                </a:cxn>
                <a:cxn ang="0">
                  <a:pos x="connsiteX4544" y="connsiteY4544"/>
                </a:cxn>
                <a:cxn ang="0">
                  <a:pos x="connsiteX4545" y="connsiteY4545"/>
                </a:cxn>
                <a:cxn ang="0">
                  <a:pos x="connsiteX4546" y="connsiteY4546"/>
                </a:cxn>
                <a:cxn ang="0">
                  <a:pos x="connsiteX4547" y="connsiteY4547"/>
                </a:cxn>
                <a:cxn ang="0">
                  <a:pos x="connsiteX4548" y="connsiteY4548"/>
                </a:cxn>
                <a:cxn ang="0">
                  <a:pos x="connsiteX4549" y="connsiteY4549"/>
                </a:cxn>
                <a:cxn ang="0">
                  <a:pos x="connsiteX4550" y="connsiteY4550"/>
                </a:cxn>
                <a:cxn ang="0">
                  <a:pos x="connsiteX4551" y="connsiteY4551"/>
                </a:cxn>
                <a:cxn ang="0">
                  <a:pos x="connsiteX4552" y="connsiteY4552"/>
                </a:cxn>
                <a:cxn ang="0">
                  <a:pos x="connsiteX4553" y="connsiteY4553"/>
                </a:cxn>
                <a:cxn ang="0">
                  <a:pos x="connsiteX4554" y="connsiteY4554"/>
                </a:cxn>
                <a:cxn ang="0">
                  <a:pos x="connsiteX4555" y="connsiteY4555"/>
                </a:cxn>
                <a:cxn ang="0">
                  <a:pos x="connsiteX4556" y="connsiteY4556"/>
                </a:cxn>
                <a:cxn ang="0">
                  <a:pos x="connsiteX4557" y="connsiteY4557"/>
                </a:cxn>
                <a:cxn ang="0">
                  <a:pos x="connsiteX4558" y="connsiteY4558"/>
                </a:cxn>
                <a:cxn ang="0">
                  <a:pos x="connsiteX4559" y="connsiteY4559"/>
                </a:cxn>
                <a:cxn ang="0">
                  <a:pos x="connsiteX4560" y="connsiteY4560"/>
                </a:cxn>
                <a:cxn ang="0">
                  <a:pos x="connsiteX4561" y="connsiteY4561"/>
                </a:cxn>
                <a:cxn ang="0">
                  <a:pos x="connsiteX4562" y="connsiteY4562"/>
                </a:cxn>
                <a:cxn ang="0">
                  <a:pos x="connsiteX4563" y="connsiteY4563"/>
                </a:cxn>
                <a:cxn ang="0">
                  <a:pos x="connsiteX4564" y="connsiteY4564"/>
                </a:cxn>
                <a:cxn ang="0">
                  <a:pos x="connsiteX4565" y="connsiteY4565"/>
                </a:cxn>
                <a:cxn ang="0">
                  <a:pos x="connsiteX4566" y="connsiteY4566"/>
                </a:cxn>
                <a:cxn ang="0">
                  <a:pos x="connsiteX4567" y="connsiteY4567"/>
                </a:cxn>
                <a:cxn ang="0">
                  <a:pos x="connsiteX4568" y="connsiteY4568"/>
                </a:cxn>
                <a:cxn ang="0">
                  <a:pos x="connsiteX4569" y="connsiteY4569"/>
                </a:cxn>
                <a:cxn ang="0">
                  <a:pos x="connsiteX4570" y="connsiteY4570"/>
                </a:cxn>
                <a:cxn ang="0">
                  <a:pos x="connsiteX4571" y="connsiteY4571"/>
                </a:cxn>
                <a:cxn ang="0">
                  <a:pos x="connsiteX4572" y="connsiteY4572"/>
                </a:cxn>
                <a:cxn ang="0">
                  <a:pos x="connsiteX4573" y="connsiteY4573"/>
                </a:cxn>
                <a:cxn ang="0">
                  <a:pos x="connsiteX4574" y="connsiteY4574"/>
                </a:cxn>
                <a:cxn ang="0">
                  <a:pos x="connsiteX4575" y="connsiteY4575"/>
                </a:cxn>
                <a:cxn ang="0">
                  <a:pos x="connsiteX4576" y="connsiteY4576"/>
                </a:cxn>
                <a:cxn ang="0">
                  <a:pos x="connsiteX4577" y="connsiteY4577"/>
                </a:cxn>
                <a:cxn ang="0">
                  <a:pos x="connsiteX4578" y="connsiteY4578"/>
                </a:cxn>
                <a:cxn ang="0">
                  <a:pos x="connsiteX4579" y="connsiteY4579"/>
                </a:cxn>
                <a:cxn ang="0">
                  <a:pos x="connsiteX4580" y="connsiteY4580"/>
                </a:cxn>
                <a:cxn ang="0">
                  <a:pos x="connsiteX4581" y="connsiteY4581"/>
                </a:cxn>
                <a:cxn ang="0">
                  <a:pos x="connsiteX4582" y="connsiteY4582"/>
                </a:cxn>
                <a:cxn ang="0">
                  <a:pos x="connsiteX4583" y="connsiteY4583"/>
                </a:cxn>
                <a:cxn ang="0">
                  <a:pos x="connsiteX4584" y="connsiteY4584"/>
                </a:cxn>
                <a:cxn ang="0">
                  <a:pos x="connsiteX4585" y="connsiteY4585"/>
                </a:cxn>
                <a:cxn ang="0">
                  <a:pos x="connsiteX4586" y="connsiteY4586"/>
                </a:cxn>
                <a:cxn ang="0">
                  <a:pos x="connsiteX4587" y="connsiteY4587"/>
                </a:cxn>
                <a:cxn ang="0">
                  <a:pos x="connsiteX4588" y="connsiteY4588"/>
                </a:cxn>
                <a:cxn ang="0">
                  <a:pos x="connsiteX4589" y="connsiteY4589"/>
                </a:cxn>
                <a:cxn ang="0">
                  <a:pos x="connsiteX4590" y="connsiteY4590"/>
                </a:cxn>
                <a:cxn ang="0">
                  <a:pos x="connsiteX4591" y="connsiteY4591"/>
                </a:cxn>
                <a:cxn ang="0">
                  <a:pos x="connsiteX4592" y="connsiteY4592"/>
                </a:cxn>
                <a:cxn ang="0">
                  <a:pos x="connsiteX4593" y="connsiteY4593"/>
                </a:cxn>
                <a:cxn ang="0">
                  <a:pos x="connsiteX4594" y="connsiteY4594"/>
                </a:cxn>
                <a:cxn ang="0">
                  <a:pos x="connsiteX4595" y="connsiteY4595"/>
                </a:cxn>
                <a:cxn ang="0">
                  <a:pos x="connsiteX4596" y="connsiteY4596"/>
                </a:cxn>
                <a:cxn ang="0">
                  <a:pos x="connsiteX4597" y="connsiteY4597"/>
                </a:cxn>
                <a:cxn ang="0">
                  <a:pos x="connsiteX4598" y="connsiteY4598"/>
                </a:cxn>
                <a:cxn ang="0">
                  <a:pos x="connsiteX4599" y="connsiteY4599"/>
                </a:cxn>
                <a:cxn ang="0">
                  <a:pos x="connsiteX4600" y="connsiteY4600"/>
                </a:cxn>
                <a:cxn ang="0">
                  <a:pos x="connsiteX4601" y="connsiteY4601"/>
                </a:cxn>
                <a:cxn ang="0">
                  <a:pos x="connsiteX4602" y="connsiteY4602"/>
                </a:cxn>
                <a:cxn ang="0">
                  <a:pos x="connsiteX4603" y="connsiteY4603"/>
                </a:cxn>
                <a:cxn ang="0">
                  <a:pos x="connsiteX4604" y="connsiteY4604"/>
                </a:cxn>
                <a:cxn ang="0">
                  <a:pos x="connsiteX4605" y="connsiteY4605"/>
                </a:cxn>
                <a:cxn ang="0">
                  <a:pos x="connsiteX4606" y="connsiteY4606"/>
                </a:cxn>
                <a:cxn ang="0">
                  <a:pos x="connsiteX4607" y="connsiteY4607"/>
                </a:cxn>
                <a:cxn ang="0">
                  <a:pos x="connsiteX4608" y="connsiteY4608"/>
                </a:cxn>
                <a:cxn ang="0">
                  <a:pos x="connsiteX4609" y="connsiteY4609"/>
                </a:cxn>
                <a:cxn ang="0">
                  <a:pos x="connsiteX4610" y="connsiteY4610"/>
                </a:cxn>
                <a:cxn ang="0">
                  <a:pos x="connsiteX4611" y="connsiteY4611"/>
                </a:cxn>
                <a:cxn ang="0">
                  <a:pos x="connsiteX4612" y="connsiteY4612"/>
                </a:cxn>
                <a:cxn ang="0">
                  <a:pos x="connsiteX4613" y="connsiteY4613"/>
                </a:cxn>
                <a:cxn ang="0">
                  <a:pos x="connsiteX4614" y="connsiteY4614"/>
                </a:cxn>
                <a:cxn ang="0">
                  <a:pos x="connsiteX4615" y="connsiteY4615"/>
                </a:cxn>
                <a:cxn ang="0">
                  <a:pos x="connsiteX4616" y="connsiteY4616"/>
                </a:cxn>
                <a:cxn ang="0">
                  <a:pos x="connsiteX4617" y="connsiteY4617"/>
                </a:cxn>
                <a:cxn ang="0">
                  <a:pos x="connsiteX4618" y="connsiteY4618"/>
                </a:cxn>
                <a:cxn ang="0">
                  <a:pos x="connsiteX4619" y="connsiteY4619"/>
                </a:cxn>
                <a:cxn ang="0">
                  <a:pos x="connsiteX4620" y="connsiteY4620"/>
                </a:cxn>
                <a:cxn ang="0">
                  <a:pos x="connsiteX4621" y="connsiteY4621"/>
                </a:cxn>
                <a:cxn ang="0">
                  <a:pos x="connsiteX4622" y="connsiteY4622"/>
                </a:cxn>
                <a:cxn ang="0">
                  <a:pos x="connsiteX4623" y="connsiteY4623"/>
                </a:cxn>
                <a:cxn ang="0">
                  <a:pos x="connsiteX4624" y="connsiteY4624"/>
                </a:cxn>
                <a:cxn ang="0">
                  <a:pos x="connsiteX4625" y="connsiteY4625"/>
                </a:cxn>
                <a:cxn ang="0">
                  <a:pos x="connsiteX4626" y="connsiteY4626"/>
                </a:cxn>
                <a:cxn ang="0">
                  <a:pos x="connsiteX4627" y="connsiteY4627"/>
                </a:cxn>
                <a:cxn ang="0">
                  <a:pos x="connsiteX4628" y="connsiteY4628"/>
                </a:cxn>
                <a:cxn ang="0">
                  <a:pos x="connsiteX4629" y="connsiteY4629"/>
                </a:cxn>
                <a:cxn ang="0">
                  <a:pos x="connsiteX4630" y="connsiteY4630"/>
                </a:cxn>
                <a:cxn ang="0">
                  <a:pos x="connsiteX4631" y="connsiteY4631"/>
                </a:cxn>
                <a:cxn ang="0">
                  <a:pos x="connsiteX4632" y="connsiteY4632"/>
                </a:cxn>
                <a:cxn ang="0">
                  <a:pos x="connsiteX4633" y="connsiteY4633"/>
                </a:cxn>
                <a:cxn ang="0">
                  <a:pos x="connsiteX4634" y="connsiteY4634"/>
                </a:cxn>
                <a:cxn ang="0">
                  <a:pos x="connsiteX4635" y="connsiteY4635"/>
                </a:cxn>
                <a:cxn ang="0">
                  <a:pos x="connsiteX4636" y="connsiteY4636"/>
                </a:cxn>
                <a:cxn ang="0">
                  <a:pos x="connsiteX4637" y="connsiteY4637"/>
                </a:cxn>
                <a:cxn ang="0">
                  <a:pos x="connsiteX4638" y="connsiteY4638"/>
                </a:cxn>
                <a:cxn ang="0">
                  <a:pos x="connsiteX4639" y="connsiteY4639"/>
                </a:cxn>
                <a:cxn ang="0">
                  <a:pos x="connsiteX4640" y="connsiteY4640"/>
                </a:cxn>
                <a:cxn ang="0">
                  <a:pos x="connsiteX4641" y="connsiteY4641"/>
                </a:cxn>
                <a:cxn ang="0">
                  <a:pos x="connsiteX4642" y="connsiteY4642"/>
                </a:cxn>
                <a:cxn ang="0">
                  <a:pos x="connsiteX4643" y="connsiteY4643"/>
                </a:cxn>
                <a:cxn ang="0">
                  <a:pos x="connsiteX4644" y="connsiteY4644"/>
                </a:cxn>
                <a:cxn ang="0">
                  <a:pos x="connsiteX4645" y="connsiteY4645"/>
                </a:cxn>
                <a:cxn ang="0">
                  <a:pos x="connsiteX4646" y="connsiteY4646"/>
                </a:cxn>
                <a:cxn ang="0">
                  <a:pos x="connsiteX4647" y="connsiteY4647"/>
                </a:cxn>
                <a:cxn ang="0">
                  <a:pos x="connsiteX4648" y="connsiteY4648"/>
                </a:cxn>
                <a:cxn ang="0">
                  <a:pos x="connsiteX4649" y="connsiteY4649"/>
                </a:cxn>
                <a:cxn ang="0">
                  <a:pos x="connsiteX4650" y="connsiteY4650"/>
                </a:cxn>
                <a:cxn ang="0">
                  <a:pos x="connsiteX4651" y="connsiteY4651"/>
                </a:cxn>
                <a:cxn ang="0">
                  <a:pos x="connsiteX4652" y="connsiteY4652"/>
                </a:cxn>
                <a:cxn ang="0">
                  <a:pos x="connsiteX4653" y="connsiteY4653"/>
                </a:cxn>
                <a:cxn ang="0">
                  <a:pos x="connsiteX4654" y="connsiteY4654"/>
                </a:cxn>
                <a:cxn ang="0">
                  <a:pos x="connsiteX4655" y="connsiteY4655"/>
                </a:cxn>
                <a:cxn ang="0">
                  <a:pos x="connsiteX4656" y="connsiteY4656"/>
                </a:cxn>
                <a:cxn ang="0">
                  <a:pos x="connsiteX4657" y="connsiteY4657"/>
                </a:cxn>
                <a:cxn ang="0">
                  <a:pos x="connsiteX4658" y="connsiteY4658"/>
                </a:cxn>
                <a:cxn ang="0">
                  <a:pos x="connsiteX4659" y="connsiteY4659"/>
                </a:cxn>
                <a:cxn ang="0">
                  <a:pos x="connsiteX4660" y="connsiteY4660"/>
                </a:cxn>
                <a:cxn ang="0">
                  <a:pos x="connsiteX4661" y="connsiteY4661"/>
                </a:cxn>
                <a:cxn ang="0">
                  <a:pos x="connsiteX4662" y="connsiteY4662"/>
                </a:cxn>
                <a:cxn ang="0">
                  <a:pos x="connsiteX4663" y="connsiteY4663"/>
                </a:cxn>
                <a:cxn ang="0">
                  <a:pos x="connsiteX4664" y="connsiteY4664"/>
                </a:cxn>
                <a:cxn ang="0">
                  <a:pos x="connsiteX4665" y="connsiteY4665"/>
                </a:cxn>
                <a:cxn ang="0">
                  <a:pos x="connsiteX4666" y="connsiteY4666"/>
                </a:cxn>
                <a:cxn ang="0">
                  <a:pos x="connsiteX4667" y="connsiteY4667"/>
                </a:cxn>
                <a:cxn ang="0">
                  <a:pos x="connsiteX4668" y="connsiteY4668"/>
                </a:cxn>
                <a:cxn ang="0">
                  <a:pos x="connsiteX4669" y="connsiteY4669"/>
                </a:cxn>
                <a:cxn ang="0">
                  <a:pos x="connsiteX4670" y="connsiteY4670"/>
                </a:cxn>
                <a:cxn ang="0">
                  <a:pos x="connsiteX4671" y="connsiteY4671"/>
                </a:cxn>
                <a:cxn ang="0">
                  <a:pos x="connsiteX4672" y="connsiteY4672"/>
                </a:cxn>
                <a:cxn ang="0">
                  <a:pos x="connsiteX4673" y="connsiteY4673"/>
                </a:cxn>
                <a:cxn ang="0">
                  <a:pos x="connsiteX4674" y="connsiteY4674"/>
                </a:cxn>
                <a:cxn ang="0">
                  <a:pos x="connsiteX4675" y="connsiteY4675"/>
                </a:cxn>
                <a:cxn ang="0">
                  <a:pos x="connsiteX4676" y="connsiteY4676"/>
                </a:cxn>
                <a:cxn ang="0">
                  <a:pos x="connsiteX4677" y="connsiteY4677"/>
                </a:cxn>
                <a:cxn ang="0">
                  <a:pos x="connsiteX4678" y="connsiteY4678"/>
                </a:cxn>
                <a:cxn ang="0">
                  <a:pos x="connsiteX4679" y="connsiteY4679"/>
                </a:cxn>
                <a:cxn ang="0">
                  <a:pos x="connsiteX4680" y="connsiteY4680"/>
                </a:cxn>
                <a:cxn ang="0">
                  <a:pos x="connsiteX4681" y="connsiteY4681"/>
                </a:cxn>
                <a:cxn ang="0">
                  <a:pos x="connsiteX4682" y="connsiteY4682"/>
                </a:cxn>
                <a:cxn ang="0">
                  <a:pos x="connsiteX4683" y="connsiteY4683"/>
                </a:cxn>
                <a:cxn ang="0">
                  <a:pos x="connsiteX4684" y="connsiteY4684"/>
                </a:cxn>
                <a:cxn ang="0">
                  <a:pos x="connsiteX4685" y="connsiteY4685"/>
                </a:cxn>
                <a:cxn ang="0">
                  <a:pos x="connsiteX4686" y="connsiteY4686"/>
                </a:cxn>
                <a:cxn ang="0">
                  <a:pos x="connsiteX4687" y="connsiteY4687"/>
                </a:cxn>
                <a:cxn ang="0">
                  <a:pos x="connsiteX4688" y="connsiteY4688"/>
                </a:cxn>
                <a:cxn ang="0">
                  <a:pos x="connsiteX4689" y="connsiteY4689"/>
                </a:cxn>
                <a:cxn ang="0">
                  <a:pos x="connsiteX4690" y="connsiteY4690"/>
                </a:cxn>
                <a:cxn ang="0">
                  <a:pos x="connsiteX4691" y="connsiteY4691"/>
                </a:cxn>
                <a:cxn ang="0">
                  <a:pos x="connsiteX4692" y="connsiteY4692"/>
                </a:cxn>
                <a:cxn ang="0">
                  <a:pos x="connsiteX4693" y="connsiteY4693"/>
                </a:cxn>
                <a:cxn ang="0">
                  <a:pos x="connsiteX4694" y="connsiteY4694"/>
                </a:cxn>
                <a:cxn ang="0">
                  <a:pos x="connsiteX4695" y="connsiteY4695"/>
                </a:cxn>
                <a:cxn ang="0">
                  <a:pos x="connsiteX4696" y="connsiteY4696"/>
                </a:cxn>
                <a:cxn ang="0">
                  <a:pos x="connsiteX4697" y="connsiteY4697"/>
                </a:cxn>
                <a:cxn ang="0">
                  <a:pos x="connsiteX4698" y="connsiteY4698"/>
                </a:cxn>
                <a:cxn ang="0">
                  <a:pos x="connsiteX4699" y="connsiteY4699"/>
                </a:cxn>
                <a:cxn ang="0">
                  <a:pos x="connsiteX4700" y="connsiteY4700"/>
                </a:cxn>
                <a:cxn ang="0">
                  <a:pos x="connsiteX4701" y="connsiteY4701"/>
                </a:cxn>
                <a:cxn ang="0">
                  <a:pos x="connsiteX4702" y="connsiteY4702"/>
                </a:cxn>
                <a:cxn ang="0">
                  <a:pos x="connsiteX4703" y="connsiteY4703"/>
                </a:cxn>
                <a:cxn ang="0">
                  <a:pos x="connsiteX4704" y="connsiteY4704"/>
                </a:cxn>
                <a:cxn ang="0">
                  <a:pos x="connsiteX4705" y="connsiteY4705"/>
                </a:cxn>
                <a:cxn ang="0">
                  <a:pos x="connsiteX4706" y="connsiteY4706"/>
                </a:cxn>
                <a:cxn ang="0">
                  <a:pos x="connsiteX4707" y="connsiteY4707"/>
                </a:cxn>
                <a:cxn ang="0">
                  <a:pos x="connsiteX4708" y="connsiteY4708"/>
                </a:cxn>
                <a:cxn ang="0">
                  <a:pos x="connsiteX4709" y="connsiteY4709"/>
                </a:cxn>
                <a:cxn ang="0">
                  <a:pos x="connsiteX4710" y="connsiteY4710"/>
                </a:cxn>
                <a:cxn ang="0">
                  <a:pos x="connsiteX4711" y="connsiteY4711"/>
                </a:cxn>
                <a:cxn ang="0">
                  <a:pos x="connsiteX4712" y="connsiteY4712"/>
                </a:cxn>
                <a:cxn ang="0">
                  <a:pos x="connsiteX4713" y="connsiteY4713"/>
                </a:cxn>
                <a:cxn ang="0">
                  <a:pos x="connsiteX4714" y="connsiteY4714"/>
                </a:cxn>
                <a:cxn ang="0">
                  <a:pos x="connsiteX4715" y="connsiteY4715"/>
                </a:cxn>
                <a:cxn ang="0">
                  <a:pos x="connsiteX4716" y="connsiteY4716"/>
                </a:cxn>
                <a:cxn ang="0">
                  <a:pos x="connsiteX4717" y="connsiteY4717"/>
                </a:cxn>
                <a:cxn ang="0">
                  <a:pos x="connsiteX4718" y="connsiteY4718"/>
                </a:cxn>
                <a:cxn ang="0">
                  <a:pos x="connsiteX4719" y="connsiteY4719"/>
                </a:cxn>
                <a:cxn ang="0">
                  <a:pos x="connsiteX4720" y="connsiteY4720"/>
                </a:cxn>
                <a:cxn ang="0">
                  <a:pos x="connsiteX4721" y="connsiteY4721"/>
                </a:cxn>
                <a:cxn ang="0">
                  <a:pos x="connsiteX4722" y="connsiteY4722"/>
                </a:cxn>
                <a:cxn ang="0">
                  <a:pos x="connsiteX4723" y="connsiteY4723"/>
                </a:cxn>
                <a:cxn ang="0">
                  <a:pos x="connsiteX4724" y="connsiteY4724"/>
                </a:cxn>
                <a:cxn ang="0">
                  <a:pos x="connsiteX4725" y="connsiteY4725"/>
                </a:cxn>
                <a:cxn ang="0">
                  <a:pos x="connsiteX4726" y="connsiteY4726"/>
                </a:cxn>
                <a:cxn ang="0">
                  <a:pos x="connsiteX4727" y="connsiteY4727"/>
                </a:cxn>
                <a:cxn ang="0">
                  <a:pos x="connsiteX4728" y="connsiteY4728"/>
                </a:cxn>
                <a:cxn ang="0">
                  <a:pos x="connsiteX4729" y="connsiteY4729"/>
                </a:cxn>
                <a:cxn ang="0">
                  <a:pos x="connsiteX4730" y="connsiteY4730"/>
                </a:cxn>
                <a:cxn ang="0">
                  <a:pos x="connsiteX4731" y="connsiteY4731"/>
                </a:cxn>
                <a:cxn ang="0">
                  <a:pos x="connsiteX4732" y="connsiteY4732"/>
                </a:cxn>
                <a:cxn ang="0">
                  <a:pos x="connsiteX4733" y="connsiteY4733"/>
                </a:cxn>
                <a:cxn ang="0">
                  <a:pos x="connsiteX4734" y="connsiteY4734"/>
                </a:cxn>
                <a:cxn ang="0">
                  <a:pos x="connsiteX4735" y="connsiteY4735"/>
                </a:cxn>
                <a:cxn ang="0">
                  <a:pos x="connsiteX4736" y="connsiteY4736"/>
                </a:cxn>
                <a:cxn ang="0">
                  <a:pos x="connsiteX4737" y="connsiteY4737"/>
                </a:cxn>
                <a:cxn ang="0">
                  <a:pos x="connsiteX4738" y="connsiteY4738"/>
                </a:cxn>
                <a:cxn ang="0">
                  <a:pos x="connsiteX4739" y="connsiteY4739"/>
                </a:cxn>
                <a:cxn ang="0">
                  <a:pos x="connsiteX4740" y="connsiteY4740"/>
                </a:cxn>
                <a:cxn ang="0">
                  <a:pos x="connsiteX4741" y="connsiteY4741"/>
                </a:cxn>
                <a:cxn ang="0">
                  <a:pos x="connsiteX4742" y="connsiteY4742"/>
                </a:cxn>
                <a:cxn ang="0">
                  <a:pos x="connsiteX4743" y="connsiteY4743"/>
                </a:cxn>
                <a:cxn ang="0">
                  <a:pos x="connsiteX4744" y="connsiteY4744"/>
                </a:cxn>
                <a:cxn ang="0">
                  <a:pos x="connsiteX4745" y="connsiteY4745"/>
                </a:cxn>
                <a:cxn ang="0">
                  <a:pos x="connsiteX4746" y="connsiteY4746"/>
                </a:cxn>
                <a:cxn ang="0">
                  <a:pos x="connsiteX4747" y="connsiteY4747"/>
                </a:cxn>
                <a:cxn ang="0">
                  <a:pos x="connsiteX4748" y="connsiteY4748"/>
                </a:cxn>
                <a:cxn ang="0">
                  <a:pos x="connsiteX4749" y="connsiteY4749"/>
                </a:cxn>
                <a:cxn ang="0">
                  <a:pos x="connsiteX4750" y="connsiteY4750"/>
                </a:cxn>
                <a:cxn ang="0">
                  <a:pos x="connsiteX4751" y="connsiteY4751"/>
                </a:cxn>
                <a:cxn ang="0">
                  <a:pos x="connsiteX4752" y="connsiteY4752"/>
                </a:cxn>
                <a:cxn ang="0">
                  <a:pos x="connsiteX4753" y="connsiteY4753"/>
                </a:cxn>
                <a:cxn ang="0">
                  <a:pos x="connsiteX4754" y="connsiteY4754"/>
                </a:cxn>
                <a:cxn ang="0">
                  <a:pos x="connsiteX4755" y="connsiteY4755"/>
                </a:cxn>
                <a:cxn ang="0">
                  <a:pos x="connsiteX4756" y="connsiteY4756"/>
                </a:cxn>
                <a:cxn ang="0">
                  <a:pos x="connsiteX4757" y="connsiteY4757"/>
                </a:cxn>
                <a:cxn ang="0">
                  <a:pos x="connsiteX4758" y="connsiteY4758"/>
                </a:cxn>
                <a:cxn ang="0">
                  <a:pos x="connsiteX4759" y="connsiteY4759"/>
                </a:cxn>
                <a:cxn ang="0">
                  <a:pos x="connsiteX4760" y="connsiteY4760"/>
                </a:cxn>
                <a:cxn ang="0">
                  <a:pos x="connsiteX4761" y="connsiteY4761"/>
                </a:cxn>
                <a:cxn ang="0">
                  <a:pos x="connsiteX4762" y="connsiteY4762"/>
                </a:cxn>
                <a:cxn ang="0">
                  <a:pos x="connsiteX4763" y="connsiteY4763"/>
                </a:cxn>
                <a:cxn ang="0">
                  <a:pos x="connsiteX4764" y="connsiteY4764"/>
                </a:cxn>
                <a:cxn ang="0">
                  <a:pos x="connsiteX4765" y="connsiteY4765"/>
                </a:cxn>
                <a:cxn ang="0">
                  <a:pos x="connsiteX4766" y="connsiteY4766"/>
                </a:cxn>
                <a:cxn ang="0">
                  <a:pos x="connsiteX4767" y="connsiteY4767"/>
                </a:cxn>
                <a:cxn ang="0">
                  <a:pos x="connsiteX4768" y="connsiteY4768"/>
                </a:cxn>
                <a:cxn ang="0">
                  <a:pos x="connsiteX4769" y="connsiteY4769"/>
                </a:cxn>
                <a:cxn ang="0">
                  <a:pos x="connsiteX4770" y="connsiteY4770"/>
                </a:cxn>
                <a:cxn ang="0">
                  <a:pos x="connsiteX4771" y="connsiteY4771"/>
                </a:cxn>
                <a:cxn ang="0">
                  <a:pos x="connsiteX4772" y="connsiteY4772"/>
                </a:cxn>
                <a:cxn ang="0">
                  <a:pos x="connsiteX4773" y="connsiteY4773"/>
                </a:cxn>
                <a:cxn ang="0">
                  <a:pos x="connsiteX4774" y="connsiteY4774"/>
                </a:cxn>
                <a:cxn ang="0">
                  <a:pos x="connsiteX4775" y="connsiteY4775"/>
                </a:cxn>
                <a:cxn ang="0">
                  <a:pos x="connsiteX4776" y="connsiteY4776"/>
                </a:cxn>
                <a:cxn ang="0">
                  <a:pos x="connsiteX4777" y="connsiteY4777"/>
                </a:cxn>
                <a:cxn ang="0">
                  <a:pos x="connsiteX4778" y="connsiteY4778"/>
                </a:cxn>
                <a:cxn ang="0">
                  <a:pos x="connsiteX4779" y="connsiteY4779"/>
                </a:cxn>
                <a:cxn ang="0">
                  <a:pos x="connsiteX4780" y="connsiteY4780"/>
                </a:cxn>
                <a:cxn ang="0">
                  <a:pos x="connsiteX4781" y="connsiteY4781"/>
                </a:cxn>
                <a:cxn ang="0">
                  <a:pos x="connsiteX4782" y="connsiteY4782"/>
                </a:cxn>
                <a:cxn ang="0">
                  <a:pos x="connsiteX4783" y="connsiteY4783"/>
                </a:cxn>
                <a:cxn ang="0">
                  <a:pos x="connsiteX4784" y="connsiteY4784"/>
                </a:cxn>
                <a:cxn ang="0">
                  <a:pos x="connsiteX4785" y="connsiteY4785"/>
                </a:cxn>
                <a:cxn ang="0">
                  <a:pos x="connsiteX4786" y="connsiteY4786"/>
                </a:cxn>
                <a:cxn ang="0">
                  <a:pos x="connsiteX4787" y="connsiteY4787"/>
                </a:cxn>
                <a:cxn ang="0">
                  <a:pos x="connsiteX4788" y="connsiteY4788"/>
                </a:cxn>
                <a:cxn ang="0">
                  <a:pos x="connsiteX4789" y="connsiteY4789"/>
                </a:cxn>
                <a:cxn ang="0">
                  <a:pos x="connsiteX4790" y="connsiteY4790"/>
                </a:cxn>
                <a:cxn ang="0">
                  <a:pos x="connsiteX4791" y="connsiteY4791"/>
                </a:cxn>
                <a:cxn ang="0">
                  <a:pos x="connsiteX4792" y="connsiteY4792"/>
                </a:cxn>
                <a:cxn ang="0">
                  <a:pos x="connsiteX4793" y="connsiteY4793"/>
                </a:cxn>
                <a:cxn ang="0">
                  <a:pos x="connsiteX4794" y="connsiteY4794"/>
                </a:cxn>
                <a:cxn ang="0">
                  <a:pos x="connsiteX4795" y="connsiteY4795"/>
                </a:cxn>
                <a:cxn ang="0">
                  <a:pos x="connsiteX4796" y="connsiteY4796"/>
                </a:cxn>
                <a:cxn ang="0">
                  <a:pos x="connsiteX4797" y="connsiteY4797"/>
                </a:cxn>
                <a:cxn ang="0">
                  <a:pos x="connsiteX4798" y="connsiteY4798"/>
                </a:cxn>
                <a:cxn ang="0">
                  <a:pos x="connsiteX4799" y="connsiteY4799"/>
                </a:cxn>
                <a:cxn ang="0">
                  <a:pos x="connsiteX4800" y="connsiteY4800"/>
                </a:cxn>
                <a:cxn ang="0">
                  <a:pos x="connsiteX4801" y="connsiteY4801"/>
                </a:cxn>
                <a:cxn ang="0">
                  <a:pos x="connsiteX4802" y="connsiteY4802"/>
                </a:cxn>
                <a:cxn ang="0">
                  <a:pos x="connsiteX4803" y="connsiteY4803"/>
                </a:cxn>
                <a:cxn ang="0">
                  <a:pos x="connsiteX4804" y="connsiteY4804"/>
                </a:cxn>
                <a:cxn ang="0">
                  <a:pos x="connsiteX4805" y="connsiteY4805"/>
                </a:cxn>
                <a:cxn ang="0">
                  <a:pos x="connsiteX4806" y="connsiteY4806"/>
                </a:cxn>
                <a:cxn ang="0">
                  <a:pos x="connsiteX4807" y="connsiteY4807"/>
                </a:cxn>
                <a:cxn ang="0">
                  <a:pos x="connsiteX4808" y="connsiteY4808"/>
                </a:cxn>
                <a:cxn ang="0">
                  <a:pos x="connsiteX4809" y="connsiteY4809"/>
                </a:cxn>
                <a:cxn ang="0">
                  <a:pos x="connsiteX4810" y="connsiteY4810"/>
                </a:cxn>
                <a:cxn ang="0">
                  <a:pos x="connsiteX4811" y="connsiteY4811"/>
                </a:cxn>
                <a:cxn ang="0">
                  <a:pos x="connsiteX4812" y="connsiteY4812"/>
                </a:cxn>
                <a:cxn ang="0">
                  <a:pos x="connsiteX4813" y="connsiteY4813"/>
                </a:cxn>
                <a:cxn ang="0">
                  <a:pos x="connsiteX4814" y="connsiteY4814"/>
                </a:cxn>
                <a:cxn ang="0">
                  <a:pos x="connsiteX4815" y="connsiteY4815"/>
                </a:cxn>
                <a:cxn ang="0">
                  <a:pos x="connsiteX4816" y="connsiteY4816"/>
                </a:cxn>
                <a:cxn ang="0">
                  <a:pos x="connsiteX4817" y="connsiteY4817"/>
                </a:cxn>
                <a:cxn ang="0">
                  <a:pos x="connsiteX4818" y="connsiteY4818"/>
                </a:cxn>
                <a:cxn ang="0">
                  <a:pos x="connsiteX4819" y="connsiteY4819"/>
                </a:cxn>
                <a:cxn ang="0">
                  <a:pos x="connsiteX4820" y="connsiteY4820"/>
                </a:cxn>
                <a:cxn ang="0">
                  <a:pos x="connsiteX4821" y="connsiteY4821"/>
                </a:cxn>
                <a:cxn ang="0">
                  <a:pos x="connsiteX4822" y="connsiteY4822"/>
                </a:cxn>
                <a:cxn ang="0">
                  <a:pos x="connsiteX4823" y="connsiteY4823"/>
                </a:cxn>
                <a:cxn ang="0">
                  <a:pos x="connsiteX4824" y="connsiteY4824"/>
                </a:cxn>
                <a:cxn ang="0">
                  <a:pos x="connsiteX4825" y="connsiteY4825"/>
                </a:cxn>
                <a:cxn ang="0">
                  <a:pos x="connsiteX4826" y="connsiteY4826"/>
                </a:cxn>
                <a:cxn ang="0">
                  <a:pos x="connsiteX4827" y="connsiteY4827"/>
                </a:cxn>
                <a:cxn ang="0">
                  <a:pos x="connsiteX4828" y="connsiteY4828"/>
                </a:cxn>
                <a:cxn ang="0">
                  <a:pos x="connsiteX4829" y="connsiteY4829"/>
                </a:cxn>
                <a:cxn ang="0">
                  <a:pos x="connsiteX4830" y="connsiteY4830"/>
                </a:cxn>
                <a:cxn ang="0">
                  <a:pos x="connsiteX4831" y="connsiteY4831"/>
                </a:cxn>
                <a:cxn ang="0">
                  <a:pos x="connsiteX4832" y="connsiteY4832"/>
                </a:cxn>
                <a:cxn ang="0">
                  <a:pos x="connsiteX4833" y="connsiteY4833"/>
                </a:cxn>
                <a:cxn ang="0">
                  <a:pos x="connsiteX4834" y="connsiteY4834"/>
                </a:cxn>
                <a:cxn ang="0">
                  <a:pos x="connsiteX4835" y="connsiteY4835"/>
                </a:cxn>
                <a:cxn ang="0">
                  <a:pos x="connsiteX4836" y="connsiteY4836"/>
                </a:cxn>
                <a:cxn ang="0">
                  <a:pos x="connsiteX4837" y="connsiteY4837"/>
                </a:cxn>
                <a:cxn ang="0">
                  <a:pos x="connsiteX4838" y="connsiteY4838"/>
                </a:cxn>
                <a:cxn ang="0">
                  <a:pos x="connsiteX4839" y="connsiteY4839"/>
                </a:cxn>
                <a:cxn ang="0">
                  <a:pos x="connsiteX4840" y="connsiteY4840"/>
                </a:cxn>
                <a:cxn ang="0">
                  <a:pos x="connsiteX4841" y="connsiteY4841"/>
                </a:cxn>
                <a:cxn ang="0">
                  <a:pos x="connsiteX4842" y="connsiteY4842"/>
                </a:cxn>
                <a:cxn ang="0">
                  <a:pos x="connsiteX4843" y="connsiteY4843"/>
                </a:cxn>
                <a:cxn ang="0">
                  <a:pos x="connsiteX4844" y="connsiteY4844"/>
                </a:cxn>
                <a:cxn ang="0">
                  <a:pos x="connsiteX4845" y="connsiteY4845"/>
                </a:cxn>
                <a:cxn ang="0">
                  <a:pos x="connsiteX4846" y="connsiteY4846"/>
                </a:cxn>
                <a:cxn ang="0">
                  <a:pos x="connsiteX4847" y="connsiteY4847"/>
                </a:cxn>
                <a:cxn ang="0">
                  <a:pos x="connsiteX4848" y="connsiteY4848"/>
                </a:cxn>
                <a:cxn ang="0">
                  <a:pos x="connsiteX4849" y="connsiteY4849"/>
                </a:cxn>
                <a:cxn ang="0">
                  <a:pos x="connsiteX4850" y="connsiteY4850"/>
                </a:cxn>
                <a:cxn ang="0">
                  <a:pos x="connsiteX4851" y="connsiteY4851"/>
                </a:cxn>
                <a:cxn ang="0">
                  <a:pos x="connsiteX4852" y="connsiteY4852"/>
                </a:cxn>
                <a:cxn ang="0">
                  <a:pos x="connsiteX4853" y="connsiteY4853"/>
                </a:cxn>
                <a:cxn ang="0">
                  <a:pos x="connsiteX4854" y="connsiteY4854"/>
                </a:cxn>
                <a:cxn ang="0">
                  <a:pos x="connsiteX4855" y="connsiteY4855"/>
                </a:cxn>
                <a:cxn ang="0">
                  <a:pos x="connsiteX4856" y="connsiteY4856"/>
                </a:cxn>
                <a:cxn ang="0">
                  <a:pos x="connsiteX4857" y="connsiteY4857"/>
                </a:cxn>
                <a:cxn ang="0">
                  <a:pos x="connsiteX4858" y="connsiteY4858"/>
                </a:cxn>
                <a:cxn ang="0">
                  <a:pos x="connsiteX4859" y="connsiteY4859"/>
                </a:cxn>
                <a:cxn ang="0">
                  <a:pos x="connsiteX4860" y="connsiteY4860"/>
                </a:cxn>
                <a:cxn ang="0">
                  <a:pos x="connsiteX4861" y="connsiteY4861"/>
                </a:cxn>
                <a:cxn ang="0">
                  <a:pos x="connsiteX4862" y="connsiteY4862"/>
                </a:cxn>
                <a:cxn ang="0">
                  <a:pos x="connsiteX4863" y="connsiteY4863"/>
                </a:cxn>
                <a:cxn ang="0">
                  <a:pos x="connsiteX4864" y="connsiteY4864"/>
                </a:cxn>
                <a:cxn ang="0">
                  <a:pos x="connsiteX4865" y="connsiteY4865"/>
                </a:cxn>
                <a:cxn ang="0">
                  <a:pos x="connsiteX4866" y="connsiteY4866"/>
                </a:cxn>
                <a:cxn ang="0">
                  <a:pos x="connsiteX4867" y="connsiteY4867"/>
                </a:cxn>
                <a:cxn ang="0">
                  <a:pos x="connsiteX4868" y="connsiteY4868"/>
                </a:cxn>
                <a:cxn ang="0">
                  <a:pos x="connsiteX4869" y="connsiteY4869"/>
                </a:cxn>
                <a:cxn ang="0">
                  <a:pos x="connsiteX4870" y="connsiteY4870"/>
                </a:cxn>
                <a:cxn ang="0">
                  <a:pos x="connsiteX4871" y="connsiteY4871"/>
                </a:cxn>
                <a:cxn ang="0">
                  <a:pos x="connsiteX4872" y="connsiteY4872"/>
                </a:cxn>
                <a:cxn ang="0">
                  <a:pos x="connsiteX4873" y="connsiteY4873"/>
                </a:cxn>
                <a:cxn ang="0">
                  <a:pos x="connsiteX4874" y="connsiteY4874"/>
                </a:cxn>
                <a:cxn ang="0">
                  <a:pos x="connsiteX4875" y="connsiteY4875"/>
                </a:cxn>
                <a:cxn ang="0">
                  <a:pos x="connsiteX4876" y="connsiteY4876"/>
                </a:cxn>
                <a:cxn ang="0">
                  <a:pos x="connsiteX4877" y="connsiteY4877"/>
                </a:cxn>
                <a:cxn ang="0">
                  <a:pos x="connsiteX4878" y="connsiteY4878"/>
                </a:cxn>
                <a:cxn ang="0">
                  <a:pos x="connsiteX4879" y="connsiteY4879"/>
                </a:cxn>
                <a:cxn ang="0">
                  <a:pos x="connsiteX4880" y="connsiteY4880"/>
                </a:cxn>
                <a:cxn ang="0">
                  <a:pos x="connsiteX4881" y="connsiteY4881"/>
                </a:cxn>
                <a:cxn ang="0">
                  <a:pos x="connsiteX4882" y="connsiteY4882"/>
                </a:cxn>
                <a:cxn ang="0">
                  <a:pos x="connsiteX4883" y="connsiteY4883"/>
                </a:cxn>
                <a:cxn ang="0">
                  <a:pos x="connsiteX4884" y="connsiteY4884"/>
                </a:cxn>
                <a:cxn ang="0">
                  <a:pos x="connsiteX4885" y="connsiteY4885"/>
                </a:cxn>
                <a:cxn ang="0">
                  <a:pos x="connsiteX4886" y="connsiteY4886"/>
                </a:cxn>
                <a:cxn ang="0">
                  <a:pos x="connsiteX4887" y="connsiteY4887"/>
                </a:cxn>
                <a:cxn ang="0">
                  <a:pos x="connsiteX4888" y="connsiteY4888"/>
                </a:cxn>
                <a:cxn ang="0">
                  <a:pos x="connsiteX4889" y="connsiteY4889"/>
                </a:cxn>
                <a:cxn ang="0">
                  <a:pos x="connsiteX4890" y="connsiteY4890"/>
                </a:cxn>
                <a:cxn ang="0">
                  <a:pos x="connsiteX4891" y="connsiteY4891"/>
                </a:cxn>
                <a:cxn ang="0">
                  <a:pos x="connsiteX4892" y="connsiteY4892"/>
                </a:cxn>
                <a:cxn ang="0">
                  <a:pos x="connsiteX4893" y="connsiteY4893"/>
                </a:cxn>
                <a:cxn ang="0">
                  <a:pos x="connsiteX4894" y="connsiteY4894"/>
                </a:cxn>
                <a:cxn ang="0">
                  <a:pos x="connsiteX4895" y="connsiteY4895"/>
                </a:cxn>
                <a:cxn ang="0">
                  <a:pos x="connsiteX4896" y="connsiteY4896"/>
                </a:cxn>
                <a:cxn ang="0">
                  <a:pos x="connsiteX4897" y="connsiteY4897"/>
                </a:cxn>
                <a:cxn ang="0">
                  <a:pos x="connsiteX4898" y="connsiteY4898"/>
                </a:cxn>
                <a:cxn ang="0">
                  <a:pos x="connsiteX4899" y="connsiteY4899"/>
                </a:cxn>
                <a:cxn ang="0">
                  <a:pos x="connsiteX4900" y="connsiteY4900"/>
                </a:cxn>
                <a:cxn ang="0">
                  <a:pos x="connsiteX4901" y="connsiteY4901"/>
                </a:cxn>
                <a:cxn ang="0">
                  <a:pos x="connsiteX4902" y="connsiteY4902"/>
                </a:cxn>
                <a:cxn ang="0">
                  <a:pos x="connsiteX4903" y="connsiteY4903"/>
                </a:cxn>
                <a:cxn ang="0">
                  <a:pos x="connsiteX4904" y="connsiteY4904"/>
                </a:cxn>
                <a:cxn ang="0">
                  <a:pos x="connsiteX4905" y="connsiteY4905"/>
                </a:cxn>
                <a:cxn ang="0">
                  <a:pos x="connsiteX4906" y="connsiteY4906"/>
                </a:cxn>
                <a:cxn ang="0">
                  <a:pos x="connsiteX4907" y="connsiteY4907"/>
                </a:cxn>
                <a:cxn ang="0">
                  <a:pos x="connsiteX4908" y="connsiteY4908"/>
                </a:cxn>
                <a:cxn ang="0">
                  <a:pos x="connsiteX4909" y="connsiteY4909"/>
                </a:cxn>
                <a:cxn ang="0">
                  <a:pos x="connsiteX4910" y="connsiteY4910"/>
                </a:cxn>
                <a:cxn ang="0">
                  <a:pos x="connsiteX4911" y="connsiteY4911"/>
                </a:cxn>
                <a:cxn ang="0">
                  <a:pos x="connsiteX4912" y="connsiteY4912"/>
                </a:cxn>
                <a:cxn ang="0">
                  <a:pos x="connsiteX4913" y="connsiteY4913"/>
                </a:cxn>
                <a:cxn ang="0">
                  <a:pos x="connsiteX4914" y="connsiteY4914"/>
                </a:cxn>
                <a:cxn ang="0">
                  <a:pos x="connsiteX4915" y="connsiteY4915"/>
                </a:cxn>
                <a:cxn ang="0">
                  <a:pos x="connsiteX4916" y="connsiteY4916"/>
                </a:cxn>
                <a:cxn ang="0">
                  <a:pos x="connsiteX4917" y="connsiteY4917"/>
                </a:cxn>
                <a:cxn ang="0">
                  <a:pos x="connsiteX4918" y="connsiteY4918"/>
                </a:cxn>
                <a:cxn ang="0">
                  <a:pos x="connsiteX4919" y="connsiteY4919"/>
                </a:cxn>
                <a:cxn ang="0">
                  <a:pos x="connsiteX4920" y="connsiteY4920"/>
                </a:cxn>
                <a:cxn ang="0">
                  <a:pos x="connsiteX4921" y="connsiteY4921"/>
                </a:cxn>
                <a:cxn ang="0">
                  <a:pos x="connsiteX4922" y="connsiteY4922"/>
                </a:cxn>
                <a:cxn ang="0">
                  <a:pos x="connsiteX4923" y="connsiteY4923"/>
                </a:cxn>
                <a:cxn ang="0">
                  <a:pos x="connsiteX4924" y="connsiteY4924"/>
                </a:cxn>
                <a:cxn ang="0">
                  <a:pos x="connsiteX4925" y="connsiteY4925"/>
                </a:cxn>
                <a:cxn ang="0">
                  <a:pos x="connsiteX4926" y="connsiteY4926"/>
                </a:cxn>
                <a:cxn ang="0">
                  <a:pos x="connsiteX4927" y="connsiteY4927"/>
                </a:cxn>
                <a:cxn ang="0">
                  <a:pos x="connsiteX4928" y="connsiteY4928"/>
                </a:cxn>
                <a:cxn ang="0">
                  <a:pos x="connsiteX4929" y="connsiteY4929"/>
                </a:cxn>
                <a:cxn ang="0">
                  <a:pos x="connsiteX4930" y="connsiteY4930"/>
                </a:cxn>
                <a:cxn ang="0">
                  <a:pos x="connsiteX4931" y="connsiteY4931"/>
                </a:cxn>
                <a:cxn ang="0">
                  <a:pos x="connsiteX4932" y="connsiteY4932"/>
                </a:cxn>
                <a:cxn ang="0">
                  <a:pos x="connsiteX4933" y="connsiteY4933"/>
                </a:cxn>
                <a:cxn ang="0">
                  <a:pos x="connsiteX4934" y="connsiteY4934"/>
                </a:cxn>
                <a:cxn ang="0">
                  <a:pos x="connsiteX4935" y="connsiteY4935"/>
                </a:cxn>
                <a:cxn ang="0">
                  <a:pos x="connsiteX4936" y="connsiteY4936"/>
                </a:cxn>
                <a:cxn ang="0">
                  <a:pos x="connsiteX4937" y="connsiteY4937"/>
                </a:cxn>
                <a:cxn ang="0">
                  <a:pos x="connsiteX4938" y="connsiteY4938"/>
                </a:cxn>
                <a:cxn ang="0">
                  <a:pos x="connsiteX4939" y="connsiteY4939"/>
                </a:cxn>
                <a:cxn ang="0">
                  <a:pos x="connsiteX4940" y="connsiteY4940"/>
                </a:cxn>
                <a:cxn ang="0">
                  <a:pos x="connsiteX4941" y="connsiteY4941"/>
                </a:cxn>
                <a:cxn ang="0">
                  <a:pos x="connsiteX4942" y="connsiteY4942"/>
                </a:cxn>
                <a:cxn ang="0">
                  <a:pos x="connsiteX4943" y="connsiteY4943"/>
                </a:cxn>
                <a:cxn ang="0">
                  <a:pos x="connsiteX4944" y="connsiteY4944"/>
                </a:cxn>
                <a:cxn ang="0">
                  <a:pos x="connsiteX4945" y="connsiteY4945"/>
                </a:cxn>
                <a:cxn ang="0">
                  <a:pos x="connsiteX4946" y="connsiteY4946"/>
                </a:cxn>
                <a:cxn ang="0">
                  <a:pos x="connsiteX4947" y="connsiteY4947"/>
                </a:cxn>
                <a:cxn ang="0">
                  <a:pos x="connsiteX4948" y="connsiteY4948"/>
                </a:cxn>
                <a:cxn ang="0">
                  <a:pos x="connsiteX4949" y="connsiteY4949"/>
                </a:cxn>
                <a:cxn ang="0">
                  <a:pos x="connsiteX4950" y="connsiteY4950"/>
                </a:cxn>
                <a:cxn ang="0">
                  <a:pos x="connsiteX4951" y="connsiteY4951"/>
                </a:cxn>
                <a:cxn ang="0">
                  <a:pos x="connsiteX4952" y="connsiteY4952"/>
                </a:cxn>
                <a:cxn ang="0">
                  <a:pos x="connsiteX4953" y="connsiteY4953"/>
                </a:cxn>
                <a:cxn ang="0">
                  <a:pos x="connsiteX4954" y="connsiteY4954"/>
                </a:cxn>
                <a:cxn ang="0">
                  <a:pos x="connsiteX4955" y="connsiteY4955"/>
                </a:cxn>
                <a:cxn ang="0">
                  <a:pos x="connsiteX4956" y="connsiteY4956"/>
                </a:cxn>
                <a:cxn ang="0">
                  <a:pos x="connsiteX4957" y="connsiteY4957"/>
                </a:cxn>
                <a:cxn ang="0">
                  <a:pos x="connsiteX4958" y="connsiteY4958"/>
                </a:cxn>
                <a:cxn ang="0">
                  <a:pos x="connsiteX4959" y="connsiteY4959"/>
                </a:cxn>
                <a:cxn ang="0">
                  <a:pos x="connsiteX4960" y="connsiteY4960"/>
                </a:cxn>
                <a:cxn ang="0">
                  <a:pos x="connsiteX4961" y="connsiteY4961"/>
                </a:cxn>
                <a:cxn ang="0">
                  <a:pos x="connsiteX4962" y="connsiteY4962"/>
                </a:cxn>
                <a:cxn ang="0">
                  <a:pos x="connsiteX4963" y="connsiteY4963"/>
                </a:cxn>
                <a:cxn ang="0">
                  <a:pos x="connsiteX4964" y="connsiteY4964"/>
                </a:cxn>
                <a:cxn ang="0">
                  <a:pos x="connsiteX4965" y="connsiteY4965"/>
                </a:cxn>
                <a:cxn ang="0">
                  <a:pos x="connsiteX4966" y="connsiteY4966"/>
                </a:cxn>
                <a:cxn ang="0">
                  <a:pos x="connsiteX4967" y="connsiteY4967"/>
                </a:cxn>
                <a:cxn ang="0">
                  <a:pos x="connsiteX4968" y="connsiteY4968"/>
                </a:cxn>
                <a:cxn ang="0">
                  <a:pos x="connsiteX4969" y="connsiteY4969"/>
                </a:cxn>
                <a:cxn ang="0">
                  <a:pos x="connsiteX4970" y="connsiteY4970"/>
                </a:cxn>
                <a:cxn ang="0">
                  <a:pos x="connsiteX4971" y="connsiteY4971"/>
                </a:cxn>
                <a:cxn ang="0">
                  <a:pos x="connsiteX4972" y="connsiteY4972"/>
                </a:cxn>
                <a:cxn ang="0">
                  <a:pos x="connsiteX4973" y="connsiteY4973"/>
                </a:cxn>
                <a:cxn ang="0">
                  <a:pos x="connsiteX4974" y="connsiteY4974"/>
                </a:cxn>
                <a:cxn ang="0">
                  <a:pos x="connsiteX4975" y="connsiteY4975"/>
                </a:cxn>
                <a:cxn ang="0">
                  <a:pos x="connsiteX4976" y="connsiteY4976"/>
                </a:cxn>
                <a:cxn ang="0">
                  <a:pos x="connsiteX4977" y="connsiteY4977"/>
                </a:cxn>
                <a:cxn ang="0">
                  <a:pos x="connsiteX4978" y="connsiteY4978"/>
                </a:cxn>
                <a:cxn ang="0">
                  <a:pos x="connsiteX4979" y="connsiteY4979"/>
                </a:cxn>
                <a:cxn ang="0">
                  <a:pos x="connsiteX4980" y="connsiteY4980"/>
                </a:cxn>
                <a:cxn ang="0">
                  <a:pos x="connsiteX4981" y="connsiteY4981"/>
                </a:cxn>
                <a:cxn ang="0">
                  <a:pos x="connsiteX4982" y="connsiteY4982"/>
                </a:cxn>
                <a:cxn ang="0">
                  <a:pos x="connsiteX4983" y="connsiteY4983"/>
                </a:cxn>
                <a:cxn ang="0">
                  <a:pos x="connsiteX4984" y="connsiteY4984"/>
                </a:cxn>
                <a:cxn ang="0">
                  <a:pos x="connsiteX4985" y="connsiteY4985"/>
                </a:cxn>
                <a:cxn ang="0">
                  <a:pos x="connsiteX4986" y="connsiteY4986"/>
                </a:cxn>
                <a:cxn ang="0">
                  <a:pos x="connsiteX4987" y="connsiteY4987"/>
                </a:cxn>
                <a:cxn ang="0">
                  <a:pos x="connsiteX4988" y="connsiteY4988"/>
                </a:cxn>
                <a:cxn ang="0">
                  <a:pos x="connsiteX4989" y="connsiteY4989"/>
                </a:cxn>
                <a:cxn ang="0">
                  <a:pos x="connsiteX4990" y="connsiteY4990"/>
                </a:cxn>
                <a:cxn ang="0">
                  <a:pos x="connsiteX4991" y="connsiteY4991"/>
                </a:cxn>
                <a:cxn ang="0">
                  <a:pos x="connsiteX4992" y="connsiteY4992"/>
                </a:cxn>
                <a:cxn ang="0">
                  <a:pos x="connsiteX4993" y="connsiteY4993"/>
                </a:cxn>
                <a:cxn ang="0">
                  <a:pos x="connsiteX4994" y="connsiteY4994"/>
                </a:cxn>
                <a:cxn ang="0">
                  <a:pos x="connsiteX4995" y="connsiteY4995"/>
                </a:cxn>
                <a:cxn ang="0">
                  <a:pos x="connsiteX4996" y="connsiteY4996"/>
                </a:cxn>
                <a:cxn ang="0">
                  <a:pos x="connsiteX4997" y="connsiteY4997"/>
                </a:cxn>
                <a:cxn ang="0">
                  <a:pos x="connsiteX4998" y="connsiteY4998"/>
                </a:cxn>
                <a:cxn ang="0">
                  <a:pos x="connsiteX4999" y="connsiteY4999"/>
                </a:cxn>
                <a:cxn ang="0">
                  <a:pos x="connsiteX5000" y="connsiteY5000"/>
                </a:cxn>
                <a:cxn ang="0">
                  <a:pos x="connsiteX5001" y="connsiteY5001"/>
                </a:cxn>
                <a:cxn ang="0">
                  <a:pos x="connsiteX5002" y="connsiteY5002"/>
                </a:cxn>
                <a:cxn ang="0">
                  <a:pos x="connsiteX5003" y="connsiteY5003"/>
                </a:cxn>
                <a:cxn ang="0">
                  <a:pos x="connsiteX5004" y="connsiteY5004"/>
                </a:cxn>
                <a:cxn ang="0">
                  <a:pos x="connsiteX5005" y="connsiteY5005"/>
                </a:cxn>
                <a:cxn ang="0">
                  <a:pos x="connsiteX5006" y="connsiteY5006"/>
                </a:cxn>
                <a:cxn ang="0">
                  <a:pos x="connsiteX5007" y="connsiteY5007"/>
                </a:cxn>
                <a:cxn ang="0">
                  <a:pos x="connsiteX5008" y="connsiteY5008"/>
                </a:cxn>
                <a:cxn ang="0">
                  <a:pos x="connsiteX5009" y="connsiteY5009"/>
                </a:cxn>
                <a:cxn ang="0">
                  <a:pos x="connsiteX5010" y="connsiteY5010"/>
                </a:cxn>
                <a:cxn ang="0">
                  <a:pos x="connsiteX5011" y="connsiteY5011"/>
                </a:cxn>
                <a:cxn ang="0">
                  <a:pos x="connsiteX5012" y="connsiteY5012"/>
                </a:cxn>
                <a:cxn ang="0">
                  <a:pos x="connsiteX5013" y="connsiteY5013"/>
                </a:cxn>
                <a:cxn ang="0">
                  <a:pos x="connsiteX5014" y="connsiteY5014"/>
                </a:cxn>
                <a:cxn ang="0">
                  <a:pos x="connsiteX5015" y="connsiteY5015"/>
                </a:cxn>
                <a:cxn ang="0">
                  <a:pos x="connsiteX5016" y="connsiteY5016"/>
                </a:cxn>
                <a:cxn ang="0">
                  <a:pos x="connsiteX5017" y="connsiteY5017"/>
                </a:cxn>
                <a:cxn ang="0">
                  <a:pos x="connsiteX5018" y="connsiteY5018"/>
                </a:cxn>
                <a:cxn ang="0">
                  <a:pos x="connsiteX5019" y="connsiteY5019"/>
                </a:cxn>
                <a:cxn ang="0">
                  <a:pos x="connsiteX5020" y="connsiteY5020"/>
                </a:cxn>
                <a:cxn ang="0">
                  <a:pos x="connsiteX5021" y="connsiteY5021"/>
                </a:cxn>
                <a:cxn ang="0">
                  <a:pos x="connsiteX5022" y="connsiteY5022"/>
                </a:cxn>
                <a:cxn ang="0">
                  <a:pos x="connsiteX5023" y="connsiteY5023"/>
                </a:cxn>
                <a:cxn ang="0">
                  <a:pos x="connsiteX5024" y="connsiteY5024"/>
                </a:cxn>
                <a:cxn ang="0">
                  <a:pos x="connsiteX5025" y="connsiteY5025"/>
                </a:cxn>
                <a:cxn ang="0">
                  <a:pos x="connsiteX5026" y="connsiteY5026"/>
                </a:cxn>
                <a:cxn ang="0">
                  <a:pos x="connsiteX5027" y="connsiteY5027"/>
                </a:cxn>
                <a:cxn ang="0">
                  <a:pos x="connsiteX5028" y="connsiteY5028"/>
                </a:cxn>
                <a:cxn ang="0">
                  <a:pos x="connsiteX5029" y="connsiteY5029"/>
                </a:cxn>
                <a:cxn ang="0">
                  <a:pos x="connsiteX5030" y="connsiteY5030"/>
                </a:cxn>
                <a:cxn ang="0">
                  <a:pos x="connsiteX5031" y="connsiteY5031"/>
                </a:cxn>
                <a:cxn ang="0">
                  <a:pos x="connsiteX5032" y="connsiteY5032"/>
                </a:cxn>
                <a:cxn ang="0">
                  <a:pos x="connsiteX5033" y="connsiteY5033"/>
                </a:cxn>
                <a:cxn ang="0">
                  <a:pos x="connsiteX5034" y="connsiteY5034"/>
                </a:cxn>
                <a:cxn ang="0">
                  <a:pos x="connsiteX5035" y="connsiteY5035"/>
                </a:cxn>
                <a:cxn ang="0">
                  <a:pos x="connsiteX5036" y="connsiteY5036"/>
                </a:cxn>
                <a:cxn ang="0">
                  <a:pos x="connsiteX5037" y="connsiteY5037"/>
                </a:cxn>
                <a:cxn ang="0">
                  <a:pos x="connsiteX5038" y="connsiteY5038"/>
                </a:cxn>
                <a:cxn ang="0">
                  <a:pos x="connsiteX5039" y="connsiteY5039"/>
                </a:cxn>
                <a:cxn ang="0">
                  <a:pos x="connsiteX5040" y="connsiteY5040"/>
                </a:cxn>
                <a:cxn ang="0">
                  <a:pos x="connsiteX5041" y="connsiteY5041"/>
                </a:cxn>
                <a:cxn ang="0">
                  <a:pos x="connsiteX5042" y="connsiteY5042"/>
                </a:cxn>
                <a:cxn ang="0">
                  <a:pos x="connsiteX5043" y="connsiteY5043"/>
                </a:cxn>
                <a:cxn ang="0">
                  <a:pos x="connsiteX5044" y="connsiteY5044"/>
                </a:cxn>
                <a:cxn ang="0">
                  <a:pos x="connsiteX5045" y="connsiteY5045"/>
                </a:cxn>
                <a:cxn ang="0">
                  <a:pos x="connsiteX5046" y="connsiteY5046"/>
                </a:cxn>
                <a:cxn ang="0">
                  <a:pos x="connsiteX5047" y="connsiteY5047"/>
                </a:cxn>
                <a:cxn ang="0">
                  <a:pos x="connsiteX5048" y="connsiteY5048"/>
                </a:cxn>
                <a:cxn ang="0">
                  <a:pos x="connsiteX5049" y="connsiteY5049"/>
                </a:cxn>
                <a:cxn ang="0">
                  <a:pos x="connsiteX5050" y="connsiteY5050"/>
                </a:cxn>
                <a:cxn ang="0">
                  <a:pos x="connsiteX5051" y="connsiteY5051"/>
                </a:cxn>
                <a:cxn ang="0">
                  <a:pos x="connsiteX5052" y="connsiteY5052"/>
                </a:cxn>
                <a:cxn ang="0">
                  <a:pos x="connsiteX5053" y="connsiteY5053"/>
                </a:cxn>
                <a:cxn ang="0">
                  <a:pos x="connsiteX5054" y="connsiteY5054"/>
                </a:cxn>
                <a:cxn ang="0">
                  <a:pos x="connsiteX5055" y="connsiteY5055"/>
                </a:cxn>
                <a:cxn ang="0">
                  <a:pos x="connsiteX5056" y="connsiteY5056"/>
                </a:cxn>
                <a:cxn ang="0">
                  <a:pos x="connsiteX5057" y="connsiteY5057"/>
                </a:cxn>
                <a:cxn ang="0">
                  <a:pos x="connsiteX5058" y="connsiteY5058"/>
                </a:cxn>
                <a:cxn ang="0">
                  <a:pos x="connsiteX5059" y="connsiteY5059"/>
                </a:cxn>
                <a:cxn ang="0">
                  <a:pos x="connsiteX5060" y="connsiteY5060"/>
                </a:cxn>
                <a:cxn ang="0">
                  <a:pos x="connsiteX5061" y="connsiteY5061"/>
                </a:cxn>
                <a:cxn ang="0">
                  <a:pos x="connsiteX5062" y="connsiteY5062"/>
                </a:cxn>
                <a:cxn ang="0">
                  <a:pos x="connsiteX5063" y="connsiteY5063"/>
                </a:cxn>
                <a:cxn ang="0">
                  <a:pos x="connsiteX5064" y="connsiteY5064"/>
                </a:cxn>
                <a:cxn ang="0">
                  <a:pos x="connsiteX5065" y="connsiteY5065"/>
                </a:cxn>
                <a:cxn ang="0">
                  <a:pos x="connsiteX5066" y="connsiteY5066"/>
                </a:cxn>
                <a:cxn ang="0">
                  <a:pos x="connsiteX5067" y="connsiteY5067"/>
                </a:cxn>
                <a:cxn ang="0">
                  <a:pos x="connsiteX5068" y="connsiteY5068"/>
                </a:cxn>
                <a:cxn ang="0">
                  <a:pos x="connsiteX5069" y="connsiteY5069"/>
                </a:cxn>
                <a:cxn ang="0">
                  <a:pos x="connsiteX5070" y="connsiteY5070"/>
                </a:cxn>
                <a:cxn ang="0">
                  <a:pos x="connsiteX5071" y="connsiteY5071"/>
                </a:cxn>
                <a:cxn ang="0">
                  <a:pos x="connsiteX5072" y="connsiteY5072"/>
                </a:cxn>
                <a:cxn ang="0">
                  <a:pos x="connsiteX5073" y="connsiteY5073"/>
                </a:cxn>
                <a:cxn ang="0">
                  <a:pos x="connsiteX5074" y="connsiteY5074"/>
                </a:cxn>
                <a:cxn ang="0">
                  <a:pos x="connsiteX5075" y="connsiteY5075"/>
                </a:cxn>
                <a:cxn ang="0">
                  <a:pos x="connsiteX5076" y="connsiteY5076"/>
                </a:cxn>
                <a:cxn ang="0">
                  <a:pos x="connsiteX5077" y="connsiteY5077"/>
                </a:cxn>
                <a:cxn ang="0">
                  <a:pos x="connsiteX5078" y="connsiteY5078"/>
                </a:cxn>
                <a:cxn ang="0">
                  <a:pos x="connsiteX5079" y="connsiteY5079"/>
                </a:cxn>
                <a:cxn ang="0">
                  <a:pos x="connsiteX5080" y="connsiteY5080"/>
                </a:cxn>
                <a:cxn ang="0">
                  <a:pos x="connsiteX5081" y="connsiteY5081"/>
                </a:cxn>
                <a:cxn ang="0">
                  <a:pos x="connsiteX5082" y="connsiteY5082"/>
                </a:cxn>
                <a:cxn ang="0">
                  <a:pos x="connsiteX5083" y="connsiteY5083"/>
                </a:cxn>
                <a:cxn ang="0">
                  <a:pos x="connsiteX5084" y="connsiteY5084"/>
                </a:cxn>
                <a:cxn ang="0">
                  <a:pos x="connsiteX5085" y="connsiteY5085"/>
                </a:cxn>
                <a:cxn ang="0">
                  <a:pos x="connsiteX5086" y="connsiteY5086"/>
                </a:cxn>
                <a:cxn ang="0">
                  <a:pos x="connsiteX5087" y="connsiteY5087"/>
                </a:cxn>
                <a:cxn ang="0">
                  <a:pos x="connsiteX5088" y="connsiteY5088"/>
                </a:cxn>
                <a:cxn ang="0">
                  <a:pos x="connsiteX5089" y="connsiteY5089"/>
                </a:cxn>
                <a:cxn ang="0">
                  <a:pos x="connsiteX5090" y="connsiteY5090"/>
                </a:cxn>
                <a:cxn ang="0">
                  <a:pos x="connsiteX5091" y="connsiteY5091"/>
                </a:cxn>
                <a:cxn ang="0">
                  <a:pos x="connsiteX5092" y="connsiteY5092"/>
                </a:cxn>
                <a:cxn ang="0">
                  <a:pos x="connsiteX5093" y="connsiteY5093"/>
                </a:cxn>
                <a:cxn ang="0">
                  <a:pos x="connsiteX5094" y="connsiteY5094"/>
                </a:cxn>
                <a:cxn ang="0">
                  <a:pos x="connsiteX5095" y="connsiteY5095"/>
                </a:cxn>
                <a:cxn ang="0">
                  <a:pos x="connsiteX5096" y="connsiteY5096"/>
                </a:cxn>
                <a:cxn ang="0">
                  <a:pos x="connsiteX5097" y="connsiteY5097"/>
                </a:cxn>
                <a:cxn ang="0">
                  <a:pos x="connsiteX5098" y="connsiteY5098"/>
                </a:cxn>
                <a:cxn ang="0">
                  <a:pos x="connsiteX5099" y="connsiteY5099"/>
                </a:cxn>
                <a:cxn ang="0">
                  <a:pos x="connsiteX5100" y="connsiteY5100"/>
                </a:cxn>
                <a:cxn ang="0">
                  <a:pos x="connsiteX5101" y="connsiteY5101"/>
                </a:cxn>
                <a:cxn ang="0">
                  <a:pos x="connsiteX5102" y="connsiteY5102"/>
                </a:cxn>
                <a:cxn ang="0">
                  <a:pos x="connsiteX5103" y="connsiteY5103"/>
                </a:cxn>
                <a:cxn ang="0">
                  <a:pos x="connsiteX5104" y="connsiteY5104"/>
                </a:cxn>
                <a:cxn ang="0">
                  <a:pos x="connsiteX5105" y="connsiteY5105"/>
                </a:cxn>
                <a:cxn ang="0">
                  <a:pos x="connsiteX5106" y="connsiteY5106"/>
                </a:cxn>
                <a:cxn ang="0">
                  <a:pos x="connsiteX5107" y="connsiteY5107"/>
                </a:cxn>
                <a:cxn ang="0">
                  <a:pos x="connsiteX5108" y="connsiteY5108"/>
                </a:cxn>
                <a:cxn ang="0">
                  <a:pos x="connsiteX5109" y="connsiteY5109"/>
                </a:cxn>
                <a:cxn ang="0">
                  <a:pos x="connsiteX5110" y="connsiteY5110"/>
                </a:cxn>
                <a:cxn ang="0">
                  <a:pos x="connsiteX5111" y="connsiteY5111"/>
                </a:cxn>
                <a:cxn ang="0">
                  <a:pos x="connsiteX5112" y="connsiteY5112"/>
                </a:cxn>
                <a:cxn ang="0">
                  <a:pos x="connsiteX5113" y="connsiteY5113"/>
                </a:cxn>
                <a:cxn ang="0">
                  <a:pos x="connsiteX5114" y="connsiteY5114"/>
                </a:cxn>
                <a:cxn ang="0">
                  <a:pos x="connsiteX5115" y="connsiteY5115"/>
                </a:cxn>
                <a:cxn ang="0">
                  <a:pos x="connsiteX5116" y="connsiteY5116"/>
                </a:cxn>
                <a:cxn ang="0">
                  <a:pos x="connsiteX5117" y="connsiteY5117"/>
                </a:cxn>
                <a:cxn ang="0">
                  <a:pos x="connsiteX5118" y="connsiteY5118"/>
                </a:cxn>
                <a:cxn ang="0">
                  <a:pos x="connsiteX5119" y="connsiteY5119"/>
                </a:cxn>
                <a:cxn ang="0">
                  <a:pos x="connsiteX5120" y="connsiteY5120"/>
                </a:cxn>
                <a:cxn ang="0">
                  <a:pos x="connsiteX5121" y="connsiteY5121"/>
                </a:cxn>
                <a:cxn ang="0">
                  <a:pos x="connsiteX5122" y="connsiteY5122"/>
                </a:cxn>
                <a:cxn ang="0">
                  <a:pos x="connsiteX5123" y="connsiteY5123"/>
                </a:cxn>
                <a:cxn ang="0">
                  <a:pos x="connsiteX5124" y="connsiteY5124"/>
                </a:cxn>
                <a:cxn ang="0">
                  <a:pos x="connsiteX5125" y="connsiteY5125"/>
                </a:cxn>
                <a:cxn ang="0">
                  <a:pos x="connsiteX5126" y="connsiteY5126"/>
                </a:cxn>
                <a:cxn ang="0">
                  <a:pos x="connsiteX5127" y="connsiteY5127"/>
                </a:cxn>
                <a:cxn ang="0">
                  <a:pos x="connsiteX5128" y="connsiteY5128"/>
                </a:cxn>
                <a:cxn ang="0">
                  <a:pos x="connsiteX5129" y="connsiteY5129"/>
                </a:cxn>
                <a:cxn ang="0">
                  <a:pos x="connsiteX5130" y="connsiteY5130"/>
                </a:cxn>
                <a:cxn ang="0">
                  <a:pos x="connsiteX5131" y="connsiteY5131"/>
                </a:cxn>
                <a:cxn ang="0">
                  <a:pos x="connsiteX5132" y="connsiteY5132"/>
                </a:cxn>
                <a:cxn ang="0">
                  <a:pos x="connsiteX5133" y="connsiteY5133"/>
                </a:cxn>
                <a:cxn ang="0">
                  <a:pos x="connsiteX5134" y="connsiteY5134"/>
                </a:cxn>
                <a:cxn ang="0">
                  <a:pos x="connsiteX5135" y="connsiteY5135"/>
                </a:cxn>
                <a:cxn ang="0">
                  <a:pos x="connsiteX5136" y="connsiteY5136"/>
                </a:cxn>
                <a:cxn ang="0">
                  <a:pos x="connsiteX5137" y="connsiteY5137"/>
                </a:cxn>
                <a:cxn ang="0">
                  <a:pos x="connsiteX5138" y="connsiteY5138"/>
                </a:cxn>
                <a:cxn ang="0">
                  <a:pos x="connsiteX5139" y="connsiteY5139"/>
                </a:cxn>
                <a:cxn ang="0">
                  <a:pos x="connsiteX5140" y="connsiteY5140"/>
                </a:cxn>
                <a:cxn ang="0">
                  <a:pos x="connsiteX5141" y="connsiteY5141"/>
                </a:cxn>
                <a:cxn ang="0">
                  <a:pos x="connsiteX5142" y="connsiteY5142"/>
                </a:cxn>
                <a:cxn ang="0">
                  <a:pos x="connsiteX5143" y="connsiteY5143"/>
                </a:cxn>
                <a:cxn ang="0">
                  <a:pos x="connsiteX5144" y="connsiteY5144"/>
                </a:cxn>
                <a:cxn ang="0">
                  <a:pos x="connsiteX5145" y="connsiteY5145"/>
                </a:cxn>
                <a:cxn ang="0">
                  <a:pos x="connsiteX5146" y="connsiteY5146"/>
                </a:cxn>
                <a:cxn ang="0">
                  <a:pos x="connsiteX5147" y="connsiteY5147"/>
                </a:cxn>
                <a:cxn ang="0">
                  <a:pos x="connsiteX5148" y="connsiteY5148"/>
                </a:cxn>
                <a:cxn ang="0">
                  <a:pos x="connsiteX5149" y="connsiteY5149"/>
                </a:cxn>
                <a:cxn ang="0">
                  <a:pos x="connsiteX5150" y="connsiteY5150"/>
                </a:cxn>
                <a:cxn ang="0">
                  <a:pos x="connsiteX5151" y="connsiteY5151"/>
                </a:cxn>
                <a:cxn ang="0">
                  <a:pos x="connsiteX5152" y="connsiteY5152"/>
                </a:cxn>
                <a:cxn ang="0">
                  <a:pos x="connsiteX5153" y="connsiteY5153"/>
                </a:cxn>
                <a:cxn ang="0">
                  <a:pos x="connsiteX5154" y="connsiteY5154"/>
                </a:cxn>
                <a:cxn ang="0">
                  <a:pos x="connsiteX5155" y="connsiteY5155"/>
                </a:cxn>
                <a:cxn ang="0">
                  <a:pos x="connsiteX5156" y="connsiteY5156"/>
                </a:cxn>
                <a:cxn ang="0">
                  <a:pos x="connsiteX5157" y="connsiteY5157"/>
                </a:cxn>
                <a:cxn ang="0">
                  <a:pos x="connsiteX5158" y="connsiteY5158"/>
                </a:cxn>
                <a:cxn ang="0">
                  <a:pos x="connsiteX5159" y="connsiteY5159"/>
                </a:cxn>
                <a:cxn ang="0">
                  <a:pos x="connsiteX5160" y="connsiteY5160"/>
                </a:cxn>
                <a:cxn ang="0">
                  <a:pos x="connsiteX5161" y="connsiteY5161"/>
                </a:cxn>
                <a:cxn ang="0">
                  <a:pos x="connsiteX5162" y="connsiteY5162"/>
                </a:cxn>
                <a:cxn ang="0">
                  <a:pos x="connsiteX5163" y="connsiteY5163"/>
                </a:cxn>
                <a:cxn ang="0">
                  <a:pos x="connsiteX5164" y="connsiteY5164"/>
                </a:cxn>
                <a:cxn ang="0">
                  <a:pos x="connsiteX5165" y="connsiteY5165"/>
                </a:cxn>
                <a:cxn ang="0">
                  <a:pos x="connsiteX5166" y="connsiteY5166"/>
                </a:cxn>
                <a:cxn ang="0">
                  <a:pos x="connsiteX5167" y="connsiteY5167"/>
                </a:cxn>
                <a:cxn ang="0">
                  <a:pos x="connsiteX5168" y="connsiteY5168"/>
                </a:cxn>
                <a:cxn ang="0">
                  <a:pos x="connsiteX5169" y="connsiteY5169"/>
                </a:cxn>
                <a:cxn ang="0">
                  <a:pos x="connsiteX5170" y="connsiteY5170"/>
                </a:cxn>
                <a:cxn ang="0">
                  <a:pos x="connsiteX5171" y="connsiteY5171"/>
                </a:cxn>
                <a:cxn ang="0">
                  <a:pos x="connsiteX5172" y="connsiteY5172"/>
                </a:cxn>
                <a:cxn ang="0">
                  <a:pos x="connsiteX5173" y="connsiteY5173"/>
                </a:cxn>
                <a:cxn ang="0">
                  <a:pos x="connsiteX5174" y="connsiteY5174"/>
                </a:cxn>
                <a:cxn ang="0">
                  <a:pos x="connsiteX5175" y="connsiteY5175"/>
                </a:cxn>
                <a:cxn ang="0">
                  <a:pos x="connsiteX5176" y="connsiteY5176"/>
                </a:cxn>
                <a:cxn ang="0">
                  <a:pos x="connsiteX5177" y="connsiteY5177"/>
                </a:cxn>
                <a:cxn ang="0">
                  <a:pos x="connsiteX5178" y="connsiteY5178"/>
                </a:cxn>
                <a:cxn ang="0">
                  <a:pos x="connsiteX5179" y="connsiteY5179"/>
                </a:cxn>
                <a:cxn ang="0">
                  <a:pos x="connsiteX5180" y="connsiteY5180"/>
                </a:cxn>
                <a:cxn ang="0">
                  <a:pos x="connsiteX5181" y="connsiteY5181"/>
                </a:cxn>
                <a:cxn ang="0">
                  <a:pos x="connsiteX5182" y="connsiteY5182"/>
                </a:cxn>
                <a:cxn ang="0">
                  <a:pos x="connsiteX5183" y="connsiteY5183"/>
                </a:cxn>
                <a:cxn ang="0">
                  <a:pos x="connsiteX5184" y="connsiteY5184"/>
                </a:cxn>
                <a:cxn ang="0">
                  <a:pos x="connsiteX5185" y="connsiteY5185"/>
                </a:cxn>
                <a:cxn ang="0">
                  <a:pos x="connsiteX5186" y="connsiteY5186"/>
                </a:cxn>
                <a:cxn ang="0">
                  <a:pos x="connsiteX5187" y="connsiteY5187"/>
                </a:cxn>
                <a:cxn ang="0">
                  <a:pos x="connsiteX5188" y="connsiteY5188"/>
                </a:cxn>
                <a:cxn ang="0">
                  <a:pos x="connsiteX5189" y="connsiteY5189"/>
                </a:cxn>
                <a:cxn ang="0">
                  <a:pos x="connsiteX5190" y="connsiteY5190"/>
                </a:cxn>
                <a:cxn ang="0">
                  <a:pos x="connsiteX5191" y="connsiteY5191"/>
                </a:cxn>
                <a:cxn ang="0">
                  <a:pos x="connsiteX5192" y="connsiteY5192"/>
                </a:cxn>
                <a:cxn ang="0">
                  <a:pos x="connsiteX5193" y="connsiteY5193"/>
                </a:cxn>
                <a:cxn ang="0">
                  <a:pos x="connsiteX5194" y="connsiteY5194"/>
                </a:cxn>
                <a:cxn ang="0">
                  <a:pos x="connsiteX5195" y="connsiteY5195"/>
                </a:cxn>
                <a:cxn ang="0">
                  <a:pos x="connsiteX5196" y="connsiteY5196"/>
                </a:cxn>
                <a:cxn ang="0">
                  <a:pos x="connsiteX5197" y="connsiteY5197"/>
                </a:cxn>
                <a:cxn ang="0">
                  <a:pos x="connsiteX5198" y="connsiteY5198"/>
                </a:cxn>
                <a:cxn ang="0">
                  <a:pos x="connsiteX5199" y="connsiteY5199"/>
                </a:cxn>
                <a:cxn ang="0">
                  <a:pos x="connsiteX5200" y="connsiteY5200"/>
                </a:cxn>
                <a:cxn ang="0">
                  <a:pos x="connsiteX5201" y="connsiteY5201"/>
                </a:cxn>
                <a:cxn ang="0">
                  <a:pos x="connsiteX5202" y="connsiteY5202"/>
                </a:cxn>
                <a:cxn ang="0">
                  <a:pos x="connsiteX5203" y="connsiteY5203"/>
                </a:cxn>
                <a:cxn ang="0">
                  <a:pos x="connsiteX5204" y="connsiteY5204"/>
                </a:cxn>
                <a:cxn ang="0">
                  <a:pos x="connsiteX5205" y="connsiteY5205"/>
                </a:cxn>
                <a:cxn ang="0">
                  <a:pos x="connsiteX5206" y="connsiteY5206"/>
                </a:cxn>
                <a:cxn ang="0">
                  <a:pos x="connsiteX5207" y="connsiteY5207"/>
                </a:cxn>
                <a:cxn ang="0">
                  <a:pos x="connsiteX5208" y="connsiteY5208"/>
                </a:cxn>
                <a:cxn ang="0">
                  <a:pos x="connsiteX5209" y="connsiteY5209"/>
                </a:cxn>
                <a:cxn ang="0">
                  <a:pos x="connsiteX5210" y="connsiteY5210"/>
                </a:cxn>
                <a:cxn ang="0">
                  <a:pos x="connsiteX5211" y="connsiteY5211"/>
                </a:cxn>
                <a:cxn ang="0">
                  <a:pos x="connsiteX5212" y="connsiteY5212"/>
                </a:cxn>
                <a:cxn ang="0">
                  <a:pos x="connsiteX5213" y="connsiteY5213"/>
                </a:cxn>
                <a:cxn ang="0">
                  <a:pos x="connsiteX5214" y="connsiteY5214"/>
                </a:cxn>
                <a:cxn ang="0">
                  <a:pos x="connsiteX5215" y="connsiteY5215"/>
                </a:cxn>
                <a:cxn ang="0">
                  <a:pos x="connsiteX5216" y="connsiteY5216"/>
                </a:cxn>
                <a:cxn ang="0">
                  <a:pos x="connsiteX5217" y="connsiteY5217"/>
                </a:cxn>
                <a:cxn ang="0">
                  <a:pos x="connsiteX5218" y="connsiteY5218"/>
                </a:cxn>
                <a:cxn ang="0">
                  <a:pos x="connsiteX5219" y="connsiteY5219"/>
                </a:cxn>
                <a:cxn ang="0">
                  <a:pos x="connsiteX5220" y="connsiteY5220"/>
                </a:cxn>
                <a:cxn ang="0">
                  <a:pos x="connsiteX5221" y="connsiteY5221"/>
                </a:cxn>
                <a:cxn ang="0">
                  <a:pos x="connsiteX5222" y="connsiteY5222"/>
                </a:cxn>
                <a:cxn ang="0">
                  <a:pos x="connsiteX5223" y="connsiteY5223"/>
                </a:cxn>
                <a:cxn ang="0">
                  <a:pos x="connsiteX5224" y="connsiteY5224"/>
                </a:cxn>
                <a:cxn ang="0">
                  <a:pos x="connsiteX5225" y="connsiteY5225"/>
                </a:cxn>
                <a:cxn ang="0">
                  <a:pos x="connsiteX5226" y="connsiteY5226"/>
                </a:cxn>
                <a:cxn ang="0">
                  <a:pos x="connsiteX5227" y="connsiteY5227"/>
                </a:cxn>
                <a:cxn ang="0">
                  <a:pos x="connsiteX5228" y="connsiteY5228"/>
                </a:cxn>
                <a:cxn ang="0">
                  <a:pos x="connsiteX5229" y="connsiteY5229"/>
                </a:cxn>
                <a:cxn ang="0">
                  <a:pos x="connsiteX5230" y="connsiteY5230"/>
                </a:cxn>
                <a:cxn ang="0">
                  <a:pos x="connsiteX5231" y="connsiteY5231"/>
                </a:cxn>
                <a:cxn ang="0">
                  <a:pos x="connsiteX5232" y="connsiteY5232"/>
                </a:cxn>
                <a:cxn ang="0">
                  <a:pos x="connsiteX5233" y="connsiteY5233"/>
                </a:cxn>
                <a:cxn ang="0">
                  <a:pos x="connsiteX5234" y="connsiteY5234"/>
                </a:cxn>
                <a:cxn ang="0">
                  <a:pos x="connsiteX5235" y="connsiteY5235"/>
                </a:cxn>
                <a:cxn ang="0">
                  <a:pos x="connsiteX5236" y="connsiteY5236"/>
                </a:cxn>
                <a:cxn ang="0">
                  <a:pos x="connsiteX5237" y="connsiteY5237"/>
                </a:cxn>
                <a:cxn ang="0">
                  <a:pos x="connsiteX5238" y="connsiteY5238"/>
                </a:cxn>
                <a:cxn ang="0">
                  <a:pos x="connsiteX5239" y="connsiteY5239"/>
                </a:cxn>
                <a:cxn ang="0">
                  <a:pos x="connsiteX5240" y="connsiteY5240"/>
                </a:cxn>
                <a:cxn ang="0">
                  <a:pos x="connsiteX5241" y="connsiteY5241"/>
                </a:cxn>
                <a:cxn ang="0">
                  <a:pos x="connsiteX5242" y="connsiteY5242"/>
                </a:cxn>
                <a:cxn ang="0">
                  <a:pos x="connsiteX5243" y="connsiteY5243"/>
                </a:cxn>
                <a:cxn ang="0">
                  <a:pos x="connsiteX5244" y="connsiteY5244"/>
                </a:cxn>
                <a:cxn ang="0">
                  <a:pos x="connsiteX5245" y="connsiteY5245"/>
                </a:cxn>
                <a:cxn ang="0">
                  <a:pos x="connsiteX5246" y="connsiteY5246"/>
                </a:cxn>
                <a:cxn ang="0">
                  <a:pos x="connsiteX5247" y="connsiteY5247"/>
                </a:cxn>
                <a:cxn ang="0">
                  <a:pos x="connsiteX5248" y="connsiteY5248"/>
                </a:cxn>
                <a:cxn ang="0">
                  <a:pos x="connsiteX5249" y="connsiteY5249"/>
                </a:cxn>
                <a:cxn ang="0">
                  <a:pos x="connsiteX5250" y="connsiteY5250"/>
                </a:cxn>
                <a:cxn ang="0">
                  <a:pos x="connsiteX5251" y="connsiteY5251"/>
                </a:cxn>
                <a:cxn ang="0">
                  <a:pos x="connsiteX5252" y="connsiteY5252"/>
                </a:cxn>
                <a:cxn ang="0">
                  <a:pos x="connsiteX5253" y="connsiteY5253"/>
                </a:cxn>
                <a:cxn ang="0">
                  <a:pos x="connsiteX5254" y="connsiteY5254"/>
                </a:cxn>
                <a:cxn ang="0">
                  <a:pos x="connsiteX5255" y="connsiteY5255"/>
                </a:cxn>
                <a:cxn ang="0">
                  <a:pos x="connsiteX5256" y="connsiteY5256"/>
                </a:cxn>
                <a:cxn ang="0">
                  <a:pos x="connsiteX5257" y="connsiteY5257"/>
                </a:cxn>
                <a:cxn ang="0">
                  <a:pos x="connsiteX5258" y="connsiteY5258"/>
                </a:cxn>
                <a:cxn ang="0">
                  <a:pos x="connsiteX5259" y="connsiteY5259"/>
                </a:cxn>
                <a:cxn ang="0">
                  <a:pos x="connsiteX5260" y="connsiteY5260"/>
                </a:cxn>
                <a:cxn ang="0">
                  <a:pos x="connsiteX5261" y="connsiteY5261"/>
                </a:cxn>
                <a:cxn ang="0">
                  <a:pos x="connsiteX5262" y="connsiteY5262"/>
                </a:cxn>
                <a:cxn ang="0">
                  <a:pos x="connsiteX5263" y="connsiteY5263"/>
                </a:cxn>
                <a:cxn ang="0">
                  <a:pos x="connsiteX5264" y="connsiteY5264"/>
                </a:cxn>
                <a:cxn ang="0">
                  <a:pos x="connsiteX5265" y="connsiteY5265"/>
                </a:cxn>
                <a:cxn ang="0">
                  <a:pos x="connsiteX5266" y="connsiteY5266"/>
                </a:cxn>
                <a:cxn ang="0">
                  <a:pos x="connsiteX5267" y="connsiteY5267"/>
                </a:cxn>
                <a:cxn ang="0">
                  <a:pos x="connsiteX5268" y="connsiteY5268"/>
                </a:cxn>
                <a:cxn ang="0">
                  <a:pos x="connsiteX5269" y="connsiteY5269"/>
                </a:cxn>
                <a:cxn ang="0">
                  <a:pos x="connsiteX5270" y="connsiteY5270"/>
                </a:cxn>
                <a:cxn ang="0">
                  <a:pos x="connsiteX5271" y="connsiteY5271"/>
                </a:cxn>
                <a:cxn ang="0">
                  <a:pos x="connsiteX5272" y="connsiteY5272"/>
                </a:cxn>
                <a:cxn ang="0">
                  <a:pos x="connsiteX5273" y="connsiteY5273"/>
                </a:cxn>
                <a:cxn ang="0">
                  <a:pos x="connsiteX5274" y="connsiteY5274"/>
                </a:cxn>
                <a:cxn ang="0">
                  <a:pos x="connsiteX5275" y="connsiteY5275"/>
                </a:cxn>
                <a:cxn ang="0">
                  <a:pos x="connsiteX5276" y="connsiteY5276"/>
                </a:cxn>
                <a:cxn ang="0">
                  <a:pos x="connsiteX5277" y="connsiteY5277"/>
                </a:cxn>
                <a:cxn ang="0">
                  <a:pos x="connsiteX5278" y="connsiteY5278"/>
                </a:cxn>
                <a:cxn ang="0">
                  <a:pos x="connsiteX5279" y="connsiteY5279"/>
                </a:cxn>
                <a:cxn ang="0">
                  <a:pos x="connsiteX5280" y="connsiteY5280"/>
                </a:cxn>
                <a:cxn ang="0">
                  <a:pos x="connsiteX5281" y="connsiteY5281"/>
                </a:cxn>
                <a:cxn ang="0">
                  <a:pos x="connsiteX5282" y="connsiteY5282"/>
                </a:cxn>
                <a:cxn ang="0">
                  <a:pos x="connsiteX5283" y="connsiteY5283"/>
                </a:cxn>
                <a:cxn ang="0">
                  <a:pos x="connsiteX5284" y="connsiteY5284"/>
                </a:cxn>
                <a:cxn ang="0">
                  <a:pos x="connsiteX5285" y="connsiteY5285"/>
                </a:cxn>
                <a:cxn ang="0">
                  <a:pos x="connsiteX5286" y="connsiteY5286"/>
                </a:cxn>
                <a:cxn ang="0">
                  <a:pos x="connsiteX5287" y="connsiteY5287"/>
                </a:cxn>
                <a:cxn ang="0">
                  <a:pos x="connsiteX5288" y="connsiteY5288"/>
                </a:cxn>
                <a:cxn ang="0">
                  <a:pos x="connsiteX5289" y="connsiteY5289"/>
                </a:cxn>
                <a:cxn ang="0">
                  <a:pos x="connsiteX5290" y="connsiteY5290"/>
                </a:cxn>
                <a:cxn ang="0">
                  <a:pos x="connsiteX5291" y="connsiteY5291"/>
                </a:cxn>
                <a:cxn ang="0">
                  <a:pos x="connsiteX5292" y="connsiteY5292"/>
                </a:cxn>
                <a:cxn ang="0">
                  <a:pos x="connsiteX5293" y="connsiteY5293"/>
                </a:cxn>
                <a:cxn ang="0">
                  <a:pos x="connsiteX5294" y="connsiteY5294"/>
                </a:cxn>
                <a:cxn ang="0">
                  <a:pos x="connsiteX5295" y="connsiteY5295"/>
                </a:cxn>
                <a:cxn ang="0">
                  <a:pos x="connsiteX5296" y="connsiteY5296"/>
                </a:cxn>
                <a:cxn ang="0">
                  <a:pos x="connsiteX5297" y="connsiteY5297"/>
                </a:cxn>
                <a:cxn ang="0">
                  <a:pos x="connsiteX5298" y="connsiteY5298"/>
                </a:cxn>
                <a:cxn ang="0">
                  <a:pos x="connsiteX5299" y="connsiteY5299"/>
                </a:cxn>
                <a:cxn ang="0">
                  <a:pos x="connsiteX5300" y="connsiteY5300"/>
                </a:cxn>
                <a:cxn ang="0">
                  <a:pos x="connsiteX5301" y="connsiteY5301"/>
                </a:cxn>
                <a:cxn ang="0">
                  <a:pos x="connsiteX5302" y="connsiteY5302"/>
                </a:cxn>
                <a:cxn ang="0">
                  <a:pos x="connsiteX5303" y="connsiteY5303"/>
                </a:cxn>
                <a:cxn ang="0">
                  <a:pos x="connsiteX5304" y="connsiteY5304"/>
                </a:cxn>
                <a:cxn ang="0">
                  <a:pos x="connsiteX5305" y="connsiteY5305"/>
                </a:cxn>
                <a:cxn ang="0">
                  <a:pos x="connsiteX5306" y="connsiteY5306"/>
                </a:cxn>
                <a:cxn ang="0">
                  <a:pos x="connsiteX5307" y="connsiteY5307"/>
                </a:cxn>
                <a:cxn ang="0">
                  <a:pos x="connsiteX5308" y="connsiteY5308"/>
                </a:cxn>
                <a:cxn ang="0">
                  <a:pos x="connsiteX5309" y="connsiteY5309"/>
                </a:cxn>
                <a:cxn ang="0">
                  <a:pos x="connsiteX5310" y="connsiteY5310"/>
                </a:cxn>
                <a:cxn ang="0">
                  <a:pos x="connsiteX5311" y="connsiteY5311"/>
                </a:cxn>
                <a:cxn ang="0">
                  <a:pos x="connsiteX5312" y="connsiteY5312"/>
                </a:cxn>
                <a:cxn ang="0">
                  <a:pos x="connsiteX5313" y="connsiteY5313"/>
                </a:cxn>
                <a:cxn ang="0">
                  <a:pos x="connsiteX5314" y="connsiteY5314"/>
                </a:cxn>
                <a:cxn ang="0">
                  <a:pos x="connsiteX5315" y="connsiteY5315"/>
                </a:cxn>
                <a:cxn ang="0">
                  <a:pos x="connsiteX5316" y="connsiteY5316"/>
                </a:cxn>
                <a:cxn ang="0">
                  <a:pos x="connsiteX5317" y="connsiteY5317"/>
                </a:cxn>
                <a:cxn ang="0">
                  <a:pos x="connsiteX5318" y="connsiteY5318"/>
                </a:cxn>
                <a:cxn ang="0">
                  <a:pos x="connsiteX5319" y="connsiteY5319"/>
                </a:cxn>
                <a:cxn ang="0">
                  <a:pos x="connsiteX5320" y="connsiteY5320"/>
                </a:cxn>
                <a:cxn ang="0">
                  <a:pos x="connsiteX5321" y="connsiteY5321"/>
                </a:cxn>
                <a:cxn ang="0">
                  <a:pos x="connsiteX5322" y="connsiteY5322"/>
                </a:cxn>
                <a:cxn ang="0">
                  <a:pos x="connsiteX5323" y="connsiteY5323"/>
                </a:cxn>
                <a:cxn ang="0">
                  <a:pos x="connsiteX5324" y="connsiteY5324"/>
                </a:cxn>
                <a:cxn ang="0">
                  <a:pos x="connsiteX5325" y="connsiteY5325"/>
                </a:cxn>
                <a:cxn ang="0">
                  <a:pos x="connsiteX5326" y="connsiteY5326"/>
                </a:cxn>
                <a:cxn ang="0">
                  <a:pos x="connsiteX5327" y="connsiteY5327"/>
                </a:cxn>
                <a:cxn ang="0">
                  <a:pos x="connsiteX5328" y="connsiteY5328"/>
                </a:cxn>
                <a:cxn ang="0">
                  <a:pos x="connsiteX5329" y="connsiteY5329"/>
                </a:cxn>
                <a:cxn ang="0">
                  <a:pos x="connsiteX5330" y="connsiteY5330"/>
                </a:cxn>
                <a:cxn ang="0">
                  <a:pos x="connsiteX5331" y="connsiteY5331"/>
                </a:cxn>
                <a:cxn ang="0">
                  <a:pos x="connsiteX5332" y="connsiteY5332"/>
                </a:cxn>
                <a:cxn ang="0">
                  <a:pos x="connsiteX5333" y="connsiteY5333"/>
                </a:cxn>
                <a:cxn ang="0">
                  <a:pos x="connsiteX5334" y="connsiteY5334"/>
                </a:cxn>
                <a:cxn ang="0">
                  <a:pos x="connsiteX5335" y="connsiteY5335"/>
                </a:cxn>
                <a:cxn ang="0">
                  <a:pos x="connsiteX5336" y="connsiteY5336"/>
                </a:cxn>
                <a:cxn ang="0">
                  <a:pos x="connsiteX5337" y="connsiteY5337"/>
                </a:cxn>
                <a:cxn ang="0">
                  <a:pos x="connsiteX5338" y="connsiteY5338"/>
                </a:cxn>
                <a:cxn ang="0">
                  <a:pos x="connsiteX5339" y="connsiteY5339"/>
                </a:cxn>
                <a:cxn ang="0">
                  <a:pos x="connsiteX5340" y="connsiteY5340"/>
                </a:cxn>
                <a:cxn ang="0">
                  <a:pos x="connsiteX5341" y="connsiteY5341"/>
                </a:cxn>
                <a:cxn ang="0">
                  <a:pos x="connsiteX5342" y="connsiteY5342"/>
                </a:cxn>
                <a:cxn ang="0">
                  <a:pos x="connsiteX5343" y="connsiteY5343"/>
                </a:cxn>
                <a:cxn ang="0">
                  <a:pos x="connsiteX5344" y="connsiteY5344"/>
                </a:cxn>
                <a:cxn ang="0">
                  <a:pos x="connsiteX5345" y="connsiteY5345"/>
                </a:cxn>
                <a:cxn ang="0">
                  <a:pos x="connsiteX5346" y="connsiteY5346"/>
                </a:cxn>
                <a:cxn ang="0">
                  <a:pos x="connsiteX5347" y="connsiteY5347"/>
                </a:cxn>
                <a:cxn ang="0">
                  <a:pos x="connsiteX5348" y="connsiteY5348"/>
                </a:cxn>
                <a:cxn ang="0">
                  <a:pos x="connsiteX5349" y="connsiteY5349"/>
                </a:cxn>
                <a:cxn ang="0">
                  <a:pos x="connsiteX5350" y="connsiteY5350"/>
                </a:cxn>
                <a:cxn ang="0">
                  <a:pos x="connsiteX5351" y="connsiteY5351"/>
                </a:cxn>
                <a:cxn ang="0">
                  <a:pos x="connsiteX5352" y="connsiteY5352"/>
                </a:cxn>
                <a:cxn ang="0">
                  <a:pos x="connsiteX5353" y="connsiteY5353"/>
                </a:cxn>
                <a:cxn ang="0">
                  <a:pos x="connsiteX5354" y="connsiteY5354"/>
                </a:cxn>
                <a:cxn ang="0">
                  <a:pos x="connsiteX5355" y="connsiteY5355"/>
                </a:cxn>
                <a:cxn ang="0">
                  <a:pos x="connsiteX5356" y="connsiteY5356"/>
                </a:cxn>
                <a:cxn ang="0">
                  <a:pos x="connsiteX5357" y="connsiteY5357"/>
                </a:cxn>
                <a:cxn ang="0">
                  <a:pos x="connsiteX5358" y="connsiteY5358"/>
                </a:cxn>
                <a:cxn ang="0">
                  <a:pos x="connsiteX5359" y="connsiteY5359"/>
                </a:cxn>
                <a:cxn ang="0">
                  <a:pos x="connsiteX5360" y="connsiteY5360"/>
                </a:cxn>
                <a:cxn ang="0">
                  <a:pos x="connsiteX5361" y="connsiteY5361"/>
                </a:cxn>
                <a:cxn ang="0">
                  <a:pos x="connsiteX5362" y="connsiteY5362"/>
                </a:cxn>
                <a:cxn ang="0">
                  <a:pos x="connsiteX5363" y="connsiteY5363"/>
                </a:cxn>
                <a:cxn ang="0">
                  <a:pos x="connsiteX5364" y="connsiteY5364"/>
                </a:cxn>
                <a:cxn ang="0">
                  <a:pos x="connsiteX5365" y="connsiteY5365"/>
                </a:cxn>
                <a:cxn ang="0">
                  <a:pos x="connsiteX5366" y="connsiteY5366"/>
                </a:cxn>
                <a:cxn ang="0">
                  <a:pos x="connsiteX5367" y="connsiteY5367"/>
                </a:cxn>
                <a:cxn ang="0">
                  <a:pos x="connsiteX5368" y="connsiteY5368"/>
                </a:cxn>
                <a:cxn ang="0">
                  <a:pos x="connsiteX5369" y="connsiteY5369"/>
                </a:cxn>
                <a:cxn ang="0">
                  <a:pos x="connsiteX5370" y="connsiteY5370"/>
                </a:cxn>
                <a:cxn ang="0">
                  <a:pos x="connsiteX5371" y="connsiteY5371"/>
                </a:cxn>
                <a:cxn ang="0">
                  <a:pos x="connsiteX5372" y="connsiteY5372"/>
                </a:cxn>
                <a:cxn ang="0">
                  <a:pos x="connsiteX5373" y="connsiteY5373"/>
                </a:cxn>
                <a:cxn ang="0">
                  <a:pos x="connsiteX5374" y="connsiteY5374"/>
                </a:cxn>
                <a:cxn ang="0">
                  <a:pos x="connsiteX5375" y="connsiteY5375"/>
                </a:cxn>
                <a:cxn ang="0">
                  <a:pos x="connsiteX5376" y="connsiteY5376"/>
                </a:cxn>
                <a:cxn ang="0">
                  <a:pos x="connsiteX5377" y="connsiteY5377"/>
                </a:cxn>
                <a:cxn ang="0">
                  <a:pos x="connsiteX5378" y="connsiteY5378"/>
                </a:cxn>
                <a:cxn ang="0">
                  <a:pos x="connsiteX5379" y="connsiteY5379"/>
                </a:cxn>
                <a:cxn ang="0">
                  <a:pos x="connsiteX5380" y="connsiteY5380"/>
                </a:cxn>
                <a:cxn ang="0">
                  <a:pos x="connsiteX5381" y="connsiteY5381"/>
                </a:cxn>
                <a:cxn ang="0">
                  <a:pos x="connsiteX5382" y="connsiteY5382"/>
                </a:cxn>
                <a:cxn ang="0">
                  <a:pos x="connsiteX5383" y="connsiteY5383"/>
                </a:cxn>
                <a:cxn ang="0">
                  <a:pos x="connsiteX5384" y="connsiteY5384"/>
                </a:cxn>
                <a:cxn ang="0">
                  <a:pos x="connsiteX5385" y="connsiteY5385"/>
                </a:cxn>
                <a:cxn ang="0">
                  <a:pos x="connsiteX5386" y="connsiteY5386"/>
                </a:cxn>
                <a:cxn ang="0">
                  <a:pos x="connsiteX5387" y="connsiteY5387"/>
                </a:cxn>
                <a:cxn ang="0">
                  <a:pos x="connsiteX5388" y="connsiteY5388"/>
                </a:cxn>
                <a:cxn ang="0">
                  <a:pos x="connsiteX5389" y="connsiteY5389"/>
                </a:cxn>
                <a:cxn ang="0">
                  <a:pos x="connsiteX5390" y="connsiteY5390"/>
                </a:cxn>
                <a:cxn ang="0">
                  <a:pos x="connsiteX5391" y="connsiteY5391"/>
                </a:cxn>
                <a:cxn ang="0">
                  <a:pos x="connsiteX5392" y="connsiteY5392"/>
                </a:cxn>
                <a:cxn ang="0">
                  <a:pos x="connsiteX5393" y="connsiteY5393"/>
                </a:cxn>
                <a:cxn ang="0">
                  <a:pos x="connsiteX5394" y="connsiteY5394"/>
                </a:cxn>
                <a:cxn ang="0">
                  <a:pos x="connsiteX5395" y="connsiteY5395"/>
                </a:cxn>
                <a:cxn ang="0">
                  <a:pos x="connsiteX5396" y="connsiteY5396"/>
                </a:cxn>
                <a:cxn ang="0">
                  <a:pos x="connsiteX5397" y="connsiteY5397"/>
                </a:cxn>
                <a:cxn ang="0">
                  <a:pos x="connsiteX5398" y="connsiteY5398"/>
                </a:cxn>
                <a:cxn ang="0">
                  <a:pos x="connsiteX5399" y="connsiteY5399"/>
                </a:cxn>
                <a:cxn ang="0">
                  <a:pos x="connsiteX5400" y="connsiteY5400"/>
                </a:cxn>
                <a:cxn ang="0">
                  <a:pos x="connsiteX5401" y="connsiteY5401"/>
                </a:cxn>
                <a:cxn ang="0">
                  <a:pos x="connsiteX5402" y="connsiteY5402"/>
                </a:cxn>
                <a:cxn ang="0">
                  <a:pos x="connsiteX5403" y="connsiteY5403"/>
                </a:cxn>
                <a:cxn ang="0">
                  <a:pos x="connsiteX5404" y="connsiteY5404"/>
                </a:cxn>
                <a:cxn ang="0">
                  <a:pos x="connsiteX5405" y="connsiteY5405"/>
                </a:cxn>
                <a:cxn ang="0">
                  <a:pos x="connsiteX5406" y="connsiteY5406"/>
                </a:cxn>
                <a:cxn ang="0">
                  <a:pos x="connsiteX5407" y="connsiteY5407"/>
                </a:cxn>
                <a:cxn ang="0">
                  <a:pos x="connsiteX5408" y="connsiteY5408"/>
                </a:cxn>
                <a:cxn ang="0">
                  <a:pos x="connsiteX5409" y="connsiteY5409"/>
                </a:cxn>
                <a:cxn ang="0">
                  <a:pos x="connsiteX5410" y="connsiteY5410"/>
                </a:cxn>
                <a:cxn ang="0">
                  <a:pos x="connsiteX5411" y="connsiteY5411"/>
                </a:cxn>
                <a:cxn ang="0">
                  <a:pos x="connsiteX5412" y="connsiteY5412"/>
                </a:cxn>
                <a:cxn ang="0">
                  <a:pos x="connsiteX5413" y="connsiteY5413"/>
                </a:cxn>
                <a:cxn ang="0">
                  <a:pos x="connsiteX5414" y="connsiteY5414"/>
                </a:cxn>
                <a:cxn ang="0">
                  <a:pos x="connsiteX5415" y="connsiteY5415"/>
                </a:cxn>
                <a:cxn ang="0">
                  <a:pos x="connsiteX5416" y="connsiteY5416"/>
                </a:cxn>
                <a:cxn ang="0">
                  <a:pos x="connsiteX5417" y="connsiteY5417"/>
                </a:cxn>
                <a:cxn ang="0">
                  <a:pos x="connsiteX5418" y="connsiteY5418"/>
                </a:cxn>
                <a:cxn ang="0">
                  <a:pos x="connsiteX5419" y="connsiteY5419"/>
                </a:cxn>
                <a:cxn ang="0">
                  <a:pos x="connsiteX5420" y="connsiteY5420"/>
                </a:cxn>
                <a:cxn ang="0">
                  <a:pos x="connsiteX5421" y="connsiteY5421"/>
                </a:cxn>
                <a:cxn ang="0">
                  <a:pos x="connsiteX5422" y="connsiteY5422"/>
                </a:cxn>
                <a:cxn ang="0">
                  <a:pos x="connsiteX5423" y="connsiteY5423"/>
                </a:cxn>
                <a:cxn ang="0">
                  <a:pos x="connsiteX5424" y="connsiteY5424"/>
                </a:cxn>
                <a:cxn ang="0">
                  <a:pos x="connsiteX5425" y="connsiteY5425"/>
                </a:cxn>
                <a:cxn ang="0">
                  <a:pos x="connsiteX5426" y="connsiteY5426"/>
                </a:cxn>
                <a:cxn ang="0">
                  <a:pos x="connsiteX5427" y="connsiteY5427"/>
                </a:cxn>
                <a:cxn ang="0">
                  <a:pos x="connsiteX5428" y="connsiteY5428"/>
                </a:cxn>
                <a:cxn ang="0">
                  <a:pos x="connsiteX5429" y="connsiteY5429"/>
                </a:cxn>
                <a:cxn ang="0">
                  <a:pos x="connsiteX5430" y="connsiteY5430"/>
                </a:cxn>
                <a:cxn ang="0">
                  <a:pos x="connsiteX5431" y="connsiteY5431"/>
                </a:cxn>
                <a:cxn ang="0">
                  <a:pos x="connsiteX5432" y="connsiteY5432"/>
                </a:cxn>
                <a:cxn ang="0">
                  <a:pos x="connsiteX5433" y="connsiteY5433"/>
                </a:cxn>
                <a:cxn ang="0">
                  <a:pos x="connsiteX5434" y="connsiteY5434"/>
                </a:cxn>
                <a:cxn ang="0">
                  <a:pos x="connsiteX5435" y="connsiteY5435"/>
                </a:cxn>
                <a:cxn ang="0">
                  <a:pos x="connsiteX5436" y="connsiteY5436"/>
                </a:cxn>
                <a:cxn ang="0">
                  <a:pos x="connsiteX5437" y="connsiteY5437"/>
                </a:cxn>
                <a:cxn ang="0">
                  <a:pos x="connsiteX5438" y="connsiteY5438"/>
                </a:cxn>
                <a:cxn ang="0">
                  <a:pos x="connsiteX5439" y="connsiteY5439"/>
                </a:cxn>
                <a:cxn ang="0">
                  <a:pos x="connsiteX5440" y="connsiteY5440"/>
                </a:cxn>
                <a:cxn ang="0">
                  <a:pos x="connsiteX5441" y="connsiteY5441"/>
                </a:cxn>
                <a:cxn ang="0">
                  <a:pos x="connsiteX5442" y="connsiteY5442"/>
                </a:cxn>
                <a:cxn ang="0">
                  <a:pos x="connsiteX5443" y="connsiteY5443"/>
                </a:cxn>
                <a:cxn ang="0">
                  <a:pos x="connsiteX5444" y="connsiteY5444"/>
                </a:cxn>
                <a:cxn ang="0">
                  <a:pos x="connsiteX5445" y="connsiteY5445"/>
                </a:cxn>
                <a:cxn ang="0">
                  <a:pos x="connsiteX5446" y="connsiteY5446"/>
                </a:cxn>
                <a:cxn ang="0">
                  <a:pos x="connsiteX5447" y="connsiteY5447"/>
                </a:cxn>
                <a:cxn ang="0">
                  <a:pos x="connsiteX5448" y="connsiteY5448"/>
                </a:cxn>
                <a:cxn ang="0">
                  <a:pos x="connsiteX5449" y="connsiteY5449"/>
                </a:cxn>
                <a:cxn ang="0">
                  <a:pos x="connsiteX5450" y="connsiteY5450"/>
                </a:cxn>
                <a:cxn ang="0">
                  <a:pos x="connsiteX5451" y="connsiteY5451"/>
                </a:cxn>
                <a:cxn ang="0">
                  <a:pos x="connsiteX5452" y="connsiteY5452"/>
                </a:cxn>
                <a:cxn ang="0">
                  <a:pos x="connsiteX5453" y="connsiteY5453"/>
                </a:cxn>
                <a:cxn ang="0">
                  <a:pos x="connsiteX5454" y="connsiteY5454"/>
                </a:cxn>
                <a:cxn ang="0">
                  <a:pos x="connsiteX5455" y="connsiteY5455"/>
                </a:cxn>
                <a:cxn ang="0">
                  <a:pos x="connsiteX5456" y="connsiteY5456"/>
                </a:cxn>
                <a:cxn ang="0">
                  <a:pos x="connsiteX5457" y="connsiteY5457"/>
                </a:cxn>
                <a:cxn ang="0">
                  <a:pos x="connsiteX5458" y="connsiteY5458"/>
                </a:cxn>
                <a:cxn ang="0">
                  <a:pos x="connsiteX5459" y="connsiteY5459"/>
                </a:cxn>
                <a:cxn ang="0">
                  <a:pos x="connsiteX5460" y="connsiteY5460"/>
                </a:cxn>
                <a:cxn ang="0">
                  <a:pos x="connsiteX5461" y="connsiteY5461"/>
                </a:cxn>
                <a:cxn ang="0">
                  <a:pos x="connsiteX5462" y="connsiteY5462"/>
                </a:cxn>
                <a:cxn ang="0">
                  <a:pos x="connsiteX5463" y="connsiteY5463"/>
                </a:cxn>
                <a:cxn ang="0">
                  <a:pos x="connsiteX5464" y="connsiteY5464"/>
                </a:cxn>
                <a:cxn ang="0">
                  <a:pos x="connsiteX5465" y="connsiteY5465"/>
                </a:cxn>
                <a:cxn ang="0">
                  <a:pos x="connsiteX5466" y="connsiteY5466"/>
                </a:cxn>
                <a:cxn ang="0">
                  <a:pos x="connsiteX5467" y="connsiteY5467"/>
                </a:cxn>
                <a:cxn ang="0">
                  <a:pos x="connsiteX5468" y="connsiteY5468"/>
                </a:cxn>
                <a:cxn ang="0">
                  <a:pos x="connsiteX5469" y="connsiteY5469"/>
                </a:cxn>
                <a:cxn ang="0">
                  <a:pos x="connsiteX5470" y="connsiteY5470"/>
                </a:cxn>
                <a:cxn ang="0">
                  <a:pos x="connsiteX5471" y="connsiteY5471"/>
                </a:cxn>
                <a:cxn ang="0">
                  <a:pos x="connsiteX5472" y="connsiteY5472"/>
                </a:cxn>
                <a:cxn ang="0">
                  <a:pos x="connsiteX5473" y="connsiteY5473"/>
                </a:cxn>
                <a:cxn ang="0">
                  <a:pos x="connsiteX5474" y="connsiteY5474"/>
                </a:cxn>
                <a:cxn ang="0">
                  <a:pos x="connsiteX5475" y="connsiteY5475"/>
                </a:cxn>
                <a:cxn ang="0">
                  <a:pos x="connsiteX5476" y="connsiteY5476"/>
                </a:cxn>
                <a:cxn ang="0">
                  <a:pos x="connsiteX5477" y="connsiteY5477"/>
                </a:cxn>
                <a:cxn ang="0">
                  <a:pos x="connsiteX5478" y="connsiteY5478"/>
                </a:cxn>
                <a:cxn ang="0">
                  <a:pos x="connsiteX5479" y="connsiteY5479"/>
                </a:cxn>
                <a:cxn ang="0">
                  <a:pos x="connsiteX5480" y="connsiteY5480"/>
                </a:cxn>
                <a:cxn ang="0">
                  <a:pos x="connsiteX5481" y="connsiteY5481"/>
                </a:cxn>
                <a:cxn ang="0">
                  <a:pos x="connsiteX5482" y="connsiteY5482"/>
                </a:cxn>
                <a:cxn ang="0">
                  <a:pos x="connsiteX5483" y="connsiteY5483"/>
                </a:cxn>
                <a:cxn ang="0">
                  <a:pos x="connsiteX5484" y="connsiteY5484"/>
                </a:cxn>
                <a:cxn ang="0">
                  <a:pos x="connsiteX5485" y="connsiteY5485"/>
                </a:cxn>
                <a:cxn ang="0">
                  <a:pos x="connsiteX5486" y="connsiteY5486"/>
                </a:cxn>
                <a:cxn ang="0">
                  <a:pos x="connsiteX5487" y="connsiteY5487"/>
                </a:cxn>
                <a:cxn ang="0">
                  <a:pos x="connsiteX5488" y="connsiteY5488"/>
                </a:cxn>
                <a:cxn ang="0">
                  <a:pos x="connsiteX5489" y="connsiteY5489"/>
                </a:cxn>
                <a:cxn ang="0">
                  <a:pos x="connsiteX5490" y="connsiteY5490"/>
                </a:cxn>
                <a:cxn ang="0">
                  <a:pos x="connsiteX5491" y="connsiteY5491"/>
                </a:cxn>
                <a:cxn ang="0">
                  <a:pos x="connsiteX5492" y="connsiteY5492"/>
                </a:cxn>
                <a:cxn ang="0">
                  <a:pos x="connsiteX5493" y="connsiteY5493"/>
                </a:cxn>
                <a:cxn ang="0">
                  <a:pos x="connsiteX5494" y="connsiteY5494"/>
                </a:cxn>
                <a:cxn ang="0">
                  <a:pos x="connsiteX5495" y="connsiteY5495"/>
                </a:cxn>
                <a:cxn ang="0">
                  <a:pos x="connsiteX5496" y="connsiteY5496"/>
                </a:cxn>
                <a:cxn ang="0">
                  <a:pos x="connsiteX5497" y="connsiteY5497"/>
                </a:cxn>
                <a:cxn ang="0">
                  <a:pos x="connsiteX5498" y="connsiteY5498"/>
                </a:cxn>
                <a:cxn ang="0">
                  <a:pos x="connsiteX5499" y="connsiteY5499"/>
                </a:cxn>
                <a:cxn ang="0">
                  <a:pos x="connsiteX5500" y="connsiteY5500"/>
                </a:cxn>
                <a:cxn ang="0">
                  <a:pos x="connsiteX5501" y="connsiteY5501"/>
                </a:cxn>
                <a:cxn ang="0">
                  <a:pos x="connsiteX5502" y="connsiteY5502"/>
                </a:cxn>
                <a:cxn ang="0">
                  <a:pos x="connsiteX5503" y="connsiteY5503"/>
                </a:cxn>
                <a:cxn ang="0">
                  <a:pos x="connsiteX5504" y="connsiteY5504"/>
                </a:cxn>
                <a:cxn ang="0">
                  <a:pos x="connsiteX5505" y="connsiteY5505"/>
                </a:cxn>
                <a:cxn ang="0">
                  <a:pos x="connsiteX5506" y="connsiteY5506"/>
                </a:cxn>
                <a:cxn ang="0">
                  <a:pos x="connsiteX5507" y="connsiteY5507"/>
                </a:cxn>
                <a:cxn ang="0">
                  <a:pos x="connsiteX5508" y="connsiteY5508"/>
                </a:cxn>
                <a:cxn ang="0">
                  <a:pos x="connsiteX5509" y="connsiteY5509"/>
                </a:cxn>
                <a:cxn ang="0">
                  <a:pos x="connsiteX5510" y="connsiteY5510"/>
                </a:cxn>
                <a:cxn ang="0">
                  <a:pos x="connsiteX5511" y="connsiteY5511"/>
                </a:cxn>
                <a:cxn ang="0">
                  <a:pos x="connsiteX5512" y="connsiteY5512"/>
                </a:cxn>
                <a:cxn ang="0">
                  <a:pos x="connsiteX5513" y="connsiteY5513"/>
                </a:cxn>
                <a:cxn ang="0">
                  <a:pos x="connsiteX5514" y="connsiteY5514"/>
                </a:cxn>
                <a:cxn ang="0">
                  <a:pos x="connsiteX5515" y="connsiteY5515"/>
                </a:cxn>
                <a:cxn ang="0">
                  <a:pos x="connsiteX5516" y="connsiteY5516"/>
                </a:cxn>
                <a:cxn ang="0">
                  <a:pos x="connsiteX5517" y="connsiteY5517"/>
                </a:cxn>
                <a:cxn ang="0">
                  <a:pos x="connsiteX5518" y="connsiteY5518"/>
                </a:cxn>
                <a:cxn ang="0">
                  <a:pos x="connsiteX5519" y="connsiteY5519"/>
                </a:cxn>
                <a:cxn ang="0">
                  <a:pos x="connsiteX5520" y="connsiteY5520"/>
                </a:cxn>
                <a:cxn ang="0">
                  <a:pos x="connsiteX5521" y="connsiteY5521"/>
                </a:cxn>
                <a:cxn ang="0">
                  <a:pos x="connsiteX5522" y="connsiteY5522"/>
                </a:cxn>
                <a:cxn ang="0">
                  <a:pos x="connsiteX5523" y="connsiteY5523"/>
                </a:cxn>
                <a:cxn ang="0">
                  <a:pos x="connsiteX5524" y="connsiteY5524"/>
                </a:cxn>
                <a:cxn ang="0">
                  <a:pos x="connsiteX5525" y="connsiteY5525"/>
                </a:cxn>
                <a:cxn ang="0">
                  <a:pos x="connsiteX5526" y="connsiteY5526"/>
                </a:cxn>
                <a:cxn ang="0">
                  <a:pos x="connsiteX5527" y="connsiteY5527"/>
                </a:cxn>
                <a:cxn ang="0">
                  <a:pos x="connsiteX5528" y="connsiteY5528"/>
                </a:cxn>
                <a:cxn ang="0">
                  <a:pos x="connsiteX5529" y="connsiteY5529"/>
                </a:cxn>
                <a:cxn ang="0">
                  <a:pos x="connsiteX5530" y="connsiteY5530"/>
                </a:cxn>
                <a:cxn ang="0">
                  <a:pos x="connsiteX5531" y="connsiteY5531"/>
                </a:cxn>
                <a:cxn ang="0">
                  <a:pos x="connsiteX5532" y="connsiteY5532"/>
                </a:cxn>
                <a:cxn ang="0">
                  <a:pos x="connsiteX5533" y="connsiteY5533"/>
                </a:cxn>
                <a:cxn ang="0">
                  <a:pos x="connsiteX5534" y="connsiteY5534"/>
                </a:cxn>
                <a:cxn ang="0">
                  <a:pos x="connsiteX5535" y="connsiteY5535"/>
                </a:cxn>
                <a:cxn ang="0">
                  <a:pos x="connsiteX5536" y="connsiteY5536"/>
                </a:cxn>
                <a:cxn ang="0">
                  <a:pos x="connsiteX5537" y="connsiteY5537"/>
                </a:cxn>
                <a:cxn ang="0">
                  <a:pos x="connsiteX5538" y="connsiteY5538"/>
                </a:cxn>
                <a:cxn ang="0">
                  <a:pos x="connsiteX5539" y="connsiteY5539"/>
                </a:cxn>
                <a:cxn ang="0">
                  <a:pos x="connsiteX5540" y="connsiteY5540"/>
                </a:cxn>
                <a:cxn ang="0">
                  <a:pos x="connsiteX5541" y="connsiteY5541"/>
                </a:cxn>
                <a:cxn ang="0">
                  <a:pos x="connsiteX5542" y="connsiteY5542"/>
                </a:cxn>
                <a:cxn ang="0">
                  <a:pos x="connsiteX5543" y="connsiteY5543"/>
                </a:cxn>
                <a:cxn ang="0">
                  <a:pos x="connsiteX5544" y="connsiteY5544"/>
                </a:cxn>
                <a:cxn ang="0">
                  <a:pos x="connsiteX5545" y="connsiteY5545"/>
                </a:cxn>
                <a:cxn ang="0">
                  <a:pos x="connsiteX5546" y="connsiteY5546"/>
                </a:cxn>
                <a:cxn ang="0">
                  <a:pos x="connsiteX5547" y="connsiteY5547"/>
                </a:cxn>
                <a:cxn ang="0">
                  <a:pos x="connsiteX5548" y="connsiteY5548"/>
                </a:cxn>
                <a:cxn ang="0">
                  <a:pos x="connsiteX5549" y="connsiteY5549"/>
                </a:cxn>
                <a:cxn ang="0">
                  <a:pos x="connsiteX5550" y="connsiteY5550"/>
                </a:cxn>
                <a:cxn ang="0">
                  <a:pos x="connsiteX5551" y="connsiteY5551"/>
                </a:cxn>
                <a:cxn ang="0">
                  <a:pos x="connsiteX5552" y="connsiteY5552"/>
                </a:cxn>
                <a:cxn ang="0">
                  <a:pos x="connsiteX5553" y="connsiteY5553"/>
                </a:cxn>
                <a:cxn ang="0">
                  <a:pos x="connsiteX5554" y="connsiteY5554"/>
                </a:cxn>
                <a:cxn ang="0">
                  <a:pos x="connsiteX5555" y="connsiteY5555"/>
                </a:cxn>
                <a:cxn ang="0">
                  <a:pos x="connsiteX5556" y="connsiteY5556"/>
                </a:cxn>
                <a:cxn ang="0">
                  <a:pos x="connsiteX5557" y="connsiteY5557"/>
                </a:cxn>
                <a:cxn ang="0">
                  <a:pos x="connsiteX5558" y="connsiteY5558"/>
                </a:cxn>
                <a:cxn ang="0">
                  <a:pos x="connsiteX5559" y="connsiteY5559"/>
                </a:cxn>
                <a:cxn ang="0">
                  <a:pos x="connsiteX5560" y="connsiteY5560"/>
                </a:cxn>
                <a:cxn ang="0">
                  <a:pos x="connsiteX5561" y="connsiteY5561"/>
                </a:cxn>
                <a:cxn ang="0">
                  <a:pos x="connsiteX5562" y="connsiteY5562"/>
                </a:cxn>
                <a:cxn ang="0">
                  <a:pos x="connsiteX5563" y="connsiteY5563"/>
                </a:cxn>
                <a:cxn ang="0">
                  <a:pos x="connsiteX5564" y="connsiteY5564"/>
                </a:cxn>
                <a:cxn ang="0">
                  <a:pos x="connsiteX5565" y="connsiteY5565"/>
                </a:cxn>
                <a:cxn ang="0">
                  <a:pos x="connsiteX5566" y="connsiteY5566"/>
                </a:cxn>
                <a:cxn ang="0">
                  <a:pos x="connsiteX5567" y="connsiteY5567"/>
                </a:cxn>
                <a:cxn ang="0">
                  <a:pos x="connsiteX5568" y="connsiteY5568"/>
                </a:cxn>
                <a:cxn ang="0">
                  <a:pos x="connsiteX5569" y="connsiteY5569"/>
                </a:cxn>
                <a:cxn ang="0">
                  <a:pos x="connsiteX5570" y="connsiteY5570"/>
                </a:cxn>
                <a:cxn ang="0">
                  <a:pos x="connsiteX5571" y="connsiteY5571"/>
                </a:cxn>
                <a:cxn ang="0">
                  <a:pos x="connsiteX5572" y="connsiteY5572"/>
                </a:cxn>
                <a:cxn ang="0">
                  <a:pos x="connsiteX5573" y="connsiteY5573"/>
                </a:cxn>
                <a:cxn ang="0">
                  <a:pos x="connsiteX5574" y="connsiteY5574"/>
                </a:cxn>
                <a:cxn ang="0">
                  <a:pos x="connsiteX5575" y="connsiteY5575"/>
                </a:cxn>
                <a:cxn ang="0">
                  <a:pos x="connsiteX5576" y="connsiteY5576"/>
                </a:cxn>
                <a:cxn ang="0">
                  <a:pos x="connsiteX5577" y="connsiteY5577"/>
                </a:cxn>
                <a:cxn ang="0">
                  <a:pos x="connsiteX5578" y="connsiteY5578"/>
                </a:cxn>
                <a:cxn ang="0">
                  <a:pos x="connsiteX5579" y="connsiteY5579"/>
                </a:cxn>
                <a:cxn ang="0">
                  <a:pos x="connsiteX5580" y="connsiteY5580"/>
                </a:cxn>
                <a:cxn ang="0">
                  <a:pos x="connsiteX5581" y="connsiteY5581"/>
                </a:cxn>
                <a:cxn ang="0">
                  <a:pos x="connsiteX5582" y="connsiteY5582"/>
                </a:cxn>
                <a:cxn ang="0">
                  <a:pos x="connsiteX5583" y="connsiteY5583"/>
                </a:cxn>
                <a:cxn ang="0">
                  <a:pos x="connsiteX5584" y="connsiteY5584"/>
                </a:cxn>
                <a:cxn ang="0">
                  <a:pos x="connsiteX5585" y="connsiteY5585"/>
                </a:cxn>
                <a:cxn ang="0">
                  <a:pos x="connsiteX5586" y="connsiteY5586"/>
                </a:cxn>
                <a:cxn ang="0">
                  <a:pos x="connsiteX5587" y="connsiteY5587"/>
                </a:cxn>
                <a:cxn ang="0">
                  <a:pos x="connsiteX5588" y="connsiteY5588"/>
                </a:cxn>
                <a:cxn ang="0">
                  <a:pos x="connsiteX5589" y="connsiteY5589"/>
                </a:cxn>
                <a:cxn ang="0">
                  <a:pos x="connsiteX5590" y="connsiteY5590"/>
                </a:cxn>
                <a:cxn ang="0">
                  <a:pos x="connsiteX5591" y="connsiteY5591"/>
                </a:cxn>
                <a:cxn ang="0">
                  <a:pos x="connsiteX5592" y="connsiteY5592"/>
                </a:cxn>
                <a:cxn ang="0">
                  <a:pos x="connsiteX5593" y="connsiteY5593"/>
                </a:cxn>
                <a:cxn ang="0">
                  <a:pos x="connsiteX5594" y="connsiteY5594"/>
                </a:cxn>
                <a:cxn ang="0">
                  <a:pos x="connsiteX5595" y="connsiteY5595"/>
                </a:cxn>
                <a:cxn ang="0">
                  <a:pos x="connsiteX5596" y="connsiteY5596"/>
                </a:cxn>
                <a:cxn ang="0">
                  <a:pos x="connsiteX5597" y="connsiteY5597"/>
                </a:cxn>
                <a:cxn ang="0">
                  <a:pos x="connsiteX5598" y="connsiteY5598"/>
                </a:cxn>
                <a:cxn ang="0">
                  <a:pos x="connsiteX5599" y="connsiteY5599"/>
                </a:cxn>
                <a:cxn ang="0">
                  <a:pos x="connsiteX5600" y="connsiteY5600"/>
                </a:cxn>
                <a:cxn ang="0">
                  <a:pos x="connsiteX5601" y="connsiteY5601"/>
                </a:cxn>
                <a:cxn ang="0">
                  <a:pos x="connsiteX5602" y="connsiteY5602"/>
                </a:cxn>
                <a:cxn ang="0">
                  <a:pos x="connsiteX5603" y="connsiteY5603"/>
                </a:cxn>
                <a:cxn ang="0">
                  <a:pos x="connsiteX5604" y="connsiteY5604"/>
                </a:cxn>
                <a:cxn ang="0">
                  <a:pos x="connsiteX5605" y="connsiteY5605"/>
                </a:cxn>
                <a:cxn ang="0">
                  <a:pos x="connsiteX5606" y="connsiteY5606"/>
                </a:cxn>
                <a:cxn ang="0">
                  <a:pos x="connsiteX5607" y="connsiteY5607"/>
                </a:cxn>
                <a:cxn ang="0">
                  <a:pos x="connsiteX5608" y="connsiteY5608"/>
                </a:cxn>
                <a:cxn ang="0">
                  <a:pos x="connsiteX5609" y="connsiteY5609"/>
                </a:cxn>
                <a:cxn ang="0">
                  <a:pos x="connsiteX5610" y="connsiteY5610"/>
                </a:cxn>
                <a:cxn ang="0">
                  <a:pos x="connsiteX5611" y="connsiteY5611"/>
                </a:cxn>
                <a:cxn ang="0">
                  <a:pos x="connsiteX5612" y="connsiteY5612"/>
                </a:cxn>
                <a:cxn ang="0">
                  <a:pos x="connsiteX5613" y="connsiteY5613"/>
                </a:cxn>
                <a:cxn ang="0">
                  <a:pos x="connsiteX5614" y="connsiteY5614"/>
                </a:cxn>
                <a:cxn ang="0">
                  <a:pos x="connsiteX5615" y="connsiteY5615"/>
                </a:cxn>
                <a:cxn ang="0">
                  <a:pos x="connsiteX5616" y="connsiteY5616"/>
                </a:cxn>
                <a:cxn ang="0">
                  <a:pos x="connsiteX5617" y="connsiteY5617"/>
                </a:cxn>
                <a:cxn ang="0">
                  <a:pos x="connsiteX5618" y="connsiteY5618"/>
                </a:cxn>
                <a:cxn ang="0">
                  <a:pos x="connsiteX5619" y="connsiteY5619"/>
                </a:cxn>
                <a:cxn ang="0">
                  <a:pos x="connsiteX5620" y="connsiteY5620"/>
                </a:cxn>
                <a:cxn ang="0">
                  <a:pos x="connsiteX5621" y="connsiteY5621"/>
                </a:cxn>
                <a:cxn ang="0">
                  <a:pos x="connsiteX5622" y="connsiteY5622"/>
                </a:cxn>
                <a:cxn ang="0">
                  <a:pos x="connsiteX5623" y="connsiteY5623"/>
                </a:cxn>
                <a:cxn ang="0">
                  <a:pos x="connsiteX5624" y="connsiteY5624"/>
                </a:cxn>
                <a:cxn ang="0">
                  <a:pos x="connsiteX5625" y="connsiteY5625"/>
                </a:cxn>
                <a:cxn ang="0">
                  <a:pos x="connsiteX5626" y="connsiteY5626"/>
                </a:cxn>
                <a:cxn ang="0">
                  <a:pos x="connsiteX5627" y="connsiteY5627"/>
                </a:cxn>
                <a:cxn ang="0">
                  <a:pos x="connsiteX5628" y="connsiteY5628"/>
                </a:cxn>
                <a:cxn ang="0">
                  <a:pos x="connsiteX5629" y="connsiteY5629"/>
                </a:cxn>
                <a:cxn ang="0">
                  <a:pos x="connsiteX5630" y="connsiteY5630"/>
                </a:cxn>
                <a:cxn ang="0">
                  <a:pos x="connsiteX5631" y="connsiteY5631"/>
                </a:cxn>
                <a:cxn ang="0">
                  <a:pos x="connsiteX5632" y="connsiteY5632"/>
                </a:cxn>
                <a:cxn ang="0">
                  <a:pos x="connsiteX5633" y="connsiteY5633"/>
                </a:cxn>
                <a:cxn ang="0">
                  <a:pos x="connsiteX5634" y="connsiteY5634"/>
                </a:cxn>
                <a:cxn ang="0">
                  <a:pos x="connsiteX5635" y="connsiteY5635"/>
                </a:cxn>
                <a:cxn ang="0">
                  <a:pos x="connsiteX5636" y="connsiteY5636"/>
                </a:cxn>
                <a:cxn ang="0">
                  <a:pos x="connsiteX5637" y="connsiteY5637"/>
                </a:cxn>
                <a:cxn ang="0">
                  <a:pos x="connsiteX5638" y="connsiteY5638"/>
                </a:cxn>
                <a:cxn ang="0">
                  <a:pos x="connsiteX5639" y="connsiteY5639"/>
                </a:cxn>
                <a:cxn ang="0">
                  <a:pos x="connsiteX5640" y="connsiteY5640"/>
                </a:cxn>
                <a:cxn ang="0">
                  <a:pos x="connsiteX5641" y="connsiteY5641"/>
                </a:cxn>
                <a:cxn ang="0">
                  <a:pos x="connsiteX5642" y="connsiteY5642"/>
                </a:cxn>
                <a:cxn ang="0">
                  <a:pos x="connsiteX5643" y="connsiteY5643"/>
                </a:cxn>
                <a:cxn ang="0">
                  <a:pos x="connsiteX5644" y="connsiteY5644"/>
                </a:cxn>
                <a:cxn ang="0">
                  <a:pos x="connsiteX5645" y="connsiteY5645"/>
                </a:cxn>
                <a:cxn ang="0">
                  <a:pos x="connsiteX5646" y="connsiteY5646"/>
                </a:cxn>
                <a:cxn ang="0">
                  <a:pos x="connsiteX5647" y="connsiteY5647"/>
                </a:cxn>
                <a:cxn ang="0">
                  <a:pos x="connsiteX5648" y="connsiteY5648"/>
                </a:cxn>
                <a:cxn ang="0">
                  <a:pos x="connsiteX5649" y="connsiteY5649"/>
                </a:cxn>
                <a:cxn ang="0">
                  <a:pos x="connsiteX5650" y="connsiteY5650"/>
                </a:cxn>
                <a:cxn ang="0">
                  <a:pos x="connsiteX5651" y="connsiteY5651"/>
                </a:cxn>
                <a:cxn ang="0">
                  <a:pos x="connsiteX5652" y="connsiteY5652"/>
                </a:cxn>
                <a:cxn ang="0">
                  <a:pos x="connsiteX5653" y="connsiteY5653"/>
                </a:cxn>
                <a:cxn ang="0">
                  <a:pos x="connsiteX5654" y="connsiteY5654"/>
                </a:cxn>
                <a:cxn ang="0">
                  <a:pos x="connsiteX5655" y="connsiteY5655"/>
                </a:cxn>
                <a:cxn ang="0">
                  <a:pos x="connsiteX5656" y="connsiteY5656"/>
                </a:cxn>
                <a:cxn ang="0">
                  <a:pos x="connsiteX5657" y="connsiteY5657"/>
                </a:cxn>
                <a:cxn ang="0">
                  <a:pos x="connsiteX5658" y="connsiteY5658"/>
                </a:cxn>
                <a:cxn ang="0">
                  <a:pos x="connsiteX5659" y="connsiteY5659"/>
                </a:cxn>
                <a:cxn ang="0">
                  <a:pos x="connsiteX5660" y="connsiteY5660"/>
                </a:cxn>
                <a:cxn ang="0">
                  <a:pos x="connsiteX5661" y="connsiteY5661"/>
                </a:cxn>
                <a:cxn ang="0">
                  <a:pos x="connsiteX5662" y="connsiteY5662"/>
                </a:cxn>
                <a:cxn ang="0">
                  <a:pos x="connsiteX5663" y="connsiteY5663"/>
                </a:cxn>
                <a:cxn ang="0">
                  <a:pos x="connsiteX5664" y="connsiteY5664"/>
                </a:cxn>
                <a:cxn ang="0">
                  <a:pos x="connsiteX5665" y="connsiteY5665"/>
                </a:cxn>
                <a:cxn ang="0">
                  <a:pos x="connsiteX5666" y="connsiteY5666"/>
                </a:cxn>
                <a:cxn ang="0">
                  <a:pos x="connsiteX5667" y="connsiteY5667"/>
                </a:cxn>
                <a:cxn ang="0">
                  <a:pos x="connsiteX5668" y="connsiteY5668"/>
                </a:cxn>
                <a:cxn ang="0">
                  <a:pos x="connsiteX5669" y="connsiteY5669"/>
                </a:cxn>
                <a:cxn ang="0">
                  <a:pos x="connsiteX5670" y="connsiteY5670"/>
                </a:cxn>
                <a:cxn ang="0">
                  <a:pos x="connsiteX5671" y="connsiteY5671"/>
                </a:cxn>
                <a:cxn ang="0">
                  <a:pos x="connsiteX5672" y="connsiteY5672"/>
                </a:cxn>
                <a:cxn ang="0">
                  <a:pos x="connsiteX5673" y="connsiteY5673"/>
                </a:cxn>
                <a:cxn ang="0">
                  <a:pos x="connsiteX5674" y="connsiteY5674"/>
                </a:cxn>
                <a:cxn ang="0">
                  <a:pos x="connsiteX5675" y="connsiteY5675"/>
                </a:cxn>
                <a:cxn ang="0">
                  <a:pos x="connsiteX5676" y="connsiteY5676"/>
                </a:cxn>
                <a:cxn ang="0">
                  <a:pos x="connsiteX5677" y="connsiteY5677"/>
                </a:cxn>
                <a:cxn ang="0">
                  <a:pos x="connsiteX5678" y="connsiteY5678"/>
                </a:cxn>
                <a:cxn ang="0">
                  <a:pos x="connsiteX5679" y="connsiteY5679"/>
                </a:cxn>
                <a:cxn ang="0">
                  <a:pos x="connsiteX5680" y="connsiteY5680"/>
                </a:cxn>
                <a:cxn ang="0">
                  <a:pos x="connsiteX5681" y="connsiteY5681"/>
                </a:cxn>
                <a:cxn ang="0">
                  <a:pos x="connsiteX5682" y="connsiteY5682"/>
                </a:cxn>
                <a:cxn ang="0">
                  <a:pos x="connsiteX5683" y="connsiteY5683"/>
                </a:cxn>
                <a:cxn ang="0">
                  <a:pos x="connsiteX5684" y="connsiteY5684"/>
                </a:cxn>
                <a:cxn ang="0">
                  <a:pos x="connsiteX5685" y="connsiteY5685"/>
                </a:cxn>
                <a:cxn ang="0">
                  <a:pos x="connsiteX5686" y="connsiteY5686"/>
                </a:cxn>
                <a:cxn ang="0">
                  <a:pos x="connsiteX5687" y="connsiteY5687"/>
                </a:cxn>
                <a:cxn ang="0">
                  <a:pos x="connsiteX5688" y="connsiteY5688"/>
                </a:cxn>
                <a:cxn ang="0">
                  <a:pos x="connsiteX5689" y="connsiteY5689"/>
                </a:cxn>
                <a:cxn ang="0">
                  <a:pos x="connsiteX5690" y="connsiteY5690"/>
                </a:cxn>
                <a:cxn ang="0">
                  <a:pos x="connsiteX5691" y="connsiteY5691"/>
                </a:cxn>
                <a:cxn ang="0">
                  <a:pos x="connsiteX5692" y="connsiteY5692"/>
                </a:cxn>
                <a:cxn ang="0">
                  <a:pos x="connsiteX5693" y="connsiteY5693"/>
                </a:cxn>
                <a:cxn ang="0">
                  <a:pos x="connsiteX5694" y="connsiteY5694"/>
                </a:cxn>
                <a:cxn ang="0">
                  <a:pos x="connsiteX5695" y="connsiteY5695"/>
                </a:cxn>
                <a:cxn ang="0">
                  <a:pos x="connsiteX5696" y="connsiteY5696"/>
                </a:cxn>
                <a:cxn ang="0">
                  <a:pos x="connsiteX5697" y="connsiteY5697"/>
                </a:cxn>
                <a:cxn ang="0">
                  <a:pos x="connsiteX5698" y="connsiteY5698"/>
                </a:cxn>
                <a:cxn ang="0">
                  <a:pos x="connsiteX5699" y="connsiteY5699"/>
                </a:cxn>
                <a:cxn ang="0">
                  <a:pos x="connsiteX5700" y="connsiteY5700"/>
                </a:cxn>
                <a:cxn ang="0">
                  <a:pos x="connsiteX5701" y="connsiteY5701"/>
                </a:cxn>
                <a:cxn ang="0">
                  <a:pos x="connsiteX5702" y="connsiteY5702"/>
                </a:cxn>
                <a:cxn ang="0">
                  <a:pos x="connsiteX5703" y="connsiteY5703"/>
                </a:cxn>
                <a:cxn ang="0">
                  <a:pos x="connsiteX5704" y="connsiteY5704"/>
                </a:cxn>
                <a:cxn ang="0">
                  <a:pos x="connsiteX5705" y="connsiteY5705"/>
                </a:cxn>
                <a:cxn ang="0">
                  <a:pos x="connsiteX5706" y="connsiteY5706"/>
                </a:cxn>
                <a:cxn ang="0">
                  <a:pos x="connsiteX5707" y="connsiteY5707"/>
                </a:cxn>
                <a:cxn ang="0">
                  <a:pos x="connsiteX5708" y="connsiteY5708"/>
                </a:cxn>
                <a:cxn ang="0">
                  <a:pos x="connsiteX5709" y="connsiteY5709"/>
                </a:cxn>
                <a:cxn ang="0">
                  <a:pos x="connsiteX5710" y="connsiteY5710"/>
                </a:cxn>
                <a:cxn ang="0">
                  <a:pos x="connsiteX5711" y="connsiteY5711"/>
                </a:cxn>
                <a:cxn ang="0">
                  <a:pos x="connsiteX5712" y="connsiteY5712"/>
                </a:cxn>
                <a:cxn ang="0">
                  <a:pos x="connsiteX5713" y="connsiteY5713"/>
                </a:cxn>
                <a:cxn ang="0">
                  <a:pos x="connsiteX5714" y="connsiteY5714"/>
                </a:cxn>
                <a:cxn ang="0">
                  <a:pos x="connsiteX5715" y="connsiteY5715"/>
                </a:cxn>
                <a:cxn ang="0">
                  <a:pos x="connsiteX5716" y="connsiteY5716"/>
                </a:cxn>
                <a:cxn ang="0">
                  <a:pos x="connsiteX5717" y="connsiteY5717"/>
                </a:cxn>
                <a:cxn ang="0">
                  <a:pos x="connsiteX5718" y="connsiteY5718"/>
                </a:cxn>
                <a:cxn ang="0">
                  <a:pos x="connsiteX5719" y="connsiteY5719"/>
                </a:cxn>
                <a:cxn ang="0">
                  <a:pos x="connsiteX5720" y="connsiteY5720"/>
                </a:cxn>
                <a:cxn ang="0">
                  <a:pos x="connsiteX5721" y="connsiteY5721"/>
                </a:cxn>
                <a:cxn ang="0">
                  <a:pos x="connsiteX5722" y="connsiteY5722"/>
                </a:cxn>
                <a:cxn ang="0">
                  <a:pos x="connsiteX5723" y="connsiteY5723"/>
                </a:cxn>
                <a:cxn ang="0">
                  <a:pos x="connsiteX5724" y="connsiteY5724"/>
                </a:cxn>
                <a:cxn ang="0">
                  <a:pos x="connsiteX5725" y="connsiteY5725"/>
                </a:cxn>
                <a:cxn ang="0">
                  <a:pos x="connsiteX5726" y="connsiteY5726"/>
                </a:cxn>
                <a:cxn ang="0">
                  <a:pos x="connsiteX5727" y="connsiteY5727"/>
                </a:cxn>
                <a:cxn ang="0">
                  <a:pos x="connsiteX5728" y="connsiteY5728"/>
                </a:cxn>
                <a:cxn ang="0">
                  <a:pos x="connsiteX5729" y="connsiteY5729"/>
                </a:cxn>
                <a:cxn ang="0">
                  <a:pos x="connsiteX5730" y="connsiteY5730"/>
                </a:cxn>
                <a:cxn ang="0">
                  <a:pos x="connsiteX5731" y="connsiteY5731"/>
                </a:cxn>
                <a:cxn ang="0">
                  <a:pos x="connsiteX5732" y="connsiteY5732"/>
                </a:cxn>
                <a:cxn ang="0">
                  <a:pos x="connsiteX5733" y="connsiteY5733"/>
                </a:cxn>
                <a:cxn ang="0">
                  <a:pos x="connsiteX5734" y="connsiteY5734"/>
                </a:cxn>
                <a:cxn ang="0">
                  <a:pos x="connsiteX5735" y="connsiteY5735"/>
                </a:cxn>
                <a:cxn ang="0">
                  <a:pos x="connsiteX5736" y="connsiteY5736"/>
                </a:cxn>
                <a:cxn ang="0">
                  <a:pos x="connsiteX5737" y="connsiteY5737"/>
                </a:cxn>
                <a:cxn ang="0">
                  <a:pos x="connsiteX5738" y="connsiteY5738"/>
                </a:cxn>
                <a:cxn ang="0">
                  <a:pos x="connsiteX5739" y="connsiteY5739"/>
                </a:cxn>
                <a:cxn ang="0">
                  <a:pos x="connsiteX5740" y="connsiteY5740"/>
                </a:cxn>
                <a:cxn ang="0">
                  <a:pos x="connsiteX5741" y="connsiteY5741"/>
                </a:cxn>
                <a:cxn ang="0">
                  <a:pos x="connsiteX5742" y="connsiteY5742"/>
                </a:cxn>
                <a:cxn ang="0">
                  <a:pos x="connsiteX5743" y="connsiteY5743"/>
                </a:cxn>
                <a:cxn ang="0">
                  <a:pos x="connsiteX5744" y="connsiteY5744"/>
                </a:cxn>
                <a:cxn ang="0">
                  <a:pos x="connsiteX5745" y="connsiteY5745"/>
                </a:cxn>
                <a:cxn ang="0">
                  <a:pos x="connsiteX5746" y="connsiteY5746"/>
                </a:cxn>
                <a:cxn ang="0">
                  <a:pos x="connsiteX5747" y="connsiteY5747"/>
                </a:cxn>
                <a:cxn ang="0">
                  <a:pos x="connsiteX5748" y="connsiteY5748"/>
                </a:cxn>
                <a:cxn ang="0">
                  <a:pos x="connsiteX5749" y="connsiteY5749"/>
                </a:cxn>
                <a:cxn ang="0">
                  <a:pos x="connsiteX5750" y="connsiteY5750"/>
                </a:cxn>
                <a:cxn ang="0">
                  <a:pos x="connsiteX5751" y="connsiteY5751"/>
                </a:cxn>
                <a:cxn ang="0">
                  <a:pos x="connsiteX5752" y="connsiteY5752"/>
                </a:cxn>
                <a:cxn ang="0">
                  <a:pos x="connsiteX5753" y="connsiteY5753"/>
                </a:cxn>
                <a:cxn ang="0">
                  <a:pos x="connsiteX5754" y="connsiteY5754"/>
                </a:cxn>
                <a:cxn ang="0">
                  <a:pos x="connsiteX5755" y="connsiteY5755"/>
                </a:cxn>
                <a:cxn ang="0">
                  <a:pos x="connsiteX5756" y="connsiteY5756"/>
                </a:cxn>
                <a:cxn ang="0">
                  <a:pos x="connsiteX5757" y="connsiteY5757"/>
                </a:cxn>
                <a:cxn ang="0">
                  <a:pos x="connsiteX5758" y="connsiteY5758"/>
                </a:cxn>
                <a:cxn ang="0">
                  <a:pos x="connsiteX5759" y="connsiteY5759"/>
                </a:cxn>
                <a:cxn ang="0">
                  <a:pos x="connsiteX5760" y="connsiteY5760"/>
                </a:cxn>
                <a:cxn ang="0">
                  <a:pos x="connsiteX5761" y="connsiteY5761"/>
                </a:cxn>
                <a:cxn ang="0">
                  <a:pos x="connsiteX5762" y="connsiteY5762"/>
                </a:cxn>
                <a:cxn ang="0">
                  <a:pos x="connsiteX5763" y="connsiteY5763"/>
                </a:cxn>
                <a:cxn ang="0">
                  <a:pos x="connsiteX5764" y="connsiteY5764"/>
                </a:cxn>
                <a:cxn ang="0">
                  <a:pos x="connsiteX5765" y="connsiteY5765"/>
                </a:cxn>
                <a:cxn ang="0">
                  <a:pos x="connsiteX5766" y="connsiteY5766"/>
                </a:cxn>
                <a:cxn ang="0">
                  <a:pos x="connsiteX5767" y="connsiteY5767"/>
                </a:cxn>
                <a:cxn ang="0">
                  <a:pos x="connsiteX5768" y="connsiteY5768"/>
                </a:cxn>
                <a:cxn ang="0">
                  <a:pos x="connsiteX5769" y="connsiteY5769"/>
                </a:cxn>
                <a:cxn ang="0">
                  <a:pos x="connsiteX5770" y="connsiteY5770"/>
                </a:cxn>
                <a:cxn ang="0">
                  <a:pos x="connsiteX5771" y="connsiteY5771"/>
                </a:cxn>
                <a:cxn ang="0">
                  <a:pos x="connsiteX5772" y="connsiteY5772"/>
                </a:cxn>
                <a:cxn ang="0">
                  <a:pos x="connsiteX5773" y="connsiteY5773"/>
                </a:cxn>
                <a:cxn ang="0">
                  <a:pos x="connsiteX5774" y="connsiteY5774"/>
                </a:cxn>
                <a:cxn ang="0">
                  <a:pos x="connsiteX5775" y="connsiteY5775"/>
                </a:cxn>
                <a:cxn ang="0">
                  <a:pos x="connsiteX5776" y="connsiteY5776"/>
                </a:cxn>
                <a:cxn ang="0">
                  <a:pos x="connsiteX5777" y="connsiteY5777"/>
                </a:cxn>
                <a:cxn ang="0">
                  <a:pos x="connsiteX5778" y="connsiteY5778"/>
                </a:cxn>
                <a:cxn ang="0">
                  <a:pos x="connsiteX5779" y="connsiteY5779"/>
                </a:cxn>
                <a:cxn ang="0">
                  <a:pos x="connsiteX5780" y="connsiteY5780"/>
                </a:cxn>
                <a:cxn ang="0">
                  <a:pos x="connsiteX5781" y="connsiteY5781"/>
                </a:cxn>
                <a:cxn ang="0">
                  <a:pos x="connsiteX5782" y="connsiteY5782"/>
                </a:cxn>
                <a:cxn ang="0">
                  <a:pos x="connsiteX5783" y="connsiteY5783"/>
                </a:cxn>
                <a:cxn ang="0">
                  <a:pos x="connsiteX5784" y="connsiteY5784"/>
                </a:cxn>
                <a:cxn ang="0">
                  <a:pos x="connsiteX5785" y="connsiteY5785"/>
                </a:cxn>
                <a:cxn ang="0">
                  <a:pos x="connsiteX5786" y="connsiteY5786"/>
                </a:cxn>
                <a:cxn ang="0">
                  <a:pos x="connsiteX5787" y="connsiteY5787"/>
                </a:cxn>
                <a:cxn ang="0">
                  <a:pos x="connsiteX5788" y="connsiteY5788"/>
                </a:cxn>
                <a:cxn ang="0">
                  <a:pos x="connsiteX5789" y="connsiteY5789"/>
                </a:cxn>
                <a:cxn ang="0">
                  <a:pos x="connsiteX5790" y="connsiteY5790"/>
                </a:cxn>
                <a:cxn ang="0">
                  <a:pos x="connsiteX5791" y="connsiteY5791"/>
                </a:cxn>
                <a:cxn ang="0">
                  <a:pos x="connsiteX5792" y="connsiteY5792"/>
                </a:cxn>
                <a:cxn ang="0">
                  <a:pos x="connsiteX5793" y="connsiteY5793"/>
                </a:cxn>
                <a:cxn ang="0">
                  <a:pos x="connsiteX5794" y="connsiteY5794"/>
                </a:cxn>
                <a:cxn ang="0">
                  <a:pos x="connsiteX5795" y="connsiteY5795"/>
                </a:cxn>
                <a:cxn ang="0">
                  <a:pos x="connsiteX5796" y="connsiteY5796"/>
                </a:cxn>
                <a:cxn ang="0">
                  <a:pos x="connsiteX5797" y="connsiteY5797"/>
                </a:cxn>
                <a:cxn ang="0">
                  <a:pos x="connsiteX5798" y="connsiteY5798"/>
                </a:cxn>
                <a:cxn ang="0">
                  <a:pos x="connsiteX5799" y="connsiteY5799"/>
                </a:cxn>
                <a:cxn ang="0">
                  <a:pos x="connsiteX5800" y="connsiteY5800"/>
                </a:cxn>
                <a:cxn ang="0">
                  <a:pos x="connsiteX5801" y="connsiteY5801"/>
                </a:cxn>
                <a:cxn ang="0">
                  <a:pos x="connsiteX5802" y="connsiteY5802"/>
                </a:cxn>
                <a:cxn ang="0">
                  <a:pos x="connsiteX5803" y="connsiteY5803"/>
                </a:cxn>
                <a:cxn ang="0">
                  <a:pos x="connsiteX5804" y="connsiteY5804"/>
                </a:cxn>
                <a:cxn ang="0">
                  <a:pos x="connsiteX5805" y="connsiteY5805"/>
                </a:cxn>
                <a:cxn ang="0">
                  <a:pos x="connsiteX5806" y="connsiteY5806"/>
                </a:cxn>
                <a:cxn ang="0">
                  <a:pos x="connsiteX5807" y="connsiteY5807"/>
                </a:cxn>
                <a:cxn ang="0">
                  <a:pos x="connsiteX5808" y="connsiteY5808"/>
                </a:cxn>
                <a:cxn ang="0">
                  <a:pos x="connsiteX5809" y="connsiteY5809"/>
                </a:cxn>
                <a:cxn ang="0">
                  <a:pos x="connsiteX5810" y="connsiteY5810"/>
                </a:cxn>
                <a:cxn ang="0">
                  <a:pos x="connsiteX5811" y="connsiteY5811"/>
                </a:cxn>
                <a:cxn ang="0">
                  <a:pos x="connsiteX5812" y="connsiteY5812"/>
                </a:cxn>
                <a:cxn ang="0">
                  <a:pos x="connsiteX5813" y="connsiteY5813"/>
                </a:cxn>
                <a:cxn ang="0">
                  <a:pos x="connsiteX5814" y="connsiteY5814"/>
                </a:cxn>
                <a:cxn ang="0">
                  <a:pos x="connsiteX5815" y="connsiteY5815"/>
                </a:cxn>
                <a:cxn ang="0">
                  <a:pos x="connsiteX5816" y="connsiteY5816"/>
                </a:cxn>
                <a:cxn ang="0">
                  <a:pos x="connsiteX5817" y="connsiteY5817"/>
                </a:cxn>
                <a:cxn ang="0">
                  <a:pos x="connsiteX5818" y="connsiteY5818"/>
                </a:cxn>
                <a:cxn ang="0">
                  <a:pos x="connsiteX5819" y="connsiteY5819"/>
                </a:cxn>
                <a:cxn ang="0">
                  <a:pos x="connsiteX5820" y="connsiteY5820"/>
                </a:cxn>
                <a:cxn ang="0">
                  <a:pos x="connsiteX5821" y="connsiteY5821"/>
                </a:cxn>
                <a:cxn ang="0">
                  <a:pos x="connsiteX5822" y="connsiteY5822"/>
                </a:cxn>
                <a:cxn ang="0">
                  <a:pos x="connsiteX5823" y="connsiteY5823"/>
                </a:cxn>
                <a:cxn ang="0">
                  <a:pos x="connsiteX5824" y="connsiteY5824"/>
                </a:cxn>
                <a:cxn ang="0">
                  <a:pos x="connsiteX5825" y="connsiteY5825"/>
                </a:cxn>
                <a:cxn ang="0">
                  <a:pos x="connsiteX5826" y="connsiteY5826"/>
                </a:cxn>
                <a:cxn ang="0">
                  <a:pos x="connsiteX5827" y="connsiteY5827"/>
                </a:cxn>
                <a:cxn ang="0">
                  <a:pos x="connsiteX5828" y="connsiteY5828"/>
                </a:cxn>
                <a:cxn ang="0">
                  <a:pos x="connsiteX5829" y="connsiteY5829"/>
                </a:cxn>
                <a:cxn ang="0">
                  <a:pos x="connsiteX5830" y="connsiteY5830"/>
                </a:cxn>
                <a:cxn ang="0">
                  <a:pos x="connsiteX5831" y="connsiteY5831"/>
                </a:cxn>
                <a:cxn ang="0">
                  <a:pos x="connsiteX5832" y="connsiteY5832"/>
                </a:cxn>
                <a:cxn ang="0">
                  <a:pos x="connsiteX5833" y="connsiteY5833"/>
                </a:cxn>
                <a:cxn ang="0">
                  <a:pos x="connsiteX5834" y="connsiteY5834"/>
                </a:cxn>
                <a:cxn ang="0">
                  <a:pos x="connsiteX5835" y="connsiteY5835"/>
                </a:cxn>
                <a:cxn ang="0">
                  <a:pos x="connsiteX5836" y="connsiteY5836"/>
                </a:cxn>
                <a:cxn ang="0">
                  <a:pos x="connsiteX5837" y="connsiteY5837"/>
                </a:cxn>
                <a:cxn ang="0">
                  <a:pos x="connsiteX5838" y="connsiteY5838"/>
                </a:cxn>
                <a:cxn ang="0">
                  <a:pos x="connsiteX5839" y="connsiteY5839"/>
                </a:cxn>
                <a:cxn ang="0">
                  <a:pos x="connsiteX5840" y="connsiteY5840"/>
                </a:cxn>
                <a:cxn ang="0">
                  <a:pos x="connsiteX5841" y="connsiteY5841"/>
                </a:cxn>
                <a:cxn ang="0">
                  <a:pos x="connsiteX5842" y="connsiteY5842"/>
                </a:cxn>
                <a:cxn ang="0">
                  <a:pos x="connsiteX5843" y="connsiteY5843"/>
                </a:cxn>
                <a:cxn ang="0">
                  <a:pos x="connsiteX5844" y="connsiteY5844"/>
                </a:cxn>
                <a:cxn ang="0">
                  <a:pos x="connsiteX5845" y="connsiteY5845"/>
                </a:cxn>
                <a:cxn ang="0">
                  <a:pos x="connsiteX5846" y="connsiteY5846"/>
                </a:cxn>
                <a:cxn ang="0">
                  <a:pos x="connsiteX5847" y="connsiteY5847"/>
                </a:cxn>
                <a:cxn ang="0">
                  <a:pos x="connsiteX5848" y="connsiteY5848"/>
                </a:cxn>
                <a:cxn ang="0">
                  <a:pos x="connsiteX5849" y="connsiteY5849"/>
                </a:cxn>
                <a:cxn ang="0">
                  <a:pos x="connsiteX5850" y="connsiteY5850"/>
                </a:cxn>
                <a:cxn ang="0">
                  <a:pos x="connsiteX5851" y="connsiteY5851"/>
                </a:cxn>
                <a:cxn ang="0">
                  <a:pos x="connsiteX5852" y="connsiteY5852"/>
                </a:cxn>
                <a:cxn ang="0">
                  <a:pos x="connsiteX5853" y="connsiteY5853"/>
                </a:cxn>
                <a:cxn ang="0">
                  <a:pos x="connsiteX5854" y="connsiteY5854"/>
                </a:cxn>
                <a:cxn ang="0">
                  <a:pos x="connsiteX5855" y="connsiteY5855"/>
                </a:cxn>
                <a:cxn ang="0">
                  <a:pos x="connsiteX5856" y="connsiteY5856"/>
                </a:cxn>
                <a:cxn ang="0">
                  <a:pos x="connsiteX5857" y="connsiteY5857"/>
                </a:cxn>
                <a:cxn ang="0">
                  <a:pos x="connsiteX5858" y="connsiteY5858"/>
                </a:cxn>
                <a:cxn ang="0">
                  <a:pos x="connsiteX5859" y="connsiteY5859"/>
                </a:cxn>
                <a:cxn ang="0">
                  <a:pos x="connsiteX5860" y="connsiteY5860"/>
                </a:cxn>
                <a:cxn ang="0">
                  <a:pos x="connsiteX5861" y="connsiteY5861"/>
                </a:cxn>
                <a:cxn ang="0">
                  <a:pos x="connsiteX5862" y="connsiteY5862"/>
                </a:cxn>
                <a:cxn ang="0">
                  <a:pos x="connsiteX5863" y="connsiteY5863"/>
                </a:cxn>
                <a:cxn ang="0">
                  <a:pos x="connsiteX5864" y="connsiteY5864"/>
                </a:cxn>
                <a:cxn ang="0">
                  <a:pos x="connsiteX5865" y="connsiteY5865"/>
                </a:cxn>
                <a:cxn ang="0">
                  <a:pos x="connsiteX5866" y="connsiteY5866"/>
                </a:cxn>
                <a:cxn ang="0">
                  <a:pos x="connsiteX5867" y="connsiteY5867"/>
                </a:cxn>
                <a:cxn ang="0">
                  <a:pos x="connsiteX5868" y="connsiteY5868"/>
                </a:cxn>
                <a:cxn ang="0">
                  <a:pos x="connsiteX5869" y="connsiteY5869"/>
                </a:cxn>
                <a:cxn ang="0">
                  <a:pos x="connsiteX5870" y="connsiteY5870"/>
                </a:cxn>
                <a:cxn ang="0">
                  <a:pos x="connsiteX5871" y="connsiteY5871"/>
                </a:cxn>
                <a:cxn ang="0">
                  <a:pos x="connsiteX5872" y="connsiteY5872"/>
                </a:cxn>
                <a:cxn ang="0">
                  <a:pos x="connsiteX5873" y="connsiteY5873"/>
                </a:cxn>
                <a:cxn ang="0">
                  <a:pos x="connsiteX5874" y="connsiteY5874"/>
                </a:cxn>
                <a:cxn ang="0">
                  <a:pos x="connsiteX5875" y="connsiteY5875"/>
                </a:cxn>
                <a:cxn ang="0">
                  <a:pos x="connsiteX5876" y="connsiteY5876"/>
                </a:cxn>
                <a:cxn ang="0">
                  <a:pos x="connsiteX5877" y="connsiteY5877"/>
                </a:cxn>
                <a:cxn ang="0">
                  <a:pos x="connsiteX5878" y="connsiteY5878"/>
                </a:cxn>
                <a:cxn ang="0">
                  <a:pos x="connsiteX5879" y="connsiteY5879"/>
                </a:cxn>
                <a:cxn ang="0">
                  <a:pos x="connsiteX5880" y="connsiteY5880"/>
                </a:cxn>
                <a:cxn ang="0">
                  <a:pos x="connsiteX5881" y="connsiteY5881"/>
                </a:cxn>
                <a:cxn ang="0">
                  <a:pos x="connsiteX5882" y="connsiteY5882"/>
                </a:cxn>
                <a:cxn ang="0">
                  <a:pos x="connsiteX5883" y="connsiteY5883"/>
                </a:cxn>
                <a:cxn ang="0">
                  <a:pos x="connsiteX5884" y="connsiteY5884"/>
                </a:cxn>
                <a:cxn ang="0">
                  <a:pos x="connsiteX5885" y="connsiteY5885"/>
                </a:cxn>
                <a:cxn ang="0">
                  <a:pos x="connsiteX5886" y="connsiteY5886"/>
                </a:cxn>
                <a:cxn ang="0">
                  <a:pos x="connsiteX5887" y="connsiteY5887"/>
                </a:cxn>
                <a:cxn ang="0">
                  <a:pos x="connsiteX5888" y="connsiteY5888"/>
                </a:cxn>
                <a:cxn ang="0">
                  <a:pos x="connsiteX5889" y="connsiteY5889"/>
                </a:cxn>
                <a:cxn ang="0">
                  <a:pos x="connsiteX5890" y="connsiteY5890"/>
                </a:cxn>
                <a:cxn ang="0">
                  <a:pos x="connsiteX5891" y="connsiteY5891"/>
                </a:cxn>
                <a:cxn ang="0">
                  <a:pos x="connsiteX5892" y="connsiteY5892"/>
                </a:cxn>
                <a:cxn ang="0">
                  <a:pos x="connsiteX5893" y="connsiteY5893"/>
                </a:cxn>
                <a:cxn ang="0">
                  <a:pos x="connsiteX5894" y="connsiteY5894"/>
                </a:cxn>
                <a:cxn ang="0">
                  <a:pos x="connsiteX5895" y="connsiteY5895"/>
                </a:cxn>
                <a:cxn ang="0">
                  <a:pos x="connsiteX5896" y="connsiteY5896"/>
                </a:cxn>
                <a:cxn ang="0">
                  <a:pos x="connsiteX5897" y="connsiteY5897"/>
                </a:cxn>
                <a:cxn ang="0">
                  <a:pos x="connsiteX5898" y="connsiteY5898"/>
                </a:cxn>
                <a:cxn ang="0">
                  <a:pos x="connsiteX5899" y="connsiteY5899"/>
                </a:cxn>
                <a:cxn ang="0">
                  <a:pos x="connsiteX5900" y="connsiteY5900"/>
                </a:cxn>
                <a:cxn ang="0">
                  <a:pos x="connsiteX5901" y="connsiteY5901"/>
                </a:cxn>
                <a:cxn ang="0">
                  <a:pos x="connsiteX5902" y="connsiteY5902"/>
                </a:cxn>
                <a:cxn ang="0">
                  <a:pos x="connsiteX5903" y="connsiteY5903"/>
                </a:cxn>
                <a:cxn ang="0">
                  <a:pos x="connsiteX5904" y="connsiteY5904"/>
                </a:cxn>
                <a:cxn ang="0">
                  <a:pos x="connsiteX5905" y="connsiteY5905"/>
                </a:cxn>
                <a:cxn ang="0">
                  <a:pos x="connsiteX5906" y="connsiteY5906"/>
                </a:cxn>
                <a:cxn ang="0">
                  <a:pos x="connsiteX5907" y="connsiteY5907"/>
                </a:cxn>
                <a:cxn ang="0">
                  <a:pos x="connsiteX5908" y="connsiteY5908"/>
                </a:cxn>
                <a:cxn ang="0">
                  <a:pos x="connsiteX5909" y="connsiteY5909"/>
                </a:cxn>
                <a:cxn ang="0">
                  <a:pos x="connsiteX5910" y="connsiteY5910"/>
                </a:cxn>
                <a:cxn ang="0">
                  <a:pos x="connsiteX5911" y="connsiteY5911"/>
                </a:cxn>
                <a:cxn ang="0">
                  <a:pos x="connsiteX5912" y="connsiteY5912"/>
                </a:cxn>
                <a:cxn ang="0">
                  <a:pos x="connsiteX5913" y="connsiteY5913"/>
                </a:cxn>
                <a:cxn ang="0">
                  <a:pos x="connsiteX5914" y="connsiteY5914"/>
                </a:cxn>
                <a:cxn ang="0">
                  <a:pos x="connsiteX5915" y="connsiteY5915"/>
                </a:cxn>
                <a:cxn ang="0">
                  <a:pos x="connsiteX5916" y="connsiteY5916"/>
                </a:cxn>
                <a:cxn ang="0">
                  <a:pos x="connsiteX5917" y="connsiteY5917"/>
                </a:cxn>
                <a:cxn ang="0">
                  <a:pos x="connsiteX5918" y="connsiteY5918"/>
                </a:cxn>
                <a:cxn ang="0">
                  <a:pos x="connsiteX5919" y="connsiteY5919"/>
                </a:cxn>
                <a:cxn ang="0">
                  <a:pos x="connsiteX5920" y="connsiteY5920"/>
                </a:cxn>
                <a:cxn ang="0">
                  <a:pos x="connsiteX5921" y="connsiteY5921"/>
                </a:cxn>
                <a:cxn ang="0">
                  <a:pos x="connsiteX5922" y="connsiteY5922"/>
                </a:cxn>
                <a:cxn ang="0">
                  <a:pos x="connsiteX5923" y="connsiteY5923"/>
                </a:cxn>
                <a:cxn ang="0">
                  <a:pos x="connsiteX5924" y="connsiteY5924"/>
                </a:cxn>
                <a:cxn ang="0">
                  <a:pos x="connsiteX5925" y="connsiteY5925"/>
                </a:cxn>
                <a:cxn ang="0">
                  <a:pos x="connsiteX5926" y="connsiteY5926"/>
                </a:cxn>
                <a:cxn ang="0">
                  <a:pos x="connsiteX5927" y="connsiteY5927"/>
                </a:cxn>
                <a:cxn ang="0">
                  <a:pos x="connsiteX5928" y="connsiteY5928"/>
                </a:cxn>
                <a:cxn ang="0">
                  <a:pos x="connsiteX5929" y="connsiteY5929"/>
                </a:cxn>
                <a:cxn ang="0">
                  <a:pos x="connsiteX5930" y="connsiteY5930"/>
                </a:cxn>
                <a:cxn ang="0">
                  <a:pos x="connsiteX5931" y="connsiteY5931"/>
                </a:cxn>
                <a:cxn ang="0">
                  <a:pos x="connsiteX5932" y="connsiteY5932"/>
                </a:cxn>
                <a:cxn ang="0">
                  <a:pos x="connsiteX5933" y="connsiteY5933"/>
                </a:cxn>
                <a:cxn ang="0">
                  <a:pos x="connsiteX5934" y="connsiteY5934"/>
                </a:cxn>
                <a:cxn ang="0">
                  <a:pos x="connsiteX5935" y="connsiteY5935"/>
                </a:cxn>
                <a:cxn ang="0">
                  <a:pos x="connsiteX5936" y="connsiteY5936"/>
                </a:cxn>
                <a:cxn ang="0">
                  <a:pos x="connsiteX5937" y="connsiteY5937"/>
                </a:cxn>
                <a:cxn ang="0">
                  <a:pos x="connsiteX5938" y="connsiteY5938"/>
                </a:cxn>
                <a:cxn ang="0">
                  <a:pos x="connsiteX5939" y="connsiteY5939"/>
                </a:cxn>
                <a:cxn ang="0">
                  <a:pos x="connsiteX5940" y="connsiteY5940"/>
                </a:cxn>
                <a:cxn ang="0">
                  <a:pos x="connsiteX5941" y="connsiteY5941"/>
                </a:cxn>
                <a:cxn ang="0">
                  <a:pos x="connsiteX5942" y="connsiteY5942"/>
                </a:cxn>
                <a:cxn ang="0">
                  <a:pos x="connsiteX5943" y="connsiteY5943"/>
                </a:cxn>
                <a:cxn ang="0">
                  <a:pos x="connsiteX5944" y="connsiteY5944"/>
                </a:cxn>
                <a:cxn ang="0">
                  <a:pos x="connsiteX5945" y="connsiteY5945"/>
                </a:cxn>
                <a:cxn ang="0">
                  <a:pos x="connsiteX5946" y="connsiteY5946"/>
                </a:cxn>
                <a:cxn ang="0">
                  <a:pos x="connsiteX5947" y="connsiteY5947"/>
                </a:cxn>
                <a:cxn ang="0">
                  <a:pos x="connsiteX5948" y="connsiteY5948"/>
                </a:cxn>
                <a:cxn ang="0">
                  <a:pos x="connsiteX5949" y="connsiteY5949"/>
                </a:cxn>
                <a:cxn ang="0">
                  <a:pos x="connsiteX5950" y="connsiteY5950"/>
                </a:cxn>
                <a:cxn ang="0">
                  <a:pos x="connsiteX5951" y="connsiteY5951"/>
                </a:cxn>
                <a:cxn ang="0">
                  <a:pos x="connsiteX5952" y="connsiteY5952"/>
                </a:cxn>
                <a:cxn ang="0">
                  <a:pos x="connsiteX5953" y="connsiteY5953"/>
                </a:cxn>
                <a:cxn ang="0">
                  <a:pos x="connsiteX5954" y="connsiteY5954"/>
                </a:cxn>
                <a:cxn ang="0">
                  <a:pos x="connsiteX5955" y="connsiteY5955"/>
                </a:cxn>
                <a:cxn ang="0">
                  <a:pos x="connsiteX5956" y="connsiteY5956"/>
                </a:cxn>
                <a:cxn ang="0">
                  <a:pos x="connsiteX5957" y="connsiteY5957"/>
                </a:cxn>
                <a:cxn ang="0">
                  <a:pos x="connsiteX5958" y="connsiteY5958"/>
                </a:cxn>
                <a:cxn ang="0">
                  <a:pos x="connsiteX5959" y="connsiteY5959"/>
                </a:cxn>
                <a:cxn ang="0">
                  <a:pos x="connsiteX5960" y="connsiteY5960"/>
                </a:cxn>
                <a:cxn ang="0">
                  <a:pos x="connsiteX5961" y="connsiteY5961"/>
                </a:cxn>
                <a:cxn ang="0">
                  <a:pos x="connsiteX5962" y="connsiteY5962"/>
                </a:cxn>
                <a:cxn ang="0">
                  <a:pos x="connsiteX5963" y="connsiteY5963"/>
                </a:cxn>
                <a:cxn ang="0">
                  <a:pos x="connsiteX5964" y="connsiteY5964"/>
                </a:cxn>
                <a:cxn ang="0">
                  <a:pos x="connsiteX5965" y="connsiteY5965"/>
                </a:cxn>
                <a:cxn ang="0">
                  <a:pos x="connsiteX5966" y="connsiteY5966"/>
                </a:cxn>
                <a:cxn ang="0">
                  <a:pos x="connsiteX5967" y="connsiteY5967"/>
                </a:cxn>
                <a:cxn ang="0">
                  <a:pos x="connsiteX5968" y="connsiteY5968"/>
                </a:cxn>
                <a:cxn ang="0">
                  <a:pos x="connsiteX5969" y="connsiteY5969"/>
                </a:cxn>
                <a:cxn ang="0">
                  <a:pos x="connsiteX5970" y="connsiteY5970"/>
                </a:cxn>
                <a:cxn ang="0">
                  <a:pos x="connsiteX5971" y="connsiteY5971"/>
                </a:cxn>
                <a:cxn ang="0">
                  <a:pos x="connsiteX5972" y="connsiteY5972"/>
                </a:cxn>
                <a:cxn ang="0">
                  <a:pos x="connsiteX5973" y="connsiteY5973"/>
                </a:cxn>
                <a:cxn ang="0">
                  <a:pos x="connsiteX5974" y="connsiteY5974"/>
                </a:cxn>
                <a:cxn ang="0">
                  <a:pos x="connsiteX5975" y="connsiteY5975"/>
                </a:cxn>
                <a:cxn ang="0">
                  <a:pos x="connsiteX5976" y="connsiteY5976"/>
                </a:cxn>
                <a:cxn ang="0">
                  <a:pos x="connsiteX5977" y="connsiteY5977"/>
                </a:cxn>
                <a:cxn ang="0">
                  <a:pos x="connsiteX5978" y="connsiteY5978"/>
                </a:cxn>
                <a:cxn ang="0">
                  <a:pos x="connsiteX5979" y="connsiteY5979"/>
                </a:cxn>
                <a:cxn ang="0">
                  <a:pos x="connsiteX5980" y="connsiteY5980"/>
                </a:cxn>
                <a:cxn ang="0">
                  <a:pos x="connsiteX5981" y="connsiteY5981"/>
                </a:cxn>
                <a:cxn ang="0">
                  <a:pos x="connsiteX5982" y="connsiteY5982"/>
                </a:cxn>
                <a:cxn ang="0">
                  <a:pos x="connsiteX5983" y="connsiteY5983"/>
                </a:cxn>
                <a:cxn ang="0">
                  <a:pos x="connsiteX5984" y="connsiteY5984"/>
                </a:cxn>
                <a:cxn ang="0">
                  <a:pos x="connsiteX5985" y="connsiteY5985"/>
                </a:cxn>
                <a:cxn ang="0">
                  <a:pos x="connsiteX5986" y="connsiteY5986"/>
                </a:cxn>
                <a:cxn ang="0">
                  <a:pos x="connsiteX5987" y="connsiteY5987"/>
                </a:cxn>
                <a:cxn ang="0">
                  <a:pos x="connsiteX5988" y="connsiteY5988"/>
                </a:cxn>
                <a:cxn ang="0">
                  <a:pos x="connsiteX5989" y="connsiteY5989"/>
                </a:cxn>
                <a:cxn ang="0">
                  <a:pos x="connsiteX5990" y="connsiteY5990"/>
                </a:cxn>
                <a:cxn ang="0">
                  <a:pos x="connsiteX5991" y="connsiteY5991"/>
                </a:cxn>
                <a:cxn ang="0">
                  <a:pos x="connsiteX5992" y="connsiteY5992"/>
                </a:cxn>
                <a:cxn ang="0">
                  <a:pos x="connsiteX5993" y="connsiteY5993"/>
                </a:cxn>
                <a:cxn ang="0">
                  <a:pos x="connsiteX5994" y="connsiteY5994"/>
                </a:cxn>
                <a:cxn ang="0">
                  <a:pos x="connsiteX5995" y="connsiteY5995"/>
                </a:cxn>
                <a:cxn ang="0">
                  <a:pos x="connsiteX5996" y="connsiteY5996"/>
                </a:cxn>
                <a:cxn ang="0">
                  <a:pos x="connsiteX5997" y="connsiteY5997"/>
                </a:cxn>
                <a:cxn ang="0">
                  <a:pos x="connsiteX5998" y="connsiteY5998"/>
                </a:cxn>
                <a:cxn ang="0">
                  <a:pos x="connsiteX5999" y="connsiteY5999"/>
                </a:cxn>
                <a:cxn ang="0">
                  <a:pos x="connsiteX6000" y="connsiteY6000"/>
                </a:cxn>
                <a:cxn ang="0">
                  <a:pos x="connsiteX6001" y="connsiteY6001"/>
                </a:cxn>
                <a:cxn ang="0">
                  <a:pos x="connsiteX6002" y="connsiteY6002"/>
                </a:cxn>
                <a:cxn ang="0">
                  <a:pos x="connsiteX6003" y="connsiteY6003"/>
                </a:cxn>
                <a:cxn ang="0">
                  <a:pos x="connsiteX6004" y="connsiteY6004"/>
                </a:cxn>
                <a:cxn ang="0">
                  <a:pos x="connsiteX6005" y="connsiteY6005"/>
                </a:cxn>
                <a:cxn ang="0">
                  <a:pos x="connsiteX6006" y="connsiteY6006"/>
                </a:cxn>
                <a:cxn ang="0">
                  <a:pos x="connsiteX6007" y="connsiteY6007"/>
                </a:cxn>
                <a:cxn ang="0">
                  <a:pos x="connsiteX6008" y="connsiteY6008"/>
                </a:cxn>
                <a:cxn ang="0">
                  <a:pos x="connsiteX6009" y="connsiteY6009"/>
                </a:cxn>
                <a:cxn ang="0">
                  <a:pos x="connsiteX6010" y="connsiteY6010"/>
                </a:cxn>
                <a:cxn ang="0">
                  <a:pos x="connsiteX6011" y="connsiteY6011"/>
                </a:cxn>
                <a:cxn ang="0">
                  <a:pos x="connsiteX6012" y="connsiteY6012"/>
                </a:cxn>
                <a:cxn ang="0">
                  <a:pos x="connsiteX6013" y="connsiteY6013"/>
                </a:cxn>
                <a:cxn ang="0">
                  <a:pos x="connsiteX6014" y="connsiteY6014"/>
                </a:cxn>
                <a:cxn ang="0">
                  <a:pos x="connsiteX6015" y="connsiteY6015"/>
                </a:cxn>
                <a:cxn ang="0">
                  <a:pos x="connsiteX6016" y="connsiteY6016"/>
                </a:cxn>
                <a:cxn ang="0">
                  <a:pos x="connsiteX6017" y="connsiteY6017"/>
                </a:cxn>
                <a:cxn ang="0">
                  <a:pos x="connsiteX6018" y="connsiteY6018"/>
                </a:cxn>
                <a:cxn ang="0">
                  <a:pos x="connsiteX6019" y="connsiteY6019"/>
                </a:cxn>
                <a:cxn ang="0">
                  <a:pos x="connsiteX6020" y="connsiteY6020"/>
                </a:cxn>
                <a:cxn ang="0">
                  <a:pos x="connsiteX6021" y="connsiteY6021"/>
                </a:cxn>
                <a:cxn ang="0">
                  <a:pos x="connsiteX6022" y="connsiteY6022"/>
                </a:cxn>
                <a:cxn ang="0">
                  <a:pos x="connsiteX6023" y="connsiteY6023"/>
                </a:cxn>
                <a:cxn ang="0">
                  <a:pos x="connsiteX6024" y="connsiteY6024"/>
                </a:cxn>
                <a:cxn ang="0">
                  <a:pos x="connsiteX6025" y="connsiteY6025"/>
                </a:cxn>
                <a:cxn ang="0">
                  <a:pos x="connsiteX6026" y="connsiteY6026"/>
                </a:cxn>
                <a:cxn ang="0">
                  <a:pos x="connsiteX6027" y="connsiteY6027"/>
                </a:cxn>
                <a:cxn ang="0">
                  <a:pos x="connsiteX6028" y="connsiteY6028"/>
                </a:cxn>
                <a:cxn ang="0">
                  <a:pos x="connsiteX6029" y="connsiteY6029"/>
                </a:cxn>
                <a:cxn ang="0">
                  <a:pos x="connsiteX6030" y="connsiteY6030"/>
                </a:cxn>
                <a:cxn ang="0">
                  <a:pos x="connsiteX6031" y="connsiteY6031"/>
                </a:cxn>
                <a:cxn ang="0">
                  <a:pos x="connsiteX6032" y="connsiteY6032"/>
                </a:cxn>
                <a:cxn ang="0">
                  <a:pos x="connsiteX6033" y="connsiteY6033"/>
                </a:cxn>
                <a:cxn ang="0">
                  <a:pos x="connsiteX6034" y="connsiteY6034"/>
                </a:cxn>
                <a:cxn ang="0">
                  <a:pos x="connsiteX6035" y="connsiteY6035"/>
                </a:cxn>
                <a:cxn ang="0">
                  <a:pos x="connsiteX6036" y="connsiteY6036"/>
                </a:cxn>
                <a:cxn ang="0">
                  <a:pos x="connsiteX6037" y="connsiteY6037"/>
                </a:cxn>
                <a:cxn ang="0">
                  <a:pos x="connsiteX6038" y="connsiteY6038"/>
                </a:cxn>
                <a:cxn ang="0">
                  <a:pos x="connsiteX6039" y="connsiteY6039"/>
                </a:cxn>
                <a:cxn ang="0">
                  <a:pos x="connsiteX6040" y="connsiteY6040"/>
                </a:cxn>
                <a:cxn ang="0">
                  <a:pos x="connsiteX6041" y="connsiteY6041"/>
                </a:cxn>
                <a:cxn ang="0">
                  <a:pos x="connsiteX6042" y="connsiteY6042"/>
                </a:cxn>
                <a:cxn ang="0">
                  <a:pos x="connsiteX6043" y="connsiteY6043"/>
                </a:cxn>
                <a:cxn ang="0">
                  <a:pos x="connsiteX6044" y="connsiteY6044"/>
                </a:cxn>
                <a:cxn ang="0">
                  <a:pos x="connsiteX6045" y="connsiteY6045"/>
                </a:cxn>
                <a:cxn ang="0">
                  <a:pos x="connsiteX6046" y="connsiteY6046"/>
                </a:cxn>
                <a:cxn ang="0">
                  <a:pos x="connsiteX6047" y="connsiteY6047"/>
                </a:cxn>
                <a:cxn ang="0">
                  <a:pos x="connsiteX6048" y="connsiteY6048"/>
                </a:cxn>
                <a:cxn ang="0">
                  <a:pos x="connsiteX6049" y="connsiteY6049"/>
                </a:cxn>
                <a:cxn ang="0">
                  <a:pos x="connsiteX6050" y="connsiteY6050"/>
                </a:cxn>
                <a:cxn ang="0">
                  <a:pos x="connsiteX6051" y="connsiteY6051"/>
                </a:cxn>
                <a:cxn ang="0">
                  <a:pos x="connsiteX6052" y="connsiteY6052"/>
                </a:cxn>
                <a:cxn ang="0">
                  <a:pos x="connsiteX6053" y="connsiteY6053"/>
                </a:cxn>
                <a:cxn ang="0">
                  <a:pos x="connsiteX6054" y="connsiteY6054"/>
                </a:cxn>
                <a:cxn ang="0">
                  <a:pos x="connsiteX6055" y="connsiteY6055"/>
                </a:cxn>
                <a:cxn ang="0">
                  <a:pos x="connsiteX6056" y="connsiteY6056"/>
                </a:cxn>
                <a:cxn ang="0">
                  <a:pos x="connsiteX6057" y="connsiteY6057"/>
                </a:cxn>
                <a:cxn ang="0">
                  <a:pos x="connsiteX6058" y="connsiteY6058"/>
                </a:cxn>
                <a:cxn ang="0">
                  <a:pos x="connsiteX6059" y="connsiteY6059"/>
                </a:cxn>
                <a:cxn ang="0">
                  <a:pos x="connsiteX6060" y="connsiteY6060"/>
                </a:cxn>
                <a:cxn ang="0">
                  <a:pos x="connsiteX6061" y="connsiteY6061"/>
                </a:cxn>
                <a:cxn ang="0">
                  <a:pos x="connsiteX6062" y="connsiteY6062"/>
                </a:cxn>
                <a:cxn ang="0">
                  <a:pos x="connsiteX6063" y="connsiteY6063"/>
                </a:cxn>
                <a:cxn ang="0">
                  <a:pos x="connsiteX6064" y="connsiteY6064"/>
                </a:cxn>
                <a:cxn ang="0">
                  <a:pos x="connsiteX6065" y="connsiteY6065"/>
                </a:cxn>
                <a:cxn ang="0">
                  <a:pos x="connsiteX6066" y="connsiteY6066"/>
                </a:cxn>
                <a:cxn ang="0">
                  <a:pos x="connsiteX6067" y="connsiteY6067"/>
                </a:cxn>
                <a:cxn ang="0">
                  <a:pos x="connsiteX6068" y="connsiteY6068"/>
                </a:cxn>
                <a:cxn ang="0">
                  <a:pos x="connsiteX6069" y="connsiteY6069"/>
                </a:cxn>
                <a:cxn ang="0">
                  <a:pos x="connsiteX6070" y="connsiteY6070"/>
                </a:cxn>
                <a:cxn ang="0">
                  <a:pos x="connsiteX6071" y="connsiteY6071"/>
                </a:cxn>
                <a:cxn ang="0">
                  <a:pos x="connsiteX6072" y="connsiteY6072"/>
                </a:cxn>
                <a:cxn ang="0">
                  <a:pos x="connsiteX6073" y="connsiteY6073"/>
                </a:cxn>
                <a:cxn ang="0">
                  <a:pos x="connsiteX6074" y="connsiteY6074"/>
                </a:cxn>
                <a:cxn ang="0">
                  <a:pos x="connsiteX6075" y="connsiteY6075"/>
                </a:cxn>
                <a:cxn ang="0">
                  <a:pos x="connsiteX6076" y="connsiteY6076"/>
                </a:cxn>
                <a:cxn ang="0">
                  <a:pos x="connsiteX6077" y="connsiteY6077"/>
                </a:cxn>
                <a:cxn ang="0">
                  <a:pos x="connsiteX6078" y="connsiteY6078"/>
                </a:cxn>
                <a:cxn ang="0">
                  <a:pos x="connsiteX6079" y="connsiteY6079"/>
                </a:cxn>
                <a:cxn ang="0">
                  <a:pos x="connsiteX6080" y="connsiteY6080"/>
                </a:cxn>
                <a:cxn ang="0">
                  <a:pos x="connsiteX6081" y="connsiteY6081"/>
                </a:cxn>
                <a:cxn ang="0">
                  <a:pos x="connsiteX6082" y="connsiteY6082"/>
                </a:cxn>
                <a:cxn ang="0">
                  <a:pos x="connsiteX6083" y="connsiteY6083"/>
                </a:cxn>
                <a:cxn ang="0">
                  <a:pos x="connsiteX6084" y="connsiteY6084"/>
                </a:cxn>
                <a:cxn ang="0">
                  <a:pos x="connsiteX6085" y="connsiteY6085"/>
                </a:cxn>
                <a:cxn ang="0">
                  <a:pos x="connsiteX6086" y="connsiteY6086"/>
                </a:cxn>
                <a:cxn ang="0">
                  <a:pos x="connsiteX6087" y="connsiteY6087"/>
                </a:cxn>
                <a:cxn ang="0">
                  <a:pos x="connsiteX6088" y="connsiteY6088"/>
                </a:cxn>
                <a:cxn ang="0">
                  <a:pos x="connsiteX6089" y="connsiteY6089"/>
                </a:cxn>
                <a:cxn ang="0">
                  <a:pos x="connsiteX6090" y="connsiteY6090"/>
                </a:cxn>
                <a:cxn ang="0">
                  <a:pos x="connsiteX6091" y="connsiteY6091"/>
                </a:cxn>
                <a:cxn ang="0">
                  <a:pos x="connsiteX6092" y="connsiteY6092"/>
                </a:cxn>
                <a:cxn ang="0">
                  <a:pos x="connsiteX6093" y="connsiteY6093"/>
                </a:cxn>
                <a:cxn ang="0">
                  <a:pos x="connsiteX6094" y="connsiteY6094"/>
                </a:cxn>
                <a:cxn ang="0">
                  <a:pos x="connsiteX6095" y="connsiteY6095"/>
                </a:cxn>
                <a:cxn ang="0">
                  <a:pos x="connsiteX6096" y="connsiteY6096"/>
                </a:cxn>
                <a:cxn ang="0">
                  <a:pos x="connsiteX6097" y="connsiteY6097"/>
                </a:cxn>
                <a:cxn ang="0">
                  <a:pos x="connsiteX6098" y="connsiteY6098"/>
                </a:cxn>
                <a:cxn ang="0">
                  <a:pos x="connsiteX6099" y="connsiteY6099"/>
                </a:cxn>
                <a:cxn ang="0">
                  <a:pos x="connsiteX6100" y="connsiteY6100"/>
                </a:cxn>
                <a:cxn ang="0">
                  <a:pos x="connsiteX6101" y="connsiteY6101"/>
                </a:cxn>
                <a:cxn ang="0">
                  <a:pos x="connsiteX6102" y="connsiteY6102"/>
                </a:cxn>
                <a:cxn ang="0">
                  <a:pos x="connsiteX6103" y="connsiteY6103"/>
                </a:cxn>
                <a:cxn ang="0">
                  <a:pos x="connsiteX6104" y="connsiteY6104"/>
                </a:cxn>
                <a:cxn ang="0">
                  <a:pos x="connsiteX6105" y="connsiteY6105"/>
                </a:cxn>
                <a:cxn ang="0">
                  <a:pos x="connsiteX6106" y="connsiteY6106"/>
                </a:cxn>
                <a:cxn ang="0">
                  <a:pos x="connsiteX6107" y="connsiteY6107"/>
                </a:cxn>
                <a:cxn ang="0">
                  <a:pos x="connsiteX6108" y="connsiteY6108"/>
                </a:cxn>
                <a:cxn ang="0">
                  <a:pos x="connsiteX6109" y="connsiteY6109"/>
                </a:cxn>
                <a:cxn ang="0">
                  <a:pos x="connsiteX6110" y="connsiteY6110"/>
                </a:cxn>
                <a:cxn ang="0">
                  <a:pos x="connsiteX6111" y="connsiteY6111"/>
                </a:cxn>
                <a:cxn ang="0">
                  <a:pos x="connsiteX6112" y="connsiteY6112"/>
                </a:cxn>
                <a:cxn ang="0">
                  <a:pos x="connsiteX6113" y="connsiteY6113"/>
                </a:cxn>
                <a:cxn ang="0">
                  <a:pos x="connsiteX6114" y="connsiteY6114"/>
                </a:cxn>
                <a:cxn ang="0">
                  <a:pos x="connsiteX6115" y="connsiteY6115"/>
                </a:cxn>
                <a:cxn ang="0">
                  <a:pos x="connsiteX6116" y="connsiteY6116"/>
                </a:cxn>
                <a:cxn ang="0">
                  <a:pos x="connsiteX6117" y="connsiteY6117"/>
                </a:cxn>
                <a:cxn ang="0">
                  <a:pos x="connsiteX6118" y="connsiteY6118"/>
                </a:cxn>
                <a:cxn ang="0">
                  <a:pos x="connsiteX6119" y="connsiteY6119"/>
                </a:cxn>
                <a:cxn ang="0">
                  <a:pos x="connsiteX6120" y="connsiteY6120"/>
                </a:cxn>
                <a:cxn ang="0">
                  <a:pos x="connsiteX6121" y="connsiteY6121"/>
                </a:cxn>
                <a:cxn ang="0">
                  <a:pos x="connsiteX6122" y="connsiteY6122"/>
                </a:cxn>
                <a:cxn ang="0">
                  <a:pos x="connsiteX6123" y="connsiteY6123"/>
                </a:cxn>
                <a:cxn ang="0">
                  <a:pos x="connsiteX6124" y="connsiteY6124"/>
                </a:cxn>
                <a:cxn ang="0">
                  <a:pos x="connsiteX6125" y="connsiteY6125"/>
                </a:cxn>
                <a:cxn ang="0">
                  <a:pos x="connsiteX6126" y="connsiteY6126"/>
                </a:cxn>
                <a:cxn ang="0">
                  <a:pos x="connsiteX6127" y="connsiteY6127"/>
                </a:cxn>
                <a:cxn ang="0">
                  <a:pos x="connsiteX6128" y="connsiteY6128"/>
                </a:cxn>
                <a:cxn ang="0">
                  <a:pos x="connsiteX6129" y="connsiteY6129"/>
                </a:cxn>
                <a:cxn ang="0">
                  <a:pos x="connsiteX6130" y="connsiteY6130"/>
                </a:cxn>
                <a:cxn ang="0">
                  <a:pos x="connsiteX6131" y="connsiteY6131"/>
                </a:cxn>
                <a:cxn ang="0">
                  <a:pos x="connsiteX6132" y="connsiteY6132"/>
                </a:cxn>
                <a:cxn ang="0">
                  <a:pos x="connsiteX6133" y="connsiteY6133"/>
                </a:cxn>
                <a:cxn ang="0">
                  <a:pos x="connsiteX6134" y="connsiteY6134"/>
                </a:cxn>
                <a:cxn ang="0">
                  <a:pos x="connsiteX6135" y="connsiteY6135"/>
                </a:cxn>
                <a:cxn ang="0">
                  <a:pos x="connsiteX6136" y="connsiteY6136"/>
                </a:cxn>
                <a:cxn ang="0">
                  <a:pos x="connsiteX6137" y="connsiteY6137"/>
                </a:cxn>
                <a:cxn ang="0">
                  <a:pos x="connsiteX6138" y="connsiteY6138"/>
                </a:cxn>
                <a:cxn ang="0">
                  <a:pos x="connsiteX6139" y="connsiteY6139"/>
                </a:cxn>
                <a:cxn ang="0">
                  <a:pos x="connsiteX6140" y="connsiteY6140"/>
                </a:cxn>
                <a:cxn ang="0">
                  <a:pos x="connsiteX6141" y="connsiteY6141"/>
                </a:cxn>
                <a:cxn ang="0">
                  <a:pos x="connsiteX6142" y="connsiteY6142"/>
                </a:cxn>
                <a:cxn ang="0">
                  <a:pos x="connsiteX6143" y="connsiteY6143"/>
                </a:cxn>
                <a:cxn ang="0">
                  <a:pos x="connsiteX6144" y="connsiteY6144"/>
                </a:cxn>
                <a:cxn ang="0">
                  <a:pos x="connsiteX6145" y="connsiteY6145"/>
                </a:cxn>
                <a:cxn ang="0">
                  <a:pos x="connsiteX6146" y="connsiteY6146"/>
                </a:cxn>
                <a:cxn ang="0">
                  <a:pos x="connsiteX6147" y="connsiteY6147"/>
                </a:cxn>
                <a:cxn ang="0">
                  <a:pos x="connsiteX6148" y="connsiteY6148"/>
                </a:cxn>
                <a:cxn ang="0">
                  <a:pos x="connsiteX6149" y="connsiteY6149"/>
                </a:cxn>
                <a:cxn ang="0">
                  <a:pos x="connsiteX6150" y="connsiteY6150"/>
                </a:cxn>
                <a:cxn ang="0">
                  <a:pos x="connsiteX6151" y="connsiteY6151"/>
                </a:cxn>
                <a:cxn ang="0">
                  <a:pos x="connsiteX6152" y="connsiteY6152"/>
                </a:cxn>
                <a:cxn ang="0">
                  <a:pos x="connsiteX6153" y="connsiteY6153"/>
                </a:cxn>
                <a:cxn ang="0">
                  <a:pos x="connsiteX6154" y="connsiteY6154"/>
                </a:cxn>
                <a:cxn ang="0">
                  <a:pos x="connsiteX6155" y="connsiteY6155"/>
                </a:cxn>
                <a:cxn ang="0">
                  <a:pos x="connsiteX6156" y="connsiteY6156"/>
                </a:cxn>
                <a:cxn ang="0">
                  <a:pos x="connsiteX6157" y="connsiteY6157"/>
                </a:cxn>
                <a:cxn ang="0">
                  <a:pos x="connsiteX6158" y="connsiteY6158"/>
                </a:cxn>
                <a:cxn ang="0">
                  <a:pos x="connsiteX6159" y="connsiteY6159"/>
                </a:cxn>
                <a:cxn ang="0">
                  <a:pos x="connsiteX6160" y="connsiteY6160"/>
                </a:cxn>
                <a:cxn ang="0">
                  <a:pos x="connsiteX6161" y="connsiteY6161"/>
                </a:cxn>
                <a:cxn ang="0">
                  <a:pos x="connsiteX6162" y="connsiteY6162"/>
                </a:cxn>
                <a:cxn ang="0">
                  <a:pos x="connsiteX6163" y="connsiteY6163"/>
                </a:cxn>
                <a:cxn ang="0">
                  <a:pos x="connsiteX6164" y="connsiteY6164"/>
                </a:cxn>
                <a:cxn ang="0">
                  <a:pos x="connsiteX6165" y="connsiteY6165"/>
                </a:cxn>
                <a:cxn ang="0">
                  <a:pos x="connsiteX6166" y="connsiteY6166"/>
                </a:cxn>
                <a:cxn ang="0">
                  <a:pos x="connsiteX6167" y="connsiteY6167"/>
                </a:cxn>
                <a:cxn ang="0">
                  <a:pos x="connsiteX6168" y="connsiteY6168"/>
                </a:cxn>
                <a:cxn ang="0">
                  <a:pos x="connsiteX6169" y="connsiteY6169"/>
                </a:cxn>
                <a:cxn ang="0">
                  <a:pos x="connsiteX6170" y="connsiteY6170"/>
                </a:cxn>
                <a:cxn ang="0">
                  <a:pos x="connsiteX6171" y="connsiteY6171"/>
                </a:cxn>
                <a:cxn ang="0">
                  <a:pos x="connsiteX6172" y="connsiteY6172"/>
                </a:cxn>
                <a:cxn ang="0">
                  <a:pos x="connsiteX6173" y="connsiteY6173"/>
                </a:cxn>
                <a:cxn ang="0">
                  <a:pos x="connsiteX6174" y="connsiteY6174"/>
                </a:cxn>
                <a:cxn ang="0">
                  <a:pos x="connsiteX6175" y="connsiteY6175"/>
                </a:cxn>
                <a:cxn ang="0">
                  <a:pos x="connsiteX6176" y="connsiteY6176"/>
                </a:cxn>
                <a:cxn ang="0">
                  <a:pos x="connsiteX6177" y="connsiteY6177"/>
                </a:cxn>
                <a:cxn ang="0">
                  <a:pos x="connsiteX6178" y="connsiteY6178"/>
                </a:cxn>
                <a:cxn ang="0">
                  <a:pos x="connsiteX6179" y="connsiteY6179"/>
                </a:cxn>
                <a:cxn ang="0">
                  <a:pos x="connsiteX6180" y="connsiteY6180"/>
                </a:cxn>
                <a:cxn ang="0">
                  <a:pos x="connsiteX6181" y="connsiteY6181"/>
                </a:cxn>
                <a:cxn ang="0">
                  <a:pos x="connsiteX6182" y="connsiteY6182"/>
                </a:cxn>
                <a:cxn ang="0">
                  <a:pos x="connsiteX6183" y="connsiteY6183"/>
                </a:cxn>
                <a:cxn ang="0">
                  <a:pos x="connsiteX6184" y="connsiteY6184"/>
                </a:cxn>
                <a:cxn ang="0">
                  <a:pos x="connsiteX6185" y="connsiteY6185"/>
                </a:cxn>
                <a:cxn ang="0">
                  <a:pos x="connsiteX6186" y="connsiteY6186"/>
                </a:cxn>
                <a:cxn ang="0">
                  <a:pos x="connsiteX6187" y="connsiteY6187"/>
                </a:cxn>
                <a:cxn ang="0">
                  <a:pos x="connsiteX6188" y="connsiteY6188"/>
                </a:cxn>
                <a:cxn ang="0">
                  <a:pos x="connsiteX6189" y="connsiteY6189"/>
                </a:cxn>
                <a:cxn ang="0">
                  <a:pos x="connsiteX6190" y="connsiteY6190"/>
                </a:cxn>
                <a:cxn ang="0">
                  <a:pos x="connsiteX6191" y="connsiteY6191"/>
                </a:cxn>
                <a:cxn ang="0">
                  <a:pos x="connsiteX6192" y="connsiteY6192"/>
                </a:cxn>
                <a:cxn ang="0">
                  <a:pos x="connsiteX6193" y="connsiteY6193"/>
                </a:cxn>
                <a:cxn ang="0">
                  <a:pos x="connsiteX6194" y="connsiteY6194"/>
                </a:cxn>
                <a:cxn ang="0">
                  <a:pos x="connsiteX6195" y="connsiteY6195"/>
                </a:cxn>
                <a:cxn ang="0">
                  <a:pos x="connsiteX6196" y="connsiteY6196"/>
                </a:cxn>
                <a:cxn ang="0">
                  <a:pos x="connsiteX6197" y="connsiteY6197"/>
                </a:cxn>
                <a:cxn ang="0">
                  <a:pos x="connsiteX6198" y="connsiteY6198"/>
                </a:cxn>
                <a:cxn ang="0">
                  <a:pos x="connsiteX6199" y="connsiteY6199"/>
                </a:cxn>
                <a:cxn ang="0">
                  <a:pos x="connsiteX6200" y="connsiteY6200"/>
                </a:cxn>
                <a:cxn ang="0">
                  <a:pos x="connsiteX6201" y="connsiteY6201"/>
                </a:cxn>
                <a:cxn ang="0">
                  <a:pos x="connsiteX6202" y="connsiteY6202"/>
                </a:cxn>
                <a:cxn ang="0">
                  <a:pos x="connsiteX6203" y="connsiteY6203"/>
                </a:cxn>
                <a:cxn ang="0">
                  <a:pos x="connsiteX6204" y="connsiteY6204"/>
                </a:cxn>
                <a:cxn ang="0">
                  <a:pos x="connsiteX6205" y="connsiteY6205"/>
                </a:cxn>
                <a:cxn ang="0">
                  <a:pos x="connsiteX6206" y="connsiteY6206"/>
                </a:cxn>
                <a:cxn ang="0">
                  <a:pos x="connsiteX6207" y="connsiteY6207"/>
                </a:cxn>
                <a:cxn ang="0">
                  <a:pos x="connsiteX6208" y="connsiteY6208"/>
                </a:cxn>
                <a:cxn ang="0">
                  <a:pos x="connsiteX6209" y="connsiteY6209"/>
                </a:cxn>
                <a:cxn ang="0">
                  <a:pos x="connsiteX6210" y="connsiteY6210"/>
                </a:cxn>
                <a:cxn ang="0">
                  <a:pos x="connsiteX6211" y="connsiteY6211"/>
                </a:cxn>
                <a:cxn ang="0">
                  <a:pos x="connsiteX6212" y="connsiteY6212"/>
                </a:cxn>
                <a:cxn ang="0">
                  <a:pos x="connsiteX6213" y="connsiteY6213"/>
                </a:cxn>
                <a:cxn ang="0">
                  <a:pos x="connsiteX6214" y="connsiteY6214"/>
                </a:cxn>
                <a:cxn ang="0">
                  <a:pos x="connsiteX6215" y="connsiteY6215"/>
                </a:cxn>
                <a:cxn ang="0">
                  <a:pos x="connsiteX6216" y="connsiteY6216"/>
                </a:cxn>
                <a:cxn ang="0">
                  <a:pos x="connsiteX6217" y="connsiteY6217"/>
                </a:cxn>
                <a:cxn ang="0">
                  <a:pos x="connsiteX6218" y="connsiteY6218"/>
                </a:cxn>
                <a:cxn ang="0">
                  <a:pos x="connsiteX6219" y="connsiteY6219"/>
                </a:cxn>
                <a:cxn ang="0">
                  <a:pos x="connsiteX6220" y="connsiteY6220"/>
                </a:cxn>
                <a:cxn ang="0">
                  <a:pos x="connsiteX6221" y="connsiteY6221"/>
                </a:cxn>
                <a:cxn ang="0">
                  <a:pos x="connsiteX6222" y="connsiteY6222"/>
                </a:cxn>
                <a:cxn ang="0">
                  <a:pos x="connsiteX6223" y="connsiteY6223"/>
                </a:cxn>
                <a:cxn ang="0">
                  <a:pos x="connsiteX6224" y="connsiteY6224"/>
                </a:cxn>
                <a:cxn ang="0">
                  <a:pos x="connsiteX6225" y="connsiteY6225"/>
                </a:cxn>
                <a:cxn ang="0">
                  <a:pos x="connsiteX6226" y="connsiteY6226"/>
                </a:cxn>
                <a:cxn ang="0">
                  <a:pos x="connsiteX6227" y="connsiteY6227"/>
                </a:cxn>
                <a:cxn ang="0">
                  <a:pos x="connsiteX6228" y="connsiteY6228"/>
                </a:cxn>
                <a:cxn ang="0">
                  <a:pos x="connsiteX6229" y="connsiteY6229"/>
                </a:cxn>
                <a:cxn ang="0">
                  <a:pos x="connsiteX6230" y="connsiteY6230"/>
                </a:cxn>
                <a:cxn ang="0">
                  <a:pos x="connsiteX6231" y="connsiteY6231"/>
                </a:cxn>
                <a:cxn ang="0">
                  <a:pos x="connsiteX6232" y="connsiteY6232"/>
                </a:cxn>
                <a:cxn ang="0">
                  <a:pos x="connsiteX6233" y="connsiteY6233"/>
                </a:cxn>
                <a:cxn ang="0">
                  <a:pos x="connsiteX6234" y="connsiteY6234"/>
                </a:cxn>
                <a:cxn ang="0">
                  <a:pos x="connsiteX6235" y="connsiteY6235"/>
                </a:cxn>
                <a:cxn ang="0">
                  <a:pos x="connsiteX6236" y="connsiteY6236"/>
                </a:cxn>
                <a:cxn ang="0">
                  <a:pos x="connsiteX6237" y="connsiteY6237"/>
                </a:cxn>
                <a:cxn ang="0">
                  <a:pos x="connsiteX6238" y="connsiteY6238"/>
                </a:cxn>
                <a:cxn ang="0">
                  <a:pos x="connsiteX6239" y="connsiteY6239"/>
                </a:cxn>
                <a:cxn ang="0">
                  <a:pos x="connsiteX6240" y="connsiteY6240"/>
                </a:cxn>
                <a:cxn ang="0">
                  <a:pos x="connsiteX6241" y="connsiteY6241"/>
                </a:cxn>
                <a:cxn ang="0">
                  <a:pos x="connsiteX6242" y="connsiteY6242"/>
                </a:cxn>
                <a:cxn ang="0">
                  <a:pos x="connsiteX6243" y="connsiteY6243"/>
                </a:cxn>
                <a:cxn ang="0">
                  <a:pos x="connsiteX6244" y="connsiteY6244"/>
                </a:cxn>
                <a:cxn ang="0">
                  <a:pos x="connsiteX6245" y="connsiteY6245"/>
                </a:cxn>
                <a:cxn ang="0">
                  <a:pos x="connsiteX6246" y="connsiteY6246"/>
                </a:cxn>
                <a:cxn ang="0">
                  <a:pos x="connsiteX6247" y="connsiteY6247"/>
                </a:cxn>
                <a:cxn ang="0">
                  <a:pos x="connsiteX6248" y="connsiteY6248"/>
                </a:cxn>
                <a:cxn ang="0">
                  <a:pos x="connsiteX6249" y="connsiteY6249"/>
                </a:cxn>
                <a:cxn ang="0">
                  <a:pos x="connsiteX6250" y="connsiteY6250"/>
                </a:cxn>
                <a:cxn ang="0">
                  <a:pos x="connsiteX6251" y="connsiteY6251"/>
                </a:cxn>
                <a:cxn ang="0">
                  <a:pos x="connsiteX6252" y="connsiteY6252"/>
                </a:cxn>
                <a:cxn ang="0">
                  <a:pos x="connsiteX6253" y="connsiteY6253"/>
                </a:cxn>
                <a:cxn ang="0">
                  <a:pos x="connsiteX6254" y="connsiteY6254"/>
                </a:cxn>
                <a:cxn ang="0">
                  <a:pos x="connsiteX6255" y="connsiteY6255"/>
                </a:cxn>
                <a:cxn ang="0">
                  <a:pos x="connsiteX6256" y="connsiteY6256"/>
                </a:cxn>
                <a:cxn ang="0">
                  <a:pos x="connsiteX6257" y="connsiteY6257"/>
                </a:cxn>
                <a:cxn ang="0">
                  <a:pos x="connsiteX6258" y="connsiteY6258"/>
                </a:cxn>
                <a:cxn ang="0">
                  <a:pos x="connsiteX6259" y="connsiteY6259"/>
                </a:cxn>
                <a:cxn ang="0">
                  <a:pos x="connsiteX6260" y="connsiteY6260"/>
                </a:cxn>
                <a:cxn ang="0">
                  <a:pos x="connsiteX6261" y="connsiteY6261"/>
                </a:cxn>
                <a:cxn ang="0">
                  <a:pos x="connsiteX6262" y="connsiteY6262"/>
                </a:cxn>
                <a:cxn ang="0">
                  <a:pos x="connsiteX6263" y="connsiteY6263"/>
                </a:cxn>
                <a:cxn ang="0">
                  <a:pos x="connsiteX6264" y="connsiteY6264"/>
                </a:cxn>
                <a:cxn ang="0">
                  <a:pos x="connsiteX6265" y="connsiteY6265"/>
                </a:cxn>
                <a:cxn ang="0">
                  <a:pos x="connsiteX6266" y="connsiteY6266"/>
                </a:cxn>
                <a:cxn ang="0">
                  <a:pos x="connsiteX6267" y="connsiteY6267"/>
                </a:cxn>
                <a:cxn ang="0">
                  <a:pos x="connsiteX6268" y="connsiteY6268"/>
                </a:cxn>
                <a:cxn ang="0">
                  <a:pos x="connsiteX6269" y="connsiteY6269"/>
                </a:cxn>
                <a:cxn ang="0">
                  <a:pos x="connsiteX6270" y="connsiteY6270"/>
                </a:cxn>
                <a:cxn ang="0">
                  <a:pos x="connsiteX6271" y="connsiteY6271"/>
                </a:cxn>
                <a:cxn ang="0">
                  <a:pos x="connsiteX6272" y="connsiteY6272"/>
                </a:cxn>
                <a:cxn ang="0">
                  <a:pos x="connsiteX6273" y="connsiteY6273"/>
                </a:cxn>
                <a:cxn ang="0">
                  <a:pos x="connsiteX6274" y="connsiteY6274"/>
                </a:cxn>
                <a:cxn ang="0">
                  <a:pos x="connsiteX6275" y="connsiteY6275"/>
                </a:cxn>
                <a:cxn ang="0">
                  <a:pos x="connsiteX6276" y="connsiteY6276"/>
                </a:cxn>
                <a:cxn ang="0">
                  <a:pos x="connsiteX6277" y="connsiteY6277"/>
                </a:cxn>
                <a:cxn ang="0">
                  <a:pos x="connsiteX6278" y="connsiteY6278"/>
                </a:cxn>
                <a:cxn ang="0">
                  <a:pos x="connsiteX6279" y="connsiteY6279"/>
                </a:cxn>
                <a:cxn ang="0">
                  <a:pos x="connsiteX6280" y="connsiteY6280"/>
                </a:cxn>
                <a:cxn ang="0">
                  <a:pos x="connsiteX6281" y="connsiteY6281"/>
                </a:cxn>
                <a:cxn ang="0">
                  <a:pos x="connsiteX6282" y="connsiteY6282"/>
                </a:cxn>
                <a:cxn ang="0">
                  <a:pos x="connsiteX6283" y="connsiteY6283"/>
                </a:cxn>
                <a:cxn ang="0">
                  <a:pos x="connsiteX6284" y="connsiteY6284"/>
                </a:cxn>
                <a:cxn ang="0">
                  <a:pos x="connsiteX6285" y="connsiteY6285"/>
                </a:cxn>
                <a:cxn ang="0">
                  <a:pos x="connsiteX6286" y="connsiteY6286"/>
                </a:cxn>
                <a:cxn ang="0">
                  <a:pos x="connsiteX6287" y="connsiteY6287"/>
                </a:cxn>
                <a:cxn ang="0">
                  <a:pos x="connsiteX6288" y="connsiteY6288"/>
                </a:cxn>
                <a:cxn ang="0">
                  <a:pos x="connsiteX6289" y="connsiteY6289"/>
                </a:cxn>
                <a:cxn ang="0">
                  <a:pos x="connsiteX6290" y="connsiteY6290"/>
                </a:cxn>
                <a:cxn ang="0">
                  <a:pos x="connsiteX6291" y="connsiteY6291"/>
                </a:cxn>
                <a:cxn ang="0">
                  <a:pos x="connsiteX6292" y="connsiteY6292"/>
                </a:cxn>
                <a:cxn ang="0">
                  <a:pos x="connsiteX6293" y="connsiteY6293"/>
                </a:cxn>
                <a:cxn ang="0">
                  <a:pos x="connsiteX6294" y="connsiteY6294"/>
                </a:cxn>
                <a:cxn ang="0">
                  <a:pos x="connsiteX6295" y="connsiteY6295"/>
                </a:cxn>
                <a:cxn ang="0">
                  <a:pos x="connsiteX6296" y="connsiteY6296"/>
                </a:cxn>
                <a:cxn ang="0">
                  <a:pos x="connsiteX6297" y="connsiteY6297"/>
                </a:cxn>
                <a:cxn ang="0">
                  <a:pos x="connsiteX6298" y="connsiteY6298"/>
                </a:cxn>
                <a:cxn ang="0">
                  <a:pos x="connsiteX6299" y="connsiteY6299"/>
                </a:cxn>
                <a:cxn ang="0">
                  <a:pos x="connsiteX6300" y="connsiteY6300"/>
                </a:cxn>
                <a:cxn ang="0">
                  <a:pos x="connsiteX6301" y="connsiteY6301"/>
                </a:cxn>
                <a:cxn ang="0">
                  <a:pos x="connsiteX6302" y="connsiteY6302"/>
                </a:cxn>
                <a:cxn ang="0">
                  <a:pos x="connsiteX6303" y="connsiteY6303"/>
                </a:cxn>
                <a:cxn ang="0">
                  <a:pos x="connsiteX6304" y="connsiteY6304"/>
                </a:cxn>
                <a:cxn ang="0">
                  <a:pos x="connsiteX6305" y="connsiteY6305"/>
                </a:cxn>
                <a:cxn ang="0">
                  <a:pos x="connsiteX6306" y="connsiteY6306"/>
                </a:cxn>
                <a:cxn ang="0">
                  <a:pos x="connsiteX6307" y="connsiteY6307"/>
                </a:cxn>
                <a:cxn ang="0">
                  <a:pos x="connsiteX6308" y="connsiteY6308"/>
                </a:cxn>
                <a:cxn ang="0">
                  <a:pos x="connsiteX6309" y="connsiteY6309"/>
                </a:cxn>
                <a:cxn ang="0">
                  <a:pos x="connsiteX6310" y="connsiteY6310"/>
                </a:cxn>
                <a:cxn ang="0">
                  <a:pos x="connsiteX6311" y="connsiteY6311"/>
                </a:cxn>
                <a:cxn ang="0">
                  <a:pos x="connsiteX6312" y="connsiteY6312"/>
                </a:cxn>
                <a:cxn ang="0">
                  <a:pos x="connsiteX6313" y="connsiteY6313"/>
                </a:cxn>
                <a:cxn ang="0">
                  <a:pos x="connsiteX6314" y="connsiteY6314"/>
                </a:cxn>
                <a:cxn ang="0">
                  <a:pos x="connsiteX6315" y="connsiteY6315"/>
                </a:cxn>
                <a:cxn ang="0">
                  <a:pos x="connsiteX6316" y="connsiteY6316"/>
                </a:cxn>
                <a:cxn ang="0">
                  <a:pos x="connsiteX6317" y="connsiteY6317"/>
                </a:cxn>
                <a:cxn ang="0">
                  <a:pos x="connsiteX6318" y="connsiteY6318"/>
                </a:cxn>
                <a:cxn ang="0">
                  <a:pos x="connsiteX6319" y="connsiteY6319"/>
                </a:cxn>
                <a:cxn ang="0">
                  <a:pos x="connsiteX6320" y="connsiteY6320"/>
                </a:cxn>
                <a:cxn ang="0">
                  <a:pos x="connsiteX6321" y="connsiteY6321"/>
                </a:cxn>
                <a:cxn ang="0">
                  <a:pos x="connsiteX6322" y="connsiteY6322"/>
                </a:cxn>
                <a:cxn ang="0">
                  <a:pos x="connsiteX6323" y="connsiteY6323"/>
                </a:cxn>
                <a:cxn ang="0">
                  <a:pos x="connsiteX6324" y="connsiteY6324"/>
                </a:cxn>
                <a:cxn ang="0">
                  <a:pos x="connsiteX6325" y="connsiteY6325"/>
                </a:cxn>
                <a:cxn ang="0">
                  <a:pos x="connsiteX6326" y="connsiteY6326"/>
                </a:cxn>
                <a:cxn ang="0">
                  <a:pos x="connsiteX6327" y="connsiteY6327"/>
                </a:cxn>
                <a:cxn ang="0">
                  <a:pos x="connsiteX6328" y="connsiteY6328"/>
                </a:cxn>
                <a:cxn ang="0">
                  <a:pos x="connsiteX6329" y="connsiteY6329"/>
                </a:cxn>
                <a:cxn ang="0">
                  <a:pos x="connsiteX6330" y="connsiteY6330"/>
                </a:cxn>
                <a:cxn ang="0">
                  <a:pos x="connsiteX6331" y="connsiteY6331"/>
                </a:cxn>
                <a:cxn ang="0">
                  <a:pos x="connsiteX6332" y="connsiteY6332"/>
                </a:cxn>
                <a:cxn ang="0">
                  <a:pos x="connsiteX6333" y="connsiteY6333"/>
                </a:cxn>
                <a:cxn ang="0">
                  <a:pos x="connsiteX6334" y="connsiteY6334"/>
                </a:cxn>
                <a:cxn ang="0">
                  <a:pos x="connsiteX6335" y="connsiteY6335"/>
                </a:cxn>
                <a:cxn ang="0">
                  <a:pos x="connsiteX6336" y="connsiteY6336"/>
                </a:cxn>
                <a:cxn ang="0">
                  <a:pos x="connsiteX6337" y="connsiteY6337"/>
                </a:cxn>
                <a:cxn ang="0">
                  <a:pos x="connsiteX6338" y="connsiteY6338"/>
                </a:cxn>
                <a:cxn ang="0">
                  <a:pos x="connsiteX6339" y="connsiteY6339"/>
                </a:cxn>
                <a:cxn ang="0">
                  <a:pos x="connsiteX6340" y="connsiteY6340"/>
                </a:cxn>
                <a:cxn ang="0">
                  <a:pos x="connsiteX6341" y="connsiteY6341"/>
                </a:cxn>
                <a:cxn ang="0">
                  <a:pos x="connsiteX6342" y="connsiteY6342"/>
                </a:cxn>
                <a:cxn ang="0">
                  <a:pos x="connsiteX6343" y="connsiteY6343"/>
                </a:cxn>
                <a:cxn ang="0">
                  <a:pos x="connsiteX6344" y="connsiteY6344"/>
                </a:cxn>
                <a:cxn ang="0">
                  <a:pos x="connsiteX6345" y="connsiteY6345"/>
                </a:cxn>
                <a:cxn ang="0">
                  <a:pos x="connsiteX6346" y="connsiteY6346"/>
                </a:cxn>
                <a:cxn ang="0">
                  <a:pos x="connsiteX6347" y="connsiteY6347"/>
                </a:cxn>
                <a:cxn ang="0">
                  <a:pos x="connsiteX6348" y="connsiteY6348"/>
                </a:cxn>
                <a:cxn ang="0">
                  <a:pos x="connsiteX6349" y="connsiteY6349"/>
                </a:cxn>
                <a:cxn ang="0">
                  <a:pos x="connsiteX6350" y="connsiteY6350"/>
                </a:cxn>
                <a:cxn ang="0">
                  <a:pos x="connsiteX6351" y="connsiteY6351"/>
                </a:cxn>
                <a:cxn ang="0">
                  <a:pos x="connsiteX6352" y="connsiteY6352"/>
                </a:cxn>
                <a:cxn ang="0">
                  <a:pos x="connsiteX6353" y="connsiteY6353"/>
                </a:cxn>
                <a:cxn ang="0">
                  <a:pos x="connsiteX6354" y="connsiteY6354"/>
                </a:cxn>
                <a:cxn ang="0">
                  <a:pos x="connsiteX6355" y="connsiteY6355"/>
                </a:cxn>
                <a:cxn ang="0">
                  <a:pos x="connsiteX6356" y="connsiteY6356"/>
                </a:cxn>
                <a:cxn ang="0">
                  <a:pos x="connsiteX6357" y="connsiteY6357"/>
                </a:cxn>
                <a:cxn ang="0">
                  <a:pos x="connsiteX6358" y="connsiteY6358"/>
                </a:cxn>
                <a:cxn ang="0">
                  <a:pos x="connsiteX6359" y="connsiteY6359"/>
                </a:cxn>
                <a:cxn ang="0">
                  <a:pos x="connsiteX6360" y="connsiteY6360"/>
                </a:cxn>
                <a:cxn ang="0">
                  <a:pos x="connsiteX6361" y="connsiteY6361"/>
                </a:cxn>
                <a:cxn ang="0">
                  <a:pos x="connsiteX6362" y="connsiteY6362"/>
                </a:cxn>
                <a:cxn ang="0">
                  <a:pos x="connsiteX6363" y="connsiteY6363"/>
                </a:cxn>
                <a:cxn ang="0">
                  <a:pos x="connsiteX6364" y="connsiteY6364"/>
                </a:cxn>
                <a:cxn ang="0">
                  <a:pos x="connsiteX6365" y="connsiteY6365"/>
                </a:cxn>
                <a:cxn ang="0">
                  <a:pos x="connsiteX6366" y="connsiteY6366"/>
                </a:cxn>
                <a:cxn ang="0">
                  <a:pos x="connsiteX6367" y="connsiteY6367"/>
                </a:cxn>
                <a:cxn ang="0">
                  <a:pos x="connsiteX6368" y="connsiteY6368"/>
                </a:cxn>
                <a:cxn ang="0">
                  <a:pos x="connsiteX6369" y="connsiteY6369"/>
                </a:cxn>
                <a:cxn ang="0">
                  <a:pos x="connsiteX6370" y="connsiteY6370"/>
                </a:cxn>
                <a:cxn ang="0">
                  <a:pos x="connsiteX6371" y="connsiteY6371"/>
                </a:cxn>
                <a:cxn ang="0">
                  <a:pos x="connsiteX6372" y="connsiteY6372"/>
                </a:cxn>
                <a:cxn ang="0">
                  <a:pos x="connsiteX6373" y="connsiteY6373"/>
                </a:cxn>
                <a:cxn ang="0">
                  <a:pos x="connsiteX6374" y="connsiteY6374"/>
                </a:cxn>
                <a:cxn ang="0">
                  <a:pos x="connsiteX6375" y="connsiteY6375"/>
                </a:cxn>
                <a:cxn ang="0">
                  <a:pos x="connsiteX6376" y="connsiteY6376"/>
                </a:cxn>
                <a:cxn ang="0">
                  <a:pos x="connsiteX6377" y="connsiteY6377"/>
                </a:cxn>
                <a:cxn ang="0">
                  <a:pos x="connsiteX6378" y="connsiteY6378"/>
                </a:cxn>
                <a:cxn ang="0">
                  <a:pos x="connsiteX6379" y="connsiteY6379"/>
                </a:cxn>
                <a:cxn ang="0">
                  <a:pos x="connsiteX6380" y="connsiteY6380"/>
                </a:cxn>
                <a:cxn ang="0">
                  <a:pos x="connsiteX6381" y="connsiteY6381"/>
                </a:cxn>
                <a:cxn ang="0">
                  <a:pos x="connsiteX6382" y="connsiteY6382"/>
                </a:cxn>
                <a:cxn ang="0">
                  <a:pos x="connsiteX6383" y="connsiteY6383"/>
                </a:cxn>
                <a:cxn ang="0">
                  <a:pos x="connsiteX6384" y="connsiteY6384"/>
                </a:cxn>
                <a:cxn ang="0">
                  <a:pos x="connsiteX6385" y="connsiteY6385"/>
                </a:cxn>
                <a:cxn ang="0">
                  <a:pos x="connsiteX6386" y="connsiteY6386"/>
                </a:cxn>
                <a:cxn ang="0">
                  <a:pos x="connsiteX6387" y="connsiteY6387"/>
                </a:cxn>
                <a:cxn ang="0">
                  <a:pos x="connsiteX6388" y="connsiteY6388"/>
                </a:cxn>
                <a:cxn ang="0">
                  <a:pos x="connsiteX6389" y="connsiteY6389"/>
                </a:cxn>
                <a:cxn ang="0">
                  <a:pos x="connsiteX6390" y="connsiteY6390"/>
                </a:cxn>
                <a:cxn ang="0">
                  <a:pos x="connsiteX6391" y="connsiteY6391"/>
                </a:cxn>
                <a:cxn ang="0">
                  <a:pos x="connsiteX6392" y="connsiteY6392"/>
                </a:cxn>
                <a:cxn ang="0">
                  <a:pos x="connsiteX6393" y="connsiteY6393"/>
                </a:cxn>
                <a:cxn ang="0">
                  <a:pos x="connsiteX6394" y="connsiteY6394"/>
                </a:cxn>
                <a:cxn ang="0">
                  <a:pos x="connsiteX6395" y="connsiteY6395"/>
                </a:cxn>
                <a:cxn ang="0">
                  <a:pos x="connsiteX6396" y="connsiteY6396"/>
                </a:cxn>
                <a:cxn ang="0">
                  <a:pos x="connsiteX6397" y="connsiteY6397"/>
                </a:cxn>
                <a:cxn ang="0">
                  <a:pos x="connsiteX6398" y="connsiteY6398"/>
                </a:cxn>
                <a:cxn ang="0">
                  <a:pos x="connsiteX6399" y="connsiteY6399"/>
                </a:cxn>
                <a:cxn ang="0">
                  <a:pos x="connsiteX6400" y="connsiteY6400"/>
                </a:cxn>
                <a:cxn ang="0">
                  <a:pos x="connsiteX6401" y="connsiteY6401"/>
                </a:cxn>
                <a:cxn ang="0">
                  <a:pos x="connsiteX6402" y="connsiteY6402"/>
                </a:cxn>
                <a:cxn ang="0">
                  <a:pos x="connsiteX6403" y="connsiteY6403"/>
                </a:cxn>
                <a:cxn ang="0">
                  <a:pos x="connsiteX6404" y="connsiteY6404"/>
                </a:cxn>
                <a:cxn ang="0">
                  <a:pos x="connsiteX6405" y="connsiteY6405"/>
                </a:cxn>
                <a:cxn ang="0">
                  <a:pos x="connsiteX6406" y="connsiteY6406"/>
                </a:cxn>
                <a:cxn ang="0">
                  <a:pos x="connsiteX6407" y="connsiteY6407"/>
                </a:cxn>
                <a:cxn ang="0">
                  <a:pos x="connsiteX6408" y="connsiteY6408"/>
                </a:cxn>
                <a:cxn ang="0">
                  <a:pos x="connsiteX6409" y="connsiteY6409"/>
                </a:cxn>
                <a:cxn ang="0">
                  <a:pos x="connsiteX6410" y="connsiteY6410"/>
                </a:cxn>
                <a:cxn ang="0">
                  <a:pos x="connsiteX6411" y="connsiteY6411"/>
                </a:cxn>
                <a:cxn ang="0">
                  <a:pos x="connsiteX6412" y="connsiteY6412"/>
                </a:cxn>
                <a:cxn ang="0">
                  <a:pos x="connsiteX6413" y="connsiteY6413"/>
                </a:cxn>
                <a:cxn ang="0">
                  <a:pos x="connsiteX6414" y="connsiteY6414"/>
                </a:cxn>
                <a:cxn ang="0">
                  <a:pos x="connsiteX6415" y="connsiteY6415"/>
                </a:cxn>
                <a:cxn ang="0">
                  <a:pos x="connsiteX6416" y="connsiteY6416"/>
                </a:cxn>
                <a:cxn ang="0">
                  <a:pos x="connsiteX6417" y="connsiteY6417"/>
                </a:cxn>
                <a:cxn ang="0">
                  <a:pos x="connsiteX6418" y="connsiteY6418"/>
                </a:cxn>
                <a:cxn ang="0">
                  <a:pos x="connsiteX6419" y="connsiteY6419"/>
                </a:cxn>
                <a:cxn ang="0">
                  <a:pos x="connsiteX6420" y="connsiteY6420"/>
                </a:cxn>
                <a:cxn ang="0">
                  <a:pos x="connsiteX6421" y="connsiteY6421"/>
                </a:cxn>
                <a:cxn ang="0">
                  <a:pos x="connsiteX6422" y="connsiteY6422"/>
                </a:cxn>
                <a:cxn ang="0">
                  <a:pos x="connsiteX6423" y="connsiteY6423"/>
                </a:cxn>
                <a:cxn ang="0">
                  <a:pos x="connsiteX6424" y="connsiteY6424"/>
                </a:cxn>
                <a:cxn ang="0">
                  <a:pos x="connsiteX6425" y="connsiteY6425"/>
                </a:cxn>
                <a:cxn ang="0">
                  <a:pos x="connsiteX6426" y="connsiteY6426"/>
                </a:cxn>
                <a:cxn ang="0">
                  <a:pos x="connsiteX6427" y="connsiteY6427"/>
                </a:cxn>
                <a:cxn ang="0">
                  <a:pos x="connsiteX6428" y="connsiteY6428"/>
                </a:cxn>
                <a:cxn ang="0">
                  <a:pos x="connsiteX6429" y="connsiteY6429"/>
                </a:cxn>
                <a:cxn ang="0">
                  <a:pos x="connsiteX6430" y="connsiteY6430"/>
                </a:cxn>
                <a:cxn ang="0">
                  <a:pos x="connsiteX6431" y="connsiteY6431"/>
                </a:cxn>
                <a:cxn ang="0">
                  <a:pos x="connsiteX6432" y="connsiteY6432"/>
                </a:cxn>
                <a:cxn ang="0">
                  <a:pos x="connsiteX6433" y="connsiteY6433"/>
                </a:cxn>
                <a:cxn ang="0">
                  <a:pos x="connsiteX6434" y="connsiteY6434"/>
                </a:cxn>
                <a:cxn ang="0">
                  <a:pos x="connsiteX6435" y="connsiteY6435"/>
                </a:cxn>
                <a:cxn ang="0">
                  <a:pos x="connsiteX6436" y="connsiteY6436"/>
                </a:cxn>
                <a:cxn ang="0">
                  <a:pos x="connsiteX6437" y="connsiteY6437"/>
                </a:cxn>
                <a:cxn ang="0">
                  <a:pos x="connsiteX6438" y="connsiteY6438"/>
                </a:cxn>
                <a:cxn ang="0">
                  <a:pos x="connsiteX6439" y="connsiteY6439"/>
                </a:cxn>
                <a:cxn ang="0">
                  <a:pos x="connsiteX6440" y="connsiteY6440"/>
                </a:cxn>
                <a:cxn ang="0">
                  <a:pos x="connsiteX6441" y="connsiteY6441"/>
                </a:cxn>
                <a:cxn ang="0">
                  <a:pos x="connsiteX6442" y="connsiteY6442"/>
                </a:cxn>
                <a:cxn ang="0">
                  <a:pos x="connsiteX6443" y="connsiteY6443"/>
                </a:cxn>
                <a:cxn ang="0">
                  <a:pos x="connsiteX6444" y="connsiteY6444"/>
                </a:cxn>
                <a:cxn ang="0">
                  <a:pos x="connsiteX6445" y="connsiteY6445"/>
                </a:cxn>
                <a:cxn ang="0">
                  <a:pos x="connsiteX6446" y="connsiteY6446"/>
                </a:cxn>
                <a:cxn ang="0">
                  <a:pos x="connsiteX6447" y="connsiteY6447"/>
                </a:cxn>
                <a:cxn ang="0">
                  <a:pos x="connsiteX6448" y="connsiteY6448"/>
                </a:cxn>
                <a:cxn ang="0">
                  <a:pos x="connsiteX6449" y="connsiteY6449"/>
                </a:cxn>
                <a:cxn ang="0">
                  <a:pos x="connsiteX6450" y="connsiteY6450"/>
                </a:cxn>
                <a:cxn ang="0">
                  <a:pos x="connsiteX6451" y="connsiteY6451"/>
                </a:cxn>
                <a:cxn ang="0">
                  <a:pos x="connsiteX6452" y="connsiteY6452"/>
                </a:cxn>
                <a:cxn ang="0">
                  <a:pos x="connsiteX6453" y="connsiteY6453"/>
                </a:cxn>
                <a:cxn ang="0">
                  <a:pos x="connsiteX6454" y="connsiteY6454"/>
                </a:cxn>
                <a:cxn ang="0">
                  <a:pos x="connsiteX6455" y="connsiteY6455"/>
                </a:cxn>
                <a:cxn ang="0">
                  <a:pos x="connsiteX6456" y="connsiteY6456"/>
                </a:cxn>
                <a:cxn ang="0">
                  <a:pos x="connsiteX6457" y="connsiteY6457"/>
                </a:cxn>
                <a:cxn ang="0">
                  <a:pos x="connsiteX6458" y="connsiteY6458"/>
                </a:cxn>
                <a:cxn ang="0">
                  <a:pos x="connsiteX6459" y="connsiteY6459"/>
                </a:cxn>
                <a:cxn ang="0">
                  <a:pos x="connsiteX6460" y="connsiteY6460"/>
                </a:cxn>
                <a:cxn ang="0">
                  <a:pos x="connsiteX6461" y="connsiteY6461"/>
                </a:cxn>
                <a:cxn ang="0">
                  <a:pos x="connsiteX6462" y="connsiteY6462"/>
                </a:cxn>
                <a:cxn ang="0">
                  <a:pos x="connsiteX6463" y="connsiteY6463"/>
                </a:cxn>
                <a:cxn ang="0">
                  <a:pos x="connsiteX6464" y="connsiteY6464"/>
                </a:cxn>
                <a:cxn ang="0">
                  <a:pos x="connsiteX6465" y="connsiteY6465"/>
                </a:cxn>
                <a:cxn ang="0">
                  <a:pos x="connsiteX6466" y="connsiteY6466"/>
                </a:cxn>
                <a:cxn ang="0">
                  <a:pos x="connsiteX6467" y="connsiteY6467"/>
                </a:cxn>
                <a:cxn ang="0">
                  <a:pos x="connsiteX6468" y="connsiteY6468"/>
                </a:cxn>
                <a:cxn ang="0">
                  <a:pos x="connsiteX6469" y="connsiteY6469"/>
                </a:cxn>
                <a:cxn ang="0">
                  <a:pos x="connsiteX6470" y="connsiteY6470"/>
                </a:cxn>
                <a:cxn ang="0">
                  <a:pos x="connsiteX6471" y="connsiteY6471"/>
                </a:cxn>
                <a:cxn ang="0">
                  <a:pos x="connsiteX6472" y="connsiteY6472"/>
                </a:cxn>
                <a:cxn ang="0">
                  <a:pos x="connsiteX6473" y="connsiteY6473"/>
                </a:cxn>
                <a:cxn ang="0">
                  <a:pos x="connsiteX6474" y="connsiteY6474"/>
                </a:cxn>
                <a:cxn ang="0">
                  <a:pos x="connsiteX6475" y="connsiteY6475"/>
                </a:cxn>
                <a:cxn ang="0">
                  <a:pos x="connsiteX6476" y="connsiteY6476"/>
                </a:cxn>
                <a:cxn ang="0">
                  <a:pos x="connsiteX6477" y="connsiteY6477"/>
                </a:cxn>
                <a:cxn ang="0">
                  <a:pos x="connsiteX6478" y="connsiteY6478"/>
                </a:cxn>
                <a:cxn ang="0">
                  <a:pos x="connsiteX6479" y="connsiteY6479"/>
                </a:cxn>
                <a:cxn ang="0">
                  <a:pos x="connsiteX6480" y="connsiteY6480"/>
                </a:cxn>
                <a:cxn ang="0">
                  <a:pos x="connsiteX6481" y="connsiteY6481"/>
                </a:cxn>
                <a:cxn ang="0">
                  <a:pos x="connsiteX6482" y="connsiteY6482"/>
                </a:cxn>
                <a:cxn ang="0">
                  <a:pos x="connsiteX6483" y="connsiteY6483"/>
                </a:cxn>
                <a:cxn ang="0">
                  <a:pos x="connsiteX6484" y="connsiteY6484"/>
                </a:cxn>
                <a:cxn ang="0">
                  <a:pos x="connsiteX6485" y="connsiteY6485"/>
                </a:cxn>
                <a:cxn ang="0">
                  <a:pos x="connsiteX6486" y="connsiteY6486"/>
                </a:cxn>
                <a:cxn ang="0">
                  <a:pos x="connsiteX6487" y="connsiteY6487"/>
                </a:cxn>
                <a:cxn ang="0">
                  <a:pos x="connsiteX6488" y="connsiteY6488"/>
                </a:cxn>
                <a:cxn ang="0">
                  <a:pos x="connsiteX6489" y="connsiteY6489"/>
                </a:cxn>
                <a:cxn ang="0">
                  <a:pos x="connsiteX6490" y="connsiteY6490"/>
                </a:cxn>
                <a:cxn ang="0">
                  <a:pos x="connsiteX6491" y="connsiteY6491"/>
                </a:cxn>
                <a:cxn ang="0">
                  <a:pos x="connsiteX6492" y="connsiteY6492"/>
                </a:cxn>
                <a:cxn ang="0">
                  <a:pos x="connsiteX6493" y="connsiteY6493"/>
                </a:cxn>
                <a:cxn ang="0">
                  <a:pos x="connsiteX6494" y="connsiteY6494"/>
                </a:cxn>
                <a:cxn ang="0">
                  <a:pos x="connsiteX6495" y="connsiteY6495"/>
                </a:cxn>
                <a:cxn ang="0">
                  <a:pos x="connsiteX6496" y="connsiteY6496"/>
                </a:cxn>
                <a:cxn ang="0">
                  <a:pos x="connsiteX6497" y="connsiteY6497"/>
                </a:cxn>
                <a:cxn ang="0">
                  <a:pos x="connsiteX6498" y="connsiteY6498"/>
                </a:cxn>
                <a:cxn ang="0">
                  <a:pos x="connsiteX6499" y="connsiteY6499"/>
                </a:cxn>
                <a:cxn ang="0">
                  <a:pos x="connsiteX6500" y="connsiteY6500"/>
                </a:cxn>
                <a:cxn ang="0">
                  <a:pos x="connsiteX6501" y="connsiteY6501"/>
                </a:cxn>
                <a:cxn ang="0">
                  <a:pos x="connsiteX6502" y="connsiteY6502"/>
                </a:cxn>
                <a:cxn ang="0">
                  <a:pos x="connsiteX6503" y="connsiteY6503"/>
                </a:cxn>
                <a:cxn ang="0">
                  <a:pos x="connsiteX6504" y="connsiteY6504"/>
                </a:cxn>
                <a:cxn ang="0">
                  <a:pos x="connsiteX6505" y="connsiteY6505"/>
                </a:cxn>
                <a:cxn ang="0">
                  <a:pos x="connsiteX6506" y="connsiteY6506"/>
                </a:cxn>
                <a:cxn ang="0">
                  <a:pos x="connsiteX6507" y="connsiteY6507"/>
                </a:cxn>
                <a:cxn ang="0">
                  <a:pos x="connsiteX6508" y="connsiteY6508"/>
                </a:cxn>
                <a:cxn ang="0">
                  <a:pos x="connsiteX6509" y="connsiteY6509"/>
                </a:cxn>
                <a:cxn ang="0">
                  <a:pos x="connsiteX6510" y="connsiteY6510"/>
                </a:cxn>
                <a:cxn ang="0">
                  <a:pos x="connsiteX6511" y="connsiteY6511"/>
                </a:cxn>
                <a:cxn ang="0">
                  <a:pos x="connsiteX6512" y="connsiteY6512"/>
                </a:cxn>
                <a:cxn ang="0">
                  <a:pos x="connsiteX6513" y="connsiteY6513"/>
                </a:cxn>
                <a:cxn ang="0">
                  <a:pos x="connsiteX6514" y="connsiteY6514"/>
                </a:cxn>
                <a:cxn ang="0">
                  <a:pos x="connsiteX6515" y="connsiteY6515"/>
                </a:cxn>
                <a:cxn ang="0">
                  <a:pos x="connsiteX6516" y="connsiteY6516"/>
                </a:cxn>
                <a:cxn ang="0">
                  <a:pos x="connsiteX6517" y="connsiteY6517"/>
                </a:cxn>
                <a:cxn ang="0">
                  <a:pos x="connsiteX6518" y="connsiteY6518"/>
                </a:cxn>
                <a:cxn ang="0">
                  <a:pos x="connsiteX6519" y="connsiteY6519"/>
                </a:cxn>
                <a:cxn ang="0">
                  <a:pos x="connsiteX6520" y="connsiteY6520"/>
                </a:cxn>
                <a:cxn ang="0">
                  <a:pos x="connsiteX6521" y="connsiteY6521"/>
                </a:cxn>
                <a:cxn ang="0">
                  <a:pos x="connsiteX6522" y="connsiteY6522"/>
                </a:cxn>
                <a:cxn ang="0">
                  <a:pos x="connsiteX6523" y="connsiteY6523"/>
                </a:cxn>
                <a:cxn ang="0">
                  <a:pos x="connsiteX6524" y="connsiteY6524"/>
                </a:cxn>
                <a:cxn ang="0">
                  <a:pos x="connsiteX6525" y="connsiteY6525"/>
                </a:cxn>
                <a:cxn ang="0">
                  <a:pos x="connsiteX6526" y="connsiteY6526"/>
                </a:cxn>
                <a:cxn ang="0">
                  <a:pos x="connsiteX6527" y="connsiteY6527"/>
                </a:cxn>
                <a:cxn ang="0">
                  <a:pos x="connsiteX6528" y="connsiteY6528"/>
                </a:cxn>
                <a:cxn ang="0">
                  <a:pos x="connsiteX6529" y="connsiteY6529"/>
                </a:cxn>
                <a:cxn ang="0">
                  <a:pos x="connsiteX6530" y="connsiteY6530"/>
                </a:cxn>
                <a:cxn ang="0">
                  <a:pos x="connsiteX6531" y="connsiteY6531"/>
                </a:cxn>
                <a:cxn ang="0">
                  <a:pos x="connsiteX6532" y="connsiteY6532"/>
                </a:cxn>
                <a:cxn ang="0">
                  <a:pos x="connsiteX6533" y="connsiteY6533"/>
                </a:cxn>
                <a:cxn ang="0">
                  <a:pos x="connsiteX6534" y="connsiteY6534"/>
                </a:cxn>
                <a:cxn ang="0">
                  <a:pos x="connsiteX6535" y="connsiteY6535"/>
                </a:cxn>
                <a:cxn ang="0">
                  <a:pos x="connsiteX6536" y="connsiteY6536"/>
                </a:cxn>
                <a:cxn ang="0">
                  <a:pos x="connsiteX6537" y="connsiteY6537"/>
                </a:cxn>
                <a:cxn ang="0">
                  <a:pos x="connsiteX6538" y="connsiteY6538"/>
                </a:cxn>
                <a:cxn ang="0">
                  <a:pos x="connsiteX6539" y="connsiteY6539"/>
                </a:cxn>
                <a:cxn ang="0">
                  <a:pos x="connsiteX6540" y="connsiteY6540"/>
                </a:cxn>
                <a:cxn ang="0">
                  <a:pos x="connsiteX6541" y="connsiteY6541"/>
                </a:cxn>
                <a:cxn ang="0">
                  <a:pos x="connsiteX6542" y="connsiteY6542"/>
                </a:cxn>
                <a:cxn ang="0">
                  <a:pos x="connsiteX6543" y="connsiteY6543"/>
                </a:cxn>
                <a:cxn ang="0">
                  <a:pos x="connsiteX6544" y="connsiteY6544"/>
                </a:cxn>
                <a:cxn ang="0">
                  <a:pos x="connsiteX6545" y="connsiteY6545"/>
                </a:cxn>
                <a:cxn ang="0">
                  <a:pos x="connsiteX6546" y="connsiteY6546"/>
                </a:cxn>
                <a:cxn ang="0">
                  <a:pos x="connsiteX6547" y="connsiteY6547"/>
                </a:cxn>
                <a:cxn ang="0">
                  <a:pos x="connsiteX6548" y="connsiteY6548"/>
                </a:cxn>
                <a:cxn ang="0">
                  <a:pos x="connsiteX6549" y="connsiteY6549"/>
                </a:cxn>
                <a:cxn ang="0">
                  <a:pos x="connsiteX6550" y="connsiteY6550"/>
                </a:cxn>
                <a:cxn ang="0">
                  <a:pos x="connsiteX6551" y="connsiteY6551"/>
                </a:cxn>
                <a:cxn ang="0">
                  <a:pos x="connsiteX6552" y="connsiteY6552"/>
                </a:cxn>
                <a:cxn ang="0">
                  <a:pos x="connsiteX6553" y="connsiteY6553"/>
                </a:cxn>
                <a:cxn ang="0">
                  <a:pos x="connsiteX6554" y="connsiteY6554"/>
                </a:cxn>
                <a:cxn ang="0">
                  <a:pos x="connsiteX6555" y="connsiteY6555"/>
                </a:cxn>
                <a:cxn ang="0">
                  <a:pos x="connsiteX6556" y="connsiteY6556"/>
                </a:cxn>
                <a:cxn ang="0">
                  <a:pos x="connsiteX6557" y="connsiteY6557"/>
                </a:cxn>
                <a:cxn ang="0">
                  <a:pos x="connsiteX6558" y="connsiteY6558"/>
                </a:cxn>
                <a:cxn ang="0">
                  <a:pos x="connsiteX6559" y="connsiteY6559"/>
                </a:cxn>
                <a:cxn ang="0">
                  <a:pos x="connsiteX6560" y="connsiteY6560"/>
                </a:cxn>
                <a:cxn ang="0">
                  <a:pos x="connsiteX6561" y="connsiteY6561"/>
                </a:cxn>
                <a:cxn ang="0">
                  <a:pos x="connsiteX6562" y="connsiteY6562"/>
                </a:cxn>
                <a:cxn ang="0">
                  <a:pos x="connsiteX6563" y="connsiteY6563"/>
                </a:cxn>
                <a:cxn ang="0">
                  <a:pos x="connsiteX6564" y="connsiteY6564"/>
                </a:cxn>
                <a:cxn ang="0">
                  <a:pos x="connsiteX6565" y="connsiteY6565"/>
                </a:cxn>
                <a:cxn ang="0">
                  <a:pos x="connsiteX6566" y="connsiteY6566"/>
                </a:cxn>
                <a:cxn ang="0">
                  <a:pos x="connsiteX6567" y="connsiteY6567"/>
                </a:cxn>
                <a:cxn ang="0">
                  <a:pos x="connsiteX6568" y="connsiteY6568"/>
                </a:cxn>
                <a:cxn ang="0">
                  <a:pos x="connsiteX6569" y="connsiteY6569"/>
                </a:cxn>
                <a:cxn ang="0">
                  <a:pos x="connsiteX6570" y="connsiteY6570"/>
                </a:cxn>
                <a:cxn ang="0">
                  <a:pos x="connsiteX6571" y="connsiteY6571"/>
                </a:cxn>
                <a:cxn ang="0">
                  <a:pos x="connsiteX6572" y="connsiteY6572"/>
                </a:cxn>
                <a:cxn ang="0">
                  <a:pos x="connsiteX6573" y="connsiteY6573"/>
                </a:cxn>
                <a:cxn ang="0">
                  <a:pos x="connsiteX6574" y="connsiteY6574"/>
                </a:cxn>
                <a:cxn ang="0">
                  <a:pos x="connsiteX6575" y="connsiteY6575"/>
                </a:cxn>
                <a:cxn ang="0">
                  <a:pos x="connsiteX6576" y="connsiteY6576"/>
                </a:cxn>
                <a:cxn ang="0">
                  <a:pos x="connsiteX6577" y="connsiteY6577"/>
                </a:cxn>
                <a:cxn ang="0">
                  <a:pos x="connsiteX6578" y="connsiteY6578"/>
                </a:cxn>
                <a:cxn ang="0">
                  <a:pos x="connsiteX6579" y="connsiteY6579"/>
                </a:cxn>
                <a:cxn ang="0">
                  <a:pos x="connsiteX6580" y="connsiteY6580"/>
                </a:cxn>
                <a:cxn ang="0">
                  <a:pos x="connsiteX6581" y="connsiteY6581"/>
                </a:cxn>
                <a:cxn ang="0">
                  <a:pos x="connsiteX6582" y="connsiteY6582"/>
                </a:cxn>
                <a:cxn ang="0">
                  <a:pos x="connsiteX6583" y="connsiteY6583"/>
                </a:cxn>
                <a:cxn ang="0">
                  <a:pos x="connsiteX6584" y="connsiteY6584"/>
                </a:cxn>
                <a:cxn ang="0">
                  <a:pos x="connsiteX6585" y="connsiteY6585"/>
                </a:cxn>
                <a:cxn ang="0">
                  <a:pos x="connsiteX6586" y="connsiteY6586"/>
                </a:cxn>
                <a:cxn ang="0">
                  <a:pos x="connsiteX6587" y="connsiteY6587"/>
                </a:cxn>
                <a:cxn ang="0">
                  <a:pos x="connsiteX6588" y="connsiteY6588"/>
                </a:cxn>
                <a:cxn ang="0">
                  <a:pos x="connsiteX6589" y="connsiteY6589"/>
                </a:cxn>
                <a:cxn ang="0">
                  <a:pos x="connsiteX6590" y="connsiteY6590"/>
                </a:cxn>
                <a:cxn ang="0">
                  <a:pos x="connsiteX6591" y="connsiteY6591"/>
                </a:cxn>
                <a:cxn ang="0">
                  <a:pos x="connsiteX6592" y="connsiteY6592"/>
                </a:cxn>
                <a:cxn ang="0">
                  <a:pos x="connsiteX6593" y="connsiteY6593"/>
                </a:cxn>
                <a:cxn ang="0">
                  <a:pos x="connsiteX6594" y="connsiteY6594"/>
                </a:cxn>
                <a:cxn ang="0">
                  <a:pos x="connsiteX6595" y="connsiteY6595"/>
                </a:cxn>
                <a:cxn ang="0">
                  <a:pos x="connsiteX6596" y="connsiteY6596"/>
                </a:cxn>
                <a:cxn ang="0">
                  <a:pos x="connsiteX6597" y="connsiteY6597"/>
                </a:cxn>
                <a:cxn ang="0">
                  <a:pos x="connsiteX6598" y="connsiteY6598"/>
                </a:cxn>
                <a:cxn ang="0">
                  <a:pos x="connsiteX6599" y="connsiteY6599"/>
                </a:cxn>
                <a:cxn ang="0">
                  <a:pos x="connsiteX6600" y="connsiteY6600"/>
                </a:cxn>
                <a:cxn ang="0">
                  <a:pos x="connsiteX6601" y="connsiteY6601"/>
                </a:cxn>
                <a:cxn ang="0">
                  <a:pos x="connsiteX6602" y="connsiteY6602"/>
                </a:cxn>
                <a:cxn ang="0">
                  <a:pos x="connsiteX6603" y="connsiteY6603"/>
                </a:cxn>
                <a:cxn ang="0">
                  <a:pos x="connsiteX6604" y="connsiteY6604"/>
                </a:cxn>
                <a:cxn ang="0">
                  <a:pos x="connsiteX6605" y="connsiteY6605"/>
                </a:cxn>
                <a:cxn ang="0">
                  <a:pos x="connsiteX6606" y="connsiteY6606"/>
                </a:cxn>
                <a:cxn ang="0">
                  <a:pos x="connsiteX6607" y="connsiteY6607"/>
                </a:cxn>
                <a:cxn ang="0">
                  <a:pos x="connsiteX6608" y="connsiteY6608"/>
                </a:cxn>
                <a:cxn ang="0">
                  <a:pos x="connsiteX6609" y="connsiteY6609"/>
                </a:cxn>
                <a:cxn ang="0">
                  <a:pos x="connsiteX6610" y="connsiteY6610"/>
                </a:cxn>
                <a:cxn ang="0">
                  <a:pos x="connsiteX6611" y="connsiteY6611"/>
                </a:cxn>
                <a:cxn ang="0">
                  <a:pos x="connsiteX6612" y="connsiteY6612"/>
                </a:cxn>
                <a:cxn ang="0">
                  <a:pos x="connsiteX6613" y="connsiteY6613"/>
                </a:cxn>
                <a:cxn ang="0">
                  <a:pos x="connsiteX6614" y="connsiteY6614"/>
                </a:cxn>
                <a:cxn ang="0">
                  <a:pos x="connsiteX6615" y="connsiteY6615"/>
                </a:cxn>
                <a:cxn ang="0">
                  <a:pos x="connsiteX6616" y="connsiteY6616"/>
                </a:cxn>
                <a:cxn ang="0">
                  <a:pos x="connsiteX6617" y="connsiteY6617"/>
                </a:cxn>
                <a:cxn ang="0">
                  <a:pos x="connsiteX6618" y="connsiteY6618"/>
                </a:cxn>
                <a:cxn ang="0">
                  <a:pos x="connsiteX6619" y="connsiteY6619"/>
                </a:cxn>
                <a:cxn ang="0">
                  <a:pos x="connsiteX6620" y="connsiteY6620"/>
                </a:cxn>
                <a:cxn ang="0">
                  <a:pos x="connsiteX6621" y="connsiteY6621"/>
                </a:cxn>
                <a:cxn ang="0">
                  <a:pos x="connsiteX6622" y="connsiteY6622"/>
                </a:cxn>
                <a:cxn ang="0">
                  <a:pos x="connsiteX6623" y="connsiteY6623"/>
                </a:cxn>
                <a:cxn ang="0">
                  <a:pos x="connsiteX6624" y="connsiteY6624"/>
                </a:cxn>
                <a:cxn ang="0">
                  <a:pos x="connsiteX6625" y="connsiteY6625"/>
                </a:cxn>
                <a:cxn ang="0">
                  <a:pos x="connsiteX6626" y="connsiteY6626"/>
                </a:cxn>
                <a:cxn ang="0">
                  <a:pos x="connsiteX6627" y="connsiteY6627"/>
                </a:cxn>
                <a:cxn ang="0">
                  <a:pos x="connsiteX6628" y="connsiteY6628"/>
                </a:cxn>
                <a:cxn ang="0">
                  <a:pos x="connsiteX6629" y="connsiteY6629"/>
                </a:cxn>
                <a:cxn ang="0">
                  <a:pos x="connsiteX6630" y="connsiteY6630"/>
                </a:cxn>
                <a:cxn ang="0">
                  <a:pos x="connsiteX6631" y="connsiteY6631"/>
                </a:cxn>
                <a:cxn ang="0">
                  <a:pos x="connsiteX6632" y="connsiteY6632"/>
                </a:cxn>
                <a:cxn ang="0">
                  <a:pos x="connsiteX6633" y="connsiteY6633"/>
                </a:cxn>
                <a:cxn ang="0">
                  <a:pos x="connsiteX6634" y="connsiteY6634"/>
                </a:cxn>
                <a:cxn ang="0">
                  <a:pos x="connsiteX6635" y="connsiteY6635"/>
                </a:cxn>
                <a:cxn ang="0">
                  <a:pos x="connsiteX6636" y="connsiteY6636"/>
                </a:cxn>
                <a:cxn ang="0">
                  <a:pos x="connsiteX6637" y="connsiteY6637"/>
                </a:cxn>
                <a:cxn ang="0">
                  <a:pos x="connsiteX6638" y="connsiteY6638"/>
                </a:cxn>
                <a:cxn ang="0">
                  <a:pos x="connsiteX6639" y="connsiteY6639"/>
                </a:cxn>
                <a:cxn ang="0">
                  <a:pos x="connsiteX6640" y="connsiteY6640"/>
                </a:cxn>
                <a:cxn ang="0">
                  <a:pos x="connsiteX6641" y="connsiteY6641"/>
                </a:cxn>
                <a:cxn ang="0">
                  <a:pos x="connsiteX6642" y="connsiteY6642"/>
                </a:cxn>
                <a:cxn ang="0">
                  <a:pos x="connsiteX6643" y="connsiteY6643"/>
                </a:cxn>
                <a:cxn ang="0">
                  <a:pos x="connsiteX6644" y="connsiteY6644"/>
                </a:cxn>
                <a:cxn ang="0">
                  <a:pos x="connsiteX6645" y="connsiteY6645"/>
                </a:cxn>
                <a:cxn ang="0">
                  <a:pos x="connsiteX6646" y="connsiteY6646"/>
                </a:cxn>
                <a:cxn ang="0">
                  <a:pos x="connsiteX6647" y="connsiteY6647"/>
                </a:cxn>
                <a:cxn ang="0">
                  <a:pos x="connsiteX6648" y="connsiteY6648"/>
                </a:cxn>
                <a:cxn ang="0">
                  <a:pos x="connsiteX6649" y="connsiteY6649"/>
                </a:cxn>
                <a:cxn ang="0">
                  <a:pos x="connsiteX6650" y="connsiteY6650"/>
                </a:cxn>
                <a:cxn ang="0">
                  <a:pos x="connsiteX6651" y="connsiteY6651"/>
                </a:cxn>
                <a:cxn ang="0">
                  <a:pos x="connsiteX6652" y="connsiteY6652"/>
                </a:cxn>
                <a:cxn ang="0">
                  <a:pos x="connsiteX6653" y="connsiteY6653"/>
                </a:cxn>
                <a:cxn ang="0">
                  <a:pos x="connsiteX6654" y="connsiteY6654"/>
                </a:cxn>
                <a:cxn ang="0">
                  <a:pos x="connsiteX6655" y="connsiteY6655"/>
                </a:cxn>
                <a:cxn ang="0">
                  <a:pos x="connsiteX6656" y="connsiteY6656"/>
                </a:cxn>
                <a:cxn ang="0">
                  <a:pos x="connsiteX6657" y="connsiteY6657"/>
                </a:cxn>
                <a:cxn ang="0">
                  <a:pos x="connsiteX6658" y="connsiteY6658"/>
                </a:cxn>
                <a:cxn ang="0">
                  <a:pos x="connsiteX6659" y="connsiteY6659"/>
                </a:cxn>
                <a:cxn ang="0">
                  <a:pos x="connsiteX6660" y="connsiteY6660"/>
                </a:cxn>
                <a:cxn ang="0">
                  <a:pos x="connsiteX6661" y="connsiteY6661"/>
                </a:cxn>
                <a:cxn ang="0">
                  <a:pos x="connsiteX6662" y="connsiteY6662"/>
                </a:cxn>
                <a:cxn ang="0">
                  <a:pos x="connsiteX6663" y="connsiteY6663"/>
                </a:cxn>
                <a:cxn ang="0">
                  <a:pos x="connsiteX6664" y="connsiteY6664"/>
                </a:cxn>
                <a:cxn ang="0">
                  <a:pos x="connsiteX6665" y="connsiteY6665"/>
                </a:cxn>
                <a:cxn ang="0">
                  <a:pos x="connsiteX6666" y="connsiteY6666"/>
                </a:cxn>
                <a:cxn ang="0">
                  <a:pos x="connsiteX6667" y="connsiteY6667"/>
                </a:cxn>
                <a:cxn ang="0">
                  <a:pos x="connsiteX6668" y="connsiteY6668"/>
                </a:cxn>
                <a:cxn ang="0">
                  <a:pos x="connsiteX6669" y="connsiteY6669"/>
                </a:cxn>
              </a:cxnLst>
              <a:rect l="l" t="t" r="r" b="b"/>
              <a:pathLst>
                <a:path w="2969285" h="3313666">
                  <a:moveTo>
                    <a:pt x="2928752" y="2117371"/>
                  </a:moveTo>
                  <a:cubicBezTo>
                    <a:pt x="2932200" y="2113923"/>
                    <a:pt x="2932200" y="2108751"/>
                    <a:pt x="2930476" y="2103579"/>
                  </a:cubicBezTo>
                  <a:cubicBezTo>
                    <a:pt x="2918408" y="2082891"/>
                    <a:pt x="2927028" y="2062204"/>
                    <a:pt x="2927028" y="2041516"/>
                  </a:cubicBezTo>
                  <a:lnTo>
                    <a:pt x="2927028" y="2041516"/>
                  </a:lnTo>
                  <a:cubicBezTo>
                    <a:pt x="2927028" y="2020828"/>
                    <a:pt x="2927028" y="2001864"/>
                    <a:pt x="2925304" y="1981176"/>
                  </a:cubicBezTo>
                  <a:cubicBezTo>
                    <a:pt x="2927028" y="2001864"/>
                    <a:pt x="2928752" y="2020828"/>
                    <a:pt x="2927028" y="2041516"/>
                  </a:cubicBezTo>
                  <a:lnTo>
                    <a:pt x="2927028" y="2041516"/>
                  </a:lnTo>
                  <a:cubicBezTo>
                    <a:pt x="2927028" y="2041516"/>
                    <a:pt x="2927028" y="2041516"/>
                    <a:pt x="2927028" y="2041516"/>
                  </a:cubicBezTo>
                  <a:cubicBezTo>
                    <a:pt x="2927028" y="2062204"/>
                    <a:pt x="2916684" y="2082891"/>
                    <a:pt x="2930476" y="2103579"/>
                  </a:cubicBezTo>
                  <a:cubicBezTo>
                    <a:pt x="2963232" y="2060479"/>
                    <a:pt x="2978748" y="2012208"/>
                    <a:pt x="2963232" y="1957040"/>
                  </a:cubicBezTo>
                  <a:cubicBezTo>
                    <a:pt x="2959784" y="1946696"/>
                    <a:pt x="2954612" y="1934628"/>
                    <a:pt x="2958060" y="1924284"/>
                  </a:cubicBezTo>
                  <a:cubicBezTo>
                    <a:pt x="2971852" y="1872564"/>
                    <a:pt x="2940820" y="1836361"/>
                    <a:pt x="2920132" y="1796709"/>
                  </a:cubicBezTo>
                  <a:cubicBezTo>
                    <a:pt x="2920132" y="1800157"/>
                    <a:pt x="2921856" y="1805329"/>
                    <a:pt x="2921856" y="1808777"/>
                  </a:cubicBezTo>
                  <a:cubicBezTo>
                    <a:pt x="2921856" y="1805329"/>
                    <a:pt x="2920132" y="1800157"/>
                    <a:pt x="2920132" y="1796709"/>
                  </a:cubicBezTo>
                  <a:cubicBezTo>
                    <a:pt x="2920132" y="1791537"/>
                    <a:pt x="2920132" y="1786365"/>
                    <a:pt x="2920132" y="1781193"/>
                  </a:cubicBezTo>
                  <a:lnTo>
                    <a:pt x="2920132" y="1781193"/>
                  </a:lnTo>
                  <a:cubicBezTo>
                    <a:pt x="2925304" y="1784641"/>
                    <a:pt x="2923580" y="1781193"/>
                    <a:pt x="2923580" y="1777745"/>
                  </a:cubicBezTo>
                  <a:lnTo>
                    <a:pt x="2923580" y="1777745"/>
                  </a:lnTo>
                  <a:cubicBezTo>
                    <a:pt x="2933924" y="1767401"/>
                    <a:pt x="2942544" y="1757057"/>
                    <a:pt x="2928752" y="1743265"/>
                  </a:cubicBezTo>
                  <a:cubicBezTo>
                    <a:pt x="2906340" y="1753609"/>
                    <a:pt x="2899444" y="1786365"/>
                    <a:pt x="2873584" y="1793261"/>
                  </a:cubicBezTo>
                  <a:lnTo>
                    <a:pt x="2873584" y="1793261"/>
                  </a:lnTo>
                  <a:cubicBezTo>
                    <a:pt x="2873584" y="1793261"/>
                    <a:pt x="2873584" y="1794985"/>
                    <a:pt x="2873584" y="1794985"/>
                  </a:cubicBezTo>
                  <a:cubicBezTo>
                    <a:pt x="2873584" y="1794985"/>
                    <a:pt x="2873584" y="1793261"/>
                    <a:pt x="2873584" y="1793261"/>
                  </a:cubicBezTo>
                  <a:cubicBezTo>
                    <a:pt x="2873584" y="1793261"/>
                    <a:pt x="2873584" y="1793261"/>
                    <a:pt x="2873584" y="1793261"/>
                  </a:cubicBezTo>
                  <a:cubicBezTo>
                    <a:pt x="2899444" y="1784641"/>
                    <a:pt x="2906340" y="1753609"/>
                    <a:pt x="2928752" y="1743265"/>
                  </a:cubicBezTo>
                  <a:cubicBezTo>
                    <a:pt x="2916684" y="1719129"/>
                    <a:pt x="2925304" y="1689821"/>
                    <a:pt x="2916684" y="1665685"/>
                  </a:cubicBezTo>
                  <a:cubicBezTo>
                    <a:pt x="2909788" y="1644997"/>
                    <a:pt x="2909788" y="1629481"/>
                    <a:pt x="2920132" y="1610518"/>
                  </a:cubicBezTo>
                  <a:cubicBezTo>
                    <a:pt x="2933924" y="1586382"/>
                    <a:pt x="2937372" y="1560522"/>
                    <a:pt x="2920132" y="1534662"/>
                  </a:cubicBezTo>
                  <a:cubicBezTo>
                    <a:pt x="2883928" y="1481218"/>
                    <a:pt x="2899444" y="1420878"/>
                    <a:pt x="2904616" y="1363987"/>
                  </a:cubicBezTo>
                  <a:cubicBezTo>
                    <a:pt x="2906340" y="1341575"/>
                    <a:pt x="2908064" y="1324335"/>
                    <a:pt x="2895996" y="1307095"/>
                  </a:cubicBezTo>
                  <a:cubicBezTo>
                    <a:pt x="2877032" y="1279511"/>
                    <a:pt x="2868412" y="1250203"/>
                    <a:pt x="2880480" y="1215723"/>
                  </a:cubicBezTo>
                  <a:cubicBezTo>
                    <a:pt x="2883928" y="1207103"/>
                    <a:pt x="2883928" y="1196759"/>
                    <a:pt x="2880480" y="1186415"/>
                  </a:cubicBezTo>
                  <a:cubicBezTo>
                    <a:pt x="2856344" y="1131248"/>
                    <a:pt x="2844276" y="1072632"/>
                    <a:pt x="2825312" y="1017464"/>
                  </a:cubicBezTo>
                  <a:cubicBezTo>
                    <a:pt x="2821864" y="1008844"/>
                    <a:pt x="2818416" y="998500"/>
                    <a:pt x="2821864" y="988156"/>
                  </a:cubicBezTo>
                  <a:cubicBezTo>
                    <a:pt x="2833932" y="960572"/>
                    <a:pt x="2820140" y="943332"/>
                    <a:pt x="2799452" y="927816"/>
                  </a:cubicBezTo>
                  <a:lnTo>
                    <a:pt x="2799452" y="927816"/>
                  </a:lnTo>
                  <a:cubicBezTo>
                    <a:pt x="2797729" y="922644"/>
                    <a:pt x="2797729" y="917472"/>
                    <a:pt x="2796004" y="910576"/>
                  </a:cubicBezTo>
                  <a:cubicBezTo>
                    <a:pt x="2796004" y="910576"/>
                    <a:pt x="2796004" y="910576"/>
                    <a:pt x="2796004" y="910576"/>
                  </a:cubicBezTo>
                  <a:cubicBezTo>
                    <a:pt x="2790832" y="886441"/>
                    <a:pt x="2794281" y="857133"/>
                    <a:pt x="2768421" y="841617"/>
                  </a:cubicBezTo>
                  <a:cubicBezTo>
                    <a:pt x="2768421" y="841617"/>
                    <a:pt x="2768421" y="841617"/>
                    <a:pt x="2768421" y="841617"/>
                  </a:cubicBezTo>
                  <a:cubicBezTo>
                    <a:pt x="2766697" y="839893"/>
                    <a:pt x="2766697" y="836445"/>
                    <a:pt x="2764972" y="834721"/>
                  </a:cubicBezTo>
                  <a:cubicBezTo>
                    <a:pt x="2764972" y="834721"/>
                    <a:pt x="2764972" y="834721"/>
                    <a:pt x="2764972" y="834721"/>
                  </a:cubicBezTo>
                  <a:cubicBezTo>
                    <a:pt x="2768421" y="819205"/>
                    <a:pt x="2758077" y="808861"/>
                    <a:pt x="2749457" y="803689"/>
                  </a:cubicBezTo>
                  <a:cubicBezTo>
                    <a:pt x="2730493" y="791621"/>
                    <a:pt x="2723597" y="774381"/>
                    <a:pt x="2720149" y="751969"/>
                  </a:cubicBezTo>
                  <a:cubicBezTo>
                    <a:pt x="2718425" y="743349"/>
                    <a:pt x="2718425" y="733005"/>
                    <a:pt x="2711529" y="724385"/>
                  </a:cubicBezTo>
                  <a:cubicBezTo>
                    <a:pt x="2711529" y="724385"/>
                    <a:pt x="2711529" y="724385"/>
                    <a:pt x="2711529" y="724385"/>
                  </a:cubicBezTo>
                  <a:cubicBezTo>
                    <a:pt x="2696013" y="677837"/>
                    <a:pt x="2671877" y="636462"/>
                    <a:pt x="2637397" y="603706"/>
                  </a:cubicBezTo>
                  <a:cubicBezTo>
                    <a:pt x="2625329" y="591638"/>
                    <a:pt x="2620157" y="581294"/>
                    <a:pt x="2614985" y="567502"/>
                  </a:cubicBezTo>
                  <a:cubicBezTo>
                    <a:pt x="2602917" y="536470"/>
                    <a:pt x="2594297" y="501990"/>
                    <a:pt x="2559817" y="486474"/>
                  </a:cubicBezTo>
                  <a:cubicBezTo>
                    <a:pt x="2559817" y="486474"/>
                    <a:pt x="2559817" y="486474"/>
                    <a:pt x="2559817" y="486474"/>
                  </a:cubicBezTo>
                  <a:cubicBezTo>
                    <a:pt x="2527062" y="426135"/>
                    <a:pt x="2482238" y="377863"/>
                    <a:pt x="2433966" y="331315"/>
                  </a:cubicBezTo>
                  <a:cubicBezTo>
                    <a:pt x="2433966" y="339935"/>
                    <a:pt x="2433966" y="348555"/>
                    <a:pt x="2433966" y="357175"/>
                  </a:cubicBezTo>
                  <a:lnTo>
                    <a:pt x="2433966" y="357175"/>
                  </a:lnTo>
                  <a:cubicBezTo>
                    <a:pt x="2433966" y="348555"/>
                    <a:pt x="2433966" y="339935"/>
                    <a:pt x="2433966" y="331315"/>
                  </a:cubicBezTo>
                  <a:cubicBezTo>
                    <a:pt x="2425346" y="322695"/>
                    <a:pt x="2413278" y="322695"/>
                    <a:pt x="2402934" y="319247"/>
                  </a:cubicBezTo>
                  <a:cubicBezTo>
                    <a:pt x="2397762" y="343383"/>
                    <a:pt x="2399486" y="367519"/>
                    <a:pt x="2401210" y="391655"/>
                  </a:cubicBezTo>
                  <a:cubicBezTo>
                    <a:pt x="2401210" y="395103"/>
                    <a:pt x="2401210" y="396827"/>
                    <a:pt x="2401210" y="400275"/>
                  </a:cubicBezTo>
                  <a:cubicBezTo>
                    <a:pt x="2401210" y="403723"/>
                    <a:pt x="2401210" y="408895"/>
                    <a:pt x="2401210" y="412343"/>
                  </a:cubicBezTo>
                  <a:cubicBezTo>
                    <a:pt x="2401210" y="408895"/>
                    <a:pt x="2401210" y="403723"/>
                    <a:pt x="2401210" y="400275"/>
                  </a:cubicBezTo>
                  <a:cubicBezTo>
                    <a:pt x="2401210" y="396827"/>
                    <a:pt x="2401210" y="395103"/>
                    <a:pt x="2401210" y="391655"/>
                  </a:cubicBezTo>
                  <a:cubicBezTo>
                    <a:pt x="2394314" y="391655"/>
                    <a:pt x="2389142" y="391655"/>
                    <a:pt x="2383970" y="388207"/>
                  </a:cubicBezTo>
                  <a:cubicBezTo>
                    <a:pt x="2387418" y="391655"/>
                    <a:pt x="2392590" y="391655"/>
                    <a:pt x="2401210" y="391655"/>
                  </a:cubicBezTo>
                  <a:cubicBezTo>
                    <a:pt x="2399486" y="367519"/>
                    <a:pt x="2396038" y="343383"/>
                    <a:pt x="2402934" y="319247"/>
                  </a:cubicBezTo>
                  <a:lnTo>
                    <a:pt x="2402934" y="319247"/>
                  </a:lnTo>
                  <a:cubicBezTo>
                    <a:pt x="2385694" y="296835"/>
                    <a:pt x="2363282" y="284767"/>
                    <a:pt x="2340870" y="270975"/>
                  </a:cubicBezTo>
                  <a:lnTo>
                    <a:pt x="2340870" y="270975"/>
                  </a:lnTo>
                  <a:lnTo>
                    <a:pt x="2340870" y="270975"/>
                  </a:lnTo>
                  <a:cubicBezTo>
                    <a:pt x="2340870" y="270975"/>
                    <a:pt x="2340870" y="270975"/>
                    <a:pt x="2340870" y="270975"/>
                  </a:cubicBezTo>
                  <a:cubicBezTo>
                    <a:pt x="2337423" y="258907"/>
                    <a:pt x="2325354" y="255459"/>
                    <a:pt x="2316734" y="252011"/>
                  </a:cubicBezTo>
                  <a:cubicBezTo>
                    <a:pt x="2316734" y="252011"/>
                    <a:pt x="2316734" y="252011"/>
                    <a:pt x="2316734" y="252011"/>
                  </a:cubicBezTo>
                  <a:cubicBezTo>
                    <a:pt x="2316734" y="248563"/>
                    <a:pt x="2316734" y="246839"/>
                    <a:pt x="2311563" y="246839"/>
                  </a:cubicBezTo>
                  <a:cubicBezTo>
                    <a:pt x="2311563" y="246839"/>
                    <a:pt x="2311563" y="246839"/>
                    <a:pt x="2311563" y="246839"/>
                  </a:cubicBezTo>
                  <a:cubicBezTo>
                    <a:pt x="2309839" y="234771"/>
                    <a:pt x="2304667" y="226151"/>
                    <a:pt x="2292599" y="224427"/>
                  </a:cubicBezTo>
                  <a:cubicBezTo>
                    <a:pt x="2275359" y="222703"/>
                    <a:pt x="2259843" y="214083"/>
                    <a:pt x="2246051" y="203740"/>
                  </a:cubicBezTo>
                  <a:cubicBezTo>
                    <a:pt x="2206399" y="203740"/>
                    <a:pt x="2183987" y="181328"/>
                    <a:pt x="2173643" y="133056"/>
                  </a:cubicBezTo>
                  <a:lnTo>
                    <a:pt x="2173643" y="129608"/>
                  </a:lnTo>
                  <a:lnTo>
                    <a:pt x="2170195" y="129608"/>
                  </a:lnTo>
                  <a:cubicBezTo>
                    <a:pt x="2144335" y="134780"/>
                    <a:pt x="2123647" y="117540"/>
                    <a:pt x="2104684" y="108920"/>
                  </a:cubicBezTo>
                  <a:cubicBezTo>
                    <a:pt x="2073652" y="96852"/>
                    <a:pt x="2039172" y="93404"/>
                    <a:pt x="2013312" y="67544"/>
                  </a:cubicBezTo>
                  <a:cubicBezTo>
                    <a:pt x="2011588" y="64096"/>
                    <a:pt x="2008140" y="64096"/>
                    <a:pt x="2004692" y="64096"/>
                  </a:cubicBezTo>
                  <a:cubicBezTo>
                    <a:pt x="1989176" y="48580"/>
                    <a:pt x="1973660" y="31340"/>
                    <a:pt x="1949524" y="50304"/>
                  </a:cubicBezTo>
                  <a:cubicBezTo>
                    <a:pt x="1958144" y="64096"/>
                    <a:pt x="1970212" y="69268"/>
                    <a:pt x="1982280" y="69268"/>
                  </a:cubicBezTo>
                  <a:cubicBezTo>
                    <a:pt x="1970212" y="69268"/>
                    <a:pt x="1959868" y="64096"/>
                    <a:pt x="1949524" y="50304"/>
                  </a:cubicBezTo>
                  <a:cubicBezTo>
                    <a:pt x="1904700" y="20996"/>
                    <a:pt x="1854704" y="7204"/>
                    <a:pt x="1802985" y="3756"/>
                  </a:cubicBezTo>
                  <a:lnTo>
                    <a:pt x="1802985" y="3756"/>
                  </a:lnTo>
                  <a:cubicBezTo>
                    <a:pt x="1796089" y="8928"/>
                    <a:pt x="1789193" y="12376"/>
                    <a:pt x="1784021" y="17548"/>
                  </a:cubicBezTo>
                  <a:cubicBezTo>
                    <a:pt x="1782297" y="27892"/>
                    <a:pt x="1785745" y="39960"/>
                    <a:pt x="1780573" y="50304"/>
                  </a:cubicBezTo>
                  <a:cubicBezTo>
                    <a:pt x="1778849" y="52028"/>
                    <a:pt x="1778849" y="53752"/>
                    <a:pt x="1778849" y="55476"/>
                  </a:cubicBezTo>
                  <a:cubicBezTo>
                    <a:pt x="1778849" y="55476"/>
                    <a:pt x="1778849" y="55476"/>
                    <a:pt x="1778849" y="55476"/>
                  </a:cubicBezTo>
                  <a:cubicBezTo>
                    <a:pt x="1778849" y="53752"/>
                    <a:pt x="1780573" y="52028"/>
                    <a:pt x="1780573" y="50304"/>
                  </a:cubicBezTo>
                  <a:lnTo>
                    <a:pt x="1780573" y="50304"/>
                  </a:lnTo>
                  <a:cubicBezTo>
                    <a:pt x="1787469" y="39960"/>
                    <a:pt x="1784021" y="27892"/>
                    <a:pt x="1784021" y="17548"/>
                  </a:cubicBezTo>
                  <a:cubicBezTo>
                    <a:pt x="1777125" y="15824"/>
                    <a:pt x="1771953" y="15824"/>
                    <a:pt x="1765057" y="14100"/>
                  </a:cubicBezTo>
                  <a:cubicBezTo>
                    <a:pt x="1759885" y="14100"/>
                    <a:pt x="1756437" y="15824"/>
                    <a:pt x="1751265" y="15824"/>
                  </a:cubicBezTo>
                  <a:cubicBezTo>
                    <a:pt x="1740921" y="7204"/>
                    <a:pt x="1730577" y="10652"/>
                    <a:pt x="1720233" y="12376"/>
                  </a:cubicBezTo>
                  <a:cubicBezTo>
                    <a:pt x="1697821" y="-8312"/>
                    <a:pt x="1671961" y="2032"/>
                    <a:pt x="1647825" y="7204"/>
                  </a:cubicBezTo>
                  <a:cubicBezTo>
                    <a:pt x="1647825" y="24444"/>
                    <a:pt x="1637481" y="31340"/>
                    <a:pt x="1623689" y="36512"/>
                  </a:cubicBezTo>
                  <a:cubicBezTo>
                    <a:pt x="1604726" y="45132"/>
                    <a:pt x="1584038" y="48580"/>
                    <a:pt x="1563350" y="50304"/>
                  </a:cubicBezTo>
                  <a:cubicBezTo>
                    <a:pt x="1530594" y="53752"/>
                    <a:pt x="1496114" y="52028"/>
                    <a:pt x="1465082" y="65820"/>
                  </a:cubicBezTo>
                  <a:cubicBezTo>
                    <a:pt x="1490942" y="77888"/>
                    <a:pt x="1518526" y="83060"/>
                    <a:pt x="1546110" y="72716"/>
                  </a:cubicBezTo>
                  <a:cubicBezTo>
                    <a:pt x="1554730" y="69268"/>
                    <a:pt x="1563350" y="67544"/>
                    <a:pt x="1573694" y="67544"/>
                  </a:cubicBezTo>
                  <a:cubicBezTo>
                    <a:pt x="1565074" y="67544"/>
                    <a:pt x="1556454" y="69268"/>
                    <a:pt x="1546110" y="72716"/>
                  </a:cubicBezTo>
                  <a:cubicBezTo>
                    <a:pt x="1518526" y="84784"/>
                    <a:pt x="1490942" y="79612"/>
                    <a:pt x="1465082" y="65820"/>
                  </a:cubicBezTo>
                  <a:cubicBezTo>
                    <a:pt x="1456462" y="65820"/>
                    <a:pt x="1449566" y="65820"/>
                    <a:pt x="1440946" y="65820"/>
                  </a:cubicBezTo>
                  <a:cubicBezTo>
                    <a:pt x="1439222" y="86508"/>
                    <a:pt x="1416810" y="84784"/>
                    <a:pt x="1408190" y="98576"/>
                  </a:cubicBezTo>
                  <a:cubicBezTo>
                    <a:pt x="1411638" y="100300"/>
                    <a:pt x="1415086" y="103748"/>
                    <a:pt x="1418534" y="105472"/>
                  </a:cubicBezTo>
                  <a:cubicBezTo>
                    <a:pt x="1415086" y="103748"/>
                    <a:pt x="1411638" y="102024"/>
                    <a:pt x="1408190" y="98576"/>
                  </a:cubicBezTo>
                  <a:cubicBezTo>
                    <a:pt x="1416810" y="84784"/>
                    <a:pt x="1439222" y="86508"/>
                    <a:pt x="1440946" y="65820"/>
                  </a:cubicBezTo>
                  <a:cubicBezTo>
                    <a:pt x="1403018" y="62372"/>
                    <a:pt x="1365091" y="70992"/>
                    <a:pt x="1328887" y="81336"/>
                  </a:cubicBezTo>
                  <a:lnTo>
                    <a:pt x="1328887" y="81336"/>
                  </a:lnTo>
                  <a:cubicBezTo>
                    <a:pt x="1323715" y="81336"/>
                    <a:pt x="1318543" y="81336"/>
                    <a:pt x="1313371" y="81336"/>
                  </a:cubicBezTo>
                  <a:cubicBezTo>
                    <a:pt x="1309923" y="86508"/>
                    <a:pt x="1308199" y="93404"/>
                    <a:pt x="1304751" y="98576"/>
                  </a:cubicBezTo>
                  <a:cubicBezTo>
                    <a:pt x="1304751" y="98576"/>
                    <a:pt x="1304751" y="98576"/>
                    <a:pt x="1304751" y="98576"/>
                  </a:cubicBezTo>
                  <a:cubicBezTo>
                    <a:pt x="1308199" y="93404"/>
                    <a:pt x="1309923" y="86508"/>
                    <a:pt x="1313371" y="81336"/>
                  </a:cubicBezTo>
                  <a:cubicBezTo>
                    <a:pt x="1285787" y="65820"/>
                    <a:pt x="1258203" y="72716"/>
                    <a:pt x="1230619" y="76164"/>
                  </a:cubicBezTo>
                  <a:cubicBezTo>
                    <a:pt x="1220275" y="77888"/>
                    <a:pt x="1211655" y="84784"/>
                    <a:pt x="1209931" y="96852"/>
                  </a:cubicBezTo>
                  <a:cubicBezTo>
                    <a:pt x="1209931" y="96852"/>
                    <a:pt x="1209931" y="96852"/>
                    <a:pt x="1209931" y="96852"/>
                  </a:cubicBezTo>
                  <a:cubicBezTo>
                    <a:pt x="1206483" y="96852"/>
                    <a:pt x="1201311" y="96852"/>
                    <a:pt x="1197863" y="98576"/>
                  </a:cubicBezTo>
                  <a:cubicBezTo>
                    <a:pt x="1201311" y="98576"/>
                    <a:pt x="1206483" y="98576"/>
                    <a:pt x="1209931" y="96852"/>
                  </a:cubicBezTo>
                  <a:cubicBezTo>
                    <a:pt x="1211655" y="83060"/>
                    <a:pt x="1221999" y="76164"/>
                    <a:pt x="1230619" y="76164"/>
                  </a:cubicBezTo>
                  <a:cubicBezTo>
                    <a:pt x="1258203" y="72716"/>
                    <a:pt x="1287511" y="65820"/>
                    <a:pt x="1313371" y="81336"/>
                  </a:cubicBezTo>
                  <a:cubicBezTo>
                    <a:pt x="1318543" y="81336"/>
                    <a:pt x="1323715" y="81336"/>
                    <a:pt x="1328887" y="81336"/>
                  </a:cubicBezTo>
                  <a:cubicBezTo>
                    <a:pt x="1365091" y="72716"/>
                    <a:pt x="1403018" y="62372"/>
                    <a:pt x="1440946" y="65820"/>
                  </a:cubicBezTo>
                  <a:cubicBezTo>
                    <a:pt x="1449566" y="65820"/>
                    <a:pt x="145646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lnTo>
                    <a:pt x="1465082" y="65820"/>
                  </a:ln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65082" y="65820"/>
                    <a:pt x="1465082" y="65820"/>
                    <a:pt x="1465082" y="65820"/>
                  </a:cubicBezTo>
                  <a:cubicBezTo>
                    <a:pt x="1496114" y="52028"/>
                    <a:pt x="1530594" y="52028"/>
                    <a:pt x="1563350" y="50304"/>
                  </a:cubicBezTo>
                  <a:cubicBezTo>
                    <a:pt x="1584038" y="48580"/>
                    <a:pt x="1604726" y="45132"/>
                    <a:pt x="1623689" y="36512"/>
                  </a:cubicBezTo>
                  <a:cubicBezTo>
                    <a:pt x="1635757" y="31340"/>
                    <a:pt x="1647825" y="24444"/>
                    <a:pt x="1647825" y="7204"/>
                  </a:cubicBezTo>
                  <a:cubicBezTo>
                    <a:pt x="1625414" y="8928"/>
                    <a:pt x="1603002" y="10652"/>
                    <a:pt x="1582314" y="19272"/>
                  </a:cubicBezTo>
                  <a:cubicBezTo>
                    <a:pt x="1566798" y="26168"/>
                    <a:pt x="1547834" y="29616"/>
                    <a:pt x="1532318" y="20996"/>
                  </a:cubicBezTo>
                  <a:cubicBezTo>
                    <a:pt x="1511630" y="7204"/>
                    <a:pt x="1490942" y="12376"/>
                    <a:pt x="1471978" y="15824"/>
                  </a:cubicBezTo>
                  <a:cubicBezTo>
                    <a:pt x="1458186" y="17548"/>
                    <a:pt x="1446118" y="19272"/>
                    <a:pt x="1432326" y="19272"/>
                  </a:cubicBezTo>
                  <a:cubicBezTo>
                    <a:pt x="1385779" y="22720"/>
                    <a:pt x="1339231" y="308"/>
                    <a:pt x="1292683" y="24444"/>
                  </a:cubicBezTo>
                  <a:cubicBezTo>
                    <a:pt x="1285787" y="27892"/>
                    <a:pt x="1275443" y="22720"/>
                    <a:pt x="1265099" y="22720"/>
                  </a:cubicBezTo>
                  <a:lnTo>
                    <a:pt x="1265099" y="22720"/>
                  </a:lnTo>
                  <a:cubicBezTo>
                    <a:pt x="1259927" y="19272"/>
                    <a:pt x="1254755" y="19272"/>
                    <a:pt x="1249583" y="22720"/>
                  </a:cubicBezTo>
                  <a:cubicBezTo>
                    <a:pt x="1249583" y="22720"/>
                    <a:pt x="1249583" y="22720"/>
                    <a:pt x="1249583" y="22720"/>
                  </a:cubicBezTo>
                  <a:cubicBezTo>
                    <a:pt x="1244411" y="19272"/>
                    <a:pt x="1239239" y="15824"/>
                    <a:pt x="1232343" y="15824"/>
                  </a:cubicBezTo>
                  <a:lnTo>
                    <a:pt x="1232343" y="15824"/>
                  </a:lnTo>
                  <a:cubicBezTo>
                    <a:pt x="1221999" y="7204"/>
                    <a:pt x="1213379" y="12376"/>
                    <a:pt x="1206483" y="22720"/>
                  </a:cubicBezTo>
                  <a:cubicBezTo>
                    <a:pt x="1215103" y="24444"/>
                    <a:pt x="1223723" y="26168"/>
                    <a:pt x="1230619" y="19272"/>
                  </a:cubicBezTo>
                  <a:cubicBezTo>
                    <a:pt x="1223723" y="26168"/>
                    <a:pt x="1215103" y="24444"/>
                    <a:pt x="1206483" y="22720"/>
                  </a:cubicBezTo>
                  <a:cubicBezTo>
                    <a:pt x="1196139" y="24444"/>
                    <a:pt x="1187519" y="26168"/>
                    <a:pt x="1177175" y="29616"/>
                  </a:cubicBezTo>
                  <a:lnTo>
                    <a:pt x="1177175" y="29616"/>
                  </a:lnTo>
                  <a:cubicBezTo>
                    <a:pt x="1165107" y="17548"/>
                    <a:pt x="1153040" y="14100"/>
                    <a:pt x="1142696" y="31340"/>
                  </a:cubicBezTo>
                  <a:cubicBezTo>
                    <a:pt x="1149592" y="29616"/>
                    <a:pt x="1156488" y="36512"/>
                    <a:pt x="1163384" y="38236"/>
                  </a:cubicBezTo>
                  <a:cubicBezTo>
                    <a:pt x="1156488" y="36512"/>
                    <a:pt x="1149592" y="29616"/>
                    <a:pt x="1142696" y="31340"/>
                  </a:cubicBezTo>
                  <a:cubicBezTo>
                    <a:pt x="1127180" y="33064"/>
                    <a:pt x="1109940" y="34788"/>
                    <a:pt x="1099596" y="48580"/>
                  </a:cubicBezTo>
                  <a:cubicBezTo>
                    <a:pt x="1090976" y="45132"/>
                    <a:pt x="1082356" y="45132"/>
                    <a:pt x="1075460" y="52028"/>
                  </a:cubicBezTo>
                  <a:cubicBezTo>
                    <a:pt x="1080632" y="58924"/>
                    <a:pt x="1087528" y="60648"/>
                    <a:pt x="1092700" y="58924"/>
                  </a:cubicBezTo>
                  <a:cubicBezTo>
                    <a:pt x="1087528" y="60648"/>
                    <a:pt x="1082356" y="58924"/>
                    <a:pt x="1075460" y="52028"/>
                  </a:cubicBezTo>
                  <a:cubicBezTo>
                    <a:pt x="1066840" y="48580"/>
                    <a:pt x="1058220" y="52028"/>
                    <a:pt x="1051324" y="58924"/>
                  </a:cubicBezTo>
                  <a:cubicBezTo>
                    <a:pt x="1049600" y="58924"/>
                    <a:pt x="1046152" y="57200"/>
                    <a:pt x="1044428" y="57200"/>
                  </a:cubicBezTo>
                  <a:cubicBezTo>
                    <a:pt x="989260" y="79612"/>
                    <a:pt x="939264" y="110644"/>
                    <a:pt x="889269" y="141676"/>
                  </a:cubicBezTo>
                  <a:cubicBezTo>
                    <a:pt x="892717" y="141676"/>
                    <a:pt x="894441" y="141676"/>
                    <a:pt x="897889" y="141676"/>
                  </a:cubicBezTo>
                  <a:cubicBezTo>
                    <a:pt x="894441" y="141676"/>
                    <a:pt x="892717" y="141676"/>
                    <a:pt x="889269" y="141676"/>
                  </a:cubicBezTo>
                  <a:cubicBezTo>
                    <a:pt x="884097" y="139952"/>
                    <a:pt x="880649" y="141676"/>
                    <a:pt x="877201" y="145124"/>
                  </a:cubicBezTo>
                  <a:cubicBezTo>
                    <a:pt x="873753" y="145124"/>
                    <a:pt x="868581" y="143400"/>
                    <a:pt x="865133" y="145124"/>
                  </a:cubicBezTo>
                  <a:cubicBezTo>
                    <a:pt x="834101" y="165812"/>
                    <a:pt x="801345" y="179604"/>
                    <a:pt x="768589" y="196844"/>
                  </a:cubicBezTo>
                  <a:cubicBezTo>
                    <a:pt x="753073" y="205463"/>
                    <a:pt x="732385" y="215807"/>
                    <a:pt x="723765" y="234771"/>
                  </a:cubicBezTo>
                  <a:cubicBezTo>
                    <a:pt x="728937" y="234771"/>
                    <a:pt x="734109" y="234771"/>
                    <a:pt x="741005" y="236495"/>
                  </a:cubicBezTo>
                  <a:cubicBezTo>
                    <a:pt x="735833" y="236495"/>
                    <a:pt x="728937" y="234771"/>
                    <a:pt x="723765" y="234771"/>
                  </a:cubicBezTo>
                  <a:cubicBezTo>
                    <a:pt x="720317" y="234771"/>
                    <a:pt x="718593" y="236495"/>
                    <a:pt x="718593" y="239943"/>
                  </a:cubicBezTo>
                  <a:cubicBezTo>
                    <a:pt x="689286" y="239943"/>
                    <a:pt x="687562" y="267527"/>
                    <a:pt x="673770" y="284767"/>
                  </a:cubicBezTo>
                  <a:cubicBezTo>
                    <a:pt x="678942" y="284767"/>
                    <a:pt x="682390" y="284767"/>
                    <a:pt x="685838" y="284767"/>
                  </a:cubicBezTo>
                  <a:cubicBezTo>
                    <a:pt x="682390" y="284767"/>
                    <a:pt x="678942" y="284767"/>
                    <a:pt x="673770" y="284767"/>
                  </a:cubicBezTo>
                  <a:cubicBezTo>
                    <a:pt x="672046" y="284767"/>
                    <a:pt x="670322" y="284767"/>
                    <a:pt x="670322" y="288215"/>
                  </a:cubicBezTo>
                  <a:cubicBezTo>
                    <a:pt x="670322" y="288215"/>
                    <a:pt x="670322" y="288215"/>
                    <a:pt x="670322" y="288215"/>
                  </a:cubicBezTo>
                  <a:cubicBezTo>
                    <a:pt x="649634" y="300283"/>
                    <a:pt x="628946" y="314075"/>
                    <a:pt x="609982" y="326143"/>
                  </a:cubicBezTo>
                  <a:cubicBezTo>
                    <a:pt x="599638" y="333039"/>
                    <a:pt x="587570" y="341659"/>
                    <a:pt x="580674" y="353727"/>
                  </a:cubicBezTo>
                  <a:cubicBezTo>
                    <a:pt x="553090" y="401999"/>
                    <a:pt x="537574" y="457166"/>
                    <a:pt x="513438" y="507162"/>
                  </a:cubicBezTo>
                  <a:cubicBezTo>
                    <a:pt x="511714" y="512334"/>
                    <a:pt x="509990" y="519230"/>
                    <a:pt x="511714" y="522678"/>
                  </a:cubicBezTo>
                  <a:cubicBezTo>
                    <a:pt x="525506" y="555434"/>
                    <a:pt x="509990" y="586466"/>
                    <a:pt x="504818" y="617498"/>
                  </a:cubicBezTo>
                  <a:cubicBezTo>
                    <a:pt x="504818" y="617498"/>
                    <a:pt x="504818" y="617498"/>
                    <a:pt x="504818" y="617498"/>
                  </a:cubicBezTo>
                  <a:cubicBezTo>
                    <a:pt x="503094" y="619222"/>
                    <a:pt x="501370" y="620946"/>
                    <a:pt x="497922" y="622670"/>
                  </a:cubicBezTo>
                  <a:cubicBezTo>
                    <a:pt x="497922" y="622670"/>
                    <a:pt x="497922" y="622670"/>
                    <a:pt x="497922" y="622670"/>
                  </a:cubicBezTo>
                  <a:cubicBezTo>
                    <a:pt x="482406" y="620946"/>
                    <a:pt x="473786" y="633014"/>
                    <a:pt x="465166" y="643358"/>
                  </a:cubicBezTo>
                  <a:cubicBezTo>
                    <a:pt x="441031" y="672666"/>
                    <a:pt x="416895" y="701973"/>
                    <a:pt x="392759" y="731281"/>
                  </a:cubicBezTo>
                  <a:cubicBezTo>
                    <a:pt x="392759" y="733005"/>
                    <a:pt x="394483" y="734729"/>
                    <a:pt x="396207" y="734729"/>
                  </a:cubicBezTo>
                  <a:cubicBezTo>
                    <a:pt x="394483" y="733005"/>
                    <a:pt x="394483" y="733005"/>
                    <a:pt x="392759" y="731281"/>
                  </a:cubicBezTo>
                  <a:cubicBezTo>
                    <a:pt x="377243" y="729557"/>
                    <a:pt x="368623" y="739901"/>
                    <a:pt x="360003" y="753693"/>
                  </a:cubicBezTo>
                  <a:cubicBezTo>
                    <a:pt x="360003" y="758865"/>
                    <a:pt x="358279" y="764037"/>
                    <a:pt x="354831" y="767485"/>
                  </a:cubicBezTo>
                  <a:cubicBezTo>
                    <a:pt x="358279" y="764037"/>
                    <a:pt x="360003" y="760589"/>
                    <a:pt x="360003" y="753693"/>
                  </a:cubicBezTo>
                  <a:cubicBezTo>
                    <a:pt x="358279" y="753693"/>
                    <a:pt x="354831" y="753693"/>
                    <a:pt x="353107" y="755417"/>
                  </a:cubicBezTo>
                  <a:cubicBezTo>
                    <a:pt x="303111" y="798517"/>
                    <a:pt x="244495" y="832997"/>
                    <a:pt x="213464" y="896785"/>
                  </a:cubicBezTo>
                  <a:cubicBezTo>
                    <a:pt x="208292" y="905405"/>
                    <a:pt x="201396" y="910576"/>
                    <a:pt x="194500" y="917472"/>
                  </a:cubicBezTo>
                  <a:cubicBezTo>
                    <a:pt x="173812" y="938160"/>
                    <a:pt x="149676" y="955400"/>
                    <a:pt x="125540" y="972640"/>
                  </a:cubicBezTo>
                  <a:cubicBezTo>
                    <a:pt x="92784" y="998500"/>
                    <a:pt x="84164" y="1041600"/>
                    <a:pt x="70372" y="1081252"/>
                  </a:cubicBezTo>
                  <a:cubicBezTo>
                    <a:pt x="61752" y="1107112"/>
                    <a:pt x="53132" y="1134695"/>
                    <a:pt x="34168" y="1153660"/>
                  </a:cubicBezTo>
                  <a:cubicBezTo>
                    <a:pt x="27272" y="1160555"/>
                    <a:pt x="22100" y="1169175"/>
                    <a:pt x="23824" y="1179519"/>
                  </a:cubicBezTo>
                  <a:cubicBezTo>
                    <a:pt x="27272" y="1198483"/>
                    <a:pt x="20376" y="1215723"/>
                    <a:pt x="18652" y="1232963"/>
                  </a:cubicBezTo>
                  <a:cubicBezTo>
                    <a:pt x="16928" y="1255375"/>
                    <a:pt x="6584" y="1281235"/>
                    <a:pt x="34168" y="1296751"/>
                  </a:cubicBezTo>
                  <a:lnTo>
                    <a:pt x="34168" y="1296751"/>
                  </a:lnTo>
                  <a:cubicBezTo>
                    <a:pt x="34168" y="1301923"/>
                    <a:pt x="34168" y="1305371"/>
                    <a:pt x="34168" y="1310543"/>
                  </a:cubicBezTo>
                  <a:lnTo>
                    <a:pt x="34168" y="1310543"/>
                  </a:lnTo>
                  <a:cubicBezTo>
                    <a:pt x="37616" y="1336403"/>
                    <a:pt x="37616" y="1360539"/>
                    <a:pt x="30720" y="1384674"/>
                  </a:cubicBezTo>
                  <a:cubicBezTo>
                    <a:pt x="25548" y="1410534"/>
                    <a:pt x="22100" y="1438118"/>
                    <a:pt x="34168" y="1462254"/>
                  </a:cubicBezTo>
                  <a:cubicBezTo>
                    <a:pt x="39340" y="1472598"/>
                    <a:pt x="42788" y="1477770"/>
                    <a:pt x="47960" y="1477770"/>
                  </a:cubicBezTo>
                  <a:cubicBezTo>
                    <a:pt x="42788" y="1477770"/>
                    <a:pt x="39340" y="1472598"/>
                    <a:pt x="34168" y="1462254"/>
                  </a:cubicBezTo>
                  <a:cubicBezTo>
                    <a:pt x="22100" y="1436394"/>
                    <a:pt x="25548" y="1408810"/>
                    <a:pt x="30720" y="1384674"/>
                  </a:cubicBezTo>
                  <a:cubicBezTo>
                    <a:pt x="35892" y="1358815"/>
                    <a:pt x="35892" y="1334679"/>
                    <a:pt x="34168" y="1310543"/>
                  </a:cubicBezTo>
                  <a:cubicBezTo>
                    <a:pt x="15204" y="1348471"/>
                    <a:pt x="8308" y="1391570"/>
                    <a:pt x="1412" y="1432946"/>
                  </a:cubicBezTo>
                  <a:cubicBezTo>
                    <a:pt x="-2035" y="1460530"/>
                    <a:pt x="-2035" y="1495010"/>
                    <a:pt x="35892" y="1507078"/>
                  </a:cubicBezTo>
                  <a:cubicBezTo>
                    <a:pt x="44512" y="1508802"/>
                    <a:pt x="44512" y="1517422"/>
                    <a:pt x="42788" y="1524318"/>
                  </a:cubicBezTo>
                  <a:cubicBezTo>
                    <a:pt x="41064" y="1536386"/>
                    <a:pt x="41064" y="1551902"/>
                    <a:pt x="34168" y="1560522"/>
                  </a:cubicBezTo>
                  <a:cubicBezTo>
                    <a:pt x="15204" y="1582934"/>
                    <a:pt x="23824" y="1600173"/>
                    <a:pt x="39340" y="1619138"/>
                  </a:cubicBezTo>
                  <a:cubicBezTo>
                    <a:pt x="47960" y="1617413"/>
                    <a:pt x="42788" y="1603622"/>
                    <a:pt x="51408" y="1598450"/>
                  </a:cubicBezTo>
                  <a:cubicBezTo>
                    <a:pt x="42788" y="1601898"/>
                    <a:pt x="47960" y="1615689"/>
                    <a:pt x="39340" y="1619138"/>
                  </a:cubicBezTo>
                  <a:cubicBezTo>
                    <a:pt x="39340" y="1627757"/>
                    <a:pt x="39340" y="1636377"/>
                    <a:pt x="39340" y="1644997"/>
                  </a:cubicBezTo>
                  <a:cubicBezTo>
                    <a:pt x="46236" y="1657065"/>
                    <a:pt x="49684" y="1669133"/>
                    <a:pt x="35892" y="1677753"/>
                  </a:cubicBezTo>
                  <a:cubicBezTo>
                    <a:pt x="34168" y="1684649"/>
                    <a:pt x="32444" y="1691545"/>
                    <a:pt x="37616" y="1698441"/>
                  </a:cubicBezTo>
                  <a:cubicBezTo>
                    <a:pt x="49684" y="1717405"/>
                    <a:pt x="53132" y="1736369"/>
                    <a:pt x="51408" y="1757057"/>
                  </a:cubicBezTo>
                  <a:cubicBezTo>
                    <a:pt x="46236" y="1793261"/>
                    <a:pt x="53132" y="1829465"/>
                    <a:pt x="58304" y="1865668"/>
                  </a:cubicBezTo>
                  <a:cubicBezTo>
                    <a:pt x="60028" y="1882908"/>
                    <a:pt x="60028" y="1898424"/>
                    <a:pt x="60028" y="1915664"/>
                  </a:cubicBezTo>
                  <a:cubicBezTo>
                    <a:pt x="58304" y="1943248"/>
                    <a:pt x="61752" y="1969108"/>
                    <a:pt x="77268" y="1994968"/>
                  </a:cubicBezTo>
                  <a:cubicBezTo>
                    <a:pt x="94508" y="2022552"/>
                    <a:pt x="116920" y="2046688"/>
                    <a:pt x="130712" y="2077719"/>
                  </a:cubicBezTo>
                  <a:cubicBezTo>
                    <a:pt x="128988" y="2084616"/>
                    <a:pt x="130712" y="2088063"/>
                    <a:pt x="135884" y="2093235"/>
                  </a:cubicBezTo>
                  <a:cubicBezTo>
                    <a:pt x="149676" y="2089788"/>
                    <a:pt x="156572" y="2112199"/>
                    <a:pt x="172088" y="2105303"/>
                  </a:cubicBezTo>
                  <a:cubicBezTo>
                    <a:pt x="172088" y="2103579"/>
                    <a:pt x="173812" y="2100131"/>
                    <a:pt x="173812" y="2098408"/>
                  </a:cubicBezTo>
                  <a:cubicBezTo>
                    <a:pt x="173812" y="2100131"/>
                    <a:pt x="173812" y="2103579"/>
                    <a:pt x="172088" y="2105303"/>
                  </a:cubicBezTo>
                  <a:cubicBezTo>
                    <a:pt x="156572" y="2113923"/>
                    <a:pt x="149676" y="2089788"/>
                    <a:pt x="135884" y="2093235"/>
                  </a:cubicBezTo>
                  <a:cubicBezTo>
                    <a:pt x="156572" y="2146679"/>
                    <a:pt x="177260" y="2201847"/>
                    <a:pt x="197948" y="2255291"/>
                  </a:cubicBezTo>
                  <a:cubicBezTo>
                    <a:pt x="204844" y="2251843"/>
                    <a:pt x="206568" y="2246671"/>
                    <a:pt x="208292" y="2238051"/>
                  </a:cubicBezTo>
                  <a:cubicBezTo>
                    <a:pt x="210016" y="2222535"/>
                    <a:pt x="203120" y="2212191"/>
                    <a:pt x="196224" y="2200123"/>
                  </a:cubicBezTo>
                  <a:cubicBezTo>
                    <a:pt x="192776" y="2194951"/>
                    <a:pt x="192776" y="2186331"/>
                    <a:pt x="201396" y="2182883"/>
                  </a:cubicBezTo>
                  <a:cubicBezTo>
                    <a:pt x="201396" y="2182883"/>
                    <a:pt x="201396" y="2182883"/>
                    <a:pt x="201396" y="2182883"/>
                  </a:cubicBezTo>
                  <a:cubicBezTo>
                    <a:pt x="192776" y="2186331"/>
                    <a:pt x="194500" y="2194951"/>
                    <a:pt x="196224" y="2200123"/>
                  </a:cubicBezTo>
                  <a:cubicBezTo>
                    <a:pt x="203120" y="2212191"/>
                    <a:pt x="210016" y="2224259"/>
                    <a:pt x="208292" y="2238051"/>
                  </a:cubicBezTo>
                  <a:cubicBezTo>
                    <a:pt x="206568" y="2244947"/>
                    <a:pt x="204844" y="2251843"/>
                    <a:pt x="197948" y="2255291"/>
                  </a:cubicBezTo>
                  <a:cubicBezTo>
                    <a:pt x="196224" y="2265635"/>
                    <a:pt x="199672" y="2275979"/>
                    <a:pt x="204844" y="2282875"/>
                  </a:cubicBezTo>
                  <a:cubicBezTo>
                    <a:pt x="228979" y="2319078"/>
                    <a:pt x="249667" y="2357006"/>
                    <a:pt x="258287" y="2401830"/>
                  </a:cubicBezTo>
                  <a:cubicBezTo>
                    <a:pt x="261735" y="2422518"/>
                    <a:pt x="272079" y="2441482"/>
                    <a:pt x="287595" y="2458722"/>
                  </a:cubicBezTo>
                  <a:cubicBezTo>
                    <a:pt x="311731" y="2484582"/>
                    <a:pt x="328971" y="2515614"/>
                    <a:pt x="339315" y="2551817"/>
                  </a:cubicBezTo>
                  <a:cubicBezTo>
                    <a:pt x="342763" y="2562161"/>
                    <a:pt x="347935" y="2572506"/>
                    <a:pt x="354831" y="2581125"/>
                  </a:cubicBezTo>
                  <a:cubicBezTo>
                    <a:pt x="378967" y="2606985"/>
                    <a:pt x="403103" y="2631121"/>
                    <a:pt x="416895" y="2665601"/>
                  </a:cubicBezTo>
                  <a:cubicBezTo>
                    <a:pt x="423791" y="2682841"/>
                    <a:pt x="435859" y="2694909"/>
                    <a:pt x="454823" y="2698357"/>
                  </a:cubicBezTo>
                  <a:lnTo>
                    <a:pt x="454823" y="2698357"/>
                  </a:lnTo>
                  <a:cubicBezTo>
                    <a:pt x="473786" y="2731113"/>
                    <a:pt x="492750" y="2762145"/>
                    <a:pt x="523782" y="2782833"/>
                  </a:cubicBezTo>
                  <a:cubicBezTo>
                    <a:pt x="523782" y="2782833"/>
                    <a:pt x="523782" y="2782833"/>
                    <a:pt x="523782" y="2782833"/>
                  </a:cubicBezTo>
                  <a:cubicBezTo>
                    <a:pt x="527230" y="2781108"/>
                    <a:pt x="530678" y="2781108"/>
                    <a:pt x="534126" y="2781108"/>
                  </a:cubicBezTo>
                  <a:cubicBezTo>
                    <a:pt x="530678" y="2781108"/>
                    <a:pt x="527230" y="2782833"/>
                    <a:pt x="523782" y="2782833"/>
                  </a:cubicBezTo>
                  <a:cubicBezTo>
                    <a:pt x="525506" y="2794900"/>
                    <a:pt x="532402" y="2805245"/>
                    <a:pt x="542746" y="2810416"/>
                  </a:cubicBezTo>
                  <a:cubicBezTo>
                    <a:pt x="542746" y="2810416"/>
                    <a:pt x="542746" y="2810416"/>
                    <a:pt x="542746" y="2810416"/>
                  </a:cubicBezTo>
                  <a:cubicBezTo>
                    <a:pt x="542746" y="2838000"/>
                    <a:pt x="559986" y="2850068"/>
                    <a:pt x="582398" y="2858688"/>
                  </a:cubicBezTo>
                  <a:cubicBezTo>
                    <a:pt x="582398" y="2858688"/>
                    <a:pt x="582398" y="2858688"/>
                    <a:pt x="582398" y="2858688"/>
                  </a:cubicBezTo>
                  <a:cubicBezTo>
                    <a:pt x="596190" y="2887996"/>
                    <a:pt x="627222" y="2905236"/>
                    <a:pt x="642738" y="2932820"/>
                  </a:cubicBezTo>
                  <a:cubicBezTo>
                    <a:pt x="642738" y="2932820"/>
                    <a:pt x="642738" y="2932820"/>
                    <a:pt x="642738" y="2932820"/>
                  </a:cubicBezTo>
                  <a:lnTo>
                    <a:pt x="644462" y="2936268"/>
                  </a:lnTo>
                  <a:cubicBezTo>
                    <a:pt x="644462" y="2936268"/>
                    <a:pt x="644462" y="2936268"/>
                    <a:pt x="644462" y="2936268"/>
                  </a:cubicBezTo>
                  <a:cubicBezTo>
                    <a:pt x="647910" y="2950060"/>
                    <a:pt x="661702" y="2946612"/>
                    <a:pt x="670322" y="2951784"/>
                  </a:cubicBezTo>
                  <a:cubicBezTo>
                    <a:pt x="670322" y="2951784"/>
                    <a:pt x="670322" y="2951784"/>
                    <a:pt x="670322" y="2951784"/>
                  </a:cubicBezTo>
                  <a:cubicBezTo>
                    <a:pt x="672046" y="2955232"/>
                    <a:pt x="673770" y="2958680"/>
                    <a:pt x="673770" y="2960404"/>
                  </a:cubicBezTo>
                  <a:cubicBezTo>
                    <a:pt x="673770" y="2960404"/>
                    <a:pt x="673770" y="2960404"/>
                    <a:pt x="673770" y="2960404"/>
                  </a:cubicBezTo>
                  <a:cubicBezTo>
                    <a:pt x="670322" y="2970748"/>
                    <a:pt x="675494" y="2977644"/>
                    <a:pt x="684114" y="2981092"/>
                  </a:cubicBezTo>
                  <a:cubicBezTo>
                    <a:pt x="684114" y="2981092"/>
                    <a:pt x="684114" y="2981092"/>
                    <a:pt x="684114" y="2981092"/>
                  </a:cubicBezTo>
                  <a:cubicBezTo>
                    <a:pt x="689286" y="2989712"/>
                    <a:pt x="694457" y="2996608"/>
                    <a:pt x="704801" y="3000055"/>
                  </a:cubicBezTo>
                  <a:cubicBezTo>
                    <a:pt x="723765" y="3006952"/>
                    <a:pt x="744453" y="3008675"/>
                    <a:pt x="751349" y="3034535"/>
                  </a:cubicBezTo>
                  <a:cubicBezTo>
                    <a:pt x="751349" y="3037984"/>
                    <a:pt x="758245" y="3039707"/>
                    <a:pt x="761693" y="3041431"/>
                  </a:cubicBezTo>
                  <a:cubicBezTo>
                    <a:pt x="803069" y="3058671"/>
                    <a:pt x="834101" y="3096599"/>
                    <a:pt x="872029" y="3120735"/>
                  </a:cubicBezTo>
                  <a:cubicBezTo>
                    <a:pt x="903061" y="3139699"/>
                    <a:pt x="930644" y="3169007"/>
                    <a:pt x="966848" y="3182799"/>
                  </a:cubicBezTo>
                  <a:cubicBezTo>
                    <a:pt x="1001328" y="3196591"/>
                    <a:pt x="1035808" y="3212107"/>
                    <a:pt x="1065116" y="3236243"/>
                  </a:cubicBezTo>
                  <a:cubicBezTo>
                    <a:pt x="1097872" y="3262103"/>
                    <a:pt x="1132352" y="3275894"/>
                    <a:pt x="1172003" y="3277618"/>
                  </a:cubicBezTo>
                  <a:cubicBezTo>
                    <a:pt x="1197863" y="3279342"/>
                    <a:pt x="1220275" y="3284514"/>
                    <a:pt x="1242687" y="3301754"/>
                  </a:cubicBezTo>
                  <a:cubicBezTo>
                    <a:pt x="1258203" y="3313822"/>
                    <a:pt x="1277167" y="3315546"/>
                    <a:pt x="1296131" y="3312098"/>
                  </a:cubicBezTo>
                  <a:cubicBezTo>
                    <a:pt x="1304751" y="3310374"/>
                    <a:pt x="1315095" y="3306926"/>
                    <a:pt x="1323715" y="3308650"/>
                  </a:cubicBezTo>
                  <a:cubicBezTo>
                    <a:pt x="1370263" y="3317270"/>
                    <a:pt x="1415086" y="3296582"/>
                    <a:pt x="1459910" y="3294858"/>
                  </a:cubicBezTo>
                  <a:cubicBezTo>
                    <a:pt x="1492666" y="3293134"/>
                    <a:pt x="1527146" y="3289686"/>
                    <a:pt x="1559902" y="3275894"/>
                  </a:cubicBezTo>
                  <a:cubicBezTo>
                    <a:pt x="1570246" y="3270723"/>
                    <a:pt x="1580590" y="3272446"/>
                    <a:pt x="1590934" y="3277618"/>
                  </a:cubicBezTo>
                  <a:cubicBezTo>
                    <a:pt x="1618518" y="3291410"/>
                    <a:pt x="1644377" y="3284514"/>
                    <a:pt x="1670237" y="3270723"/>
                  </a:cubicBezTo>
                  <a:cubicBezTo>
                    <a:pt x="1685753" y="3262103"/>
                    <a:pt x="1702993" y="3250034"/>
                    <a:pt x="1718509" y="3256931"/>
                  </a:cubicBezTo>
                  <a:cubicBezTo>
                    <a:pt x="1749541" y="3268998"/>
                    <a:pt x="1775401" y="3251758"/>
                    <a:pt x="1802985" y="3246586"/>
                  </a:cubicBezTo>
                  <a:lnTo>
                    <a:pt x="1802985" y="3246586"/>
                  </a:lnTo>
                  <a:cubicBezTo>
                    <a:pt x="1808157" y="3231071"/>
                    <a:pt x="1825397" y="3225899"/>
                    <a:pt x="1832293" y="3213831"/>
                  </a:cubicBezTo>
                  <a:cubicBezTo>
                    <a:pt x="1825397" y="3200039"/>
                    <a:pt x="1813329" y="3198315"/>
                    <a:pt x="1802985" y="3196591"/>
                  </a:cubicBezTo>
                  <a:cubicBezTo>
                    <a:pt x="1775401" y="3194867"/>
                    <a:pt x="1747817" y="3196591"/>
                    <a:pt x="1721957" y="3206935"/>
                  </a:cubicBezTo>
                  <a:cubicBezTo>
                    <a:pt x="1747817" y="3196591"/>
                    <a:pt x="1775401" y="3196591"/>
                    <a:pt x="1802985" y="3196591"/>
                  </a:cubicBezTo>
                  <a:cubicBezTo>
                    <a:pt x="1815053" y="3196591"/>
                    <a:pt x="1827121" y="3200039"/>
                    <a:pt x="1832293" y="3213831"/>
                  </a:cubicBezTo>
                  <a:cubicBezTo>
                    <a:pt x="1823673" y="3227623"/>
                    <a:pt x="1808157" y="3232794"/>
                    <a:pt x="1802985" y="3246586"/>
                  </a:cubicBezTo>
                  <a:lnTo>
                    <a:pt x="1802985" y="3246586"/>
                  </a:lnTo>
                  <a:cubicBezTo>
                    <a:pt x="1816777" y="3258654"/>
                    <a:pt x="1828845" y="3255206"/>
                    <a:pt x="1840913" y="3244863"/>
                  </a:cubicBezTo>
                  <a:cubicBezTo>
                    <a:pt x="1849533" y="3237967"/>
                    <a:pt x="1859876" y="3225899"/>
                    <a:pt x="1870220" y="3225899"/>
                  </a:cubicBezTo>
                  <a:cubicBezTo>
                    <a:pt x="1899528" y="3225899"/>
                    <a:pt x="1918492" y="3208659"/>
                    <a:pt x="1940904" y="3193143"/>
                  </a:cubicBezTo>
                  <a:cubicBezTo>
                    <a:pt x="1947800" y="3191419"/>
                    <a:pt x="1956420" y="3187971"/>
                    <a:pt x="1963316" y="3186247"/>
                  </a:cubicBezTo>
                  <a:cubicBezTo>
                    <a:pt x="1963316" y="3182799"/>
                    <a:pt x="1963316" y="3179351"/>
                    <a:pt x="1963316" y="3175903"/>
                  </a:cubicBezTo>
                  <a:cubicBezTo>
                    <a:pt x="1963316" y="3179351"/>
                    <a:pt x="1963316" y="3182799"/>
                    <a:pt x="1963316" y="3186247"/>
                  </a:cubicBezTo>
                  <a:cubicBezTo>
                    <a:pt x="1980556" y="3187971"/>
                    <a:pt x="1992624" y="3170731"/>
                    <a:pt x="2011588" y="3170731"/>
                  </a:cubicBezTo>
                  <a:cubicBezTo>
                    <a:pt x="2011588" y="3170731"/>
                    <a:pt x="2011588" y="3170731"/>
                    <a:pt x="2011588" y="3170731"/>
                  </a:cubicBezTo>
                  <a:cubicBezTo>
                    <a:pt x="2013312" y="3170731"/>
                    <a:pt x="2016760" y="3172455"/>
                    <a:pt x="2018484" y="3172455"/>
                  </a:cubicBezTo>
                  <a:cubicBezTo>
                    <a:pt x="2087444" y="3148319"/>
                    <a:pt x="2146059" y="3100047"/>
                    <a:pt x="2215019" y="3075911"/>
                  </a:cubicBezTo>
                  <a:cubicBezTo>
                    <a:pt x="2220191" y="3074187"/>
                    <a:pt x="2223639" y="3065567"/>
                    <a:pt x="2228811" y="3062119"/>
                  </a:cubicBezTo>
                  <a:cubicBezTo>
                    <a:pt x="2235707" y="3055223"/>
                    <a:pt x="2242603" y="3046603"/>
                    <a:pt x="2251223" y="3044879"/>
                  </a:cubicBezTo>
                  <a:cubicBezTo>
                    <a:pt x="2289151" y="3037984"/>
                    <a:pt x="2308114" y="3008675"/>
                    <a:pt x="2330526" y="2981092"/>
                  </a:cubicBezTo>
                  <a:lnTo>
                    <a:pt x="2330526" y="2981092"/>
                  </a:lnTo>
                  <a:cubicBezTo>
                    <a:pt x="2330526" y="2981092"/>
                    <a:pt x="2330526" y="2981092"/>
                    <a:pt x="2330526" y="2981092"/>
                  </a:cubicBezTo>
                  <a:cubicBezTo>
                    <a:pt x="2352938" y="2970748"/>
                    <a:pt x="2373626" y="2953508"/>
                    <a:pt x="2390866" y="2936268"/>
                  </a:cubicBezTo>
                  <a:cubicBezTo>
                    <a:pt x="2390866" y="2936268"/>
                    <a:pt x="2390866" y="2936268"/>
                    <a:pt x="2390866" y="2936268"/>
                  </a:cubicBezTo>
                  <a:cubicBezTo>
                    <a:pt x="2399486" y="2932820"/>
                    <a:pt x="2408106" y="2931096"/>
                    <a:pt x="2409830" y="2919028"/>
                  </a:cubicBezTo>
                  <a:lnTo>
                    <a:pt x="2409830" y="2919028"/>
                  </a:lnTo>
                  <a:cubicBezTo>
                    <a:pt x="2435690" y="2922476"/>
                    <a:pt x="2442586" y="2894892"/>
                    <a:pt x="2461550" y="2884548"/>
                  </a:cubicBezTo>
                  <a:cubicBezTo>
                    <a:pt x="2487410" y="2872480"/>
                    <a:pt x="2511546" y="2853516"/>
                    <a:pt x="2528786" y="2829380"/>
                  </a:cubicBezTo>
                  <a:cubicBezTo>
                    <a:pt x="2552922" y="2793176"/>
                    <a:pt x="2596021" y="2774213"/>
                    <a:pt x="2609813" y="2729389"/>
                  </a:cubicBezTo>
                  <a:cubicBezTo>
                    <a:pt x="2609813" y="2727665"/>
                    <a:pt x="2611537" y="2725941"/>
                    <a:pt x="2611537" y="2725941"/>
                  </a:cubicBezTo>
                  <a:cubicBezTo>
                    <a:pt x="2652913" y="2705253"/>
                    <a:pt x="2673601" y="2663877"/>
                    <a:pt x="2702909" y="2631121"/>
                  </a:cubicBezTo>
                  <a:cubicBezTo>
                    <a:pt x="2735665" y="2593193"/>
                    <a:pt x="2749457" y="2548369"/>
                    <a:pt x="2766697" y="2503546"/>
                  </a:cubicBezTo>
                  <a:cubicBezTo>
                    <a:pt x="2764972" y="2501822"/>
                    <a:pt x="2763249" y="2500098"/>
                    <a:pt x="2761525" y="2498374"/>
                  </a:cubicBezTo>
                  <a:cubicBezTo>
                    <a:pt x="2763249" y="2500098"/>
                    <a:pt x="2763249" y="2501822"/>
                    <a:pt x="2766697" y="2503546"/>
                  </a:cubicBezTo>
                  <a:cubicBezTo>
                    <a:pt x="2773592" y="2498374"/>
                    <a:pt x="2771869" y="2493202"/>
                    <a:pt x="2771869" y="2486306"/>
                  </a:cubicBezTo>
                  <a:cubicBezTo>
                    <a:pt x="2813244" y="2462170"/>
                    <a:pt x="2835656" y="2420794"/>
                    <a:pt x="2856344" y="2377694"/>
                  </a:cubicBezTo>
                  <a:cubicBezTo>
                    <a:pt x="2856344" y="2377694"/>
                    <a:pt x="2856344" y="2377694"/>
                    <a:pt x="2856344" y="2377694"/>
                  </a:cubicBezTo>
                  <a:cubicBezTo>
                    <a:pt x="2861516" y="2377694"/>
                    <a:pt x="2863240" y="2374246"/>
                    <a:pt x="2863240" y="2369074"/>
                  </a:cubicBezTo>
                  <a:cubicBezTo>
                    <a:pt x="2864964" y="2363902"/>
                    <a:pt x="2868412" y="2358730"/>
                    <a:pt x="2870136" y="2351834"/>
                  </a:cubicBezTo>
                  <a:cubicBezTo>
                    <a:pt x="2878756" y="2348386"/>
                    <a:pt x="2880480" y="2341490"/>
                    <a:pt x="2878756" y="2331147"/>
                  </a:cubicBezTo>
                  <a:cubicBezTo>
                    <a:pt x="2895996" y="2317355"/>
                    <a:pt x="2897720" y="2296667"/>
                    <a:pt x="2897720" y="2275979"/>
                  </a:cubicBezTo>
                  <a:cubicBezTo>
                    <a:pt x="2877032" y="2270807"/>
                    <a:pt x="2873584" y="2265635"/>
                    <a:pt x="2883928" y="2248395"/>
                  </a:cubicBezTo>
                  <a:cubicBezTo>
                    <a:pt x="2894272" y="2231155"/>
                    <a:pt x="2902892" y="2215639"/>
                    <a:pt x="2909788" y="2196675"/>
                  </a:cubicBezTo>
                  <a:cubicBezTo>
                    <a:pt x="2870136" y="2194951"/>
                    <a:pt x="2873584" y="2194951"/>
                    <a:pt x="2877032" y="2153575"/>
                  </a:cubicBezTo>
                  <a:cubicBezTo>
                    <a:pt x="2880480" y="2112199"/>
                    <a:pt x="2904616" y="2084616"/>
                    <a:pt x="2920132" y="2051859"/>
                  </a:cubicBezTo>
                  <a:cubicBezTo>
                    <a:pt x="2920132" y="2051859"/>
                    <a:pt x="2920132" y="2051859"/>
                    <a:pt x="2921856" y="2050136"/>
                  </a:cubicBezTo>
                  <a:cubicBezTo>
                    <a:pt x="2921856" y="2050136"/>
                    <a:pt x="2921856" y="2050136"/>
                    <a:pt x="2920132" y="2051859"/>
                  </a:cubicBezTo>
                  <a:cubicBezTo>
                    <a:pt x="2904616" y="2084616"/>
                    <a:pt x="2880480" y="2112199"/>
                    <a:pt x="2877032" y="2153575"/>
                  </a:cubicBezTo>
                  <a:cubicBezTo>
                    <a:pt x="2873584" y="2194951"/>
                    <a:pt x="2870136" y="2194951"/>
                    <a:pt x="2909788" y="2196675"/>
                  </a:cubicBezTo>
                  <a:cubicBezTo>
                    <a:pt x="2902892" y="2215639"/>
                    <a:pt x="2894272" y="2231155"/>
                    <a:pt x="2883928" y="2248395"/>
                  </a:cubicBezTo>
                  <a:cubicBezTo>
                    <a:pt x="2873584" y="2265635"/>
                    <a:pt x="2878756" y="2270807"/>
                    <a:pt x="2897720" y="2275979"/>
                  </a:cubicBezTo>
                  <a:cubicBezTo>
                    <a:pt x="2925304" y="2244947"/>
                    <a:pt x="2935648" y="2205295"/>
                    <a:pt x="2949440" y="2165643"/>
                  </a:cubicBezTo>
                  <a:cubicBezTo>
                    <a:pt x="2949440" y="2163919"/>
                    <a:pt x="2945992" y="2158747"/>
                    <a:pt x="2944268" y="2155299"/>
                  </a:cubicBezTo>
                  <a:cubicBezTo>
                    <a:pt x="2944268" y="2150127"/>
                    <a:pt x="2944268" y="2144955"/>
                    <a:pt x="2944268" y="2139783"/>
                  </a:cubicBezTo>
                  <a:cubicBezTo>
                    <a:pt x="2933924" y="2129439"/>
                    <a:pt x="2937372" y="2124267"/>
                    <a:pt x="2928752" y="2117371"/>
                  </a:cubicBezTo>
                  <a:close/>
                  <a:moveTo>
                    <a:pt x="30720" y="1293303"/>
                  </a:moveTo>
                  <a:cubicBezTo>
                    <a:pt x="34168" y="1288131"/>
                    <a:pt x="34168" y="1279511"/>
                    <a:pt x="34168" y="1272615"/>
                  </a:cubicBezTo>
                  <a:cubicBezTo>
                    <a:pt x="34168" y="1255375"/>
                    <a:pt x="32444" y="1238135"/>
                    <a:pt x="32444" y="1220895"/>
                  </a:cubicBezTo>
                  <a:cubicBezTo>
                    <a:pt x="32444" y="1238135"/>
                    <a:pt x="34168" y="1255375"/>
                    <a:pt x="34168" y="1272615"/>
                  </a:cubicBezTo>
                  <a:cubicBezTo>
                    <a:pt x="35892" y="1281235"/>
                    <a:pt x="35892" y="1288131"/>
                    <a:pt x="30720" y="1293303"/>
                  </a:cubicBezTo>
                  <a:close/>
                  <a:moveTo>
                    <a:pt x="2878756" y="1694993"/>
                  </a:moveTo>
                  <a:cubicBezTo>
                    <a:pt x="2878756" y="1694993"/>
                    <a:pt x="2878756" y="1694993"/>
                    <a:pt x="2878756" y="1694993"/>
                  </a:cubicBezTo>
                  <a:cubicBezTo>
                    <a:pt x="2882204" y="1700165"/>
                    <a:pt x="2885652" y="1705337"/>
                    <a:pt x="2887376" y="1710509"/>
                  </a:cubicBezTo>
                  <a:cubicBezTo>
                    <a:pt x="2885652" y="1705337"/>
                    <a:pt x="2882204" y="1700165"/>
                    <a:pt x="2878756" y="1694993"/>
                  </a:cubicBezTo>
                  <a:close/>
                  <a:moveTo>
                    <a:pt x="2835656" y="1255375"/>
                  </a:moveTo>
                  <a:cubicBezTo>
                    <a:pt x="2851172" y="1305371"/>
                    <a:pt x="2861516" y="1357091"/>
                    <a:pt x="2866688" y="1408810"/>
                  </a:cubicBezTo>
                  <a:cubicBezTo>
                    <a:pt x="2871860" y="1469150"/>
                    <a:pt x="2877032" y="1531214"/>
                    <a:pt x="2864964" y="1591554"/>
                  </a:cubicBezTo>
                  <a:cubicBezTo>
                    <a:pt x="2864964" y="1601898"/>
                    <a:pt x="2866688" y="1613965"/>
                    <a:pt x="2866688" y="1624309"/>
                  </a:cubicBezTo>
                  <a:cubicBezTo>
                    <a:pt x="2875308" y="1627757"/>
                    <a:pt x="2887376" y="1631205"/>
                    <a:pt x="2883928" y="1641549"/>
                  </a:cubicBezTo>
                  <a:cubicBezTo>
                    <a:pt x="2887376" y="1631205"/>
                    <a:pt x="2877032" y="1627757"/>
                    <a:pt x="2866688" y="1624309"/>
                  </a:cubicBezTo>
                  <a:cubicBezTo>
                    <a:pt x="2866688" y="1613965"/>
                    <a:pt x="2864964" y="1601898"/>
                    <a:pt x="2864964" y="1591554"/>
                  </a:cubicBezTo>
                  <a:cubicBezTo>
                    <a:pt x="2877032" y="1531214"/>
                    <a:pt x="2873584" y="1469150"/>
                    <a:pt x="2866688" y="1408810"/>
                  </a:cubicBezTo>
                  <a:cubicBezTo>
                    <a:pt x="2861516" y="1357091"/>
                    <a:pt x="2849448" y="1305371"/>
                    <a:pt x="2835656" y="1255375"/>
                  </a:cubicBezTo>
                  <a:cubicBezTo>
                    <a:pt x="2833932" y="1246755"/>
                    <a:pt x="2832208" y="1238135"/>
                    <a:pt x="2830484" y="1229515"/>
                  </a:cubicBezTo>
                  <a:cubicBezTo>
                    <a:pt x="2830484" y="1238135"/>
                    <a:pt x="2832208" y="1246755"/>
                    <a:pt x="2835656" y="1255375"/>
                  </a:cubicBezTo>
                  <a:close/>
                  <a:moveTo>
                    <a:pt x="2859792" y="1674305"/>
                  </a:moveTo>
                  <a:cubicBezTo>
                    <a:pt x="2858068" y="1672581"/>
                    <a:pt x="2858068" y="1670857"/>
                    <a:pt x="2854620" y="1669133"/>
                  </a:cubicBezTo>
                  <a:cubicBezTo>
                    <a:pt x="2851172" y="1669133"/>
                    <a:pt x="2849448" y="1669133"/>
                    <a:pt x="2846000" y="1669133"/>
                  </a:cubicBezTo>
                  <a:lnTo>
                    <a:pt x="2846000" y="1669133"/>
                  </a:lnTo>
                  <a:lnTo>
                    <a:pt x="2846000" y="1669133"/>
                  </a:lnTo>
                  <a:cubicBezTo>
                    <a:pt x="2849448" y="1669133"/>
                    <a:pt x="2851172" y="1669133"/>
                    <a:pt x="2854620" y="1669133"/>
                  </a:cubicBezTo>
                  <a:cubicBezTo>
                    <a:pt x="2854620" y="1667409"/>
                    <a:pt x="2854620" y="1663961"/>
                    <a:pt x="2854620" y="1662237"/>
                  </a:cubicBezTo>
                  <a:cubicBezTo>
                    <a:pt x="2854620" y="1663961"/>
                    <a:pt x="2854620" y="1667409"/>
                    <a:pt x="2854620" y="1669133"/>
                  </a:cubicBezTo>
                  <a:cubicBezTo>
                    <a:pt x="2856344" y="1670857"/>
                    <a:pt x="2858068" y="1672581"/>
                    <a:pt x="2859792" y="1674305"/>
                  </a:cubicBezTo>
                  <a:close/>
                  <a:moveTo>
                    <a:pt x="2832208" y="1500182"/>
                  </a:moveTo>
                  <a:lnTo>
                    <a:pt x="2832208" y="1500182"/>
                  </a:lnTo>
                  <a:cubicBezTo>
                    <a:pt x="2828760" y="1500182"/>
                    <a:pt x="2827036" y="1500182"/>
                    <a:pt x="2823588" y="1500182"/>
                  </a:cubicBezTo>
                  <a:cubicBezTo>
                    <a:pt x="2823588" y="1500182"/>
                    <a:pt x="2823588" y="1500182"/>
                    <a:pt x="2823588" y="1500182"/>
                  </a:cubicBezTo>
                  <a:cubicBezTo>
                    <a:pt x="2813244" y="1491562"/>
                    <a:pt x="2813244" y="1482942"/>
                    <a:pt x="2823588" y="1474322"/>
                  </a:cubicBezTo>
                  <a:cubicBezTo>
                    <a:pt x="2823588" y="1469150"/>
                    <a:pt x="2823588" y="1465702"/>
                    <a:pt x="2823588" y="1460530"/>
                  </a:cubicBezTo>
                  <a:cubicBezTo>
                    <a:pt x="2823588" y="1465702"/>
                    <a:pt x="2823588" y="1469150"/>
                    <a:pt x="2823588" y="1474322"/>
                  </a:cubicBezTo>
                  <a:lnTo>
                    <a:pt x="2823588" y="1474322"/>
                  </a:lnTo>
                  <a:cubicBezTo>
                    <a:pt x="2813244" y="1482942"/>
                    <a:pt x="2813244" y="1491562"/>
                    <a:pt x="2823588" y="1500182"/>
                  </a:cubicBezTo>
                  <a:cubicBezTo>
                    <a:pt x="2825312" y="1500182"/>
                    <a:pt x="2828760" y="1500182"/>
                    <a:pt x="2832208" y="1500182"/>
                  </a:cubicBezTo>
                  <a:cubicBezTo>
                    <a:pt x="2832208" y="1491562"/>
                    <a:pt x="2832208" y="1482942"/>
                    <a:pt x="2830484" y="1474322"/>
                  </a:cubicBezTo>
                  <a:lnTo>
                    <a:pt x="2830484" y="1474322"/>
                  </a:lnTo>
                  <a:cubicBezTo>
                    <a:pt x="2830484" y="1482942"/>
                    <a:pt x="2832208" y="1491562"/>
                    <a:pt x="2832208" y="1500182"/>
                  </a:cubicBezTo>
                  <a:cubicBezTo>
                    <a:pt x="2839104" y="1500182"/>
                    <a:pt x="2847724" y="1500182"/>
                    <a:pt x="2854620" y="1500182"/>
                  </a:cubicBezTo>
                  <a:cubicBezTo>
                    <a:pt x="2854620" y="1500182"/>
                    <a:pt x="2854620" y="1500182"/>
                    <a:pt x="2854620" y="1500182"/>
                  </a:cubicBezTo>
                  <a:cubicBezTo>
                    <a:pt x="2846000" y="1500182"/>
                    <a:pt x="2839104" y="1500182"/>
                    <a:pt x="2832208" y="1500182"/>
                  </a:cubicBezTo>
                  <a:close/>
                  <a:moveTo>
                    <a:pt x="2840828" y="1593278"/>
                  </a:moveTo>
                  <a:cubicBezTo>
                    <a:pt x="2839104" y="1593278"/>
                    <a:pt x="2839104" y="1593278"/>
                    <a:pt x="2837380" y="1593278"/>
                  </a:cubicBezTo>
                  <a:cubicBezTo>
                    <a:pt x="2833932" y="1593278"/>
                    <a:pt x="2830484" y="1591554"/>
                    <a:pt x="2828760" y="1589830"/>
                  </a:cubicBezTo>
                  <a:cubicBezTo>
                    <a:pt x="2830484" y="1591554"/>
                    <a:pt x="2833932" y="1593278"/>
                    <a:pt x="2837380" y="1593278"/>
                  </a:cubicBezTo>
                  <a:cubicBezTo>
                    <a:pt x="2839104" y="1593278"/>
                    <a:pt x="2839104" y="1593278"/>
                    <a:pt x="2840828" y="1593278"/>
                  </a:cubicBezTo>
                  <a:close/>
                  <a:moveTo>
                    <a:pt x="2799452" y="1288131"/>
                  </a:moveTo>
                  <a:cubicBezTo>
                    <a:pt x="2783937" y="1288131"/>
                    <a:pt x="2775317" y="1279511"/>
                    <a:pt x="2775317" y="1262271"/>
                  </a:cubicBezTo>
                  <a:lnTo>
                    <a:pt x="2771869" y="1262271"/>
                  </a:lnTo>
                  <a:lnTo>
                    <a:pt x="2768421" y="1262271"/>
                  </a:lnTo>
                  <a:cubicBezTo>
                    <a:pt x="2768421" y="1258823"/>
                    <a:pt x="2766697" y="1253651"/>
                    <a:pt x="2768421" y="1250203"/>
                  </a:cubicBezTo>
                  <a:cubicBezTo>
                    <a:pt x="2768421" y="1253651"/>
                    <a:pt x="2768421" y="1258823"/>
                    <a:pt x="2768421" y="1262271"/>
                  </a:cubicBezTo>
                  <a:lnTo>
                    <a:pt x="2771869" y="1262271"/>
                  </a:lnTo>
                  <a:lnTo>
                    <a:pt x="2775317" y="1262271"/>
                  </a:lnTo>
                  <a:cubicBezTo>
                    <a:pt x="2783937" y="1262271"/>
                    <a:pt x="2790832" y="1262271"/>
                    <a:pt x="2799452" y="1262271"/>
                  </a:cubicBezTo>
                  <a:cubicBezTo>
                    <a:pt x="2799452" y="1262271"/>
                    <a:pt x="2799452" y="1262271"/>
                    <a:pt x="2799452" y="1262271"/>
                  </a:cubicBezTo>
                  <a:cubicBezTo>
                    <a:pt x="2790832" y="1262271"/>
                    <a:pt x="2783937" y="1262271"/>
                    <a:pt x="2775317" y="1262271"/>
                  </a:cubicBezTo>
                  <a:cubicBezTo>
                    <a:pt x="2775317" y="1279511"/>
                    <a:pt x="2783937" y="1288131"/>
                    <a:pt x="2799452" y="1288131"/>
                  </a:cubicBezTo>
                  <a:cubicBezTo>
                    <a:pt x="2799452" y="1288131"/>
                    <a:pt x="2799452" y="1288131"/>
                    <a:pt x="2799452" y="1288131"/>
                  </a:cubicBezTo>
                  <a:cubicBezTo>
                    <a:pt x="2799452" y="1293303"/>
                    <a:pt x="2799452" y="1300199"/>
                    <a:pt x="2799452" y="1305371"/>
                  </a:cubicBezTo>
                  <a:cubicBezTo>
                    <a:pt x="2806348" y="1308819"/>
                    <a:pt x="2809796" y="1312267"/>
                    <a:pt x="2811520" y="1317439"/>
                  </a:cubicBezTo>
                  <a:cubicBezTo>
                    <a:pt x="2809796" y="1312267"/>
                    <a:pt x="2804624" y="1307095"/>
                    <a:pt x="2799452" y="1305371"/>
                  </a:cubicBezTo>
                  <a:cubicBezTo>
                    <a:pt x="2796004" y="1308819"/>
                    <a:pt x="2789109" y="1310543"/>
                    <a:pt x="2787384" y="1315715"/>
                  </a:cubicBezTo>
                  <a:cubicBezTo>
                    <a:pt x="2782212" y="1332955"/>
                    <a:pt x="2802901" y="1341575"/>
                    <a:pt x="2801176" y="1358815"/>
                  </a:cubicBezTo>
                  <a:cubicBezTo>
                    <a:pt x="2801176" y="1369159"/>
                    <a:pt x="2811520" y="1372607"/>
                    <a:pt x="2821864" y="1372607"/>
                  </a:cubicBezTo>
                  <a:lnTo>
                    <a:pt x="2821864" y="1372607"/>
                  </a:lnTo>
                  <a:cubicBezTo>
                    <a:pt x="2811520" y="1372607"/>
                    <a:pt x="2801176" y="1367434"/>
                    <a:pt x="2801176" y="1358815"/>
                  </a:cubicBezTo>
                  <a:cubicBezTo>
                    <a:pt x="2802901" y="1341575"/>
                    <a:pt x="2782212" y="1332955"/>
                    <a:pt x="2787384" y="1315715"/>
                  </a:cubicBezTo>
                  <a:cubicBezTo>
                    <a:pt x="2789109" y="1312267"/>
                    <a:pt x="2794281" y="1308819"/>
                    <a:pt x="2799452" y="1305371"/>
                  </a:cubicBezTo>
                  <a:cubicBezTo>
                    <a:pt x="2799452" y="1298475"/>
                    <a:pt x="2799452" y="1293303"/>
                    <a:pt x="2799452" y="1288131"/>
                  </a:cubicBezTo>
                  <a:close/>
                  <a:moveTo>
                    <a:pt x="2699461" y="1688097"/>
                  </a:moveTo>
                  <a:cubicBezTo>
                    <a:pt x="2696013" y="1684649"/>
                    <a:pt x="2696013" y="1677753"/>
                    <a:pt x="2696013" y="1672581"/>
                  </a:cubicBezTo>
                  <a:cubicBezTo>
                    <a:pt x="2696013" y="1665685"/>
                    <a:pt x="2701185" y="1658789"/>
                    <a:pt x="2699461" y="1651893"/>
                  </a:cubicBezTo>
                  <a:cubicBezTo>
                    <a:pt x="2699461" y="1650169"/>
                    <a:pt x="2697737" y="1648445"/>
                    <a:pt x="2697737" y="1646721"/>
                  </a:cubicBezTo>
                  <a:cubicBezTo>
                    <a:pt x="2697737" y="1648445"/>
                    <a:pt x="2699461" y="1650169"/>
                    <a:pt x="2699461" y="1651893"/>
                  </a:cubicBezTo>
                  <a:cubicBezTo>
                    <a:pt x="2701185" y="1657065"/>
                    <a:pt x="2696013" y="1665685"/>
                    <a:pt x="2696013" y="1672581"/>
                  </a:cubicBezTo>
                  <a:cubicBezTo>
                    <a:pt x="2696013" y="1677753"/>
                    <a:pt x="2696013" y="1684649"/>
                    <a:pt x="2699461" y="1688097"/>
                  </a:cubicBezTo>
                  <a:close/>
                  <a:moveTo>
                    <a:pt x="2671877" y="1217447"/>
                  </a:moveTo>
                  <a:cubicBezTo>
                    <a:pt x="2689117" y="1217447"/>
                    <a:pt x="2702909" y="1226067"/>
                    <a:pt x="2713253" y="1243307"/>
                  </a:cubicBezTo>
                  <a:cubicBezTo>
                    <a:pt x="2721873" y="1257099"/>
                    <a:pt x="2733941" y="1262271"/>
                    <a:pt x="2746009" y="1262271"/>
                  </a:cubicBezTo>
                  <a:cubicBezTo>
                    <a:pt x="2733941" y="1260547"/>
                    <a:pt x="2721873" y="1255375"/>
                    <a:pt x="2713253" y="1243307"/>
                  </a:cubicBezTo>
                  <a:cubicBezTo>
                    <a:pt x="2702909" y="1224343"/>
                    <a:pt x="2689117" y="1217447"/>
                    <a:pt x="2671877" y="1217447"/>
                  </a:cubicBezTo>
                  <a:close/>
                  <a:moveTo>
                    <a:pt x="2668429" y="1810501"/>
                  </a:moveTo>
                  <a:cubicBezTo>
                    <a:pt x="2675325" y="1803605"/>
                    <a:pt x="2675325" y="1791537"/>
                    <a:pt x="2666705" y="1782917"/>
                  </a:cubicBezTo>
                  <a:cubicBezTo>
                    <a:pt x="2663257" y="1781193"/>
                    <a:pt x="2661533" y="1779469"/>
                    <a:pt x="2658085" y="1779469"/>
                  </a:cubicBezTo>
                  <a:cubicBezTo>
                    <a:pt x="2661533" y="1779469"/>
                    <a:pt x="2663257" y="1779469"/>
                    <a:pt x="2666705" y="1782917"/>
                  </a:cubicBezTo>
                  <a:cubicBezTo>
                    <a:pt x="2673601" y="1789813"/>
                    <a:pt x="2673601" y="1801881"/>
                    <a:pt x="2668429" y="1810501"/>
                  </a:cubicBezTo>
                  <a:cubicBezTo>
                    <a:pt x="2652913" y="1829465"/>
                    <a:pt x="2656361" y="1853600"/>
                    <a:pt x="2656361" y="1874288"/>
                  </a:cubicBezTo>
                  <a:cubicBezTo>
                    <a:pt x="2656361" y="1884632"/>
                    <a:pt x="2652913" y="1900148"/>
                    <a:pt x="2666705" y="1901872"/>
                  </a:cubicBezTo>
                  <a:cubicBezTo>
                    <a:pt x="2671877" y="1901872"/>
                    <a:pt x="2677049" y="1905320"/>
                    <a:pt x="2683945" y="1907044"/>
                  </a:cubicBezTo>
                  <a:cubicBezTo>
                    <a:pt x="2678773" y="1905320"/>
                    <a:pt x="2671877" y="1901872"/>
                    <a:pt x="2666705" y="1901872"/>
                  </a:cubicBezTo>
                  <a:cubicBezTo>
                    <a:pt x="2652913" y="1900148"/>
                    <a:pt x="2656361" y="1884632"/>
                    <a:pt x="2656361" y="1874288"/>
                  </a:cubicBezTo>
                  <a:cubicBezTo>
                    <a:pt x="2656361" y="1851877"/>
                    <a:pt x="2652913" y="1829465"/>
                    <a:pt x="2668429" y="1810501"/>
                  </a:cubicBezTo>
                  <a:close/>
                  <a:moveTo>
                    <a:pt x="2642569" y="1427774"/>
                  </a:moveTo>
                  <a:cubicBezTo>
                    <a:pt x="2642569" y="1427774"/>
                    <a:pt x="2642569" y="1427774"/>
                    <a:pt x="2642569" y="1427774"/>
                  </a:cubicBezTo>
                  <a:cubicBezTo>
                    <a:pt x="2656361" y="1436394"/>
                    <a:pt x="2654637" y="1451910"/>
                    <a:pt x="2651189" y="1465702"/>
                  </a:cubicBezTo>
                  <a:cubicBezTo>
                    <a:pt x="2651189" y="1467426"/>
                    <a:pt x="2654637" y="1469150"/>
                    <a:pt x="2658085" y="1470874"/>
                  </a:cubicBezTo>
                  <a:cubicBezTo>
                    <a:pt x="2654637" y="1469150"/>
                    <a:pt x="2651189" y="1467426"/>
                    <a:pt x="2651189" y="1465702"/>
                  </a:cubicBezTo>
                  <a:cubicBezTo>
                    <a:pt x="2652913" y="1450186"/>
                    <a:pt x="2654637" y="1436394"/>
                    <a:pt x="2642569" y="1427774"/>
                  </a:cubicBezTo>
                  <a:close/>
                  <a:moveTo>
                    <a:pt x="2596021" y="1607069"/>
                  </a:moveTo>
                  <a:cubicBezTo>
                    <a:pt x="2601193" y="1617413"/>
                    <a:pt x="2601193" y="1631205"/>
                    <a:pt x="2596021" y="1648445"/>
                  </a:cubicBezTo>
                  <a:cubicBezTo>
                    <a:pt x="2596021" y="1648445"/>
                    <a:pt x="2596021" y="1648445"/>
                    <a:pt x="2596021" y="1648445"/>
                  </a:cubicBezTo>
                  <a:cubicBezTo>
                    <a:pt x="2601193" y="1631205"/>
                    <a:pt x="2601193" y="1617413"/>
                    <a:pt x="2596021" y="1607069"/>
                  </a:cubicBezTo>
                  <a:close/>
                  <a:moveTo>
                    <a:pt x="2623605" y="1789813"/>
                  </a:moveTo>
                  <a:cubicBezTo>
                    <a:pt x="2625329" y="1791537"/>
                    <a:pt x="2627053" y="1791537"/>
                    <a:pt x="2628777" y="1791537"/>
                  </a:cubicBezTo>
                  <a:cubicBezTo>
                    <a:pt x="2627053" y="1793261"/>
                    <a:pt x="2625329" y="1791537"/>
                    <a:pt x="2623605" y="1789813"/>
                  </a:cubicBezTo>
                  <a:cubicBezTo>
                    <a:pt x="2614985" y="1784641"/>
                    <a:pt x="2606365" y="1781193"/>
                    <a:pt x="2597745" y="1779469"/>
                  </a:cubicBezTo>
                  <a:cubicBezTo>
                    <a:pt x="2606365" y="1782917"/>
                    <a:pt x="2614985" y="1784641"/>
                    <a:pt x="2623605" y="1789813"/>
                  </a:cubicBezTo>
                  <a:close/>
                  <a:moveTo>
                    <a:pt x="2608089" y="1362263"/>
                  </a:moveTo>
                  <a:cubicBezTo>
                    <a:pt x="2609813" y="1362263"/>
                    <a:pt x="2609813" y="1362263"/>
                    <a:pt x="2608089" y="1362263"/>
                  </a:cubicBezTo>
                  <a:cubicBezTo>
                    <a:pt x="2611537" y="1363987"/>
                    <a:pt x="2614985" y="1365711"/>
                    <a:pt x="2618433" y="1367434"/>
                  </a:cubicBezTo>
                  <a:cubicBezTo>
                    <a:pt x="2616709" y="1365711"/>
                    <a:pt x="2613261" y="1363987"/>
                    <a:pt x="2608089" y="1362263"/>
                  </a:cubicBezTo>
                  <a:cubicBezTo>
                    <a:pt x="2609813" y="1362263"/>
                    <a:pt x="2609813" y="1362263"/>
                    <a:pt x="2608089" y="1362263"/>
                  </a:cubicBezTo>
                  <a:close/>
                  <a:moveTo>
                    <a:pt x="2599469" y="1303647"/>
                  </a:moveTo>
                  <a:cubicBezTo>
                    <a:pt x="2599469" y="1303647"/>
                    <a:pt x="2599469" y="1303647"/>
                    <a:pt x="2599469" y="1303647"/>
                  </a:cubicBezTo>
                  <a:cubicBezTo>
                    <a:pt x="2587401" y="1284683"/>
                    <a:pt x="2568437" y="1286407"/>
                    <a:pt x="2551198" y="1286407"/>
                  </a:cubicBezTo>
                  <a:cubicBezTo>
                    <a:pt x="2551198" y="1286407"/>
                    <a:pt x="2551198" y="1286407"/>
                    <a:pt x="2551198" y="1286407"/>
                  </a:cubicBezTo>
                  <a:cubicBezTo>
                    <a:pt x="2547750" y="1281235"/>
                    <a:pt x="2542578" y="1274339"/>
                    <a:pt x="2540853" y="1269167"/>
                  </a:cubicBezTo>
                  <a:cubicBezTo>
                    <a:pt x="2539130" y="1263995"/>
                    <a:pt x="2539130" y="1262271"/>
                    <a:pt x="2539130" y="1258823"/>
                  </a:cubicBezTo>
                  <a:cubicBezTo>
                    <a:pt x="2539130" y="1260547"/>
                    <a:pt x="2539130" y="1263995"/>
                    <a:pt x="2540853" y="1269167"/>
                  </a:cubicBezTo>
                  <a:cubicBezTo>
                    <a:pt x="2544302" y="1276063"/>
                    <a:pt x="2547750" y="1281235"/>
                    <a:pt x="2551198" y="1286407"/>
                  </a:cubicBezTo>
                  <a:cubicBezTo>
                    <a:pt x="2568437" y="1286407"/>
                    <a:pt x="2587401" y="1284683"/>
                    <a:pt x="2599469" y="1303647"/>
                  </a:cubicBezTo>
                  <a:cubicBezTo>
                    <a:pt x="2609813" y="1307095"/>
                    <a:pt x="2620157" y="1308819"/>
                    <a:pt x="2630501" y="1312267"/>
                  </a:cubicBezTo>
                  <a:cubicBezTo>
                    <a:pt x="2652913" y="1305371"/>
                    <a:pt x="2664981" y="1284683"/>
                    <a:pt x="2663257" y="1257099"/>
                  </a:cubicBezTo>
                  <a:cubicBezTo>
                    <a:pt x="2664981" y="1284683"/>
                    <a:pt x="2652913" y="1305371"/>
                    <a:pt x="2630501" y="1312267"/>
                  </a:cubicBezTo>
                  <a:lnTo>
                    <a:pt x="2630501" y="1312267"/>
                  </a:lnTo>
                  <a:cubicBezTo>
                    <a:pt x="2632225" y="1327783"/>
                    <a:pt x="2640845" y="1329507"/>
                    <a:pt x="2649465" y="1329507"/>
                  </a:cubicBezTo>
                  <a:cubicBezTo>
                    <a:pt x="2640845" y="1329507"/>
                    <a:pt x="2632225" y="1326059"/>
                    <a:pt x="2630501" y="1312267"/>
                  </a:cubicBezTo>
                  <a:cubicBezTo>
                    <a:pt x="2620157" y="1310543"/>
                    <a:pt x="2609813" y="1307095"/>
                    <a:pt x="2599469" y="1303647"/>
                  </a:cubicBezTo>
                  <a:close/>
                  <a:moveTo>
                    <a:pt x="2564990" y="2069099"/>
                  </a:moveTo>
                  <a:cubicBezTo>
                    <a:pt x="2552922" y="2070824"/>
                    <a:pt x="2539130" y="2082891"/>
                    <a:pt x="2532234" y="2062204"/>
                  </a:cubicBezTo>
                  <a:cubicBezTo>
                    <a:pt x="2532234" y="2060479"/>
                    <a:pt x="2532234" y="2057032"/>
                    <a:pt x="2533958" y="2055308"/>
                  </a:cubicBezTo>
                  <a:cubicBezTo>
                    <a:pt x="2532234" y="2057032"/>
                    <a:pt x="2530510" y="2060479"/>
                    <a:pt x="2532234" y="2062204"/>
                  </a:cubicBezTo>
                  <a:cubicBezTo>
                    <a:pt x="2539130" y="2082891"/>
                    <a:pt x="2552922" y="2072548"/>
                    <a:pt x="2564990" y="2069099"/>
                  </a:cubicBezTo>
                  <a:cubicBezTo>
                    <a:pt x="2571885" y="2067376"/>
                    <a:pt x="2575333" y="2072548"/>
                    <a:pt x="2575333" y="2077719"/>
                  </a:cubicBezTo>
                  <a:cubicBezTo>
                    <a:pt x="2575333" y="2079443"/>
                    <a:pt x="2575333" y="2081168"/>
                    <a:pt x="2573609" y="2082891"/>
                  </a:cubicBezTo>
                  <a:cubicBezTo>
                    <a:pt x="2573609" y="2081168"/>
                    <a:pt x="2575333" y="2079443"/>
                    <a:pt x="2575333" y="2077719"/>
                  </a:cubicBezTo>
                  <a:cubicBezTo>
                    <a:pt x="2575333" y="2072548"/>
                    <a:pt x="2570162" y="2069099"/>
                    <a:pt x="2564990" y="2069099"/>
                  </a:cubicBezTo>
                  <a:close/>
                  <a:moveTo>
                    <a:pt x="2520166" y="1836361"/>
                  </a:moveTo>
                  <a:cubicBezTo>
                    <a:pt x="2520166" y="1838085"/>
                    <a:pt x="2516718" y="1843257"/>
                    <a:pt x="2514994" y="1841532"/>
                  </a:cubicBezTo>
                  <a:cubicBezTo>
                    <a:pt x="2489134" y="1832912"/>
                    <a:pt x="2480514" y="1860496"/>
                    <a:pt x="2464998" y="1870840"/>
                  </a:cubicBezTo>
                  <a:cubicBezTo>
                    <a:pt x="2464998" y="1870840"/>
                    <a:pt x="2464998" y="1870840"/>
                    <a:pt x="2464998" y="1870840"/>
                  </a:cubicBezTo>
                  <a:cubicBezTo>
                    <a:pt x="2449482" y="1869116"/>
                    <a:pt x="2435690" y="1872564"/>
                    <a:pt x="2425346" y="1888080"/>
                  </a:cubicBezTo>
                  <a:cubicBezTo>
                    <a:pt x="2423622" y="1893252"/>
                    <a:pt x="2418450" y="1894976"/>
                    <a:pt x="2415002" y="1896700"/>
                  </a:cubicBezTo>
                  <a:cubicBezTo>
                    <a:pt x="2420174" y="1894976"/>
                    <a:pt x="2423622" y="1893252"/>
                    <a:pt x="2425346" y="1888080"/>
                  </a:cubicBezTo>
                  <a:lnTo>
                    <a:pt x="2425346" y="1888080"/>
                  </a:lnTo>
                  <a:cubicBezTo>
                    <a:pt x="2435690" y="1872564"/>
                    <a:pt x="2449482" y="1869116"/>
                    <a:pt x="2464998" y="1870840"/>
                  </a:cubicBezTo>
                  <a:cubicBezTo>
                    <a:pt x="2482238" y="1860496"/>
                    <a:pt x="2489134" y="1832912"/>
                    <a:pt x="2514994" y="1841532"/>
                  </a:cubicBezTo>
                  <a:cubicBezTo>
                    <a:pt x="2516718" y="1841532"/>
                    <a:pt x="2520166" y="1838085"/>
                    <a:pt x="2520166" y="1836361"/>
                  </a:cubicBezTo>
                  <a:cubicBezTo>
                    <a:pt x="2530510" y="1798433"/>
                    <a:pt x="2563265" y="1817397"/>
                    <a:pt x="2583953" y="1810501"/>
                  </a:cubicBezTo>
                  <a:cubicBezTo>
                    <a:pt x="2589125" y="1808777"/>
                    <a:pt x="2594297" y="1813949"/>
                    <a:pt x="2592573" y="1820845"/>
                  </a:cubicBezTo>
                  <a:cubicBezTo>
                    <a:pt x="2592573" y="1813949"/>
                    <a:pt x="2589125" y="1808777"/>
                    <a:pt x="2583953" y="1810501"/>
                  </a:cubicBezTo>
                  <a:cubicBezTo>
                    <a:pt x="2563265" y="1817397"/>
                    <a:pt x="2532234" y="1798433"/>
                    <a:pt x="2520166" y="1836361"/>
                  </a:cubicBezTo>
                  <a:close/>
                  <a:moveTo>
                    <a:pt x="2204675" y="2793176"/>
                  </a:moveTo>
                  <a:cubicBezTo>
                    <a:pt x="2208123" y="2794900"/>
                    <a:pt x="2215019" y="2793176"/>
                    <a:pt x="2225363" y="2789728"/>
                  </a:cubicBezTo>
                  <a:cubicBezTo>
                    <a:pt x="2233983" y="2786280"/>
                    <a:pt x="2240879" y="2786280"/>
                    <a:pt x="2247775" y="2786280"/>
                  </a:cubicBezTo>
                  <a:cubicBezTo>
                    <a:pt x="2240879" y="2786280"/>
                    <a:pt x="2233983" y="2786280"/>
                    <a:pt x="2225363" y="2789728"/>
                  </a:cubicBezTo>
                  <a:cubicBezTo>
                    <a:pt x="2215019" y="2793176"/>
                    <a:pt x="2208123" y="2794900"/>
                    <a:pt x="2204675" y="2793176"/>
                  </a:cubicBezTo>
                  <a:close/>
                  <a:moveTo>
                    <a:pt x="2213295" y="2937992"/>
                  </a:moveTo>
                  <a:cubicBezTo>
                    <a:pt x="2213295" y="2937992"/>
                    <a:pt x="2213295" y="2937992"/>
                    <a:pt x="2213295" y="2937992"/>
                  </a:cubicBezTo>
                  <a:cubicBezTo>
                    <a:pt x="2206399" y="2936268"/>
                    <a:pt x="2199503" y="2934544"/>
                    <a:pt x="2194331" y="2929372"/>
                  </a:cubicBezTo>
                  <a:cubicBezTo>
                    <a:pt x="2199503" y="2934544"/>
                    <a:pt x="2204675" y="2936268"/>
                    <a:pt x="2213295" y="2937992"/>
                  </a:cubicBezTo>
                  <a:close/>
                  <a:moveTo>
                    <a:pt x="2182263" y="2738009"/>
                  </a:moveTo>
                  <a:cubicBezTo>
                    <a:pt x="2177091" y="2743181"/>
                    <a:pt x="2173643" y="2743181"/>
                    <a:pt x="2168471" y="2743181"/>
                  </a:cubicBezTo>
                  <a:cubicBezTo>
                    <a:pt x="2171919" y="2743181"/>
                    <a:pt x="2177091" y="2743181"/>
                    <a:pt x="2182263" y="2738009"/>
                  </a:cubicBezTo>
                  <a:cubicBezTo>
                    <a:pt x="2158127" y="2686289"/>
                    <a:pt x="2190883" y="2655257"/>
                    <a:pt x="2216743" y="2619053"/>
                  </a:cubicBezTo>
                  <a:cubicBezTo>
                    <a:pt x="2208123" y="2606985"/>
                    <a:pt x="2199503" y="2594917"/>
                    <a:pt x="2185711" y="2591469"/>
                  </a:cubicBezTo>
                  <a:cubicBezTo>
                    <a:pt x="2199503" y="2594917"/>
                    <a:pt x="2208123" y="2606985"/>
                    <a:pt x="2216743" y="2619053"/>
                  </a:cubicBezTo>
                  <a:cubicBezTo>
                    <a:pt x="2190883" y="2655257"/>
                    <a:pt x="2158127" y="2686289"/>
                    <a:pt x="2182263" y="2738009"/>
                  </a:cubicBezTo>
                  <a:close/>
                  <a:moveTo>
                    <a:pt x="2140887" y="2955232"/>
                  </a:move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4335" y="2937992"/>
                    <a:pt x="2133991" y="2929372"/>
                    <a:pt x="2121923" y="2920752"/>
                  </a:cubicBezTo>
                  <a:cubicBezTo>
                    <a:pt x="2115027" y="2915580"/>
                    <a:pt x="2106407" y="2906960"/>
                    <a:pt x="2113304" y="2896616"/>
                  </a:cubicBezTo>
                  <a:cubicBezTo>
                    <a:pt x="2118475" y="2889720"/>
                    <a:pt x="2125371" y="2884548"/>
                    <a:pt x="2132267" y="2879376"/>
                  </a:cubicBezTo>
                  <a:cubicBezTo>
                    <a:pt x="2125371" y="2884548"/>
                    <a:pt x="2118475" y="2889720"/>
                    <a:pt x="2113304" y="2896616"/>
                  </a:cubicBezTo>
                  <a:cubicBezTo>
                    <a:pt x="2104684" y="2906960"/>
                    <a:pt x="2115027" y="2915580"/>
                    <a:pt x="2121923" y="2920752"/>
                  </a:cubicBezTo>
                  <a:cubicBezTo>
                    <a:pt x="2132267" y="2929372"/>
                    <a:pt x="2142611" y="2937992"/>
                    <a:pt x="2140887" y="2955232"/>
                  </a:cubicBezTo>
                  <a:lnTo>
                    <a:pt x="2140887" y="2955232"/>
                  </a:lnTo>
                  <a:cubicBezTo>
                    <a:pt x="2140887" y="2955232"/>
                    <a:pt x="2140887" y="2955232"/>
                    <a:pt x="2140887" y="2955232"/>
                  </a:cubicBezTo>
                  <a:cubicBezTo>
                    <a:pt x="2140887" y="2955232"/>
                    <a:pt x="2140887" y="2955232"/>
                    <a:pt x="2140887" y="2955232"/>
                  </a:cubicBezTo>
                  <a:close/>
                  <a:moveTo>
                    <a:pt x="2039172" y="3031087"/>
                  </a:moveTo>
                  <a:cubicBezTo>
                    <a:pt x="2046068" y="3025915"/>
                    <a:pt x="2051240" y="3020744"/>
                    <a:pt x="2061584" y="3020744"/>
                  </a:cubicBezTo>
                  <a:cubicBezTo>
                    <a:pt x="2061584" y="3017295"/>
                    <a:pt x="2061584" y="3015572"/>
                    <a:pt x="2061584" y="3012124"/>
                  </a:cubicBezTo>
                  <a:cubicBezTo>
                    <a:pt x="2061584" y="3012124"/>
                    <a:pt x="2061584" y="3012124"/>
                    <a:pt x="2061584" y="3012124"/>
                  </a:cubicBezTo>
                  <a:cubicBezTo>
                    <a:pt x="2078824" y="2993160"/>
                    <a:pt x="2101235" y="2979368"/>
                    <a:pt x="2108132" y="2953508"/>
                  </a:cubicBezTo>
                  <a:cubicBezTo>
                    <a:pt x="2102959" y="2953508"/>
                    <a:pt x="2099512" y="2951784"/>
                    <a:pt x="2096064" y="2951784"/>
                  </a:cubicBezTo>
                  <a:cubicBezTo>
                    <a:pt x="2099512" y="2951784"/>
                    <a:pt x="2104684" y="2951784"/>
                    <a:pt x="2108132" y="2953508"/>
                  </a:cubicBezTo>
                  <a:lnTo>
                    <a:pt x="2108132" y="2953508"/>
                  </a:lnTo>
                  <a:cubicBezTo>
                    <a:pt x="2101235" y="2981092"/>
                    <a:pt x="2077100" y="2993160"/>
                    <a:pt x="2061584" y="3012124"/>
                  </a:cubicBezTo>
                  <a:cubicBezTo>
                    <a:pt x="2061584" y="3015572"/>
                    <a:pt x="2061584" y="3017295"/>
                    <a:pt x="2061584" y="3020744"/>
                  </a:cubicBezTo>
                  <a:lnTo>
                    <a:pt x="2061584" y="3020744"/>
                  </a:lnTo>
                  <a:cubicBezTo>
                    <a:pt x="2052964" y="3020744"/>
                    <a:pt x="2046068" y="3025915"/>
                    <a:pt x="2039172" y="3031087"/>
                  </a:cubicBezTo>
                  <a:close/>
                  <a:moveTo>
                    <a:pt x="2059860" y="3046603"/>
                  </a:moveTo>
                  <a:cubicBezTo>
                    <a:pt x="2056412" y="3046603"/>
                    <a:pt x="2051240" y="3046603"/>
                    <a:pt x="2047792" y="3048327"/>
                  </a:cubicBezTo>
                  <a:cubicBezTo>
                    <a:pt x="2047792" y="3053499"/>
                    <a:pt x="2046068" y="3058671"/>
                    <a:pt x="2042620" y="3062119"/>
                  </a:cubicBezTo>
                  <a:cubicBezTo>
                    <a:pt x="2046068" y="3058671"/>
                    <a:pt x="2046068" y="3053499"/>
                    <a:pt x="2047792" y="3048327"/>
                  </a:cubicBezTo>
                  <a:cubicBezTo>
                    <a:pt x="2047792" y="3048327"/>
                    <a:pt x="2047792" y="3048327"/>
                    <a:pt x="2047792" y="3048327"/>
                  </a:cubicBezTo>
                  <a:cubicBezTo>
                    <a:pt x="2051240" y="3048327"/>
                    <a:pt x="2054688" y="3048327"/>
                    <a:pt x="2059860" y="3046603"/>
                  </a:cubicBezTo>
                  <a:close/>
                  <a:moveTo>
                    <a:pt x="2040896" y="2703529"/>
                  </a:moveTo>
                  <a:cubicBezTo>
                    <a:pt x="2035724" y="2700081"/>
                    <a:pt x="2030552" y="2693185"/>
                    <a:pt x="2025380" y="2693185"/>
                  </a:cubicBezTo>
                  <a:cubicBezTo>
                    <a:pt x="2030552" y="2693185"/>
                    <a:pt x="2035724" y="2698357"/>
                    <a:pt x="2040896" y="2703529"/>
                  </a:cubicBezTo>
                  <a:cubicBezTo>
                    <a:pt x="2040896" y="2703529"/>
                    <a:pt x="2042620" y="2703529"/>
                    <a:pt x="2044344" y="2703529"/>
                  </a:cubicBezTo>
                  <a:cubicBezTo>
                    <a:pt x="2042620" y="2703529"/>
                    <a:pt x="2040896" y="2703529"/>
                    <a:pt x="2040896" y="2703529"/>
                  </a:cubicBezTo>
                  <a:close/>
                  <a:moveTo>
                    <a:pt x="2044344" y="2765593"/>
                  </a:moveTo>
                  <a:cubicBezTo>
                    <a:pt x="2037448" y="2765593"/>
                    <a:pt x="2028828" y="2756973"/>
                    <a:pt x="2021932" y="2743181"/>
                  </a:cubicBezTo>
                  <a:cubicBezTo>
                    <a:pt x="2021932" y="2743181"/>
                    <a:pt x="2021932" y="2743181"/>
                    <a:pt x="2021932" y="2743181"/>
                  </a:cubicBezTo>
                  <a:cubicBezTo>
                    <a:pt x="2027104" y="2756973"/>
                    <a:pt x="2037448" y="2765593"/>
                    <a:pt x="2044344" y="2765593"/>
                  </a:cubicBezTo>
                  <a:close/>
                  <a:moveTo>
                    <a:pt x="2021932" y="2389762"/>
                  </a:moveTo>
                  <a:cubicBezTo>
                    <a:pt x="1999520" y="2370798"/>
                    <a:pt x="1970212" y="2374246"/>
                    <a:pt x="1954696" y="2401830"/>
                  </a:cubicBezTo>
                  <a:cubicBezTo>
                    <a:pt x="1947800" y="2413898"/>
                    <a:pt x="1937456" y="2415622"/>
                    <a:pt x="1932284" y="2408726"/>
                  </a:cubicBezTo>
                  <a:cubicBezTo>
                    <a:pt x="1918492" y="2393210"/>
                    <a:pt x="1906424" y="2393210"/>
                    <a:pt x="1890908" y="2407002"/>
                  </a:cubicBezTo>
                  <a:cubicBezTo>
                    <a:pt x="1884012" y="2413898"/>
                    <a:pt x="1875392" y="2405278"/>
                    <a:pt x="1868496" y="2403554"/>
                  </a:cubicBezTo>
                  <a:cubicBezTo>
                    <a:pt x="1868496" y="2420794"/>
                    <a:pt x="1870220" y="2438034"/>
                    <a:pt x="1851257" y="2446654"/>
                  </a:cubicBezTo>
                  <a:cubicBezTo>
                    <a:pt x="1849533" y="2448378"/>
                    <a:pt x="1847808" y="2448378"/>
                    <a:pt x="1846085" y="2450102"/>
                  </a:cubicBezTo>
                  <a:cubicBezTo>
                    <a:pt x="1847808" y="2448378"/>
                    <a:pt x="1849533" y="2448378"/>
                    <a:pt x="1851257" y="2446654"/>
                  </a:cubicBezTo>
                  <a:cubicBezTo>
                    <a:pt x="1870220" y="2438034"/>
                    <a:pt x="1868496" y="2420794"/>
                    <a:pt x="1868496" y="2403554"/>
                  </a:cubicBezTo>
                  <a:cubicBezTo>
                    <a:pt x="1842637" y="2400106"/>
                    <a:pt x="1821949" y="2403554"/>
                    <a:pt x="1809881" y="2436310"/>
                  </a:cubicBezTo>
                  <a:cubicBezTo>
                    <a:pt x="1801261" y="2458722"/>
                    <a:pt x="1778849" y="2469066"/>
                    <a:pt x="1754713" y="2470790"/>
                  </a:cubicBezTo>
                  <a:cubicBezTo>
                    <a:pt x="1739197" y="2472514"/>
                    <a:pt x="1723681" y="2475962"/>
                    <a:pt x="1713337" y="2489754"/>
                  </a:cubicBezTo>
                  <a:cubicBezTo>
                    <a:pt x="1713337" y="2489754"/>
                    <a:pt x="1713337" y="2489754"/>
                    <a:pt x="1713337" y="2489754"/>
                  </a:cubicBezTo>
                  <a:cubicBezTo>
                    <a:pt x="1723681" y="2475962"/>
                    <a:pt x="1739197" y="2470790"/>
                    <a:pt x="1754713" y="2470790"/>
                  </a:cubicBezTo>
                  <a:cubicBezTo>
                    <a:pt x="1778849" y="2469066"/>
                    <a:pt x="1801261" y="2458722"/>
                    <a:pt x="1809881" y="2436310"/>
                  </a:cubicBezTo>
                  <a:cubicBezTo>
                    <a:pt x="1821949" y="2403554"/>
                    <a:pt x="1840913" y="2400106"/>
                    <a:pt x="1868496" y="2403554"/>
                  </a:cubicBezTo>
                  <a:cubicBezTo>
                    <a:pt x="1877116" y="2389762"/>
                    <a:pt x="1896080" y="2379418"/>
                    <a:pt x="1911596" y="2379418"/>
                  </a:cubicBezTo>
                  <a:cubicBezTo>
                    <a:pt x="1897804" y="2379418"/>
                    <a:pt x="1878840" y="2391486"/>
                    <a:pt x="1868496" y="2403554"/>
                  </a:cubicBezTo>
                  <a:cubicBezTo>
                    <a:pt x="1875392" y="2405278"/>
                    <a:pt x="1884012" y="2413898"/>
                    <a:pt x="1890908" y="2407002"/>
                  </a:cubicBezTo>
                  <a:cubicBezTo>
                    <a:pt x="1904700" y="2393210"/>
                    <a:pt x="1916768" y="2393210"/>
                    <a:pt x="1932284" y="2408726"/>
                  </a:cubicBezTo>
                  <a:cubicBezTo>
                    <a:pt x="1937456" y="2413898"/>
                    <a:pt x="1947800" y="2413898"/>
                    <a:pt x="1954696" y="2401830"/>
                  </a:cubicBezTo>
                  <a:cubicBezTo>
                    <a:pt x="1970212" y="2374246"/>
                    <a:pt x="1997796" y="2370798"/>
                    <a:pt x="2021932" y="2389762"/>
                  </a:cubicBezTo>
                  <a:cubicBezTo>
                    <a:pt x="2046068" y="2408726"/>
                    <a:pt x="2068480" y="2434586"/>
                    <a:pt x="2099512" y="2443206"/>
                  </a:cubicBezTo>
                  <a:cubicBezTo>
                    <a:pt x="2102959" y="2444930"/>
                    <a:pt x="2108132" y="2446654"/>
                    <a:pt x="2111579" y="2450102"/>
                  </a:cubicBezTo>
                  <a:cubicBezTo>
                    <a:pt x="2108132" y="2446654"/>
                    <a:pt x="2102959" y="2444930"/>
                    <a:pt x="2099512" y="2443206"/>
                  </a:cubicBezTo>
                  <a:cubicBezTo>
                    <a:pt x="2068480" y="2434586"/>
                    <a:pt x="2046068" y="2408726"/>
                    <a:pt x="2021932" y="2389762"/>
                  </a:cubicBezTo>
                  <a:close/>
                  <a:moveTo>
                    <a:pt x="1892632" y="2653533"/>
                  </a:moveTo>
                  <a:cubicBezTo>
                    <a:pt x="1889184" y="2651809"/>
                    <a:pt x="1887460" y="2651809"/>
                    <a:pt x="1885736" y="2648361"/>
                  </a:cubicBezTo>
                  <a:lnTo>
                    <a:pt x="1885736" y="2648361"/>
                  </a:lnTo>
                  <a:cubicBezTo>
                    <a:pt x="1887460" y="2651809"/>
                    <a:pt x="1890908" y="2651809"/>
                    <a:pt x="1892632" y="2653533"/>
                  </a:cubicBezTo>
                  <a:close/>
                  <a:moveTo>
                    <a:pt x="1865048" y="2624225"/>
                  </a:moveTo>
                  <a:cubicBezTo>
                    <a:pt x="1863324" y="2622501"/>
                    <a:pt x="1863324" y="2620777"/>
                    <a:pt x="1861600" y="2619053"/>
                  </a:cubicBezTo>
                  <a:cubicBezTo>
                    <a:pt x="1859876" y="2615605"/>
                    <a:pt x="1858153" y="2613881"/>
                    <a:pt x="1856428" y="2612157"/>
                  </a:cubicBezTo>
                  <a:cubicBezTo>
                    <a:pt x="1858153" y="2613881"/>
                    <a:pt x="1859876" y="2617329"/>
                    <a:pt x="1861600" y="2619053"/>
                  </a:cubicBezTo>
                  <a:cubicBezTo>
                    <a:pt x="1863324" y="2622501"/>
                    <a:pt x="1865048" y="2624225"/>
                    <a:pt x="1865048" y="2624225"/>
                  </a:cubicBezTo>
                  <a:close/>
                  <a:moveTo>
                    <a:pt x="1856428" y="2958680"/>
                  </a:moveTo>
                  <a:cubicBezTo>
                    <a:pt x="1854704" y="2960404"/>
                    <a:pt x="1852981" y="2960404"/>
                    <a:pt x="1851257" y="2962128"/>
                  </a:cubicBezTo>
                  <a:cubicBezTo>
                    <a:pt x="1847808" y="2963852"/>
                    <a:pt x="1844361" y="2967300"/>
                    <a:pt x="1840913" y="2969024"/>
                  </a:cubicBezTo>
                  <a:cubicBezTo>
                    <a:pt x="1844361" y="2965576"/>
                    <a:pt x="1847808" y="2963852"/>
                    <a:pt x="1851257" y="2962128"/>
                  </a:cubicBezTo>
                  <a:cubicBezTo>
                    <a:pt x="1852981" y="2960404"/>
                    <a:pt x="1854704" y="2960404"/>
                    <a:pt x="1856428" y="2958680"/>
                  </a:cubicBezTo>
                  <a:close/>
                  <a:moveTo>
                    <a:pt x="1806433" y="2741457"/>
                  </a:moveTo>
                  <a:cubicBezTo>
                    <a:pt x="1796089" y="2741457"/>
                    <a:pt x="1785745" y="2741457"/>
                    <a:pt x="1775401" y="2741457"/>
                  </a:cubicBezTo>
                  <a:cubicBezTo>
                    <a:pt x="1761609" y="2743181"/>
                    <a:pt x="1754713" y="2727665"/>
                    <a:pt x="1744369" y="2725941"/>
                  </a:cubicBezTo>
                  <a:cubicBezTo>
                    <a:pt x="1735749" y="2724217"/>
                    <a:pt x="1727129" y="2715597"/>
                    <a:pt x="1718509" y="2719045"/>
                  </a:cubicBezTo>
                  <a:cubicBezTo>
                    <a:pt x="1727129" y="2715597"/>
                    <a:pt x="1735749" y="2724217"/>
                    <a:pt x="1744369" y="2725941"/>
                  </a:cubicBezTo>
                  <a:cubicBezTo>
                    <a:pt x="1756437" y="2727665"/>
                    <a:pt x="1763333" y="2743181"/>
                    <a:pt x="1775401" y="2741457"/>
                  </a:cubicBezTo>
                  <a:lnTo>
                    <a:pt x="1775401" y="2741457"/>
                  </a:lnTo>
                  <a:cubicBezTo>
                    <a:pt x="1784021" y="2741457"/>
                    <a:pt x="1794365" y="2741457"/>
                    <a:pt x="1806433" y="2741457"/>
                  </a:cubicBezTo>
                  <a:cubicBezTo>
                    <a:pt x="1804709" y="2736285"/>
                    <a:pt x="1804709" y="2731113"/>
                    <a:pt x="1804709" y="2725941"/>
                  </a:cubicBezTo>
                  <a:cubicBezTo>
                    <a:pt x="1804709" y="2731113"/>
                    <a:pt x="1804709" y="2736285"/>
                    <a:pt x="1806433" y="2741457"/>
                  </a:cubicBezTo>
                  <a:cubicBezTo>
                    <a:pt x="1808157" y="2753525"/>
                    <a:pt x="1813329" y="2758697"/>
                    <a:pt x="1825397" y="2756973"/>
                  </a:cubicBezTo>
                  <a:cubicBezTo>
                    <a:pt x="1828845" y="2756973"/>
                    <a:pt x="1830569" y="2755249"/>
                    <a:pt x="1832293" y="2753525"/>
                  </a:cubicBezTo>
                  <a:cubicBezTo>
                    <a:pt x="1830569" y="2755249"/>
                    <a:pt x="1827121" y="2756973"/>
                    <a:pt x="1825397" y="2756973"/>
                  </a:cubicBezTo>
                  <a:cubicBezTo>
                    <a:pt x="1813329" y="2758697"/>
                    <a:pt x="1806433" y="2753525"/>
                    <a:pt x="1806433" y="2741457"/>
                  </a:cubicBezTo>
                  <a:close/>
                  <a:moveTo>
                    <a:pt x="1821949" y="3053499"/>
                  </a:moveTo>
                  <a:cubicBezTo>
                    <a:pt x="1820225" y="3055223"/>
                    <a:pt x="1818501" y="3056947"/>
                    <a:pt x="1818501" y="3060395"/>
                  </a:cubicBezTo>
                  <a:cubicBezTo>
                    <a:pt x="1818501" y="3062119"/>
                    <a:pt x="1816777" y="3063843"/>
                    <a:pt x="1815053" y="3065567"/>
                  </a:cubicBezTo>
                  <a:cubicBezTo>
                    <a:pt x="1816777" y="3063843"/>
                    <a:pt x="1816777" y="3062119"/>
                    <a:pt x="1818501" y="3060395"/>
                  </a:cubicBezTo>
                  <a:cubicBezTo>
                    <a:pt x="1818501" y="3058671"/>
                    <a:pt x="1820225" y="3056947"/>
                    <a:pt x="1821949" y="3053499"/>
                  </a:cubicBezTo>
                  <a:close/>
                  <a:moveTo>
                    <a:pt x="1799537" y="3003504"/>
                  </a:moveTo>
                  <a:cubicBezTo>
                    <a:pt x="1797813" y="3003504"/>
                    <a:pt x="1796089" y="3003504"/>
                    <a:pt x="1792641" y="3003504"/>
                  </a:cubicBezTo>
                  <a:cubicBezTo>
                    <a:pt x="1790917" y="3003504"/>
                    <a:pt x="1790917" y="3005228"/>
                    <a:pt x="1789193" y="3005228"/>
                  </a:cubicBezTo>
                  <a:cubicBezTo>
                    <a:pt x="1790917" y="3003504"/>
                    <a:pt x="1792641" y="3003504"/>
                    <a:pt x="1792641" y="3003504"/>
                  </a:cubicBezTo>
                  <a:cubicBezTo>
                    <a:pt x="1796089" y="3003504"/>
                    <a:pt x="1797813" y="3003504"/>
                    <a:pt x="1799537" y="3003504"/>
                  </a:cubicBezTo>
                  <a:close/>
                  <a:moveTo>
                    <a:pt x="1759885" y="3050051"/>
                  </a:moveTo>
                  <a:lnTo>
                    <a:pt x="1759885" y="3050051"/>
                  </a:lnTo>
                  <a:cubicBezTo>
                    <a:pt x="1766781" y="3039707"/>
                    <a:pt x="1785745" y="3037984"/>
                    <a:pt x="1789193" y="3027639"/>
                  </a:cubicBezTo>
                  <a:cubicBezTo>
                    <a:pt x="1784021" y="3037984"/>
                    <a:pt x="1766781" y="3039707"/>
                    <a:pt x="1759885" y="3050051"/>
                  </a:cubicBezTo>
                  <a:close/>
                  <a:moveTo>
                    <a:pt x="1766781" y="3072463"/>
                  </a:moveTo>
                  <a:cubicBezTo>
                    <a:pt x="1766781" y="3075911"/>
                    <a:pt x="1766781" y="3081083"/>
                    <a:pt x="1766781" y="3084531"/>
                  </a:cubicBezTo>
                  <a:cubicBezTo>
                    <a:pt x="1766781" y="3079359"/>
                    <a:pt x="1766781" y="3075911"/>
                    <a:pt x="1766781" y="3072463"/>
                  </a:cubicBezTo>
                  <a:cubicBezTo>
                    <a:pt x="1766781" y="3072463"/>
                    <a:pt x="1766781" y="3072463"/>
                    <a:pt x="1766781" y="3072463"/>
                  </a:cubicBezTo>
                  <a:close/>
                  <a:moveTo>
                    <a:pt x="1690925" y="2732837"/>
                  </a:moveTo>
                  <a:cubicBezTo>
                    <a:pt x="1694373" y="2736285"/>
                    <a:pt x="1697821" y="2739733"/>
                    <a:pt x="1701269" y="2739733"/>
                  </a:cubicBezTo>
                  <a:cubicBezTo>
                    <a:pt x="1699545" y="2739733"/>
                    <a:pt x="1694373" y="2736285"/>
                    <a:pt x="1690925" y="2732837"/>
                  </a:cubicBezTo>
                  <a:cubicBezTo>
                    <a:pt x="1685753" y="2725941"/>
                    <a:pt x="1680581" y="2715597"/>
                    <a:pt x="1670237" y="2715597"/>
                  </a:cubicBezTo>
                  <a:cubicBezTo>
                    <a:pt x="1649549" y="2725941"/>
                    <a:pt x="1630585" y="2729389"/>
                    <a:pt x="1613346" y="2710425"/>
                  </a:cubicBezTo>
                  <a:cubicBezTo>
                    <a:pt x="1609898" y="2706977"/>
                    <a:pt x="1604726" y="2703529"/>
                    <a:pt x="1604726" y="2698357"/>
                  </a:cubicBezTo>
                  <a:cubicBezTo>
                    <a:pt x="1604726" y="2703529"/>
                    <a:pt x="1611622" y="2706977"/>
                    <a:pt x="1613346" y="2710425"/>
                  </a:cubicBezTo>
                  <a:cubicBezTo>
                    <a:pt x="1630585" y="2731113"/>
                    <a:pt x="1649549" y="2727665"/>
                    <a:pt x="1670237" y="2715597"/>
                  </a:cubicBezTo>
                  <a:cubicBezTo>
                    <a:pt x="1675409" y="2694909"/>
                    <a:pt x="1694373" y="2682841"/>
                    <a:pt x="1708165" y="2677669"/>
                  </a:cubicBezTo>
                  <a:cubicBezTo>
                    <a:pt x="1746093" y="2663877"/>
                    <a:pt x="1758161" y="2632845"/>
                    <a:pt x="1765057" y="2596641"/>
                  </a:cubicBezTo>
                  <a:cubicBezTo>
                    <a:pt x="1766781" y="2584573"/>
                    <a:pt x="1770229" y="2572506"/>
                    <a:pt x="1765057" y="2563886"/>
                  </a:cubicBezTo>
                  <a:cubicBezTo>
                    <a:pt x="1770229" y="2572506"/>
                    <a:pt x="1768505" y="2586297"/>
                    <a:pt x="1765057" y="2596641"/>
                  </a:cubicBezTo>
                  <a:cubicBezTo>
                    <a:pt x="1758161" y="2631121"/>
                    <a:pt x="1746093" y="2662153"/>
                    <a:pt x="1708165" y="2677669"/>
                  </a:cubicBezTo>
                  <a:cubicBezTo>
                    <a:pt x="1694373" y="2682841"/>
                    <a:pt x="1677133" y="2694909"/>
                    <a:pt x="1670237" y="2715597"/>
                  </a:cubicBezTo>
                  <a:cubicBezTo>
                    <a:pt x="1682305" y="2715597"/>
                    <a:pt x="1685753" y="2725941"/>
                    <a:pt x="1690925" y="2732837"/>
                  </a:cubicBezTo>
                  <a:close/>
                  <a:moveTo>
                    <a:pt x="1663341" y="3156939"/>
                  </a:moveTo>
                  <a:lnTo>
                    <a:pt x="1663341" y="3156939"/>
                  </a:lnTo>
                  <a:cubicBezTo>
                    <a:pt x="1661617" y="3153491"/>
                    <a:pt x="1661617" y="3148319"/>
                    <a:pt x="1659893" y="3144871"/>
                  </a:cubicBezTo>
                  <a:cubicBezTo>
                    <a:pt x="1654721" y="3141423"/>
                    <a:pt x="1651273" y="3137975"/>
                    <a:pt x="1646101" y="3136251"/>
                  </a:cubicBezTo>
                  <a:cubicBezTo>
                    <a:pt x="1651273" y="3137975"/>
                    <a:pt x="1656445" y="3139699"/>
                    <a:pt x="1659893" y="3144871"/>
                  </a:cubicBezTo>
                  <a:cubicBezTo>
                    <a:pt x="1661617" y="3148319"/>
                    <a:pt x="1661617" y="3153491"/>
                    <a:pt x="1663341" y="3156939"/>
                  </a:cubicBezTo>
                  <a:close/>
                  <a:moveTo>
                    <a:pt x="1535766" y="2906960"/>
                  </a:moveTo>
                  <a:cubicBezTo>
                    <a:pt x="1521974" y="2900064"/>
                    <a:pt x="1515078" y="2910408"/>
                    <a:pt x="1513354" y="2922476"/>
                  </a:cubicBezTo>
                  <a:cubicBezTo>
                    <a:pt x="1509906" y="2941440"/>
                    <a:pt x="1496114" y="2944888"/>
                    <a:pt x="1480598" y="2944888"/>
                  </a:cubicBezTo>
                  <a:cubicBezTo>
                    <a:pt x="1480598" y="2944888"/>
                    <a:pt x="1480598" y="2944888"/>
                    <a:pt x="1480598" y="2944888"/>
                  </a:cubicBezTo>
                  <a:cubicBezTo>
                    <a:pt x="1471978" y="2941440"/>
                    <a:pt x="1465082" y="2939716"/>
                    <a:pt x="1456462" y="2936268"/>
                  </a:cubicBezTo>
                  <a:cubicBezTo>
                    <a:pt x="1446118" y="2936268"/>
                    <a:pt x="1437498" y="2932820"/>
                    <a:pt x="1435774" y="2922476"/>
                  </a:cubicBezTo>
                  <a:cubicBezTo>
                    <a:pt x="1435774" y="2922476"/>
                    <a:pt x="1435774" y="2922476"/>
                    <a:pt x="1435774" y="2922476"/>
                  </a:cubicBezTo>
                  <a:cubicBezTo>
                    <a:pt x="1437498" y="2932820"/>
                    <a:pt x="1446118" y="2936268"/>
                    <a:pt x="1456462" y="2936268"/>
                  </a:cubicBezTo>
                  <a:cubicBezTo>
                    <a:pt x="1465082" y="2939716"/>
                    <a:pt x="1471978" y="2941440"/>
                    <a:pt x="1480598" y="2944888"/>
                  </a:cubicBezTo>
                  <a:cubicBezTo>
                    <a:pt x="1496114" y="2944888"/>
                    <a:pt x="1509906" y="2941440"/>
                    <a:pt x="1513354" y="2922476"/>
                  </a:cubicBezTo>
                  <a:cubicBezTo>
                    <a:pt x="1515078" y="2910408"/>
                    <a:pt x="1521974" y="2900064"/>
                    <a:pt x="1535766" y="2906960"/>
                  </a:cubicBezTo>
                  <a:cubicBezTo>
                    <a:pt x="1566798" y="2920752"/>
                    <a:pt x="1592658" y="2912132"/>
                    <a:pt x="1621965" y="2893168"/>
                  </a:cubicBezTo>
                  <a:cubicBezTo>
                    <a:pt x="1621965" y="2893168"/>
                    <a:pt x="1621965" y="2893168"/>
                    <a:pt x="1621965" y="2893168"/>
                  </a:cubicBezTo>
                  <a:cubicBezTo>
                    <a:pt x="1592658" y="2912132"/>
                    <a:pt x="1565074" y="2920752"/>
                    <a:pt x="1535766" y="2906960"/>
                  </a:cubicBezTo>
                  <a:close/>
                  <a:moveTo>
                    <a:pt x="1551282" y="3131079"/>
                  </a:moveTo>
                  <a:lnTo>
                    <a:pt x="1551282" y="3131079"/>
                  </a:lnTo>
                  <a:cubicBezTo>
                    <a:pt x="1549558" y="3132803"/>
                    <a:pt x="1549558" y="3132803"/>
                    <a:pt x="1547834" y="3134527"/>
                  </a:cubicBezTo>
                  <a:cubicBezTo>
                    <a:pt x="1549558" y="3134527"/>
                    <a:pt x="1551282" y="3132803"/>
                    <a:pt x="1551282" y="3131079"/>
                  </a:cubicBezTo>
                  <a:lnTo>
                    <a:pt x="1551282" y="3131079"/>
                  </a:lnTo>
                  <a:close/>
                  <a:moveTo>
                    <a:pt x="1544386" y="3137975"/>
                  </a:moveTo>
                  <a:cubicBezTo>
                    <a:pt x="1537490" y="3141423"/>
                    <a:pt x="1528870" y="3139699"/>
                    <a:pt x="1520250" y="3139699"/>
                  </a:cubicBezTo>
                  <a:cubicBezTo>
                    <a:pt x="1520250" y="3139699"/>
                    <a:pt x="1520250" y="3139699"/>
                    <a:pt x="1520250" y="3139699"/>
                  </a:cubicBezTo>
                  <a:cubicBezTo>
                    <a:pt x="1528870" y="3137975"/>
                    <a:pt x="1537490" y="3141423"/>
                    <a:pt x="1544386" y="3137975"/>
                  </a:cubicBezTo>
                  <a:close/>
                  <a:moveTo>
                    <a:pt x="1504734" y="3139699"/>
                  </a:moveTo>
                  <a:cubicBezTo>
                    <a:pt x="1478874" y="3127631"/>
                    <a:pt x="1459910" y="3110391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49566" y="3089703"/>
                    <a:pt x="1449566" y="3089703"/>
                    <a:pt x="1449566" y="3089703"/>
                  </a:cubicBezTo>
                  <a:cubicBezTo>
                    <a:pt x="1458186" y="3110391"/>
                    <a:pt x="1477150" y="3127631"/>
                    <a:pt x="1504734" y="3139699"/>
                  </a:cubicBezTo>
                  <a:cubicBezTo>
                    <a:pt x="1509906" y="3139699"/>
                    <a:pt x="1515078" y="3139699"/>
                    <a:pt x="1520250" y="3139699"/>
                  </a:cubicBezTo>
                  <a:cubicBezTo>
                    <a:pt x="1515078" y="3139699"/>
                    <a:pt x="1509906" y="3139699"/>
                    <a:pt x="1504734" y="3139699"/>
                  </a:cubicBezTo>
                  <a:lnTo>
                    <a:pt x="1504734" y="3139699"/>
                  </a:lnTo>
                  <a:cubicBezTo>
                    <a:pt x="1504734" y="3139699"/>
                    <a:pt x="1504734" y="3139699"/>
                    <a:pt x="1504734" y="3139699"/>
                  </a:cubicBezTo>
                  <a:close/>
                  <a:moveTo>
                    <a:pt x="1408190" y="2882824"/>
                  </a:moveTo>
                  <a:cubicBezTo>
                    <a:pt x="1404742" y="2881100"/>
                    <a:pt x="1404742" y="2877652"/>
                    <a:pt x="1404742" y="2875928"/>
                  </a:cubicBezTo>
                  <a:cubicBezTo>
                    <a:pt x="1404742" y="2877652"/>
                    <a:pt x="1406466" y="2879376"/>
                    <a:pt x="1408190" y="2882824"/>
                  </a:cubicBezTo>
                  <a:cubicBezTo>
                    <a:pt x="1420258" y="2875928"/>
                    <a:pt x="1435774" y="2875928"/>
                    <a:pt x="1447842" y="2884548"/>
                  </a:cubicBezTo>
                  <a:lnTo>
                    <a:pt x="1447842" y="2884548"/>
                  </a:lnTo>
                  <a:lnTo>
                    <a:pt x="1447842" y="2884548"/>
                  </a:lnTo>
                  <a:cubicBezTo>
                    <a:pt x="1435774" y="2875928"/>
                    <a:pt x="1421982" y="2875928"/>
                    <a:pt x="1408190" y="2882824"/>
                  </a:cubicBezTo>
                  <a:close/>
                  <a:moveTo>
                    <a:pt x="1432326" y="3144871"/>
                  </a:moveTo>
                  <a:cubicBezTo>
                    <a:pt x="1428878" y="3144871"/>
                    <a:pt x="1427154" y="3143147"/>
                    <a:pt x="1425430" y="3139699"/>
                  </a:cubicBezTo>
                  <a:cubicBezTo>
                    <a:pt x="1421982" y="3139699"/>
                    <a:pt x="1420258" y="3139699"/>
                    <a:pt x="1416810" y="3141423"/>
                  </a:cubicBezTo>
                  <a:cubicBezTo>
                    <a:pt x="1418534" y="3141423"/>
                    <a:pt x="1421982" y="3139699"/>
                    <a:pt x="1425430" y="3139699"/>
                  </a:cubicBezTo>
                  <a:cubicBezTo>
                    <a:pt x="1427154" y="3143147"/>
                    <a:pt x="1428878" y="3144871"/>
                    <a:pt x="1432326" y="3144871"/>
                  </a:cubicBezTo>
                  <a:close/>
                  <a:moveTo>
                    <a:pt x="1396122" y="2855240"/>
                  </a:moveTo>
                  <a:cubicBezTo>
                    <a:pt x="1390950" y="2860412"/>
                    <a:pt x="1384055" y="2860412"/>
                    <a:pt x="1377159" y="2856964"/>
                  </a:cubicBezTo>
                  <a:cubicBezTo>
                    <a:pt x="1370263" y="2853516"/>
                    <a:pt x="1365091" y="2851792"/>
                    <a:pt x="1358195" y="2853516"/>
                  </a:cubicBezTo>
                  <a:cubicBezTo>
                    <a:pt x="1349575" y="2856964"/>
                    <a:pt x="1340955" y="2875928"/>
                    <a:pt x="1332335" y="2862136"/>
                  </a:cubicBezTo>
                  <a:cubicBezTo>
                    <a:pt x="1332335" y="2862136"/>
                    <a:pt x="1332335" y="2862136"/>
                    <a:pt x="1332335" y="2862136"/>
                  </a:cubicBezTo>
                  <a:cubicBezTo>
                    <a:pt x="1340955" y="2875928"/>
                    <a:pt x="1349575" y="2856964"/>
                    <a:pt x="1358195" y="2853516"/>
                  </a:cubicBezTo>
                  <a:cubicBezTo>
                    <a:pt x="1365091" y="2850068"/>
                    <a:pt x="1370263" y="2853516"/>
                    <a:pt x="1377159" y="2856964"/>
                  </a:cubicBezTo>
                  <a:cubicBezTo>
                    <a:pt x="1384055" y="2858688"/>
                    <a:pt x="1390950" y="2858688"/>
                    <a:pt x="1396122" y="2855240"/>
                  </a:cubicBezTo>
                  <a:cubicBezTo>
                    <a:pt x="1401295" y="2851792"/>
                    <a:pt x="1404742" y="2841448"/>
                    <a:pt x="1411638" y="2850068"/>
                  </a:cubicBezTo>
                  <a:cubicBezTo>
                    <a:pt x="1413362" y="2851792"/>
                    <a:pt x="1413362" y="2853516"/>
                    <a:pt x="1413362" y="2855240"/>
                  </a:cubicBezTo>
                  <a:cubicBezTo>
                    <a:pt x="1413362" y="2853516"/>
                    <a:pt x="1411638" y="2851792"/>
                    <a:pt x="1411638" y="2850068"/>
                  </a:cubicBezTo>
                  <a:cubicBezTo>
                    <a:pt x="1406466" y="2841448"/>
                    <a:pt x="1401295" y="2850068"/>
                    <a:pt x="1396122" y="2855240"/>
                  </a:cubicBezTo>
                  <a:close/>
                  <a:moveTo>
                    <a:pt x="1401295" y="3148319"/>
                  </a:moveTo>
                  <a:cubicBezTo>
                    <a:pt x="1401295" y="3148319"/>
                    <a:pt x="1401295" y="3148319"/>
                    <a:pt x="1401295" y="3148319"/>
                  </a:cubicBezTo>
                  <a:cubicBezTo>
                    <a:pt x="1401295" y="3148319"/>
                    <a:pt x="1399570" y="3146595"/>
                    <a:pt x="1399570" y="3146595"/>
                  </a:cubicBezTo>
                  <a:cubicBezTo>
                    <a:pt x="1399570" y="3146595"/>
                    <a:pt x="1399570" y="3146595"/>
                    <a:pt x="1401295" y="3148319"/>
                  </a:cubicBezTo>
                  <a:cubicBezTo>
                    <a:pt x="1401295" y="3148319"/>
                    <a:pt x="1401295" y="3148319"/>
                    <a:pt x="1401295" y="3148319"/>
                  </a:cubicBezTo>
                  <a:close/>
                  <a:moveTo>
                    <a:pt x="1371987" y="3163835"/>
                  </a:moveTo>
                  <a:cubicBezTo>
                    <a:pt x="1377159" y="3163835"/>
                    <a:pt x="1380607" y="3167283"/>
                    <a:pt x="1385779" y="3172455"/>
                  </a:cubicBezTo>
                  <a:cubicBezTo>
                    <a:pt x="1384055" y="3175903"/>
                    <a:pt x="1380607" y="3177627"/>
                    <a:pt x="1378883" y="3179351"/>
                  </a:cubicBezTo>
                  <a:cubicBezTo>
                    <a:pt x="1380607" y="3177627"/>
                    <a:pt x="1384055" y="3175903"/>
                    <a:pt x="1385779" y="3172455"/>
                  </a:cubicBezTo>
                  <a:cubicBezTo>
                    <a:pt x="1380607" y="3167283"/>
                    <a:pt x="1377159" y="3165559"/>
                    <a:pt x="1371987" y="3163835"/>
                  </a:cubicBezTo>
                  <a:close/>
                  <a:moveTo>
                    <a:pt x="1382330" y="3081083"/>
                  </a:moveTo>
                  <a:cubicBezTo>
                    <a:pt x="1384055" y="3084531"/>
                    <a:pt x="1384055" y="3087979"/>
                    <a:pt x="1384055" y="3091427"/>
                  </a:cubicBezTo>
                  <a:cubicBezTo>
                    <a:pt x="1384055" y="3087979"/>
                    <a:pt x="1384055" y="3084531"/>
                    <a:pt x="1382330" y="3081083"/>
                  </a:cubicBezTo>
                  <a:close/>
                  <a:moveTo>
                    <a:pt x="1351299" y="3163835"/>
                  </a:moveTo>
                  <a:cubicBezTo>
                    <a:pt x="1351299" y="3163835"/>
                    <a:pt x="1351299" y="3163835"/>
                    <a:pt x="1351299" y="3163835"/>
                  </a:cubicBezTo>
                  <a:cubicBezTo>
                    <a:pt x="1339231" y="3163835"/>
                    <a:pt x="1330611" y="3162111"/>
                    <a:pt x="1328887" y="3146595"/>
                  </a:cubicBezTo>
                  <a:cubicBezTo>
                    <a:pt x="1323715" y="3146595"/>
                    <a:pt x="1320267" y="3146595"/>
                    <a:pt x="1315095" y="3146595"/>
                  </a:cubicBezTo>
                  <a:cubicBezTo>
                    <a:pt x="1320267" y="3146595"/>
                    <a:pt x="1323715" y="3146595"/>
                    <a:pt x="1328887" y="3146595"/>
                  </a:cubicBezTo>
                  <a:cubicBezTo>
                    <a:pt x="1339231" y="3146595"/>
                    <a:pt x="1349575" y="3146595"/>
                    <a:pt x="1359919" y="3144871"/>
                  </a:cubicBezTo>
                  <a:cubicBezTo>
                    <a:pt x="1349575" y="3146595"/>
                    <a:pt x="1339231" y="3146595"/>
                    <a:pt x="1328887" y="3146595"/>
                  </a:cubicBezTo>
                  <a:cubicBezTo>
                    <a:pt x="1330611" y="3162111"/>
                    <a:pt x="1339231" y="3163835"/>
                    <a:pt x="1351299" y="3163835"/>
                  </a:cubicBezTo>
                  <a:close/>
                  <a:moveTo>
                    <a:pt x="1080632" y="3096599"/>
                  </a:moveTo>
                  <a:cubicBezTo>
                    <a:pt x="1077184" y="3093151"/>
                    <a:pt x="1075460" y="3091427"/>
                    <a:pt x="1075460" y="3087979"/>
                  </a:cubicBezTo>
                  <a:cubicBezTo>
                    <a:pt x="1075460" y="3089703"/>
                    <a:pt x="1077184" y="3093151"/>
                    <a:pt x="1080632" y="3096599"/>
                  </a:cubicBezTo>
                  <a:cubicBezTo>
                    <a:pt x="1080632" y="3100047"/>
                    <a:pt x="1080632" y="3101771"/>
                    <a:pt x="1080632" y="3105219"/>
                  </a:cubicBezTo>
                  <a:cubicBezTo>
                    <a:pt x="1077184" y="3105219"/>
                    <a:pt x="1073736" y="3105219"/>
                    <a:pt x="1070288" y="3105219"/>
                  </a:cubicBezTo>
                  <a:cubicBezTo>
                    <a:pt x="1073736" y="3105219"/>
                    <a:pt x="1077184" y="3105219"/>
                    <a:pt x="1080632" y="3105219"/>
                  </a:cubicBezTo>
                  <a:cubicBezTo>
                    <a:pt x="1080632" y="3101771"/>
                    <a:pt x="1080632" y="3098323"/>
                    <a:pt x="1080632" y="3096599"/>
                  </a:cubicBezTo>
                  <a:close/>
                  <a:moveTo>
                    <a:pt x="1030636" y="2939716"/>
                  </a:moveTo>
                  <a:cubicBezTo>
                    <a:pt x="1006500" y="2937992"/>
                    <a:pt x="984088" y="2920752"/>
                    <a:pt x="956504" y="2920752"/>
                  </a:cubicBezTo>
                  <a:cubicBezTo>
                    <a:pt x="956504" y="2920752"/>
                    <a:pt x="954780" y="2913856"/>
                    <a:pt x="953056" y="2908684"/>
                  </a:cubicBezTo>
                  <a:cubicBezTo>
                    <a:pt x="949608" y="2908684"/>
                    <a:pt x="947884" y="2908684"/>
                    <a:pt x="944436" y="2906960"/>
                  </a:cubicBezTo>
                  <a:lnTo>
                    <a:pt x="944436" y="2906960"/>
                  </a:lnTo>
                  <a:cubicBezTo>
                    <a:pt x="944436" y="2891444"/>
                    <a:pt x="939264" y="2882824"/>
                    <a:pt x="923748" y="2882824"/>
                  </a:cubicBezTo>
                  <a:cubicBezTo>
                    <a:pt x="885821" y="2881100"/>
                    <a:pt x="847893" y="2896616"/>
                    <a:pt x="809965" y="2891444"/>
                  </a:cubicBezTo>
                  <a:cubicBezTo>
                    <a:pt x="809965" y="2891444"/>
                    <a:pt x="808241" y="2891444"/>
                    <a:pt x="808241" y="2891444"/>
                  </a:cubicBezTo>
                  <a:cubicBezTo>
                    <a:pt x="808241" y="2891444"/>
                    <a:pt x="809965" y="2891444"/>
                    <a:pt x="809965" y="2891444"/>
                  </a:cubicBezTo>
                  <a:cubicBezTo>
                    <a:pt x="847893" y="2894892"/>
                    <a:pt x="885821" y="2881100"/>
                    <a:pt x="923748" y="2882824"/>
                  </a:cubicBezTo>
                  <a:cubicBezTo>
                    <a:pt x="939264" y="2882824"/>
                    <a:pt x="944436" y="2891444"/>
                    <a:pt x="944436" y="2906960"/>
                  </a:cubicBezTo>
                  <a:cubicBezTo>
                    <a:pt x="947884" y="2906960"/>
                    <a:pt x="949608" y="2906960"/>
                    <a:pt x="953056" y="2908684"/>
                  </a:cubicBezTo>
                  <a:cubicBezTo>
                    <a:pt x="963400" y="2910408"/>
                    <a:pt x="972020" y="2906960"/>
                    <a:pt x="978916" y="2901788"/>
                  </a:cubicBezTo>
                  <a:cubicBezTo>
                    <a:pt x="970296" y="2906960"/>
                    <a:pt x="963400" y="2908684"/>
                    <a:pt x="953056" y="2908684"/>
                  </a:cubicBezTo>
                  <a:cubicBezTo>
                    <a:pt x="954780" y="2912132"/>
                    <a:pt x="954780" y="2920752"/>
                    <a:pt x="956504" y="2920752"/>
                  </a:cubicBezTo>
                  <a:cubicBezTo>
                    <a:pt x="984088" y="2919028"/>
                    <a:pt x="1008224" y="2937992"/>
                    <a:pt x="1030636" y="2939716"/>
                  </a:cubicBezTo>
                  <a:cubicBezTo>
                    <a:pt x="1066840" y="2943164"/>
                    <a:pt x="1099596" y="2962128"/>
                    <a:pt x="1137524" y="2962128"/>
                  </a:cubicBezTo>
                  <a:cubicBezTo>
                    <a:pt x="1137524" y="2962128"/>
                    <a:pt x="1137524" y="2962128"/>
                    <a:pt x="1137524" y="2962128"/>
                  </a:cubicBezTo>
                  <a:cubicBezTo>
                    <a:pt x="1142696" y="2962128"/>
                    <a:pt x="1147868" y="2962128"/>
                    <a:pt x="1153040" y="2962128"/>
                  </a:cubicBezTo>
                  <a:cubicBezTo>
                    <a:pt x="1165107" y="2962128"/>
                    <a:pt x="1172003" y="2953508"/>
                    <a:pt x="1180623" y="2948336"/>
                  </a:cubicBezTo>
                  <a:cubicBezTo>
                    <a:pt x="1185795" y="2944888"/>
                    <a:pt x="1192691" y="2944888"/>
                    <a:pt x="1197863" y="2946612"/>
                  </a:cubicBezTo>
                  <a:cubicBezTo>
                    <a:pt x="1192691" y="2944888"/>
                    <a:pt x="1185795" y="2944888"/>
                    <a:pt x="1180623" y="2948336"/>
                  </a:cubicBezTo>
                  <a:cubicBezTo>
                    <a:pt x="1172003" y="2953508"/>
                    <a:pt x="1163384" y="2962128"/>
                    <a:pt x="1153040" y="2962128"/>
                  </a:cubicBezTo>
                  <a:cubicBezTo>
                    <a:pt x="1156488" y="2972472"/>
                    <a:pt x="1159936" y="2982816"/>
                    <a:pt x="1159936" y="2991436"/>
                  </a:cubicBezTo>
                  <a:cubicBezTo>
                    <a:pt x="1159936" y="2982816"/>
                    <a:pt x="1156488" y="2972472"/>
                    <a:pt x="1153040" y="2962128"/>
                  </a:cubicBezTo>
                  <a:cubicBezTo>
                    <a:pt x="1147868" y="2962128"/>
                    <a:pt x="1142696" y="2962128"/>
                    <a:pt x="1137524" y="2962128"/>
                  </a:cubicBezTo>
                  <a:cubicBezTo>
                    <a:pt x="1101320" y="2962128"/>
                    <a:pt x="1068564" y="2941440"/>
                    <a:pt x="1030636" y="2939716"/>
                  </a:cubicBezTo>
                  <a:close/>
                  <a:moveTo>
                    <a:pt x="1066840" y="3105219"/>
                  </a:moveTo>
                  <a:cubicBezTo>
                    <a:pt x="1061668" y="3119011"/>
                    <a:pt x="1058220" y="3125907"/>
                    <a:pt x="1051324" y="3127631"/>
                  </a:cubicBezTo>
                  <a:cubicBezTo>
                    <a:pt x="1056496" y="3125907"/>
                    <a:pt x="1059944" y="3119011"/>
                    <a:pt x="1066840" y="3105219"/>
                  </a:cubicBezTo>
                  <a:cubicBezTo>
                    <a:pt x="1066840" y="3105219"/>
                    <a:pt x="1066840" y="3105219"/>
                    <a:pt x="1066840" y="3105219"/>
                  </a:cubicBezTo>
                  <a:close/>
                  <a:moveTo>
                    <a:pt x="1003052" y="3110391"/>
                  </a:moveTo>
                  <a:cubicBezTo>
                    <a:pt x="1003052" y="3110391"/>
                    <a:pt x="1003052" y="3110391"/>
                    <a:pt x="1003052" y="3110391"/>
                  </a:cubicBezTo>
                  <a:cubicBezTo>
                    <a:pt x="996156" y="3110391"/>
                    <a:pt x="987536" y="3110391"/>
                    <a:pt x="980640" y="3110391"/>
                  </a:cubicBezTo>
                  <a:lnTo>
                    <a:pt x="980640" y="3110391"/>
                  </a:lnTo>
                  <a:lnTo>
                    <a:pt x="980640" y="3110391"/>
                  </a:lnTo>
                  <a:cubicBezTo>
                    <a:pt x="989260" y="3110391"/>
                    <a:pt x="996156" y="3110391"/>
                    <a:pt x="1003052" y="3110391"/>
                  </a:cubicBezTo>
                  <a:close/>
                  <a:moveTo>
                    <a:pt x="749625" y="2734561"/>
                  </a:moveTo>
                  <a:cubicBezTo>
                    <a:pt x="749625" y="2734561"/>
                    <a:pt x="749625" y="2734561"/>
                    <a:pt x="749625" y="2734561"/>
                  </a:cubicBezTo>
                  <a:cubicBezTo>
                    <a:pt x="746177" y="2720769"/>
                    <a:pt x="744453" y="2706977"/>
                    <a:pt x="753073" y="2700081"/>
                  </a:cubicBezTo>
                  <a:cubicBezTo>
                    <a:pt x="744453" y="2706977"/>
                    <a:pt x="746177" y="2720769"/>
                    <a:pt x="749625" y="2734561"/>
                  </a:cubicBezTo>
                  <a:close/>
                  <a:moveTo>
                    <a:pt x="759969" y="2762145"/>
                  </a:moveTo>
                  <a:cubicBezTo>
                    <a:pt x="753073" y="2763869"/>
                    <a:pt x="746177" y="2758697"/>
                    <a:pt x="739281" y="2760421"/>
                  </a:cubicBezTo>
                  <a:cubicBezTo>
                    <a:pt x="746177" y="2758697"/>
                    <a:pt x="753073" y="2763869"/>
                    <a:pt x="759969" y="2762145"/>
                  </a:cubicBezTo>
                  <a:close/>
                  <a:moveTo>
                    <a:pt x="751349" y="2620777"/>
                  </a:moveTo>
                  <a:cubicBezTo>
                    <a:pt x="730661" y="2620777"/>
                    <a:pt x="722041" y="2624225"/>
                    <a:pt x="718593" y="2634569"/>
                  </a:cubicBezTo>
                  <a:cubicBezTo>
                    <a:pt x="722041" y="2624225"/>
                    <a:pt x="732385" y="2620777"/>
                    <a:pt x="751349" y="2620777"/>
                  </a:cubicBezTo>
                  <a:cubicBezTo>
                    <a:pt x="759969" y="2620777"/>
                    <a:pt x="768589" y="2624225"/>
                    <a:pt x="777209" y="2617329"/>
                  </a:cubicBezTo>
                  <a:cubicBezTo>
                    <a:pt x="777209" y="2617329"/>
                    <a:pt x="777209" y="2617329"/>
                    <a:pt x="777209" y="2617329"/>
                  </a:cubicBezTo>
                  <a:cubicBezTo>
                    <a:pt x="770313" y="2624225"/>
                    <a:pt x="759969" y="2620777"/>
                    <a:pt x="751349" y="2620777"/>
                  </a:cubicBezTo>
                  <a:close/>
                  <a:moveTo>
                    <a:pt x="694457" y="2767316"/>
                  </a:moveTo>
                  <a:lnTo>
                    <a:pt x="694457" y="2767316"/>
                  </a:lnTo>
                  <a:lnTo>
                    <a:pt x="694457" y="2767316"/>
                  </a:lnTo>
                  <a:lnTo>
                    <a:pt x="694457" y="2767316"/>
                  </a:lnTo>
                  <a:lnTo>
                    <a:pt x="691009" y="2765593"/>
                  </a:lnTo>
                  <a:lnTo>
                    <a:pt x="691009" y="2765593"/>
                  </a:lnTo>
                  <a:cubicBezTo>
                    <a:pt x="691009" y="2765593"/>
                    <a:pt x="691009" y="2765593"/>
                    <a:pt x="691009" y="2765593"/>
                  </a:cubicBezTo>
                  <a:cubicBezTo>
                    <a:pt x="692734" y="2756973"/>
                    <a:pt x="696182" y="2751801"/>
                    <a:pt x="701353" y="2748353"/>
                  </a:cubicBezTo>
                  <a:cubicBezTo>
                    <a:pt x="696182" y="2751801"/>
                    <a:pt x="694457" y="2756973"/>
                    <a:pt x="691009" y="2765593"/>
                  </a:cubicBezTo>
                  <a:lnTo>
                    <a:pt x="694457" y="2767316"/>
                  </a:lnTo>
                  <a:close/>
                  <a:moveTo>
                    <a:pt x="680666" y="2722493"/>
                  </a:moveTo>
                  <a:cubicBezTo>
                    <a:pt x="658254" y="2722493"/>
                    <a:pt x="635842" y="2720769"/>
                    <a:pt x="613430" y="2717321"/>
                  </a:cubicBezTo>
                  <a:cubicBezTo>
                    <a:pt x="582398" y="2713873"/>
                    <a:pt x="559986" y="2693185"/>
                    <a:pt x="530678" y="2688013"/>
                  </a:cubicBezTo>
                  <a:lnTo>
                    <a:pt x="530678" y="2688013"/>
                  </a:lnTo>
                  <a:cubicBezTo>
                    <a:pt x="530678" y="2684565"/>
                    <a:pt x="530678" y="2682841"/>
                    <a:pt x="530678" y="2679393"/>
                  </a:cubicBezTo>
                  <a:cubicBezTo>
                    <a:pt x="527230" y="2675945"/>
                    <a:pt x="525506" y="2674221"/>
                    <a:pt x="522058" y="2670773"/>
                  </a:cubicBezTo>
                  <a:cubicBezTo>
                    <a:pt x="518610" y="2669049"/>
                    <a:pt x="515162" y="2665601"/>
                    <a:pt x="515162" y="2660429"/>
                  </a:cubicBezTo>
                  <a:cubicBezTo>
                    <a:pt x="516886" y="2663877"/>
                    <a:pt x="518610" y="2667325"/>
                    <a:pt x="522058" y="2670773"/>
                  </a:cubicBezTo>
                  <a:cubicBezTo>
                    <a:pt x="525506" y="2674221"/>
                    <a:pt x="527230" y="2675945"/>
                    <a:pt x="530678" y="2679393"/>
                  </a:cubicBezTo>
                  <a:cubicBezTo>
                    <a:pt x="530678" y="2682841"/>
                    <a:pt x="530678" y="2684565"/>
                    <a:pt x="530678" y="2688013"/>
                  </a:cubicBezTo>
                  <a:cubicBezTo>
                    <a:pt x="559986" y="2691461"/>
                    <a:pt x="582398" y="2713873"/>
                    <a:pt x="613430" y="2717321"/>
                  </a:cubicBezTo>
                  <a:cubicBezTo>
                    <a:pt x="635842" y="2719045"/>
                    <a:pt x="658254" y="2722493"/>
                    <a:pt x="680666" y="2722493"/>
                  </a:cubicBezTo>
                  <a:cubicBezTo>
                    <a:pt x="706525" y="2722493"/>
                    <a:pt x="720317" y="2708701"/>
                    <a:pt x="722041" y="2684565"/>
                  </a:cubicBezTo>
                  <a:cubicBezTo>
                    <a:pt x="720317" y="2708701"/>
                    <a:pt x="706525" y="2722493"/>
                    <a:pt x="680666" y="2722493"/>
                  </a:cubicBezTo>
                  <a:close/>
                  <a:moveTo>
                    <a:pt x="668598" y="2741457"/>
                  </a:moveTo>
                  <a:cubicBezTo>
                    <a:pt x="663426" y="2744905"/>
                    <a:pt x="661702" y="2756973"/>
                    <a:pt x="658254" y="2760421"/>
                  </a:cubicBezTo>
                  <a:cubicBezTo>
                    <a:pt x="661702" y="2758697"/>
                    <a:pt x="663426" y="2746629"/>
                    <a:pt x="668598" y="2741457"/>
                  </a:cubicBezTo>
                  <a:close/>
                  <a:moveTo>
                    <a:pt x="466890" y="2493202"/>
                  </a:moveTo>
                  <a:cubicBezTo>
                    <a:pt x="482406" y="2462170"/>
                    <a:pt x="489302" y="2456998"/>
                    <a:pt x="515162" y="2469066"/>
                  </a:cubicBezTo>
                  <a:cubicBezTo>
                    <a:pt x="523782" y="2472514"/>
                    <a:pt x="530678" y="2472514"/>
                    <a:pt x="534126" y="2463894"/>
                  </a:cubicBezTo>
                  <a:cubicBezTo>
                    <a:pt x="535850" y="2462170"/>
                    <a:pt x="535850" y="2460446"/>
                    <a:pt x="535850" y="2456998"/>
                  </a:cubicBezTo>
                  <a:cubicBezTo>
                    <a:pt x="535850" y="2458722"/>
                    <a:pt x="534126" y="2460446"/>
                    <a:pt x="534126" y="2463894"/>
                  </a:cubicBezTo>
                  <a:cubicBezTo>
                    <a:pt x="528954" y="2472514"/>
                    <a:pt x="523782" y="2472514"/>
                    <a:pt x="515162" y="2469066"/>
                  </a:cubicBezTo>
                  <a:cubicBezTo>
                    <a:pt x="489302" y="2456998"/>
                    <a:pt x="482406" y="2462170"/>
                    <a:pt x="466890" y="2493202"/>
                  </a:cubicBezTo>
                  <a:cubicBezTo>
                    <a:pt x="456547" y="2491478"/>
                    <a:pt x="449651" y="2488030"/>
                    <a:pt x="446203" y="2482858"/>
                  </a:cubicBezTo>
                  <a:cubicBezTo>
                    <a:pt x="451375" y="2488030"/>
                    <a:pt x="458270" y="2491478"/>
                    <a:pt x="466890" y="2493202"/>
                  </a:cubicBezTo>
                  <a:close/>
                  <a:moveTo>
                    <a:pt x="465166" y="2419070"/>
                  </a:moveTo>
                  <a:cubicBezTo>
                    <a:pt x="485854" y="2412174"/>
                    <a:pt x="513438" y="2422518"/>
                    <a:pt x="522058" y="2396658"/>
                  </a:cubicBezTo>
                  <a:cubicBezTo>
                    <a:pt x="515162" y="2422518"/>
                    <a:pt x="485854" y="2413898"/>
                    <a:pt x="465166" y="2419070"/>
                  </a:cubicBezTo>
                  <a:cubicBezTo>
                    <a:pt x="465166" y="2419070"/>
                    <a:pt x="465166" y="2419070"/>
                    <a:pt x="465166" y="2419070"/>
                  </a:cubicBezTo>
                  <a:close/>
                  <a:moveTo>
                    <a:pt x="585846" y="2370798"/>
                  </a:moveTo>
                  <a:cubicBezTo>
                    <a:pt x="599638" y="2389762"/>
                    <a:pt x="620326" y="2396658"/>
                    <a:pt x="642738" y="2401830"/>
                  </a:cubicBezTo>
                  <a:cubicBezTo>
                    <a:pt x="663426" y="2398382"/>
                    <a:pt x="656530" y="2381142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8254" y="2362178"/>
                    <a:pt x="658254" y="2358730"/>
                    <a:pt x="658254" y="2353558"/>
                  </a:cubicBezTo>
                  <a:cubicBezTo>
                    <a:pt x="658254" y="2358730"/>
                    <a:pt x="658254" y="2362178"/>
                    <a:pt x="658254" y="2367350"/>
                  </a:cubicBezTo>
                  <a:cubicBezTo>
                    <a:pt x="658254" y="2367350"/>
                    <a:pt x="658254" y="2367350"/>
                    <a:pt x="658254" y="2367350"/>
                  </a:cubicBezTo>
                  <a:cubicBezTo>
                    <a:pt x="656530" y="2381142"/>
                    <a:pt x="663426" y="2398382"/>
                    <a:pt x="642738" y="2401830"/>
                  </a:cubicBezTo>
                  <a:cubicBezTo>
                    <a:pt x="639290" y="2410450"/>
                    <a:pt x="634118" y="2415622"/>
                    <a:pt x="627222" y="2419070"/>
                  </a:cubicBezTo>
                  <a:cubicBezTo>
                    <a:pt x="632394" y="2434586"/>
                    <a:pt x="647910" y="2438034"/>
                    <a:pt x="659978" y="2444930"/>
                  </a:cubicBezTo>
                  <a:lnTo>
                    <a:pt x="659978" y="2444930"/>
                  </a:lnTo>
                  <a:cubicBezTo>
                    <a:pt x="665150" y="2455274"/>
                    <a:pt x="668598" y="2467342"/>
                    <a:pt x="668598" y="2479410"/>
                  </a:cubicBezTo>
                  <a:cubicBezTo>
                    <a:pt x="668598" y="2489754"/>
                    <a:pt x="673770" y="2496650"/>
                    <a:pt x="677218" y="2505270"/>
                  </a:cubicBezTo>
                  <a:cubicBezTo>
                    <a:pt x="677218" y="2505270"/>
                    <a:pt x="678942" y="2506994"/>
                    <a:pt x="678942" y="2506994"/>
                  </a:cubicBezTo>
                  <a:cubicBezTo>
                    <a:pt x="678942" y="2506994"/>
                    <a:pt x="677218" y="2505270"/>
                    <a:pt x="677218" y="2505270"/>
                  </a:cubicBezTo>
                  <a:lnTo>
                    <a:pt x="677218" y="2505270"/>
                  </a:lnTo>
                  <a:cubicBezTo>
                    <a:pt x="673770" y="2496650"/>
                    <a:pt x="668598" y="2489754"/>
                    <a:pt x="668598" y="2479410"/>
                  </a:cubicBezTo>
                  <a:cubicBezTo>
                    <a:pt x="670322" y="2467342"/>
                    <a:pt x="665150" y="2455274"/>
                    <a:pt x="659978" y="2444930"/>
                  </a:cubicBezTo>
                  <a:cubicBezTo>
                    <a:pt x="647910" y="2438034"/>
                    <a:pt x="634118" y="2434586"/>
                    <a:pt x="627222" y="2419070"/>
                  </a:cubicBezTo>
                  <a:lnTo>
                    <a:pt x="627222" y="2419070"/>
                  </a:lnTo>
                  <a:cubicBezTo>
                    <a:pt x="599638" y="2400106"/>
                    <a:pt x="568606" y="2391486"/>
                    <a:pt x="539298" y="2375970"/>
                  </a:cubicBezTo>
                  <a:cubicBezTo>
                    <a:pt x="535850" y="2382866"/>
                    <a:pt x="530678" y="2384590"/>
                    <a:pt x="523782" y="2384590"/>
                  </a:cubicBezTo>
                  <a:cubicBezTo>
                    <a:pt x="523782" y="2384590"/>
                    <a:pt x="523782" y="2384590"/>
                    <a:pt x="523782" y="2384590"/>
                  </a:cubicBezTo>
                  <a:cubicBezTo>
                    <a:pt x="530678" y="2384590"/>
                    <a:pt x="535850" y="2382866"/>
                    <a:pt x="539298" y="2375970"/>
                  </a:cubicBezTo>
                  <a:cubicBezTo>
                    <a:pt x="568606" y="2391486"/>
                    <a:pt x="599638" y="2400106"/>
                    <a:pt x="627222" y="2419070"/>
                  </a:cubicBezTo>
                  <a:lnTo>
                    <a:pt x="627222" y="2419070"/>
                  </a:lnTo>
                  <a:cubicBezTo>
                    <a:pt x="634118" y="2415622"/>
                    <a:pt x="641014" y="2410450"/>
                    <a:pt x="642738" y="2401830"/>
                  </a:cubicBezTo>
                  <a:cubicBezTo>
                    <a:pt x="620326" y="2396658"/>
                    <a:pt x="599638" y="2388038"/>
                    <a:pt x="585846" y="2370798"/>
                  </a:cubicBezTo>
                  <a:close/>
                  <a:moveTo>
                    <a:pt x="511714" y="2208743"/>
                  </a:moveTo>
                  <a:cubicBezTo>
                    <a:pt x="501370" y="2196675"/>
                    <a:pt x="497922" y="2172539"/>
                    <a:pt x="473786" y="2184607"/>
                  </a:cubicBezTo>
                  <a:cubicBezTo>
                    <a:pt x="456547" y="2193227"/>
                    <a:pt x="447927" y="2174263"/>
                    <a:pt x="434135" y="2170815"/>
                  </a:cubicBezTo>
                  <a:cubicBezTo>
                    <a:pt x="415171" y="2167367"/>
                    <a:pt x="413447" y="2155299"/>
                    <a:pt x="416895" y="2136335"/>
                  </a:cubicBezTo>
                  <a:cubicBezTo>
                    <a:pt x="418619" y="2127715"/>
                    <a:pt x="411723" y="2117371"/>
                    <a:pt x="404827" y="2112199"/>
                  </a:cubicBezTo>
                  <a:cubicBezTo>
                    <a:pt x="397931" y="2107028"/>
                    <a:pt x="391035" y="2103579"/>
                    <a:pt x="392759" y="2086339"/>
                  </a:cubicBezTo>
                  <a:cubicBezTo>
                    <a:pt x="392759" y="2086339"/>
                    <a:pt x="392759" y="2086339"/>
                    <a:pt x="392759" y="2086339"/>
                  </a:cubicBezTo>
                  <a:cubicBezTo>
                    <a:pt x="391035" y="2103579"/>
                    <a:pt x="397931" y="2107028"/>
                    <a:pt x="404827" y="2112199"/>
                  </a:cubicBezTo>
                  <a:cubicBezTo>
                    <a:pt x="413447" y="2119095"/>
                    <a:pt x="420343" y="2127715"/>
                    <a:pt x="416895" y="2136335"/>
                  </a:cubicBezTo>
                  <a:cubicBezTo>
                    <a:pt x="411723" y="2155299"/>
                    <a:pt x="415171" y="2167367"/>
                    <a:pt x="434135" y="2170815"/>
                  </a:cubicBezTo>
                  <a:cubicBezTo>
                    <a:pt x="447927" y="2174263"/>
                    <a:pt x="456547" y="2193227"/>
                    <a:pt x="473786" y="2184607"/>
                  </a:cubicBezTo>
                  <a:cubicBezTo>
                    <a:pt x="497922" y="2172539"/>
                    <a:pt x="501370" y="2196675"/>
                    <a:pt x="511714" y="2208743"/>
                  </a:cubicBezTo>
                  <a:cubicBezTo>
                    <a:pt x="515162" y="2213915"/>
                    <a:pt x="515162" y="2219087"/>
                    <a:pt x="511714" y="2224259"/>
                  </a:cubicBezTo>
                  <a:cubicBezTo>
                    <a:pt x="511714" y="2224259"/>
                    <a:pt x="511714" y="2224259"/>
                    <a:pt x="511714" y="2224259"/>
                  </a:cubicBezTo>
                  <a:cubicBezTo>
                    <a:pt x="515162" y="2220811"/>
                    <a:pt x="515162" y="2213915"/>
                    <a:pt x="511714" y="2208743"/>
                  </a:cubicBezTo>
                  <a:close/>
                  <a:moveTo>
                    <a:pt x="420343" y="2225983"/>
                  </a:moveTo>
                  <a:cubicBezTo>
                    <a:pt x="420343" y="2225983"/>
                    <a:pt x="420343" y="2225983"/>
                    <a:pt x="420343" y="2225983"/>
                  </a:cubicBezTo>
                  <a:cubicBezTo>
                    <a:pt x="437583" y="2232879"/>
                    <a:pt x="454823" y="2246671"/>
                    <a:pt x="446203" y="2262187"/>
                  </a:cubicBezTo>
                  <a:cubicBezTo>
                    <a:pt x="454823" y="2246671"/>
                    <a:pt x="437583" y="2232879"/>
                    <a:pt x="420343" y="2225983"/>
                  </a:cubicBezTo>
                  <a:close/>
                  <a:moveTo>
                    <a:pt x="378967" y="2432862"/>
                  </a:moveTo>
                  <a:cubicBezTo>
                    <a:pt x="384139" y="2434586"/>
                    <a:pt x="387587" y="2438034"/>
                    <a:pt x="392759" y="2439758"/>
                  </a:cubicBezTo>
                  <a:cubicBezTo>
                    <a:pt x="389311" y="2438034"/>
                    <a:pt x="384139" y="2436310"/>
                    <a:pt x="378967" y="2432862"/>
                  </a:cubicBezTo>
                  <a:cubicBezTo>
                    <a:pt x="377243" y="2434586"/>
                    <a:pt x="373795" y="2438034"/>
                    <a:pt x="373795" y="2441482"/>
                  </a:cubicBezTo>
                  <a:cubicBezTo>
                    <a:pt x="373795" y="2439758"/>
                    <a:pt x="377243" y="2436310"/>
                    <a:pt x="378967" y="2432862"/>
                  </a:cubicBezTo>
                  <a:lnTo>
                    <a:pt x="378967" y="2432862"/>
                  </a:lnTo>
                  <a:cubicBezTo>
                    <a:pt x="378967" y="2420794"/>
                    <a:pt x="378967" y="2410450"/>
                    <a:pt x="378967" y="2398382"/>
                  </a:cubicBezTo>
                  <a:cubicBezTo>
                    <a:pt x="373795" y="2389762"/>
                    <a:pt x="370347" y="2379418"/>
                    <a:pt x="365175" y="2370798"/>
                  </a:cubicBezTo>
                  <a:cubicBezTo>
                    <a:pt x="370347" y="2379418"/>
                    <a:pt x="373795" y="2389762"/>
                    <a:pt x="378967" y="2398382"/>
                  </a:cubicBezTo>
                  <a:cubicBezTo>
                    <a:pt x="384139" y="2398382"/>
                    <a:pt x="389311" y="2398382"/>
                    <a:pt x="394483" y="2398382"/>
                  </a:cubicBezTo>
                  <a:cubicBezTo>
                    <a:pt x="392759" y="2377694"/>
                    <a:pt x="397931" y="2358730"/>
                    <a:pt x="406551" y="2338042"/>
                  </a:cubicBezTo>
                  <a:cubicBezTo>
                    <a:pt x="413447" y="2322527"/>
                    <a:pt x="416895" y="2307011"/>
                    <a:pt x="423791" y="2293219"/>
                  </a:cubicBezTo>
                  <a:cubicBezTo>
                    <a:pt x="416895" y="2307011"/>
                    <a:pt x="413447" y="2322527"/>
                    <a:pt x="406551" y="2338042"/>
                  </a:cubicBezTo>
                  <a:cubicBezTo>
                    <a:pt x="397931" y="2358730"/>
                    <a:pt x="392759" y="2377694"/>
                    <a:pt x="394483" y="2398382"/>
                  </a:cubicBezTo>
                  <a:cubicBezTo>
                    <a:pt x="394483" y="2398382"/>
                    <a:pt x="394483" y="2398382"/>
                    <a:pt x="394483" y="2398382"/>
                  </a:cubicBezTo>
                  <a:lnTo>
                    <a:pt x="394483" y="2398382"/>
                  </a:lnTo>
                  <a:cubicBezTo>
                    <a:pt x="389311" y="2398382"/>
                    <a:pt x="384139" y="2398382"/>
                    <a:pt x="378967" y="2398382"/>
                  </a:cubicBezTo>
                  <a:cubicBezTo>
                    <a:pt x="378967" y="2410450"/>
                    <a:pt x="378967" y="2422518"/>
                    <a:pt x="378967" y="2432862"/>
                  </a:cubicBezTo>
                  <a:close/>
                  <a:moveTo>
                    <a:pt x="330695" y="2213915"/>
                  </a:moveTo>
                  <a:cubicBezTo>
                    <a:pt x="337591" y="2210467"/>
                    <a:pt x="344487" y="2207019"/>
                    <a:pt x="353107" y="2205295"/>
                  </a:cubicBezTo>
                  <a:cubicBezTo>
                    <a:pt x="344487" y="2207019"/>
                    <a:pt x="337591" y="2210467"/>
                    <a:pt x="330695" y="2213915"/>
                  </a:cubicBezTo>
                  <a:close/>
                  <a:moveTo>
                    <a:pt x="353107" y="2234603"/>
                  </a:moveTo>
                  <a:cubicBezTo>
                    <a:pt x="351383" y="2234603"/>
                    <a:pt x="349659" y="2232879"/>
                    <a:pt x="349659" y="2231155"/>
                  </a:cubicBezTo>
                  <a:cubicBezTo>
                    <a:pt x="347935" y="2229431"/>
                    <a:pt x="347935" y="2227707"/>
                    <a:pt x="346211" y="2227707"/>
                  </a:cubicBezTo>
                  <a:cubicBezTo>
                    <a:pt x="347935" y="2229431"/>
                    <a:pt x="347935" y="2229431"/>
                    <a:pt x="349659" y="2231155"/>
                  </a:cubicBezTo>
                  <a:cubicBezTo>
                    <a:pt x="349659" y="2232879"/>
                    <a:pt x="351383" y="2232879"/>
                    <a:pt x="353107" y="2234603"/>
                  </a:cubicBezTo>
                  <a:close/>
                  <a:moveTo>
                    <a:pt x="327247" y="2325975"/>
                  </a:moveTo>
                  <a:cubicBezTo>
                    <a:pt x="325523" y="2317355"/>
                    <a:pt x="327247" y="2307011"/>
                    <a:pt x="328971" y="2300115"/>
                  </a:cubicBezTo>
                  <a:cubicBezTo>
                    <a:pt x="330695" y="2296667"/>
                    <a:pt x="330695" y="2293219"/>
                    <a:pt x="330695" y="2289771"/>
                  </a:cubicBezTo>
                  <a:cubicBezTo>
                    <a:pt x="330695" y="2293219"/>
                    <a:pt x="328971" y="2296667"/>
                    <a:pt x="328971" y="2300115"/>
                  </a:cubicBezTo>
                  <a:cubicBezTo>
                    <a:pt x="327247" y="2307011"/>
                    <a:pt x="327247" y="2315630"/>
                    <a:pt x="327247" y="2325975"/>
                  </a:cubicBezTo>
                  <a:close/>
                  <a:moveTo>
                    <a:pt x="258287" y="1888080"/>
                  </a:moveTo>
                  <a:cubicBezTo>
                    <a:pt x="235875" y="1891528"/>
                    <a:pt x="215188" y="1869116"/>
                    <a:pt x="192776" y="1858772"/>
                  </a:cubicBezTo>
                  <a:cubicBezTo>
                    <a:pt x="185880" y="1855324"/>
                    <a:pt x="178984" y="1848428"/>
                    <a:pt x="172088" y="1848428"/>
                  </a:cubicBezTo>
                  <a:cubicBezTo>
                    <a:pt x="172088" y="1848428"/>
                    <a:pt x="172088" y="1848428"/>
                    <a:pt x="172088" y="1848428"/>
                  </a:cubicBezTo>
                  <a:cubicBezTo>
                    <a:pt x="180708" y="1848428"/>
                    <a:pt x="185880" y="1855324"/>
                    <a:pt x="192776" y="1858772"/>
                  </a:cubicBezTo>
                  <a:cubicBezTo>
                    <a:pt x="215188" y="1869116"/>
                    <a:pt x="235875" y="1891528"/>
                    <a:pt x="258287" y="1888080"/>
                  </a:cubicBezTo>
                  <a:cubicBezTo>
                    <a:pt x="294491" y="1882908"/>
                    <a:pt x="325523" y="1888080"/>
                    <a:pt x="356555" y="1907044"/>
                  </a:cubicBezTo>
                  <a:cubicBezTo>
                    <a:pt x="361727" y="1910492"/>
                    <a:pt x="370347" y="1912216"/>
                    <a:pt x="375519" y="1908768"/>
                  </a:cubicBezTo>
                  <a:cubicBezTo>
                    <a:pt x="368623" y="1912216"/>
                    <a:pt x="361727" y="1910492"/>
                    <a:pt x="356555" y="1907044"/>
                  </a:cubicBezTo>
                  <a:cubicBezTo>
                    <a:pt x="325523" y="1886356"/>
                    <a:pt x="294491" y="1882908"/>
                    <a:pt x="258287" y="1888080"/>
                  </a:cubicBezTo>
                  <a:close/>
                  <a:moveTo>
                    <a:pt x="239323" y="1988072"/>
                  </a:moveTo>
                  <a:cubicBezTo>
                    <a:pt x="235875" y="1994968"/>
                    <a:pt x="225532" y="1998416"/>
                    <a:pt x="222084" y="2005312"/>
                  </a:cubicBezTo>
                  <a:cubicBezTo>
                    <a:pt x="220360" y="2008760"/>
                    <a:pt x="220360" y="2012208"/>
                    <a:pt x="218636" y="2017380"/>
                  </a:cubicBezTo>
                  <a:cubicBezTo>
                    <a:pt x="218636" y="2013932"/>
                    <a:pt x="220360" y="2010484"/>
                    <a:pt x="222084" y="2005312"/>
                  </a:cubicBezTo>
                  <a:cubicBezTo>
                    <a:pt x="225532" y="1996692"/>
                    <a:pt x="237599" y="1994968"/>
                    <a:pt x="239323" y="1988072"/>
                  </a:cubicBezTo>
                  <a:close/>
                  <a:moveTo>
                    <a:pt x="154848" y="1577762"/>
                  </a:moveTo>
                  <a:cubicBezTo>
                    <a:pt x="154848" y="1577762"/>
                    <a:pt x="154848" y="1577762"/>
                    <a:pt x="154848" y="1577762"/>
                  </a:cubicBezTo>
                  <a:lnTo>
                    <a:pt x="154848" y="1577762"/>
                  </a:lnTo>
                  <a:cubicBezTo>
                    <a:pt x="154848" y="1581210"/>
                    <a:pt x="154848" y="1582934"/>
                    <a:pt x="154848" y="1586382"/>
                  </a:cubicBezTo>
                  <a:cubicBezTo>
                    <a:pt x="154848" y="1586382"/>
                    <a:pt x="154848" y="1586382"/>
                    <a:pt x="154848" y="1586382"/>
                  </a:cubicBezTo>
                  <a:lnTo>
                    <a:pt x="154848" y="1586382"/>
                  </a:lnTo>
                  <a:cubicBezTo>
                    <a:pt x="151400" y="1610518"/>
                    <a:pt x="156572" y="1632929"/>
                    <a:pt x="172088" y="1653617"/>
                  </a:cubicBezTo>
                  <a:lnTo>
                    <a:pt x="172088" y="1653617"/>
                  </a:lnTo>
                  <a:cubicBezTo>
                    <a:pt x="158296" y="1632929"/>
                    <a:pt x="153124" y="1612242"/>
                    <a:pt x="154848" y="1586382"/>
                  </a:cubicBezTo>
                  <a:cubicBezTo>
                    <a:pt x="154848" y="1582934"/>
                    <a:pt x="154848" y="1581210"/>
                    <a:pt x="154848" y="1577762"/>
                  </a:cubicBezTo>
                  <a:close/>
                  <a:moveTo>
                    <a:pt x="156572" y="1755333"/>
                  </a:moveTo>
                  <a:cubicBezTo>
                    <a:pt x="161744" y="1758781"/>
                    <a:pt x="166916" y="1760505"/>
                    <a:pt x="172088" y="1763953"/>
                  </a:cubicBezTo>
                  <a:lnTo>
                    <a:pt x="172088" y="1763953"/>
                  </a:lnTo>
                  <a:lnTo>
                    <a:pt x="172088" y="1763953"/>
                  </a:lnTo>
                  <a:cubicBezTo>
                    <a:pt x="166916" y="1762229"/>
                    <a:pt x="161744" y="1758781"/>
                    <a:pt x="156572" y="1755333"/>
                  </a:cubicBezTo>
                  <a:cubicBezTo>
                    <a:pt x="156572" y="1755333"/>
                    <a:pt x="156572" y="1755333"/>
                    <a:pt x="156572" y="1755333"/>
                  </a:cubicBezTo>
                  <a:close/>
                  <a:moveTo>
                    <a:pt x="172088" y="1832912"/>
                  </a:moveTo>
                  <a:cubicBezTo>
                    <a:pt x="172088" y="1832912"/>
                    <a:pt x="172088" y="1832912"/>
                    <a:pt x="172088" y="1832912"/>
                  </a:cubicBezTo>
                  <a:cubicBezTo>
                    <a:pt x="172088" y="1832912"/>
                    <a:pt x="172088" y="1834637"/>
                    <a:pt x="172088" y="1834637"/>
                  </a:cubicBezTo>
                  <a:cubicBezTo>
                    <a:pt x="172088" y="1834637"/>
                    <a:pt x="172088" y="1832912"/>
                    <a:pt x="172088" y="1832912"/>
                  </a:cubicBezTo>
                  <a:cubicBezTo>
                    <a:pt x="172088" y="1824293"/>
                    <a:pt x="170364" y="1817397"/>
                    <a:pt x="168640" y="1810501"/>
                  </a:cubicBezTo>
                  <a:cubicBezTo>
                    <a:pt x="172088" y="1815673"/>
                    <a:pt x="172088" y="1824293"/>
                    <a:pt x="172088" y="1832912"/>
                  </a:cubicBezTo>
                  <a:close/>
                  <a:moveTo>
                    <a:pt x="166916" y="1531214"/>
                  </a:moveTo>
                  <a:cubicBezTo>
                    <a:pt x="161744" y="1517422"/>
                    <a:pt x="163468" y="1512250"/>
                    <a:pt x="173812" y="1501906"/>
                  </a:cubicBezTo>
                  <a:cubicBezTo>
                    <a:pt x="163468" y="1512250"/>
                    <a:pt x="161744" y="1517422"/>
                    <a:pt x="166916" y="1531214"/>
                  </a:cubicBezTo>
                  <a:close/>
                  <a:moveTo>
                    <a:pt x="377243" y="1296751"/>
                  </a:moveTo>
                  <a:cubicBezTo>
                    <a:pt x="382415" y="1300199"/>
                    <a:pt x="392759" y="1298475"/>
                    <a:pt x="396207" y="1295027"/>
                  </a:cubicBezTo>
                  <a:cubicBezTo>
                    <a:pt x="422067" y="1270891"/>
                    <a:pt x="446203" y="1295027"/>
                    <a:pt x="470338" y="1300199"/>
                  </a:cubicBezTo>
                  <a:cubicBezTo>
                    <a:pt x="473786" y="1300199"/>
                    <a:pt x="475510" y="1301923"/>
                    <a:pt x="477234" y="1303647"/>
                  </a:cubicBezTo>
                  <a:cubicBezTo>
                    <a:pt x="475510" y="1301923"/>
                    <a:pt x="473786" y="1300199"/>
                    <a:pt x="470338" y="1300199"/>
                  </a:cubicBezTo>
                  <a:cubicBezTo>
                    <a:pt x="446203" y="1295027"/>
                    <a:pt x="422067" y="1272615"/>
                    <a:pt x="396207" y="1295027"/>
                  </a:cubicBezTo>
                  <a:cubicBezTo>
                    <a:pt x="392759" y="1300199"/>
                    <a:pt x="382415" y="1300199"/>
                    <a:pt x="377243" y="1296751"/>
                  </a:cubicBezTo>
                  <a:cubicBezTo>
                    <a:pt x="363451" y="1289855"/>
                    <a:pt x="351383" y="1295027"/>
                    <a:pt x="339315" y="1300199"/>
                  </a:cubicBezTo>
                  <a:cubicBezTo>
                    <a:pt x="330695" y="1305371"/>
                    <a:pt x="323799" y="1303647"/>
                    <a:pt x="318627" y="1298475"/>
                  </a:cubicBezTo>
                  <a:cubicBezTo>
                    <a:pt x="323799" y="1303647"/>
                    <a:pt x="328971" y="1303647"/>
                    <a:pt x="339315" y="1300199"/>
                  </a:cubicBezTo>
                  <a:cubicBezTo>
                    <a:pt x="353107" y="1295027"/>
                    <a:pt x="363451" y="1289855"/>
                    <a:pt x="377243" y="1296751"/>
                  </a:cubicBezTo>
                  <a:close/>
                  <a:moveTo>
                    <a:pt x="341039" y="996776"/>
                  </a:moveTo>
                  <a:cubicBezTo>
                    <a:pt x="347935" y="1000224"/>
                    <a:pt x="351383" y="1003672"/>
                    <a:pt x="354831" y="1008844"/>
                  </a:cubicBezTo>
                  <a:cubicBezTo>
                    <a:pt x="351383" y="1003672"/>
                    <a:pt x="347935" y="1000224"/>
                    <a:pt x="341039" y="996776"/>
                  </a:cubicBezTo>
                  <a:cubicBezTo>
                    <a:pt x="341039" y="996776"/>
                    <a:pt x="341039" y="996776"/>
                    <a:pt x="341039" y="996776"/>
                  </a:cubicBezTo>
                  <a:close/>
                  <a:moveTo>
                    <a:pt x="401379" y="969192"/>
                  </a:moveTo>
                  <a:lnTo>
                    <a:pt x="401379" y="969192"/>
                  </a:lnTo>
                  <a:cubicBezTo>
                    <a:pt x="413447" y="950228"/>
                    <a:pt x="427239" y="934712"/>
                    <a:pt x="446203" y="920920"/>
                  </a:cubicBezTo>
                  <a:cubicBezTo>
                    <a:pt x="453099" y="915748"/>
                    <a:pt x="459995" y="914024"/>
                    <a:pt x="461718" y="901957"/>
                  </a:cubicBezTo>
                  <a:cubicBezTo>
                    <a:pt x="461718" y="895061"/>
                    <a:pt x="466890" y="889889"/>
                    <a:pt x="473786" y="888165"/>
                  </a:cubicBezTo>
                  <a:cubicBezTo>
                    <a:pt x="466890" y="889889"/>
                    <a:pt x="461718" y="895061"/>
                    <a:pt x="461718" y="901957"/>
                  </a:cubicBezTo>
                  <a:cubicBezTo>
                    <a:pt x="461718" y="915748"/>
                    <a:pt x="453099" y="915748"/>
                    <a:pt x="446203" y="920920"/>
                  </a:cubicBezTo>
                  <a:cubicBezTo>
                    <a:pt x="427239" y="934712"/>
                    <a:pt x="411723" y="950228"/>
                    <a:pt x="401379" y="969192"/>
                  </a:cubicBezTo>
                  <a:cubicBezTo>
                    <a:pt x="418619" y="1000224"/>
                    <a:pt x="387587" y="1015740"/>
                    <a:pt x="380691" y="1039876"/>
                  </a:cubicBezTo>
                  <a:cubicBezTo>
                    <a:pt x="380691" y="1039876"/>
                    <a:pt x="380691" y="1039876"/>
                    <a:pt x="380691" y="1039876"/>
                  </a:cubicBezTo>
                  <a:cubicBezTo>
                    <a:pt x="387587" y="1015740"/>
                    <a:pt x="418619" y="1000224"/>
                    <a:pt x="401379" y="969192"/>
                  </a:cubicBezTo>
                  <a:close/>
                  <a:moveTo>
                    <a:pt x="528954" y="1307095"/>
                  </a:moveTo>
                  <a:cubicBezTo>
                    <a:pt x="528954" y="1288131"/>
                    <a:pt x="554814" y="1288131"/>
                    <a:pt x="554814" y="1263995"/>
                  </a:cubicBezTo>
                  <a:cubicBezTo>
                    <a:pt x="556538" y="1245031"/>
                    <a:pt x="559986" y="1231239"/>
                    <a:pt x="541022" y="1224343"/>
                  </a:cubicBezTo>
                  <a:cubicBezTo>
                    <a:pt x="535850" y="1222619"/>
                    <a:pt x="530678" y="1219171"/>
                    <a:pt x="532402" y="1208827"/>
                  </a:cubicBezTo>
                  <a:cubicBezTo>
                    <a:pt x="535850" y="1207103"/>
                    <a:pt x="537574" y="1207103"/>
                    <a:pt x="539298" y="1207103"/>
                  </a:cubicBezTo>
                  <a:cubicBezTo>
                    <a:pt x="537574" y="1207103"/>
                    <a:pt x="534126" y="1207103"/>
                    <a:pt x="532402" y="1208827"/>
                  </a:cubicBezTo>
                  <a:cubicBezTo>
                    <a:pt x="530678" y="1219171"/>
                    <a:pt x="535850" y="1220895"/>
                    <a:pt x="541022" y="1224343"/>
                  </a:cubicBezTo>
                  <a:cubicBezTo>
                    <a:pt x="559986" y="1232963"/>
                    <a:pt x="556538" y="1246755"/>
                    <a:pt x="554814" y="1263995"/>
                  </a:cubicBezTo>
                  <a:cubicBezTo>
                    <a:pt x="554814" y="1288131"/>
                    <a:pt x="528954" y="1288131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11714" y="1308819"/>
                    <a:pt x="501370" y="1322611"/>
                    <a:pt x="492750" y="1336403"/>
                  </a:cubicBezTo>
                  <a:cubicBezTo>
                    <a:pt x="489302" y="1341575"/>
                    <a:pt x="487578" y="1348471"/>
                    <a:pt x="489302" y="1353643"/>
                  </a:cubicBezTo>
                  <a:cubicBezTo>
                    <a:pt x="487578" y="1348471"/>
                    <a:pt x="489302" y="1341575"/>
                    <a:pt x="492750" y="1336403"/>
                  </a:cubicBezTo>
                  <a:cubicBezTo>
                    <a:pt x="501370" y="1322611"/>
                    <a:pt x="511714" y="1308819"/>
                    <a:pt x="528954" y="1307095"/>
                  </a:cubicBezTo>
                  <a:close/>
                  <a:moveTo>
                    <a:pt x="504818" y="1132972"/>
                  </a:moveTo>
                  <a:cubicBezTo>
                    <a:pt x="515162" y="1141591"/>
                    <a:pt x="511714" y="1162279"/>
                    <a:pt x="522058" y="1169175"/>
                  </a:cubicBezTo>
                  <a:cubicBezTo>
                    <a:pt x="511714" y="1162279"/>
                    <a:pt x="515162" y="1141591"/>
                    <a:pt x="504818" y="1132972"/>
                  </a:cubicBezTo>
                  <a:close/>
                  <a:moveTo>
                    <a:pt x="680666" y="584742"/>
                  </a:moveTo>
                  <a:cubicBezTo>
                    <a:pt x="675494" y="586466"/>
                    <a:pt x="668598" y="588190"/>
                    <a:pt x="661702" y="588190"/>
                  </a:cubicBezTo>
                  <a:cubicBezTo>
                    <a:pt x="658254" y="595086"/>
                    <a:pt x="653082" y="596810"/>
                    <a:pt x="646186" y="596810"/>
                  </a:cubicBezTo>
                  <a:cubicBezTo>
                    <a:pt x="646186" y="605430"/>
                    <a:pt x="646186" y="614050"/>
                    <a:pt x="646186" y="622670"/>
                  </a:cubicBezTo>
                  <a:lnTo>
                    <a:pt x="646186" y="622670"/>
                  </a:lnTo>
                  <a:cubicBezTo>
                    <a:pt x="646186" y="614050"/>
                    <a:pt x="646186" y="605430"/>
                    <a:pt x="646186" y="596810"/>
                  </a:cubicBezTo>
                  <a:cubicBezTo>
                    <a:pt x="644462" y="595086"/>
                    <a:pt x="644462" y="595086"/>
                    <a:pt x="642738" y="595086"/>
                  </a:cubicBezTo>
                  <a:cubicBezTo>
                    <a:pt x="644462" y="595086"/>
                    <a:pt x="644462" y="596810"/>
                    <a:pt x="646186" y="596810"/>
                  </a:cubicBezTo>
                  <a:cubicBezTo>
                    <a:pt x="653082" y="596810"/>
                    <a:pt x="658254" y="595086"/>
                    <a:pt x="661702" y="588190"/>
                  </a:cubicBezTo>
                  <a:cubicBezTo>
                    <a:pt x="661702" y="579570"/>
                    <a:pt x="661702" y="570950"/>
                    <a:pt x="661702" y="562330"/>
                  </a:cubicBezTo>
                  <a:cubicBezTo>
                    <a:pt x="663426" y="550262"/>
                    <a:pt x="666874" y="541642"/>
                    <a:pt x="675494" y="539918"/>
                  </a:cubicBezTo>
                  <a:cubicBezTo>
                    <a:pt x="666874" y="539918"/>
                    <a:pt x="661702" y="550262"/>
                    <a:pt x="661702" y="562330"/>
                  </a:cubicBezTo>
                  <a:cubicBezTo>
                    <a:pt x="661702" y="570950"/>
                    <a:pt x="661702" y="579570"/>
                    <a:pt x="661702" y="588190"/>
                  </a:cubicBezTo>
                  <a:cubicBezTo>
                    <a:pt x="668598" y="588190"/>
                    <a:pt x="675494" y="586466"/>
                    <a:pt x="680666" y="584742"/>
                  </a:cubicBezTo>
                  <a:close/>
                  <a:moveTo>
                    <a:pt x="646186" y="631290"/>
                  </a:moveTo>
                  <a:lnTo>
                    <a:pt x="646186" y="631290"/>
                  </a:lnTo>
                  <a:cubicBezTo>
                    <a:pt x="644462" y="631290"/>
                    <a:pt x="641014" y="633014"/>
                    <a:pt x="639290" y="633014"/>
                  </a:cubicBezTo>
                  <a:cubicBezTo>
                    <a:pt x="642738" y="631290"/>
                    <a:pt x="644462" y="631290"/>
                    <a:pt x="646186" y="631290"/>
                  </a:cubicBezTo>
                  <a:close/>
                  <a:moveTo>
                    <a:pt x="666874" y="670941"/>
                  </a:moveTo>
                  <a:cubicBezTo>
                    <a:pt x="661702" y="657150"/>
                    <a:pt x="673770" y="653702"/>
                    <a:pt x="682390" y="651978"/>
                  </a:cubicBezTo>
                  <a:cubicBezTo>
                    <a:pt x="692734" y="648530"/>
                    <a:pt x="703077" y="653702"/>
                    <a:pt x="706525" y="662322"/>
                  </a:cubicBezTo>
                  <a:cubicBezTo>
                    <a:pt x="706525" y="662322"/>
                    <a:pt x="706525" y="662322"/>
                    <a:pt x="706525" y="662322"/>
                  </a:cubicBezTo>
                  <a:cubicBezTo>
                    <a:pt x="703077" y="653702"/>
                    <a:pt x="692734" y="648530"/>
                    <a:pt x="682390" y="651978"/>
                  </a:cubicBezTo>
                  <a:cubicBezTo>
                    <a:pt x="673770" y="655426"/>
                    <a:pt x="661702" y="657150"/>
                    <a:pt x="666874" y="670941"/>
                  </a:cubicBezTo>
                  <a:cubicBezTo>
                    <a:pt x="675494" y="698525"/>
                    <a:pt x="661702" y="705421"/>
                    <a:pt x="641014" y="707145"/>
                  </a:cubicBezTo>
                  <a:cubicBezTo>
                    <a:pt x="632394" y="708869"/>
                    <a:pt x="627222" y="715765"/>
                    <a:pt x="623774" y="722661"/>
                  </a:cubicBezTo>
                  <a:cubicBezTo>
                    <a:pt x="623774" y="722661"/>
                    <a:pt x="623774" y="722661"/>
                    <a:pt x="623774" y="722661"/>
                  </a:cubicBezTo>
                  <a:cubicBezTo>
                    <a:pt x="618602" y="722661"/>
                    <a:pt x="613430" y="722661"/>
                    <a:pt x="608258" y="722661"/>
                  </a:cubicBezTo>
                  <a:lnTo>
                    <a:pt x="608258" y="722661"/>
                  </a:lnTo>
                  <a:cubicBezTo>
                    <a:pt x="608258" y="722661"/>
                    <a:pt x="608258" y="722661"/>
                    <a:pt x="608258" y="722661"/>
                  </a:cubicBezTo>
                  <a:cubicBezTo>
                    <a:pt x="613430" y="722661"/>
                    <a:pt x="618602" y="722661"/>
                    <a:pt x="623774" y="722661"/>
                  </a:cubicBezTo>
                  <a:cubicBezTo>
                    <a:pt x="627222" y="714041"/>
                    <a:pt x="632394" y="707145"/>
                    <a:pt x="641014" y="707145"/>
                  </a:cubicBezTo>
                  <a:cubicBezTo>
                    <a:pt x="661702" y="705421"/>
                    <a:pt x="675494" y="698525"/>
                    <a:pt x="666874" y="670941"/>
                  </a:cubicBezTo>
                  <a:close/>
                  <a:moveTo>
                    <a:pt x="747901" y="439927"/>
                  </a:moveTo>
                  <a:cubicBezTo>
                    <a:pt x="734109" y="389931"/>
                    <a:pt x="744453" y="350279"/>
                    <a:pt x="789277" y="320971"/>
                  </a:cubicBezTo>
                  <a:cubicBezTo>
                    <a:pt x="796173" y="315799"/>
                    <a:pt x="806517" y="308903"/>
                    <a:pt x="808241" y="300283"/>
                  </a:cubicBezTo>
                  <a:cubicBezTo>
                    <a:pt x="813413" y="279595"/>
                    <a:pt x="823757" y="265803"/>
                    <a:pt x="837549" y="257183"/>
                  </a:cubicBezTo>
                  <a:cubicBezTo>
                    <a:pt x="823757" y="265803"/>
                    <a:pt x="813413" y="279595"/>
                    <a:pt x="808241" y="300283"/>
                  </a:cubicBezTo>
                  <a:cubicBezTo>
                    <a:pt x="806517" y="308903"/>
                    <a:pt x="796173" y="315799"/>
                    <a:pt x="789277" y="320971"/>
                  </a:cubicBezTo>
                  <a:cubicBezTo>
                    <a:pt x="744453" y="350279"/>
                    <a:pt x="734109" y="389931"/>
                    <a:pt x="747901" y="439927"/>
                  </a:cubicBezTo>
                  <a:cubicBezTo>
                    <a:pt x="753073" y="458890"/>
                    <a:pt x="753073" y="476130"/>
                    <a:pt x="734109" y="486474"/>
                  </a:cubicBezTo>
                  <a:cubicBezTo>
                    <a:pt x="718593" y="495094"/>
                    <a:pt x="709973" y="507162"/>
                    <a:pt x="711697" y="527850"/>
                  </a:cubicBezTo>
                  <a:cubicBezTo>
                    <a:pt x="711697" y="536470"/>
                    <a:pt x="709973" y="541642"/>
                    <a:pt x="704801" y="543366"/>
                  </a:cubicBezTo>
                  <a:cubicBezTo>
                    <a:pt x="709973" y="541642"/>
                    <a:pt x="711697" y="536470"/>
                    <a:pt x="711697" y="527850"/>
                  </a:cubicBezTo>
                  <a:cubicBezTo>
                    <a:pt x="711697" y="508886"/>
                    <a:pt x="720317" y="495094"/>
                    <a:pt x="734109" y="486474"/>
                  </a:cubicBezTo>
                  <a:cubicBezTo>
                    <a:pt x="753073" y="476130"/>
                    <a:pt x="753073" y="458890"/>
                    <a:pt x="747901" y="439927"/>
                  </a:cubicBezTo>
                  <a:close/>
                  <a:moveTo>
                    <a:pt x="1122008" y="426135"/>
                  </a:moveTo>
                  <a:cubicBezTo>
                    <a:pt x="1111664" y="403723"/>
                    <a:pt x="1118560" y="383035"/>
                    <a:pt x="1132352" y="360623"/>
                  </a:cubicBezTo>
                  <a:cubicBezTo>
                    <a:pt x="1142696" y="369243"/>
                    <a:pt x="1154764" y="372691"/>
                    <a:pt x="1156488" y="384759"/>
                  </a:cubicBezTo>
                  <a:cubicBezTo>
                    <a:pt x="1154764" y="372691"/>
                    <a:pt x="1142696" y="369243"/>
                    <a:pt x="1132352" y="360623"/>
                  </a:cubicBezTo>
                  <a:cubicBezTo>
                    <a:pt x="1118560" y="383035"/>
                    <a:pt x="1111664" y="403723"/>
                    <a:pt x="1122008" y="426135"/>
                  </a:cubicBezTo>
                  <a:cubicBezTo>
                    <a:pt x="1125456" y="433031"/>
                    <a:pt x="1123732" y="439927"/>
                    <a:pt x="1115112" y="443374"/>
                  </a:cubicBezTo>
                  <a:cubicBezTo>
                    <a:pt x="1109940" y="445098"/>
                    <a:pt x="1104768" y="443374"/>
                    <a:pt x="1101320" y="438202"/>
                  </a:cubicBezTo>
                  <a:cubicBezTo>
                    <a:pt x="1101320" y="438202"/>
                    <a:pt x="1101320" y="438202"/>
                    <a:pt x="1101320" y="438202"/>
                  </a:cubicBezTo>
                  <a:cubicBezTo>
                    <a:pt x="1104768" y="443374"/>
                    <a:pt x="1109940" y="445098"/>
                    <a:pt x="1115112" y="443374"/>
                  </a:cubicBezTo>
                  <a:cubicBezTo>
                    <a:pt x="1123732" y="439927"/>
                    <a:pt x="1125456" y="433031"/>
                    <a:pt x="1122008" y="426135"/>
                  </a:cubicBezTo>
                  <a:close/>
                  <a:moveTo>
                    <a:pt x="1218551" y="569226"/>
                  </a:moveTo>
                  <a:cubicBezTo>
                    <a:pt x="1223723" y="574398"/>
                    <a:pt x="1228895" y="577846"/>
                    <a:pt x="1232343" y="581294"/>
                  </a:cubicBezTo>
                  <a:cubicBezTo>
                    <a:pt x="1228895" y="577846"/>
                    <a:pt x="1223723" y="574398"/>
                    <a:pt x="1218551" y="569226"/>
                  </a:cubicBezTo>
                  <a:cubicBezTo>
                    <a:pt x="1194415" y="545090"/>
                    <a:pt x="1177175" y="517506"/>
                    <a:pt x="1151316" y="493370"/>
                  </a:cubicBezTo>
                  <a:lnTo>
                    <a:pt x="1151316" y="493370"/>
                  </a:lnTo>
                  <a:cubicBezTo>
                    <a:pt x="1177175" y="517506"/>
                    <a:pt x="1196139" y="546814"/>
                    <a:pt x="1218551" y="569226"/>
                  </a:cubicBezTo>
                  <a:close/>
                  <a:moveTo>
                    <a:pt x="1163384" y="431307"/>
                  </a:moveTo>
                  <a:cubicBezTo>
                    <a:pt x="1166831" y="436479"/>
                    <a:pt x="1170279" y="443374"/>
                    <a:pt x="1173727" y="448546"/>
                  </a:cubicBezTo>
                  <a:cubicBezTo>
                    <a:pt x="1175451" y="451994"/>
                    <a:pt x="1177175" y="453718"/>
                    <a:pt x="1177175" y="457166"/>
                  </a:cubicBezTo>
                  <a:cubicBezTo>
                    <a:pt x="1175451" y="455442"/>
                    <a:pt x="1175451" y="451994"/>
                    <a:pt x="1173727" y="448546"/>
                  </a:cubicBezTo>
                  <a:cubicBezTo>
                    <a:pt x="1170279" y="443374"/>
                    <a:pt x="1166831" y="438202"/>
                    <a:pt x="1163384" y="431307"/>
                  </a:cubicBezTo>
                  <a:close/>
                  <a:moveTo>
                    <a:pt x="1234067" y="260631"/>
                  </a:moveTo>
                  <a:cubicBezTo>
                    <a:pt x="1230619" y="255459"/>
                    <a:pt x="1227171" y="252011"/>
                    <a:pt x="1223723" y="250287"/>
                  </a:cubicBezTo>
                  <a:cubicBezTo>
                    <a:pt x="1227171" y="252011"/>
                    <a:pt x="1230619" y="255459"/>
                    <a:pt x="1234067" y="260631"/>
                  </a:cubicBezTo>
                  <a:cubicBezTo>
                    <a:pt x="1240963" y="274423"/>
                    <a:pt x="1242687" y="284767"/>
                    <a:pt x="1228895" y="300283"/>
                  </a:cubicBezTo>
                  <a:cubicBezTo>
                    <a:pt x="1208207" y="322695"/>
                    <a:pt x="1218551" y="352003"/>
                    <a:pt x="1242687" y="365795"/>
                  </a:cubicBezTo>
                  <a:cubicBezTo>
                    <a:pt x="1218551" y="352003"/>
                    <a:pt x="1208207" y="324419"/>
                    <a:pt x="1228895" y="300283"/>
                  </a:cubicBezTo>
                  <a:cubicBezTo>
                    <a:pt x="1240963" y="284767"/>
                    <a:pt x="1240963" y="274423"/>
                    <a:pt x="1234067" y="260631"/>
                  </a:cubicBezTo>
                  <a:close/>
                  <a:moveTo>
                    <a:pt x="1444394" y="586466"/>
                  </a:moveTo>
                  <a:cubicBezTo>
                    <a:pt x="1477150" y="593362"/>
                    <a:pt x="1509906" y="589914"/>
                    <a:pt x="1542662" y="586466"/>
                  </a:cubicBezTo>
                  <a:cubicBezTo>
                    <a:pt x="1553006" y="584742"/>
                    <a:pt x="1566798" y="595086"/>
                    <a:pt x="1554730" y="612326"/>
                  </a:cubicBezTo>
                  <a:cubicBezTo>
                    <a:pt x="1544386" y="626118"/>
                    <a:pt x="1547834" y="639910"/>
                    <a:pt x="1554730" y="650254"/>
                  </a:cubicBezTo>
                  <a:cubicBezTo>
                    <a:pt x="1570246" y="674389"/>
                    <a:pt x="1544386" y="688181"/>
                    <a:pt x="1544386" y="708869"/>
                  </a:cubicBezTo>
                  <a:cubicBezTo>
                    <a:pt x="1544386" y="712317"/>
                    <a:pt x="1542662" y="714041"/>
                    <a:pt x="1540938" y="714041"/>
                  </a:cubicBezTo>
                  <a:cubicBezTo>
                    <a:pt x="1542662" y="714041"/>
                    <a:pt x="1544386" y="712317"/>
                    <a:pt x="1544386" y="708869"/>
                  </a:cubicBezTo>
                  <a:cubicBezTo>
                    <a:pt x="1544386" y="688181"/>
                    <a:pt x="1570246" y="674389"/>
                    <a:pt x="1554730" y="650254"/>
                  </a:cubicBezTo>
                  <a:cubicBezTo>
                    <a:pt x="1546110" y="638186"/>
                    <a:pt x="1542662" y="626118"/>
                    <a:pt x="1554730" y="612326"/>
                  </a:cubicBezTo>
                  <a:cubicBezTo>
                    <a:pt x="1568522" y="595086"/>
                    <a:pt x="1554730" y="586466"/>
                    <a:pt x="1542662" y="586466"/>
                  </a:cubicBezTo>
                  <a:cubicBezTo>
                    <a:pt x="1509906" y="589914"/>
                    <a:pt x="1478874" y="593362"/>
                    <a:pt x="1444394" y="586466"/>
                  </a:cubicBezTo>
                  <a:cubicBezTo>
                    <a:pt x="1440946" y="586466"/>
                    <a:pt x="1437498" y="586466"/>
                    <a:pt x="1434050" y="588190"/>
                  </a:cubicBezTo>
                  <a:cubicBezTo>
                    <a:pt x="1437498" y="586466"/>
                    <a:pt x="1442670" y="586466"/>
                    <a:pt x="1444394" y="586466"/>
                  </a:cubicBezTo>
                  <a:close/>
                  <a:moveTo>
                    <a:pt x="1435774" y="514058"/>
                  </a:moveTo>
                  <a:cubicBezTo>
                    <a:pt x="1437498" y="514058"/>
                    <a:pt x="1439222" y="514058"/>
                    <a:pt x="1440946" y="514058"/>
                  </a:cubicBezTo>
                  <a:cubicBezTo>
                    <a:pt x="1439222" y="514058"/>
                    <a:pt x="1437498" y="514058"/>
                    <a:pt x="1435774" y="514058"/>
                  </a:cubicBezTo>
                  <a:lnTo>
                    <a:pt x="1435774" y="514058"/>
                  </a:lnTo>
                  <a:cubicBezTo>
                    <a:pt x="1435774" y="514058"/>
                    <a:pt x="1435774" y="514058"/>
                    <a:pt x="1435774" y="514058"/>
                  </a:cubicBezTo>
                  <a:close/>
                  <a:moveTo>
                    <a:pt x="1501286" y="426135"/>
                  </a:moveTo>
                  <a:cubicBezTo>
                    <a:pt x="1503010" y="426135"/>
                    <a:pt x="1506458" y="427859"/>
                    <a:pt x="1508182" y="427859"/>
                  </a:cubicBezTo>
                  <a:cubicBezTo>
                    <a:pt x="1521974" y="429583"/>
                    <a:pt x="1539214" y="431307"/>
                    <a:pt x="1547834" y="443374"/>
                  </a:cubicBezTo>
                  <a:cubicBezTo>
                    <a:pt x="1556454" y="455442"/>
                    <a:pt x="1540938" y="470958"/>
                    <a:pt x="1554730" y="491646"/>
                  </a:cubicBezTo>
                  <a:cubicBezTo>
                    <a:pt x="1554730" y="491646"/>
                    <a:pt x="1554730" y="491646"/>
                    <a:pt x="1554730" y="491646"/>
                  </a:cubicBezTo>
                  <a:cubicBezTo>
                    <a:pt x="1540938" y="470958"/>
                    <a:pt x="1556454" y="455442"/>
                    <a:pt x="1547834" y="443374"/>
                  </a:cubicBezTo>
                  <a:cubicBezTo>
                    <a:pt x="1539214" y="433031"/>
                    <a:pt x="1521974" y="429583"/>
                    <a:pt x="1508182" y="427859"/>
                  </a:cubicBezTo>
                  <a:cubicBezTo>
                    <a:pt x="1506458" y="427859"/>
                    <a:pt x="1504734" y="427859"/>
                    <a:pt x="1501286" y="426135"/>
                  </a:cubicBezTo>
                  <a:cubicBezTo>
                    <a:pt x="1489218" y="422687"/>
                    <a:pt x="1485770" y="414067"/>
                    <a:pt x="1489218" y="400275"/>
                  </a:cubicBezTo>
                  <a:cubicBezTo>
                    <a:pt x="1492666" y="389931"/>
                    <a:pt x="1496114" y="383035"/>
                    <a:pt x="1504734" y="379587"/>
                  </a:cubicBezTo>
                  <a:cubicBezTo>
                    <a:pt x="1496114" y="383035"/>
                    <a:pt x="1492666" y="389931"/>
                    <a:pt x="1489218" y="400275"/>
                  </a:cubicBezTo>
                  <a:cubicBezTo>
                    <a:pt x="1487494" y="414067"/>
                    <a:pt x="1489218" y="422687"/>
                    <a:pt x="1501286" y="426135"/>
                  </a:cubicBezTo>
                  <a:close/>
                  <a:moveTo>
                    <a:pt x="1535766" y="400275"/>
                  </a:moveTo>
                  <a:cubicBezTo>
                    <a:pt x="1542662" y="405447"/>
                    <a:pt x="1553006" y="407171"/>
                    <a:pt x="1561626" y="407171"/>
                  </a:cubicBezTo>
                  <a:cubicBezTo>
                    <a:pt x="1563350" y="407171"/>
                    <a:pt x="1565074" y="407171"/>
                    <a:pt x="1565074" y="407171"/>
                  </a:cubicBezTo>
                  <a:cubicBezTo>
                    <a:pt x="1565074" y="407171"/>
                    <a:pt x="1565074" y="407171"/>
                    <a:pt x="1565074" y="407171"/>
                  </a:cubicBezTo>
                  <a:cubicBezTo>
                    <a:pt x="1565074" y="407171"/>
                    <a:pt x="1563350" y="407171"/>
                    <a:pt x="1561626" y="407171"/>
                  </a:cubicBezTo>
                  <a:cubicBezTo>
                    <a:pt x="1551282" y="407171"/>
                    <a:pt x="1542662" y="405447"/>
                    <a:pt x="1535766" y="400275"/>
                  </a:cubicBezTo>
                  <a:close/>
                  <a:moveTo>
                    <a:pt x="1530594" y="484750"/>
                  </a:moveTo>
                  <a:cubicBezTo>
                    <a:pt x="1508182" y="479578"/>
                    <a:pt x="1490942" y="484750"/>
                    <a:pt x="1477150" y="508886"/>
                  </a:cubicBezTo>
                  <a:cubicBezTo>
                    <a:pt x="1475426" y="514058"/>
                    <a:pt x="1470254" y="515782"/>
                    <a:pt x="1465082" y="515782"/>
                  </a:cubicBezTo>
                  <a:cubicBezTo>
                    <a:pt x="1470254" y="515782"/>
                    <a:pt x="1475426" y="514058"/>
                    <a:pt x="1477150" y="508886"/>
                  </a:cubicBezTo>
                  <a:cubicBezTo>
                    <a:pt x="1489218" y="483026"/>
                    <a:pt x="1506458" y="479578"/>
                    <a:pt x="1530594" y="484750"/>
                  </a:cubicBezTo>
                  <a:close/>
                  <a:moveTo>
                    <a:pt x="1461634" y="467510"/>
                  </a:moveTo>
                  <a:cubicBezTo>
                    <a:pt x="1456462" y="467510"/>
                    <a:pt x="1454738" y="470958"/>
                    <a:pt x="1453014" y="474406"/>
                  </a:cubicBezTo>
                  <a:cubicBezTo>
                    <a:pt x="1453014" y="477854"/>
                    <a:pt x="1453014" y="479578"/>
                    <a:pt x="1453014" y="481302"/>
                  </a:cubicBezTo>
                  <a:cubicBezTo>
                    <a:pt x="1453014" y="479578"/>
                    <a:pt x="1451290" y="477854"/>
                    <a:pt x="1453014" y="474406"/>
                  </a:cubicBezTo>
                  <a:cubicBezTo>
                    <a:pt x="1453014" y="469234"/>
                    <a:pt x="1454738" y="465786"/>
                    <a:pt x="1461634" y="467510"/>
                  </a:cubicBezTo>
                  <a:cubicBezTo>
                    <a:pt x="1465082" y="469234"/>
                    <a:pt x="1468530" y="470958"/>
                    <a:pt x="1470254" y="472682"/>
                  </a:cubicBezTo>
                  <a:cubicBezTo>
                    <a:pt x="1466806" y="469234"/>
                    <a:pt x="1465082" y="467510"/>
                    <a:pt x="1461634" y="467510"/>
                  </a:cubicBezTo>
                  <a:close/>
                  <a:moveTo>
                    <a:pt x="1549558" y="727833"/>
                  </a:moveTo>
                  <a:cubicBezTo>
                    <a:pt x="1542662" y="731281"/>
                    <a:pt x="1535766" y="727833"/>
                    <a:pt x="1518526" y="715765"/>
                  </a:cubicBezTo>
                  <a:cubicBezTo>
                    <a:pt x="1518526" y="714041"/>
                    <a:pt x="1520250" y="712317"/>
                    <a:pt x="1521974" y="712317"/>
                  </a:cubicBezTo>
                  <a:cubicBezTo>
                    <a:pt x="1520250" y="712317"/>
                    <a:pt x="1520250" y="714041"/>
                    <a:pt x="1518526" y="715765"/>
                  </a:cubicBezTo>
                  <a:cubicBezTo>
                    <a:pt x="1535766" y="727833"/>
                    <a:pt x="1542662" y="731281"/>
                    <a:pt x="1549558" y="727833"/>
                  </a:cubicBezTo>
                  <a:close/>
                  <a:moveTo>
                    <a:pt x="1499562" y="705421"/>
                  </a:moveTo>
                  <a:cubicBezTo>
                    <a:pt x="1497838" y="707145"/>
                    <a:pt x="1496114" y="708869"/>
                    <a:pt x="1494390" y="708869"/>
                  </a:cubicBezTo>
                  <a:cubicBezTo>
                    <a:pt x="1482322" y="715765"/>
                    <a:pt x="1466806" y="714041"/>
                    <a:pt x="1454738" y="726109"/>
                  </a:cubicBezTo>
                  <a:cubicBezTo>
                    <a:pt x="1466806" y="714041"/>
                    <a:pt x="1482322" y="715765"/>
                    <a:pt x="1494390" y="708869"/>
                  </a:cubicBezTo>
                  <a:cubicBezTo>
                    <a:pt x="1496114" y="708869"/>
                    <a:pt x="1497838" y="707145"/>
                    <a:pt x="1499562" y="705421"/>
                  </a:cubicBezTo>
                  <a:close/>
                  <a:moveTo>
                    <a:pt x="1439222" y="814033"/>
                  </a:moveTo>
                  <a:cubicBezTo>
                    <a:pt x="1437498" y="834721"/>
                    <a:pt x="1444394" y="832997"/>
                    <a:pt x="1458186" y="836445"/>
                  </a:cubicBezTo>
                  <a:cubicBezTo>
                    <a:pt x="1478874" y="839893"/>
                    <a:pt x="1496114" y="822653"/>
                    <a:pt x="1513354" y="826101"/>
                  </a:cubicBezTo>
                  <a:cubicBezTo>
                    <a:pt x="1530594" y="829549"/>
                    <a:pt x="1546110" y="843341"/>
                    <a:pt x="1565074" y="843341"/>
                  </a:cubicBezTo>
                  <a:cubicBezTo>
                    <a:pt x="1589210" y="843341"/>
                    <a:pt x="1615069" y="848513"/>
                    <a:pt x="1639205" y="838169"/>
                  </a:cubicBezTo>
                  <a:cubicBezTo>
                    <a:pt x="1644377" y="836445"/>
                    <a:pt x="1649549" y="836445"/>
                    <a:pt x="1654721" y="836445"/>
                  </a:cubicBezTo>
                  <a:cubicBezTo>
                    <a:pt x="1685753" y="834721"/>
                    <a:pt x="1692649" y="845065"/>
                    <a:pt x="1682305" y="879545"/>
                  </a:cubicBezTo>
                  <a:cubicBezTo>
                    <a:pt x="1682305" y="879545"/>
                    <a:pt x="1682305" y="879545"/>
                    <a:pt x="1682305" y="879545"/>
                  </a:cubicBezTo>
                  <a:cubicBezTo>
                    <a:pt x="1692649" y="845065"/>
                    <a:pt x="1685753" y="834721"/>
                    <a:pt x="1654721" y="836445"/>
                  </a:cubicBezTo>
                  <a:cubicBezTo>
                    <a:pt x="1649549" y="836445"/>
                    <a:pt x="1644377" y="836445"/>
                    <a:pt x="1639205" y="838169"/>
                  </a:cubicBezTo>
                  <a:cubicBezTo>
                    <a:pt x="1615069" y="848513"/>
                    <a:pt x="1589210" y="843341"/>
                    <a:pt x="1565074" y="843341"/>
                  </a:cubicBezTo>
                  <a:cubicBezTo>
                    <a:pt x="1546110" y="843341"/>
                    <a:pt x="1530594" y="829549"/>
                    <a:pt x="1513354" y="826101"/>
                  </a:cubicBezTo>
                  <a:cubicBezTo>
                    <a:pt x="1496114" y="822653"/>
                    <a:pt x="1478874" y="839893"/>
                    <a:pt x="1458186" y="836445"/>
                  </a:cubicBezTo>
                  <a:cubicBezTo>
                    <a:pt x="1446118" y="834721"/>
                    <a:pt x="1439222" y="834721"/>
                    <a:pt x="1439222" y="814033"/>
                  </a:cubicBezTo>
                  <a:cubicBezTo>
                    <a:pt x="1440946" y="789897"/>
                    <a:pt x="1434050" y="788173"/>
                    <a:pt x="1411638" y="791621"/>
                  </a:cubicBezTo>
                  <a:cubicBezTo>
                    <a:pt x="1406466" y="791621"/>
                    <a:pt x="1401295" y="791621"/>
                    <a:pt x="1396122" y="793345"/>
                  </a:cubicBezTo>
                  <a:cubicBezTo>
                    <a:pt x="1396122" y="798517"/>
                    <a:pt x="1396122" y="805413"/>
                    <a:pt x="1396122" y="810585"/>
                  </a:cubicBezTo>
                  <a:cubicBezTo>
                    <a:pt x="1396122" y="810585"/>
                    <a:pt x="1396122" y="810585"/>
                    <a:pt x="1396122" y="810585"/>
                  </a:cubicBezTo>
                  <a:cubicBezTo>
                    <a:pt x="1394399" y="824377"/>
                    <a:pt x="1401295" y="834721"/>
                    <a:pt x="1403018" y="846789"/>
                  </a:cubicBezTo>
                  <a:cubicBezTo>
                    <a:pt x="1406466" y="864029"/>
                    <a:pt x="1385779" y="865753"/>
                    <a:pt x="1384055" y="879545"/>
                  </a:cubicBezTo>
                  <a:cubicBezTo>
                    <a:pt x="1413362" y="898509"/>
                    <a:pt x="1416810" y="912300"/>
                    <a:pt x="1392675" y="939884"/>
                  </a:cubicBezTo>
                  <a:cubicBezTo>
                    <a:pt x="1378883" y="955400"/>
                    <a:pt x="1366815" y="970916"/>
                    <a:pt x="1356471" y="988156"/>
                  </a:cubicBezTo>
                  <a:cubicBezTo>
                    <a:pt x="1375435" y="988156"/>
                    <a:pt x="1396122" y="986432"/>
                    <a:pt x="1413362" y="996776"/>
                  </a:cubicBezTo>
                  <a:cubicBezTo>
                    <a:pt x="1425430" y="1003672"/>
                    <a:pt x="1439222" y="998500"/>
                    <a:pt x="1451290" y="998500"/>
                  </a:cubicBezTo>
                  <a:cubicBezTo>
                    <a:pt x="1456462" y="998500"/>
                    <a:pt x="1465082" y="995052"/>
                    <a:pt x="1459910" y="984708"/>
                  </a:cubicBezTo>
                  <a:cubicBezTo>
                    <a:pt x="1444394" y="950228"/>
                    <a:pt x="1471978" y="965744"/>
                    <a:pt x="1482322" y="962296"/>
                  </a:cubicBezTo>
                  <a:lnTo>
                    <a:pt x="1482322" y="962296"/>
                  </a:lnTo>
                  <a:lnTo>
                    <a:pt x="1482322" y="962296"/>
                  </a:lnTo>
                  <a:cubicBezTo>
                    <a:pt x="1471978" y="967468"/>
                    <a:pt x="1444394" y="951952"/>
                    <a:pt x="1459910" y="984708"/>
                  </a:cubicBezTo>
                  <a:cubicBezTo>
                    <a:pt x="1465082" y="995052"/>
                    <a:pt x="1456462" y="998500"/>
                    <a:pt x="1451290" y="998500"/>
                  </a:cubicBezTo>
                  <a:cubicBezTo>
                    <a:pt x="1439222" y="996776"/>
                    <a:pt x="1425430" y="1003672"/>
                    <a:pt x="1413362" y="996776"/>
                  </a:cubicBezTo>
                  <a:cubicBezTo>
                    <a:pt x="1394399" y="984708"/>
                    <a:pt x="1375435" y="988156"/>
                    <a:pt x="1356471" y="988156"/>
                  </a:cubicBezTo>
                  <a:cubicBezTo>
                    <a:pt x="1349575" y="991604"/>
                    <a:pt x="1347851" y="998500"/>
                    <a:pt x="1347851" y="1005396"/>
                  </a:cubicBezTo>
                  <a:cubicBezTo>
                    <a:pt x="1340955" y="1017464"/>
                    <a:pt x="1340955" y="1034704"/>
                    <a:pt x="1330611" y="1045048"/>
                  </a:cubicBezTo>
                  <a:cubicBezTo>
                    <a:pt x="1323715" y="1051944"/>
                    <a:pt x="1316819" y="1058840"/>
                    <a:pt x="1308199" y="1046772"/>
                  </a:cubicBezTo>
                  <a:cubicBezTo>
                    <a:pt x="1299579" y="1046772"/>
                    <a:pt x="1292683" y="1046772"/>
                    <a:pt x="1284063" y="1046772"/>
                  </a:cubicBezTo>
                  <a:cubicBezTo>
                    <a:pt x="1282339" y="1062288"/>
                    <a:pt x="1275443" y="1076080"/>
                    <a:pt x="1265099" y="1088148"/>
                  </a:cubicBezTo>
                  <a:cubicBezTo>
                    <a:pt x="1253031" y="1100216"/>
                    <a:pt x="1242687" y="1101940"/>
                    <a:pt x="1228895" y="1088148"/>
                  </a:cubicBezTo>
                  <a:cubicBezTo>
                    <a:pt x="1216827" y="1077804"/>
                    <a:pt x="1209931" y="1070908"/>
                    <a:pt x="1204759" y="1062288"/>
                  </a:cubicBezTo>
                  <a:cubicBezTo>
                    <a:pt x="1209931" y="1070908"/>
                    <a:pt x="1216827" y="1077804"/>
                    <a:pt x="1228895" y="1088148"/>
                  </a:cubicBezTo>
                  <a:cubicBezTo>
                    <a:pt x="1244411" y="1101940"/>
                    <a:pt x="1254755" y="1098492"/>
                    <a:pt x="1265099" y="1088148"/>
                  </a:cubicBezTo>
                  <a:cubicBezTo>
                    <a:pt x="1275443" y="1077804"/>
                    <a:pt x="1282339" y="1064012"/>
                    <a:pt x="1284063" y="1046772"/>
                  </a:cubicBezTo>
                  <a:cubicBezTo>
                    <a:pt x="1292683" y="1046772"/>
                    <a:pt x="1299579" y="1046772"/>
                    <a:pt x="1308199" y="1046772"/>
                  </a:cubicBezTo>
                  <a:cubicBezTo>
                    <a:pt x="1315095" y="1032980"/>
                    <a:pt x="1316819" y="1014016"/>
                    <a:pt x="1330611" y="1007120"/>
                  </a:cubicBezTo>
                  <a:cubicBezTo>
                    <a:pt x="1316819" y="1014016"/>
                    <a:pt x="1315095" y="1032980"/>
                    <a:pt x="1308199" y="1046772"/>
                  </a:cubicBezTo>
                  <a:cubicBezTo>
                    <a:pt x="1316819" y="1058840"/>
                    <a:pt x="1323715" y="1050220"/>
                    <a:pt x="1330611" y="1045048"/>
                  </a:cubicBezTo>
                  <a:cubicBezTo>
                    <a:pt x="1342679" y="1034704"/>
                    <a:pt x="1340955" y="1017464"/>
                    <a:pt x="1347851" y="1005396"/>
                  </a:cubicBezTo>
                  <a:lnTo>
                    <a:pt x="1347851" y="1005396"/>
                  </a:lnTo>
                  <a:cubicBezTo>
                    <a:pt x="1347851" y="1005396"/>
                    <a:pt x="1347851" y="1005396"/>
                    <a:pt x="1347851" y="1005396"/>
                  </a:cubicBezTo>
                  <a:cubicBezTo>
                    <a:pt x="1347851" y="998500"/>
                    <a:pt x="1349575" y="991604"/>
                    <a:pt x="1356471" y="988156"/>
                  </a:cubicBezTo>
                  <a:cubicBezTo>
                    <a:pt x="1366815" y="970916"/>
                    <a:pt x="1378883" y="955400"/>
                    <a:pt x="1392675" y="939884"/>
                  </a:cubicBezTo>
                  <a:cubicBezTo>
                    <a:pt x="1416810" y="914024"/>
                    <a:pt x="1413362" y="898509"/>
                    <a:pt x="1384055" y="879545"/>
                  </a:cubicBezTo>
                  <a:cubicBezTo>
                    <a:pt x="1385779" y="865753"/>
                    <a:pt x="1406466" y="862305"/>
                    <a:pt x="1403018" y="846789"/>
                  </a:cubicBezTo>
                  <a:cubicBezTo>
                    <a:pt x="1401295" y="834721"/>
                    <a:pt x="1394399" y="822653"/>
                    <a:pt x="1396122" y="810585"/>
                  </a:cubicBezTo>
                  <a:cubicBezTo>
                    <a:pt x="1396122" y="805413"/>
                    <a:pt x="1396122" y="798517"/>
                    <a:pt x="1396122" y="793345"/>
                  </a:cubicBezTo>
                  <a:cubicBezTo>
                    <a:pt x="1392675" y="791621"/>
                    <a:pt x="1389226" y="784725"/>
                    <a:pt x="1390950" y="783001"/>
                  </a:cubicBezTo>
                  <a:cubicBezTo>
                    <a:pt x="1390950" y="783001"/>
                    <a:pt x="1390950" y="783001"/>
                    <a:pt x="1390950" y="783001"/>
                  </a:cubicBezTo>
                  <a:cubicBezTo>
                    <a:pt x="1389226" y="784725"/>
                    <a:pt x="1392675" y="789897"/>
                    <a:pt x="1396122" y="793345"/>
                  </a:cubicBezTo>
                  <a:cubicBezTo>
                    <a:pt x="1401295" y="793345"/>
                    <a:pt x="1406466" y="793345"/>
                    <a:pt x="1411638" y="791621"/>
                  </a:cubicBezTo>
                  <a:cubicBezTo>
                    <a:pt x="1435774" y="788173"/>
                    <a:pt x="1442670" y="791621"/>
                    <a:pt x="1439222" y="814033"/>
                  </a:cubicBezTo>
                  <a:close/>
                  <a:moveTo>
                    <a:pt x="1580590" y="420963"/>
                  </a:moveTo>
                  <a:cubicBezTo>
                    <a:pt x="1596106" y="427859"/>
                    <a:pt x="1616794" y="422687"/>
                    <a:pt x="1634034" y="427859"/>
                  </a:cubicBezTo>
                  <a:cubicBezTo>
                    <a:pt x="1637481" y="429583"/>
                    <a:pt x="1639205" y="429583"/>
                    <a:pt x="1642653" y="431307"/>
                  </a:cubicBezTo>
                  <a:cubicBezTo>
                    <a:pt x="1639205" y="429583"/>
                    <a:pt x="1637481" y="429583"/>
                    <a:pt x="1634034" y="427859"/>
                  </a:cubicBezTo>
                  <a:cubicBezTo>
                    <a:pt x="1616794" y="420963"/>
                    <a:pt x="1596106" y="427859"/>
                    <a:pt x="1580590" y="420963"/>
                  </a:cubicBezTo>
                  <a:close/>
                  <a:moveTo>
                    <a:pt x="1670237" y="364071"/>
                  </a:moveTo>
                  <a:cubicBezTo>
                    <a:pt x="1670237" y="364071"/>
                    <a:pt x="1670237" y="364071"/>
                    <a:pt x="1670237" y="364071"/>
                  </a:cubicBezTo>
                  <a:cubicBezTo>
                    <a:pt x="1675409" y="369243"/>
                    <a:pt x="1680581" y="372691"/>
                    <a:pt x="1687477" y="374415"/>
                  </a:cubicBezTo>
                  <a:cubicBezTo>
                    <a:pt x="1682305" y="372691"/>
                    <a:pt x="1675409" y="369243"/>
                    <a:pt x="1670237" y="364071"/>
                  </a:cubicBezTo>
                  <a:close/>
                  <a:moveTo>
                    <a:pt x="1704717" y="427859"/>
                  </a:moveTo>
                  <a:cubicBezTo>
                    <a:pt x="1704717" y="427859"/>
                    <a:pt x="1706441" y="429583"/>
                    <a:pt x="1706441" y="429583"/>
                  </a:cubicBezTo>
                  <a:cubicBezTo>
                    <a:pt x="1706441" y="429583"/>
                    <a:pt x="1704717" y="427859"/>
                    <a:pt x="1704717" y="427859"/>
                  </a:cubicBezTo>
                  <a:cubicBezTo>
                    <a:pt x="1697821" y="420963"/>
                    <a:pt x="1690925" y="415791"/>
                    <a:pt x="1682305" y="412343"/>
                  </a:cubicBezTo>
                  <a:cubicBezTo>
                    <a:pt x="1690925" y="415791"/>
                    <a:pt x="1697821" y="420963"/>
                    <a:pt x="1704717" y="427859"/>
                  </a:cubicBezTo>
                  <a:close/>
                  <a:moveTo>
                    <a:pt x="1684029" y="527850"/>
                  </a:moveTo>
                  <a:cubicBezTo>
                    <a:pt x="1709889" y="526126"/>
                    <a:pt x="1734025" y="546814"/>
                    <a:pt x="1761609" y="541642"/>
                  </a:cubicBezTo>
                  <a:cubicBezTo>
                    <a:pt x="1770229" y="541642"/>
                    <a:pt x="1780573" y="541642"/>
                    <a:pt x="1789193" y="543366"/>
                  </a:cubicBezTo>
                  <a:cubicBezTo>
                    <a:pt x="1790917" y="543366"/>
                    <a:pt x="1794365" y="545090"/>
                    <a:pt x="1797813" y="548538"/>
                  </a:cubicBezTo>
                  <a:cubicBezTo>
                    <a:pt x="1787469" y="574398"/>
                    <a:pt x="1796089" y="596810"/>
                    <a:pt x="1825397" y="614050"/>
                  </a:cubicBezTo>
                  <a:cubicBezTo>
                    <a:pt x="1825397" y="614050"/>
                    <a:pt x="1825397" y="614050"/>
                    <a:pt x="1825397" y="614050"/>
                  </a:cubicBezTo>
                  <a:cubicBezTo>
                    <a:pt x="1796089" y="595086"/>
                    <a:pt x="1787469" y="574398"/>
                    <a:pt x="1797813" y="548538"/>
                  </a:cubicBezTo>
                  <a:cubicBezTo>
                    <a:pt x="1792641" y="546814"/>
                    <a:pt x="1790917" y="543366"/>
                    <a:pt x="1789193" y="543366"/>
                  </a:cubicBezTo>
                  <a:cubicBezTo>
                    <a:pt x="1780573" y="543366"/>
                    <a:pt x="1770229" y="543366"/>
                    <a:pt x="1761609" y="541642"/>
                  </a:cubicBezTo>
                  <a:cubicBezTo>
                    <a:pt x="1761609" y="541642"/>
                    <a:pt x="1761609" y="541642"/>
                    <a:pt x="1761609" y="541642"/>
                  </a:cubicBezTo>
                  <a:cubicBezTo>
                    <a:pt x="1734025" y="546814"/>
                    <a:pt x="1709889" y="524402"/>
                    <a:pt x="1684029" y="527850"/>
                  </a:cubicBezTo>
                  <a:cubicBezTo>
                    <a:pt x="1673685" y="529574"/>
                    <a:pt x="1665065" y="527850"/>
                    <a:pt x="1658169" y="522678"/>
                  </a:cubicBezTo>
                  <a:cubicBezTo>
                    <a:pt x="1665065" y="527850"/>
                    <a:pt x="1673685" y="527850"/>
                    <a:pt x="1684029" y="527850"/>
                  </a:cubicBezTo>
                  <a:close/>
                  <a:moveTo>
                    <a:pt x="1868496" y="295111"/>
                  </a:moveTo>
                  <a:cubicBezTo>
                    <a:pt x="1878840" y="312351"/>
                    <a:pt x="1894356" y="305455"/>
                    <a:pt x="1906424" y="283043"/>
                  </a:cubicBezTo>
                  <a:cubicBezTo>
                    <a:pt x="1918492" y="260631"/>
                    <a:pt x="1925388" y="248563"/>
                    <a:pt x="1921940" y="241667"/>
                  </a:cubicBezTo>
                  <a:cubicBezTo>
                    <a:pt x="1923664" y="248563"/>
                    <a:pt x="1918492" y="260631"/>
                    <a:pt x="1906424" y="283043"/>
                  </a:cubicBezTo>
                  <a:cubicBezTo>
                    <a:pt x="1894356" y="305455"/>
                    <a:pt x="1878840" y="312351"/>
                    <a:pt x="1868496" y="295111"/>
                  </a:cubicBezTo>
                  <a:cubicBezTo>
                    <a:pt x="1851257" y="265803"/>
                    <a:pt x="1816777" y="257183"/>
                    <a:pt x="1801261" y="227875"/>
                  </a:cubicBezTo>
                  <a:cubicBezTo>
                    <a:pt x="1785745" y="227875"/>
                    <a:pt x="1785745" y="239943"/>
                    <a:pt x="1785745" y="252011"/>
                  </a:cubicBezTo>
                  <a:lnTo>
                    <a:pt x="1785745" y="252011"/>
                  </a:lnTo>
                  <a:cubicBezTo>
                    <a:pt x="1785745" y="239943"/>
                    <a:pt x="1785745" y="227875"/>
                    <a:pt x="1801261" y="227875"/>
                  </a:cubicBezTo>
                  <a:cubicBezTo>
                    <a:pt x="1809881" y="220979"/>
                    <a:pt x="1813329" y="208911"/>
                    <a:pt x="1801261" y="205463"/>
                  </a:cubicBezTo>
                  <a:cubicBezTo>
                    <a:pt x="1777125" y="195120"/>
                    <a:pt x="1777125" y="174432"/>
                    <a:pt x="1777125" y="152020"/>
                  </a:cubicBezTo>
                  <a:lnTo>
                    <a:pt x="1777125" y="152020"/>
                  </a:lnTo>
                  <a:cubicBezTo>
                    <a:pt x="1777125" y="174432"/>
                    <a:pt x="1777125" y="195120"/>
                    <a:pt x="1801261" y="205463"/>
                  </a:cubicBezTo>
                  <a:cubicBezTo>
                    <a:pt x="1811605" y="210635"/>
                    <a:pt x="1808157" y="220979"/>
                    <a:pt x="1801261" y="227875"/>
                  </a:cubicBezTo>
                  <a:cubicBezTo>
                    <a:pt x="1816777" y="257183"/>
                    <a:pt x="1851257" y="265803"/>
                    <a:pt x="1868496" y="295111"/>
                  </a:cubicBezTo>
                  <a:close/>
                  <a:moveTo>
                    <a:pt x="2189159" y="293387"/>
                  </a:moveTo>
                  <a:cubicBezTo>
                    <a:pt x="2183987" y="286491"/>
                    <a:pt x="2175367" y="288215"/>
                    <a:pt x="2168471" y="288215"/>
                  </a:cubicBezTo>
                  <a:cubicBezTo>
                    <a:pt x="2156403" y="293387"/>
                    <a:pt x="2149507" y="295111"/>
                    <a:pt x="2144335" y="291663"/>
                  </a:cubicBezTo>
                  <a:cubicBezTo>
                    <a:pt x="2149507" y="295111"/>
                    <a:pt x="2156403" y="293387"/>
                    <a:pt x="2168471" y="288215"/>
                  </a:cubicBezTo>
                  <a:lnTo>
                    <a:pt x="2168471" y="288215"/>
                  </a:lnTo>
                  <a:cubicBezTo>
                    <a:pt x="2175367" y="288215"/>
                    <a:pt x="2182263" y="286491"/>
                    <a:pt x="2189159" y="293387"/>
                  </a:cubicBezTo>
                  <a:close/>
                  <a:moveTo>
                    <a:pt x="2211571" y="305455"/>
                  </a:moveTo>
                  <a:cubicBezTo>
                    <a:pt x="2213295" y="307179"/>
                    <a:pt x="2215019" y="310627"/>
                    <a:pt x="2215019" y="312351"/>
                  </a:cubicBezTo>
                  <a:cubicBezTo>
                    <a:pt x="2215019" y="312351"/>
                    <a:pt x="2215019" y="312351"/>
                    <a:pt x="2215019" y="312351"/>
                  </a:cubicBezTo>
                  <a:cubicBezTo>
                    <a:pt x="2208123" y="312351"/>
                    <a:pt x="2201227" y="312351"/>
                    <a:pt x="2196055" y="308903"/>
                  </a:cubicBezTo>
                  <a:cubicBezTo>
                    <a:pt x="2201227" y="312351"/>
                    <a:pt x="2208123" y="312351"/>
                    <a:pt x="2215019" y="312351"/>
                  </a:cubicBezTo>
                  <a:cubicBezTo>
                    <a:pt x="2213295" y="310627"/>
                    <a:pt x="2213295" y="307179"/>
                    <a:pt x="2211571" y="305455"/>
                  </a:cubicBezTo>
                  <a:close/>
                  <a:moveTo>
                    <a:pt x="2249499" y="498542"/>
                  </a:moveTo>
                  <a:cubicBezTo>
                    <a:pt x="2230535" y="507162"/>
                    <a:pt x="2209847" y="498542"/>
                    <a:pt x="2190883" y="498542"/>
                  </a:cubicBezTo>
                  <a:cubicBezTo>
                    <a:pt x="2189159" y="498542"/>
                    <a:pt x="2185711" y="496818"/>
                    <a:pt x="2183987" y="495094"/>
                  </a:cubicBezTo>
                  <a:cubicBezTo>
                    <a:pt x="2152955" y="469234"/>
                    <a:pt x="2140887" y="467510"/>
                    <a:pt x="2101235" y="479578"/>
                  </a:cubicBezTo>
                  <a:lnTo>
                    <a:pt x="2101235" y="479578"/>
                  </a:lnTo>
                  <a:cubicBezTo>
                    <a:pt x="2140887" y="465786"/>
                    <a:pt x="2152955" y="469234"/>
                    <a:pt x="2183987" y="493370"/>
                  </a:cubicBezTo>
                  <a:cubicBezTo>
                    <a:pt x="2185711" y="495094"/>
                    <a:pt x="2189159" y="496818"/>
                    <a:pt x="2190883" y="496818"/>
                  </a:cubicBezTo>
                  <a:cubicBezTo>
                    <a:pt x="2209847" y="498542"/>
                    <a:pt x="2230535" y="505438"/>
                    <a:pt x="2249499" y="498542"/>
                  </a:cubicBezTo>
                  <a:close/>
                  <a:moveTo>
                    <a:pt x="2247775" y="345107"/>
                  </a:moveTo>
                  <a:cubicBezTo>
                    <a:pt x="2246051" y="333039"/>
                    <a:pt x="2239155" y="326143"/>
                    <a:pt x="2232259" y="324419"/>
                  </a:cubicBezTo>
                  <a:cubicBezTo>
                    <a:pt x="2239155" y="326143"/>
                    <a:pt x="2244327" y="331315"/>
                    <a:pt x="2247775" y="345107"/>
                  </a:cubicBezTo>
                  <a:cubicBezTo>
                    <a:pt x="2249499" y="360623"/>
                    <a:pt x="2256395" y="370967"/>
                    <a:pt x="2268463" y="376139"/>
                  </a:cubicBezTo>
                  <a:cubicBezTo>
                    <a:pt x="2256395" y="370967"/>
                    <a:pt x="2249499" y="358899"/>
                    <a:pt x="2247775" y="345107"/>
                  </a:cubicBezTo>
                  <a:close/>
                  <a:moveTo>
                    <a:pt x="2283979" y="503714"/>
                  </a:moveTo>
                  <a:cubicBezTo>
                    <a:pt x="2277083" y="505438"/>
                    <a:pt x="2270187" y="508886"/>
                    <a:pt x="2263291" y="512334"/>
                  </a:cubicBezTo>
                  <a:cubicBezTo>
                    <a:pt x="2270187" y="508886"/>
                    <a:pt x="2277083" y="505438"/>
                    <a:pt x="2283979" y="503714"/>
                  </a:cubicBezTo>
                  <a:close/>
                  <a:moveTo>
                    <a:pt x="2287427" y="719213"/>
                  </a:moveTo>
                  <a:lnTo>
                    <a:pt x="2287427" y="719213"/>
                  </a:lnTo>
                  <a:cubicBezTo>
                    <a:pt x="2287427" y="722661"/>
                    <a:pt x="2287427" y="724385"/>
                    <a:pt x="2287427" y="727833"/>
                  </a:cubicBezTo>
                  <a:cubicBezTo>
                    <a:pt x="2299495" y="726109"/>
                    <a:pt x="2306391" y="731281"/>
                    <a:pt x="2309839" y="736453"/>
                  </a:cubicBezTo>
                  <a:cubicBezTo>
                    <a:pt x="2304667" y="729557"/>
                    <a:pt x="2297771" y="726109"/>
                    <a:pt x="2287427" y="727833"/>
                  </a:cubicBezTo>
                  <a:cubicBezTo>
                    <a:pt x="2285703" y="729557"/>
                    <a:pt x="2282255" y="731281"/>
                    <a:pt x="2282255" y="734729"/>
                  </a:cubicBezTo>
                  <a:cubicBezTo>
                    <a:pt x="2282255" y="733005"/>
                    <a:pt x="2285703" y="729557"/>
                    <a:pt x="2287427" y="727833"/>
                  </a:cubicBezTo>
                  <a:cubicBezTo>
                    <a:pt x="2287427" y="724385"/>
                    <a:pt x="2287427" y="722661"/>
                    <a:pt x="2287427" y="719213"/>
                  </a:cubicBezTo>
                  <a:cubicBezTo>
                    <a:pt x="2270187" y="719213"/>
                    <a:pt x="2252947" y="719213"/>
                    <a:pt x="2237431" y="708869"/>
                  </a:cubicBezTo>
                  <a:cubicBezTo>
                    <a:pt x="2232259" y="705421"/>
                    <a:pt x="2223639" y="700249"/>
                    <a:pt x="2216743" y="701973"/>
                  </a:cubicBezTo>
                  <a:cubicBezTo>
                    <a:pt x="2223639" y="700249"/>
                    <a:pt x="2230535" y="705421"/>
                    <a:pt x="2237431" y="708869"/>
                  </a:cubicBezTo>
                  <a:cubicBezTo>
                    <a:pt x="2252947" y="719213"/>
                    <a:pt x="2270187" y="719213"/>
                    <a:pt x="2287427" y="719213"/>
                  </a:cubicBezTo>
                  <a:close/>
                  <a:moveTo>
                    <a:pt x="2280531" y="660598"/>
                  </a:moveTo>
                  <a:cubicBezTo>
                    <a:pt x="2282255" y="660598"/>
                    <a:pt x="2282255" y="658874"/>
                    <a:pt x="2283979" y="657150"/>
                  </a:cubicBezTo>
                  <a:cubicBezTo>
                    <a:pt x="2285703" y="655426"/>
                    <a:pt x="2289151" y="653702"/>
                    <a:pt x="2290875" y="651978"/>
                  </a:cubicBezTo>
                  <a:cubicBezTo>
                    <a:pt x="2289151" y="653702"/>
                    <a:pt x="2285703" y="655426"/>
                    <a:pt x="2283979" y="657150"/>
                  </a:cubicBezTo>
                  <a:cubicBezTo>
                    <a:pt x="2282255" y="658874"/>
                    <a:pt x="2280531" y="658874"/>
                    <a:pt x="2280531" y="660598"/>
                  </a:cubicBezTo>
                  <a:close/>
                  <a:moveTo>
                    <a:pt x="2590849" y="974364"/>
                  </a:moveTo>
                  <a:cubicBezTo>
                    <a:pt x="2589125" y="974364"/>
                    <a:pt x="2585677" y="974364"/>
                    <a:pt x="2583953" y="974364"/>
                  </a:cubicBezTo>
                  <a:cubicBezTo>
                    <a:pt x="2585677" y="974364"/>
                    <a:pt x="2587401" y="974364"/>
                    <a:pt x="2590849" y="974364"/>
                  </a:cubicBezTo>
                  <a:cubicBezTo>
                    <a:pt x="2594297" y="976088"/>
                    <a:pt x="2597745" y="977812"/>
                    <a:pt x="2601193" y="981260"/>
                  </a:cubicBezTo>
                  <a:cubicBezTo>
                    <a:pt x="2597745" y="977812"/>
                    <a:pt x="2594297" y="976088"/>
                    <a:pt x="2590849" y="974364"/>
                  </a:cubicBezTo>
                  <a:cubicBezTo>
                    <a:pt x="2590849" y="979536"/>
                    <a:pt x="2590849" y="986432"/>
                    <a:pt x="2590849" y="991604"/>
                  </a:cubicBezTo>
                  <a:cubicBezTo>
                    <a:pt x="2590849" y="991604"/>
                    <a:pt x="2590849" y="991604"/>
                    <a:pt x="2590849" y="991604"/>
                  </a:cubicBezTo>
                  <a:cubicBezTo>
                    <a:pt x="2583953" y="991604"/>
                    <a:pt x="2578782" y="993328"/>
                    <a:pt x="2575333" y="1000224"/>
                  </a:cubicBezTo>
                  <a:lnTo>
                    <a:pt x="2575333" y="1000224"/>
                  </a:lnTo>
                  <a:lnTo>
                    <a:pt x="2575333" y="1000224"/>
                  </a:lnTo>
                  <a:cubicBezTo>
                    <a:pt x="2578782" y="993328"/>
                    <a:pt x="2583953" y="991604"/>
                    <a:pt x="2590849" y="991604"/>
                  </a:cubicBezTo>
                  <a:cubicBezTo>
                    <a:pt x="2590849" y="986432"/>
                    <a:pt x="2590849" y="979536"/>
                    <a:pt x="2590849" y="974364"/>
                  </a:cubicBezTo>
                  <a:close/>
                  <a:moveTo>
                    <a:pt x="2618433" y="1260547"/>
                  </a:moveTo>
                  <a:cubicBezTo>
                    <a:pt x="2613261" y="1257099"/>
                    <a:pt x="2611537" y="1255375"/>
                    <a:pt x="2611537" y="1253651"/>
                  </a:cubicBezTo>
                  <a:cubicBezTo>
                    <a:pt x="2611537" y="1255375"/>
                    <a:pt x="2613261" y="1258823"/>
                    <a:pt x="2618433" y="1260547"/>
                  </a:cubicBezTo>
                  <a:cubicBezTo>
                    <a:pt x="2627053" y="1265719"/>
                    <a:pt x="2633949" y="1269167"/>
                    <a:pt x="2628777" y="1277787"/>
                  </a:cubicBezTo>
                  <a:cubicBezTo>
                    <a:pt x="2632225" y="1270891"/>
                    <a:pt x="2625329" y="1265719"/>
                    <a:pt x="2618433" y="1260547"/>
                  </a:cubicBezTo>
                  <a:close/>
                  <a:moveTo>
                    <a:pt x="2623605" y="1219171"/>
                  </a:moveTo>
                  <a:cubicBezTo>
                    <a:pt x="2606365" y="1205379"/>
                    <a:pt x="2592573" y="1220895"/>
                    <a:pt x="2578782" y="1224343"/>
                  </a:cubicBezTo>
                  <a:cubicBezTo>
                    <a:pt x="2578782" y="1224343"/>
                    <a:pt x="2578782" y="1224343"/>
                    <a:pt x="2578782" y="1224343"/>
                  </a:cubicBezTo>
                  <a:cubicBezTo>
                    <a:pt x="2592573" y="1222619"/>
                    <a:pt x="2604641" y="1207103"/>
                    <a:pt x="2623605" y="1219171"/>
                  </a:cubicBezTo>
                  <a:lnTo>
                    <a:pt x="2639121" y="1219171"/>
                  </a:lnTo>
                  <a:lnTo>
                    <a:pt x="2639121" y="1219171"/>
                  </a:lnTo>
                  <a:cubicBezTo>
                    <a:pt x="2639121" y="1219171"/>
                    <a:pt x="2639121" y="1219171"/>
                    <a:pt x="2639121" y="1219171"/>
                  </a:cubicBezTo>
                  <a:lnTo>
                    <a:pt x="2623605" y="1219171"/>
                  </a:lnTo>
                  <a:close/>
                  <a:moveTo>
                    <a:pt x="2620157" y="1184691"/>
                  </a:moveTo>
                  <a:cubicBezTo>
                    <a:pt x="2613261" y="1184691"/>
                    <a:pt x="2606365" y="1181243"/>
                    <a:pt x="2602917" y="1176071"/>
                  </a:cubicBezTo>
                  <a:cubicBezTo>
                    <a:pt x="2606365" y="1182967"/>
                    <a:pt x="2613261" y="1184691"/>
                    <a:pt x="2620157" y="1184691"/>
                  </a:cubicBezTo>
                  <a:cubicBezTo>
                    <a:pt x="2633949" y="1186415"/>
                    <a:pt x="2646017" y="1184691"/>
                    <a:pt x="2659809" y="1182967"/>
                  </a:cubicBezTo>
                  <a:cubicBezTo>
                    <a:pt x="2704633" y="1177795"/>
                    <a:pt x="2704633" y="1177795"/>
                    <a:pt x="2742561" y="1193311"/>
                  </a:cubicBezTo>
                  <a:cubicBezTo>
                    <a:pt x="2742561" y="1193311"/>
                    <a:pt x="2742561" y="1191587"/>
                    <a:pt x="2744285" y="1191587"/>
                  </a:cubicBezTo>
                  <a:cubicBezTo>
                    <a:pt x="2744285" y="1191587"/>
                    <a:pt x="2744285" y="1193311"/>
                    <a:pt x="2742561" y="1193311"/>
                  </a:cubicBezTo>
                  <a:lnTo>
                    <a:pt x="2742561" y="1193311"/>
                  </a:lnTo>
                  <a:cubicBezTo>
                    <a:pt x="2706357" y="1177795"/>
                    <a:pt x="2706357" y="1176071"/>
                    <a:pt x="2659809" y="1182967"/>
                  </a:cubicBezTo>
                  <a:cubicBezTo>
                    <a:pt x="2647741" y="1184691"/>
                    <a:pt x="2633949" y="1186415"/>
                    <a:pt x="2620157" y="1184691"/>
                  </a:cubicBezTo>
                  <a:close/>
                  <a:moveTo>
                    <a:pt x="2642569" y="1148487"/>
                  </a:moveTo>
                  <a:cubicBezTo>
                    <a:pt x="2644293" y="1150211"/>
                    <a:pt x="2646017" y="1153660"/>
                    <a:pt x="2647741" y="1157107"/>
                  </a:cubicBezTo>
                  <a:cubicBezTo>
                    <a:pt x="2647741" y="1158831"/>
                    <a:pt x="2649465" y="1160555"/>
                    <a:pt x="2649465" y="1162279"/>
                  </a:cubicBezTo>
                  <a:cubicBezTo>
                    <a:pt x="2647741" y="1160555"/>
                    <a:pt x="2647741" y="1158831"/>
                    <a:pt x="2647741" y="1157107"/>
                  </a:cubicBezTo>
                  <a:cubicBezTo>
                    <a:pt x="2646017" y="1151935"/>
                    <a:pt x="2644293" y="1150211"/>
                    <a:pt x="2642569" y="1148487"/>
                  </a:cubicBezTo>
                  <a:close/>
                  <a:moveTo>
                    <a:pt x="2737389" y="1141591"/>
                  </a:move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37389" y="1141591"/>
                    <a:pt x="2737389" y="1141591"/>
                    <a:pt x="2737389" y="1141591"/>
                  </a:cubicBezTo>
                  <a:cubicBezTo>
                    <a:pt x="2720149" y="1122628"/>
                    <a:pt x="2711529" y="1100216"/>
                    <a:pt x="2701185" y="1077804"/>
                  </a:cubicBezTo>
                  <a:cubicBezTo>
                    <a:pt x="2697737" y="1069184"/>
                    <a:pt x="2694289" y="1062288"/>
                    <a:pt x="2689117" y="1058840"/>
                  </a:cubicBezTo>
                  <a:cubicBezTo>
                    <a:pt x="2692565" y="1062288"/>
                    <a:pt x="2697737" y="1069184"/>
                    <a:pt x="2701185" y="1077804"/>
                  </a:cubicBezTo>
                  <a:cubicBezTo>
                    <a:pt x="2711529" y="1100216"/>
                    <a:pt x="2720149" y="1122628"/>
                    <a:pt x="2737389" y="1141591"/>
                  </a:cubicBezTo>
                  <a:close/>
                  <a:moveTo>
                    <a:pt x="2728769" y="1046772"/>
                  </a:moveTo>
                  <a:cubicBezTo>
                    <a:pt x="2730493" y="1046772"/>
                    <a:pt x="2730493" y="1048496"/>
                    <a:pt x="2732217" y="1048496"/>
                  </a:cubicBezTo>
                  <a:cubicBezTo>
                    <a:pt x="2735665" y="1050220"/>
                    <a:pt x="2737389" y="1051944"/>
                    <a:pt x="2739113" y="1053668"/>
                  </a:cubicBezTo>
                  <a:cubicBezTo>
                    <a:pt x="2737389" y="1051944"/>
                    <a:pt x="2733941" y="1050220"/>
                    <a:pt x="2732217" y="1048496"/>
                  </a:cubicBezTo>
                  <a:cubicBezTo>
                    <a:pt x="2730493" y="1048496"/>
                    <a:pt x="2728769" y="1046772"/>
                    <a:pt x="2728769" y="1046772"/>
                  </a:cubicBezTo>
                  <a:close/>
                  <a:moveTo>
                    <a:pt x="2697737" y="1019188"/>
                  </a:moveTo>
                  <a:cubicBezTo>
                    <a:pt x="2701185" y="1022636"/>
                    <a:pt x="2704633" y="1024360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11529" y="1026084"/>
                    <a:pt x="2711529" y="1026084"/>
                    <a:pt x="2711529" y="1026084"/>
                  </a:cubicBezTo>
                  <a:cubicBezTo>
                    <a:pt x="2704633" y="1024360"/>
                    <a:pt x="2699461" y="1020912"/>
                    <a:pt x="2697737" y="1019188"/>
                  </a:cubicBezTo>
                  <a:close/>
                  <a:moveTo>
                    <a:pt x="2702909" y="950228"/>
                  </a:moveTo>
                  <a:lnTo>
                    <a:pt x="2702909" y="950228"/>
                  </a:lnTo>
                  <a:cubicBezTo>
                    <a:pt x="2702909" y="955400"/>
                    <a:pt x="2701185" y="960572"/>
                    <a:pt x="2699461" y="964020"/>
                  </a:cubicBezTo>
                  <a:cubicBezTo>
                    <a:pt x="2701185" y="958848"/>
                    <a:pt x="2702909" y="955400"/>
                    <a:pt x="2702909" y="950228"/>
                  </a:cubicBezTo>
                  <a:cubicBezTo>
                    <a:pt x="2694289" y="945056"/>
                    <a:pt x="2687393" y="938160"/>
                    <a:pt x="2682221" y="929540"/>
                  </a:cubicBezTo>
                  <a:cubicBezTo>
                    <a:pt x="2687393" y="936436"/>
                    <a:pt x="2694289" y="943332"/>
                    <a:pt x="2702909" y="950228"/>
                  </a:cubicBezTo>
                  <a:cubicBezTo>
                    <a:pt x="2709805" y="948504"/>
                    <a:pt x="2716701" y="945056"/>
                    <a:pt x="2714977" y="938160"/>
                  </a:cubicBezTo>
                  <a:cubicBezTo>
                    <a:pt x="2716701" y="945056"/>
                    <a:pt x="2709805" y="948504"/>
                    <a:pt x="2702909" y="950228"/>
                  </a:cubicBezTo>
                  <a:close/>
                  <a:moveTo>
                    <a:pt x="2687393" y="1127800"/>
                  </a:moveTo>
                  <a:cubicBezTo>
                    <a:pt x="2682221" y="1122628"/>
                    <a:pt x="2675325" y="1122628"/>
                    <a:pt x="2670153" y="1119180"/>
                  </a:cubicBezTo>
                  <a:cubicBezTo>
                    <a:pt x="2663257" y="1115732"/>
                    <a:pt x="2652913" y="1115732"/>
                    <a:pt x="2649465" y="1108836"/>
                  </a:cubicBezTo>
                  <a:cubicBezTo>
                    <a:pt x="2649465" y="1107112"/>
                    <a:pt x="2647741" y="1107112"/>
                    <a:pt x="2647741" y="1105388"/>
                  </a:cubicBezTo>
                  <a:cubicBezTo>
                    <a:pt x="2647741" y="1107112"/>
                    <a:pt x="2649465" y="1107112"/>
                    <a:pt x="2649465" y="1108836"/>
                  </a:cubicBezTo>
                  <a:cubicBezTo>
                    <a:pt x="2652913" y="1114008"/>
                    <a:pt x="2663257" y="1115732"/>
                    <a:pt x="2670153" y="1119180"/>
                  </a:cubicBezTo>
                  <a:cubicBezTo>
                    <a:pt x="2675325" y="1122628"/>
                    <a:pt x="2682221" y="1122628"/>
                    <a:pt x="2687393" y="1127800"/>
                  </a:cubicBezTo>
                  <a:close/>
                  <a:moveTo>
                    <a:pt x="2656361" y="1024360"/>
                  </a:moveTo>
                  <a:cubicBezTo>
                    <a:pt x="2652913" y="1032980"/>
                    <a:pt x="2651189" y="1043324"/>
                    <a:pt x="2656361" y="1055392"/>
                  </a:cubicBezTo>
                  <a:cubicBezTo>
                    <a:pt x="2651189" y="1045048"/>
                    <a:pt x="2652913" y="1032980"/>
                    <a:pt x="2656361" y="1024360"/>
                  </a:cubicBezTo>
                  <a:cubicBezTo>
                    <a:pt x="2663257" y="1007120"/>
                    <a:pt x="2656361" y="991604"/>
                    <a:pt x="2654637" y="976088"/>
                  </a:cubicBezTo>
                  <a:cubicBezTo>
                    <a:pt x="2652913" y="962296"/>
                    <a:pt x="2649465" y="950228"/>
                    <a:pt x="2642569" y="943332"/>
                  </a:cubicBezTo>
                  <a:cubicBezTo>
                    <a:pt x="2649465" y="951952"/>
                    <a:pt x="2652913" y="962296"/>
                    <a:pt x="2654637" y="976088"/>
                  </a:cubicBezTo>
                  <a:cubicBezTo>
                    <a:pt x="2656361" y="993328"/>
                    <a:pt x="2663257" y="1007120"/>
                    <a:pt x="2656361" y="1024360"/>
                  </a:cubicBezTo>
                  <a:close/>
                  <a:moveTo>
                    <a:pt x="2651189" y="998500"/>
                  </a:moveTo>
                  <a:cubicBezTo>
                    <a:pt x="2651189" y="998500"/>
                    <a:pt x="2651189" y="998500"/>
                    <a:pt x="2651189" y="998500"/>
                  </a:cubicBezTo>
                  <a:cubicBezTo>
                    <a:pt x="2639121" y="996776"/>
                    <a:pt x="2628777" y="993328"/>
                    <a:pt x="2620157" y="989880"/>
                  </a:cubicBezTo>
                  <a:cubicBezTo>
                    <a:pt x="2630501" y="991604"/>
                    <a:pt x="2639121" y="995052"/>
                    <a:pt x="2651189" y="998500"/>
                  </a:cubicBezTo>
                  <a:close/>
                  <a:moveTo>
                    <a:pt x="2628777" y="1091596"/>
                  </a:moveTo>
                  <a:cubicBezTo>
                    <a:pt x="2620157" y="1086424"/>
                    <a:pt x="2609813" y="1086424"/>
                    <a:pt x="2597745" y="1091596"/>
                  </a:cubicBezTo>
                  <a:cubicBezTo>
                    <a:pt x="2592573" y="1093320"/>
                    <a:pt x="2583953" y="1093320"/>
                    <a:pt x="2578782" y="1088148"/>
                  </a:cubicBezTo>
                  <a:cubicBezTo>
                    <a:pt x="2582229" y="1093320"/>
                    <a:pt x="2590849" y="1095044"/>
                    <a:pt x="2597745" y="1091596"/>
                  </a:cubicBezTo>
                  <a:cubicBezTo>
                    <a:pt x="2609813" y="1086424"/>
                    <a:pt x="2620157" y="1086424"/>
                    <a:pt x="2628777" y="1091596"/>
                  </a:cubicBezTo>
                  <a:close/>
                  <a:moveTo>
                    <a:pt x="2511546" y="1039876"/>
                  </a:moveTo>
                  <a:cubicBezTo>
                    <a:pt x="2504650" y="1041600"/>
                    <a:pt x="2501202" y="1055392"/>
                    <a:pt x="2496030" y="1064012"/>
                  </a:cubicBezTo>
                  <a:cubicBezTo>
                    <a:pt x="2489134" y="1076080"/>
                    <a:pt x="2487410" y="1091596"/>
                    <a:pt x="2483962" y="1105388"/>
                  </a:cubicBezTo>
                  <a:cubicBezTo>
                    <a:pt x="2473618" y="1108836"/>
                    <a:pt x="2468446" y="1101940"/>
                    <a:pt x="2463274" y="1100216"/>
                  </a:cubicBezTo>
                  <a:cubicBezTo>
                    <a:pt x="2458102" y="1096768"/>
                    <a:pt x="2451206" y="1095044"/>
                    <a:pt x="2449482" y="1101940"/>
                  </a:cubicBezTo>
                  <a:cubicBezTo>
                    <a:pt x="2442586" y="1143315"/>
                    <a:pt x="2418450" y="1117456"/>
                    <a:pt x="2401210" y="1115732"/>
                  </a:cubicBezTo>
                  <a:cubicBezTo>
                    <a:pt x="2387418" y="1114008"/>
                    <a:pt x="2375350" y="1101940"/>
                    <a:pt x="2359834" y="1101940"/>
                  </a:cubicBezTo>
                  <a:cubicBezTo>
                    <a:pt x="2340870" y="1101940"/>
                    <a:pt x="2321906" y="1100216"/>
                    <a:pt x="2316734" y="1127800"/>
                  </a:cubicBezTo>
                  <a:cubicBezTo>
                    <a:pt x="2315011" y="1138144"/>
                    <a:pt x="2306391" y="1145040"/>
                    <a:pt x="2296047" y="1143315"/>
                  </a:cubicBezTo>
                  <a:cubicBezTo>
                    <a:pt x="2292599" y="1143315"/>
                    <a:pt x="2289151" y="1141591"/>
                    <a:pt x="2287427" y="1139868"/>
                  </a:cubicBezTo>
                  <a:cubicBezTo>
                    <a:pt x="2290875" y="1141591"/>
                    <a:pt x="2292599" y="1141591"/>
                    <a:pt x="2296047" y="1143315"/>
                  </a:cubicBezTo>
                  <a:cubicBezTo>
                    <a:pt x="2306391" y="1145040"/>
                    <a:pt x="2315011" y="1138144"/>
                    <a:pt x="2316734" y="1127800"/>
                  </a:cubicBezTo>
                  <a:cubicBezTo>
                    <a:pt x="2321906" y="1100216"/>
                    <a:pt x="2340870" y="1101940"/>
                    <a:pt x="2359834" y="1101940"/>
                  </a:cubicBezTo>
                  <a:cubicBezTo>
                    <a:pt x="2375350" y="1101940"/>
                    <a:pt x="2387418" y="1114008"/>
                    <a:pt x="2401210" y="1115732"/>
                  </a:cubicBezTo>
                  <a:cubicBezTo>
                    <a:pt x="2416726" y="1117456"/>
                    <a:pt x="2442586" y="1143315"/>
                    <a:pt x="2449482" y="1101940"/>
                  </a:cubicBezTo>
                  <a:cubicBezTo>
                    <a:pt x="2451206" y="1095044"/>
                    <a:pt x="2458102" y="1096768"/>
                    <a:pt x="2463274" y="1100216"/>
                  </a:cubicBezTo>
                  <a:cubicBezTo>
                    <a:pt x="2468446" y="1103664"/>
                    <a:pt x="2473618" y="1110560"/>
                    <a:pt x="2483962" y="1105388"/>
                  </a:cubicBezTo>
                  <a:cubicBezTo>
                    <a:pt x="2487410" y="1093320"/>
                    <a:pt x="2489134" y="1077804"/>
                    <a:pt x="2496030" y="1064012"/>
                  </a:cubicBezTo>
                  <a:cubicBezTo>
                    <a:pt x="2501202" y="1055392"/>
                    <a:pt x="2506374" y="1041600"/>
                    <a:pt x="2511546" y="1039876"/>
                  </a:cubicBezTo>
                  <a:cubicBezTo>
                    <a:pt x="2537406" y="1034704"/>
                    <a:pt x="2551198" y="1007120"/>
                    <a:pt x="2573609" y="1000224"/>
                  </a:cubicBezTo>
                  <a:lnTo>
                    <a:pt x="2573609" y="1000224"/>
                  </a:lnTo>
                  <a:cubicBezTo>
                    <a:pt x="2551198" y="1007120"/>
                    <a:pt x="2537406" y="1034704"/>
                    <a:pt x="2511546" y="1039876"/>
                  </a:cubicBezTo>
                  <a:close/>
                  <a:moveTo>
                    <a:pt x="2573609" y="1069184"/>
                  </a:moveTo>
                  <a:cubicBezTo>
                    <a:pt x="2570162" y="1064012"/>
                    <a:pt x="2566713" y="1058840"/>
                    <a:pt x="2563265" y="1055392"/>
                  </a:cubicBezTo>
                  <a:cubicBezTo>
                    <a:pt x="2564990" y="1058840"/>
                    <a:pt x="2570162" y="1064012"/>
                    <a:pt x="2573609" y="1069184"/>
                  </a:cubicBezTo>
                  <a:close/>
                  <a:moveTo>
                    <a:pt x="2544302" y="1224343"/>
                  </a:moveTo>
                  <a:cubicBezTo>
                    <a:pt x="2539130" y="1232963"/>
                    <a:pt x="2563265" y="1236411"/>
                    <a:pt x="2556370" y="1248479"/>
                  </a:cubicBezTo>
                  <a:cubicBezTo>
                    <a:pt x="2563265" y="1234687"/>
                    <a:pt x="2539130" y="1232963"/>
                    <a:pt x="2544302" y="1224343"/>
                  </a:cubicBezTo>
                  <a:close/>
                  <a:moveTo>
                    <a:pt x="2530510" y="1498458"/>
                  </a:moveTo>
                  <a:cubicBezTo>
                    <a:pt x="2532234" y="1501906"/>
                    <a:pt x="2533958" y="1505354"/>
                    <a:pt x="2535682" y="1508802"/>
                  </a:cubicBezTo>
                  <a:cubicBezTo>
                    <a:pt x="2540853" y="1520870"/>
                    <a:pt x="2561542" y="1520870"/>
                    <a:pt x="2556370" y="1536386"/>
                  </a:cubicBezTo>
                  <a:cubicBezTo>
                    <a:pt x="2549473" y="1551902"/>
                    <a:pt x="2544302" y="1570866"/>
                    <a:pt x="2523614" y="1574314"/>
                  </a:cubicBezTo>
                  <a:cubicBezTo>
                    <a:pt x="2516718" y="1576038"/>
                    <a:pt x="2508098" y="1581210"/>
                    <a:pt x="2502926" y="1584658"/>
                  </a:cubicBezTo>
                  <a:cubicBezTo>
                    <a:pt x="2496030" y="1589830"/>
                    <a:pt x="2489134" y="1600173"/>
                    <a:pt x="2494306" y="1607069"/>
                  </a:cubicBezTo>
                  <a:cubicBezTo>
                    <a:pt x="2511546" y="1632929"/>
                    <a:pt x="2492582" y="1658789"/>
                    <a:pt x="2499478" y="1682925"/>
                  </a:cubicBezTo>
                  <a:lnTo>
                    <a:pt x="2499478" y="1682925"/>
                  </a:lnTo>
                  <a:cubicBezTo>
                    <a:pt x="2514994" y="1679477"/>
                    <a:pt x="2523614" y="1676029"/>
                    <a:pt x="2528786" y="1672581"/>
                  </a:cubicBezTo>
                  <a:cubicBezTo>
                    <a:pt x="2523614" y="1676029"/>
                    <a:pt x="2513270" y="1679477"/>
                    <a:pt x="2499478" y="1682925"/>
                  </a:cubicBezTo>
                  <a:cubicBezTo>
                    <a:pt x="2487410" y="1703613"/>
                    <a:pt x="2480514" y="1729473"/>
                    <a:pt x="2449482" y="1719129"/>
                  </a:cubicBezTo>
                  <a:cubicBezTo>
                    <a:pt x="2447758" y="1719129"/>
                    <a:pt x="2440862" y="1724301"/>
                    <a:pt x="2440862" y="1726025"/>
                  </a:cubicBezTo>
                  <a:cubicBezTo>
                    <a:pt x="2444310" y="1741541"/>
                    <a:pt x="2442586" y="1750161"/>
                    <a:pt x="2437414" y="1753609"/>
                  </a:cubicBezTo>
                  <a:cubicBezTo>
                    <a:pt x="2442586" y="1750161"/>
                    <a:pt x="2444310" y="1741541"/>
                    <a:pt x="2440862" y="1726025"/>
                  </a:cubicBezTo>
                  <a:cubicBezTo>
                    <a:pt x="2440862" y="1724301"/>
                    <a:pt x="2447758" y="1719129"/>
                    <a:pt x="2449482" y="1719129"/>
                  </a:cubicBezTo>
                  <a:cubicBezTo>
                    <a:pt x="2480514" y="1729473"/>
                    <a:pt x="2489134" y="1703613"/>
                    <a:pt x="2499478" y="1682925"/>
                  </a:cubicBezTo>
                  <a:lnTo>
                    <a:pt x="2499478" y="1682925"/>
                  </a:lnTo>
                  <a:cubicBezTo>
                    <a:pt x="2499478" y="1682925"/>
                    <a:pt x="2499478" y="1682925"/>
                    <a:pt x="2499478" y="1682925"/>
                  </a:cubicBezTo>
                  <a:cubicBezTo>
                    <a:pt x="2492582" y="1658789"/>
                    <a:pt x="2513270" y="1631205"/>
                    <a:pt x="2494306" y="1607069"/>
                  </a:cubicBezTo>
                  <a:cubicBezTo>
                    <a:pt x="2490858" y="1601898"/>
                    <a:pt x="2497754" y="1589830"/>
                    <a:pt x="2502926" y="1584658"/>
                  </a:cubicBezTo>
                  <a:cubicBezTo>
                    <a:pt x="2508098" y="1579486"/>
                    <a:pt x="2516718" y="1574314"/>
                    <a:pt x="2523614" y="1574314"/>
                  </a:cubicBezTo>
                  <a:cubicBezTo>
                    <a:pt x="2544302" y="1570866"/>
                    <a:pt x="2551198" y="1551902"/>
                    <a:pt x="2556370" y="1536386"/>
                  </a:cubicBezTo>
                  <a:cubicBezTo>
                    <a:pt x="2563265" y="1520870"/>
                    <a:pt x="2540853" y="1520870"/>
                    <a:pt x="2535682" y="1508802"/>
                  </a:cubicBezTo>
                  <a:cubicBezTo>
                    <a:pt x="2533958" y="1507078"/>
                    <a:pt x="2532234" y="1501906"/>
                    <a:pt x="2530510" y="1498458"/>
                  </a:cubicBezTo>
                  <a:cubicBezTo>
                    <a:pt x="2554645" y="1484666"/>
                    <a:pt x="2564990" y="1465702"/>
                    <a:pt x="2558093" y="1439842"/>
                  </a:cubicBezTo>
                  <a:cubicBezTo>
                    <a:pt x="2549473" y="1427774"/>
                    <a:pt x="2537406" y="1432946"/>
                    <a:pt x="2527062" y="1431222"/>
                  </a:cubicBezTo>
                  <a:cubicBezTo>
                    <a:pt x="2527062" y="1431222"/>
                    <a:pt x="2527062" y="1431222"/>
                    <a:pt x="2527062" y="1431222"/>
                  </a:cubicBezTo>
                  <a:cubicBezTo>
                    <a:pt x="2518442" y="1427774"/>
                    <a:pt x="2506374" y="1427774"/>
                    <a:pt x="2501202" y="1422602"/>
                  </a:cubicBezTo>
                  <a:cubicBezTo>
                    <a:pt x="2506374" y="1429498"/>
                    <a:pt x="2518442" y="1429498"/>
                    <a:pt x="2527062" y="1431222"/>
                  </a:cubicBezTo>
                  <a:cubicBezTo>
                    <a:pt x="2537406" y="1432946"/>
                    <a:pt x="2549473" y="1427774"/>
                    <a:pt x="2558093" y="1439842"/>
                  </a:cubicBezTo>
                  <a:cubicBezTo>
                    <a:pt x="2559817" y="1439842"/>
                    <a:pt x="2561542" y="1439842"/>
                    <a:pt x="2563265" y="1439842"/>
                  </a:cubicBezTo>
                  <a:cubicBezTo>
                    <a:pt x="2561542" y="1439842"/>
                    <a:pt x="2559817" y="1439842"/>
                    <a:pt x="2558093" y="1439842"/>
                  </a:cubicBezTo>
                  <a:cubicBezTo>
                    <a:pt x="2564990" y="1465702"/>
                    <a:pt x="2556370" y="1486390"/>
                    <a:pt x="2530510" y="1498458"/>
                  </a:cubicBezTo>
                  <a:close/>
                  <a:moveTo>
                    <a:pt x="2554645" y="1781193"/>
                  </a:moveTo>
                  <a:cubicBezTo>
                    <a:pt x="2546025" y="1781193"/>
                    <a:pt x="2539130" y="1781193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2234" y="1779469"/>
                    <a:pt x="2532234" y="1779469"/>
                    <a:pt x="2532234" y="1779469"/>
                  </a:cubicBezTo>
                  <a:cubicBezTo>
                    <a:pt x="2539130" y="1781193"/>
                    <a:pt x="2546025" y="1781193"/>
                    <a:pt x="2554645" y="1781193"/>
                  </a:cubicBezTo>
                  <a:close/>
                  <a:moveTo>
                    <a:pt x="2416726" y="1413982"/>
                  </a:moveTo>
                  <a:cubicBezTo>
                    <a:pt x="2416726" y="1413982"/>
                    <a:pt x="2416726" y="1413982"/>
                    <a:pt x="2416726" y="1413982"/>
                  </a:cubicBezTo>
                  <a:lnTo>
                    <a:pt x="2416726" y="1413982"/>
                  </a:lnTo>
                  <a:cubicBezTo>
                    <a:pt x="2421898" y="1413982"/>
                    <a:pt x="2427070" y="1413982"/>
                    <a:pt x="2432242" y="1413982"/>
                  </a:cubicBezTo>
                  <a:cubicBezTo>
                    <a:pt x="2430518" y="1427774"/>
                    <a:pt x="2435690" y="1438118"/>
                    <a:pt x="2447758" y="1445014"/>
                  </a:cubicBezTo>
                  <a:cubicBezTo>
                    <a:pt x="2463274" y="1453634"/>
                    <a:pt x="2477066" y="1463978"/>
                    <a:pt x="2492582" y="1470874"/>
                  </a:cubicBezTo>
                  <a:cubicBezTo>
                    <a:pt x="2499478" y="1474322"/>
                    <a:pt x="2506374" y="1476046"/>
                    <a:pt x="2509822" y="1474322"/>
                  </a:cubicBezTo>
                  <a:cubicBezTo>
                    <a:pt x="2504650" y="1476046"/>
                    <a:pt x="2499478" y="1474322"/>
                    <a:pt x="2492582" y="1470874"/>
                  </a:cubicBezTo>
                  <a:cubicBezTo>
                    <a:pt x="2477066" y="1463978"/>
                    <a:pt x="2463274" y="1453634"/>
                    <a:pt x="2447758" y="1445014"/>
                  </a:cubicBezTo>
                  <a:cubicBezTo>
                    <a:pt x="2435690" y="1438118"/>
                    <a:pt x="2430518" y="1427774"/>
                    <a:pt x="2432242" y="1413982"/>
                  </a:cubicBezTo>
                  <a:cubicBezTo>
                    <a:pt x="2427070" y="1413982"/>
                    <a:pt x="2421898" y="1413982"/>
                    <a:pt x="2416726" y="1413982"/>
                  </a:cubicBezTo>
                  <a:close/>
                  <a:moveTo>
                    <a:pt x="2420174" y="1789813"/>
                  </a:moveTo>
                  <a:cubicBezTo>
                    <a:pt x="2416726" y="1791537"/>
                    <a:pt x="2413278" y="1793261"/>
                    <a:pt x="2409830" y="1794985"/>
                  </a:cubicBezTo>
                  <a:cubicBezTo>
                    <a:pt x="2409830" y="1794985"/>
                    <a:pt x="2409830" y="1794985"/>
                    <a:pt x="2409830" y="1794985"/>
                  </a:cubicBezTo>
                  <a:cubicBezTo>
                    <a:pt x="2413278" y="1793261"/>
                    <a:pt x="2416726" y="1791537"/>
                    <a:pt x="2420174" y="1789813"/>
                  </a:cubicBezTo>
                  <a:close/>
                  <a:moveTo>
                    <a:pt x="2433966" y="1698441"/>
                  </a:moveTo>
                  <a:cubicBezTo>
                    <a:pt x="2439138" y="1693269"/>
                    <a:pt x="2444310" y="1691545"/>
                    <a:pt x="2449482" y="1689821"/>
                  </a:cubicBezTo>
                  <a:cubicBezTo>
                    <a:pt x="2444310" y="1691545"/>
                    <a:pt x="2439138" y="1693269"/>
                    <a:pt x="2433966" y="1698441"/>
                  </a:cubicBezTo>
                  <a:cubicBezTo>
                    <a:pt x="2432242" y="1700165"/>
                    <a:pt x="2430518" y="1700165"/>
                    <a:pt x="2430518" y="1700165"/>
                  </a:cubicBezTo>
                  <a:cubicBezTo>
                    <a:pt x="2430518" y="1700165"/>
                    <a:pt x="2432242" y="1700165"/>
                    <a:pt x="2433966" y="1698441"/>
                  </a:cubicBezTo>
                  <a:close/>
                  <a:moveTo>
                    <a:pt x="2551198" y="1388122"/>
                  </a:moveTo>
                  <a:cubicBezTo>
                    <a:pt x="2525338" y="1376054"/>
                    <a:pt x="2494306" y="1377779"/>
                    <a:pt x="2468446" y="1363987"/>
                  </a:cubicBezTo>
                  <a:cubicBezTo>
                    <a:pt x="2447758" y="1353643"/>
                    <a:pt x="2420174" y="1372607"/>
                    <a:pt x="2408106" y="1395018"/>
                  </a:cubicBezTo>
                  <a:cubicBezTo>
                    <a:pt x="2411554" y="1396742"/>
                    <a:pt x="2413278" y="1400190"/>
                    <a:pt x="2415002" y="1401914"/>
                  </a:cubicBezTo>
                  <a:cubicBezTo>
                    <a:pt x="2413278" y="1398466"/>
                    <a:pt x="2411554" y="1396742"/>
                    <a:pt x="2408106" y="1395018"/>
                  </a:cubicBezTo>
                  <a:cubicBezTo>
                    <a:pt x="2392590" y="1395018"/>
                    <a:pt x="2385694" y="1372607"/>
                    <a:pt x="2368454" y="1379503"/>
                  </a:cubicBezTo>
                  <a:cubicBezTo>
                    <a:pt x="2365006" y="1386399"/>
                    <a:pt x="2359834" y="1396742"/>
                    <a:pt x="2351214" y="1393294"/>
                  </a:cubicBezTo>
                  <a:cubicBezTo>
                    <a:pt x="2335698" y="1388122"/>
                    <a:pt x="2323631" y="1388122"/>
                    <a:pt x="2311563" y="1400190"/>
                  </a:cubicBezTo>
                  <a:cubicBezTo>
                    <a:pt x="2309839" y="1401914"/>
                    <a:pt x="2302943" y="1403638"/>
                    <a:pt x="2301219" y="1401914"/>
                  </a:cubicBezTo>
                  <a:cubicBezTo>
                    <a:pt x="2278807" y="1388122"/>
                    <a:pt x="2249499" y="1389846"/>
                    <a:pt x="2233983" y="1363987"/>
                  </a:cubicBezTo>
                  <a:cubicBezTo>
                    <a:pt x="2232259" y="1365711"/>
                    <a:pt x="2228811" y="1367434"/>
                    <a:pt x="2227087" y="1369159"/>
                  </a:cubicBezTo>
                  <a:cubicBezTo>
                    <a:pt x="2228811" y="1367434"/>
                    <a:pt x="2230535" y="1365711"/>
                    <a:pt x="2233983" y="1363987"/>
                  </a:cubicBezTo>
                  <a:cubicBezTo>
                    <a:pt x="2249499" y="1389846"/>
                    <a:pt x="2278807" y="1388122"/>
                    <a:pt x="2301219" y="1401914"/>
                  </a:cubicBezTo>
                  <a:cubicBezTo>
                    <a:pt x="2304667" y="1403638"/>
                    <a:pt x="2309839" y="1403638"/>
                    <a:pt x="2311563" y="1400190"/>
                  </a:cubicBezTo>
                  <a:cubicBezTo>
                    <a:pt x="2323631" y="1388122"/>
                    <a:pt x="2335698" y="1388122"/>
                    <a:pt x="2351214" y="1393294"/>
                  </a:cubicBezTo>
                  <a:cubicBezTo>
                    <a:pt x="2359834" y="1396742"/>
                    <a:pt x="2365006" y="1388122"/>
                    <a:pt x="2368454" y="1379503"/>
                  </a:cubicBezTo>
                  <a:cubicBezTo>
                    <a:pt x="2354662" y="1353643"/>
                    <a:pt x="2332251" y="1362263"/>
                    <a:pt x="2311563" y="1367434"/>
                  </a:cubicBezTo>
                  <a:cubicBezTo>
                    <a:pt x="2292599" y="1370883"/>
                    <a:pt x="2282255" y="1372607"/>
                    <a:pt x="2273635" y="1367434"/>
                  </a:cubicBezTo>
                  <a:cubicBezTo>
                    <a:pt x="2282255" y="1372607"/>
                    <a:pt x="2292599" y="1370883"/>
                    <a:pt x="2311563" y="1367434"/>
                  </a:cubicBezTo>
                  <a:cubicBezTo>
                    <a:pt x="2332251" y="1362263"/>
                    <a:pt x="2352938" y="1353643"/>
                    <a:pt x="2368454" y="1379503"/>
                  </a:cubicBezTo>
                  <a:cubicBezTo>
                    <a:pt x="2385694" y="1372607"/>
                    <a:pt x="2392590" y="1395018"/>
                    <a:pt x="2408106" y="1395018"/>
                  </a:cubicBezTo>
                  <a:cubicBezTo>
                    <a:pt x="2420174" y="1372607"/>
                    <a:pt x="2447758" y="1353643"/>
                    <a:pt x="2468446" y="1363987"/>
                  </a:cubicBezTo>
                  <a:cubicBezTo>
                    <a:pt x="2496030" y="1377779"/>
                    <a:pt x="2525338" y="1376054"/>
                    <a:pt x="2551198" y="1388122"/>
                  </a:cubicBezTo>
                  <a:lnTo>
                    <a:pt x="2551198" y="1388122"/>
                  </a:lnTo>
                  <a:close/>
                  <a:moveTo>
                    <a:pt x="2356386" y="1729473"/>
                  </a:moveTo>
                  <a:cubicBezTo>
                    <a:pt x="2351214" y="1722577"/>
                    <a:pt x="2346043" y="1719129"/>
                    <a:pt x="2339146" y="1720853"/>
                  </a:cubicBezTo>
                  <a:cubicBezTo>
                    <a:pt x="2346043" y="1719129"/>
                    <a:pt x="2351214" y="1722577"/>
                    <a:pt x="2356386" y="1729473"/>
                  </a:cubicBezTo>
                  <a:cubicBezTo>
                    <a:pt x="2368454" y="1744989"/>
                    <a:pt x="2382246" y="1753609"/>
                    <a:pt x="2399486" y="1753609"/>
                  </a:cubicBezTo>
                  <a:cubicBezTo>
                    <a:pt x="2399486" y="1755333"/>
                    <a:pt x="2399486" y="1758781"/>
                    <a:pt x="2399486" y="1760505"/>
                  </a:cubicBezTo>
                  <a:cubicBezTo>
                    <a:pt x="2399486" y="1758781"/>
                    <a:pt x="2399486" y="1755333"/>
                    <a:pt x="2399486" y="1753609"/>
                  </a:cubicBezTo>
                  <a:cubicBezTo>
                    <a:pt x="2382246" y="1753609"/>
                    <a:pt x="2368454" y="1744989"/>
                    <a:pt x="2356386" y="1729473"/>
                  </a:cubicBezTo>
                  <a:close/>
                  <a:moveTo>
                    <a:pt x="2359834" y="1896700"/>
                  </a:moveTo>
                  <a:cubicBezTo>
                    <a:pt x="2358110" y="1900148"/>
                    <a:pt x="2356386" y="1907044"/>
                    <a:pt x="2356386" y="1915664"/>
                  </a:cubicBezTo>
                  <a:cubicBezTo>
                    <a:pt x="2356386" y="1917388"/>
                    <a:pt x="2356386" y="1919112"/>
                    <a:pt x="2354662" y="1920836"/>
                  </a:cubicBezTo>
                  <a:cubicBezTo>
                    <a:pt x="2354662" y="1919112"/>
                    <a:pt x="2356386" y="1919112"/>
                    <a:pt x="2356386" y="1915664"/>
                  </a:cubicBezTo>
                  <a:cubicBezTo>
                    <a:pt x="2356386" y="1905320"/>
                    <a:pt x="2356386" y="1900148"/>
                    <a:pt x="2359834" y="1896700"/>
                  </a:cubicBezTo>
                  <a:close/>
                  <a:moveTo>
                    <a:pt x="2340870" y="1658789"/>
                  </a:moveTo>
                  <a:cubicBezTo>
                    <a:pt x="2346043" y="1660513"/>
                    <a:pt x="2352938" y="1662237"/>
                    <a:pt x="2359834" y="1663961"/>
                  </a:cubicBezTo>
                  <a:cubicBezTo>
                    <a:pt x="2352938" y="1662237"/>
                    <a:pt x="2346043" y="1660513"/>
                    <a:pt x="2340870" y="1658789"/>
                  </a:cubicBezTo>
                  <a:close/>
                  <a:moveTo>
                    <a:pt x="2373626" y="1791537"/>
                  </a:moveTo>
                  <a:cubicBezTo>
                    <a:pt x="2375350" y="1796709"/>
                    <a:pt x="2371902" y="1803605"/>
                    <a:pt x="2371902" y="1808777"/>
                  </a:cubicBezTo>
                  <a:cubicBezTo>
                    <a:pt x="2371902" y="1812225"/>
                    <a:pt x="2373626" y="1815673"/>
                    <a:pt x="2375350" y="1819121"/>
                  </a:cubicBezTo>
                  <a:cubicBezTo>
                    <a:pt x="2373626" y="1815673"/>
                    <a:pt x="2373626" y="1812225"/>
                    <a:pt x="2371902" y="1808777"/>
                  </a:cubicBezTo>
                  <a:cubicBezTo>
                    <a:pt x="2371902" y="1803605"/>
                    <a:pt x="2375350" y="1796709"/>
                    <a:pt x="2373626" y="1791537"/>
                  </a:cubicBezTo>
                  <a:close/>
                  <a:moveTo>
                    <a:pt x="2383970" y="1941524"/>
                  </a:moveTo>
                  <a:cubicBezTo>
                    <a:pt x="2399486" y="1936352"/>
                    <a:pt x="2404658" y="1927732"/>
                    <a:pt x="2408106" y="1917388"/>
                  </a:cubicBezTo>
                  <a:cubicBezTo>
                    <a:pt x="2404658" y="1927732"/>
                    <a:pt x="2399486" y="1936352"/>
                    <a:pt x="2383970" y="1941524"/>
                  </a:cubicBezTo>
                  <a:cubicBezTo>
                    <a:pt x="2370178" y="1946696"/>
                    <a:pt x="2363282" y="1951868"/>
                    <a:pt x="2361558" y="1958764"/>
                  </a:cubicBezTo>
                  <a:cubicBezTo>
                    <a:pt x="2363282" y="1951868"/>
                    <a:pt x="2370178" y="1946696"/>
                    <a:pt x="2383970" y="1941524"/>
                  </a:cubicBezTo>
                  <a:close/>
                  <a:moveTo>
                    <a:pt x="2401210" y="1760505"/>
                  </a:moveTo>
                  <a:lnTo>
                    <a:pt x="2401210" y="1760505"/>
                  </a:lnTo>
                  <a:cubicBezTo>
                    <a:pt x="2402934" y="1760505"/>
                    <a:pt x="2406382" y="1760505"/>
                    <a:pt x="2408106" y="1760505"/>
                  </a:cubicBezTo>
                  <a:cubicBezTo>
                    <a:pt x="2406382" y="1760505"/>
                    <a:pt x="2402934" y="1760505"/>
                    <a:pt x="2401210" y="1760505"/>
                  </a:cubicBezTo>
                  <a:close/>
                  <a:moveTo>
                    <a:pt x="2059860" y="2244947"/>
                  </a:moveTo>
                  <a:cubicBezTo>
                    <a:pt x="2056412" y="2246671"/>
                    <a:pt x="2052964" y="2246671"/>
                    <a:pt x="2047792" y="2248395"/>
                  </a:cubicBezTo>
                  <a:cubicBezTo>
                    <a:pt x="2052964" y="2248395"/>
                    <a:pt x="2056412" y="2246671"/>
                    <a:pt x="2059860" y="2244947"/>
                  </a:cubicBezTo>
                  <a:cubicBezTo>
                    <a:pt x="2094339" y="2229431"/>
                    <a:pt x="2130543" y="2234603"/>
                    <a:pt x="2166747" y="2231155"/>
                  </a:cubicBezTo>
                  <a:cubicBezTo>
                    <a:pt x="2171919" y="2231155"/>
                    <a:pt x="2177091" y="2231155"/>
                    <a:pt x="2182263" y="2231155"/>
                  </a:cubicBezTo>
                  <a:cubicBezTo>
                    <a:pt x="2177091" y="2231155"/>
                    <a:pt x="2171919" y="2231155"/>
                    <a:pt x="2166747" y="2231155"/>
                  </a:cubicBezTo>
                  <a:cubicBezTo>
                    <a:pt x="2130543" y="2234603"/>
                    <a:pt x="2094339" y="2229431"/>
                    <a:pt x="2059860" y="2244947"/>
                  </a:cubicBezTo>
                  <a:close/>
                  <a:moveTo>
                    <a:pt x="2120199" y="2548369"/>
                  </a:moveTo>
                  <a:cubicBezTo>
                    <a:pt x="2118475" y="2546646"/>
                    <a:pt x="2115027" y="2544922"/>
                    <a:pt x="2113304" y="2543197"/>
                  </a:cubicBezTo>
                  <a:cubicBezTo>
                    <a:pt x="2109855" y="2541474"/>
                    <a:pt x="2108132" y="2539750"/>
                    <a:pt x="2106407" y="2538026"/>
                  </a:cubicBezTo>
                  <a:cubicBezTo>
                    <a:pt x="2108132" y="2539750"/>
                    <a:pt x="2109855" y="2541474"/>
                    <a:pt x="2113304" y="2543197"/>
                  </a:cubicBezTo>
                  <a:cubicBezTo>
                    <a:pt x="2115027" y="2543197"/>
                    <a:pt x="2116751" y="2544922"/>
                    <a:pt x="2120199" y="2548369"/>
                  </a:cubicBezTo>
                  <a:close/>
                  <a:moveTo>
                    <a:pt x="2073652" y="2357006"/>
                  </a:moveTo>
                  <a:cubicBezTo>
                    <a:pt x="2071927" y="2351834"/>
                    <a:pt x="2071927" y="2346662"/>
                    <a:pt x="2075375" y="2343214"/>
                  </a:cubicBezTo>
                  <a:cubicBezTo>
                    <a:pt x="2071927" y="2346662"/>
                    <a:pt x="2071927" y="2351834"/>
                    <a:pt x="2073652" y="2357006"/>
                  </a:cubicBezTo>
                  <a:cubicBezTo>
                    <a:pt x="2075375" y="2365626"/>
                    <a:pt x="2077100" y="2374246"/>
                    <a:pt x="2071927" y="2381142"/>
                  </a:cubicBezTo>
                  <a:cubicBezTo>
                    <a:pt x="2077100" y="2374246"/>
                    <a:pt x="2075375" y="2365626"/>
                    <a:pt x="2073652" y="2357006"/>
                  </a:cubicBezTo>
                  <a:close/>
                  <a:moveTo>
                    <a:pt x="2020208" y="2336318"/>
                  </a:moveTo>
                  <a:cubicBezTo>
                    <a:pt x="2021932" y="2344938"/>
                    <a:pt x="2020208" y="2353558"/>
                    <a:pt x="2020208" y="2362178"/>
                  </a:cubicBezTo>
                  <a:cubicBezTo>
                    <a:pt x="2020208" y="2362178"/>
                    <a:pt x="2020208" y="2362178"/>
                    <a:pt x="2020208" y="2362178"/>
                  </a:cubicBezTo>
                  <a:cubicBezTo>
                    <a:pt x="2018484" y="2353558"/>
                    <a:pt x="2020208" y="2344938"/>
                    <a:pt x="2020208" y="2336318"/>
                  </a:cubicBezTo>
                  <a:close/>
                  <a:moveTo>
                    <a:pt x="2018484" y="2125991"/>
                  </a:moveTo>
                  <a:cubicBezTo>
                    <a:pt x="2018484" y="2122543"/>
                    <a:pt x="2016760" y="2120819"/>
                    <a:pt x="2015036" y="2117371"/>
                  </a:cubicBezTo>
                  <a:cubicBezTo>
                    <a:pt x="2016760" y="2120819"/>
                    <a:pt x="2018484" y="2122543"/>
                    <a:pt x="2018484" y="2125991"/>
                  </a:cubicBezTo>
                  <a:cubicBezTo>
                    <a:pt x="2018484" y="2127715"/>
                    <a:pt x="2020208" y="2129439"/>
                    <a:pt x="2020208" y="2131163"/>
                  </a:cubicBezTo>
                  <a:cubicBezTo>
                    <a:pt x="2020208" y="2129439"/>
                    <a:pt x="2020208" y="2127715"/>
                    <a:pt x="2018484" y="2125991"/>
                  </a:cubicBezTo>
                  <a:close/>
                  <a:moveTo>
                    <a:pt x="1978832" y="2046688"/>
                  </a:moveTo>
                  <a:cubicBezTo>
                    <a:pt x="1971936" y="2046688"/>
                    <a:pt x="1968488" y="2044964"/>
                    <a:pt x="1966764" y="2041516"/>
                  </a:cubicBezTo>
                  <a:cubicBezTo>
                    <a:pt x="1968488" y="2044964"/>
                    <a:pt x="1971936" y="2048412"/>
                    <a:pt x="1978832" y="2046688"/>
                  </a:cubicBezTo>
                  <a:cubicBezTo>
                    <a:pt x="2004692" y="2044964"/>
                    <a:pt x="2028828" y="2057032"/>
                    <a:pt x="2056412" y="2048412"/>
                  </a:cubicBezTo>
                  <a:cubicBezTo>
                    <a:pt x="2068480" y="2044964"/>
                    <a:pt x="2080547" y="2038068"/>
                    <a:pt x="2089167" y="2027724"/>
                  </a:cubicBezTo>
                  <a:cubicBezTo>
                    <a:pt x="2080547" y="2038068"/>
                    <a:pt x="2068480" y="2044964"/>
                    <a:pt x="2056412" y="2048412"/>
                  </a:cubicBezTo>
                  <a:cubicBezTo>
                    <a:pt x="2028828" y="2057032"/>
                    <a:pt x="2004692" y="2044964"/>
                    <a:pt x="1978832" y="2046688"/>
                  </a:cubicBezTo>
                  <a:close/>
                  <a:moveTo>
                    <a:pt x="2006416" y="2343214"/>
                  </a:moveTo>
                  <a:cubicBezTo>
                    <a:pt x="2004692" y="2350110"/>
                    <a:pt x="2004692" y="2355282"/>
                    <a:pt x="2002968" y="2360454"/>
                  </a:cubicBezTo>
                  <a:cubicBezTo>
                    <a:pt x="1999520" y="2360454"/>
                    <a:pt x="1996072" y="2360454"/>
                    <a:pt x="1992624" y="2362178"/>
                  </a:cubicBezTo>
                  <a:cubicBezTo>
                    <a:pt x="1996072" y="2362178"/>
                    <a:pt x="1999520" y="2360454"/>
                    <a:pt x="2002968" y="2360454"/>
                  </a:cubicBezTo>
                  <a:cubicBezTo>
                    <a:pt x="2004692" y="2355282"/>
                    <a:pt x="2004692" y="2348386"/>
                    <a:pt x="2006416" y="2343214"/>
                  </a:cubicBezTo>
                  <a:close/>
                  <a:moveTo>
                    <a:pt x="1925388" y="2046688"/>
                  </a:moveTo>
                  <a:cubicBezTo>
                    <a:pt x="1925388" y="2050136"/>
                    <a:pt x="1925388" y="2055308"/>
                    <a:pt x="1923664" y="2062204"/>
                  </a:cubicBezTo>
                  <a:cubicBezTo>
                    <a:pt x="1923664" y="2062204"/>
                    <a:pt x="1923664" y="2062204"/>
                    <a:pt x="1923664" y="2062204"/>
                  </a:cubicBezTo>
                  <a:cubicBezTo>
                    <a:pt x="1925388" y="2055308"/>
                    <a:pt x="1925388" y="2050136"/>
                    <a:pt x="1925388" y="2046688"/>
                  </a:cubicBezTo>
                  <a:close/>
                  <a:moveTo>
                    <a:pt x="1908148" y="1972556"/>
                  </a:moveTo>
                  <a:cubicBezTo>
                    <a:pt x="1889184" y="1972556"/>
                    <a:pt x="1870220" y="1972556"/>
                    <a:pt x="1852981" y="1972556"/>
                  </a:cubicBezTo>
                  <a:cubicBezTo>
                    <a:pt x="1844361" y="1972556"/>
                    <a:pt x="1842637" y="1979452"/>
                    <a:pt x="1837465" y="1986348"/>
                  </a:cubicBezTo>
                  <a:cubicBezTo>
                    <a:pt x="1835741" y="1989796"/>
                    <a:pt x="1835741" y="1994968"/>
                    <a:pt x="1835741" y="1996692"/>
                  </a:cubicBezTo>
                  <a:cubicBezTo>
                    <a:pt x="1834017" y="1993244"/>
                    <a:pt x="1834017" y="1989796"/>
                    <a:pt x="1837465" y="1986348"/>
                  </a:cubicBezTo>
                  <a:cubicBezTo>
                    <a:pt x="1840913" y="1977728"/>
                    <a:pt x="1842637" y="1972556"/>
                    <a:pt x="1852981" y="1972556"/>
                  </a:cubicBezTo>
                  <a:cubicBezTo>
                    <a:pt x="1871944" y="1970832"/>
                    <a:pt x="1890908" y="1970832"/>
                    <a:pt x="1908148" y="1972556"/>
                  </a:cubicBezTo>
                  <a:cubicBezTo>
                    <a:pt x="1921940" y="1972556"/>
                    <a:pt x="1934008" y="1974280"/>
                    <a:pt x="1940904" y="1984624"/>
                  </a:cubicBezTo>
                  <a:cubicBezTo>
                    <a:pt x="1934008" y="1974280"/>
                    <a:pt x="1921940" y="1972556"/>
                    <a:pt x="1908148" y="1972556"/>
                  </a:cubicBezTo>
                  <a:close/>
                  <a:moveTo>
                    <a:pt x="1875392" y="2241499"/>
                  </a:moveTo>
                  <a:cubicBezTo>
                    <a:pt x="1873668" y="2238051"/>
                    <a:pt x="1873668" y="2231155"/>
                    <a:pt x="1873668" y="2231155"/>
                  </a:cubicBezTo>
                  <a:cubicBezTo>
                    <a:pt x="1873668" y="2231155"/>
                    <a:pt x="1873668" y="2231155"/>
                    <a:pt x="1873668" y="2231155"/>
                  </a:cubicBezTo>
                  <a:cubicBezTo>
                    <a:pt x="1873668" y="2231155"/>
                    <a:pt x="1873668" y="2238051"/>
                    <a:pt x="1875392" y="2241499"/>
                  </a:cubicBezTo>
                  <a:cubicBezTo>
                    <a:pt x="1885736" y="2263911"/>
                    <a:pt x="1880564" y="2281151"/>
                    <a:pt x="1859876" y="2293219"/>
                  </a:cubicBezTo>
                  <a:cubicBezTo>
                    <a:pt x="1858153" y="2294943"/>
                    <a:pt x="1856428" y="2294943"/>
                    <a:pt x="1854704" y="2296667"/>
                  </a:cubicBezTo>
                  <a:cubicBezTo>
                    <a:pt x="1856428" y="2294943"/>
                    <a:pt x="1858153" y="2294943"/>
                    <a:pt x="1859876" y="2293219"/>
                  </a:cubicBezTo>
                  <a:cubicBezTo>
                    <a:pt x="1880564" y="2281151"/>
                    <a:pt x="1885736" y="2263911"/>
                    <a:pt x="1875392" y="2241499"/>
                  </a:cubicBezTo>
                  <a:close/>
                  <a:moveTo>
                    <a:pt x="1875392" y="2174263"/>
                  </a:moveTo>
                  <a:cubicBezTo>
                    <a:pt x="1859876" y="2163919"/>
                    <a:pt x="1844361" y="2160471"/>
                    <a:pt x="1847808" y="2134611"/>
                  </a:cubicBezTo>
                  <a:cubicBezTo>
                    <a:pt x="1849533" y="2119095"/>
                    <a:pt x="1828845" y="2113923"/>
                    <a:pt x="1821949" y="2098408"/>
                  </a:cubicBezTo>
                  <a:cubicBezTo>
                    <a:pt x="1821949" y="2098408"/>
                    <a:pt x="1821949" y="2098408"/>
                    <a:pt x="1821949" y="2098408"/>
                  </a:cubicBezTo>
                  <a:cubicBezTo>
                    <a:pt x="1828845" y="2113923"/>
                    <a:pt x="1849533" y="2119095"/>
                    <a:pt x="1847808" y="2134611"/>
                  </a:cubicBezTo>
                  <a:cubicBezTo>
                    <a:pt x="1844361" y="2160471"/>
                    <a:pt x="1859876" y="2165643"/>
                    <a:pt x="1875392" y="2174263"/>
                  </a:cubicBezTo>
                  <a:cubicBezTo>
                    <a:pt x="1882288" y="2177711"/>
                    <a:pt x="1887460" y="2188055"/>
                    <a:pt x="1894356" y="2189779"/>
                  </a:cubicBezTo>
                  <a:cubicBezTo>
                    <a:pt x="1885736" y="2188055"/>
                    <a:pt x="1880564" y="2179435"/>
                    <a:pt x="1875392" y="2174263"/>
                  </a:cubicBezTo>
                  <a:close/>
                  <a:moveTo>
                    <a:pt x="1849533" y="2300115"/>
                  </a:moveTo>
                  <a:cubicBezTo>
                    <a:pt x="1846085" y="2303563"/>
                    <a:pt x="1844361" y="2308735"/>
                    <a:pt x="1844361" y="2313907"/>
                  </a:cubicBezTo>
                  <a:cubicBezTo>
                    <a:pt x="1844361" y="2320803"/>
                    <a:pt x="1844361" y="2329422"/>
                    <a:pt x="1837465" y="2332870"/>
                  </a:cubicBezTo>
                  <a:cubicBezTo>
                    <a:pt x="1834017" y="2334594"/>
                    <a:pt x="1830569" y="2334594"/>
                    <a:pt x="1825397" y="2336318"/>
                  </a:cubicBezTo>
                  <a:cubicBezTo>
                    <a:pt x="1828845" y="2336318"/>
                    <a:pt x="1832293" y="2334594"/>
                    <a:pt x="1837465" y="2332870"/>
                  </a:cubicBezTo>
                  <a:cubicBezTo>
                    <a:pt x="1844361" y="2329422"/>
                    <a:pt x="1844361" y="2322527"/>
                    <a:pt x="1844361" y="2313907"/>
                  </a:cubicBezTo>
                  <a:cubicBezTo>
                    <a:pt x="1844361" y="2308735"/>
                    <a:pt x="1846085" y="2303563"/>
                    <a:pt x="1849533" y="2300115"/>
                  </a:cubicBezTo>
                  <a:close/>
                  <a:moveTo>
                    <a:pt x="1813329" y="1829465"/>
                  </a:moveTo>
                  <a:cubicBezTo>
                    <a:pt x="1811605" y="1853600"/>
                    <a:pt x="1797813" y="1862220"/>
                    <a:pt x="1780573" y="1870840"/>
                  </a:cubicBezTo>
                  <a:cubicBezTo>
                    <a:pt x="1780573" y="1867392"/>
                    <a:pt x="1780573" y="1863944"/>
                    <a:pt x="1780573" y="1860496"/>
                  </a:cubicBezTo>
                  <a:cubicBezTo>
                    <a:pt x="1780573" y="1863944"/>
                    <a:pt x="1780573" y="1867392"/>
                    <a:pt x="1780573" y="1870840"/>
                  </a:cubicBezTo>
                  <a:cubicBezTo>
                    <a:pt x="1797813" y="1862220"/>
                    <a:pt x="1813329" y="1853600"/>
                    <a:pt x="1813329" y="1829465"/>
                  </a:cubicBezTo>
                  <a:cubicBezTo>
                    <a:pt x="1813329" y="1817397"/>
                    <a:pt x="1827121" y="1807053"/>
                    <a:pt x="1835741" y="1813949"/>
                  </a:cubicBezTo>
                  <a:cubicBezTo>
                    <a:pt x="1856428" y="1831189"/>
                    <a:pt x="1884012" y="1822569"/>
                    <a:pt x="1902976" y="1843257"/>
                  </a:cubicBezTo>
                  <a:cubicBezTo>
                    <a:pt x="1916768" y="1858772"/>
                    <a:pt x="1925388" y="1853600"/>
                    <a:pt x="1927112" y="1827741"/>
                  </a:cubicBezTo>
                  <a:cubicBezTo>
                    <a:pt x="1927112" y="1817397"/>
                    <a:pt x="1928836" y="1812225"/>
                    <a:pt x="1937456" y="1808777"/>
                  </a:cubicBezTo>
                  <a:cubicBezTo>
                    <a:pt x="1949524" y="1805329"/>
                    <a:pt x="1947800" y="1793261"/>
                    <a:pt x="1947800" y="1784641"/>
                  </a:cubicBezTo>
                  <a:lnTo>
                    <a:pt x="1947800" y="1784641"/>
                  </a:lnTo>
                  <a:cubicBezTo>
                    <a:pt x="1947800" y="1793261"/>
                    <a:pt x="1949524" y="1805329"/>
                    <a:pt x="1937456" y="1808777"/>
                  </a:cubicBezTo>
                  <a:cubicBezTo>
                    <a:pt x="1928836" y="1812225"/>
                    <a:pt x="1927112" y="1817397"/>
                    <a:pt x="1927112" y="1827741"/>
                  </a:cubicBezTo>
                  <a:cubicBezTo>
                    <a:pt x="1927112" y="1851877"/>
                    <a:pt x="1918492" y="1857048"/>
                    <a:pt x="1902976" y="1843257"/>
                  </a:cubicBezTo>
                  <a:cubicBezTo>
                    <a:pt x="1884012" y="1822569"/>
                    <a:pt x="1854704" y="1831189"/>
                    <a:pt x="1835741" y="1813949"/>
                  </a:cubicBezTo>
                  <a:cubicBezTo>
                    <a:pt x="1827121" y="1805329"/>
                    <a:pt x="1813329" y="1815673"/>
                    <a:pt x="1813329" y="1829465"/>
                  </a:cubicBezTo>
                  <a:close/>
                  <a:moveTo>
                    <a:pt x="1816777" y="2129439"/>
                  </a:moveTo>
                  <a:cubicBezTo>
                    <a:pt x="1816777" y="2131163"/>
                    <a:pt x="1815053" y="2134611"/>
                    <a:pt x="1815053" y="2136335"/>
                  </a:cubicBezTo>
                  <a:cubicBezTo>
                    <a:pt x="1815053" y="2132887"/>
                    <a:pt x="1816777" y="2131163"/>
                    <a:pt x="1816777" y="2129439"/>
                  </a:cubicBezTo>
                  <a:lnTo>
                    <a:pt x="1816777" y="2129439"/>
                  </a:lnTo>
                  <a:cubicBezTo>
                    <a:pt x="1816777" y="2129439"/>
                    <a:pt x="1816777" y="2129439"/>
                    <a:pt x="1816777" y="2129439"/>
                  </a:cubicBezTo>
                  <a:close/>
                  <a:moveTo>
                    <a:pt x="1680581" y="2531130"/>
                  </a:moveTo>
                  <a:cubicBezTo>
                    <a:pt x="1670237" y="2529406"/>
                    <a:pt x="1656445" y="2529406"/>
                    <a:pt x="1651273" y="2538026"/>
                  </a:cubicBezTo>
                  <a:cubicBezTo>
                    <a:pt x="1656445" y="2529406"/>
                    <a:pt x="1670237" y="2529406"/>
                    <a:pt x="1680581" y="2531130"/>
                  </a:cubicBezTo>
                  <a:cubicBezTo>
                    <a:pt x="1689201" y="2532854"/>
                    <a:pt x="1692649" y="2538026"/>
                    <a:pt x="1692649" y="2544922"/>
                  </a:cubicBezTo>
                  <a:cubicBezTo>
                    <a:pt x="1694373" y="2538026"/>
                    <a:pt x="1690925" y="2532854"/>
                    <a:pt x="1680581" y="2531130"/>
                  </a:cubicBezTo>
                  <a:close/>
                  <a:moveTo>
                    <a:pt x="1668513" y="2636293"/>
                  </a:moveTo>
                  <a:cubicBezTo>
                    <a:pt x="1668513" y="2646637"/>
                    <a:pt x="1666789" y="2651809"/>
                    <a:pt x="1663341" y="2655257"/>
                  </a:cubicBezTo>
                  <a:cubicBezTo>
                    <a:pt x="1666789" y="2651809"/>
                    <a:pt x="1668513" y="2646637"/>
                    <a:pt x="1668513" y="2636293"/>
                  </a:cubicBezTo>
                  <a:cubicBezTo>
                    <a:pt x="1668513" y="2606985"/>
                    <a:pt x="1661617" y="2575953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89201" y="2553542"/>
                    <a:pt x="1689201" y="2553542"/>
                    <a:pt x="1689201" y="2553542"/>
                  </a:cubicBezTo>
                  <a:cubicBezTo>
                    <a:pt x="1661617" y="2575953"/>
                    <a:pt x="1668513" y="2606985"/>
                    <a:pt x="1668513" y="2636293"/>
                  </a:cubicBezTo>
                  <a:close/>
                  <a:moveTo>
                    <a:pt x="1670237" y="2427690"/>
                  </a:moveTo>
                  <a:cubicBezTo>
                    <a:pt x="1670237" y="2427690"/>
                    <a:pt x="1670237" y="2427690"/>
                    <a:pt x="1670237" y="2427690"/>
                  </a:cubicBezTo>
                  <a:cubicBezTo>
                    <a:pt x="1682305" y="2425966"/>
                    <a:pt x="1696097" y="2431138"/>
                    <a:pt x="1711613" y="2415622"/>
                  </a:cubicBezTo>
                  <a:cubicBezTo>
                    <a:pt x="1711613" y="2415622"/>
                    <a:pt x="1711613" y="2415622"/>
                    <a:pt x="1711613" y="2415622"/>
                  </a:cubicBezTo>
                  <a:cubicBezTo>
                    <a:pt x="1696097" y="2432862"/>
                    <a:pt x="1682305" y="2427690"/>
                    <a:pt x="1670237" y="2427690"/>
                  </a:cubicBezTo>
                  <a:close/>
                  <a:moveTo>
                    <a:pt x="1699545" y="2360454"/>
                  </a:moveTo>
                  <a:cubicBezTo>
                    <a:pt x="1685753" y="2350110"/>
                    <a:pt x="1670237" y="2343214"/>
                    <a:pt x="1654721" y="2336318"/>
                  </a:cubicBezTo>
                  <a:cubicBezTo>
                    <a:pt x="1611622" y="2358730"/>
                    <a:pt x="1566798" y="2350110"/>
                    <a:pt x="1523698" y="2334594"/>
                  </a:cubicBezTo>
                  <a:cubicBezTo>
                    <a:pt x="1521974" y="2334594"/>
                    <a:pt x="1516802" y="2331147"/>
                    <a:pt x="1516802" y="2331147"/>
                  </a:cubicBezTo>
                  <a:cubicBezTo>
                    <a:pt x="1516802" y="2331147"/>
                    <a:pt x="1516802" y="2331147"/>
                    <a:pt x="1516802" y="2331147"/>
                  </a:cubicBezTo>
                  <a:cubicBezTo>
                    <a:pt x="1516802" y="2331147"/>
                    <a:pt x="1521974" y="2332870"/>
                    <a:pt x="1523698" y="2334594"/>
                  </a:cubicBezTo>
                  <a:cubicBezTo>
                    <a:pt x="1566798" y="2350110"/>
                    <a:pt x="1611622" y="2358730"/>
                    <a:pt x="1654721" y="2336318"/>
                  </a:cubicBezTo>
                  <a:cubicBezTo>
                    <a:pt x="1666789" y="2313907"/>
                    <a:pt x="1682305" y="2315630"/>
                    <a:pt x="1699545" y="2329422"/>
                  </a:cubicBezTo>
                  <a:cubicBezTo>
                    <a:pt x="1699545" y="2329422"/>
                    <a:pt x="1701269" y="2331147"/>
                    <a:pt x="1701269" y="2331147"/>
                  </a:cubicBezTo>
                  <a:cubicBezTo>
                    <a:pt x="1701269" y="2331147"/>
                    <a:pt x="1699545" y="2329422"/>
                    <a:pt x="1699545" y="2329422"/>
                  </a:cubicBezTo>
                  <a:cubicBezTo>
                    <a:pt x="1680581" y="2317355"/>
                    <a:pt x="1666789" y="2315630"/>
                    <a:pt x="1654721" y="2336318"/>
                  </a:cubicBezTo>
                  <a:cubicBezTo>
                    <a:pt x="1668513" y="2343214"/>
                    <a:pt x="1685753" y="2350110"/>
                    <a:pt x="1699545" y="2360454"/>
                  </a:cubicBezTo>
                  <a:cubicBezTo>
                    <a:pt x="1718509" y="2374246"/>
                    <a:pt x="1718509" y="2375970"/>
                    <a:pt x="1734025" y="2353558"/>
                  </a:cubicBezTo>
                  <a:cubicBezTo>
                    <a:pt x="1730577" y="2353558"/>
                    <a:pt x="1727129" y="2351834"/>
                    <a:pt x="1723681" y="2350110"/>
                  </a:cubicBezTo>
                  <a:cubicBezTo>
                    <a:pt x="1727129" y="2351834"/>
                    <a:pt x="1730577" y="2353558"/>
                    <a:pt x="1734025" y="2353558"/>
                  </a:cubicBezTo>
                  <a:cubicBezTo>
                    <a:pt x="1740921" y="2341490"/>
                    <a:pt x="1751265" y="2331147"/>
                    <a:pt x="1751265" y="2317355"/>
                  </a:cubicBezTo>
                  <a:cubicBezTo>
                    <a:pt x="1751265" y="2331147"/>
                    <a:pt x="1740921" y="2341490"/>
                    <a:pt x="1734025" y="2353558"/>
                  </a:cubicBezTo>
                  <a:cubicBezTo>
                    <a:pt x="1716785" y="2375970"/>
                    <a:pt x="1718509" y="2374246"/>
                    <a:pt x="1699545" y="2360454"/>
                  </a:cubicBezTo>
                  <a:close/>
                  <a:moveTo>
                    <a:pt x="1454738" y="2639741"/>
                  </a:moveTo>
                  <a:lnTo>
                    <a:pt x="1454738" y="2639741"/>
                  </a:lnTo>
                  <a:cubicBezTo>
                    <a:pt x="1446118" y="2638017"/>
                    <a:pt x="1437498" y="2634569"/>
                    <a:pt x="1427154" y="2634569"/>
                  </a:cubicBezTo>
                  <a:cubicBezTo>
                    <a:pt x="1421982" y="2634569"/>
                    <a:pt x="1413362" y="2639741"/>
                    <a:pt x="1411638" y="2644913"/>
                  </a:cubicBezTo>
                  <a:cubicBezTo>
                    <a:pt x="1409914" y="2648361"/>
                    <a:pt x="1411638" y="2650085"/>
                    <a:pt x="1411638" y="2651809"/>
                  </a:cubicBezTo>
                  <a:cubicBezTo>
                    <a:pt x="1409914" y="2650085"/>
                    <a:pt x="1409914" y="2648361"/>
                    <a:pt x="1411638" y="2644913"/>
                  </a:cubicBezTo>
                  <a:cubicBezTo>
                    <a:pt x="1413362" y="2639741"/>
                    <a:pt x="1421982" y="2634569"/>
                    <a:pt x="1427154" y="2634569"/>
                  </a:cubicBezTo>
                  <a:cubicBezTo>
                    <a:pt x="1437498" y="2634569"/>
                    <a:pt x="1446118" y="2638017"/>
                    <a:pt x="1454738" y="2639741"/>
                  </a:cubicBezTo>
                  <a:cubicBezTo>
                    <a:pt x="1461634" y="2612157"/>
                    <a:pt x="1451290" y="2584573"/>
                    <a:pt x="1456462" y="2556989"/>
                  </a:cubicBezTo>
                  <a:cubicBezTo>
                    <a:pt x="1456462" y="2556989"/>
                    <a:pt x="1456462" y="2556989"/>
                    <a:pt x="1456462" y="2556989"/>
                  </a:cubicBezTo>
                  <a:cubicBezTo>
                    <a:pt x="1451290" y="2584573"/>
                    <a:pt x="1461634" y="2612157"/>
                    <a:pt x="1454738" y="2639741"/>
                  </a:cubicBez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lnTo>
                    <a:pt x="1454738" y="2639741"/>
                  </a:lnTo>
                  <a:cubicBezTo>
                    <a:pt x="1454738" y="2639741"/>
                    <a:pt x="1454738" y="2639741"/>
                    <a:pt x="1454738" y="2639741"/>
                  </a:cubicBezTo>
                  <a:cubicBezTo>
                    <a:pt x="1466806" y="2665601"/>
                    <a:pt x="1475426" y="2693185"/>
                    <a:pt x="1503010" y="2705253"/>
                  </a:cubicBezTo>
                  <a:cubicBezTo>
                    <a:pt x="1513354" y="2710425"/>
                    <a:pt x="1509906" y="2739733"/>
                    <a:pt x="1532318" y="2724217"/>
                  </a:cubicBezTo>
                  <a:cubicBezTo>
                    <a:pt x="1544386" y="2715597"/>
                    <a:pt x="1558178" y="2710425"/>
                    <a:pt x="1565074" y="2694909"/>
                  </a:cubicBezTo>
                  <a:cubicBezTo>
                    <a:pt x="1565074" y="2694909"/>
                    <a:pt x="1565074" y="2694909"/>
                    <a:pt x="1565074" y="2694909"/>
                  </a:cubicBezTo>
                  <a:cubicBezTo>
                    <a:pt x="1558178" y="2708701"/>
                    <a:pt x="1544386" y="2715597"/>
                    <a:pt x="1532318" y="2724217"/>
                  </a:cubicBezTo>
                  <a:cubicBezTo>
                    <a:pt x="1509906" y="2739733"/>
                    <a:pt x="1513354" y="2710425"/>
                    <a:pt x="1503010" y="2705253"/>
                  </a:cubicBezTo>
                  <a:cubicBezTo>
                    <a:pt x="1475426" y="2693185"/>
                    <a:pt x="1466806" y="2665601"/>
                    <a:pt x="1454738" y="2639741"/>
                  </a:cubicBezTo>
                  <a:close/>
                  <a:moveTo>
                    <a:pt x="1461634" y="2869032"/>
                  </a:moveTo>
                  <a:cubicBezTo>
                    <a:pt x="1461634" y="2869032"/>
                    <a:pt x="1461634" y="2869032"/>
                    <a:pt x="1461634" y="2869032"/>
                  </a:cubicBezTo>
                  <a:cubicBezTo>
                    <a:pt x="1461634" y="2863860"/>
                    <a:pt x="1458186" y="2858688"/>
                    <a:pt x="1456462" y="2853516"/>
                  </a:cubicBezTo>
                  <a:cubicBezTo>
                    <a:pt x="1458186" y="2858688"/>
                    <a:pt x="1461634" y="2863860"/>
                    <a:pt x="1461634" y="2869032"/>
                  </a:cubicBezTo>
                  <a:close/>
                  <a:moveTo>
                    <a:pt x="1421982" y="2658705"/>
                  </a:move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1982" y="2656981"/>
                    <a:pt x="1421982" y="2656981"/>
                    <a:pt x="1421982" y="2658705"/>
                  </a:cubicBezTo>
                  <a:cubicBezTo>
                    <a:pt x="1428878" y="2672497"/>
                    <a:pt x="1447842" y="2682841"/>
                    <a:pt x="1442670" y="2703529"/>
                  </a:cubicBezTo>
                  <a:cubicBezTo>
                    <a:pt x="1432326" y="2701805"/>
                    <a:pt x="1425430" y="2694909"/>
                    <a:pt x="1418534" y="2688013"/>
                  </a:cubicBezTo>
                  <a:cubicBezTo>
                    <a:pt x="1425430" y="2694909"/>
                    <a:pt x="1432326" y="2701805"/>
                    <a:pt x="1442670" y="2703529"/>
                  </a:cubicBezTo>
                  <a:cubicBezTo>
                    <a:pt x="1447842" y="2681117"/>
                    <a:pt x="1430602" y="2672497"/>
                    <a:pt x="1421982" y="2658705"/>
                  </a:cubicBezTo>
                  <a:close/>
                  <a:moveTo>
                    <a:pt x="1344403" y="2693185"/>
                  </a:moveTo>
                  <a:cubicBezTo>
                    <a:pt x="1342679" y="2700081"/>
                    <a:pt x="1340955" y="2706977"/>
                    <a:pt x="1340955" y="2713873"/>
                  </a:cubicBezTo>
                  <a:cubicBezTo>
                    <a:pt x="1337507" y="2732837"/>
                    <a:pt x="1328887" y="2743181"/>
                    <a:pt x="1308199" y="2741457"/>
                  </a:cubicBezTo>
                  <a:cubicBezTo>
                    <a:pt x="1301303" y="2739733"/>
                    <a:pt x="1296131" y="2741457"/>
                    <a:pt x="1289235" y="2741457"/>
                  </a:cubicBezTo>
                  <a:cubicBezTo>
                    <a:pt x="1285787" y="2750077"/>
                    <a:pt x="1303027" y="2769041"/>
                    <a:pt x="1278891" y="2762145"/>
                  </a:cubicBezTo>
                  <a:cubicBezTo>
                    <a:pt x="1268547" y="2758697"/>
                    <a:pt x="1258203" y="2760421"/>
                    <a:pt x="1249583" y="2753525"/>
                  </a:cubicBezTo>
                  <a:cubicBezTo>
                    <a:pt x="1258203" y="2760421"/>
                    <a:pt x="1268547" y="2760421"/>
                    <a:pt x="1278891" y="2762145"/>
                  </a:cubicBezTo>
                  <a:cubicBezTo>
                    <a:pt x="1303027" y="2769041"/>
                    <a:pt x="1284063" y="2750077"/>
                    <a:pt x="1289235" y="2741457"/>
                  </a:cubicBezTo>
                  <a:cubicBezTo>
                    <a:pt x="1294407" y="2741457"/>
                    <a:pt x="1301303" y="2741457"/>
                    <a:pt x="1308199" y="2741457"/>
                  </a:cubicBezTo>
                  <a:cubicBezTo>
                    <a:pt x="1328887" y="2744905"/>
                    <a:pt x="1337507" y="2732837"/>
                    <a:pt x="1340955" y="2713873"/>
                  </a:cubicBezTo>
                  <a:cubicBezTo>
                    <a:pt x="1342679" y="2706977"/>
                    <a:pt x="1342679" y="2700081"/>
                    <a:pt x="1344403" y="2693185"/>
                  </a:cubicBezTo>
                  <a:cubicBezTo>
                    <a:pt x="1353023" y="2665601"/>
                    <a:pt x="1371987" y="2660429"/>
                    <a:pt x="1397846" y="2670773"/>
                  </a:cubicBezTo>
                  <a:cubicBezTo>
                    <a:pt x="1404742" y="2674221"/>
                    <a:pt x="1409914" y="2677669"/>
                    <a:pt x="1415086" y="2682841"/>
                  </a:cubicBezTo>
                  <a:cubicBezTo>
                    <a:pt x="1409914" y="2677669"/>
                    <a:pt x="1404742" y="2672497"/>
                    <a:pt x="1397846" y="2670773"/>
                  </a:cubicBezTo>
                  <a:cubicBezTo>
                    <a:pt x="1373711" y="2660429"/>
                    <a:pt x="1353023" y="2667325"/>
                    <a:pt x="1344403" y="2693185"/>
                  </a:cubicBezTo>
                  <a:close/>
                  <a:moveTo>
                    <a:pt x="1390950" y="2813864"/>
                  </a:moveTo>
                  <a:lnTo>
                    <a:pt x="1390950" y="2813864"/>
                  </a:lnTo>
                  <a:cubicBezTo>
                    <a:pt x="1390950" y="2812140"/>
                    <a:pt x="1389226" y="2810416"/>
                    <a:pt x="1389226" y="2808692"/>
                  </a:cubicBezTo>
                  <a:cubicBezTo>
                    <a:pt x="1389226" y="2810416"/>
                    <a:pt x="1389226" y="2812140"/>
                    <a:pt x="1390950" y="2813864"/>
                  </a:cubicBezTo>
                  <a:close/>
                  <a:moveTo>
                    <a:pt x="1280615" y="2843172"/>
                  </a:moveTo>
                  <a:cubicBezTo>
                    <a:pt x="1280615" y="2843172"/>
                    <a:pt x="1280615" y="2843172"/>
                    <a:pt x="1280615" y="2843172"/>
                  </a:cubicBezTo>
                  <a:lnTo>
                    <a:pt x="1280615" y="2843172"/>
                  </a:lnTo>
                  <a:cubicBezTo>
                    <a:pt x="1296131" y="2822484"/>
                    <a:pt x="1327163" y="2819036"/>
                    <a:pt x="1334059" y="2788005"/>
                  </a:cubicBezTo>
                  <a:cubicBezTo>
                    <a:pt x="1335783" y="2779385"/>
                    <a:pt x="1351299" y="2781108"/>
                    <a:pt x="1359919" y="2784556"/>
                  </a:cubicBezTo>
                  <a:cubicBezTo>
                    <a:pt x="1366815" y="2788005"/>
                    <a:pt x="1373711" y="2791453"/>
                    <a:pt x="1378883" y="2796625"/>
                  </a:cubicBezTo>
                  <a:cubicBezTo>
                    <a:pt x="1373711" y="2791453"/>
                    <a:pt x="1366815" y="2788005"/>
                    <a:pt x="1359919" y="2784556"/>
                  </a:cubicBezTo>
                  <a:cubicBezTo>
                    <a:pt x="1351299" y="2781108"/>
                    <a:pt x="1335783" y="2779385"/>
                    <a:pt x="1334059" y="2788005"/>
                  </a:cubicBezTo>
                  <a:cubicBezTo>
                    <a:pt x="1327163" y="2819036"/>
                    <a:pt x="1296131" y="2820760"/>
                    <a:pt x="1280615" y="2843172"/>
                  </a:cubicBezTo>
                  <a:close/>
                  <a:moveTo>
                    <a:pt x="1332335" y="2934544"/>
                  </a:moveTo>
                  <a:cubicBezTo>
                    <a:pt x="1332335" y="2934544"/>
                    <a:pt x="1330611" y="2936268"/>
                    <a:pt x="1328887" y="2936268"/>
                  </a:cubicBezTo>
                  <a:cubicBezTo>
                    <a:pt x="1328887" y="2936268"/>
                    <a:pt x="1328887" y="2936268"/>
                    <a:pt x="1328887" y="2936268"/>
                  </a:cubicBezTo>
                  <a:cubicBezTo>
                    <a:pt x="1330611" y="2934544"/>
                    <a:pt x="1332335" y="2934544"/>
                    <a:pt x="1332335" y="2934544"/>
                  </a:cubicBezTo>
                  <a:close/>
                  <a:moveTo>
                    <a:pt x="1251307" y="2937992"/>
                  </a:moveTo>
                  <a:cubicBezTo>
                    <a:pt x="1230619" y="2932820"/>
                    <a:pt x="1220275" y="2912132"/>
                    <a:pt x="1206483" y="2898340"/>
                  </a:cubicBezTo>
                  <a:cubicBezTo>
                    <a:pt x="1220275" y="2912132"/>
                    <a:pt x="1230619" y="2932820"/>
                    <a:pt x="1251307" y="2937992"/>
                  </a:cubicBezTo>
                  <a:cubicBezTo>
                    <a:pt x="1256479" y="2939716"/>
                    <a:pt x="1258203" y="2946612"/>
                    <a:pt x="1254755" y="2953508"/>
                  </a:cubicBezTo>
                  <a:cubicBezTo>
                    <a:pt x="1247859" y="2965576"/>
                    <a:pt x="1242687" y="2977644"/>
                    <a:pt x="1234067" y="2987988"/>
                  </a:cubicBezTo>
                  <a:cubicBezTo>
                    <a:pt x="1230619" y="2993160"/>
                    <a:pt x="1227171" y="2994884"/>
                    <a:pt x="1221999" y="2994884"/>
                  </a:cubicBezTo>
                  <a:cubicBezTo>
                    <a:pt x="1227171" y="2994884"/>
                    <a:pt x="1230619" y="2993160"/>
                    <a:pt x="1234067" y="2987988"/>
                  </a:cubicBezTo>
                  <a:cubicBezTo>
                    <a:pt x="1242687" y="2977644"/>
                    <a:pt x="1247859" y="2965576"/>
                    <a:pt x="1254755" y="2953508"/>
                  </a:cubicBezTo>
                  <a:cubicBezTo>
                    <a:pt x="1258203" y="2946612"/>
                    <a:pt x="1254755" y="2939716"/>
                    <a:pt x="1251307" y="2937992"/>
                  </a:cubicBezTo>
                  <a:close/>
                  <a:moveTo>
                    <a:pt x="1168556" y="2825932"/>
                  </a:moveTo>
                  <a:cubicBezTo>
                    <a:pt x="1168556" y="2825932"/>
                    <a:pt x="1168556" y="2825932"/>
                    <a:pt x="1168556" y="2825932"/>
                  </a:cubicBezTo>
                  <a:cubicBezTo>
                    <a:pt x="1166831" y="2843172"/>
                    <a:pt x="1192691" y="2855240"/>
                    <a:pt x="1173727" y="2874204"/>
                  </a:cubicBezTo>
                  <a:cubicBezTo>
                    <a:pt x="1172003" y="2875928"/>
                    <a:pt x="1175451" y="2882824"/>
                    <a:pt x="1178899" y="2882824"/>
                  </a:cubicBezTo>
                  <a:cubicBezTo>
                    <a:pt x="1182347" y="2882824"/>
                    <a:pt x="1185795" y="2884548"/>
                    <a:pt x="1189243" y="2886272"/>
                  </a:cubicBezTo>
                  <a:cubicBezTo>
                    <a:pt x="1185795" y="2884548"/>
                    <a:pt x="1182347" y="2884548"/>
                    <a:pt x="1178899" y="2882824"/>
                  </a:cubicBezTo>
                  <a:cubicBezTo>
                    <a:pt x="1175451" y="2882824"/>
                    <a:pt x="1172003" y="2875928"/>
                    <a:pt x="1173727" y="2874204"/>
                  </a:cubicBezTo>
                  <a:cubicBezTo>
                    <a:pt x="1194415" y="2855240"/>
                    <a:pt x="1166831" y="2841448"/>
                    <a:pt x="1168556" y="2825932"/>
                  </a:cubicBezTo>
                  <a:close/>
                  <a:moveTo>
                    <a:pt x="1177175" y="2803520"/>
                  </a:moveTo>
                  <a:cubicBezTo>
                    <a:pt x="1172003" y="2800072"/>
                    <a:pt x="1166831" y="2801796"/>
                    <a:pt x="1163384" y="2806968"/>
                  </a:cubicBezTo>
                  <a:cubicBezTo>
                    <a:pt x="1159936" y="2812140"/>
                    <a:pt x="1161660" y="2817312"/>
                    <a:pt x="1165107" y="2820760"/>
                  </a:cubicBezTo>
                  <a:cubicBezTo>
                    <a:pt x="1161660" y="2817312"/>
                    <a:pt x="1159936" y="2812140"/>
                    <a:pt x="1163384" y="2806968"/>
                  </a:cubicBezTo>
                  <a:cubicBezTo>
                    <a:pt x="1166831" y="2801796"/>
                    <a:pt x="1172003" y="2801796"/>
                    <a:pt x="1177175" y="2803520"/>
                  </a:cubicBezTo>
                  <a:cubicBezTo>
                    <a:pt x="1185795" y="2808692"/>
                    <a:pt x="1196139" y="2806968"/>
                    <a:pt x="1201311" y="2813864"/>
                  </a:cubicBezTo>
                  <a:cubicBezTo>
                    <a:pt x="1196139" y="2806968"/>
                    <a:pt x="1184071" y="2808692"/>
                    <a:pt x="1177175" y="2803520"/>
                  </a:cubicBezTo>
                  <a:close/>
                  <a:moveTo>
                    <a:pt x="1103044" y="2832828"/>
                  </a:moveTo>
                  <a:cubicBezTo>
                    <a:pt x="1111664" y="2851792"/>
                    <a:pt x="1099596" y="2862136"/>
                    <a:pt x="1082356" y="2867308"/>
                  </a:cubicBezTo>
                  <a:cubicBezTo>
                    <a:pt x="1082356" y="2877652"/>
                    <a:pt x="1080632" y="2886272"/>
                    <a:pt x="1090976" y="2893168"/>
                  </a:cubicBezTo>
                  <a:cubicBezTo>
                    <a:pt x="1099596" y="2893168"/>
                    <a:pt x="1106492" y="2898340"/>
                    <a:pt x="1115112" y="2901788"/>
                  </a:cubicBezTo>
                  <a:cubicBezTo>
                    <a:pt x="1118560" y="2901788"/>
                    <a:pt x="1122008" y="2901788"/>
                    <a:pt x="1125456" y="2901788"/>
                  </a:cubicBezTo>
                  <a:cubicBezTo>
                    <a:pt x="1122008" y="2901788"/>
                    <a:pt x="1118560" y="2901788"/>
                    <a:pt x="1115112" y="2901788"/>
                  </a:cubicBezTo>
                  <a:cubicBezTo>
                    <a:pt x="1108216" y="2898340"/>
                    <a:pt x="1099596" y="2893168"/>
                    <a:pt x="1090976" y="2893168"/>
                  </a:cubicBezTo>
                  <a:cubicBezTo>
                    <a:pt x="1090976" y="2893168"/>
                    <a:pt x="1090976" y="2893168"/>
                    <a:pt x="1090976" y="2893168"/>
                  </a:cubicBezTo>
                  <a:lnTo>
                    <a:pt x="1090976" y="2893168"/>
                  </a:lnTo>
                  <a:cubicBezTo>
                    <a:pt x="1082356" y="2886272"/>
                    <a:pt x="1082356" y="2877652"/>
                    <a:pt x="1082356" y="2867308"/>
                  </a:cubicBezTo>
                  <a:lnTo>
                    <a:pt x="1082356" y="2867308"/>
                  </a:lnTo>
                  <a:cubicBezTo>
                    <a:pt x="1072012" y="2867308"/>
                    <a:pt x="1061668" y="2869032"/>
                    <a:pt x="1053048" y="2875928"/>
                  </a:cubicBezTo>
                  <a:cubicBezTo>
                    <a:pt x="1061668" y="2870756"/>
                    <a:pt x="1072012" y="2867308"/>
                    <a:pt x="1082356" y="2867308"/>
                  </a:cubicBezTo>
                  <a:cubicBezTo>
                    <a:pt x="1082356" y="2867308"/>
                    <a:pt x="1082356" y="2867308"/>
                    <a:pt x="1082356" y="2867308"/>
                  </a:cubicBezTo>
                  <a:lnTo>
                    <a:pt x="1082356" y="2867308"/>
                  </a:lnTo>
                  <a:cubicBezTo>
                    <a:pt x="1097872" y="2862136"/>
                    <a:pt x="1111664" y="2851792"/>
                    <a:pt x="1103044" y="2832828"/>
                  </a:cubicBezTo>
                  <a:cubicBezTo>
                    <a:pt x="1096148" y="2819036"/>
                    <a:pt x="1097872" y="2805245"/>
                    <a:pt x="1099596" y="2791453"/>
                  </a:cubicBezTo>
                  <a:cubicBezTo>
                    <a:pt x="1101320" y="2774213"/>
                    <a:pt x="1122008" y="2779385"/>
                    <a:pt x="1128904" y="2760421"/>
                  </a:cubicBezTo>
                  <a:cubicBezTo>
                    <a:pt x="1085804" y="2748353"/>
                    <a:pt x="1049600" y="2710425"/>
                    <a:pt x="1001328" y="2727665"/>
                  </a:cubicBezTo>
                  <a:lnTo>
                    <a:pt x="1001328" y="2727665"/>
                  </a:lnTo>
                  <a:cubicBezTo>
                    <a:pt x="1049600" y="2708701"/>
                    <a:pt x="1085804" y="2748353"/>
                    <a:pt x="1128904" y="2760421"/>
                  </a:cubicBezTo>
                  <a:cubicBezTo>
                    <a:pt x="1122008" y="2779385"/>
                    <a:pt x="1101320" y="2775936"/>
                    <a:pt x="1099596" y="2791453"/>
                  </a:cubicBezTo>
                  <a:cubicBezTo>
                    <a:pt x="1097872" y="2805245"/>
                    <a:pt x="1096148" y="2817312"/>
                    <a:pt x="1103044" y="2832828"/>
                  </a:cubicBezTo>
                  <a:close/>
                  <a:moveTo>
                    <a:pt x="1039256" y="2875928"/>
                  </a:moveTo>
                  <a:cubicBezTo>
                    <a:pt x="1042704" y="2875928"/>
                    <a:pt x="1046152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9600" y="2875928"/>
                    <a:pt x="1049600" y="2875928"/>
                    <a:pt x="1049600" y="2875928"/>
                  </a:cubicBezTo>
                  <a:cubicBezTo>
                    <a:pt x="1046152" y="2875928"/>
                    <a:pt x="1042704" y="2875928"/>
                    <a:pt x="1039256" y="2875928"/>
                  </a:cubicBezTo>
                  <a:close/>
                  <a:moveTo>
                    <a:pt x="1035808" y="2856964"/>
                  </a:moveTo>
                  <a:cubicBezTo>
                    <a:pt x="1028912" y="2862136"/>
                    <a:pt x="1020292" y="2863860"/>
                    <a:pt x="1013396" y="2867308"/>
                  </a:cubicBezTo>
                  <a:cubicBezTo>
                    <a:pt x="1022016" y="2865584"/>
                    <a:pt x="1028912" y="2862136"/>
                    <a:pt x="1035808" y="2856964"/>
                  </a:cubicBezTo>
                  <a:cubicBezTo>
                    <a:pt x="1037532" y="2855240"/>
                    <a:pt x="1040980" y="2855240"/>
                    <a:pt x="1042704" y="2853516"/>
                  </a:cubicBezTo>
                  <a:cubicBezTo>
                    <a:pt x="1040980" y="2855240"/>
                    <a:pt x="1039256" y="2855240"/>
                    <a:pt x="1035808" y="2856964"/>
                  </a:cubicBezTo>
                  <a:close/>
                  <a:moveTo>
                    <a:pt x="1099596" y="2724217"/>
                  </a:moveTo>
                  <a:cubicBezTo>
                    <a:pt x="1099596" y="2725941"/>
                    <a:pt x="1099596" y="2725941"/>
                    <a:pt x="1099596" y="2727665"/>
                  </a:cubicBezTo>
                  <a:cubicBezTo>
                    <a:pt x="1101320" y="2732837"/>
                    <a:pt x="1104768" y="2736285"/>
                    <a:pt x="1109940" y="2736285"/>
                  </a:cubicBezTo>
                  <a:cubicBezTo>
                    <a:pt x="1113388" y="2736285"/>
                    <a:pt x="1115112" y="2734561"/>
                    <a:pt x="1115112" y="2732837"/>
                  </a:cubicBezTo>
                  <a:cubicBezTo>
                    <a:pt x="1113388" y="2734561"/>
                    <a:pt x="1111664" y="2736285"/>
                    <a:pt x="1109940" y="2736285"/>
                  </a:cubicBezTo>
                  <a:cubicBezTo>
                    <a:pt x="1104768" y="2736285"/>
                    <a:pt x="1101320" y="2732837"/>
                    <a:pt x="1099596" y="2727665"/>
                  </a:cubicBezTo>
                  <a:cubicBezTo>
                    <a:pt x="1099596" y="2725941"/>
                    <a:pt x="1099596" y="2725941"/>
                    <a:pt x="1099596" y="2724217"/>
                  </a:cubicBezTo>
                  <a:close/>
                  <a:moveTo>
                    <a:pt x="1154764" y="2920752"/>
                  </a:moveTo>
                  <a:cubicBezTo>
                    <a:pt x="1146144" y="2919028"/>
                    <a:pt x="1134076" y="2922476"/>
                    <a:pt x="1125456" y="2919028"/>
                  </a:cubicBezTo>
                  <a:cubicBezTo>
                    <a:pt x="1134076" y="2922476"/>
                    <a:pt x="1146144" y="2919028"/>
                    <a:pt x="1154764" y="2920752"/>
                  </a:cubicBezTo>
                  <a:close/>
                  <a:moveTo>
                    <a:pt x="1101320" y="2503546"/>
                  </a:moveTo>
                  <a:cubicBezTo>
                    <a:pt x="1094424" y="2512166"/>
                    <a:pt x="1087528" y="2510442"/>
                    <a:pt x="1078908" y="2510442"/>
                  </a:cubicBezTo>
                  <a:cubicBezTo>
                    <a:pt x="1053048" y="2508718"/>
                    <a:pt x="1030636" y="2491478"/>
                    <a:pt x="1004776" y="2494926"/>
                  </a:cubicBezTo>
                  <a:cubicBezTo>
                    <a:pt x="966848" y="2498374"/>
                    <a:pt x="928921" y="2493202"/>
                    <a:pt x="890993" y="2494926"/>
                  </a:cubicBezTo>
                  <a:cubicBezTo>
                    <a:pt x="889269" y="2524234"/>
                    <a:pt x="887545" y="2529406"/>
                    <a:pt x="873753" y="2529406"/>
                  </a:cubicBezTo>
                  <a:cubicBezTo>
                    <a:pt x="889269" y="2529406"/>
                    <a:pt x="889269" y="2522510"/>
                    <a:pt x="890993" y="2494926"/>
                  </a:cubicBezTo>
                  <a:lnTo>
                    <a:pt x="890993" y="2494926"/>
                  </a:lnTo>
                  <a:cubicBezTo>
                    <a:pt x="884097" y="2489754"/>
                    <a:pt x="884097" y="2482858"/>
                    <a:pt x="890993" y="2479410"/>
                  </a:cubicBezTo>
                  <a:cubicBezTo>
                    <a:pt x="913405" y="2467342"/>
                    <a:pt x="915129" y="2450102"/>
                    <a:pt x="906509" y="2427690"/>
                  </a:cubicBezTo>
                  <a:cubicBezTo>
                    <a:pt x="904785" y="2422518"/>
                    <a:pt x="906509" y="2417346"/>
                    <a:pt x="906509" y="2410450"/>
                  </a:cubicBezTo>
                  <a:cubicBezTo>
                    <a:pt x="903061" y="2410450"/>
                    <a:pt x="901337" y="2410450"/>
                    <a:pt x="897889" y="2410450"/>
                  </a:cubicBezTo>
                  <a:cubicBezTo>
                    <a:pt x="897889" y="2410450"/>
                    <a:pt x="897889" y="2410450"/>
                    <a:pt x="897889" y="2410450"/>
                  </a:cubicBezTo>
                  <a:cubicBezTo>
                    <a:pt x="901337" y="2410450"/>
                    <a:pt x="903061" y="2410450"/>
                    <a:pt x="906509" y="2410450"/>
                  </a:cubicBezTo>
                  <a:cubicBezTo>
                    <a:pt x="909957" y="2408726"/>
                    <a:pt x="913405" y="2407002"/>
                    <a:pt x="916852" y="2405278"/>
                  </a:cubicBezTo>
                  <a:cubicBezTo>
                    <a:pt x="913405" y="2407002"/>
                    <a:pt x="909957" y="2407002"/>
                    <a:pt x="906509" y="2410450"/>
                  </a:cubicBezTo>
                  <a:cubicBezTo>
                    <a:pt x="906509" y="2415622"/>
                    <a:pt x="904785" y="2422518"/>
                    <a:pt x="906509" y="2427690"/>
                  </a:cubicBezTo>
                  <a:cubicBezTo>
                    <a:pt x="915129" y="2450102"/>
                    <a:pt x="911681" y="2467342"/>
                    <a:pt x="890993" y="2479410"/>
                  </a:cubicBezTo>
                  <a:cubicBezTo>
                    <a:pt x="884097" y="2482858"/>
                    <a:pt x="884097" y="2489754"/>
                    <a:pt x="890993" y="2494926"/>
                  </a:cubicBezTo>
                  <a:cubicBezTo>
                    <a:pt x="928921" y="2493202"/>
                    <a:pt x="966848" y="2498374"/>
                    <a:pt x="1004776" y="2494926"/>
                  </a:cubicBezTo>
                  <a:cubicBezTo>
                    <a:pt x="1030636" y="2493202"/>
                    <a:pt x="1053048" y="2510442"/>
                    <a:pt x="1078908" y="2510442"/>
                  </a:cubicBezTo>
                  <a:cubicBezTo>
                    <a:pt x="1087528" y="2512166"/>
                    <a:pt x="1094424" y="2513890"/>
                    <a:pt x="1101320" y="2503546"/>
                  </a:cubicBezTo>
                  <a:cubicBezTo>
                    <a:pt x="1118560" y="2482858"/>
                    <a:pt x="1137524" y="2484582"/>
                    <a:pt x="1159936" y="2503546"/>
                  </a:cubicBezTo>
                  <a:cubicBezTo>
                    <a:pt x="1159936" y="2503546"/>
                    <a:pt x="1159936" y="2503546"/>
                    <a:pt x="1159936" y="2503546"/>
                  </a:cubicBezTo>
                  <a:cubicBezTo>
                    <a:pt x="1137524" y="2484582"/>
                    <a:pt x="1118560" y="2484582"/>
                    <a:pt x="1101320" y="2503546"/>
                  </a:cubicBezTo>
                  <a:close/>
                  <a:moveTo>
                    <a:pt x="958228" y="2665601"/>
                  </a:moveTo>
                  <a:cubicBezTo>
                    <a:pt x="958228" y="2663877"/>
                    <a:pt x="956504" y="2663877"/>
                    <a:pt x="956504" y="2662153"/>
                  </a:cubicBezTo>
                  <a:cubicBezTo>
                    <a:pt x="956504" y="2653533"/>
                    <a:pt x="966848" y="2648361"/>
                    <a:pt x="966848" y="2639741"/>
                  </a:cubicBezTo>
                  <a:cubicBezTo>
                    <a:pt x="968572" y="2648361"/>
                    <a:pt x="956504" y="2653533"/>
                    <a:pt x="956504" y="2662153"/>
                  </a:cubicBezTo>
                  <a:cubicBezTo>
                    <a:pt x="956504" y="2663877"/>
                    <a:pt x="958228" y="2663877"/>
                    <a:pt x="958228" y="2665601"/>
                  </a:cubicBezTo>
                  <a:close/>
                  <a:moveTo>
                    <a:pt x="906509" y="2620777"/>
                  </a:moveTo>
                  <a:cubicBezTo>
                    <a:pt x="904785" y="2620777"/>
                    <a:pt x="901337" y="2619053"/>
                    <a:pt x="899613" y="2619053"/>
                  </a:cubicBezTo>
                  <a:cubicBezTo>
                    <a:pt x="901337" y="2620777"/>
                    <a:pt x="903061" y="2620777"/>
                    <a:pt x="906509" y="2620777"/>
                  </a:cubicBezTo>
                  <a:lnTo>
                    <a:pt x="906509" y="2620777"/>
                  </a:lnTo>
                  <a:cubicBezTo>
                    <a:pt x="901337" y="2638017"/>
                    <a:pt x="889269" y="2655257"/>
                    <a:pt x="908233" y="2669049"/>
                  </a:cubicBezTo>
                  <a:cubicBezTo>
                    <a:pt x="908233" y="2674221"/>
                    <a:pt x="908233" y="2675945"/>
                    <a:pt x="906509" y="2677669"/>
                  </a:cubicBezTo>
                  <a:cubicBezTo>
                    <a:pt x="908233" y="2675945"/>
                    <a:pt x="908233" y="2674221"/>
                    <a:pt x="908233" y="2669049"/>
                  </a:cubicBezTo>
                  <a:cubicBezTo>
                    <a:pt x="887545" y="2656981"/>
                    <a:pt x="901337" y="2638017"/>
                    <a:pt x="906509" y="2620777"/>
                  </a:cubicBezTo>
                  <a:close/>
                  <a:moveTo>
                    <a:pt x="785829" y="2372522"/>
                  </a:moveTo>
                  <a:cubicBezTo>
                    <a:pt x="784105" y="2370798"/>
                    <a:pt x="784105" y="2369074"/>
                    <a:pt x="782381" y="2367350"/>
                  </a:cubicBezTo>
                  <a:cubicBezTo>
                    <a:pt x="782381" y="2369074"/>
                    <a:pt x="784105" y="2370798"/>
                    <a:pt x="785829" y="2372522"/>
                  </a:cubicBezTo>
                  <a:cubicBezTo>
                    <a:pt x="797897" y="2388038"/>
                    <a:pt x="816861" y="2384590"/>
                    <a:pt x="834101" y="2384590"/>
                  </a:cubicBezTo>
                  <a:cubicBezTo>
                    <a:pt x="837549" y="2384590"/>
                    <a:pt x="839273" y="2384590"/>
                    <a:pt x="842721" y="2384590"/>
                  </a:cubicBezTo>
                  <a:cubicBezTo>
                    <a:pt x="851341" y="2381142"/>
                    <a:pt x="859961" y="2379418"/>
                    <a:pt x="866857" y="2381142"/>
                  </a:cubicBezTo>
                  <a:cubicBezTo>
                    <a:pt x="859961" y="2379418"/>
                    <a:pt x="851341" y="2379418"/>
                    <a:pt x="842721" y="2384590"/>
                  </a:cubicBezTo>
                  <a:cubicBezTo>
                    <a:pt x="853065" y="2396658"/>
                    <a:pt x="868581" y="2398382"/>
                    <a:pt x="882373" y="2401830"/>
                  </a:cubicBezTo>
                  <a:lnTo>
                    <a:pt x="882373" y="2401830"/>
                  </a:lnTo>
                  <a:lnTo>
                    <a:pt x="882373" y="2401830"/>
                  </a:lnTo>
                  <a:cubicBezTo>
                    <a:pt x="868581" y="2398382"/>
                    <a:pt x="853065" y="2396658"/>
                    <a:pt x="842721" y="2384590"/>
                  </a:cubicBezTo>
                  <a:cubicBezTo>
                    <a:pt x="839273" y="2384590"/>
                    <a:pt x="837549" y="2384590"/>
                    <a:pt x="834101" y="2384590"/>
                  </a:cubicBezTo>
                  <a:cubicBezTo>
                    <a:pt x="816861" y="2384590"/>
                    <a:pt x="796173" y="2388038"/>
                    <a:pt x="785829" y="2372522"/>
                  </a:cubicBezTo>
                  <a:close/>
                  <a:moveTo>
                    <a:pt x="823757" y="2443206"/>
                  </a:moveTo>
                  <a:cubicBezTo>
                    <a:pt x="818585" y="2443206"/>
                    <a:pt x="815137" y="2443206"/>
                    <a:pt x="809965" y="2441482"/>
                  </a:cubicBezTo>
                  <a:cubicBezTo>
                    <a:pt x="804793" y="2439758"/>
                    <a:pt x="801345" y="2438034"/>
                    <a:pt x="797897" y="2438034"/>
                  </a:cubicBezTo>
                  <a:cubicBezTo>
                    <a:pt x="801345" y="2438034"/>
                    <a:pt x="804793" y="2439758"/>
                    <a:pt x="809965" y="2441482"/>
                  </a:cubicBezTo>
                  <a:cubicBezTo>
                    <a:pt x="813413" y="2443206"/>
                    <a:pt x="818585" y="2443206"/>
                    <a:pt x="823757" y="2443206"/>
                  </a:cubicBezTo>
                  <a:close/>
                  <a:moveTo>
                    <a:pt x="718593" y="2575953"/>
                  </a:moveTo>
                  <a:cubicBezTo>
                    <a:pt x="713421" y="2569057"/>
                    <a:pt x="709973" y="2562161"/>
                    <a:pt x="706525" y="2553542"/>
                  </a:cubicBezTo>
                  <a:cubicBezTo>
                    <a:pt x="706525" y="2553542"/>
                    <a:pt x="706525" y="2553542"/>
                    <a:pt x="706525" y="2553542"/>
                  </a:cubicBezTo>
                  <a:cubicBezTo>
                    <a:pt x="708249" y="2553542"/>
                    <a:pt x="709973" y="2553542"/>
                    <a:pt x="711697" y="2553542"/>
                  </a:cubicBezTo>
                  <a:cubicBezTo>
                    <a:pt x="709973" y="2553542"/>
                    <a:pt x="708249" y="2553542"/>
                    <a:pt x="706525" y="2553542"/>
                  </a:cubicBezTo>
                  <a:cubicBezTo>
                    <a:pt x="709973" y="2562161"/>
                    <a:pt x="713421" y="2569057"/>
                    <a:pt x="718593" y="2575953"/>
                  </a:cubicBezTo>
                  <a:close/>
                  <a:moveTo>
                    <a:pt x="692734" y="2481134"/>
                  </a:moveTo>
                  <a:lnTo>
                    <a:pt x="692734" y="2481134"/>
                  </a:lnTo>
                  <a:cubicBezTo>
                    <a:pt x="708249" y="2481134"/>
                    <a:pt x="720317" y="2486306"/>
                    <a:pt x="734109" y="2481134"/>
                  </a:cubicBezTo>
                  <a:cubicBezTo>
                    <a:pt x="747901" y="2475962"/>
                    <a:pt x="758245" y="2489754"/>
                    <a:pt x="758245" y="2501822"/>
                  </a:cubicBezTo>
                  <a:cubicBezTo>
                    <a:pt x="758245" y="2489754"/>
                    <a:pt x="747901" y="2475962"/>
                    <a:pt x="734109" y="2481134"/>
                  </a:cubicBezTo>
                  <a:cubicBezTo>
                    <a:pt x="720317" y="2486306"/>
                    <a:pt x="708249" y="2479410"/>
                    <a:pt x="692734" y="2481134"/>
                  </a:cubicBezTo>
                  <a:close/>
                  <a:moveTo>
                    <a:pt x="758245" y="2446654"/>
                  </a:moveTo>
                  <a:cubicBezTo>
                    <a:pt x="753073" y="2450102"/>
                    <a:pt x="746177" y="2451826"/>
                    <a:pt x="741005" y="2451826"/>
                  </a:cubicBezTo>
                  <a:cubicBezTo>
                    <a:pt x="746177" y="2451826"/>
                    <a:pt x="751349" y="2450102"/>
                    <a:pt x="758245" y="2446654"/>
                  </a:cubicBezTo>
                  <a:cubicBezTo>
                    <a:pt x="756521" y="2425966"/>
                    <a:pt x="735833" y="2432862"/>
                    <a:pt x="730661" y="2420794"/>
                  </a:cubicBezTo>
                  <a:cubicBezTo>
                    <a:pt x="741005" y="2419070"/>
                    <a:pt x="749625" y="2415622"/>
                    <a:pt x="758245" y="2413898"/>
                  </a:cubicBezTo>
                  <a:cubicBezTo>
                    <a:pt x="747901" y="2415622"/>
                    <a:pt x="739281" y="2417346"/>
                    <a:pt x="730661" y="2420794"/>
                  </a:cubicBezTo>
                  <a:cubicBezTo>
                    <a:pt x="735833" y="2432862"/>
                    <a:pt x="756521" y="2425966"/>
                    <a:pt x="758245" y="2446654"/>
                  </a:cubicBezTo>
                  <a:close/>
                  <a:moveTo>
                    <a:pt x="678942" y="2320803"/>
                  </a:moveTo>
                  <a:cubicBezTo>
                    <a:pt x="673770" y="2325975"/>
                    <a:pt x="666874" y="2317355"/>
                    <a:pt x="659978" y="2319078"/>
                  </a:cubicBezTo>
                  <a:cubicBezTo>
                    <a:pt x="656530" y="2319078"/>
                    <a:pt x="654806" y="2320803"/>
                    <a:pt x="651358" y="2320803"/>
                  </a:cubicBezTo>
                  <a:cubicBezTo>
                    <a:pt x="654806" y="2320803"/>
                    <a:pt x="658254" y="2319078"/>
                    <a:pt x="659978" y="2319078"/>
                  </a:cubicBezTo>
                  <a:cubicBezTo>
                    <a:pt x="666874" y="2317355"/>
                    <a:pt x="673770" y="2325975"/>
                    <a:pt x="678942" y="2320803"/>
                  </a:cubicBezTo>
                  <a:cubicBezTo>
                    <a:pt x="706525" y="2288047"/>
                    <a:pt x="739281" y="2298391"/>
                    <a:pt x="772037" y="2303563"/>
                  </a:cubicBezTo>
                  <a:cubicBezTo>
                    <a:pt x="787553" y="2305287"/>
                    <a:pt x="792725" y="2310458"/>
                    <a:pt x="791001" y="2324250"/>
                  </a:cubicBezTo>
                  <a:cubicBezTo>
                    <a:pt x="792725" y="2310458"/>
                    <a:pt x="785829" y="2305287"/>
                    <a:pt x="772037" y="2303563"/>
                  </a:cubicBezTo>
                  <a:cubicBezTo>
                    <a:pt x="739281" y="2298391"/>
                    <a:pt x="704801" y="2286323"/>
                    <a:pt x="678942" y="2320803"/>
                  </a:cubicBezTo>
                  <a:close/>
                  <a:moveTo>
                    <a:pt x="687562" y="2432862"/>
                  </a:moveTo>
                  <a:cubicBezTo>
                    <a:pt x="684114" y="2432862"/>
                    <a:pt x="680666" y="2434586"/>
                    <a:pt x="675494" y="2436310"/>
                  </a:cubicBezTo>
                  <a:cubicBezTo>
                    <a:pt x="675494" y="2436310"/>
                    <a:pt x="675494" y="2436310"/>
                    <a:pt x="675494" y="2436310"/>
                  </a:cubicBezTo>
                  <a:cubicBezTo>
                    <a:pt x="680666" y="2434586"/>
                    <a:pt x="684114" y="2434586"/>
                    <a:pt x="687562" y="2432862"/>
                  </a:cubicBezTo>
                  <a:close/>
                  <a:moveTo>
                    <a:pt x="642738" y="2357006"/>
                  </a:moveTo>
                  <a:cubicBezTo>
                    <a:pt x="642738" y="2358730"/>
                    <a:pt x="644462" y="2358730"/>
                    <a:pt x="644462" y="2360454"/>
                  </a:cubicBezTo>
                  <a:cubicBezTo>
                    <a:pt x="644462" y="2358730"/>
                    <a:pt x="642738" y="2358730"/>
                    <a:pt x="642738" y="2357006"/>
                  </a:cubicBezTo>
                  <a:cubicBezTo>
                    <a:pt x="639290" y="2348386"/>
                    <a:pt x="635842" y="2339767"/>
                    <a:pt x="647910" y="2338042"/>
                  </a:cubicBezTo>
                  <a:cubicBezTo>
                    <a:pt x="651358" y="2336318"/>
                    <a:pt x="653082" y="2338042"/>
                    <a:pt x="654806" y="2339767"/>
                  </a:cubicBezTo>
                  <a:cubicBezTo>
                    <a:pt x="653082" y="2338042"/>
                    <a:pt x="651358" y="2338042"/>
                    <a:pt x="647910" y="2338042"/>
                  </a:cubicBezTo>
                  <a:cubicBezTo>
                    <a:pt x="635842" y="2339767"/>
                    <a:pt x="639290" y="2348386"/>
                    <a:pt x="642738" y="2357006"/>
                  </a:cubicBezTo>
                  <a:close/>
                  <a:moveTo>
                    <a:pt x="668598" y="2005312"/>
                  </a:moveTo>
                  <a:cubicBezTo>
                    <a:pt x="672046" y="2022552"/>
                    <a:pt x="668598" y="2029448"/>
                    <a:pt x="659978" y="2034620"/>
                  </a:cubicBezTo>
                  <a:cubicBezTo>
                    <a:pt x="666874" y="2029448"/>
                    <a:pt x="672046" y="2020828"/>
                    <a:pt x="668598" y="2005312"/>
                  </a:cubicBezTo>
                  <a:cubicBezTo>
                    <a:pt x="666874" y="1998416"/>
                    <a:pt x="670322" y="1991520"/>
                    <a:pt x="677218" y="1989796"/>
                  </a:cubicBezTo>
                  <a:cubicBezTo>
                    <a:pt x="670322" y="1991520"/>
                    <a:pt x="666874" y="1996692"/>
                    <a:pt x="668598" y="2005312"/>
                  </a:cubicBezTo>
                  <a:close/>
                  <a:moveTo>
                    <a:pt x="644462" y="1569142"/>
                  </a:moveTo>
                  <a:cubicBezTo>
                    <a:pt x="620326" y="1558798"/>
                    <a:pt x="604810" y="1577762"/>
                    <a:pt x="585846" y="1586382"/>
                  </a:cubicBezTo>
                  <a:cubicBezTo>
                    <a:pt x="578950" y="1589830"/>
                    <a:pt x="568606" y="1589830"/>
                    <a:pt x="566882" y="1595002"/>
                  </a:cubicBezTo>
                  <a:cubicBezTo>
                    <a:pt x="568606" y="1588106"/>
                    <a:pt x="578950" y="1589830"/>
                    <a:pt x="585846" y="1586382"/>
                  </a:cubicBezTo>
                  <a:cubicBezTo>
                    <a:pt x="604810" y="1576038"/>
                    <a:pt x="620326" y="1558798"/>
                    <a:pt x="644462" y="1569142"/>
                  </a:cubicBezTo>
                  <a:cubicBezTo>
                    <a:pt x="654806" y="1572590"/>
                    <a:pt x="659978" y="1558798"/>
                    <a:pt x="661702" y="1550178"/>
                  </a:cubicBezTo>
                  <a:cubicBezTo>
                    <a:pt x="665150" y="1539834"/>
                    <a:pt x="666874" y="1529490"/>
                    <a:pt x="663426" y="1520870"/>
                  </a:cubicBezTo>
                  <a:cubicBezTo>
                    <a:pt x="666874" y="1529490"/>
                    <a:pt x="665150" y="1539834"/>
                    <a:pt x="661702" y="1550178"/>
                  </a:cubicBezTo>
                  <a:cubicBezTo>
                    <a:pt x="659978" y="1558798"/>
                    <a:pt x="654806" y="1572590"/>
                    <a:pt x="644462" y="1569142"/>
                  </a:cubicBezTo>
                  <a:close/>
                  <a:moveTo>
                    <a:pt x="654806" y="1893252"/>
                  </a:moveTo>
                  <a:cubicBezTo>
                    <a:pt x="653082" y="1893252"/>
                    <a:pt x="651358" y="1893252"/>
                    <a:pt x="649634" y="1893252"/>
                  </a:cubicBezTo>
                  <a:cubicBezTo>
                    <a:pt x="649634" y="1893252"/>
                    <a:pt x="649634" y="1893252"/>
                    <a:pt x="649634" y="1893252"/>
                  </a:cubicBezTo>
                  <a:cubicBezTo>
                    <a:pt x="651358" y="1893252"/>
                    <a:pt x="653082" y="1893252"/>
                    <a:pt x="654806" y="1893252"/>
                  </a:cubicBezTo>
                  <a:close/>
                  <a:moveTo>
                    <a:pt x="432411" y="1746713"/>
                  </a:moveTo>
                  <a:cubicBezTo>
                    <a:pt x="432411" y="1743265"/>
                    <a:pt x="427239" y="1738093"/>
                    <a:pt x="423791" y="1736369"/>
                  </a:cubicBezTo>
                  <a:cubicBezTo>
                    <a:pt x="427239" y="1738093"/>
                    <a:pt x="432411" y="1743265"/>
                    <a:pt x="432411" y="1746713"/>
                  </a:cubicBezTo>
                  <a:cubicBezTo>
                    <a:pt x="434135" y="1760505"/>
                    <a:pt x="447927" y="1770849"/>
                    <a:pt x="437583" y="1786365"/>
                  </a:cubicBezTo>
                  <a:cubicBezTo>
                    <a:pt x="434135" y="1786365"/>
                    <a:pt x="430687" y="1786365"/>
                    <a:pt x="427239" y="1784641"/>
                  </a:cubicBezTo>
                  <a:cubicBezTo>
                    <a:pt x="427239" y="1784641"/>
                    <a:pt x="427239" y="1784641"/>
                    <a:pt x="427239" y="1784641"/>
                  </a:cubicBezTo>
                  <a:cubicBezTo>
                    <a:pt x="430687" y="1786365"/>
                    <a:pt x="434135" y="1784641"/>
                    <a:pt x="437583" y="1786365"/>
                  </a:cubicBezTo>
                  <a:cubicBezTo>
                    <a:pt x="446203" y="1770849"/>
                    <a:pt x="434135" y="1758781"/>
                    <a:pt x="432411" y="1746713"/>
                  </a:cubicBezTo>
                  <a:close/>
                  <a:moveTo>
                    <a:pt x="453099" y="1877736"/>
                  </a:moveTo>
                  <a:cubicBezTo>
                    <a:pt x="463443" y="1881184"/>
                    <a:pt x="472062" y="1882908"/>
                    <a:pt x="477234" y="1879460"/>
                  </a:cubicBezTo>
                  <a:cubicBezTo>
                    <a:pt x="472062" y="1882908"/>
                    <a:pt x="463443" y="1881184"/>
                    <a:pt x="453099" y="1877736"/>
                  </a:cubicBezTo>
                  <a:cubicBezTo>
                    <a:pt x="442755" y="1874288"/>
                    <a:pt x="434135" y="1874288"/>
                    <a:pt x="423791" y="1876012"/>
                  </a:cubicBezTo>
                  <a:cubicBezTo>
                    <a:pt x="434135" y="1874288"/>
                    <a:pt x="442755" y="1874288"/>
                    <a:pt x="453099" y="1877736"/>
                  </a:cubicBezTo>
                  <a:close/>
                  <a:moveTo>
                    <a:pt x="473786" y="1739817"/>
                  </a:moveTo>
                  <a:cubicBezTo>
                    <a:pt x="477234" y="1736369"/>
                    <a:pt x="480682" y="1734645"/>
                    <a:pt x="485854" y="1732921"/>
                  </a:cubicBezTo>
                  <a:cubicBezTo>
                    <a:pt x="501370" y="1731197"/>
                    <a:pt x="491026" y="1751885"/>
                    <a:pt x="499646" y="1762229"/>
                  </a:cubicBezTo>
                  <a:cubicBezTo>
                    <a:pt x="501370" y="1763953"/>
                    <a:pt x="501370" y="1765677"/>
                    <a:pt x="497922" y="1767401"/>
                  </a:cubicBezTo>
                  <a:cubicBezTo>
                    <a:pt x="499646" y="1765677"/>
                    <a:pt x="501370" y="1763953"/>
                    <a:pt x="499646" y="1762229"/>
                  </a:cubicBezTo>
                  <a:cubicBezTo>
                    <a:pt x="491026" y="1751885"/>
                    <a:pt x="501370" y="1732921"/>
                    <a:pt x="485854" y="1732921"/>
                  </a:cubicBezTo>
                  <a:cubicBezTo>
                    <a:pt x="480682" y="1734645"/>
                    <a:pt x="475510" y="1736369"/>
                    <a:pt x="473786" y="1739817"/>
                  </a:cubicBezTo>
                  <a:close/>
                  <a:moveTo>
                    <a:pt x="503094" y="1855324"/>
                  </a:moveTo>
                  <a:cubicBezTo>
                    <a:pt x="506542" y="1855324"/>
                    <a:pt x="508266" y="1855324"/>
                    <a:pt x="511714" y="1855324"/>
                  </a:cubicBezTo>
                  <a:cubicBezTo>
                    <a:pt x="508266" y="1855324"/>
                    <a:pt x="504818" y="1855324"/>
                    <a:pt x="503094" y="1855324"/>
                  </a:cubicBezTo>
                  <a:cubicBezTo>
                    <a:pt x="499646" y="1855324"/>
                    <a:pt x="494474" y="1853600"/>
                    <a:pt x="491026" y="1853600"/>
                  </a:cubicBezTo>
                  <a:cubicBezTo>
                    <a:pt x="494474" y="1853600"/>
                    <a:pt x="497922" y="1855324"/>
                    <a:pt x="503094" y="1855324"/>
                  </a:cubicBezTo>
                  <a:close/>
                  <a:moveTo>
                    <a:pt x="506542" y="1682925"/>
                  </a:moveTo>
                  <a:cubicBezTo>
                    <a:pt x="497922" y="1703613"/>
                    <a:pt x="484130" y="1712233"/>
                    <a:pt x="466890" y="1708785"/>
                  </a:cubicBezTo>
                  <a:cubicBezTo>
                    <a:pt x="484130" y="1712233"/>
                    <a:pt x="497922" y="1703613"/>
                    <a:pt x="506542" y="1682925"/>
                  </a:cubicBezTo>
                  <a:cubicBezTo>
                    <a:pt x="509990" y="1674305"/>
                    <a:pt x="513438" y="1667409"/>
                    <a:pt x="522058" y="1665685"/>
                  </a:cubicBezTo>
                  <a:cubicBezTo>
                    <a:pt x="525506" y="1663961"/>
                    <a:pt x="528954" y="1663961"/>
                    <a:pt x="532402" y="1663961"/>
                  </a:cubicBezTo>
                  <a:cubicBezTo>
                    <a:pt x="528954" y="1663961"/>
                    <a:pt x="525506" y="1663961"/>
                    <a:pt x="522058" y="1665685"/>
                  </a:cubicBezTo>
                  <a:cubicBezTo>
                    <a:pt x="513438" y="1667409"/>
                    <a:pt x="509990" y="1674305"/>
                    <a:pt x="506542" y="1682925"/>
                  </a:cubicBezTo>
                  <a:close/>
                  <a:moveTo>
                    <a:pt x="516886" y="1776021"/>
                  </a:moveTo>
                  <a:cubicBezTo>
                    <a:pt x="539298" y="1769125"/>
                    <a:pt x="535850" y="1755333"/>
                    <a:pt x="528954" y="1739817"/>
                  </a:cubicBezTo>
                  <a:cubicBezTo>
                    <a:pt x="537574" y="1739817"/>
                    <a:pt x="544470" y="1739817"/>
                    <a:pt x="549642" y="1739817"/>
                  </a:cubicBezTo>
                  <a:cubicBezTo>
                    <a:pt x="544470" y="1739817"/>
                    <a:pt x="537574" y="1739817"/>
                    <a:pt x="528954" y="1739817"/>
                  </a:cubicBezTo>
                  <a:cubicBezTo>
                    <a:pt x="535850" y="1755333"/>
                    <a:pt x="537574" y="1769125"/>
                    <a:pt x="516886" y="1776021"/>
                  </a:cubicBezTo>
                  <a:cubicBezTo>
                    <a:pt x="516886" y="1776021"/>
                    <a:pt x="516886" y="1776021"/>
                    <a:pt x="516886" y="1776021"/>
                  </a:cubicBezTo>
                  <a:close/>
                  <a:moveTo>
                    <a:pt x="634118" y="1891528"/>
                  </a:moveTo>
                  <a:cubicBezTo>
                    <a:pt x="634118" y="1891528"/>
                    <a:pt x="634118" y="1891528"/>
                    <a:pt x="634118" y="1891528"/>
                  </a:cubicBezTo>
                  <a:cubicBezTo>
                    <a:pt x="634118" y="1901872"/>
                    <a:pt x="634118" y="1913940"/>
                    <a:pt x="634118" y="1924284"/>
                  </a:cubicBezTo>
                  <a:cubicBezTo>
                    <a:pt x="634118" y="1936352"/>
                    <a:pt x="639290" y="1944972"/>
                    <a:pt x="647910" y="1948420"/>
                  </a:cubicBezTo>
                  <a:cubicBezTo>
                    <a:pt x="639290" y="1944972"/>
                    <a:pt x="634118" y="1936352"/>
                    <a:pt x="634118" y="1924284"/>
                  </a:cubicBezTo>
                  <a:cubicBezTo>
                    <a:pt x="634118" y="1913940"/>
                    <a:pt x="634118" y="1903596"/>
                    <a:pt x="634118" y="1891528"/>
                  </a:cubicBezTo>
                  <a:cubicBezTo>
                    <a:pt x="616878" y="1834637"/>
                    <a:pt x="578950" y="1803605"/>
                    <a:pt x="522058" y="1793261"/>
                  </a:cubicBezTo>
                  <a:cubicBezTo>
                    <a:pt x="522058" y="1793261"/>
                    <a:pt x="522058" y="1793261"/>
                    <a:pt x="522058" y="1793261"/>
                  </a:cubicBezTo>
                  <a:cubicBezTo>
                    <a:pt x="578950" y="1803605"/>
                    <a:pt x="616878" y="1834637"/>
                    <a:pt x="634118" y="1891528"/>
                  </a:cubicBezTo>
                  <a:close/>
                  <a:moveTo>
                    <a:pt x="630670" y="1812225"/>
                  </a:moveTo>
                  <a:cubicBezTo>
                    <a:pt x="632394" y="1812225"/>
                    <a:pt x="634118" y="1813949"/>
                    <a:pt x="635842" y="1813949"/>
                  </a:cubicBezTo>
                  <a:cubicBezTo>
                    <a:pt x="634118" y="1812225"/>
                    <a:pt x="632394" y="1812225"/>
                    <a:pt x="630670" y="1812225"/>
                  </a:cubicBezTo>
                  <a:cubicBezTo>
                    <a:pt x="630670" y="1812225"/>
                    <a:pt x="630670" y="1812225"/>
                    <a:pt x="630670" y="1812225"/>
                  </a:cubicBezTo>
                  <a:close/>
                  <a:moveTo>
                    <a:pt x="615154" y="838169"/>
                  </a:moveTo>
                  <a:cubicBezTo>
                    <a:pt x="611706" y="841617"/>
                    <a:pt x="606534" y="843341"/>
                    <a:pt x="599638" y="843341"/>
                  </a:cubicBezTo>
                  <a:lnTo>
                    <a:pt x="599638" y="843341"/>
                  </a:lnTo>
                  <a:cubicBezTo>
                    <a:pt x="606534" y="857133"/>
                    <a:pt x="618602" y="865753"/>
                    <a:pt x="630670" y="857133"/>
                  </a:cubicBezTo>
                  <a:cubicBezTo>
                    <a:pt x="632394" y="855409"/>
                    <a:pt x="634118" y="855409"/>
                    <a:pt x="635842" y="853685"/>
                  </a:cubicBezTo>
                  <a:cubicBezTo>
                    <a:pt x="634118" y="855409"/>
                    <a:pt x="632394" y="855409"/>
                    <a:pt x="630670" y="857133"/>
                  </a:cubicBezTo>
                  <a:cubicBezTo>
                    <a:pt x="616878" y="865753"/>
                    <a:pt x="606534" y="857133"/>
                    <a:pt x="599638" y="843341"/>
                  </a:cubicBezTo>
                  <a:lnTo>
                    <a:pt x="599638" y="843341"/>
                  </a:lnTo>
                  <a:lnTo>
                    <a:pt x="599638" y="843341"/>
                  </a:lnTo>
                  <a:cubicBezTo>
                    <a:pt x="606534" y="843341"/>
                    <a:pt x="611706" y="841617"/>
                    <a:pt x="615154" y="838169"/>
                  </a:cubicBezTo>
                  <a:close/>
                  <a:moveTo>
                    <a:pt x="601362" y="743349"/>
                  </a:moveTo>
                  <a:cubicBezTo>
                    <a:pt x="599638" y="739901"/>
                    <a:pt x="597914" y="738177"/>
                    <a:pt x="597914" y="736453"/>
                  </a:cubicBezTo>
                  <a:cubicBezTo>
                    <a:pt x="597914" y="738177"/>
                    <a:pt x="599638" y="739901"/>
                    <a:pt x="601362" y="743349"/>
                  </a:cubicBezTo>
                  <a:cubicBezTo>
                    <a:pt x="603086" y="745073"/>
                    <a:pt x="604810" y="748521"/>
                    <a:pt x="606534" y="750245"/>
                  </a:cubicBezTo>
                  <a:cubicBezTo>
                    <a:pt x="604810" y="748521"/>
                    <a:pt x="603086" y="745073"/>
                    <a:pt x="601362" y="743349"/>
                  </a:cubicBezTo>
                  <a:close/>
                  <a:moveTo>
                    <a:pt x="625498" y="824377"/>
                  </a:moveTo>
                  <a:cubicBezTo>
                    <a:pt x="627222" y="822653"/>
                    <a:pt x="628946" y="819205"/>
                    <a:pt x="630670" y="817481"/>
                  </a:cubicBezTo>
                  <a:lnTo>
                    <a:pt x="630670" y="817481"/>
                  </a:lnTo>
                  <a:cubicBezTo>
                    <a:pt x="628946" y="819205"/>
                    <a:pt x="627222" y="820929"/>
                    <a:pt x="625498" y="824377"/>
                  </a:cubicBezTo>
                  <a:close/>
                  <a:moveTo>
                    <a:pt x="792725" y="474406"/>
                  </a:moveTo>
                  <a:cubicBezTo>
                    <a:pt x="794449" y="472682"/>
                    <a:pt x="794449" y="472682"/>
                    <a:pt x="794449" y="470958"/>
                  </a:cubicBezTo>
                  <a:cubicBezTo>
                    <a:pt x="794449" y="472682"/>
                    <a:pt x="792725" y="472682"/>
                    <a:pt x="792725" y="474406"/>
                  </a:cubicBezTo>
                  <a:cubicBezTo>
                    <a:pt x="778933" y="495094"/>
                    <a:pt x="780657" y="519230"/>
                    <a:pt x="772037" y="541642"/>
                  </a:cubicBezTo>
                  <a:cubicBezTo>
                    <a:pt x="765141" y="557158"/>
                    <a:pt x="754797" y="570950"/>
                    <a:pt x="735833" y="572674"/>
                  </a:cubicBezTo>
                  <a:cubicBezTo>
                    <a:pt x="727213" y="572674"/>
                    <a:pt x="716869" y="576122"/>
                    <a:pt x="708249" y="577846"/>
                  </a:cubicBezTo>
                  <a:cubicBezTo>
                    <a:pt x="716869" y="576122"/>
                    <a:pt x="727213" y="572674"/>
                    <a:pt x="735833" y="572674"/>
                  </a:cubicBezTo>
                  <a:cubicBezTo>
                    <a:pt x="753073" y="570950"/>
                    <a:pt x="765141" y="557158"/>
                    <a:pt x="772037" y="541642"/>
                  </a:cubicBezTo>
                  <a:cubicBezTo>
                    <a:pt x="780657" y="519230"/>
                    <a:pt x="778933" y="495094"/>
                    <a:pt x="792725" y="474406"/>
                  </a:cubicBezTo>
                  <a:close/>
                  <a:moveTo>
                    <a:pt x="775485" y="426135"/>
                  </a:moveTo>
                  <a:cubicBezTo>
                    <a:pt x="775485" y="420963"/>
                    <a:pt x="777209" y="415791"/>
                    <a:pt x="777209" y="410619"/>
                  </a:cubicBezTo>
                  <a:cubicBezTo>
                    <a:pt x="778933" y="398551"/>
                    <a:pt x="782381" y="389931"/>
                    <a:pt x="787553" y="381311"/>
                  </a:cubicBezTo>
                  <a:cubicBezTo>
                    <a:pt x="782381" y="389931"/>
                    <a:pt x="778933" y="400275"/>
                    <a:pt x="777209" y="410619"/>
                  </a:cubicBezTo>
                  <a:cubicBezTo>
                    <a:pt x="777209" y="415791"/>
                    <a:pt x="775485" y="420963"/>
                    <a:pt x="775485" y="426135"/>
                  </a:cubicBezTo>
                  <a:close/>
                  <a:moveTo>
                    <a:pt x="775485" y="639910"/>
                  </a:moveTo>
                  <a:cubicBezTo>
                    <a:pt x="775485" y="639910"/>
                    <a:pt x="775485" y="639910"/>
                    <a:pt x="775485" y="639910"/>
                  </a:cubicBezTo>
                  <a:cubicBezTo>
                    <a:pt x="775485" y="646806"/>
                    <a:pt x="773761" y="655426"/>
                    <a:pt x="778933" y="658874"/>
                  </a:cubicBezTo>
                  <a:cubicBezTo>
                    <a:pt x="773761" y="655426"/>
                    <a:pt x="775485" y="646806"/>
                    <a:pt x="775485" y="639910"/>
                  </a:cubicBezTo>
                  <a:close/>
                  <a:moveTo>
                    <a:pt x="725489" y="636462"/>
                  </a:moveTo>
                  <a:cubicBezTo>
                    <a:pt x="725489" y="636462"/>
                    <a:pt x="725489" y="636462"/>
                    <a:pt x="725489" y="636462"/>
                  </a:cubicBezTo>
                  <a:cubicBezTo>
                    <a:pt x="722041" y="626118"/>
                    <a:pt x="728937" y="624394"/>
                    <a:pt x="735833" y="622670"/>
                  </a:cubicBezTo>
                  <a:cubicBezTo>
                    <a:pt x="744453" y="620946"/>
                    <a:pt x="751349" y="617498"/>
                    <a:pt x="749625" y="607154"/>
                  </a:cubicBezTo>
                  <a:cubicBezTo>
                    <a:pt x="749625" y="601982"/>
                    <a:pt x="746177" y="598534"/>
                    <a:pt x="742729" y="596810"/>
                  </a:cubicBezTo>
                  <a:cubicBezTo>
                    <a:pt x="746177" y="598534"/>
                    <a:pt x="747901" y="601982"/>
                    <a:pt x="749625" y="607154"/>
                  </a:cubicBezTo>
                  <a:cubicBezTo>
                    <a:pt x="751349" y="617498"/>
                    <a:pt x="744453" y="620946"/>
                    <a:pt x="735833" y="622670"/>
                  </a:cubicBezTo>
                  <a:cubicBezTo>
                    <a:pt x="728937" y="624394"/>
                    <a:pt x="722041" y="626118"/>
                    <a:pt x="725489" y="636462"/>
                  </a:cubicBezTo>
                  <a:close/>
                  <a:moveTo>
                    <a:pt x="727213" y="707145"/>
                  </a:moveTo>
                  <a:cubicBezTo>
                    <a:pt x="735833" y="707145"/>
                    <a:pt x="742729" y="707145"/>
                    <a:pt x="751349" y="707145"/>
                  </a:cubicBezTo>
                  <a:cubicBezTo>
                    <a:pt x="766865" y="691629"/>
                    <a:pt x="784105" y="698525"/>
                    <a:pt x="803069" y="703697"/>
                  </a:cubicBezTo>
                  <a:cubicBezTo>
                    <a:pt x="820309" y="708869"/>
                    <a:pt x="837549" y="717489"/>
                    <a:pt x="856513" y="715765"/>
                  </a:cubicBezTo>
                  <a:cubicBezTo>
                    <a:pt x="859961" y="708869"/>
                    <a:pt x="861685" y="710593"/>
                    <a:pt x="865133" y="715765"/>
                  </a:cubicBezTo>
                  <a:cubicBezTo>
                    <a:pt x="865133" y="715765"/>
                    <a:pt x="866857" y="717489"/>
                    <a:pt x="866857" y="717489"/>
                  </a:cubicBezTo>
                  <a:cubicBezTo>
                    <a:pt x="866857" y="717489"/>
                    <a:pt x="865133" y="715765"/>
                    <a:pt x="865133" y="715765"/>
                  </a:cubicBezTo>
                  <a:cubicBezTo>
                    <a:pt x="865133" y="715765"/>
                    <a:pt x="865133" y="715765"/>
                    <a:pt x="865133" y="715765"/>
                  </a:cubicBezTo>
                  <a:cubicBezTo>
                    <a:pt x="863409" y="710593"/>
                    <a:pt x="859961" y="708869"/>
                    <a:pt x="856513" y="715765"/>
                  </a:cubicBezTo>
                  <a:cubicBezTo>
                    <a:pt x="837549" y="719213"/>
                    <a:pt x="820309" y="710593"/>
                    <a:pt x="803069" y="703697"/>
                  </a:cubicBezTo>
                  <a:cubicBezTo>
                    <a:pt x="785829" y="698525"/>
                    <a:pt x="768589" y="691629"/>
                    <a:pt x="751349" y="707145"/>
                  </a:cubicBezTo>
                  <a:cubicBezTo>
                    <a:pt x="751349" y="708869"/>
                    <a:pt x="751349" y="708869"/>
                    <a:pt x="753073" y="710593"/>
                  </a:cubicBezTo>
                  <a:cubicBezTo>
                    <a:pt x="753073" y="708869"/>
                    <a:pt x="751349" y="708869"/>
                    <a:pt x="751349" y="707145"/>
                  </a:cubicBezTo>
                  <a:cubicBezTo>
                    <a:pt x="742729" y="707145"/>
                    <a:pt x="735833" y="707145"/>
                    <a:pt x="727213" y="707145"/>
                  </a:cubicBezTo>
                  <a:cubicBezTo>
                    <a:pt x="727213" y="707145"/>
                    <a:pt x="727213" y="707145"/>
                    <a:pt x="727213" y="707145"/>
                  </a:cubicBezTo>
                  <a:cubicBezTo>
                    <a:pt x="715145" y="698525"/>
                    <a:pt x="697905" y="695077"/>
                    <a:pt x="691009" y="683009"/>
                  </a:cubicBezTo>
                  <a:cubicBezTo>
                    <a:pt x="691009" y="683009"/>
                    <a:pt x="691009" y="683009"/>
                    <a:pt x="691009" y="683009"/>
                  </a:cubicBezTo>
                  <a:cubicBezTo>
                    <a:pt x="697905" y="695077"/>
                    <a:pt x="715145" y="698525"/>
                    <a:pt x="727213" y="707145"/>
                  </a:cubicBezTo>
                  <a:close/>
                  <a:moveTo>
                    <a:pt x="818585" y="672666"/>
                  </a:moveTo>
                  <a:cubicBezTo>
                    <a:pt x="811689" y="665770"/>
                    <a:pt x="804793" y="657150"/>
                    <a:pt x="797897" y="651978"/>
                  </a:cubicBezTo>
                  <a:cubicBezTo>
                    <a:pt x="804793" y="657150"/>
                    <a:pt x="809965" y="665770"/>
                    <a:pt x="818585" y="672666"/>
                  </a:cubicBezTo>
                  <a:close/>
                  <a:moveTo>
                    <a:pt x="816861" y="346831"/>
                  </a:moveTo>
                  <a:cubicBezTo>
                    <a:pt x="820309" y="343383"/>
                    <a:pt x="825481" y="338211"/>
                    <a:pt x="828929" y="334763"/>
                  </a:cubicBezTo>
                  <a:lnTo>
                    <a:pt x="828929" y="334763"/>
                  </a:lnTo>
                  <a:cubicBezTo>
                    <a:pt x="825481" y="338211"/>
                    <a:pt x="822033" y="343383"/>
                    <a:pt x="816861" y="346831"/>
                  </a:cubicBezTo>
                  <a:close/>
                  <a:moveTo>
                    <a:pt x="830653" y="629566"/>
                  </a:moveTo>
                  <a:cubicBezTo>
                    <a:pt x="837549" y="634738"/>
                    <a:pt x="847893" y="638186"/>
                    <a:pt x="858237" y="641634"/>
                  </a:cubicBezTo>
                  <a:cubicBezTo>
                    <a:pt x="858237" y="641634"/>
                    <a:pt x="858237" y="641634"/>
                    <a:pt x="858237" y="641634"/>
                  </a:cubicBezTo>
                  <a:cubicBezTo>
                    <a:pt x="846169" y="639910"/>
                    <a:pt x="835825" y="636462"/>
                    <a:pt x="830653" y="629566"/>
                  </a:cubicBezTo>
                  <a:close/>
                  <a:moveTo>
                    <a:pt x="837549" y="674389"/>
                  </a:moveTo>
                  <a:cubicBezTo>
                    <a:pt x="837549" y="677837"/>
                    <a:pt x="837549" y="679561"/>
                    <a:pt x="837549" y="683009"/>
                  </a:cubicBezTo>
                  <a:cubicBezTo>
                    <a:pt x="837549" y="683009"/>
                    <a:pt x="837549" y="683009"/>
                    <a:pt x="837549" y="683009"/>
                  </a:cubicBezTo>
                  <a:cubicBezTo>
                    <a:pt x="837549" y="679561"/>
                    <a:pt x="837549" y="676113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ubicBezTo>
                    <a:pt x="837549" y="674389"/>
                    <a:pt x="837549" y="674389"/>
                    <a:pt x="837549" y="674389"/>
                  </a:cubicBezTo>
                  <a:close/>
                  <a:moveTo>
                    <a:pt x="882373" y="803689"/>
                  </a:moveTo>
                  <a:cubicBezTo>
                    <a:pt x="870305" y="783001"/>
                    <a:pt x="892717" y="774381"/>
                    <a:pt x="894441" y="758865"/>
                  </a:cubicBezTo>
                  <a:cubicBezTo>
                    <a:pt x="894441" y="758865"/>
                    <a:pt x="894441" y="758865"/>
                    <a:pt x="894441" y="758865"/>
                  </a:cubicBezTo>
                  <a:cubicBezTo>
                    <a:pt x="894441" y="774381"/>
                    <a:pt x="870305" y="783001"/>
                    <a:pt x="882373" y="803689"/>
                  </a:cubicBezTo>
                  <a:cubicBezTo>
                    <a:pt x="885821" y="808861"/>
                    <a:pt x="882373" y="814033"/>
                    <a:pt x="875477" y="815757"/>
                  </a:cubicBezTo>
                  <a:cubicBezTo>
                    <a:pt x="863409" y="820929"/>
                    <a:pt x="859961" y="827825"/>
                    <a:pt x="865133" y="834721"/>
                  </a:cubicBezTo>
                  <a:cubicBezTo>
                    <a:pt x="859961" y="826101"/>
                    <a:pt x="863409" y="820929"/>
                    <a:pt x="875477" y="815757"/>
                  </a:cubicBezTo>
                  <a:cubicBezTo>
                    <a:pt x="882373" y="814033"/>
                    <a:pt x="885821" y="808861"/>
                    <a:pt x="882373" y="803689"/>
                  </a:cubicBezTo>
                  <a:close/>
                  <a:moveTo>
                    <a:pt x="1061668" y="869201"/>
                  </a:moveTo>
                  <a:cubicBezTo>
                    <a:pt x="1066840" y="869201"/>
                    <a:pt x="1072012" y="869201"/>
                    <a:pt x="1077184" y="869201"/>
                  </a:cubicBezTo>
                  <a:cubicBezTo>
                    <a:pt x="1080632" y="858857"/>
                    <a:pt x="1085804" y="850237"/>
                    <a:pt x="1090976" y="834721"/>
                  </a:cubicBezTo>
                  <a:cubicBezTo>
                    <a:pt x="1090976" y="834721"/>
                    <a:pt x="1090976" y="834721"/>
                    <a:pt x="1090976" y="834721"/>
                  </a:cubicBezTo>
                  <a:cubicBezTo>
                    <a:pt x="1084080" y="850237"/>
                    <a:pt x="1080632" y="860581"/>
                    <a:pt x="1077184" y="869201"/>
                  </a:cubicBezTo>
                  <a:cubicBezTo>
                    <a:pt x="1097872" y="879545"/>
                    <a:pt x="1116836" y="898509"/>
                    <a:pt x="1140972" y="903680"/>
                  </a:cubicBezTo>
                  <a:cubicBezTo>
                    <a:pt x="1140972" y="903680"/>
                    <a:pt x="1140972" y="903680"/>
                    <a:pt x="1140972" y="903680"/>
                  </a:cubicBezTo>
                  <a:cubicBezTo>
                    <a:pt x="1116836" y="900232"/>
                    <a:pt x="1099596" y="881269"/>
                    <a:pt x="1077184" y="869201"/>
                  </a:cubicBezTo>
                  <a:cubicBezTo>
                    <a:pt x="1072012" y="869201"/>
                    <a:pt x="1066840" y="869201"/>
                    <a:pt x="1061668" y="869201"/>
                  </a:cubicBezTo>
                  <a:cubicBezTo>
                    <a:pt x="1039256" y="908852"/>
                    <a:pt x="1013396" y="915748"/>
                    <a:pt x="975468" y="896785"/>
                  </a:cubicBezTo>
                  <a:cubicBezTo>
                    <a:pt x="944436" y="881269"/>
                    <a:pt x="913405" y="867477"/>
                    <a:pt x="878925" y="867477"/>
                  </a:cubicBezTo>
                  <a:lnTo>
                    <a:pt x="878925" y="867477"/>
                  </a:lnTo>
                  <a:cubicBezTo>
                    <a:pt x="878925" y="872649"/>
                    <a:pt x="878925" y="877821"/>
                    <a:pt x="880649" y="881269"/>
                  </a:cubicBezTo>
                  <a:cubicBezTo>
                    <a:pt x="878925" y="879545"/>
                    <a:pt x="878925" y="874373"/>
                    <a:pt x="878925" y="869201"/>
                  </a:cubicBezTo>
                  <a:cubicBezTo>
                    <a:pt x="853065" y="869201"/>
                    <a:pt x="827205" y="857133"/>
                    <a:pt x="801345" y="858857"/>
                  </a:cubicBezTo>
                  <a:cubicBezTo>
                    <a:pt x="797897" y="858857"/>
                    <a:pt x="794449" y="857133"/>
                    <a:pt x="791001" y="855409"/>
                  </a:cubicBezTo>
                  <a:cubicBezTo>
                    <a:pt x="794449" y="857133"/>
                    <a:pt x="797897" y="858857"/>
                    <a:pt x="801345" y="858857"/>
                  </a:cubicBezTo>
                  <a:cubicBezTo>
                    <a:pt x="827205" y="857133"/>
                    <a:pt x="853065" y="869201"/>
                    <a:pt x="878925" y="869201"/>
                  </a:cubicBezTo>
                  <a:lnTo>
                    <a:pt x="878925" y="869201"/>
                  </a:lnTo>
                  <a:cubicBezTo>
                    <a:pt x="878925" y="860581"/>
                    <a:pt x="878925" y="851961"/>
                    <a:pt x="872029" y="845065"/>
                  </a:cubicBezTo>
                  <a:cubicBezTo>
                    <a:pt x="870305" y="843341"/>
                    <a:pt x="868581" y="839893"/>
                    <a:pt x="866857" y="838169"/>
                  </a:cubicBezTo>
                  <a:cubicBezTo>
                    <a:pt x="868581" y="839893"/>
                    <a:pt x="870305" y="843341"/>
                    <a:pt x="872029" y="845065"/>
                  </a:cubicBezTo>
                  <a:cubicBezTo>
                    <a:pt x="878925" y="851961"/>
                    <a:pt x="877201" y="860581"/>
                    <a:pt x="878925" y="869201"/>
                  </a:cubicBezTo>
                  <a:cubicBezTo>
                    <a:pt x="913405" y="869201"/>
                    <a:pt x="944436" y="882993"/>
                    <a:pt x="975468" y="898509"/>
                  </a:cubicBezTo>
                  <a:cubicBezTo>
                    <a:pt x="1013396" y="915748"/>
                    <a:pt x="1039256" y="908852"/>
                    <a:pt x="1061668" y="869201"/>
                  </a:cubicBezTo>
                  <a:close/>
                  <a:moveTo>
                    <a:pt x="1011672" y="722661"/>
                  </a:moveTo>
                  <a:cubicBezTo>
                    <a:pt x="1004776" y="722661"/>
                    <a:pt x="997880" y="719213"/>
                    <a:pt x="994432" y="722661"/>
                  </a:cubicBezTo>
                  <a:cubicBezTo>
                    <a:pt x="999604" y="719213"/>
                    <a:pt x="1004776" y="722661"/>
                    <a:pt x="1011672" y="722661"/>
                  </a:cubicBezTo>
                  <a:cubicBezTo>
                    <a:pt x="1023740" y="722661"/>
                    <a:pt x="1040980" y="733005"/>
                    <a:pt x="1051324" y="724385"/>
                  </a:cubicBezTo>
                  <a:cubicBezTo>
                    <a:pt x="1040980" y="731281"/>
                    <a:pt x="1025464" y="722661"/>
                    <a:pt x="1011672" y="722661"/>
                  </a:cubicBezTo>
                  <a:close/>
                  <a:moveTo>
                    <a:pt x="1140972" y="712317"/>
                  </a:moveTo>
                  <a:cubicBezTo>
                    <a:pt x="1128904" y="681285"/>
                    <a:pt x="1127180" y="674389"/>
                    <a:pt x="1147868" y="669218"/>
                  </a:cubicBezTo>
                  <a:lnTo>
                    <a:pt x="1147868" y="669218"/>
                  </a:lnTo>
                  <a:cubicBezTo>
                    <a:pt x="1127180" y="676113"/>
                    <a:pt x="1128904" y="683009"/>
                    <a:pt x="1140972" y="712317"/>
                  </a:cubicBezTo>
                  <a:cubicBezTo>
                    <a:pt x="1142696" y="715765"/>
                    <a:pt x="1140972" y="720937"/>
                    <a:pt x="1140972" y="724385"/>
                  </a:cubicBezTo>
                  <a:lnTo>
                    <a:pt x="1140972" y="724385"/>
                  </a:lnTo>
                  <a:cubicBezTo>
                    <a:pt x="1140972" y="733005"/>
                    <a:pt x="1140972" y="743349"/>
                    <a:pt x="1134076" y="746797"/>
                  </a:cubicBezTo>
                  <a:cubicBezTo>
                    <a:pt x="1140972" y="743349"/>
                    <a:pt x="1140972" y="733005"/>
                    <a:pt x="1140972" y="724385"/>
                  </a:cubicBezTo>
                  <a:cubicBezTo>
                    <a:pt x="1113388" y="722661"/>
                    <a:pt x="1090976" y="698525"/>
                    <a:pt x="1061668" y="707145"/>
                  </a:cubicBezTo>
                  <a:cubicBezTo>
                    <a:pt x="1061668" y="707145"/>
                    <a:pt x="1061668" y="707145"/>
                    <a:pt x="1061668" y="707145"/>
                  </a:cubicBezTo>
                  <a:cubicBezTo>
                    <a:pt x="1090976" y="698525"/>
                    <a:pt x="1113388" y="722661"/>
                    <a:pt x="1140972" y="724385"/>
                  </a:cubicBezTo>
                  <a:cubicBezTo>
                    <a:pt x="1140972" y="720937"/>
                    <a:pt x="1140972" y="715765"/>
                    <a:pt x="1140972" y="712317"/>
                  </a:cubicBezTo>
                  <a:close/>
                  <a:moveTo>
                    <a:pt x="1228895" y="1241583"/>
                  </a:moveTo>
                  <a:cubicBezTo>
                    <a:pt x="1234067" y="1270891"/>
                    <a:pt x="1230619" y="1308819"/>
                    <a:pt x="1220275" y="1326059"/>
                  </a:cubicBezTo>
                  <a:lnTo>
                    <a:pt x="1220275" y="1326059"/>
                  </a:lnTo>
                  <a:cubicBezTo>
                    <a:pt x="1232343" y="1308819"/>
                    <a:pt x="1235791" y="1270891"/>
                    <a:pt x="1228895" y="1241583"/>
                  </a:cubicBezTo>
                  <a:cubicBezTo>
                    <a:pt x="1213379" y="1248479"/>
                    <a:pt x="1197863" y="1245031"/>
                    <a:pt x="1182347" y="1248479"/>
                  </a:cubicBezTo>
                  <a:cubicBezTo>
                    <a:pt x="1197863" y="1245031"/>
                    <a:pt x="1215103" y="1248479"/>
                    <a:pt x="1228895" y="1241583"/>
                  </a:cubicBezTo>
                  <a:lnTo>
                    <a:pt x="1228895" y="1241583"/>
                  </a:lnTo>
                  <a:cubicBezTo>
                    <a:pt x="1228895" y="1241583"/>
                    <a:pt x="1228895" y="1241583"/>
                    <a:pt x="1228895" y="1241583"/>
                  </a:cubicBezTo>
                  <a:close/>
                  <a:moveTo>
                    <a:pt x="1246135" y="1227791"/>
                  </a:moveTo>
                  <a:cubicBezTo>
                    <a:pt x="1239239" y="1222619"/>
                    <a:pt x="1235791" y="1220895"/>
                    <a:pt x="1232343" y="1222619"/>
                  </a:cubicBezTo>
                  <a:cubicBezTo>
                    <a:pt x="1235791" y="1220895"/>
                    <a:pt x="1239239" y="1220895"/>
                    <a:pt x="1246135" y="1227791"/>
                  </a:cubicBezTo>
                  <a:cubicBezTo>
                    <a:pt x="1253031" y="1232963"/>
                    <a:pt x="1265099" y="1231239"/>
                    <a:pt x="1265099" y="1245031"/>
                  </a:cubicBezTo>
                  <a:cubicBezTo>
                    <a:pt x="1265099" y="1245031"/>
                    <a:pt x="1263375" y="1246755"/>
                    <a:pt x="1263375" y="1246755"/>
                  </a:cubicBezTo>
                  <a:cubicBezTo>
                    <a:pt x="1263375" y="1246755"/>
                    <a:pt x="1265099" y="1245031"/>
                    <a:pt x="1265099" y="1245031"/>
                  </a:cubicBezTo>
                  <a:cubicBezTo>
                    <a:pt x="1265099" y="1231239"/>
                    <a:pt x="1253031" y="1231239"/>
                    <a:pt x="1246135" y="1227791"/>
                  </a:cubicBezTo>
                  <a:close/>
                  <a:moveTo>
                    <a:pt x="1258203" y="1348471"/>
                  </a:moveTo>
                  <a:cubicBezTo>
                    <a:pt x="1258203" y="1348471"/>
                    <a:pt x="1258203" y="1348471"/>
                    <a:pt x="1258203" y="1348471"/>
                  </a:cubicBezTo>
                  <a:cubicBezTo>
                    <a:pt x="1256479" y="1346747"/>
                    <a:pt x="1254755" y="1346747"/>
                    <a:pt x="1253031" y="1345023"/>
                  </a:cubicBezTo>
                  <a:cubicBezTo>
                    <a:pt x="1254755" y="1346747"/>
                    <a:pt x="1256479" y="1348471"/>
                    <a:pt x="1258203" y="1348471"/>
                  </a:cubicBezTo>
                  <a:close/>
                  <a:moveTo>
                    <a:pt x="1246135" y="1396742"/>
                  </a:moveTo>
                  <a:cubicBezTo>
                    <a:pt x="1240963" y="1395018"/>
                    <a:pt x="1235791" y="1395018"/>
                    <a:pt x="1230619" y="1395018"/>
                  </a:cubicBezTo>
                  <a:cubicBezTo>
                    <a:pt x="1235791" y="1407086"/>
                    <a:pt x="1242687" y="1412258"/>
                    <a:pt x="1254755" y="1412258"/>
                  </a:cubicBezTo>
                  <a:lnTo>
                    <a:pt x="1254755" y="1412258"/>
                  </a:lnTo>
                  <a:cubicBezTo>
                    <a:pt x="1268547" y="1419154"/>
                    <a:pt x="1277167" y="1424326"/>
                    <a:pt x="1278891" y="1429498"/>
                  </a:cubicBezTo>
                  <a:cubicBezTo>
                    <a:pt x="1277167" y="1424326"/>
                    <a:pt x="1270271" y="1419154"/>
                    <a:pt x="1254755" y="1412258"/>
                  </a:cubicBezTo>
                  <a:cubicBezTo>
                    <a:pt x="1251307" y="1432946"/>
                    <a:pt x="1240963" y="1443290"/>
                    <a:pt x="1221999" y="1431222"/>
                  </a:cubicBezTo>
                  <a:cubicBezTo>
                    <a:pt x="1209931" y="1422602"/>
                    <a:pt x="1197863" y="1419154"/>
                    <a:pt x="1185795" y="1420878"/>
                  </a:cubicBezTo>
                  <a:cubicBezTo>
                    <a:pt x="1165107" y="1424326"/>
                    <a:pt x="1161660" y="1395018"/>
                    <a:pt x="1142696" y="1395018"/>
                  </a:cubicBezTo>
                  <a:cubicBezTo>
                    <a:pt x="1140972" y="1405362"/>
                    <a:pt x="1135800" y="1417430"/>
                    <a:pt x="1137524" y="1427774"/>
                  </a:cubicBezTo>
                  <a:cubicBezTo>
                    <a:pt x="1137524" y="1431222"/>
                    <a:pt x="1139248" y="1434670"/>
                    <a:pt x="1142696" y="1436394"/>
                  </a:cubicBezTo>
                  <a:cubicBezTo>
                    <a:pt x="1139248" y="1432946"/>
                    <a:pt x="1137524" y="1431222"/>
                    <a:pt x="1137524" y="1426050"/>
                  </a:cubicBezTo>
                  <a:cubicBezTo>
                    <a:pt x="1135800" y="1415706"/>
                    <a:pt x="1140972" y="1405362"/>
                    <a:pt x="1142696" y="1393294"/>
                  </a:cubicBezTo>
                  <a:cubicBezTo>
                    <a:pt x="1134076" y="1393294"/>
                    <a:pt x="1127180" y="1398466"/>
                    <a:pt x="1118560" y="1401914"/>
                  </a:cubicBezTo>
                  <a:cubicBezTo>
                    <a:pt x="1111664" y="1382950"/>
                    <a:pt x="1104768" y="1369159"/>
                    <a:pt x="1078908" y="1372607"/>
                  </a:cubicBezTo>
                  <a:cubicBezTo>
                    <a:pt x="1066840" y="1374330"/>
                    <a:pt x="1053048" y="1365711"/>
                    <a:pt x="1042704" y="1355367"/>
                  </a:cubicBezTo>
                  <a:cubicBezTo>
                    <a:pt x="1053048" y="1365711"/>
                    <a:pt x="1066840" y="1374330"/>
                    <a:pt x="1078908" y="1372607"/>
                  </a:cubicBezTo>
                  <a:cubicBezTo>
                    <a:pt x="1103044" y="1369159"/>
                    <a:pt x="1111664" y="1381226"/>
                    <a:pt x="1118560" y="1401914"/>
                  </a:cubicBezTo>
                  <a:cubicBezTo>
                    <a:pt x="1125456" y="1398466"/>
                    <a:pt x="1134076" y="1393294"/>
                    <a:pt x="1142696" y="1393294"/>
                  </a:cubicBezTo>
                  <a:cubicBezTo>
                    <a:pt x="1161660" y="1393294"/>
                    <a:pt x="1163384" y="1422602"/>
                    <a:pt x="1185795" y="1419154"/>
                  </a:cubicBezTo>
                  <a:cubicBezTo>
                    <a:pt x="1199587" y="1417430"/>
                    <a:pt x="1209931" y="1420878"/>
                    <a:pt x="1221999" y="1429498"/>
                  </a:cubicBezTo>
                  <a:cubicBezTo>
                    <a:pt x="1240963" y="1441566"/>
                    <a:pt x="1251307" y="1431222"/>
                    <a:pt x="1254755" y="1410534"/>
                  </a:cubicBezTo>
                  <a:lnTo>
                    <a:pt x="1254755" y="1410534"/>
                  </a:lnTo>
                  <a:cubicBezTo>
                    <a:pt x="1242687" y="1410534"/>
                    <a:pt x="1235791" y="1405362"/>
                    <a:pt x="1230619" y="1393294"/>
                  </a:cubicBezTo>
                  <a:cubicBezTo>
                    <a:pt x="1225447" y="1389846"/>
                    <a:pt x="1215103" y="1382950"/>
                    <a:pt x="1213379" y="1381226"/>
                  </a:cubicBezTo>
                  <a:cubicBezTo>
                    <a:pt x="1215103" y="1384674"/>
                    <a:pt x="1225447" y="1389846"/>
                    <a:pt x="1230619" y="1393294"/>
                  </a:cubicBezTo>
                  <a:cubicBezTo>
                    <a:pt x="1235791" y="1395018"/>
                    <a:pt x="1240963" y="1395018"/>
                    <a:pt x="1246135" y="1396742"/>
                  </a:cubicBezTo>
                  <a:close/>
                  <a:moveTo>
                    <a:pt x="1361643" y="1115732"/>
                  </a:moveTo>
                  <a:cubicBezTo>
                    <a:pt x="1361643" y="1110560"/>
                    <a:pt x="1358195" y="1107112"/>
                    <a:pt x="1354747" y="1107112"/>
                  </a:cubicBezTo>
                  <a:cubicBezTo>
                    <a:pt x="1351299" y="1107112"/>
                    <a:pt x="1346127" y="1108836"/>
                    <a:pt x="1346127" y="1112284"/>
                  </a:cubicBezTo>
                  <a:cubicBezTo>
                    <a:pt x="1346127" y="1114008"/>
                    <a:pt x="1346127" y="1115732"/>
                    <a:pt x="1346127" y="1115732"/>
                  </a:cubicBezTo>
                  <a:cubicBezTo>
                    <a:pt x="1346127" y="1114008"/>
                    <a:pt x="1346127" y="1114008"/>
                    <a:pt x="1346127" y="1112284"/>
                  </a:cubicBezTo>
                  <a:cubicBezTo>
                    <a:pt x="1346127" y="1110560"/>
                    <a:pt x="1351299" y="1108836"/>
                    <a:pt x="1354747" y="1107112"/>
                  </a:cubicBezTo>
                  <a:cubicBezTo>
                    <a:pt x="1358195" y="1107112"/>
                    <a:pt x="1361643" y="1110560"/>
                    <a:pt x="1361643" y="1115732"/>
                  </a:cubicBezTo>
                  <a:lnTo>
                    <a:pt x="1361643" y="1115732"/>
                  </a:lnTo>
                  <a:close/>
                  <a:moveTo>
                    <a:pt x="1361643" y="1170899"/>
                  </a:moveTo>
                  <a:cubicBezTo>
                    <a:pt x="1361643" y="1167451"/>
                    <a:pt x="1359919" y="1164003"/>
                    <a:pt x="1359919" y="1158831"/>
                  </a:cubicBezTo>
                  <a:cubicBezTo>
                    <a:pt x="1359919" y="1164003"/>
                    <a:pt x="1361643" y="1167451"/>
                    <a:pt x="1361643" y="1170899"/>
                  </a:cubicBezTo>
                  <a:close/>
                  <a:moveTo>
                    <a:pt x="1359919" y="1262271"/>
                  </a:moveTo>
                  <a:cubicBezTo>
                    <a:pt x="1370263" y="1265719"/>
                    <a:pt x="1377159" y="1274339"/>
                    <a:pt x="1389226" y="1282959"/>
                  </a:cubicBezTo>
                  <a:cubicBezTo>
                    <a:pt x="1389226" y="1282959"/>
                    <a:pt x="1389226" y="1282959"/>
                    <a:pt x="1389226" y="1282959"/>
                  </a:cubicBezTo>
                  <a:cubicBezTo>
                    <a:pt x="1377159" y="1274339"/>
                    <a:pt x="1368539" y="1265719"/>
                    <a:pt x="1359919" y="1262271"/>
                  </a:cubicBezTo>
                  <a:cubicBezTo>
                    <a:pt x="1349575" y="1257099"/>
                    <a:pt x="1337507" y="1255375"/>
                    <a:pt x="1327163" y="1267443"/>
                  </a:cubicBezTo>
                  <a:cubicBezTo>
                    <a:pt x="1311647" y="1284683"/>
                    <a:pt x="1294407" y="1301923"/>
                    <a:pt x="1278891" y="1317439"/>
                  </a:cubicBezTo>
                  <a:lnTo>
                    <a:pt x="1278891" y="1317439"/>
                  </a:lnTo>
                  <a:cubicBezTo>
                    <a:pt x="1278891" y="1326059"/>
                    <a:pt x="1278891" y="133467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43299"/>
                    <a:pt x="1278891" y="1343299"/>
                    <a:pt x="1278891" y="1343299"/>
                  </a:cubicBezTo>
                  <a:cubicBezTo>
                    <a:pt x="1278891" y="1334679"/>
                    <a:pt x="1278891" y="132605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78891" y="1317439"/>
                    <a:pt x="1278891" y="1317439"/>
                    <a:pt x="1278891" y="1317439"/>
                  </a:cubicBezTo>
                  <a:cubicBezTo>
                    <a:pt x="1296131" y="1300199"/>
                    <a:pt x="1311647" y="1284683"/>
                    <a:pt x="1327163" y="1267443"/>
                  </a:cubicBezTo>
                  <a:cubicBezTo>
                    <a:pt x="1337507" y="1255375"/>
                    <a:pt x="1347851" y="1257099"/>
                    <a:pt x="1359919" y="1262271"/>
                  </a:cubicBezTo>
                  <a:close/>
                  <a:moveTo>
                    <a:pt x="1477150" y="1420878"/>
                  </a:moveTo>
                  <a:cubicBezTo>
                    <a:pt x="1492666" y="1420878"/>
                    <a:pt x="1506458" y="1417430"/>
                    <a:pt x="1509906" y="1398466"/>
                  </a:cubicBezTo>
                  <a:cubicBezTo>
                    <a:pt x="1511630" y="1389846"/>
                    <a:pt x="1516802" y="1381226"/>
                    <a:pt x="1523698" y="1381226"/>
                  </a:cubicBezTo>
                  <a:cubicBezTo>
                    <a:pt x="1516802" y="1381226"/>
                    <a:pt x="1511630" y="1389846"/>
                    <a:pt x="1509906" y="1398466"/>
                  </a:cubicBezTo>
                  <a:cubicBezTo>
                    <a:pt x="1504734" y="1417430"/>
                    <a:pt x="1492666" y="1420878"/>
                    <a:pt x="1477150" y="1420878"/>
                  </a:cubicBezTo>
                  <a:cubicBezTo>
                    <a:pt x="1478874" y="1427774"/>
                    <a:pt x="1478874" y="1436394"/>
                    <a:pt x="1489218" y="1434670"/>
                  </a:cubicBezTo>
                  <a:cubicBezTo>
                    <a:pt x="1499562" y="1432946"/>
                    <a:pt x="1509906" y="1431222"/>
                    <a:pt x="1518526" y="1420878"/>
                  </a:cubicBezTo>
                  <a:cubicBezTo>
                    <a:pt x="1523698" y="1415706"/>
                    <a:pt x="1528870" y="1412258"/>
                    <a:pt x="1535766" y="1412258"/>
                  </a:cubicBezTo>
                  <a:cubicBezTo>
                    <a:pt x="1571970" y="1417430"/>
                    <a:pt x="1615069" y="1419154"/>
                    <a:pt x="1635757" y="1453634"/>
                  </a:cubicBezTo>
                  <a:cubicBezTo>
                    <a:pt x="1656445" y="1488114"/>
                    <a:pt x="1684029" y="1472598"/>
                    <a:pt x="1708165" y="1477770"/>
                  </a:cubicBezTo>
                  <a:cubicBezTo>
                    <a:pt x="1711613" y="1479494"/>
                    <a:pt x="1715061" y="1476046"/>
                    <a:pt x="1716785" y="1474322"/>
                  </a:cubicBezTo>
                  <a:cubicBezTo>
                    <a:pt x="1715061" y="1477770"/>
                    <a:pt x="1713337" y="1479494"/>
                    <a:pt x="1708165" y="1477770"/>
                  </a:cubicBezTo>
                  <a:cubicBezTo>
                    <a:pt x="1684029" y="1472598"/>
                    <a:pt x="1656445" y="1488114"/>
                    <a:pt x="1635757" y="1453634"/>
                  </a:cubicBezTo>
                  <a:cubicBezTo>
                    <a:pt x="1615069" y="1420878"/>
                    <a:pt x="1571970" y="1417430"/>
                    <a:pt x="1535766" y="1412258"/>
                  </a:cubicBezTo>
                  <a:cubicBezTo>
                    <a:pt x="1528870" y="1410534"/>
                    <a:pt x="1523698" y="1415706"/>
                    <a:pt x="1518526" y="1420878"/>
                  </a:cubicBezTo>
                  <a:cubicBezTo>
                    <a:pt x="1511630" y="1429498"/>
                    <a:pt x="1499562" y="1431222"/>
                    <a:pt x="1489218" y="1434670"/>
                  </a:cubicBezTo>
                  <a:cubicBezTo>
                    <a:pt x="1478874" y="1436394"/>
                    <a:pt x="1478874" y="1427774"/>
                    <a:pt x="1477150" y="1420878"/>
                  </a:cubicBezTo>
                  <a:cubicBezTo>
                    <a:pt x="1468530" y="1417430"/>
                    <a:pt x="1461634" y="1415706"/>
                    <a:pt x="1453014" y="1412258"/>
                  </a:cubicBezTo>
                  <a:cubicBezTo>
                    <a:pt x="1442670" y="1412258"/>
                    <a:pt x="1434050" y="1408810"/>
                    <a:pt x="1432326" y="1398466"/>
                  </a:cubicBezTo>
                  <a:cubicBezTo>
                    <a:pt x="1432326" y="1398466"/>
                    <a:pt x="1432326" y="1398466"/>
                    <a:pt x="1432326" y="1398466"/>
                  </a:cubicBezTo>
                  <a:cubicBezTo>
                    <a:pt x="1434050" y="1408810"/>
                    <a:pt x="1442670" y="1412258"/>
                    <a:pt x="1453014" y="1412258"/>
                  </a:cubicBezTo>
                  <a:lnTo>
                    <a:pt x="1453014" y="1412258"/>
                  </a:lnTo>
                  <a:cubicBezTo>
                    <a:pt x="1461634" y="1413982"/>
                    <a:pt x="1468530" y="1417430"/>
                    <a:pt x="1477150" y="1420878"/>
                  </a:cubicBezTo>
                  <a:close/>
                  <a:moveTo>
                    <a:pt x="1458186" y="1036428"/>
                  </a:moveTo>
                  <a:cubicBezTo>
                    <a:pt x="1458186" y="1039876"/>
                    <a:pt x="1459910" y="1043324"/>
                    <a:pt x="1459910" y="1048496"/>
                  </a:cubicBezTo>
                  <a:cubicBezTo>
                    <a:pt x="1459910" y="1053668"/>
                    <a:pt x="1461634" y="1057116"/>
                    <a:pt x="1461634" y="1062288"/>
                  </a:cubicBezTo>
                  <a:cubicBezTo>
                    <a:pt x="1459910" y="1058840"/>
                    <a:pt x="1459910" y="1053668"/>
                    <a:pt x="1459910" y="1048496"/>
                  </a:cubicBezTo>
                  <a:cubicBezTo>
                    <a:pt x="1459910" y="1043324"/>
                    <a:pt x="1458186" y="1039876"/>
                    <a:pt x="1458186" y="1036428"/>
                  </a:cubicBezTo>
                  <a:close/>
                  <a:moveTo>
                    <a:pt x="1582314" y="1015740"/>
                  </a:moveTo>
                  <a:cubicBezTo>
                    <a:pt x="1584038" y="1024360"/>
                    <a:pt x="1596106" y="1020912"/>
                    <a:pt x="1603002" y="1019188"/>
                  </a:cubicBezTo>
                  <a:cubicBezTo>
                    <a:pt x="1618518" y="1014016"/>
                    <a:pt x="1635757" y="1003672"/>
                    <a:pt x="1652997" y="1007120"/>
                  </a:cubicBezTo>
                  <a:cubicBezTo>
                    <a:pt x="1668513" y="1010568"/>
                    <a:pt x="1684029" y="998500"/>
                    <a:pt x="1699545" y="1000224"/>
                  </a:cubicBezTo>
                  <a:cubicBezTo>
                    <a:pt x="1699545" y="1000224"/>
                    <a:pt x="1699545" y="1000224"/>
                    <a:pt x="1699545" y="1000224"/>
                  </a:cubicBezTo>
                  <a:cubicBezTo>
                    <a:pt x="1684029" y="998500"/>
                    <a:pt x="1670237" y="1010568"/>
                    <a:pt x="1652997" y="1007120"/>
                  </a:cubicBezTo>
                  <a:cubicBezTo>
                    <a:pt x="1635757" y="1003672"/>
                    <a:pt x="1620242" y="1014016"/>
                    <a:pt x="1603002" y="1019188"/>
                  </a:cubicBezTo>
                  <a:cubicBezTo>
                    <a:pt x="1596106" y="1020912"/>
                    <a:pt x="1585762" y="1024360"/>
                    <a:pt x="1582314" y="1015740"/>
                  </a:cubicBezTo>
                  <a:cubicBezTo>
                    <a:pt x="1573694" y="982984"/>
                    <a:pt x="1549558" y="989880"/>
                    <a:pt x="1527146" y="988156"/>
                  </a:cubicBezTo>
                  <a:cubicBezTo>
                    <a:pt x="1508182" y="988156"/>
                    <a:pt x="1489218" y="988156"/>
                    <a:pt x="1482322" y="962296"/>
                  </a:cubicBezTo>
                  <a:lnTo>
                    <a:pt x="1482322" y="962296"/>
                  </a:ln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2322" y="962296"/>
                    <a:pt x="1482322" y="962296"/>
                    <a:pt x="1482322" y="962296"/>
                  </a:cubicBezTo>
                  <a:cubicBezTo>
                    <a:pt x="1487494" y="988156"/>
                    <a:pt x="1508182" y="986432"/>
                    <a:pt x="1527146" y="988156"/>
                  </a:cubicBezTo>
                  <a:cubicBezTo>
                    <a:pt x="1549558" y="989880"/>
                    <a:pt x="1573694" y="982984"/>
                    <a:pt x="1582314" y="1015740"/>
                  </a:cubicBezTo>
                  <a:close/>
                  <a:moveTo>
                    <a:pt x="1542662" y="955400"/>
                  </a:moveTo>
                  <a:cubicBezTo>
                    <a:pt x="1542662" y="951952"/>
                    <a:pt x="1542662" y="946780"/>
                    <a:pt x="1544386" y="945056"/>
                  </a:cubicBezTo>
                  <a:cubicBezTo>
                    <a:pt x="1544386" y="948504"/>
                    <a:pt x="1542662" y="951952"/>
                    <a:pt x="1542662" y="955400"/>
                  </a:cubicBezTo>
                  <a:cubicBezTo>
                    <a:pt x="1542662" y="955400"/>
                    <a:pt x="1542662" y="955400"/>
                    <a:pt x="1542662" y="955400"/>
                  </a:cubicBezTo>
                  <a:close/>
                  <a:moveTo>
                    <a:pt x="1666789" y="927816"/>
                  </a:moveTo>
                  <a:cubicBezTo>
                    <a:pt x="1666789" y="927816"/>
                    <a:pt x="1666789" y="927816"/>
                    <a:pt x="1666789" y="927816"/>
                  </a:cubicBezTo>
                  <a:cubicBezTo>
                    <a:pt x="1665065" y="922644"/>
                    <a:pt x="1665065" y="917472"/>
                    <a:pt x="1666789" y="914024"/>
                  </a:cubicBezTo>
                  <a:cubicBezTo>
                    <a:pt x="1665065" y="917472"/>
                    <a:pt x="1665065" y="922644"/>
                    <a:pt x="1666789" y="927816"/>
                  </a:cubicBezTo>
                  <a:close/>
                  <a:moveTo>
                    <a:pt x="1801261" y="810585"/>
                  </a:moveTo>
                  <a:cubicBezTo>
                    <a:pt x="1801261" y="810585"/>
                    <a:pt x="1801261" y="810585"/>
                    <a:pt x="1801261" y="810585"/>
                  </a:cubicBezTo>
                  <a:cubicBezTo>
                    <a:pt x="1809881" y="814033"/>
                    <a:pt x="1816777" y="815757"/>
                    <a:pt x="1821949" y="814033"/>
                  </a:cubicBezTo>
                  <a:cubicBezTo>
                    <a:pt x="1816777" y="817481"/>
                    <a:pt x="1809881" y="815757"/>
                    <a:pt x="1801261" y="810585"/>
                  </a:cubicBezTo>
                  <a:cubicBezTo>
                    <a:pt x="1799537" y="817481"/>
                    <a:pt x="1797813" y="820929"/>
                    <a:pt x="1796089" y="824377"/>
                  </a:cubicBezTo>
                  <a:cubicBezTo>
                    <a:pt x="1799537" y="822653"/>
                    <a:pt x="1801261" y="817481"/>
                    <a:pt x="1801261" y="810585"/>
                  </a:cubicBezTo>
                  <a:cubicBezTo>
                    <a:pt x="1790917" y="810585"/>
                    <a:pt x="1780573" y="810585"/>
                    <a:pt x="1770229" y="810585"/>
                  </a:cubicBezTo>
                  <a:cubicBezTo>
                    <a:pt x="1770229" y="810585"/>
                    <a:pt x="1770229" y="810585"/>
                    <a:pt x="1768505" y="812309"/>
                  </a:cubicBezTo>
                  <a:cubicBezTo>
                    <a:pt x="1768505" y="812309"/>
                    <a:pt x="1768505" y="812309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70229" y="810585"/>
                    <a:pt x="1770229" y="810585"/>
                    <a:pt x="1770229" y="810585"/>
                  </a:cubicBezTo>
                  <a:cubicBezTo>
                    <a:pt x="1780573" y="810585"/>
                    <a:pt x="1790917" y="810585"/>
                    <a:pt x="1801261" y="810585"/>
                  </a:cubicBezTo>
                  <a:lnTo>
                    <a:pt x="1801261" y="810585"/>
                  </a:lnTo>
                  <a:cubicBezTo>
                    <a:pt x="1801261" y="810585"/>
                    <a:pt x="1801261" y="810585"/>
                    <a:pt x="1801261" y="810585"/>
                  </a:cubicBezTo>
                  <a:close/>
                  <a:moveTo>
                    <a:pt x="1796089" y="739901"/>
                  </a:moveTo>
                  <a:cubicBezTo>
                    <a:pt x="1797813" y="738177"/>
                    <a:pt x="1797813" y="736453"/>
                    <a:pt x="1799537" y="734729"/>
                  </a:cubicBezTo>
                  <a:cubicBezTo>
                    <a:pt x="1797813" y="724385"/>
                    <a:pt x="1790917" y="722661"/>
                    <a:pt x="1784021" y="719213"/>
                  </a:cubicBezTo>
                  <a:cubicBezTo>
                    <a:pt x="1758161" y="705421"/>
                    <a:pt x="1752989" y="693353"/>
                    <a:pt x="1761609" y="658874"/>
                  </a:cubicBezTo>
                  <a:cubicBezTo>
                    <a:pt x="1763333" y="648530"/>
                    <a:pt x="1754713" y="639910"/>
                    <a:pt x="1759885" y="629566"/>
                  </a:cubicBezTo>
                  <a:cubicBezTo>
                    <a:pt x="1759885" y="629566"/>
                    <a:pt x="1759885" y="629566"/>
                    <a:pt x="1759885" y="629566"/>
                  </a:cubicBezTo>
                  <a:cubicBezTo>
                    <a:pt x="1754713" y="639910"/>
                    <a:pt x="1763333" y="648530"/>
                    <a:pt x="1761609" y="658874"/>
                  </a:cubicBezTo>
                  <a:cubicBezTo>
                    <a:pt x="1752989" y="691629"/>
                    <a:pt x="1758161" y="703697"/>
                    <a:pt x="1784021" y="719213"/>
                  </a:cubicBezTo>
                  <a:cubicBezTo>
                    <a:pt x="1790917" y="722661"/>
                    <a:pt x="1799537" y="724385"/>
                    <a:pt x="1799537" y="734729"/>
                  </a:cubicBezTo>
                  <a:cubicBezTo>
                    <a:pt x="1797813" y="736453"/>
                    <a:pt x="1796089" y="738177"/>
                    <a:pt x="1796089" y="739901"/>
                  </a:cubicBezTo>
                  <a:close/>
                  <a:moveTo>
                    <a:pt x="1747817" y="569226"/>
                  </a:moveTo>
                  <a:cubicBezTo>
                    <a:pt x="1747817" y="569226"/>
                    <a:pt x="1747817" y="569226"/>
                    <a:pt x="1747817" y="569226"/>
                  </a:cubicBezTo>
                  <a:cubicBezTo>
                    <a:pt x="1758161" y="570950"/>
                    <a:pt x="1763333" y="572674"/>
                    <a:pt x="1765057" y="570950"/>
                  </a:cubicBezTo>
                  <a:cubicBezTo>
                    <a:pt x="1761609" y="570950"/>
                    <a:pt x="1756437" y="570950"/>
                    <a:pt x="1747817" y="569226"/>
                  </a:cubicBezTo>
                  <a:close/>
                  <a:moveTo>
                    <a:pt x="1765057" y="743349"/>
                  </a:moveTo>
                  <a:cubicBezTo>
                    <a:pt x="1763333" y="739901"/>
                    <a:pt x="1765057" y="736453"/>
                    <a:pt x="1766781" y="734729"/>
                  </a:cubicBezTo>
                  <a:cubicBezTo>
                    <a:pt x="1765057" y="736453"/>
                    <a:pt x="1763333" y="739901"/>
                    <a:pt x="1765057" y="743349"/>
                  </a:cubicBezTo>
                  <a:cubicBezTo>
                    <a:pt x="1770229" y="764037"/>
                    <a:pt x="1751265" y="776105"/>
                    <a:pt x="1754713" y="795069"/>
                  </a:cubicBez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4713" y="795069"/>
                    <a:pt x="1754713" y="795069"/>
                    <a:pt x="1754713" y="795069"/>
                  </a:cubicBezTo>
                  <a:lnTo>
                    <a:pt x="1754713" y="795069"/>
                  </a:lnTo>
                  <a:cubicBezTo>
                    <a:pt x="1751265" y="798517"/>
                    <a:pt x="1749541" y="800241"/>
                    <a:pt x="1746093" y="803689"/>
                  </a:cubicBezTo>
                  <a:cubicBezTo>
                    <a:pt x="1744369" y="812309"/>
                    <a:pt x="1747817" y="822653"/>
                    <a:pt x="1744369" y="829549"/>
                  </a:cubicBezTo>
                  <a:cubicBezTo>
                    <a:pt x="1747817" y="822653"/>
                    <a:pt x="1746093" y="812309"/>
                    <a:pt x="1746093" y="803689"/>
                  </a:cubicBezTo>
                  <a:cubicBezTo>
                    <a:pt x="1735749" y="805413"/>
                    <a:pt x="1723681" y="798517"/>
                    <a:pt x="1716785" y="810585"/>
                  </a:cubicBezTo>
                  <a:cubicBezTo>
                    <a:pt x="1715061" y="815757"/>
                    <a:pt x="1715061" y="819205"/>
                    <a:pt x="1715061" y="822653"/>
                  </a:cubicBezTo>
                  <a:cubicBezTo>
                    <a:pt x="1713337" y="819205"/>
                    <a:pt x="1713337" y="815757"/>
                    <a:pt x="1716785" y="810585"/>
                  </a:cubicBezTo>
                  <a:cubicBezTo>
                    <a:pt x="1721957" y="798517"/>
                    <a:pt x="1735749" y="805413"/>
                    <a:pt x="1746093" y="803689"/>
                  </a:cubicBezTo>
                  <a:cubicBezTo>
                    <a:pt x="1749541" y="800241"/>
                    <a:pt x="1751265" y="798517"/>
                    <a:pt x="1754713" y="795069"/>
                  </a:cubicBezTo>
                  <a:cubicBezTo>
                    <a:pt x="1751265" y="776105"/>
                    <a:pt x="1768505" y="764037"/>
                    <a:pt x="1765057" y="743349"/>
                  </a:cubicBezTo>
                  <a:close/>
                  <a:moveTo>
                    <a:pt x="1821949" y="839893"/>
                  </a:moveTo>
                  <a:cubicBezTo>
                    <a:pt x="1828845" y="834721"/>
                    <a:pt x="1839189" y="838169"/>
                    <a:pt x="1849533" y="836445"/>
                  </a:cubicBezTo>
                  <a:cubicBezTo>
                    <a:pt x="1851257" y="832997"/>
                    <a:pt x="1851257" y="826101"/>
                    <a:pt x="1852981" y="826101"/>
                  </a:cubicBezTo>
                  <a:cubicBezTo>
                    <a:pt x="1875392" y="817481"/>
                    <a:pt x="1897804" y="810585"/>
                    <a:pt x="1921940" y="820929"/>
                  </a:cubicBezTo>
                  <a:cubicBezTo>
                    <a:pt x="1940904" y="822653"/>
                    <a:pt x="1954696" y="836445"/>
                    <a:pt x="1970212" y="845065"/>
                  </a:cubicBezTo>
                  <a:lnTo>
                    <a:pt x="1970212" y="845065"/>
                  </a:lnTo>
                  <a:lnTo>
                    <a:pt x="1970212" y="845065"/>
                  </a:lnTo>
                  <a:cubicBezTo>
                    <a:pt x="1954696" y="836445"/>
                    <a:pt x="1942628" y="820929"/>
                    <a:pt x="1921940" y="820929"/>
                  </a:cubicBezTo>
                  <a:cubicBezTo>
                    <a:pt x="1921940" y="822653"/>
                    <a:pt x="1920216" y="824377"/>
                    <a:pt x="1920216" y="826101"/>
                  </a:cubicBezTo>
                  <a:cubicBezTo>
                    <a:pt x="1920216" y="824377"/>
                    <a:pt x="1921940" y="822653"/>
                    <a:pt x="1921940" y="820929"/>
                  </a:cubicBezTo>
                  <a:cubicBezTo>
                    <a:pt x="1897804" y="810585"/>
                    <a:pt x="1875392" y="817481"/>
                    <a:pt x="1852981" y="826101"/>
                  </a:cubicBezTo>
                  <a:cubicBezTo>
                    <a:pt x="1851257" y="827825"/>
                    <a:pt x="1851257" y="832997"/>
                    <a:pt x="1849533" y="836445"/>
                  </a:cubicBezTo>
                  <a:lnTo>
                    <a:pt x="1849533" y="836445"/>
                  </a:lnTo>
                  <a:cubicBezTo>
                    <a:pt x="1840913" y="838169"/>
                    <a:pt x="1830569" y="836445"/>
                    <a:pt x="1821949" y="839893"/>
                  </a:cubicBezTo>
                  <a:cubicBezTo>
                    <a:pt x="1780573" y="865753"/>
                    <a:pt x="1734025" y="872649"/>
                    <a:pt x="1689201" y="886441"/>
                  </a:cubicBezTo>
                  <a:cubicBezTo>
                    <a:pt x="1689201" y="889889"/>
                    <a:pt x="1689201" y="893337"/>
                    <a:pt x="1687477" y="895061"/>
                  </a:cubicBezTo>
                  <a:cubicBezTo>
                    <a:pt x="1689201" y="893337"/>
                    <a:pt x="1689201" y="889889"/>
                    <a:pt x="1689201" y="886441"/>
                  </a:cubicBezTo>
                  <a:cubicBezTo>
                    <a:pt x="1685753" y="882993"/>
                    <a:pt x="1684029" y="881269"/>
                    <a:pt x="1680581" y="877821"/>
                  </a:cubicBezTo>
                  <a:lnTo>
                    <a:pt x="1680581" y="877821"/>
                  </a:lnTo>
                  <a:cubicBezTo>
                    <a:pt x="1684029" y="881269"/>
                    <a:pt x="1685753" y="882993"/>
                    <a:pt x="1689201" y="886441"/>
                  </a:cubicBezTo>
                  <a:cubicBezTo>
                    <a:pt x="1734025" y="872649"/>
                    <a:pt x="1782297" y="865753"/>
                    <a:pt x="1821949" y="839893"/>
                  </a:cubicBezTo>
                  <a:close/>
                  <a:moveTo>
                    <a:pt x="2023656" y="719213"/>
                  </a:moveTo>
                  <a:cubicBezTo>
                    <a:pt x="2052964" y="729557"/>
                    <a:pt x="2078824" y="714041"/>
                    <a:pt x="2106407" y="712317"/>
                  </a:cubicBezTo>
                  <a:cubicBezTo>
                    <a:pt x="2125371" y="710593"/>
                    <a:pt x="2144335" y="705421"/>
                    <a:pt x="2165023" y="710593"/>
                  </a:cubicBezTo>
                  <a:cubicBezTo>
                    <a:pt x="2177091" y="714041"/>
                    <a:pt x="2190883" y="720937"/>
                    <a:pt x="2204675" y="714041"/>
                  </a:cubicBezTo>
                  <a:cubicBezTo>
                    <a:pt x="2190883" y="720937"/>
                    <a:pt x="2178815" y="714041"/>
                    <a:pt x="2165023" y="710593"/>
                  </a:cubicBezTo>
                  <a:cubicBezTo>
                    <a:pt x="2144335" y="705421"/>
                    <a:pt x="2125371" y="710593"/>
                    <a:pt x="2106407" y="712317"/>
                  </a:cubicBezTo>
                  <a:cubicBezTo>
                    <a:pt x="2077100" y="714041"/>
                    <a:pt x="2051240" y="729557"/>
                    <a:pt x="2023656" y="719213"/>
                  </a:cubicBezTo>
                  <a:cubicBezTo>
                    <a:pt x="2002968" y="712317"/>
                    <a:pt x="1999520" y="707145"/>
                    <a:pt x="2011588" y="684733"/>
                  </a:cubicBezTo>
                  <a:cubicBezTo>
                    <a:pt x="2018484" y="670941"/>
                    <a:pt x="2018484" y="664046"/>
                    <a:pt x="2002968" y="660598"/>
                  </a:cubicBezTo>
                  <a:cubicBezTo>
                    <a:pt x="1994348" y="658874"/>
                    <a:pt x="1985728" y="653702"/>
                    <a:pt x="1978832" y="653702"/>
                  </a:cubicBezTo>
                  <a:cubicBezTo>
                    <a:pt x="1985728" y="651978"/>
                    <a:pt x="1994348" y="658874"/>
                    <a:pt x="2002968" y="660598"/>
                  </a:cubicBezTo>
                  <a:cubicBezTo>
                    <a:pt x="2016760" y="664046"/>
                    <a:pt x="2018484" y="670941"/>
                    <a:pt x="2011588" y="684733"/>
                  </a:cubicBezTo>
                  <a:cubicBezTo>
                    <a:pt x="1999520" y="707145"/>
                    <a:pt x="2001244" y="710593"/>
                    <a:pt x="2023656" y="719213"/>
                  </a:cubicBezTo>
                  <a:close/>
                  <a:moveTo>
                    <a:pt x="2042620" y="614050"/>
                  </a:moveTo>
                  <a:cubicBezTo>
                    <a:pt x="2046068" y="612326"/>
                    <a:pt x="2049516" y="610602"/>
                    <a:pt x="2052964" y="610602"/>
                  </a:cubicBezTo>
                  <a:cubicBezTo>
                    <a:pt x="2049516" y="610602"/>
                    <a:pt x="2046068" y="612326"/>
                    <a:pt x="2042620" y="614050"/>
                  </a:cubicBezTo>
                  <a:cubicBezTo>
                    <a:pt x="2042620" y="614050"/>
                    <a:pt x="2042620" y="614050"/>
                    <a:pt x="2042620" y="614050"/>
                  </a:cubicBezTo>
                  <a:close/>
                  <a:moveTo>
                    <a:pt x="2116751" y="591638"/>
                  </a:moveTo>
                  <a:cubicBezTo>
                    <a:pt x="2120199" y="589914"/>
                    <a:pt x="2123647" y="586466"/>
                    <a:pt x="2125371" y="583018"/>
                  </a:cubicBezTo>
                  <a:cubicBezTo>
                    <a:pt x="2127095" y="581294"/>
                    <a:pt x="2128819" y="577846"/>
                    <a:pt x="2132267" y="577846"/>
                  </a:cubicBezTo>
                  <a:cubicBezTo>
                    <a:pt x="2130543" y="579570"/>
                    <a:pt x="2127095" y="581294"/>
                    <a:pt x="2125371" y="583018"/>
                  </a:cubicBezTo>
                  <a:cubicBezTo>
                    <a:pt x="2123647" y="586466"/>
                    <a:pt x="2120199" y="589914"/>
                    <a:pt x="2116751" y="591638"/>
                  </a:cubicBezTo>
                  <a:close/>
                  <a:moveTo>
                    <a:pt x="2170195" y="626118"/>
                  </a:moveTo>
                  <a:cubicBezTo>
                    <a:pt x="2171919" y="626118"/>
                    <a:pt x="2173643" y="626118"/>
                    <a:pt x="2173643" y="624394"/>
                  </a:cubicBezTo>
                  <a:cubicBezTo>
                    <a:pt x="2175367" y="624394"/>
                    <a:pt x="2175367" y="622670"/>
                    <a:pt x="2177091" y="622670"/>
                  </a:cubicBezTo>
                  <a:cubicBezTo>
                    <a:pt x="2175367" y="622670"/>
                    <a:pt x="2175367" y="624394"/>
                    <a:pt x="2173643" y="624394"/>
                  </a:cubicBezTo>
                  <a:cubicBezTo>
                    <a:pt x="2173643" y="624394"/>
                    <a:pt x="2171919" y="626118"/>
                    <a:pt x="2170195" y="626118"/>
                  </a:cubicBezTo>
                  <a:close/>
                  <a:moveTo>
                    <a:pt x="2182263" y="658874"/>
                  </a:moveTo>
                  <a:cubicBezTo>
                    <a:pt x="2183987" y="657150"/>
                    <a:pt x="2185711" y="655426"/>
                    <a:pt x="2187435" y="651978"/>
                  </a:cubicBezTo>
                  <a:cubicBezTo>
                    <a:pt x="2189159" y="648530"/>
                    <a:pt x="2192607" y="646806"/>
                    <a:pt x="2196055" y="645082"/>
                  </a:cubicBezTo>
                  <a:cubicBezTo>
                    <a:pt x="2192607" y="645082"/>
                    <a:pt x="2190883" y="648530"/>
                    <a:pt x="2187435" y="651978"/>
                  </a:cubicBezTo>
                  <a:cubicBezTo>
                    <a:pt x="2185711" y="655426"/>
                    <a:pt x="2183987" y="657150"/>
                    <a:pt x="2182263" y="658874"/>
                  </a:cubicBezTo>
                  <a:close/>
                  <a:moveTo>
                    <a:pt x="2333974" y="829549"/>
                  </a:moveTo>
                  <a:cubicBezTo>
                    <a:pt x="2352938" y="839893"/>
                    <a:pt x="2375350" y="843341"/>
                    <a:pt x="2378798" y="870925"/>
                  </a:cubicBezTo>
                  <a:cubicBezTo>
                    <a:pt x="2378798" y="876097"/>
                    <a:pt x="2385694" y="877821"/>
                    <a:pt x="2390866" y="879545"/>
                  </a:cubicBezTo>
                  <a:cubicBezTo>
                    <a:pt x="2402934" y="884717"/>
                    <a:pt x="2415002" y="888165"/>
                    <a:pt x="2427070" y="886441"/>
                  </a:cubicBezTo>
                  <a:cubicBezTo>
                    <a:pt x="2415002" y="888165"/>
                    <a:pt x="2402934" y="884717"/>
                    <a:pt x="2390866" y="879545"/>
                  </a:cubicBezTo>
                  <a:cubicBezTo>
                    <a:pt x="2385694" y="877821"/>
                    <a:pt x="2378798" y="876097"/>
                    <a:pt x="2378798" y="870925"/>
                  </a:cubicBezTo>
                  <a:cubicBezTo>
                    <a:pt x="2375350" y="843341"/>
                    <a:pt x="2351214" y="839893"/>
                    <a:pt x="2333974" y="829549"/>
                  </a:cubicBezTo>
                  <a:cubicBezTo>
                    <a:pt x="2315011" y="819205"/>
                    <a:pt x="2311563" y="803689"/>
                    <a:pt x="2327079" y="788173"/>
                  </a:cubicBezTo>
                  <a:cubicBezTo>
                    <a:pt x="2333974" y="779553"/>
                    <a:pt x="2335698" y="772657"/>
                    <a:pt x="2335698" y="762313"/>
                  </a:cubicBezTo>
                  <a:lnTo>
                    <a:pt x="2335698" y="762313"/>
                  </a:lnTo>
                  <a:cubicBezTo>
                    <a:pt x="2335698" y="772657"/>
                    <a:pt x="2333974" y="779553"/>
                    <a:pt x="2327079" y="788173"/>
                  </a:cubicBezTo>
                  <a:cubicBezTo>
                    <a:pt x="2311563" y="803689"/>
                    <a:pt x="2315011" y="820929"/>
                    <a:pt x="2333974" y="829549"/>
                  </a:cubicBezTo>
                  <a:close/>
                  <a:moveTo>
                    <a:pt x="2402934" y="850237"/>
                  </a:moveTo>
                  <a:cubicBezTo>
                    <a:pt x="2406382" y="848513"/>
                    <a:pt x="2411554" y="846789"/>
                    <a:pt x="2415002" y="843341"/>
                  </a:cubicBezTo>
                  <a:cubicBezTo>
                    <a:pt x="2409830" y="846789"/>
                    <a:pt x="2406382" y="848513"/>
                    <a:pt x="2402934" y="850237"/>
                  </a:cubicBezTo>
                  <a:cubicBezTo>
                    <a:pt x="2402934" y="850237"/>
                    <a:pt x="2402934" y="850237"/>
                    <a:pt x="2402934" y="850237"/>
                  </a:cubicBezTo>
                  <a:close/>
                  <a:moveTo>
                    <a:pt x="2333974" y="882993"/>
                  </a:moveTo>
                  <a:cubicBezTo>
                    <a:pt x="2342594" y="884717"/>
                    <a:pt x="2347766" y="893337"/>
                    <a:pt x="2349490" y="903680"/>
                  </a:cubicBezTo>
                  <a:cubicBezTo>
                    <a:pt x="2347766" y="893337"/>
                    <a:pt x="2342594" y="884717"/>
                    <a:pt x="2333974" y="882993"/>
                  </a:cubicBezTo>
                  <a:cubicBezTo>
                    <a:pt x="2304667" y="877821"/>
                    <a:pt x="2282255" y="850237"/>
                    <a:pt x="2246051" y="860581"/>
                  </a:cubicBezTo>
                  <a:cubicBezTo>
                    <a:pt x="2228811" y="865753"/>
                    <a:pt x="2218467" y="862305"/>
                    <a:pt x="2215019" y="850237"/>
                  </a:cubicBezTo>
                  <a:cubicBezTo>
                    <a:pt x="2218467" y="862305"/>
                    <a:pt x="2227087" y="865753"/>
                    <a:pt x="2246051" y="860581"/>
                  </a:cubicBezTo>
                  <a:cubicBezTo>
                    <a:pt x="2282255" y="850237"/>
                    <a:pt x="2304667" y="877821"/>
                    <a:pt x="2333974" y="882993"/>
                  </a:cubicBezTo>
                  <a:close/>
                  <a:moveTo>
                    <a:pt x="2259843" y="1041600"/>
                  </a:moveTo>
                  <a:cubicBezTo>
                    <a:pt x="2244327" y="1038152"/>
                    <a:pt x="2228811" y="1034704"/>
                    <a:pt x="2213295" y="1031256"/>
                  </a:cubicBezTo>
                  <a:cubicBezTo>
                    <a:pt x="2185711" y="1026084"/>
                    <a:pt x="2165023" y="1036428"/>
                    <a:pt x="2151231" y="1065736"/>
                  </a:cubicBezTo>
                  <a:cubicBezTo>
                    <a:pt x="2149507" y="1065736"/>
                    <a:pt x="2147783" y="1065736"/>
                    <a:pt x="2146059" y="1065736"/>
                  </a:cubicBezTo>
                  <a:cubicBezTo>
                    <a:pt x="2147783" y="1065736"/>
                    <a:pt x="2149507" y="1065736"/>
                    <a:pt x="2151231" y="1065736"/>
                  </a:cubicBezTo>
                  <a:cubicBezTo>
                    <a:pt x="2165023" y="1036428"/>
                    <a:pt x="2185711" y="1024360"/>
                    <a:pt x="2213295" y="1031256"/>
                  </a:cubicBezTo>
                  <a:cubicBezTo>
                    <a:pt x="2230535" y="1034704"/>
                    <a:pt x="2244327" y="1038152"/>
                    <a:pt x="2259843" y="1041600"/>
                  </a:cubicBezTo>
                  <a:cubicBezTo>
                    <a:pt x="2273635" y="1043324"/>
                    <a:pt x="2287427" y="1038152"/>
                    <a:pt x="2299495" y="1045048"/>
                  </a:cubicBezTo>
                  <a:cubicBezTo>
                    <a:pt x="2302943" y="1046772"/>
                    <a:pt x="2304667" y="1050220"/>
                    <a:pt x="2304667" y="1051944"/>
                  </a:cubicBezTo>
                  <a:cubicBezTo>
                    <a:pt x="2304667" y="1050220"/>
                    <a:pt x="2302943" y="1046772"/>
                    <a:pt x="2299495" y="1045048"/>
                  </a:cubicBezTo>
                  <a:cubicBezTo>
                    <a:pt x="2287427" y="1036428"/>
                    <a:pt x="2273635" y="1043324"/>
                    <a:pt x="2259843" y="1041600"/>
                  </a:cubicBezTo>
                  <a:close/>
                  <a:moveTo>
                    <a:pt x="2330526" y="1182967"/>
                  </a:moveTo>
                  <a:cubicBezTo>
                    <a:pt x="2349490" y="1174347"/>
                    <a:pt x="2361558" y="1181243"/>
                    <a:pt x="2373626" y="1193311"/>
                  </a:cubicBezTo>
                  <a:cubicBezTo>
                    <a:pt x="2387418" y="1207103"/>
                    <a:pt x="2409830" y="1212275"/>
                    <a:pt x="2416726" y="1234687"/>
                  </a:cubicBezTo>
                  <a:cubicBezTo>
                    <a:pt x="2418450" y="1239859"/>
                    <a:pt x="2423622" y="1243307"/>
                    <a:pt x="2430518" y="1239859"/>
                  </a:cubicBezTo>
                  <a:cubicBezTo>
                    <a:pt x="2432242" y="1238135"/>
                    <a:pt x="2435690" y="1236411"/>
                    <a:pt x="2437414" y="1234687"/>
                  </a:cubicBezTo>
                  <a:cubicBezTo>
                    <a:pt x="2435690" y="1236411"/>
                    <a:pt x="2433966" y="1238135"/>
                    <a:pt x="2430518" y="1239859"/>
                  </a:cubicBezTo>
                  <a:cubicBezTo>
                    <a:pt x="2425346" y="1243307"/>
                    <a:pt x="2420174" y="1239859"/>
                    <a:pt x="2416726" y="1234687"/>
                  </a:cubicBezTo>
                  <a:cubicBezTo>
                    <a:pt x="2409830" y="1212275"/>
                    <a:pt x="2387418" y="1207103"/>
                    <a:pt x="2373626" y="1193311"/>
                  </a:cubicBezTo>
                  <a:cubicBezTo>
                    <a:pt x="2361558" y="1181243"/>
                    <a:pt x="2349490" y="1174347"/>
                    <a:pt x="2330526" y="1182967"/>
                  </a:cubicBezTo>
                  <a:cubicBezTo>
                    <a:pt x="2315011" y="1189863"/>
                    <a:pt x="2297771" y="1188139"/>
                    <a:pt x="2282255" y="1172623"/>
                  </a:cubicBezTo>
                  <a:cubicBezTo>
                    <a:pt x="2275359" y="1165727"/>
                    <a:pt x="2263291" y="1162279"/>
                    <a:pt x="2254671" y="1157107"/>
                  </a:cubicBezTo>
                  <a:cubicBezTo>
                    <a:pt x="2246051" y="1151935"/>
                    <a:pt x="2239155" y="1155383"/>
                    <a:pt x="2235707" y="1162279"/>
                  </a:cubicBezTo>
                  <a:cubicBezTo>
                    <a:pt x="2237431" y="1155383"/>
                    <a:pt x="2246051" y="1151935"/>
                    <a:pt x="2254671" y="1157107"/>
                  </a:cubicBezTo>
                  <a:cubicBezTo>
                    <a:pt x="2263291" y="1162279"/>
                    <a:pt x="2275359" y="1165727"/>
                    <a:pt x="2282255" y="1172623"/>
                  </a:cubicBezTo>
                  <a:cubicBezTo>
                    <a:pt x="2297771" y="1188139"/>
                    <a:pt x="2315011" y="1189863"/>
                    <a:pt x="2330526" y="1182967"/>
                  </a:cubicBezTo>
                  <a:close/>
                  <a:moveTo>
                    <a:pt x="2230535" y="1598450"/>
                  </a:moveTo>
                  <a:cubicBezTo>
                    <a:pt x="2235707" y="1601898"/>
                    <a:pt x="2239155" y="1605346"/>
                    <a:pt x="2240879" y="1612242"/>
                  </a:cubicBezTo>
                  <a:cubicBezTo>
                    <a:pt x="2239155" y="1605346"/>
                    <a:pt x="2235707" y="1600173"/>
                    <a:pt x="2230535" y="1598450"/>
                  </a:cubicBezTo>
                  <a:cubicBezTo>
                    <a:pt x="2221915" y="1593278"/>
                    <a:pt x="2218467" y="1584658"/>
                    <a:pt x="2218467" y="1576038"/>
                  </a:cubicBezTo>
                  <a:cubicBezTo>
                    <a:pt x="2215019" y="1574314"/>
                    <a:pt x="2211571" y="1572590"/>
                    <a:pt x="2206399" y="1570866"/>
                  </a:cubicBezTo>
                  <a:cubicBezTo>
                    <a:pt x="2209847" y="1572590"/>
                    <a:pt x="2213295" y="1574314"/>
                    <a:pt x="2218467" y="1576038"/>
                  </a:cubicBezTo>
                  <a:cubicBezTo>
                    <a:pt x="2218467" y="1584658"/>
                    <a:pt x="2221915" y="1593278"/>
                    <a:pt x="2230535" y="1598450"/>
                  </a:cubicBezTo>
                  <a:close/>
                  <a:moveTo>
                    <a:pt x="2227087" y="1457082"/>
                  </a:moveTo>
                  <a:cubicBezTo>
                    <a:pt x="2228811" y="1453634"/>
                    <a:pt x="2232259" y="1451910"/>
                    <a:pt x="2237431" y="1448462"/>
                  </a:cubicBezTo>
                  <a:cubicBezTo>
                    <a:pt x="2237431" y="1448462"/>
                    <a:pt x="2237431" y="1448462"/>
                    <a:pt x="2237431" y="1448462"/>
                  </a:cubicBezTo>
                  <a:cubicBezTo>
                    <a:pt x="2232259" y="1451910"/>
                    <a:pt x="2228811" y="1453634"/>
                    <a:pt x="2227087" y="1457082"/>
                  </a:cubicBezTo>
                  <a:close/>
                  <a:moveTo>
                    <a:pt x="2270187" y="1572590"/>
                  </a:moveTo>
                  <a:lnTo>
                    <a:pt x="2270187" y="1572590"/>
                  </a:lnTo>
                  <a:cubicBezTo>
                    <a:pt x="2273635" y="1579486"/>
                    <a:pt x="2271911" y="1586382"/>
                    <a:pt x="2268463" y="1591554"/>
                  </a:cubicBezTo>
                  <a:cubicBezTo>
                    <a:pt x="2261567" y="1601898"/>
                    <a:pt x="2252947" y="1610518"/>
                    <a:pt x="2242603" y="1615689"/>
                  </a:cubicBezTo>
                  <a:cubicBezTo>
                    <a:pt x="2237431" y="1615689"/>
                    <a:pt x="2232259" y="1615689"/>
                    <a:pt x="2227087" y="1615689"/>
                  </a:cubicBezTo>
                  <a:cubicBezTo>
                    <a:pt x="2227087" y="1622585"/>
                    <a:pt x="2228811" y="1626033"/>
                    <a:pt x="2232259" y="1627757"/>
                  </a:cubicBezTo>
                  <a:cubicBezTo>
                    <a:pt x="2228811" y="1626033"/>
                    <a:pt x="2227087" y="1622585"/>
                    <a:pt x="2227087" y="1615689"/>
                  </a:cubicBezTo>
                  <a:cubicBezTo>
                    <a:pt x="2227087" y="1615689"/>
                    <a:pt x="2227087" y="1615689"/>
                    <a:pt x="2227087" y="1615689"/>
                  </a:cubicBezTo>
                  <a:cubicBezTo>
                    <a:pt x="2232259" y="1615689"/>
                    <a:pt x="2237431" y="1615689"/>
                    <a:pt x="2242603" y="1615689"/>
                  </a:cubicBezTo>
                  <a:cubicBezTo>
                    <a:pt x="2242603" y="1615689"/>
                    <a:pt x="2242603" y="1615689"/>
                    <a:pt x="2242603" y="1615689"/>
                  </a:cubicBezTo>
                  <a:cubicBezTo>
                    <a:pt x="2254671" y="1610518"/>
                    <a:pt x="2261567" y="1600173"/>
                    <a:pt x="2268463" y="1591554"/>
                  </a:cubicBezTo>
                  <a:cubicBezTo>
                    <a:pt x="2271911" y="1586382"/>
                    <a:pt x="2273635" y="1579486"/>
                    <a:pt x="2270187" y="1572590"/>
                  </a:cubicBezTo>
                  <a:close/>
                  <a:moveTo>
                    <a:pt x="2237431" y="1793261"/>
                  </a:moveTo>
                  <a:cubicBezTo>
                    <a:pt x="2242603" y="1793261"/>
                    <a:pt x="2246051" y="1791537"/>
                    <a:pt x="2246051" y="1786365"/>
                  </a:cubicBezTo>
                  <a:cubicBezTo>
                    <a:pt x="2246051" y="1781193"/>
                    <a:pt x="2242603" y="1779469"/>
                    <a:pt x="2239155" y="1779469"/>
                  </a:cubicBezTo>
                  <a:lnTo>
                    <a:pt x="2239155" y="1779469"/>
                  </a:lnTo>
                  <a:cubicBezTo>
                    <a:pt x="2242603" y="1779469"/>
                    <a:pt x="2246051" y="1781193"/>
                    <a:pt x="2246051" y="1786365"/>
                  </a:cubicBezTo>
                  <a:cubicBezTo>
                    <a:pt x="2246051" y="1789813"/>
                    <a:pt x="2242603" y="1793261"/>
                    <a:pt x="2237431" y="1793261"/>
                  </a:cubicBezTo>
                  <a:close/>
                  <a:moveTo>
                    <a:pt x="2239155" y="1888080"/>
                  </a:moveTo>
                  <a:cubicBezTo>
                    <a:pt x="2237431" y="1891528"/>
                    <a:pt x="2235707" y="1894976"/>
                    <a:pt x="2233983" y="1901872"/>
                  </a:cubicBezTo>
                  <a:cubicBezTo>
                    <a:pt x="2233983" y="1907044"/>
                    <a:pt x="2232259" y="1912216"/>
                    <a:pt x="2230535" y="1915664"/>
                  </a:cubicBezTo>
                  <a:cubicBezTo>
                    <a:pt x="2232259" y="1912216"/>
                    <a:pt x="2233983" y="1907044"/>
                    <a:pt x="2233983" y="1901872"/>
                  </a:cubicBezTo>
                  <a:cubicBezTo>
                    <a:pt x="2235707" y="1896700"/>
                    <a:pt x="2237431" y="1891528"/>
                    <a:pt x="2239155" y="1888080"/>
                  </a:cubicBezTo>
                  <a:close/>
                  <a:moveTo>
                    <a:pt x="2215019" y="1736369"/>
                  </a:moveTo>
                  <a:cubicBezTo>
                    <a:pt x="2227087" y="1734645"/>
                    <a:pt x="2239155" y="1739817"/>
                    <a:pt x="2251223" y="1746713"/>
                  </a:cubicBezTo>
                  <a:cubicBezTo>
                    <a:pt x="2259843" y="1751885"/>
                    <a:pt x="2270187" y="1753609"/>
                    <a:pt x="2282255" y="1753609"/>
                  </a:cubicBezTo>
                  <a:cubicBezTo>
                    <a:pt x="2271911" y="1753609"/>
                    <a:pt x="2259843" y="1751885"/>
                    <a:pt x="2251223" y="1746713"/>
                  </a:cubicBezTo>
                  <a:cubicBezTo>
                    <a:pt x="2239155" y="1739817"/>
                    <a:pt x="2227087" y="1734645"/>
                    <a:pt x="2215019" y="1736369"/>
                  </a:cubicBezTo>
                  <a:close/>
                  <a:moveTo>
                    <a:pt x="2102959" y="1982900"/>
                  </a:moveTo>
                  <a:cubicBezTo>
                    <a:pt x="2104684" y="1986348"/>
                    <a:pt x="2104684" y="1989796"/>
                    <a:pt x="2104684" y="1993244"/>
                  </a:cubicBezTo>
                  <a:cubicBezTo>
                    <a:pt x="2104684" y="1989796"/>
                    <a:pt x="2104684" y="1986348"/>
                    <a:pt x="2102959" y="1982900"/>
                  </a:cubicBezTo>
                  <a:close/>
                  <a:moveTo>
                    <a:pt x="2104684" y="1993244"/>
                  </a:moveTo>
                  <a:lnTo>
                    <a:pt x="2104684" y="1993244"/>
                  </a:lnTo>
                  <a:cubicBezTo>
                    <a:pt x="2104684" y="2003588"/>
                    <a:pt x="2101235" y="2012208"/>
                    <a:pt x="2096064" y="2019104"/>
                  </a:cubicBezTo>
                  <a:cubicBezTo>
                    <a:pt x="2099512" y="2012208"/>
                    <a:pt x="2102959" y="2003588"/>
                    <a:pt x="2104684" y="1993244"/>
                  </a:cubicBezTo>
                  <a:close/>
                  <a:moveTo>
                    <a:pt x="2099512" y="1922560"/>
                  </a:moveTo>
                  <a:cubicBezTo>
                    <a:pt x="2099512" y="1922560"/>
                    <a:pt x="2099512" y="1922560"/>
                    <a:pt x="2099512" y="1922560"/>
                  </a:cubicBezTo>
                  <a:cubicBezTo>
                    <a:pt x="2096064" y="1920836"/>
                    <a:pt x="2094339" y="1919112"/>
                    <a:pt x="2092615" y="1917388"/>
                  </a:cubicBezTo>
                  <a:cubicBezTo>
                    <a:pt x="2094339" y="1919112"/>
                    <a:pt x="2096064" y="1920836"/>
                    <a:pt x="2099512" y="1922560"/>
                  </a:cubicBezTo>
                  <a:lnTo>
                    <a:pt x="2099512" y="1922560"/>
                  </a:lnTo>
                  <a:cubicBezTo>
                    <a:pt x="2104684" y="1917388"/>
                    <a:pt x="2111579" y="1913940"/>
                    <a:pt x="2111579" y="1907044"/>
                  </a:cubicBezTo>
                  <a:cubicBezTo>
                    <a:pt x="2111579" y="1913940"/>
                    <a:pt x="2104684" y="1917388"/>
                    <a:pt x="2099512" y="1922560"/>
                  </a:cubicBezTo>
                  <a:cubicBezTo>
                    <a:pt x="2099512" y="1920836"/>
                    <a:pt x="2099512" y="1922560"/>
                    <a:pt x="2099512" y="1922560"/>
                  </a:cubicBezTo>
                  <a:close/>
                  <a:moveTo>
                    <a:pt x="2092615" y="2205295"/>
                  </a:moveTo>
                  <a:cubicBezTo>
                    <a:pt x="2111579" y="2201847"/>
                    <a:pt x="2128819" y="2201847"/>
                    <a:pt x="2146059" y="2193227"/>
                  </a:cubicBezTo>
                  <a:cubicBezTo>
                    <a:pt x="2146059" y="2193227"/>
                    <a:pt x="2146059" y="2193227"/>
                    <a:pt x="2146059" y="2193227"/>
                  </a:cubicBezTo>
                  <a:cubicBezTo>
                    <a:pt x="2128819" y="2203571"/>
                    <a:pt x="2111579" y="2201847"/>
                    <a:pt x="2092615" y="2205295"/>
                  </a:cubicBezTo>
                  <a:cubicBezTo>
                    <a:pt x="2092615" y="2205295"/>
                    <a:pt x="2092615" y="2205295"/>
                    <a:pt x="2092615" y="2205295"/>
                  </a:cubicBezTo>
                  <a:close/>
                  <a:moveTo>
                    <a:pt x="2115027" y="1938076"/>
                  </a:moveTo>
                  <a:cubicBezTo>
                    <a:pt x="2109855" y="1938076"/>
                    <a:pt x="2106407" y="1936352"/>
                    <a:pt x="2102959" y="1932904"/>
                  </a:cubicBezTo>
                  <a:cubicBezTo>
                    <a:pt x="2106407" y="1936352"/>
                    <a:pt x="2109855" y="1938076"/>
                    <a:pt x="2115027" y="1938076"/>
                  </a:cubicBezTo>
                  <a:cubicBezTo>
                    <a:pt x="2115027" y="1938076"/>
                    <a:pt x="2115027" y="1938076"/>
                    <a:pt x="2115027" y="1938076"/>
                  </a:cubicBezTo>
                  <a:close/>
                  <a:moveTo>
                    <a:pt x="2058136" y="1862220"/>
                  </a:moveTo>
                  <a:lnTo>
                    <a:pt x="2058136" y="1862220"/>
                  </a:lnTo>
                  <a:cubicBezTo>
                    <a:pt x="2058136" y="1862220"/>
                    <a:pt x="2058136" y="1862220"/>
                    <a:pt x="2058136" y="1862220"/>
                  </a:cubicBezTo>
                  <a:lnTo>
                    <a:pt x="2058136" y="1862220"/>
                  </a:lnTo>
                  <a:lnTo>
                    <a:pt x="2058136" y="1862220"/>
                  </a:lnTo>
                  <a:lnTo>
                    <a:pt x="2058136" y="1862220"/>
                  </a:lnTo>
                  <a:cubicBezTo>
                    <a:pt x="2083995" y="1863944"/>
                    <a:pt x="2106407" y="1874288"/>
                    <a:pt x="2130543" y="1879460"/>
                  </a:cubicBezTo>
                  <a:cubicBezTo>
                    <a:pt x="2142611" y="1882908"/>
                    <a:pt x="2149507" y="1889804"/>
                    <a:pt x="2154679" y="1900148"/>
                  </a:cubicBezTo>
                  <a:cubicBezTo>
                    <a:pt x="2149507" y="1889804"/>
                    <a:pt x="2140887" y="1882908"/>
                    <a:pt x="2130543" y="1879460"/>
                  </a:cubicBezTo>
                  <a:cubicBezTo>
                    <a:pt x="2108132" y="1874288"/>
                    <a:pt x="2083995" y="1863944"/>
                    <a:pt x="2058136" y="1862220"/>
                  </a:cubicBezTo>
                  <a:close/>
                  <a:moveTo>
                    <a:pt x="2044344" y="1731197"/>
                  </a:moveTo>
                  <a:cubicBezTo>
                    <a:pt x="2039172" y="1738093"/>
                    <a:pt x="2028828" y="1731197"/>
                    <a:pt x="2028828" y="1720853"/>
                  </a:cubicBezTo>
                  <a:cubicBezTo>
                    <a:pt x="2027104" y="1708785"/>
                    <a:pt x="2032276" y="1698441"/>
                    <a:pt x="2042620" y="1694993"/>
                  </a:cubicBezTo>
                  <a:cubicBezTo>
                    <a:pt x="2032276" y="1698441"/>
                    <a:pt x="2027104" y="1708785"/>
                    <a:pt x="2028828" y="1720853"/>
                  </a:cubicBezTo>
                  <a:cubicBezTo>
                    <a:pt x="2028828" y="1731197"/>
                    <a:pt x="2039172" y="1738093"/>
                    <a:pt x="2044344" y="1731197"/>
                  </a:cubicBezTo>
                  <a:cubicBezTo>
                    <a:pt x="2063308" y="1700165"/>
                    <a:pt x="2078824" y="1724301"/>
                    <a:pt x="2090892" y="1732921"/>
                  </a:cubicBezTo>
                  <a:cubicBezTo>
                    <a:pt x="2106407" y="1743265"/>
                    <a:pt x="2111579" y="1748437"/>
                    <a:pt x="2116751" y="1744989"/>
                  </a:cubicBezTo>
                  <a:cubicBezTo>
                    <a:pt x="2109855" y="1748437"/>
                    <a:pt x="2104684" y="1743265"/>
                    <a:pt x="2090892" y="1732921"/>
                  </a:cubicBezTo>
                  <a:cubicBezTo>
                    <a:pt x="2077100" y="1724301"/>
                    <a:pt x="2061584" y="1700165"/>
                    <a:pt x="2044344" y="1731197"/>
                  </a:cubicBezTo>
                  <a:close/>
                  <a:moveTo>
                    <a:pt x="2052964" y="1820845"/>
                  </a:moveTo>
                  <a:cubicBezTo>
                    <a:pt x="2049516" y="1820845"/>
                    <a:pt x="2046068" y="1820845"/>
                    <a:pt x="2042620" y="1820845"/>
                  </a:cubicBezTo>
                  <a:cubicBezTo>
                    <a:pt x="2042620" y="1820845"/>
                    <a:pt x="2042620" y="1820845"/>
                    <a:pt x="2042620" y="1820845"/>
                  </a:cubicBezTo>
                  <a:cubicBezTo>
                    <a:pt x="2046068" y="1819121"/>
                    <a:pt x="2049516" y="1819121"/>
                    <a:pt x="2052964" y="1820845"/>
                  </a:cubicBezTo>
                  <a:close/>
                  <a:moveTo>
                    <a:pt x="2051240" y="1391570"/>
                  </a:moveTo>
                  <a:cubicBezTo>
                    <a:pt x="2047792" y="1389846"/>
                    <a:pt x="2046068" y="1389846"/>
                    <a:pt x="2042620" y="1388122"/>
                  </a:cubicBezTo>
                  <a:lnTo>
                    <a:pt x="2042620" y="1388122"/>
                  </a:lnTo>
                  <a:cubicBezTo>
                    <a:pt x="2044344" y="1388122"/>
                    <a:pt x="2047792" y="1389846"/>
                    <a:pt x="2051240" y="1391570"/>
                  </a:cubicBezTo>
                  <a:close/>
                  <a:moveTo>
                    <a:pt x="2047792" y="1236411"/>
                  </a:moveTo>
                  <a:cubicBezTo>
                    <a:pt x="2047792" y="1236411"/>
                    <a:pt x="2049516" y="1234687"/>
                    <a:pt x="2049516" y="1232963"/>
                  </a:cubicBezTo>
                  <a:cubicBezTo>
                    <a:pt x="2051240" y="1224343"/>
                    <a:pt x="2052964" y="1217447"/>
                    <a:pt x="2056412" y="1213999"/>
                  </a:cubicBezTo>
                  <a:cubicBezTo>
                    <a:pt x="2052964" y="1219171"/>
                    <a:pt x="2051240" y="1224343"/>
                    <a:pt x="2049516" y="1232963"/>
                  </a:cubicBezTo>
                  <a:cubicBezTo>
                    <a:pt x="2049516" y="1234687"/>
                    <a:pt x="2047792" y="1236411"/>
                    <a:pt x="2047792" y="1236411"/>
                  </a:cubicBezTo>
                  <a:close/>
                  <a:moveTo>
                    <a:pt x="2077100" y="1638101"/>
                  </a:moveTo>
                  <a:cubicBezTo>
                    <a:pt x="2078824" y="1648445"/>
                    <a:pt x="2077100" y="1658789"/>
                    <a:pt x="2082272" y="1665685"/>
                  </a:cubicBezTo>
                  <a:cubicBezTo>
                    <a:pt x="2087444" y="1674305"/>
                    <a:pt x="2087444" y="1681201"/>
                    <a:pt x="2083995" y="1684649"/>
                  </a:cubicBezTo>
                  <a:cubicBezTo>
                    <a:pt x="2087444" y="1681201"/>
                    <a:pt x="2087444" y="1676029"/>
                    <a:pt x="2082272" y="1665685"/>
                  </a:cubicBezTo>
                  <a:cubicBezTo>
                    <a:pt x="2078824" y="1658789"/>
                    <a:pt x="2078824" y="1648445"/>
                    <a:pt x="2077100" y="1638101"/>
                  </a:cubicBezTo>
                  <a:cubicBezTo>
                    <a:pt x="2073652" y="1601898"/>
                    <a:pt x="2073652" y="1601898"/>
                    <a:pt x="2035724" y="1605346"/>
                  </a:cubicBezTo>
                  <a:cubicBezTo>
                    <a:pt x="2035724" y="1605346"/>
                    <a:pt x="2034000" y="1605346"/>
                    <a:pt x="2034000" y="1605346"/>
                  </a:cubicBezTo>
                  <a:cubicBezTo>
                    <a:pt x="2034000" y="1605346"/>
                    <a:pt x="2035724" y="1605346"/>
                    <a:pt x="2035724" y="1605346"/>
                  </a:cubicBezTo>
                  <a:cubicBezTo>
                    <a:pt x="2073652" y="1601898"/>
                    <a:pt x="2073652" y="1601898"/>
                    <a:pt x="2077100" y="1638101"/>
                  </a:cubicBezTo>
                  <a:close/>
                  <a:moveTo>
                    <a:pt x="2106407" y="1255375"/>
                  </a:moveTo>
                  <a:cubicBezTo>
                    <a:pt x="2115027" y="1243307"/>
                    <a:pt x="2104684" y="1231239"/>
                    <a:pt x="2094339" y="1215723"/>
                  </a:cubicBezTo>
                  <a:lnTo>
                    <a:pt x="2094339" y="1215723"/>
                  </a:lnTo>
                  <a:cubicBezTo>
                    <a:pt x="2106407" y="1231239"/>
                    <a:pt x="2115027" y="1243307"/>
                    <a:pt x="2106407" y="1255375"/>
                  </a:cubicBezTo>
                  <a:cubicBezTo>
                    <a:pt x="2101235" y="1263995"/>
                    <a:pt x="2087444" y="1260547"/>
                    <a:pt x="2071927" y="1253651"/>
                  </a:cubicBezTo>
                  <a:lnTo>
                    <a:pt x="2071927" y="1253651"/>
                  </a:lnTo>
                  <a:cubicBezTo>
                    <a:pt x="2089167" y="1262271"/>
                    <a:pt x="2101235" y="1265719"/>
                    <a:pt x="2106407" y="1255375"/>
                  </a:cubicBezTo>
                  <a:close/>
                  <a:moveTo>
                    <a:pt x="2077100" y="912300"/>
                  </a:moveTo>
                  <a:cubicBezTo>
                    <a:pt x="2077100" y="912300"/>
                    <a:pt x="2078824" y="912300"/>
                    <a:pt x="2078824" y="914024"/>
                  </a:cubicBezTo>
                  <a:cubicBezTo>
                    <a:pt x="2082272" y="915748"/>
                    <a:pt x="2085719" y="917472"/>
                    <a:pt x="2087444" y="919196"/>
                  </a:cubicBezTo>
                  <a:cubicBezTo>
                    <a:pt x="2083995" y="917472"/>
                    <a:pt x="2082272" y="915748"/>
                    <a:pt x="2078824" y="914024"/>
                  </a:cubicBezTo>
                  <a:cubicBezTo>
                    <a:pt x="2077100" y="912300"/>
                    <a:pt x="2077100" y="912300"/>
                    <a:pt x="2077100" y="912300"/>
                  </a:cubicBezTo>
                  <a:close/>
                  <a:moveTo>
                    <a:pt x="2087444" y="819205"/>
                  </a:moveTo>
                  <a:cubicBezTo>
                    <a:pt x="2087444" y="820929"/>
                    <a:pt x="2089167" y="820929"/>
                    <a:pt x="2089167" y="822653"/>
                  </a:cubicBezTo>
                  <a:cubicBezTo>
                    <a:pt x="2090892" y="827825"/>
                    <a:pt x="2094339" y="832997"/>
                    <a:pt x="2099512" y="836445"/>
                  </a:cubicBezTo>
                  <a:cubicBezTo>
                    <a:pt x="2096064" y="832997"/>
                    <a:pt x="2092615" y="827825"/>
                    <a:pt x="2089167" y="822653"/>
                  </a:cubicBezTo>
                  <a:cubicBezTo>
                    <a:pt x="2089167" y="820929"/>
                    <a:pt x="2089167" y="820929"/>
                    <a:pt x="2087444" y="819205"/>
                  </a:cubicBezTo>
                  <a:close/>
                  <a:moveTo>
                    <a:pt x="2170195" y="908852"/>
                  </a:moveTo>
                  <a:cubicBezTo>
                    <a:pt x="2171919" y="908852"/>
                    <a:pt x="2173643" y="915748"/>
                    <a:pt x="2173643" y="919196"/>
                  </a:cubicBezTo>
                  <a:cubicBezTo>
                    <a:pt x="2173643" y="922644"/>
                    <a:pt x="2171919" y="924368"/>
                    <a:pt x="2170195" y="926092"/>
                  </a:cubicBezTo>
                  <a:cubicBezTo>
                    <a:pt x="2171919" y="924368"/>
                    <a:pt x="2173643" y="922644"/>
                    <a:pt x="2173643" y="919196"/>
                  </a:cubicBezTo>
                  <a:cubicBezTo>
                    <a:pt x="2175367" y="915748"/>
                    <a:pt x="2171919" y="910576"/>
                    <a:pt x="2170195" y="908852"/>
                  </a:cubicBezTo>
                  <a:cubicBezTo>
                    <a:pt x="2151231" y="905405"/>
                    <a:pt x="2132267" y="889889"/>
                    <a:pt x="2106407" y="901957"/>
                  </a:cubicBezTo>
                  <a:lnTo>
                    <a:pt x="2106407" y="901957"/>
                  </a:lnTo>
                  <a:cubicBezTo>
                    <a:pt x="2133991" y="891613"/>
                    <a:pt x="2151231" y="905405"/>
                    <a:pt x="2170195" y="908852"/>
                  </a:cubicBezTo>
                  <a:close/>
                  <a:moveTo>
                    <a:pt x="2120199" y="853685"/>
                  </a:moveTo>
                  <a:cubicBezTo>
                    <a:pt x="2127095" y="858857"/>
                    <a:pt x="2130543" y="867477"/>
                    <a:pt x="2130543" y="877821"/>
                  </a:cubicBezTo>
                  <a:cubicBezTo>
                    <a:pt x="2130543" y="881269"/>
                    <a:pt x="2132267" y="882993"/>
                    <a:pt x="2133991" y="884717"/>
                  </a:cubicBezTo>
                  <a:cubicBezTo>
                    <a:pt x="2132267" y="882993"/>
                    <a:pt x="2130543" y="881269"/>
                    <a:pt x="2130543" y="877821"/>
                  </a:cubicBezTo>
                  <a:cubicBezTo>
                    <a:pt x="2130543" y="867477"/>
                    <a:pt x="2127095" y="860581"/>
                    <a:pt x="2120199" y="853685"/>
                  </a:cubicBezTo>
                  <a:close/>
                  <a:moveTo>
                    <a:pt x="2183987" y="1407086"/>
                  </a:moveTo>
                  <a:cubicBezTo>
                    <a:pt x="2183987" y="1407086"/>
                    <a:pt x="2183987" y="1407086"/>
                    <a:pt x="2183987" y="1407086"/>
                  </a:cubicBezTo>
                  <a:cubicBezTo>
                    <a:pt x="2171919" y="1415706"/>
                    <a:pt x="2163299" y="1412258"/>
                    <a:pt x="2154679" y="1410534"/>
                  </a:cubicBezTo>
                  <a:cubicBezTo>
                    <a:pt x="2151231" y="1410534"/>
                    <a:pt x="2149507" y="1408810"/>
                    <a:pt x="2146059" y="1407086"/>
                  </a:cubicBezTo>
                  <a:cubicBezTo>
                    <a:pt x="2149507" y="1408810"/>
                    <a:pt x="2151231" y="1408810"/>
                    <a:pt x="2154679" y="1410534"/>
                  </a:cubicBezTo>
                  <a:cubicBezTo>
                    <a:pt x="2163299" y="1412258"/>
                    <a:pt x="2171919" y="1415706"/>
                    <a:pt x="2183987" y="1407086"/>
                  </a:cubicBezTo>
                  <a:close/>
                  <a:moveTo>
                    <a:pt x="2170195" y="1355367"/>
                  </a:moveTo>
                  <a:cubicBezTo>
                    <a:pt x="2175367" y="1370883"/>
                    <a:pt x="2171919" y="1388122"/>
                    <a:pt x="2178815" y="1400190"/>
                  </a:cubicBezTo>
                  <a:cubicBezTo>
                    <a:pt x="2171919" y="1388122"/>
                    <a:pt x="2175367" y="1370883"/>
                    <a:pt x="2170195" y="1355367"/>
                  </a:cubicBezTo>
                  <a:close/>
                  <a:moveTo>
                    <a:pt x="2201227" y="1498458"/>
                  </a:moveTo>
                  <a:cubicBezTo>
                    <a:pt x="2211571" y="1507078"/>
                    <a:pt x="2216743" y="1501906"/>
                    <a:pt x="2221915" y="1493286"/>
                  </a:cubicBezTo>
                  <a:cubicBezTo>
                    <a:pt x="2218467" y="1501906"/>
                    <a:pt x="2211571" y="1507078"/>
                    <a:pt x="2201227" y="1498458"/>
                  </a:cubicBezTo>
                  <a:cubicBezTo>
                    <a:pt x="2196055" y="1493286"/>
                    <a:pt x="2190883" y="1491562"/>
                    <a:pt x="2189159" y="1495010"/>
                  </a:cubicBezTo>
                  <a:cubicBezTo>
                    <a:pt x="2192607" y="1491562"/>
                    <a:pt x="2196055" y="1493286"/>
                    <a:pt x="2201227" y="1498458"/>
                  </a:cubicBezTo>
                  <a:close/>
                  <a:moveTo>
                    <a:pt x="2192607" y="1393294"/>
                  </a:moveTo>
                  <a:cubicBezTo>
                    <a:pt x="2201227" y="1391570"/>
                    <a:pt x="2208123" y="1386399"/>
                    <a:pt x="2213295" y="1382950"/>
                  </a:cubicBezTo>
                  <a:cubicBezTo>
                    <a:pt x="2208123" y="1386399"/>
                    <a:pt x="2201227" y="1391570"/>
                    <a:pt x="2192607" y="1393294"/>
                  </a:cubicBezTo>
                  <a:cubicBezTo>
                    <a:pt x="2192607" y="1393294"/>
                    <a:pt x="2192607" y="1393294"/>
                    <a:pt x="2192607" y="1393294"/>
                  </a:cubicBezTo>
                  <a:close/>
                  <a:moveTo>
                    <a:pt x="2194331" y="1565694"/>
                  </a:moveTo>
                  <a:cubicBezTo>
                    <a:pt x="2194331" y="1565694"/>
                    <a:pt x="2194331" y="1565694"/>
                    <a:pt x="2194331" y="1565694"/>
                  </a:cubicBezTo>
                  <a:lnTo>
                    <a:pt x="2194331" y="1565694"/>
                  </a:lnTo>
                  <a:lnTo>
                    <a:pt x="2194331" y="1565694"/>
                  </a:lnTo>
                  <a:close/>
                  <a:moveTo>
                    <a:pt x="2235707" y="1665685"/>
                  </a:moveTo>
                  <a:cubicBezTo>
                    <a:pt x="2225363" y="1670857"/>
                    <a:pt x="2211571" y="1686373"/>
                    <a:pt x="2204675" y="1705337"/>
                  </a:cubicBezTo>
                  <a:cubicBezTo>
                    <a:pt x="2199503" y="1719129"/>
                    <a:pt x="2189159" y="1722577"/>
                    <a:pt x="2177091" y="1726025"/>
                  </a:cubicBezTo>
                  <a:cubicBezTo>
                    <a:pt x="2189159" y="1722577"/>
                    <a:pt x="2199503" y="1719129"/>
                    <a:pt x="2204675" y="1705337"/>
                  </a:cubicBezTo>
                  <a:cubicBezTo>
                    <a:pt x="2211571" y="1684649"/>
                    <a:pt x="2225363" y="1669133"/>
                    <a:pt x="2235707" y="1665685"/>
                  </a:cubicBezTo>
                  <a:cubicBezTo>
                    <a:pt x="2221915" y="1639825"/>
                    <a:pt x="2189159" y="1662237"/>
                    <a:pt x="2175367" y="1634653"/>
                  </a:cubicBezTo>
                  <a:cubicBezTo>
                    <a:pt x="2177091" y="1632929"/>
                    <a:pt x="2178815" y="1631205"/>
                    <a:pt x="2180539" y="1631205"/>
                  </a:cubicBezTo>
                  <a:cubicBezTo>
                    <a:pt x="2178815" y="1632929"/>
                    <a:pt x="2177091" y="1632929"/>
                    <a:pt x="2175367" y="1634653"/>
                  </a:cubicBezTo>
                  <a:cubicBezTo>
                    <a:pt x="2187435" y="1662237"/>
                    <a:pt x="2221915" y="1639825"/>
                    <a:pt x="2235707" y="1665685"/>
                  </a:cubicBezTo>
                  <a:close/>
                  <a:moveTo>
                    <a:pt x="2202951" y="1739817"/>
                  </a:move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ubicBezTo>
                    <a:pt x="2202951" y="1739817"/>
                    <a:pt x="2202951" y="1739817"/>
                    <a:pt x="2202951" y="1739817"/>
                  </a:cubicBezTo>
                  <a:close/>
                  <a:moveTo>
                    <a:pt x="2201227" y="1739817"/>
                  </a:moveTo>
                  <a:cubicBezTo>
                    <a:pt x="2187435" y="1744989"/>
                    <a:pt x="2177091" y="1736369"/>
                    <a:pt x="2165023" y="1727749"/>
                  </a:cubicBezTo>
                  <a:cubicBezTo>
                    <a:pt x="2165023" y="1727749"/>
                    <a:pt x="2165023" y="1727749"/>
                    <a:pt x="2165023" y="1727749"/>
                  </a:cubicBezTo>
                  <a:cubicBezTo>
                    <a:pt x="2177091" y="1736369"/>
                    <a:pt x="2187435" y="1744989"/>
                    <a:pt x="2201227" y="1739817"/>
                  </a:cubicBezTo>
                  <a:close/>
                  <a:moveTo>
                    <a:pt x="2187435" y="1520870"/>
                  </a:moveTo>
                  <a:cubicBezTo>
                    <a:pt x="2180539" y="1524318"/>
                    <a:pt x="2177091" y="1526042"/>
                    <a:pt x="2175367" y="1529490"/>
                  </a:cubicBezTo>
                  <a:cubicBezTo>
                    <a:pt x="2177091" y="1526042"/>
                    <a:pt x="2180539" y="1524318"/>
                    <a:pt x="2187435" y="1520870"/>
                  </a:cubicBezTo>
                  <a:cubicBezTo>
                    <a:pt x="2189159" y="1519146"/>
                    <a:pt x="2189159" y="1519146"/>
                    <a:pt x="2189159" y="1519146"/>
                  </a:cubicBezTo>
                  <a:cubicBezTo>
                    <a:pt x="2189159" y="1519146"/>
                    <a:pt x="2189159" y="1519146"/>
                    <a:pt x="2187435" y="1520870"/>
                  </a:cubicBezTo>
                  <a:close/>
                  <a:moveTo>
                    <a:pt x="2142611" y="1188139"/>
                  </a:moveTo>
                  <a:cubicBezTo>
                    <a:pt x="2149507" y="1182967"/>
                    <a:pt x="2152955" y="1167451"/>
                    <a:pt x="2146059" y="1158831"/>
                  </a:cubicBezTo>
                  <a:cubicBezTo>
                    <a:pt x="2140887" y="1151935"/>
                    <a:pt x="2133991" y="1148487"/>
                    <a:pt x="2128819" y="1141591"/>
                  </a:cubicBezTo>
                  <a:lnTo>
                    <a:pt x="2128819" y="1141591"/>
                  </a:lnTo>
                  <a:lnTo>
                    <a:pt x="2128819" y="1141591"/>
                  </a:lnTo>
                  <a:cubicBezTo>
                    <a:pt x="2130543" y="1139868"/>
                    <a:pt x="2132267" y="1138144"/>
                    <a:pt x="2133991" y="1134695"/>
                  </a:cubicBezTo>
                  <a:cubicBezTo>
                    <a:pt x="2132267" y="1136420"/>
                    <a:pt x="2130543" y="1138144"/>
                    <a:pt x="2128819" y="1141591"/>
                  </a:cubicBezTo>
                  <a:lnTo>
                    <a:pt x="2128819" y="1141591"/>
                  </a:lnTo>
                  <a:cubicBezTo>
                    <a:pt x="2133991" y="1146764"/>
                    <a:pt x="2142611" y="1151935"/>
                    <a:pt x="2146059" y="1158831"/>
                  </a:cubicBezTo>
                  <a:cubicBezTo>
                    <a:pt x="2152955" y="1165727"/>
                    <a:pt x="2149507" y="1182967"/>
                    <a:pt x="2142611" y="1188139"/>
                  </a:cubicBezTo>
                  <a:close/>
                  <a:moveTo>
                    <a:pt x="2113304" y="1048496"/>
                  </a:moveTo>
                  <a:cubicBezTo>
                    <a:pt x="2113304" y="1046772"/>
                    <a:pt x="2113304" y="1043324"/>
                    <a:pt x="2113304" y="1041600"/>
                  </a:cubicBezTo>
                  <a:cubicBezTo>
                    <a:pt x="2113304" y="1045048"/>
                    <a:pt x="2113304" y="1046772"/>
                    <a:pt x="2113304" y="1048496"/>
                  </a:cubicBezTo>
                  <a:cubicBezTo>
                    <a:pt x="2115027" y="1048496"/>
                    <a:pt x="2116751" y="1048496"/>
                    <a:pt x="2118475" y="1048496"/>
                  </a:cubicBezTo>
                  <a:cubicBezTo>
                    <a:pt x="2116751" y="1048496"/>
                    <a:pt x="2115027" y="1048496"/>
                    <a:pt x="2113304" y="1048496"/>
                  </a:cubicBezTo>
                  <a:lnTo>
                    <a:pt x="2113304" y="1048496"/>
                  </a:lnTo>
                  <a:cubicBezTo>
                    <a:pt x="2113304" y="1048496"/>
                    <a:pt x="2113304" y="1048496"/>
                    <a:pt x="2113304" y="1048496"/>
                  </a:cubicBezTo>
                  <a:close/>
                  <a:moveTo>
                    <a:pt x="2113304" y="1400190"/>
                  </a:moveTo>
                  <a:cubicBezTo>
                    <a:pt x="2116751" y="1398466"/>
                    <a:pt x="2121923" y="1398466"/>
                    <a:pt x="2127095" y="1400190"/>
                  </a:cubicBezTo>
                  <a:cubicBezTo>
                    <a:pt x="2121923" y="1398466"/>
                    <a:pt x="2116751" y="1398466"/>
                    <a:pt x="2113304" y="1400190"/>
                  </a:cubicBezTo>
                  <a:cubicBezTo>
                    <a:pt x="2096064" y="1407086"/>
                    <a:pt x="2082272" y="1403638"/>
                    <a:pt x="2066755" y="1398466"/>
                  </a:cubicBezTo>
                  <a:cubicBezTo>
                    <a:pt x="2080547" y="1403638"/>
                    <a:pt x="2096064" y="1407086"/>
                    <a:pt x="2113304" y="1400190"/>
                  </a:cubicBezTo>
                  <a:close/>
                  <a:moveTo>
                    <a:pt x="2135715" y="1826017"/>
                  </a:moveTo>
                  <a:cubicBezTo>
                    <a:pt x="2135715" y="1826017"/>
                    <a:pt x="2135715" y="1826017"/>
                    <a:pt x="2135715" y="1826017"/>
                  </a:cubicBezTo>
                  <a:cubicBezTo>
                    <a:pt x="2130543" y="1824293"/>
                    <a:pt x="2125371" y="1820845"/>
                    <a:pt x="2121923" y="1817397"/>
                  </a:cubicBezTo>
                  <a:cubicBezTo>
                    <a:pt x="2125371" y="1820845"/>
                    <a:pt x="2128819" y="1824293"/>
                    <a:pt x="2135715" y="1826017"/>
                  </a:cubicBezTo>
                  <a:close/>
                  <a:moveTo>
                    <a:pt x="2132267" y="1729473"/>
                  </a:moveTo>
                  <a:cubicBezTo>
                    <a:pt x="2135715" y="1726025"/>
                    <a:pt x="2140887" y="1722577"/>
                    <a:pt x="2144335" y="1717405"/>
                  </a:cubicBezTo>
                  <a:cubicBezTo>
                    <a:pt x="2140887" y="1722577"/>
                    <a:pt x="2135715" y="1726025"/>
                    <a:pt x="2132267" y="1729473"/>
                  </a:cubicBezTo>
                  <a:close/>
                  <a:moveTo>
                    <a:pt x="2108132" y="1064012"/>
                  </a:moveTo>
                  <a:cubicBezTo>
                    <a:pt x="2109855" y="1058840"/>
                    <a:pt x="2111579" y="1053668"/>
                    <a:pt x="2111579" y="1048496"/>
                  </a:cubicBezTo>
                  <a:cubicBezTo>
                    <a:pt x="2111579" y="1048496"/>
                    <a:pt x="2111579" y="1048496"/>
                    <a:pt x="2111579" y="1048496"/>
                  </a:cubicBezTo>
                  <a:cubicBezTo>
                    <a:pt x="2111579" y="1053668"/>
                    <a:pt x="2111579" y="1060564"/>
                    <a:pt x="2108132" y="1064012"/>
                  </a:cubicBezTo>
                  <a:cubicBezTo>
                    <a:pt x="2106407" y="1065736"/>
                    <a:pt x="2106407" y="1067460"/>
                    <a:pt x="2104684" y="1069184"/>
                  </a:cubicBezTo>
                  <a:cubicBezTo>
                    <a:pt x="2106407" y="1067460"/>
                    <a:pt x="2108132" y="1065736"/>
                    <a:pt x="2108132" y="1064012"/>
                  </a:cubicBezTo>
                  <a:close/>
                  <a:moveTo>
                    <a:pt x="2083995" y="1310543"/>
                  </a:moveTo>
                  <a:cubicBezTo>
                    <a:pt x="2080547" y="1310543"/>
                    <a:pt x="2075375" y="1308819"/>
                    <a:pt x="2071927" y="1307095"/>
                  </a:cubicBezTo>
                  <a:cubicBezTo>
                    <a:pt x="2068480" y="1305371"/>
                    <a:pt x="2063308" y="1305371"/>
                    <a:pt x="2061584" y="1305371"/>
                  </a:cubicBezTo>
                  <a:cubicBezTo>
                    <a:pt x="2065032" y="1305371"/>
                    <a:pt x="2068480" y="1305371"/>
                    <a:pt x="2071927" y="1307095"/>
                  </a:cubicBezTo>
                  <a:cubicBezTo>
                    <a:pt x="2077100" y="1308819"/>
                    <a:pt x="2080547" y="1310543"/>
                    <a:pt x="2083995" y="1310543"/>
                  </a:cubicBezTo>
                  <a:close/>
                  <a:moveTo>
                    <a:pt x="2070204" y="1495010"/>
                  </a:moveTo>
                  <a:cubicBezTo>
                    <a:pt x="2092615" y="1508802"/>
                    <a:pt x="2083995" y="1532938"/>
                    <a:pt x="2094339" y="1551902"/>
                  </a:cubicBezTo>
                  <a:cubicBezTo>
                    <a:pt x="2097787" y="1560522"/>
                    <a:pt x="2089167" y="1570866"/>
                    <a:pt x="2075375" y="1570866"/>
                  </a:cubicBezTo>
                  <a:cubicBezTo>
                    <a:pt x="2090892" y="1570866"/>
                    <a:pt x="2099512" y="1560522"/>
                    <a:pt x="2094339" y="1551902"/>
                  </a:cubicBezTo>
                  <a:cubicBezTo>
                    <a:pt x="2083995" y="1534662"/>
                    <a:pt x="2092615" y="1510526"/>
                    <a:pt x="2070204" y="1495010"/>
                  </a:cubicBezTo>
                  <a:cubicBezTo>
                    <a:pt x="2066755" y="1493286"/>
                    <a:pt x="2063308" y="1491562"/>
                    <a:pt x="2061584" y="1489838"/>
                  </a:cubicBezTo>
                  <a:cubicBezTo>
                    <a:pt x="2063308" y="1491562"/>
                    <a:pt x="2066755" y="1493286"/>
                    <a:pt x="2070204" y="1495010"/>
                  </a:cubicBezTo>
                  <a:close/>
                  <a:moveTo>
                    <a:pt x="2063308" y="1757057"/>
                  </a:moveTo>
                  <a:cubicBezTo>
                    <a:pt x="2058136" y="1760505"/>
                    <a:pt x="2056412" y="1767401"/>
                    <a:pt x="2054688" y="1772573"/>
                  </a:cubicBezTo>
                  <a:cubicBezTo>
                    <a:pt x="2052964" y="1782917"/>
                    <a:pt x="2058136" y="1793261"/>
                    <a:pt x="2066755" y="1798433"/>
                  </a:cubicBezTo>
                  <a:cubicBezTo>
                    <a:pt x="2077100" y="1803605"/>
                    <a:pt x="2087444" y="1801881"/>
                    <a:pt x="2097787" y="1801881"/>
                  </a:cubicBezTo>
                  <a:lnTo>
                    <a:pt x="2097787" y="1801881"/>
                  </a:lnTo>
                  <a:cubicBezTo>
                    <a:pt x="2102959" y="1801881"/>
                    <a:pt x="2108132" y="1805329"/>
                    <a:pt x="2111579" y="1808777"/>
                  </a:cubicBezTo>
                  <a:cubicBezTo>
                    <a:pt x="2108132" y="1805329"/>
                    <a:pt x="2102959" y="1801881"/>
                    <a:pt x="2097787" y="1801881"/>
                  </a:cubicBezTo>
                  <a:cubicBezTo>
                    <a:pt x="2087444" y="1801881"/>
                    <a:pt x="2077100" y="1803605"/>
                    <a:pt x="2066755" y="1798433"/>
                  </a:cubicBezTo>
                  <a:cubicBezTo>
                    <a:pt x="2058136" y="1793261"/>
                    <a:pt x="2052964" y="1782917"/>
                    <a:pt x="2054688" y="1772573"/>
                  </a:cubicBezTo>
                  <a:cubicBezTo>
                    <a:pt x="2054688" y="1767401"/>
                    <a:pt x="2058136" y="1762229"/>
                    <a:pt x="2063308" y="1757057"/>
                  </a:cubicBezTo>
                  <a:close/>
                  <a:moveTo>
                    <a:pt x="2140887" y="1608793"/>
                  </a:moveTo>
                  <a:cubicBezTo>
                    <a:pt x="2151231" y="1593278"/>
                    <a:pt x="2168471" y="1586382"/>
                    <a:pt x="2183987" y="1579486"/>
                  </a:cubicBezTo>
                  <a:cubicBezTo>
                    <a:pt x="2185711" y="1579486"/>
                    <a:pt x="2185711" y="1577762"/>
                    <a:pt x="2187435" y="1577762"/>
                  </a:cubicBezTo>
                  <a:cubicBezTo>
                    <a:pt x="2187435" y="1579486"/>
                    <a:pt x="2185711" y="1579486"/>
                    <a:pt x="2183987" y="1579486"/>
                  </a:cubicBezTo>
                  <a:cubicBezTo>
                    <a:pt x="2168471" y="1588106"/>
                    <a:pt x="2151231" y="1595002"/>
                    <a:pt x="2140887" y="1608793"/>
                  </a:cubicBezTo>
                  <a:close/>
                  <a:moveTo>
                    <a:pt x="2178815" y="1858772"/>
                  </a:moveTo>
                  <a:cubicBezTo>
                    <a:pt x="2178815" y="1863944"/>
                    <a:pt x="2180539" y="1869116"/>
                    <a:pt x="2183987" y="1872564"/>
                  </a:cubicBezTo>
                  <a:cubicBezTo>
                    <a:pt x="2180539" y="1869116"/>
                    <a:pt x="2178815" y="1863944"/>
                    <a:pt x="2178815" y="1858772"/>
                  </a:cubicBezTo>
                  <a:cubicBezTo>
                    <a:pt x="2180539" y="1838085"/>
                    <a:pt x="2170195" y="1824293"/>
                    <a:pt x="2159851" y="1812225"/>
                  </a:cubicBezTo>
                  <a:cubicBezTo>
                    <a:pt x="2171919" y="1824293"/>
                    <a:pt x="2180539" y="1838085"/>
                    <a:pt x="2178815" y="1858772"/>
                  </a:cubicBezTo>
                  <a:close/>
                  <a:moveTo>
                    <a:pt x="2211571" y="1924284"/>
                  </a:moveTo>
                  <a:cubicBezTo>
                    <a:pt x="2213295" y="1922560"/>
                    <a:pt x="2216743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8467" y="1922560"/>
                    <a:pt x="2218467" y="1922560"/>
                    <a:pt x="2218467" y="1922560"/>
                  </a:cubicBezTo>
                  <a:cubicBezTo>
                    <a:pt x="2216743" y="1922560"/>
                    <a:pt x="2213295" y="1922560"/>
                    <a:pt x="2211571" y="1924284"/>
                  </a:cubicBezTo>
                  <a:cubicBezTo>
                    <a:pt x="2185711" y="1941524"/>
                    <a:pt x="2178815" y="1941524"/>
                    <a:pt x="2168471" y="1922560"/>
                  </a:cubicBezTo>
                  <a:cubicBezTo>
                    <a:pt x="2178815" y="1941524"/>
                    <a:pt x="2183987" y="1939800"/>
                    <a:pt x="2211571" y="1924284"/>
                  </a:cubicBezTo>
                  <a:close/>
                  <a:moveTo>
                    <a:pt x="2266739" y="1646721"/>
                  </a:moveTo>
                  <a:cubicBezTo>
                    <a:pt x="2273635" y="1653617"/>
                    <a:pt x="2270187" y="1663961"/>
                    <a:pt x="2258119" y="1681201"/>
                  </a:cubicBezTo>
                  <a:cubicBezTo>
                    <a:pt x="2252947" y="1689821"/>
                    <a:pt x="2251223" y="1696717"/>
                    <a:pt x="2254671" y="1701889"/>
                  </a:cubicBezTo>
                  <a:cubicBezTo>
                    <a:pt x="2251223" y="1696717"/>
                    <a:pt x="2251223" y="1689821"/>
                    <a:pt x="2258119" y="1681201"/>
                  </a:cubicBezTo>
                  <a:cubicBezTo>
                    <a:pt x="2270187" y="1663961"/>
                    <a:pt x="2273635" y="1655341"/>
                    <a:pt x="2266739" y="1646721"/>
                  </a:cubicBezTo>
                  <a:close/>
                  <a:moveTo>
                    <a:pt x="2221915" y="1320887"/>
                  </a:moveTo>
                  <a:cubicBezTo>
                    <a:pt x="2209847" y="1322611"/>
                    <a:pt x="2197779" y="1329507"/>
                    <a:pt x="2183987" y="1324335"/>
                  </a:cubicBezTo>
                  <a:cubicBezTo>
                    <a:pt x="2168471" y="1319163"/>
                    <a:pt x="2161575" y="1338127"/>
                    <a:pt x="2166747" y="1346747"/>
                  </a:cubicBezTo>
                  <a:cubicBezTo>
                    <a:pt x="2166747" y="1346747"/>
                    <a:pt x="2166747" y="1346747"/>
                    <a:pt x="2166747" y="1346747"/>
                  </a:cubicBezTo>
                  <a:cubicBezTo>
                    <a:pt x="2161575" y="1338127"/>
                    <a:pt x="2168471" y="1319163"/>
                    <a:pt x="2183987" y="1324335"/>
                  </a:cubicBezTo>
                  <a:cubicBezTo>
                    <a:pt x="2197779" y="1329507"/>
                    <a:pt x="2208123" y="1322611"/>
                    <a:pt x="2221915" y="1320887"/>
                  </a:cubicBezTo>
                  <a:cubicBezTo>
                    <a:pt x="2227087" y="1319163"/>
                    <a:pt x="2232259" y="1320887"/>
                    <a:pt x="2237431" y="1320887"/>
                  </a:cubicBezTo>
                  <a:cubicBezTo>
                    <a:pt x="2232259" y="1320887"/>
                    <a:pt x="2227087" y="1319163"/>
                    <a:pt x="2221915" y="1320887"/>
                  </a:cubicBezTo>
                  <a:close/>
                  <a:moveTo>
                    <a:pt x="2166747" y="1238135"/>
                  </a:moveTo>
                  <a:cubicBezTo>
                    <a:pt x="2185711" y="1238135"/>
                    <a:pt x="2197779" y="1231239"/>
                    <a:pt x="2206399" y="1215723"/>
                  </a:cubicBezTo>
                  <a:cubicBezTo>
                    <a:pt x="2197779" y="1231239"/>
                    <a:pt x="2185711" y="1238135"/>
                    <a:pt x="2166747" y="1238135"/>
                  </a:cubicBezTo>
                  <a:cubicBezTo>
                    <a:pt x="2166747" y="1238135"/>
                    <a:pt x="2166747" y="1238135"/>
                    <a:pt x="2166747" y="1238135"/>
                  </a:cubicBezTo>
                  <a:close/>
                  <a:moveTo>
                    <a:pt x="2215019" y="1198483"/>
                  </a:moveTo>
                  <a:cubicBezTo>
                    <a:pt x="2220191" y="1189863"/>
                    <a:pt x="2228811" y="1184691"/>
                    <a:pt x="2233983" y="1174347"/>
                  </a:cubicBezTo>
                  <a:cubicBezTo>
                    <a:pt x="2228811" y="1182967"/>
                    <a:pt x="2220191" y="1189863"/>
                    <a:pt x="2215019" y="1198483"/>
                  </a:cubicBezTo>
                  <a:close/>
                  <a:moveTo>
                    <a:pt x="2221915" y="927816"/>
                  </a:moveTo>
                  <a:cubicBezTo>
                    <a:pt x="2220191" y="931264"/>
                    <a:pt x="2221915" y="934712"/>
                    <a:pt x="2223639" y="936436"/>
                  </a:cubicBezTo>
                  <a:cubicBezTo>
                    <a:pt x="2221915" y="934712"/>
                    <a:pt x="2220191" y="931264"/>
                    <a:pt x="2221915" y="927816"/>
                  </a:cubicBezTo>
                  <a:cubicBezTo>
                    <a:pt x="2232259" y="919196"/>
                    <a:pt x="2246051" y="924368"/>
                    <a:pt x="2258119" y="922644"/>
                  </a:cubicBezTo>
                  <a:cubicBezTo>
                    <a:pt x="2270187" y="919196"/>
                    <a:pt x="2282255" y="917472"/>
                    <a:pt x="2296047" y="905405"/>
                  </a:cubicBezTo>
                  <a:cubicBezTo>
                    <a:pt x="2296047" y="905405"/>
                    <a:pt x="2296047" y="905405"/>
                    <a:pt x="2296047" y="905405"/>
                  </a:cubicBezTo>
                  <a:cubicBezTo>
                    <a:pt x="2282255" y="917472"/>
                    <a:pt x="2270187" y="920920"/>
                    <a:pt x="2258119" y="922644"/>
                  </a:cubicBezTo>
                  <a:cubicBezTo>
                    <a:pt x="2246051" y="924368"/>
                    <a:pt x="2232259" y="917472"/>
                    <a:pt x="2221915" y="927816"/>
                  </a:cubicBezTo>
                  <a:close/>
                  <a:moveTo>
                    <a:pt x="2252947" y="1001948"/>
                  </a:moveTo>
                  <a:cubicBezTo>
                    <a:pt x="2247775" y="998500"/>
                    <a:pt x="2240879" y="991604"/>
                    <a:pt x="2233983" y="984708"/>
                  </a:cubicBezTo>
                  <a:cubicBezTo>
                    <a:pt x="2232259" y="982984"/>
                    <a:pt x="2230535" y="982984"/>
                    <a:pt x="2230535" y="981260"/>
                  </a:cubicBezTo>
                  <a:cubicBezTo>
                    <a:pt x="2232259" y="982984"/>
                    <a:pt x="2233983" y="982984"/>
                    <a:pt x="2233983" y="984708"/>
                  </a:cubicBezTo>
                  <a:cubicBezTo>
                    <a:pt x="2240879" y="991604"/>
                    <a:pt x="2246051" y="998500"/>
                    <a:pt x="2252947" y="1001948"/>
                  </a:cubicBezTo>
                  <a:close/>
                  <a:moveTo>
                    <a:pt x="2235707" y="948504"/>
                  </a:moveTo>
                  <a:cubicBezTo>
                    <a:pt x="2235707" y="945056"/>
                    <a:pt x="2235707" y="943332"/>
                    <a:pt x="2233983" y="941608"/>
                  </a:cubicBezTo>
                  <a:cubicBezTo>
                    <a:pt x="2235707" y="943332"/>
                    <a:pt x="2237431" y="945056"/>
                    <a:pt x="2235707" y="948504"/>
                  </a:cubicBezTo>
                  <a:cubicBezTo>
                    <a:pt x="2232259" y="960572"/>
                    <a:pt x="2213295" y="950228"/>
                    <a:pt x="2211571" y="967468"/>
                  </a:cubicBezTo>
                  <a:cubicBezTo>
                    <a:pt x="2213295" y="969192"/>
                    <a:pt x="2215019" y="970916"/>
                    <a:pt x="2216743" y="970916"/>
                  </a:cubicBezTo>
                  <a:cubicBezTo>
                    <a:pt x="2215019" y="969192"/>
                    <a:pt x="2213295" y="969192"/>
                    <a:pt x="2211571" y="967468"/>
                  </a:cubicBezTo>
                  <a:cubicBezTo>
                    <a:pt x="2213295" y="950228"/>
                    <a:pt x="2232259" y="960572"/>
                    <a:pt x="2235707" y="948504"/>
                  </a:cubicBezTo>
                  <a:close/>
                  <a:moveTo>
                    <a:pt x="2192607" y="784725"/>
                  </a:moveTo>
                  <a:cubicBezTo>
                    <a:pt x="2185711" y="784725"/>
                    <a:pt x="2180539" y="781277"/>
                    <a:pt x="2173643" y="777829"/>
                  </a:cubicBezTo>
                  <a:cubicBezTo>
                    <a:pt x="2152955" y="767485"/>
                    <a:pt x="2135715" y="776105"/>
                    <a:pt x="2120199" y="789897"/>
                  </a:cubicBezTo>
                  <a:cubicBezTo>
                    <a:pt x="2111579" y="798517"/>
                    <a:pt x="2106407" y="801965"/>
                    <a:pt x="2092615" y="800241"/>
                  </a:cubicBezTo>
                  <a:cubicBezTo>
                    <a:pt x="2078824" y="796793"/>
                    <a:pt x="2059860" y="800241"/>
                    <a:pt x="2058136" y="817481"/>
                  </a:cubicBezTo>
                  <a:cubicBezTo>
                    <a:pt x="2056412" y="836445"/>
                    <a:pt x="2039172" y="836445"/>
                    <a:pt x="2032276" y="846789"/>
                  </a:cubicBezTo>
                  <a:cubicBezTo>
                    <a:pt x="2034000" y="850237"/>
                    <a:pt x="2035724" y="853685"/>
                    <a:pt x="2037448" y="855409"/>
                  </a:cubicBezTo>
                  <a:cubicBezTo>
                    <a:pt x="2035724" y="853685"/>
                    <a:pt x="2034000" y="850237"/>
                    <a:pt x="2032276" y="846789"/>
                  </a:cubicBezTo>
                  <a:cubicBezTo>
                    <a:pt x="2021932" y="841617"/>
                    <a:pt x="2011588" y="839893"/>
                    <a:pt x="2001244" y="839893"/>
                  </a:cubicBezTo>
                  <a:cubicBezTo>
                    <a:pt x="2011588" y="839893"/>
                    <a:pt x="2021932" y="841617"/>
                    <a:pt x="2034000" y="846789"/>
                  </a:cubicBezTo>
                  <a:cubicBezTo>
                    <a:pt x="2040896" y="836445"/>
                    <a:pt x="2056412" y="836445"/>
                    <a:pt x="2059860" y="817481"/>
                  </a:cubicBezTo>
                  <a:cubicBezTo>
                    <a:pt x="2061584" y="800241"/>
                    <a:pt x="2080547" y="796793"/>
                    <a:pt x="2094339" y="800241"/>
                  </a:cubicBezTo>
                  <a:cubicBezTo>
                    <a:pt x="2106407" y="801965"/>
                    <a:pt x="2113304" y="798517"/>
                    <a:pt x="2121923" y="789897"/>
                  </a:cubicBezTo>
                  <a:cubicBezTo>
                    <a:pt x="2137439" y="776105"/>
                    <a:pt x="2154679" y="767485"/>
                    <a:pt x="2175367" y="777829"/>
                  </a:cubicBezTo>
                  <a:cubicBezTo>
                    <a:pt x="2180539" y="779553"/>
                    <a:pt x="2185711" y="783001"/>
                    <a:pt x="2192607" y="784725"/>
                  </a:cubicBezTo>
                  <a:cubicBezTo>
                    <a:pt x="2211571" y="786449"/>
                    <a:pt x="2220191" y="788173"/>
                    <a:pt x="2220191" y="795069"/>
                  </a:cubicBezTo>
                  <a:cubicBezTo>
                    <a:pt x="2220191" y="788173"/>
                    <a:pt x="2211571" y="786449"/>
                    <a:pt x="2192607" y="784725"/>
                  </a:cubicBezTo>
                  <a:close/>
                  <a:moveTo>
                    <a:pt x="2020208" y="1462254"/>
                  </a:moveTo>
                  <a:cubicBezTo>
                    <a:pt x="2027104" y="1469150"/>
                    <a:pt x="2034000" y="1474322"/>
                    <a:pt x="2040896" y="1477770"/>
                  </a:cubicBezTo>
                  <a:cubicBezTo>
                    <a:pt x="2034000" y="1474322"/>
                    <a:pt x="2027104" y="1470874"/>
                    <a:pt x="2020208" y="1462254"/>
                  </a:cubicBezTo>
                  <a:cubicBezTo>
                    <a:pt x="1997796" y="1438118"/>
                    <a:pt x="1996072" y="1434670"/>
                    <a:pt x="2020208" y="1413982"/>
                  </a:cubicBezTo>
                  <a:cubicBezTo>
                    <a:pt x="2025380" y="1408810"/>
                    <a:pt x="2032276" y="1405362"/>
                    <a:pt x="2037448" y="1400190"/>
                  </a:cubicBezTo>
                  <a:cubicBezTo>
                    <a:pt x="2032276" y="1405362"/>
                    <a:pt x="2025380" y="1408810"/>
                    <a:pt x="2020208" y="1413982"/>
                  </a:cubicBezTo>
                  <a:cubicBezTo>
                    <a:pt x="1996072" y="1436394"/>
                    <a:pt x="1997796" y="1439842"/>
                    <a:pt x="2020208" y="1462254"/>
                  </a:cubicBezTo>
                  <a:close/>
                  <a:moveTo>
                    <a:pt x="2023656" y="1381226"/>
                  </a:moveTo>
                  <a:cubicBezTo>
                    <a:pt x="2002968" y="1374330"/>
                    <a:pt x="1982280" y="1358815"/>
                    <a:pt x="1959868" y="1369159"/>
                  </a:cubicBezTo>
                  <a:cubicBezTo>
                    <a:pt x="1982280" y="1358815"/>
                    <a:pt x="2001244" y="1374330"/>
                    <a:pt x="2023656" y="1381226"/>
                  </a:cubicBezTo>
                  <a:cubicBezTo>
                    <a:pt x="2030552" y="1382950"/>
                    <a:pt x="2035724" y="1384674"/>
                    <a:pt x="2042620" y="1388122"/>
                  </a:cubicBezTo>
                  <a:lnTo>
                    <a:pt x="2042620" y="1388122"/>
                  </a:lnTo>
                  <a:cubicBezTo>
                    <a:pt x="2035724" y="1386399"/>
                    <a:pt x="2028828" y="1384674"/>
                    <a:pt x="2023656" y="1381226"/>
                  </a:cubicBezTo>
                  <a:close/>
                  <a:moveTo>
                    <a:pt x="1965040" y="1326059"/>
                  </a:moveTo>
                  <a:cubicBezTo>
                    <a:pt x="1973660" y="1322611"/>
                    <a:pt x="1978832" y="1315715"/>
                    <a:pt x="1980556" y="1300199"/>
                  </a:cubicBezTo>
                  <a:cubicBezTo>
                    <a:pt x="1980556" y="1296751"/>
                    <a:pt x="1984004" y="1293303"/>
                    <a:pt x="1987452" y="1291579"/>
                  </a:cubicBezTo>
                  <a:cubicBezTo>
                    <a:pt x="1984004" y="1293303"/>
                    <a:pt x="1980556" y="1296751"/>
                    <a:pt x="1980556" y="1300199"/>
                  </a:cubicBezTo>
                  <a:cubicBezTo>
                    <a:pt x="1980556" y="1313991"/>
                    <a:pt x="1973660" y="1322611"/>
                    <a:pt x="1965040" y="1326059"/>
                  </a:cubicBezTo>
                  <a:close/>
                  <a:moveTo>
                    <a:pt x="1999520" y="1250203"/>
                  </a:moveTo>
                  <a:cubicBezTo>
                    <a:pt x="1997796" y="1238135"/>
                    <a:pt x="1997796" y="1231239"/>
                    <a:pt x="1999520" y="1229515"/>
                  </a:cubicBezTo>
                  <a:cubicBezTo>
                    <a:pt x="1997796" y="1231239"/>
                    <a:pt x="1997796" y="1238135"/>
                    <a:pt x="1999520" y="1250203"/>
                  </a:cubicBezTo>
                  <a:cubicBezTo>
                    <a:pt x="2001244" y="1263995"/>
                    <a:pt x="2002968" y="1277787"/>
                    <a:pt x="1992624" y="1286407"/>
                  </a:cubicBezTo>
                  <a:cubicBezTo>
                    <a:pt x="2002968" y="1276063"/>
                    <a:pt x="2002968" y="1263995"/>
                    <a:pt x="1999520" y="1250203"/>
                  </a:cubicBezTo>
                  <a:close/>
                  <a:moveTo>
                    <a:pt x="2028828" y="1136420"/>
                  </a:moveTo>
                  <a:cubicBezTo>
                    <a:pt x="2025380" y="1132972"/>
                    <a:pt x="2020208" y="1129524"/>
                    <a:pt x="2016760" y="1126076"/>
                  </a:cubicBezTo>
                  <a:cubicBezTo>
                    <a:pt x="2020208" y="1131248"/>
                    <a:pt x="2025380" y="1132972"/>
                    <a:pt x="2028828" y="1136420"/>
                  </a:cubicBezTo>
                  <a:close/>
                  <a:moveTo>
                    <a:pt x="2028828" y="1095044"/>
                  </a:moveTo>
                  <a:cubicBezTo>
                    <a:pt x="2030552" y="1095044"/>
                    <a:pt x="2030552" y="1096768"/>
                    <a:pt x="2032276" y="1098492"/>
                  </a:cubicBezTo>
                  <a:cubicBezTo>
                    <a:pt x="2035724" y="1103664"/>
                    <a:pt x="2039172" y="1107112"/>
                    <a:pt x="2040896" y="1110560"/>
                  </a:cubicBezTo>
                  <a:cubicBezTo>
                    <a:pt x="2037448" y="1107112"/>
                    <a:pt x="2034000" y="1101940"/>
                    <a:pt x="2032276" y="1098492"/>
                  </a:cubicBezTo>
                  <a:cubicBezTo>
                    <a:pt x="2030552" y="1096768"/>
                    <a:pt x="2028828" y="1095044"/>
                    <a:pt x="2028828" y="1095044"/>
                  </a:cubicBezTo>
                  <a:close/>
                  <a:moveTo>
                    <a:pt x="2011588" y="872649"/>
                  </a:moveTo>
                  <a:cubicBezTo>
                    <a:pt x="2011588" y="872649"/>
                    <a:pt x="2011588" y="872649"/>
                    <a:pt x="2011588" y="872649"/>
                  </a:cubicBezTo>
                  <a:cubicBezTo>
                    <a:pt x="2013312" y="872649"/>
                    <a:pt x="2016760" y="874373"/>
                    <a:pt x="2018484" y="874373"/>
                  </a:cubicBezTo>
                  <a:cubicBezTo>
                    <a:pt x="2016760" y="874373"/>
                    <a:pt x="2013312" y="872649"/>
                    <a:pt x="2011588" y="872649"/>
                  </a:cubicBezTo>
                  <a:close/>
                  <a:moveTo>
                    <a:pt x="2004692" y="858857"/>
                  </a:moveTo>
                  <a:cubicBezTo>
                    <a:pt x="1996072" y="850237"/>
                    <a:pt x="1980556" y="855409"/>
                    <a:pt x="1968488" y="853685"/>
                  </a:cubicBezTo>
                  <a:lnTo>
                    <a:pt x="1968488" y="853685"/>
                  </a:lnTo>
                  <a:cubicBezTo>
                    <a:pt x="1980556" y="855409"/>
                    <a:pt x="1996072" y="850237"/>
                    <a:pt x="2004692" y="858857"/>
                  </a:cubicBezTo>
                  <a:close/>
                  <a:moveTo>
                    <a:pt x="1975384" y="653702"/>
                  </a:moveTo>
                  <a:cubicBezTo>
                    <a:pt x="1947800" y="669218"/>
                    <a:pt x="1930560" y="638186"/>
                    <a:pt x="1908148" y="638186"/>
                  </a:cubicBezTo>
                  <a:cubicBezTo>
                    <a:pt x="1901252" y="638186"/>
                    <a:pt x="1892632" y="631290"/>
                    <a:pt x="1890908" y="622670"/>
                  </a:cubicBezTo>
                  <a:cubicBezTo>
                    <a:pt x="1880564" y="586466"/>
                    <a:pt x="1851257" y="579570"/>
                    <a:pt x="1816777" y="564054"/>
                  </a:cubicBezTo>
                  <a:cubicBezTo>
                    <a:pt x="1816777" y="564054"/>
                    <a:pt x="1816777" y="564054"/>
                    <a:pt x="1816777" y="564054"/>
                  </a:cubicBezTo>
                  <a:cubicBezTo>
                    <a:pt x="1851257" y="579570"/>
                    <a:pt x="1882288" y="584742"/>
                    <a:pt x="1890908" y="622670"/>
                  </a:cubicBezTo>
                  <a:cubicBezTo>
                    <a:pt x="1892632" y="631290"/>
                    <a:pt x="1901252" y="638186"/>
                    <a:pt x="1908148" y="638186"/>
                  </a:cubicBezTo>
                  <a:cubicBezTo>
                    <a:pt x="1930560" y="638186"/>
                    <a:pt x="1947800" y="669218"/>
                    <a:pt x="1975384" y="653702"/>
                  </a:cubicBezTo>
                  <a:cubicBezTo>
                    <a:pt x="1975384" y="653702"/>
                    <a:pt x="1977108" y="653702"/>
                    <a:pt x="1977108" y="653702"/>
                  </a:cubicBezTo>
                  <a:cubicBezTo>
                    <a:pt x="1977108" y="653702"/>
                    <a:pt x="1977108" y="653702"/>
                    <a:pt x="1975384" y="653702"/>
                  </a:cubicBezTo>
                  <a:close/>
                  <a:moveTo>
                    <a:pt x="1949524" y="712317"/>
                  </a:moveTo>
                  <a:cubicBezTo>
                    <a:pt x="1949524" y="712317"/>
                    <a:pt x="1949524" y="712317"/>
                    <a:pt x="1949524" y="712317"/>
                  </a:cubicBezTo>
                  <a:cubicBezTo>
                    <a:pt x="1935732" y="719213"/>
                    <a:pt x="1925388" y="703697"/>
                    <a:pt x="1913320" y="701973"/>
                  </a:cubicBezTo>
                  <a:cubicBezTo>
                    <a:pt x="1909872" y="700249"/>
                    <a:pt x="1906424" y="700249"/>
                    <a:pt x="1902976" y="698525"/>
                  </a:cubicBezTo>
                  <a:cubicBezTo>
                    <a:pt x="1902976" y="698525"/>
                    <a:pt x="1902976" y="698525"/>
                    <a:pt x="1902976" y="698525"/>
                  </a:cubicBezTo>
                  <a:cubicBezTo>
                    <a:pt x="1906424" y="700249"/>
                    <a:pt x="1909872" y="700249"/>
                    <a:pt x="1913320" y="701973"/>
                  </a:cubicBezTo>
                  <a:cubicBezTo>
                    <a:pt x="1925388" y="705421"/>
                    <a:pt x="1934008" y="720937"/>
                    <a:pt x="1949524" y="712317"/>
                  </a:cubicBezTo>
                  <a:close/>
                  <a:moveTo>
                    <a:pt x="1780573" y="1626033"/>
                  </a:moveTo>
                  <a:cubicBezTo>
                    <a:pt x="1775401" y="1629481"/>
                    <a:pt x="1771953" y="1634653"/>
                    <a:pt x="1773677" y="1639825"/>
                  </a:cubicBezTo>
                  <a:cubicBezTo>
                    <a:pt x="1780573" y="1651893"/>
                    <a:pt x="1777125" y="1665685"/>
                    <a:pt x="1777125" y="1679477"/>
                  </a:cubicBezTo>
                  <a:cubicBezTo>
                    <a:pt x="1777125" y="1665685"/>
                    <a:pt x="1780573" y="1651893"/>
                    <a:pt x="1773677" y="1639825"/>
                  </a:cubicBezTo>
                  <a:cubicBezTo>
                    <a:pt x="1770229" y="1634653"/>
                    <a:pt x="1775401" y="1629481"/>
                    <a:pt x="1780573" y="1626033"/>
                  </a:cubicBezTo>
                  <a:cubicBezTo>
                    <a:pt x="1801261" y="1612242"/>
                    <a:pt x="1834017" y="1613965"/>
                    <a:pt x="1854704" y="1631205"/>
                  </a:cubicBezTo>
                  <a:cubicBezTo>
                    <a:pt x="1865048" y="1639825"/>
                    <a:pt x="1878840" y="1653617"/>
                    <a:pt x="1889184" y="1646721"/>
                  </a:cubicBezTo>
                  <a:cubicBezTo>
                    <a:pt x="1894356" y="1643273"/>
                    <a:pt x="1901252" y="1641549"/>
                    <a:pt x="1906424" y="1641549"/>
                  </a:cubicBezTo>
                  <a:cubicBezTo>
                    <a:pt x="1901252" y="1641549"/>
                    <a:pt x="1896080" y="1643273"/>
                    <a:pt x="1889184" y="1646721"/>
                  </a:cubicBezTo>
                  <a:cubicBezTo>
                    <a:pt x="1878840" y="1653617"/>
                    <a:pt x="1865048" y="1639825"/>
                    <a:pt x="1854704" y="1631205"/>
                  </a:cubicBezTo>
                  <a:cubicBezTo>
                    <a:pt x="1832293" y="1613965"/>
                    <a:pt x="1801261" y="1612242"/>
                    <a:pt x="1780573" y="1626033"/>
                  </a:cubicBezTo>
                  <a:close/>
                  <a:moveTo>
                    <a:pt x="1787469" y="1760505"/>
                  </a:moveTo>
                  <a:cubicBezTo>
                    <a:pt x="1787469" y="1765677"/>
                    <a:pt x="1787469" y="1770849"/>
                    <a:pt x="1787469" y="1777745"/>
                  </a:cubicBezTo>
                  <a:cubicBezTo>
                    <a:pt x="1787469" y="1777745"/>
                    <a:pt x="1787469" y="1777745"/>
                    <a:pt x="1787469" y="1777745"/>
                  </a:cubicBezTo>
                  <a:cubicBezTo>
                    <a:pt x="1787469" y="1770849"/>
                    <a:pt x="1787469" y="1765677"/>
                    <a:pt x="1787469" y="1760505"/>
                  </a:cubicBezTo>
                  <a:cubicBezTo>
                    <a:pt x="1787469" y="1760505"/>
                    <a:pt x="1787469" y="1760505"/>
                    <a:pt x="1787469" y="1760505"/>
                  </a:cubicBezTo>
                  <a:close/>
                  <a:moveTo>
                    <a:pt x="1768505" y="1750161"/>
                  </a:moveTo>
                  <a:cubicBezTo>
                    <a:pt x="1761609" y="1753609"/>
                    <a:pt x="1778849" y="1772573"/>
                    <a:pt x="1759885" y="1776021"/>
                  </a:cubicBezTo>
                  <a:cubicBezTo>
                    <a:pt x="1747817" y="1777745"/>
                    <a:pt x="1735749" y="1776021"/>
                    <a:pt x="1725405" y="1769125"/>
                  </a:cubicBezTo>
                  <a:cubicBezTo>
                    <a:pt x="1718509" y="1763953"/>
                    <a:pt x="1709889" y="1762229"/>
                    <a:pt x="1701269" y="1758781"/>
                  </a:cubicBezTo>
                  <a:cubicBezTo>
                    <a:pt x="1709889" y="1762229"/>
                    <a:pt x="1718509" y="1763953"/>
                    <a:pt x="1725405" y="1769125"/>
                  </a:cubicBezTo>
                  <a:cubicBezTo>
                    <a:pt x="1735749" y="1776021"/>
                    <a:pt x="1747817" y="1779469"/>
                    <a:pt x="1759885" y="1776021"/>
                  </a:cubicBezTo>
                  <a:cubicBezTo>
                    <a:pt x="1777125" y="1772573"/>
                    <a:pt x="1761609" y="1751885"/>
                    <a:pt x="1768505" y="1750161"/>
                  </a:cubicBezTo>
                  <a:cubicBezTo>
                    <a:pt x="1784021" y="1743265"/>
                    <a:pt x="1787469" y="1734645"/>
                    <a:pt x="1787469" y="1724301"/>
                  </a:cubicBezTo>
                  <a:cubicBezTo>
                    <a:pt x="1787469" y="1732921"/>
                    <a:pt x="1782297" y="1743265"/>
                    <a:pt x="1768505" y="1750161"/>
                  </a:cubicBezTo>
                  <a:close/>
                  <a:moveTo>
                    <a:pt x="1780573" y="1844981"/>
                  </a:moveTo>
                  <a:cubicBezTo>
                    <a:pt x="1780573" y="1839808"/>
                    <a:pt x="1778849" y="1834637"/>
                    <a:pt x="1777125" y="1829465"/>
                  </a:cubicBezTo>
                  <a:cubicBezTo>
                    <a:pt x="1773677" y="1822569"/>
                    <a:pt x="1771953" y="1813949"/>
                    <a:pt x="1773677" y="1807053"/>
                  </a:cubicBezTo>
                  <a:cubicBezTo>
                    <a:pt x="1773677" y="1813949"/>
                    <a:pt x="1773677" y="1820845"/>
                    <a:pt x="1777125" y="1829465"/>
                  </a:cubicBezTo>
                  <a:cubicBezTo>
                    <a:pt x="1778849" y="1834637"/>
                    <a:pt x="1778849" y="1839808"/>
                    <a:pt x="1780573" y="1844981"/>
                  </a:cubicBezTo>
                  <a:close/>
                  <a:moveTo>
                    <a:pt x="1675409" y="1977728"/>
                  </a:moveTo>
                  <a:cubicBezTo>
                    <a:pt x="1678857" y="1982900"/>
                    <a:pt x="1687477" y="1986348"/>
                    <a:pt x="1701269" y="1993244"/>
                  </a:cubicBezTo>
                  <a:cubicBezTo>
                    <a:pt x="1708165" y="1996692"/>
                    <a:pt x="1720233" y="1996692"/>
                    <a:pt x="1723681" y="2007036"/>
                  </a:cubicBezTo>
                  <a:cubicBezTo>
                    <a:pt x="1721957" y="1996692"/>
                    <a:pt x="1709889" y="1996692"/>
                    <a:pt x="1701269" y="1993244"/>
                  </a:cubicBezTo>
                  <a:cubicBezTo>
                    <a:pt x="1687477" y="1986348"/>
                    <a:pt x="1678857" y="1982900"/>
                    <a:pt x="1675409" y="1977728"/>
                  </a:cubicBezTo>
                  <a:close/>
                  <a:moveTo>
                    <a:pt x="1677133" y="2013932"/>
                  </a:move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ubicBezTo>
                    <a:pt x="1677133" y="2013932"/>
                    <a:pt x="1677133" y="2013932"/>
                    <a:pt x="1677133" y="2013932"/>
                  </a:cubicBezTo>
                  <a:close/>
                  <a:moveTo>
                    <a:pt x="1682305" y="1917388"/>
                  </a:moveTo>
                  <a:cubicBezTo>
                    <a:pt x="1680581" y="1915664"/>
                    <a:pt x="1675409" y="1912216"/>
                    <a:pt x="1668513" y="1912216"/>
                  </a:cubicBezTo>
                  <a:cubicBezTo>
                    <a:pt x="1668513" y="1912216"/>
                    <a:pt x="1668513" y="1912216"/>
                    <a:pt x="1668513" y="1912216"/>
                  </a:cubicBezTo>
                  <a:cubicBezTo>
                    <a:pt x="1675409" y="1913940"/>
                    <a:pt x="1678857" y="1915664"/>
                    <a:pt x="1682305" y="1917388"/>
                  </a:cubicBezTo>
                  <a:close/>
                  <a:moveTo>
                    <a:pt x="1677133" y="1741541"/>
                  </a:moveTo>
                  <a:cubicBezTo>
                    <a:pt x="1677133" y="1732921"/>
                    <a:pt x="1677133" y="1726025"/>
                    <a:pt x="1678857" y="1717405"/>
                  </a:cubicBezTo>
                  <a:cubicBezTo>
                    <a:pt x="1677133" y="1726025"/>
                    <a:pt x="1677133" y="1734645"/>
                    <a:pt x="1677133" y="1741541"/>
                  </a:cubicBezTo>
                  <a:lnTo>
                    <a:pt x="1677133" y="1741541"/>
                  </a:lnTo>
                  <a:close/>
                  <a:moveTo>
                    <a:pt x="1678857" y="1713957"/>
                  </a:moveTo>
                  <a:cubicBezTo>
                    <a:pt x="1678857" y="1712233"/>
                    <a:pt x="1678857" y="1710509"/>
                    <a:pt x="1680581" y="1708785"/>
                  </a:cubicBezTo>
                  <a:cubicBezTo>
                    <a:pt x="1680581" y="1708785"/>
                    <a:pt x="1680581" y="1708785"/>
                    <a:pt x="1680581" y="1708785"/>
                  </a:cubicBezTo>
                  <a:cubicBezTo>
                    <a:pt x="1678857" y="1710509"/>
                    <a:pt x="1678857" y="1712233"/>
                    <a:pt x="1678857" y="1713957"/>
                  </a:cubicBezTo>
                  <a:close/>
                  <a:moveTo>
                    <a:pt x="1637481" y="1308819"/>
                  </a:moveTo>
                  <a:cubicBezTo>
                    <a:pt x="1639205" y="1319163"/>
                    <a:pt x="1644377" y="1329507"/>
                    <a:pt x="1652997" y="1331231"/>
                  </a:cubicBezTo>
                  <a:cubicBezTo>
                    <a:pt x="1644377" y="1329507"/>
                    <a:pt x="1639205" y="1319163"/>
                    <a:pt x="1637481" y="1308819"/>
                  </a:cubicBezTo>
                  <a:cubicBezTo>
                    <a:pt x="1635757" y="1296751"/>
                    <a:pt x="1634034" y="1284683"/>
                    <a:pt x="1647825" y="1276063"/>
                  </a:cubicBezTo>
                  <a:cubicBezTo>
                    <a:pt x="1673685" y="1260547"/>
                    <a:pt x="1697821" y="1248479"/>
                    <a:pt x="1728853" y="1257099"/>
                  </a:cubicBezTo>
                  <a:cubicBezTo>
                    <a:pt x="1730577" y="1257099"/>
                    <a:pt x="1732301" y="1258823"/>
                    <a:pt x="1734025" y="1258823"/>
                  </a:cubicBezTo>
                  <a:cubicBezTo>
                    <a:pt x="1732301" y="1258823"/>
                    <a:pt x="1730577" y="1257099"/>
                    <a:pt x="1728853" y="1257099"/>
                  </a:cubicBezTo>
                  <a:cubicBezTo>
                    <a:pt x="1699545" y="1248479"/>
                    <a:pt x="1673685" y="1260547"/>
                    <a:pt x="1647825" y="1276063"/>
                  </a:cubicBezTo>
                  <a:cubicBezTo>
                    <a:pt x="1634034" y="1284683"/>
                    <a:pt x="1634034" y="1296751"/>
                    <a:pt x="1637481" y="1308819"/>
                  </a:cubicBezTo>
                  <a:close/>
                  <a:moveTo>
                    <a:pt x="1671961" y="1120904"/>
                  </a:moveTo>
                  <a:cubicBezTo>
                    <a:pt x="1670237" y="1114008"/>
                    <a:pt x="1663341" y="1110560"/>
                    <a:pt x="1661617" y="1103664"/>
                  </a:cubicBezTo>
                  <a:cubicBezTo>
                    <a:pt x="1665065" y="1108836"/>
                    <a:pt x="1671961" y="1114008"/>
                    <a:pt x="1671961" y="1120904"/>
                  </a:cubicBezTo>
                  <a:close/>
                  <a:moveTo>
                    <a:pt x="1666789" y="1060564"/>
                  </a:moveTo>
                  <a:cubicBezTo>
                    <a:pt x="1666789" y="1069184"/>
                    <a:pt x="1673685" y="1077804"/>
                    <a:pt x="1687477" y="1089872"/>
                  </a:cubicBezTo>
                  <a:cubicBezTo>
                    <a:pt x="1687477" y="1089872"/>
                    <a:pt x="1687477" y="1089872"/>
                    <a:pt x="1687477" y="1089872"/>
                  </a:cubicBezTo>
                  <a:cubicBezTo>
                    <a:pt x="1673685" y="1077804"/>
                    <a:pt x="1666789" y="1069184"/>
                    <a:pt x="1666789" y="1060564"/>
                  </a:cubicBezTo>
                  <a:close/>
                  <a:moveTo>
                    <a:pt x="1721957" y="984708"/>
                  </a:moveTo>
                  <a:cubicBezTo>
                    <a:pt x="1723681" y="986432"/>
                    <a:pt x="1725405" y="989880"/>
                    <a:pt x="1727129" y="991604"/>
                  </a:cubicBezTo>
                  <a:cubicBezTo>
                    <a:pt x="1725405" y="988156"/>
                    <a:pt x="1723681" y="986432"/>
                    <a:pt x="1721957" y="984708"/>
                  </a:cubicBezTo>
                  <a:cubicBezTo>
                    <a:pt x="1713337" y="976088"/>
                    <a:pt x="1709889" y="970916"/>
                    <a:pt x="1715061" y="964020"/>
                  </a:cubicBezTo>
                  <a:cubicBezTo>
                    <a:pt x="1709889" y="969192"/>
                    <a:pt x="1713337" y="976088"/>
                    <a:pt x="1721957" y="984708"/>
                  </a:cubicBezTo>
                  <a:close/>
                  <a:moveTo>
                    <a:pt x="1715061" y="962296"/>
                  </a:moveTo>
                  <a:cubicBezTo>
                    <a:pt x="1716785" y="960572"/>
                    <a:pt x="1720233" y="957124"/>
                    <a:pt x="1723681" y="955400"/>
                  </a:cubicBezTo>
                  <a:cubicBezTo>
                    <a:pt x="1725405" y="955400"/>
                    <a:pt x="1725405" y="953676"/>
                    <a:pt x="1727129" y="951952"/>
                  </a:cubicBezTo>
                  <a:cubicBezTo>
                    <a:pt x="1725405" y="953676"/>
                    <a:pt x="1725405" y="953676"/>
                    <a:pt x="1723681" y="955400"/>
                  </a:cubicBezTo>
                  <a:cubicBezTo>
                    <a:pt x="1720233" y="958848"/>
                    <a:pt x="1716785" y="960572"/>
                    <a:pt x="1715061" y="962296"/>
                  </a:cubicBezTo>
                  <a:close/>
                  <a:moveTo>
                    <a:pt x="1727129" y="953676"/>
                  </a:moveTo>
                  <a:cubicBezTo>
                    <a:pt x="1730577" y="950228"/>
                    <a:pt x="1730577" y="943332"/>
                    <a:pt x="1730577" y="938160"/>
                  </a:cubicBezTo>
                  <a:cubicBezTo>
                    <a:pt x="1723681" y="924368"/>
                    <a:pt x="1715061" y="920920"/>
                    <a:pt x="1704717" y="920920"/>
                  </a:cubicBezTo>
                  <a:cubicBezTo>
                    <a:pt x="1715061" y="920920"/>
                    <a:pt x="1723681" y="924368"/>
                    <a:pt x="1730577" y="938160"/>
                  </a:cubicBezTo>
                  <a:cubicBezTo>
                    <a:pt x="1730577" y="943332"/>
                    <a:pt x="1730577" y="948504"/>
                    <a:pt x="1727129" y="953676"/>
                  </a:cubicBezTo>
                  <a:close/>
                  <a:moveTo>
                    <a:pt x="1708165" y="1201931"/>
                  </a:moveTo>
                  <a:cubicBezTo>
                    <a:pt x="1706441" y="1203655"/>
                    <a:pt x="1704717" y="1207103"/>
                    <a:pt x="1702993" y="1210551"/>
                  </a:cubicBezTo>
                  <a:cubicBezTo>
                    <a:pt x="1701269" y="1212275"/>
                    <a:pt x="1701269" y="1213999"/>
                    <a:pt x="1699545" y="1213999"/>
                  </a:cubicBezTo>
                  <a:cubicBezTo>
                    <a:pt x="1701269" y="1213999"/>
                    <a:pt x="1701269" y="1212275"/>
                    <a:pt x="1702993" y="1210551"/>
                  </a:cubicBezTo>
                  <a:cubicBezTo>
                    <a:pt x="1704717" y="1207103"/>
                    <a:pt x="1706441" y="1203655"/>
                    <a:pt x="1708165" y="1201931"/>
                  </a:cubicBezTo>
                  <a:close/>
                  <a:moveTo>
                    <a:pt x="1754713" y="996776"/>
                  </a:moveTo>
                  <a:lnTo>
                    <a:pt x="1754713" y="996776"/>
                  </a:lnTo>
                  <a:cubicBezTo>
                    <a:pt x="1761609" y="993328"/>
                    <a:pt x="1763333" y="986432"/>
                    <a:pt x="1763333" y="979536"/>
                  </a:cubicBezTo>
                  <a:cubicBezTo>
                    <a:pt x="1771953" y="974364"/>
                    <a:pt x="1782297" y="970916"/>
                    <a:pt x="1792641" y="970916"/>
                  </a:cubicBezTo>
                  <a:cubicBezTo>
                    <a:pt x="1802985" y="970916"/>
                    <a:pt x="1809881" y="965744"/>
                    <a:pt x="1811605" y="953676"/>
                  </a:cubicBezTo>
                  <a:cubicBezTo>
                    <a:pt x="1811605" y="948504"/>
                    <a:pt x="1811605" y="941608"/>
                    <a:pt x="1811605" y="936436"/>
                  </a:cubicBezTo>
                  <a:lnTo>
                    <a:pt x="1811605" y="936436"/>
                  </a:lnTo>
                  <a:cubicBezTo>
                    <a:pt x="1811605" y="941608"/>
                    <a:pt x="1811605" y="948504"/>
                    <a:pt x="1811605" y="953676"/>
                  </a:cubicBezTo>
                  <a:cubicBezTo>
                    <a:pt x="1820225" y="957124"/>
                    <a:pt x="1832293" y="967468"/>
                    <a:pt x="1835741" y="946780"/>
                  </a:cubicBezTo>
                  <a:cubicBezTo>
                    <a:pt x="1837465" y="932988"/>
                    <a:pt x="1842637" y="924368"/>
                    <a:pt x="1854704" y="917472"/>
                  </a:cubicBezTo>
                  <a:cubicBezTo>
                    <a:pt x="1861600" y="914024"/>
                    <a:pt x="1865048" y="907128"/>
                    <a:pt x="1866772" y="900232"/>
                  </a:cubicBezTo>
                  <a:cubicBezTo>
                    <a:pt x="1865048" y="907128"/>
                    <a:pt x="1861600" y="912300"/>
                    <a:pt x="1854704" y="917472"/>
                  </a:cubicBezTo>
                  <a:cubicBezTo>
                    <a:pt x="1842637" y="924368"/>
                    <a:pt x="1837465" y="932988"/>
                    <a:pt x="1835741" y="946780"/>
                  </a:cubicBezTo>
                  <a:cubicBezTo>
                    <a:pt x="1834017" y="965744"/>
                    <a:pt x="1821949" y="957124"/>
                    <a:pt x="1811605" y="953676"/>
                  </a:cubicBezTo>
                  <a:cubicBezTo>
                    <a:pt x="1811605" y="965744"/>
                    <a:pt x="1804709" y="970916"/>
                    <a:pt x="1792641" y="970916"/>
                  </a:cubicBezTo>
                  <a:cubicBezTo>
                    <a:pt x="1782297" y="970916"/>
                    <a:pt x="1771953" y="974364"/>
                    <a:pt x="1763333" y="979536"/>
                  </a:cubicBezTo>
                  <a:cubicBezTo>
                    <a:pt x="1761609" y="988156"/>
                    <a:pt x="1761609" y="993328"/>
                    <a:pt x="1754713" y="996776"/>
                  </a:cubicBezTo>
                  <a:cubicBezTo>
                    <a:pt x="1746093" y="996776"/>
                    <a:pt x="1739197" y="996776"/>
                    <a:pt x="1730577" y="996776"/>
                  </a:cubicBezTo>
                  <a:lnTo>
                    <a:pt x="1730577" y="996776"/>
                  </a:lnTo>
                  <a:cubicBezTo>
                    <a:pt x="1739197" y="998500"/>
                    <a:pt x="1746093" y="996776"/>
                    <a:pt x="1754713" y="996776"/>
                  </a:cubicBezTo>
                  <a:close/>
                  <a:moveTo>
                    <a:pt x="1754713" y="960572"/>
                  </a:moveTo>
                  <a:cubicBezTo>
                    <a:pt x="1754713" y="955400"/>
                    <a:pt x="1754713" y="950228"/>
                    <a:pt x="1754713" y="945056"/>
                  </a:cubicBezTo>
                  <a:cubicBezTo>
                    <a:pt x="1754713" y="950228"/>
                    <a:pt x="1754713" y="955400"/>
                    <a:pt x="1754713" y="960572"/>
                  </a:cubicBezTo>
                  <a:close/>
                  <a:moveTo>
                    <a:pt x="1773677" y="938160"/>
                  </a:moveTo>
                  <a:cubicBezTo>
                    <a:pt x="1775401" y="938160"/>
                    <a:pt x="1777125" y="938160"/>
                    <a:pt x="1778849" y="938160"/>
                  </a:cubicBezTo>
                  <a:cubicBezTo>
                    <a:pt x="1782297" y="926092"/>
                    <a:pt x="1785745" y="915748"/>
                    <a:pt x="1794365" y="907128"/>
                  </a:cubicBezTo>
                  <a:cubicBezTo>
                    <a:pt x="1787469" y="915748"/>
                    <a:pt x="1782297" y="926092"/>
                    <a:pt x="1778849" y="938160"/>
                  </a:cubicBezTo>
                  <a:cubicBezTo>
                    <a:pt x="1777125" y="938160"/>
                    <a:pt x="1775401" y="938160"/>
                    <a:pt x="1773677" y="938160"/>
                  </a:cubicBezTo>
                  <a:close/>
                  <a:moveTo>
                    <a:pt x="1849533" y="848513"/>
                  </a:moveTo>
                  <a:cubicBezTo>
                    <a:pt x="1849533" y="845065"/>
                    <a:pt x="1849533" y="841617"/>
                    <a:pt x="1849533" y="838169"/>
                  </a:cubicBezTo>
                  <a:lnTo>
                    <a:pt x="1849533" y="838169"/>
                  </a:lnTo>
                  <a:cubicBezTo>
                    <a:pt x="1851257" y="836445"/>
                    <a:pt x="1854704" y="836445"/>
                    <a:pt x="1856428" y="836445"/>
                  </a:cubicBezTo>
                  <a:cubicBezTo>
                    <a:pt x="1854704" y="836445"/>
                    <a:pt x="1852981" y="838169"/>
                    <a:pt x="1849533" y="838169"/>
                  </a:cubicBezTo>
                  <a:cubicBezTo>
                    <a:pt x="1849533" y="839893"/>
                    <a:pt x="1849533" y="845065"/>
                    <a:pt x="1849533" y="848513"/>
                  </a:cubicBezTo>
                  <a:close/>
                  <a:moveTo>
                    <a:pt x="1866772" y="891613"/>
                  </a:moveTo>
                  <a:cubicBezTo>
                    <a:pt x="1866772" y="889889"/>
                    <a:pt x="1866772" y="888165"/>
                    <a:pt x="1866772" y="886441"/>
                  </a:cubicBezTo>
                  <a:lnTo>
                    <a:pt x="1866772" y="886441"/>
                  </a:lnTo>
                  <a:cubicBezTo>
                    <a:pt x="1866772" y="886441"/>
                    <a:pt x="1866772" y="886441"/>
                    <a:pt x="1866772" y="886441"/>
                  </a:cubicBezTo>
                  <a:cubicBezTo>
                    <a:pt x="1866772" y="889889"/>
                    <a:pt x="1866772" y="889889"/>
                    <a:pt x="1866772" y="891613"/>
                  </a:cubicBezTo>
                  <a:close/>
                  <a:moveTo>
                    <a:pt x="1866772" y="1296751"/>
                  </a:moveTo>
                  <a:cubicBezTo>
                    <a:pt x="1865048" y="1295027"/>
                    <a:pt x="1861600" y="1295027"/>
                    <a:pt x="1858153" y="1296751"/>
                  </a:cubicBezTo>
                  <a:cubicBezTo>
                    <a:pt x="1840913" y="1303647"/>
                    <a:pt x="1825397" y="1307095"/>
                    <a:pt x="1808157" y="1300199"/>
                  </a:cubicBezTo>
                  <a:cubicBezTo>
                    <a:pt x="1796089" y="1295027"/>
                    <a:pt x="1787469" y="1300199"/>
                    <a:pt x="1778849" y="1303647"/>
                  </a:cubicBezTo>
                  <a:cubicBezTo>
                    <a:pt x="1766781" y="1308819"/>
                    <a:pt x="1759885" y="1308819"/>
                    <a:pt x="1754713" y="1307095"/>
                  </a:cubicBezTo>
                  <a:cubicBezTo>
                    <a:pt x="1759885" y="1308819"/>
                    <a:pt x="1768505" y="1307095"/>
                    <a:pt x="1778849" y="1303647"/>
                  </a:cubicBezTo>
                  <a:cubicBezTo>
                    <a:pt x="1789193" y="1300199"/>
                    <a:pt x="1797813" y="1295027"/>
                    <a:pt x="1808157" y="1300199"/>
                  </a:cubicBezTo>
                  <a:cubicBezTo>
                    <a:pt x="1825397" y="1307095"/>
                    <a:pt x="1842637" y="1303647"/>
                    <a:pt x="1858153" y="1296751"/>
                  </a:cubicBezTo>
                  <a:cubicBezTo>
                    <a:pt x="1861600" y="1295027"/>
                    <a:pt x="1863324" y="1295027"/>
                    <a:pt x="1866772" y="1296751"/>
                  </a:cubicBezTo>
                  <a:close/>
                  <a:moveTo>
                    <a:pt x="1790917" y="1053668"/>
                  </a:moveTo>
                  <a:cubicBezTo>
                    <a:pt x="1789193" y="1050220"/>
                    <a:pt x="1787469" y="1046772"/>
                    <a:pt x="1787469" y="1041600"/>
                  </a:cubicBezTo>
                  <a:cubicBezTo>
                    <a:pt x="1787469" y="1038152"/>
                    <a:pt x="1787469" y="1036428"/>
                    <a:pt x="1789193" y="1031256"/>
                  </a:cubicBezTo>
                  <a:cubicBezTo>
                    <a:pt x="1790917" y="1026084"/>
                    <a:pt x="1784021" y="1015740"/>
                    <a:pt x="1773677" y="1014016"/>
                  </a:cubicBezTo>
                  <a:cubicBezTo>
                    <a:pt x="1771953" y="1014016"/>
                    <a:pt x="1768505" y="1012292"/>
                    <a:pt x="1766781" y="1012292"/>
                  </a:cubicBezTo>
                  <a:cubicBezTo>
                    <a:pt x="1768505" y="1014016"/>
                    <a:pt x="1770229" y="1014016"/>
                    <a:pt x="1773677" y="1014016"/>
                  </a:cubicBezTo>
                  <a:cubicBezTo>
                    <a:pt x="1782297" y="1015740"/>
                    <a:pt x="1789193" y="1024360"/>
                    <a:pt x="1789193" y="1031256"/>
                  </a:cubicBezTo>
                  <a:cubicBezTo>
                    <a:pt x="1787469" y="1034704"/>
                    <a:pt x="1787469" y="1038152"/>
                    <a:pt x="1787469" y="1041600"/>
                  </a:cubicBezTo>
                  <a:cubicBezTo>
                    <a:pt x="1787469" y="1046772"/>
                    <a:pt x="1789193" y="1051944"/>
                    <a:pt x="1790917" y="1053668"/>
                  </a:cubicBezTo>
                  <a:close/>
                  <a:moveTo>
                    <a:pt x="1778849" y="1082976"/>
                  </a:move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8849" y="1082976"/>
                    <a:pt x="1778849" y="1082976"/>
                    <a:pt x="1778849" y="1082976"/>
                  </a:cubicBezTo>
                  <a:cubicBezTo>
                    <a:pt x="1770229" y="1062288"/>
                    <a:pt x="1754713" y="1039876"/>
                    <a:pt x="1740921" y="1027808"/>
                  </a:cubicBezTo>
                  <a:cubicBezTo>
                    <a:pt x="1734025" y="1020912"/>
                    <a:pt x="1732301" y="1014016"/>
                    <a:pt x="1730577" y="1005396"/>
                  </a:cubicBezTo>
                  <a:cubicBezTo>
                    <a:pt x="1730577" y="1014016"/>
                    <a:pt x="1732301" y="1020912"/>
                    <a:pt x="1740921" y="1027808"/>
                  </a:cubicBezTo>
                  <a:cubicBezTo>
                    <a:pt x="1754713" y="1039876"/>
                    <a:pt x="1768505" y="1060564"/>
                    <a:pt x="1778849" y="1082976"/>
                  </a:cubicBezTo>
                  <a:close/>
                  <a:moveTo>
                    <a:pt x="1847808" y="1095044"/>
                  </a:moveTo>
                  <a:cubicBezTo>
                    <a:pt x="1849533" y="1098492"/>
                    <a:pt x="1851257" y="1101940"/>
                    <a:pt x="1852981" y="1105388"/>
                  </a:cubicBezTo>
                  <a:cubicBezTo>
                    <a:pt x="1851257" y="1101940"/>
                    <a:pt x="1849533" y="1098492"/>
                    <a:pt x="1847808" y="1095044"/>
                  </a:cubicBezTo>
                  <a:cubicBezTo>
                    <a:pt x="1844361" y="1084700"/>
                    <a:pt x="1839189" y="1074356"/>
                    <a:pt x="1834017" y="1065736"/>
                  </a:cubicBezTo>
                  <a:cubicBezTo>
                    <a:pt x="1832293" y="1065736"/>
                    <a:pt x="1828845" y="1065736"/>
                    <a:pt x="1827121" y="1065736"/>
                  </a:cubicBezTo>
                  <a:cubicBezTo>
                    <a:pt x="1828845" y="1065736"/>
                    <a:pt x="1832293" y="1065736"/>
                    <a:pt x="1834017" y="1065736"/>
                  </a:cubicBezTo>
                  <a:cubicBezTo>
                    <a:pt x="1834017" y="1065736"/>
                    <a:pt x="1834017" y="1065736"/>
                    <a:pt x="1834017" y="1065736"/>
                  </a:cubicBezTo>
                  <a:cubicBezTo>
                    <a:pt x="1839189" y="1074356"/>
                    <a:pt x="1844361" y="1084700"/>
                    <a:pt x="1847808" y="1095044"/>
                  </a:cubicBezTo>
                  <a:close/>
                  <a:moveTo>
                    <a:pt x="1840913" y="1186415"/>
                  </a:moveTo>
                  <a:cubicBezTo>
                    <a:pt x="1839189" y="1193311"/>
                    <a:pt x="1837465" y="1200207"/>
                    <a:pt x="1835741" y="1207103"/>
                  </a:cubicBezTo>
                  <a:cubicBezTo>
                    <a:pt x="1835741" y="1210551"/>
                    <a:pt x="1834017" y="1212275"/>
                    <a:pt x="1834017" y="1215723"/>
                  </a:cubicBezTo>
                  <a:cubicBezTo>
                    <a:pt x="1834017" y="1213999"/>
                    <a:pt x="1835741" y="1210551"/>
                    <a:pt x="1835741" y="1207103"/>
                  </a:cubicBezTo>
                  <a:cubicBezTo>
                    <a:pt x="1835741" y="1200207"/>
                    <a:pt x="1837465" y="1193311"/>
                    <a:pt x="1840913" y="1186415"/>
                  </a:cubicBezTo>
                  <a:close/>
                  <a:moveTo>
                    <a:pt x="1720233" y="1363987"/>
                  </a:moveTo>
                  <a:cubicBezTo>
                    <a:pt x="1730577" y="1376054"/>
                    <a:pt x="1744369" y="1384674"/>
                    <a:pt x="1756437" y="1388122"/>
                  </a:cubicBezTo>
                  <a:cubicBezTo>
                    <a:pt x="1742645" y="1384674"/>
                    <a:pt x="1730577" y="1377779"/>
                    <a:pt x="1720233" y="1363987"/>
                  </a:cubicBezTo>
                  <a:cubicBezTo>
                    <a:pt x="1709889" y="1350195"/>
                    <a:pt x="1697821" y="1336403"/>
                    <a:pt x="1680581" y="1331231"/>
                  </a:cubicBezTo>
                  <a:cubicBezTo>
                    <a:pt x="1697821" y="1336403"/>
                    <a:pt x="1708165" y="1350195"/>
                    <a:pt x="1720233" y="1363987"/>
                  </a:cubicBezTo>
                  <a:close/>
                  <a:moveTo>
                    <a:pt x="1734025" y="1429498"/>
                  </a:moveTo>
                  <a:cubicBezTo>
                    <a:pt x="1747817" y="1439842"/>
                    <a:pt x="1756437" y="1438118"/>
                    <a:pt x="1766781" y="1424326"/>
                  </a:cubicBezTo>
                  <a:cubicBezTo>
                    <a:pt x="1777125" y="1410534"/>
                    <a:pt x="1792641" y="1400190"/>
                    <a:pt x="1809881" y="1415706"/>
                  </a:cubicBezTo>
                  <a:cubicBezTo>
                    <a:pt x="1820225" y="1426050"/>
                    <a:pt x="1832293" y="1410534"/>
                    <a:pt x="1844361" y="1413982"/>
                  </a:cubicBezTo>
                  <a:cubicBezTo>
                    <a:pt x="1849533" y="1415706"/>
                    <a:pt x="1854704" y="1417430"/>
                    <a:pt x="1856428" y="1422602"/>
                  </a:cubicBezTo>
                  <a:cubicBezTo>
                    <a:pt x="1856428" y="1424326"/>
                    <a:pt x="1856428" y="1427774"/>
                    <a:pt x="1856428" y="1429498"/>
                  </a:cubicBezTo>
                  <a:cubicBezTo>
                    <a:pt x="1856428" y="1427774"/>
                    <a:pt x="1856428" y="1424326"/>
                    <a:pt x="1856428" y="1422602"/>
                  </a:cubicBezTo>
                  <a:cubicBezTo>
                    <a:pt x="1854704" y="1415706"/>
                    <a:pt x="1849533" y="1413982"/>
                    <a:pt x="1844361" y="1413982"/>
                  </a:cubicBezTo>
                  <a:cubicBezTo>
                    <a:pt x="1832293" y="1410534"/>
                    <a:pt x="1821949" y="1426050"/>
                    <a:pt x="1809881" y="1415706"/>
                  </a:cubicBezTo>
                  <a:cubicBezTo>
                    <a:pt x="1790917" y="1398466"/>
                    <a:pt x="1777125" y="1408810"/>
                    <a:pt x="1766781" y="1424326"/>
                  </a:cubicBezTo>
                  <a:cubicBezTo>
                    <a:pt x="1756437" y="1438118"/>
                    <a:pt x="1747817" y="1439842"/>
                    <a:pt x="1734025" y="1429498"/>
                  </a:cubicBezTo>
                  <a:cubicBezTo>
                    <a:pt x="1720233" y="1419154"/>
                    <a:pt x="1704717" y="1417430"/>
                    <a:pt x="1687477" y="1417430"/>
                  </a:cubicBezTo>
                  <a:cubicBezTo>
                    <a:pt x="1687477" y="1417430"/>
                    <a:pt x="1687477" y="1417430"/>
                    <a:pt x="1687477" y="1417430"/>
                  </a:cubicBezTo>
                  <a:cubicBezTo>
                    <a:pt x="1704717" y="1415706"/>
                    <a:pt x="1720233" y="1419154"/>
                    <a:pt x="1734025" y="1429498"/>
                  </a:cubicBezTo>
                  <a:close/>
                  <a:moveTo>
                    <a:pt x="1790917" y="1486390"/>
                  </a:moveTo>
                  <a:cubicBezTo>
                    <a:pt x="1790917" y="1488114"/>
                    <a:pt x="1789193" y="1489838"/>
                    <a:pt x="1789193" y="1491562"/>
                  </a:cubicBezTo>
                  <a:cubicBezTo>
                    <a:pt x="1789193" y="1493286"/>
                    <a:pt x="1789193" y="1496734"/>
                    <a:pt x="1787469" y="1498458"/>
                  </a:cubicBezTo>
                  <a:cubicBezTo>
                    <a:pt x="1787469" y="1496734"/>
                    <a:pt x="1787469" y="1495010"/>
                    <a:pt x="1789193" y="1491562"/>
                  </a:cubicBezTo>
                  <a:cubicBezTo>
                    <a:pt x="1789193" y="1489838"/>
                    <a:pt x="1789193" y="1488114"/>
                    <a:pt x="1790917" y="1486390"/>
                  </a:cubicBezTo>
                  <a:close/>
                  <a:moveTo>
                    <a:pt x="1782297" y="1539834"/>
                  </a:moveTo>
                  <a:cubicBezTo>
                    <a:pt x="1782297" y="1539834"/>
                    <a:pt x="1782297" y="1539834"/>
                    <a:pt x="1782297" y="1539834"/>
                  </a:cubicBezTo>
                  <a:cubicBezTo>
                    <a:pt x="1780573" y="1526042"/>
                    <a:pt x="1759885" y="1536386"/>
                    <a:pt x="1759885" y="1517422"/>
                  </a:cubicBezTo>
                  <a:lnTo>
                    <a:pt x="1759885" y="1517422"/>
                  </a:lnTo>
                  <a:cubicBezTo>
                    <a:pt x="1759885" y="1536386"/>
                    <a:pt x="1780573" y="1526042"/>
                    <a:pt x="1782297" y="1539834"/>
                  </a:cubicBezTo>
                  <a:close/>
                  <a:moveTo>
                    <a:pt x="1752989" y="1545006"/>
                  </a:moveTo>
                  <a:lnTo>
                    <a:pt x="1752989" y="1545006"/>
                  </a:lnTo>
                  <a:cubicBezTo>
                    <a:pt x="1756437" y="1553626"/>
                    <a:pt x="1756437" y="1563970"/>
                    <a:pt x="1756437" y="1574314"/>
                  </a:cubicBezTo>
                  <a:cubicBezTo>
                    <a:pt x="1756437" y="1563970"/>
                    <a:pt x="1756437" y="1553626"/>
                    <a:pt x="1752989" y="1545006"/>
                  </a:cubicBezTo>
                  <a:close/>
                  <a:moveTo>
                    <a:pt x="1742645" y="1681201"/>
                  </a:moveTo>
                  <a:cubicBezTo>
                    <a:pt x="1744369" y="1672581"/>
                    <a:pt x="1749541" y="1662237"/>
                    <a:pt x="1737473" y="1655341"/>
                  </a:cubicBezTo>
                  <a:cubicBezTo>
                    <a:pt x="1727129" y="1648445"/>
                    <a:pt x="1725405" y="1641549"/>
                    <a:pt x="1728853" y="1634653"/>
                  </a:cubicBezTo>
                  <a:cubicBezTo>
                    <a:pt x="1725405" y="1641549"/>
                    <a:pt x="1727129" y="1648445"/>
                    <a:pt x="1737473" y="1655341"/>
                  </a:cubicBezTo>
                  <a:cubicBezTo>
                    <a:pt x="1749541" y="1663961"/>
                    <a:pt x="1744369" y="1672581"/>
                    <a:pt x="1742645" y="1681201"/>
                  </a:cubicBezTo>
                  <a:cubicBezTo>
                    <a:pt x="1740921" y="1689821"/>
                    <a:pt x="1754713" y="1691545"/>
                    <a:pt x="1751265" y="1703613"/>
                  </a:cubicBezTo>
                  <a:cubicBezTo>
                    <a:pt x="1756437" y="1693269"/>
                    <a:pt x="1740921" y="1691545"/>
                    <a:pt x="1742645" y="1681201"/>
                  </a:cubicBezTo>
                  <a:close/>
                  <a:moveTo>
                    <a:pt x="1718509" y="1455358"/>
                  </a:move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ubicBezTo>
                    <a:pt x="1718509" y="1455358"/>
                    <a:pt x="1718509" y="1455358"/>
                    <a:pt x="1718509" y="1455358"/>
                  </a:cubicBezTo>
                  <a:close/>
                  <a:moveTo>
                    <a:pt x="1882288" y="1124352"/>
                  </a:moveTo>
                  <a:cubicBezTo>
                    <a:pt x="1882288" y="1124352"/>
                    <a:pt x="1882288" y="1124352"/>
                    <a:pt x="1882288" y="1124352"/>
                  </a:cubicBezTo>
                  <a:lnTo>
                    <a:pt x="1882288" y="1124352"/>
                  </a:lnTo>
                  <a:cubicBezTo>
                    <a:pt x="1882288" y="1120904"/>
                    <a:pt x="1882288" y="1119180"/>
                    <a:pt x="1882288" y="1115732"/>
                  </a:cubicBezTo>
                  <a:lnTo>
                    <a:pt x="1882288" y="1115732"/>
                  </a:lnTo>
                  <a:cubicBezTo>
                    <a:pt x="1885736" y="1091596"/>
                    <a:pt x="1890908" y="1067460"/>
                    <a:pt x="1877116" y="1045048"/>
                  </a:cubicBezTo>
                  <a:lnTo>
                    <a:pt x="1877116" y="1045048"/>
                  </a:lnTo>
                  <a:cubicBezTo>
                    <a:pt x="1890908" y="1067460"/>
                    <a:pt x="1885736" y="1091596"/>
                    <a:pt x="1882288" y="1115732"/>
                  </a:cubicBezTo>
                  <a:cubicBezTo>
                    <a:pt x="1882288" y="1119180"/>
                    <a:pt x="1882288" y="1122628"/>
                    <a:pt x="1882288" y="1124352"/>
                  </a:cubicBezTo>
                  <a:close/>
                  <a:moveTo>
                    <a:pt x="1887460" y="886441"/>
                  </a:moveTo>
                  <a:cubicBezTo>
                    <a:pt x="1882288" y="891613"/>
                    <a:pt x="1873668" y="882993"/>
                    <a:pt x="1865048" y="881269"/>
                  </a:cubicBezTo>
                  <a:cubicBezTo>
                    <a:pt x="1865048" y="881269"/>
                    <a:pt x="1865048" y="881269"/>
                    <a:pt x="1865048" y="881269"/>
                  </a:cubicBezTo>
                  <a:cubicBezTo>
                    <a:pt x="1873668" y="882993"/>
                    <a:pt x="1882288" y="891613"/>
                    <a:pt x="1887460" y="886441"/>
                  </a:cubicBezTo>
                  <a:cubicBezTo>
                    <a:pt x="1902976" y="870925"/>
                    <a:pt x="1915044" y="874373"/>
                    <a:pt x="1930560" y="886441"/>
                  </a:cubicBezTo>
                  <a:cubicBezTo>
                    <a:pt x="1939180" y="893337"/>
                    <a:pt x="1944352" y="889889"/>
                    <a:pt x="1946076" y="877821"/>
                  </a:cubicBezTo>
                  <a:cubicBezTo>
                    <a:pt x="1946076" y="889889"/>
                    <a:pt x="1939180" y="893337"/>
                    <a:pt x="1930560" y="886441"/>
                  </a:cubicBezTo>
                  <a:cubicBezTo>
                    <a:pt x="1915044" y="872649"/>
                    <a:pt x="1902976" y="869201"/>
                    <a:pt x="1887460" y="886441"/>
                  </a:cubicBezTo>
                  <a:close/>
                  <a:moveTo>
                    <a:pt x="1871944" y="865753"/>
                  </a:moveTo>
                  <a:cubicBezTo>
                    <a:pt x="1875392" y="864029"/>
                    <a:pt x="1878840" y="862305"/>
                    <a:pt x="1884012" y="862305"/>
                  </a:cubicBezTo>
                  <a:cubicBezTo>
                    <a:pt x="1889184" y="862305"/>
                    <a:pt x="1892632" y="860581"/>
                    <a:pt x="1894356" y="857133"/>
                  </a:cubicBezTo>
                  <a:cubicBezTo>
                    <a:pt x="1892632" y="860581"/>
                    <a:pt x="1889184" y="862305"/>
                    <a:pt x="1884012" y="862305"/>
                  </a:cubicBezTo>
                  <a:cubicBezTo>
                    <a:pt x="1878840" y="862305"/>
                    <a:pt x="1875392" y="864029"/>
                    <a:pt x="1871944" y="865753"/>
                  </a:cubicBezTo>
                  <a:close/>
                  <a:moveTo>
                    <a:pt x="1911596" y="845065"/>
                  </a:moveTo>
                  <a:cubicBezTo>
                    <a:pt x="1913320" y="845065"/>
                    <a:pt x="1913320" y="845065"/>
                    <a:pt x="1915044" y="845065"/>
                  </a:cubicBezTo>
                  <a:cubicBezTo>
                    <a:pt x="1915044" y="841617"/>
                    <a:pt x="1915044" y="838169"/>
                    <a:pt x="1916768" y="834721"/>
                  </a:cubicBezTo>
                  <a:cubicBezTo>
                    <a:pt x="1915044" y="838169"/>
                    <a:pt x="1915044" y="841617"/>
                    <a:pt x="1915044" y="845065"/>
                  </a:cubicBezTo>
                  <a:cubicBezTo>
                    <a:pt x="1913320" y="845065"/>
                    <a:pt x="1911596" y="845065"/>
                    <a:pt x="1911596" y="845065"/>
                  </a:cubicBezTo>
                  <a:close/>
                  <a:moveTo>
                    <a:pt x="1934008" y="857133"/>
                  </a:moveTo>
                  <a:cubicBezTo>
                    <a:pt x="1939180" y="857133"/>
                    <a:pt x="1942628" y="858857"/>
                    <a:pt x="1944352" y="864029"/>
                  </a:cubicBezTo>
                  <a:cubicBezTo>
                    <a:pt x="1942628" y="857133"/>
                    <a:pt x="1939180" y="855409"/>
                    <a:pt x="1934008" y="857133"/>
                  </a:cubicBezTo>
                  <a:close/>
                  <a:moveTo>
                    <a:pt x="1927112" y="1336403"/>
                  </a:moveTo>
                  <a:cubicBezTo>
                    <a:pt x="1920216" y="1343299"/>
                    <a:pt x="1921940" y="1355367"/>
                    <a:pt x="1928836" y="1367434"/>
                  </a:cubicBezTo>
                  <a:cubicBezTo>
                    <a:pt x="1932284" y="1374330"/>
                    <a:pt x="1939180" y="1379503"/>
                    <a:pt x="1946076" y="1377779"/>
                  </a:cubicBezTo>
                  <a:cubicBezTo>
                    <a:pt x="1939180" y="1379503"/>
                    <a:pt x="1934008" y="1374330"/>
                    <a:pt x="1928836" y="1367434"/>
                  </a:cubicBezTo>
                  <a:cubicBezTo>
                    <a:pt x="1921940" y="1355367"/>
                    <a:pt x="1921940" y="1343299"/>
                    <a:pt x="1927112" y="1336403"/>
                  </a:cubicBezTo>
                  <a:close/>
                  <a:moveTo>
                    <a:pt x="1944352" y="1160555"/>
                  </a:moveTo>
                  <a:cubicBezTo>
                    <a:pt x="1940904" y="1148487"/>
                    <a:pt x="1937456" y="1141591"/>
                    <a:pt x="1932284" y="1136420"/>
                  </a:cubicBezTo>
                  <a:cubicBezTo>
                    <a:pt x="1937456" y="1141591"/>
                    <a:pt x="1940904" y="1148487"/>
                    <a:pt x="1944352" y="1160555"/>
                  </a:cubicBezTo>
                  <a:cubicBezTo>
                    <a:pt x="1946076" y="1167451"/>
                    <a:pt x="1949524" y="1172623"/>
                    <a:pt x="1954696" y="1176071"/>
                  </a:cubicBezTo>
                  <a:cubicBezTo>
                    <a:pt x="1951248" y="1172623"/>
                    <a:pt x="1946076" y="1167451"/>
                    <a:pt x="1944352" y="1160555"/>
                  </a:cubicBezTo>
                  <a:close/>
                  <a:moveTo>
                    <a:pt x="1606450" y="1157107"/>
                  </a:moveTo>
                  <a:cubicBezTo>
                    <a:pt x="1608174" y="1160555"/>
                    <a:pt x="1606450" y="1164003"/>
                    <a:pt x="1603002" y="1167451"/>
                  </a:cubicBezTo>
                  <a:cubicBezTo>
                    <a:pt x="1601278" y="1169175"/>
                    <a:pt x="1601278" y="1170899"/>
                    <a:pt x="1601278" y="1172623"/>
                  </a:cubicBezTo>
                  <a:cubicBezTo>
                    <a:pt x="1601278" y="1170899"/>
                    <a:pt x="1603002" y="1169175"/>
                    <a:pt x="1603002" y="1167451"/>
                  </a:cubicBezTo>
                  <a:cubicBezTo>
                    <a:pt x="1606450" y="1164003"/>
                    <a:pt x="1606450" y="1160555"/>
                    <a:pt x="1606450" y="1157107"/>
                  </a:cubicBezTo>
                  <a:close/>
                  <a:moveTo>
                    <a:pt x="1611622" y="1310543"/>
                  </a:moveTo>
                  <a:lnTo>
                    <a:pt x="1611622" y="1310543"/>
                  </a:lnTo>
                  <a:cubicBezTo>
                    <a:pt x="1603002" y="1336403"/>
                    <a:pt x="1597830" y="1355367"/>
                    <a:pt x="1618518" y="1369159"/>
                  </a:cubicBezTo>
                  <a:cubicBezTo>
                    <a:pt x="1613346" y="1372607"/>
                    <a:pt x="1609898" y="1374330"/>
                    <a:pt x="1604726" y="1377779"/>
                  </a:cubicBezTo>
                  <a:cubicBezTo>
                    <a:pt x="1609898" y="1376054"/>
                    <a:pt x="1613346" y="1372607"/>
                    <a:pt x="1618518" y="1369159"/>
                  </a:cubicBezTo>
                  <a:cubicBezTo>
                    <a:pt x="1599554" y="1355367"/>
                    <a:pt x="1604726" y="1336403"/>
                    <a:pt x="1611622" y="1310543"/>
                  </a:cubicBezTo>
                  <a:close/>
                  <a:moveTo>
                    <a:pt x="1571970" y="1307095"/>
                  </a:moveTo>
                  <a:cubicBezTo>
                    <a:pt x="1568522" y="1303647"/>
                    <a:pt x="1566798" y="1301923"/>
                    <a:pt x="1565074" y="1298475"/>
                  </a:cubicBezTo>
                  <a:cubicBezTo>
                    <a:pt x="1563350" y="1295027"/>
                    <a:pt x="1561626" y="1293303"/>
                    <a:pt x="1559902" y="1291579"/>
                  </a:cubicBezTo>
                  <a:cubicBezTo>
                    <a:pt x="1561626" y="1293303"/>
                    <a:pt x="1563350" y="1296751"/>
                    <a:pt x="1565074" y="1298475"/>
                  </a:cubicBezTo>
                  <a:cubicBezTo>
                    <a:pt x="1566798" y="1301923"/>
                    <a:pt x="1568522" y="1303647"/>
                    <a:pt x="1571970" y="1307095"/>
                  </a:cubicBezTo>
                  <a:close/>
                  <a:moveTo>
                    <a:pt x="1494390" y="1208827"/>
                  </a:moveTo>
                  <a:cubicBezTo>
                    <a:pt x="1494390" y="1207103"/>
                    <a:pt x="1494390" y="1203655"/>
                    <a:pt x="1494390" y="1200207"/>
                  </a:cubicBezTo>
                  <a:cubicBezTo>
                    <a:pt x="1494390" y="1196759"/>
                    <a:pt x="1497838" y="1191587"/>
                    <a:pt x="1497838" y="1186415"/>
                  </a:cubicBezTo>
                  <a:cubicBezTo>
                    <a:pt x="1497838" y="1191587"/>
                    <a:pt x="1494390" y="1195035"/>
                    <a:pt x="1494390" y="1200207"/>
                  </a:cubicBezTo>
                  <a:cubicBezTo>
                    <a:pt x="1492666" y="1203655"/>
                    <a:pt x="1492666" y="1205379"/>
                    <a:pt x="1494390" y="1208827"/>
                  </a:cubicBezTo>
                  <a:close/>
                  <a:moveTo>
                    <a:pt x="1515078" y="1272615"/>
                  </a:moveTo>
                  <a:cubicBezTo>
                    <a:pt x="1520250" y="1274339"/>
                    <a:pt x="1525422" y="1274339"/>
                    <a:pt x="1530594" y="1276063"/>
                  </a:cubicBezTo>
                  <a:cubicBezTo>
                    <a:pt x="1525422" y="1274339"/>
                    <a:pt x="1520250" y="1272615"/>
                    <a:pt x="1515078" y="1272615"/>
                  </a:cubicBezTo>
                  <a:cubicBezTo>
                    <a:pt x="1504734" y="1270891"/>
                    <a:pt x="1496114" y="1269167"/>
                    <a:pt x="1490942" y="1269167"/>
                  </a:cubicBezTo>
                  <a:cubicBezTo>
                    <a:pt x="1496114" y="1267443"/>
                    <a:pt x="1504734" y="1269167"/>
                    <a:pt x="1515078" y="1272615"/>
                  </a:cubicBezTo>
                  <a:close/>
                  <a:moveTo>
                    <a:pt x="1661617" y="1741541"/>
                  </a:moveTo>
                  <a:cubicBezTo>
                    <a:pt x="1661617" y="1741541"/>
                    <a:pt x="1661617" y="1741541"/>
                    <a:pt x="1661617" y="1741541"/>
                  </a:cubicBezTo>
                  <a:cubicBezTo>
                    <a:pt x="1661617" y="1736369"/>
                    <a:pt x="1659893" y="1731197"/>
                    <a:pt x="1658169" y="1726025"/>
                  </a:cubicBezTo>
                  <a:cubicBezTo>
                    <a:pt x="1659893" y="1731197"/>
                    <a:pt x="1659893" y="1736369"/>
                    <a:pt x="1661617" y="1741541"/>
                  </a:cubicBezTo>
                  <a:close/>
                  <a:moveTo>
                    <a:pt x="1628861" y="1948420"/>
                  </a:moveTo>
                  <a:cubicBezTo>
                    <a:pt x="1634034" y="1950144"/>
                    <a:pt x="1639205" y="1950144"/>
                    <a:pt x="1642653" y="1950144"/>
                  </a:cubicBezTo>
                  <a:cubicBezTo>
                    <a:pt x="1639205" y="1950144"/>
                    <a:pt x="1634034" y="1950144"/>
                    <a:pt x="1628861" y="1948420"/>
                  </a:cubicBezTo>
                  <a:cubicBezTo>
                    <a:pt x="1616794" y="1944972"/>
                    <a:pt x="1606450" y="1939800"/>
                    <a:pt x="1596106" y="1936352"/>
                  </a:cubicBezTo>
                  <a:cubicBezTo>
                    <a:pt x="1606450" y="1939800"/>
                    <a:pt x="1618518" y="1944972"/>
                    <a:pt x="1628861" y="1948420"/>
                  </a:cubicBezTo>
                  <a:close/>
                  <a:moveTo>
                    <a:pt x="1584038" y="1629481"/>
                  </a:moveTo>
                  <a:cubicBezTo>
                    <a:pt x="1582314" y="1622585"/>
                    <a:pt x="1580590" y="1619138"/>
                    <a:pt x="1577142" y="1615689"/>
                  </a:cubicBezTo>
                  <a:cubicBezTo>
                    <a:pt x="1580590" y="1617413"/>
                    <a:pt x="1582314" y="1622585"/>
                    <a:pt x="1584038" y="1629481"/>
                  </a:cubicBezTo>
                  <a:cubicBezTo>
                    <a:pt x="1587486" y="1641549"/>
                    <a:pt x="1592658" y="1653617"/>
                    <a:pt x="1601278" y="1662237"/>
                  </a:cubicBezTo>
                  <a:cubicBezTo>
                    <a:pt x="1590934" y="1653617"/>
                    <a:pt x="1585762" y="1641549"/>
                    <a:pt x="1584038" y="1629481"/>
                  </a:cubicBezTo>
                  <a:close/>
                  <a:moveTo>
                    <a:pt x="1635757" y="1760505"/>
                  </a:moveTo>
                  <a:cubicBezTo>
                    <a:pt x="1630585" y="1770849"/>
                    <a:pt x="1625414" y="1776021"/>
                    <a:pt x="1615069" y="1772573"/>
                  </a:cubicBezTo>
                  <a:cubicBezTo>
                    <a:pt x="1625414" y="1776021"/>
                    <a:pt x="1632309" y="1770849"/>
                    <a:pt x="1635757" y="1760505"/>
                  </a:cubicBezTo>
                  <a:cubicBezTo>
                    <a:pt x="1639205" y="1751885"/>
                    <a:pt x="1646101" y="1746713"/>
                    <a:pt x="1652997" y="1743265"/>
                  </a:cubicBezTo>
                  <a:cubicBezTo>
                    <a:pt x="1646101" y="1744989"/>
                    <a:pt x="1640929" y="1751885"/>
                    <a:pt x="1635757" y="1760505"/>
                  </a:cubicBezTo>
                  <a:close/>
                  <a:moveTo>
                    <a:pt x="1615069" y="1674305"/>
                  </a:moveTo>
                  <a:cubicBezTo>
                    <a:pt x="1621965" y="1684649"/>
                    <a:pt x="1618518" y="1700165"/>
                    <a:pt x="1623689" y="1710509"/>
                  </a:cubicBezTo>
                  <a:cubicBezTo>
                    <a:pt x="1623689" y="1710509"/>
                    <a:pt x="1623689" y="1710509"/>
                    <a:pt x="1623689" y="1710509"/>
                  </a:cubicBezTo>
                  <a:cubicBezTo>
                    <a:pt x="1620242" y="1700165"/>
                    <a:pt x="1621965" y="1684649"/>
                    <a:pt x="1615069" y="1674305"/>
                  </a:cubicBezTo>
                  <a:close/>
                  <a:moveTo>
                    <a:pt x="1487494" y="2488030"/>
                  </a:moveTo>
                  <a:lnTo>
                    <a:pt x="1487494" y="2488030"/>
                  </a:lnTo>
                  <a:lnTo>
                    <a:pt x="1487494" y="2488030"/>
                  </a:lnTo>
                  <a:cubicBezTo>
                    <a:pt x="1487494" y="2493202"/>
                    <a:pt x="1489218" y="2498374"/>
                    <a:pt x="1492666" y="2500098"/>
                  </a:cubicBezTo>
                  <a:cubicBezTo>
                    <a:pt x="1487494" y="2498374"/>
                    <a:pt x="1487494" y="2491478"/>
                    <a:pt x="1487494" y="2488030"/>
                  </a:cubicBezTo>
                  <a:close/>
                  <a:moveTo>
                    <a:pt x="1490942" y="2577677"/>
                  </a:moveTo>
                  <a:cubicBezTo>
                    <a:pt x="1489218" y="2577677"/>
                    <a:pt x="1489218" y="2575953"/>
                    <a:pt x="1487494" y="2575953"/>
                  </a:cubicBezTo>
                  <a:cubicBezTo>
                    <a:pt x="1484046" y="2575953"/>
                    <a:pt x="1482322" y="2574229"/>
                    <a:pt x="1480598" y="2572506"/>
                  </a:cubicBezTo>
                  <a:cubicBezTo>
                    <a:pt x="1482322" y="2574229"/>
                    <a:pt x="1485770" y="2574229"/>
                    <a:pt x="1487494" y="2575953"/>
                  </a:cubicBezTo>
                  <a:cubicBezTo>
                    <a:pt x="1489218" y="2577677"/>
                    <a:pt x="1489218" y="2577677"/>
                    <a:pt x="1490942" y="2577677"/>
                  </a:cubicBezTo>
                  <a:close/>
                  <a:moveTo>
                    <a:pt x="1485770" y="2444930"/>
                  </a:moveTo>
                  <a:cubicBezTo>
                    <a:pt x="1471978" y="2436310"/>
                    <a:pt x="1463358" y="2424242"/>
                    <a:pt x="1458186" y="2410450"/>
                  </a:cubicBezTo>
                  <a:cubicBezTo>
                    <a:pt x="1465082" y="2424242"/>
                    <a:pt x="1471978" y="2436310"/>
                    <a:pt x="1485770" y="2444930"/>
                  </a:cubicBezTo>
                  <a:cubicBezTo>
                    <a:pt x="1494390" y="2450102"/>
                    <a:pt x="1499562" y="2453550"/>
                    <a:pt x="1503010" y="2456998"/>
                  </a:cubicBezTo>
                  <a:cubicBezTo>
                    <a:pt x="1501286" y="2453550"/>
                    <a:pt x="1496114" y="2450102"/>
                    <a:pt x="1485770" y="2444930"/>
                  </a:cubicBezTo>
                  <a:close/>
                  <a:moveTo>
                    <a:pt x="1349575" y="2644913"/>
                  </a:moveTo>
                  <a:cubicBezTo>
                    <a:pt x="1347851" y="2644913"/>
                    <a:pt x="1344403" y="2643189"/>
                    <a:pt x="1342679" y="2643189"/>
                  </a:cubicBezTo>
                  <a:cubicBezTo>
                    <a:pt x="1344403" y="2641465"/>
                    <a:pt x="1346127" y="2639741"/>
                    <a:pt x="1347851" y="2639741"/>
                  </a:cubicBezTo>
                  <a:cubicBezTo>
                    <a:pt x="1346127" y="2641465"/>
                    <a:pt x="1344403" y="2641465"/>
                    <a:pt x="1342679" y="2643189"/>
                  </a:cubicBezTo>
                  <a:cubicBezTo>
                    <a:pt x="1346127" y="2643189"/>
                    <a:pt x="1347851" y="2643189"/>
                    <a:pt x="1349575" y="2644913"/>
                  </a:cubicBezTo>
                  <a:close/>
                  <a:moveTo>
                    <a:pt x="1335783" y="2605261"/>
                  </a:moveTo>
                  <a:lnTo>
                    <a:pt x="1335783" y="2605261"/>
                  </a:lnTo>
                  <a:cubicBezTo>
                    <a:pt x="1332335" y="2605261"/>
                    <a:pt x="1330611" y="2605261"/>
                    <a:pt x="1327163" y="2605261"/>
                  </a:cubicBezTo>
                  <a:cubicBezTo>
                    <a:pt x="1327163" y="2605261"/>
                    <a:pt x="1327163" y="2605261"/>
                    <a:pt x="1327163" y="2605261"/>
                  </a:cubicBezTo>
                  <a:cubicBezTo>
                    <a:pt x="1330611" y="2605261"/>
                    <a:pt x="1332335" y="2605261"/>
                    <a:pt x="1335783" y="2605261"/>
                  </a:cubicBezTo>
                  <a:cubicBezTo>
                    <a:pt x="1340955" y="2589745"/>
                    <a:pt x="1347851" y="2575953"/>
                    <a:pt x="1366815" y="2579401"/>
                  </a:cubicBezTo>
                  <a:cubicBezTo>
                    <a:pt x="1366815" y="2575953"/>
                    <a:pt x="1366815" y="2574229"/>
                    <a:pt x="1366815" y="2570781"/>
                  </a:cubicBezTo>
                  <a:cubicBezTo>
                    <a:pt x="1354747" y="2562161"/>
                    <a:pt x="1363367" y="2543197"/>
                    <a:pt x="1356471" y="2532854"/>
                  </a:cubicBezTo>
                  <a:cubicBezTo>
                    <a:pt x="1365091" y="2543197"/>
                    <a:pt x="1354747" y="2562161"/>
                    <a:pt x="1366815" y="2570781"/>
                  </a:cubicBezTo>
                  <a:cubicBezTo>
                    <a:pt x="1366815" y="2570781"/>
                    <a:pt x="1366815" y="2570781"/>
                    <a:pt x="1366815" y="2570781"/>
                  </a:cubicBezTo>
                  <a:cubicBezTo>
                    <a:pt x="1366815" y="2574229"/>
                    <a:pt x="1366815" y="2575953"/>
                    <a:pt x="1366815" y="2579401"/>
                  </a:cubicBezTo>
                  <a:cubicBezTo>
                    <a:pt x="1366815" y="2579401"/>
                    <a:pt x="1366815" y="2579401"/>
                    <a:pt x="1366815" y="2579401"/>
                  </a:cubicBezTo>
                  <a:cubicBezTo>
                    <a:pt x="1347851" y="2577677"/>
                    <a:pt x="1340955" y="2589745"/>
                    <a:pt x="1335783" y="2605261"/>
                  </a:cubicBezTo>
                  <a:close/>
                  <a:moveTo>
                    <a:pt x="1216827" y="2858688"/>
                  </a:moveTo>
                  <a:cubicBezTo>
                    <a:pt x="1216827" y="2862136"/>
                    <a:pt x="1216827" y="2863860"/>
                    <a:pt x="1218551" y="2867308"/>
                  </a:cubicBezTo>
                  <a:cubicBezTo>
                    <a:pt x="1216827" y="2865584"/>
                    <a:pt x="1216827" y="2862136"/>
                    <a:pt x="1216827" y="2858688"/>
                  </a:cubicBezTo>
                  <a:cubicBezTo>
                    <a:pt x="1216827" y="2858688"/>
                    <a:pt x="1216827" y="2858688"/>
                    <a:pt x="1216827" y="2858688"/>
                  </a:cubicBezTo>
                  <a:cubicBezTo>
                    <a:pt x="1221999" y="2858688"/>
                    <a:pt x="1227171" y="2858688"/>
                    <a:pt x="1232343" y="2858688"/>
                  </a:cubicBezTo>
                  <a:cubicBezTo>
                    <a:pt x="1235791" y="2853516"/>
                    <a:pt x="1239239" y="2851792"/>
                    <a:pt x="1242687" y="2853516"/>
                  </a:cubicBezTo>
                  <a:cubicBezTo>
                    <a:pt x="1239239" y="2853516"/>
                    <a:pt x="1235791" y="2855240"/>
                    <a:pt x="1232343" y="2858688"/>
                  </a:cubicBezTo>
                  <a:cubicBezTo>
                    <a:pt x="1232343" y="2858688"/>
                    <a:pt x="1232343" y="2858688"/>
                    <a:pt x="1232343" y="2858688"/>
                  </a:cubicBezTo>
                  <a:cubicBezTo>
                    <a:pt x="1227171" y="2858688"/>
                    <a:pt x="1221999" y="2858688"/>
                    <a:pt x="1216827" y="2858688"/>
                  </a:cubicBezTo>
                  <a:lnTo>
                    <a:pt x="1216827" y="2858688"/>
                  </a:lnTo>
                  <a:close/>
                  <a:moveTo>
                    <a:pt x="1230619" y="2750077"/>
                  </a:moveTo>
                  <a:cubicBezTo>
                    <a:pt x="1227171" y="2753525"/>
                    <a:pt x="1227171" y="2756973"/>
                    <a:pt x="1228895" y="2758697"/>
                  </a:cubicBezTo>
                  <a:cubicBezTo>
                    <a:pt x="1227171" y="2756973"/>
                    <a:pt x="1228895" y="2753525"/>
                    <a:pt x="1230619" y="2750077"/>
                  </a:cubicBezTo>
                  <a:cubicBezTo>
                    <a:pt x="1235791" y="2743181"/>
                    <a:pt x="1242687" y="2741457"/>
                    <a:pt x="1247859" y="2748353"/>
                  </a:cubicBezTo>
                  <a:lnTo>
                    <a:pt x="1247859" y="2748353"/>
                  </a:lnTo>
                  <a:cubicBezTo>
                    <a:pt x="1242687" y="2741457"/>
                    <a:pt x="1235791" y="2743181"/>
                    <a:pt x="1230619" y="2750077"/>
                  </a:cubicBezTo>
                  <a:close/>
                  <a:moveTo>
                    <a:pt x="1123732" y="2275979"/>
                  </a:moveTo>
                  <a:cubicBezTo>
                    <a:pt x="1118560" y="2281151"/>
                    <a:pt x="1111664" y="2286323"/>
                    <a:pt x="1108216" y="2289771"/>
                  </a:cubicBezTo>
                  <a:cubicBezTo>
                    <a:pt x="1111664" y="2286323"/>
                    <a:pt x="1116836" y="2281151"/>
                    <a:pt x="1123732" y="2275979"/>
                  </a:cubicBezTo>
                  <a:cubicBezTo>
                    <a:pt x="1125456" y="2274255"/>
                    <a:pt x="1127180" y="2272531"/>
                    <a:pt x="1128904" y="2269083"/>
                  </a:cubicBezTo>
                  <a:cubicBezTo>
                    <a:pt x="1132352" y="2262187"/>
                    <a:pt x="1137524" y="2255291"/>
                    <a:pt x="1142696" y="2251843"/>
                  </a:cubicBezTo>
                  <a:cubicBezTo>
                    <a:pt x="1137524" y="2255291"/>
                    <a:pt x="1132352" y="2260463"/>
                    <a:pt x="1128904" y="2269083"/>
                  </a:cubicBezTo>
                  <a:cubicBezTo>
                    <a:pt x="1127180" y="2272531"/>
                    <a:pt x="1125456" y="2274255"/>
                    <a:pt x="1123732" y="2275979"/>
                  </a:cubicBezTo>
                  <a:close/>
                  <a:moveTo>
                    <a:pt x="1127180" y="2360454"/>
                  </a:moveTo>
                  <a:cubicBezTo>
                    <a:pt x="1125456" y="2360454"/>
                    <a:pt x="1122008" y="2360454"/>
                    <a:pt x="1120284" y="2360454"/>
                  </a:cubicBezTo>
                  <a:cubicBezTo>
                    <a:pt x="1120284" y="2363902"/>
                    <a:pt x="1120284" y="2369074"/>
                    <a:pt x="1120284" y="2372522"/>
                  </a:cubicBezTo>
                  <a:cubicBezTo>
                    <a:pt x="1120284" y="2369074"/>
                    <a:pt x="1120284" y="2365626"/>
                    <a:pt x="1120284" y="2360454"/>
                  </a:cubicBezTo>
                  <a:cubicBezTo>
                    <a:pt x="1122008" y="2358730"/>
                    <a:pt x="1125456" y="2360454"/>
                    <a:pt x="1127180" y="2360454"/>
                  </a:cubicBezTo>
                  <a:close/>
                  <a:moveTo>
                    <a:pt x="1087528" y="2103579"/>
                  </a:moveTo>
                  <a:cubicBezTo>
                    <a:pt x="1059944" y="2105303"/>
                    <a:pt x="1035808" y="2084616"/>
                    <a:pt x="1008224" y="2088063"/>
                  </a:cubicBezTo>
                  <a:cubicBezTo>
                    <a:pt x="1008224" y="2088063"/>
                    <a:pt x="1008224" y="2088063"/>
                    <a:pt x="1008224" y="2088063"/>
                  </a:cubicBezTo>
                  <a:lnTo>
                    <a:pt x="1008224" y="2088063"/>
                  </a:lnTo>
                  <a:cubicBezTo>
                    <a:pt x="1035808" y="2084616"/>
                    <a:pt x="1059944" y="2105303"/>
                    <a:pt x="1087528" y="2103579"/>
                  </a:cubicBezTo>
                  <a:cubicBezTo>
                    <a:pt x="1096148" y="2103579"/>
                    <a:pt x="1116836" y="2110475"/>
                    <a:pt x="1123732" y="2124267"/>
                  </a:cubicBezTo>
                  <a:cubicBezTo>
                    <a:pt x="1134076" y="2146679"/>
                    <a:pt x="1153040" y="2157023"/>
                    <a:pt x="1168556" y="2172539"/>
                  </a:cubicBezTo>
                  <a:cubicBezTo>
                    <a:pt x="1182347" y="2165643"/>
                    <a:pt x="1189243" y="2160471"/>
                    <a:pt x="1189243" y="2155299"/>
                  </a:cubicBezTo>
                  <a:cubicBezTo>
                    <a:pt x="1189243" y="2160471"/>
                    <a:pt x="1182347" y="2165643"/>
                    <a:pt x="1168556" y="2172539"/>
                  </a:cubicBezTo>
                  <a:lnTo>
                    <a:pt x="1168556" y="2172539"/>
                  </a:lnTo>
                  <a:cubicBezTo>
                    <a:pt x="1153040" y="2157023"/>
                    <a:pt x="1132352" y="2146679"/>
                    <a:pt x="1123732" y="2124267"/>
                  </a:cubicBezTo>
                  <a:cubicBezTo>
                    <a:pt x="1116836" y="2110475"/>
                    <a:pt x="1096148" y="2103579"/>
                    <a:pt x="1087528" y="2103579"/>
                  </a:cubicBezTo>
                  <a:close/>
                  <a:moveTo>
                    <a:pt x="1089252" y="2420794"/>
                  </a:moveTo>
                  <a:cubicBezTo>
                    <a:pt x="1085804" y="2420794"/>
                    <a:pt x="1084080" y="2422518"/>
                    <a:pt x="1082356" y="2424242"/>
                  </a:cubicBezTo>
                  <a:cubicBezTo>
                    <a:pt x="1073736" y="2431138"/>
                    <a:pt x="1065116" y="2434586"/>
                    <a:pt x="1054772" y="2438034"/>
                  </a:cubicBezTo>
                  <a:cubicBezTo>
                    <a:pt x="1063392" y="2434586"/>
                    <a:pt x="1072012" y="2431138"/>
                    <a:pt x="1082356" y="2424242"/>
                  </a:cubicBezTo>
                  <a:cubicBezTo>
                    <a:pt x="1084080" y="2422518"/>
                    <a:pt x="1087528" y="2420794"/>
                    <a:pt x="1089252" y="2420794"/>
                  </a:cubicBezTo>
                  <a:close/>
                  <a:moveTo>
                    <a:pt x="935817" y="2100131"/>
                  </a:moveTo>
                  <a:cubicBezTo>
                    <a:pt x="927197" y="2096683"/>
                    <a:pt x="922025" y="2096683"/>
                    <a:pt x="916852" y="2098408"/>
                  </a:cubicBezTo>
                  <a:cubicBezTo>
                    <a:pt x="920301" y="2094959"/>
                    <a:pt x="925472" y="2096683"/>
                    <a:pt x="935817" y="2100131"/>
                  </a:cubicBezTo>
                  <a:cubicBezTo>
                    <a:pt x="954780" y="2107028"/>
                    <a:pt x="978916" y="2107028"/>
                    <a:pt x="999604" y="2094959"/>
                  </a:cubicBezTo>
                  <a:cubicBezTo>
                    <a:pt x="978916" y="2107028"/>
                    <a:pt x="954780" y="2107028"/>
                    <a:pt x="935817" y="2100131"/>
                  </a:cubicBezTo>
                  <a:close/>
                  <a:moveTo>
                    <a:pt x="970296" y="2263911"/>
                  </a:moveTo>
                  <a:cubicBezTo>
                    <a:pt x="963400" y="2267359"/>
                    <a:pt x="954780" y="2272531"/>
                    <a:pt x="947884" y="2279427"/>
                  </a:cubicBezTo>
                  <a:cubicBezTo>
                    <a:pt x="947884" y="2279427"/>
                    <a:pt x="947884" y="2279427"/>
                    <a:pt x="947884" y="2279427"/>
                  </a:cubicBezTo>
                  <a:cubicBezTo>
                    <a:pt x="954780" y="2272531"/>
                    <a:pt x="963400" y="2267359"/>
                    <a:pt x="970296" y="2263911"/>
                  </a:cubicBezTo>
                  <a:close/>
                  <a:moveTo>
                    <a:pt x="887545" y="2415622"/>
                  </a:moveTo>
                  <a:cubicBezTo>
                    <a:pt x="884097" y="2415622"/>
                    <a:pt x="882373" y="2408726"/>
                    <a:pt x="882373" y="2401830"/>
                  </a:cubicBezTo>
                  <a:lnTo>
                    <a:pt x="882373" y="2401830"/>
                  </a:lnTo>
                  <a:cubicBezTo>
                    <a:pt x="885821" y="2401830"/>
                    <a:pt x="889269" y="2401830"/>
                    <a:pt x="890993" y="2403554"/>
                  </a:cubicBezTo>
                  <a:cubicBezTo>
                    <a:pt x="887545" y="2401830"/>
                    <a:pt x="885821" y="2401830"/>
                    <a:pt x="882373" y="2401830"/>
                  </a:cubicBezTo>
                  <a:cubicBezTo>
                    <a:pt x="882373" y="2408726"/>
                    <a:pt x="884097" y="2415622"/>
                    <a:pt x="887545" y="2415622"/>
                  </a:cubicBezTo>
                  <a:close/>
                  <a:moveTo>
                    <a:pt x="823757" y="1876012"/>
                  </a:moveTo>
                  <a:cubicBezTo>
                    <a:pt x="835825" y="1874288"/>
                    <a:pt x="847893" y="1881184"/>
                    <a:pt x="859961" y="1884632"/>
                  </a:cubicBezTo>
                  <a:cubicBezTo>
                    <a:pt x="873753" y="1889804"/>
                    <a:pt x="866857" y="1900148"/>
                    <a:pt x="866857" y="1908768"/>
                  </a:cubicBezTo>
                  <a:cubicBezTo>
                    <a:pt x="866857" y="1915664"/>
                    <a:pt x="870305" y="1919112"/>
                    <a:pt x="875477" y="1922560"/>
                  </a:cubicBezTo>
                  <a:cubicBezTo>
                    <a:pt x="878925" y="1924284"/>
                    <a:pt x="885821" y="1924284"/>
                    <a:pt x="892717" y="1922560"/>
                  </a:cubicBezTo>
                  <a:cubicBezTo>
                    <a:pt x="885821" y="1924284"/>
                    <a:pt x="878925" y="1924284"/>
                    <a:pt x="875477" y="1922560"/>
                  </a:cubicBezTo>
                  <a:cubicBezTo>
                    <a:pt x="870305" y="1919112"/>
                    <a:pt x="866857" y="1915664"/>
                    <a:pt x="866857" y="1908768"/>
                  </a:cubicBezTo>
                  <a:cubicBezTo>
                    <a:pt x="866857" y="1900148"/>
                    <a:pt x="875477" y="1889804"/>
                    <a:pt x="859961" y="1884632"/>
                  </a:cubicBezTo>
                  <a:cubicBezTo>
                    <a:pt x="847893" y="1881184"/>
                    <a:pt x="837549" y="1874288"/>
                    <a:pt x="823757" y="1876012"/>
                  </a:cubicBezTo>
                  <a:close/>
                  <a:moveTo>
                    <a:pt x="859961" y="2236327"/>
                  </a:moveTo>
                  <a:cubicBezTo>
                    <a:pt x="859961" y="2236327"/>
                    <a:pt x="858237" y="2238051"/>
                    <a:pt x="858237" y="2239775"/>
                  </a:cubicBezTo>
                  <a:cubicBezTo>
                    <a:pt x="858237" y="2239775"/>
                    <a:pt x="858237" y="2239775"/>
                    <a:pt x="858237" y="2239775"/>
                  </a:cubicBezTo>
                  <a:cubicBezTo>
                    <a:pt x="858237" y="2238051"/>
                    <a:pt x="858237" y="2238051"/>
                    <a:pt x="859961" y="2236327"/>
                  </a:cubicBezTo>
                  <a:close/>
                  <a:moveTo>
                    <a:pt x="758245" y="2119095"/>
                  </a:moveTo>
                  <a:cubicBezTo>
                    <a:pt x="756521" y="2110475"/>
                    <a:pt x="725489" y="2096683"/>
                    <a:pt x="716869" y="2101855"/>
                  </a:cubicBezTo>
                  <a:lnTo>
                    <a:pt x="716869" y="2101855"/>
                  </a:lnTo>
                  <a:cubicBezTo>
                    <a:pt x="723765" y="2096683"/>
                    <a:pt x="756521" y="2110475"/>
                    <a:pt x="758245" y="2119095"/>
                  </a:cubicBezTo>
                  <a:cubicBezTo>
                    <a:pt x="759969" y="2131163"/>
                    <a:pt x="756521" y="2139783"/>
                    <a:pt x="746177" y="2144955"/>
                  </a:cubicBezTo>
                  <a:cubicBezTo>
                    <a:pt x="754797" y="2139783"/>
                    <a:pt x="758245" y="2131163"/>
                    <a:pt x="758245" y="2119095"/>
                  </a:cubicBezTo>
                  <a:close/>
                  <a:moveTo>
                    <a:pt x="708249" y="1557074"/>
                  </a:moveTo>
                  <a:cubicBezTo>
                    <a:pt x="708249" y="1557074"/>
                    <a:pt x="708249" y="1557074"/>
                    <a:pt x="708249" y="1557074"/>
                  </a:cubicBezTo>
                  <a:cubicBezTo>
                    <a:pt x="708249" y="1555350"/>
                    <a:pt x="706525" y="1555350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3626"/>
                    <a:pt x="706525" y="1553626"/>
                    <a:pt x="706525" y="1553626"/>
                  </a:cubicBezTo>
                  <a:cubicBezTo>
                    <a:pt x="706525" y="1555350"/>
                    <a:pt x="708249" y="1555350"/>
                    <a:pt x="708249" y="1557074"/>
                  </a:cubicBezTo>
                  <a:close/>
                  <a:moveTo>
                    <a:pt x="739281" y="1829465"/>
                  </a:moveTo>
                  <a:cubicBezTo>
                    <a:pt x="723765" y="1824293"/>
                    <a:pt x="706525" y="1836361"/>
                    <a:pt x="691009" y="1834637"/>
                  </a:cubicBezTo>
                  <a:cubicBezTo>
                    <a:pt x="706525" y="1836361"/>
                    <a:pt x="725489" y="1824293"/>
                    <a:pt x="739281" y="1829465"/>
                  </a:cubicBezTo>
                  <a:close/>
                  <a:moveTo>
                    <a:pt x="709973" y="1553626"/>
                  </a:moveTo>
                  <a:cubicBezTo>
                    <a:pt x="709973" y="1553626"/>
                    <a:pt x="709973" y="1553626"/>
                    <a:pt x="709973" y="1553626"/>
                  </a:cubicBezTo>
                  <a:lnTo>
                    <a:pt x="709973" y="1553626"/>
                  </a:lnTo>
                  <a:cubicBezTo>
                    <a:pt x="709973" y="1555350"/>
                    <a:pt x="709973" y="1557074"/>
                    <a:pt x="708249" y="1557074"/>
                  </a:cubicBezTo>
                  <a:cubicBezTo>
                    <a:pt x="709973" y="1555350"/>
                    <a:pt x="709973" y="1555350"/>
                    <a:pt x="709973" y="1553626"/>
                  </a:cubicBezTo>
                  <a:lnTo>
                    <a:pt x="709973" y="1553626"/>
                  </a:lnTo>
                  <a:cubicBezTo>
                    <a:pt x="709973" y="1553626"/>
                    <a:pt x="709973" y="1553626"/>
                    <a:pt x="709973" y="1553626"/>
                  </a:cubicBezTo>
                  <a:close/>
                  <a:moveTo>
                    <a:pt x="618602" y="1327783"/>
                  </a:moveTo>
                  <a:cubicBezTo>
                    <a:pt x="622050" y="1332955"/>
                    <a:pt x="623774" y="1336403"/>
                    <a:pt x="623774" y="1341575"/>
                  </a:cubicBezTo>
                  <a:cubicBezTo>
                    <a:pt x="623774" y="1338127"/>
                    <a:pt x="622050" y="1332955"/>
                    <a:pt x="618602" y="1327783"/>
                  </a:cubicBezTo>
                  <a:cubicBezTo>
                    <a:pt x="608258" y="1310543"/>
                    <a:pt x="620326" y="1300199"/>
                    <a:pt x="642738" y="1305371"/>
                  </a:cubicBezTo>
                  <a:cubicBezTo>
                    <a:pt x="642738" y="1305371"/>
                    <a:pt x="642738" y="1305371"/>
                    <a:pt x="642738" y="1305371"/>
                  </a:cubicBezTo>
                  <a:cubicBezTo>
                    <a:pt x="620326" y="1300199"/>
                    <a:pt x="608258" y="1312267"/>
                    <a:pt x="618602" y="1327783"/>
                  </a:cubicBezTo>
                  <a:close/>
                  <a:moveTo>
                    <a:pt x="620326" y="1215723"/>
                  </a:moveTo>
                  <a:cubicBezTo>
                    <a:pt x="616878" y="1231239"/>
                    <a:pt x="611706" y="1238135"/>
                    <a:pt x="603086" y="1236411"/>
                  </a:cubicBezTo>
                  <a:cubicBezTo>
                    <a:pt x="611706" y="1238135"/>
                    <a:pt x="615154" y="1231239"/>
                    <a:pt x="620326" y="1215723"/>
                  </a:cubicBezTo>
                  <a:cubicBezTo>
                    <a:pt x="623774" y="1200207"/>
                    <a:pt x="644462" y="1191587"/>
                    <a:pt x="654806" y="1193311"/>
                  </a:cubicBezTo>
                  <a:cubicBezTo>
                    <a:pt x="654806" y="1193311"/>
                    <a:pt x="656530" y="1193311"/>
                    <a:pt x="656530" y="1193311"/>
                  </a:cubicBezTo>
                  <a:cubicBezTo>
                    <a:pt x="656530" y="1193311"/>
                    <a:pt x="654806" y="1193311"/>
                    <a:pt x="654806" y="1193311"/>
                  </a:cubicBezTo>
                  <a:cubicBezTo>
                    <a:pt x="644462" y="1191587"/>
                    <a:pt x="623774" y="1200207"/>
                    <a:pt x="620326" y="1215723"/>
                  </a:cubicBezTo>
                  <a:close/>
                  <a:moveTo>
                    <a:pt x="778933" y="1093320"/>
                  </a:moveTo>
                  <a:cubicBezTo>
                    <a:pt x="778933" y="1095044"/>
                    <a:pt x="778933" y="1095044"/>
                    <a:pt x="780657" y="1096768"/>
                  </a:cubicBezTo>
                  <a:cubicBezTo>
                    <a:pt x="753073" y="1112284"/>
                    <a:pt x="751349" y="1145040"/>
                    <a:pt x="737557" y="1169175"/>
                  </a:cubicBezTo>
                  <a:cubicBezTo>
                    <a:pt x="734109" y="1174347"/>
                    <a:pt x="735833" y="1181243"/>
                    <a:pt x="739281" y="1186415"/>
                  </a:cubicBezTo>
                  <a:cubicBezTo>
                    <a:pt x="735833" y="1181243"/>
                    <a:pt x="734109" y="1174347"/>
                    <a:pt x="737557" y="1169175"/>
                  </a:cubicBezTo>
                  <a:cubicBezTo>
                    <a:pt x="751349" y="1145040"/>
                    <a:pt x="753073" y="1112284"/>
                    <a:pt x="780657" y="1096768"/>
                  </a:cubicBezTo>
                  <a:cubicBezTo>
                    <a:pt x="778933" y="1095044"/>
                    <a:pt x="778933" y="1095044"/>
                    <a:pt x="778933" y="1093320"/>
                  </a:cubicBezTo>
                  <a:close/>
                  <a:moveTo>
                    <a:pt x="801345" y="981260"/>
                  </a:moveTo>
                  <a:cubicBezTo>
                    <a:pt x="827205" y="1012292"/>
                    <a:pt x="844445" y="1012292"/>
                    <a:pt x="877201" y="986432"/>
                  </a:cubicBezTo>
                  <a:cubicBezTo>
                    <a:pt x="889269" y="976088"/>
                    <a:pt x="903061" y="969192"/>
                    <a:pt x="920301" y="974364"/>
                  </a:cubicBezTo>
                  <a:cubicBezTo>
                    <a:pt x="934092" y="977812"/>
                    <a:pt x="947884" y="981260"/>
                    <a:pt x="963400" y="982984"/>
                  </a:cubicBezTo>
                  <a:cubicBezTo>
                    <a:pt x="972020" y="984708"/>
                    <a:pt x="973744" y="976088"/>
                    <a:pt x="973744" y="969192"/>
                  </a:cubicBezTo>
                  <a:cubicBezTo>
                    <a:pt x="970296" y="962296"/>
                    <a:pt x="968572" y="957124"/>
                    <a:pt x="965124" y="953676"/>
                  </a:cubicBezTo>
                  <a:cubicBezTo>
                    <a:pt x="968572" y="958848"/>
                    <a:pt x="970296" y="964020"/>
                    <a:pt x="973744" y="969192"/>
                  </a:cubicBezTo>
                  <a:lnTo>
                    <a:pt x="973744" y="969192"/>
                  </a:lnTo>
                  <a:cubicBezTo>
                    <a:pt x="973744" y="969192"/>
                    <a:pt x="973744" y="969192"/>
                    <a:pt x="973744" y="969192"/>
                  </a:cubicBezTo>
                  <a:cubicBezTo>
                    <a:pt x="972020" y="976088"/>
                    <a:pt x="972020" y="984708"/>
                    <a:pt x="963400" y="982984"/>
                  </a:cubicBezTo>
                  <a:cubicBezTo>
                    <a:pt x="949608" y="981260"/>
                    <a:pt x="934092" y="977812"/>
                    <a:pt x="920301" y="974364"/>
                  </a:cubicBezTo>
                  <a:cubicBezTo>
                    <a:pt x="903061" y="969192"/>
                    <a:pt x="889269" y="976088"/>
                    <a:pt x="877201" y="986432"/>
                  </a:cubicBezTo>
                  <a:cubicBezTo>
                    <a:pt x="844445" y="1012292"/>
                    <a:pt x="827205" y="1012292"/>
                    <a:pt x="801345" y="981260"/>
                  </a:cubicBezTo>
                  <a:cubicBezTo>
                    <a:pt x="794449" y="974364"/>
                    <a:pt x="785829" y="972640"/>
                    <a:pt x="778933" y="964020"/>
                  </a:cubicBezTo>
                  <a:cubicBezTo>
                    <a:pt x="778933" y="964020"/>
                    <a:pt x="778933" y="964020"/>
                    <a:pt x="778933" y="964020"/>
                  </a:cubicBezTo>
                  <a:cubicBezTo>
                    <a:pt x="784105" y="970916"/>
                    <a:pt x="794449" y="972640"/>
                    <a:pt x="801345" y="981260"/>
                  </a:cubicBezTo>
                  <a:close/>
                  <a:moveTo>
                    <a:pt x="787553" y="926092"/>
                  </a:moveTo>
                  <a:lnTo>
                    <a:pt x="787553" y="926092"/>
                  </a:lnTo>
                  <a:cubicBezTo>
                    <a:pt x="785829" y="938160"/>
                    <a:pt x="804793" y="932988"/>
                    <a:pt x="803069" y="945056"/>
                  </a:cubicBezTo>
                  <a:cubicBezTo>
                    <a:pt x="804793" y="932988"/>
                    <a:pt x="785829" y="938160"/>
                    <a:pt x="787553" y="926092"/>
                  </a:cubicBezTo>
                  <a:close/>
                  <a:moveTo>
                    <a:pt x="916852" y="945056"/>
                  </a:moveTo>
                  <a:cubicBezTo>
                    <a:pt x="915129" y="939884"/>
                    <a:pt x="915129" y="932988"/>
                    <a:pt x="916852" y="922644"/>
                  </a:cubicBezTo>
                  <a:cubicBezTo>
                    <a:pt x="918577" y="914024"/>
                    <a:pt x="916852" y="907128"/>
                    <a:pt x="913405" y="901957"/>
                  </a:cubicBezTo>
                  <a:cubicBezTo>
                    <a:pt x="916852" y="907128"/>
                    <a:pt x="916852" y="914024"/>
                    <a:pt x="916852" y="922644"/>
                  </a:cubicBezTo>
                  <a:cubicBezTo>
                    <a:pt x="915129" y="934712"/>
                    <a:pt x="915129" y="941608"/>
                    <a:pt x="916852" y="945056"/>
                  </a:cubicBezTo>
                  <a:close/>
                  <a:moveTo>
                    <a:pt x="1003052" y="1189863"/>
                  </a:moveTo>
                  <a:cubicBezTo>
                    <a:pt x="1006500" y="1186415"/>
                    <a:pt x="1009948" y="1182967"/>
                    <a:pt x="1013396" y="1181243"/>
                  </a:cubicBezTo>
                  <a:cubicBezTo>
                    <a:pt x="1009948" y="1184691"/>
                    <a:pt x="1006500" y="1186415"/>
                    <a:pt x="1003052" y="1189863"/>
                  </a:cubicBezTo>
                  <a:cubicBezTo>
                    <a:pt x="999604" y="1191587"/>
                    <a:pt x="997880" y="1195035"/>
                    <a:pt x="996156" y="1196759"/>
                  </a:cubicBezTo>
                  <a:cubicBezTo>
                    <a:pt x="997880" y="1195035"/>
                    <a:pt x="999604" y="1193311"/>
                    <a:pt x="1003052" y="1189863"/>
                  </a:cubicBezTo>
                  <a:close/>
                  <a:moveTo>
                    <a:pt x="999604" y="970916"/>
                  </a:moveTo>
                  <a:cubicBezTo>
                    <a:pt x="999604" y="970916"/>
                    <a:pt x="1001328" y="970916"/>
                    <a:pt x="1001328" y="970916"/>
                  </a:cubicBezTo>
                  <a:cubicBezTo>
                    <a:pt x="1004776" y="970916"/>
                    <a:pt x="1008224" y="970916"/>
                    <a:pt x="1009948" y="970916"/>
                  </a:cubicBezTo>
                  <a:cubicBezTo>
                    <a:pt x="1006500" y="970916"/>
                    <a:pt x="1004776" y="970916"/>
                    <a:pt x="1001328" y="970916"/>
                  </a:cubicBezTo>
                  <a:cubicBezTo>
                    <a:pt x="1001328" y="970916"/>
                    <a:pt x="1001328" y="970916"/>
                    <a:pt x="999604" y="970916"/>
                  </a:cubicBezTo>
                  <a:close/>
                  <a:moveTo>
                    <a:pt x="1046152" y="1282959"/>
                  </a:moveTo>
                  <a:cubicBezTo>
                    <a:pt x="1047876" y="1289855"/>
                    <a:pt x="1049600" y="1296751"/>
                    <a:pt x="1051324" y="1307095"/>
                  </a:cubicBezTo>
                  <a:cubicBezTo>
                    <a:pt x="1020292" y="1303647"/>
                    <a:pt x="992708" y="1293303"/>
                    <a:pt x="966848" y="1276063"/>
                  </a:cubicBezTo>
                  <a:cubicBezTo>
                    <a:pt x="956504" y="1269167"/>
                    <a:pt x="949608" y="1272615"/>
                    <a:pt x="939264" y="1274339"/>
                  </a:cubicBezTo>
                  <a:cubicBezTo>
                    <a:pt x="909957" y="1277787"/>
                    <a:pt x="878925" y="1293303"/>
                    <a:pt x="854789" y="1260547"/>
                  </a:cubicBezTo>
                  <a:cubicBezTo>
                    <a:pt x="842721" y="1243307"/>
                    <a:pt x="827205" y="1263995"/>
                    <a:pt x="815137" y="1258823"/>
                  </a:cubicBezTo>
                  <a:cubicBezTo>
                    <a:pt x="815137" y="1260547"/>
                    <a:pt x="816861" y="1263995"/>
                    <a:pt x="818585" y="1265719"/>
                  </a:cubicBezTo>
                  <a:cubicBezTo>
                    <a:pt x="816861" y="1263995"/>
                    <a:pt x="816861" y="1260547"/>
                    <a:pt x="815137" y="1258823"/>
                  </a:cubicBezTo>
                  <a:cubicBezTo>
                    <a:pt x="806517" y="1258823"/>
                    <a:pt x="797897" y="1262271"/>
                    <a:pt x="789277" y="1263995"/>
                  </a:cubicBezTo>
                  <a:cubicBezTo>
                    <a:pt x="765141" y="1269167"/>
                    <a:pt x="759969" y="1262271"/>
                    <a:pt x="766865" y="1234687"/>
                  </a:cubicBezTo>
                  <a:cubicBezTo>
                    <a:pt x="766865" y="1227791"/>
                    <a:pt x="766865" y="1219171"/>
                    <a:pt x="763417" y="1213999"/>
                  </a:cubicBezTo>
                  <a:cubicBezTo>
                    <a:pt x="766865" y="1219171"/>
                    <a:pt x="766865" y="1226067"/>
                    <a:pt x="766865" y="1232963"/>
                  </a:cubicBezTo>
                  <a:cubicBezTo>
                    <a:pt x="766865" y="1232963"/>
                    <a:pt x="766865" y="1232963"/>
                    <a:pt x="766865" y="1232963"/>
                  </a:cubicBezTo>
                  <a:cubicBezTo>
                    <a:pt x="759969" y="1262271"/>
                    <a:pt x="765141" y="1269167"/>
                    <a:pt x="789277" y="1262271"/>
                  </a:cubicBezTo>
                  <a:cubicBezTo>
                    <a:pt x="797897" y="1260547"/>
                    <a:pt x="806517" y="1257099"/>
                    <a:pt x="815137" y="1257099"/>
                  </a:cubicBezTo>
                  <a:cubicBezTo>
                    <a:pt x="828929" y="1262271"/>
                    <a:pt x="842721" y="1241583"/>
                    <a:pt x="854789" y="1258823"/>
                  </a:cubicBezTo>
                  <a:cubicBezTo>
                    <a:pt x="877201" y="1291579"/>
                    <a:pt x="909957" y="1277787"/>
                    <a:pt x="937540" y="1274339"/>
                  </a:cubicBezTo>
                  <a:cubicBezTo>
                    <a:pt x="947884" y="1272615"/>
                    <a:pt x="954780" y="1269167"/>
                    <a:pt x="965124" y="1276063"/>
                  </a:cubicBezTo>
                  <a:cubicBezTo>
                    <a:pt x="990984" y="1293303"/>
                    <a:pt x="1018568" y="1303647"/>
                    <a:pt x="1049600" y="1307095"/>
                  </a:cubicBezTo>
                  <a:cubicBezTo>
                    <a:pt x="1049600" y="1298475"/>
                    <a:pt x="1047876" y="1289855"/>
                    <a:pt x="1046152" y="1282959"/>
                  </a:cubicBezTo>
                  <a:close/>
                  <a:moveTo>
                    <a:pt x="1032360" y="1096768"/>
                  </a:moveTo>
                  <a:cubicBezTo>
                    <a:pt x="1037532" y="1100216"/>
                    <a:pt x="1044428" y="1103664"/>
                    <a:pt x="1049600" y="1103664"/>
                  </a:cubicBezTo>
                  <a:cubicBezTo>
                    <a:pt x="1051324" y="1100216"/>
                    <a:pt x="1051324" y="1096768"/>
                    <a:pt x="1053048" y="1095044"/>
                  </a:cubicBezTo>
                  <a:cubicBezTo>
                    <a:pt x="1051324" y="1098492"/>
                    <a:pt x="1051324" y="1101940"/>
                    <a:pt x="1049600" y="1103664"/>
                  </a:cubicBezTo>
                  <a:cubicBezTo>
                    <a:pt x="1044428" y="1103664"/>
                    <a:pt x="1037532" y="1098492"/>
                    <a:pt x="1032360" y="1096768"/>
                  </a:cubicBezTo>
                  <a:close/>
                  <a:moveTo>
                    <a:pt x="1122008" y="1441566"/>
                  </a:moveTo>
                  <a:cubicBezTo>
                    <a:pt x="1120284" y="1438118"/>
                    <a:pt x="1120284" y="1432946"/>
                    <a:pt x="1118560" y="1429498"/>
                  </a:cubicBezTo>
                  <a:lnTo>
                    <a:pt x="1118560" y="1429498"/>
                  </a:lnTo>
                  <a:cubicBezTo>
                    <a:pt x="1116836" y="1429498"/>
                    <a:pt x="1115112" y="1429498"/>
                    <a:pt x="1113388" y="1429498"/>
                  </a:cubicBezTo>
                  <a:cubicBezTo>
                    <a:pt x="1115112" y="1429498"/>
                    <a:pt x="1116836" y="1429498"/>
                    <a:pt x="1118560" y="1429498"/>
                  </a:cubicBezTo>
                  <a:cubicBezTo>
                    <a:pt x="1118560" y="1432946"/>
                    <a:pt x="1118560" y="1436394"/>
                    <a:pt x="1122008" y="1441566"/>
                  </a:cubicBezTo>
                  <a:cubicBezTo>
                    <a:pt x="1132352" y="1463978"/>
                    <a:pt x="1128904" y="1481218"/>
                    <a:pt x="1108216" y="1493286"/>
                  </a:cubicBezTo>
                  <a:cubicBezTo>
                    <a:pt x="1108216" y="1495010"/>
                    <a:pt x="1108216" y="1495010"/>
                    <a:pt x="1108216" y="1496734"/>
                  </a:cubicBezTo>
                  <a:cubicBezTo>
                    <a:pt x="1108216" y="1495010"/>
                    <a:pt x="1108216" y="1495010"/>
                    <a:pt x="1108216" y="1493286"/>
                  </a:cubicBezTo>
                  <a:cubicBezTo>
                    <a:pt x="1127180" y="1479494"/>
                    <a:pt x="1132352" y="1462254"/>
                    <a:pt x="1122008" y="1441566"/>
                  </a:cubicBezTo>
                  <a:close/>
                  <a:moveTo>
                    <a:pt x="1201311" y="1495010"/>
                  </a:moveTo>
                  <a:cubicBezTo>
                    <a:pt x="1206483" y="1493286"/>
                    <a:pt x="1211655" y="1491562"/>
                    <a:pt x="1211655" y="1484666"/>
                  </a:cubicBezTo>
                  <a:cubicBezTo>
                    <a:pt x="1211655" y="1479494"/>
                    <a:pt x="1209931" y="1474322"/>
                    <a:pt x="1206483" y="1472598"/>
                  </a:cubicBezTo>
                  <a:cubicBezTo>
                    <a:pt x="1209931" y="1474322"/>
                    <a:pt x="1211655" y="1479494"/>
                    <a:pt x="1211655" y="1484666"/>
                  </a:cubicBezTo>
                  <a:cubicBezTo>
                    <a:pt x="1211655" y="1491562"/>
                    <a:pt x="1206483" y="1493286"/>
                    <a:pt x="1201311" y="1495010"/>
                  </a:cubicBezTo>
                  <a:cubicBezTo>
                    <a:pt x="1190967" y="1496734"/>
                    <a:pt x="1180623" y="1491562"/>
                    <a:pt x="1168556" y="1501906"/>
                  </a:cubicBezTo>
                  <a:cubicBezTo>
                    <a:pt x="1170279" y="1508802"/>
                    <a:pt x="1172003" y="1515698"/>
                    <a:pt x="1175451" y="1522594"/>
                  </a:cubicBezTo>
                  <a:cubicBezTo>
                    <a:pt x="1172003" y="1515698"/>
                    <a:pt x="1170279" y="1508802"/>
                    <a:pt x="1168556" y="1501906"/>
                  </a:cubicBezTo>
                  <a:cubicBezTo>
                    <a:pt x="1180623" y="1491562"/>
                    <a:pt x="1190967" y="1496734"/>
                    <a:pt x="1201311" y="1495010"/>
                  </a:cubicBezTo>
                  <a:close/>
                  <a:moveTo>
                    <a:pt x="1170279" y="1441566"/>
                  </a:moveTo>
                  <a:cubicBezTo>
                    <a:pt x="1172003" y="1443290"/>
                    <a:pt x="1173727" y="1445014"/>
                    <a:pt x="1175451" y="1448462"/>
                  </a:cubicBezTo>
                  <a:cubicBezTo>
                    <a:pt x="1178899" y="1455358"/>
                    <a:pt x="1182347" y="1460530"/>
                    <a:pt x="1187519" y="1465702"/>
                  </a:cubicBezTo>
                  <a:cubicBezTo>
                    <a:pt x="1182347" y="1462254"/>
                    <a:pt x="1178899" y="1455358"/>
                    <a:pt x="1175451" y="1448462"/>
                  </a:cubicBezTo>
                  <a:cubicBezTo>
                    <a:pt x="1173727" y="1445014"/>
                    <a:pt x="1172003" y="1443290"/>
                    <a:pt x="1170279" y="1441566"/>
                  </a:cubicBezTo>
                  <a:close/>
                  <a:moveTo>
                    <a:pt x="1332335" y="1412258"/>
                  </a:moveTo>
                  <a:cubicBezTo>
                    <a:pt x="1332335" y="1412258"/>
                    <a:pt x="1330611" y="1412258"/>
                    <a:pt x="1332335" y="1412258"/>
                  </a:cubicBezTo>
                  <a:cubicBezTo>
                    <a:pt x="1330611" y="1412258"/>
                    <a:pt x="1332335" y="1412258"/>
                    <a:pt x="1332335" y="1412258"/>
                  </a:cubicBezTo>
                  <a:cubicBezTo>
                    <a:pt x="1323715" y="1434670"/>
                    <a:pt x="1342679" y="1462254"/>
                    <a:pt x="1321991" y="1482942"/>
                  </a:cubicBezTo>
                  <a:cubicBezTo>
                    <a:pt x="1318543" y="1486390"/>
                    <a:pt x="1315095" y="1488114"/>
                    <a:pt x="1313371" y="1489838"/>
                  </a:cubicBezTo>
                  <a:cubicBezTo>
                    <a:pt x="1296131" y="1510526"/>
                    <a:pt x="1290959" y="1536386"/>
                    <a:pt x="1303027" y="1550178"/>
                  </a:cubicBezTo>
                  <a:cubicBezTo>
                    <a:pt x="1303027" y="1550178"/>
                    <a:pt x="1303027" y="1550178"/>
                    <a:pt x="1303027" y="1550178"/>
                  </a:cubicBezTo>
                  <a:cubicBezTo>
                    <a:pt x="1290959" y="1536386"/>
                    <a:pt x="1294407" y="1510526"/>
                    <a:pt x="1313371" y="1489838"/>
                  </a:cubicBezTo>
                  <a:cubicBezTo>
                    <a:pt x="1315095" y="1486390"/>
                    <a:pt x="1320267" y="1484666"/>
                    <a:pt x="1321991" y="1482942"/>
                  </a:cubicBezTo>
                  <a:cubicBezTo>
                    <a:pt x="1342679" y="1462254"/>
                    <a:pt x="1321991" y="1434670"/>
                    <a:pt x="1332335" y="1412258"/>
                  </a:cubicBezTo>
                  <a:close/>
                  <a:moveTo>
                    <a:pt x="1308199" y="1739817"/>
                  </a:moveTo>
                  <a:cubicBezTo>
                    <a:pt x="1309923" y="1744989"/>
                    <a:pt x="1311647" y="1750161"/>
                    <a:pt x="1313371" y="1753609"/>
                  </a:cubicBezTo>
                  <a:cubicBezTo>
                    <a:pt x="1315095" y="1753609"/>
                    <a:pt x="1315095" y="1753609"/>
                    <a:pt x="1316819" y="1753609"/>
                  </a:cubicBezTo>
                  <a:cubicBezTo>
                    <a:pt x="1315095" y="1753609"/>
                    <a:pt x="1315095" y="1753609"/>
                    <a:pt x="1313371" y="1753609"/>
                  </a:cubicBezTo>
                  <a:cubicBezTo>
                    <a:pt x="1311647" y="1750161"/>
                    <a:pt x="1309923" y="1744989"/>
                    <a:pt x="1308199" y="1739817"/>
                  </a:cubicBezTo>
                  <a:cubicBezTo>
                    <a:pt x="1301303" y="1717405"/>
                    <a:pt x="1301303" y="1710509"/>
                    <a:pt x="1315095" y="1712233"/>
                  </a:cubicBezTo>
                  <a:cubicBezTo>
                    <a:pt x="1301303" y="1710509"/>
                    <a:pt x="1301303" y="1715681"/>
                    <a:pt x="1308199" y="1739817"/>
                  </a:cubicBezTo>
                  <a:close/>
                  <a:moveTo>
                    <a:pt x="1309923" y="1382950"/>
                  </a:moveTo>
                  <a:cubicBezTo>
                    <a:pt x="1308199" y="1367434"/>
                    <a:pt x="1306475" y="1351919"/>
                    <a:pt x="1294407" y="1346747"/>
                  </a:cubicBezTo>
                  <a:cubicBezTo>
                    <a:pt x="1304751" y="1351919"/>
                    <a:pt x="1308199" y="1365711"/>
                    <a:pt x="1309923" y="1382950"/>
                  </a:cubicBezTo>
                  <a:cubicBezTo>
                    <a:pt x="1309923" y="1391570"/>
                    <a:pt x="1308199" y="1401914"/>
                    <a:pt x="1315095" y="1407086"/>
                  </a:cubicBezTo>
                  <a:cubicBezTo>
                    <a:pt x="1308199" y="1401914"/>
                    <a:pt x="1309923" y="1391570"/>
                    <a:pt x="1309923" y="1382950"/>
                  </a:cubicBezTo>
                  <a:close/>
                  <a:moveTo>
                    <a:pt x="1358195" y="1769125"/>
                  </a:moveTo>
                  <a:cubicBezTo>
                    <a:pt x="1354747" y="1758781"/>
                    <a:pt x="1351299" y="1755333"/>
                    <a:pt x="1346127" y="1751885"/>
                  </a:cubicBezTo>
                  <a:cubicBezTo>
                    <a:pt x="1351299" y="1753609"/>
                    <a:pt x="1354747" y="1758781"/>
                    <a:pt x="1358195" y="1769125"/>
                  </a:cubicBezTo>
                  <a:cubicBezTo>
                    <a:pt x="1328887" y="1772573"/>
                    <a:pt x="1299579" y="1776021"/>
                    <a:pt x="1280615" y="1801881"/>
                  </a:cubicBezTo>
                  <a:cubicBezTo>
                    <a:pt x="1277167" y="1807053"/>
                    <a:pt x="1271995" y="1810501"/>
                    <a:pt x="1266823" y="1808777"/>
                  </a:cubicBezTo>
                  <a:cubicBezTo>
                    <a:pt x="1271995" y="1810501"/>
                    <a:pt x="1277167" y="1807053"/>
                    <a:pt x="1280615" y="1801881"/>
                  </a:cubicBezTo>
                  <a:cubicBezTo>
                    <a:pt x="1299579" y="1774297"/>
                    <a:pt x="1328887" y="1770849"/>
                    <a:pt x="1358195" y="1769125"/>
                  </a:cubicBezTo>
                  <a:close/>
                  <a:moveTo>
                    <a:pt x="1389226" y="1660513"/>
                  </a:moveTo>
                  <a:cubicBezTo>
                    <a:pt x="1377159" y="1658789"/>
                    <a:pt x="1365091" y="1667409"/>
                    <a:pt x="1354747" y="1674305"/>
                  </a:cubicBezTo>
                  <a:cubicBezTo>
                    <a:pt x="1347851" y="1679477"/>
                    <a:pt x="1340955" y="1681201"/>
                    <a:pt x="1332335" y="1679477"/>
                  </a:cubicBezTo>
                  <a:cubicBezTo>
                    <a:pt x="1339231" y="1681201"/>
                    <a:pt x="1346127" y="1679477"/>
                    <a:pt x="1354747" y="1674305"/>
                  </a:cubicBezTo>
                  <a:cubicBezTo>
                    <a:pt x="1363367" y="1665685"/>
                    <a:pt x="1377159" y="1658789"/>
                    <a:pt x="1389226" y="1660513"/>
                  </a:cubicBezTo>
                  <a:close/>
                  <a:moveTo>
                    <a:pt x="1380607" y="1557074"/>
                  </a:moveTo>
                  <a:cubicBezTo>
                    <a:pt x="1382330" y="1560522"/>
                    <a:pt x="1382330" y="1563970"/>
                    <a:pt x="1382330" y="1569142"/>
                  </a:cubicBezTo>
                  <a:cubicBezTo>
                    <a:pt x="1382330" y="1576038"/>
                    <a:pt x="1382330" y="1582934"/>
                    <a:pt x="1387503" y="1586382"/>
                  </a:cubicBezTo>
                  <a:cubicBezTo>
                    <a:pt x="1384055" y="1582934"/>
                    <a:pt x="1384055" y="1576038"/>
                    <a:pt x="1382330" y="1569142"/>
                  </a:cubicBezTo>
                  <a:cubicBezTo>
                    <a:pt x="1380607" y="1563970"/>
                    <a:pt x="1382330" y="1558798"/>
                    <a:pt x="1380607" y="1557074"/>
                  </a:cubicBezTo>
                  <a:close/>
                  <a:moveTo>
                    <a:pt x="1456462" y="1819121"/>
                  </a:moveTo>
                  <a:cubicBezTo>
                    <a:pt x="1454738" y="1819121"/>
                    <a:pt x="1454738" y="1819121"/>
                    <a:pt x="1453014" y="1819121"/>
                  </a:cubicBezTo>
                  <a:cubicBezTo>
                    <a:pt x="1440946" y="1827741"/>
                    <a:pt x="1430602" y="1836361"/>
                    <a:pt x="1437498" y="1853600"/>
                  </a:cubicBezTo>
                  <a:cubicBezTo>
                    <a:pt x="1454738" y="1853600"/>
                    <a:pt x="1451290" y="1865668"/>
                    <a:pt x="1449566" y="1876012"/>
                  </a:cubicBezTo>
                  <a:cubicBezTo>
                    <a:pt x="1447842" y="1900148"/>
                    <a:pt x="1447842" y="1922560"/>
                    <a:pt x="1473702" y="1932904"/>
                  </a:cubicBezTo>
                  <a:cubicBezTo>
                    <a:pt x="1466806" y="1948420"/>
                    <a:pt x="1459910" y="1962212"/>
                    <a:pt x="1444394" y="1962212"/>
                  </a:cubicBezTo>
                  <a:cubicBezTo>
                    <a:pt x="1459910" y="1960488"/>
                    <a:pt x="1465082" y="1946696"/>
                    <a:pt x="1473702" y="1932904"/>
                  </a:cubicBezTo>
                  <a:cubicBezTo>
                    <a:pt x="1449566" y="1922560"/>
                    <a:pt x="1447842" y="1900148"/>
                    <a:pt x="1449566" y="1876012"/>
                  </a:cubicBezTo>
                  <a:cubicBezTo>
                    <a:pt x="1451290" y="1865668"/>
                    <a:pt x="1454738" y="1851877"/>
                    <a:pt x="1437498" y="1853600"/>
                  </a:cubicBezTo>
                  <a:cubicBezTo>
                    <a:pt x="1437498" y="1853600"/>
                    <a:pt x="1437498" y="1853600"/>
                    <a:pt x="1437498" y="1853600"/>
                  </a:cubicBezTo>
                  <a:cubicBezTo>
                    <a:pt x="1430602" y="1836361"/>
                    <a:pt x="1440946" y="1827741"/>
                    <a:pt x="1453014" y="1819121"/>
                  </a:cubicBezTo>
                  <a:cubicBezTo>
                    <a:pt x="1453014" y="1815673"/>
                    <a:pt x="1453014" y="1813949"/>
                    <a:pt x="1454738" y="1810501"/>
                  </a:cubicBezTo>
                  <a:cubicBezTo>
                    <a:pt x="1454738" y="1812225"/>
                    <a:pt x="1453014" y="1815673"/>
                    <a:pt x="1453014" y="1819121"/>
                  </a:cubicBezTo>
                  <a:cubicBezTo>
                    <a:pt x="1454738" y="1817397"/>
                    <a:pt x="1454738" y="1819121"/>
                    <a:pt x="1456462" y="1819121"/>
                  </a:cubicBezTo>
                  <a:close/>
                  <a:moveTo>
                    <a:pt x="1509906" y="1682925"/>
                  </a:moveTo>
                  <a:cubicBezTo>
                    <a:pt x="1506458" y="1682925"/>
                    <a:pt x="1503010" y="1681201"/>
                    <a:pt x="1499562" y="1681201"/>
                  </a:cubicBezTo>
                  <a:cubicBezTo>
                    <a:pt x="1503010" y="1681201"/>
                    <a:pt x="1506458" y="1681201"/>
                    <a:pt x="1509906" y="1682925"/>
                  </a:cubicBezTo>
                  <a:cubicBezTo>
                    <a:pt x="1521974" y="1684649"/>
                    <a:pt x="1535766" y="1682925"/>
                    <a:pt x="1549558" y="1681201"/>
                  </a:cubicBezTo>
                  <a:cubicBezTo>
                    <a:pt x="1556454" y="1681201"/>
                    <a:pt x="1561626" y="1681201"/>
                    <a:pt x="1566798" y="1682925"/>
                  </a:cubicBezTo>
                  <a:cubicBezTo>
                    <a:pt x="1561626" y="1681201"/>
                    <a:pt x="1554730" y="1681201"/>
                    <a:pt x="1549558" y="1681201"/>
                  </a:cubicBezTo>
                  <a:cubicBezTo>
                    <a:pt x="1537490" y="1682925"/>
                    <a:pt x="1523698" y="1684649"/>
                    <a:pt x="1509906" y="1682925"/>
                  </a:cubicBezTo>
                  <a:close/>
                  <a:moveTo>
                    <a:pt x="1549558" y="1753609"/>
                  </a:moveTo>
                  <a:cubicBezTo>
                    <a:pt x="1547834" y="1753609"/>
                    <a:pt x="1547834" y="1753609"/>
                    <a:pt x="1546110" y="1753609"/>
                  </a:cubicBezTo>
                  <a:cubicBezTo>
                    <a:pt x="1542662" y="1753609"/>
                    <a:pt x="1539214" y="1751885"/>
                    <a:pt x="1535766" y="1751885"/>
                  </a:cubicBezTo>
                  <a:cubicBezTo>
                    <a:pt x="1539214" y="1753609"/>
                    <a:pt x="1542662" y="1753609"/>
                    <a:pt x="1546110" y="1753609"/>
                  </a:cubicBezTo>
                  <a:cubicBezTo>
                    <a:pt x="1547834" y="1751885"/>
                    <a:pt x="1549558" y="1751885"/>
                    <a:pt x="1549558" y="1753609"/>
                  </a:cubicBezTo>
                  <a:close/>
                  <a:moveTo>
                    <a:pt x="1532318" y="1919112"/>
                  </a:moveTo>
                  <a:cubicBezTo>
                    <a:pt x="1535766" y="1919112"/>
                    <a:pt x="1537490" y="1919112"/>
                    <a:pt x="1540938" y="1919112"/>
                  </a:cubicBezTo>
                  <a:cubicBezTo>
                    <a:pt x="1537490" y="1919112"/>
                    <a:pt x="1535766" y="1919112"/>
                    <a:pt x="1532318" y="1919112"/>
                  </a:cubicBezTo>
                  <a:cubicBezTo>
                    <a:pt x="1521974" y="1919112"/>
                    <a:pt x="1518526" y="1912216"/>
                    <a:pt x="1516802" y="1903596"/>
                  </a:cubicBezTo>
                  <a:lnTo>
                    <a:pt x="1516802" y="1903596"/>
                  </a:lnTo>
                  <a:cubicBezTo>
                    <a:pt x="1511630" y="1903596"/>
                    <a:pt x="1506458" y="1905320"/>
                    <a:pt x="1503010" y="1907044"/>
                  </a:cubicBezTo>
                  <a:cubicBezTo>
                    <a:pt x="1506458" y="1905320"/>
                    <a:pt x="1513354" y="1903596"/>
                    <a:pt x="1516802" y="1903596"/>
                  </a:cubicBezTo>
                  <a:lnTo>
                    <a:pt x="1516802" y="1903596"/>
                  </a:lnTo>
                  <a:lnTo>
                    <a:pt x="1516802" y="1903596"/>
                  </a:lnTo>
                  <a:cubicBezTo>
                    <a:pt x="1518526" y="1912216"/>
                    <a:pt x="1521974" y="1919112"/>
                    <a:pt x="1532318" y="1919112"/>
                  </a:cubicBezTo>
                  <a:close/>
                  <a:moveTo>
                    <a:pt x="1501286" y="1572590"/>
                  </a:moveTo>
                  <a:cubicBezTo>
                    <a:pt x="1501286" y="1570866"/>
                    <a:pt x="1499562" y="1569142"/>
                    <a:pt x="1497838" y="1567418"/>
                  </a:cubicBezTo>
                  <a:cubicBezTo>
                    <a:pt x="1499562" y="1569142"/>
                    <a:pt x="1501286" y="1570866"/>
                    <a:pt x="1501286" y="1572590"/>
                  </a:cubicBezTo>
                  <a:cubicBezTo>
                    <a:pt x="1503010" y="1581210"/>
                    <a:pt x="1508182" y="1588106"/>
                    <a:pt x="1511630" y="1591554"/>
                  </a:cubicBezTo>
                  <a:cubicBezTo>
                    <a:pt x="1508182" y="1586382"/>
                    <a:pt x="1504734" y="1581210"/>
                    <a:pt x="1501286" y="1572590"/>
                  </a:cubicBezTo>
                  <a:close/>
                  <a:moveTo>
                    <a:pt x="1506458" y="1776021"/>
                  </a:moveTo>
                  <a:cubicBezTo>
                    <a:pt x="1503010" y="1779469"/>
                    <a:pt x="1499562" y="1781193"/>
                    <a:pt x="1494390" y="1781193"/>
                  </a:cubicBezTo>
                  <a:cubicBezTo>
                    <a:pt x="1499562" y="1781193"/>
                    <a:pt x="1503010" y="1779469"/>
                    <a:pt x="1506458" y="1776021"/>
                  </a:cubicBezTo>
                  <a:cubicBezTo>
                    <a:pt x="1494390" y="1758781"/>
                    <a:pt x="1477150" y="1758781"/>
                    <a:pt x="1463358" y="1753609"/>
                  </a:cubicBezTo>
                  <a:cubicBezTo>
                    <a:pt x="1461634" y="1751885"/>
                    <a:pt x="1458186" y="1751885"/>
                    <a:pt x="1456462" y="1751885"/>
                  </a:cubicBezTo>
                  <a:cubicBezTo>
                    <a:pt x="1458186" y="1751885"/>
                    <a:pt x="1461634" y="1751885"/>
                    <a:pt x="1463358" y="1753609"/>
                  </a:cubicBezTo>
                  <a:cubicBezTo>
                    <a:pt x="1477150" y="1758781"/>
                    <a:pt x="1494390" y="1758781"/>
                    <a:pt x="1506458" y="1776021"/>
                  </a:cubicBezTo>
                  <a:close/>
                  <a:moveTo>
                    <a:pt x="1461634" y="2046688"/>
                  </a:moveTo>
                  <a:lnTo>
                    <a:pt x="1461634" y="2046688"/>
                  </a:lnTo>
                  <a:cubicBezTo>
                    <a:pt x="1459910" y="2043240"/>
                    <a:pt x="1459910" y="2043240"/>
                    <a:pt x="1458186" y="2043240"/>
                  </a:cubicBezTo>
                  <a:cubicBezTo>
                    <a:pt x="1459910" y="2043240"/>
                    <a:pt x="1461634" y="2043240"/>
                    <a:pt x="1461634" y="2046688"/>
                  </a:cubicBezTo>
                  <a:lnTo>
                    <a:pt x="1461634" y="2046688"/>
                  </a:lnTo>
                  <a:cubicBezTo>
                    <a:pt x="1466806" y="2048412"/>
                    <a:pt x="1471978" y="2048412"/>
                    <a:pt x="1475426" y="2051859"/>
                  </a:cubicBezTo>
                  <a:cubicBezTo>
                    <a:pt x="1478874" y="2053584"/>
                    <a:pt x="1482322" y="2057032"/>
                    <a:pt x="1482322" y="2062204"/>
                  </a:cubicBezTo>
                  <a:cubicBezTo>
                    <a:pt x="1482322" y="2058756"/>
                    <a:pt x="1478874" y="2053584"/>
                    <a:pt x="1475426" y="2051859"/>
                  </a:cubicBezTo>
                  <a:cubicBezTo>
                    <a:pt x="1471978" y="2048412"/>
                    <a:pt x="1466806" y="2048412"/>
                    <a:pt x="1461634" y="2046688"/>
                  </a:cubicBezTo>
                  <a:lnTo>
                    <a:pt x="1461634" y="2046688"/>
                  </a:lnTo>
                  <a:lnTo>
                    <a:pt x="1461634" y="2046688"/>
                  </a:lnTo>
                  <a:lnTo>
                    <a:pt x="1461634" y="2046688"/>
                  </a:lnTo>
                  <a:close/>
                  <a:moveTo>
                    <a:pt x="1480598" y="2113923"/>
                  </a:moveTo>
                  <a:cubicBezTo>
                    <a:pt x="1487494" y="2113923"/>
                    <a:pt x="1492666" y="2113923"/>
                    <a:pt x="1496114" y="2113923"/>
                  </a:cubicBezTo>
                  <a:cubicBezTo>
                    <a:pt x="1490942" y="2113923"/>
                    <a:pt x="1485770" y="2113923"/>
                    <a:pt x="1480598" y="2113923"/>
                  </a:cubicBezTo>
                  <a:cubicBezTo>
                    <a:pt x="1463358" y="2113923"/>
                    <a:pt x="1449566" y="2108751"/>
                    <a:pt x="1437498" y="2096683"/>
                  </a:cubicBezTo>
                  <a:cubicBezTo>
                    <a:pt x="1434050" y="2093235"/>
                    <a:pt x="1430602" y="2091511"/>
                    <a:pt x="1428878" y="2093235"/>
                  </a:cubicBezTo>
                  <a:cubicBezTo>
                    <a:pt x="1430602" y="2093235"/>
                    <a:pt x="1434050" y="2093235"/>
                    <a:pt x="1437498" y="2096683"/>
                  </a:cubicBezTo>
                  <a:cubicBezTo>
                    <a:pt x="1449566" y="2108751"/>
                    <a:pt x="1463358" y="2115647"/>
                    <a:pt x="1480598" y="2113923"/>
                  </a:cubicBezTo>
                  <a:close/>
                  <a:moveTo>
                    <a:pt x="1484046" y="1832912"/>
                  </a:moveTo>
                  <a:cubicBezTo>
                    <a:pt x="1480598" y="1841532"/>
                    <a:pt x="1477150" y="1843257"/>
                    <a:pt x="1473702" y="1843257"/>
                  </a:cubicBezTo>
                  <a:cubicBezTo>
                    <a:pt x="1477150" y="1843257"/>
                    <a:pt x="1480598" y="1841532"/>
                    <a:pt x="1484046" y="1832912"/>
                  </a:cubicBezTo>
                  <a:cubicBezTo>
                    <a:pt x="1487494" y="1824293"/>
                    <a:pt x="1492666" y="1820845"/>
                    <a:pt x="1497838" y="1819121"/>
                  </a:cubicBezTo>
                  <a:cubicBezTo>
                    <a:pt x="1492666" y="1820845"/>
                    <a:pt x="1487494" y="1824293"/>
                    <a:pt x="1484046" y="1832912"/>
                  </a:cubicBezTo>
                  <a:close/>
                  <a:moveTo>
                    <a:pt x="1470254" y="1793261"/>
                  </a:moveTo>
                  <a:lnTo>
                    <a:pt x="1470254" y="1793261"/>
                  </a:lnTo>
                  <a:cubicBezTo>
                    <a:pt x="1471978" y="1782917"/>
                    <a:pt x="1477150" y="1779469"/>
                    <a:pt x="1484046" y="1779469"/>
                  </a:cubicBezTo>
                  <a:cubicBezTo>
                    <a:pt x="1477150" y="1779469"/>
                    <a:pt x="1471978" y="1781193"/>
                    <a:pt x="1470254" y="1793261"/>
                  </a:cubicBezTo>
                  <a:cubicBezTo>
                    <a:pt x="1480598" y="1796709"/>
                    <a:pt x="1490942" y="1800157"/>
                    <a:pt x="1501286" y="1801881"/>
                  </a:cubicBezTo>
                  <a:cubicBezTo>
                    <a:pt x="1489218" y="1798433"/>
                    <a:pt x="1480598" y="1794985"/>
                    <a:pt x="1470254" y="1793261"/>
                  </a:cubicBezTo>
                  <a:close/>
                  <a:moveTo>
                    <a:pt x="1408190" y="1784641"/>
                  </a:moveTo>
                  <a:cubicBezTo>
                    <a:pt x="1413362" y="1784641"/>
                    <a:pt x="1418534" y="1786365"/>
                    <a:pt x="1427154" y="1788089"/>
                  </a:cubicBezTo>
                  <a:cubicBezTo>
                    <a:pt x="1432326" y="1789813"/>
                    <a:pt x="1435774" y="1789813"/>
                    <a:pt x="1439222" y="1789813"/>
                  </a:cubicBezTo>
                  <a:cubicBezTo>
                    <a:pt x="1435774" y="1789813"/>
                    <a:pt x="1432326" y="1789813"/>
                    <a:pt x="1427154" y="1788089"/>
                  </a:cubicBezTo>
                  <a:cubicBezTo>
                    <a:pt x="1418534" y="1786365"/>
                    <a:pt x="1413362" y="1784641"/>
                    <a:pt x="1408190" y="1784641"/>
                  </a:cubicBezTo>
                  <a:close/>
                  <a:moveTo>
                    <a:pt x="1421982" y="1962212"/>
                  </a:moveTo>
                  <a:cubicBezTo>
                    <a:pt x="1416810" y="1970832"/>
                    <a:pt x="1409914" y="1976004"/>
                    <a:pt x="1401295" y="1979452"/>
                  </a:cubicBezTo>
                  <a:cubicBezTo>
                    <a:pt x="1409914" y="1976004"/>
                    <a:pt x="1416810" y="1970832"/>
                    <a:pt x="1421982" y="1962212"/>
                  </a:cubicBezTo>
                  <a:lnTo>
                    <a:pt x="1421982" y="1962212"/>
                  </a:lnTo>
                  <a:lnTo>
                    <a:pt x="1421982" y="1962212"/>
                  </a:lnTo>
                  <a:cubicBezTo>
                    <a:pt x="1421982" y="1962212"/>
                    <a:pt x="1421982" y="1962212"/>
                    <a:pt x="1421982" y="1962212"/>
                  </a:cubicBezTo>
                  <a:close/>
                  <a:moveTo>
                    <a:pt x="1437498" y="1962212"/>
                  </a:moveTo>
                  <a:lnTo>
                    <a:pt x="1437498" y="1962212"/>
                  </a:lnTo>
                  <a:cubicBezTo>
                    <a:pt x="1435774" y="1958764"/>
                    <a:pt x="1434050" y="1955316"/>
                    <a:pt x="1432326" y="1951868"/>
                  </a:cubicBezTo>
                  <a:cubicBezTo>
                    <a:pt x="1434050" y="1955316"/>
                    <a:pt x="1435774" y="1958764"/>
                    <a:pt x="1437498" y="1962212"/>
                  </a:cubicBezTo>
                  <a:close/>
                  <a:moveTo>
                    <a:pt x="1430602" y="1638101"/>
                  </a:moveTo>
                  <a:cubicBezTo>
                    <a:pt x="1427154" y="1655341"/>
                    <a:pt x="1420258" y="1663961"/>
                    <a:pt x="1406466" y="1663961"/>
                  </a:cubicBezTo>
                  <a:cubicBezTo>
                    <a:pt x="1420258" y="1663961"/>
                    <a:pt x="1427154" y="1655341"/>
                    <a:pt x="1430602" y="1638101"/>
                  </a:cubicBezTo>
                  <a:cubicBezTo>
                    <a:pt x="1432326" y="1629481"/>
                    <a:pt x="1435774" y="1617413"/>
                    <a:pt x="1446118" y="1617413"/>
                  </a:cubicBezTo>
                  <a:cubicBezTo>
                    <a:pt x="1435774" y="1617413"/>
                    <a:pt x="1434050" y="1631205"/>
                    <a:pt x="1430602" y="1638101"/>
                  </a:cubicBezTo>
                  <a:close/>
                  <a:moveTo>
                    <a:pt x="1401295" y="1357091"/>
                  </a:moveTo>
                  <a:cubicBezTo>
                    <a:pt x="1401295" y="1357091"/>
                    <a:pt x="1401295" y="1357091"/>
                    <a:pt x="1401295" y="1357091"/>
                  </a:cubicBezTo>
                  <a:cubicBezTo>
                    <a:pt x="1415086" y="1357091"/>
                    <a:pt x="1432326" y="1346747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44394" y="1360539"/>
                    <a:pt x="1444394" y="1360539"/>
                    <a:pt x="1444394" y="1360539"/>
                  </a:cubicBezTo>
                  <a:cubicBezTo>
                    <a:pt x="1432326" y="1348471"/>
                    <a:pt x="1415086" y="1357091"/>
                    <a:pt x="1401295" y="1357091"/>
                  </a:cubicBezTo>
                  <a:close/>
                  <a:moveTo>
                    <a:pt x="1409914" y="1705337"/>
                  </a:moveTo>
                  <a:cubicBezTo>
                    <a:pt x="1418534" y="1694993"/>
                    <a:pt x="1425430" y="1691545"/>
                    <a:pt x="1434050" y="1693269"/>
                  </a:cubicBezTo>
                  <a:cubicBezTo>
                    <a:pt x="1427154" y="1693269"/>
                    <a:pt x="1418534" y="1696717"/>
                    <a:pt x="1409914" y="1705337"/>
                  </a:cubicBezTo>
                  <a:cubicBezTo>
                    <a:pt x="1408190" y="1708785"/>
                    <a:pt x="1404742" y="1708785"/>
                    <a:pt x="1399570" y="1707061"/>
                  </a:cubicBezTo>
                  <a:cubicBezTo>
                    <a:pt x="1404742" y="1708785"/>
                    <a:pt x="1408190" y="1708785"/>
                    <a:pt x="1409914" y="1705337"/>
                  </a:cubicBezTo>
                  <a:close/>
                  <a:moveTo>
                    <a:pt x="1430602" y="2039792"/>
                  </a:moveTo>
                  <a:cubicBezTo>
                    <a:pt x="1440946" y="2050136"/>
                    <a:pt x="1442670" y="2063928"/>
                    <a:pt x="1428878" y="2070824"/>
                  </a:cubicBezTo>
                  <a:cubicBezTo>
                    <a:pt x="1396122" y="2082891"/>
                    <a:pt x="1397846" y="2113923"/>
                    <a:pt x="1390950" y="2141507"/>
                  </a:cubicBezTo>
                  <a:cubicBezTo>
                    <a:pt x="1392675" y="2141507"/>
                    <a:pt x="1394399" y="2141507"/>
                    <a:pt x="1396122" y="2141507"/>
                  </a:cubicBezTo>
                  <a:cubicBezTo>
                    <a:pt x="1394399" y="2141507"/>
                    <a:pt x="1392675" y="2141507"/>
                    <a:pt x="1390950" y="2141507"/>
                  </a:cubicBezTo>
                  <a:cubicBezTo>
                    <a:pt x="1377159" y="2146679"/>
                    <a:pt x="1366815" y="2157023"/>
                    <a:pt x="1363367" y="2172539"/>
                  </a:cubicBezTo>
                  <a:cubicBezTo>
                    <a:pt x="1358195" y="2189779"/>
                    <a:pt x="1347851" y="2200123"/>
                    <a:pt x="1328887" y="2201847"/>
                  </a:cubicBezTo>
                  <a:cubicBezTo>
                    <a:pt x="1320267" y="2201847"/>
                    <a:pt x="1311647" y="2207019"/>
                    <a:pt x="1303027" y="2208743"/>
                  </a:cubicBezTo>
                  <a:cubicBezTo>
                    <a:pt x="1303027" y="2210467"/>
                    <a:pt x="1303027" y="2212191"/>
                    <a:pt x="1303027" y="2213915"/>
                  </a:cubicBezTo>
                  <a:cubicBezTo>
                    <a:pt x="1303027" y="2212191"/>
                    <a:pt x="1303027" y="2210467"/>
                    <a:pt x="1303027" y="2208743"/>
                  </a:cubicBezTo>
                  <a:lnTo>
                    <a:pt x="1303027" y="2208743"/>
                  </a:lnTo>
                  <a:cubicBezTo>
                    <a:pt x="1311647" y="2207019"/>
                    <a:pt x="1320267" y="2201847"/>
                    <a:pt x="1328887" y="2201847"/>
                  </a:cubicBezTo>
                  <a:cubicBezTo>
                    <a:pt x="1347851" y="2201847"/>
                    <a:pt x="1358195" y="2189779"/>
                    <a:pt x="1363367" y="2172539"/>
                  </a:cubicBezTo>
                  <a:cubicBezTo>
                    <a:pt x="1366815" y="2157023"/>
                    <a:pt x="1377159" y="2146679"/>
                    <a:pt x="1390950" y="2141507"/>
                  </a:cubicBezTo>
                  <a:cubicBezTo>
                    <a:pt x="1397846" y="2113923"/>
                    <a:pt x="1396122" y="2084616"/>
                    <a:pt x="1428878" y="2070824"/>
                  </a:cubicBezTo>
                  <a:cubicBezTo>
                    <a:pt x="1442670" y="2063928"/>
                    <a:pt x="1439222" y="2050136"/>
                    <a:pt x="1430602" y="2039792"/>
                  </a:cubicBezTo>
                  <a:cubicBezTo>
                    <a:pt x="1415086" y="2022552"/>
                    <a:pt x="1396122" y="2019104"/>
                    <a:pt x="1377159" y="2020828"/>
                  </a:cubicBezTo>
                  <a:cubicBezTo>
                    <a:pt x="1396122" y="2017380"/>
                    <a:pt x="1415086" y="2022552"/>
                    <a:pt x="1430602" y="2039792"/>
                  </a:cubicBezTo>
                  <a:close/>
                  <a:moveTo>
                    <a:pt x="1404742" y="2365626"/>
                  </a:moveTo>
                  <a:cubicBezTo>
                    <a:pt x="1403018" y="2362178"/>
                    <a:pt x="1403018" y="2357006"/>
                    <a:pt x="1401295" y="2353558"/>
                  </a:cubicBezTo>
                  <a:cubicBezTo>
                    <a:pt x="1403018" y="2357006"/>
                    <a:pt x="1404742" y="2362178"/>
                    <a:pt x="1404742" y="2365626"/>
                  </a:cubicBezTo>
                  <a:cubicBezTo>
                    <a:pt x="1409914" y="2382866"/>
                    <a:pt x="1396122" y="2389762"/>
                    <a:pt x="1385779" y="2398382"/>
                  </a:cubicBezTo>
                  <a:cubicBezTo>
                    <a:pt x="1385779" y="2398382"/>
                    <a:pt x="1385779" y="2398382"/>
                    <a:pt x="1385779" y="2398382"/>
                  </a:cubicBezTo>
                  <a:cubicBezTo>
                    <a:pt x="1396122" y="2389762"/>
                    <a:pt x="1409914" y="2382866"/>
                    <a:pt x="1404742" y="2365626"/>
                  </a:cubicBezTo>
                  <a:close/>
                  <a:moveTo>
                    <a:pt x="1361643" y="2327698"/>
                  </a:moveTo>
                  <a:cubicBezTo>
                    <a:pt x="1361643" y="2329422"/>
                    <a:pt x="1361643" y="2329422"/>
                    <a:pt x="1359919" y="2331147"/>
                  </a:cubicBezTo>
                  <a:cubicBezTo>
                    <a:pt x="1356471" y="2334594"/>
                    <a:pt x="1356471" y="2339767"/>
                    <a:pt x="1354747" y="2343214"/>
                  </a:cubicBezTo>
                  <a:cubicBezTo>
                    <a:pt x="1354747" y="2339767"/>
                    <a:pt x="1356471" y="2334594"/>
                    <a:pt x="1359919" y="2331147"/>
                  </a:cubicBezTo>
                  <a:cubicBezTo>
                    <a:pt x="1359919" y="2329422"/>
                    <a:pt x="1359919" y="2329422"/>
                    <a:pt x="1361643" y="2327698"/>
                  </a:cubicBezTo>
                  <a:close/>
                  <a:moveTo>
                    <a:pt x="1358195" y="1707061"/>
                  </a:moveTo>
                  <a:cubicBezTo>
                    <a:pt x="1351299" y="1713957"/>
                    <a:pt x="1346127" y="1715681"/>
                    <a:pt x="1337507" y="1715681"/>
                  </a:cubicBezTo>
                  <a:cubicBezTo>
                    <a:pt x="1346127" y="1715681"/>
                    <a:pt x="1353023" y="1713957"/>
                    <a:pt x="1358195" y="1707061"/>
                  </a:cubicBezTo>
                  <a:cubicBezTo>
                    <a:pt x="1363367" y="1701889"/>
                    <a:pt x="1370263" y="1698441"/>
                    <a:pt x="1375435" y="1700165"/>
                  </a:cubicBezTo>
                  <a:cubicBezTo>
                    <a:pt x="1370263" y="1700165"/>
                    <a:pt x="1363367" y="1701889"/>
                    <a:pt x="1358195" y="1707061"/>
                  </a:cubicBezTo>
                  <a:close/>
                  <a:moveTo>
                    <a:pt x="1339231" y="1893252"/>
                  </a:moveTo>
                  <a:cubicBezTo>
                    <a:pt x="1337507" y="1893252"/>
                    <a:pt x="1337507" y="1893252"/>
                    <a:pt x="1335783" y="1891528"/>
                  </a:cubicBezTo>
                  <a:cubicBezTo>
                    <a:pt x="1330611" y="1888080"/>
                    <a:pt x="1325439" y="1888080"/>
                    <a:pt x="1320267" y="1888080"/>
                  </a:cubicBezTo>
                  <a:cubicBezTo>
                    <a:pt x="1325439" y="1888080"/>
                    <a:pt x="1330611" y="1889804"/>
                    <a:pt x="1335783" y="1891528"/>
                  </a:cubicBezTo>
                  <a:cubicBezTo>
                    <a:pt x="1335783" y="1893252"/>
                    <a:pt x="1337507" y="1893252"/>
                    <a:pt x="1339231" y="1893252"/>
                  </a:cubicBezTo>
                  <a:close/>
                  <a:moveTo>
                    <a:pt x="1265099" y="1481218"/>
                  </a:moveTo>
                  <a:cubicBezTo>
                    <a:pt x="1268547" y="1486390"/>
                    <a:pt x="1271995" y="1491562"/>
                    <a:pt x="1273719" y="1496734"/>
                  </a:cubicBezTo>
                  <a:cubicBezTo>
                    <a:pt x="1271995" y="1491562"/>
                    <a:pt x="1268547" y="1486390"/>
                    <a:pt x="1265099" y="1481218"/>
                  </a:cubicBezTo>
                  <a:close/>
                  <a:moveTo>
                    <a:pt x="1268547" y="1526042"/>
                  </a:moveTo>
                  <a:cubicBezTo>
                    <a:pt x="1266823" y="1524318"/>
                    <a:pt x="1266823" y="1520870"/>
                    <a:pt x="1265099" y="1519146"/>
                  </a:cubicBezTo>
                  <a:lnTo>
                    <a:pt x="1265099" y="1519146"/>
                  </a:lnTo>
                  <a:cubicBezTo>
                    <a:pt x="1266823" y="1520870"/>
                    <a:pt x="1268547" y="1522594"/>
                    <a:pt x="1268547" y="1526042"/>
                  </a:cubicBezTo>
                  <a:close/>
                  <a:moveTo>
                    <a:pt x="1261651" y="1476046"/>
                  </a:moveTo>
                  <a:cubicBezTo>
                    <a:pt x="1259927" y="1474322"/>
                    <a:pt x="1258203" y="1470874"/>
                    <a:pt x="1258203" y="1469150"/>
                  </a:cubicBezTo>
                  <a:cubicBezTo>
                    <a:pt x="1259927" y="1470874"/>
                    <a:pt x="1259927" y="1472598"/>
                    <a:pt x="1261651" y="1476046"/>
                  </a:cubicBezTo>
                  <a:cubicBezTo>
                    <a:pt x="1263375" y="1477770"/>
                    <a:pt x="1263375" y="1479494"/>
                    <a:pt x="1265099" y="1481218"/>
                  </a:cubicBezTo>
                  <a:cubicBezTo>
                    <a:pt x="1265099" y="1479494"/>
                    <a:pt x="1263375" y="1477770"/>
                    <a:pt x="1261651" y="1476046"/>
                  </a:cubicBezTo>
                  <a:close/>
                  <a:moveTo>
                    <a:pt x="1259927" y="1908768"/>
                  </a:moveTo>
                  <a:cubicBezTo>
                    <a:pt x="1240963" y="1908768"/>
                    <a:pt x="1221999" y="1893252"/>
                    <a:pt x="1221999" y="1869116"/>
                  </a:cubicBezTo>
                  <a:cubicBezTo>
                    <a:pt x="1221999" y="1848428"/>
                    <a:pt x="1216827" y="1826017"/>
                    <a:pt x="1232343" y="1808777"/>
                  </a:cubicBezTo>
                  <a:cubicBezTo>
                    <a:pt x="1239239" y="1801881"/>
                    <a:pt x="1240963" y="1789813"/>
                    <a:pt x="1234067" y="1781193"/>
                  </a:cubicBezTo>
                  <a:cubicBezTo>
                    <a:pt x="1230619" y="1777745"/>
                    <a:pt x="1228895" y="1776021"/>
                    <a:pt x="1225447" y="1776021"/>
                  </a:cubicBezTo>
                  <a:cubicBezTo>
                    <a:pt x="1228895" y="1776021"/>
                    <a:pt x="1232343" y="1777745"/>
                    <a:pt x="1234067" y="1781193"/>
                  </a:cubicBezTo>
                  <a:cubicBezTo>
                    <a:pt x="1240963" y="1789813"/>
                    <a:pt x="1239239" y="1800157"/>
                    <a:pt x="1232343" y="1808777"/>
                  </a:cubicBezTo>
                  <a:cubicBezTo>
                    <a:pt x="1216827" y="1827741"/>
                    <a:pt x="1221999" y="1848428"/>
                    <a:pt x="1221999" y="1869116"/>
                  </a:cubicBezTo>
                  <a:cubicBezTo>
                    <a:pt x="1223723" y="1893252"/>
                    <a:pt x="1240963" y="1910492"/>
                    <a:pt x="1259927" y="1908768"/>
                  </a:cubicBezTo>
                  <a:close/>
                  <a:moveTo>
                    <a:pt x="1218551" y="1643273"/>
                  </a:moveTo>
                  <a:cubicBezTo>
                    <a:pt x="1215103" y="1648445"/>
                    <a:pt x="1215103" y="1657065"/>
                    <a:pt x="1213379" y="1663961"/>
                  </a:cubicBezTo>
                  <a:cubicBezTo>
                    <a:pt x="1213379" y="1677753"/>
                    <a:pt x="1204759" y="1682925"/>
                    <a:pt x="1192691" y="1682925"/>
                  </a:cubicBezTo>
                  <a:cubicBezTo>
                    <a:pt x="1190967" y="1682925"/>
                    <a:pt x="1187519" y="1682925"/>
                    <a:pt x="1185795" y="1682925"/>
                  </a:cubicBezTo>
                  <a:cubicBezTo>
                    <a:pt x="1187519" y="1682925"/>
                    <a:pt x="1190967" y="1682925"/>
                    <a:pt x="1192691" y="1682925"/>
                  </a:cubicBezTo>
                  <a:cubicBezTo>
                    <a:pt x="1204759" y="1682925"/>
                    <a:pt x="1213379" y="1677753"/>
                    <a:pt x="1213379" y="1663961"/>
                  </a:cubicBezTo>
                  <a:cubicBezTo>
                    <a:pt x="1215103" y="1655341"/>
                    <a:pt x="1215103" y="1648445"/>
                    <a:pt x="1218551" y="1643273"/>
                  </a:cubicBezTo>
                  <a:cubicBezTo>
                    <a:pt x="1225447" y="1631205"/>
                    <a:pt x="1235791" y="1631205"/>
                    <a:pt x="1246135" y="1632929"/>
                  </a:cubicBezTo>
                  <a:cubicBezTo>
                    <a:pt x="1246135" y="1632929"/>
                    <a:pt x="1246135" y="1632929"/>
                    <a:pt x="1246135" y="1632929"/>
                  </a:cubicBezTo>
                  <a:cubicBezTo>
                    <a:pt x="1235791" y="1631205"/>
                    <a:pt x="1225447" y="1631205"/>
                    <a:pt x="1218551" y="1643273"/>
                  </a:cubicBezTo>
                  <a:close/>
                  <a:moveTo>
                    <a:pt x="1151316" y="2122543"/>
                  </a:moveTo>
                  <a:lnTo>
                    <a:pt x="1151316" y="2122543"/>
                  </a:lnTo>
                  <a:lnTo>
                    <a:pt x="1151316" y="2122543"/>
                  </a:lnTo>
                  <a:cubicBezTo>
                    <a:pt x="1147868" y="2122543"/>
                    <a:pt x="1144420" y="2120819"/>
                    <a:pt x="1142696" y="2120819"/>
                  </a:cubicBezTo>
                  <a:cubicBezTo>
                    <a:pt x="1146144" y="2120819"/>
                    <a:pt x="1147868" y="2122543"/>
                    <a:pt x="1151316" y="2122543"/>
                  </a:cubicBezTo>
                  <a:lnTo>
                    <a:pt x="1151316" y="2122543"/>
                  </a:lnTo>
                  <a:cubicBezTo>
                    <a:pt x="1161660" y="2120819"/>
                    <a:pt x="1172003" y="2117371"/>
                    <a:pt x="1184071" y="2115647"/>
                  </a:cubicBezTo>
                  <a:cubicBezTo>
                    <a:pt x="1180623" y="2108751"/>
                    <a:pt x="1177175" y="2100131"/>
                    <a:pt x="1173727" y="2093235"/>
                  </a:cubicBezTo>
                  <a:cubicBezTo>
                    <a:pt x="1172003" y="2088063"/>
                    <a:pt x="1168556" y="2084616"/>
                    <a:pt x="1165107" y="2082891"/>
                  </a:cubicBezTo>
                  <a:cubicBezTo>
                    <a:pt x="1168556" y="2084616"/>
                    <a:pt x="1172003" y="2088063"/>
                    <a:pt x="1173727" y="2093235"/>
                  </a:cubicBezTo>
                  <a:cubicBezTo>
                    <a:pt x="1177175" y="2100131"/>
                    <a:pt x="1180623" y="2107028"/>
                    <a:pt x="1184071" y="2115647"/>
                  </a:cubicBezTo>
                  <a:cubicBezTo>
                    <a:pt x="1187519" y="2120819"/>
                    <a:pt x="1189243" y="2125991"/>
                    <a:pt x="1194415" y="2129439"/>
                  </a:cubicBezTo>
                  <a:cubicBezTo>
                    <a:pt x="1199587" y="2134611"/>
                    <a:pt x="1209931" y="2136335"/>
                    <a:pt x="1216827" y="2136335"/>
                  </a:cubicBezTo>
                  <a:cubicBezTo>
                    <a:pt x="1208207" y="2136335"/>
                    <a:pt x="1199587" y="2134611"/>
                    <a:pt x="1194415" y="2129439"/>
                  </a:cubicBezTo>
                  <a:cubicBezTo>
                    <a:pt x="1190967" y="2125991"/>
                    <a:pt x="1187519" y="2120819"/>
                    <a:pt x="1184071" y="2115647"/>
                  </a:cubicBezTo>
                  <a:cubicBezTo>
                    <a:pt x="1173727" y="2117371"/>
                    <a:pt x="1161660" y="2119095"/>
                    <a:pt x="1151316" y="2122543"/>
                  </a:cubicBezTo>
                  <a:lnTo>
                    <a:pt x="1151316" y="2122543"/>
                  </a:lnTo>
                  <a:cubicBezTo>
                    <a:pt x="1151316" y="2122543"/>
                    <a:pt x="1151316" y="2122543"/>
                    <a:pt x="1151316" y="2122543"/>
                  </a:cubicBezTo>
                  <a:close/>
                  <a:moveTo>
                    <a:pt x="1120284" y="1965660"/>
                  </a:moveTo>
                  <a:cubicBezTo>
                    <a:pt x="1118560" y="1967384"/>
                    <a:pt x="1116836" y="1967384"/>
                    <a:pt x="1115112" y="1967384"/>
                  </a:cubicBezTo>
                  <a:cubicBezTo>
                    <a:pt x="1116836" y="1967384"/>
                    <a:pt x="1118560" y="1967384"/>
                    <a:pt x="1120284" y="1965660"/>
                  </a:cubicBezTo>
                  <a:cubicBezTo>
                    <a:pt x="1135800" y="1957040"/>
                    <a:pt x="1122008" y="1943248"/>
                    <a:pt x="1120284" y="1932904"/>
                  </a:cubicBezTo>
                  <a:cubicBezTo>
                    <a:pt x="1118560" y="1917388"/>
                    <a:pt x="1125456" y="1903596"/>
                    <a:pt x="1132352" y="1886356"/>
                  </a:cubicBezTo>
                  <a:cubicBezTo>
                    <a:pt x="1132352" y="1886356"/>
                    <a:pt x="1132352" y="1886356"/>
                    <a:pt x="1132352" y="1886356"/>
                  </a:cubicBezTo>
                  <a:cubicBezTo>
                    <a:pt x="1125456" y="1903596"/>
                    <a:pt x="1118560" y="1917388"/>
                    <a:pt x="1120284" y="1932904"/>
                  </a:cubicBezTo>
                  <a:cubicBezTo>
                    <a:pt x="1120284" y="1944972"/>
                    <a:pt x="1135800" y="1958764"/>
                    <a:pt x="1120284" y="1965660"/>
                  </a:cubicBezTo>
                  <a:close/>
                  <a:moveTo>
                    <a:pt x="1087528" y="1834637"/>
                  </a:moveTo>
                  <a:cubicBezTo>
                    <a:pt x="1087528" y="1834637"/>
                    <a:pt x="1087528" y="1834637"/>
                    <a:pt x="1087528" y="1834637"/>
                  </a:cubicBezTo>
                  <a:lnTo>
                    <a:pt x="1087528" y="1834637"/>
                  </a:lnTo>
                  <a:cubicBezTo>
                    <a:pt x="1094424" y="1838085"/>
                    <a:pt x="1096148" y="1844981"/>
                    <a:pt x="1096148" y="1851877"/>
                  </a:cubicBezTo>
                  <a:cubicBezTo>
                    <a:pt x="1104768" y="1858772"/>
                    <a:pt x="1113388" y="1865668"/>
                    <a:pt x="1123732" y="1867392"/>
                  </a:cubicBezTo>
                  <a:cubicBezTo>
                    <a:pt x="1113388" y="1863944"/>
                    <a:pt x="1104768" y="1858772"/>
                    <a:pt x="1096148" y="1851877"/>
                  </a:cubicBezTo>
                  <a:cubicBezTo>
                    <a:pt x="1084080" y="1851877"/>
                    <a:pt x="1077184" y="1846704"/>
                    <a:pt x="1072012" y="1834637"/>
                  </a:cubicBezTo>
                  <a:cubicBezTo>
                    <a:pt x="1072012" y="1834637"/>
                    <a:pt x="1072012" y="1834637"/>
                    <a:pt x="1072012" y="1834637"/>
                  </a:cubicBezTo>
                  <a:cubicBezTo>
                    <a:pt x="1077184" y="1844981"/>
                    <a:pt x="1085804" y="1851877"/>
                    <a:pt x="1096148" y="1851877"/>
                  </a:cubicBezTo>
                  <a:cubicBezTo>
                    <a:pt x="1096148" y="1844981"/>
                    <a:pt x="1094424" y="1838085"/>
                    <a:pt x="1087528" y="1834637"/>
                  </a:cubicBezTo>
                  <a:close/>
                  <a:moveTo>
                    <a:pt x="1097872" y="1815673"/>
                  </a:moveTo>
                  <a:cubicBezTo>
                    <a:pt x="1096148" y="1819121"/>
                    <a:pt x="1094424" y="1822569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4424" y="1826017"/>
                    <a:pt x="1094424" y="1826017"/>
                    <a:pt x="1094424" y="1826017"/>
                  </a:cubicBezTo>
                  <a:cubicBezTo>
                    <a:pt x="1096148" y="1820845"/>
                    <a:pt x="1096148" y="1817397"/>
                    <a:pt x="1097872" y="1815673"/>
                  </a:cubicBezTo>
                  <a:close/>
                  <a:moveTo>
                    <a:pt x="1096148" y="1776021"/>
                  </a:moveTo>
                  <a:cubicBezTo>
                    <a:pt x="1096148" y="1776021"/>
                    <a:pt x="1097872" y="1776021"/>
                    <a:pt x="1096148" y="1776021"/>
                  </a:cubicBezTo>
                  <a:cubicBezTo>
                    <a:pt x="1104768" y="1777745"/>
                    <a:pt x="1113388" y="1779469"/>
                    <a:pt x="1120284" y="1777745"/>
                  </a:cubicBezTo>
                  <a:cubicBezTo>
                    <a:pt x="1113388" y="1777745"/>
                    <a:pt x="1104768" y="1777745"/>
                    <a:pt x="1096148" y="1776021"/>
                  </a:cubicBezTo>
                  <a:cubicBezTo>
                    <a:pt x="1097872" y="1776021"/>
                    <a:pt x="1096148" y="1776021"/>
                    <a:pt x="1096148" y="1776021"/>
                  </a:cubicBezTo>
                  <a:close/>
                  <a:moveTo>
                    <a:pt x="1127180" y="1665685"/>
                  </a:moveTo>
                  <a:cubicBezTo>
                    <a:pt x="1127180" y="1670857"/>
                    <a:pt x="1127180" y="1677753"/>
                    <a:pt x="1127180" y="1682925"/>
                  </a:cubicBezTo>
                  <a:cubicBezTo>
                    <a:pt x="1127180" y="1724301"/>
                    <a:pt x="1123732" y="1727749"/>
                    <a:pt x="1087528" y="1732921"/>
                  </a:cubicBezTo>
                  <a:cubicBezTo>
                    <a:pt x="1080632" y="1734645"/>
                    <a:pt x="1072012" y="1732921"/>
                    <a:pt x="1063392" y="1732921"/>
                  </a:cubicBezTo>
                  <a:cubicBezTo>
                    <a:pt x="1065116" y="1751885"/>
                    <a:pt x="1058220" y="1769125"/>
                    <a:pt x="1040980" y="1772573"/>
                  </a:cubicBezTo>
                  <a:cubicBezTo>
                    <a:pt x="1020292" y="1777745"/>
                    <a:pt x="1004776" y="1788089"/>
                    <a:pt x="987536" y="1796709"/>
                  </a:cubicBezTo>
                  <a:cubicBezTo>
                    <a:pt x="978916" y="1801881"/>
                    <a:pt x="968572" y="1808777"/>
                    <a:pt x="958228" y="1807053"/>
                  </a:cubicBezTo>
                  <a:cubicBezTo>
                    <a:pt x="966848" y="1807053"/>
                    <a:pt x="978916" y="1801881"/>
                    <a:pt x="987536" y="1796709"/>
                  </a:cubicBezTo>
                  <a:cubicBezTo>
                    <a:pt x="1004776" y="1788089"/>
                    <a:pt x="1022016" y="1776021"/>
                    <a:pt x="1040980" y="1772573"/>
                  </a:cubicBezTo>
                  <a:cubicBezTo>
                    <a:pt x="1058220" y="1769125"/>
                    <a:pt x="1065116" y="1751885"/>
                    <a:pt x="1063392" y="1732921"/>
                  </a:cubicBezTo>
                  <a:lnTo>
                    <a:pt x="1063392" y="1732921"/>
                  </a:lnTo>
                  <a:cubicBezTo>
                    <a:pt x="1066840" y="1726025"/>
                    <a:pt x="1072012" y="1720853"/>
                    <a:pt x="1075460" y="1713957"/>
                  </a:cubicBezTo>
                  <a:cubicBezTo>
                    <a:pt x="1072012" y="1720853"/>
                    <a:pt x="1066840" y="1726025"/>
                    <a:pt x="1063392" y="1732921"/>
                  </a:cubicBezTo>
                  <a:cubicBezTo>
                    <a:pt x="1072012" y="1732921"/>
                    <a:pt x="1078908" y="1732921"/>
                    <a:pt x="1087528" y="1732921"/>
                  </a:cubicBezTo>
                  <a:cubicBezTo>
                    <a:pt x="1123732" y="1727749"/>
                    <a:pt x="1127180" y="1724301"/>
                    <a:pt x="1127180" y="1682925"/>
                  </a:cubicBezTo>
                  <a:cubicBezTo>
                    <a:pt x="1127180" y="1682925"/>
                    <a:pt x="1127180" y="1682925"/>
                    <a:pt x="1127180" y="1682925"/>
                  </a:cubicBezTo>
                  <a:cubicBezTo>
                    <a:pt x="1127180" y="1676029"/>
                    <a:pt x="1127180" y="1670857"/>
                    <a:pt x="1127180" y="1665685"/>
                  </a:cubicBezTo>
                  <a:cubicBezTo>
                    <a:pt x="1123732" y="1663961"/>
                    <a:pt x="1120284" y="1662237"/>
                    <a:pt x="1116836" y="1660513"/>
                  </a:cubicBezTo>
                  <a:cubicBezTo>
                    <a:pt x="1120284" y="1655341"/>
                    <a:pt x="1122008" y="1650169"/>
                    <a:pt x="1123732" y="1644997"/>
                  </a:cubicBezTo>
                  <a:cubicBezTo>
                    <a:pt x="1122008" y="1650169"/>
                    <a:pt x="1120284" y="1655341"/>
                    <a:pt x="1116836" y="1660513"/>
                  </a:cubicBezTo>
                  <a:cubicBezTo>
                    <a:pt x="1120284" y="1662237"/>
                    <a:pt x="1123732" y="1663961"/>
                    <a:pt x="1127180" y="1665685"/>
                  </a:cubicBezTo>
                  <a:cubicBezTo>
                    <a:pt x="1135800" y="1665685"/>
                    <a:pt x="1140972" y="1660513"/>
                    <a:pt x="1144420" y="1651893"/>
                  </a:cubicBezTo>
                  <a:cubicBezTo>
                    <a:pt x="1146144" y="1646721"/>
                    <a:pt x="1149592" y="1643273"/>
                    <a:pt x="1153040" y="1643273"/>
                  </a:cubicBezTo>
                  <a:cubicBezTo>
                    <a:pt x="1149592" y="1643273"/>
                    <a:pt x="1146144" y="1644997"/>
                    <a:pt x="1144420" y="1651893"/>
                  </a:cubicBezTo>
                  <a:cubicBezTo>
                    <a:pt x="1140972" y="1658789"/>
                    <a:pt x="1135800" y="1663961"/>
                    <a:pt x="1127180" y="1665685"/>
                  </a:cubicBezTo>
                  <a:close/>
                  <a:moveTo>
                    <a:pt x="940988" y="1977728"/>
                  </a:moveTo>
                  <a:cubicBezTo>
                    <a:pt x="961676" y="1989796"/>
                    <a:pt x="959952" y="2008760"/>
                    <a:pt x="959952" y="2029448"/>
                  </a:cubicBezTo>
                  <a:lnTo>
                    <a:pt x="959952" y="2029448"/>
                  </a:lnTo>
                  <a:cubicBezTo>
                    <a:pt x="956504" y="2032896"/>
                    <a:pt x="954780" y="2034620"/>
                    <a:pt x="951332" y="2038068"/>
                  </a:cubicBezTo>
                  <a:cubicBezTo>
                    <a:pt x="951332" y="2038068"/>
                    <a:pt x="951332" y="2038068"/>
                    <a:pt x="951332" y="2038068"/>
                  </a:cubicBezTo>
                  <a:cubicBezTo>
                    <a:pt x="954780" y="2034620"/>
                    <a:pt x="956504" y="2032896"/>
                    <a:pt x="959952" y="2029448"/>
                  </a:cubicBezTo>
                  <a:cubicBezTo>
                    <a:pt x="959952" y="2008760"/>
                    <a:pt x="961676" y="1989796"/>
                    <a:pt x="940988" y="1977728"/>
                  </a:cubicBezTo>
                  <a:cubicBezTo>
                    <a:pt x="922025" y="1967384"/>
                    <a:pt x="928921" y="1955316"/>
                    <a:pt x="939264" y="1941524"/>
                  </a:cubicBezTo>
                  <a:cubicBezTo>
                    <a:pt x="951332" y="1926008"/>
                    <a:pt x="975468" y="1920836"/>
                    <a:pt x="975468" y="1894976"/>
                  </a:cubicBezTo>
                  <a:cubicBezTo>
                    <a:pt x="975468" y="1894976"/>
                    <a:pt x="975468" y="1894976"/>
                    <a:pt x="975468" y="1894976"/>
                  </a:cubicBezTo>
                  <a:cubicBezTo>
                    <a:pt x="973744" y="1920836"/>
                    <a:pt x="951332" y="1926008"/>
                    <a:pt x="939264" y="1941524"/>
                  </a:cubicBezTo>
                  <a:cubicBezTo>
                    <a:pt x="928921" y="1955316"/>
                    <a:pt x="922025" y="1967384"/>
                    <a:pt x="940988" y="1977728"/>
                  </a:cubicBezTo>
                  <a:close/>
                  <a:moveTo>
                    <a:pt x="932368" y="2038068"/>
                  </a:moveTo>
                  <a:cubicBezTo>
                    <a:pt x="927197" y="2039792"/>
                    <a:pt x="922025" y="2044964"/>
                    <a:pt x="918577" y="2055308"/>
                  </a:cubicBezTo>
                  <a:cubicBezTo>
                    <a:pt x="916852" y="2063928"/>
                    <a:pt x="911681" y="2067376"/>
                    <a:pt x="904785" y="2069099"/>
                  </a:cubicBezTo>
                  <a:cubicBezTo>
                    <a:pt x="909957" y="2067376"/>
                    <a:pt x="915129" y="2062204"/>
                    <a:pt x="918577" y="2055308"/>
                  </a:cubicBezTo>
                  <a:cubicBezTo>
                    <a:pt x="922025" y="2044964"/>
                    <a:pt x="925472" y="2039792"/>
                    <a:pt x="932368" y="2038068"/>
                  </a:cubicBezTo>
                  <a:close/>
                  <a:moveTo>
                    <a:pt x="935817" y="1689821"/>
                  </a:moveTo>
                  <a:cubicBezTo>
                    <a:pt x="934092" y="1698441"/>
                    <a:pt x="935817" y="1703613"/>
                    <a:pt x="939264" y="1708785"/>
                  </a:cubicBezTo>
                  <a:cubicBezTo>
                    <a:pt x="935817" y="1703613"/>
                    <a:pt x="934092" y="1698441"/>
                    <a:pt x="935817" y="1689821"/>
                  </a:cubicBezTo>
                  <a:cubicBezTo>
                    <a:pt x="935817" y="1689821"/>
                    <a:pt x="935817" y="1689821"/>
                    <a:pt x="935817" y="1689821"/>
                  </a:cubicBezTo>
                  <a:cubicBezTo>
                    <a:pt x="946160" y="1689821"/>
                    <a:pt x="958228" y="1686373"/>
                    <a:pt x="966848" y="1694993"/>
                  </a:cubicBezTo>
                  <a:cubicBezTo>
                    <a:pt x="958228" y="1686373"/>
                    <a:pt x="946160" y="1689821"/>
                    <a:pt x="935817" y="1689821"/>
                  </a:cubicBezTo>
                  <a:close/>
                  <a:moveTo>
                    <a:pt x="970296" y="1746713"/>
                  </a:moveTo>
                  <a:cubicBezTo>
                    <a:pt x="966848" y="1743265"/>
                    <a:pt x="963400" y="1738093"/>
                    <a:pt x="958228" y="1729473"/>
                  </a:cubicBezTo>
                  <a:cubicBezTo>
                    <a:pt x="963400" y="1738093"/>
                    <a:pt x="966848" y="1743265"/>
                    <a:pt x="970296" y="1746713"/>
                  </a:cubicBezTo>
                  <a:close/>
                  <a:moveTo>
                    <a:pt x="944436" y="1889804"/>
                  </a:moveTo>
                  <a:cubicBezTo>
                    <a:pt x="949608" y="1891528"/>
                    <a:pt x="956504" y="1891528"/>
                    <a:pt x="961676" y="1893252"/>
                  </a:cubicBezTo>
                  <a:cubicBezTo>
                    <a:pt x="956504" y="1891528"/>
                    <a:pt x="951332" y="1891528"/>
                    <a:pt x="944436" y="1889804"/>
                  </a:cubicBezTo>
                  <a:cubicBezTo>
                    <a:pt x="939264" y="1888080"/>
                    <a:pt x="935817" y="1888080"/>
                    <a:pt x="932368" y="1889804"/>
                  </a:cubicBezTo>
                  <a:cubicBezTo>
                    <a:pt x="935817" y="1888080"/>
                    <a:pt x="940988" y="1888080"/>
                    <a:pt x="944436" y="1889804"/>
                  </a:cubicBezTo>
                  <a:close/>
                  <a:moveTo>
                    <a:pt x="982364" y="1415706"/>
                  </a:moveTo>
                  <a:cubicBezTo>
                    <a:pt x="994432" y="1415706"/>
                    <a:pt x="1006500" y="1419154"/>
                    <a:pt x="1016844" y="1434670"/>
                  </a:cubicBezTo>
                  <a:cubicBezTo>
                    <a:pt x="1018568" y="1436394"/>
                    <a:pt x="1022016" y="1436394"/>
                    <a:pt x="1025464" y="1436394"/>
                  </a:cubicBezTo>
                  <a:cubicBezTo>
                    <a:pt x="1022016" y="1436394"/>
                    <a:pt x="1018568" y="1436394"/>
                    <a:pt x="1016844" y="1434670"/>
                  </a:cubicBezTo>
                  <a:cubicBezTo>
                    <a:pt x="1006500" y="1419154"/>
                    <a:pt x="994432" y="1415706"/>
                    <a:pt x="982364" y="1415706"/>
                  </a:cubicBezTo>
                  <a:close/>
                  <a:moveTo>
                    <a:pt x="1065116" y="1589830"/>
                  </a:moveTo>
                  <a:cubicBezTo>
                    <a:pt x="1063392" y="1588106"/>
                    <a:pt x="1065116" y="1586382"/>
                    <a:pt x="1066840" y="1584658"/>
                  </a:cubicBezTo>
                  <a:cubicBezTo>
                    <a:pt x="1065116" y="1586382"/>
                    <a:pt x="1063392" y="1588106"/>
                    <a:pt x="1065116" y="1589830"/>
                  </a:cubicBezTo>
                  <a:close/>
                  <a:moveTo>
                    <a:pt x="1078908" y="1698441"/>
                  </a:moveTo>
                  <a:cubicBezTo>
                    <a:pt x="1078908" y="1700165"/>
                    <a:pt x="1078908" y="1701889"/>
                    <a:pt x="1078908" y="1703613"/>
                  </a:cubicBezTo>
                  <a:cubicBezTo>
                    <a:pt x="1078908" y="1701889"/>
                    <a:pt x="1078908" y="1700165"/>
                    <a:pt x="1078908" y="1698441"/>
                  </a:cubicBezTo>
                  <a:cubicBezTo>
                    <a:pt x="1072012" y="1700165"/>
                    <a:pt x="1065116" y="1703613"/>
                    <a:pt x="1058220" y="1707061"/>
                  </a:cubicBezTo>
                  <a:cubicBezTo>
                    <a:pt x="1065116" y="1703613"/>
                    <a:pt x="1072012" y="1700165"/>
                    <a:pt x="1078908" y="1698441"/>
                  </a:cubicBezTo>
                  <a:close/>
                  <a:moveTo>
                    <a:pt x="1090976" y="1613965"/>
                  </a:moveTo>
                  <a:cubicBezTo>
                    <a:pt x="1089252" y="1601898"/>
                    <a:pt x="1096148" y="1591554"/>
                    <a:pt x="1109940" y="1586382"/>
                  </a:cubicBezTo>
                  <a:cubicBezTo>
                    <a:pt x="1097872" y="1593278"/>
                    <a:pt x="1090976" y="1601898"/>
                    <a:pt x="1090976" y="1613965"/>
                  </a:cubicBezTo>
                  <a:close/>
                  <a:moveTo>
                    <a:pt x="1101320" y="1646721"/>
                  </a:moveTo>
                  <a:cubicBezTo>
                    <a:pt x="1101320" y="1658789"/>
                    <a:pt x="1096148" y="1669133"/>
                    <a:pt x="1096148" y="1681201"/>
                  </a:cubicBezTo>
                  <a:cubicBezTo>
                    <a:pt x="1096148" y="1670857"/>
                    <a:pt x="1101320" y="1658789"/>
                    <a:pt x="1101320" y="1646721"/>
                  </a:cubicBezTo>
                  <a:close/>
                  <a:moveTo>
                    <a:pt x="1154764" y="1827741"/>
                  </a:moveTo>
                  <a:cubicBezTo>
                    <a:pt x="1154764" y="1827741"/>
                    <a:pt x="1156488" y="1827741"/>
                    <a:pt x="1154764" y="1827741"/>
                  </a:cubicBezTo>
                  <a:cubicBezTo>
                    <a:pt x="1158211" y="1826017"/>
                    <a:pt x="1158211" y="1824293"/>
                    <a:pt x="1159936" y="1824293"/>
                  </a:cubicBezTo>
                  <a:cubicBezTo>
                    <a:pt x="1158211" y="1826017"/>
                    <a:pt x="1158211" y="1826017"/>
                    <a:pt x="1154764" y="1827741"/>
                  </a:cubicBezTo>
                  <a:cubicBezTo>
                    <a:pt x="1156488" y="1827741"/>
                    <a:pt x="1154764" y="1827741"/>
                    <a:pt x="1154764" y="1827741"/>
                  </a:cubicBezTo>
                  <a:close/>
                  <a:moveTo>
                    <a:pt x="1189243" y="1786365"/>
                  </a:moveTo>
                  <a:cubicBezTo>
                    <a:pt x="1178899" y="1779469"/>
                    <a:pt x="1166831" y="1776021"/>
                    <a:pt x="1154764" y="1776021"/>
                  </a:cubicBezTo>
                  <a:cubicBezTo>
                    <a:pt x="1166831" y="1777745"/>
                    <a:pt x="1178899" y="1779469"/>
                    <a:pt x="1189243" y="1786365"/>
                  </a:cubicBezTo>
                  <a:cubicBezTo>
                    <a:pt x="1190967" y="1788089"/>
                    <a:pt x="1192691" y="1788089"/>
                    <a:pt x="1194415" y="1788089"/>
                  </a:cubicBezTo>
                  <a:cubicBezTo>
                    <a:pt x="1192691" y="1789813"/>
                    <a:pt x="1190967" y="1788089"/>
                    <a:pt x="1189243" y="1786365"/>
                  </a:cubicBezTo>
                  <a:close/>
                  <a:moveTo>
                    <a:pt x="1216827" y="1512250"/>
                  </a:moveTo>
                  <a:cubicBezTo>
                    <a:pt x="1213379" y="1520870"/>
                    <a:pt x="1209931" y="1529490"/>
                    <a:pt x="1204759" y="1532938"/>
                  </a:cubicBezTo>
                  <a:cubicBezTo>
                    <a:pt x="1209931" y="1527766"/>
                    <a:pt x="1213379" y="1520870"/>
                    <a:pt x="1216827" y="1512250"/>
                  </a:cubicBezTo>
                  <a:cubicBezTo>
                    <a:pt x="1216827" y="1510526"/>
                    <a:pt x="1218551" y="1510526"/>
                    <a:pt x="1218551" y="1508802"/>
                  </a:cubicBezTo>
                  <a:cubicBezTo>
                    <a:pt x="1218551" y="1508802"/>
                    <a:pt x="1216827" y="1510526"/>
                    <a:pt x="1216827" y="1512250"/>
                  </a:cubicBezTo>
                  <a:close/>
                  <a:moveTo>
                    <a:pt x="1190967" y="1555350"/>
                  </a:moveTo>
                  <a:cubicBezTo>
                    <a:pt x="1190967" y="1550178"/>
                    <a:pt x="1190967" y="1543282"/>
                    <a:pt x="1190967" y="1538110"/>
                  </a:cubicBezTo>
                  <a:lnTo>
                    <a:pt x="1190967" y="1538110"/>
                  </a:lnTo>
                  <a:lnTo>
                    <a:pt x="1190967" y="1538110"/>
                  </a:lnTo>
                  <a:cubicBezTo>
                    <a:pt x="1190967" y="1538110"/>
                    <a:pt x="1190967" y="1538110"/>
                    <a:pt x="1190967" y="1538110"/>
                  </a:cubicBezTo>
                  <a:cubicBezTo>
                    <a:pt x="1190967" y="1543282"/>
                    <a:pt x="1190967" y="1550178"/>
                    <a:pt x="1190967" y="1555350"/>
                  </a:cubicBezTo>
                  <a:cubicBezTo>
                    <a:pt x="1196139" y="1560522"/>
                    <a:pt x="1199587" y="1567418"/>
                    <a:pt x="1190967" y="1570866"/>
                  </a:cubicBezTo>
                  <a:cubicBezTo>
                    <a:pt x="1187519" y="1572590"/>
                    <a:pt x="1182347" y="1572590"/>
                    <a:pt x="1178899" y="1574314"/>
                  </a:cubicBezTo>
                  <a:cubicBezTo>
                    <a:pt x="1182347" y="1574314"/>
                    <a:pt x="1187519" y="1572590"/>
                    <a:pt x="1190967" y="1570866"/>
                  </a:cubicBezTo>
                  <a:cubicBezTo>
                    <a:pt x="1199587" y="1567418"/>
                    <a:pt x="1196139" y="1560522"/>
                    <a:pt x="1190967" y="1555350"/>
                  </a:cubicBezTo>
                  <a:cubicBezTo>
                    <a:pt x="1180623" y="1557074"/>
                    <a:pt x="1166831" y="1551902"/>
                    <a:pt x="1159936" y="1563970"/>
                  </a:cubicBezTo>
                  <a:lnTo>
                    <a:pt x="1159936" y="1563970"/>
                  </a:lnTo>
                  <a:cubicBezTo>
                    <a:pt x="1149592" y="1570866"/>
                    <a:pt x="1135800" y="1569142"/>
                    <a:pt x="1127180" y="1581210"/>
                  </a:cubicBezTo>
                  <a:cubicBezTo>
                    <a:pt x="1127180" y="1596726"/>
                    <a:pt x="1128904" y="1610518"/>
                    <a:pt x="1127180" y="1626033"/>
                  </a:cubicBezTo>
                  <a:cubicBezTo>
                    <a:pt x="1128904" y="1612242"/>
                    <a:pt x="1127180" y="1596726"/>
                    <a:pt x="1127180" y="1581210"/>
                  </a:cubicBezTo>
                  <a:cubicBezTo>
                    <a:pt x="1135800" y="1569142"/>
                    <a:pt x="1149592" y="1572590"/>
                    <a:pt x="1159936" y="1563970"/>
                  </a:cubicBezTo>
                  <a:cubicBezTo>
                    <a:pt x="1166831" y="1551902"/>
                    <a:pt x="1178899" y="1557074"/>
                    <a:pt x="1190967" y="1555350"/>
                  </a:cubicBezTo>
                  <a:close/>
                  <a:moveTo>
                    <a:pt x="1116836" y="1555350"/>
                  </a:moveTo>
                  <a:cubicBezTo>
                    <a:pt x="1111664" y="1560522"/>
                    <a:pt x="1106492" y="1565694"/>
                    <a:pt x="1097872" y="1569142"/>
                  </a:cubicBezTo>
                  <a:cubicBezTo>
                    <a:pt x="1090976" y="1572590"/>
                    <a:pt x="1082356" y="1574314"/>
                    <a:pt x="1075460" y="1577762"/>
                  </a:cubicBezTo>
                  <a:cubicBezTo>
                    <a:pt x="1082356" y="1574314"/>
                    <a:pt x="1090976" y="1572590"/>
                    <a:pt x="1097872" y="1569142"/>
                  </a:cubicBezTo>
                  <a:cubicBezTo>
                    <a:pt x="1104768" y="1565694"/>
                    <a:pt x="1111664" y="1560522"/>
                    <a:pt x="1116836" y="1555350"/>
                  </a:cubicBezTo>
                  <a:close/>
                  <a:moveTo>
                    <a:pt x="1082356" y="1462254"/>
                  </a:moveTo>
                  <a:cubicBezTo>
                    <a:pt x="1082356" y="1455358"/>
                    <a:pt x="1078908" y="1453634"/>
                    <a:pt x="1073736" y="1453634"/>
                  </a:cubicBezTo>
                  <a:cubicBezTo>
                    <a:pt x="1066840" y="1453634"/>
                    <a:pt x="1059944" y="1457082"/>
                    <a:pt x="1059944" y="1465702"/>
                  </a:cubicBezTo>
                  <a:cubicBezTo>
                    <a:pt x="1059944" y="1457082"/>
                    <a:pt x="1066840" y="1453634"/>
                    <a:pt x="1073736" y="1453634"/>
                  </a:cubicBezTo>
                  <a:cubicBezTo>
                    <a:pt x="1078908" y="1453634"/>
                    <a:pt x="1082356" y="1455358"/>
                    <a:pt x="1082356" y="1462254"/>
                  </a:cubicBezTo>
                  <a:lnTo>
                    <a:pt x="1082356" y="1462254"/>
                  </a:lnTo>
                  <a:close/>
                  <a:moveTo>
                    <a:pt x="1078908" y="1436394"/>
                  </a:moveTo>
                  <a:cubicBezTo>
                    <a:pt x="1065116" y="1436394"/>
                    <a:pt x="1049600" y="1436394"/>
                    <a:pt x="1035808" y="1436394"/>
                  </a:cubicBezTo>
                  <a:cubicBezTo>
                    <a:pt x="1049600" y="1436394"/>
                    <a:pt x="1065116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ubicBezTo>
                    <a:pt x="1078908" y="1436394"/>
                    <a:pt x="1078908" y="1436394"/>
                    <a:pt x="1078908" y="1436394"/>
                  </a:cubicBezTo>
                  <a:close/>
                  <a:moveTo>
                    <a:pt x="999604" y="1386399"/>
                  </a:moveTo>
                  <a:cubicBezTo>
                    <a:pt x="978916" y="1386399"/>
                    <a:pt x="956504" y="1386399"/>
                    <a:pt x="935817" y="1386399"/>
                  </a:cubicBezTo>
                  <a:cubicBezTo>
                    <a:pt x="916852" y="1386399"/>
                    <a:pt x="897889" y="1388122"/>
                    <a:pt x="878925" y="1393294"/>
                  </a:cubicBezTo>
                  <a:cubicBezTo>
                    <a:pt x="875477" y="1395018"/>
                    <a:pt x="872029" y="1395018"/>
                    <a:pt x="870305" y="1395018"/>
                  </a:cubicBezTo>
                  <a:cubicBezTo>
                    <a:pt x="873753" y="1395018"/>
                    <a:pt x="877201" y="1393294"/>
                    <a:pt x="878925" y="1393294"/>
                  </a:cubicBezTo>
                  <a:cubicBezTo>
                    <a:pt x="897889" y="1388122"/>
                    <a:pt x="916852" y="1388122"/>
                    <a:pt x="935817" y="1386399"/>
                  </a:cubicBezTo>
                  <a:lnTo>
                    <a:pt x="935817" y="1386399"/>
                  </a:lnTo>
                  <a:cubicBezTo>
                    <a:pt x="956504" y="1384674"/>
                    <a:pt x="977192" y="1384674"/>
                    <a:pt x="999604" y="1386399"/>
                  </a:cubicBezTo>
                  <a:cubicBezTo>
                    <a:pt x="1016844" y="1386399"/>
                    <a:pt x="1032360" y="1391570"/>
                    <a:pt x="1046152" y="1400190"/>
                  </a:cubicBezTo>
                  <a:cubicBezTo>
                    <a:pt x="1032360" y="1389846"/>
                    <a:pt x="1016844" y="1386399"/>
                    <a:pt x="999604" y="1386399"/>
                  </a:cubicBezTo>
                  <a:close/>
                  <a:moveTo>
                    <a:pt x="920301" y="1339851"/>
                  </a:moveTo>
                  <a:cubicBezTo>
                    <a:pt x="923748" y="1343299"/>
                    <a:pt x="925472" y="1351919"/>
                    <a:pt x="927197" y="1358815"/>
                  </a:cubicBezTo>
                  <a:cubicBezTo>
                    <a:pt x="928921" y="1358815"/>
                    <a:pt x="930644" y="1358815"/>
                    <a:pt x="932368" y="1358815"/>
                  </a:cubicBezTo>
                  <a:cubicBezTo>
                    <a:pt x="930644" y="1358815"/>
                    <a:pt x="928921" y="1358815"/>
                    <a:pt x="927197" y="1358815"/>
                  </a:cubicBezTo>
                  <a:lnTo>
                    <a:pt x="927197" y="1358815"/>
                  </a:lnTo>
                  <a:cubicBezTo>
                    <a:pt x="927197" y="1351919"/>
                    <a:pt x="923748" y="1345023"/>
                    <a:pt x="920301" y="1339851"/>
                  </a:cubicBezTo>
                  <a:close/>
                  <a:moveTo>
                    <a:pt x="1006500" y="1360539"/>
                  </a:moveTo>
                  <a:cubicBezTo>
                    <a:pt x="1004776" y="1363987"/>
                    <a:pt x="1003052" y="1369159"/>
                    <a:pt x="1001328" y="1372607"/>
                  </a:cubicBezTo>
                  <a:cubicBezTo>
                    <a:pt x="1003052" y="1367434"/>
                    <a:pt x="1004776" y="1363987"/>
                    <a:pt x="1006500" y="1360539"/>
                  </a:cubicBezTo>
                  <a:lnTo>
                    <a:pt x="1006500" y="1360539"/>
                  </a:lnTo>
                  <a:cubicBezTo>
                    <a:pt x="1013396" y="1358815"/>
                    <a:pt x="1022016" y="1357091"/>
                    <a:pt x="1028912" y="1353643"/>
                  </a:cubicBezTo>
                  <a:cubicBezTo>
                    <a:pt x="1022016" y="1355367"/>
                    <a:pt x="1015120" y="1358815"/>
                    <a:pt x="1006500" y="1360539"/>
                  </a:cubicBezTo>
                  <a:close/>
                  <a:moveTo>
                    <a:pt x="834101" y="1319163"/>
                  </a:moveTo>
                  <a:cubicBezTo>
                    <a:pt x="834101" y="1317439"/>
                    <a:pt x="832377" y="1313991"/>
                    <a:pt x="834101" y="1310543"/>
                  </a:cubicBezTo>
                  <a:cubicBezTo>
                    <a:pt x="834101" y="1307095"/>
                    <a:pt x="834101" y="1305371"/>
                    <a:pt x="834101" y="1301923"/>
                  </a:cubicBezTo>
                  <a:cubicBezTo>
                    <a:pt x="834101" y="1303647"/>
                    <a:pt x="834101" y="1307095"/>
                    <a:pt x="834101" y="1310543"/>
                  </a:cubicBezTo>
                  <a:cubicBezTo>
                    <a:pt x="832377" y="1313991"/>
                    <a:pt x="832377" y="1317439"/>
                    <a:pt x="834101" y="1319163"/>
                  </a:cubicBezTo>
                  <a:close/>
                  <a:moveTo>
                    <a:pt x="799621" y="1705337"/>
                  </a:moveTo>
                  <a:cubicBezTo>
                    <a:pt x="792725" y="1700165"/>
                    <a:pt x="785829" y="1691545"/>
                    <a:pt x="782381" y="1679477"/>
                  </a:cubicBezTo>
                  <a:cubicBezTo>
                    <a:pt x="787553" y="1669133"/>
                    <a:pt x="797897" y="1674305"/>
                    <a:pt x="806517" y="1670857"/>
                  </a:cubicBezTo>
                  <a:cubicBezTo>
                    <a:pt x="815137" y="1665685"/>
                    <a:pt x="825481" y="1660513"/>
                    <a:pt x="823757" y="1646721"/>
                  </a:cubicBezTo>
                  <a:cubicBezTo>
                    <a:pt x="823757" y="1639825"/>
                    <a:pt x="820309" y="1636377"/>
                    <a:pt x="816861" y="1634653"/>
                  </a:cubicBezTo>
                  <a:cubicBezTo>
                    <a:pt x="820309" y="1636377"/>
                    <a:pt x="823757" y="1639825"/>
                    <a:pt x="823757" y="1646721"/>
                  </a:cubicBezTo>
                  <a:cubicBezTo>
                    <a:pt x="825481" y="1660513"/>
                    <a:pt x="815137" y="1665685"/>
                    <a:pt x="806517" y="1670857"/>
                  </a:cubicBezTo>
                  <a:cubicBezTo>
                    <a:pt x="799621" y="1676029"/>
                    <a:pt x="787553" y="1669133"/>
                    <a:pt x="782381" y="1679477"/>
                  </a:cubicBezTo>
                  <a:cubicBezTo>
                    <a:pt x="787553" y="1691545"/>
                    <a:pt x="792725" y="1700165"/>
                    <a:pt x="799621" y="1705337"/>
                  </a:cubicBezTo>
                  <a:close/>
                  <a:moveTo>
                    <a:pt x="804793" y="1581210"/>
                  </a:moveTo>
                  <a:cubicBezTo>
                    <a:pt x="799621" y="1577762"/>
                    <a:pt x="794449" y="1574314"/>
                    <a:pt x="789277" y="1570866"/>
                  </a:cubicBezTo>
                  <a:cubicBezTo>
                    <a:pt x="796173" y="1574314"/>
                    <a:pt x="801345" y="1577762"/>
                    <a:pt x="804793" y="1581210"/>
                  </a:cubicBezTo>
                  <a:cubicBezTo>
                    <a:pt x="818585" y="1593278"/>
                    <a:pt x="816861" y="1603622"/>
                    <a:pt x="797897" y="1612242"/>
                  </a:cubicBezTo>
                  <a:cubicBezTo>
                    <a:pt x="792725" y="1613965"/>
                    <a:pt x="787553" y="1613965"/>
                    <a:pt x="789277" y="1622585"/>
                  </a:cubicBezTo>
                  <a:cubicBezTo>
                    <a:pt x="789277" y="1624309"/>
                    <a:pt x="791001" y="1624309"/>
                    <a:pt x="792725" y="1626033"/>
                  </a:cubicBezTo>
                  <a:cubicBezTo>
                    <a:pt x="791001" y="1626033"/>
                    <a:pt x="791001" y="1624309"/>
                    <a:pt x="789277" y="1622585"/>
                  </a:cubicBezTo>
                  <a:cubicBezTo>
                    <a:pt x="787553" y="1613965"/>
                    <a:pt x="794449" y="1613965"/>
                    <a:pt x="797897" y="1612242"/>
                  </a:cubicBezTo>
                  <a:cubicBezTo>
                    <a:pt x="816861" y="1603622"/>
                    <a:pt x="820309" y="1595002"/>
                    <a:pt x="804793" y="1581210"/>
                  </a:cubicBezTo>
                  <a:close/>
                  <a:moveTo>
                    <a:pt x="808241" y="1363987"/>
                  </a:moveTo>
                  <a:cubicBezTo>
                    <a:pt x="796173" y="1362263"/>
                    <a:pt x="761693" y="1388122"/>
                    <a:pt x="766865" y="1395018"/>
                  </a:cubicBezTo>
                  <a:cubicBezTo>
                    <a:pt x="787553" y="1424326"/>
                    <a:pt x="761693" y="1426050"/>
                    <a:pt x="741005" y="1434670"/>
                  </a:cubicBezTo>
                  <a:cubicBezTo>
                    <a:pt x="768589" y="1453634"/>
                    <a:pt x="782381" y="1472598"/>
                    <a:pt x="754797" y="1496734"/>
                  </a:cubicBezTo>
                  <a:cubicBezTo>
                    <a:pt x="753073" y="1496734"/>
                    <a:pt x="754797" y="1501906"/>
                    <a:pt x="756521" y="1505354"/>
                  </a:cubicBezTo>
                  <a:cubicBezTo>
                    <a:pt x="759969" y="1515698"/>
                    <a:pt x="754797" y="1520870"/>
                    <a:pt x="744453" y="1520870"/>
                  </a:cubicBezTo>
                  <a:cubicBezTo>
                    <a:pt x="723765" y="1522594"/>
                    <a:pt x="732385" y="1538110"/>
                    <a:pt x="732385" y="1548454"/>
                  </a:cubicBezTo>
                  <a:cubicBezTo>
                    <a:pt x="730661" y="1557074"/>
                    <a:pt x="734109" y="1560522"/>
                    <a:pt x="737557" y="1560522"/>
                  </a:cubicBezTo>
                  <a:cubicBezTo>
                    <a:pt x="734109" y="1558798"/>
                    <a:pt x="730661" y="1555350"/>
                    <a:pt x="732385" y="1548454"/>
                  </a:cubicBezTo>
                  <a:cubicBezTo>
                    <a:pt x="734109" y="1538110"/>
                    <a:pt x="723765" y="1520870"/>
                    <a:pt x="744453" y="1520870"/>
                  </a:cubicBezTo>
                  <a:cubicBezTo>
                    <a:pt x="754797" y="1520870"/>
                    <a:pt x="759969" y="1515698"/>
                    <a:pt x="756521" y="1505354"/>
                  </a:cubicBezTo>
                  <a:cubicBezTo>
                    <a:pt x="756521" y="1501906"/>
                    <a:pt x="754797" y="1498458"/>
                    <a:pt x="754797" y="1496734"/>
                  </a:cubicBezTo>
                  <a:cubicBezTo>
                    <a:pt x="784105" y="1472598"/>
                    <a:pt x="768589" y="1453634"/>
                    <a:pt x="741005" y="1434670"/>
                  </a:cubicBezTo>
                  <a:cubicBezTo>
                    <a:pt x="761693" y="1426050"/>
                    <a:pt x="785829" y="1424326"/>
                    <a:pt x="766865" y="1395018"/>
                  </a:cubicBezTo>
                  <a:cubicBezTo>
                    <a:pt x="763417" y="1388122"/>
                    <a:pt x="796173" y="1362263"/>
                    <a:pt x="808241" y="1363987"/>
                  </a:cubicBezTo>
                  <a:cubicBezTo>
                    <a:pt x="813413" y="1363987"/>
                    <a:pt x="818585" y="1365711"/>
                    <a:pt x="823757" y="1367434"/>
                  </a:cubicBezTo>
                  <a:cubicBezTo>
                    <a:pt x="823757" y="1362263"/>
                    <a:pt x="823757" y="1355367"/>
                    <a:pt x="823757" y="1350195"/>
                  </a:cubicBezTo>
                  <a:cubicBezTo>
                    <a:pt x="823757" y="1355367"/>
                    <a:pt x="823757" y="1362263"/>
                    <a:pt x="823757" y="1367434"/>
                  </a:cubicBezTo>
                  <a:cubicBezTo>
                    <a:pt x="818585" y="1367434"/>
                    <a:pt x="813413" y="1365711"/>
                    <a:pt x="808241" y="1363987"/>
                  </a:cubicBezTo>
                  <a:close/>
                  <a:moveTo>
                    <a:pt x="737557" y="1307095"/>
                  </a:moveTo>
                  <a:cubicBezTo>
                    <a:pt x="737557" y="1307095"/>
                    <a:pt x="737557" y="1307095"/>
                    <a:pt x="737557" y="1307095"/>
                  </a:cubicBezTo>
                  <a:cubicBezTo>
                    <a:pt x="735833" y="1303647"/>
                    <a:pt x="734109" y="1300199"/>
                    <a:pt x="732385" y="1296751"/>
                  </a:cubicBezTo>
                  <a:cubicBezTo>
                    <a:pt x="734109" y="1300199"/>
                    <a:pt x="735833" y="1303647"/>
                    <a:pt x="737557" y="1307095"/>
                  </a:cubicBezTo>
                  <a:close/>
                  <a:moveTo>
                    <a:pt x="734109" y="1236411"/>
                  </a:moveTo>
                  <a:cubicBezTo>
                    <a:pt x="734109" y="1236411"/>
                    <a:pt x="734109" y="1238135"/>
                    <a:pt x="735833" y="1238135"/>
                  </a:cubicBezTo>
                  <a:cubicBezTo>
                    <a:pt x="737557" y="1236411"/>
                    <a:pt x="737557" y="1236411"/>
                    <a:pt x="739281" y="1234687"/>
                  </a:cubicBezTo>
                  <a:lnTo>
                    <a:pt x="739281" y="1234687"/>
                  </a:lnTo>
                  <a:cubicBezTo>
                    <a:pt x="737557" y="1236411"/>
                    <a:pt x="737557" y="1236411"/>
                    <a:pt x="735833" y="1238135"/>
                  </a:cubicBezTo>
                  <a:cubicBezTo>
                    <a:pt x="734109" y="1238135"/>
                    <a:pt x="734109" y="1236411"/>
                    <a:pt x="734109" y="1236411"/>
                  </a:cubicBezTo>
                  <a:close/>
                  <a:moveTo>
                    <a:pt x="822033" y="1334679"/>
                  </a:moveTo>
                  <a:lnTo>
                    <a:pt x="822033" y="1334679"/>
                  </a:lnTo>
                  <a:cubicBezTo>
                    <a:pt x="822033" y="1334679"/>
                    <a:pt x="822033" y="1336403"/>
                    <a:pt x="822033" y="1336403"/>
                  </a:cubicBezTo>
                  <a:cubicBezTo>
                    <a:pt x="822033" y="1336403"/>
                    <a:pt x="822033" y="1334679"/>
                    <a:pt x="822033" y="1334679"/>
                  </a:cubicBezTo>
                  <a:close/>
                  <a:moveTo>
                    <a:pt x="789277" y="1179519"/>
                  </a:moveTo>
                  <a:cubicBezTo>
                    <a:pt x="791001" y="1177795"/>
                    <a:pt x="791001" y="1174347"/>
                    <a:pt x="792725" y="1170899"/>
                  </a:cubicBezTo>
                  <a:cubicBezTo>
                    <a:pt x="792725" y="1167451"/>
                    <a:pt x="794449" y="1165727"/>
                    <a:pt x="794449" y="1162279"/>
                  </a:cubicBezTo>
                  <a:cubicBezTo>
                    <a:pt x="792725" y="1164003"/>
                    <a:pt x="792725" y="1167451"/>
                    <a:pt x="792725" y="1170899"/>
                  </a:cubicBezTo>
                  <a:cubicBezTo>
                    <a:pt x="791001" y="1174347"/>
                    <a:pt x="791001" y="1176071"/>
                    <a:pt x="789277" y="1179519"/>
                  </a:cubicBezTo>
                  <a:close/>
                  <a:moveTo>
                    <a:pt x="870305" y="1089872"/>
                  </a:moveTo>
                  <a:cubicBezTo>
                    <a:pt x="870305" y="1095044"/>
                    <a:pt x="868581" y="1098492"/>
                    <a:pt x="866857" y="1100216"/>
                  </a:cubicBezTo>
                  <a:cubicBezTo>
                    <a:pt x="868581" y="1098492"/>
                    <a:pt x="870305" y="1095044"/>
                    <a:pt x="870305" y="1089872"/>
                  </a:cubicBezTo>
                  <a:close/>
                  <a:moveTo>
                    <a:pt x="865133" y="1070908"/>
                  </a:moveTo>
                  <a:cubicBezTo>
                    <a:pt x="865133" y="1074356"/>
                    <a:pt x="868581" y="1079528"/>
                    <a:pt x="868581" y="1084700"/>
                  </a:cubicBezTo>
                  <a:cubicBezTo>
                    <a:pt x="868581" y="1081252"/>
                    <a:pt x="866857" y="1076080"/>
                    <a:pt x="865133" y="1070908"/>
                  </a:cubicBezTo>
                  <a:close/>
                  <a:moveTo>
                    <a:pt x="844445" y="1038152"/>
                  </a:moveTo>
                  <a:cubicBezTo>
                    <a:pt x="840997" y="1038152"/>
                    <a:pt x="839273" y="1038152"/>
                    <a:pt x="835825" y="1038152"/>
                  </a:cubicBezTo>
                  <a:cubicBezTo>
                    <a:pt x="839273" y="1038152"/>
                    <a:pt x="840997" y="1038152"/>
                    <a:pt x="844445" y="1038152"/>
                  </a:cubicBezTo>
                  <a:cubicBezTo>
                    <a:pt x="856513" y="1038152"/>
                    <a:pt x="868581" y="1038152"/>
                    <a:pt x="872029" y="1045048"/>
                  </a:cubicBezTo>
                  <a:cubicBezTo>
                    <a:pt x="868581" y="1036428"/>
                    <a:pt x="856513" y="1038152"/>
                    <a:pt x="844445" y="1038152"/>
                  </a:cubicBezTo>
                  <a:close/>
                  <a:moveTo>
                    <a:pt x="865133" y="1138144"/>
                  </a:moveTo>
                  <a:cubicBezTo>
                    <a:pt x="861685" y="1138144"/>
                    <a:pt x="858237" y="1136420"/>
                    <a:pt x="854789" y="1132972"/>
                  </a:cubicBezTo>
                  <a:cubicBezTo>
                    <a:pt x="853065" y="1131248"/>
                    <a:pt x="851341" y="1129524"/>
                    <a:pt x="849617" y="1127800"/>
                  </a:cubicBezTo>
                  <a:cubicBezTo>
                    <a:pt x="851341" y="1129524"/>
                    <a:pt x="853065" y="1131248"/>
                    <a:pt x="854789" y="1132972"/>
                  </a:cubicBezTo>
                  <a:cubicBezTo>
                    <a:pt x="858237" y="1136420"/>
                    <a:pt x="861685" y="1138144"/>
                    <a:pt x="865133" y="1138144"/>
                  </a:cubicBezTo>
                  <a:close/>
                  <a:moveTo>
                    <a:pt x="878925" y="1182967"/>
                  </a:moveTo>
                  <a:cubicBezTo>
                    <a:pt x="880649" y="1181243"/>
                    <a:pt x="884097" y="1179519"/>
                    <a:pt x="885821" y="1177795"/>
                  </a:cubicBezTo>
                  <a:cubicBezTo>
                    <a:pt x="887545" y="1176071"/>
                    <a:pt x="890993" y="1174347"/>
                    <a:pt x="892717" y="1172623"/>
                  </a:cubicBezTo>
                  <a:cubicBezTo>
                    <a:pt x="890993" y="1174347"/>
                    <a:pt x="887545" y="1176071"/>
                    <a:pt x="885821" y="1177795"/>
                  </a:cubicBezTo>
                  <a:cubicBezTo>
                    <a:pt x="884097" y="1179519"/>
                    <a:pt x="880649" y="1181243"/>
                    <a:pt x="878925" y="1182967"/>
                  </a:cubicBezTo>
                  <a:close/>
                  <a:moveTo>
                    <a:pt x="999604" y="1215723"/>
                  </a:moveTo>
                  <a:cubicBezTo>
                    <a:pt x="1003052" y="1219171"/>
                    <a:pt x="1006500" y="1226067"/>
                    <a:pt x="999604" y="1229515"/>
                  </a:cubicBezTo>
                  <a:cubicBezTo>
                    <a:pt x="1004776" y="1226067"/>
                    <a:pt x="1003052" y="1220895"/>
                    <a:pt x="999604" y="1215723"/>
                  </a:cubicBezTo>
                  <a:close/>
                  <a:moveTo>
                    <a:pt x="996156" y="1117456"/>
                  </a:moveTo>
                  <a:cubicBezTo>
                    <a:pt x="980640" y="1114008"/>
                    <a:pt x="965124" y="1108836"/>
                    <a:pt x="951332" y="1101940"/>
                  </a:cubicBezTo>
                  <a:cubicBezTo>
                    <a:pt x="966848" y="1108836"/>
                    <a:pt x="980640" y="1114008"/>
                    <a:pt x="996156" y="1117456"/>
                  </a:cubicBezTo>
                  <a:cubicBezTo>
                    <a:pt x="996156" y="1117456"/>
                    <a:pt x="997880" y="1117456"/>
                    <a:pt x="997880" y="1117456"/>
                  </a:cubicBezTo>
                  <a:cubicBezTo>
                    <a:pt x="997880" y="1117456"/>
                    <a:pt x="997880" y="1117456"/>
                    <a:pt x="996156" y="1117456"/>
                  </a:cubicBezTo>
                  <a:close/>
                  <a:moveTo>
                    <a:pt x="747901" y="1203655"/>
                  </a:moveTo>
                  <a:cubicBezTo>
                    <a:pt x="744453" y="1200207"/>
                    <a:pt x="744453" y="1195035"/>
                    <a:pt x="744453" y="1189863"/>
                  </a:cubicBezTo>
                  <a:cubicBezTo>
                    <a:pt x="744453" y="1189863"/>
                    <a:pt x="744453" y="1189863"/>
                    <a:pt x="744453" y="1189863"/>
                  </a:cubicBezTo>
                  <a:lnTo>
                    <a:pt x="744453" y="1189863"/>
                  </a:lnTo>
                  <a:cubicBezTo>
                    <a:pt x="744453" y="1195035"/>
                    <a:pt x="744453" y="1200207"/>
                    <a:pt x="747901" y="1203655"/>
                  </a:cubicBezTo>
                  <a:close/>
                  <a:moveTo>
                    <a:pt x="728937" y="922644"/>
                  </a:moveTo>
                  <a:cubicBezTo>
                    <a:pt x="711697" y="915748"/>
                    <a:pt x="696182" y="907128"/>
                    <a:pt x="673770" y="898509"/>
                  </a:cubicBezTo>
                  <a:lnTo>
                    <a:pt x="673770" y="898509"/>
                  </a:lnTo>
                  <a:cubicBezTo>
                    <a:pt x="673770" y="898509"/>
                    <a:pt x="673770" y="898509"/>
                    <a:pt x="673770" y="898509"/>
                  </a:cubicBezTo>
                  <a:cubicBezTo>
                    <a:pt x="694457" y="908852"/>
                    <a:pt x="711697" y="915748"/>
                    <a:pt x="728937" y="922644"/>
                  </a:cubicBezTo>
                  <a:cubicBezTo>
                    <a:pt x="734109" y="924368"/>
                    <a:pt x="737557" y="924368"/>
                    <a:pt x="741005" y="920920"/>
                  </a:cubicBezTo>
                  <a:cubicBezTo>
                    <a:pt x="737557" y="924368"/>
                    <a:pt x="732385" y="924368"/>
                    <a:pt x="728937" y="922644"/>
                  </a:cubicBezTo>
                  <a:close/>
                  <a:moveTo>
                    <a:pt x="727213" y="1062288"/>
                  </a:moveTo>
                  <a:cubicBezTo>
                    <a:pt x="727213" y="1062288"/>
                    <a:pt x="727213" y="1062288"/>
                    <a:pt x="727213" y="1062288"/>
                  </a:cubicBezTo>
                  <a:cubicBezTo>
                    <a:pt x="725489" y="1062288"/>
                    <a:pt x="723765" y="1062288"/>
                    <a:pt x="722041" y="1062288"/>
                  </a:cubicBezTo>
                  <a:cubicBezTo>
                    <a:pt x="723765" y="1062288"/>
                    <a:pt x="725489" y="1062288"/>
                    <a:pt x="727213" y="1062288"/>
                  </a:cubicBezTo>
                  <a:close/>
                  <a:moveTo>
                    <a:pt x="708249" y="1150211"/>
                  </a:moveTo>
                  <a:cubicBezTo>
                    <a:pt x="722041" y="1165727"/>
                    <a:pt x="720317" y="1174347"/>
                    <a:pt x="701353" y="1179519"/>
                  </a:cubicBezTo>
                  <a:cubicBezTo>
                    <a:pt x="687562" y="1182967"/>
                    <a:pt x="677218" y="1195035"/>
                    <a:pt x="661702" y="1195035"/>
                  </a:cubicBezTo>
                  <a:cubicBezTo>
                    <a:pt x="677218" y="1195035"/>
                    <a:pt x="687562" y="1182967"/>
                    <a:pt x="701353" y="1179519"/>
                  </a:cubicBezTo>
                  <a:cubicBezTo>
                    <a:pt x="720317" y="1174347"/>
                    <a:pt x="722041" y="1165727"/>
                    <a:pt x="708249" y="1150211"/>
                  </a:cubicBezTo>
                  <a:cubicBezTo>
                    <a:pt x="696182" y="1138144"/>
                    <a:pt x="689286" y="1129524"/>
                    <a:pt x="709973" y="1120904"/>
                  </a:cubicBezTo>
                  <a:cubicBezTo>
                    <a:pt x="723765" y="1114008"/>
                    <a:pt x="713421" y="1105388"/>
                    <a:pt x="711697" y="1096768"/>
                  </a:cubicBezTo>
                  <a:cubicBezTo>
                    <a:pt x="711697" y="1096768"/>
                    <a:pt x="711697" y="1096768"/>
                    <a:pt x="711697" y="1096768"/>
                  </a:cubicBezTo>
                  <a:cubicBezTo>
                    <a:pt x="713421" y="1105388"/>
                    <a:pt x="723765" y="1115732"/>
                    <a:pt x="709973" y="1120904"/>
                  </a:cubicBezTo>
                  <a:cubicBezTo>
                    <a:pt x="689286" y="1129524"/>
                    <a:pt x="696182" y="1138144"/>
                    <a:pt x="708249" y="1150211"/>
                  </a:cubicBezTo>
                  <a:close/>
                  <a:moveTo>
                    <a:pt x="663426" y="1217447"/>
                  </a:moveTo>
                  <a:cubicBezTo>
                    <a:pt x="663426" y="1217447"/>
                    <a:pt x="663426" y="1217447"/>
                    <a:pt x="663426" y="1217447"/>
                  </a:cubicBezTo>
                  <a:cubicBezTo>
                    <a:pt x="666874" y="1234687"/>
                    <a:pt x="646186" y="1236411"/>
                    <a:pt x="644462" y="1253651"/>
                  </a:cubicBezTo>
                  <a:cubicBezTo>
                    <a:pt x="644462" y="1253651"/>
                    <a:pt x="644462" y="1253651"/>
                    <a:pt x="644462" y="1253651"/>
                  </a:cubicBezTo>
                  <a:cubicBezTo>
                    <a:pt x="644462" y="1238135"/>
                    <a:pt x="666874" y="1236411"/>
                    <a:pt x="663426" y="1217447"/>
                  </a:cubicBezTo>
                  <a:close/>
                  <a:moveTo>
                    <a:pt x="680666" y="1041600"/>
                  </a:moveTo>
                  <a:cubicBezTo>
                    <a:pt x="680666" y="1043324"/>
                    <a:pt x="680666" y="1045048"/>
                    <a:pt x="680666" y="1046772"/>
                  </a:cubicBezTo>
                  <a:cubicBezTo>
                    <a:pt x="680666" y="1046772"/>
                    <a:pt x="680666" y="1046772"/>
                    <a:pt x="680666" y="1046772"/>
                  </a:cubicBezTo>
                  <a:cubicBezTo>
                    <a:pt x="678942" y="1045048"/>
                    <a:pt x="680666" y="1043324"/>
                    <a:pt x="680666" y="1041600"/>
                  </a:cubicBezTo>
                  <a:close/>
                  <a:moveTo>
                    <a:pt x="675494" y="1060564"/>
                  </a:moveTo>
                  <a:cubicBezTo>
                    <a:pt x="677218" y="1055392"/>
                    <a:pt x="678942" y="1050220"/>
                    <a:pt x="678942" y="1045048"/>
                  </a:cubicBezTo>
                  <a:cubicBezTo>
                    <a:pt x="678942" y="1045048"/>
                    <a:pt x="678942" y="1045048"/>
                    <a:pt x="678942" y="1045048"/>
                  </a:cubicBezTo>
                  <a:cubicBezTo>
                    <a:pt x="678942" y="1050220"/>
                    <a:pt x="677218" y="1057116"/>
                    <a:pt x="675494" y="1060564"/>
                  </a:cubicBezTo>
                  <a:cubicBezTo>
                    <a:pt x="670322" y="1067460"/>
                    <a:pt x="665150" y="1070908"/>
                    <a:pt x="656530" y="1069184"/>
                  </a:cubicBezTo>
                  <a:cubicBezTo>
                    <a:pt x="656530" y="1069184"/>
                    <a:pt x="656530" y="1069184"/>
                    <a:pt x="656530" y="1069184"/>
                  </a:cubicBezTo>
                  <a:cubicBezTo>
                    <a:pt x="663426" y="1072632"/>
                    <a:pt x="670322" y="1069184"/>
                    <a:pt x="675494" y="1060564"/>
                  </a:cubicBezTo>
                  <a:close/>
                  <a:moveTo>
                    <a:pt x="677218" y="1305371"/>
                  </a:moveTo>
                  <a:cubicBezTo>
                    <a:pt x="684114" y="1301923"/>
                    <a:pt x="691009" y="1301923"/>
                    <a:pt x="696182" y="1301923"/>
                  </a:cubicBezTo>
                  <a:cubicBezTo>
                    <a:pt x="691009" y="1300199"/>
                    <a:pt x="685838" y="1301923"/>
                    <a:pt x="677218" y="1305371"/>
                  </a:cubicBezTo>
                  <a:cubicBezTo>
                    <a:pt x="666874" y="1310543"/>
                    <a:pt x="654806" y="1308819"/>
                    <a:pt x="642738" y="1305371"/>
                  </a:cubicBezTo>
                  <a:cubicBezTo>
                    <a:pt x="654806" y="1308819"/>
                    <a:pt x="666874" y="1310543"/>
                    <a:pt x="677218" y="1305371"/>
                  </a:cubicBezTo>
                  <a:close/>
                  <a:moveTo>
                    <a:pt x="691009" y="1227791"/>
                  </a:moveTo>
                  <a:cubicBezTo>
                    <a:pt x="689286" y="1232963"/>
                    <a:pt x="689286" y="1238135"/>
                    <a:pt x="691009" y="1243307"/>
                  </a:cubicBezTo>
                  <a:cubicBezTo>
                    <a:pt x="691009" y="1238135"/>
                    <a:pt x="689286" y="1232963"/>
                    <a:pt x="691009" y="1227791"/>
                  </a:cubicBezTo>
                  <a:cubicBezTo>
                    <a:pt x="694457" y="1217447"/>
                    <a:pt x="704801" y="1215723"/>
                    <a:pt x="713421" y="1213999"/>
                  </a:cubicBezTo>
                  <a:cubicBezTo>
                    <a:pt x="725489" y="1212275"/>
                    <a:pt x="741005" y="1219171"/>
                    <a:pt x="751349" y="1205379"/>
                  </a:cubicBezTo>
                  <a:cubicBezTo>
                    <a:pt x="751349" y="1205379"/>
                    <a:pt x="751349" y="1205379"/>
                    <a:pt x="751349" y="1205379"/>
                  </a:cubicBezTo>
                  <a:cubicBezTo>
                    <a:pt x="741005" y="1219171"/>
                    <a:pt x="727213" y="1212275"/>
                    <a:pt x="713421" y="1213999"/>
                  </a:cubicBezTo>
                  <a:cubicBezTo>
                    <a:pt x="704801" y="1215723"/>
                    <a:pt x="694457" y="1217447"/>
                    <a:pt x="691009" y="1227791"/>
                  </a:cubicBezTo>
                  <a:close/>
                  <a:moveTo>
                    <a:pt x="730661" y="1408810"/>
                  </a:moveTo>
                  <a:cubicBezTo>
                    <a:pt x="728937" y="1408810"/>
                    <a:pt x="728937" y="1408810"/>
                    <a:pt x="727213" y="1407086"/>
                  </a:cubicBezTo>
                  <a:cubicBezTo>
                    <a:pt x="725489" y="1405362"/>
                    <a:pt x="722041" y="1405362"/>
                    <a:pt x="720317" y="1403638"/>
                  </a:cubicBezTo>
                  <a:cubicBezTo>
                    <a:pt x="722041" y="1403638"/>
                    <a:pt x="725489" y="1405362"/>
                    <a:pt x="727213" y="1407086"/>
                  </a:cubicBezTo>
                  <a:cubicBezTo>
                    <a:pt x="727213" y="1408810"/>
                    <a:pt x="728937" y="1408810"/>
                    <a:pt x="730661" y="1408810"/>
                  </a:cubicBezTo>
                  <a:close/>
                  <a:moveTo>
                    <a:pt x="734109" y="1929456"/>
                  </a:moveTo>
                  <a:cubicBezTo>
                    <a:pt x="734109" y="1929456"/>
                    <a:pt x="734109" y="1929456"/>
                    <a:pt x="734109" y="1929456"/>
                  </a:cubicBezTo>
                  <a:lnTo>
                    <a:pt x="734109" y="1929456"/>
                  </a:lnTo>
                  <a:cubicBezTo>
                    <a:pt x="734109" y="1929456"/>
                    <a:pt x="734109" y="1929456"/>
                    <a:pt x="734109" y="1929456"/>
                  </a:cubicBezTo>
                  <a:close/>
                  <a:moveTo>
                    <a:pt x="723765" y="2150127"/>
                  </a:moveTo>
                  <a:cubicBezTo>
                    <a:pt x="716869" y="2153575"/>
                    <a:pt x="711697" y="2158747"/>
                    <a:pt x="706525" y="2169091"/>
                  </a:cubicBezTo>
                  <a:cubicBezTo>
                    <a:pt x="722041" y="2169091"/>
                    <a:pt x="735833" y="2186331"/>
                    <a:pt x="746177" y="2182883"/>
                  </a:cubicBezTo>
                  <a:cubicBezTo>
                    <a:pt x="735833" y="2186331"/>
                    <a:pt x="722041" y="2169091"/>
                    <a:pt x="706525" y="2169091"/>
                  </a:cubicBezTo>
                  <a:cubicBezTo>
                    <a:pt x="711697" y="2158747"/>
                    <a:pt x="718593" y="2153575"/>
                    <a:pt x="723765" y="2150127"/>
                  </a:cubicBezTo>
                  <a:close/>
                  <a:moveTo>
                    <a:pt x="737557" y="1958764"/>
                  </a:moveTo>
                  <a:cubicBezTo>
                    <a:pt x="730661" y="1948420"/>
                    <a:pt x="747901" y="1941524"/>
                    <a:pt x="741005" y="1932904"/>
                  </a:cubicBezTo>
                  <a:cubicBezTo>
                    <a:pt x="739281" y="1932904"/>
                    <a:pt x="737557" y="1931180"/>
                    <a:pt x="735833" y="1931180"/>
                  </a:cubicBezTo>
                  <a:cubicBezTo>
                    <a:pt x="737557" y="1931180"/>
                    <a:pt x="739281" y="1932904"/>
                    <a:pt x="741005" y="1932904"/>
                  </a:cubicBezTo>
                  <a:cubicBezTo>
                    <a:pt x="747901" y="1941524"/>
                    <a:pt x="730661" y="1948420"/>
                    <a:pt x="737557" y="1958764"/>
                  </a:cubicBezTo>
                  <a:cubicBezTo>
                    <a:pt x="746177" y="1960488"/>
                    <a:pt x="756521" y="1962212"/>
                    <a:pt x="765141" y="1958764"/>
                  </a:cubicBezTo>
                  <a:cubicBezTo>
                    <a:pt x="756521" y="1962212"/>
                    <a:pt x="746177" y="1960488"/>
                    <a:pt x="737557" y="1958764"/>
                  </a:cubicBezTo>
                  <a:close/>
                  <a:moveTo>
                    <a:pt x="761693" y="1848428"/>
                  </a:moveTo>
                  <a:cubicBezTo>
                    <a:pt x="765141" y="1848428"/>
                    <a:pt x="770313" y="1844981"/>
                    <a:pt x="773761" y="1843257"/>
                  </a:cubicBezTo>
                  <a:cubicBezTo>
                    <a:pt x="789277" y="1836361"/>
                    <a:pt x="799621" y="1824293"/>
                    <a:pt x="808241" y="1808777"/>
                  </a:cubicBezTo>
                  <a:cubicBezTo>
                    <a:pt x="811689" y="1801881"/>
                    <a:pt x="811689" y="1793261"/>
                    <a:pt x="818585" y="1793261"/>
                  </a:cubicBezTo>
                  <a:cubicBezTo>
                    <a:pt x="849617" y="1788089"/>
                    <a:pt x="868581" y="1757057"/>
                    <a:pt x="901337" y="1751885"/>
                  </a:cubicBezTo>
                  <a:cubicBezTo>
                    <a:pt x="901337" y="1751885"/>
                    <a:pt x="901337" y="1751885"/>
                    <a:pt x="901337" y="1751885"/>
                  </a:cubicBezTo>
                  <a:cubicBezTo>
                    <a:pt x="868581" y="1757057"/>
                    <a:pt x="849617" y="1786365"/>
                    <a:pt x="818585" y="1793261"/>
                  </a:cubicBezTo>
                  <a:cubicBezTo>
                    <a:pt x="811689" y="1794985"/>
                    <a:pt x="811689" y="1803605"/>
                    <a:pt x="808241" y="1808777"/>
                  </a:cubicBezTo>
                  <a:cubicBezTo>
                    <a:pt x="801345" y="1824293"/>
                    <a:pt x="789277" y="1836361"/>
                    <a:pt x="773761" y="1843257"/>
                  </a:cubicBezTo>
                  <a:cubicBezTo>
                    <a:pt x="770313" y="1844981"/>
                    <a:pt x="765141" y="1848428"/>
                    <a:pt x="761693" y="1848428"/>
                  </a:cubicBezTo>
                  <a:close/>
                  <a:moveTo>
                    <a:pt x="818585" y="1877736"/>
                  </a:moveTo>
                  <a:cubicBezTo>
                    <a:pt x="818585" y="1877736"/>
                    <a:pt x="818585" y="1877736"/>
                    <a:pt x="818585" y="1877736"/>
                  </a:cubicBezTo>
                  <a:cubicBezTo>
                    <a:pt x="820309" y="1877736"/>
                    <a:pt x="820309" y="1877736"/>
                    <a:pt x="822033" y="1876012"/>
                  </a:cubicBezTo>
                  <a:cubicBezTo>
                    <a:pt x="820309" y="1877736"/>
                    <a:pt x="820309" y="1877736"/>
                    <a:pt x="818585" y="1877736"/>
                  </a:cubicBezTo>
                  <a:close/>
                  <a:moveTo>
                    <a:pt x="828929" y="2001864"/>
                  </a:moveTo>
                  <a:cubicBezTo>
                    <a:pt x="835825" y="1994968"/>
                    <a:pt x="842721" y="1991520"/>
                    <a:pt x="847893" y="1988072"/>
                  </a:cubicBezTo>
                  <a:cubicBezTo>
                    <a:pt x="842721" y="1991520"/>
                    <a:pt x="835825" y="1994968"/>
                    <a:pt x="828929" y="2001864"/>
                  </a:cubicBezTo>
                  <a:cubicBezTo>
                    <a:pt x="823757" y="2007036"/>
                    <a:pt x="820309" y="2019104"/>
                    <a:pt x="813413" y="2022552"/>
                  </a:cubicBezTo>
                  <a:cubicBezTo>
                    <a:pt x="820309" y="2019104"/>
                    <a:pt x="823757" y="2007036"/>
                    <a:pt x="828929" y="2001864"/>
                  </a:cubicBezTo>
                  <a:close/>
                  <a:moveTo>
                    <a:pt x="796173" y="1989796"/>
                  </a:moveTo>
                  <a:cubicBezTo>
                    <a:pt x="787553" y="1982900"/>
                    <a:pt x="780657" y="1977728"/>
                    <a:pt x="772037" y="1981176"/>
                  </a:cubicBezTo>
                  <a:cubicBezTo>
                    <a:pt x="780657" y="1977728"/>
                    <a:pt x="787553" y="1984624"/>
                    <a:pt x="796173" y="1989796"/>
                  </a:cubicBezTo>
                  <a:close/>
                  <a:moveTo>
                    <a:pt x="806517" y="2179435"/>
                  </a:moveTo>
                  <a:cubicBezTo>
                    <a:pt x="825481" y="2188055"/>
                    <a:pt x="840997" y="2188055"/>
                    <a:pt x="854789" y="2181159"/>
                  </a:cubicBezTo>
                  <a:cubicBezTo>
                    <a:pt x="840997" y="2188055"/>
                    <a:pt x="825481" y="2188055"/>
                    <a:pt x="806517" y="2179435"/>
                  </a:cubicBezTo>
                  <a:cubicBezTo>
                    <a:pt x="792725" y="2172539"/>
                    <a:pt x="780657" y="2163919"/>
                    <a:pt x="765141" y="2169091"/>
                  </a:cubicBezTo>
                  <a:cubicBezTo>
                    <a:pt x="778933" y="2163919"/>
                    <a:pt x="792725" y="2172539"/>
                    <a:pt x="806517" y="2179435"/>
                  </a:cubicBezTo>
                  <a:close/>
                  <a:moveTo>
                    <a:pt x="882373" y="2019104"/>
                  </a:moveTo>
                  <a:cubicBezTo>
                    <a:pt x="884097" y="2019104"/>
                    <a:pt x="885821" y="2017380"/>
                    <a:pt x="887545" y="2017380"/>
                  </a:cubicBezTo>
                  <a:cubicBezTo>
                    <a:pt x="885821" y="2019104"/>
                    <a:pt x="884097" y="2019104"/>
                    <a:pt x="882373" y="2019104"/>
                  </a:cubicBezTo>
                  <a:cubicBezTo>
                    <a:pt x="877201" y="2020828"/>
                    <a:pt x="872029" y="2020828"/>
                    <a:pt x="866857" y="2022552"/>
                  </a:cubicBezTo>
                  <a:cubicBezTo>
                    <a:pt x="872029" y="2022552"/>
                    <a:pt x="877201" y="2020828"/>
                    <a:pt x="882373" y="2019104"/>
                  </a:cubicBezTo>
                  <a:close/>
                  <a:moveTo>
                    <a:pt x="889269" y="2274255"/>
                  </a:moveTo>
                  <a:cubicBezTo>
                    <a:pt x="889269" y="2274255"/>
                    <a:pt x="889269" y="2274255"/>
                    <a:pt x="889269" y="2274255"/>
                  </a:cubicBezTo>
                  <a:cubicBezTo>
                    <a:pt x="889269" y="2267359"/>
                    <a:pt x="880649" y="2257015"/>
                    <a:pt x="885821" y="2253567"/>
                  </a:cubicBezTo>
                  <a:cubicBezTo>
                    <a:pt x="880649" y="2258739"/>
                    <a:pt x="889269" y="2269083"/>
                    <a:pt x="889269" y="2274255"/>
                  </a:cubicBezTo>
                  <a:close/>
                  <a:moveTo>
                    <a:pt x="887545" y="2150127"/>
                  </a:moveTo>
                  <a:cubicBezTo>
                    <a:pt x="892717" y="2148403"/>
                    <a:pt x="899613" y="2146679"/>
                    <a:pt x="906509" y="2148403"/>
                  </a:cubicBezTo>
                  <a:cubicBezTo>
                    <a:pt x="911681" y="2150127"/>
                    <a:pt x="918577" y="2155299"/>
                    <a:pt x="922025" y="2151851"/>
                  </a:cubicBezTo>
                  <a:cubicBezTo>
                    <a:pt x="916852" y="2155299"/>
                    <a:pt x="911681" y="2150127"/>
                    <a:pt x="906509" y="2148403"/>
                  </a:cubicBezTo>
                  <a:cubicBezTo>
                    <a:pt x="899613" y="2146679"/>
                    <a:pt x="892717" y="2146679"/>
                    <a:pt x="887545" y="2150127"/>
                  </a:cubicBezTo>
                  <a:close/>
                  <a:moveTo>
                    <a:pt x="992708" y="1982900"/>
                  </a:moveTo>
                  <a:cubicBezTo>
                    <a:pt x="982364" y="1953592"/>
                    <a:pt x="992708" y="1924284"/>
                    <a:pt x="1018568" y="1907044"/>
                  </a:cubicBezTo>
                  <a:cubicBezTo>
                    <a:pt x="992708" y="1924284"/>
                    <a:pt x="982364" y="1953592"/>
                    <a:pt x="992708" y="1982900"/>
                  </a:cubicBezTo>
                  <a:cubicBezTo>
                    <a:pt x="996156" y="1993244"/>
                    <a:pt x="1003052" y="1993244"/>
                    <a:pt x="1011672" y="1996692"/>
                  </a:cubicBezTo>
                  <a:cubicBezTo>
                    <a:pt x="1025464" y="2001864"/>
                    <a:pt x="1025464" y="2012208"/>
                    <a:pt x="1022016" y="2024276"/>
                  </a:cubicBezTo>
                  <a:cubicBezTo>
                    <a:pt x="1020292" y="2029448"/>
                    <a:pt x="1016844" y="2032896"/>
                    <a:pt x="1013396" y="2034620"/>
                  </a:cubicBezTo>
                  <a:cubicBezTo>
                    <a:pt x="1016844" y="2032896"/>
                    <a:pt x="1020292" y="2029448"/>
                    <a:pt x="1022016" y="2024276"/>
                  </a:cubicBezTo>
                  <a:cubicBezTo>
                    <a:pt x="1025464" y="2013932"/>
                    <a:pt x="1025464" y="2001864"/>
                    <a:pt x="1011672" y="1996692"/>
                  </a:cubicBezTo>
                  <a:cubicBezTo>
                    <a:pt x="1004776" y="1993244"/>
                    <a:pt x="996156" y="1993244"/>
                    <a:pt x="992708" y="1982900"/>
                  </a:cubicBezTo>
                  <a:close/>
                  <a:moveTo>
                    <a:pt x="1168556" y="2177711"/>
                  </a:moveTo>
                  <a:cubicBezTo>
                    <a:pt x="1168556" y="2181159"/>
                    <a:pt x="1168556" y="2186331"/>
                    <a:pt x="1168556" y="2189779"/>
                  </a:cubicBezTo>
                  <a:lnTo>
                    <a:pt x="1168556" y="2189779"/>
                  </a:lnTo>
                  <a:cubicBezTo>
                    <a:pt x="1168556" y="2189779"/>
                    <a:pt x="1168556" y="2189779"/>
                    <a:pt x="1168556" y="2189779"/>
                  </a:cubicBezTo>
                  <a:cubicBezTo>
                    <a:pt x="1168556" y="2186331"/>
                    <a:pt x="1168556" y="2181159"/>
                    <a:pt x="1168556" y="2177711"/>
                  </a:cubicBezTo>
                  <a:close/>
                  <a:moveTo>
                    <a:pt x="1140972" y="2222535"/>
                  </a:moveTo>
                  <a:cubicBezTo>
                    <a:pt x="1128904" y="2219087"/>
                    <a:pt x="1128904" y="2212191"/>
                    <a:pt x="1137524" y="2205295"/>
                  </a:cubicBezTo>
                  <a:cubicBezTo>
                    <a:pt x="1142696" y="2201847"/>
                    <a:pt x="1146144" y="2196675"/>
                    <a:pt x="1151316" y="2194951"/>
                  </a:cubicBezTo>
                  <a:cubicBezTo>
                    <a:pt x="1146144" y="2196675"/>
                    <a:pt x="1140972" y="2201847"/>
                    <a:pt x="1137524" y="2205295"/>
                  </a:cubicBezTo>
                  <a:cubicBezTo>
                    <a:pt x="1128904" y="2212191"/>
                    <a:pt x="1128904" y="2220811"/>
                    <a:pt x="1140972" y="2222535"/>
                  </a:cubicBezTo>
                  <a:cubicBezTo>
                    <a:pt x="1147868" y="2224259"/>
                    <a:pt x="1156488" y="2222535"/>
                    <a:pt x="1165107" y="2224259"/>
                  </a:cubicBezTo>
                  <a:cubicBezTo>
                    <a:pt x="1173727" y="2225983"/>
                    <a:pt x="1180623" y="2229431"/>
                    <a:pt x="1180623" y="2239775"/>
                  </a:cubicBezTo>
                  <a:cubicBezTo>
                    <a:pt x="1180623" y="2241499"/>
                    <a:pt x="1178899" y="2243223"/>
                    <a:pt x="1178899" y="2244947"/>
                  </a:cubicBezTo>
                  <a:cubicBezTo>
                    <a:pt x="1180623" y="2243223"/>
                    <a:pt x="1180623" y="2241499"/>
                    <a:pt x="1180623" y="2239775"/>
                  </a:cubicBezTo>
                  <a:cubicBezTo>
                    <a:pt x="1182347" y="2229431"/>
                    <a:pt x="1173727" y="2225983"/>
                    <a:pt x="1165107" y="2224259"/>
                  </a:cubicBezTo>
                  <a:cubicBezTo>
                    <a:pt x="1156488" y="2224259"/>
                    <a:pt x="1147868" y="2224259"/>
                    <a:pt x="1140972" y="2222535"/>
                  </a:cubicBezTo>
                  <a:close/>
                  <a:moveTo>
                    <a:pt x="1154764" y="2391486"/>
                  </a:moveTo>
                  <a:cubicBezTo>
                    <a:pt x="1159936" y="2396658"/>
                    <a:pt x="1166831" y="2403554"/>
                    <a:pt x="1175451" y="2398382"/>
                  </a:cubicBezTo>
                  <a:cubicBezTo>
                    <a:pt x="1177175" y="2396658"/>
                    <a:pt x="1177175" y="2396658"/>
                    <a:pt x="1178899" y="2394934"/>
                  </a:cubicBezTo>
                  <a:cubicBezTo>
                    <a:pt x="1178899" y="2396658"/>
                    <a:pt x="1177175" y="2396658"/>
                    <a:pt x="1175451" y="2398382"/>
                  </a:cubicBezTo>
                  <a:cubicBezTo>
                    <a:pt x="1166831" y="2403554"/>
                    <a:pt x="1159936" y="2396658"/>
                    <a:pt x="1154764" y="2391486"/>
                  </a:cubicBezTo>
                  <a:cubicBezTo>
                    <a:pt x="1151316" y="2388038"/>
                    <a:pt x="1149592" y="2384590"/>
                    <a:pt x="1147868" y="2381142"/>
                  </a:cubicBezTo>
                  <a:cubicBezTo>
                    <a:pt x="1149592" y="2384590"/>
                    <a:pt x="1151316" y="2388038"/>
                    <a:pt x="1154764" y="2391486"/>
                  </a:cubicBezTo>
                  <a:close/>
                  <a:moveTo>
                    <a:pt x="1185795" y="2529406"/>
                  </a:moveTo>
                  <a:cubicBezTo>
                    <a:pt x="1192691" y="2529406"/>
                    <a:pt x="1199587" y="2529406"/>
                    <a:pt x="1206483" y="2527682"/>
                  </a:cubicBezTo>
                  <a:cubicBezTo>
                    <a:pt x="1199587" y="2529406"/>
                    <a:pt x="1192691" y="2529406"/>
                    <a:pt x="1185795" y="2529406"/>
                  </a:cubicBezTo>
                  <a:cubicBezTo>
                    <a:pt x="1180623" y="2529406"/>
                    <a:pt x="1177175" y="2529406"/>
                    <a:pt x="1172003" y="2531130"/>
                  </a:cubicBezTo>
                  <a:cubicBezTo>
                    <a:pt x="1177175" y="2529406"/>
                    <a:pt x="1182347" y="2529406"/>
                    <a:pt x="1185795" y="2529406"/>
                  </a:cubicBezTo>
                  <a:close/>
                  <a:moveTo>
                    <a:pt x="1194415" y="2398382"/>
                  </a:moveTo>
                  <a:cubicBezTo>
                    <a:pt x="1194415" y="2403554"/>
                    <a:pt x="1194415" y="2408726"/>
                    <a:pt x="1196139" y="2417346"/>
                  </a:cubicBezTo>
                  <a:cubicBezTo>
                    <a:pt x="1196139" y="2419070"/>
                    <a:pt x="1196139" y="2420794"/>
                    <a:pt x="1196139" y="2422518"/>
                  </a:cubicBezTo>
                  <a:cubicBezTo>
                    <a:pt x="1196139" y="2420794"/>
                    <a:pt x="1196139" y="2419070"/>
                    <a:pt x="1196139" y="2417346"/>
                  </a:cubicBezTo>
                  <a:cubicBezTo>
                    <a:pt x="1194415" y="2408726"/>
                    <a:pt x="1194415" y="2403554"/>
                    <a:pt x="1194415" y="2398382"/>
                  </a:cubicBezTo>
                  <a:close/>
                  <a:moveTo>
                    <a:pt x="1175451" y="2338042"/>
                  </a:moveTo>
                  <a:cubicBezTo>
                    <a:pt x="1173727" y="2344938"/>
                    <a:pt x="1158211" y="2339767"/>
                    <a:pt x="1158211" y="2351834"/>
                  </a:cubicBezTo>
                  <a:lnTo>
                    <a:pt x="1158211" y="2351834"/>
                  </a:lnTo>
                  <a:cubicBezTo>
                    <a:pt x="1158211" y="2338042"/>
                    <a:pt x="1173727" y="2344938"/>
                    <a:pt x="1175451" y="2338042"/>
                  </a:cubicBezTo>
                  <a:cubicBezTo>
                    <a:pt x="1182347" y="2312183"/>
                    <a:pt x="1190967" y="2300115"/>
                    <a:pt x="1216827" y="2322527"/>
                  </a:cubicBezTo>
                  <a:cubicBezTo>
                    <a:pt x="1220275" y="2325975"/>
                    <a:pt x="1223723" y="2325975"/>
                    <a:pt x="1228895" y="2324250"/>
                  </a:cubicBezTo>
                  <a:cubicBezTo>
                    <a:pt x="1225447" y="2325975"/>
                    <a:pt x="1220275" y="2325975"/>
                    <a:pt x="1216827" y="2322527"/>
                  </a:cubicBezTo>
                  <a:cubicBezTo>
                    <a:pt x="1189243" y="2300115"/>
                    <a:pt x="1182347" y="2310458"/>
                    <a:pt x="1175451" y="2338042"/>
                  </a:cubicBezTo>
                  <a:close/>
                  <a:moveTo>
                    <a:pt x="1223723" y="1965660"/>
                  </a:moveTo>
                  <a:cubicBezTo>
                    <a:pt x="1216827" y="1946696"/>
                    <a:pt x="1192691" y="193635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7863" y="1910492"/>
                    <a:pt x="1197863" y="1910492"/>
                    <a:pt x="1197863" y="1910492"/>
                  </a:cubicBezTo>
                  <a:cubicBezTo>
                    <a:pt x="1194415" y="1936352"/>
                    <a:pt x="1216827" y="1946696"/>
                    <a:pt x="1223723" y="1965660"/>
                  </a:cubicBezTo>
                  <a:cubicBezTo>
                    <a:pt x="1228895" y="1982900"/>
                    <a:pt x="1240963" y="1988072"/>
                    <a:pt x="1256479" y="1988072"/>
                  </a:cubicBezTo>
                  <a:cubicBezTo>
                    <a:pt x="1275443" y="1989796"/>
                    <a:pt x="1299579" y="1989796"/>
                    <a:pt x="1311647" y="2005312"/>
                  </a:cubicBezTo>
                  <a:cubicBezTo>
                    <a:pt x="1323715" y="2020828"/>
                    <a:pt x="1335783" y="2026000"/>
                    <a:pt x="1351299" y="2024276"/>
                  </a:cubicBezTo>
                  <a:cubicBezTo>
                    <a:pt x="1335783" y="2026000"/>
                    <a:pt x="1323715" y="2020828"/>
                    <a:pt x="1311647" y="2005312"/>
                  </a:cubicBezTo>
                  <a:cubicBezTo>
                    <a:pt x="1299579" y="1989796"/>
                    <a:pt x="1275443" y="1988072"/>
                    <a:pt x="1256479" y="1988072"/>
                  </a:cubicBezTo>
                  <a:cubicBezTo>
                    <a:pt x="1240963" y="1986348"/>
                    <a:pt x="1230619" y="1981176"/>
                    <a:pt x="1223723" y="1965660"/>
                  </a:cubicBezTo>
                  <a:close/>
                  <a:moveTo>
                    <a:pt x="1292683" y="2241499"/>
                  </a:moveTo>
                  <a:cubicBezTo>
                    <a:pt x="1290959" y="2243223"/>
                    <a:pt x="1289235" y="2243223"/>
                    <a:pt x="1285787" y="2244947"/>
                  </a:cubicBezTo>
                  <a:cubicBezTo>
                    <a:pt x="1273719" y="2248395"/>
                    <a:pt x="1263375" y="2260463"/>
                    <a:pt x="1251307" y="2265635"/>
                  </a:cubicBezTo>
                  <a:cubicBezTo>
                    <a:pt x="1244411" y="2269083"/>
                    <a:pt x="1240963" y="2270807"/>
                    <a:pt x="1240963" y="2274255"/>
                  </a:cubicBezTo>
                  <a:cubicBezTo>
                    <a:pt x="1240963" y="2270807"/>
                    <a:pt x="1242687" y="2269083"/>
                    <a:pt x="1251307" y="2265635"/>
                  </a:cubicBezTo>
                  <a:cubicBezTo>
                    <a:pt x="1263375" y="2260463"/>
                    <a:pt x="1273719" y="2248395"/>
                    <a:pt x="1285787" y="2244947"/>
                  </a:cubicBezTo>
                  <a:cubicBezTo>
                    <a:pt x="1287511" y="2243223"/>
                    <a:pt x="1289235" y="2241499"/>
                    <a:pt x="1292683" y="2241499"/>
                  </a:cubicBezTo>
                  <a:close/>
                  <a:moveTo>
                    <a:pt x="1240963" y="2539750"/>
                  </a:moveTo>
                  <a:cubicBezTo>
                    <a:pt x="1237515" y="2532854"/>
                    <a:pt x="1240963" y="2522510"/>
                    <a:pt x="1249583" y="2508718"/>
                  </a:cubicBezTo>
                  <a:cubicBezTo>
                    <a:pt x="1263375" y="2488030"/>
                    <a:pt x="1275443" y="2470790"/>
                    <a:pt x="1270271" y="2444930"/>
                  </a:cubicBezTo>
                  <a:cubicBezTo>
                    <a:pt x="1275443" y="2470790"/>
                    <a:pt x="1263375" y="2489754"/>
                    <a:pt x="1249583" y="2510442"/>
                  </a:cubicBezTo>
                  <a:cubicBezTo>
                    <a:pt x="1240963" y="2522510"/>
                    <a:pt x="1237515" y="2532854"/>
                    <a:pt x="1240963" y="2539750"/>
                  </a:cubicBezTo>
                  <a:close/>
                  <a:moveTo>
                    <a:pt x="1277167" y="2439758"/>
                  </a:moveTo>
                  <a:cubicBezTo>
                    <a:pt x="1275443" y="2441482"/>
                    <a:pt x="1273719" y="2443206"/>
                    <a:pt x="1271995" y="2443206"/>
                  </a:cubicBezTo>
                  <a:lnTo>
                    <a:pt x="1271995" y="2443206"/>
                  </a:lnTo>
                  <a:lnTo>
                    <a:pt x="1271995" y="2443206"/>
                  </a:lnTo>
                  <a:cubicBezTo>
                    <a:pt x="1273719" y="2439758"/>
                    <a:pt x="1273719" y="2436310"/>
                    <a:pt x="1275443" y="2432862"/>
                  </a:cubicBezTo>
                  <a:lnTo>
                    <a:pt x="1275443" y="2432862"/>
                  </a:lnTo>
                  <a:cubicBezTo>
                    <a:pt x="1273719" y="2436310"/>
                    <a:pt x="1273719" y="2439758"/>
                    <a:pt x="1271995" y="2443206"/>
                  </a:cubicBezTo>
                  <a:cubicBezTo>
                    <a:pt x="1273719" y="2443206"/>
                    <a:pt x="1275443" y="2441482"/>
                    <a:pt x="1277167" y="2439758"/>
                  </a:cubicBezTo>
                  <a:close/>
                  <a:moveTo>
                    <a:pt x="1285787" y="2624225"/>
                  </a:moveTo>
                  <a:cubicBezTo>
                    <a:pt x="1287511" y="2617329"/>
                    <a:pt x="1287511" y="2610433"/>
                    <a:pt x="1287511" y="2603537"/>
                  </a:cubicBezTo>
                  <a:cubicBezTo>
                    <a:pt x="1289235" y="2593193"/>
                    <a:pt x="1294407" y="2588021"/>
                    <a:pt x="1301303" y="2584573"/>
                  </a:cubicBezTo>
                  <a:cubicBezTo>
                    <a:pt x="1294407" y="2588021"/>
                    <a:pt x="1289235" y="2593193"/>
                    <a:pt x="1287511" y="2603537"/>
                  </a:cubicBezTo>
                  <a:cubicBezTo>
                    <a:pt x="1287511" y="2610433"/>
                    <a:pt x="1287511" y="2619053"/>
                    <a:pt x="1285787" y="2624225"/>
                  </a:cubicBezTo>
                  <a:cubicBezTo>
                    <a:pt x="1282339" y="2636293"/>
                    <a:pt x="1277167" y="2643189"/>
                    <a:pt x="1270271" y="2644913"/>
                  </a:cubicBezTo>
                  <a:cubicBezTo>
                    <a:pt x="1277167" y="2644913"/>
                    <a:pt x="1282339" y="2638017"/>
                    <a:pt x="1285787" y="2624225"/>
                  </a:cubicBezTo>
                  <a:close/>
                  <a:moveTo>
                    <a:pt x="1282339" y="2408726"/>
                  </a:moveTo>
                  <a:cubicBezTo>
                    <a:pt x="1277167" y="2420794"/>
                    <a:pt x="1265099" y="2419070"/>
                    <a:pt x="1253031" y="2419070"/>
                  </a:cubicBezTo>
                  <a:cubicBezTo>
                    <a:pt x="1246135" y="2419070"/>
                    <a:pt x="1237515" y="2419070"/>
                    <a:pt x="1237515" y="2434586"/>
                  </a:cubicBezTo>
                  <a:cubicBezTo>
                    <a:pt x="1237515" y="2420794"/>
                    <a:pt x="1246135" y="2420794"/>
                    <a:pt x="1253031" y="2419070"/>
                  </a:cubicBezTo>
                  <a:cubicBezTo>
                    <a:pt x="1265099" y="2419070"/>
                    <a:pt x="1277167" y="2420794"/>
                    <a:pt x="1282339" y="2408726"/>
                  </a:cubicBezTo>
                  <a:cubicBezTo>
                    <a:pt x="1296131" y="2381142"/>
                    <a:pt x="1316819" y="2382866"/>
                    <a:pt x="1339231" y="2388038"/>
                  </a:cubicBezTo>
                  <a:cubicBezTo>
                    <a:pt x="1356471" y="2393210"/>
                    <a:pt x="1356471" y="2382866"/>
                    <a:pt x="1358195" y="2370798"/>
                  </a:cubicBezTo>
                  <a:cubicBezTo>
                    <a:pt x="1358195" y="2370798"/>
                    <a:pt x="1358195" y="2370798"/>
                    <a:pt x="1358195" y="2370798"/>
                  </a:cubicBezTo>
                  <a:cubicBezTo>
                    <a:pt x="1356471" y="2382866"/>
                    <a:pt x="1356471" y="2393210"/>
                    <a:pt x="1339231" y="2388038"/>
                  </a:cubicBezTo>
                  <a:cubicBezTo>
                    <a:pt x="1318543" y="2381142"/>
                    <a:pt x="1296131" y="2381142"/>
                    <a:pt x="1282339" y="2408726"/>
                  </a:cubicBezTo>
                  <a:close/>
                  <a:moveTo>
                    <a:pt x="1385779" y="2624225"/>
                  </a:moveTo>
                  <a:lnTo>
                    <a:pt x="1385779" y="2624225"/>
                  </a:lnTo>
                  <a:cubicBezTo>
                    <a:pt x="1378883" y="2625949"/>
                    <a:pt x="1371987" y="2627673"/>
                    <a:pt x="1366815" y="2629397"/>
                  </a:cubicBezTo>
                  <a:cubicBezTo>
                    <a:pt x="1371987" y="2625949"/>
                    <a:pt x="1377159" y="2625949"/>
                    <a:pt x="1385779" y="2624225"/>
                  </a:cubicBezTo>
                  <a:close/>
                  <a:moveTo>
                    <a:pt x="1351299" y="2520786"/>
                  </a:moveTo>
                  <a:cubicBezTo>
                    <a:pt x="1351299" y="2520786"/>
                    <a:pt x="1351299" y="2520786"/>
                    <a:pt x="1351299" y="2520786"/>
                  </a:cubicBezTo>
                  <a:cubicBezTo>
                    <a:pt x="1351299" y="2524234"/>
                    <a:pt x="1351299" y="2525958"/>
                    <a:pt x="1351299" y="2529406"/>
                  </a:cubicBezTo>
                  <a:cubicBezTo>
                    <a:pt x="1351299" y="2529406"/>
                    <a:pt x="1351299" y="2529406"/>
                    <a:pt x="1351299" y="2529406"/>
                  </a:cubicBezTo>
                  <a:cubicBezTo>
                    <a:pt x="1351299" y="2525958"/>
                    <a:pt x="1351299" y="2524234"/>
                    <a:pt x="1351299" y="2520786"/>
                  </a:cubicBezTo>
                  <a:cubicBezTo>
                    <a:pt x="1363367" y="2505270"/>
                    <a:pt x="1373711" y="2484582"/>
                    <a:pt x="1389226" y="2472514"/>
                  </a:cubicBezTo>
                  <a:cubicBezTo>
                    <a:pt x="1403018" y="2462170"/>
                    <a:pt x="1406466" y="2450102"/>
                    <a:pt x="1411638" y="2434586"/>
                  </a:cubicBezTo>
                  <a:cubicBezTo>
                    <a:pt x="1413362" y="2427690"/>
                    <a:pt x="1413362" y="2424242"/>
                    <a:pt x="1411638" y="2420794"/>
                  </a:cubicBezTo>
                  <a:cubicBezTo>
                    <a:pt x="1413362" y="2424242"/>
                    <a:pt x="1413362" y="2427690"/>
                    <a:pt x="1411638" y="2434586"/>
                  </a:cubicBezTo>
                  <a:cubicBezTo>
                    <a:pt x="1406466" y="2448378"/>
                    <a:pt x="1403018" y="2462170"/>
                    <a:pt x="1389226" y="2472514"/>
                  </a:cubicBezTo>
                  <a:cubicBezTo>
                    <a:pt x="1373711" y="2484582"/>
                    <a:pt x="1363367" y="2505270"/>
                    <a:pt x="1351299" y="2520786"/>
                  </a:cubicBezTo>
                  <a:close/>
                  <a:moveTo>
                    <a:pt x="1411638" y="2296667"/>
                  </a:moveTo>
                  <a:cubicBezTo>
                    <a:pt x="1394399" y="2301838"/>
                    <a:pt x="1390950" y="2310458"/>
                    <a:pt x="1390950" y="2320803"/>
                  </a:cubicBezTo>
                  <a:cubicBezTo>
                    <a:pt x="1390950" y="2310458"/>
                    <a:pt x="1396122" y="2301838"/>
                    <a:pt x="1411638" y="2296667"/>
                  </a:cubicBezTo>
                  <a:cubicBezTo>
                    <a:pt x="1421982" y="2293219"/>
                    <a:pt x="1428878" y="2284599"/>
                    <a:pt x="1425430" y="2272531"/>
                  </a:cubicBezTo>
                  <a:cubicBezTo>
                    <a:pt x="1428878" y="2284599"/>
                    <a:pt x="1423706" y="2291495"/>
                    <a:pt x="1411638" y="2296667"/>
                  </a:cubicBezTo>
                  <a:close/>
                  <a:moveTo>
                    <a:pt x="1411638" y="2208743"/>
                  </a:moveTo>
                  <a:cubicBezTo>
                    <a:pt x="1408190" y="2224259"/>
                    <a:pt x="1406466" y="2238051"/>
                    <a:pt x="1411638" y="2250119"/>
                  </a:cubicBezTo>
                  <a:cubicBezTo>
                    <a:pt x="1408190" y="2238051"/>
                    <a:pt x="1408190" y="2224259"/>
                    <a:pt x="1411638" y="2208743"/>
                  </a:cubicBezTo>
                  <a:cubicBezTo>
                    <a:pt x="1418534" y="2186331"/>
                    <a:pt x="1432326" y="2200123"/>
                    <a:pt x="1442670" y="2193227"/>
                  </a:cubicBezTo>
                  <a:cubicBezTo>
                    <a:pt x="1447842" y="2189779"/>
                    <a:pt x="1451290" y="2184607"/>
                    <a:pt x="1454738" y="2182883"/>
                  </a:cubicBezTo>
                  <a:cubicBezTo>
                    <a:pt x="1475426" y="2177711"/>
                    <a:pt x="1496114" y="2169091"/>
                    <a:pt x="1513354" y="2186331"/>
                  </a:cubicBezTo>
                  <a:cubicBezTo>
                    <a:pt x="1513354" y="2186331"/>
                    <a:pt x="1513354" y="2186331"/>
                    <a:pt x="1513354" y="2186331"/>
                  </a:cubicBezTo>
                  <a:cubicBezTo>
                    <a:pt x="1496114" y="2169091"/>
                    <a:pt x="1475426" y="2177711"/>
                    <a:pt x="1454738" y="2182883"/>
                  </a:cubicBezTo>
                  <a:cubicBezTo>
                    <a:pt x="1449566" y="2184607"/>
                    <a:pt x="1446118" y="2189779"/>
                    <a:pt x="1442670" y="2193227"/>
                  </a:cubicBezTo>
                  <a:cubicBezTo>
                    <a:pt x="1434050" y="2200123"/>
                    <a:pt x="1418534" y="2186331"/>
                    <a:pt x="1411638" y="2208743"/>
                  </a:cubicBezTo>
                  <a:close/>
                  <a:moveTo>
                    <a:pt x="1453014" y="2246671"/>
                  </a:moveTo>
                  <a:cubicBezTo>
                    <a:pt x="1468530" y="2262187"/>
                    <a:pt x="1482322" y="2257015"/>
                    <a:pt x="1494390" y="2258739"/>
                  </a:cubicBezTo>
                  <a:cubicBezTo>
                    <a:pt x="1482322" y="2257015"/>
                    <a:pt x="1468530" y="2262187"/>
                    <a:pt x="1453014" y="2246671"/>
                  </a:cubicBezTo>
                  <a:cubicBezTo>
                    <a:pt x="1453014" y="2246671"/>
                    <a:pt x="1453014" y="2246671"/>
                    <a:pt x="1453014" y="2246671"/>
                  </a:cubicBezTo>
                  <a:close/>
                  <a:moveTo>
                    <a:pt x="1496114" y="2272531"/>
                  </a:moveTo>
                  <a:cubicBezTo>
                    <a:pt x="1501286" y="2288047"/>
                    <a:pt x="1515078" y="2298391"/>
                    <a:pt x="1518526" y="2315630"/>
                  </a:cubicBezTo>
                  <a:cubicBezTo>
                    <a:pt x="1513354" y="2300115"/>
                    <a:pt x="1499562" y="2288047"/>
                    <a:pt x="1496114" y="2272531"/>
                  </a:cubicBezTo>
                  <a:close/>
                  <a:moveTo>
                    <a:pt x="1499562" y="2082891"/>
                  </a:moveTo>
                  <a:cubicBezTo>
                    <a:pt x="1499562" y="2082891"/>
                    <a:pt x="1499562" y="2082891"/>
                    <a:pt x="1499562" y="2082891"/>
                  </a:cubicBezTo>
                  <a:cubicBezTo>
                    <a:pt x="1513354" y="2084616"/>
                    <a:pt x="1527146" y="2091511"/>
                    <a:pt x="1542662" y="2088063"/>
                  </a:cubicBezTo>
                  <a:cubicBezTo>
                    <a:pt x="1527146" y="2091511"/>
                    <a:pt x="1513354" y="2084616"/>
                    <a:pt x="1499562" y="2082891"/>
                  </a:cubicBezTo>
                  <a:close/>
                  <a:moveTo>
                    <a:pt x="1525422" y="1894976"/>
                  </a:moveTo>
                  <a:cubicBezTo>
                    <a:pt x="1525422" y="1894976"/>
                    <a:pt x="1525422" y="1894976"/>
                    <a:pt x="1525422" y="1894976"/>
                  </a:cubicBezTo>
                  <a:cubicBezTo>
                    <a:pt x="1534042" y="1893252"/>
                    <a:pt x="1546110" y="1898424"/>
                    <a:pt x="1553006" y="1886356"/>
                  </a:cubicBezTo>
                  <a:cubicBezTo>
                    <a:pt x="1553006" y="1884632"/>
                    <a:pt x="1551282" y="1882908"/>
                    <a:pt x="1549558" y="1882908"/>
                  </a:cubicBezTo>
                  <a:cubicBezTo>
                    <a:pt x="1551282" y="1884632"/>
                    <a:pt x="1551282" y="1884632"/>
                    <a:pt x="1553006" y="1886356"/>
                  </a:cubicBezTo>
                  <a:cubicBezTo>
                    <a:pt x="1546110" y="1898424"/>
                    <a:pt x="1535766" y="1893252"/>
                    <a:pt x="1525422" y="1894976"/>
                  </a:cubicBezTo>
                  <a:close/>
                  <a:moveTo>
                    <a:pt x="1556454" y="2112199"/>
                  </a:moveTo>
                  <a:cubicBezTo>
                    <a:pt x="1559902" y="2113923"/>
                    <a:pt x="1563350" y="2113923"/>
                    <a:pt x="1566798" y="2110475"/>
                  </a:cubicBezTo>
                  <a:cubicBezTo>
                    <a:pt x="1565074" y="2113923"/>
                    <a:pt x="1561626" y="2113923"/>
                    <a:pt x="1556454" y="2112199"/>
                  </a:cubicBezTo>
                  <a:cubicBezTo>
                    <a:pt x="1553006" y="2110475"/>
                    <a:pt x="1553006" y="2108751"/>
                    <a:pt x="1553006" y="2105303"/>
                  </a:cubicBezTo>
                  <a:cubicBezTo>
                    <a:pt x="1553006" y="2108751"/>
                    <a:pt x="1554730" y="2110475"/>
                    <a:pt x="1556454" y="2112199"/>
                  </a:cubicBezTo>
                  <a:close/>
                  <a:moveTo>
                    <a:pt x="1542662" y="1824293"/>
                  </a:moveTo>
                  <a:cubicBezTo>
                    <a:pt x="1539214" y="1815673"/>
                    <a:pt x="1534042" y="1810501"/>
                    <a:pt x="1525422" y="1810501"/>
                  </a:cubicBezTo>
                  <a:lnTo>
                    <a:pt x="1525422" y="1810501"/>
                  </a:lnTo>
                  <a:lnTo>
                    <a:pt x="1525422" y="1810501"/>
                  </a:lnTo>
                  <a:cubicBezTo>
                    <a:pt x="1525422" y="1810501"/>
                    <a:pt x="1525422" y="1810501"/>
                    <a:pt x="1525422" y="1810501"/>
                  </a:cubicBezTo>
                  <a:cubicBezTo>
                    <a:pt x="1534042" y="1810501"/>
                    <a:pt x="1537490" y="1815673"/>
                    <a:pt x="1542662" y="1824293"/>
                  </a:cubicBezTo>
                  <a:cubicBezTo>
                    <a:pt x="1549558" y="1836361"/>
                    <a:pt x="1558178" y="1850152"/>
                    <a:pt x="1573694" y="1851877"/>
                  </a:cubicBezTo>
                  <a:lnTo>
                    <a:pt x="1573694" y="1851877"/>
                  </a:lnTo>
                  <a:cubicBezTo>
                    <a:pt x="1556454" y="1850152"/>
                    <a:pt x="1549558" y="1836361"/>
                    <a:pt x="1542662" y="1824293"/>
                  </a:cubicBezTo>
                  <a:close/>
                  <a:moveTo>
                    <a:pt x="1447842" y="1167451"/>
                  </a:moveTo>
                  <a:cubicBezTo>
                    <a:pt x="1432326" y="1155383"/>
                    <a:pt x="1425430" y="1134695"/>
                    <a:pt x="1406466" y="1124352"/>
                  </a:cubicBezTo>
                  <a:cubicBezTo>
                    <a:pt x="1406466" y="1124352"/>
                    <a:pt x="1406466" y="1124352"/>
                    <a:pt x="1406466" y="1124352"/>
                  </a:cubicBezTo>
                  <a:cubicBezTo>
                    <a:pt x="1425430" y="1134695"/>
                    <a:pt x="1432326" y="1155383"/>
                    <a:pt x="1447842" y="1167451"/>
                  </a:cubicBezTo>
                  <a:cubicBezTo>
                    <a:pt x="1449566" y="1169175"/>
                    <a:pt x="1451290" y="1172623"/>
                    <a:pt x="1451290" y="1174347"/>
                  </a:cubicBezTo>
                  <a:cubicBezTo>
                    <a:pt x="1451290" y="1172623"/>
                    <a:pt x="1449566" y="1169175"/>
                    <a:pt x="1447842" y="1167451"/>
                  </a:cubicBezTo>
                  <a:close/>
                  <a:moveTo>
                    <a:pt x="1416810" y="1331231"/>
                  </a:moveTo>
                  <a:cubicBezTo>
                    <a:pt x="1416810" y="1331231"/>
                    <a:pt x="1416810" y="1332955"/>
                    <a:pt x="1416810" y="1332955"/>
                  </a:cubicBezTo>
                  <a:cubicBezTo>
                    <a:pt x="1416810" y="1332955"/>
                    <a:pt x="1416810" y="1331231"/>
                    <a:pt x="1416810" y="1331231"/>
                  </a:cubicBezTo>
                  <a:cubicBezTo>
                    <a:pt x="1415086" y="1326059"/>
                    <a:pt x="1409914" y="1319163"/>
                    <a:pt x="1404742" y="1320887"/>
                  </a:cubicBezTo>
                  <a:cubicBezTo>
                    <a:pt x="1387503" y="1329507"/>
                    <a:pt x="1365091" y="1319163"/>
                    <a:pt x="1347851" y="1334679"/>
                  </a:cubicBezTo>
                  <a:cubicBezTo>
                    <a:pt x="1340955" y="1341575"/>
                    <a:pt x="1334059" y="1346747"/>
                    <a:pt x="1328887" y="1336403"/>
                  </a:cubicBezTo>
                  <a:cubicBezTo>
                    <a:pt x="1327163" y="1334679"/>
                    <a:pt x="1327163" y="1332955"/>
                    <a:pt x="1327163" y="1329507"/>
                  </a:cubicBezTo>
                  <a:cubicBezTo>
                    <a:pt x="1327163" y="1331231"/>
                    <a:pt x="1327163" y="1332955"/>
                    <a:pt x="1328887" y="1336403"/>
                  </a:cubicBezTo>
                  <a:cubicBezTo>
                    <a:pt x="1334059" y="1345023"/>
                    <a:pt x="1342679" y="1339851"/>
                    <a:pt x="1347851" y="1334679"/>
                  </a:cubicBezTo>
                  <a:cubicBezTo>
                    <a:pt x="1363367" y="1319163"/>
                    <a:pt x="1385779" y="1329507"/>
                    <a:pt x="1404742" y="1320887"/>
                  </a:cubicBezTo>
                  <a:cubicBezTo>
                    <a:pt x="1409914" y="1319163"/>
                    <a:pt x="1415086" y="1326059"/>
                    <a:pt x="1416810" y="1331231"/>
                  </a:cubicBezTo>
                  <a:close/>
                  <a:moveTo>
                    <a:pt x="1278891" y="1577762"/>
                  </a:moveTo>
                  <a:cubicBezTo>
                    <a:pt x="1280615" y="1579486"/>
                    <a:pt x="1282339" y="1582934"/>
                    <a:pt x="1284063" y="1584658"/>
                  </a:cubicBezTo>
                  <a:cubicBezTo>
                    <a:pt x="1282339" y="1581210"/>
                    <a:pt x="1280615" y="1579486"/>
                    <a:pt x="1278891" y="1577762"/>
                  </a:cubicBezTo>
                  <a:cubicBezTo>
                    <a:pt x="1277167" y="1576038"/>
                    <a:pt x="1277167" y="1574314"/>
                    <a:pt x="1275443" y="1572590"/>
                  </a:cubicBezTo>
                  <a:cubicBezTo>
                    <a:pt x="1277167" y="1574314"/>
                    <a:pt x="1277167" y="1576038"/>
                    <a:pt x="1278891" y="1577762"/>
                  </a:cubicBezTo>
                  <a:close/>
                  <a:moveTo>
                    <a:pt x="1053048" y="931264"/>
                  </a:moveTo>
                  <a:cubicBezTo>
                    <a:pt x="1053048" y="931264"/>
                    <a:pt x="1053048" y="931264"/>
                    <a:pt x="1053048" y="931264"/>
                  </a:cubicBezTo>
                  <a:cubicBezTo>
                    <a:pt x="1068564" y="950228"/>
                    <a:pt x="1084080" y="962296"/>
                    <a:pt x="1101320" y="965744"/>
                  </a:cubicBezTo>
                  <a:cubicBezTo>
                    <a:pt x="1084080" y="962296"/>
                    <a:pt x="1068564" y="950228"/>
                    <a:pt x="1053048" y="931264"/>
                  </a:cubicBezTo>
                  <a:close/>
                  <a:moveTo>
                    <a:pt x="1109940" y="1020912"/>
                  </a:moveTo>
                  <a:cubicBezTo>
                    <a:pt x="1106492" y="1024360"/>
                    <a:pt x="1101320" y="1026084"/>
                    <a:pt x="1097872" y="1027808"/>
                  </a:cubicBezTo>
                  <a:cubicBezTo>
                    <a:pt x="1092700" y="1027808"/>
                    <a:pt x="1089252" y="1029532"/>
                    <a:pt x="1085804" y="1031256"/>
                  </a:cubicBezTo>
                  <a:cubicBezTo>
                    <a:pt x="1089252" y="1029532"/>
                    <a:pt x="1092700" y="1027808"/>
                    <a:pt x="1097872" y="1027808"/>
                  </a:cubicBezTo>
                  <a:cubicBezTo>
                    <a:pt x="1101320" y="1027808"/>
                    <a:pt x="1106492" y="1024360"/>
                    <a:pt x="1109940" y="1020912"/>
                  </a:cubicBezTo>
                  <a:close/>
                  <a:moveTo>
                    <a:pt x="1173727" y="1100216"/>
                  </a:moveTo>
                  <a:cubicBezTo>
                    <a:pt x="1177175" y="1105388"/>
                    <a:pt x="1178899" y="1110560"/>
                    <a:pt x="1180623" y="1119180"/>
                  </a:cubicBezTo>
                  <a:cubicBezTo>
                    <a:pt x="1182347" y="1134695"/>
                    <a:pt x="1168556" y="1139868"/>
                    <a:pt x="1158211" y="1145040"/>
                  </a:cubicBezTo>
                  <a:cubicBezTo>
                    <a:pt x="1146144" y="1150211"/>
                    <a:pt x="1140972" y="1153660"/>
                    <a:pt x="1139248" y="1170899"/>
                  </a:cubicBezTo>
                  <a:cubicBezTo>
                    <a:pt x="1137524" y="1184691"/>
                    <a:pt x="1139248" y="1191587"/>
                    <a:pt x="1146144" y="1198483"/>
                  </a:cubicBezTo>
                  <a:cubicBezTo>
                    <a:pt x="1137524" y="1189863"/>
                    <a:pt x="1137524" y="1181243"/>
                    <a:pt x="1137524" y="1169175"/>
                  </a:cubicBezTo>
                  <a:cubicBezTo>
                    <a:pt x="1139248" y="1153660"/>
                    <a:pt x="1144420" y="1148487"/>
                    <a:pt x="1156488" y="1143315"/>
                  </a:cubicBezTo>
                  <a:cubicBezTo>
                    <a:pt x="1166831" y="1138144"/>
                    <a:pt x="1180623" y="1132972"/>
                    <a:pt x="1178899" y="1117456"/>
                  </a:cubicBezTo>
                  <a:cubicBezTo>
                    <a:pt x="1178899" y="1110560"/>
                    <a:pt x="1177175" y="1105388"/>
                    <a:pt x="1173727" y="1100216"/>
                  </a:cubicBezTo>
                  <a:close/>
                  <a:moveTo>
                    <a:pt x="1213379" y="1320887"/>
                  </a:moveTo>
                  <a:cubicBezTo>
                    <a:pt x="1213379" y="1322611"/>
                    <a:pt x="1213379" y="1324335"/>
                    <a:pt x="1215103" y="1327783"/>
                  </a:cubicBezTo>
                  <a:cubicBezTo>
                    <a:pt x="1216827" y="1327783"/>
                    <a:pt x="1216827" y="1327783"/>
                    <a:pt x="1218551" y="1327783"/>
                  </a:cubicBezTo>
                  <a:cubicBezTo>
                    <a:pt x="1216827" y="1327783"/>
                    <a:pt x="1216827" y="1327783"/>
                    <a:pt x="1215103" y="1327783"/>
                  </a:cubicBezTo>
                  <a:cubicBezTo>
                    <a:pt x="1211655" y="1329507"/>
                    <a:pt x="1204759" y="1327783"/>
                    <a:pt x="1199587" y="1326059"/>
                  </a:cubicBezTo>
                  <a:cubicBezTo>
                    <a:pt x="1204759" y="1327783"/>
                    <a:pt x="1209931" y="1329507"/>
                    <a:pt x="1215103" y="1327783"/>
                  </a:cubicBezTo>
                  <a:cubicBezTo>
                    <a:pt x="1213379" y="1324335"/>
                    <a:pt x="1213379" y="1322611"/>
                    <a:pt x="1213379" y="1320887"/>
                  </a:cubicBezTo>
                  <a:close/>
                  <a:moveTo>
                    <a:pt x="1208207" y="1360539"/>
                  </a:moveTo>
                  <a:cubicBezTo>
                    <a:pt x="1215103" y="1360539"/>
                    <a:pt x="1220275" y="1362263"/>
                    <a:pt x="1223723" y="1365711"/>
                  </a:cubicBezTo>
                  <a:cubicBezTo>
                    <a:pt x="1221999" y="1363987"/>
                    <a:pt x="1215103" y="1362263"/>
                    <a:pt x="1208207" y="1360539"/>
                  </a:cubicBezTo>
                  <a:cubicBezTo>
                    <a:pt x="1197863" y="1360539"/>
                    <a:pt x="1189243" y="1358815"/>
                    <a:pt x="1184071" y="1351919"/>
                  </a:cubicBezTo>
                  <a:cubicBezTo>
                    <a:pt x="1189243" y="1358815"/>
                    <a:pt x="1197863" y="1360539"/>
                    <a:pt x="1208207" y="1360539"/>
                  </a:cubicBezTo>
                  <a:close/>
                  <a:moveTo>
                    <a:pt x="1185795" y="1282959"/>
                  </a:moveTo>
                  <a:cubicBezTo>
                    <a:pt x="1180623" y="1282959"/>
                    <a:pt x="1178899" y="1281235"/>
                    <a:pt x="1177175" y="1276063"/>
                  </a:cubicBezTo>
                  <a:cubicBezTo>
                    <a:pt x="1177175" y="1267443"/>
                    <a:pt x="1182347" y="1263995"/>
                    <a:pt x="1187519" y="1262271"/>
                  </a:cubicBezTo>
                  <a:cubicBezTo>
                    <a:pt x="1187519" y="1262271"/>
                    <a:pt x="1187519" y="1262271"/>
                    <a:pt x="1187519" y="1262271"/>
                  </a:cubicBezTo>
                  <a:cubicBezTo>
                    <a:pt x="1182347" y="1263995"/>
                    <a:pt x="1177175" y="1267443"/>
                    <a:pt x="1177175" y="1276063"/>
                  </a:cubicBezTo>
                  <a:cubicBezTo>
                    <a:pt x="1177175" y="1279511"/>
                    <a:pt x="1180623" y="1282959"/>
                    <a:pt x="1185795" y="1282959"/>
                  </a:cubicBezTo>
                  <a:close/>
                  <a:moveTo>
                    <a:pt x="1142696" y="1258823"/>
                  </a:moveTo>
                  <a:cubicBezTo>
                    <a:pt x="1146144" y="1260547"/>
                    <a:pt x="1153040" y="1263995"/>
                    <a:pt x="1153040" y="1263995"/>
                  </a:cubicBezTo>
                  <a:lnTo>
                    <a:pt x="1153040" y="1263995"/>
                  </a:lnTo>
                  <a:cubicBezTo>
                    <a:pt x="1151316" y="1263995"/>
                    <a:pt x="1146144" y="1260547"/>
                    <a:pt x="1142696" y="1258823"/>
                  </a:cubicBezTo>
                  <a:cubicBezTo>
                    <a:pt x="1142696" y="1246755"/>
                    <a:pt x="1134076" y="1234687"/>
                    <a:pt x="1134076" y="1222619"/>
                  </a:cubicBezTo>
                  <a:cubicBezTo>
                    <a:pt x="1134076" y="1234687"/>
                    <a:pt x="1140972" y="1246755"/>
                    <a:pt x="1142696" y="1258823"/>
                  </a:cubicBezTo>
                  <a:close/>
                  <a:moveTo>
                    <a:pt x="1197863" y="1005396"/>
                  </a:moveTo>
                  <a:cubicBezTo>
                    <a:pt x="1184071" y="1001948"/>
                    <a:pt x="1168556" y="1000224"/>
                    <a:pt x="1158211" y="988156"/>
                  </a:cubicBezTo>
                  <a:cubicBezTo>
                    <a:pt x="1151316" y="988156"/>
                    <a:pt x="1146144" y="989880"/>
                    <a:pt x="1142696" y="996776"/>
                  </a:cubicBezTo>
                  <a:cubicBezTo>
                    <a:pt x="1144420" y="1010568"/>
                    <a:pt x="1153040" y="1024360"/>
                    <a:pt x="1135800" y="1036428"/>
                  </a:cubicBezTo>
                  <a:cubicBezTo>
                    <a:pt x="1128904" y="1041600"/>
                    <a:pt x="1135800" y="1064012"/>
                    <a:pt x="1146144" y="1077804"/>
                  </a:cubicBezTo>
                  <a:cubicBezTo>
                    <a:pt x="1135800" y="1064012"/>
                    <a:pt x="1128904" y="1039876"/>
                    <a:pt x="1135800" y="1036428"/>
                  </a:cubicBezTo>
                  <a:cubicBezTo>
                    <a:pt x="1154764" y="1024360"/>
                    <a:pt x="1144420" y="1010568"/>
                    <a:pt x="1142696" y="996776"/>
                  </a:cubicBezTo>
                  <a:lnTo>
                    <a:pt x="1142696" y="996776"/>
                  </a:lnTo>
                  <a:cubicBezTo>
                    <a:pt x="1146144" y="989880"/>
                    <a:pt x="1151316" y="988156"/>
                    <a:pt x="1158211" y="988156"/>
                  </a:cubicBezTo>
                  <a:cubicBezTo>
                    <a:pt x="1158211" y="982984"/>
                    <a:pt x="1158211" y="976088"/>
                    <a:pt x="1158211" y="970916"/>
                  </a:cubicBezTo>
                  <a:cubicBezTo>
                    <a:pt x="1153040" y="969192"/>
                    <a:pt x="1146144" y="964020"/>
                    <a:pt x="1140972" y="964020"/>
                  </a:cubicBezTo>
                  <a:cubicBezTo>
                    <a:pt x="1146144" y="965744"/>
                    <a:pt x="1153040" y="969192"/>
                    <a:pt x="1158211" y="970916"/>
                  </a:cubicBezTo>
                  <a:cubicBezTo>
                    <a:pt x="1158211" y="976088"/>
                    <a:pt x="1158211" y="982984"/>
                    <a:pt x="1158211" y="988156"/>
                  </a:cubicBezTo>
                  <a:cubicBezTo>
                    <a:pt x="1168556" y="998500"/>
                    <a:pt x="1182347" y="1001948"/>
                    <a:pt x="1197863" y="1005396"/>
                  </a:cubicBezTo>
                  <a:cubicBezTo>
                    <a:pt x="1197863" y="1005396"/>
                    <a:pt x="1197863" y="1005396"/>
                    <a:pt x="1197863" y="1005396"/>
                  </a:cubicBezTo>
                  <a:close/>
                  <a:moveTo>
                    <a:pt x="1166831" y="941608"/>
                  </a:moveTo>
                  <a:cubicBezTo>
                    <a:pt x="1153040" y="941608"/>
                    <a:pt x="1140972" y="936436"/>
                    <a:pt x="1128904" y="932988"/>
                  </a:cubicBezTo>
                  <a:cubicBezTo>
                    <a:pt x="1127180" y="932988"/>
                    <a:pt x="1123732" y="931264"/>
                    <a:pt x="1122008" y="927816"/>
                  </a:cubicBezTo>
                  <a:cubicBezTo>
                    <a:pt x="1123732" y="929540"/>
                    <a:pt x="1125456" y="931264"/>
                    <a:pt x="1128904" y="932988"/>
                  </a:cubicBezTo>
                  <a:cubicBezTo>
                    <a:pt x="1140972" y="936436"/>
                    <a:pt x="1153040" y="941608"/>
                    <a:pt x="1166831" y="941608"/>
                  </a:cubicBezTo>
                  <a:cubicBezTo>
                    <a:pt x="1180623" y="941608"/>
                    <a:pt x="1196139" y="950228"/>
                    <a:pt x="1208207" y="960572"/>
                  </a:cubicBezTo>
                  <a:cubicBezTo>
                    <a:pt x="1208207" y="960572"/>
                    <a:pt x="1208207" y="960572"/>
                    <a:pt x="1208207" y="960572"/>
                  </a:cubicBezTo>
                  <a:cubicBezTo>
                    <a:pt x="1196139" y="950228"/>
                    <a:pt x="1180623" y="941608"/>
                    <a:pt x="1166831" y="941608"/>
                  </a:cubicBezTo>
                  <a:close/>
                  <a:moveTo>
                    <a:pt x="1149592" y="910576"/>
                  </a:moveTo>
                  <a:cubicBezTo>
                    <a:pt x="1154764" y="910576"/>
                    <a:pt x="1161660" y="910576"/>
                    <a:pt x="1166831" y="910576"/>
                  </a:cubicBezTo>
                  <a:cubicBezTo>
                    <a:pt x="1161660" y="910576"/>
                    <a:pt x="1154764" y="910576"/>
                    <a:pt x="1149592" y="910576"/>
                  </a:cubicBezTo>
                  <a:cubicBezTo>
                    <a:pt x="1149592" y="910576"/>
                    <a:pt x="1149592" y="910576"/>
                    <a:pt x="1149592" y="910576"/>
                  </a:cubicBezTo>
                  <a:close/>
                  <a:moveTo>
                    <a:pt x="1194415" y="865753"/>
                  </a:moveTo>
                  <a:cubicBezTo>
                    <a:pt x="1196139" y="864029"/>
                    <a:pt x="1197863" y="862305"/>
                    <a:pt x="1201311" y="862305"/>
                  </a:cubicBezTo>
                  <a:cubicBezTo>
                    <a:pt x="1199587" y="862305"/>
                    <a:pt x="1196139" y="864029"/>
                    <a:pt x="1194415" y="865753"/>
                  </a:cubicBezTo>
                  <a:cubicBezTo>
                    <a:pt x="1192691" y="879545"/>
                    <a:pt x="1203035" y="893337"/>
                    <a:pt x="1199587" y="907128"/>
                  </a:cubicBezTo>
                  <a:cubicBezTo>
                    <a:pt x="1196139" y="908852"/>
                    <a:pt x="1190967" y="910576"/>
                    <a:pt x="1187519" y="910576"/>
                  </a:cubicBezTo>
                  <a:cubicBezTo>
                    <a:pt x="1190967" y="910576"/>
                    <a:pt x="1196139" y="908852"/>
                    <a:pt x="1199587" y="907128"/>
                  </a:cubicBezTo>
                  <a:cubicBezTo>
                    <a:pt x="1204759" y="893337"/>
                    <a:pt x="1192691" y="879545"/>
                    <a:pt x="1194415" y="865753"/>
                  </a:cubicBezTo>
                  <a:close/>
                  <a:moveTo>
                    <a:pt x="1204759" y="793345"/>
                  </a:moveTo>
                  <a:cubicBezTo>
                    <a:pt x="1197863" y="786449"/>
                    <a:pt x="1190967" y="783001"/>
                    <a:pt x="1187519" y="784725"/>
                  </a:cubicBezTo>
                  <a:cubicBezTo>
                    <a:pt x="1190967" y="783001"/>
                    <a:pt x="1196139" y="786449"/>
                    <a:pt x="1204759" y="793345"/>
                  </a:cubicBezTo>
                  <a:cubicBezTo>
                    <a:pt x="1211655" y="800241"/>
                    <a:pt x="1218551" y="801965"/>
                    <a:pt x="1225447" y="798517"/>
                  </a:cubicBezTo>
                  <a:cubicBezTo>
                    <a:pt x="1218551" y="800241"/>
                    <a:pt x="1211655" y="800241"/>
                    <a:pt x="1204759" y="793345"/>
                  </a:cubicBezTo>
                  <a:close/>
                  <a:moveTo>
                    <a:pt x="1173727" y="615774"/>
                  </a:moveTo>
                  <a:cubicBezTo>
                    <a:pt x="1170279" y="614050"/>
                    <a:pt x="1166831" y="612326"/>
                    <a:pt x="1163384" y="610602"/>
                  </a:cubicBezTo>
                  <a:cubicBezTo>
                    <a:pt x="1156488" y="607154"/>
                    <a:pt x="1154764" y="605430"/>
                    <a:pt x="1156488" y="601982"/>
                  </a:cubicBezTo>
                  <a:cubicBezTo>
                    <a:pt x="1156488" y="603706"/>
                    <a:pt x="1156488" y="607154"/>
                    <a:pt x="1163384" y="610602"/>
                  </a:cubicBezTo>
                  <a:cubicBezTo>
                    <a:pt x="1166831" y="610602"/>
                    <a:pt x="1170279" y="614050"/>
                    <a:pt x="1173727" y="615774"/>
                  </a:cubicBezTo>
                  <a:cubicBezTo>
                    <a:pt x="1180623" y="620946"/>
                    <a:pt x="1185795" y="626118"/>
                    <a:pt x="1187519" y="629566"/>
                  </a:cubicBezTo>
                  <a:cubicBezTo>
                    <a:pt x="1184071" y="626118"/>
                    <a:pt x="1180623" y="620946"/>
                    <a:pt x="1173727" y="615774"/>
                  </a:cubicBezTo>
                  <a:close/>
                  <a:moveTo>
                    <a:pt x="1173727" y="645082"/>
                  </a:moveTo>
                  <a:cubicBezTo>
                    <a:pt x="1172003" y="646806"/>
                    <a:pt x="1168556" y="648530"/>
                    <a:pt x="1166831" y="648530"/>
                  </a:cubicBezTo>
                  <a:cubicBezTo>
                    <a:pt x="1166831" y="648530"/>
                    <a:pt x="1166831" y="648530"/>
                    <a:pt x="1166831" y="648530"/>
                  </a:cubicBezTo>
                  <a:cubicBezTo>
                    <a:pt x="1168556" y="646806"/>
                    <a:pt x="1170279" y="645082"/>
                    <a:pt x="1173727" y="645082"/>
                  </a:cubicBezTo>
                  <a:close/>
                  <a:moveTo>
                    <a:pt x="1165107" y="581294"/>
                  </a:moveTo>
                  <a:cubicBezTo>
                    <a:pt x="1159936" y="579570"/>
                    <a:pt x="1153040" y="581294"/>
                    <a:pt x="1153040" y="570950"/>
                  </a:cubicBezTo>
                  <a:cubicBezTo>
                    <a:pt x="1151316" y="579570"/>
                    <a:pt x="1158211" y="579570"/>
                    <a:pt x="1165107" y="581294"/>
                  </a:cubicBezTo>
                  <a:cubicBezTo>
                    <a:pt x="1165107" y="581294"/>
                    <a:pt x="1165107" y="581294"/>
                    <a:pt x="1165107" y="581294"/>
                  </a:cubicBezTo>
                  <a:close/>
                  <a:moveTo>
                    <a:pt x="1163384" y="876097"/>
                  </a:moveTo>
                  <a:cubicBezTo>
                    <a:pt x="1165107" y="877821"/>
                    <a:pt x="1170279" y="876097"/>
                    <a:pt x="1173727" y="874373"/>
                  </a:cubicBezTo>
                  <a:cubicBezTo>
                    <a:pt x="1172003" y="876097"/>
                    <a:pt x="1165107" y="877821"/>
                    <a:pt x="1163384" y="876097"/>
                  </a:cubicBezTo>
                  <a:cubicBezTo>
                    <a:pt x="1142696" y="851961"/>
                    <a:pt x="1108216" y="838169"/>
                    <a:pt x="1103044" y="798517"/>
                  </a:cubicBezTo>
                  <a:cubicBezTo>
                    <a:pt x="1099596" y="779553"/>
                    <a:pt x="1111664" y="767485"/>
                    <a:pt x="1116836" y="751969"/>
                  </a:cubicBezTo>
                  <a:cubicBezTo>
                    <a:pt x="1118560" y="748521"/>
                    <a:pt x="1118560" y="745073"/>
                    <a:pt x="1120284" y="739901"/>
                  </a:cubicBezTo>
                  <a:cubicBezTo>
                    <a:pt x="1120284" y="739901"/>
                    <a:pt x="1120284" y="739901"/>
                    <a:pt x="1120284" y="739901"/>
                  </a:cubicBezTo>
                  <a:cubicBezTo>
                    <a:pt x="1118560" y="743349"/>
                    <a:pt x="1118560" y="746797"/>
                    <a:pt x="1116836" y="751969"/>
                  </a:cubicBezTo>
                  <a:cubicBezTo>
                    <a:pt x="1116836" y="751969"/>
                    <a:pt x="1116836" y="751969"/>
                    <a:pt x="1116836" y="751969"/>
                  </a:cubicBezTo>
                  <a:cubicBezTo>
                    <a:pt x="1111664" y="767485"/>
                    <a:pt x="1099596" y="779553"/>
                    <a:pt x="1103044" y="798517"/>
                  </a:cubicBezTo>
                  <a:cubicBezTo>
                    <a:pt x="1109940" y="836445"/>
                    <a:pt x="1142696" y="850237"/>
                    <a:pt x="1163384" y="876097"/>
                  </a:cubicBezTo>
                  <a:close/>
                  <a:moveTo>
                    <a:pt x="785829" y="770933"/>
                  </a:moveTo>
                  <a:cubicBezTo>
                    <a:pt x="787553" y="772657"/>
                    <a:pt x="789277" y="774381"/>
                    <a:pt x="791001" y="776105"/>
                  </a:cubicBezTo>
                  <a:cubicBezTo>
                    <a:pt x="791001" y="776105"/>
                    <a:pt x="791001" y="776105"/>
                    <a:pt x="791001" y="776105"/>
                  </a:cubicBezTo>
                  <a:cubicBezTo>
                    <a:pt x="789277" y="776105"/>
                    <a:pt x="787553" y="772657"/>
                    <a:pt x="785829" y="770933"/>
                  </a:cubicBezTo>
                  <a:close/>
                  <a:moveTo>
                    <a:pt x="818585" y="784725"/>
                  </a:moveTo>
                  <a:cubicBezTo>
                    <a:pt x="820309" y="783001"/>
                    <a:pt x="820309" y="777829"/>
                    <a:pt x="822033" y="777829"/>
                  </a:cubicBezTo>
                  <a:cubicBezTo>
                    <a:pt x="823757" y="777829"/>
                    <a:pt x="827205" y="779553"/>
                    <a:pt x="828929" y="781277"/>
                  </a:cubicBezTo>
                  <a:lnTo>
                    <a:pt x="828929" y="781277"/>
                  </a:lnTo>
                  <a:cubicBezTo>
                    <a:pt x="828929" y="781277"/>
                    <a:pt x="828929" y="781277"/>
                    <a:pt x="828929" y="781277"/>
                  </a:cubicBezTo>
                  <a:cubicBezTo>
                    <a:pt x="827205" y="779553"/>
                    <a:pt x="823757" y="777829"/>
                    <a:pt x="822033" y="777829"/>
                  </a:cubicBezTo>
                  <a:cubicBezTo>
                    <a:pt x="820309" y="779553"/>
                    <a:pt x="818585" y="783001"/>
                    <a:pt x="818585" y="784725"/>
                  </a:cubicBezTo>
                  <a:lnTo>
                    <a:pt x="818585" y="784725"/>
                  </a:lnTo>
                  <a:close/>
                  <a:moveTo>
                    <a:pt x="777209" y="845065"/>
                  </a:moveTo>
                  <a:cubicBezTo>
                    <a:pt x="777209" y="845065"/>
                    <a:pt x="775485" y="843341"/>
                    <a:pt x="775485" y="843341"/>
                  </a:cubicBezTo>
                  <a:cubicBezTo>
                    <a:pt x="775485" y="841617"/>
                    <a:pt x="773761" y="841617"/>
                    <a:pt x="773761" y="839893"/>
                  </a:cubicBezTo>
                  <a:cubicBezTo>
                    <a:pt x="773761" y="841617"/>
                    <a:pt x="775485" y="841617"/>
                    <a:pt x="775485" y="843341"/>
                  </a:cubicBezTo>
                  <a:cubicBezTo>
                    <a:pt x="775485" y="843341"/>
                    <a:pt x="775485" y="843341"/>
                    <a:pt x="777209" y="845065"/>
                  </a:cubicBezTo>
                  <a:close/>
                  <a:moveTo>
                    <a:pt x="758245" y="724385"/>
                  </a:moveTo>
                  <a:cubicBezTo>
                    <a:pt x="758245" y="726109"/>
                    <a:pt x="758245" y="726109"/>
                    <a:pt x="758245" y="727833"/>
                  </a:cubicBezTo>
                  <a:cubicBezTo>
                    <a:pt x="756521" y="738177"/>
                    <a:pt x="758245" y="743349"/>
                    <a:pt x="763417" y="750245"/>
                  </a:cubicBezTo>
                  <a:cubicBezTo>
                    <a:pt x="758245" y="743349"/>
                    <a:pt x="756521" y="736453"/>
                    <a:pt x="758245" y="726109"/>
                  </a:cubicBezTo>
                  <a:cubicBezTo>
                    <a:pt x="758245" y="726109"/>
                    <a:pt x="758245" y="724385"/>
                    <a:pt x="758245" y="724385"/>
                  </a:cubicBezTo>
                  <a:close/>
                  <a:moveTo>
                    <a:pt x="718593" y="781277"/>
                  </a:moveTo>
                  <a:cubicBezTo>
                    <a:pt x="732385" y="774381"/>
                    <a:pt x="746177" y="776105"/>
                    <a:pt x="759969" y="783001"/>
                  </a:cubicBezTo>
                  <a:cubicBezTo>
                    <a:pt x="746177" y="776105"/>
                    <a:pt x="730661" y="774381"/>
                    <a:pt x="718593" y="781277"/>
                  </a:cubicBezTo>
                  <a:cubicBezTo>
                    <a:pt x="699629" y="791621"/>
                    <a:pt x="680666" y="800241"/>
                    <a:pt x="659978" y="795069"/>
                  </a:cubicBezTo>
                  <a:cubicBezTo>
                    <a:pt x="651358" y="793345"/>
                    <a:pt x="649634" y="801965"/>
                    <a:pt x="647910" y="808861"/>
                  </a:cubicBezTo>
                  <a:lnTo>
                    <a:pt x="647910" y="808861"/>
                  </a:lnTo>
                  <a:cubicBezTo>
                    <a:pt x="649634" y="801965"/>
                    <a:pt x="649634" y="793345"/>
                    <a:pt x="659978" y="795069"/>
                  </a:cubicBezTo>
                  <a:cubicBezTo>
                    <a:pt x="680666" y="800241"/>
                    <a:pt x="699629" y="791621"/>
                    <a:pt x="718593" y="781277"/>
                  </a:cubicBezTo>
                  <a:close/>
                  <a:moveTo>
                    <a:pt x="647910" y="808861"/>
                  </a:moveTo>
                  <a:cubicBezTo>
                    <a:pt x="659978" y="834721"/>
                    <a:pt x="696182" y="843341"/>
                    <a:pt x="697905" y="877821"/>
                  </a:cubicBezTo>
                  <a:cubicBezTo>
                    <a:pt x="697905" y="884717"/>
                    <a:pt x="704801" y="884717"/>
                    <a:pt x="709973" y="886441"/>
                  </a:cubicBezTo>
                  <a:cubicBezTo>
                    <a:pt x="722041" y="888165"/>
                    <a:pt x="734109" y="893337"/>
                    <a:pt x="747901" y="889889"/>
                  </a:cubicBezTo>
                  <a:cubicBezTo>
                    <a:pt x="785829" y="881269"/>
                    <a:pt x="822033" y="888165"/>
                    <a:pt x="861685" y="901957"/>
                  </a:cubicBezTo>
                  <a:cubicBezTo>
                    <a:pt x="861685" y="901957"/>
                    <a:pt x="861685" y="901957"/>
                    <a:pt x="861685" y="901957"/>
                  </a:cubicBezTo>
                  <a:cubicBezTo>
                    <a:pt x="822033" y="888165"/>
                    <a:pt x="785829" y="881269"/>
                    <a:pt x="749625" y="889889"/>
                  </a:cubicBezTo>
                  <a:cubicBezTo>
                    <a:pt x="735833" y="893337"/>
                    <a:pt x="723765" y="888165"/>
                    <a:pt x="711697" y="886441"/>
                  </a:cubicBezTo>
                  <a:cubicBezTo>
                    <a:pt x="706525" y="886441"/>
                    <a:pt x="699629" y="884717"/>
                    <a:pt x="699629" y="877821"/>
                  </a:cubicBezTo>
                  <a:cubicBezTo>
                    <a:pt x="694457" y="841617"/>
                    <a:pt x="659978" y="834721"/>
                    <a:pt x="647910" y="808861"/>
                  </a:cubicBezTo>
                  <a:cubicBezTo>
                    <a:pt x="642738" y="808861"/>
                    <a:pt x="639290" y="810585"/>
                    <a:pt x="635842" y="812309"/>
                  </a:cubicBezTo>
                  <a:cubicBezTo>
                    <a:pt x="639290" y="808861"/>
                    <a:pt x="642738" y="808861"/>
                    <a:pt x="647910" y="808861"/>
                  </a:cubicBezTo>
                  <a:close/>
                  <a:moveTo>
                    <a:pt x="611706" y="1110560"/>
                  </a:moveTo>
                  <a:cubicBezTo>
                    <a:pt x="613430" y="1112284"/>
                    <a:pt x="615154" y="1114008"/>
                    <a:pt x="616878" y="1115732"/>
                  </a:cubicBezTo>
                  <a:cubicBezTo>
                    <a:pt x="615154" y="1114008"/>
                    <a:pt x="613430" y="1112284"/>
                    <a:pt x="611706" y="1110560"/>
                  </a:cubicBezTo>
                  <a:cubicBezTo>
                    <a:pt x="606534" y="1103664"/>
                    <a:pt x="601362" y="1093320"/>
                    <a:pt x="596190" y="1089872"/>
                  </a:cubicBezTo>
                  <a:cubicBezTo>
                    <a:pt x="603086" y="1093320"/>
                    <a:pt x="606534" y="1103664"/>
                    <a:pt x="611706" y="1110560"/>
                  </a:cubicBezTo>
                  <a:close/>
                  <a:moveTo>
                    <a:pt x="608258" y="1382950"/>
                  </a:moveTo>
                  <a:cubicBezTo>
                    <a:pt x="608258" y="1381226"/>
                    <a:pt x="608258" y="1381226"/>
                    <a:pt x="608258" y="1382950"/>
                  </a:cubicBezTo>
                  <a:cubicBezTo>
                    <a:pt x="642738" y="1407086"/>
                    <a:pt x="678942" y="1395018"/>
                    <a:pt x="713421" y="1403638"/>
                  </a:cubicBezTo>
                  <a:cubicBezTo>
                    <a:pt x="677218" y="1395018"/>
                    <a:pt x="641014" y="1407086"/>
                    <a:pt x="608258" y="1382950"/>
                  </a:cubicBezTo>
                  <a:cubicBezTo>
                    <a:pt x="608258" y="1382950"/>
                    <a:pt x="608258" y="1384674"/>
                    <a:pt x="608258" y="1384674"/>
                  </a:cubicBezTo>
                  <a:cubicBezTo>
                    <a:pt x="592742" y="1379503"/>
                    <a:pt x="577226" y="1372607"/>
                    <a:pt x="561710" y="1369159"/>
                  </a:cubicBezTo>
                  <a:cubicBezTo>
                    <a:pt x="577226" y="1372607"/>
                    <a:pt x="592742" y="1379503"/>
                    <a:pt x="608258" y="1382950"/>
                  </a:cubicBezTo>
                  <a:close/>
                  <a:moveTo>
                    <a:pt x="687562" y="1834637"/>
                  </a:moveTo>
                  <a:cubicBezTo>
                    <a:pt x="678942" y="1832912"/>
                    <a:pt x="680666" y="1843257"/>
                    <a:pt x="678942" y="1850152"/>
                  </a:cubicBezTo>
                  <a:cubicBezTo>
                    <a:pt x="678942" y="1857048"/>
                    <a:pt x="673770" y="1858772"/>
                    <a:pt x="666874" y="1858772"/>
                  </a:cubicBezTo>
                  <a:cubicBezTo>
                    <a:pt x="666874" y="1858772"/>
                    <a:pt x="666874" y="1858772"/>
                    <a:pt x="666874" y="1858772"/>
                  </a:cubicBezTo>
                  <a:cubicBezTo>
                    <a:pt x="672046" y="1858772"/>
                    <a:pt x="677218" y="1857048"/>
                    <a:pt x="678942" y="1850152"/>
                  </a:cubicBezTo>
                  <a:cubicBezTo>
                    <a:pt x="678942" y="1841532"/>
                    <a:pt x="678942" y="1831189"/>
                    <a:pt x="687562" y="1834637"/>
                  </a:cubicBezTo>
                  <a:close/>
                  <a:moveTo>
                    <a:pt x="587570" y="1432946"/>
                  </a:moveTo>
                  <a:cubicBezTo>
                    <a:pt x="592742" y="1446738"/>
                    <a:pt x="596190" y="1460530"/>
                    <a:pt x="608258" y="1469150"/>
                  </a:cubicBezTo>
                  <a:cubicBezTo>
                    <a:pt x="597914" y="1460530"/>
                    <a:pt x="594466" y="1446738"/>
                    <a:pt x="587570" y="1432946"/>
                  </a:cubicBezTo>
                  <a:cubicBezTo>
                    <a:pt x="578950" y="1410534"/>
                    <a:pt x="599638" y="1405362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606534" y="1391570"/>
                    <a:pt x="606534" y="1391570"/>
                    <a:pt x="606534" y="1391570"/>
                  </a:cubicBezTo>
                  <a:cubicBezTo>
                    <a:pt x="599638" y="1405362"/>
                    <a:pt x="578950" y="1410534"/>
                    <a:pt x="587570" y="1432946"/>
                  </a:cubicBezTo>
                  <a:close/>
                  <a:moveTo>
                    <a:pt x="675494" y="1972556"/>
                  </a:moveTo>
                  <a:cubicBezTo>
                    <a:pt x="675494" y="1972556"/>
                    <a:pt x="675494" y="1972556"/>
                    <a:pt x="675494" y="1972556"/>
                  </a:cubicBezTo>
                  <a:cubicBezTo>
                    <a:pt x="666874" y="1974280"/>
                    <a:pt x="661702" y="1969108"/>
                    <a:pt x="659978" y="1963936"/>
                  </a:cubicBezTo>
                  <a:cubicBezTo>
                    <a:pt x="661702" y="1970832"/>
                    <a:pt x="666874" y="1974280"/>
                    <a:pt x="675494" y="1972556"/>
                  </a:cubicBezTo>
                  <a:close/>
                  <a:moveTo>
                    <a:pt x="666874" y="1891528"/>
                  </a:moveTo>
                  <a:cubicBezTo>
                    <a:pt x="672046" y="1891528"/>
                    <a:pt x="677218" y="1893252"/>
                    <a:pt x="678942" y="1903596"/>
                  </a:cubicBezTo>
                  <a:cubicBezTo>
                    <a:pt x="685838" y="1936352"/>
                    <a:pt x="691009" y="1948420"/>
                    <a:pt x="706525" y="1944972"/>
                  </a:cubicBezTo>
                  <a:cubicBezTo>
                    <a:pt x="691009" y="1950144"/>
                    <a:pt x="685838" y="1938076"/>
                    <a:pt x="678942" y="1903596"/>
                  </a:cubicBezTo>
                  <a:cubicBezTo>
                    <a:pt x="677218" y="1894976"/>
                    <a:pt x="672046" y="1893252"/>
                    <a:pt x="666874" y="1891528"/>
                  </a:cubicBezTo>
                  <a:close/>
                  <a:moveTo>
                    <a:pt x="709973" y="2191503"/>
                  </a:moveTo>
                  <a:cubicBezTo>
                    <a:pt x="703077" y="2201847"/>
                    <a:pt x="692734" y="2196675"/>
                    <a:pt x="684114" y="2198399"/>
                  </a:cubicBezTo>
                  <a:cubicBezTo>
                    <a:pt x="678942" y="2200123"/>
                    <a:pt x="673770" y="2201847"/>
                    <a:pt x="670322" y="2207019"/>
                  </a:cubicBezTo>
                  <a:cubicBezTo>
                    <a:pt x="672046" y="2201847"/>
                    <a:pt x="677218" y="2200123"/>
                    <a:pt x="684114" y="2198399"/>
                  </a:cubicBezTo>
                  <a:cubicBezTo>
                    <a:pt x="692734" y="2194951"/>
                    <a:pt x="703077" y="2201847"/>
                    <a:pt x="709973" y="2191503"/>
                  </a:cubicBezTo>
                  <a:close/>
                  <a:moveTo>
                    <a:pt x="1158211" y="2479410"/>
                  </a:moveTo>
                  <a:cubicBezTo>
                    <a:pt x="1161660" y="2477686"/>
                    <a:pt x="1163384" y="2475962"/>
                    <a:pt x="1166831" y="2474238"/>
                  </a:cubicBezTo>
                  <a:cubicBezTo>
                    <a:pt x="1165107" y="2474238"/>
                    <a:pt x="1161660" y="2477686"/>
                    <a:pt x="1158211" y="2479410"/>
                  </a:cubicBezTo>
                  <a:close/>
                  <a:moveTo>
                    <a:pt x="1199587" y="2715597"/>
                  </a:moveTo>
                  <a:cubicBezTo>
                    <a:pt x="1206483" y="2713873"/>
                    <a:pt x="1213379" y="2715597"/>
                    <a:pt x="1221999" y="2720769"/>
                  </a:cubicBezTo>
                  <a:cubicBezTo>
                    <a:pt x="1225447" y="2722493"/>
                    <a:pt x="1228895" y="2722493"/>
                    <a:pt x="1230619" y="2722493"/>
                  </a:cubicBezTo>
                  <a:cubicBezTo>
                    <a:pt x="1227171" y="2722493"/>
                    <a:pt x="1223723" y="2722493"/>
                    <a:pt x="1221999" y="2720769"/>
                  </a:cubicBezTo>
                  <a:cubicBezTo>
                    <a:pt x="1213379" y="2717321"/>
                    <a:pt x="1206483" y="2715597"/>
                    <a:pt x="1199587" y="2715597"/>
                  </a:cubicBezTo>
                  <a:close/>
                  <a:moveTo>
                    <a:pt x="1251307" y="2910408"/>
                  </a:moveTo>
                  <a:lnTo>
                    <a:pt x="1251307" y="2910408"/>
                  </a:lnTo>
                  <a:cubicBezTo>
                    <a:pt x="1256479" y="2898340"/>
                    <a:pt x="1275443" y="2894892"/>
                    <a:pt x="1280615" y="2881100"/>
                  </a:cubicBezTo>
                  <a:cubicBezTo>
                    <a:pt x="1275443" y="2894892"/>
                    <a:pt x="1256479" y="2898340"/>
                    <a:pt x="1251307" y="2910408"/>
                  </a:cubicBezTo>
                  <a:close/>
                  <a:moveTo>
                    <a:pt x="1277167" y="2838000"/>
                  </a:moveTo>
                  <a:cubicBezTo>
                    <a:pt x="1275443" y="2838000"/>
                    <a:pt x="1275443" y="2836276"/>
                    <a:pt x="1277167" y="2838000"/>
                  </a:cubicBezTo>
                  <a:cubicBezTo>
                    <a:pt x="1287511" y="2806968"/>
                    <a:pt x="1275443" y="2789728"/>
                    <a:pt x="1256479" y="2775936"/>
                  </a:cubicBezTo>
                  <a:cubicBezTo>
                    <a:pt x="1275443" y="2789728"/>
                    <a:pt x="1287511" y="2806968"/>
                    <a:pt x="1277167" y="2838000"/>
                  </a:cubicBezTo>
                  <a:cubicBezTo>
                    <a:pt x="1275443" y="2836276"/>
                    <a:pt x="1275443" y="2838000"/>
                    <a:pt x="1277167" y="2838000"/>
                  </a:cubicBezTo>
                  <a:close/>
                  <a:moveTo>
                    <a:pt x="1273719" y="2867308"/>
                  </a:moveTo>
                  <a:cubicBezTo>
                    <a:pt x="1275443" y="2867308"/>
                    <a:pt x="1278891" y="2867308"/>
                    <a:pt x="1280615" y="2867308"/>
                  </a:cubicBezTo>
                  <a:cubicBezTo>
                    <a:pt x="1280615" y="2862136"/>
                    <a:pt x="1280615" y="2855240"/>
                    <a:pt x="1280615" y="2850068"/>
                  </a:cubicBezTo>
                  <a:cubicBezTo>
                    <a:pt x="1280615" y="2855240"/>
                    <a:pt x="1280615" y="2862136"/>
                    <a:pt x="1280615" y="2867308"/>
                  </a:cubicBezTo>
                  <a:lnTo>
                    <a:pt x="1280615" y="2867308"/>
                  </a:lnTo>
                  <a:cubicBezTo>
                    <a:pt x="1278891" y="2867308"/>
                    <a:pt x="1275443" y="2867308"/>
                    <a:pt x="1273719" y="2867308"/>
                  </a:cubicBezTo>
                  <a:close/>
                  <a:moveTo>
                    <a:pt x="1509906" y="2613881"/>
                  </a:moveTo>
                  <a:cubicBezTo>
                    <a:pt x="1513354" y="2613881"/>
                    <a:pt x="1515078" y="2613881"/>
                    <a:pt x="1518526" y="2613881"/>
                  </a:cubicBezTo>
                  <a:cubicBezTo>
                    <a:pt x="1521974" y="2615605"/>
                    <a:pt x="1527146" y="2617329"/>
                    <a:pt x="1530594" y="2619053"/>
                  </a:cubicBezTo>
                  <a:cubicBezTo>
                    <a:pt x="1527146" y="2617329"/>
                    <a:pt x="1521974" y="2615605"/>
                    <a:pt x="1518526" y="2613881"/>
                  </a:cubicBezTo>
                  <a:cubicBezTo>
                    <a:pt x="1515078" y="2613881"/>
                    <a:pt x="1513354" y="2613881"/>
                    <a:pt x="1509906" y="2613881"/>
                  </a:cubicBezTo>
                  <a:close/>
                  <a:moveTo>
                    <a:pt x="1565074" y="2589745"/>
                  </a:moveTo>
                  <a:cubicBezTo>
                    <a:pt x="1563350" y="2591469"/>
                    <a:pt x="1563350" y="2593193"/>
                    <a:pt x="1563350" y="2596641"/>
                  </a:cubicBezTo>
                  <a:cubicBezTo>
                    <a:pt x="1561626" y="2594917"/>
                    <a:pt x="1563350" y="2591469"/>
                    <a:pt x="1565074" y="2589745"/>
                  </a:cubicBezTo>
                  <a:cubicBezTo>
                    <a:pt x="1566798" y="2586297"/>
                    <a:pt x="1568522" y="2582849"/>
                    <a:pt x="1570246" y="2579401"/>
                  </a:cubicBezTo>
                  <a:cubicBezTo>
                    <a:pt x="1568522" y="2582849"/>
                    <a:pt x="1566798" y="2586297"/>
                    <a:pt x="1565074" y="2589745"/>
                  </a:cubicBezTo>
                  <a:close/>
                  <a:moveTo>
                    <a:pt x="1568522" y="2684565"/>
                  </a:moveTo>
                  <a:cubicBezTo>
                    <a:pt x="1573694" y="2670773"/>
                    <a:pt x="1585762" y="2674221"/>
                    <a:pt x="1596106" y="2674221"/>
                  </a:cubicBezTo>
                  <a:cubicBezTo>
                    <a:pt x="1603002" y="2675945"/>
                    <a:pt x="1609898" y="2677669"/>
                    <a:pt x="1609898" y="2684565"/>
                  </a:cubicBezTo>
                  <a:cubicBezTo>
                    <a:pt x="1609898" y="2677669"/>
                    <a:pt x="1603002" y="2675945"/>
                    <a:pt x="1596106" y="2674221"/>
                  </a:cubicBezTo>
                  <a:cubicBezTo>
                    <a:pt x="1585762" y="2674221"/>
                    <a:pt x="1573694" y="2670773"/>
                    <a:pt x="1568522" y="2684565"/>
                  </a:cubicBezTo>
                  <a:cubicBezTo>
                    <a:pt x="1568522" y="2684565"/>
                    <a:pt x="1568522" y="2684565"/>
                    <a:pt x="1568522" y="2684565"/>
                  </a:cubicBezTo>
                  <a:close/>
                  <a:moveTo>
                    <a:pt x="1597830" y="2555266"/>
                  </a:moveTo>
                  <a:lnTo>
                    <a:pt x="1597830" y="2555266"/>
                  </a:lnTo>
                  <a:cubicBezTo>
                    <a:pt x="1585762" y="2544922"/>
                    <a:pt x="1590934" y="2529406"/>
                    <a:pt x="1589210" y="2515614"/>
                  </a:cubicBezTo>
                  <a:cubicBezTo>
                    <a:pt x="1585762" y="2496650"/>
                    <a:pt x="1577142" y="2491478"/>
                    <a:pt x="1561626" y="2501822"/>
                  </a:cubicBezTo>
                  <a:cubicBezTo>
                    <a:pt x="1553006" y="2508718"/>
                    <a:pt x="1544386" y="2513890"/>
                    <a:pt x="1534042" y="2513890"/>
                  </a:cubicBezTo>
                  <a:cubicBezTo>
                    <a:pt x="1534042" y="2513890"/>
                    <a:pt x="1534042" y="2513890"/>
                    <a:pt x="1534042" y="2513890"/>
                  </a:cubicBezTo>
                  <a:cubicBezTo>
                    <a:pt x="1528870" y="2513890"/>
                    <a:pt x="1523698" y="2513890"/>
                    <a:pt x="1518526" y="2513890"/>
                  </a:cubicBezTo>
                  <a:cubicBezTo>
                    <a:pt x="1518526" y="2506994"/>
                    <a:pt x="1518526" y="2500098"/>
                    <a:pt x="1521974" y="2494926"/>
                  </a:cubicBezTo>
                  <a:cubicBezTo>
                    <a:pt x="1518526" y="2500098"/>
                    <a:pt x="1518526" y="2506994"/>
                    <a:pt x="1518526" y="2513890"/>
                  </a:cubicBezTo>
                  <a:cubicBezTo>
                    <a:pt x="1523698" y="2513890"/>
                    <a:pt x="1528870" y="2513890"/>
                    <a:pt x="1534042" y="2513890"/>
                  </a:cubicBezTo>
                  <a:cubicBezTo>
                    <a:pt x="1546110" y="2513890"/>
                    <a:pt x="1553006" y="2508718"/>
                    <a:pt x="1561626" y="2501822"/>
                  </a:cubicBezTo>
                  <a:cubicBezTo>
                    <a:pt x="1577142" y="2491478"/>
                    <a:pt x="1585762" y="2498374"/>
                    <a:pt x="1589210" y="2515614"/>
                  </a:cubicBezTo>
                  <a:cubicBezTo>
                    <a:pt x="1592658" y="2529406"/>
                    <a:pt x="1585762" y="2544922"/>
                    <a:pt x="1597830" y="2555266"/>
                  </a:cubicBezTo>
                  <a:cubicBezTo>
                    <a:pt x="1603002" y="2555266"/>
                    <a:pt x="1609898" y="2553542"/>
                    <a:pt x="1613346" y="2556989"/>
                  </a:cubicBezTo>
                  <a:cubicBezTo>
                    <a:pt x="1625414" y="2567333"/>
                    <a:pt x="1634034" y="2572506"/>
                    <a:pt x="1639205" y="2567333"/>
                  </a:cubicBezTo>
                  <a:cubicBezTo>
                    <a:pt x="1632309" y="2572506"/>
                    <a:pt x="1623689" y="2567333"/>
                    <a:pt x="1613346" y="2556989"/>
                  </a:cubicBezTo>
                  <a:cubicBezTo>
                    <a:pt x="1609898" y="2553542"/>
                    <a:pt x="1603002" y="2555266"/>
                    <a:pt x="1597830" y="2555266"/>
                  </a:cubicBezTo>
                  <a:close/>
                  <a:moveTo>
                    <a:pt x="1547834" y="2463894"/>
                  </a:moveTo>
                  <a:cubicBezTo>
                    <a:pt x="1546110" y="2467342"/>
                    <a:pt x="1546110" y="2472514"/>
                    <a:pt x="1547834" y="2477686"/>
                  </a:cubicBezTo>
                  <a:cubicBezTo>
                    <a:pt x="1547834" y="2481134"/>
                    <a:pt x="1547834" y="2482858"/>
                    <a:pt x="1546110" y="2484582"/>
                  </a:cubicBezTo>
                  <a:cubicBezTo>
                    <a:pt x="1547834" y="2482858"/>
                    <a:pt x="1549558" y="2481134"/>
                    <a:pt x="1547834" y="2477686"/>
                  </a:cubicBezTo>
                  <a:cubicBezTo>
                    <a:pt x="1546110" y="2470790"/>
                    <a:pt x="1546110" y="2467342"/>
                    <a:pt x="1547834" y="2463894"/>
                  </a:cubicBezTo>
                  <a:close/>
                  <a:moveTo>
                    <a:pt x="1606450" y="2410450"/>
                  </a:moveTo>
                  <a:cubicBezTo>
                    <a:pt x="1606450" y="2401830"/>
                    <a:pt x="1606450" y="2394934"/>
                    <a:pt x="1603002" y="2391486"/>
                  </a:cubicBezTo>
                  <a:cubicBezTo>
                    <a:pt x="1604726" y="2394934"/>
                    <a:pt x="1606450" y="2401830"/>
                    <a:pt x="1606450" y="2410450"/>
                  </a:cubicBezTo>
                  <a:lnTo>
                    <a:pt x="1606450" y="2410450"/>
                  </a:lnTo>
                  <a:cubicBezTo>
                    <a:pt x="1606450" y="2412174"/>
                    <a:pt x="1604726" y="2413898"/>
                    <a:pt x="1603002" y="2415622"/>
                  </a:cubicBezTo>
                  <a:cubicBezTo>
                    <a:pt x="1604726" y="2415622"/>
                    <a:pt x="1604726" y="2412174"/>
                    <a:pt x="1606450" y="2410450"/>
                  </a:cubicBezTo>
                  <a:lnTo>
                    <a:pt x="1606450" y="2410450"/>
                  </a:lnTo>
                  <a:close/>
                  <a:moveTo>
                    <a:pt x="1634034" y="2410450"/>
                  </a:moveTo>
                  <a:cubicBezTo>
                    <a:pt x="1635757" y="2410450"/>
                    <a:pt x="1637481" y="2410450"/>
                    <a:pt x="1639205" y="2410450"/>
                  </a:cubicBezTo>
                  <a:lnTo>
                    <a:pt x="1639205" y="2410450"/>
                  </a:lnTo>
                  <a:cubicBezTo>
                    <a:pt x="1635757" y="2410450"/>
                    <a:pt x="1635757" y="2410450"/>
                    <a:pt x="1634034" y="2410450"/>
                  </a:cubicBezTo>
                  <a:close/>
                  <a:moveTo>
                    <a:pt x="1716785" y="2258739"/>
                  </a:moveTo>
                  <a:lnTo>
                    <a:pt x="1716785" y="2258739"/>
                  </a:lnTo>
                  <a:lnTo>
                    <a:pt x="1716785" y="2258739"/>
                  </a:lnTo>
                  <a:cubicBezTo>
                    <a:pt x="1718509" y="2258739"/>
                    <a:pt x="1720233" y="2258739"/>
                    <a:pt x="1721957" y="2258739"/>
                  </a:cubicBezTo>
                  <a:cubicBezTo>
                    <a:pt x="1720233" y="2258739"/>
                    <a:pt x="1718509" y="2258739"/>
                    <a:pt x="1716785" y="2258739"/>
                  </a:cubicBezTo>
                  <a:cubicBezTo>
                    <a:pt x="1716785" y="2265635"/>
                    <a:pt x="1716785" y="2272531"/>
                    <a:pt x="1716785" y="2279427"/>
                  </a:cubicBezTo>
                  <a:cubicBezTo>
                    <a:pt x="1713337" y="2305287"/>
                    <a:pt x="1711613" y="2313907"/>
                    <a:pt x="1720233" y="2315630"/>
                  </a:cubicBezTo>
                  <a:cubicBezTo>
                    <a:pt x="1711613" y="2313907"/>
                    <a:pt x="1713337" y="2305287"/>
                    <a:pt x="1716785" y="2279427"/>
                  </a:cubicBezTo>
                  <a:cubicBezTo>
                    <a:pt x="1718509" y="2272531"/>
                    <a:pt x="1716785" y="2265635"/>
                    <a:pt x="1716785" y="2258739"/>
                  </a:cubicBezTo>
                  <a:close/>
                  <a:moveTo>
                    <a:pt x="1723681" y="2260463"/>
                  </a:moveTo>
                  <a:cubicBezTo>
                    <a:pt x="1735749" y="2260463"/>
                    <a:pt x="1742645" y="2250119"/>
                    <a:pt x="1749541" y="2241499"/>
                  </a:cubicBezTo>
                  <a:cubicBezTo>
                    <a:pt x="1751265" y="2238051"/>
                    <a:pt x="1754713" y="2236327"/>
                    <a:pt x="1758161" y="2236327"/>
                  </a:cubicBezTo>
                  <a:cubicBezTo>
                    <a:pt x="1754713" y="2236327"/>
                    <a:pt x="1752989" y="2238051"/>
                    <a:pt x="1749541" y="2241499"/>
                  </a:cubicBezTo>
                  <a:cubicBezTo>
                    <a:pt x="1740921" y="2248395"/>
                    <a:pt x="1735749" y="2258739"/>
                    <a:pt x="1723681" y="2260463"/>
                  </a:cubicBezTo>
                  <a:close/>
                  <a:moveTo>
                    <a:pt x="1749541" y="2310458"/>
                  </a:moveTo>
                  <a:cubicBezTo>
                    <a:pt x="1749541" y="2310458"/>
                    <a:pt x="1749541" y="2310458"/>
                    <a:pt x="1749541" y="2310458"/>
                  </a:cubicBezTo>
                  <a:lnTo>
                    <a:pt x="1749541" y="2310458"/>
                  </a:lnTo>
                  <a:cubicBezTo>
                    <a:pt x="1754713" y="2300115"/>
                    <a:pt x="1765057" y="2301838"/>
                    <a:pt x="1773677" y="2301838"/>
                  </a:cubicBezTo>
                  <a:cubicBezTo>
                    <a:pt x="1773677" y="2301838"/>
                    <a:pt x="1773677" y="2301838"/>
                    <a:pt x="1773677" y="2301838"/>
                  </a:cubicBezTo>
                  <a:cubicBezTo>
                    <a:pt x="1765057" y="2301838"/>
                    <a:pt x="1754713" y="2300115"/>
                    <a:pt x="1749541" y="2310458"/>
                  </a:cubicBezTo>
                  <a:close/>
                  <a:moveTo>
                    <a:pt x="1771953" y="2065651"/>
                  </a:moveTo>
                  <a:cubicBezTo>
                    <a:pt x="1761609" y="2063928"/>
                    <a:pt x="1751265" y="2063928"/>
                    <a:pt x="1744369" y="2053584"/>
                  </a:cubicBezTo>
                  <a:cubicBezTo>
                    <a:pt x="1737473" y="2043240"/>
                    <a:pt x="1730577" y="2043240"/>
                    <a:pt x="1720233" y="2046688"/>
                  </a:cubicBezTo>
                  <a:cubicBezTo>
                    <a:pt x="1711613" y="2050136"/>
                    <a:pt x="1701269" y="2050136"/>
                    <a:pt x="1692649" y="2048412"/>
                  </a:cubicBezTo>
                  <a:cubicBezTo>
                    <a:pt x="1673685" y="2048412"/>
                    <a:pt x="1665065" y="2043240"/>
                    <a:pt x="1663341" y="2031172"/>
                  </a:cubicBezTo>
                  <a:cubicBezTo>
                    <a:pt x="1665065" y="2043240"/>
                    <a:pt x="1673685" y="2046688"/>
                    <a:pt x="1692649" y="2048412"/>
                  </a:cubicBezTo>
                  <a:cubicBezTo>
                    <a:pt x="1701269" y="2048412"/>
                    <a:pt x="1711613" y="2048412"/>
                    <a:pt x="1720233" y="2046688"/>
                  </a:cubicBezTo>
                  <a:cubicBezTo>
                    <a:pt x="1730577" y="2043240"/>
                    <a:pt x="1737473" y="2043240"/>
                    <a:pt x="1744369" y="2053584"/>
                  </a:cubicBezTo>
                  <a:cubicBezTo>
                    <a:pt x="1749541" y="2062204"/>
                    <a:pt x="1759885" y="2063928"/>
                    <a:pt x="1771953" y="2065651"/>
                  </a:cubicBezTo>
                  <a:cubicBezTo>
                    <a:pt x="1785745" y="2067376"/>
                    <a:pt x="1794365" y="2074271"/>
                    <a:pt x="1797813" y="2082891"/>
                  </a:cubicBezTo>
                  <a:cubicBezTo>
                    <a:pt x="1792641" y="2074271"/>
                    <a:pt x="1784021" y="2067376"/>
                    <a:pt x="1771953" y="2065651"/>
                  </a:cubicBezTo>
                  <a:close/>
                  <a:moveTo>
                    <a:pt x="1794365" y="2136335"/>
                  </a:moveTo>
                  <a:cubicBezTo>
                    <a:pt x="1796089" y="2136335"/>
                    <a:pt x="1796089" y="2138059"/>
                    <a:pt x="1797813" y="2138059"/>
                  </a:cubicBezTo>
                  <a:cubicBezTo>
                    <a:pt x="1799537" y="2138059"/>
                    <a:pt x="1799537" y="2136335"/>
                    <a:pt x="1801261" y="2136335"/>
                  </a:cubicBezTo>
                  <a:lnTo>
                    <a:pt x="1801261" y="2136335"/>
                  </a:lnTo>
                  <a:cubicBezTo>
                    <a:pt x="1799537" y="2136335"/>
                    <a:pt x="1799537" y="2138059"/>
                    <a:pt x="1797813" y="2138059"/>
                  </a:cubicBezTo>
                  <a:cubicBezTo>
                    <a:pt x="1796089" y="2138059"/>
                    <a:pt x="1794365" y="2136335"/>
                    <a:pt x="1794365" y="2136335"/>
                  </a:cubicBezTo>
                  <a:lnTo>
                    <a:pt x="1794365" y="2136335"/>
                  </a:lnTo>
                  <a:close/>
                  <a:moveTo>
                    <a:pt x="1935732" y="1919112"/>
                  </a:moveTo>
                  <a:cubicBezTo>
                    <a:pt x="1930560" y="1915664"/>
                    <a:pt x="1927112" y="1910492"/>
                    <a:pt x="1921940" y="1907044"/>
                  </a:cubicBezTo>
                  <a:lnTo>
                    <a:pt x="1921940" y="1907044"/>
                  </a:lnTo>
                  <a:cubicBezTo>
                    <a:pt x="1916768" y="1912216"/>
                    <a:pt x="1911596" y="1919112"/>
                    <a:pt x="1911596" y="1924284"/>
                  </a:cubicBezTo>
                  <a:cubicBezTo>
                    <a:pt x="1911596" y="1919112"/>
                    <a:pt x="1918492" y="1912216"/>
                    <a:pt x="1921940" y="1907044"/>
                  </a:cubicBezTo>
                  <a:lnTo>
                    <a:pt x="1921940" y="1907044"/>
                  </a:lnTo>
                  <a:cubicBezTo>
                    <a:pt x="1925388" y="1912216"/>
                    <a:pt x="1930560" y="1915664"/>
                    <a:pt x="1935732" y="1919112"/>
                  </a:cubicBezTo>
                  <a:close/>
                  <a:moveTo>
                    <a:pt x="1823673" y="2134611"/>
                  </a:moveTo>
                  <a:cubicBezTo>
                    <a:pt x="1823673" y="2134611"/>
                    <a:pt x="1823673" y="2132887"/>
                    <a:pt x="1821949" y="2132887"/>
                  </a:cubicBezTo>
                  <a:cubicBezTo>
                    <a:pt x="1820225" y="2131163"/>
                    <a:pt x="1820225" y="2131163"/>
                    <a:pt x="1818501" y="2129439"/>
                  </a:cubicBezTo>
                  <a:cubicBezTo>
                    <a:pt x="1820225" y="2129439"/>
                    <a:pt x="1821949" y="2131163"/>
                    <a:pt x="1821949" y="2132887"/>
                  </a:cubicBezTo>
                  <a:cubicBezTo>
                    <a:pt x="1823673" y="2132887"/>
                    <a:pt x="1823673" y="2134611"/>
                    <a:pt x="1823673" y="2134611"/>
                  </a:cubicBezTo>
                  <a:close/>
                  <a:moveTo>
                    <a:pt x="1846085" y="2013932"/>
                  </a:moveTo>
                  <a:cubicBezTo>
                    <a:pt x="1847808" y="2017380"/>
                    <a:pt x="1846085" y="2022552"/>
                    <a:pt x="1842637" y="2026000"/>
                  </a:cubicBezTo>
                  <a:cubicBezTo>
                    <a:pt x="1842637" y="2026000"/>
                    <a:pt x="1842637" y="2026000"/>
                    <a:pt x="1842637" y="2026000"/>
                  </a:cubicBezTo>
                  <a:cubicBezTo>
                    <a:pt x="1847808" y="2022552"/>
                    <a:pt x="1847808" y="2017380"/>
                    <a:pt x="1846085" y="2013932"/>
                  </a:cubicBezTo>
                  <a:close/>
                  <a:moveTo>
                    <a:pt x="1911596" y="2220811"/>
                  </a:moveTo>
                  <a:cubicBezTo>
                    <a:pt x="1901252" y="2220811"/>
                    <a:pt x="1892632" y="2232879"/>
                    <a:pt x="1884012" y="2232879"/>
                  </a:cubicBezTo>
                  <a:cubicBezTo>
                    <a:pt x="1892632" y="2232879"/>
                    <a:pt x="1901252" y="2220811"/>
                    <a:pt x="1911596" y="2220811"/>
                  </a:cubicBezTo>
                  <a:close/>
                  <a:moveTo>
                    <a:pt x="1951248" y="2219087"/>
                  </a:moveTo>
                  <a:cubicBezTo>
                    <a:pt x="1954696" y="2224259"/>
                    <a:pt x="1956420" y="2232879"/>
                    <a:pt x="1951248" y="2238051"/>
                  </a:cubicBezTo>
                  <a:cubicBezTo>
                    <a:pt x="1949524" y="2239775"/>
                    <a:pt x="1949524" y="2239775"/>
                    <a:pt x="1947800" y="2239775"/>
                  </a:cubicBezTo>
                  <a:cubicBezTo>
                    <a:pt x="1949524" y="2239775"/>
                    <a:pt x="1949524" y="2238051"/>
                    <a:pt x="1951248" y="2238051"/>
                  </a:cubicBezTo>
                  <a:cubicBezTo>
                    <a:pt x="1958144" y="2232879"/>
                    <a:pt x="1956420" y="2224259"/>
                    <a:pt x="1951248" y="2219087"/>
                  </a:cubicBezTo>
                  <a:cubicBezTo>
                    <a:pt x="1944352" y="2208743"/>
                    <a:pt x="1939180" y="2194951"/>
                    <a:pt x="1928836" y="2188055"/>
                  </a:cubicBezTo>
                  <a:cubicBezTo>
                    <a:pt x="1939180" y="2194951"/>
                    <a:pt x="1944352" y="2208743"/>
                    <a:pt x="1951248" y="2219087"/>
                  </a:cubicBezTo>
                  <a:close/>
                  <a:moveTo>
                    <a:pt x="1949524" y="2013932"/>
                  </a:moveTo>
                  <a:cubicBezTo>
                    <a:pt x="1951248" y="2019104"/>
                    <a:pt x="1958144" y="2022552"/>
                    <a:pt x="1963316" y="2022552"/>
                  </a:cubicBezTo>
                  <a:cubicBezTo>
                    <a:pt x="1963316" y="2022552"/>
                    <a:pt x="1963316" y="2022552"/>
                    <a:pt x="1963316" y="2022552"/>
                  </a:cubicBezTo>
                  <a:cubicBezTo>
                    <a:pt x="1956420" y="2022552"/>
                    <a:pt x="1951248" y="2019104"/>
                    <a:pt x="1949524" y="2013932"/>
                  </a:cubicBezTo>
                  <a:close/>
                  <a:moveTo>
                    <a:pt x="1959868" y="2081168"/>
                  </a:moveTo>
                  <a:cubicBezTo>
                    <a:pt x="1958144" y="2079443"/>
                    <a:pt x="1956420" y="2075996"/>
                    <a:pt x="1954696" y="2074271"/>
                  </a:cubicBezTo>
                  <a:lnTo>
                    <a:pt x="1954696" y="2074271"/>
                  </a:lnTo>
                  <a:cubicBezTo>
                    <a:pt x="1956420" y="2075996"/>
                    <a:pt x="1958144" y="2079443"/>
                    <a:pt x="1959868" y="2081168"/>
                  </a:cubicBezTo>
                  <a:close/>
                  <a:moveTo>
                    <a:pt x="1956420" y="2362178"/>
                  </a:moveTo>
                  <a:cubicBezTo>
                    <a:pt x="1956420" y="2362178"/>
                    <a:pt x="1956420" y="2362178"/>
                    <a:pt x="1956420" y="2362178"/>
                  </a:cubicBezTo>
                  <a:cubicBezTo>
                    <a:pt x="1958144" y="2363902"/>
                    <a:pt x="1961592" y="2363902"/>
                    <a:pt x="1963316" y="2363902"/>
                  </a:cubicBezTo>
                  <a:cubicBezTo>
                    <a:pt x="1961592" y="2363902"/>
                    <a:pt x="1958144" y="2362178"/>
                    <a:pt x="1956420" y="2362178"/>
                  </a:cubicBezTo>
                  <a:cubicBezTo>
                    <a:pt x="1951248" y="2375970"/>
                    <a:pt x="1944352" y="2381142"/>
                    <a:pt x="1935732" y="2382866"/>
                  </a:cubicBezTo>
                  <a:cubicBezTo>
                    <a:pt x="1944352" y="2381142"/>
                    <a:pt x="1951248" y="2374246"/>
                    <a:pt x="1956420" y="2362178"/>
                  </a:cubicBezTo>
                  <a:close/>
                  <a:moveTo>
                    <a:pt x="1958144" y="1932904"/>
                  </a:moveTo>
                  <a:cubicBezTo>
                    <a:pt x="1959868" y="1932904"/>
                    <a:pt x="1963316" y="1934628"/>
                    <a:pt x="1965040" y="1934628"/>
                  </a:cubicBezTo>
                  <a:lnTo>
                    <a:pt x="1965040" y="1934628"/>
                  </a:lnTo>
                  <a:cubicBezTo>
                    <a:pt x="1963316" y="1934628"/>
                    <a:pt x="1959868" y="1932904"/>
                    <a:pt x="1958144" y="1932904"/>
                  </a:cubicBezTo>
                  <a:close/>
                  <a:moveTo>
                    <a:pt x="1928836" y="1644997"/>
                  </a:moveTo>
                  <a:cubicBezTo>
                    <a:pt x="1927112" y="1644997"/>
                    <a:pt x="1925388" y="1644997"/>
                    <a:pt x="1923664" y="1644997"/>
                  </a:cubicBezTo>
                  <a:cubicBezTo>
                    <a:pt x="1925388" y="1644997"/>
                    <a:pt x="1927112" y="1644997"/>
                    <a:pt x="1928836" y="1644997"/>
                  </a:cubicBezTo>
                  <a:cubicBezTo>
                    <a:pt x="1954696" y="1643273"/>
                    <a:pt x="1985728" y="1638101"/>
                    <a:pt x="2002968" y="1607069"/>
                  </a:cubicBezTo>
                  <a:cubicBezTo>
                    <a:pt x="2002968" y="1607069"/>
                    <a:pt x="2002968" y="1607069"/>
                    <a:pt x="2002968" y="1607069"/>
                  </a:cubicBezTo>
                  <a:cubicBezTo>
                    <a:pt x="2004692" y="1603622"/>
                    <a:pt x="2008140" y="1601898"/>
                    <a:pt x="2009864" y="1598450"/>
                  </a:cubicBezTo>
                  <a:cubicBezTo>
                    <a:pt x="2008140" y="1596726"/>
                    <a:pt x="2006416" y="1593278"/>
                    <a:pt x="2004692" y="1593278"/>
                  </a:cubicBezTo>
                  <a:cubicBezTo>
                    <a:pt x="2006416" y="1595002"/>
                    <a:pt x="2008140" y="1596726"/>
                    <a:pt x="2009864" y="1598450"/>
                  </a:cubicBezTo>
                  <a:cubicBezTo>
                    <a:pt x="2015036" y="1598450"/>
                    <a:pt x="2020208" y="1598450"/>
                    <a:pt x="2025380" y="1598450"/>
                  </a:cubicBezTo>
                  <a:cubicBezTo>
                    <a:pt x="2030552" y="1577762"/>
                    <a:pt x="2035724" y="1569142"/>
                    <a:pt x="2049516" y="1569142"/>
                  </a:cubicBezTo>
                  <a:cubicBezTo>
                    <a:pt x="2035724" y="1570866"/>
                    <a:pt x="2030552" y="1577762"/>
                    <a:pt x="2025380" y="1598450"/>
                  </a:cubicBezTo>
                  <a:cubicBezTo>
                    <a:pt x="2025380" y="1598450"/>
                    <a:pt x="2027104" y="1600173"/>
                    <a:pt x="2027104" y="1600173"/>
                  </a:cubicBezTo>
                  <a:cubicBezTo>
                    <a:pt x="2027104" y="1600173"/>
                    <a:pt x="2025380" y="1598450"/>
                    <a:pt x="2025380" y="1598450"/>
                  </a:cubicBezTo>
                  <a:cubicBezTo>
                    <a:pt x="2020208" y="1598450"/>
                    <a:pt x="2015036" y="1598450"/>
                    <a:pt x="2009864" y="1598450"/>
                  </a:cubicBezTo>
                  <a:cubicBezTo>
                    <a:pt x="2008140" y="1601898"/>
                    <a:pt x="2004692" y="1603622"/>
                    <a:pt x="2002968" y="1607069"/>
                  </a:cubicBezTo>
                  <a:cubicBezTo>
                    <a:pt x="1987452" y="1638101"/>
                    <a:pt x="1956420" y="1643273"/>
                    <a:pt x="1928836" y="1644997"/>
                  </a:cubicBezTo>
                  <a:close/>
                  <a:moveTo>
                    <a:pt x="1977108" y="1991520"/>
                  </a:moveTo>
                  <a:cubicBezTo>
                    <a:pt x="1973660" y="1993244"/>
                    <a:pt x="1970212" y="1994968"/>
                    <a:pt x="1968488" y="1996692"/>
                  </a:cubicBezTo>
                  <a:cubicBezTo>
                    <a:pt x="1970212" y="1994968"/>
                    <a:pt x="1973660" y="1993244"/>
                    <a:pt x="1977108" y="1991520"/>
                  </a:cubicBezTo>
                  <a:cubicBezTo>
                    <a:pt x="1978832" y="1991520"/>
                    <a:pt x="1984004" y="1993244"/>
                    <a:pt x="1984004" y="1993244"/>
                  </a:cubicBezTo>
                  <a:cubicBezTo>
                    <a:pt x="1985728" y="2001864"/>
                    <a:pt x="1984004" y="2007036"/>
                    <a:pt x="1980556" y="2012208"/>
                  </a:cubicBezTo>
                  <a:cubicBezTo>
                    <a:pt x="1984004" y="2007036"/>
                    <a:pt x="1985728" y="2001864"/>
                    <a:pt x="1984004" y="1993244"/>
                  </a:cubicBezTo>
                  <a:cubicBezTo>
                    <a:pt x="1982280" y="1993244"/>
                    <a:pt x="1978832" y="1991520"/>
                    <a:pt x="1977108" y="1991520"/>
                  </a:cubicBezTo>
                  <a:close/>
                  <a:moveTo>
                    <a:pt x="2156403" y="2589745"/>
                  </a:moveTo>
                  <a:lnTo>
                    <a:pt x="2156403" y="2589745"/>
                  </a:lnTo>
                  <a:lnTo>
                    <a:pt x="2156403" y="2589745"/>
                  </a:lnTo>
                  <a:cubicBezTo>
                    <a:pt x="2161575" y="2589745"/>
                    <a:pt x="2166747" y="2589745"/>
                    <a:pt x="2171919" y="2589745"/>
                  </a:cubicBezTo>
                  <a:lnTo>
                    <a:pt x="2171919" y="2589745"/>
                  </a:lnTo>
                  <a:cubicBezTo>
                    <a:pt x="2171919" y="2589745"/>
                    <a:pt x="2171919" y="2589745"/>
                    <a:pt x="2171919" y="2589745"/>
                  </a:cubicBezTo>
                  <a:cubicBezTo>
                    <a:pt x="2166747" y="2589745"/>
                    <a:pt x="2161575" y="2589745"/>
                    <a:pt x="2156403" y="2589745"/>
                  </a:cubicBezTo>
                  <a:cubicBezTo>
                    <a:pt x="2147783" y="2589745"/>
                    <a:pt x="2140887" y="2586297"/>
                    <a:pt x="2135715" y="2579401"/>
                  </a:cubicBezTo>
                  <a:cubicBezTo>
                    <a:pt x="2140887" y="2586297"/>
                    <a:pt x="2147783" y="2589745"/>
                    <a:pt x="2156403" y="2589745"/>
                  </a:cubicBezTo>
                  <a:close/>
                  <a:moveTo>
                    <a:pt x="2168471" y="2451826"/>
                  </a:moveTo>
                  <a:cubicBezTo>
                    <a:pt x="2171919" y="2451826"/>
                    <a:pt x="2175367" y="2450102"/>
                    <a:pt x="2177091" y="2446654"/>
                  </a:cubicBezTo>
                  <a:cubicBezTo>
                    <a:pt x="2178815" y="2439758"/>
                    <a:pt x="2177091" y="2432862"/>
                    <a:pt x="2168471" y="2431138"/>
                  </a:cubicBezTo>
                  <a:cubicBezTo>
                    <a:pt x="2166747" y="2431138"/>
                    <a:pt x="2163299" y="2431138"/>
                    <a:pt x="2161575" y="2429414"/>
                  </a:cubicBezTo>
                  <a:cubicBezTo>
                    <a:pt x="2163299" y="2429414"/>
                    <a:pt x="2166747" y="2431138"/>
                    <a:pt x="2168471" y="2431138"/>
                  </a:cubicBezTo>
                  <a:cubicBezTo>
                    <a:pt x="2177091" y="2431138"/>
                    <a:pt x="2178815" y="2439758"/>
                    <a:pt x="2177091" y="2446654"/>
                  </a:cubicBezTo>
                  <a:cubicBezTo>
                    <a:pt x="2175367" y="2450102"/>
                    <a:pt x="2171919" y="2451826"/>
                    <a:pt x="2168471" y="2451826"/>
                  </a:cubicBezTo>
                  <a:close/>
                  <a:moveTo>
                    <a:pt x="2158127" y="2294943"/>
                  </a:moveTo>
                  <a:cubicBezTo>
                    <a:pt x="2154679" y="2294943"/>
                    <a:pt x="2149507" y="2294943"/>
                    <a:pt x="2146059" y="2294943"/>
                  </a:cubicBezTo>
                  <a:cubicBezTo>
                    <a:pt x="2149507" y="2293219"/>
                    <a:pt x="2154679" y="2294943"/>
                    <a:pt x="2158127" y="2294943"/>
                  </a:cubicBezTo>
                  <a:cubicBezTo>
                    <a:pt x="2165023" y="2294943"/>
                    <a:pt x="2171919" y="2298391"/>
                    <a:pt x="2180539" y="2298391"/>
                  </a:cubicBezTo>
                  <a:cubicBezTo>
                    <a:pt x="2171919" y="2298391"/>
                    <a:pt x="2165023" y="2294943"/>
                    <a:pt x="2158127" y="2294943"/>
                  </a:cubicBezTo>
                  <a:close/>
                  <a:moveTo>
                    <a:pt x="2185711" y="2400106"/>
                  </a:moveTo>
                  <a:cubicBezTo>
                    <a:pt x="2183987" y="2403554"/>
                    <a:pt x="2180539" y="2407002"/>
                    <a:pt x="2178815" y="2408726"/>
                  </a:cubicBezTo>
                  <a:cubicBezTo>
                    <a:pt x="2178815" y="2408726"/>
                    <a:pt x="2178815" y="2408726"/>
                    <a:pt x="2178815" y="2408726"/>
                  </a:cubicBezTo>
                  <a:cubicBezTo>
                    <a:pt x="2182263" y="2407002"/>
                    <a:pt x="2183987" y="2403554"/>
                    <a:pt x="2185711" y="2400106"/>
                  </a:cubicBezTo>
                  <a:close/>
                  <a:moveTo>
                    <a:pt x="2166747" y="2150127"/>
                  </a:moveTo>
                  <a:cubicBezTo>
                    <a:pt x="2156403" y="2151851"/>
                    <a:pt x="2146059" y="2153575"/>
                    <a:pt x="2142611" y="2170815"/>
                  </a:cubicBezTo>
                  <a:cubicBezTo>
                    <a:pt x="2142611" y="2170815"/>
                    <a:pt x="2142611" y="2170815"/>
                    <a:pt x="2142611" y="2170815"/>
                  </a:cubicBezTo>
                  <a:cubicBezTo>
                    <a:pt x="2146059" y="2155299"/>
                    <a:pt x="2156403" y="2151851"/>
                    <a:pt x="2166747" y="2150127"/>
                  </a:cubicBezTo>
                  <a:cubicBezTo>
                    <a:pt x="2182263" y="2148403"/>
                    <a:pt x="2192607" y="2139783"/>
                    <a:pt x="2190883" y="2124267"/>
                  </a:cubicBezTo>
                  <a:cubicBezTo>
                    <a:pt x="2190883" y="2124267"/>
                    <a:pt x="2190883" y="2124267"/>
                    <a:pt x="2190883" y="2124267"/>
                  </a:cubicBezTo>
                  <a:cubicBezTo>
                    <a:pt x="2192607" y="2141507"/>
                    <a:pt x="2182263" y="2148403"/>
                    <a:pt x="2166747" y="2150127"/>
                  </a:cubicBezTo>
                  <a:close/>
                  <a:moveTo>
                    <a:pt x="2189159" y="2119095"/>
                  </a:moveTo>
                  <a:cubicBezTo>
                    <a:pt x="2190883" y="2120819"/>
                    <a:pt x="2190883" y="2122543"/>
                    <a:pt x="2190883" y="2124267"/>
                  </a:cubicBezTo>
                  <a:cubicBezTo>
                    <a:pt x="2190883" y="2122543"/>
                    <a:pt x="2190883" y="2120819"/>
                    <a:pt x="2189159" y="2119095"/>
                  </a:cubicBezTo>
                  <a:close/>
                  <a:moveTo>
                    <a:pt x="2166747" y="1996692"/>
                  </a:moveTo>
                  <a:cubicBezTo>
                    <a:pt x="2139163" y="1996692"/>
                    <a:pt x="2127095" y="1991520"/>
                    <a:pt x="2120199" y="1977728"/>
                  </a:cubicBezTo>
                  <a:cubicBezTo>
                    <a:pt x="2127095" y="1991520"/>
                    <a:pt x="2139163" y="1996692"/>
                    <a:pt x="2166747" y="1996692"/>
                  </a:cubicBezTo>
                  <a:cubicBezTo>
                    <a:pt x="2189159" y="1996692"/>
                    <a:pt x="2201227" y="2013932"/>
                    <a:pt x="2220191" y="2020828"/>
                  </a:cubicBezTo>
                  <a:cubicBezTo>
                    <a:pt x="2237431" y="2027724"/>
                    <a:pt x="2246051" y="2031172"/>
                    <a:pt x="2259843" y="2012208"/>
                  </a:cubicBezTo>
                  <a:cubicBezTo>
                    <a:pt x="2278807" y="1986348"/>
                    <a:pt x="2296047" y="1982900"/>
                    <a:pt x="2318459" y="1996692"/>
                  </a:cubicBezTo>
                  <a:cubicBezTo>
                    <a:pt x="2325354" y="2000140"/>
                    <a:pt x="2330526" y="2003588"/>
                    <a:pt x="2330526" y="2012208"/>
                  </a:cubicBezTo>
                  <a:cubicBezTo>
                    <a:pt x="2330526" y="2012208"/>
                    <a:pt x="2330526" y="2012208"/>
                    <a:pt x="2330526" y="2012208"/>
                  </a:cubicBezTo>
                  <a:cubicBezTo>
                    <a:pt x="2330526" y="2003588"/>
                    <a:pt x="2325354" y="2000140"/>
                    <a:pt x="2318459" y="1996692"/>
                  </a:cubicBezTo>
                  <a:cubicBezTo>
                    <a:pt x="2296047" y="1984624"/>
                    <a:pt x="2278807" y="1986348"/>
                    <a:pt x="2259843" y="2012208"/>
                  </a:cubicBezTo>
                  <a:cubicBezTo>
                    <a:pt x="2247775" y="2031172"/>
                    <a:pt x="2237431" y="2027724"/>
                    <a:pt x="2220191" y="2020828"/>
                  </a:cubicBezTo>
                  <a:cubicBezTo>
                    <a:pt x="2201227" y="2013932"/>
                    <a:pt x="2189159" y="1996692"/>
                    <a:pt x="2166747" y="1996692"/>
                  </a:cubicBezTo>
                  <a:close/>
                  <a:moveTo>
                    <a:pt x="2285703" y="1546730"/>
                  </a:moveTo>
                  <a:cubicBezTo>
                    <a:pt x="2287427" y="1548454"/>
                    <a:pt x="2289151" y="1548454"/>
                    <a:pt x="2292599" y="1548454"/>
                  </a:cubicBezTo>
                  <a:cubicBezTo>
                    <a:pt x="2297771" y="1548454"/>
                    <a:pt x="2301219" y="1550178"/>
                    <a:pt x="2304667" y="1551902"/>
                  </a:cubicBezTo>
                  <a:cubicBezTo>
                    <a:pt x="2301219" y="1550178"/>
                    <a:pt x="2296047" y="1550178"/>
                    <a:pt x="2292599" y="1548454"/>
                  </a:cubicBezTo>
                  <a:cubicBezTo>
                    <a:pt x="2290875" y="1548454"/>
                    <a:pt x="2287427" y="1546730"/>
                    <a:pt x="2285703" y="1546730"/>
                  </a:cubicBezTo>
                  <a:close/>
                  <a:moveTo>
                    <a:pt x="2464998" y="1170899"/>
                  </a:moveTo>
                  <a:cubicBezTo>
                    <a:pt x="2454654" y="1179519"/>
                    <a:pt x="2437414" y="1186415"/>
                    <a:pt x="2432242" y="1201931"/>
                  </a:cubicBezTo>
                  <a:cubicBezTo>
                    <a:pt x="2437414" y="1186415"/>
                    <a:pt x="2454654" y="1179519"/>
                    <a:pt x="2464998" y="1170899"/>
                  </a:cubicBezTo>
                  <a:cubicBezTo>
                    <a:pt x="2489134" y="1151935"/>
                    <a:pt x="2502926" y="1157107"/>
                    <a:pt x="2527062" y="1181243"/>
                  </a:cubicBezTo>
                  <a:cubicBezTo>
                    <a:pt x="2533958" y="1188139"/>
                    <a:pt x="2540853" y="1195035"/>
                    <a:pt x="2547750" y="1200207"/>
                  </a:cubicBezTo>
                  <a:cubicBezTo>
                    <a:pt x="2552922" y="1205379"/>
                    <a:pt x="2556370" y="1208827"/>
                    <a:pt x="2552922" y="1213999"/>
                  </a:cubicBezTo>
                  <a:cubicBezTo>
                    <a:pt x="2556370" y="1208827"/>
                    <a:pt x="2552922" y="1205379"/>
                    <a:pt x="2547750" y="1200207"/>
                  </a:cubicBezTo>
                  <a:cubicBezTo>
                    <a:pt x="2540853" y="1195035"/>
                    <a:pt x="2533958" y="1188139"/>
                    <a:pt x="2527062" y="1181243"/>
                  </a:cubicBezTo>
                  <a:cubicBezTo>
                    <a:pt x="2502926" y="1157107"/>
                    <a:pt x="2489134" y="1151935"/>
                    <a:pt x="2464998" y="1170899"/>
                  </a:cubicBezTo>
                  <a:close/>
                  <a:moveTo>
                    <a:pt x="2575333" y="950228"/>
                  </a:moveTo>
                  <a:cubicBezTo>
                    <a:pt x="2546025" y="932988"/>
                    <a:pt x="2514994" y="920920"/>
                    <a:pt x="2482238" y="938160"/>
                  </a:cubicBezTo>
                  <a:cubicBezTo>
                    <a:pt x="2466722" y="946780"/>
                    <a:pt x="2454654" y="950228"/>
                    <a:pt x="2440862" y="931264"/>
                  </a:cubicBezTo>
                  <a:cubicBezTo>
                    <a:pt x="2433966" y="920920"/>
                    <a:pt x="2418450" y="915748"/>
                    <a:pt x="2408106" y="910576"/>
                  </a:cubicBezTo>
                  <a:cubicBezTo>
                    <a:pt x="2387418" y="900232"/>
                    <a:pt x="2377074" y="908852"/>
                    <a:pt x="2380522" y="934712"/>
                  </a:cubicBezTo>
                  <a:cubicBezTo>
                    <a:pt x="2382246" y="943332"/>
                    <a:pt x="2378798" y="948504"/>
                    <a:pt x="2373626" y="951952"/>
                  </a:cubicBezTo>
                  <a:cubicBezTo>
                    <a:pt x="2368454" y="955400"/>
                    <a:pt x="2361558" y="955400"/>
                    <a:pt x="2354662" y="951952"/>
                  </a:cubicBezTo>
                  <a:cubicBezTo>
                    <a:pt x="2352938" y="950228"/>
                    <a:pt x="2351214" y="948504"/>
                    <a:pt x="2349490" y="946780"/>
                  </a:cubicBezTo>
                  <a:cubicBezTo>
                    <a:pt x="2351214" y="948504"/>
                    <a:pt x="2352938" y="950228"/>
                    <a:pt x="2354662" y="951952"/>
                  </a:cubicBezTo>
                  <a:cubicBezTo>
                    <a:pt x="2359834" y="957124"/>
                    <a:pt x="2366730" y="957124"/>
                    <a:pt x="2373626" y="951952"/>
                  </a:cubicBezTo>
                  <a:cubicBezTo>
                    <a:pt x="2378798" y="948504"/>
                    <a:pt x="2382246" y="943332"/>
                    <a:pt x="2380522" y="934712"/>
                  </a:cubicBezTo>
                  <a:cubicBezTo>
                    <a:pt x="2377074" y="908852"/>
                    <a:pt x="2387418" y="900232"/>
                    <a:pt x="2408106" y="910576"/>
                  </a:cubicBezTo>
                  <a:cubicBezTo>
                    <a:pt x="2420174" y="915748"/>
                    <a:pt x="2433966" y="920920"/>
                    <a:pt x="2440862" y="931264"/>
                  </a:cubicBezTo>
                  <a:cubicBezTo>
                    <a:pt x="2454654" y="950228"/>
                    <a:pt x="2464998" y="946780"/>
                    <a:pt x="2482238" y="938160"/>
                  </a:cubicBezTo>
                  <a:cubicBezTo>
                    <a:pt x="2514994" y="920920"/>
                    <a:pt x="2546025" y="932988"/>
                    <a:pt x="2575333" y="950228"/>
                  </a:cubicBezTo>
                  <a:cubicBezTo>
                    <a:pt x="2577057" y="951952"/>
                    <a:pt x="2578782" y="953676"/>
                    <a:pt x="2580505" y="955400"/>
                  </a:cubicBezTo>
                  <a:cubicBezTo>
                    <a:pt x="2578782" y="953676"/>
                    <a:pt x="2577057" y="951952"/>
                    <a:pt x="2575333" y="950228"/>
                  </a:cubicBezTo>
                  <a:close/>
                  <a:moveTo>
                    <a:pt x="2473618" y="860581"/>
                  </a:moveTo>
                  <a:cubicBezTo>
                    <a:pt x="2478790" y="860581"/>
                    <a:pt x="2485686" y="860581"/>
                    <a:pt x="2490858" y="865753"/>
                  </a:cubicBezTo>
                  <a:cubicBezTo>
                    <a:pt x="2494306" y="867477"/>
                    <a:pt x="2496030" y="869201"/>
                    <a:pt x="2499478" y="870925"/>
                  </a:cubicBezTo>
                  <a:cubicBezTo>
                    <a:pt x="2496030" y="869201"/>
                    <a:pt x="2494306" y="867477"/>
                    <a:pt x="2490858" y="865753"/>
                  </a:cubicBezTo>
                  <a:cubicBezTo>
                    <a:pt x="2485686" y="860581"/>
                    <a:pt x="2478790" y="858857"/>
                    <a:pt x="2473618" y="860581"/>
                  </a:cubicBezTo>
                  <a:close/>
                  <a:moveTo>
                    <a:pt x="2504650" y="838169"/>
                  </a:moveTo>
                  <a:cubicBezTo>
                    <a:pt x="2496030" y="841617"/>
                    <a:pt x="2487410" y="848513"/>
                    <a:pt x="2478790" y="848513"/>
                  </a:cubicBezTo>
                  <a:cubicBezTo>
                    <a:pt x="2487410" y="848513"/>
                    <a:pt x="2496030" y="841617"/>
                    <a:pt x="2504650" y="838169"/>
                  </a:cubicBezTo>
                  <a:cubicBezTo>
                    <a:pt x="2513270" y="834721"/>
                    <a:pt x="2518442" y="832997"/>
                    <a:pt x="2525338" y="832997"/>
                  </a:cubicBezTo>
                  <a:cubicBezTo>
                    <a:pt x="2518442" y="832997"/>
                    <a:pt x="2511546" y="834721"/>
                    <a:pt x="2504650" y="838169"/>
                  </a:cubicBezTo>
                  <a:close/>
                  <a:moveTo>
                    <a:pt x="2489134" y="676113"/>
                  </a:moveTo>
                  <a:cubicBezTo>
                    <a:pt x="2483962" y="679561"/>
                    <a:pt x="2478790" y="684733"/>
                    <a:pt x="2475342" y="689905"/>
                  </a:cubicBezTo>
                  <a:cubicBezTo>
                    <a:pt x="2473618" y="693353"/>
                    <a:pt x="2470170" y="695077"/>
                    <a:pt x="2468446" y="696801"/>
                  </a:cubicBezTo>
                  <a:cubicBezTo>
                    <a:pt x="2471894" y="695077"/>
                    <a:pt x="2473618" y="693353"/>
                    <a:pt x="2475342" y="689905"/>
                  </a:cubicBezTo>
                  <a:cubicBezTo>
                    <a:pt x="2480514" y="686457"/>
                    <a:pt x="2483962" y="679561"/>
                    <a:pt x="2489134" y="676113"/>
                  </a:cubicBezTo>
                  <a:cubicBezTo>
                    <a:pt x="2490858" y="674389"/>
                    <a:pt x="2492582" y="674389"/>
                    <a:pt x="2494306" y="672666"/>
                  </a:cubicBezTo>
                  <a:cubicBezTo>
                    <a:pt x="2492582" y="674389"/>
                    <a:pt x="2490858" y="674389"/>
                    <a:pt x="2489134" y="676113"/>
                  </a:cubicBezTo>
                  <a:close/>
                  <a:moveTo>
                    <a:pt x="2477066" y="731281"/>
                  </a:moveTo>
                  <a:cubicBezTo>
                    <a:pt x="2456378" y="738177"/>
                    <a:pt x="2432242" y="738177"/>
                    <a:pt x="2409830" y="733005"/>
                  </a:cubicBezTo>
                  <a:cubicBezTo>
                    <a:pt x="2382246" y="726109"/>
                    <a:pt x="2352938" y="727833"/>
                    <a:pt x="2327079" y="712317"/>
                  </a:cubicBezTo>
                  <a:cubicBezTo>
                    <a:pt x="2320183" y="708869"/>
                    <a:pt x="2308114" y="707145"/>
                    <a:pt x="2297771" y="710593"/>
                  </a:cubicBezTo>
                  <a:cubicBezTo>
                    <a:pt x="2308114" y="707145"/>
                    <a:pt x="2318459" y="708869"/>
                    <a:pt x="2327079" y="712317"/>
                  </a:cubicBezTo>
                  <a:cubicBezTo>
                    <a:pt x="2352938" y="726109"/>
                    <a:pt x="2382246" y="724385"/>
                    <a:pt x="2409830" y="733005"/>
                  </a:cubicBezTo>
                  <a:cubicBezTo>
                    <a:pt x="2433966" y="738177"/>
                    <a:pt x="2456378" y="738177"/>
                    <a:pt x="2477066" y="731281"/>
                  </a:cubicBezTo>
                  <a:close/>
                  <a:moveTo>
                    <a:pt x="2146059" y="451994"/>
                  </a:moveTo>
                  <a:cubicBezTo>
                    <a:pt x="2144335" y="450270"/>
                    <a:pt x="2142611" y="450270"/>
                    <a:pt x="2142611" y="448546"/>
                  </a:cubicBezTo>
                  <a:cubicBezTo>
                    <a:pt x="2130543" y="431307"/>
                    <a:pt x="2109855" y="417515"/>
                    <a:pt x="2104684" y="395103"/>
                  </a:cubicBezTo>
                  <a:cubicBezTo>
                    <a:pt x="2099512" y="376139"/>
                    <a:pt x="2087444" y="369243"/>
                    <a:pt x="2073652" y="360623"/>
                  </a:cubicBezTo>
                  <a:cubicBezTo>
                    <a:pt x="2052964" y="346831"/>
                    <a:pt x="2025380" y="341659"/>
                    <a:pt x="2021932" y="305455"/>
                  </a:cubicBezTo>
                  <a:cubicBezTo>
                    <a:pt x="2021932" y="296835"/>
                    <a:pt x="2015036" y="291663"/>
                    <a:pt x="2008140" y="288215"/>
                  </a:cubicBezTo>
                  <a:cubicBezTo>
                    <a:pt x="2015036" y="291663"/>
                    <a:pt x="2020208" y="296835"/>
                    <a:pt x="2021932" y="305455"/>
                  </a:cubicBezTo>
                  <a:cubicBezTo>
                    <a:pt x="2025380" y="341659"/>
                    <a:pt x="2054688" y="346831"/>
                    <a:pt x="2073652" y="360623"/>
                  </a:cubicBezTo>
                  <a:cubicBezTo>
                    <a:pt x="2087444" y="370967"/>
                    <a:pt x="2099512" y="376139"/>
                    <a:pt x="2104684" y="395103"/>
                  </a:cubicBezTo>
                  <a:cubicBezTo>
                    <a:pt x="2109855" y="417515"/>
                    <a:pt x="2128819" y="429583"/>
                    <a:pt x="2142611" y="448546"/>
                  </a:cubicBezTo>
                  <a:cubicBezTo>
                    <a:pt x="2142611" y="450270"/>
                    <a:pt x="2144335" y="451994"/>
                    <a:pt x="2146059" y="451994"/>
                  </a:cubicBezTo>
                  <a:close/>
                  <a:moveTo>
                    <a:pt x="2109855" y="515782"/>
                  </a:moveTo>
                  <a:cubicBezTo>
                    <a:pt x="2113304" y="515782"/>
                    <a:pt x="2116751" y="515782"/>
                    <a:pt x="2118475" y="514058"/>
                  </a:cubicBezTo>
                  <a:cubicBezTo>
                    <a:pt x="2116751" y="514058"/>
                    <a:pt x="2113304" y="515782"/>
                    <a:pt x="2109855" y="515782"/>
                  </a:cubicBezTo>
                  <a:cubicBezTo>
                    <a:pt x="2070204" y="520954"/>
                    <a:pt x="2030552" y="531298"/>
                    <a:pt x="1989176" y="524402"/>
                  </a:cubicBezTo>
                  <a:cubicBezTo>
                    <a:pt x="1959868" y="519230"/>
                    <a:pt x="1946076" y="507162"/>
                    <a:pt x="1942628" y="472682"/>
                  </a:cubicBezTo>
                  <a:cubicBezTo>
                    <a:pt x="1940904" y="455442"/>
                    <a:pt x="1930560" y="450270"/>
                    <a:pt x="1918492" y="448546"/>
                  </a:cubicBezTo>
                  <a:cubicBezTo>
                    <a:pt x="1890908" y="445098"/>
                    <a:pt x="1863324" y="445098"/>
                    <a:pt x="1835741" y="453718"/>
                  </a:cubicBezTo>
                  <a:lnTo>
                    <a:pt x="1835741" y="453718"/>
                  </a:lnTo>
                  <a:cubicBezTo>
                    <a:pt x="1865048" y="445098"/>
                    <a:pt x="1890908" y="445098"/>
                    <a:pt x="1918492" y="448546"/>
                  </a:cubicBezTo>
                  <a:cubicBezTo>
                    <a:pt x="1928836" y="450270"/>
                    <a:pt x="1940904" y="455442"/>
                    <a:pt x="1942628" y="472682"/>
                  </a:cubicBezTo>
                  <a:cubicBezTo>
                    <a:pt x="1944352" y="507162"/>
                    <a:pt x="1959868" y="519230"/>
                    <a:pt x="1989176" y="524402"/>
                  </a:cubicBezTo>
                  <a:cubicBezTo>
                    <a:pt x="2030552" y="531298"/>
                    <a:pt x="2070204" y="520954"/>
                    <a:pt x="2109855" y="515782"/>
                  </a:cubicBezTo>
                  <a:close/>
                  <a:moveTo>
                    <a:pt x="1763333" y="377863"/>
                  </a:moveTo>
                  <a:cubicBezTo>
                    <a:pt x="1766781" y="379587"/>
                    <a:pt x="1771953" y="383035"/>
                    <a:pt x="1775401" y="389931"/>
                  </a:cubicBezTo>
                  <a:cubicBezTo>
                    <a:pt x="1777125" y="393379"/>
                    <a:pt x="1780573" y="395103"/>
                    <a:pt x="1782297" y="396827"/>
                  </a:cubicBezTo>
                  <a:cubicBezTo>
                    <a:pt x="1778849" y="395103"/>
                    <a:pt x="1777125" y="393379"/>
                    <a:pt x="1775401" y="389931"/>
                  </a:cubicBezTo>
                  <a:cubicBezTo>
                    <a:pt x="1770229" y="383035"/>
                    <a:pt x="1766781" y="379587"/>
                    <a:pt x="1763333" y="377863"/>
                  </a:cubicBezTo>
                  <a:close/>
                  <a:moveTo>
                    <a:pt x="1659893" y="641634"/>
                  </a:moveTo>
                  <a:cubicBezTo>
                    <a:pt x="1671961" y="643358"/>
                    <a:pt x="1680581" y="641634"/>
                    <a:pt x="1689201" y="636462"/>
                  </a:cubicBezTo>
                  <a:cubicBezTo>
                    <a:pt x="1680581" y="641634"/>
                    <a:pt x="1671961" y="643358"/>
                    <a:pt x="1659893" y="641634"/>
                  </a:cubicBezTo>
                  <a:cubicBezTo>
                    <a:pt x="1656445" y="641634"/>
                    <a:pt x="1651273" y="641634"/>
                    <a:pt x="1647825" y="643358"/>
                  </a:cubicBezTo>
                  <a:cubicBezTo>
                    <a:pt x="1651273" y="641634"/>
                    <a:pt x="1656445" y="641634"/>
                    <a:pt x="1659893" y="641634"/>
                  </a:cubicBezTo>
                  <a:close/>
                  <a:moveTo>
                    <a:pt x="1292683" y="791621"/>
                  </a:moveTo>
                  <a:cubicBezTo>
                    <a:pt x="1287511" y="807137"/>
                    <a:pt x="1277167" y="815757"/>
                    <a:pt x="1263375" y="819205"/>
                  </a:cubicBezTo>
                  <a:cubicBezTo>
                    <a:pt x="1277167" y="815757"/>
                    <a:pt x="1287511" y="807137"/>
                    <a:pt x="1292683" y="791621"/>
                  </a:cubicBezTo>
                  <a:cubicBezTo>
                    <a:pt x="1294407" y="784725"/>
                    <a:pt x="1297855" y="779553"/>
                    <a:pt x="1303027" y="777829"/>
                  </a:cubicBezTo>
                  <a:cubicBezTo>
                    <a:pt x="1297855" y="779553"/>
                    <a:pt x="1294407" y="783001"/>
                    <a:pt x="1292683" y="791621"/>
                  </a:cubicBezTo>
                  <a:close/>
                  <a:moveTo>
                    <a:pt x="1327163" y="860581"/>
                  </a:moveTo>
                  <a:cubicBezTo>
                    <a:pt x="1334059" y="860581"/>
                    <a:pt x="1339231" y="865753"/>
                    <a:pt x="1346127" y="864029"/>
                  </a:cubicBezTo>
                  <a:cubicBezTo>
                    <a:pt x="1340955" y="867477"/>
                    <a:pt x="1334059" y="862305"/>
                    <a:pt x="1327163" y="860581"/>
                  </a:cubicBezTo>
                  <a:cubicBezTo>
                    <a:pt x="1316819" y="860581"/>
                    <a:pt x="1304751" y="858857"/>
                    <a:pt x="1296131" y="864029"/>
                  </a:cubicBezTo>
                  <a:cubicBezTo>
                    <a:pt x="1306475" y="860581"/>
                    <a:pt x="1316819" y="860581"/>
                    <a:pt x="1327163" y="860581"/>
                  </a:cubicBezTo>
                  <a:close/>
                  <a:moveTo>
                    <a:pt x="1273719" y="891613"/>
                  </a:moveTo>
                  <a:cubicBezTo>
                    <a:pt x="1263375" y="896785"/>
                    <a:pt x="1249583" y="893337"/>
                    <a:pt x="1239239" y="900232"/>
                  </a:cubicBezTo>
                  <a:cubicBezTo>
                    <a:pt x="1251307" y="893337"/>
                    <a:pt x="1263375" y="896785"/>
                    <a:pt x="1273719" y="891613"/>
                  </a:cubicBezTo>
                  <a:close/>
                  <a:moveTo>
                    <a:pt x="1347851" y="657150"/>
                  </a:moveTo>
                  <a:cubicBezTo>
                    <a:pt x="1347851" y="657150"/>
                    <a:pt x="1347851" y="657150"/>
                    <a:pt x="1347851" y="657150"/>
                  </a:cubicBezTo>
                  <a:cubicBezTo>
                    <a:pt x="1353023" y="657150"/>
                    <a:pt x="1356471" y="655426"/>
                    <a:pt x="1359919" y="651978"/>
                  </a:cubicBezTo>
                  <a:cubicBezTo>
                    <a:pt x="1356471" y="655426"/>
                    <a:pt x="1353023" y="657150"/>
                    <a:pt x="1347851" y="657150"/>
                  </a:cubicBezTo>
                  <a:close/>
                  <a:moveTo>
                    <a:pt x="1363367" y="641634"/>
                  </a:moveTo>
                  <a:lnTo>
                    <a:pt x="1363367" y="641634"/>
                  </a:lnTo>
                  <a:cubicBezTo>
                    <a:pt x="1365091" y="639910"/>
                    <a:pt x="1366815" y="638186"/>
                    <a:pt x="1368539" y="636462"/>
                  </a:cubicBezTo>
                  <a:cubicBezTo>
                    <a:pt x="1366815" y="636462"/>
                    <a:pt x="1365091" y="639910"/>
                    <a:pt x="1363367" y="641634"/>
                  </a:cubicBezTo>
                  <a:close/>
                  <a:moveTo>
                    <a:pt x="1378883" y="624394"/>
                  </a:moveTo>
                  <a:lnTo>
                    <a:pt x="1378883" y="624394"/>
                  </a:lnTo>
                  <a:cubicBezTo>
                    <a:pt x="1387503" y="626118"/>
                    <a:pt x="1397846" y="631290"/>
                    <a:pt x="1404742" y="627842"/>
                  </a:cubicBezTo>
                  <a:cubicBezTo>
                    <a:pt x="1397846" y="631290"/>
                    <a:pt x="1387503" y="624394"/>
                    <a:pt x="1378883" y="624394"/>
                  </a:cubicBezTo>
                  <a:cubicBezTo>
                    <a:pt x="1378883" y="624394"/>
                    <a:pt x="1378883" y="624394"/>
                    <a:pt x="1378883" y="624394"/>
                  </a:cubicBezTo>
                  <a:lnTo>
                    <a:pt x="1378883" y="624394"/>
                  </a:lnTo>
                  <a:lnTo>
                    <a:pt x="1378883" y="624394"/>
                  </a:lnTo>
                  <a:close/>
                  <a:moveTo>
                    <a:pt x="1411638" y="772657"/>
                  </a:moveTo>
                  <a:cubicBezTo>
                    <a:pt x="1427154" y="760589"/>
                    <a:pt x="1425430" y="743349"/>
                    <a:pt x="1409914" y="719213"/>
                  </a:cubicBezTo>
                  <a:cubicBezTo>
                    <a:pt x="1399570" y="705421"/>
                    <a:pt x="1409914" y="691629"/>
                    <a:pt x="1413362" y="679561"/>
                  </a:cubicBezTo>
                  <a:cubicBezTo>
                    <a:pt x="1413362" y="676113"/>
                    <a:pt x="1415086" y="674389"/>
                    <a:pt x="1416810" y="672666"/>
                  </a:cubicBezTo>
                  <a:cubicBezTo>
                    <a:pt x="1415086" y="674389"/>
                    <a:pt x="1413362" y="677837"/>
                    <a:pt x="1413362" y="679561"/>
                  </a:cubicBezTo>
                  <a:cubicBezTo>
                    <a:pt x="1409914" y="693353"/>
                    <a:pt x="1399570" y="705421"/>
                    <a:pt x="1409914" y="719213"/>
                  </a:cubicBezTo>
                  <a:cubicBezTo>
                    <a:pt x="1425430" y="741625"/>
                    <a:pt x="1425430" y="758865"/>
                    <a:pt x="1411638" y="772657"/>
                  </a:cubicBezTo>
                  <a:close/>
                  <a:moveTo>
                    <a:pt x="1356471" y="498542"/>
                  </a:moveTo>
                  <a:cubicBezTo>
                    <a:pt x="1342679" y="501990"/>
                    <a:pt x="1332335" y="501990"/>
                    <a:pt x="1325439" y="496818"/>
                  </a:cubicBezTo>
                  <a:cubicBezTo>
                    <a:pt x="1332335" y="501990"/>
                    <a:pt x="1342679" y="503714"/>
                    <a:pt x="1356471" y="498542"/>
                  </a:cubicBezTo>
                  <a:cubicBezTo>
                    <a:pt x="1377159" y="493370"/>
                    <a:pt x="1397846" y="493370"/>
                    <a:pt x="1416810" y="501990"/>
                  </a:cubicBezTo>
                  <a:cubicBezTo>
                    <a:pt x="1397846" y="493370"/>
                    <a:pt x="1377159" y="493370"/>
                    <a:pt x="1356471" y="498542"/>
                  </a:cubicBezTo>
                  <a:close/>
                  <a:moveTo>
                    <a:pt x="1332335" y="674389"/>
                  </a:moveTo>
                  <a:cubicBezTo>
                    <a:pt x="1332335" y="674389"/>
                    <a:pt x="1332335" y="674389"/>
                    <a:pt x="1332335" y="674389"/>
                  </a:cubicBezTo>
                  <a:cubicBezTo>
                    <a:pt x="1315095" y="677837"/>
                    <a:pt x="1301303" y="683009"/>
                    <a:pt x="1282339" y="676113"/>
                  </a:cubicBezTo>
                  <a:cubicBezTo>
                    <a:pt x="1270271" y="672666"/>
                    <a:pt x="1258203" y="669218"/>
                    <a:pt x="1246135" y="667494"/>
                  </a:cubicBezTo>
                  <a:cubicBezTo>
                    <a:pt x="1258203" y="669218"/>
                    <a:pt x="1270271" y="670941"/>
                    <a:pt x="1282339" y="676113"/>
                  </a:cubicBezTo>
                  <a:cubicBezTo>
                    <a:pt x="1301303" y="683009"/>
                    <a:pt x="1315095" y="677837"/>
                    <a:pt x="1332335" y="674389"/>
                  </a:cubicBezTo>
                  <a:close/>
                  <a:moveTo>
                    <a:pt x="1280615" y="741625"/>
                  </a:moveTo>
                  <a:cubicBezTo>
                    <a:pt x="1284063" y="741625"/>
                    <a:pt x="1287511" y="741625"/>
                    <a:pt x="1292683" y="739901"/>
                  </a:cubicBezTo>
                  <a:cubicBezTo>
                    <a:pt x="1289235" y="741625"/>
                    <a:pt x="1284063" y="741625"/>
                    <a:pt x="1280615" y="741625"/>
                  </a:cubicBezTo>
                  <a:cubicBezTo>
                    <a:pt x="1266823" y="741625"/>
                    <a:pt x="1251307" y="741625"/>
                    <a:pt x="1235791" y="741625"/>
                  </a:cubicBezTo>
                  <a:cubicBezTo>
                    <a:pt x="1235791" y="741625"/>
                    <a:pt x="1235791" y="741625"/>
                    <a:pt x="1235791" y="741625"/>
                  </a:cubicBezTo>
                  <a:cubicBezTo>
                    <a:pt x="1251307" y="741625"/>
                    <a:pt x="1266823" y="741625"/>
                    <a:pt x="1280615" y="741625"/>
                  </a:cubicBezTo>
                  <a:close/>
                  <a:moveTo>
                    <a:pt x="1253031" y="822653"/>
                  </a:moveTo>
                  <a:cubicBezTo>
                    <a:pt x="1239239" y="827825"/>
                    <a:pt x="1227171" y="834721"/>
                    <a:pt x="1221999" y="850237"/>
                  </a:cubicBezTo>
                  <a:cubicBezTo>
                    <a:pt x="1220275" y="855409"/>
                    <a:pt x="1216827" y="857133"/>
                    <a:pt x="1213379" y="858857"/>
                  </a:cubicBezTo>
                  <a:cubicBezTo>
                    <a:pt x="1216827" y="857133"/>
                    <a:pt x="1220275" y="855409"/>
                    <a:pt x="1221999" y="850237"/>
                  </a:cubicBezTo>
                  <a:cubicBezTo>
                    <a:pt x="1227171" y="832997"/>
                    <a:pt x="1239239" y="826101"/>
                    <a:pt x="1253031" y="822653"/>
                  </a:cubicBezTo>
                  <a:close/>
                  <a:moveTo>
                    <a:pt x="1125456" y="624394"/>
                  </a:moveTo>
                  <a:cubicBezTo>
                    <a:pt x="1127180" y="617498"/>
                    <a:pt x="1125456" y="612326"/>
                    <a:pt x="1123732" y="607154"/>
                  </a:cubicBezTo>
                  <a:cubicBezTo>
                    <a:pt x="1125456" y="610602"/>
                    <a:pt x="1125456" y="615774"/>
                    <a:pt x="1125456" y="624394"/>
                  </a:cubicBezTo>
                  <a:lnTo>
                    <a:pt x="1125456" y="624394"/>
                  </a:lnTo>
                  <a:cubicBezTo>
                    <a:pt x="1104768" y="622670"/>
                    <a:pt x="1104768" y="650254"/>
                    <a:pt x="1090976" y="653702"/>
                  </a:cubicBezTo>
                  <a:cubicBezTo>
                    <a:pt x="1066840" y="658874"/>
                    <a:pt x="1063392" y="674389"/>
                    <a:pt x="1061668" y="691629"/>
                  </a:cubicBezTo>
                  <a:cubicBezTo>
                    <a:pt x="1061668" y="674389"/>
                    <a:pt x="1066840" y="658874"/>
                    <a:pt x="1090976" y="653702"/>
                  </a:cubicBezTo>
                  <a:cubicBezTo>
                    <a:pt x="1103044" y="650254"/>
                    <a:pt x="1104768" y="622670"/>
                    <a:pt x="1125456" y="624394"/>
                  </a:cubicBezTo>
                  <a:close/>
                  <a:moveTo>
                    <a:pt x="1061668" y="407171"/>
                  </a:moveTo>
                  <a:cubicBezTo>
                    <a:pt x="1049600" y="398551"/>
                    <a:pt x="1040980" y="393379"/>
                    <a:pt x="1037532" y="388207"/>
                  </a:cubicBezTo>
                  <a:cubicBezTo>
                    <a:pt x="1040980" y="393379"/>
                    <a:pt x="1047876" y="398551"/>
                    <a:pt x="1061668" y="407171"/>
                  </a:cubicBezTo>
                  <a:cubicBezTo>
                    <a:pt x="1073736" y="415791"/>
                    <a:pt x="1089252" y="419239"/>
                    <a:pt x="1099596" y="433031"/>
                  </a:cubicBezTo>
                  <a:cubicBezTo>
                    <a:pt x="1089252" y="419239"/>
                    <a:pt x="1073736" y="415791"/>
                    <a:pt x="1061668" y="407171"/>
                  </a:cubicBezTo>
                  <a:close/>
                  <a:moveTo>
                    <a:pt x="1061668" y="708869"/>
                  </a:moveTo>
                  <a:cubicBezTo>
                    <a:pt x="1061668" y="708869"/>
                    <a:pt x="1061668" y="708869"/>
                    <a:pt x="1061668" y="708869"/>
                  </a:cubicBezTo>
                  <a:cubicBezTo>
                    <a:pt x="1040980" y="705421"/>
                    <a:pt x="1020292" y="715765"/>
                    <a:pt x="997880" y="703697"/>
                  </a:cubicBezTo>
                  <a:cubicBezTo>
                    <a:pt x="984088" y="695077"/>
                    <a:pt x="963400" y="701973"/>
                    <a:pt x="959952" y="726109"/>
                  </a:cubicBezTo>
                  <a:cubicBezTo>
                    <a:pt x="968572" y="726109"/>
                    <a:pt x="978916" y="724385"/>
                    <a:pt x="984088" y="734729"/>
                  </a:cubicBezTo>
                  <a:cubicBezTo>
                    <a:pt x="985812" y="734729"/>
                    <a:pt x="989260" y="734729"/>
                    <a:pt x="992708" y="734729"/>
                  </a:cubicBezTo>
                  <a:lnTo>
                    <a:pt x="992708" y="734729"/>
                  </a:lnTo>
                  <a:cubicBezTo>
                    <a:pt x="990984" y="734729"/>
                    <a:pt x="987536" y="734729"/>
                    <a:pt x="984088" y="734729"/>
                  </a:cubicBezTo>
                  <a:cubicBezTo>
                    <a:pt x="961676" y="743349"/>
                    <a:pt x="947884" y="758865"/>
                    <a:pt x="953056" y="784725"/>
                  </a:cubicBezTo>
                  <a:cubicBezTo>
                    <a:pt x="953056" y="788173"/>
                    <a:pt x="953056" y="789897"/>
                    <a:pt x="953056" y="793345"/>
                  </a:cubicBezTo>
                  <a:cubicBezTo>
                    <a:pt x="973744" y="812309"/>
                    <a:pt x="1004776" y="812309"/>
                    <a:pt x="1025464" y="832997"/>
                  </a:cubicBezTo>
                  <a:cubicBezTo>
                    <a:pt x="1004776" y="812309"/>
                    <a:pt x="975468" y="810585"/>
                    <a:pt x="953056" y="793345"/>
                  </a:cubicBezTo>
                  <a:cubicBezTo>
                    <a:pt x="942712" y="793345"/>
                    <a:pt x="928921" y="803689"/>
                    <a:pt x="932368" y="807137"/>
                  </a:cubicBezTo>
                  <a:cubicBezTo>
                    <a:pt x="928921" y="803689"/>
                    <a:pt x="942712" y="793345"/>
                    <a:pt x="953056" y="793345"/>
                  </a:cubicBezTo>
                  <a:cubicBezTo>
                    <a:pt x="953056" y="789897"/>
                    <a:pt x="953056" y="788173"/>
                    <a:pt x="953056" y="784725"/>
                  </a:cubicBezTo>
                  <a:cubicBezTo>
                    <a:pt x="949608" y="757141"/>
                    <a:pt x="961676" y="741625"/>
                    <a:pt x="984088" y="734729"/>
                  </a:cubicBezTo>
                  <a:cubicBezTo>
                    <a:pt x="978916" y="724385"/>
                    <a:pt x="968572" y="726109"/>
                    <a:pt x="959952" y="726109"/>
                  </a:cubicBezTo>
                  <a:lnTo>
                    <a:pt x="959952" y="726109"/>
                  </a:lnTo>
                  <a:cubicBezTo>
                    <a:pt x="951332" y="729557"/>
                    <a:pt x="944436" y="715765"/>
                    <a:pt x="935817" y="726109"/>
                  </a:cubicBezTo>
                  <a:cubicBezTo>
                    <a:pt x="915129" y="731281"/>
                    <a:pt x="892717" y="731281"/>
                    <a:pt x="872029" y="726109"/>
                  </a:cubicBezTo>
                  <a:cubicBezTo>
                    <a:pt x="872029" y="726109"/>
                    <a:pt x="872029" y="726109"/>
                    <a:pt x="872029" y="726109"/>
                  </a:cubicBezTo>
                  <a:cubicBezTo>
                    <a:pt x="892717" y="731281"/>
                    <a:pt x="915129" y="731281"/>
                    <a:pt x="935817" y="726109"/>
                  </a:cubicBezTo>
                  <a:cubicBezTo>
                    <a:pt x="944436" y="717489"/>
                    <a:pt x="951332" y="729557"/>
                    <a:pt x="959952" y="726109"/>
                  </a:cubicBezTo>
                  <a:cubicBezTo>
                    <a:pt x="965124" y="701973"/>
                    <a:pt x="984088" y="695077"/>
                    <a:pt x="997880" y="703697"/>
                  </a:cubicBezTo>
                  <a:cubicBezTo>
                    <a:pt x="1018568" y="714041"/>
                    <a:pt x="1040980" y="705421"/>
                    <a:pt x="1061668" y="708869"/>
                  </a:cubicBezTo>
                  <a:close/>
                  <a:moveTo>
                    <a:pt x="1027188" y="591638"/>
                  </a:moveTo>
                  <a:cubicBezTo>
                    <a:pt x="1001328" y="591638"/>
                    <a:pt x="978916" y="577846"/>
                    <a:pt x="946160" y="584742"/>
                  </a:cubicBezTo>
                  <a:cubicBezTo>
                    <a:pt x="946160" y="584742"/>
                    <a:pt x="946160" y="584742"/>
                    <a:pt x="946160" y="584742"/>
                  </a:cubicBezTo>
                  <a:cubicBezTo>
                    <a:pt x="978916" y="579570"/>
                    <a:pt x="1001328" y="591638"/>
                    <a:pt x="1027188" y="591638"/>
                  </a:cubicBezTo>
                  <a:lnTo>
                    <a:pt x="1027188" y="591638"/>
                  </a:lnTo>
                  <a:close/>
                  <a:moveTo>
                    <a:pt x="958228" y="681285"/>
                  </a:moveTo>
                  <a:cubicBezTo>
                    <a:pt x="958228" y="681285"/>
                    <a:pt x="958228" y="681285"/>
                    <a:pt x="958228" y="681285"/>
                  </a:cubicBezTo>
                  <a:cubicBezTo>
                    <a:pt x="937540" y="679561"/>
                    <a:pt x="932368" y="676113"/>
                    <a:pt x="918577" y="658874"/>
                  </a:cubicBezTo>
                  <a:cubicBezTo>
                    <a:pt x="911681" y="650254"/>
                    <a:pt x="903061" y="646806"/>
                    <a:pt x="896165" y="653702"/>
                  </a:cubicBezTo>
                  <a:cubicBezTo>
                    <a:pt x="892717" y="657150"/>
                    <a:pt x="889269" y="660598"/>
                    <a:pt x="889269" y="664046"/>
                  </a:cubicBezTo>
                  <a:cubicBezTo>
                    <a:pt x="890993" y="660598"/>
                    <a:pt x="892717" y="657150"/>
                    <a:pt x="896165" y="653702"/>
                  </a:cubicBezTo>
                  <a:cubicBezTo>
                    <a:pt x="904785" y="646806"/>
                    <a:pt x="911681" y="648530"/>
                    <a:pt x="918577" y="658874"/>
                  </a:cubicBezTo>
                  <a:cubicBezTo>
                    <a:pt x="932368" y="676113"/>
                    <a:pt x="937540" y="679561"/>
                    <a:pt x="958228" y="681285"/>
                  </a:cubicBezTo>
                  <a:close/>
                  <a:moveTo>
                    <a:pt x="896165" y="596810"/>
                  </a:moveTo>
                  <a:cubicBezTo>
                    <a:pt x="894441" y="596810"/>
                    <a:pt x="894441" y="596810"/>
                    <a:pt x="894441" y="595086"/>
                  </a:cubicBezTo>
                  <a:cubicBezTo>
                    <a:pt x="894441" y="596810"/>
                    <a:pt x="896165" y="596810"/>
                    <a:pt x="896165" y="596810"/>
                  </a:cubicBezTo>
                  <a:cubicBezTo>
                    <a:pt x="899613" y="598534"/>
                    <a:pt x="903061" y="600258"/>
                    <a:pt x="906509" y="601982"/>
                  </a:cubicBezTo>
                  <a:cubicBezTo>
                    <a:pt x="903061" y="600258"/>
                    <a:pt x="899613" y="598534"/>
                    <a:pt x="896165" y="596810"/>
                  </a:cubicBezTo>
                  <a:close/>
                  <a:moveTo>
                    <a:pt x="887545" y="557158"/>
                  </a:moveTo>
                  <a:cubicBezTo>
                    <a:pt x="873753" y="536470"/>
                    <a:pt x="847893" y="531298"/>
                    <a:pt x="832377" y="515782"/>
                  </a:cubicBezTo>
                  <a:cubicBezTo>
                    <a:pt x="832377" y="515782"/>
                    <a:pt x="832377" y="515782"/>
                    <a:pt x="832377" y="515782"/>
                  </a:cubicBezTo>
                  <a:cubicBezTo>
                    <a:pt x="847893" y="531298"/>
                    <a:pt x="873753" y="536470"/>
                    <a:pt x="887545" y="557158"/>
                  </a:cubicBezTo>
                  <a:cubicBezTo>
                    <a:pt x="890993" y="562330"/>
                    <a:pt x="897889" y="565778"/>
                    <a:pt x="903061" y="570950"/>
                  </a:cubicBezTo>
                  <a:cubicBezTo>
                    <a:pt x="899613" y="565778"/>
                    <a:pt x="890993" y="560606"/>
                    <a:pt x="887545" y="557158"/>
                  </a:cubicBezTo>
                  <a:close/>
                  <a:moveTo>
                    <a:pt x="861685" y="460614"/>
                  </a:moveTo>
                  <a:cubicBezTo>
                    <a:pt x="851341" y="455442"/>
                    <a:pt x="842721" y="450270"/>
                    <a:pt x="835825" y="441650"/>
                  </a:cubicBezTo>
                  <a:cubicBezTo>
                    <a:pt x="835825" y="441650"/>
                    <a:pt x="835825" y="441650"/>
                    <a:pt x="835825" y="441650"/>
                  </a:cubicBezTo>
                  <a:cubicBezTo>
                    <a:pt x="842721" y="450270"/>
                    <a:pt x="851341" y="455442"/>
                    <a:pt x="861685" y="460614"/>
                  </a:cubicBezTo>
                  <a:cubicBezTo>
                    <a:pt x="866857" y="462338"/>
                    <a:pt x="870305" y="464062"/>
                    <a:pt x="873753" y="467510"/>
                  </a:cubicBezTo>
                  <a:cubicBezTo>
                    <a:pt x="870305" y="464062"/>
                    <a:pt x="865133" y="462338"/>
                    <a:pt x="861685" y="460614"/>
                  </a:cubicBezTo>
                  <a:close/>
                  <a:moveTo>
                    <a:pt x="622050" y="664046"/>
                  </a:moveTo>
                  <a:cubicBezTo>
                    <a:pt x="613430" y="664046"/>
                    <a:pt x="606534" y="667494"/>
                    <a:pt x="601362" y="674389"/>
                  </a:cubicBezTo>
                  <a:cubicBezTo>
                    <a:pt x="606534" y="667494"/>
                    <a:pt x="613430" y="664046"/>
                    <a:pt x="622050" y="664046"/>
                  </a:cubicBezTo>
                  <a:cubicBezTo>
                    <a:pt x="622050" y="664046"/>
                    <a:pt x="622050" y="664046"/>
                    <a:pt x="622050" y="664046"/>
                  </a:cubicBezTo>
                  <a:close/>
                  <a:moveTo>
                    <a:pt x="604810" y="719213"/>
                  </a:moveTo>
                  <a:cubicBezTo>
                    <a:pt x="601362" y="715765"/>
                    <a:pt x="596190" y="715765"/>
                    <a:pt x="592742" y="714041"/>
                  </a:cubicBezTo>
                  <a:lnTo>
                    <a:pt x="592742" y="714041"/>
                  </a:lnTo>
                  <a:cubicBezTo>
                    <a:pt x="592742" y="714041"/>
                    <a:pt x="592742" y="714041"/>
                    <a:pt x="592742" y="714041"/>
                  </a:cubicBezTo>
                  <a:cubicBezTo>
                    <a:pt x="596190" y="715765"/>
                    <a:pt x="601362" y="715765"/>
                    <a:pt x="604810" y="719213"/>
                  </a:cubicBezTo>
                  <a:close/>
                  <a:moveTo>
                    <a:pt x="599638" y="841617"/>
                  </a:moveTo>
                  <a:lnTo>
                    <a:pt x="599638" y="841617"/>
                  </a:lnTo>
                  <a:cubicBezTo>
                    <a:pt x="585846" y="832997"/>
                    <a:pt x="570330" y="834721"/>
                    <a:pt x="554814" y="834721"/>
                  </a:cubicBezTo>
                  <a:cubicBezTo>
                    <a:pt x="570330" y="834721"/>
                    <a:pt x="585846" y="834721"/>
                    <a:pt x="599638" y="841617"/>
                  </a:cubicBezTo>
                  <a:close/>
                  <a:moveTo>
                    <a:pt x="534126" y="1319163"/>
                  </a:moveTo>
                  <a:cubicBezTo>
                    <a:pt x="530678" y="1317439"/>
                    <a:pt x="530678" y="1312267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28954" y="1307095"/>
                    <a:pt x="528954" y="1307095"/>
                    <a:pt x="528954" y="1307095"/>
                  </a:cubicBezTo>
                  <a:cubicBezTo>
                    <a:pt x="532402" y="1307095"/>
                    <a:pt x="534126" y="1307095"/>
                    <a:pt x="537574" y="1308819"/>
                  </a:cubicBezTo>
                  <a:cubicBezTo>
                    <a:pt x="535850" y="1307095"/>
                    <a:pt x="532402" y="1307095"/>
                    <a:pt x="528954" y="1307095"/>
                  </a:cubicBezTo>
                  <a:cubicBezTo>
                    <a:pt x="530678" y="1312267"/>
                    <a:pt x="530678" y="1317439"/>
                    <a:pt x="534126" y="1319163"/>
                  </a:cubicBezTo>
                  <a:close/>
                  <a:moveTo>
                    <a:pt x="513438" y="1624309"/>
                  </a:moveTo>
                  <a:cubicBezTo>
                    <a:pt x="525506" y="1617413"/>
                    <a:pt x="544470" y="1622585"/>
                    <a:pt x="559986" y="1620861"/>
                  </a:cubicBezTo>
                  <a:cubicBezTo>
                    <a:pt x="566882" y="1620861"/>
                    <a:pt x="577226" y="1617413"/>
                    <a:pt x="572054" y="1610518"/>
                  </a:cubicBezTo>
                  <a:cubicBezTo>
                    <a:pt x="572054" y="1610518"/>
                    <a:pt x="572054" y="1610518"/>
                    <a:pt x="572054" y="1610518"/>
                  </a:cubicBezTo>
                  <a:cubicBezTo>
                    <a:pt x="577226" y="1619138"/>
                    <a:pt x="566882" y="1620861"/>
                    <a:pt x="559986" y="1620861"/>
                  </a:cubicBezTo>
                  <a:cubicBezTo>
                    <a:pt x="544470" y="1622585"/>
                    <a:pt x="525506" y="1617413"/>
                    <a:pt x="513438" y="1624309"/>
                  </a:cubicBezTo>
                  <a:cubicBezTo>
                    <a:pt x="480682" y="1641549"/>
                    <a:pt x="453099" y="1627757"/>
                    <a:pt x="422067" y="1620861"/>
                  </a:cubicBezTo>
                  <a:cubicBezTo>
                    <a:pt x="416895" y="1619138"/>
                    <a:pt x="413447" y="1617413"/>
                    <a:pt x="409999" y="1613965"/>
                  </a:cubicBezTo>
                  <a:cubicBezTo>
                    <a:pt x="413447" y="1617413"/>
                    <a:pt x="416895" y="1619138"/>
                    <a:pt x="422067" y="1620861"/>
                  </a:cubicBezTo>
                  <a:cubicBezTo>
                    <a:pt x="453099" y="1627757"/>
                    <a:pt x="480682" y="1641549"/>
                    <a:pt x="513438" y="1624309"/>
                  </a:cubicBezTo>
                  <a:close/>
                  <a:moveTo>
                    <a:pt x="392759" y="2189779"/>
                  </a:moveTo>
                  <a:cubicBezTo>
                    <a:pt x="389311" y="2189779"/>
                    <a:pt x="384139" y="2191503"/>
                    <a:pt x="384139" y="2194951"/>
                  </a:cubicBezTo>
                  <a:cubicBezTo>
                    <a:pt x="382415" y="2198399"/>
                    <a:pt x="384139" y="2200123"/>
                    <a:pt x="385863" y="2201847"/>
                  </a:cubicBezTo>
                  <a:cubicBezTo>
                    <a:pt x="384139" y="2200123"/>
                    <a:pt x="384139" y="2198399"/>
                    <a:pt x="384139" y="2194951"/>
                  </a:cubicBezTo>
                  <a:cubicBezTo>
                    <a:pt x="384139" y="2191503"/>
                    <a:pt x="389311" y="2189779"/>
                    <a:pt x="392759" y="2189779"/>
                  </a:cubicBezTo>
                  <a:cubicBezTo>
                    <a:pt x="394483" y="2189779"/>
                    <a:pt x="396207" y="2189779"/>
                    <a:pt x="396207" y="2191503"/>
                  </a:cubicBezTo>
                  <a:cubicBezTo>
                    <a:pt x="396207" y="2189779"/>
                    <a:pt x="394483" y="2189779"/>
                    <a:pt x="392759" y="2189779"/>
                  </a:cubicBezTo>
                  <a:close/>
                  <a:moveTo>
                    <a:pt x="399655" y="2196675"/>
                  </a:moveTo>
                  <a:cubicBezTo>
                    <a:pt x="399655" y="2196675"/>
                    <a:pt x="399655" y="2196675"/>
                    <a:pt x="399655" y="2196675"/>
                  </a:cubicBezTo>
                  <a:cubicBezTo>
                    <a:pt x="399655" y="2200123"/>
                    <a:pt x="396207" y="2201847"/>
                    <a:pt x="394483" y="2203571"/>
                  </a:cubicBezTo>
                  <a:cubicBezTo>
                    <a:pt x="397931" y="2201847"/>
                    <a:pt x="399655" y="2200123"/>
                    <a:pt x="399655" y="2196675"/>
                  </a:cubicBezTo>
                  <a:close/>
                  <a:moveTo>
                    <a:pt x="377243" y="1877736"/>
                  </a:moveTo>
                  <a:cubicBezTo>
                    <a:pt x="377243" y="1877736"/>
                    <a:pt x="377243" y="1877736"/>
                    <a:pt x="377243" y="1877736"/>
                  </a:cubicBezTo>
                  <a:cubicBezTo>
                    <a:pt x="384139" y="1879460"/>
                    <a:pt x="389311" y="1881184"/>
                    <a:pt x="396207" y="1879460"/>
                  </a:cubicBezTo>
                  <a:cubicBezTo>
                    <a:pt x="389311" y="1881184"/>
                    <a:pt x="384139" y="1881184"/>
                    <a:pt x="377243" y="1877736"/>
                  </a:cubicBezTo>
                  <a:close/>
                  <a:moveTo>
                    <a:pt x="301387" y="1257099"/>
                  </a:moveTo>
                  <a:cubicBezTo>
                    <a:pt x="304835" y="1258823"/>
                    <a:pt x="308283" y="1260547"/>
                    <a:pt x="310007" y="1262271"/>
                  </a:cubicBezTo>
                  <a:cubicBezTo>
                    <a:pt x="308283" y="1258823"/>
                    <a:pt x="304835" y="1257099"/>
                    <a:pt x="301387" y="1257099"/>
                  </a:cubicBezTo>
                  <a:cubicBezTo>
                    <a:pt x="289319" y="1253651"/>
                    <a:pt x="277251" y="1246755"/>
                    <a:pt x="263459" y="1253651"/>
                  </a:cubicBezTo>
                  <a:cubicBezTo>
                    <a:pt x="256563" y="1257099"/>
                    <a:pt x="249667" y="1258823"/>
                    <a:pt x="242771" y="1255375"/>
                  </a:cubicBezTo>
                  <a:cubicBezTo>
                    <a:pt x="249667" y="1258823"/>
                    <a:pt x="256563" y="1257099"/>
                    <a:pt x="263459" y="1253651"/>
                  </a:cubicBezTo>
                  <a:cubicBezTo>
                    <a:pt x="277251" y="1246755"/>
                    <a:pt x="287595" y="1251927"/>
                    <a:pt x="301387" y="1257099"/>
                  </a:cubicBezTo>
                  <a:close/>
                  <a:moveTo>
                    <a:pt x="278975" y="1195035"/>
                  </a:moveTo>
                  <a:lnTo>
                    <a:pt x="278975" y="1195035"/>
                  </a:lnTo>
                  <a:cubicBezTo>
                    <a:pt x="278975" y="1195035"/>
                    <a:pt x="280699" y="1196759"/>
                    <a:pt x="282423" y="1196759"/>
                  </a:cubicBezTo>
                  <a:cubicBezTo>
                    <a:pt x="282423" y="1196759"/>
                    <a:pt x="282423" y="1196759"/>
                    <a:pt x="282423" y="1196759"/>
                  </a:cubicBezTo>
                  <a:lnTo>
                    <a:pt x="282423" y="1196759"/>
                  </a:lnTo>
                  <a:cubicBezTo>
                    <a:pt x="282423" y="1196759"/>
                    <a:pt x="282423" y="1196759"/>
                    <a:pt x="282423" y="1196759"/>
                  </a:cubicBezTo>
                  <a:cubicBezTo>
                    <a:pt x="280699" y="1196759"/>
                    <a:pt x="278975" y="1195035"/>
                    <a:pt x="278975" y="1195035"/>
                  </a:cubicBezTo>
                  <a:close/>
                  <a:moveTo>
                    <a:pt x="320351" y="1420878"/>
                  </a:moveTo>
                  <a:cubicBezTo>
                    <a:pt x="313455" y="1427774"/>
                    <a:pt x="306559" y="1422602"/>
                    <a:pt x="301387" y="1413982"/>
                  </a:cubicBezTo>
                  <a:cubicBezTo>
                    <a:pt x="296215" y="1405362"/>
                    <a:pt x="289319" y="1396742"/>
                    <a:pt x="278975" y="1403638"/>
                  </a:cubicBezTo>
                  <a:cubicBezTo>
                    <a:pt x="277251" y="1403638"/>
                    <a:pt x="277251" y="1405362"/>
                    <a:pt x="275527" y="1405362"/>
                  </a:cubicBezTo>
                  <a:cubicBezTo>
                    <a:pt x="277251" y="1405362"/>
                    <a:pt x="277251" y="1405362"/>
                    <a:pt x="278975" y="1403638"/>
                  </a:cubicBezTo>
                  <a:cubicBezTo>
                    <a:pt x="289319" y="1398466"/>
                    <a:pt x="296215" y="1405362"/>
                    <a:pt x="301387" y="1413982"/>
                  </a:cubicBezTo>
                  <a:cubicBezTo>
                    <a:pt x="306559" y="1422602"/>
                    <a:pt x="313455" y="1426050"/>
                    <a:pt x="320351" y="1420878"/>
                  </a:cubicBezTo>
                  <a:close/>
                  <a:moveTo>
                    <a:pt x="310007" y="1203655"/>
                  </a:moveTo>
                  <a:cubicBezTo>
                    <a:pt x="311731" y="1205379"/>
                    <a:pt x="311731" y="1207103"/>
                    <a:pt x="313455" y="1208827"/>
                  </a:cubicBezTo>
                  <a:cubicBezTo>
                    <a:pt x="313455" y="1208827"/>
                    <a:pt x="313455" y="1208827"/>
                    <a:pt x="315179" y="1210551"/>
                  </a:cubicBezTo>
                  <a:cubicBezTo>
                    <a:pt x="315179" y="1210551"/>
                    <a:pt x="313455" y="1208827"/>
                    <a:pt x="313455" y="1208827"/>
                  </a:cubicBezTo>
                  <a:cubicBezTo>
                    <a:pt x="311731" y="1207103"/>
                    <a:pt x="311731" y="1205379"/>
                    <a:pt x="310007" y="1203655"/>
                  </a:cubicBezTo>
                  <a:close/>
                  <a:moveTo>
                    <a:pt x="260011" y="1429498"/>
                  </a:moveTo>
                  <a:cubicBezTo>
                    <a:pt x="260011" y="1429498"/>
                    <a:pt x="260011" y="1429498"/>
                    <a:pt x="260011" y="1429498"/>
                  </a:cubicBezTo>
                  <a:cubicBezTo>
                    <a:pt x="261735" y="1429498"/>
                    <a:pt x="263459" y="1431222"/>
                    <a:pt x="263459" y="1432946"/>
                  </a:cubicBezTo>
                  <a:cubicBezTo>
                    <a:pt x="261735" y="1431222"/>
                    <a:pt x="261735" y="1431222"/>
                    <a:pt x="260011" y="1429498"/>
                  </a:cubicBezTo>
                  <a:close/>
                  <a:moveTo>
                    <a:pt x="260011" y="1446738"/>
                  </a:moveTo>
                  <a:cubicBezTo>
                    <a:pt x="258287" y="1446738"/>
                    <a:pt x="258287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6563" y="1446738"/>
                    <a:pt x="256563" y="1446738"/>
                    <a:pt x="256563" y="1446738"/>
                  </a:cubicBezTo>
                  <a:cubicBezTo>
                    <a:pt x="258287" y="1446738"/>
                    <a:pt x="258287" y="1446738"/>
                    <a:pt x="260011" y="1446738"/>
                  </a:cubicBezTo>
                  <a:close/>
                  <a:moveTo>
                    <a:pt x="275527" y="1805329"/>
                  </a:moveTo>
                  <a:cubicBezTo>
                    <a:pt x="285871" y="1788089"/>
                    <a:pt x="301387" y="1786365"/>
                    <a:pt x="316903" y="1793261"/>
                  </a:cubicBezTo>
                  <a:cubicBezTo>
                    <a:pt x="334143" y="1798433"/>
                    <a:pt x="341039" y="1793261"/>
                    <a:pt x="346211" y="1777745"/>
                  </a:cubicBezTo>
                  <a:cubicBezTo>
                    <a:pt x="353107" y="1758781"/>
                    <a:pt x="360003" y="1750161"/>
                    <a:pt x="372071" y="1751885"/>
                  </a:cubicBezTo>
                  <a:cubicBezTo>
                    <a:pt x="361727" y="1750161"/>
                    <a:pt x="354831" y="1758781"/>
                    <a:pt x="346211" y="1777745"/>
                  </a:cubicBezTo>
                  <a:cubicBezTo>
                    <a:pt x="339315" y="1794985"/>
                    <a:pt x="332419" y="1800157"/>
                    <a:pt x="316903" y="1793261"/>
                  </a:cubicBezTo>
                  <a:cubicBezTo>
                    <a:pt x="301387" y="1786365"/>
                    <a:pt x="285871" y="1788089"/>
                    <a:pt x="275527" y="1805329"/>
                  </a:cubicBezTo>
                  <a:cubicBezTo>
                    <a:pt x="270355" y="1815673"/>
                    <a:pt x="261735" y="1815673"/>
                    <a:pt x="254839" y="1812225"/>
                  </a:cubicBezTo>
                  <a:cubicBezTo>
                    <a:pt x="261735" y="1815673"/>
                    <a:pt x="270355" y="1815673"/>
                    <a:pt x="275527" y="1805329"/>
                  </a:cubicBezTo>
                  <a:close/>
                  <a:moveTo>
                    <a:pt x="327247" y="1763953"/>
                  </a:moveTo>
                  <a:cubicBezTo>
                    <a:pt x="327247" y="1762229"/>
                    <a:pt x="328971" y="1760505"/>
                    <a:pt x="328971" y="1758781"/>
                  </a:cubicBezTo>
                  <a:lnTo>
                    <a:pt x="328971" y="1758781"/>
                  </a:lnTo>
                  <a:cubicBezTo>
                    <a:pt x="328971" y="1758781"/>
                    <a:pt x="328971" y="1758781"/>
                    <a:pt x="328971" y="1758781"/>
                  </a:cubicBezTo>
                  <a:cubicBezTo>
                    <a:pt x="327247" y="1762229"/>
                    <a:pt x="327247" y="1762229"/>
                    <a:pt x="327247" y="1763953"/>
                  </a:cubicBezTo>
                  <a:close/>
                  <a:moveTo>
                    <a:pt x="330695" y="1769125"/>
                  </a:moveTo>
                  <a:cubicBezTo>
                    <a:pt x="330695" y="1769125"/>
                    <a:pt x="332419" y="1769125"/>
                    <a:pt x="330695" y="1769125"/>
                  </a:cubicBezTo>
                  <a:cubicBezTo>
                    <a:pt x="332419" y="1769125"/>
                    <a:pt x="332419" y="1769125"/>
                    <a:pt x="332419" y="1767401"/>
                  </a:cubicBezTo>
                  <a:cubicBezTo>
                    <a:pt x="332419" y="1769125"/>
                    <a:pt x="332419" y="1769125"/>
                    <a:pt x="330695" y="1769125"/>
                  </a:cubicBezTo>
                  <a:cubicBezTo>
                    <a:pt x="332419" y="1769125"/>
                    <a:pt x="330695" y="1769125"/>
                    <a:pt x="330695" y="1769125"/>
                  </a:cubicBezTo>
                  <a:close/>
                  <a:moveTo>
                    <a:pt x="334143" y="1762229"/>
                  </a:moveTo>
                  <a:cubicBezTo>
                    <a:pt x="334143" y="1762229"/>
                    <a:pt x="335867" y="1762229"/>
                    <a:pt x="334143" y="1762229"/>
                  </a:cubicBezTo>
                  <a:cubicBezTo>
                    <a:pt x="334143" y="1763953"/>
                    <a:pt x="334143" y="1767401"/>
                    <a:pt x="332419" y="1767401"/>
                  </a:cubicBezTo>
                  <a:cubicBezTo>
                    <a:pt x="334143" y="1767401"/>
                    <a:pt x="334143" y="1763953"/>
                    <a:pt x="334143" y="1762229"/>
                  </a:cubicBezTo>
                  <a:cubicBezTo>
                    <a:pt x="335867" y="1762229"/>
                    <a:pt x="334143" y="1762229"/>
                    <a:pt x="334143" y="1762229"/>
                  </a:cubicBezTo>
                  <a:close/>
                  <a:moveTo>
                    <a:pt x="354831" y="1713957"/>
                  </a:moveTo>
                  <a:cubicBezTo>
                    <a:pt x="354831" y="1717405"/>
                    <a:pt x="354831" y="1719129"/>
                    <a:pt x="354831" y="1722577"/>
                  </a:cubicBezTo>
                  <a:cubicBezTo>
                    <a:pt x="354831" y="1722577"/>
                    <a:pt x="354831" y="1722577"/>
                    <a:pt x="354831" y="1722577"/>
                  </a:cubicBezTo>
                  <a:cubicBezTo>
                    <a:pt x="342763" y="1729473"/>
                    <a:pt x="330695" y="1741541"/>
                    <a:pt x="318627" y="1744989"/>
                  </a:cubicBezTo>
                  <a:cubicBezTo>
                    <a:pt x="303111" y="1748437"/>
                    <a:pt x="285871" y="1758781"/>
                    <a:pt x="270355" y="1757057"/>
                  </a:cubicBezTo>
                  <a:cubicBezTo>
                    <a:pt x="285871" y="1758781"/>
                    <a:pt x="303111" y="1750161"/>
                    <a:pt x="318627" y="1744989"/>
                  </a:cubicBezTo>
                  <a:cubicBezTo>
                    <a:pt x="332419" y="1741541"/>
                    <a:pt x="342763" y="1731197"/>
                    <a:pt x="354831" y="1722577"/>
                  </a:cubicBezTo>
                  <a:cubicBezTo>
                    <a:pt x="354831" y="1719129"/>
                    <a:pt x="354831" y="1717405"/>
                    <a:pt x="354831" y="1713957"/>
                  </a:cubicBezTo>
                  <a:cubicBezTo>
                    <a:pt x="334143" y="1694993"/>
                    <a:pt x="341039" y="1667409"/>
                    <a:pt x="332419" y="1643273"/>
                  </a:cubicBezTo>
                  <a:cubicBezTo>
                    <a:pt x="328971" y="1632929"/>
                    <a:pt x="337591" y="1624309"/>
                    <a:pt x="346211" y="1622585"/>
                  </a:cubicBezTo>
                  <a:cubicBezTo>
                    <a:pt x="353107" y="1620861"/>
                    <a:pt x="360003" y="1620861"/>
                    <a:pt x="365175" y="1617413"/>
                  </a:cubicBezTo>
                  <a:cubicBezTo>
                    <a:pt x="372071" y="1613965"/>
                    <a:pt x="382415" y="1612242"/>
                    <a:pt x="382415" y="1601898"/>
                  </a:cubicBezTo>
                  <a:cubicBezTo>
                    <a:pt x="382415" y="1600173"/>
                    <a:pt x="382415" y="1596726"/>
                    <a:pt x="380691" y="1595002"/>
                  </a:cubicBezTo>
                  <a:cubicBezTo>
                    <a:pt x="382415" y="1596726"/>
                    <a:pt x="382415" y="1598450"/>
                    <a:pt x="382415" y="1601898"/>
                  </a:cubicBezTo>
                  <a:cubicBezTo>
                    <a:pt x="382415" y="1612242"/>
                    <a:pt x="372071" y="1613965"/>
                    <a:pt x="365175" y="1617413"/>
                  </a:cubicBezTo>
                  <a:cubicBezTo>
                    <a:pt x="360003" y="1619138"/>
                    <a:pt x="351383" y="1619138"/>
                    <a:pt x="346211" y="1622585"/>
                  </a:cubicBezTo>
                  <a:cubicBezTo>
                    <a:pt x="335867" y="1626033"/>
                    <a:pt x="327247" y="1634653"/>
                    <a:pt x="332419" y="1643273"/>
                  </a:cubicBezTo>
                  <a:cubicBezTo>
                    <a:pt x="341039" y="1667409"/>
                    <a:pt x="332419" y="1694993"/>
                    <a:pt x="354831" y="1713957"/>
                  </a:cubicBezTo>
                  <a:cubicBezTo>
                    <a:pt x="366899" y="1682925"/>
                    <a:pt x="373795" y="1672581"/>
                    <a:pt x="389311" y="1674305"/>
                  </a:cubicBezTo>
                  <a:cubicBezTo>
                    <a:pt x="372071" y="1672581"/>
                    <a:pt x="366899" y="1682925"/>
                    <a:pt x="354831" y="1713957"/>
                  </a:cubicBezTo>
                  <a:close/>
                  <a:moveTo>
                    <a:pt x="327247" y="1517422"/>
                  </a:moveTo>
                  <a:cubicBezTo>
                    <a:pt x="327247" y="1519146"/>
                    <a:pt x="327247" y="1519146"/>
                    <a:pt x="327247" y="1520870"/>
                  </a:cubicBezTo>
                  <a:cubicBezTo>
                    <a:pt x="332419" y="1532938"/>
                    <a:pt x="342763" y="1526042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9659" y="1527766"/>
                    <a:pt x="349659" y="1527766"/>
                    <a:pt x="349659" y="1527766"/>
                  </a:cubicBezTo>
                  <a:cubicBezTo>
                    <a:pt x="341039" y="1526042"/>
                    <a:pt x="330695" y="1531214"/>
                    <a:pt x="327247" y="1520870"/>
                  </a:cubicBezTo>
                  <a:cubicBezTo>
                    <a:pt x="327247" y="1519146"/>
                    <a:pt x="327247" y="1517422"/>
                    <a:pt x="327247" y="1517422"/>
                  </a:cubicBezTo>
                  <a:close/>
                  <a:moveTo>
                    <a:pt x="356555" y="1395018"/>
                  </a:moveTo>
                  <a:cubicBezTo>
                    <a:pt x="365175" y="1386399"/>
                    <a:pt x="372071" y="1377779"/>
                    <a:pt x="378967" y="1365711"/>
                  </a:cubicBezTo>
                  <a:lnTo>
                    <a:pt x="378967" y="1365711"/>
                  </a:lnTo>
                  <a:lnTo>
                    <a:pt x="378967" y="1365711"/>
                  </a:lnTo>
                  <a:cubicBezTo>
                    <a:pt x="391035" y="1367434"/>
                    <a:pt x="403103" y="1362263"/>
                    <a:pt x="415171" y="1370883"/>
                  </a:cubicBezTo>
                  <a:cubicBezTo>
                    <a:pt x="415171" y="1370883"/>
                    <a:pt x="415171" y="1370883"/>
                    <a:pt x="415171" y="1370883"/>
                  </a:cubicBezTo>
                  <a:cubicBezTo>
                    <a:pt x="403103" y="1362263"/>
                    <a:pt x="391035" y="1367434"/>
                    <a:pt x="378967" y="1365711"/>
                  </a:cubicBezTo>
                  <a:cubicBezTo>
                    <a:pt x="372071" y="1377779"/>
                    <a:pt x="365175" y="1388122"/>
                    <a:pt x="356555" y="1395018"/>
                  </a:cubicBezTo>
                  <a:cubicBezTo>
                    <a:pt x="353107" y="1389846"/>
                    <a:pt x="353107" y="1384674"/>
                    <a:pt x="354831" y="1379503"/>
                  </a:cubicBezTo>
                  <a:cubicBezTo>
                    <a:pt x="353107" y="1384674"/>
                    <a:pt x="353107" y="1389846"/>
                    <a:pt x="356555" y="1395018"/>
                  </a:cubicBezTo>
                  <a:close/>
                  <a:moveTo>
                    <a:pt x="358279" y="1579486"/>
                  </a:moveTo>
                  <a:cubicBezTo>
                    <a:pt x="358279" y="1581210"/>
                    <a:pt x="358279" y="1581210"/>
                    <a:pt x="360003" y="1582934"/>
                  </a:cubicBezTo>
                  <a:cubicBezTo>
                    <a:pt x="360003" y="1581210"/>
                    <a:pt x="358279" y="1581210"/>
                    <a:pt x="358279" y="1579486"/>
                  </a:cubicBezTo>
                  <a:cubicBezTo>
                    <a:pt x="384139" y="1576038"/>
                    <a:pt x="391035" y="1576038"/>
                    <a:pt x="397931" y="1593278"/>
                  </a:cubicBezTo>
                  <a:cubicBezTo>
                    <a:pt x="391035" y="1576038"/>
                    <a:pt x="385863" y="1576038"/>
                    <a:pt x="358279" y="1579486"/>
                  </a:cubicBezTo>
                  <a:close/>
                  <a:moveTo>
                    <a:pt x="382415" y="1412258"/>
                  </a:moveTo>
                  <a:cubicBezTo>
                    <a:pt x="382415" y="1412258"/>
                    <a:pt x="382415" y="1412258"/>
                    <a:pt x="382415" y="1412258"/>
                  </a:cubicBezTo>
                  <a:cubicBezTo>
                    <a:pt x="394483" y="1417430"/>
                    <a:pt x="404827" y="1407086"/>
                    <a:pt x="415171" y="1405362"/>
                  </a:cubicBezTo>
                  <a:cubicBezTo>
                    <a:pt x="420343" y="1405362"/>
                    <a:pt x="425515" y="1401914"/>
                    <a:pt x="428963" y="1407086"/>
                  </a:cubicBezTo>
                  <a:lnTo>
                    <a:pt x="428963" y="1407086"/>
                  </a:lnTo>
                  <a:cubicBezTo>
                    <a:pt x="425515" y="1401914"/>
                    <a:pt x="420343" y="1405362"/>
                    <a:pt x="415171" y="1405362"/>
                  </a:cubicBezTo>
                  <a:cubicBezTo>
                    <a:pt x="404827" y="1407086"/>
                    <a:pt x="394483" y="1417430"/>
                    <a:pt x="382415" y="1412258"/>
                  </a:cubicBezTo>
                  <a:close/>
                  <a:moveTo>
                    <a:pt x="459995" y="1089872"/>
                  </a:moveTo>
                  <a:cubicBezTo>
                    <a:pt x="454823" y="1079528"/>
                    <a:pt x="458270" y="1067460"/>
                    <a:pt x="459995" y="1057116"/>
                  </a:cubicBezTo>
                  <a:cubicBezTo>
                    <a:pt x="461718" y="1046772"/>
                    <a:pt x="458270" y="1039876"/>
                    <a:pt x="453099" y="1036428"/>
                  </a:cubicBezTo>
                  <a:cubicBezTo>
                    <a:pt x="458270" y="1038152"/>
                    <a:pt x="461718" y="1046772"/>
                    <a:pt x="459995" y="1057116"/>
                  </a:cubicBezTo>
                  <a:cubicBezTo>
                    <a:pt x="458270" y="1067460"/>
                    <a:pt x="454823" y="1079528"/>
                    <a:pt x="459995" y="1089872"/>
                  </a:cubicBezTo>
                  <a:cubicBezTo>
                    <a:pt x="465166" y="1101940"/>
                    <a:pt x="468614" y="1119180"/>
                    <a:pt x="478958" y="1126076"/>
                  </a:cubicBezTo>
                  <a:cubicBezTo>
                    <a:pt x="466890" y="1119180"/>
                    <a:pt x="465166" y="1101940"/>
                    <a:pt x="459995" y="1089872"/>
                  </a:cubicBezTo>
                  <a:close/>
                  <a:moveTo>
                    <a:pt x="387587" y="1065736"/>
                  </a:moveTo>
                  <a:cubicBezTo>
                    <a:pt x="394483" y="1065736"/>
                    <a:pt x="399655" y="1067460"/>
                    <a:pt x="403103" y="1070908"/>
                  </a:cubicBezTo>
                  <a:cubicBezTo>
                    <a:pt x="399655" y="1065736"/>
                    <a:pt x="394483" y="1064012"/>
                    <a:pt x="387587" y="1065736"/>
                  </a:cubicBezTo>
                  <a:cubicBezTo>
                    <a:pt x="370347" y="1067460"/>
                    <a:pt x="360003" y="1065736"/>
                    <a:pt x="354831" y="1062288"/>
                  </a:cubicBezTo>
                  <a:cubicBezTo>
                    <a:pt x="360003" y="1065736"/>
                    <a:pt x="370347" y="1065736"/>
                    <a:pt x="387587" y="1065736"/>
                  </a:cubicBezTo>
                  <a:close/>
                  <a:moveTo>
                    <a:pt x="334143" y="986432"/>
                  </a:moveTo>
                  <a:cubicBezTo>
                    <a:pt x="310007" y="984708"/>
                    <a:pt x="303111" y="1005396"/>
                    <a:pt x="299663" y="1024360"/>
                  </a:cubicBezTo>
                  <a:cubicBezTo>
                    <a:pt x="296215" y="1039876"/>
                    <a:pt x="301387" y="1050220"/>
                    <a:pt x="315179" y="1055392"/>
                  </a:cubicBezTo>
                  <a:cubicBezTo>
                    <a:pt x="301387" y="1051944"/>
                    <a:pt x="296215" y="1041600"/>
                    <a:pt x="299663" y="1024360"/>
                  </a:cubicBezTo>
                  <a:cubicBezTo>
                    <a:pt x="303111" y="1003672"/>
                    <a:pt x="308283" y="984708"/>
                    <a:pt x="334143" y="986432"/>
                  </a:cubicBezTo>
                  <a:cubicBezTo>
                    <a:pt x="335867" y="986432"/>
                    <a:pt x="337591" y="986432"/>
                    <a:pt x="337591" y="986432"/>
                  </a:cubicBezTo>
                  <a:lnTo>
                    <a:pt x="337591" y="986432"/>
                  </a:lnTo>
                  <a:cubicBezTo>
                    <a:pt x="335867" y="986432"/>
                    <a:pt x="334143" y="986432"/>
                    <a:pt x="334143" y="986432"/>
                  </a:cubicBezTo>
                  <a:close/>
                  <a:moveTo>
                    <a:pt x="322075" y="1055392"/>
                  </a:moveTo>
                  <a:cubicBezTo>
                    <a:pt x="322075" y="1055392"/>
                    <a:pt x="320351" y="1055392"/>
                    <a:pt x="320351" y="1055392"/>
                  </a:cubicBezTo>
                  <a:cubicBezTo>
                    <a:pt x="320351" y="1055392"/>
                    <a:pt x="320351" y="1055392"/>
                    <a:pt x="320351" y="1055392"/>
                  </a:cubicBezTo>
                  <a:cubicBezTo>
                    <a:pt x="320351" y="1055392"/>
                    <a:pt x="322075" y="1055392"/>
                    <a:pt x="322075" y="1055392"/>
                  </a:cubicBezTo>
                  <a:close/>
                  <a:moveTo>
                    <a:pt x="327247" y="1067460"/>
                  </a:moveTo>
                  <a:cubicBezTo>
                    <a:pt x="327247" y="1062288"/>
                    <a:pt x="325523" y="1058840"/>
                    <a:pt x="322075" y="1055392"/>
                  </a:cubicBezTo>
                  <a:cubicBezTo>
                    <a:pt x="327247" y="1058840"/>
                    <a:pt x="327247" y="1064012"/>
                    <a:pt x="327247" y="1067460"/>
                  </a:cubicBezTo>
                  <a:cubicBezTo>
                    <a:pt x="328971" y="1093320"/>
                    <a:pt x="315179" y="1117456"/>
                    <a:pt x="291043" y="1122628"/>
                  </a:cubicBezTo>
                  <a:cubicBezTo>
                    <a:pt x="253115" y="1131248"/>
                    <a:pt x="244495" y="1164003"/>
                    <a:pt x="232427" y="1195035"/>
                  </a:cubicBezTo>
                  <a:cubicBezTo>
                    <a:pt x="232427" y="1195035"/>
                    <a:pt x="232427" y="1195035"/>
                    <a:pt x="232427" y="1195035"/>
                  </a:cubicBezTo>
                  <a:cubicBezTo>
                    <a:pt x="230703" y="1195035"/>
                    <a:pt x="227256" y="1195035"/>
                    <a:pt x="225532" y="1195035"/>
                  </a:cubicBezTo>
                  <a:cubicBezTo>
                    <a:pt x="227256" y="1195035"/>
                    <a:pt x="230703" y="1195035"/>
                    <a:pt x="232427" y="1195035"/>
                  </a:cubicBezTo>
                  <a:cubicBezTo>
                    <a:pt x="244495" y="1164003"/>
                    <a:pt x="253115" y="1131248"/>
                    <a:pt x="291043" y="1122628"/>
                  </a:cubicBezTo>
                  <a:cubicBezTo>
                    <a:pt x="315179" y="1119180"/>
                    <a:pt x="328971" y="1093320"/>
                    <a:pt x="327247" y="1067460"/>
                  </a:cubicBezTo>
                  <a:close/>
                  <a:moveTo>
                    <a:pt x="234151" y="1248479"/>
                  </a:moveTo>
                  <a:cubicBezTo>
                    <a:pt x="234151" y="1248479"/>
                    <a:pt x="234151" y="1248479"/>
                    <a:pt x="234151" y="1248479"/>
                  </a:cubicBezTo>
                  <a:cubicBezTo>
                    <a:pt x="227256" y="1248479"/>
                    <a:pt x="222084" y="1250203"/>
                    <a:pt x="218636" y="1257099"/>
                  </a:cubicBezTo>
                  <a:cubicBezTo>
                    <a:pt x="216912" y="1279511"/>
                    <a:pt x="199672" y="1272615"/>
                    <a:pt x="187604" y="1274339"/>
                  </a:cubicBezTo>
                  <a:cubicBezTo>
                    <a:pt x="187604" y="1274339"/>
                    <a:pt x="187604" y="1274339"/>
                    <a:pt x="187604" y="1274339"/>
                  </a:cubicBezTo>
                  <a:cubicBezTo>
                    <a:pt x="199672" y="1272615"/>
                    <a:pt x="216912" y="1279511"/>
                    <a:pt x="218636" y="1257099"/>
                  </a:cubicBezTo>
                  <a:cubicBezTo>
                    <a:pt x="218636" y="1257099"/>
                    <a:pt x="218636" y="1257099"/>
                    <a:pt x="218636" y="1257099"/>
                  </a:cubicBezTo>
                  <a:cubicBezTo>
                    <a:pt x="222084" y="1250203"/>
                    <a:pt x="227256" y="1248479"/>
                    <a:pt x="234151" y="1248479"/>
                  </a:cubicBezTo>
                  <a:close/>
                  <a:moveTo>
                    <a:pt x="239323" y="1412258"/>
                  </a:moveTo>
                  <a:cubicBezTo>
                    <a:pt x="237599" y="1413982"/>
                    <a:pt x="235875" y="1413982"/>
                    <a:pt x="234151" y="1415706"/>
                  </a:cubicBezTo>
                  <a:lnTo>
                    <a:pt x="234151" y="1415706"/>
                  </a:lnTo>
                  <a:cubicBezTo>
                    <a:pt x="235875" y="1413982"/>
                    <a:pt x="237599" y="1413982"/>
                    <a:pt x="239323" y="1412258"/>
                  </a:cubicBezTo>
                  <a:close/>
                  <a:moveTo>
                    <a:pt x="199672" y="1395018"/>
                  </a:moveTo>
                  <a:cubicBezTo>
                    <a:pt x="197948" y="1391570"/>
                    <a:pt x="197948" y="1389846"/>
                    <a:pt x="199672" y="1388122"/>
                  </a:cubicBezTo>
                  <a:cubicBezTo>
                    <a:pt x="197948" y="1389846"/>
                    <a:pt x="197948" y="1391570"/>
                    <a:pt x="199672" y="1395018"/>
                  </a:cubicBezTo>
                  <a:close/>
                  <a:moveTo>
                    <a:pt x="216912" y="1462254"/>
                  </a:moveTo>
                  <a:cubicBezTo>
                    <a:pt x="218636" y="1472598"/>
                    <a:pt x="227256" y="1479494"/>
                    <a:pt x="237599" y="1472598"/>
                  </a:cubicBezTo>
                  <a:cubicBezTo>
                    <a:pt x="239323" y="1472598"/>
                    <a:pt x="239323" y="1470874"/>
                    <a:pt x="241047" y="1470874"/>
                  </a:cubicBezTo>
                  <a:cubicBezTo>
                    <a:pt x="241047" y="1470874"/>
                    <a:pt x="239323" y="1472598"/>
                    <a:pt x="237599" y="1472598"/>
                  </a:cubicBezTo>
                  <a:cubicBezTo>
                    <a:pt x="227256" y="1479494"/>
                    <a:pt x="218636" y="1472598"/>
                    <a:pt x="216912" y="1462254"/>
                  </a:cubicBezTo>
                  <a:cubicBezTo>
                    <a:pt x="211740" y="1439842"/>
                    <a:pt x="182432" y="1441566"/>
                    <a:pt x="178984" y="1417430"/>
                  </a:cubicBezTo>
                  <a:lnTo>
                    <a:pt x="178984" y="1417430"/>
                  </a:lnTo>
                  <a:cubicBezTo>
                    <a:pt x="182432" y="1441566"/>
                    <a:pt x="211740" y="1439842"/>
                    <a:pt x="216912" y="1462254"/>
                  </a:cubicBezTo>
                  <a:close/>
                  <a:moveTo>
                    <a:pt x="189328" y="1700165"/>
                  </a:moveTo>
                  <a:cubicBezTo>
                    <a:pt x="189328" y="1708785"/>
                    <a:pt x="191052" y="1717405"/>
                    <a:pt x="196224" y="1724301"/>
                  </a:cubicBezTo>
                  <a:cubicBezTo>
                    <a:pt x="191052" y="1717405"/>
                    <a:pt x="189328" y="1708785"/>
                    <a:pt x="189328" y="1700165"/>
                  </a:cubicBezTo>
                  <a:cubicBezTo>
                    <a:pt x="189328" y="1684649"/>
                    <a:pt x="184156" y="1674305"/>
                    <a:pt x="178984" y="1663961"/>
                  </a:cubicBezTo>
                  <a:cubicBezTo>
                    <a:pt x="185880" y="1674305"/>
                    <a:pt x="189328" y="1684649"/>
                    <a:pt x="189328" y="1700165"/>
                  </a:cubicBezTo>
                  <a:close/>
                  <a:moveTo>
                    <a:pt x="370347" y="2217363"/>
                  </a:moveTo>
                  <a:cubicBezTo>
                    <a:pt x="370347" y="2222535"/>
                    <a:pt x="368623" y="2227707"/>
                    <a:pt x="365175" y="2231155"/>
                  </a:cubicBezTo>
                  <a:cubicBezTo>
                    <a:pt x="368623" y="2227707"/>
                    <a:pt x="370347" y="2222535"/>
                    <a:pt x="370347" y="2217363"/>
                  </a:cubicBezTo>
                  <a:close/>
                  <a:moveTo>
                    <a:pt x="503094" y="2062204"/>
                  </a:moveTo>
                  <a:cubicBezTo>
                    <a:pt x="497922" y="2062204"/>
                    <a:pt x="492750" y="2062204"/>
                    <a:pt x="489302" y="2057032"/>
                  </a:cubicBezTo>
                  <a:cubicBezTo>
                    <a:pt x="468614" y="2027724"/>
                    <a:pt x="454823" y="2020828"/>
                    <a:pt x="420343" y="2026000"/>
                  </a:cubicBezTo>
                  <a:cubicBezTo>
                    <a:pt x="408275" y="2027724"/>
                    <a:pt x="406551" y="2024276"/>
                    <a:pt x="411723" y="2012208"/>
                  </a:cubicBezTo>
                  <a:cubicBezTo>
                    <a:pt x="415171" y="2005312"/>
                    <a:pt x="406551" y="2005312"/>
                    <a:pt x="404827" y="2000140"/>
                  </a:cubicBezTo>
                  <a:cubicBezTo>
                    <a:pt x="397931" y="1986348"/>
                    <a:pt x="404827" y="1972556"/>
                    <a:pt x="416895" y="1969108"/>
                  </a:cubicBezTo>
                  <a:cubicBezTo>
                    <a:pt x="404827" y="1972556"/>
                    <a:pt x="399655" y="1988072"/>
                    <a:pt x="404827" y="2000140"/>
                  </a:cubicBezTo>
                  <a:cubicBezTo>
                    <a:pt x="406551" y="2003588"/>
                    <a:pt x="415171" y="2003588"/>
                    <a:pt x="411723" y="2012208"/>
                  </a:cubicBezTo>
                  <a:cubicBezTo>
                    <a:pt x="404827" y="2024276"/>
                    <a:pt x="408275" y="2027724"/>
                    <a:pt x="420343" y="2026000"/>
                  </a:cubicBezTo>
                  <a:cubicBezTo>
                    <a:pt x="454823" y="2020828"/>
                    <a:pt x="468614" y="2027724"/>
                    <a:pt x="489302" y="2057032"/>
                  </a:cubicBezTo>
                  <a:cubicBezTo>
                    <a:pt x="492750" y="2062204"/>
                    <a:pt x="497922" y="2062204"/>
                    <a:pt x="503094" y="2062204"/>
                  </a:cubicBezTo>
                  <a:cubicBezTo>
                    <a:pt x="513438" y="2062204"/>
                    <a:pt x="520334" y="2067376"/>
                    <a:pt x="525506" y="2075996"/>
                  </a:cubicBezTo>
                  <a:cubicBezTo>
                    <a:pt x="530678" y="2086339"/>
                    <a:pt x="539298" y="2093235"/>
                    <a:pt x="549642" y="2096683"/>
                  </a:cubicBezTo>
                  <a:cubicBezTo>
                    <a:pt x="566882" y="2101855"/>
                    <a:pt x="582398" y="2108751"/>
                    <a:pt x="587570" y="2129439"/>
                  </a:cubicBezTo>
                  <a:cubicBezTo>
                    <a:pt x="591018" y="2141507"/>
                    <a:pt x="603086" y="2141507"/>
                    <a:pt x="611706" y="2136335"/>
                  </a:cubicBezTo>
                  <a:cubicBezTo>
                    <a:pt x="632394" y="2125991"/>
                    <a:pt x="656530" y="2125991"/>
                    <a:pt x="678942" y="2120819"/>
                  </a:cubicBezTo>
                  <a:cubicBezTo>
                    <a:pt x="656530" y="2125991"/>
                    <a:pt x="632394" y="2127715"/>
                    <a:pt x="611706" y="2136335"/>
                  </a:cubicBezTo>
                  <a:cubicBezTo>
                    <a:pt x="603086" y="2139783"/>
                    <a:pt x="591018" y="2141507"/>
                    <a:pt x="587570" y="2129439"/>
                  </a:cubicBezTo>
                  <a:cubicBezTo>
                    <a:pt x="580674" y="2108751"/>
                    <a:pt x="566882" y="2101855"/>
                    <a:pt x="549642" y="2096683"/>
                  </a:cubicBezTo>
                  <a:cubicBezTo>
                    <a:pt x="539298" y="2093235"/>
                    <a:pt x="530678" y="2086339"/>
                    <a:pt x="525506" y="2075996"/>
                  </a:cubicBezTo>
                  <a:cubicBezTo>
                    <a:pt x="520334" y="2065651"/>
                    <a:pt x="513438" y="2060479"/>
                    <a:pt x="503094" y="2062204"/>
                  </a:cubicBezTo>
                  <a:close/>
                  <a:moveTo>
                    <a:pt x="628946" y="2336318"/>
                  </a:moveTo>
                  <a:cubicBezTo>
                    <a:pt x="628946" y="2336318"/>
                    <a:pt x="627222" y="2336318"/>
                    <a:pt x="628946" y="2336318"/>
                  </a:cubicBezTo>
                  <a:cubicBezTo>
                    <a:pt x="623774" y="2358730"/>
                    <a:pt x="613430" y="2362178"/>
                    <a:pt x="596190" y="2355282"/>
                  </a:cubicBezTo>
                  <a:cubicBezTo>
                    <a:pt x="594466" y="2355282"/>
                    <a:pt x="592742" y="2353558"/>
                    <a:pt x="591018" y="2353558"/>
                  </a:cubicBezTo>
                  <a:cubicBezTo>
                    <a:pt x="592742" y="2353558"/>
                    <a:pt x="594466" y="2355282"/>
                    <a:pt x="596190" y="2355282"/>
                  </a:cubicBezTo>
                  <a:cubicBezTo>
                    <a:pt x="613430" y="2362178"/>
                    <a:pt x="623774" y="2358730"/>
                    <a:pt x="628946" y="2336318"/>
                  </a:cubicBezTo>
                  <a:cubicBezTo>
                    <a:pt x="627222" y="2336318"/>
                    <a:pt x="628946" y="2336318"/>
                    <a:pt x="628946" y="2336318"/>
                  </a:cubicBezTo>
                  <a:close/>
                  <a:moveTo>
                    <a:pt x="609982" y="2582849"/>
                  </a:moveTo>
                  <a:cubicBezTo>
                    <a:pt x="609982" y="2579401"/>
                    <a:pt x="609982" y="2577677"/>
                    <a:pt x="608258" y="2575953"/>
                  </a:cubicBezTo>
                  <a:cubicBezTo>
                    <a:pt x="603086" y="2570781"/>
                    <a:pt x="601362" y="2565609"/>
                    <a:pt x="599638" y="2562161"/>
                  </a:cubicBezTo>
                  <a:cubicBezTo>
                    <a:pt x="599638" y="2565609"/>
                    <a:pt x="603086" y="2569057"/>
                    <a:pt x="608258" y="2575953"/>
                  </a:cubicBezTo>
                  <a:cubicBezTo>
                    <a:pt x="609982" y="2577677"/>
                    <a:pt x="609982" y="2581125"/>
                    <a:pt x="609982" y="2582849"/>
                  </a:cubicBezTo>
                  <a:close/>
                  <a:moveTo>
                    <a:pt x="792725" y="2738009"/>
                  </a:moveTo>
                  <a:cubicBezTo>
                    <a:pt x="792725" y="2738009"/>
                    <a:pt x="794449" y="2738009"/>
                    <a:pt x="794449" y="2738009"/>
                  </a:cubicBezTo>
                  <a:cubicBezTo>
                    <a:pt x="794449" y="2738009"/>
                    <a:pt x="792725" y="2738009"/>
                    <a:pt x="792725" y="2738009"/>
                  </a:cubicBezTo>
                  <a:cubicBezTo>
                    <a:pt x="787553" y="2738009"/>
                    <a:pt x="782381" y="2739733"/>
                    <a:pt x="777209" y="2741457"/>
                  </a:cubicBezTo>
                  <a:cubicBezTo>
                    <a:pt x="782381" y="2739733"/>
                    <a:pt x="785829" y="2739733"/>
                    <a:pt x="792725" y="2738009"/>
                  </a:cubicBezTo>
                  <a:close/>
                  <a:moveTo>
                    <a:pt x="778933" y="2691461"/>
                  </a:moveTo>
                  <a:cubicBezTo>
                    <a:pt x="780657" y="2689737"/>
                    <a:pt x="784105" y="2686289"/>
                    <a:pt x="784105" y="2682841"/>
                  </a:cubicBezTo>
                  <a:cubicBezTo>
                    <a:pt x="785829" y="2669049"/>
                    <a:pt x="789277" y="2658705"/>
                    <a:pt x="796173" y="2648361"/>
                  </a:cubicBezTo>
                  <a:cubicBezTo>
                    <a:pt x="789277" y="2658705"/>
                    <a:pt x="784105" y="2669049"/>
                    <a:pt x="784105" y="2682841"/>
                  </a:cubicBezTo>
                  <a:cubicBezTo>
                    <a:pt x="784105" y="2686289"/>
                    <a:pt x="782381" y="2689737"/>
                    <a:pt x="778933" y="2691461"/>
                  </a:cubicBezTo>
                  <a:close/>
                  <a:moveTo>
                    <a:pt x="796173" y="2844896"/>
                  </a:moveTo>
                  <a:cubicBezTo>
                    <a:pt x="794449" y="2844896"/>
                    <a:pt x="792725" y="2844896"/>
                    <a:pt x="791001" y="2846620"/>
                  </a:cubicBezTo>
                  <a:cubicBezTo>
                    <a:pt x="792725" y="2844896"/>
                    <a:pt x="794449" y="2844896"/>
                    <a:pt x="796173" y="2844896"/>
                  </a:cubicBezTo>
                  <a:close/>
                  <a:moveTo>
                    <a:pt x="803069" y="2863860"/>
                  </a:moveTo>
                  <a:cubicBezTo>
                    <a:pt x="801345" y="2865584"/>
                    <a:pt x="797897" y="2865584"/>
                    <a:pt x="794449" y="2863860"/>
                  </a:cubicBezTo>
                  <a:cubicBezTo>
                    <a:pt x="797897" y="2865584"/>
                    <a:pt x="801345" y="2865584"/>
                    <a:pt x="803069" y="2863860"/>
                  </a:cubicBezTo>
                  <a:close/>
                  <a:moveTo>
                    <a:pt x="799621" y="2643189"/>
                  </a:moveTo>
                  <a:cubicBezTo>
                    <a:pt x="801345" y="2641465"/>
                    <a:pt x="803069" y="2639741"/>
                    <a:pt x="804793" y="2638017"/>
                  </a:cubicBezTo>
                  <a:cubicBezTo>
                    <a:pt x="809965" y="2632845"/>
                    <a:pt x="808241" y="2625949"/>
                    <a:pt x="804793" y="2619053"/>
                  </a:cubicBezTo>
                  <a:cubicBezTo>
                    <a:pt x="801345" y="2612157"/>
                    <a:pt x="796173" y="2603537"/>
                    <a:pt x="796173" y="2596641"/>
                  </a:cubicBezTo>
                  <a:cubicBezTo>
                    <a:pt x="794449" y="2586297"/>
                    <a:pt x="799621" y="2581125"/>
                    <a:pt x="806517" y="2577677"/>
                  </a:cubicBezTo>
                  <a:cubicBezTo>
                    <a:pt x="799621" y="2581125"/>
                    <a:pt x="794449" y="2586297"/>
                    <a:pt x="796173" y="2596641"/>
                  </a:cubicBezTo>
                  <a:cubicBezTo>
                    <a:pt x="797897" y="2605261"/>
                    <a:pt x="801345" y="2612157"/>
                    <a:pt x="804793" y="2619053"/>
                  </a:cubicBezTo>
                  <a:cubicBezTo>
                    <a:pt x="808241" y="2625949"/>
                    <a:pt x="809965" y="2632845"/>
                    <a:pt x="804793" y="2638017"/>
                  </a:cubicBezTo>
                  <a:cubicBezTo>
                    <a:pt x="803069" y="2639741"/>
                    <a:pt x="801345" y="2641465"/>
                    <a:pt x="799621" y="2643189"/>
                  </a:cubicBezTo>
                  <a:close/>
                  <a:moveTo>
                    <a:pt x="753073" y="2546646"/>
                  </a:moveTo>
                  <a:cubicBezTo>
                    <a:pt x="749625" y="2544922"/>
                    <a:pt x="746177" y="2544922"/>
                    <a:pt x="744453" y="2544922"/>
                  </a:cubicBezTo>
                  <a:cubicBezTo>
                    <a:pt x="746177" y="2544922"/>
                    <a:pt x="749625" y="2544922"/>
                    <a:pt x="753073" y="2546646"/>
                  </a:cubicBezTo>
                  <a:cubicBezTo>
                    <a:pt x="785829" y="2560437"/>
                    <a:pt x="827205" y="2556989"/>
                    <a:pt x="863409" y="2558714"/>
                  </a:cubicBezTo>
                  <a:cubicBezTo>
                    <a:pt x="884097" y="2558714"/>
                    <a:pt x="890993" y="2558714"/>
                    <a:pt x="890993" y="2572506"/>
                  </a:cubicBezTo>
                  <a:cubicBezTo>
                    <a:pt x="890993" y="2558714"/>
                    <a:pt x="884097" y="2558714"/>
                    <a:pt x="863409" y="2558714"/>
                  </a:cubicBezTo>
                  <a:cubicBezTo>
                    <a:pt x="825481" y="2556989"/>
                    <a:pt x="785829" y="2560437"/>
                    <a:pt x="753073" y="2546646"/>
                  </a:cubicBezTo>
                  <a:close/>
                  <a:moveTo>
                    <a:pt x="830653" y="2703529"/>
                  </a:moveTo>
                  <a:cubicBezTo>
                    <a:pt x="854789" y="2708701"/>
                    <a:pt x="877201" y="2715597"/>
                    <a:pt x="904785" y="2710425"/>
                  </a:cubicBezTo>
                  <a:cubicBezTo>
                    <a:pt x="932368" y="2705253"/>
                    <a:pt x="958228" y="2724217"/>
                    <a:pt x="978916" y="2744905"/>
                  </a:cubicBezTo>
                  <a:cubicBezTo>
                    <a:pt x="982364" y="2748353"/>
                    <a:pt x="984088" y="2751801"/>
                    <a:pt x="985812" y="2755249"/>
                  </a:cubicBezTo>
                  <a:cubicBezTo>
                    <a:pt x="992708" y="2763869"/>
                    <a:pt x="1001328" y="2774213"/>
                    <a:pt x="1009948" y="2770765"/>
                  </a:cubicBezTo>
                  <a:cubicBezTo>
                    <a:pt x="1001328" y="2775936"/>
                    <a:pt x="992708" y="2763869"/>
                    <a:pt x="985812" y="2755249"/>
                  </a:cubicBezTo>
                  <a:cubicBezTo>
                    <a:pt x="984088" y="2751801"/>
                    <a:pt x="980640" y="2748353"/>
                    <a:pt x="978916" y="2744905"/>
                  </a:cubicBezTo>
                  <a:cubicBezTo>
                    <a:pt x="958228" y="2724217"/>
                    <a:pt x="932368" y="2705253"/>
                    <a:pt x="904785" y="2710425"/>
                  </a:cubicBezTo>
                  <a:cubicBezTo>
                    <a:pt x="877201" y="2715597"/>
                    <a:pt x="854789" y="2708701"/>
                    <a:pt x="830653" y="2703529"/>
                  </a:cubicBezTo>
                  <a:cubicBezTo>
                    <a:pt x="820309" y="2701805"/>
                    <a:pt x="813413" y="2700081"/>
                    <a:pt x="808241" y="2701805"/>
                  </a:cubicBezTo>
                  <a:cubicBezTo>
                    <a:pt x="813413" y="2700081"/>
                    <a:pt x="820309" y="2701805"/>
                    <a:pt x="830653" y="2703529"/>
                  </a:cubicBezTo>
                  <a:close/>
                  <a:moveTo>
                    <a:pt x="1158211" y="3053499"/>
                  </a:moveTo>
                  <a:cubicBezTo>
                    <a:pt x="1159936" y="3041431"/>
                    <a:pt x="1149592" y="3039707"/>
                    <a:pt x="1140972" y="3036259"/>
                  </a:cubicBezTo>
                  <a:cubicBezTo>
                    <a:pt x="1139248" y="3036259"/>
                    <a:pt x="1137524" y="3032811"/>
                    <a:pt x="1134076" y="3027639"/>
                  </a:cubicBezTo>
                  <a:lnTo>
                    <a:pt x="1134076" y="3027639"/>
                  </a:lnTo>
                  <a:cubicBezTo>
                    <a:pt x="1137524" y="3032811"/>
                    <a:pt x="1139248" y="3034535"/>
                    <a:pt x="1140972" y="3036259"/>
                  </a:cubicBezTo>
                  <a:cubicBezTo>
                    <a:pt x="1147868" y="3039707"/>
                    <a:pt x="1159936" y="3041431"/>
                    <a:pt x="1158211" y="3053499"/>
                  </a:cubicBezTo>
                  <a:close/>
                  <a:moveTo>
                    <a:pt x="1113388" y="3105219"/>
                  </a:moveTo>
                  <a:cubicBezTo>
                    <a:pt x="1113388" y="3100047"/>
                    <a:pt x="1113388" y="3094875"/>
                    <a:pt x="1113388" y="3089703"/>
                  </a:cubicBezTo>
                  <a:cubicBezTo>
                    <a:pt x="1113388" y="3089703"/>
                    <a:pt x="1113388" y="3089703"/>
                    <a:pt x="1113388" y="3089703"/>
                  </a:cubicBezTo>
                  <a:cubicBezTo>
                    <a:pt x="1113388" y="3094875"/>
                    <a:pt x="1113388" y="3100047"/>
                    <a:pt x="1113388" y="3105219"/>
                  </a:cubicBezTo>
                  <a:cubicBezTo>
                    <a:pt x="1116836" y="3105219"/>
                    <a:pt x="1118560" y="3105219"/>
                    <a:pt x="1122008" y="3105219"/>
                  </a:cubicBezTo>
                  <a:cubicBezTo>
                    <a:pt x="1139248" y="3087979"/>
                    <a:pt x="1158211" y="3093151"/>
                    <a:pt x="1177175" y="3096599"/>
                  </a:cubicBezTo>
                  <a:cubicBezTo>
                    <a:pt x="1187519" y="3074187"/>
                    <a:pt x="1215103" y="3063843"/>
                    <a:pt x="1213379" y="3029364"/>
                  </a:cubicBezTo>
                  <a:cubicBezTo>
                    <a:pt x="1211655" y="3015572"/>
                    <a:pt x="1230619" y="3020744"/>
                    <a:pt x="1239239" y="3020744"/>
                  </a:cubicBezTo>
                  <a:cubicBezTo>
                    <a:pt x="1246135" y="3020744"/>
                    <a:pt x="1251307" y="3020744"/>
                    <a:pt x="1253031" y="3027639"/>
                  </a:cubicBezTo>
                  <a:cubicBezTo>
                    <a:pt x="1251307" y="3022467"/>
                    <a:pt x="1244411" y="3020744"/>
                    <a:pt x="1239239" y="3020744"/>
                  </a:cubicBezTo>
                  <a:cubicBezTo>
                    <a:pt x="1228895" y="3020744"/>
                    <a:pt x="1211655" y="3015572"/>
                    <a:pt x="1213379" y="3029364"/>
                  </a:cubicBezTo>
                  <a:cubicBezTo>
                    <a:pt x="1216827" y="3062119"/>
                    <a:pt x="1187519" y="3072463"/>
                    <a:pt x="1177175" y="3096599"/>
                  </a:cubicBezTo>
                  <a:cubicBezTo>
                    <a:pt x="1213379" y="3113839"/>
                    <a:pt x="1254755" y="3117287"/>
                    <a:pt x="1289235" y="3139699"/>
                  </a:cubicBezTo>
                  <a:lnTo>
                    <a:pt x="1289235" y="3139699"/>
                  </a:lnTo>
                  <a:cubicBezTo>
                    <a:pt x="1294407" y="3150043"/>
                    <a:pt x="1304751" y="3148319"/>
                    <a:pt x="1313371" y="3148319"/>
                  </a:cubicBezTo>
                  <a:lnTo>
                    <a:pt x="1313371" y="3148319"/>
                  </a:lnTo>
                  <a:cubicBezTo>
                    <a:pt x="1304751" y="3148319"/>
                    <a:pt x="1296131" y="3150043"/>
                    <a:pt x="1289235" y="3139699"/>
                  </a:cubicBezTo>
                  <a:cubicBezTo>
                    <a:pt x="1254755" y="3119011"/>
                    <a:pt x="1213379" y="3115563"/>
                    <a:pt x="1177175" y="3096599"/>
                  </a:cubicBezTo>
                  <a:cubicBezTo>
                    <a:pt x="1158211" y="3093151"/>
                    <a:pt x="1137524" y="3087979"/>
                    <a:pt x="1122008" y="3105219"/>
                  </a:cubicBezTo>
                  <a:lnTo>
                    <a:pt x="1122008" y="3105219"/>
                  </a:lnTo>
                  <a:cubicBezTo>
                    <a:pt x="1118560" y="3105219"/>
                    <a:pt x="1116836" y="3105219"/>
                    <a:pt x="1113388" y="3105219"/>
                  </a:cubicBezTo>
                  <a:cubicBezTo>
                    <a:pt x="1108216" y="3106943"/>
                    <a:pt x="1103044" y="3110391"/>
                    <a:pt x="1097872" y="3112115"/>
                  </a:cubicBezTo>
                  <a:cubicBezTo>
                    <a:pt x="1103044" y="3110391"/>
                    <a:pt x="1108216" y="3106943"/>
                    <a:pt x="1113388" y="3105219"/>
                  </a:cubicBezTo>
                  <a:close/>
                  <a:moveTo>
                    <a:pt x="1282339" y="2981092"/>
                  </a:moveTo>
                  <a:cubicBezTo>
                    <a:pt x="1290959" y="3012124"/>
                    <a:pt x="1273719" y="3031087"/>
                    <a:pt x="1265099" y="3053499"/>
                  </a:cubicBezTo>
                  <a:cubicBezTo>
                    <a:pt x="1258203" y="3053499"/>
                    <a:pt x="1254755" y="3051775"/>
                    <a:pt x="1253031" y="3048327"/>
                  </a:cubicBezTo>
                  <a:cubicBezTo>
                    <a:pt x="1254755" y="3051775"/>
                    <a:pt x="1258203" y="3053499"/>
                    <a:pt x="1265099" y="3053499"/>
                  </a:cubicBezTo>
                  <a:cubicBezTo>
                    <a:pt x="1273719" y="3031087"/>
                    <a:pt x="1290959" y="3012124"/>
                    <a:pt x="1282339" y="2981092"/>
                  </a:cubicBezTo>
                  <a:cubicBezTo>
                    <a:pt x="1277167" y="2962128"/>
                    <a:pt x="1292683" y="2953508"/>
                    <a:pt x="1327163" y="2951784"/>
                  </a:cubicBezTo>
                  <a:cubicBezTo>
                    <a:pt x="1327163" y="2951784"/>
                    <a:pt x="1327163" y="2951784"/>
                    <a:pt x="1327163" y="2951784"/>
                  </a:cubicBezTo>
                  <a:cubicBezTo>
                    <a:pt x="1294407" y="2953508"/>
                    <a:pt x="1277167" y="2962128"/>
                    <a:pt x="1282339" y="2981092"/>
                  </a:cubicBezTo>
                  <a:close/>
                  <a:moveTo>
                    <a:pt x="1321991" y="3010400"/>
                  </a:moveTo>
                  <a:cubicBezTo>
                    <a:pt x="1325439" y="3005228"/>
                    <a:pt x="1328887" y="3001780"/>
                    <a:pt x="1330611" y="2996608"/>
                  </a:cubicBezTo>
                  <a:cubicBezTo>
                    <a:pt x="1328887" y="3001780"/>
                    <a:pt x="1327163" y="3005228"/>
                    <a:pt x="1321991" y="3010400"/>
                  </a:cubicBezTo>
                  <a:cubicBezTo>
                    <a:pt x="1318543" y="3013847"/>
                    <a:pt x="1316819" y="3017295"/>
                    <a:pt x="1313371" y="3020744"/>
                  </a:cubicBezTo>
                  <a:cubicBezTo>
                    <a:pt x="1316819" y="3017295"/>
                    <a:pt x="1318543" y="3013847"/>
                    <a:pt x="1321991" y="3010400"/>
                  </a:cubicBezTo>
                  <a:close/>
                  <a:moveTo>
                    <a:pt x="1435774" y="3106943"/>
                  </a:moveTo>
                  <a:cubicBezTo>
                    <a:pt x="1437498" y="3108667"/>
                    <a:pt x="1437498" y="3110391"/>
                    <a:pt x="1437498" y="3112115"/>
                  </a:cubicBezTo>
                  <a:cubicBezTo>
                    <a:pt x="1437498" y="3112115"/>
                    <a:pt x="1435774" y="3110391"/>
                    <a:pt x="1435774" y="3106943"/>
                  </a:cubicBezTo>
                  <a:cubicBezTo>
                    <a:pt x="1435774" y="3105219"/>
                    <a:pt x="1435774" y="3105219"/>
                    <a:pt x="1435774" y="3103495"/>
                  </a:cubicBezTo>
                  <a:cubicBezTo>
                    <a:pt x="1434050" y="3105219"/>
                    <a:pt x="1434050" y="3106943"/>
                    <a:pt x="1435774" y="3106943"/>
                  </a:cubicBezTo>
                  <a:close/>
                  <a:moveTo>
                    <a:pt x="1437498" y="3122459"/>
                  </a:moveTo>
                  <a:cubicBezTo>
                    <a:pt x="1435774" y="3125907"/>
                    <a:pt x="1434050" y="3127631"/>
                    <a:pt x="1432326" y="3129355"/>
                  </a:cubicBezTo>
                  <a:cubicBezTo>
                    <a:pt x="1434050" y="3127631"/>
                    <a:pt x="1435774" y="3125907"/>
                    <a:pt x="1437498" y="3122459"/>
                  </a:cubicBezTo>
                  <a:close/>
                  <a:moveTo>
                    <a:pt x="1456462" y="3150043"/>
                  </a:moveTo>
                  <a:cubicBezTo>
                    <a:pt x="1461634" y="3150043"/>
                    <a:pt x="1466806" y="3150043"/>
                    <a:pt x="1470254" y="3150043"/>
                  </a:cubicBezTo>
                  <a:lnTo>
                    <a:pt x="1470254" y="3150043"/>
                  </a:lnTo>
                  <a:cubicBezTo>
                    <a:pt x="1470254" y="3155215"/>
                    <a:pt x="1471978" y="3158663"/>
                    <a:pt x="1475426" y="3162111"/>
                  </a:cubicBezTo>
                  <a:cubicBezTo>
                    <a:pt x="1473702" y="3158663"/>
                    <a:pt x="1471978" y="3155215"/>
                    <a:pt x="1470254" y="3150043"/>
                  </a:cubicBezTo>
                  <a:cubicBezTo>
                    <a:pt x="1466806" y="3150043"/>
                    <a:pt x="1461634" y="3150043"/>
                    <a:pt x="1456462" y="3150043"/>
                  </a:cubicBezTo>
                  <a:cubicBezTo>
                    <a:pt x="1451290" y="3160387"/>
                    <a:pt x="1442670" y="3165559"/>
                    <a:pt x="1434050" y="3167283"/>
                  </a:cubicBezTo>
                  <a:cubicBezTo>
                    <a:pt x="1442670" y="3163835"/>
                    <a:pt x="1451290" y="3160387"/>
                    <a:pt x="1456462" y="3150043"/>
                  </a:cubicBezTo>
                  <a:close/>
                  <a:moveTo>
                    <a:pt x="1608174" y="2858688"/>
                  </a:moveTo>
                  <a:cubicBezTo>
                    <a:pt x="1609898" y="2851792"/>
                    <a:pt x="1611622" y="2843172"/>
                    <a:pt x="1615069" y="2834552"/>
                  </a:cubicBezTo>
                  <a:cubicBezTo>
                    <a:pt x="1615069" y="2834552"/>
                    <a:pt x="1615069" y="2834552"/>
                    <a:pt x="1615069" y="2834552"/>
                  </a:cubicBezTo>
                  <a:cubicBezTo>
                    <a:pt x="1613346" y="2843172"/>
                    <a:pt x="1609898" y="2851792"/>
                    <a:pt x="1608174" y="2858688"/>
                  </a:cubicBezTo>
                  <a:close/>
                  <a:moveTo>
                    <a:pt x="1728853" y="2541474"/>
                  </a:moveTo>
                  <a:cubicBezTo>
                    <a:pt x="1727129" y="2538026"/>
                    <a:pt x="1727129" y="2534577"/>
                    <a:pt x="1727129" y="2531130"/>
                  </a:cubicBezTo>
                  <a:cubicBezTo>
                    <a:pt x="1728853" y="2524234"/>
                    <a:pt x="1728853" y="2519062"/>
                    <a:pt x="1725405" y="2513890"/>
                  </a:cubicBezTo>
                  <a:cubicBezTo>
                    <a:pt x="1727129" y="2519062"/>
                    <a:pt x="1728853" y="2524234"/>
                    <a:pt x="1727129" y="2531130"/>
                  </a:cubicBezTo>
                  <a:cubicBezTo>
                    <a:pt x="1727129" y="2534577"/>
                    <a:pt x="1728853" y="2538026"/>
                    <a:pt x="1728853" y="2541474"/>
                  </a:cubicBezTo>
                  <a:close/>
                  <a:moveTo>
                    <a:pt x="1756437" y="2506994"/>
                  </a:moveTo>
                  <a:cubicBezTo>
                    <a:pt x="1763333" y="2484582"/>
                    <a:pt x="1782297" y="2474238"/>
                    <a:pt x="1808157" y="2479410"/>
                  </a:cubicBezTo>
                  <a:cubicBezTo>
                    <a:pt x="1815053" y="2481134"/>
                    <a:pt x="1823673" y="2482858"/>
                    <a:pt x="1830569" y="2484582"/>
                  </a:cubicBezTo>
                  <a:cubicBezTo>
                    <a:pt x="1821949" y="2482858"/>
                    <a:pt x="1815053" y="2479410"/>
                    <a:pt x="1808157" y="2479410"/>
                  </a:cubicBezTo>
                  <a:cubicBezTo>
                    <a:pt x="1782297" y="2474238"/>
                    <a:pt x="1763333" y="2484582"/>
                    <a:pt x="1756437" y="2506994"/>
                  </a:cubicBezTo>
                  <a:close/>
                  <a:moveTo>
                    <a:pt x="1721957" y="2984540"/>
                  </a:moveTo>
                  <a:cubicBezTo>
                    <a:pt x="1721957" y="2984540"/>
                    <a:pt x="1721957" y="2984540"/>
                    <a:pt x="1721957" y="2984540"/>
                  </a:cubicBezTo>
                  <a:cubicBezTo>
                    <a:pt x="1720233" y="2993160"/>
                    <a:pt x="1715061" y="2998332"/>
                    <a:pt x="1711613" y="3000055"/>
                  </a:cubicBezTo>
                  <a:cubicBezTo>
                    <a:pt x="1716785" y="2998332"/>
                    <a:pt x="1720233" y="2993160"/>
                    <a:pt x="1721957" y="2984540"/>
                  </a:cubicBezTo>
                  <a:close/>
                  <a:moveTo>
                    <a:pt x="1709889" y="3115563"/>
                  </a:moveTo>
                  <a:cubicBezTo>
                    <a:pt x="1716785" y="3106943"/>
                    <a:pt x="1727129" y="3105219"/>
                    <a:pt x="1737473" y="3105219"/>
                  </a:cubicBezTo>
                  <a:cubicBezTo>
                    <a:pt x="1744369" y="3105219"/>
                    <a:pt x="1749541" y="3103495"/>
                    <a:pt x="1752989" y="3101771"/>
                  </a:cubicBezTo>
                  <a:cubicBezTo>
                    <a:pt x="1749541" y="3103495"/>
                    <a:pt x="1744369" y="3105219"/>
                    <a:pt x="1737473" y="3105219"/>
                  </a:cubicBezTo>
                  <a:cubicBezTo>
                    <a:pt x="1727129" y="3105219"/>
                    <a:pt x="1716785" y="3108667"/>
                    <a:pt x="1709889" y="3115563"/>
                  </a:cubicBezTo>
                  <a:cubicBezTo>
                    <a:pt x="1709889" y="3115563"/>
                    <a:pt x="1708165" y="3117287"/>
                    <a:pt x="1708165" y="3117287"/>
                  </a:cubicBezTo>
                  <a:cubicBezTo>
                    <a:pt x="1709889" y="3117287"/>
                    <a:pt x="1709889" y="3117287"/>
                    <a:pt x="1709889" y="3115563"/>
                  </a:cubicBezTo>
                  <a:close/>
                  <a:moveTo>
                    <a:pt x="1801261" y="2646637"/>
                  </a:moveTo>
                  <a:cubicBezTo>
                    <a:pt x="1801261" y="2646637"/>
                    <a:pt x="1801261" y="2646637"/>
                    <a:pt x="1801261" y="2646637"/>
                  </a:cubicBezTo>
                  <a:cubicBezTo>
                    <a:pt x="1816777" y="2641465"/>
                    <a:pt x="1828845" y="2631121"/>
                    <a:pt x="1837465" y="2613881"/>
                  </a:cubicBezTo>
                  <a:cubicBezTo>
                    <a:pt x="1837465" y="2613881"/>
                    <a:pt x="1837465" y="2613881"/>
                    <a:pt x="1837465" y="2613881"/>
                  </a:cubicBezTo>
                  <a:cubicBezTo>
                    <a:pt x="1828845" y="2632845"/>
                    <a:pt x="1816777" y="2643189"/>
                    <a:pt x="1801261" y="2646637"/>
                  </a:cubicBezTo>
                  <a:close/>
                  <a:moveTo>
                    <a:pt x="2049516" y="2643189"/>
                  </a:moveTo>
                  <a:cubicBezTo>
                    <a:pt x="2065032" y="2648361"/>
                    <a:pt x="2082272" y="2650085"/>
                    <a:pt x="2092615" y="2660429"/>
                  </a:cubicBezTo>
                  <a:cubicBezTo>
                    <a:pt x="2099512" y="2667325"/>
                    <a:pt x="2106407" y="2669049"/>
                    <a:pt x="2113304" y="2669049"/>
                  </a:cubicBezTo>
                  <a:cubicBezTo>
                    <a:pt x="2106407" y="2669049"/>
                    <a:pt x="2101235" y="2667325"/>
                    <a:pt x="2092615" y="2660429"/>
                  </a:cubicBezTo>
                  <a:cubicBezTo>
                    <a:pt x="2082272" y="2651809"/>
                    <a:pt x="2063308" y="2650085"/>
                    <a:pt x="2049516" y="2643189"/>
                  </a:cubicBezTo>
                  <a:cubicBezTo>
                    <a:pt x="2049516" y="2643189"/>
                    <a:pt x="2047792" y="2643189"/>
                    <a:pt x="2047792" y="2643189"/>
                  </a:cubicBezTo>
                  <a:cubicBezTo>
                    <a:pt x="2047792" y="2643189"/>
                    <a:pt x="2047792" y="2643189"/>
                    <a:pt x="2049516" y="2643189"/>
                  </a:cubicBezTo>
                  <a:close/>
                  <a:moveTo>
                    <a:pt x="2094339" y="2763869"/>
                  </a:moveTo>
                  <a:cubicBezTo>
                    <a:pt x="2090892" y="2770765"/>
                    <a:pt x="2077100" y="2767316"/>
                    <a:pt x="2082272" y="2779385"/>
                  </a:cubicBezTo>
                  <a:cubicBezTo>
                    <a:pt x="2082272" y="2779385"/>
                    <a:pt x="2082272" y="2779385"/>
                    <a:pt x="2082272" y="2779385"/>
                  </a:cubicBezTo>
                  <a:cubicBezTo>
                    <a:pt x="2077100" y="2767316"/>
                    <a:pt x="2090892" y="2770765"/>
                    <a:pt x="2094339" y="2763869"/>
                  </a:cubicBezTo>
                  <a:cubicBezTo>
                    <a:pt x="2097787" y="2758697"/>
                    <a:pt x="2090892" y="2750077"/>
                    <a:pt x="2101235" y="2744905"/>
                  </a:cubicBezTo>
                  <a:lnTo>
                    <a:pt x="2101235" y="2744905"/>
                  </a:lnTo>
                  <a:cubicBezTo>
                    <a:pt x="2101235" y="2744905"/>
                    <a:pt x="2101235" y="2744905"/>
                    <a:pt x="2101235" y="2744905"/>
                  </a:cubicBezTo>
                  <a:cubicBezTo>
                    <a:pt x="2090892" y="2750077"/>
                    <a:pt x="2097787" y="2758697"/>
                    <a:pt x="2094339" y="2763869"/>
                  </a:cubicBezTo>
                  <a:close/>
                  <a:moveTo>
                    <a:pt x="2094339" y="2834552"/>
                  </a:moveTo>
                  <a:cubicBezTo>
                    <a:pt x="2113304" y="2834552"/>
                    <a:pt x="2130543" y="2825932"/>
                    <a:pt x="2149507" y="2824208"/>
                  </a:cubicBezTo>
                  <a:cubicBezTo>
                    <a:pt x="2165023" y="2822484"/>
                    <a:pt x="2166747" y="2808692"/>
                    <a:pt x="2154679" y="2796625"/>
                  </a:cubicBezTo>
                  <a:cubicBezTo>
                    <a:pt x="2149507" y="2791453"/>
                    <a:pt x="2144335" y="2788005"/>
                    <a:pt x="2139163" y="2782833"/>
                  </a:cubicBezTo>
                  <a:cubicBezTo>
                    <a:pt x="2130543" y="2774213"/>
                    <a:pt x="2123647" y="2765593"/>
                    <a:pt x="2128819" y="2753525"/>
                  </a:cubicBezTo>
                  <a:cubicBezTo>
                    <a:pt x="2132267" y="2743181"/>
                    <a:pt x="2142611" y="2743181"/>
                    <a:pt x="2152955" y="2741457"/>
                  </a:cubicBezTo>
                  <a:cubicBezTo>
                    <a:pt x="2154679" y="2741457"/>
                    <a:pt x="2154679" y="2741457"/>
                    <a:pt x="2156403" y="2741457"/>
                  </a:cubicBezTo>
                  <a:cubicBezTo>
                    <a:pt x="2154679" y="2741457"/>
                    <a:pt x="2154679" y="2741457"/>
                    <a:pt x="2152955" y="2741457"/>
                  </a:cubicBezTo>
                  <a:cubicBezTo>
                    <a:pt x="2142611" y="2743181"/>
                    <a:pt x="2133991" y="2743181"/>
                    <a:pt x="2128819" y="2753525"/>
                  </a:cubicBezTo>
                  <a:cubicBezTo>
                    <a:pt x="2123647" y="2765593"/>
                    <a:pt x="2132267" y="2774213"/>
                    <a:pt x="2139163" y="2782833"/>
                  </a:cubicBezTo>
                  <a:cubicBezTo>
                    <a:pt x="2144335" y="2788005"/>
                    <a:pt x="2149507" y="2791453"/>
                    <a:pt x="2154679" y="2796625"/>
                  </a:cubicBezTo>
                  <a:cubicBezTo>
                    <a:pt x="2165023" y="2808692"/>
                    <a:pt x="2163299" y="2824208"/>
                    <a:pt x="2149507" y="2824208"/>
                  </a:cubicBezTo>
                  <a:cubicBezTo>
                    <a:pt x="2130543" y="2825932"/>
                    <a:pt x="2113304" y="2836276"/>
                    <a:pt x="2094339" y="2834552"/>
                  </a:cubicBezTo>
                  <a:close/>
                  <a:moveTo>
                    <a:pt x="2125371" y="2955232"/>
                  </a:moveTo>
                  <a:cubicBezTo>
                    <a:pt x="2120199" y="2955232"/>
                    <a:pt x="2115027" y="2955232"/>
                    <a:pt x="2109855" y="2953508"/>
                  </a:cubicBezTo>
                  <a:cubicBezTo>
                    <a:pt x="2115027" y="2955232"/>
                    <a:pt x="2120199" y="2955232"/>
                    <a:pt x="2125371" y="2955232"/>
                  </a:cubicBezTo>
                  <a:cubicBezTo>
                    <a:pt x="2125371" y="2955232"/>
                    <a:pt x="2125371" y="2955232"/>
                    <a:pt x="2125371" y="2955232"/>
                  </a:cubicBezTo>
                  <a:close/>
                  <a:moveTo>
                    <a:pt x="2140887" y="2955232"/>
                  </a:moveTo>
                  <a:cubicBezTo>
                    <a:pt x="2151231" y="2969024"/>
                    <a:pt x="2159851" y="2974196"/>
                    <a:pt x="2173643" y="2974196"/>
                  </a:cubicBezTo>
                  <a:cubicBezTo>
                    <a:pt x="2159851" y="2974196"/>
                    <a:pt x="2151231" y="2969024"/>
                    <a:pt x="2140887" y="2955232"/>
                  </a:cubicBezTo>
                  <a:lnTo>
                    <a:pt x="2140887" y="2955232"/>
                  </a:lnTo>
                  <a:close/>
                  <a:moveTo>
                    <a:pt x="2173643" y="2762145"/>
                  </a:moveTo>
                  <a:cubicBezTo>
                    <a:pt x="2170195" y="2762145"/>
                    <a:pt x="2170195" y="2762145"/>
                    <a:pt x="2170195" y="2765593"/>
                  </a:cubicBezTo>
                  <a:cubicBezTo>
                    <a:pt x="2168471" y="2762145"/>
                    <a:pt x="2170195" y="2762145"/>
                    <a:pt x="2173643" y="2762145"/>
                  </a:cubicBezTo>
                  <a:cubicBezTo>
                    <a:pt x="2173643" y="2762145"/>
                    <a:pt x="2175367" y="2763869"/>
                    <a:pt x="2175367" y="2763869"/>
                  </a:cubicBezTo>
                  <a:lnTo>
                    <a:pt x="2175367" y="2763869"/>
                  </a:lnTo>
                  <a:cubicBezTo>
                    <a:pt x="2173643" y="2763869"/>
                    <a:pt x="2173643" y="2762145"/>
                    <a:pt x="2173643" y="2762145"/>
                  </a:cubicBezTo>
                  <a:close/>
                  <a:moveTo>
                    <a:pt x="2204675" y="2553542"/>
                  </a:moveTo>
                  <a:cubicBezTo>
                    <a:pt x="2197779" y="2548369"/>
                    <a:pt x="2183987" y="2555266"/>
                    <a:pt x="2173643" y="2565609"/>
                  </a:cubicBezTo>
                  <a:cubicBezTo>
                    <a:pt x="2185711" y="2553542"/>
                    <a:pt x="2199503" y="2546646"/>
                    <a:pt x="2204675" y="2553542"/>
                  </a:cubicBezTo>
                  <a:cubicBezTo>
                    <a:pt x="2223639" y="2570781"/>
                    <a:pt x="2244327" y="2558714"/>
                    <a:pt x="2265015" y="2565609"/>
                  </a:cubicBezTo>
                  <a:cubicBezTo>
                    <a:pt x="2277083" y="2569057"/>
                    <a:pt x="2294323" y="2560437"/>
                    <a:pt x="2302943" y="2570781"/>
                  </a:cubicBezTo>
                  <a:cubicBezTo>
                    <a:pt x="2313287" y="2581125"/>
                    <a:pt x="2297771" y="2596641"/>
                    <a:pt x="2304667" y="2612157"/>
                  </a:cubicBezTo>
                  <a:cubicBezTo>
                    <a:pt x="2308114" y="2619053"/>
                    <a:pt x="2308114" y="2625949"/>
                    <a:pt x="2302943" y="2629397"/>
                  </a:cubicBezTo>
                  <a:cubicBezTo>
                    <a:pt x="2308114" y="2625949"/>
                    <a:pt x="2308114" y="2619053"/>
                    <a:pt x="2304667" y="2612157"/>
                  </a:cubicBezTo>
                  <a:cubicBezTo>
                    <a:pt x="2297771" y="2596641"/>
                    <a:pt x="2313287" y="2581125"/>
                    <a:pt x="2302943" y="2570781"/>
                  </a:cubicBezTo>
                  <a:cubicBezTo>
                    <a:pt x="2292599" y="2560437"/>
                    <a:pt x="2277083" y="2569057"/>
                    <a:pt x="2265015" y="2565609"/>
                  </a:cubicBezTo>
                  <a:cubicBezTo>
                    <a:pt x="2246051" y="2558714"/>
                    <a:pt x="2225363" y="2570781"/>
                    <a:pt x="2204675" y="2553542"/>
                  </a:cubicBezTo>
                  <a:close/>
                  <a:moveTo>
                    <a:pt x="2223639" y="2450102"/>
                  </a:moveTo>
                  <a:cubicBezTo>
                    <a:pt x="2249499" y="2448378"/>
                    <a:pt x="2277083" y="2450102"/>
                    <a:pt x="2299495" y="2425966"/>
                  </a:cubicBezTo>
                  <a:lnTo>
                    <a:pt x="2299495" y="2425966"/>
                  </a:lnTo>
                  <a:cubicBezTo>
                    <a:pt x="2275359" y="2450102"/>
                    <a:pt x="2247775" y="2448378"/>
                    <a:pt x="2223639" y="2450102"/>
                  </a:cubicBezTo>
                  <a:cubicBezTo>
                    <a:pt x="2223639" y="2450102"/>
                    <a:pt x="2223639" y="2450102"/>
                    <a:pt x="2223639" y="2450102"/>
                  </a:cubicBezTo>
                  <a:close/>
                  <a:moveTo>
                    <a:pt x="2278807" y="2646637"/>
                  </a:moveTo>
                  <a:cubicBezTo>
                    <a:pt x="2275359" y="2639741"/>
                    <a:pt x="2275359" y="2632845"/>
                    <a:pt x="2278807" y="2629397"/>
                  </a:cubicBezTo>
                  <a:cubicBezTo>
                    <a:pt x="2275359" y="2632845"/>
                    <a:pt x="2275359" y="2639741"/>
                    <a:pt x="2278807" y="2646637"/>
                  </a:cubicBezTo>
                  <a:cubicBezTo>
                    <a:pt x="2283979" y="2656981"/>
                    <a:pt x="2290875" y="2665601"/>
                    <a:pt x="2302943" y="2665601"/>
                  </a:cubicBezTo>
                  <a:cubicBezTo>
                    <a:pt x="2311563" y="2665601"/>
                    <a:pt x="2316734" y="2662153"/>
                    <a:pt x="2320183" y="2655257"/>
                  </a:cubicBezTo>
                  <a:cubicBezTo>
                    <a:pt x="2316734" y="2662153"/>
                    <a:pt x="2311563" y="2665601"/>
                    <a:pt x="2302943" y="2665601"/>
                  </a:cubicBezTo>
                  <a:cubicBezTo>
                    <a:pt x="2290875" y="2665601"/>
                    <a:pt x="2283979" y="2656981"/>
                    <a:pt x="2278807" y="2646637"/>
                  </a:cubicBezTo>
                  <a:close/>
                  <a:moveTo>
                    <a:pt x="2299495" y="2710425"/>
                  </a:moveTo>
                  <a:cubicBezTo>
                    <a:pt x="2294323" y="2708701"/>
                    <a:pt x="2287427" y="2703529"/>
                    <a:pt x="2282255" y="2698357"/>
                  </a:cubicBezTo>
                  <a:cubicBezTo>
                    <a:pt x="2280531" y="2696633"/>
                    <a:pt x="2278807" y="2694909"/>
                    <a:pt x="2277083" y="2693185"/>
                  </a:cubicBezTo>
                  <a:cubicBezTo>
                    <a:pt x="2278807" y="2694909"/>
                    <a:pt x="2280531" y="2694909"/>
                    <a:pt x="2282255" y="2698357"/>
                  </a:cubicBezTo>
                  <a:cubicBezTo>
                    <a:pt x="2287427" y="2703529"/>
                    <a:pt x="2292599" y="2706977"/>
                    <a:pt x="2299495" y="2710425"/>
                  </a:cubicBezTo>
                  <a:close/>
                  <a:moveTo>
                    <a:pt x="2311563" y="2515614"/>
                  </a:move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ubicBezTo>
                    <a:pt x="2311563" y="2515614"/>
                    <a:pt x="2311563" y="2515614"/>
                    <a:pt x="2311563" y="2515614"/>
                  </a:cubicBezTo>
                  <a:close/>
                  <a:moveTo>
                    <a:pt x="2299495" y="2391486"/>
                  </a:moveTo>
                  <a:cubicBezTo>
                    <a:pt x="2289151" y="2381142"/>
                    <a:pt x="2280531" y="2382866"/>
                    <a:pt x="2266739" y="2384590"/>
                  </a:cubicBezTo>
                  <a:cubicBezTo>
                    <a:pt x="2227087" y="2391486"/>
                    <a:pt x="2215019" y="2377694"/>
                    <a:pt x="2221915" y="2336318"/>
                  </a:cubicBezTo>
                  <a:cubicBezTo>
                    <a:pt x="2227087" y="2307011"/>
                    <a:pt x="2220191" y="2294943"/>
                    <a:pt x="2197779" y="2294943"/>
                  </a:cubicBezTo>
                  <a:cubicBezTo>
                    <a:pt x="2220191" y="2293219"/>
                    <a:pt x="2225363" y="2307011"/>
                    <a:pt x="2221915" y="2336318"/>
                  </a:cubicBezTo>
                  <a:cubicBezTo>
                    <a:pt x="2215019" y="2375970"/>
                    <a:pt x="2227087" y="2391486"/>
                    <a:pt x="2266739" y="2384590"/>
                  </a:cubicBezTo>
                  <a:cubicBezTo>
                    <a:pt x="2280531" y="2382866"/>
                    <a:pt x="2289151" y="2381142"/>
                    <a:pt x="2299495" y="2391486"/>
                  </a:cubicBezTo>
                  <a:cubicBezTo>
                    <a:pt x="2316734" y="2408726"/>
                    <a:pt x="2346043" y="2401830"/>
                    <a:pt x="2359834" y="2425966"/>
                  </a:cubicBezTo>
                  <a:cubicBezTo>
                    <a:pt x="2361558" y="2429414"/>
                    <a:pt x="2365006" y="2429414"/>
                    <a:pt x="2368454" y="2429414"/>
                  </a:cubicBezTo>
                  <a:cubicBezTo>
                    <a:pt x="2365006" y="2429414"/>
                    <a:pt x="2361558" y="2429414"/>
                    <a:pt x="2359834" y="2425966"/>
                  </a:cubicBezTo>
                  <a:cubicBezTo>
                    <a:pt x="2346043" y="2401830"/>
                    <a:pt x="2316734" y="2410450"/>
                    <a:pt x="2299495" y="2391486"/>
                  </a:cubicBezTo>
                  <a:close/>
                  <a:moveTo>
                    <a:pt x="2315011" y="2251843"/>
                  </a:moveTo>
                  <a:cubicBezTo>
                    <a:pt x="2318459" y="2260463"/>
                    <a:pt x="2320183" y="226908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cubicBezTo>
                    <a:pt x="2323631" y="2277703"/>
                    <a:pt x="2323631" y="2277703"/>
                    <a:pt x="2323631" y="2277703"/>
                  </a:cubicBezTo>
                  <a:lnTo>
                    <a:pt x="2323631" y="2277703"/>
                  </a:lnTo>
                  <a:cubicBezTo>
                    <a:pt x="2320183" y="2269083"/>
                    <a:pt x="2316734" y="2260463"/>
                    <a:pt x="2315011" y="2251843"/>
                  </a:cubicBezTo>
                  <a:cubicBezTo>
                    <a:pt x="2306391" y="2251843"/>
                    <a:pt x="2299495" y="2251843"/>
                    <a:pt x="2290875" y="2251843"/>
                  </a:cubicBezTo>
                  <a:lnTo>
                    <a:pt x="2290875" y="2251843"/>
                  </a:lnTo>
                  <a:cubicBezTo>
                    <a:pt x="2297771" y="2251843"/>
                    <a:pt x="230639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ubicBezTo>
                    <a:pt x="2315011" y="2251843"/>
                    <a:pt x="2315011" y="2251843"/>
                    <a:pt x="2315011" y="2251843"/>
                  </a:cubicBezTo>
                  <a:close/>
                  <a:moveTo>
                    <a:pt x="2315011" y="2251843"/>
                  </a:moveTo>
                  <a:lnTo>
                    <a:pt x="2315011" y="2251843"/>
                  </a:lnTo>
                  <a:cubicBezTo>
                    <a:pt x="2316734" y="2250119"/>
                    <a:pt x="2318459" y="2250119"/>
                    <a:pt x="2320183" y="2248395"/>
                  </a:cubicBezTo>
                  <a:cubicBezTo>
                    <a:pt x="2318459" y="2250119"/>
                    <a:pt x="2316734" y="2250119"/>
                    <a:pt x="2315011" y="2251843"/>
                  </a:cubicBezTo>
                  <a:close/>
                  <a:moveTo>
                    <a:pt x="2290875" y="2243223"/>
                  </a:moveTo>
                  <a:cubicBezTo>
                    <a:pt x="2290875" y="2243223"/>
                    <a:pt x="2290875" y="2243223"/>
                    <a:pt x="2290875" y="2243223"/>
                  </a:cubicBezTo>
                  <a:cubicBezTo>
                    <a:pt x="2289151" y="2243223"/>
                    <a:pt x="2287427" y="2243223"/>
                    <a:pt x="2285703" y="2243223"/>
                  </a:cubicBezTo>
                  <a:cubicBezTo>
                    <a:pt x="2285703" y="2243223"/>
                    <a:pt x="2289151" y="2243223"/>
                    <a:pt x="2290875" y="2243223"/>
                  </a:cubicBezTo>
                  <a:cubicBezTo>
                    <a:pt x="2294323" y="2239775"/>
                    <a:pt x="2297771" y="2238051"/>
                    <a:pt x="2299495" y="2236327"/>
                  </a:cubicBezTo>
                  <a:cubicBezTo>
                    <a:pt x="2296047" y="2238051"/>
                    <a:pt x="2294323" y="2239775"/>
                    <a:pt x="2290875" y="2243223"/>
                  </a:cubicBezTo>
                  <a:close/>
                  <a:moveTo>
                    <a:pt x="2354662" y="2293219"/>
                  </a:moveTo>
                  <a:cubicBezTo>
                    <a:pt x="2363282" y="2298391"/>
                    <a:pt x="2377074" y="2300115"/>
                    <a:pt x="2378798" y="2307011"/>
                  </a:cubicBezTo>
                  <a:cubicBezTo>
                    <a:pt x="2375350" y="2300115"/>
                    <a:pt x="2363282" y="2298391"/>
                    <a:pt x="2354662" y="2293219"/>
                  </a:cubicBezTo>
                  <a:cubicBezTo>
                    <a:pt x="2344318" y="2288047"/>
                    <a:pt x="2332251" y="2288047"/>
                    <a:pt x="2323631" y="2277703"/>
                  </a:cubicBezTo>
                  <a:cubicBezTo>
                    <a:pt x="2330526" y="2288047"/>
                    <a:pt x="2344318" y="2288047"/>
                    <a:pt x="2354662" y="2293219"/>
                  </a:cubicBezTo>
                  <a:close/>
                  <a:moveTo>
                    <a:pt x="2328803" y="2122543"/>
                  </a:moveTo>
                  <a:cubicBezTo>
                    <a:pt x="2328803" y="2122543"/>
                    <a:pt x="2328803" y="2122543"/>
                    <a:pt x="2328803" y="2122543"/>
                  </a:cubicBezTo>
                  <a:cubicBezTo>
                    <a:pt x="2333974" y="2124267"/>
                    <a:pt x="2339146" y="2125991"/>
                    <a:pt x="2344318" y="2127715"/>
                  </a:cubicBezTo>
                  <a:cubicBezTo>
                    <a:pt x="2349490" y="2131163"/>
                    <a:pt x="2358110" y="2132887"/>
                    <a:pt x="2361558" y="2139783"/>
                  </a:cubicBezTo>
                  <a:cubicBezTo>
                    <a:pt x="2359834" y="2132887"/>
                    <a:pt x="2351214" y="2131163"/>
                    <a:pt x="2344318" y="2127715"/>
                  </a:cubicBezTo>
                  <a:cubicBezTo>
                    <a:pt x="2339146" y="2125991"/>
                    <a:pt x="2333974" y="2124267"/>
                    <a:pt x="2328803" y="2122543"/>
                  </a:cubicBezTo>
                  <a:close/>
                  <a:moveTo>
                    <a:pt x="2358110" y="2624225"/>
                  </a:moveTo>
                  <a:cubicBezTo>
                    <a:pt x="2370178" y="2624225"/>
                    <a:pt x="2382246" y="2625949"/>
                    <a:pt x="2392590" y="2632845"/>
                  </a:cubicBezTo>
                  <a:cubicBezTo>
                    <a:pt x="2408106" y="2641465"/>
                    <a:pt x="2420174" y="2646637"/>
                    <a:pt x="2433966" y="2631121"/>
                  </a:cubicBezTo>
                  <a:cubicBezTo>
                    <a:pt x="2421898" y="2646637"/>
                    <a:pt x="2408106" y="2641465"/>
                    <a:pt x="2392590" y="2632845"/>
                  </a:cubicBezTo>
                  <a:cubicBezTo>
                    <a:pt x="2382246" y="2625949"/>
                    <a:pt x="2370178" y="2624225"/>
                    <a:pt x="2358110" y="2624225"/>
                  </a:cubicBezTo>
                  <a:cubicBezTo>
                    <a:pt x="2346043" y="2624225"/>
                    <a:pt x="2333974" y="2624225"/>
                    <a:pt x="2327079" y="2634569"/>
                  </a:cubicBezTo>
                  <a:cubicBezTo>
                    <a:pt x="2333974" y="2625949"/>
                    <a:pt x="2346043" y="2624225"/>
                    <a:pt x="2358110" y="2624225"/>
                  </a:cubicBezTo>
                  <a:close/>
                  <a:moveTo>
                    <a:pt x="2397762" y="2427690"/>
                  </a:moveTo>
                  <a:cubicBezTo>
                    <a:pt x="2396038" y="2425966"/>
                    <a:pt x="2392590" y="2424242"/>
                    <a:pt x="2389142" y="2424242"/>
                  </a:cubicBezTo>
                  <a:cubicBezTo>
                    <a:pt x="2390866" y="2424242"/>
                    <a:pt x="2394314" y="2425966"/>
                    <a:pt x="2397762" y="2427690"/>
                  </a:cubicBezTo>
                  <a:cubicBezTo>
                    <a:pt x="2416726" y="2446654"/>
                    <a:pt x="2442586" y="2443206"/>
                    <a:pt x="2463274" y="2455274"/>
                  </a:cubicBezTo>
                  <a:cubicBezTo>
                    <a:pt x="2470170" y="2460446"/>
                    <a:pt x="2477066" y="2462170"/>
                    <a:pt x="2482238" y="2460446"/>
                  </a:cubicBezTo>
                  <a:cubicBezTo>
                    <a:pt x="2477066" y="2460446"/>
                    <a:pt x="2470170" y="2458722"/>
                    <a:pt x="2463274" y="2455274"/>
                  </a:cubicBezTo>
                  <a:cubicBezTo>
                    <a:pt x="2442586" y="2443206"/>
                    <a:pt x="2415002" y="2446654"/>
                    <a:pt x="2397762" y="2427690"/>
                  </a:cubicBezTo>
                  <a:close/>
                  <a:moveTo>
                    <a:pt x="2478790" y="2600089"/>
                  </a:moveTo>
                  <a:cubicBezTo>
                    <a:pt x="2483962" y="2600089"/>
                    <a:pt x="2489134" y="2600089"/>
                    <a:pt x="2492582" y="2596641"/>
                  </a:cubicBezTo>
                  <a:cubicBezTo>
                    <a:pt x="2489134" y="2600089"/>
                    <a:pt x="2483962" y="2600089"/>
                    <a:pt x="2478790" y="2600089"/>
                  </a:cubicBezTo>
                  <a:cubicBezTo>
                    <a:pt x="2463274" y="2600089"/>
                    <a:pt x="2449482" y="2608709"/>
                    <a:pt x="2442586" y="2619053"/>
                  </a:cubicBezTo>
                  <a:cubicBezTo>
                    <a:pt x="2449482" y="2608709"/>
                    <a:pt x="2463274" y="2598365"/>
                    <a:pt x="2478790" y="2600089"/>
                  </a:cubicBezTo>
                  <a:close/>
                  <a:moveTo>
                    <a:pt x="2442586" y="2384590"/>
                  </a:moveTo>
                  <a:cubicBezTo>
                    <a:pt x="2430518" y="2394934"/>
                    <a:pt x="2409830" y="2393210"/>
                    <a:pt x="2397762" y="2382866"/>
                  </a:cubicBezTo>
                  <a:cubicBezTo>
                    <a:pt x="2397762" y="2382866"/>
                    <a:pt x="2397762" y="2382866"/>
                    <a:pt x="2397762" y="2382866"/>
                  </a:cubicBezTo>
                  <a:cubicBezTo>
                    <a:pt x="2409830" y="2393210"/>
                    <a:pt x="2430518" y="2393210"/>
                    <a:pt x="2442586" y="2384590"/>
                  </a:cubicBezTo>
                  <a:cubicBezTo>
                    <a:pt x="2463274" y="2367350"/>
                    <a:pt x="2478790" y="2369074"/>
                    <a:pt x="2492582" y="2381142"/>
                  </a:cubicBezTo>
                  <a:cubicBezTo>
                    <a:pt x="2478790" y="2367350"/>
                    <a:pt x="2463274" y="2367350"/>
                    <a:pt x="2442586" y="2384590"/>
                  </a:cubicBezTo>
                  <a:close/>
                  <a:moveTo>
                    <a:pt x="2397762" y="2075996"/>
                  </a:moveTo>
                  <a:cubicBezTo>
                    <a:pt x="2404658" y="2081168"/>
                    <a:pt x="2415002" y="2082891"/>
                    <a:pt x="2432242" y="2084616"/>
                  </a:cubicBezTo>
                  <a:cubicBezTo>
                    <a:pt x="2432242" y="2084616"/>
                    <a:pt x="2432242" y="2084616"/>
                    <a:pt x="2432242" y="2084616"/>
                  </a:cubicBezTo>
                  <a:cubicBezTo>
                    <a:pt x="2415002" y="2081168"/>
                    <a:pt x="2404658" y="2079443"/>
                    <a:pt x="2397762" y="2075996"/>
                  </a:cubicBezTo>
                  <a:close/>
                  <a:moveTo>
                    <a:pt x="2432242" y="2036344"/>
                  </a:moveTo>
                  <a:cubicBezTo>
                    <a:pt x="2420174" y="2031172"/>
                    <a:pt x="2406382" y="2032896"/>
                    <a:pt x="2392590" y="2032896"/>
                  </a:cubicBezTo>
                  <a:cubicBezTo>
                    <a:pt x="2389142" y="2036344"/>
                    <a:pt x="2387418" y="2038068"/>
                    <a:pt x="2383970" y="2041516"/>
                  </a:cubicBezTo>
                  <a:lnTo>
                    <a:pt x="2383970" y="2041516"/>
                  </a:lnTo>
                  <a:cubicBezTo>
                    <a:pt x="2373626" y="2043240"/>
                    <a:pt x="2361558" y="2038068"/>
                    <a:pt x="2354662" y="2048412"/>
                  </a:cubicBezTo>
                  <a:cubicBezTo>
                    <a:pt x="2347766" y="2060479"/>
                    <a:pt x="2344318" y="2074271"/>
                    <a:pt x="2327079" y="2074271"/>
                  </a:cubicBezTo>
                  <a:cubicBezTo>
                    <a:pt x="2313287" y="2074271"/>
                    <a:pt x="2301219" y="2065651"/>
                    <a:pt x="2290875" y="2058756"/>
                  </a:cubicBezTo>
                  <a:cubicBezTo>
                    <a:pt x="2283979" y="2053584"/>
                    <a:pt x="2280531" y="2048412"/>
                    <a:pt x="2280531" y="2041516"/>
                  </a:cubicBezTo>
                  <a:cubicBezTo>
                    <a:pt x="2280531" y="2046688"/>
                    <a:pt x="2283979" y="2053584"/>
                    <a:pt x="2290875" y="2058756"/>
                  </a:cubicBezTo>
                  <a:cubicBezTo>
                    <a:pt x="2301219" y="2065651"/>
                    <a:pt x="2313287" y="2074271"/>
                    <a:pt x="2327079" y="2074271"/>
                  </a:cubicBezTo>
                  <a:cubicBezTo>
                    <a:pt x="2344318" y="2074271"/>
                    <a:pt x="2347766" y="2060479"/>
                    <a:pt x="2354662" y="2048412"/>
                  </a:cubicBezTo>
                  <a:cubicBezTo>
                    <a:pt x="2359834" y="2036344"/>
                    <a:pt x="2373626" y="2041516"/>
                    <a:pt x="2383970" y="2041516"/>
                  </a:cubicBezTo>
                  <a:cubicBezTo>
                    <a:pt x="2387418" y="2038068"/>
                    <a:pt x="2389142" y="2036344"/>
                    <a:pt x="2392590" y="2032896"/>
                  </a:cubicBezTo>
                  <a:lnTo>
                    <a:pt x="2392590" y="2032896"/>
                  </a:lnTo>
                  <a:cubicBezTo>
                    <a:pt x="2406382" y="2032896"/>
                    <a:pt x="2420174" y="2031172"/>
                    <a:pt x="2432242" y="2036344"/>
                  </a:cubicBezTo>
                  <a:cubicBezTo>
                    <a:pt x="2440862" y="2039792"/>
                    <a:pt x="2446034" y="2038068"/>
                    <a:pt x="2451206" y="2032896"/>
                  </a:cubicBezTo>
                  <a:cubicBezTo>
                    <a:pt x="2447758" y="2038068"/>
                    <a:pt x="2440862" y="2039792"/>
                    <a:pt x="2432242" y="2036344"/>
                  </a:cubicBezTo>
                  <a:close/>
                  <a:moveTo>
                    <a:pt x="2444310" y="1910492"/>
                  </a:moveTo>
                  <a:cubicBezTo>
                    <a:pt x="2440862" y="1913940"/>
                    <a:pt x="2437414" y="1919112"/>
                    <a:pt x="2433966" y="1922560"/>
                  </a:cubicBezTo>
                  <a:cubicBezTo>
                    <a:pt x="2435690" y="1919112"/>
                    <a:pt x="2439138" y="1913940"/>
                    <a:pt x="2444310" y="1910492"/>
                  </a:cubicBezTo>
                  <a:cubicBezTo>
                    <a:pt x="2449482" y="1905320"/>
                    <a:pt x="2454654" y="1900148"/>
                    <a:pt x="2458102" y="1893252"/>
                  </a:cubicBezTo>
                  <a:cubicBezTo>
                    <a:pt x="2454654" y="1900148"/>
                    <a:pt x="2447758" y="1905320"/>
                    <a:pt x="2444310" y="1910492"/>
                  </a:cubicBezTo>
                  <a:close/>
                  <a:moveTo>
                    <a:pt x="2589125" y="1407086"/>
                  </a:moveTo>
                  <a:cubicBezTo>
                    <a:pt x="2592573" y="1415706"/>
                    <a:pt x="2585677" y="1420878"/>
                    <a:pt x="2577057" y="1424326"/>
                  </a:cubicBezTo>
                  <a:cubicBezTo>
                    <a:pt x="2570162" y="1426050"/>
                    <a:pt x="2568437" y="1432946"/>
                    <a:pt x="2566713" y="1439842"/>
                  </a:cubicBezTo>
                  <a:cubicBezTo>
                    <a:pt x="2566713" y="1439842"/>
                    <a:pt x="2566713" y="1439842"/>
                    <a:pt x="2566713" y="1439842"/>
                  </a:cubicBezTo>
                  <a:cubicBezTo>
                    <a:pt x="2566713" y="1432946"/>
                    <a:pt x="2568437" y="1426050"/>
                    <a:pt x="2577057" y="1424326"/>
                  </a:cubicBezTo>
                  <a:cubicBezTo>
                    <a:pt x="2585677" y="1420878"/>
                    <a:pt x="2592573" y="1415706"/>
                    <a:pt x="2589125" y="1407086"/>
                  </a:cubicBezTo>
                  <a:close/>
                  <a:moveTo>
                    <a:pt x="2587401" y="1522594"/>
                  </a:moveTo>
                  <a:cubicBezTo>
                    <a:pt x="2589125" y="1524318"/>
                    <a:pt x="2590849" y="1526042"/>
                    <a:pt x="2592573" y="1527766"/>
                  </a:cubicBezTo>
                  <a:cubicBezTo>
                    <a:pt x="2590849" y="1524318"/>
                    <a:pt x="2589125" y="1524318"/>
                    <a:pt x="2587401" y="1522594"/>
                  </a:cubicBezTo>
                  <a:cubicBezTo>
                    <a:pt x="2582229" y="1519146"/>
                    <a:pt x="2573609" y="1519146"/>
                    <a:pt x="2566713" y="1512250"/>
                  </a:cubicBezTo>
                  <a:cubicBezTo>
                    <a:pt x="2571885" y="1519146"/>
                    <a:pt x="2582229" y="1517422"/>
                    <a:pt x="2587401" y="1522594"/>
                  </a:cubicBezTo>
                  <a:close/>
                  <a:moveTo>
                    <a:pt x="2668429" y="1410534"/>
                  </a:moveTo>
                  <a:cubicBezTo>
                    <a:pt x="2671877" y="1412258"/>
                    <a:pt x="2675325" y="1413982"/>
                    <a:pt x="2678773" y="1415706"/>
                  </a:cubicBezTo>
                  <a:cubicBezTo>
                    <a:pt x="2680497" y="1415706"/>
                    <a:pt x="2680497" y="1417430"/>
                    <a:pt x="2682221" y="1417430"/>
                  </a:cubicBezTo>
                  <a:cubicBezTo>
                    <a:pt x="2680497" y="1417430"/>
                    <a:pt x="2680497" y="1415706"/>
                    <a:pt x="2678773" y="1415706"/>
                  </a:cubicBezTo>
                  <a:cubicBezTo>
                    <a:pt x="2673601" y="1413982"/>
                    <a:pt x="2670153" y="1412258"/>
                    <a:pt x="2668429" y="1410534"/>
                  </a:cubicBezTo>
                  <a:close/>
                  <a:moveTo>
                    <a:pt x="2664981" y="1329507"/>
                  </a:moveTo>
                  <a:cubicBezTo>
                    <a:pt x="2664981" y="1329507"/>
                    <a:pt x="2664981" y="1329507"/>
                    <a:pt x="2664981" y="1329507"/>
                  </a:cubicBezTo>
                  <a:cubicBezTo>
                    <a:pt x="2675325" y="1329507"/>
                    <a:pt x="2682221" y="1341575"/>
                    <a:pt x="2689117" y="1343299"/>
                  </a:cubicBezTo>
                  <a:cubicBezTo>
                    <a:pt x="2682221" y="1341575"/>
                    <a:pt x="2675325" y="1329507"/>
                    <a:pt x="2664981" y="1329507"/>
                  </a:cubicBezTo>
                  <a:close/>
                  <a:moveTo>
                    <a:pt x="2742561" y="1219171"/>
                  </a:moveTo>
                  <a:lnTo>
                    <a:pt x="2742561" y="1219171"/>
                  </a:lnTo>
                  <a:cubicBezTo>
                    <a:pt x="2758077" y="1217447"/>
                    <a:pt x="2773592" y="1219171"/>
                    <a:pt x="2768421" y="1241583"/>
                  </a:cubicBezTo>
                  <a:cubicBezTo>
                    <a:pt x="2773592" y="1219171"/>
                    <a:pt x="2758077" y="1219171"/>
                    <a:pt x="2742561" y="1219171"/>
                  </a:cubicBezTo>
                  <a:close/>
                  <a:moveTo>
                    <a:pt x="2814968" y="1338127"/>
                  </a:moveTo>
                  <a:cubicBezTo>
                    <a:pt x="2814968" y="1338127"/>
                    <a:pt x="2814968" y="1338127"/>
                    <a:pt x="2814968" y="1338127"/>
                  </a:cubicBezTo>
                  <a:cubicBezTo>
                    <a:pt x="2814968" y="1341575"/>
                    <a:pt x="2814968" y="1345023"/>
                    <a:pt x="2816692" y="1348471"/>
                  </a:cubicBezTo>
                  <a:cubicBezTo>
                    <a:pt x="2814968" y="1345023"/>
                    <a:pt x="2814968" y="1341575"/>
                    <a:pt x="2814968" y="1338127"/>
                  </a:cubicBezTo>
                  <a:close/>
                  <a:moveTo>
                    <a:pt x="2814968" y="1848428"/>
                  </a:moveTo>
                  <a:cubicBezTo>
                    <a:pt x="2816692" y="1863944"/>
                    <a:pt x="2808072" y="1879460"/>
                    <a:pt x="2789109" y="1894976"/>
                  </a:cubicBezTo>
                  <a:cubicBezTo>
                    <a:pt x="2789109" y="1894976"/>
                    <a:pt x="2789109" y="1894976"/>
                    <a:pt x="2789109" y="1894976"/>
                  </a:cubicBezTo>
                  <a:cubicBezTo>
                    <a:pt x="2808072" y="1879460"/>
                    <a:pt x="2816692" y="1862220"/>
                    <a:pt x="2814968" y="1848428"/>
                  </a:cubicBezTo>
                  <a:close/>
                  <a:moveTo>
                    <a:pt x="2802901" y="1791537"/>
                  </a:moveTo>
                  <a:cubicBezTo>
                    <a:pt x="2804624" y="1788089"/>
                    <a:pt x="2809796" y="1788089"/>
                    <a:pt x="2814968" y="1788089"/>
                  </a:cubicBezTo>
                  <a:cubicBezTo>
                    <a:pt x="2809796" y="1788089"/>
                    <a:pt x="2806348" y="1789813"/>
                    <a:pt x="2802901" y="1791537"/>
                  </a:cubicBezTo>
                  <a:close/>
                  <a:moveTo>
                    <a:pt x="2823588" y="1457082"/>
                  </a:moveTo>
                  <a:cubicBezTo>
                    <a:pt x="2825312" y="1453634"/>
                    <a:pt x="2827036" y="1450186"/>
                    <a:pt x="2828760" y="1448462"/>
                  </a:cubicBezTo>
                  <a:cubicBezTo>
                    <a:pt x="2828760" y="1448462"/>
                    <a:pt x="2828760" y="1448462"/>
                    <a:pt x="2828760" y="1448462"/>
                  </a:cubicBezTo>
                  <a:cubicBezTo>
                    <a:pt x="2827036" y="1451910"/>
                    <a:pt x="2825312" y="1453634"/>
                    <a:pt x="2823588" y="1457082"/>
                  </a:cubicBezTo>
                  <a:close/>
                  <a:moveTo>
                    <a:pt x="2846000" y="1398466"/>
                  </a:moveTo>
                  <a:cubicBezTo>
                    <a:pt x="2846000" y="1389846"/>
                    <a:pt x="2846000" y="1381226"/>
                    <a:pt x="2846000" y="1374330"/>
                  </a:cubicBezTo>
                  <a:cubicBezTo>
                    <a:pt x="2840828" y="1374330"/>
                    <a:pt x="2835656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0484" y="1374330"/>
                    <a:pt x="2830484" y="1374330"/>
                    <a:pt x="2830484" y="1374330"/>
                  </a:cubicBezTo>
                  <a:cubicBezTo>
                    <a:pt x="2835656" y="1374330"/>
                    <a:pt x="2840828" y="1374330"/>
                    <a:pt x="2846000" y="1374330"/>
                  </a:cubicBezTo>
                  <a:cubicBezTo>
                    <a:pt x="2846000" y="1374330"/>
                    <a:pt x="2846000" y="1374330"/>
                    <a:pt x="2846000" y="1374330"/>
                  </a:cubicBezTo>
                  <a:cubicBezTo>
                    <a:pt x="2846000" y="1381226"/>
                    <a:pt x="2846000" y="1389846"/>
                    <a:pt x="2846000" y="1398466"/>
                  </a:cubicBezTo>
                  <a:close/>
                  <a:moveTo>
                    <a:pt x="2846000" y="1398466"/>
                  </a:moveTo>
                  <a:cubicBezTo>
                    <a:pt x="2846000" y="1398466"/>
                    <a:pt x="2846000" y="1398466"/>
                    <a:pt x="2846000" y="1398466"/>
                  </a:cubicBezTo>
                  <a:cubicBezTo>
                    <a:pt x="2846000" y="1398466"/>
                    <a:pt x="2844276" y="1398466"/>
                    <a:pt x="2846000" y="1398466"/>
                  </a:cubicBezTo>
                  <a:cubicBezTo>
                    <a:pt x="2844276" y="1398466"/>
                    <a:pt x="2846000" y="1398466"/>
                    <a:pt x="2846000" y="1398466"/>
                  </a:cubicBezTo>
                  <a:close/>
                  <a:moveTo>
                    <a:pt x="2842552" y="1400190"/>
                  </a:moveTo>
                  <a:cubicBezTo>
                    <a:pt x="2839104" y="1403638"/>
                    <a:pt x="2839104" y="1408810"/>
                    <a:pt x="2837380" y="1413982"/>
                  </a:cubicBezTo>
                  <a:cubicBezTo>
                    <a:pt x="2839104" y="1410534"/>
                    <a:pt x="2839104" y="1403638"/>
                    <a:pt x="2842552" y="1400190"/>
                  </a:cubicBezTo>
                  <a:close/>
                  <a:moveTo>
                    <a:pt x="2809796" y="1172623"/>
                  </a:moveTo>
                  <a:cubicBezTo>
                    <a:pt x="2816692" y="1182967"/>
                    <a:pt x="2821864" y="1195035"/>
                    <a:pt x="2823588" y="1207103"/>
                  </a:cubicBezTo>
                  <a:cubicBezTo>
                    <a:pt x="2821864" y="1195035"/>
                    <a:pt x="2818416" y="1182967"/>
                    <a:pt x="2809796" y="1172623"/>
                  </a:cubicBezTo>
                  <a:cubicBezTo>
                    <a:pt x="2792556" y="1150211"/>
                    <a:pt x="2785661" y="1127800"/>
                    <a:pt x="2785661" y="1101940"/>
                  </a:cubicBezTo>
                  <a:cubicBezTo>
                    <a:pt x="2785661" y="1127800"/>
                    <a:pt x="2794281" y="1150211"/>
                    <a:pt x="2809796" y="1172623"/>
                  </a:cubicBezTo>
                  <a:close/>
                  <a:moveTo>
                    <a:pt x="2777041" y="1041600"/>
                  </a:moveTo>
                  <a:cubicBezTo>
                    <a:pt x="2783937" y="1048496"/>
                    <a:pt x="2789109" y="1057116"/>
                    <a:pt x="2789109" y="1065736"/>
                  </a:cubicBezTo>
                  <a:cubicBezTo>
                    <a:pt x="2789109" y="1057116"/>
                    <a:pt x="2783937" y="1048496"/>
                    <a:pt x="2777041" y="1041600"/>
                  </a:cubicBezTo>
                  <a:cubicBezTo>
                    <a:pt x="2766697" y="1031256"/>
                    <a:pt x="2756353" y="1019188"/>
                    <a:pt x="2746009" y="1008844"/>
                  </a:cubicBezTo>
                  <a:cubicBezTo>
                    <a:pt x="2740837" y="1003672"/>
                    <a:pt x="2733941" y="996776"/>
                    <a:pt x="2733941" y="989880"/>
                  </a:cubicBezTo>
                  <a:cubicBezTo>
                    <a:pt x="2733941" y="996776"/>
                    <a:pt x="2740837" y="1003672"/>
                    <a:pt x="2746009" y="1008844"/>
                  </a:cubicBezTo>
                  <a:cubicBezTo>
                    <a:pt x="2756353" y="1019188"/>
                    <a:pt x="2766697" y="1031256"/>
                    <a:pt x="2777041" y="1041600"/>
                  </a:cubicBezTo>
                  <a:close/>
                  <a:moveTo>
                    <a:pt x="2646017" y="796793"/>
                  </a:moveTo>
                  <a:cubicBezTo>
                    <a:pt x="2654637" y="801965"/>
                    <a:pt x="2664981" y="805413"/>
                    <a:pt x="2670153" y="814033"/>
                  </a:cubicBezTo>
                  <a:cubicBezTo>
                    <a:pt x="2670153" y="814033"/>
                    <a:pt x="2670153" y="814033"/>
                    <a:pt x="2670153" y="814033"/>
                  </a:cubicBezTo>
                  <a:cubicBezTo>
                    <a:pt x="2673601" y="824377"/>
                    <a:pt x="2675325" y="836445"/>
                    <a:pt x="2678773" y="846789"/>
                  </a:cubicBezTo>
                  <a:cubicBezTo>
                    <a:pt x="2685669" y="846789"/>
                    <a:pt x="2690841" y="850237"/>
                    <a:pt x="2694289" y="855409"/>
                  </a:cubicBezTo>
                  <a:cubicBezTo>
                    <a:pt x="2713253" y="864029"/>
                    <a:pt x="2723597" y="881269"/>
                    <a:pt x="2725321" y="901957"/>
                  </a:cubicBezTo>
                  <a:cubicBezTo>
                    <a:pt x="2727045" y="917472"/>
                    <a:pt x="2733941" y="932988"/>
                    <a:pt x="2739113" y="948504"/>
                  </a:cubicBezTo>
                  <a:cubicBezTo>
                    <a:pt x="2735665" y="932988"/>
                    <a:pt x="2728769" y="917472"/>
                    <a:pt x="2725321" y="901957"/>
                  </a:cubicBezTo>
                  <a:cubicBezTo>
                    <a:pt x="2723597" y="881269"/>
                    <a:pt x="2713253" y="865753"/>
                    <a:pt x="2694289" y="855409"/>
                  </a:cubicBezTo>
                  <a:lnTo>
                    <a:pt x="2694289" y="855409"/>
                  </a:lnTo>
                  <a:cubicBezTo>
                    <a:pt x="2690841" y="848513"/>
                    <a:pt x="2685669" y="846789"/>
                    <a:pt x="2678773" y="846789"/>
                  </a:cubicBezTo>
                  <a:lnTo>
                    <a:pt x="2678773" y="846789"/>
                  </a:lnTo>
                  <a:cubicBezTo>
                    <a:pt x="2675325" y="836445"/>
                    <a:pt x="2673601" y="824377"/>
                    <a:pt x="2670153" y="814033"/>
                  </a:cubicBezTo>
                  <a:cubicBezTo>
                    <a:pt x="2664981" y="803689"/>
                    <a:pt x="2654637" y="801965"/>
                    <a:pt x="2646017" y="796793"/>
                  </a:cubicBezTo>
                  <a:cubicBezTo>
                    <a:pt x="2637397" y="801965"/>
                    <a:pt x="2630501" y="803689"/>
                    <a:pt x="2630501" y="788173"/>
                  </a:cubicBezTo>
                  <a:lnTo>
                    <a:pt x="2630501" y="788173"/>
                  </a:lnTo>
                  <a:cubicBezTo>
                    <a:pt x="2630501" y="801965"/>
                    <a:pt x="2637397" y="800241"/>
                    <a:pt x="2646017" y="796793"/>
                  </a:cubicBezTo>
                  <a:lnTo>
                    <a:pt x="2646017" y="796793"/>
                  </a:lnTo>
                  <a:close/>
                  <a:moveTo>
                    <a:pt x="2646017" y="788173"/>
                  </a:moveTo>
                  <a:lnTo>
                    <a:pt x="2646017" y="788173"/>
                  </a:lnTo>
                  <a:cubicBezTo>
                    <a:pt x="2646017" y="788173"/>
                    <a:pt x="2646017" y="788173"/>
                    <a:pt x="2646017" y="788173"/>
                  </a:cubicBezTo>
                  <a:cubicBezTo>
                    <a:pt x="2646017" y="788173"/>
                    <a:pt x="2646017" y="788173"/>
                    <a:pt x="2646017" y="788173"/>
                  </a:cubicBezTo>
                  <a:close/>
                  <a:moveTo>
                    <a:pt x="2642569" y="772657"/>
                  </a:moveTo>
                  <a:cubicBezTo>
                    <a:pt x="2642569" y="774381"/>
                    <a:pt x="2644293" y="774381"/>
                    <a:pt x="2644293" y="776105"/>
                  </a:cubicBezTo>
                  <a:cubicBezTo>
                    <a:pt x="2642569" y="774381"/>
                    <a:pt x="2642569" y="772657"/>
                    <a:pt x="2642569" y="772657"/>
                  </a:cubicBezTo>
                  <a:cubicBezTo>
                    <a:pt x="2639121" y="765761"/>
                    <a:pt x="2635673" y="760589"/>
                    <a:pt x="2632225" y="753693"/>
                  </a:cubicBezTo>
                  <a:cubicBezTo>
                    <a:pt x="2633949" y="758865"/>
                    <a:pt x="2637397" y="765761"/>
                    <a:pt x="2642569" y="772657"/>
                  </a:cubicBezTo>
                  <a:close/>
                  <a:moveTo>
                    <a:pt x="2630501" y="788173"/>
                  </a:moveTo>
                  <a:cubicBezTo>
                    <a:pt x="2630501" y="788173"/>
                    <a:pt x="2630501" y="788173"/>
                    <a:pt x="2630501" y="788173"/>
                  </a:cubicBezTo>
                  <a:cubicBezTo>
                    <a:pt x="2628777" y="788173"/>
                    <a:pt x="2627053" y="786449"/>
                    <a:pt x="2623605" y="786449"/>
                  </a:cubicBezTo>
                  <a:cubicBezTo>
                    <a:pt x="2625329" y="786449"/>
                    <a:pt x="2627053" y="788173"/>
                    <a:pt x="2630501" y="788173"/>
                  </a:cubicBezTo>
                  <a:close/>
                  <a:moveTo>
                    <a:pt x="2663257" y="884717"/>
                  </a:moveTo>
                  <a:cubicBezTo>
                    <a:pt x="2663257" y="886441"/>
                    <a:pt x="2663257" y="886441"/>
                    <a:pt x="2664981" y="888165"/>
                  </a:cubicBezTo>
                  <a:cubicBezTo>
                    <a:pt x="2664981" y="886441"/>
                    <a:pt x="2663257" y="886441"/>
                    <a:pt x="2663257" y="884717"/>
                  </a:cubicBezTo>
                  <a:cubicBezTo>
                    <a:pt x="2656361" y="864029"/>
                    <a:pt x="2625329" y="853685"/>
                    <a:pt x="2618433" y="870925"/>
                  </a:cubicBezTo>
                  <a:cubicBezTo>
                    <a:pt x="2604641" y="900232"/>
                    <a:pt x="2596021" y="898509"/>
                    <a:pt x="2580505" y="874373"/>
                  </a:cubicBezTo>
                  <a:cubicBezTo>
                    <a:pt x="2578782" y="870925"/>
                    <a:pt x="2570162" y="872649"/>
                    <a:pt x="2564990" y="872649"/>
                  </a:cubicBezTo>
                  <a:cubicBezTo>
                    <a:pt x="2564990" y="886441"/>
                    <a:pt x="2568437" y="896785"/>
                    <a:pt x="2575333" y="905405"/>
                  </a:cubicBezTo>
                  <a:cubicBezTo>
                    <a:pt x="2568437" y="896785"/>
                    <a:pt x="2564990" y="886441"/>
                    <a:pt x="2564990" y="872649"/>
                  </a:cubicBezTo>
                  <a:cubicBezTo>
                    <a:pt x="2561542" y="872649"/>
                    <a:pt x="2559817" y="872649"/>
                    <a:pt x="2556370" y="872649"/>
                  </a:cubicBezTo>
                  <a:cubicBezTo>
                    <a:pt x="2559817" y="872649"/>
                    <a:pt x="2561542" y="872649"/>
                    <a:pt x="2564990" y="872649"/>
                  </a:cubicBezTo>
                  <a:cubicBezTo>
                    <a:pt x="2570162" y="872649"/>
                    <a:pt x="2578782" y="872649"/>
                    <a:pt x="2580505" y="874373"/>
                  </a:cubicBezTo>
                  <a:cubicBezTo>
                    <a:pt x="2596021" y="898509"/>
                    <a:pt x="2604641" y="898509"/>
                    <a:pt x="2618433" y="870925"/>
                  </a:cubicBezTo>
                  <a:cubicBezTo>
                    <a:pt x="2627053" y="853685"/>
                    <a:pt x="2656361" y="862305"/>
                    <a:pt x="2663257" y="884717"/>
                  </a:cubicBezTo>
                  <a:close/>
                  <a:moveTo>
                    <a:pt x="2611537" y="783001"/>
                  </a:moveTo>
                  <a:cubicBezTo>
                    <a:pt x="2613261" y="783001"/>
                    <a:pt x="2613261" y="783001"/>
                    <a:pt x="2614985" y="783001"/>
                  </a:cubicBezTo>
                  <a:cubicBezTo>
                    <a:pt x="2614985" y="783001"/>
                    <a:pt x="2613261" y="783001"/>
                    <a:pt x="2611537" y="783001"/>
                  </a:cubicBezTo>
                  <a:cubicBezTo>
                    <a:pt x="2592573" y="786449"/>
                    <a:pt x="2589125" y="777829"/>
                    <a:pt x="2589125" y="765761"/>
                  </a:cubicBezTo>
                  <a:cubicBezTo>
                    <a:pt x="2590849" y="777829"/>
                    <a:pt x="2594297" y="786449"/>
                    <a:pt x="2611537" y="783001"/>
                  </a:cubicBezTo>
                  <a:close/>
                  <a:moveTo>
                    <a:pt x="2590849" y="753693"/>
                  </a:moveTo>
                  <a:lnTo>
                    <a:pt x="2590849" y="753693"/>
                  </a:lnTo>
                  <a:lnTo>
                    <a:pt x="2590849" y="753693"/>
                  </a:lnTo>
                  <a:cubicBezTo>
                    <a:pt x="2590849" y="757141"/>
                    <a:pt x="2590849" y="762313"/>
                    <a:pt x="2590849" y="765761"/>
                  </a:cubicBezTo>
                  <a:cubicBezTo>
                    <a:pt x="2590849" y="762313"/>
                    <a:pt x="2590849" y="757141"/>
                    <a:pt x="2590849" y="753693"/>
                  </a:cubicBezTo>
                  <a:cubicBezTo>
                    <a:pt x="2590849" y="748521"/>
                    <a:pt x="2590849" y="743349"/>
                    <a:pt x="2590849" y="736453"/>
                  </a:cubicBezTo>
                  <a:cubicBezTo>
                    <a:pt x="2568437" y="731281"/>
                    <a:pt x="2571885" y="708869"/>
                    <a:pt x="2566713" y="693353"/>
                  </a:cubicBezTo>
                  <a:cubicBezTo>
                    <a:pt x="2566713" y="688181"/>
                    <a:pt x="2566713" y="681285"/>
                    <a:pt x="2566713" y="676113"/>
                  </a:cubicBezTo>
                  <a:cubicBezTo>
                    <a:pt x="2551198" y="655426"/>
                    <a:pt x="2546025" y="622670"/>
                    <a:pt x="2513270" y="620946"/>
                  </a:cubicBezTo>
                  <a:cubicBezTo>
                    <a:pt x="2501202" y="589914"/>
                    <a:pt x="2471894" y="576122"/>
                    <a:pt x="2452930" y="551986"/>
                  </a:cubicBezTo>
                  <a:cubicBezTo>
                    <a:pt x="2440862" y="536470"/>
                    <a:pt x="2439138" y="520954"/>
                    <a:pt x="2439138" y="505438"/>
                  </a:cubicBezTo>
                  <a:cubicBezTo>
                    <a:pt x="2439138" y="522678"/>
                    <a:pt x="2440862" y="538194"/>
                    <a:pt x="2452930" y="551986"/>
                  </a:cubicBezTo>
                  <a:cubicBezTo>
                    <a:pt x="2471894" y="576122"/>
                    <a:pt x="2501202" y="589914"/>
                    <a:pt x="2513270" y="620946"/>
                  </a:cubicBezTo>
                  <a:cubicBezTo>
                    <a:pt x="2546025" y="622670"/>
                    <a:pt x="2549473" y="655426"/>
                    <a:pt x="2566713" y="676113"/>
                  </a:cubicBezTo>
                  <a:cubicBezTo>
                    <a:pt x="2566713" y="681285"/>
                    <a:pt x="2566713" y="688181"/>
                    <a:pt x="2566713" y="693353"/>
                  </a:cubicBezTo>
                  <a:cubicBezTo>
                    <a:pt x="2566713" y="693353"/>
                    <a:pt x="2566713" y="693353"/>
                    <a:pt x="2566713" y="693353"/>
                  </a:cubicBezTo>
                  <a:cubicBezTo>
                    <a:pt x="2571885" y="708869"/>
                    <a:pt x="2568437" y="729557"/>
                    <a:pt x="2590849" y="736453"/>
                  </a:cubicBezTo>
                  <a:cubicBezTo>
                    <a:pt x="2590849" y="736453"/>
                    <a:pt x="2590849" y="736453"/>
                    <a:pt x="2590849" y="736453"/>
                  </a:cubicBezTo>
                  <a:cubicBezTo>
                    <a:pt x="2590849" y="743349"/>
                    <a:pt x="2590849" y="748521"/>
                    <a:pt x="2590849" y="753693"/>
                  </a:cubicBezTo>
                  <a:close/>
                  <a:moveTo>
                    <a:pt x="2466722" y="510610"/>
                  </a:moveTo>
                  <a:cubicBezTo>
                    <a:pt x="2468446" y="514058"/>
                    <a:pt x="2468446" y="515782"/>
                    <a:pt x="2468446" y="519230"/>
                  </a:cubicBezTo>
                  <a:cubicBezTo>
                    <a:pt x="2471894" y="539918"/>
                    <a:pt x="2482238" y="550262"/>
                    <a:pt x="2496030" y="562330"/>
                  </a:cubicBezTo>
                  <a:cubicBezTo>
                    <a:pt x="2513270" y="574398"/>
                    <a:pt x="2528786" y="589914"/>
                    <a:pt x="2540853" y="610602"/>
                  </a:cubicBezTo>
                  <a:cubicBezTo>
                    <a:pt x="2547750" y="620946"/>
                    <a:pt x="2554645" y="631290"/>
                    <a:pt x="2564990" y="636462"/>
                  </a:cubicBezTo>
                  <a:lnTo>
                    <a:pt x="2564990" y="636462"/>
                  </a:lnTo>
                  <a:cubicBezTo>
                    <a:pt x="2554645" y="631290"/>
                    <a:pt x="2547750" y="620946"/>
                    <a:pt x="2540853" y="610602"/>
                  </a:cubicBezTo>
                  <a:cubicBezTo>
                    <a:pt x="2528786" y="591638"/>
                    <a:pt x="2514994" y="574398"/>
                    <a:pt x="2496030" y="562330"/>
                  </a:cubicBezTo>
                  <a:cubicBezTo>
                    <a:pt x="2480514" y="551986"/>
                    <a:pt x="2470170" y="539918"/>
                    <a:pt x="2468446" y="519230"/>
                  </a:cubicBezTo>
                  <a:cubicBezTo>
                    <a:pt x="2468446" y="515782"/>
                    <a:pt x="2468446" y="512334"/>
                    <a:pt x="2466722" y="510610"/>
                  </a:cubicBezTo>
                  <a:close/>
                  <a:moveTo>
                    <a:pt x="2420174" y="370967"/>
                  </a:moveTo>
                  <a:cubicBezTo>
                    <a:pt x="2415002" y="374415"/>
                    <a:pt x="2413278" y="381311"/>
                    <a:pt x="2416726" y="386483"/>
                  </a:cubicBezTo>
                  <a:cubicBezTo>
                    <a:pt x="2439138" y="419239"/>
                    <a:pt x="2439138" y="464062"/>
                    <a:pt x="2471894" y="491646"/>
                  </a:cubicBezTo>
                  <a:cubicBezTo>
                    <a:pt x="2478790" y="496818"/>
                    <a:pt x="2483962" y="505438"/>
                    <a:pt x="2494306" y="508886"/>
                  </a:cubicBezTo>
                  <a:cubicBezTo>
                    <a:pt x="2535682" y="522678"/>
                    <a:pt x="2552922" y="557158"/>
                    <a:pt x="2558093" y="600258"/>
                  </a:cubicBezTo>
                  <a:cubicBezTo>
                    <a:pt x="2559817" y="612326"/>
                    <a:pt x="2566713" y="624394"/>
                    <a:pt x="2564990" y="636462"/>
                  </a:cubicBezTo>
                  <a:cubicBezTo>
                    <a:pt x="2570162" y="638186"/>
                    <a:pt x="2575333" y="638186"/>
                    <a:pt x="2577057" y="643358"/>
                  </a:cubicBezTo>
                  <a:cubicBezTo>
                    <a:pt x="2575333" y="638186"/>
                    <a:pt x="2568437" y="638186"/>
                    <a:pt x="2564990" y="636462"/>
                  </a:cubicBezTo>
                  <a:cubicBezTo>
                    <a:pt x="2566713" y="622670"/>
                    <a:pt x="2559817" y="612326"/>
                    <a:pt x="2558093" y="600258"/>
                  </a:cubicBezTo>
                  <a:cubicBezTo>
                    <a:pt x="2552922" y="557158"/>
                    <a:pt x="2535682" y="524402"/>
                    <a:pt x="2494306" y="508886"/>
                  </a:cubicBezTo>
                  <a:cubicBezTo>
                    <a:pt x="2485686" y="505438"/>
                    <a:pt x="2478790" y="496818"/>
                    <a:pt x="2471894" y="491646"/>
                  </a:cubicBezTo>
                  <a:cubicBezTo>
                    <a:pt x="2439138" y="465786"/>
                    <a:pt x="2439138" y="419239"/>
                    <a:pt x="2416726" y="386483"/>
                  </a:cubicBezTo>
                  <a:cubicBezTo>
                    <a:pt x="2413278" y="379587"/>
                    <a:pt x="2416726" y="374415"/>
                    <a:pt x="2420174" y="370967"/>
                  </a:cubicBezTo>
                  <a:close/>
                  <a:moveTo>
                    <a:pt x="2421898" y="457166"/>
                  </a:moveTo>
                  <a:cubicBezTo>
                    <a:pt x="2421898" y="470958"/>
                    <a:pt x="2439138" y="476130"/>
                    <a:pt x="2439138" y="489922"/>
                  </a:cubicBezTo>
                  <a:cubicBezTo>
                    <a:pt x="2442586" y="489922"/>
                    <a:pt x="2447758" y="491646"/>
                    <a:pt x="2451206" y="493370"/>
                  </a:cubicBezTo>
                  <a:cubicBezTo>
                    <a:pt x="2447758" y="491646"/>
                    <a:pt x="2444310" y="491646"/>
                    <a:pt x="2439138" y="489922"/>
                  </a:cubicBezTo>
                  <a:cubicBezTo>
                    <a:pt x="2439138" y="493370"/>
                    <a:pt x="2439138" y="495094"/>
                    <a:pt x="2439138" y="498542"/>
                  </a:cubicBezTo>
                  <a:cubicBezTo>
                    <a:pt x="2439138" y="495094"/>
                    <a:pt x="2439138" y="493370"/>
                    <a:pt x="2439138" y="489922"/>
                  </a:cubicBezTo>
                  <a:cubicBezTo>
                    <a:pt x="2439138" y="476130"/>
                    <a:pt x="2421898" y="472682"/>
                    <a:pt x="2421898" y="457166"/>
                  </a:cubicBezTo>
                  <a:cubicBezTo>
                    <a:pt x="2409830" y="455442"/>
                    <a:pt x="2404658" y="450270"/>
                    <a:pt x="2401210" y="443374"/>
                  </a:cubicBezTo>
                  <a:cubicBezTo>
                    <a:pt x="2404658" y="450270"/>
                    <a:pt x="2409830" y="455442"/>
                    <a:pt x="2421898" y="457166"/>
                  </a:cubicBezTo>
                  <a:close/>
                  <a:moveTo>
                    <a:pt x="2420174" y="553710"/>
                  </a:moveTo>
                  <a:cubicBezTo>
                    <a:pt x="2406382" y="550262"/>
                    <a:pt x="2399486" y="543366"/>
                    <a:pt x="2394314" y="534746"/>
                  </a:cubicBezTo>
                  <a:cubicBezTo>
                    <a:pt x="2397762" y="543366"/>
                    <a:pt x="2406382" y="550262"/>
                    <a:pt x="2420174" y="553710"/>
                  </a:cubicBezTo>
                  <a:close/>
                  <a:moveTo>
                    <a:pt x="2389142" y="620946"/>
                  </a:moveTo>
                  <a:cubicBezTo>
                    <a:pt x="2396038" y="619222"/>
                    <a:pt x="2404658" y="620946"/>
                    <a:pt x="2413278" y="620946"/>
                  </a:cubicBezTo>
                  <a:cubicBezTo>
                    <a:pt x="2404658" y="620946"/>
                    <a:pt x="2396038" y="619222"/>
                    <a:pt x="2389142" y="620946"/>
                  </a:cubicBezTo>
                  <a:lnTo>
                    <a:pt x="2389142" y="620946"/>
                  </a:lnTo>
                  <a:close/>
                  <a:moveTo>
                    <a:pt x="2394314" y="657150"/>
                  </a:moveTo>
                  <a:cubicBezTo>
                    <a:pt x="2399486" y="658874"/>
                    <a:pt x="2404658" y="660598"/>
                    <a:pt x="2408106" y="657150"/>
                  </a:cubicBezTo>
                  <a:cubicBezTo>
                    <a:pt x="2404658" y="660598"/>
                    <a:pt x="2397762" y="658874"/>
                    <a:pt x="2394314" y="657150"/>
                  </a:cubicBezTo>
                  <a:cubicBezTo>
                    <a:pt x="2390866" y="655426"/>
                    <a:pt x="2387418" y="653702"/>
                    <a:pt x="2382246" y="657150"/>
                  </a:cubicBezTo>
                  <a:cubicBezTo>
                    <a:pt x="2385694" y="653702"/>
                    <a:pt x="2389142" y="655426"/>
                    <a:pt x="2394314" y="657150"/>
                  </a:cubicBezTo>
                  <a:close/>
                  <a:moveTo>
                    <a:pt x="2370178" y="515782"/>
                  </a:moveTo>
                  <a:cubicBezTo>
                    <a:pt x="2371902" y="515782"/>
                    <a:pt x="2371902" y="515782"/>
                    <a:pt x="2373626" y="515782"/>
                  </a:cubicBezTo>
                  <a:cubicBezTo>
                    <a:pt x="2371902" y="514058"/>
                    <a:pt x="2371902" y="515782"/>
                    <a:pt x="2370178" y="515782"/>
                  </a:cubicBezTo>
                  <a:cubicBezTo>
                    <a:pt x="2365006" y="515782"/>
                    <a:pt x="2361558" y="517506"/>
                    <a:pt x="2359834" y="519230"/>
                  </a:cubicBezTo>
                  <a:cubicBezTo>
                    <a:pt x="2361558" y="517506"/>
                    <a:pt x="2365006" y="515782"/>
                    <a:pt x="2370178" y="515782"/>
                  </a:cubicBezTo>
                  <a:close/>
                  <a:moveTo>
                    <a:pt x="2346043" y="572674"/>
                  </a:moveTo>
                  <a:cubicBezTo>
                    <a:pt x="2340870" y="576122"/>
                    <a:pt x="2340870" y="588190"/>
                    <a:pt x="2335698" y="591638"/>
                  </a:cubicBezTo>
                  <a:cubicBezTo>
                    <a:pt x="2339146" y="588190"/>
                    <a:pt x="2340870" y="576122"/>
                    <a:pt x="2346043" y="572674"/>
                  </a:cubicBezTo>
                  <a:close/>
                  <a:moveTo>
                    <a:pt x="2333974" y="593362"/>
                  </a:moveTo>
                  <a:cubicBezTo>
                    <a:pt x="2333974" y="593362"/>
                    <a:pt x="2333974" y="593362"/>
                    <a:pt x="2333974" y="593362"/>
                  </a:cubicBezTo>
                  <a:lnTo>
                    <a:pt x="2333974" y="593362"/>
                  </a:lnTo>
                  <a:cubicBezTo>
                    <a:pt x="2333974" y="593362"/>
                    <a:pt x="2333974" y="593362"/>
                    <a:pt x="2333974" y="593362"/>
                  </a:cubicBezTo>
                  <a:close/>
                  <a:moveTo>
                    <a:pt x="2339146" y="605430"/>
                  </a:moveTo>
                  <a:cubicBezTo>
                    <a:pt x="2340870" y="612326"/>
                    <a:pt x="2342594" y="620946"/>
                    <a:pt x="2337423" y="622670"/>
                  </a:cubicBezTo>
                  <a:cubicBezTo>
                    <a:pt x="2342594" y="620946"/>
                    <a:pt x="2340870" y="612326"/>
                    <a:pt x="2339146" y="605430"/>
                  </a:cubicBezTo>
                  <a:cubicBezTo>
                    <a:pt x="2337423" y="601982"/>
                    <a:pt x="2321906" y="601982"/>
                    <a:pt x="2328803" y="596810"/>
                  </a:cubicBezTo>
                  <a:cubicBezTo>
                    <a:pt x="2321906" y="601982"/>
                    <a:pt x="2337423" y="600258"/>
                    <a:pt x="2339146" y="605430"/>
                  </a:cubicBezTo>
                  <a:close/>
                  <a:moveTo>
                    <a:pt x="2313287" y="551986"/>
                  </a:moveTo>
                  <a:cubicBezTo>
                    <a:pt x="2297771" y="536470"/>
                    <a:pt x="2277083" y="529574"/>
                    <a:pt x="2252947" y="517506"/>
                  </a:cubicBezTo>
                  <a:cubicBezTo>
                    <a:pt x="2252947" y="517506"/>
                    <a:pt x="2252947" y="517506"/>
                    <a:pt x="2252947" y="517506"/>
                  </a:cubicBezTo>
                  <a:cubicBezTo>
                    <a:pt x="2277083" y="529574"/>
                    <a:pt x="2297771" y="536470"/>
                    <a:pt x="2313287" y="551986"/>
                  </a:cubicBezTo>
                  <a:cubicBezTo>
                    <a:pt x="2320183" y="558882"/>
                    <a:pt x="2325354" y="560606"/>
                    <a:pt x="2330526" y="558882"/>
                  </a:cubicBezTo>
                  <a:cubicBezTo>
                    <a:pt x="2325354" y="558882"/>
                    <a:pt x="2320183" y="557158"/>
                    <a:pt x="2313287" y="551986"/>
                  </a:cubicBezTo>
                  <a:close/>
                  <a:moveTo>
                    <a:pt x="2316734" y="472682"/>
                  </a:moveTo>
                  <a:cubicBezTo>
                    <a:pt x="2309839" y="467510"/>
                    <a:pt x="2302943" y="465786"/>
                    <a:pt x="2294323" y="467510"/>
                  </a:cubicBezTo>
                  <a:cubicBezTo>
                    <a:pt x="2301219" y="465786"/>
                    <a:pt x="2308114" y="467510"/>
                    <a:pt x="2316734" y="472682"/>
                  </a:cubicBezTo>
                  <a:cubicBezTo>
                    <a:pt x="2321906" y="476130"/>
                    <a:pt x="2327079" y="481302"/>
                    <a:pt x="2325354" y="489922"/>
                  </a:cubicBezTo>
                  <a:cubicBezTo>
                    <a:pt x="2323631" y="495094"/>
                    <a:pt x="2320183" y="496818"/>
                    <a:pt x="2316734" y="498542"/>
                  </a:cubicBezTo>
                  <a:cubicBezTo>
                    <a:pt x="2320183" y="496818"/>
                    <a:pt x="2323631" y="495094"/>
                    <a:pt x="2325354" y="489922"/>
                  </a:cubicBezTo>
                  <a:cubicBezTo>
                    <a:pt x="2327079" y="481302"/>
                    <a:pt x="2321906" y="476130"/>
                    <a:pt x="2316734" y="472682"/>
                  </a:cubicBezTo>
                  <a:close/>
                  <a:moveTo>
                    <a:pt x="2330526" y="408895"/>
                  </a:moveTo>
                  <a:cubicBezTo>
                    <a:pt x="2323631" y="412343"/>
                    <a:pt x="2318459" y="408895"/>
                    <a:pt x="2313287" y="408895"/>
                  </a:cubicBezTo>
                  <a:cubicBezTo>
                    <a:pt x="2309839" y="407171"/>
                    <a:pt x="2302943" y="405447"/>
                    <a:pt x="2299495" y="405447"/>
                  </a:cubicBezTo>
                  <a:cubicBezTo>
                    <a:pt x="2304667" y="405447"/>
                    <a:pt x="2309839" y="407171"/>
                    <a:pt x="2313287" y="408895"/>
                  </a:cubicBezTo>
                  <a:cubicBezTo>
                    <a:pt x="2320183" y="408895"/>
                    <a:pt x="2323631" y="412343"/>
                    <a:pt x="2330526" y="408895"/>
                  </a:cubicBezTo>
                  <a:close/>
                  <a:moveTo>
                    <a:pt x="2080547" y="162364"/>
                  </a:moveTo>
                  <a:cubicBezTo>
                    <a:pt x="2077100" y="162364"/>
                    <a:pt x="2073652" y="164088"/>
                    <a:pt x="2071927" y="167536"/>
                  </a:cubicBezTo>
                  <a:cubicBezTo>
                    <a:pt x="2071927" y="167536"/>
                    <a:pt x="2071927" y="167536"/>
                    <a:pt x="2071927" y="167536"/>
                  </a:cubicBezTo>
                  <a:cubicBezTo>
                    <a:pt x="2073652" y="165812"/>
                    <a:pt x="2077100" y="164088"/>
                    <a:pt x="2080547" y="162364"/>
                  </a:cubicBezTo>
                  <a:close/>
                  <a:moveTo>
                    <a:pt x="2047792" y="167536"/>
                  </a:moveTo>
                  <a:lnTo>
                    <a:pt x="2047792" y="167536"/>
                  </a:lnTo>
                  <a:cubicBezTo>
                    <a:pt x="2047792" y="167536"/>
                    <a:pt x="2047792" y="167536"/>
                    <a:pt x="2047792" y="167536"/>
                  </a:cubicBezTo>
                  <a:cubicBezTo>
                    <a:pt x="2047792" y="167536"/>
                    <a:pt x="2047792" y="167536"/>
                    <a:pt x="2047792" y="167536"/>
                  </a:cubicBezTo>
                  <a:lnTo>
                    <a:pt x="2047792" y="167536"/>
                  </a:lnTo>
                  <a:lnTo>
                    <a:pt x="2047792" y="167536"/>
                  </a:lnTo>
                  <a:cubicBezTo>
                    <a:pt x="2040896" y="157192"/>
                    <a:pt x="2034000" y="150296"/>
                    <a:pt x="2025380" y="146848"/>
                  </a:cubicBezTo>
                  <a:cubicBezTo>
                    <a:pt x="2034000" y="150296"/>
                    <a:pt x="2042620" y="157192"/>
                    <a:pt x="2047792" y="167536"/>
                  </a:cubicBezTo>
                  <a:close/>
                  <a:moveTo>
                    <a:pt x="2015036" y="176156"/>
                  </a:moveTo>
                  <a:cubicBezTo>
                    <a:pt x="2013312" y="179604"/>
                    <a:pt x="2009864" y="183052"/>
                    <a:pt x="2006416" y="184776"/>
                  </a:cubicBezTo>
                  <a:cubicBezTo>
                    <a:pt x="2009864" y="183052"/>
                    <a:pt x="2013312" y="179604"/>
                    <a:pt x="2015036" y="176156"/>
                  </a:cubicBezTo>
                  <a:close/>
                  <a:moveTo>
                    <a:pt x="1971936" y="134780"/>
                  </a:moveTo>
                  <a:cubicBezTo>
                    <a:pt x="1977108" y="136504"/>
                    <a:pt x="1982280" y="136504"/>
                    <a:pt x="1987452" y="136504"/>
                  </a:cubicBezTo>
                  <a:cubicBezTo>
                    <a:pt x="1982280" y="136504"/>
                    <a:pt x="1977108" y="134780"/>
                    <a:pt x="1971936" y="134780"/>
                  </a:cubicBezTo>
                  <a:cubicBezTo>
                    <a:pt x="1968488" y="134780"/>
                    <a:pt x="1965040" y="134780"/>
                    <a:pt x="1961592" y="134780"/>
                  </a:cubicBezTo>
                  <a:cubicBezTo>
                    <a:pt x="1966764" y="133056"/>
                    <a:pt x="1970212" y="133056"/>
                    <a:pt x="1971936" y="134780"/>
                  </a:cubicBezTo>
                  <a:close/>
                  <a:moveTo>
                    <a:pt x="1935732" y="126160"/>
                  </a:moveTo>
                  <a:cubicBezTo>
                    <a:pt x="1939180" y="129608"/>
                    <a:pt x="1942628" y="131332"/>
                    <a:pt x="1946076" y="133056"/>
                  </a:cubicBezTo>
                  <a:cubicBezTo>
                    <a:pt x="1942628" y="131332"/>
                    <a:pt x="1939180" y="129608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ubicBezTo>
                    <a:pt x="1935732" y="126160"/>
                    <a:pt x="1935732" y="126160"/>
                    <a:pt x="1935732" y="126160"/>
                  </a:cubicBezTo>
                  <a:close/>
                  <a:moveTo>
                    <a:pt x="1896080" y="141676"/>
                  </a:moveTo>
                  <a:lnTo>
                    <a:pt x="1896080" y="141676"/>
                  </a:lnTo>
                  <a:cubicBezTo>
                    <a:pt x="1896080" y="138228"/>
                    <a:pt x="1892632" y="134780"/>
                    <a:pt x="1892632" y="131332"/>
                  </a:cubicBezTo>
                  <a:cubicBezTo>
                    <a:pt x="1892632" y="134780"/>
                    <a:pt x="1896080" y="138228"/>
                    <a:pt x="1896080" y="141676"/>
                  </a:cubicBezTo>
                  <a:close/>
                  <a:moveTo>
                    <a:pt x="1894356" y="145124"/>
                  </a:moveTo>
                  <a:cubicBezTo>
                    <a:pt x="1894356" y="145124"/>
                    <a:pt x="1896080" y="143400"/>
                    <a:pt x="1896080" y="143400"/>
                  </a:cubicBezTo>
                  <a:cubicBezTo>
                    <a:pt x="1894356" y="145124"/>
                    <a:pt x="1894356" y="145124"/>
                    <a:pt x="1894356" y="145124"/>
                  </a:cubicBezTo>
                  <a:cubicBezTo>
                    <a:pt x="1894356" y="145124"/>
                    <a:pt x="1892632" y="145124"/>
                    <a:pt x="1892632" y="146848"/>
                  </a:cubicBezTo>
                  <a:cubicBezTo>
                    <a:pt x="1892632" y="146848"/>
                    <a:pt x="1892632" y="145124"/>
                    <a:pt x="1894356" y="145124"/>
                  </a:cubicBezTo>
                  <a:close/>
                  <a:moveTo>
                    <a:pt x="1858153" y="107196"/>
                  </a:moveTo>
                  <a:cubicBezTo>
                    <a:pt x="1856428" y="102024"/>
                    <a:pt x="1854704" y="98576"/>
                    <a:pt x="1852981" y="95128"/>
                  </a:cubicBezTo>
                  <a:cubicBezTo>
                    <a:pt x="1856428" y="98576"/>
                    <a:pt x="1858153" y="102024"/>
                    <a:pt x="1858153" y="107196"/>
                  </a:cubicBezTo>
                  <a:cubicBezTo>
                    <a:pt x="1851257" y="108920"/>
                    <a:pt x="1844361" y="108920"/>
                    <a:pt x="1839189" y="107196"/>
                  </a:cubicBezTo>
                  <a:cubicBezTo>
                    <a:pt x="1846085" y="108920"/>
                    <a:pt x="1851257" y="107196"/>
                    <a:pt x="1858153" y="107196"/>
                  </a:cubicBezTo>
                  <a:close/>
                  <a:moveTo>
                    <a:pt x="1825397" y="83060"/>
                  </a:moveTo>
                  <a:cubicBezTo>
                    <a:pt x="1827121" y="83060"/>
                    <a:pt x="1828845" y="83060"/>
                    <a:pt x="1828845" y="83060"/>
                  </a:cubicBezTo>
                  <a:cubicBezTo>
                    <a:pt x="1827121" y="83060"/>
                    <a:pt x="1827121" y="83060"/>
                    <a:pt x="1825397" y="83060"/>
                  </a:cubicBezTo>
                  <a:cubicBezTo>
                    <a:pt x="1821949" y="77888"/>
                    <a:pt x="1818501" y="74440"/>
                    <a:pt x="1815053" y="70992"/>
                  </a:cubicBezTo>
                  <a:cubicBezTo>
                    <a:pt x="1818501" y="74440"/>
                    <a:pt x="1821949" y="77888"/>
                    <a:pt x="1825397" y="83060"/>
                  </a:cubicBezTo>
                  <a:close/>
                  <a:moveTo>
                    <a:pt x="1706441" y="33064"/>
                  </a:moveTo>
                  <a:cubicBezTo>
                    <a:pt x="1706441" y="33064"/>
                    <a:pt x="1706441" y="33064"/>
                    <a:pt x="1706441" y="33064"/>
                  </a:cubicBezTo>
                  <a:cubicBezTo>
                    <a:pt x="1706441" y="38236"/>
                    <a:pt x="1706441" y="43408"/>
                    <a:pt x="1706441" y="48580"/>
                  </a:cubicBezTo>
                  <a:cubicBezTo>
                    <a:pt x="1708165" y="50304"/>
                    <a:pt x="1709889" y="50304"/>
                    <a:pt x="1711613" y="52028"/>
                  </a:cubicBezTo>
                  <a:cubicBezTo>
                    <a:pt x="1709889" y="50304"/>
                    <a:pt x="1708165" y="50304"/>
                    <a:pt x="1706441" y="48580"/>
                  </a:cubicBezTo>
                  <a:cubicBezTo>
                    <a:pt x="1706441" y="48580"/>
                    <a:pt x="1706441" y="48580"/>
                    <a:pt x="1706441" y="48580"/>
                  </a:cubicBezTo>
                  <a:cubicBezTo>
                    <a:pt x="1704717" y="43408"/>
                    <a:pt x="1704717" y="38236"/>
                    <a:pt x="1706441" y="33064"/>
                  </a:cubicBezTo>
                  <a:close/>
                  <a:moveTo>
                    <a:pt x="1609898" y="74440"/>
                  </a:moveTo>
                  <a:cubicBezTo>
                    <a:pt x="1639205" y="55476"/>
                    <a:pt x="1668513" y="50304"/>
                    <a:pt x="1697821" y="74440"/>
                  </a:cubicBezTo>
                  <a:cubicBezTo>
                    <a:pt x="1713337" y="76164"/>
                    <a:pt x="1730577" y="67544"/>
                    <a:pt x="1744369" y="83060"/>
                  </a:cubicBezTo>
                  <a:cubicBezTo>
                    <a:pt x="1765057" y="108920"/>
                    <a:pt x="1797813" y="119264"/>
                    <a:pt x="1818501" y="143400"/>
                  </a:cubicBezTo>
                  <a:cubicBezTo>
                    <a:pt x="1823673" y="148572"/>
                    <a:pt x="1828845" y="152020"/>
                    <a:pt x="1835741" y="150296"/>
                  </a:cubicBezTo>
                  <a:cubicBezTo>
                    <a:pt x="1852981" y="148572"/>
                    <a:pt x="1866772" y="155468"/>
                    <a:pt x="1878840" y="169260"/>
                  </a:cubicBezTo>
                  <a:cubicBezTo>
                    <a:pt x="1884012" y="176156"/>
                    <a:pt x="1892632" y="176156"/>
                    <a:pt x="1901252" y="176156"/>
                  </a:cubicBezTo>
                  <a:cubicBezTo>
                    <a:pt x="1908148" y="176156"/>
                    <a:pt x="1918492" y="174432"/>
                    <a:pt x="1920216" y="179604"/>
                  </a:cubicBezTo>
                  <a:cubicBezTo>
                    <a:pt x="1946076" y="217531"/>
                    <a:pt x="1982280" y="200292"/>
                    <a:pt x="2013312" y="198568"/>
                  </a:cubicBezTo>
                  <a:cubicBezTo>
                    <a:pt x="2025380" y="196844"/>
                    <a:pt x="2034000" y="200292"/>
                    <a:pt x="2040896" y="208911"/>
                  </a:cubicBezTo>
                  <a:cubicBezTo>
                    <a:pt x="2056412" y="224427"/>
                    <a:pt x="2073652" y="231323"/>
                    <a:pt x="2096064" y="227875"/>
                  </a:cubicBezTo>
                  <a:cubicBezTo>
                    <a:pt x="2096064" y="227875"/>
                    <a:pt x="2096064" y="227875"/>
                    <a:pt x="2096064" y="227875"/>
                  </a:cubicBezTo>
                  <a:cubicBezTo>
                    <a:pt x="2101235" y="227875"/>
                    <a:pt x="2106407" y="227875"/>
                    <a:pt x="2111579" y="229599"/>
                  </a:cubicBezTo>
                  <a:cubicBezTo>
                    <a:pt x="2116751" y="229599"/>
                    <a:pt x="2121923" y="229599"/>
                    <a:pt x="2128819" y="229599"/>
                  </a:cubicBezTo>
                  <a:cubicBezTo>
                    <a:pt x="2115027" y="205463"/>
                    <a:pt x="2097787" y="188224"/>
                    <a:pt x="2071927" y="179604"/>
                  </a:cubicBezTo>
                  <a:lnTo>
                    <a:pt x="2071927" y="179604"/>
                  </a:lnTo>
                  <a:cubicBezTo>
                    <a:pt x="2097787" y="188224"/>
                    <a:pt x="2115027" y="205463"/>
                    <a:pt x="2128819" y="229599"/>
                  </a:cubicBezTo>
                  <a:cubicBezTo>
                    <a:pt x="2133991" y="239943"/>
                    <a:pt x="2144335" y="238219"/>
                    <a:pt x="2152955" y="238219"/>
                  </a:cubicBezTo>
                  <a:cubicBezTo>
                    <a:pt x="2154679" y="250287"/>
                    <a:pt x="2159851" y="255459"/>
                    <a:pt x="2170195" y="253735"/>
                  </a:cubicBezTo>
                  <a:lnTo>
                    <a:pt x="2170195" y="253735"/>
                  </a:lnTo>
                  <a:cubicBezTo>
                    <a:pt x="2170195" y="248563"/>
                    <a:pt x="2168471" y="243391"/>
                    <a:pt x="2168471" y="238219"/>
                  </a:cubicBezTo>
                  <a:cubicBezTo>
                    <a:pt x="2168471" y="229599"/>
                    <a:pt x="2161575" y="224427"/>
                    <a:pt x="2156403" y="219255"/>
                  </a:cubicBezTo>
                  <a:cubicBezTo>
                    <a:pt x="2140887" y="205463"/>
                    <a:pt x="2123647" y="189948"/>
                    <a:pt x="2113304" y="170984"/>
                  </a:cubicBezTo>
                  <a:cubicBezTo>
                    <a:pt x="2102959" y="174432"/>
                    <a:pt x="2092615" y="164088"/>
                    <a:pt x="2083995" y="165812"/>
                  </a:cubicBezTo>
                  <a:cubicBezTo>
                    <a:pt x="2094339" y="164088"/>
                    <a:pt x="2104684" y="176156"/>
                    <a:pt x="2113304" y="170984"/>
                  </a:cubicBezTo>
                  <a:lnTo>
                    <a:pt x="2113304" y="170984"/>
                  </a:lnTo>
                  <a:cubicBezTo>
                    <a:pt x="2113304" y="170984"/>
                    <a:pt x="2113304" y="170984"/>
                    <a:pt x="2113304" y="170984"/>
                  </a:cubicBezTo>
                  <a:lnTo>
                    <a:pt x="2113304" y="170984"/>
                  </a:lnTo>
                  <a:cubicBezTo>
                    <a:pt x="2125371" y="189948"/>
                    <a:pt x="2140887" y="205463"/>
                    <a:pt x="2156403" y="219255"/>
                  </a:cubicBezTo>
                  <a:cubicBezTo>
                    <a:pt x="2163299" y="224427"/>
                    <a:pt x="2168471" y="229599"/>
                    <a:pt x="2168471" y="238219"/>
                  </a:cubicBezTo>
                  <a:cubicBezTo>
                    <a:pt x="2168471" y="243391"/>
                    <a:pt x="2170195" y="248563"/>
                    <a:pt x="2170195" y="253735"/>
                  </a:cubicBezTo>
                  <a:cubicBezTo>
                    <a:pt x="2175367" y="253735"/>
                    <a:pt x="2178815" y="253735"/>
                    <a:pt x="2183987" y="253735"/>
                  </a:cubicBezTo>
                  <a:cubicBezTo>
                    <a:pt x="2196055" y="243391"/>
                    <a:pt x="2197779" y="252011"/>
                    <a:pt x="2201227" y="262355"/>
                  </a:cubicBezTo>
                  <a:cubicBezTo>
                    <a:pt x="2204675" y="265803"/>
                    <a:pt x="2206399" y="267527"/>
                    <a:pt x="2209847" y="270975"/>
                  </a:cubicBezTo>
                  <a:cubicBezTo>
                    <a:pt x="2216743" y="270975"/>
                    <a:pt x="2225363" y="272699"/>
                    <a:pt x="2232259" y="272699"/>
                  </a:cubicBezTo>
                  <a:cubicBezTo>
                    <a:pt x="2225363" y="272699"/>
                    <a:pt x="2216743" y="270975"/>
                    <a:pt x="2209847" y="270975"/>
                  </a:cubicBezTo>
                  <a:cubicBezTo>
                    <a:pt x="2220191" y="295111"/>
                    <a:pt x="2251223" y="320971"/>
                    <a:pt x="2271911" y="320971"/>
                  </a:cubicBezTo>
                  <a:cubicBezTo>
                    <a:pt x="2275359" y="320971"/>
                    <a:pt x="2277083" y="315799"/>
                    <a:pt x="2280531" y="314075"/>
                  </a:cubicBezTo>
                  <a:cubicBezTo>
                    <a:pt x="2277083" y="305455"/>
                    <a:pt x="2270187" y="300283"/>
                    <a:pt x="2259843" y="296835"/>
                  </a:cubicBezTo>
                  <a:cubicBezTo>
                    <a:pt x="2252947" y="295111"/>
                    <a:pt x="2247775" y="291663"/>
                    <a:pt x="2242603" y="288215"/>
                  </a:cubicBezTo>
                  <a:cubicBezTo>
                    <a:pt x="2247775" y="293387"/>
                    <a:pt x="2252947" y="295111"/>
                    <a:pt x="2259843" y="296835"/>
                  </a:cubicBezTo>
                  <a:cubicBezTo>
                    <a:pt x="2268463" y="298559"/>
                    <a:pt x="2275359" y="303731"/>
                    <a:pt x="2280531" y="314075"/>
                  </a:cubicBezTo>
                  <a:cubicBezTo>
                    <a:pt x="2289151" y="317523"/>
                    <a:pt x="2296047" y="319247"/>
                    <a:pt x="2304667" y="322695"/>
                  </a:cubicBezTo>
                  <a:cubicBezTo>
                    <a:pt x="2315011" y="322695"/>
                    <a:pt x="2323631" y="322695"/>
                    <a:pt x="2327079" y="333039"/>
                  </a:cubicBezTo>
                  <a:cubicBezTo>
                    <a:pt x="2323631" y="322695"/>
                    <a:pt x="2313287" y="322695"/>
                    <a:pt x="2304667" y="322695"/>
                  </a:cubicBezTo>
                  <a:lnTo>
                    <a:pt x="2304667" y="322695"/>
                  </a:lnTo>
                  <a:cubicBezTo>
                    <a:pt x="2296047" y="319247"/>
                    <a:pt x="2289151" y="317523"/>
                    <a:pt x="2280531" y="314075"/>
                  </a:cubicBezTo>
                  <a:cubicBezTo>
                    <a:pt x="2277083" y="315799"/>
                    <a:pt x="2275359" y="320971"/>
                    <a:pt x="2271911" y="320971"/>
                  </a:cubicBezTo>
                  <a:cubicBezTo>
                    <a:pt x="2251223" y="319247"/>
                    <a:pt x="2220191" y="295111"/>
                    <a:pt x="2209847" y="270975"/>
                  </a:cubicBezTo>
                  <a:cubicBezTo>
                    <a:pt x="2206399" y="267527"/>
                    <a:pt x="2204675" y="265803"/>
                    <a:pt x="2201227" y="262355"/>
                  </a:cubicBezTo>
                  <a:cubicBezTo>
                    <a:pt x="2199503" y="252011"/>
                    <a:pt x="2196055" y="243391"/>
                    <a:pt x="2183987" y="253735"/>
                  </a:cubicBezTo>
                  <a:cubicBezTo>
                    <a:pt x="2178815" y="253735"/>
                    <a:pt x="2175367" y="253735"/>
                    <a:pt x="2170195" y="253735"/>
                  </a:cubicBezTo>
                  <a:cubicBezTo>
                    <a:pt x="2158127" y="255459"/>
                    <a:pt x="2152955" y="250287"/>
                    <a:pt x="2152955" y="238219"/>
                  </a:cubicBezTo>
                  <a:cubicBezTo>
                    <a:pt x="2144335" y="238219"/>
                    <a:pt x="2135715" y="238219"/>
                    <a:pt x="2128819" y="229599"/>
                  </a:cubicBezTo>
                  <a:cubicBezTo>
                    <a:pt x="2123647" y="229599"/>
                    <a:pt x="2118475" y="229599"/>
                    <a:pt x="2111579" y="229599"/>
                  </a:cubicBezTo>
                  <a:lnTo>
                    <a:pt x="2111579" y="229599"/>
                  </a:lnTo>
                  <a:cubicBezTo>
                    <a:pt x="2111579" y="229599"/>
                    <a:pt x="2111579" y="229599"/>
                    <a:pt x="2111579" y="229599"/>
                  </a:cubicBezTo>
                  <a:cubicBezTo>
                    <a:pt x="2106407" y="229599"/>
                    <a:pt x="2101235" y="229599"/>
                    <a:pt x="2096064" y="227875"/>
                  </a:cubicBezTo>
                  <a:cubicBezTo>
                    <a:pt x="2075375" y="231323"/>
                    <a:pt x="2056412" y="224427"/>
                    <a:pt x="2040896" y="208911"/>
                  </a:cubicBezTo>
                  <a:cubicBezTo>
                    <a:pt x="2032276" y="200292"/>
                    <a:pt x="2025380" y="198568"/>
                    <a:pt x="2013312" y="198568"/>
                  </a:cubicBezTo>
                  <a:cubicBezTo>
                    <a:pt x="1980556" y="200292"/>
                    <a:pt x="1946076" y="217531"/>
                    <a:pt x="1920216" y="179604"/>
                  </a:cubicBezTo>
                  <a:cubicBezTo>
                    <a:pt x="1916768" y="176156"/>
                    <a:pt x="1908148" y="177880"/>
                    <a:pt x="1901252" y="176156"/>
                  </a:cubicBezTo>
                  <a:cubicBezTo>
                    <a:pt x="1892632" y="176156"/>
                    <a:pt x="1885736" y="174432"/>
                    <a:pt x="1878840" y="169260"/>
                  </a:cubicBezTo>
                  <a:cubicBezTo>
                    <a:pt x="1866772" y="155468"/>
                    <a:pt x="1852981" y="148572"/>
                    <a:pt x="1835741" y="150296"/>
                  </a:cubicBezTo>
                  <a:cubicBezTo>
                    <a:pt x="1828845" y="150296"/>
                    <a:pt x="1823673" y="148572"/>
                    <a:pt x="1818501" y="143400"/>
                  </a:cubicBezTo>
                  <a:cubicBezTo>
                    <a:pt x="1797813" y="119264"/>
                    <a:pt x="1765057" y="110644"/>
                    <a:pt x="1744369" y="83060"/>
                  </a:cubicBezTo>
                  <a:cubicBezTo>
                    <a:pt x="1737473" y="89956"/>
                    <a:pt x="1739197" y="95128"/>
                    <a:pt x="1742645" y="98576"/>
                  </a:cubicBezTo>
                  <a:cubicBezTo>
                    <a:pt x="1739197" y="93404"/>
                    <a:pt x="1737473" y="88232"/>
                    <a:pt x="1744369" y="83060"/>
                  </a:cubicBezTo>
                  <a:lnTo>
                    <a:pt x="1744369" y="83060"/>
                  </a:lnTo>
                  <a:cubicBezTo>
                    <a:pt x="1730577" y="67544"/>
                    <a:pt x="1713337" y="76164"/>
                    <a:pt x="1697821" y="74440"/>
                  </a:cubicBezTo>
                  <a:lnTo>
                    <a:pt x="1697821" y="74440"/>
                  </a:lnTo>
                  <a:cubicBezTo>
                    <a:pt x="1668513" y="50304"/>
                    <a:pt x="1639205" y="55476"/>
                    <a:pt x="1609898" y="74440"/>
                  </a:cubicBezTo>
                  <a:cubicBezTo>
                    <a:pt x="1613346" y="79612"/>
                    <a:pt x="1615069" y="84784"/>
                    <a:pt x="1618518" y="91680"/>
                  </a:cubicBezTo>
                  <a:lnTo>
                    <a:pt x="1618518" y="91680"/>
                  </a:lnTo>
                  <a:cubicBezTo>
                    <a:pt x="1615069" y="86508"/>
                    <a:pt x="1611622" y="79612"/>
                    <a:pt x="1609898" y="74440"/>
                  </a:cubicBezTo>
                  <a:cubicBezTo>
                    <a:pt x="1608174" y="74440"/>
                    <a:pt x="1606450" y="74440"/>
                    <a:pt x="1604726" y="74440"/>
                  </a:cubicBezTo>
                  <a:cubicBezTo>
                    <a:pt x="1606450" y="74440"/>
                    <a:pt x="1608174" y="74440"/>
                    <a:pt x="1609898" y="74440"/>
                  </a:cubicBezTo>
                  <a:close/>
                  <a:moveTo>
                    <a:pt x="1777125" y="150296"/>
                  </a:moveTo>
                  <a:lnTo>
                    <a:pt x="1777125" y="150296"/>
                  </a:lnTo>
                  <a:cubicBezTo>
                    <a:pt x="1777125" y="145124"/>
                    <a:pt x="1775401" y="141676"/>
                    <a:pt x="1773677" y="136504"/>
                  </a:cubicBezTo>
                  <a:cubicBezTo>
                    <a:pt x="1775401" y="141676"/>
                    <a:pt x="1777125" y="145124"/>
                    <a:pt x="1777125" y="150296"/>
                  </a:cubicBezTo>
                  <a:close/>
                  <a:moveTo>
                    <a:pt x="1723681" y="265803"/>
                  </a:moveTo>
                  <a:cubicBezTo>
                    <a:pt x="1711613" y="269251"/>
                    <a:pt x="1699545" y="270975"/>
                    <a:pt x="1687477" y="270975"/>
                  </a:cubicBezTo>
                  <a:cubicBezTo>
                    <a:pt x="1682305" y="270975"/>
                    <a:pt x="1678857" y="272699"/>
                    <a:pt x="1673685" y="270975"/>
                  </a:cubicBezTo>
                  <a:cubicBezTo>
                    <a:pt x="1677133" y="270975"/>
                    <a:pt x="1682305" y="270975"/>
                    <a:pt x="1687477" y="270975"/>
                  </a:cubicBezTo>
                  <a:cubicBezTo>
                    <a:pt x="1699545" y="270975"/>
                    <a:pt x="1711613" y="269251"/>
                    <a:pt x="1723681" y="265803"/>
                  </a:cubicBezTo>
                  <a:close/>
                  <a:moveTo>
                    <a:pt x="1640929" y="253735"/>
                  </a:moveTo>
                  <a:cubicBezTo>
                    <a:pt x="1647825" y="248563"/>
                    <a:pt x="1652997" y="245115"/>
                    <a:pt x="1656445" y="245115"/>
                  </a:cubicBezTo>
                  <a:cubicBezTo>
                    <a:pt x="1651273" y="245115"/>
                    <a:pt x="1646101" y="248563"/>
                    <a:pt x="1640929" y="253735"/>
                  </a:cubicBezTo>
                  <a:cubicBezTo>
                    <a:pt x="1628861" y="265803"/>
                    <a:pt x="1620242" y="270975"/>
                    <a:pt x="1615069" y="269251"/>
                  </a:cubicBezTo>
                  <a:cubicBezTo>
                    <a:pt x="1620242" y="270975"/>
                    <a:pt x="1628861" y="265803"/>
                    <a:pt x="1640929" y="253735"/>
                  </a:cubicBezTo>
                  <a:close/>
                  <a:moveTo>
                    <a:pt x="1634034" y="91680"/>
                  </a:moveTo>
                  <a:cubicBezTo>
                    <a:pt x="1634034" y="91680"/>
                    <a:pt x="1634034" y="91680"/>
                    <a:pt x="1634034" y="91680"/>
                  </a:cubicBezTo>
                  <a:cubicBezTo>
                    <a:pt x="1637481" y="86508"/>
                    <a:pt x="1640929" y="84784"/>
                    <a:pt x="1644377" y="83060"/>
                  </a:cubicBezTo>
                  <a:cubicBezTo>
                    <a:pt x="1640929" y="84784"/>
                    <a:pt x="1635757" y="86508"/>
                    <a:pt x="1634034" y="91680"/>
                  </a:cubicBezTo>
                  <a:cubicBezTo>
                    <a:pt x="1634034" y="91680"/>
                    <a:pt x="1634034" y="91680"/>
                    <a:pt x="1634034" y="91680"/>
                  </a:cubicBezTo>
                  <a:close/>
                  <a:moveTo>
                    <a:pt x="1594382" y="336487"/>
                  </a:moveTo>
                  <a:cubicBezTo>
                    <a:pt x="1611622" y="343383"/>
                    <a:pt x="1630585" y="343383"/>
                    <a:pt x="1647825" y="333039"/>
                  </a:cubicBezTo>
                  <a:cubicBezTo>
                    <a:pt x="1668513" y="320971"/>
                    <a:pt x="1690925" y="327867"/>
                    <a:pt x="1711613" y="320971"/>
                  </a:cubicBezTo>
                  <a:cubicBezTo>
                    <a:pt x="1720233" y="317523"/>
                    <a:pt x="1728853" y="324419"/>
                    <a:pt x="1735749" y="331315"/>
                  </a:cubicBezTo>
                  <a:cubicBezTo>
                    <a:pt x="1746093" y="339935"/>
                    <a:pt x="1756437" y="348555"/>
                    <a:pt x="1766781" y="357175"/>
                  </a:cubicBezTo>
                  <a:cubicBezTo>
                    <a:pt x="1773677" y="353727"/>
                    <a:pt x="1777125" y="350279"/>
                    <a:pt x="1780573" y="346831"/>
                  </a:cubicBezTo>
                  <a:cubicBezTo>
                    <a:pt x="1777125" y="352003"/>
                    <a:pt x="1773677" y="355451"/>
                    <a:pt x="1766781" y="357175"/>
                  </a:cubicBezTo>
                  <a:cubicBezTo>
                    <a:pt x="1756437" y="348555"/>
                    <a:pt x="1746093" y="339935"/>
                    <a:pt x="1735749" y="331315"/>
                  </a:cubicBezTo>
                  <a:cubicBezTo>
                    <a:pt x="1728853" y="324419"/>
                    <a:pt x="1720233" y="317523"/>
                    <a:pt x="1711613" y="320971"/>
                  </a:cubicBezTo>
                  <a:cubicBezTo>
                    <a:pt x="1690925" y="327867"/>
                    <a:pt x="1668513" y="320971"/>
                    <a:pt x="1647825" y="333039"/>
                  </a:cubicBezTo>
                  <a:cubicBezTo>
                    <a:pt x="1630585" y="343383"/>
                    <a:pt x="1611622" y="343383"/>
                    <a:pt x="1594382" y="336487"/>
                  </a:cubicBezTo>
                  <a:cubicBezTo>
                    <a:pt x="1596106" y="364071"/>
                    <a:pt x="1608174" y="383035"/>
                    <a:pt x="1630585" y="393379"/>
                  </a:cubicBezTo>
                  <a:cubicBezTo>
                    <a:pt x="1608174" y="383035"/>
                    <a:pt x="1596106" y="364071"/>
                    <a:pt x="1594382" y="336487"/>
                  </a:cubicBezTo>
                  <a:cubicBezTo>
                    <a:pt x="1594382" y="336487"/>
                    <a:pt x="1594382" y="336487"/>
                    <a:pt x="1594382" y="336487"/>
                  </a:cubicBezTo>
                  <a:close/>
                  <a:moveTo>
                    <a:pt x="1532318" y="270975"/>
                  </a:moveTo>
                  <a:cubicBezTo>
                    <a:pt x="1544386" y="296835"/>
                    <a:pt x="1558178" y="320971"/>
                    <a:pt x="1584038" y="333039"/>
                  </a:cubicBezTo>
                  <a:cubicBezTo>
                    <a:pt x="1558178" y="319247"/>
                    <a:pt x="1542662" y="296835"/>
                    <a:pt x="1532318" y="270975"/>
                  </a:cubicBezTo>
                  <a:cubicBezTo>
                    <a:pt x="1525422" y="253735"/>
                    <a:pt x="1513354" y="241667"/>
                    <a:pt x="1499562" y="234771"/>
                  </a:cubicBezTo>
                  <a:cubicBezTo>
                    <a:pt x="1513354" y="241667"/>
                    <a:pt x="1523698" y="253735"/>
                    <a:pt x="1532318" y="270975"/>
                  </a:cubicBezTo>
                  <a:close/>
                  <a:moveTo>
                    <a:pt x="1523698" y="336487"/>
                  </a:moveTo>
                  <a:cubicBezTo>
                    <a:pt x="1521974" y="350279"/>
                    <a:pt x="1528870" y="367519"/>
                    <a:pt x="1515078" y="379587"/>
                  </a:cubicBezTo>
                  <a:cubicBezTo>
                    <a:pt x="1515078" y="379587"/>
                    <a:pt x="1515078" y="379587"/>
                    <a:pt x="1515078" y="379587"/>
                  </a:cubicBezTo>
                  <a:cubicBezTo>
                    <a:pt x="1513354" y="379587"/>
                    <a:pt x="1509906" y="379587"/>
                    <a:pt x="1508182" y="381311"/>
                  </a:cubicBezTo>
                  <a:cubicBezTo>
                    <a:pt x="1509906" y="381311"/>
                    <a:pt x="1511630" y="379587"/>
                    <a:pt x="1515078" y="379587"/>
                  </a:cubicBezTo>
                  <a:lnTo>
                    <a:pt x="1515078" y="379587"/>
                  </a:lnTo>
                  <a:cubicBezTo>
                    <a:pt x="1528870" y="367519"/>
                    <a:pt x="1520250" y="350279"/>
                    <a:pt x="1523698" y="336487"/>
                  </a:cubicBezTo>
                  <a:cubicBezTo>
                    <a:pt x="1528870" y="302007"/>
                    <a:pt x="1527146" y="298559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90942" y="295111"/>
                    <a:pt x="1490942" y="295111"/>
                    <a:pt x="1490942" y="295111"/>
                  </a:cubicBezTo>
                  <a:cubicBezTo>
                    <a:pt x="1482322" y="295111"/>
                    <a:pt x="1475426" y="295111"/>
                    <a:pt x="1466806" y="295111"/>
                  </a:cubicBezTo>
                  <a:cubicBezTo>
                    <a:pt x="1466806" y="295111"/>
                    <a:pt x="1466806" y="295111"/>
                    <a:pt x="1466806" y="295111"/>
                  </a:cubicBezTo>
                  <a:cubicBezTo>
                    <a:pt x="1475426" y="295111"/>
                    <a:pt x="1482322" y="295111"/>
                    <a:pt x="1490942" y="295111"/>
                  </a:cubicBezTo>
                  <a:cubicBezTo>
                    <a:pt x="1527146" y="298559"/>
                    <a:pt x="1528870" y="300283"/>
                    <a:pt x="1523698" y="336487"/>
                  </a:cubicBezTo>
                  <a:close/>
                  <a:moveTo>
                    <a:pt x="1466806" y="272699"/>
                  </a:moveTo>
                  <a:cubicBezTo>
                    <a:pt x="1459910" y="269251"/>
                    <a:pt x="1458186" y="281319"/>
                    <a:pt x="1454738" y="286491"/>
                  </a:cubicBezTo>
                  <a:cubicBezTo>
                    <a:pt x="1453014" y="288215"/>
                    <a:pt x="1453014" y="291663"/>
                    <a:pt x="1451290" y="293387"/>
                  </a:cubicBezTo>
                  <a:cubicBezTo>
                    <a:pt x="1456462" y="293387"/>
                    <a:pt x="1461634" y="293387"/>
                    <a:pt x="1466806" y="293387"/>
                  </a:cubicBezTo>
                  <a:cubicBezTo>
                    <a:pt x="1466806" y="293387"/>
                    <a:pt x="1466806" y="293387"/>
                    <a:pt x="1466806" y="293387"/>
                  </a:cubicBezTo>
                  <a:cubicBezTo>
                    <a:pt x="1470254" y="302007"/>
                    <a:pt x="1456462" y="312351"/>
                    <a:pt x="1468530" y="317523"/>
                  </a:cubicBezTo>
                  <a:cubicBezTo>
                    <a:pt x="1470254" y="317523"/>
                    <a:pt x="1470254" y="317523"/>
                    <a:pt x="1471978" y="317523"/>
                  </a:cubicBezTo>
                  <a:cubicBezTo>
                    <a:pt x="1470254" y="317523"/>
                    <a:pt x="1470254" y="317523"/>
                    <a:pt x="1468530" y="317523"/>
                  </a:cubicBezTo>
                  <a:cubicBezTo>
                    <a:pt x="1456462" y="312351"/>
                    <a:pt x="1468530" y="302007"/>
                    <a:pt x="1466806" y="293387"/>
                  </a:cubicBezTo>
                  <a:cubicBezTo>
                    <a:pt x="1461634" y="293387"/>
                    <a:pt x="1456462" y="293387"/>
                    <a:pt x="1451290" y="293387"/>
                  </a:cubicBezTo>
                  <a:cubicBezTo>
                    <a:pt x="1446118" y="296835"/>
                    <a:pt x="1439222" y="302007"/>
                    <a:pt x="1435774" y="307179"/>
                  </a:cubicBezTo>
                  <a:cubicBezTo>
                    <a:pt x="1439222" y="302007"/>
                    <a:pt x="1444394" y="296835"/>
                    <a:pt x="1451290" y="293387"/>
                  </a:cubicBezTo>
                  <a:cubicBezTo>
                    <a:pt x="1453014" y="291663"/>
                    <a:pt x="1453014" y="288215"/>
                    <a:pt x="1454738" y="286491"/>
                  </a:cubicBezTo>
                  <a:cubicBezTo>
                    <a:pt x="1458186" y="281319"/>
                    <a:pt x="1459910" y="269251"/>
                    <a:pt x="1466806" y="272699"/>
                  </a:cubicBezTo>
                  <a:cubicBezTo>
                    <a:pt x="1470254" y="274423"/>
                    <a:pt x="1471978" y="277871"/>
                    <a:pt x="1471978" y="279595"/>
                  </a:cubicBezTo>
                  <a:cubicBezTo>
                    <a:pt x="1471978" y="277871"/>
                    <a:pt x="1471978" y="274423"/>
                    <a:pt x="1466806" y="272699"/>
                  </a:cubicBezTo>
                  <a:close/>
                  <a:moveTo>
                    <a:pt x="1451290" y="139952"/>
                  </a:moveTo>
                  <a:cubicBezTo>
                    <a:pt x="1458186" y="146848"/>
                    <a:pt x="1463358" y="148572"/>
                    <a:pt x="1470254" y="146848"/>
                  </a:cubicBezTo>
                  <a:cubicBezTo>
                    <a:pt x="1463358" y="148572"/>
                    <a:pt x="1456462" y="146848"/>
                    <a:pt x="1451290" y="139952"/>
                  </a:cubicBezTo>
                  <a:cubicBezTo>
                    <a:pt x="1444394" y="133056"/>
                    <a:pt x="1437498" y="129608"/>
                    <a:pt x="1430602" y="124436"/>
                  </a:cubicBezTo>
                  <a:cubicBezTo>
                    <a:pt x="1437498" y="129608"/>
                    <a:pt x="1444394" y="134780"/>
                    <a:pt x="1451290" y="139952"/>
                  </a:cubicBezTo>
                  <a:close/>
                  <a:moveTo>
                    <a:pt x="1430602" y="360623"/>
                  </a:moveTo>
                  <a:cubicBezTo>
                    <a:pt x="1434050" y="355451"/>
                    <a:pt x="1434050" y="350279"/>
                    <a:pt x="1434050" y="345107"/>
                  </a:cubicBezTo>
                  <a:cubicBezTo>
                    <a:pt x="1434050" y="350279"/>
                    <a:pt x="1434050" y="355451"/>
                    <a:pt x="1430602" y="360623"/>
                  </a:cubicBezTo>
                  <a:cubicBezTo>
                    <a:pt x="1427154" y="365795"/>
                    <a:pt x="1423706" y="372691"/>
                    <a:pt x="1421982" y="377863"/>
                  </a:cubicBezTo>
                  <a:cubicBezTo>
                    <a:pt x="1425430" y="372691"/>
                    <a:pt x="1427154" y="367519"/>
                    <a:pt x="1430602" y="360623"/>
                  </a:cubicBezTo>
                  <a:close/>
                  <a:moveTo>
                    <a:pt x="1323715" y="446822"/>
                  </a:moveTo>
                  <a:cubicBezTo>
                    <a:pt x="1332335" y="450270"/>
                    <a:pt x="1339231" y="451994"/>
                    <a:pt x="1347851" y="455442"/>
                  </a:cubicBezTo>
                  <a:cubicBezTo>
                    <a:pt x="1368539" y="426135"/>
                    <a:pt x="1385779" y="424411"/>
                    <a:pt x="1411638" y="446822"/>
                  </a:cubicBezTo>
                  <a:cubicBezTo>
                    <a:pt x="1418534" y="443374"/>
                    <a:pt x="1427154" y="438202"/>
                    <a:pt x="1435774" y="438202"/>
                  </a:cubicBezTo>
                  <a:cubicBezTo>
                    <a:pt x="1435774" y="438202"/>
                    <a:pt x="1435774" y="438202"/>
                    <a:pt x="1435774" y="438202"/>
                  </a:cubicBezTo>
                  <a:cubicBezTo>
                    <a:pt x="1446118" y="438202"/>
                    <a:pt x="1458186" y="439927"/>
                    <a:pt x="1465082" y="433031"/>
                  </a:cubicBezTo>
                  <a:cubicBezTo>
                    <a:pt x="1456462" y="438202"/>
                    <a:pt x="1446118" y="436479"/>
                    <a:pt x="1435774" y="438202"/>
                  </a:cubicBezTo>
                  <a:cubicBezTo>
                    <a:pt x="1427154" y="438202"/>
                    <a:pt x="1420258" y="443374"/>
                    <a:pt x="1411638" y="446822"/>
                  </a:cubicBezTo>
                  <a:cubicBezTo>
                    <a:pt x="1385779" y="424411"/>
                    <a:pt x="1368539" y="426135"/>
                    <a:pt x="1347851" y="455442"/>
                  </a:cubicBezTo>
                  <a:cubicBezTo>
                    <a:pt x="1363367" y="465786"/>
                    <a:pt x="1375435" y="464062"/>
                    <a:pt x="1389226" y="458890"/>
                  </a:cubicBezTo>
                  <a:cubicBezTo>
                    <a:pt x="1377159" y="464062"/>
                    <a:pt x="1363367" y="467510"/>
                    <a:pt x="1347851" y="455442"/>
                  </a:cubicBezTo>
                  <a:cubicBezTo>
                    <a:pt x="1339231" y="451994"/>
                    <a:pt x="1330611" y="448546"/>
                    <a:pt x="1323715" y="446822"/>
                  </a:cubicBezTo>
                  <a:cubicBezTo>
                    <a:pt x="1323715" y="446822"/>
                    <a:pt x="1323715" y="446822"/>
                    <a:pt x="1323715" y="446822"/>
                  </a:cubicBezTo>
                  <a:cubicBezTo>
                    <a:pt x="1320267" y="446822"/>
                    <a:pt x="1316819" y="446822"/>
                    <a:pt x="1313371" y="446822"/>
                  </a:cubicBezTo>
                  <a:cubicBezTo>
                    <a:pt x="1316819" y="446822"/>
                    <a:pt x="1320267" y="446822"/>
                    <a:pt x="1323715" y="446822"/>
                  </a:cubicBezTo>
                  <a:close/>
                  <a:moveTo>
                    <a:pt x="1315095" y="115816"/>
                  </a:moveTo>
                  <a:lnTo>
                    <a:pt x="1315095" y="115816"/>
                  </a:lnTo>
                  <a:cubicBezTo>
                    <a:pt x="1313371" y="127884"/>
                    <a:pt x="1309923" y="136504"/>
                    <a:pt x="1301303" y="138228"/>
                  </a:cubicBezTo>
                  <a:cubicBezTo>
                    <a:pt x="1309923" y="136504"/>
                    <a:pt x="1313371" y="127884"/>
                    <a:pt x="1315095" y="115816"/>
                  </a:cubicBezTo>
                  <a:close/>
                  <a:moveTo>
                    <a:pt x="1308199" y="470958"/>
                  </a:moveTo>
                  <a:cubicBezTo>
                    <a:pt x="1308199" y="470958"/>
                    <a:pt x="1308199" y="470958"/>
                    <a:pt x="1308199" y="470958"/>
                  </a:cubicBezTo>
                  <a:cubicBezTo>
                    <a:pt x="1285787" y="474406"/>
                    <a:pt x="1265099" y="458890"/>
                    <a:pt x="1242687" y="462338"/>
                  </a:cubicBezTo>
                  <a:cubicBezTo>
                    <a:pt x="1239239" y="462338"/>
                    <a:pt x="1234067" y="460614"/>
                    <a:pt x="1232343" y="457166"/>
                  </a:cubicBezTo>
                  <a:cubicBezTo>
                    <a:pt x="1230619" y="453718"/>
                    <a:pt x="1230619" y="451994"/>
                    <a:pt x="1228895" y="450270"/>
                  </a:cubicBezTo>
                  <a:cubicBezTo>
                    <a:pt x="1230619" y="451994"/>
                    <a:pt x="1230619" y="455442"/>
                    <a:pt x="1232343" y="457166"/>
                  </a:cubicBezTo>
                  <a:cubicBezTo>
                    <a:pt x="1234067" y="458890"/>
                    <a:pt x="1239239" y="462338"/>
                    <a:pt x="1242687" y="462338"/>
                  </a:cubicBezTo>
                  <a:cubicBezTo>
                    <a:pt x="1265099" y="460614"/>
                    <a:pt x="1285787" y="474406"/>
                    <a:pt x="1308199" y="470958"/>
                  </a:cubicBezTo>
                  <a:close/>
                  <a:moveTo>
                    <a:pt x="1259927" y="133056"/>
                  </a:moveTo>
                  <a:lnTo>
                    <a:pt x="1259927" y="133056"/>
                  </a:lnTo>
                  <a:cubicBezTo>
                    <a:pt x="1261651" y="133056"/>
                    <a:pt x="1265099" y="133056"/>
                    <a:pt x="1266823" y="133056"/>
                  </a:cubicBezTo>
                  <a:cubicBezTo>
                    <a:pt x="1265099" y="133056"/>
                    <a:pt x="1261651" y="133056"/>
                    <a:pt x="1259927" y="133056"/>
                  </a:cubicBezTo>
                  <a:cubicBezTo>
                    <a:pt x="1258203" y="134780"/>
                    <a:pt x="1258203" y="134780"/>
                    <a:pt x="1256479" y="136504"/>
                  </a:cubicBezTo>
                  <a:cubicBezTo>
                    <a:pt x="1258203" y="134780"/>
                    <a:pt x="1258203" y="134780"/>
                    <a:pt x="1259927" y="133056"/>
                  </a:cubicBezTo>
                  <a:close/>
                  <a:moveTo>
                    <a:pt x="1234067" y="196844"/>
                  </a:moveTo>
                  <a:cubicBezTo>
                    <a:pt x="1247859" y="191672"/>
                    <a:pt x="1253031" y="181328"/>
                    <a:pt x="1251307" y="167536"/>
                  </a:cubicBezTo>
                  <a:cubicBezTo>
                    <a:pt x="1251307" y="158916"/>
                    <a:pt x="1251307" y="150296"/>
                    <a:pt x="1251307" y="141676"/>
                  </a:cubicBezTo>
                  <a:cubicBezTo>
                    <a:pt x="1251307" y="141676"/>
                    <a:pt x="1251307" y="141676"/>
                    <a:pt x="1251307" y="141676"/>
                  </a:cubicBezTo>
                  <a:lnTo>
                    <a:pt x="1251307" y="141676"/>
                  </a:lnTo>
                  <a:cubicBezTo>
                    <a:pt x="1251307" y="141676"/>
                    <a:pt x="1251307" y="141676"/>
                    <a:pt x="1251307" y="141676"/>
                  </a:cubicBezTo>
                  <a:cubicBezTo>
                    <a:pt x="1251307" y="150296"/>
                    <a:pt x="1251307" y="158916"/>
                    <a:pt x="1251307" y="167536"/>
                  </a:cubicBezTo>
                  <a:cubicBezTo>
                    <a:pt x="1253031" y="181328"/>
                    <a:pt x="1247859" y="191672"/>
                    <a:pt x="1234067" y="196844"/>
                  </a:cubicBezTo>
                  <a:cubicBezTo>
                    <a:pt x="1230619" y="198568"/>
                    <a:pt x="1227171" y="198568"/>
                    <a:pt x="1225447" y="196844"/>
                  </a:cubicBezTo>
                  <a:cubicBezTo>
                    <a:pt x="1228895" y="198568"/>
                    <a:pt x="1230619" y="196844"/>
                    <a:pt x="1234067" y="196844"/>
                  </a:cubicBezTo>
                  <a:close/>
                  <a:moveTo>
                    <a:pt x="1218551" y="120988"/>
                  </a:moveTo>
                  <a:cubicBezTo>
                    <a:pt x="1220275" y="127884"/>
                    <a:pt x="1223723" y="133056"/>
                    <a:pt x="1227171" y="136504"/>
                  </a:cubicBezTo>
                  <a:cubicBezTo>
                    <a:pt x="1223723" y="131332"/>
                    <a:pt x="1220275" y="127884"/>
                    <a:pt x="1218551" y="120988"/>
                  </a:cubicBezTo>
                  <a:cubicBezTo>
                    <a:pt x="1216827" y="115816"/>
                    <a:pt x="1215103" y="112368"/>
                    <a:pt x="1211655" y="110644"/>
                  </a:cubicBezTo>
                  <a:cubicBezTo>
                    <a:pt x="1216827" y="112368"/>
                    <a:pt x="1218551" y="115816"/>
                    <a:pt x="1218551" y="120988"/>
                  </a:cubicBezTo>
                  <a:close/>
                  <a:moveTo>
                    <a:pt x="1201311" y="179604"/>
                  </a:moveTo>
                  <a:cubicBezTo>
                    <a:pt x="1204759" y="174432"/>
                    <a:pt x="1206483" y="172708"/>
                    <a:pt x="1208207" y="174432"/>
                  </a:cubicBezTo>
                  <a:cubicBezTo>
                    <a:pt x="1206483" y="172708"/>
                    <a:pt x="1204759" y="174432"/>
                    <a:pt x="1201311" y="179604"/>
                  </a:cubicBezTo>
                  <a:cubicBezTo>
                    <a:pt x="1194415" y="193396"/>
                    <a:pt x="1180623" y="189948"/>
                    <a:pt x="1170279" y="193396"/>
                  </a:cubicBezTo>
                  <a:cubicBezTo>
                    <a:pt x="1153040" y="198568"/>
                    <a:pt x="1137524" y="205463"/>
                    <a:pt x="1123732" y="217531"/>
                  </a:cubicBezTo>
                  <a:cubicBezTo>
                    <a:pt x="1115112" y="226151"/>
                    <a:pt x="1116836" y="245115"/>
                    <a:pt x="1125456" y="246839"/>
                  </a:cubicBezTo>
                  <a:cubicBezTo>
                    <a:pt x="1118560" y="245115"/>
                    <a:pt x="1115112" y="226151"/>
                    <a:pt x="1123732" y="217531"/>
                  </a:cubicBezTo>
                  <a:cubicBezTo>
                    <a:pt x="1135800" y="205463"/>
                    <a:pt x="1153040" y="198568"/>
                    <a:pt x="1170279" y="193396"/>
                  </a:cubicBezTo>
                  <a:cubicBezTo>
                    <a:pt x="1180623" y="189948"/>
                    <a:pt x="1194415" y="193396"/>
                    <a:pt x="1201311" y="179604"/>
                  </a:cubicBezTo>
                  <a:close/>
                  <a:moveTo>
                    <a:pt x="1158211" y="289939"/>
                  </a:moveTo>
                  <a:cubicBezTo>
                    <a:pt x="1156488" y="284767"/>
                    <a:pt x="1151316" y="283043"/>
                    <a:pt x="1144420" y="283043"/>
                  </a:cubicBezTo>
                  <a:cubicBezTo>
                    <a:pt x="1139248" y="283043"/>
                    <a:pt x="1134076" y="283043"/>
                    <a:pt x="1130628" y="281319"/>
                  </a:cubicBezTo>
                  <a:cubicBezTo>
                    <a:pt x="1135800" y="283043"/>
                    <a:pt x="1139248" y="284767"/>
                    <a:pt x="1144420" y="283043"/>
                  </a:cubicBezTo>
                  <a:cubicBezTo>
                    <a:pt x="1153040" y="283043"/>
                    <a:pt x="1158211" y="284767"/>
                    <a:pt x="1158211" y="289939"/>
                  </a:cubicBezTo>
                  <a:close/>
                  <a:moveTo>
                    <a:pt x="1178899" y="81336"/>
                  </a:moveTo>
                  <a:cubicBezTo>
                    <a:pt x="1178899" y="70992"/>
                    <a:pt x="1184071" y="64096"/>
                    <a:pt x="1196139" y="65820"/>
                  </a:cubicBezTo>
                  <a:cubicBezTo>
                    <a:pt x="1209931" y="55476"/>
                    <a:pt x="1227171" y="57200"/>
                    <a:pt x="1242687" y="55476"/>
                  </a:cubicBezTo>
                  <a:cubicBezTo>
                    <a:pt x="1242687" y="46856"/>
                    <a:pt x="1242687" y="38236"/>
                    <a:pt x="1244411" y="29616"/>
                  </a:cubicBezTo>
                  <a:cubicBezTo>
                    <a:pt x="1244411" y="38236"/>
                    <a:pt x="1244411" y="46856"/>
                    <a:pt x="1242687" y="55476"/>
                  </a:cubicBezTo>
                  <a:cubicBezTo>
                    <a:pt x="1227171" y="57200"/>
                    <a:pt x="1209931" y="53752"/>
                    <a:pt x="1196139" y="65820"/>
                  </a:cubicBezTo>
                  <a:cubicBezTo>
                    <a:pt x="1185795" y="64096"/>
                    <a:pt x="1180623" y="70992"/>
                    <a:pt x="1178899" y="81336"/>
                  </a:cubicBezTo>
                  <a:lnTo>
                    <a:pt x="1178899" y="81336"/>
                  </a:lnTo>
                  <a:cubicBezTo>
                    <a:pt x="1161660" y="96852"/>
                    <a:pt x="1140972" y="107196"/>
                    <a:pt x="1118560" y="108920"/>
                  </a:cubicBezTo>
                  <a:cubicBezTo>
                    <a:pt x="1140972" y="107196"/>
                    <a:pt x="1161660" y="96852"/>
                    <a:pt x="1178899" y="81336"/>
                  </a:cubicBezTo>
                  <a:close/>
                  <a:moveTo>
                    <a:pt x="1108216" y="107196"/>
                  </a:moveTo>
                  <a:lnTo>
                    <a:pt x="1108216" y="107196"/>
                  </a:lnTo>
                  <a:cubicBezTo>
                    <a:pt x="1108216" y="110644"/>
                    <a:pt x="1106492" y="115816"/>
                    <a:pt x="1104768" y="117540"/>
                  </a:cubicBezTo>
                  <a:cubicBezTo>
                    <a:pt x="1106492" y="115816"/>
                    <a:pt x="1108216" y="112368"/>
                    <a:pt x="1108216" y="107196"/>
                  </a:cubicBezTo>
                  <a:close/>
                  <a:moveTo>
                    <a:pt x="1103044" y="107196"/>
                  </a:moveTo>
                  <a:cubicBezTo>
                    <a:pt x="1097872" y="107196"/>
                    <a:pt x="1094424" y="108920"/>
                    <a:pt x="1090976" y="114092"/>
                  </a:cubicBezTo>
                  <a:lnTo>
                    <a:pt x="1090976" y="114092"/>
                  </a:lnTo>
                  <a:lnTo>
                    <a:pt x="1090976" y="114092"/>
                  </a:lnTo>
                  <a:cubicBezTo>
                    <a:pt x="1094424" y="110644"/>
                    <a:pt x="1099596" y="107196"/>
                    <a:pt x="1103044" y="107196"/>
                  </a:cubicBezTo>
                  <a:close/>
                  <a:moveTo>
                    <a:pt x="1115112" y="148572"/>
                  </a:moveTo>
                  <a:cubicBezTo>
                    <a:pt x="1134076" y="131332"/>
                    <a:pt x="1158211" y="126160"/>
                    <a:pt x="1178899" y="114092"/>
                  </a:cubicBezTo>
                  <a:cubicBezTo>
                    <a:pt x="1178899" y="114092"/>
                    <a:pt x="1178899" y="114092"/>
                    <a:pt x="1178899" y="114092"/>
                  </a:cubicBezTo>
                  <a:cubicBezTo>
                    <a:pt x="1158211" y="126160"/>
                    <a:pt x="1134076" y="131332"/>
                    <a:pt x="1115112" y="148572"/>
                  </a:cubicBezTo>
                  <a:cubicBezTo>
                    <a:pt x="1115112" y="148572"/>
                    <a:pt x="1115112" y="148572"/>
                    <a:pt x="1115112" y="148572"/>
                  </a:cubicBezTo>
                  <a:cubicBezTo>
                    <a:pt x="1106492" y="146848"/>
                    <a:pt x="1099596" y="145124"/>
                    <a:pt x="1090976" y="143400"/>
                  </a:cubicBezTo>
                  <a:cubicBezTo>
                    <a:pt x="1099596" y="145124"/>
                    <a:pt x="1108216" y="146848"/>
                    <a:pt x="1115112" y="148572"/>
                  </a:cubicBezTo>
                  <a:close/>
                  <a:moveTo>
                    <a:pt x="1084080" y="308903"/>
                  </a:moveTo>
                  <a:cubicBezTo>
                    <a:pt x="1089252" y="295111"/>
                    <a:pt x="1097872" y="281319"/>
                    <a:pt x="1113388" y="277871"/>
                  </a:cubicBezTo>
                  <a:cubicBezTo>
                    <a:pt x="1115112" y="277871"/>
                    <a:pt x="1118560" y="277871"/>
                    <a:pt x="1120284" y="277871"/>
                  </a:cubicBezTo>
                  <a:cubicBezTo>
                    <a:pt x="1118560" y="277871"/>
                    <a:pt x="1115112" y="277871"/>
                    <a:pt x="1113388" y="277871"/>
                  </a:cubicBezTo>
                  <a:cubicBezTo>
                    <a:pt x="1097872" y="281319"/>
                    <a:pt x="1089252" y="295111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ubicBezTo>
                    <a:pt x="1084080" y="310627"/>
                    <a:pt x="1084080" y="310627"/>
                    <a:pt x="1084080" y="308903"/>
                  </a:cubicBezTo>
                  <a:close/>
                  <a:moveTo>
                    <a:pt x="1072012" y="122712"/>
                  </a:moveTo>
                  <a:cubicBezTo>
                    <a:pt x="1066840" y="126160"/>
                    <a:pt x="1063392" y="129608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59944" y="134780"/>
                    <a:pt x="1059944" y="134780"/>
                    <a:pt x="1059944" y="134780"/>
                  </a:cubicBezTo>
                  <a:cubicBezTo>
                    <a:pt x="1063392" y="127884"/>
                    <a:pt x="1066840" y="124436"/>
                    <a:pt x="1072012" y="122712"/>
                  </a:cubicBezTo>
                  <a:close/>
                  <a:moveTo>
                    <a:pt x="1028912" y="141676"/>
                  </a:moveTo>
                  <a:cubicBezTo>
                    <a:pt x="1030636" y="138228"/>
                    <a:pt x="1034084" y="136504"/>
                    <a:pt x="1035808" y="134780"/>
                  </a:cubicBezTo>
                  <a:cubicBezTo>
                    <a:pt x="1034084" y="136504"/>
                    <a:pt x="1030636" y="138228"/>
                    <a:pt x="1028912" y="141676"/>
                  </a:cubicBezTo>
                  <a:cubicBezTo>
                    <a:pt x="1023740" y="164088"/>
                    <a:pt x="1006500" y="165812"/>
                    <a:pt x="989260" y="165812"/>
                  </a:cubicBezTo>
                  <a:cubicBezTo>
                    <a:pt x="989260" y="165812"/>
                    <a:pt x="989260" y="165812"/>
                    <a:pt x="989260" y="165812"/>
                  </a:cubicBezTo>
                  <a:cubicBezTo>
                    <a:pt x="1006500" y="165812"/>
                    <a:pt x="1023740" y="164088"/>
                    <a:pt x="1028912" y="141676"/>
                  </a:cubicBezTo>
                  <a:lnTo>
                    <a:pt x="1028912" y="141676"/>
                  </a:lnTo>
                  <a:close/>
                  <a:moveTo>
                    <a:pt x="987536" y="157192"/>
                  </a:moveTo>
                  <a:cubicBezTo>
                    <a:pt x="994432" y="148572"/>
                    <a:pt x="1001328" y="145124"/>
                    <a:pt x="1009948" y="141676"/>
                  </a:cubicBezTo>
                  <a:cubicBezTo>
                    <a:pt x="1001328" y="145124"/>
                    <a:pt x="992708" y="148572"/>
                    <a:pt x="987536" y="157192"/>
                  </a:cubicBezTo>
                  <a:lnTo>
                    <a:pt x="987536" y="157192"/>
                  </a:lnTo>
                  <a:cubicBezTo>
                    <a:pt x="985812" y="157192"/>
                    <a:pt x="984088" y="157192"/>
                    <a:pt x="982364" y="157192"/>
                  </a:cubicBezTo>
                  <a:cubicBezTo>
                    <a:pt x="984088" y="157192"/>
                    <a:pt x="985812" y="157192"/>
                    <a:pt x="987536" y="157192"/>
                  </a:cubicBezTo>
                  <a:close/>
                  <a:moveTo>
                    <a:pt x="996156" y="386483"/>
                  </a:moveTo>
                  <a:cubicBezTo>
                    <a:pt x="1011672" y="377863"/>
                    <a:pt x="996156" y="360623"/>
                    <a:pt x="1001328" y="350279"/>
                  </a:cubicBezTo>
                  <a:cubicBezTo>
                    <a:pt x="1013396" y="341659"/>
                    <a:pt x="1025464" y="346831"/>
                    <a:pt x="1037532" y="345107"/>
                  </a:cubicBezTo>
                  <a:cubicBezTo>
                    <a:pt x="1040980" y="336487"/>
                    <a:pt x="1046152" y="331315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53048" y="327867"/>
                    <a:pt x="1053048" y="327867"/>
                    <a:pt x="1053048" y="327867"/>
                  </a:cubicBezTo>
                  <a:cubicBezTo>
                    <a:pt x="1082356" y="338211"/>
                    <a:pt x="1111664" y="341659"/>
                    <a:pt x="1140972" y="345107"/>
                  </a:cubicBezTo>
                  <a:cubicBezTo>
                    <a:pt x="1159936" y="358899"/>
                    <a:pt x="1173727" y="381311"/>
                    <a:pt x="1196139" y="388207"/>
                  </a:cubicBezTo>
                  <a:cubicBezTo>
                    <a:pt x="1194415" y="405447"/>
                    <a:pt x="1203035" y="417515"/>
                    <a:pt x="1211655" y="429583"/>
                  </a:cubicBezTo>
                  <a:cubicBezTo>
                    <a:pt x="1203035" y="417515"/>
                    <a:pt x="1194415" y="405447"/>
                    <a:pt x="1196139" y="388207"/>
                  </a:cubicBezTo>
                  <a:cubicBezTo>
                    <a:pt x="1172003" y="381311"/>
                    <a:pt x="1159936" y="358899"/>
                    <a:pt x="1140972" y="345107"/>
                  </a:cubicBezTo>
                  <a:cubicBezTo>
                    <a:pt x="1111664" y="341659"/>
                    <a:pt x="1082356" y="338211"/>
                    <a:pt x="1053048" y="327867"/>
                  </a:cubicBezTo>
                  <a:cubicBezTo>
                    <a:pt x="1046152" y="331315"/>
                    <a:pt x="1040980" y="336487"/>
                    <a:pt x="1037532" y="345107"/>
                  </a:cubicBezTo>
                  <a:cubicBezTo>
                    <a:pt x="1037532" y="345107"/>
                    <a:pt x="1037532" y="345107"/>
                    <a:pt x="1037532" y="345107"/>
                  </a:cubicBezTo>
                  <a:cubicBezTo>
                    <a:pt x="1025464" y="346831"/>
                    <a:pt x="1013396" y="341659"/>
                    <a:pt x="1001328" y="350279"/>
                  </a:cubicBezTo>
                  <a:cubicBezTo>
                    <a:pt x="996156" y="360623"/>
                    <a:pt x="1011672" y="376139"/>
                    <a:pt x="996156" y="386483"/>
                  </a:cubicBezTo>
                  <a:cubicBezTo>
                    <a:pt x="973744" y="398551"/>
                    <a:pt x="975468" y="417515"/>
                    <a:pt x="980640" y="439927"/>
                  </a:cubicBezTo>
                  <a:cubicBezTo>
                    <a:pt x="982364" y="445098"/>
                    <a:pt x="982364" y="450270"/>
                    <a:pt x="984088" y="453718"/>
                  </a:cubicBezTo>
                  <a:cubicBezTo>
                    <a:pt x="982364" y="448546"/>
                    <a:pt x="980640" y="445098"/>
                    <a:pt x="980640" y="439927"/>
                  </a:cubicBezTo>
                  <a:cubicBezTo>
                    <a:pt x="975468" y="415791"/>
                    <a:pt x="973744" y="398551"/>
                    <a:pt x="996156" y="386483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89260" y="476130"/>
                    <a:pt x="989260" y="472682"/>
                    <a:pt x="987536" y="467510"/>
                  </a:cubicBezTo>
                  <a:cubicBezTo>
                    <a:pt x="989260" y="470958"/>
                    <a:pt x="989260" y="476130"/>
                    <a:pt x="989260" y="479578"/>
                  </a:cubicBezTo>
                  <a:close/>
                  <a:moveTo>
                    <a:pt x="989260" y="479578"/>
                  </a:moveTo>
                  <a:cubicBezTo>
                    <a:pt x="989260" y="479578"/>
                    <a:pt x="989260" y="479578"/>
                    <a:pt x="989260" y="479578"/>
                  </a:cubicBezTo>
                  <a:cubicBezTo>
                    <a:pt x="978916" y="479578"/>
                    <a:pt x="973744" y="484750"/>
                    <a:pt x="973744" y="496818"/>
                  </a:cubicBezTo>
                  <a:cubicBezTo>
                    <a:pt x="973744" y="496818"/>
                    <a:pt x="973744" y="496818"/>
                    <a:pt x="973744" y="496818"/>
                  </a:cubicBezTo>
                  <a:lnTo>
                    <a:pt x="973744" y="496818"/>
                  </a:lnTo>
                  <a:cubicBezTo>
                    <a:pt x="978916" y="505438"/>
                    <a:pt x="984088" y="50543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89260" y="496818"/>
                    <a:pt x="989260" y="496818"/>
                    <a:pt x="989260" y="496818"/>
                  </a:cubicBezTo>
                  <a:cubicBezTo>
                    <a:pt x="994432" y="496818"/>
                    <a:pt x="999604" y="495094"/>
                    <a:pt x="1001328" y="489922"/>
                  </a:cubicBezTo>
                  <a:cubicBezTo>
                    <a:pt x="1001328" y="489922"/>
                    <a:pt x="1001328" y="489922"/>
                    <a:pt x="1001328" y="489922"/>
                  </a:cubicBezTo>
                  <a:cubicBezTo>
                    <a:pt x="999604" y="495094"/>
                    <a:pt x="994432" y="495094"/>
                    <a:pt x="989260" y="496818"/>
                  </a:cubicBezTo>
                  <a:cubicBezTo>
                    <a:pt x="984088" y="505438"/>
                    <a:pt x="978916" y="505438"/>
                    <a:pt x="973744" y="496818"/>
                  </a:cubicBezTo>
                  <a:lnTo>
                    <a:pt x="973744" y="496818"/>
                  </a:lnTo>
                  <a:cubicBezTo>
                    <a:pt x="959952" y="495094"/>
                    <a:pt x="953056" y="507162"/>
                    <a:pt x="942712" y="512334"/>
                  </a:cubicBezTo>
                  <a:cubicBezTo>
                    <a:pt x="920301" y="522678"/>
                    <a:pt x="909957" y="531298"/>
                    <a:pt x="915129" y="545090"/>
                  </a:cubicBezTo>
                  <a:cubicBezTo>
                    <a:pt x="911681" y="531298"/>
                    <a:pt x="920301" y="520954"/>
                    <a:pt x="942712" y="512334"/>
                  </a:cubicBezTo>
                  <a:cubicBezTo>
                    <a:pt x="953056" y="507162"/>
                    <a:pt x="961676" y="495094"/>
                    <a:pt x="973744" y="496818"/>
                  </a:cubicBezTo>
                  <a:cubicBezTo>
                    <a:pt x="973744" y="484750"/>
                    <a:pt x="978916" y="479578"/>
                    <a:pt x="989260" y="479578"/>
                  </a:cubicBezTo>
                  <a:close/>
                  <a:moveTo>
                    <a:pt x="937540" y="183052"/>
                  </a:moveTo>
                  <a:cubicBezTo>
                    <a:pt x="944436" y="183052"/>
                    <a:pt x="949608" y="184776"/>
                    <a:pt x="956504" y="191672"/>
                  </a:cubicBezTo>
                  <a:lnTo>
                    <a:pt x="956504" y="191672"/>
                  </a:lnTo>
                  <a:cubicBezTo>
                    <a:pt x="959952" y="191672"/>
                    <a:pt x="963400" y="191672"/>
                    <a:pt x="966848" y="191672"/>
                  </a:cubicBezTo>
                  <a:cubicBezTo>
                    <a:pt x="963400" y="191672"/>
                    <a:pt x="959952" y="191672"/>
                    <a:pt x="956504" y="191672"/>
                  </a:cubicBezTo>
                  <a:cubicBezTo>
                    <a:pt x="949608" y="205463"/>
                    <a:pt x="942712" y="214083"/>
                    <a:pt x="932368" y="220979"/>
                  </a:cubicBezTo>
                  <a:cubicBezTo>
                    <a:pt x="942712" y="214083"/>
                    <a:pt x="949608" y="203740"/>
                    <a:pt x="956504" y="191672"/>
                  </a:cubicBezTo>
                  <a:cubicBezTo>
                    <a:pt x="949608" y="184776"/>
                    <a:pt x="944436" y="181328"/>
                    <a:pt x="937540" y="183052"/>
                  </a:cubicBezTo>
                  <a:close/>
                  <a:moveTo>
                    <a:pt x="940988" y="250287"/>
                  </a:moveTo>
                  <a:cubicBezTo>
                    <a:pt x="939264" y="253735"/>
                    <a:pt x="937540" y="258907"/>
                    <a:pt x="935817" y="262355"/>
                  </a:cubicBezTo>
                  <a:cubicBezTo>
                    <a:pt x="937540" y="258907"/>
                    <a:pt x="939264" y="255459"/>
                    <a:pt x="940988" y="250287"/>
                  </a:cubicBezTo>
                  <a:cubicBezTo>
                    <a:pt x="940988" y="250287"/>
                    <a:pt x="940988" y="250287"/>
                    <a:pt x="940988" y="250287"/>
                  </a:cubicBezTo>
                  <a:close/>
                  <a:moveTo>
                    <a:pt x="868581" y="224427"/>
                  </a:moveTo>
                  <a:cubicBezTo>
                    <a:pt x="885821" y="174432"/>
                    <a:pt x="927197" y="167536"/>
                    <a:pt x="966848" y="157192"/>
                  </a:cubicBezTo>
                  <a:lnTo>
                    <a:pt x="966848" y="157192"/>
                  </a:lnTo>
                  <a:cubicBezTo>
                    <a:pt x="927197" y="167536"/>
                    <a:pt x="885821" y="174432"/>
                    <a:pt x="868581" y="224427"/>
                  </a:cubicBezTo>
                  <a:cubicBezTo>
                    <a:pt x="868581" y="224427"/>
                    <a:pt x="868581" y="224427"/>
                    <a:pt x="868581" y="224427"/>
                  </a:cubicBezTo>
                  <a:cubicBezTo>
                    <a:pt x="842721" y="231323"/>
                    <a:pt x="820309" y="245115"/>
                    <a:pt x="797897" y="260631"/>
                  </a:cubicBezTo>
                  <a:cubicBezTo>
                    <a:pt x="820309" y="245115"/>
                    <a:pt x="842721" y="231323"/>
                    <a:pt x="868581" y="224427"/>
                  </a:cubicBezTo>
                  <a:close/>
                  <a:moveTo>
                    <a:pt x="561710" y="655426"/>
                  </a:moveTo>
                  <a:cubicBezTo>
                    <a:pt x="582398" y="639910"/>
                    <a:pt x="592742" y="620946"/>
                    <a:pt x="604810" y="596810"/>
                  </a:cubicBezTo>
                  <a:cubicBezTo>
                    <a:pt x="627222" y="555434"/>
                    <a:pt x="646186" y="507162"/>
                    <a:pt x="692734" y="488198"/>
                  </a:cubicBezTo>
                  <a:cubicBezTo>
                    <a:pt x="706525" y="481302"/>
                    <a:pt x="711697" y="469234"/>
                    <a:pt x="711697" y="453718"/>
                  </a:cubicBezTo>
                  <a:cubicBezTo>
                    <a:pt x="709973" y="389931"/>
                    <a:pt x="746177" y="339935"/>
                    <a:pt x="770313" y="286491"/>
                  </a:cubicBezTo>
                  <a:cubicBezTo>
                    <a:pt x="772037" y="283043"/>
                    <a:pt x="775485" y="279595"/>
                    <a:pt x="777209" y="276147"/>
                  </a:cubicBezTo>
                  <a:cubicBezTo>
                    <a:pt x="784105" y="270975"/>
                    <a:pt x="791001" y="265803"/>
                    <a:pt x="799621" y="260631"/>
                  </a:cubicBezTo>
                  <a:cubicBezTo>
                    <a:pt x="792725" y="265803"/>
                    <a:pt x="785829" y="270975"/>
                    <a:pt x="777209" y="276147"/>
                  </a:cubicBezTo>
                  <a:cubicBezTo>
                    <a:pt x="773761" y="277871"/>
                    <a:pt x="772037" y="281319"/>
                    <a:pt x="770313" y="286491"/>
                  </a:cubicBezTo>
                  <a:cubicBezTo>
                    <a:pt x="746177" y="339935"/>
                    <a:pt x="709973" y="389931"/>
                    <a:pt x="711697" y="453718"/>
                  </a:cubicBezTo>
                  <a:cubicBezTo>
                    <a:pt x="711697" y="469234"/>
                    <a:pt x="708249" y="481302"/>
                    <a:pt x="692734" y="488198"/>
                  </a:cubicBezTo>
                  <a:cubicBezTo>
                    <a:pt x="646186" y="508886"/>
                    <a:pt x="627222" y="555434"/>
                    <a:pt x="604810" y="596810"/>
                  </a:cubicBezTo>
                  <a:cubicBezTo>
                    <a:pt x="592742" y="620946"/>
                    <a:pt x="580674" y="639910"/>
                    <a:pt x="561710" y="655426"/>
                  </a:cubicBezTo>
                  <a:cubicBezTo>
                    <a:pt x="556538" y="660598"/>
                    <a:pt x="553090" y="665770"/>
                    <a:pt x="551366" y="672666"/>
                  </a:cubicBezTo>
                  <a:cubicBezTo>
                    <a:pt x="589294" y="670941"/>
                    <a:pt x="604810" y="643358"/>
                    <a:pt x="620326" y="612326"/>
                  </a:cubicBezTo>
                  <a:cubicBezTo>
                    <a:pt x="625498" y="603706"/>
                    <a:pt x="627222" y="586466"/>
                    <a:pt x="641014" y="591638"/>
                  </a:cubicBezTo>
                  <a:cubicBezTo>
                    <a:pt x="627222" y="586466"/>
                    <a:pt x="625498" y="603706"/>
                    <a:pt x="620326" y="612326"/>
                  </a:cubicBezTo>
                  <a:cubicBezTo>
                    <a:pt x="604810" y="643358"/>
                    <a:pt x="589294" y="670941"/>
                    <a:pt x="551366" y="672666"/>
                  </a:cubicBezTo>
                  <a:lnTo>
                    <a:pt x="551366" y="672666"/>
                  </a:lnTo>
                  <a:lnTo>
                    <a:pt x="551366" y="672666"/>
                  </a:lnTo>
                  <a:cubicBezTo>
                    <a:pt x="551366" y="665770"/>
                    <a:pt x="554814" y="660598"/>
                    <a:pt x="561710" y="655426"/>
                  </a:cubicBezTo>
                  <a:close/>
                  <a:moveTo>
                    <a:pt x="591018" y="689905"/>
                  </a:moveTo>
                  <a:cubicBezTo>
                    <a:pt x="591018" y="689905"/>
                    <a:pt x="591018" y="689905"/>
                    <a:pt x="591018" y="689905"/>
                  </a:cubicBezTo>
                  <a:cubicBezTo>
                    <a:pt x="577226" y="691629"/>
                    <a:pt x="563434" y="686457"/>
                    <a:pt x="551366" y="696801"/>
                  </a:cubicBezTo>
                  <a:cubicBezTo>
                    <a:pt x="563434" y="686457"/>
                    <a:pt x="577226" y="691629"/>
                    <a:pt x="591018" y="689905"/>
                  </a:cubicBezTo>
                  <a:close/>
                  <a:moveTo>
                    <a:pt x="535850" y="674389"/>
                  </a:moveTo>
                  <a:cubicBezTo>
                    <a:pt x="535850" y="674389"/>
                    <a:pt x="535850" y="674389"/>
                    <a:pt x="535850" y="674389"/>
                  </a:cubicBezTo>
                  <a:cubicBezTo>
                    <a:pt x="535850" y="677837"/>
                    <a:pt x="534126" y="679561"/>
                    <a:pt x="534126" y="681285"/>
                  </a:cubicBezTo>
                  <a:cubicBezTo>
                    <a:pt x="535850" y="679561"/>
                    <a:pt x="535850" y="676113"/>
                    <a:pt x="535850" y="674389"/>
                  </a:cubicBezTo>
                  <a:close/>
                  <a:moveTo>
                    <a:pt x="553090" y="853685"/>
                  </a:moveTo>
                  <a:cubicBezTo>
                    <a:pt x="541022" y="850237"/>
                    <a:pt x="534126" y="855409"/>
                    <a:pt x="522058" y="872649"/>
                  </a:cubicBezTo>
                  <a:cubicBezTo>
                    <a:pt x="515162" y="882993"/>
                    <a:pt x="508266" y="889889"/>
                    <a:pt x="497922" y="889889"/>
                  </a:cubicBezTo>
                  <a:cubicBezTo>
                    <a:pt x="508266" y="889889"/>
                    <a:pt x="515162" y="882993"/>
                    <a:pt x="522058" y="872649"/>
                  </a:cubicBezTo>
                  <a:cubicBezTo>
                    <a:pt x="532402" y="855409"/>
                    <a:pt x="541022" y="850237"/>
                    <a:pt x="553090" y="853685"/>
                  </a:cubicBezTo>
                  <a:close/>
                  <a:moveTo>
                    <a:pt x="511714" y="689905"/>
                  </a:move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ubicBezTo>
                    <a:pt x="511714" y="689905"/>
                    <a:pt x="511714" y="689905"/>
                    <a:pt x="511714" y="689905"/>
                  </a:cubicBezTo>
                  <a:lnTo>
                    <a:pt x="511714" y="689905"/>
                  </a:lnTo>
                  <a:close/>
                  <a:moveTo>
                    <a:pt x="520334" y="834721"/>
                  </a:moveTo>
                  <a:cubicBezTo>
                    <a:pt x="520334" y="834721"/>
                    <a:pt x="520334" y="834721"/>
                    <a:pt x="520334" y="834721"/>
                  </a:cubicBezTo>
                  <a:cubicBezTo>
                    <a:pt x="518610" y="853685"/>
                    <a:pt x="501370" y="851961"/>
                    <a:pt x="491026" y="857133"/>
                  </a:cubicBezTo>
                  <a:cubicBezTo>
                    <a:pt x="480682" y="862305"/>
                    <a:pt x="468614" y="864029"/>
                    <a:pt x="458270" y="869201"/>
                  </a:cubicBezTo>
                  <a:cubicBezTo>
                    <a:pt x="416895" y="891613"/>
                    <a:pt x="394483" y="931264"/>
                    <a:pt x="368623" y="969192"/>
                  </a:cubicBezTo>
                  <a:cubicBezTo>
                    <a:pt x="368623" y="969192"/>
                    <a:pt x="368623" y="969192"/>
                    <a:pt x="368623" y="969192"/>
                  </a:cubicBezTo>
                  <a:cubicBezTo>
                    <a:pt x="361727" y="972640"/>
                    <a:pt x="354831" y="976088"/>
                    <a:pt x="347935" y="979536"/>
                  </a:cubicBezTo>
                  <a:cubicBezTo>
                    <a:pt x="354831" y="976088"/>
                    <a:pt x="361727" y="972640"/>
                    <a:pt x="368623" y="969192"/>
                  </a:cubicBezTo>
                  <a:cubicBezTo>
                    <a:pt x="392759" y="931264"/>
                    <a:pt x="416895" y="891613"/>
                    <a:pt x="458270" y="869201"/>
                  </a:cubicBezTo>
                  <a:cubicBezTo>
                    <a:pt x="468614" y="864029"/>
                    <a:pt x="480682" y="862305"/>
                    <a:pt x="491026" y="857133"/>
                  </a:cubicBezTo>
                  <a:cubicBezTo>
                    <a:pt x="501370" y="851961"/>
                    <a:pt x="518610" y="853685"/>
                    <a:pt x="520334" y="834721"/>
                  </a:cubicBezTo>
                  <a:close/>
                  <a:moveTo>
                    <a:pt x="430687" y="764037"/>
                  </a:moveTo>
                  <a:cubicBezTo>
                    <a:pt x="437583" y="758865"/>
                    <a:pt x="446203" y="757141"/>
                    <a:pt x="454823" y="757141"/>
                  </a:cubicBezTo>
                  <a:cubicBezTo>
                    <a:pt x="437583" y="783001"/>
                    <a:pt x="416895" y="807137"/>
                    <a:pt x="392759" y="822653"/>
                  </a:cubicBezTo>
                  <a:cubicBezTo>
                    <a:pt x="416895" y="807137"/>
                    <a:pt x="437583" y="783001"/>
                    <a:pt x="454823" y="757141"/>
                  </a:cubicBezTo>
                  <a:cubicBezTo>
                    <a:pt x="446203" y="757141"/>
                    <a:pt x="439307" y="758865"/>
                    <a:pt x="430687" y="764037"/>
                  </a:cubicBezTo>
                  <a:close/>
                  <a:moveTo>
                    <a:pt x="475510" y="769209"/>
                  </a:moveTo>
                  <a:cubicBezTo>
                    <a:pt x="465166" y="783001"/>
                    <a:pt x="454823" y="798517"/>
                    <a:pt x="447927" y="815757"/>
                  </a:cubicBezTo>
                  <a:cubicBezTo>
                    <a:pt x="447927" y="815757"/>
                    <a:pt x="447927" y="815757"/>
                    <a:pt x="447927" y="815757"/>
                  </a:cubicBezTo>
                  <a:cubicBezTo>
                    <a:pt x="441031" y="815757"/>
                    <a:pt x="434135" y="815757"/>
                    <a:pt x="428963" y="819205"/>
                  </a:cubicBezTo>
                  <a:cubicBezTo>
                    <a:pt x="434135" y="815757"/>
                    <a:pt x="441031" y="815757"/>
                    <a:pt x="447927" y="815757"/>
                  </a:cubicBezTo>
                  <a:cubicBezTo>
                    <a:pt x="454823" y="798517"/>
                    <a:pt x="465166" y="783001"/>
                    <a:pt x="475510" y="769209"/>
                  </a:cubicBezTo>
                  <a:close/>
                  <a:moveTo>
                    <a:pt x="399655" y="876097"/>
                  </a:move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9655" y="876097"/>
                    <a:pt x="399655" y="876097"/>
                    <a:pt x="399655" y="876097"/>
                  </a:cubicBezTo>
                  <a:cubicBezTo>
                    <a:pt x="392759" y="876097"/>
                    <a:pt x="387587" y="877821"/>
                    <a:pt x="382415" y="882993"/>
                  </a:cubicBezTo>
                  <a:cubicBezTo>
                    <a:pt x="387587" y="877821"/>
                    <a:pt x="394483" y="876097"/>
                    <a:pt x="399655" y="876097"/>
                  </a:cubicBezTo>
                  <a:close/>
                  <a:moveTo>
                    <a:pt x="506542" y="807137"/>
                  </a:moveTo>
                  <a:lnTo>
                    <a:pt x="506542" y="807137"/>
                  </a:lnTo>
                  <a:cubicBezTo>
                    <a:pt x="504818" y="807137"/>
                    <a:pt x="501370" y="807137"/>
                    <a:pt x="499646" y="807137"/>
                  </a:cubicBezTo>
                  <a:cubicBezTo>
                    <a:pt x="501370" y="807137"/>
                    <a:pt x="503094" y="807137"/>
                    <a:pt x="506542" y="807137"/>
                  </a:cubicBezTo>
                  <a:close/>
                  <a:moveTo>
                    <a:pt x="465166" y="748521"/>
                  </a:moveTo>
                  <a:cubicBezTo>
                    <a:pt x="484130" y="746797"/>
                    <a:pt x="494474" y="734729"/>
                    <a:pt x="496198" y="714041"/>
                  </a:cubicBezTo>
                  <a:cubicBezTo>
                    <a:pt x="496198" y="714041"/>
                    <a:pt x="496198" y="714041"/>
                    <a:pt x="496198" y="714041"/>
                  </a:cubicBezTo>
                  <a:cubicBezTo>
                    <a:pt x="494474" y="734729"/>
                    <a:pt x="482406" y="746797"/>
                    <a:pt x="465166" y="748521"/>
                  </a:cubicBezTo>
                  <a:lnTo>
                    <a:pt x="465166" y="748521"/>
                  </a:lnTo>
                  <a:close/>
                  <a:moveTo>
                    <a:pt x="463443" y="689905"/>
                  </a:moveTo>
                  <a:cubicBezTo>
                    <a:pt x="463443" y="689905"/>
                    <a:pt x="463443" y="689905"/>
                    <a:pt x="463443" y="689905"/>
                  </a:cubicBezTo>
                  <a:cubicBezTo>
                    <a:pt x="442755" y="701973"/>
                    <a:pt x="430687" y="726109"/>
                    <a:pt x="409999" y="736453"/>
                  </a:cubicBezTo>
                  <a:cubicBezTo>
                    <a:pt x="430687" y="726109"/>
                    <a:pt x="442755" y="701973"/>
                    <a:pt x="463443" y="689905"/>
                  </a:cubicBezTo>
                  <a:close/>
                  <a:moveTo>
                    <a:pt x="316903" y="791621"/>
                  </a:moveTo>
                  <a:cubicBezTo>
                    <a:pt x="304835" y="801965"/>
                    <a:pt x="299663" y="815757"/>
                    <a:pt x="297939" y="832997"/>
                  </a:cubicBezTo>
                  <a:lnTo>
                    <a:pt x="297939" y="832997"/>
                  </a:lnTo>
                  <a:cubicBezTo>
                    <a:pt x="297939" y="832997"/>
                    <a:pt x="297939" y="832997"/>
                    <a:pt x="297939" y="832997"/>
                  </a:cubicBezTo>
                  <a:cubicBezTo>
                    <a:pt x="299663" y="815757"/>
                    <a:pt x="306559" y="801965"/>
                    <a:pt x="316903" y="791621"/>
                  </a:cubicBezTo>
                  <a:close/>
                  <a:moveTo>
                    <a:pt x="308283" y="882993"/>
                  </a:moveTo>
                  <a:cubicBezTo>
                    <a:pt x="311731" y="879545"/>
                    <a:pt x="311731" y="872649"/>
                    <a:pt x="313455" y="867477"/>
                  </a:cubicBezTo>
                  <a:cubicBezTo>
                    <a:pt x="296215" y="876097"/>
                    <a:pt x="273803" y="864029"/>
                    <a:pt x="258287" y="879545"/>
                  </a:cubicBezTo>
                  <a:cubicBezTo>
                    <a:pt x="258287" y="879545"/>
                    <a:pt x="253115" y="877821"/>
                    <a:pt x="253115" y="876097"/>
                  </a:cubicBezTo>
                  <a:cubicBezTo>
                    <a:pt x="253115" y="872649"/>
                    <a:pt x="251391" y="869201"/>
                    <a:pt x="253115" y="867477"/>
                  </a:cubicBezTo>
                  <a:cubicBezTo>
                    <a:pt x="253115" y="870925"/>
                    <a:pt x="253115" y="874373"/>
                    <a:pt x="253115" y="876097"/>
                  </a:cubicBezTo>
                  <a:cubicBezTo>
                    <a:pt x="253115" y="877821"/>
                    <a:pt x="258287" y="879545"/>
                    <a:pt x="258287" y="879545"/>
                  </a:cubicBezTo>
                  <a:cubicBezTo>
                    <a:pt x="273803" y="864029"/>
                    <a:pt x="296215" y="876097"/>
                    <a:pt x="313455" y="867477"/>
                  </a:cubicBezTo>
                  <a:cubicBezTo>
                    <a:pt x="330695" y="869201"/>
                    <a:pt x="334143" y="850237"/>
                    <a:pt x="344487" y="841617"/>
                  </a:cubicBezTo>
                  <a:lnTo>
                    <a:pt x="344487" y="841617"/>
                  </a:lnTo>
                  <a:cubicBezTo>
                    <a:pt x="346211" y="836445"/>
                    <a:pt x="349659" y="829549"/>
                    <a:pt x="351383" y="824377"/>
                  </a:cubicBezTo>
                  <a:cubicBezTo>
                    <a:pt x="344487" y="824377"/>
                    <a:pt x="339315" y="824377"/>
                    <a:pt x="332419" y="826101"/>
                  </a:cubicBezTo>
                  <a:cubicBezTo>
                    <a:pt x="337591" y="824377"/>
                    <a:pt x="344487" y="822653"/>
                    <a:pt x="351383" y="824377"/>
                  </a:cubicBezTo>
                  <a:cubicBezTo>
                    <a:pt x="356555" y="814033"/>
                    <a:pt x="363451" y="807137"/>
                    <a:pt x="375519" y="807137"/>
                  </a:cubicBezTo>
                  <a:cubicBezTo>
                    <a:pt x="375519" y="800241"/>
                    <a:pt x="378967" y="795069"/>
                    <a:pt x="384139" y="791621"/>
                  </a:cubicBezTo>
                  <a:cubicBezTo>
                    <a:pt x="378967" y="793345"/>
                    <a:pt x="375519" y="798517"/>
                    <a:pt x="375519" y="807137"/>
                  </a:cubicBezTo>
                  <a:cubicBezTo>
                    <a:pt x="385863" y="807137"/>
                    <a:pt x="391035" y="801965"/>
                    <a:pt x="391035" y="789897"/>
                  </a:cubicBezTo>
                  <a:cubicBezTo>
                    <a:pt x="391035" y="789897"/>
                    <a:pt x="391035" y="789897"/>
                    <a:pt x="389311" y="789897"/>
                  </a:cubicBezTo>
                  <a:cubicBezTo>
                    <a:pt x="389311" y="789897"/>
                    <a:pt x="389311" y="789897"/>
                    <a:pt x="391035" y="789897"/>
                  </a:cubicBezTo>
                  <a:cubicBezTo>
                    <a:pt x="394483" y="786449"/>
                    <a:pt x="396207" y="784725"/>
                    <a:pt x="399655" y="781277"/>
                  </a:cubicBezTo>
                  <a:cubicBezTo>
                    <a:pt x="399655" y="767485"/>
                    <a:pt x="399655" y="753693"/>
                    <a:pt x="399655" y="739901"/>
                  </a:cubicBezTo>
                  <a:cubicBezTo>
                    <a:pt x="399655" y="739901"/>
                    <a:pt x="399655" y="739901"/>
                    <a:pt x="399655" y="739901"/>
                  </a:cubicBezTo>
                  <a:cubicBezTo>
                    <a:pt x="399655" y="753693"/>
                    <a:pt x="399655" y="767485"/>
                    <a:pt x="399655" y="781277"/>
                  </a:cubicBezTo>
                  <a:cubicBezTo>
                    <a:pt x="401379" y="781277"/>
                    <a:pt x="404827" y="781277"/>
                    <a:pt x="406551" y="781277"/>
                  </a:cubicBezTo>
                  <a:cubicBezTo>
                    <a:pt x="404827" y="781277"/>
                    <a:pt x="401379" y="783001"/>
                    <a:pt x="399655" y="781277"/>
                  </a:cubicBezTo>
                  <a:cubicBezTo>
                    <a:pt x="396207" y="784725"/>
                    <a:pt x="394483" y="786449"/>
                    <a:pt x="391035" y="789897"/>
                  </a:cubicBezTo>
                  <a:cubicBezTo>
                    <a:pt x="391035" y="800241"/>
                    <a:pt x="385863" y="807137"/>
                    <a:pt x="375519" y="807137"/>
                  </a:cubicBezTo>
                  <a:cubicBezTo>
                    <a:pt x="363451" y="807137"/>
                    <a:pt x="356555" y="812309"/>
                    <a:pt x="351383" y="824377"/>
                  </a:cubicBezTo>
                  <a:cubicBezTo>
                    <a:pt x="349659" y="829549"/>
                    <a:pt x="346211" y="836445"/>
                    <a:pt x="344487" y="841617"/>
                  </a:cubicBezTo>
                  <a:lnTo>
                    <a:pt x="344487" y="841617"/>
                  </a:lnTo>
                  <a:cubicBezTo>
                    <a:pt x="344487" y="841617"/>
                    <a:pt x="344487" y="841617"/>
                    <a:pt x="344487" y="841617"/>
                  </a:cubicBezTo>
                  <a:cubicBezTo>
                    <a:pt x="334143" y="850237"/>
                    <a:pt x="330695" y="867477"/>
                    <a:pt x="313455" y="867477"/>
                  </a:cubicBezTo>
                  <a:cubicBezTo>
                    <a:pt x="311731" y="872649"/>
                    <a:pt x="311731" y="879545"/>
                    <a:pt x="308283" y="882993"/>
                  </a:cubicBezTo>
                  <a:cubicBezTo>
                    <a:pt x="273803" y="917472"/>
                    <a:pt x="237599" y="950228"/>
                    <a:pt x="213464" y="993328"/>
                  </a:cubicBezTo>
                  <a:cubicBezTo>
                    <a:pt x="213464" y="993328"/>
                    <a:pt x="213464" y="993328"/>
                    <a:pt x="213464" y="993328"/>
                  </a:cubicBezTo>
                  <a:cubicBezTo>
                    <a:pt x="239323" y="950228"/>
                    <a:pt x="273803" y="917472"/>
                    <a:pt x="308283" y="882993"/>
                  </a:cubicBezTo>
                  <a:close/>
                  <a:moveTo>
                    <a:pt x="210016" y="993328"/>
                  </a:moveTo>
                  <a:lnTo>
                    <a:pt x="210016" y="993328"/>
                  </a:lnTo>
                  <a:cubicBezTo>
                    <a:pt x="210016" y="995052"/>
                    <a:pt x="210016" y="995052"/>
                    <a:pt x="210016" y="996776"/>
                  </a:cubicBezTo>
                  <a:cubicBezTo>
                    <a:pt x="210016" y="996776"/>
                    <a:pt x="210016" y="995052"/>
                    <a:pt x="210016" y="993328"/>
                  </a:cubicBezTo>
                  <a:close/>
                  <a:moveTo>
                    <a:pt x="189328" y="1062288"/>
                  </a:moveTo>
                  <a:cubicBezTo>
                    <a:pt x="197948" y="1046772"/>
                    <a:pt x="208292" y="1031256"/>
                    <a:pt x="210016" y="1014016"/>
                  </a:cubicBezTo>
                  <a:cubicBezTo>
                    <a:pt x="208292" y="1031256"/>
                    <a:pt x="197948" y="1046772"/>
                    <a:pt x="189328" y="1062288"/>
                  </a:cubicBezTo>
                  <a:cubicBezTo>
                    <a:pt x="184156" y="1070908"/>
                    <a:pt x="178984" y="1077804"/>
                    <a:pt x="178984" y="1088148"/>
                  </a:cubicBezTo>
                  <a:cubicBezTo>
                    <a:pt x="182432" y="1088148"/>
                    <a:pt x="187604" y="1086424"/>
                    <a:pt x="191052" y="1084700"/>
                  </a:cubicBezTo>
                  <a:cubicBezTo>
                    <a:pt x="187604" y="1086424"/>
                    <a:pt x="184156" y="1088148"/>
                    <a:pt x="178984" y="1088148"/>
                  </a:cubicBezTo>
                  <a:cubicBezTo>
                    <a:pt x="177260" y="1076080"/>
                    <a:pt x="184156" y="1069184"/>
                    <a:pt x="189328" y="1062288"/>
                  </a:cubicBezTo>
                  <a:close/>
                  <a:moveTo>
                    <a:pt x="196224" y="1119180"/>
                  </a:moveTo>
                  <a:cubicBezTo>
                    <a:pt x="196224" y="1119180"/>
                    <a:pt x="194500" y="1119180"/>
                    <a:pt x="196224" y="1119180"/>
                  </a:cubicBezTo>
                  <a:cubicBezTo>
                    <a:pt x="191052" y="1120904"/>
                    <a:pt x="187604" y="1122628"/>
                    <a:pt x="185880" y="1126076"/>
                  </a:cubicBezTo>
                  <a:cubicBezTo>
                    <a:pt x="187604" y="1122628"/>
                    <a:pt x="191052" y="1120904"/>
                    <a:pt x="196224" y="1119180"/>
                  </a:cubicBezTo>
                  <a:cubicBezTo>
                    <a:pt x="194500" y="1119180"/>
                    <a:pt x="196224" y="1119180"/>
                    <a:pt x="196224" y="1119180"/>
                  </a:cubicBezTo>
                  <a:close/>
                  <a:moveTo>
                    <a:pt x="225532" y="1196759"/>
                  </a:moveTo>
                  <a:cubicBezTo>
                    <a:pt x="187604" y="1200207"/>
                    <a:pt x="154848" y="1222619"/>
                    <a:pt x="158296" y="1250203"/>
                  </a:cubicBezTo>
                  <a:cubicBezTo>
                    <a:pt x="160020" y="1269167"/>
                    <a:pt x="156572" y="1286407"/>
                    <a:pt x="153124" y="1303647"/>
                  </a:cubicBezTo>
                  <a:cubicBezTo>
                    <a:pt x="146228" y="1341575"/>
                    <a:pt x="153124" y="1384674"/>
                    <a:pt x="122092" y="1417430"/>
                  </a:cubicBezTo>
                  <a:cubicBezTo>
                    <a:pt x="123816" y="1417430"/>
                    <a:pt x="127264" y="1417430"/>
                    <a:pt x="128988" y="1417430"/>
                  </a:cubicBezTo>
                  <a:cubicBezTo>
                    <a:pt x="127264" y="1417430"/>
                    <a:pt x="123816" y="1417430"/>
                    <a:pt x="122092" y="1417430"/>
                  </a:cubicBezTo>
                  <a:lnTo>
                    <a:pt x="122092" y="1417430"/>
                  </a:lnTo>
                  <a:cubicBezTo>
                    <a:pt x="120368" y="1419154"/>
                    <a:pt x="120368" y="1422602"/>
                    <a:pt x="118644" y="1424326"/>
                  </a:cubicBezTo>
                  <a:cubicBezTo>
                    <a:pt x="120368" y="1422602"/>
                    <a:pt x="120368" y="1419154"/>
                    <a:pt x="122092" y="1417430"/>
                  </a:cubicBezTo>
                  <a:cubicBezTo>
                    <a:pt x="151400" y="1386399"/>
                    <a:pt x="146228" y="1343299"/>
                    <a:pt x="153124" y="1303647"/>
                  </a:cubicBezTo>
                  <a:cubicBezTo>
                    <a:pt x="156572" y="1286407"/>
                    <a:pt x="160020" y="1269167"/>
                    <a:pt x="158296" y="1250203"/>
                  </a:cubicBezTo>
                  <a:cubicBezTo>
                    <a:pt x="156572" y="1222619"/>
                    <a:pt x="189328" y="1200207"/>
                    <a:pt x="225532" y="1196759"/>
                  </a:cubicBezTo>
                  <a:close/>
                  <a:moveTo>
                    <a:pt x="139332" y="1467426"/>
                  </a:moveTo>
                  <a:lnTo>
                    <a:pt x="139332" y="1467426"/>
                  </a:lnTo>
                  <a:lnTo>
                    <a:pt x="139332" y="1467426"/>
                  </a:lnTo>
                  <a:cubicBezTo>
                    <a:pt x="137608" y="1498458"/>
                    <a:pt x="151400" y="1531214"/>
                    <a:pt x="134160" y="1563970"/>
                  </a:cubicBezTo>
                  <a:cubicBezTo>
                    <a:pt x="132436" y="1569142"/>
                    <a:pt x="132436" y="1572590"/>
                    <a:pt x="135884" y="1574314"/>
                  </a:cubicBezTo>
                  <a:cubicBezTo>
                    <a:pt x="132436" y="1572590"/>
                    <a:pt x="132436" y="1569142"/>
                    <a:pt x="134160" y="1563970"/>
                  </a:cubicBezTo>
                  <a:cubicBezTo>
                    <a:pt x="151400" y="1531214"/>
                    <a:pt x="137608" y="1500182"/>
                    <a:pt x="139332" y="1467426"/>
                  </a:cubicBezTo>
                  <a:cubicBezTo>
                    <a:pt x="139332" y="1462254"/>
                    <a:pt x="139332" y="1455358"/>
                    <a:pt x="139332" y="1450186"/>
                  </a:cubicBezTo>
                  <a:lnTo>
                    <a:pt x="139332" y="1450186"/>
                  </a:lnTo>
                  <a:cubicBezTo>
                    <a:pt x="142780" y="1439842"/>
                    <a:pt x="144504" y="1427774"/>
                    <a:pt x="147952" y="1417430"/>
                  </a:cubicBezTo>
                  <a:lnTo>
                    <a:pt x="147952" y="1417430"/>
                  </a:lnTo>
                  <a:cubicBezTo>
                    <a:pt x="144504" y="1427774"/>
                    <a:pt x="142780" y="1439842"/>
                    <a:pt x="139332" y="1450186"/>
                  </a:cubicBezTo>
                  <a:cubicBezTo>
                    <a:pt x="139332" y="1457082"/>
                    <a:pt x="139332" y="1462254"/>
                    <a:pt x="139332" y="1467426"/>
                  </a:cubicBezTo>
                  <a:close/>
                  <a:moveTo>
                    <a:pt x="99680" y="1369159"/>
                  </a:moveTo>
                  <a:cubicBezTo>
                    <a:pt x="99680" y="1365711"/>
                    <a:pt x="99680" y="1362263"/>
                    <a:pt x="96232" y="1358815"/>
                  </a:cubicBezTo>
                  <a:cubicBezTo>
                    <a:pt x="87612" y="1348471"/>
                    <a:pt x="82440" y="1336403"/>
                    <a:pt x="82440" y="1324335"/>
                  </a:cubicBezTo>
                  <a:cubicBezTo>
                    <a:pt x="82440" y="1336403"/>
                    <a:pt x="87612" y="1346747"/>
                    <a:pt x="96232" y="1358815"/>
                  </a:cubicBezTo>
                  <a:cubicBezTo>
                    <a:pt x="94508" y="1331231"/>
                    <a:pt x="113472" y="1308819"/>
                    <a:pt x="113472" y="1281235"/>
                  </a:cubicBezTo>
                  <a:lnTo>
                    <a:pt x="113472" y="1281235"/>
                  </a:lnTo>
                  <a:cubicBezTo>
                    <a:pt x="113472" y="1281235"/>
                    <a:pt x="111748" y="1281235"/>
                    <a:pt x="111748" y="1281235"/>
                  </a:cubicBezTo>
                  <a:cubicBezTo>
                    <a:pt x="111748" y="1281235"/>
                    <a:pt x="113472" y="1281235"/>
                    <a:pt x="113472" y="1281235"/>
                  </a:cubicBezTo>
                  <a:cubicBezTo>
                    <a:pt x="116920" y="1281235"/>
                    <a:pt x="118644" y="1281235"/>
                    <a:pt x="122092" y="1281235"/>
                  </a:cubicBezTo>
                  <a:cubicBezTo>
                    <a:pt x="125540" y="1289855"/>
                    <a:pt x="125540" y="1298475"/>
                    <a:pt x="125540" y="1308819"/>
                  </a:cubicBezTo>
                  <a:cubicBezTo>
                    <a:pt x="125540" y="1298475"/>
                    <a:pt x="123816" y="1289855"/>
                    <a:pt x="122092" y="1281235"/>
                  </a:cubicBezTo>
                  <a:cubicBezTo>
                    <a:pt x="118644" y="1281235"/>
                    <a:pt x="116920" y="1281235"/>
                    <a:pt x="113472" y="1281235"/>
                  </a:cubicBezTo>
                  <a:lnTo>
                    <a:pt x="113472" y="1281235"/>
                  </a:lnTo>
                  <a:cubicBezTo>
                    <a:pt x="113472" y="1308819"/>
                    <a:pt x="94508" y="1331231"/>
                    <a:pt x="96232" y="1358815"/>
                  </a:cubicBezTo>
                  <a:cubicBezTo>
                    <a:pt x="101404" y="1362263"/>
                    <a:pt x="101404" y="1365711"/>
                    <a:pt x="99680" y="1369159"/>
                  </a:cubicBezTo>
                  <a:close/>
                  <a:moveTo>
                    <a:pt x="89336" y="1458806"/>
                  </a:moveTo>
                  <a:lnTo>
                    <a:pt x="89336" y="1458806"/>
                  </a:lnTo>
                  <a:cubicBezTo>
                    <a:pt x="91060" y="1448462"/>
                    <a:pt x="92784" y="1436394"/>
                    <a:pt x="91060" y="1426050"/>
                  </a:cubicBezTo>
                  <a:lnTo>
                    <a:pt x="91060" y="1426050"/>
                  </a:lnTo>
                  <a:cubicBezTo>
                    <a:pt x="92784" y="1436394"/>
                    <a:pt x="91060" y="1446738"/>
                    <a:pt x="89336" y="1458806"/>
                  </a:cubicBezTo>
                  <a:close/>
                  <a:moveTo>
                    <a:pt x="92784" y="1669133"/>
                  </a:moveTo>
                  <a:cubicBezTo>
                    <a:pt x="92784" y="1672581"/>
                    <a:pt x="92784" y="1676029"/>
                    <a:pt x="92784" y="1679477"/>
                  </a:cubicBezTo>
                  <a:cubicBezTo>
                    <a:pt x="92784" y="1679477"/>
                    <a:pt x="92784" y="1679477"/>
                    <a:pt x="92784" y="1679477"/>
                  </a:cubicBezTo>
                  <a:cubicBezTo>
                    <a:pt x="91060" y="1676029"/>
                    <a:pt x="91060" y="1672581"/>
                    <a:pt x="92784" y="1669133"/>
                  </a:cubicBezTo>
                  <a:close/>
                  <a:moveTo>
                    <a:pt x="89336" y="1458806"/>
                  </a:moveTo>
                  <a:cubicBezTo>
                    <a:pt x="78992" y="1462254"/>
                    <a:pt x="75544" y="1469150"/>
                    <a:pt x="72096" y="1477770"/>
                  </a:cubicBezTo>
                  <a:cubicBezTo>
                    <a:pt x="75544" y="1469150"/>
                    <a:pt x="80716" y="1462254"/>
                    <a:pt x="89336" y="1458806"/>
                  </a:cubicBezTo>
                  <a:close/>
                  <a:moveTo>
                    <a:pt x="144504" y="1220895"/>
                  </a:moveTo>
                  <a:cubicBezTo>
                    <a:pt x="144504" y="1219171"/>
                    <a:pt x="142780" y="1215723"/>
                    <a:pt x="139332" y="1213999"/>
                  </a:cubicBezTo>
                  <a:cubicBezTo>
                    <a:pt x="139332" y="1213999"/>
                    <a:pt x="139332" y="1212275"/>
                    <a:pt x="139332" y="1212275"/>
                  </a:cubicBezTo>
                  <a:cubicBezTo>
                    <a:pt x="139332" y="1212275"/>
                    <a:pt x="139332" y="1213999"/>
                    <a:pt x="139332" y="1213999"/>
                  </a:cubicBezTo>
                  <a:cubicBezTo>
                    <a:pt x="142780" y="1217447"/>
                    <a:pt x="144504" y="1219171"/>
                    <a:pt x="144504" y="1220895"/>
                  </a:cubicBezTo>
                  <a:close/>
                  <a:moveTo>
                    <a:pt x="146228" y="1095044"/>
                  </a:moveTo>
                  <a:cubicBezTo>
                    <a:pt x="146228" y="1095044"/>
                    <a:pt x="146228" y="1095044"/>
                    <a:pt x="146228" y="1095044"/>
                  </a:cubicBezTo>
                  <a:cubicBezTo>
                    <a:pt x="147952" y="1091596"/>
                    <a:pt x="151400" y="1089872"/>
                    <a:pt x="153124" y="1086424"/>
                  </a:cubicBezTo>
                  <a:cubicBezTo>
                    <a:pt x="153124" y="1086424"/>
                    <a:pt x="153124" y="1086424"/>
                    <a:pt x="153124" y="1086424"/>
                  </a:cubicBezTo>
                  <a:cubicBezTo>
                    <a:pt x="151400" y="1089872"/>
                    <a:pt x="149676" y="1091596"/>
                    <a:pt x="146228" y="1095044"/>
                  </a:cubicBezTo>
                  <a:cubicBezTo>
                    <a:pt x="122092" y="1138144"/>
                    <a:pt x="118644" y="1186415"/>
                    <a:pt x="115196" y="1234687"/>
                  </a:cubicBezTo>
                  <a:cubicBezTo>
                    <a:pt x="115196" y="1239859"/>
                    <a:pt x="111748" y="1245031"/>
                    <a:pt x="106576" y="1248479"/>
                  </a:cubicBezTo>
                  <a:cubicBezTo>
                    <a:pt x="106576" y="1251927"/>
                    <a:pt x="106576" y="1255375"/>
                    <a:pt x="106576" y="1260547"/>
                  </a:cubicBezTo>
                  <a:cubicBezTo>
                    <a:pt x="106576" y="1257099"/>
                    <a:pt x="106576" y="1253651"/>
                    <a:pt x="106576" y="1248479"/>
                  </a:cubicBezTo>
                  <a:cubicBezTo>
                    <a:pt x="104852" y="1243307"/>
                    <a:pt x="103128" y="1239859"/>
                    <a:pt x="101404" y="1234687"/>
                  </a:cubicBezTo>
                  <a:cubicBezTo>
                    <a:pt x="103128" y="1239859"/>
                    <a:pt x="104852" y="1243307"/>
                    <a:pt x="106576" y="1248479"/>
                  </a:cubicBezTo>
                  <a:cubicBezTo>
                    <a:pt x="110024" y="1245031"/>
                    <a:pt x="113472" y="1239859"/>
                    <a:pt x="115196" y="1234687"/>
                  </a:cubicBezTo>
                  <a:cubicBezTo>
                    <a:pt x="118644" y="1186415"/>
                    <a:pt x="122092" y="1138144"/>
                    <a:pt x="146228" y="1095044"/>
                  </a:cubicBezTo>
                  <a:close/>
                  <a:moveTo>
                    <a:pt x="70372" y="1107112"/>
                  </a:moveTo>
                  <a:cubicBezTo>
                    <a:pt x="82440" y="1079528"/>
                    <a:pt x="92784" y="1051944"/>
                    <a:pt x="108300" y="1027808"/>
                  </a:cubicBezTo>
                  <a:cubicBezTo>
                    <a:pt x="92784" y="1051944"/>
                    <a:pt x="80716" y="1079528"/>
                    <a:pt x="70372" y="1107112"/>
                  </a:cubicBezTo>
                  <a:cubicBezTo>
                    <a:pt x="68648" y="1112284"/>
                    <a:pt x="68648" y="1119180"/>
                    <a:pt x="65200" y="1122628"/>
                  </a:cubicBezTo>
                  <a:cubicBezTo>
                    <a:pt x="68648" y="1119180"/>
                    <a:pt x="68648" y="1112284"/>
                    <a:pt x="70372" y="1107112"/>
                  </a:cubicBezTo>
                  <a:close/>
                  <a:moveTo>
                    <a:pt x="72096" y="1567418"/>
                  </a:moveTo>
                  <a:cubicBezTo>
                    <a:pt x="66924" y="1553626"/>
                    <a:pt x="49684" y="1536386"/>
                    <a:pt x="68648" y="1519146"/>
                  </a:cubicBezTo>
                  <a:cubicBezTo>
                    <a:pt x="68648" y="1517422"/>
                    <a:pt x="68648" y="1517422"/>
                    <a:pt x="68648" y="1515698"/>
                  </a:cubicBezTo>
                  <a:cubicBezTo>
                    <a:pt x="68648" y="1517422"/>
                    <a:pt x="68648" y="1517422"/>
                    <a:pt x="68648" y="1519146"/>
                  </a:cubicBezTo>
                  <a:cubicBezTo>
                    <a:pt x="75544" y="1526042"/>
                    <a:pt x="80716" y="1534662"/>
                    <a:pt x="84164" y="1543282"/>
                  </a:cubicBezTo>
                  <a:cubicBezTo>
                    <a:pt x="80716" y="1534662"/>
                    <a:pt x="75544" y="1527766"/>
                    <a:pt x="68648" y="1519146"/>
                  </a:cubicBezTo>
                  <a:cubicBezTo>
                    <a:pt x="49684" y="1536386"/>
                    <a:pt x="66924" y="1553626"/>
                    <a:pt x="72096" y="1567418"/>
                  </a:cubicBezTo>
                  <a:close/>
                  <a:moveTo>
                    <a:pt x="92784" y="1705337"/>
                  </a:moveTo>
                  <a:cubicBezTo>
                    <a:pt x="91060" y="1707061"/>
                    <a:pt x="91060" y="1707061"/>
                    <a:pt x="89336" y="1708785"/>
                  </a:cubicBezTo>
                  <a:cubicBezTo>
                    <a:pt x="91060" y="1707061"/>
                    <a:pt x="91060" y="1705337"/>
                    <a:pt x="92784" y="1705337"/>
                  </a:cubicBezTo>
                  <a:lnTo>
                    <a:pt x="92784" y="1705337"/>
                  </a:lnTo>
                  <a:close/>
                  <a:moveTo>
                    <a:pt x="99680" y="1739817"/>
                  </a:moveTo>
                  <a:cubicBezTo>
                    <a:pt x="99680" y="1736369"/>
                    <a:pt x="99680" y="1734645"/>
                    <a:pt x="99680" y="1731197"/>
                  </a:cubicBezTo>
                  <a:cubicBezTo>
                    <a:pt x="99680" y="1731197"/>
                    <a:pt x="99680" y="1731197"/>
                    <a:pt x="99680" y="1731197"/>
                  </a:cubicBezTo>
                  <a:cubicBezTo>
                    <a:pt x="99680" y="1727749"/>
                    <a:pt x="101404" y="1724301"/>
                    <a:pt x="101404" y="1720853"/>
                  </a:cubicBezTo>
                  <a:cubicBezTo>
                    <a:pt x="99680" y="1713957"/>
                    <a:pt x="99680" y="1707061"/>
                    <a:pt x="92784" y="1703613"/>
                  </a:cubicBezTo>
                  <a:cubicBezTo>
                    <a:pt x="92784" y="1703613"/>
                    <a:pt x="92784" y="1703613"/>
                    <a:pt x="92784" y="1703613"/>
                  </a:cubicBezTo>
                  <a:lnTo>
                    <a:pt x="92784" y="1703613"/>
                  </a:lnTo>
                  <a:cubicBezTo>
                    <a:pt x="99680" y="1707061"/>
                    <a:pt x="99680" y="1713957"/>
                    <a:pt x="101404" y="1720853"/>
                  </a:cubicBezTo>
                  <a:cubicBezTo>
                    <a:pt x="101404" y="1720853"/>
                    <a:pt x="101404" y="1720853"/>
                    <a:pt x="101404" y="1720853"/>
                  </a:cubicBezTo>
                  <a:cubicBezTo>
                    <a:pt x="101404" y="1724301"/>
                    <a:pt x="99680" y="1727749"/>
                    <a:pt x="99680" y="1731197"/>
                  </a:cubicBezTo>
                  <a:cubicBezTo>
                    <a:pt x="99680" y="1734645"/>
                    <a:pt x="99680" y="1736369"/>
                    <a:pt x="99680" y="1739817"/>
                  </a:cubicBezTo>
                  <a:close/>
                  <a:moveTo>
                    <a:pt x="108300" y="1682925"/>
                  </a:moveTo>
                  <a:cubicBezTo>
                    <a:pt x="108300" y="1679477"/>
                    <a:pt x="108300" y="1676029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ubicBezTo>
                    <a:pt x="108300" y="1674305"/>
                    <a:pt x="108300" y="1679477"/>
                    <a:pt x="108300" y="1682925"/>
                  </a:cubicBezTo>
                  <a:close/>
                  <a:moveTo>
                    <a:pt x="108300" y="1670857"/>
                  </a:moveTo>
                  <a:cubicBezTo>
                    <a:pt x="116920" y="1670857"/>
                    <a:pt x="122092" y="1674305"/>
                    <a:pt x="128988" y="1677753"/>
                  </a:cubicBezTo>
                  <a:cubicBezTo>
                    <a:pt x="122092" y="1674305"/>
                    <a:pt x="116920" y="1670857"/>
                    <a:pt x="108300" y="1670857"/>
                  </a:cubicBezTo>
                  <a:cubicBezTo>
                    <a:pt x="108300" y="1670857"/>
                    <a:pt x="108300" y="1670857"/>
                    <a:pt x="108300" y="1670857"/>
                  </a:cubicBezTo>
                  <a:close/>
                  <a:moveTo>
                    <a:pt x="123816" y="1769125"/>
                  </a:moveTo>
                  <a:cubicBezTo>
                    <a:pt x="122092" y="1765677"/>
                    <a:pt x="122092" y="1762229"/>
                    <a:pt x="120368" y="1760505"/>
                  </a:cubicBezTo>
                  <a:cubicBezTo>
                    <a:pt x="122092" y="1762229"/>
                    <a:pt x="123816" y="1765677"/>
                    <a:pt x="123816" y="1769125"/>
                  </a:cubicBezTo>
                  <a:cubicBezTo>
                    <a:pt x="125540" y="1776021"/>
                    <a:pt x="127264" y="1781193"/>
                    <a:pt x="130712" y="1788089"/>
                  </a:cubicBezTo>
                  <a:cubicBezTo>
                    <a:pt x="127264" y="1781193"/>
                    <a:pt x="125540" y="1774297"/>
                    <a:pt x="123816" y="1769125"/>
                  </a:cubicBezTo>
                  <a:close/>
                  <a:moveTo>
                    <a:pt x="130712" y="1731197"/>
                  </a:moveTo>
                  <a:cubicBezTo>
                    <a:pt x="130712" y="1722577"/>
                    <a:pt x="132436" y="1710509"/>
                    <a:pt x="123816" y="1708785"/>
                  </a:cubicBezTo>
                  <a:cubicBezTo>
                    <a:pt x="113472" y="1705337"/>
                    <a:pt x="110024" y="1700165"/>
                    <a:pt x="108300" y="1693269"/>
                  </a:cubicBezTo>
                  <a:cubicBezTo>
                    <a:pt x="110024" y="1700165"/>
                    <a:pt x="115196" y="1705337"/>
                    <a:pt x="123816" y="1708785"/>
                  </a:cubicBezTo>
                  <a:cubicBezTo>
                    <a:pt x="134160" y="1710509"/>
                    <a:pt x="130712" y="1722577"/>
                    <a:pt x="130712" y="1731197"/>
                  </a:cubicBezTo>
                  <a:lnTo>
                    <a:pt x="130712" y="1731197"/>
                  </a:lnTo>
                  <a:cubicBezTo>
                    <a:pt x="142780" y="1738093"/>
                    <a:pt x="134160" y="1757057"/>
                    <a:pt x="146228" y="1763953"/>
                  </a:cubicBezTo>
                  <a:cubicBezTo>
                    <a:pt x="146228" y="1763953"/>
                    <a:pt x="146228" y="1763953"/>
                    <a:pt x="146228" y="1763953"/>
                  </a:cubicBezTo>
                  <a:lnTo>
                    <a:pt x="146228" y="1763953"/>
                  </a:lnTo>
                  <a:cubicBezTo>
                    <a:pt x="146228" y="1765677"/>
                    <a:pt x="146228" y="1767401"/>
                    <a:pt x="146228" y="1767401"/>
                  </a:cubicBezTo>
                  <a:cubicBezTo>
                    <a:pt x="146228" y="1765677"/>
                    <a:pt x="146228" y="1763953"/>
                    <a:pt x="146228" y="1763953"/>
                  </a:cubicBezTo>
                  <a:cubicBezTo>
                    <a:pt x="134160" y="1757057"/>
                    <a:pt x="144504" y="1738093"/>
                    <a:pt x="130712" y="1731197"/>
                  </a:cubicBezTo>
                  <a:lnTo>
                    <a:pt x="130712" y="1731197"/>
                  </a:lnTo>
                  <a:close/>
                  <a:moveTo>
                    <a:pt x="354831" y="2446654"/>
                  </a:moveTo>
                  <a:cubicBezTo>
                    <a:pt x="353107" y="2419070"/>
                    <a:pt x="334143" y="2391486"/>
                    <a:pt x="318627" y="2365626"/>
                  </a:cubicBezTo>
                  <a:cubicBezTo>
                    <a:pt x="308283" y="2348386"/>
                    <a:pt x="303111" y="2334594"/>
                    <a:pt x="306559" y="2312183"/>
                  </a:cubicBezTo>
                  <a:cubicBezTo>
                    <a:pt x="313455" y="2267359"/>
                    <a:pt x="299663" y="2231155"/>
                    <a:pt x="256563" y="2210467"/>
                  </a:cubicBezTo>
                  <a:cubicBezTo>
                    <a:pt x="242771" y="2203571"/>
                    <a:pt x="225532" y="2191503"/>
                    <a:pt x="230703" y="2172539"/>
                  </a:cubicBezTo>
                  <a:cubicBezTo>
                    <a:pt x="237599" y="2146679"/>
                    <a:pt x="225532" y="2131163"/>
                    <a:pt x="208292" y="2120819"/>
                  </a:cubicBezTo>
                  <a:cubicBezTo>
                    <a:pt x="192776" y="2110475"/>
                    <a:pt x="196224" y="2100131"/>
                    <a:pt x="194500" y="2084616"/>
                  </a:cubicBezTo>
                  <a:cubicBezTo>
                    <a:pt x="189328" y="2044964"/>
                    <a:pt x="196224" y="2001864"/>
                    <a:pt x="168640" y="1969108"/>
                  </a:cubicBezTo>
                  <a:cubicBezTo>
                    <a:pt x="161744" y="1960488"/>
                    <a:pt x="154848" y="1946696"/>
                    <a:pt x="156572" y="1934628"/>
                  </a:cubicBezTo>
                  <a:cubicBezTo>
                    <a:pt x="160020" y="1894976"/>
                    <a:pt x="149676" y="1857048"/>
                    <a:pt x="146228" y="1817397"/>
                  </a:cubicBezTo>
                  <a:cubicBezTo>
                    <a:pt x="134160" y="1819121"/>
                    <a:pt x="130712" y="1827741"/>
                    <a:pt x="132436" y="1838085"/>
                  </a:cubicBezTo>
                  <a:cubicBezTo>
                    <a:pt x="132436" y="1838085"/>
                    <a:pt x="132436" y="1838085"/>
                    <a:pt x="132436" y="1838085"/>
                  </a:cubicBezTo>
                  <a:cubicBezTo>
                    <a:pt x="132436" y="1827741"/>
                    <a:pt x="135884" y="1819121"/>
                    <a:pt x="146228" y="1817397"/>
                  </a:cubicBezTo>
                  <a:lnTo>
                    <a:pt x="146228" y="1817397"/>
                  </a:lnTo>
                  <a:cubicBezTo>
                    <a:pt x="146228" y="1812225"/>
                    <a:pt x="146228" y="1807053"/>
                    <a:pt x="144504" y="1801881"/>
                  </a:cubicBezTo>
                  <a:lnTo>
                    <a:pt x="144504" y="1801881"/>
                  </a:lnTo>
                  <a:cubicBezTo>
                    <a:pt x="146228" y="1801881"/>
                    <a:pt x="147952" y="1801881"/>
                    <a:pt x="147952" y="1800157"/>
                  </a:cubicBezTo>
                  <a:lnTo>
                    <a:pt x="147952" y="1800157"/>
                  </a:lnTo>
                  <a:cubicBezTo>
                    <a:pt x="147952" y="1800157"/>
                    <a:pt x="147952" y="1800157"/>
                    <a:pt x="147952" y="1800157"/>
                  </a:cubicBezTo>
                  <a:cubicBezTo>
                    <a:pt x="146228" y="1800157"/>
                    <a:pt x="144504" y="1800157"/>
                    <a:pt x="144504" y="1801881"/>
                  </a:cubicBezTo>
                  <a:cubicBezTo>
                    <a:pt x="144504" y="1807053"/>
                    <a:pt x="144504" y="1812225"/>
                    <a:pt x="146228" y="1817397"/>
                  </a:cubicBezTo>
                  <a:cubicBezTo>
                    <a:pt x="149676" y="1857048"/>
                    <a:pt x="158296" y="1894976"/>
                    <a:pt x="156572" y="1934628"/>
                  </a:cubicBezTo>
                  <a:cubicBezTo>
                    <a:pt x="154848" y="1948420"/>
                    <a:pt x="161744" y="1960488"/>
                    <a:pt x="168640" y="1969108"/>
                  </a:cubicBezTo>
                  <a:cubicBezTo>
                    <a:pt x="196224" y="2003588"/>
                    <a:pt x="189328" y="2046688"/>
                    <a:pt x="194500" y="2084616"/>
                  </a:cubicBezTo>
                  <a:cubicBezTo>
                    <a:pt x="196224" y="2100131"/>
                    <a:pt x="192776" y="2110475"/>
                    <a:pt x="208292" y="2120819"/>
                  </a:cubicBezTo>
                  <a:cubicBezTo>
                    <a:pt x="225532" y="2131163"/>
                    <a:pt x="237599" y="2146679"/>
                    <a:pt x="230703" y="2172539"/>
                  </a:cubicBezTo>
                  <a:cubicBezTo>
                    <a:pt x="225532" y="2191503"/>
                    <a:pt x="242771" y="2203571"/>
                    <a:pt x="256563" y="2210467"/>
                  </a:cubicBezTo>
                  <a:cubicBezTo>
                    <a:pt x="299663" y="2231155"/>
                    <a:pt x="313455" y="2267359"/>
                    <a:pt x="306559" y="2312183"/>
                  </a:cubicBezTo>
                  <a:cubicBezTo>
                    <a:pt x="303111" y="2334594"/>
                    <a:pt x="308283" y="2348386"/>
                    <a:pt x="318627" y="2365626"/>
                  </a:cubicBezTo>
                  <a:cubicBezTo>
                    <a:pt x="334143" y="2391486"/>
                    <a:pt x="353107" y="2419070"/>
                    <a:pt x="354831" y="2446654"/>
                  </a:cubicBezTo>
                  <a:cubicBezTo>
                    <a:pt x="358279" y="2493202"/>
                    <a:pt x="378967" y="2525958"/>
                    <a:pt x="408275" y="2555266"/>
                  </a:cubicBezTo>
                  <a:cubicBezTo>
                    <a:pt x="378967" y="2525958"/>
                    <a:pt x="356555" y="2493202"/>
                    <a:pt x="354831" y="2446654"/>
                  </a:cubicBezTo>
                  <a:close/>
                  <a:moveTo>
                    <a:pt x="403103" y="2427690"/>
                  </a:moveTo>
                  <a:cubicBezTo>
                    <a:pt x="404827" y="2432862"/>
                    <a:pt x="404827" y="2436310"/>
                    <a:pt x="404827" y="2441482"/>
                  </a:cubicBezTo>
                  <a:lnTo>
                    <a:pt x="404827" y="2441482"/>
                  </a:lnTo>
                  <a:cubicBezTo>
                    <a:pt x="404827" y="2438034"/>
                    <a:pt x="404827" y="2432862"/>
                    <a:pt x="403103" y="2427690"/>
                  </a:cubicBezTo>
                  <a:close/>
                  <a:moveTo>
                    <a:pt x="396207" y="2400106"/>
                  </a:moveTo>
                  <a:cubicBezTo>
                    <a:pt x="396207" y="2403554"/>
                    <a:pt x="396207" y="2405278"/>
                    <a:pt x="397931" y="2408726"/>
                  </a:cubicBezTo>
                  <a:cubicBezTo>
                    <a:pt x="396207" y="2405278"/>
                    <a:pt x="396207" y="2403554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396207" y="2400106"/>
                    <a:pt x="396207" y="2400106"/>
                    <a:pt x="396207" y="2400106"/>
                  </a:cubicBezTo>
                  <a:cubicBezTo>
                    <a:pt x="408275" y="2400106"/>
                    <a:pt x="416895" y="2393210"/>
                    <a:pt x="420343" y="2381142"/>
                  </a:cubicBezTo>
                  <a:cubicBezTo>
                    <a:pt x="432411" y="2346662"/>
                    <a:pt x="458270" y="2346662"/>
                    <a:pt x="485854" y="2350110"/>
                  </a:cubicBezTo>
                  <a:cubicBezTo>
                    <a:pt x="503094" y="2353558"/>
                    <a:pt x="522058" y="2360454"/>
                    <a:pt x="539298" y="2365626"/>
                  </a:cubicBezTo>
                  <a:cubicBezTo>
                    <a:pt x="551366" y="2358730"/>
                    <a:pt x="565158" y="2355282"/>
                    <a:pt x="578950" y="2357006"/>
                  </a:cubicBezTo>
                  <a:cubicBezTo>
                    <a:pt x="578950" y="2357006"/>
                    <a:pt x="578950" y="2357006"/>
                    <a:pt x="578950" y="2357006"/>
                  </a:cubicBezTo>
                  <a:cubicBezTo>
                    <a:pt x="565158" y="2357006"/>
                    <a:pt x="551366" y="2358730"/>
                    <a:pt x="539298" y="2365626"/>
                  </a:cubicBezTo>
                  <a:cubicBezTo>
                    <a:pt x="522058" y="2360454"/>
                    <a:pt x="504818" y="2351834"/>
                    <a:pt x="485854" y="2350110"/>
                  </a:cubicBezTo>
                  <a:cubicBezTo>
                    <a:pt x="458270" y="2346662"/>
                    <a:pt x="432411" y="2346662"/>
                    <a:pt x="420343" y="2381142"/>
                  </a:cubicBezTo>
                  <a:cubicBezTo>
                    <a:pt x="416895" y="2393210"/>
                    <a:pt x="408275" y="2400106"/>
                    <a:pt x="396207" y="2400106"/>
                  </a:cubicBezTo>
                  <a:close/>
                  <a:moveTo>
                    <a:pt x="442755" y="2517338"/>
                  </a:moveTo>
                  <a:cubicBezTo>
                    <a:pt x="428963" y="2505270"/>
                    <a:pt x="425515" y="2489754"/>
                    <a:pt x="420343" y="2472514"/>
                  </a:cubicBezTo>
                  <a:cubicBezTo>
                    <a:pt x="425515" y="2489754"/>
                    <a:pt x="428963" y="2505270"/>
                    <a:pt x="442755" y="2517338"/>
                  </a:cubicBezTo>
                  <a:cubicBezTo>
                    <a:pt x="442755" y="2517338"/>
                    <a:pt x="442755" y="2520786"/>
                    <a:pt x="442755" y="2520786"/>
                  </a:cubicBezTo>
                  <a:cubicBezTo>
                    <a:pt x="441031" y="2525958"/>
                    <a:pt x="441031" y="2529406"/>
                    <a:pt x="441031" y="2534577"/>
                  </a:cubicBezTo>
                  <a:cubicBezTo>
                    <a:pt x="441031" y="2531130"/>
                    <a:pt x="441031" y="2525958"/>
                    <a:pt x="442755" y="2520786"/>
                  </a:cubicBezTo>
                  <a:cubicBezTo>
                    <a:pt x="442755" y="2520786"/>
                    <a:pt x="442755" y="2517338"/>
                    <a:pt x="442755" y="2517338"/>
                  </a:cubicBezTo>
                  <a:close/>
                  <a:moveTo>
                    <a:pt x="427239" y="2594917"/>
                  </a:moveTo>
                  <a:cubicBezTo>
                    <a:pt x="427239" y="2594917"/>
                    <a:pt x="427239" y="2594917"/>
                    <a:pt x="427239" y="2594917"/>
                  </a:cubicBezTo>
                  <a:cubicBezTo>
                    <a:pt x="430687" y="2579401"/>
                    <a:pt x="416895" y="2572506"/>
                    <a:pt x="413447" y="2560437"/>
                  </a:cubicBezTo>
                  <a:cubicBezTo>
                    <a:pt x="416895" y="2572506"/>
                    <a:pt x="430687" y="2579401"/>
                    <a:pt x="427239" y="2594917"/>
                  </a:cubicBezTo>
                  <a:close/>
                  <a:moveTo>
                    <a:pt x="444479" y="2612157"/>
                  </a:moveTo>
                  <a:cubicBezTo>
                    <a:pt x="441031" y="2608709"/>
                    <a:pt x="439307" y="2605261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5859" y="2601813"/>
                    <a:pt x="435859" y="2601813"/>
                    <a:pt x="435859" y="2601813"/>
                  </a:cubicBezTo>
                  <a:cubicBezTo>
                    <a:pt x="439307" y="2605261"/>
                    <a:pt x="441031" y="2608709"/>
                    <a:pt x="444479" y="2612157"/>
                  </a:cubicBezTo>
                  <a:cubicBezTo>
                    <a:pt x="446203" y="2613881"/>
                    <a:pt x="446203" y="2615605"/>
                    <a:pt x="447927" y="2617329"/>
                  </a:cubicBezTo>
                  <a:cubicBezTo>
                    <a:pt x="446203" y="2613881"/>
                    <a:pt x="446203" y="2613881"/>
                    <a:pt x="444479" y="2612157"/>
                  </a:cubicBezTo>
                  <a:close/>
                  <a:moveTo>
                    <a:pt x="842721" y="3044879"/>
                  </a:moveTo>
                  <a:cubicBezTo>
                    <a:pt x="853065" y="3069015"/>
                    <a:pt x="868581" y="3084531"/>
                    <a:pt x="887545" y="3093151"/>
                  </a:cubicBezTo>
                  <a:cubicBezTo>
                    <a:pt x="868581" y="3084531"/>
                    <a:pt x="853065" y="3069015"/>
                    <a:pt x="842721" y="3044879"/>
                  </a:cubicBezTo>
                  <a:cubicBezTo>
                    <a:pt x="837549" y="3036259"/>
                    <a:pt x="827205" y="3032811"/>
                    <a:pt x="818585" y="3027639"/>
                  </a:cubicBezTo>
                  <a:cubicBezTo>
                    <a:pt x="804793" y="3029364"/>
                    <a:pt x="792725" y="3022467"/>
                    <a:pt x="784105" y="3012124"/>
                  </a:cubicBezTo>
                  <a:cubicBezTo>
                    <a:pt x="766865" y="2989712"/>
                    <a:pt x="744453" y="2974196"/>
                    <a:pt x="723765" y="2958680"/>
                  </a:cubicBezTo>
                  <a:cubicBezTo>
                    <a:pt x="703077" y="2943164"/>
                    <a:pt x="682390" y="2929372"/>
                    <a:pt x="682390" y="2896616"/>
                  </a:cubicBezTo>
                  <a:cubicBezTo>
                    <a:pt x="682390" y="2882824"/>
                    <a:pt x="672046" y="2879376"/>
                    <a:pt x="659978" y="2875928"/>
                  </a:cubicBezTo>
                  <a:cubicBezTo>
                    <a:pt x="639290" y="2869032"/>
                    <a:pt x="616878" y="2862136"/>
                    <a:pt x="611706" y="2834552"/>
                  </a:cubicBezTo>
                  <a:cubicBezTo>
                    <a:pt x="608258" y="2825932"/>
                    <a:pt x="603086" y="2820760"/>
                    <a:pt x="596190" y="2817312"/>
                  </a:cubicBezTo>
                  <a:cubicBezTo>
                    <a:pt x="577226" y="2817312"/>
                    <a:pt x="559986" y="2806968"/>
                    <a:pt x="541022" y="2808692"/>
                  </a:cubicBezTo>
                  <a:cubicBezTo>
                    <a:pt x="559986" y="2806968"/>
                    <a:pt x="577226" y="2817312"/>
                    <a:pt x="596190" y="2817312"/>
                  </a:cubicBezTo>
                  <a:cubicBezTo>
                    <a:pt x="603086" y="2820760"/>
                    <a:pt x="608258" y="2825932"/>
                    <a:pt x="611706" y="2834552"/>
                  </a:cubicBezTo>
                  <a:cubicBezTo>
                    <a:pt x="622050" y="2834552"/>
                    <a:pt x="628946" y="2841448"/>
                    <a:pt x="635842" y="2846620"/>
                  </a:cubicBezTo>
                  <a:cubicBezTo>
                    <a:pt x="644462" y="2853516"/>
                    <a:pt x="653082" y="2853516"/>
                    <a:pt x="659978" y="2841448"/>
                  </a:cubicBezTo>
                  <a:lnTo>
                    <a:pt x="659978" y="2841448"/>
                  </a:lnTo>
                  <a:cubicBezTo>
                    <a:pt x="658254" y="2838000"/>
                    <a:pt x="654806" y="2836276"/>
                    <a:pt x="653082" y="2834552"/>
                  </a:cubicBezTo>
                  <a:cubicBezTo>
                    <a:pt x="656530" y="2836276"/>
                    <a:pt x="658254" y="2838000"/>
                    <a:pt x="659978" y="2841448"/>
                  </a:cubicBezTo>
                  <a:lnTo>
                    <a:pt x="659978" y="2841448"/>
                  </a:lnTo>
                  <a:cubicBezTo>
                    <a:pt x="653082" y="2851792"/>
                    <a:pt x="644462" y="2851792"/>
                    <a:pt x="635842" y="2846620"/>
                  </a:cubicBezTo>
                  <a:cubicBezTo>
                    <a:pt x="628946" y="2841448"/>
                    <a:pt x="622050" y="2834552"/>
                    <a:pt x="611706" y="2834552"/>
                  </a:cubicBezTo>
                  <a:cubicBezTo>
                    <a:pt x="616878" y="2862136"/>
                    <a:pt x="639290" y="2870756"/>
                    <a:pt x="659978" y="2875928"/>
                  </a:cubicBezTo>
                  <a:cubicBezTo>
                    <a:pt x="672046" y="2879376"/>
                    <a:pt x="682390" y="2882824"/>
                    <a:pt x="682390" y="2896616"/>
                  </a:cubicBezTo>
                  <a:cubicBezTo>
                    <a:pt x="682390" y="2929372"/>
                    <a:pt x="703077" y="2943164"/>
                    <a:pt x="723765" y="2958680"/>
                  </a:cubicBezTo>
                  <a:cubicBezTo>
                    <a:pt x="744453" y="2975920"/>
                    <a:pt x="766865" y="2991436"/>
                    <a:pt x="784105" y="3012124"/>
                  </a:cubicBezTo>
                  <a:cubicBezTo>
                    <a:pt x="792725" y="3024192"/>
                    <a:pt x="804793" y="3029364"/>
                    <a:pt x="818585" y="3027639"/>
                  </a:cubicBezTo>
                  <a:lnTo>
                    <a:pt x="818585" y="3027639"/>
                  </a:lnTo>
                  <a:cubicBezTo>
                    <a:pt x="827205" y="3032811"/>
                    <a:pt x="837549" y="3036259"/>
                    <a:pt x="842721" y="3044879"/>
                  </a:cubicBezTo>
                  <a:cubicBezTo>
                    <a:pt x="863409" y="3044879"/>
                    <a:pt x="877201" y="3065567"/>
                    <a:pt x="897889" y="3062119"/>
                  </a:cubicBezTo>
                  <a:cubicBezTo>
                    <a:pt x="897889" y="3062119"/>
                    <a:pt x="897889" y="3062119"/>
                    <a:pt x="897889" y="3062119"/>
                  </a:cubicBezTo>
                  <a:cubicBezTo>
                    <a:pt x="877201" y="3065567"/>
                    <a:pt x="863409" y="3044879"/>
                    <a:pt x="842721" y="3044879"/>
                  </a:cubicBezTo>
                  <a:close/>
                  <a:moveTo>
                    <a:pt x="544470" y="2782833"/>
                  </a:moveTo>
                  <a:cubicBezTo>
                    <a:pt x="559986" y="2788005"/>
                    <a:pt x="573778" y="2794900"/>
                    <a:pt x="589294" y="2796625"/>
                  </a:cubicBezTo>
                  <a:cubicBezTo>
                    <a:pt x="589294" y="2796625"/>
                    <a:pt x="589294" y="2796625"/>
                    <a:pt x="589294" y="2796625"/>
                  </a:cubicBezTo>
                  <a:cubicBezTo>
                    <a:pt x="591018" y="2796625"/>
                    <a:pt x="592742" y="2796625"/>
                    <a:pt x="596190" y="2796625"/>
                  </a:cubicBezTo>
                  <a:lnTo>
                    <a:pt x="596190" y="2796625"/>
                  </a:lnTo>
                  <a:cubicBezTo>
                    <a:pt x="599638" y="2796625"/>
                    <a:pt x="604810" y="2796625"/>
                    <a:pt x="608258" y="2796625"/>
                  </a:cubicBezTo>
                  <a:cubicBezTo>
                    <a:pt x="604810" y="2796625"/>
                    <a:pt x="599638" y="2796625"/>
                    <a:pt x="596190" y="2796625"/>
                  </a:cubicBezTo>
                  <a:cubicBezTo>
                    <a:pt x="596190" y="2796625"/>
                    <a:pt x="596190" y="2796625"/>
                    <a:pt x="596190" y="2796625"/>
                  </a:cubicBezTo>
                  <a:cubicBezTo>
                    <a:pt x="594466" y="2796625"/>
                    <a:pt x="592742" y="2796625"/>
                    <a:pt x="589294" y="2796625"/>
                  </a:cubicBezTo>
                  <a:cubicBezTo>
                    <a:pt x="573778" y="2796625"/>
                    <a:pt x="559986" y="2788005"/>
                    <a:pt x="544470" y="2782833"/>
                  </a:cubicBezTo>
                  <a:close/>
                  <a:moveTo>
                    <a:pt x="623774" y="2803520"/>
                  </a:moveTo>
                  <a:cubicBezTo>
                    <a:pt x="625498" y="2805245"/>
                    <a:pt x="628946" y="2808692"/>
                    <a:pt x="630670" y="2812140"/>
                  </a:cubicBezTo>
                  <a:cubicBezTo>
                    <a:pt x="635842" y="2820760"/>
                    <a:pt x="642738" y="2825932"/>
                    <a:pt x="651358" y="2831104"/>
                  </a:cubicBezTo>
                  <a:cubicBezTo>
                    <a:pt x="644462" y="2825932"/>
                    <a:pt x="635842" y="2820760"/>
                    <a:pt x="630670" y="2812140"/>
                  </a:cubicBezTo>
                  <a:cubicBezTo>
                    <a:pt x="628946" y="2808692"/>
                    <a:pt x="625498" y="2805245"/>
                    <a:pt x="623774" y="2803520"/>
                  </a:cubicBezTo>
                  <a:close/>
                  <a:moveTo>
                    <a:pt x="687562" y="2850068"/>
                  </a:moveTo>
                  <a:cubicBezTo>
                    <a:pt x="694457" y="2856964"/>
                    <a:pt x="701353" y="2865584"/>
                    <a:pt x="706525" y="2874204"/>
                  </a:cubicBezTo>
                  <a:cubicBezTo>
                    <a:pt x="708249" y="2874204"/>
                    <a:pt x="709973" y="2875928"/>
                    <a:pt x="711697" y="2875928"/>
                  </a:cubicBezTo>
                  <a:cubicBezTo>
                    <a:pt x="709973" y="2875928"/>
                    <a:pt x="708249" y="2874204"/>
                    <a:pt x="706525" y="2874204"/>
                  </a:cubicBezTo>
                  <a:cubicBezTo>
                    <a:pt x="701353" y="2865584"/>
                    <a:pt x="696182" y="2856964"/>
                    <a:pt x="687562" y="2850068"/>
                  </a:cubicBezTo>
                  <a:close/>
                  <a:moveTo>
                    <a:pt x="741005" y="2901788"/>
                  </a:moveTo>
                  <a:cubicBezTo>
                    <a:pt x="735833" y="2894892"/>
                    <a:pt x="730661" y="2886272"/>
                    <a:pt x="723765" y="2881100"/>
                  </a:cubicBezTo>
                  <a:cubicBezTo>
                    <a:pt x="728937" y="2886272"/>
                    <a:pt x="734109" y="2894892"/>
                    <a:pt x="741005" y="2901788"/>
                  </a:cubicBezTo>
                  <a:cubicBezTo>
                    <a:pt x="744453" y="2906960"/>
                    <a:pt x="749625" y="2912132"/>
                    <a:pt x="753073" y="2917304"/>
                  </a:cubicBezTo>
                  <a:cubicBezTo>
                    <a:pt x="747901" y="2912132"/>
                    <a:pt x="744453" y="2906960"/>
                    <a:pt x="741005" y="2901788"/>
                  </a:cubicBezTo>
                  <a:close/>
                  <a:moveTo>
                    <a:pt x="749625" y="2955232"/>
                  </a:moveTo>
                  <a:cubicBezTo>
                    <a:pt x="747901" y="2955232"/>
                    <a:pt x="744453" y="2953508"/>
                    <a:pt x="742729" y="2950060"/>
                  </a:cubicBezTo>
                  <a:cubicBezTo>
                    <a:pt x="744453" y="2953508"/>
                    <a:pt x="747901" y="2955232"/>
                    <a:pt x="749625" y="2955232"/>
                  </a:cubicBezTo>
                  <a:close/>
                  <a:moveTo>
                    <a:pt x="801345" y="2963852"/>
                  </a:moveTo>
                  <a:cubicBezTo>
                    <a:pt x="803069" y="2963852"/>
                    <a:pt x="803069" y="2965576"/>
                    <a:pt x="804793" y="2967300"/>
                  </a:cubicBezTo>
                  <a:cubicBezTo>
                    <a:pt x="811689" y="2984540"/>
                    <a:pt x="822033" y="2998332"/>
                    <a:pt x="834101" y="3010400"/>
                  </a:cubicBezTo>
                  <a:cubicBezTo>
                    <a:pt x="822033" y="2998332"/>
                    <a:pt x="811689" y="2984540"/>
                    <a:pt x="804793" y="2967300"/>
                  </a:cubicBezTo>
                  <a:cubicBezTo>
                    <a:pt x="803069" y="2965576"/>
                    <a:pt x="803069" y="2965576"/>
                    <a:pt x="801345" y="2963852"/>
                  </a:cubicBezTo>
                  <a:close/>
                  <a:moveTo>
                    <a:pt x="894441" y="3055223"/>
                  </a:moveTo>
                  <a:cubicBezTo>
                    <a:pt x="894441" y="3055223"/>
                    <a:pt x="894441" y="3055223"/>
                    <a:pt x="894441" y="3055223"/>
                  </a:cubicBezTo>
                  <a:cubicBezTo>
                    <a:pt x="896165" y="3055223"/>
                    <a:pt x="896165" y="3056947"/>
                    <a:pt x="896165" y="3058671"/>
                  </a:cubicBezTo>
                  <a:cubicBezTo>
                    <a:pt x="896165" y="3056947"/>
                    <a:pt x="896165" y="3055223"/>
                    <a:pt x="894441" y="3055223"/>
                  </a:cubicBezTo>
                  <a:close/>
                  <a:moveTo>
                    <a:pt x="932368" y="3103495"/>
                  </a:moveTo>
                  <a:cubicBezTo>
                    <a:pt x="934092" y="3087979"/>
                    <a:pt x="925472" y="3081083"/>
                    <a:pt x="915129" y="3075911"/>
                  </a:cubicBezTo>
                  <a:cubicBezTo>
                    <a:pt x="925472" y="3081083"/>
                    <a:pt x="934092" y="3087979"/>
                    <a:pt x="932368" y="3103495"/>
                  </a:cubicBezTo>
                  <a:lnTo>
                    <a:pt x="932368" y="3103495"/>
                  </a:lnTo>
                  <a:close/>
                  <a:moveTo>
                    <a:pt x="942712" y="3063843"/>
                  </a:moveTo>
                  <a:cubicBezTo>
                    <a:pt x="890993" y="3017295"/>
                    <a:pt x="842721" y="2969024"/>
                    <a:pt x="787553" y="2927648"/>
                  </a:cubicBezTo>
                  <a:cubicBezTo>
                    <a:pt x="785829" y="2925924"/>
                    <a:pt x="782381" y="2924200"/>
                    <a:pt x="782381" y="2920752"/>
                  </a:cubicBezTo>
                  <a:cubicBezTo>
                    <a:pt x="773761" y="2879376"/>
                    <a:pt x="734109" y="2867308"/>
                    <a:pt x="715145" y="2834552"/>
                  </a:cubicBezTo>
                  <a:cubicBezTo>
                    <a:pt x="706525" y="2820760"/>
                    <a:pt x="692734" y="2815588"/>
                    <a:pt x="680666" y="2806968"/>
                  </a:cubicBezTo>
                  <a:cubicBezTo>
                    <a:pt x="663426" y="2794900"/>
                    <a:pt x="637566" y="2791453"/>
                    <a:pt x="630670" y="2763869"/>
                  </a:cubicBezTo>
                  <a:cubicBezTo>
                    <a:pt x="628946" y="2756973"/>
                    <a:pt x="620326" y="2753525"/>
                    <a:pt x="613430" y="2758697"/>
                  </a:cubicBezTo>
                  <a:cubicBezTo>
                    <a:pt x="603086" y="2763869"/>
                    <a:pt x="596190" y="2758697"/>
                    <a:pt x="587570" y="2755249"/>
                  </a:cubicBezTo>
                  <a:cubicBezTo>
                    <a:pt x="573778" y="2755249"/>
                    <a:pt x="559986" y="2755249"/>
                    <a:pt x="546194" y="2755249"/>
                  </a:cubicBezTo>
                  <a:cubicBezTo>
                    <a:pt x="547918" y="2767316"/>
                    <a:pt x="554814" y="2769041"/>
                    <a:pt x="565158" y="2772489"/>
                  </a:cubicBezTo>
                  <a:cubicBezTo>
                    <a:pt x="566882" y="2772489"/>
                    <a:pt x="570330" y="2774213"/>
                    <a:pt x="572054" y="2775936"/>
                  </a:cubicBezTo>
                  <a:cubicBezTo>
                    <a:pt x="570330" y="2774213"/>
                    <a:pt x="566882" y="2774213"/>
                    <a:pt x="565158" y="2772489"/>
                  </a:cubicBezTo>
                  <a:cubicBezTo>
                    <a:pt x="556538" y="2769041"/>
                    <a:pt x="547918" y="2765593"/>
                    <a:pt x="546194" y="2755249"/>
                  </a:cubicBezTo>
                  <a:cubicBezTo>
                    <a:pt x="541022" y="2751801"/>
                    <a:pt x="537574" y="2746629"/>
                    <a:pt x="537574" y="2739733"/>
                  </a:cubicBezTo>
                  <a:cubicBezTo>
                    <a:pt x="527230" y="2732837"/>
                    <a:pt x="516886" y="2727665"/>
                    <a:pt x="508266" y="2720769"/>
                  </a:cubicBezTo>
                  <a:cubicBezTo>
                    <a:pt x="501370" y="2719045"/>
                    <a:pt x="501370" y="2715597"/>
                    <a:pt x="506542" y="2710425"/>
                  </a:cubicBezTo>
                  <a:cubicBezTo>
                    <a:pt x="501370" y="2703529"/>
                    <a:pt x="491026" y="2700081"/>
                    <a:pt x="491026" y="2688013"/>
                  </a:cubicBezTo>
                  <a:cubicBezTo>
                    <a:pt x="475510" y="2688013"/>
                    <a:pt x="466890" y="2677669"/>
                    <a:pt x="463443" y="2663877"/>
                  </a:cubicBezTo>
                  <a:cubicBezTo>
                    <a:pt x="459995" y="2648361"/>
                    <a:pt x="451375" y="2634569"/>
                    <a:pt x="453099" y="2619053"/>
                  </a:cubicBezTo>
                  <a:lnTo>
                    <a:pt x="453099" y="2619053"/>
                  </a:lnTo>
                  <a:cubicBezTo>
                    <a:pt x="453099" y="2634569"/>
                    <a:pt x="459995" y="2648361"/>
                    <a:pt x="463443" y="2663877"/>
                  </a:cubicBezTo>
                  <a:cubicBezTo>
                    <a:pt x="466890" y="2679393"/>
                    <a:pt x="475510" y="2688013"/>
                    <a:pt x="491026" y="2688013"/>
                  </a:cubicBezTo>
                  <a:cubicBezTo>
                    <a:pt x="491026" y="2675945"/>
                    <a:pt x="492750" y="2663877"/>
                    <a:pt x="492750" y="2651809"/>
                  </a:cubicBezTo>
                  <a:lnTo>
                    <a:pt x="492750" y="2651809"/>
                  </a:lnTo>
                  <a:cubicBezTo>
                    <a:pt x="482406" y="2646637"/>
                    <a:pt x="477234" y="2638017"/>
                    <a:pt x="477234" y="2625949"/>
                  </a:cubicBezTo>
                  <a:cubicBezTo>
                    <a:pt x="473786" y="2622501"/>
                    <a:pt x="472062" y="2620777"/>
                    <a:pt x="468614" y="2617329"/>
                  </a:cubicBezTo>
                  <a:cubicBezTo>
                    <a:pt x="463443" y="2617329"/>
                    <a:pt x="459995" y="2617329"/>
                    <a:pt x="454823" y="2617329"/>
                  </a:cubicBezTo>
                  <a:cubicBezTo>
                    <a:pt x="459995" y="2617329"/>
                    <a:pt x="463443" y="2617329"/>
                    <a:pt x="468614" y="2617329"/>
                  </a:cubicBezTo>
                  <a:cubicBezTo>
                    <a:pt x="468614" y="2617329"/>
                    <a:pt x="468614" y="2617329"/>
                    <a:pt x="468614" y="2617329"/>
                  </a:cubicBezTo>
                  <a:cubicBezTo>
                    <a:pt x="472062" y="2620777"/>
                    <a:pt x="473786" y="2622501"/>
                    <a:pt x="477234" y="2625949"/>
                  </a:cubicBezTo>
                  <a:lnTo>
                    <a:pt x="477234" y="2625949"/>
                  </a:lnTo>
                  <a:cubicBezTo>
                    <a:pt x="492750" y="2627673"/>
                    <a:pt x="492750" y="2639741"/>
                    <a:pt x="492750" y="2651809"/>
                  </a:cubicBezTo>
                  <a:lnTo>
                    <a:pt x="492750" y="2651809"/>
                  </a:lnTo>
                  <a:cubicBezTo>
                    <a:pt x="501370" y="2651809"/>
                    <a:pt x="508266" y="2651809"/>
                    <a:pt x="516886" y="2651809"/>
                  </a:cubicBezTo>
                  <a:cubicBezTo>
                    <a:pt x="508266" y="2651809"/>
                    <a:pt x="501370" y="2651809"/>
                    <a:pt x="492750" y="2651809"/>
                  </a:cubicBezTo>
                  <a:cubicBezTo>
                    <a:pt x="492750" y="2663877"/>
                    <a:pt x="491026" y="2675945"/>
                    <a:pt x="491026" y="2688013"/>
                  </a:cubicBezTo>
                  <a:cubicBezTo>
                    <a:pt x="491026" y="2700081"/>
                    <a:pt x="501370" y="2703529"/>
                    <a:pt x="506542" y="2710425"/>
                  </a:cubicBezTo>
                  <a:cubicBezTo>
                    <a:pt x="506542" y="2713873"/>
                    <a:pt x="508266" y="2717321"/>
                    <a:pt x="508266" y="2720769"/>
                  </a:cubicBezTo>
                  <a:cubicBezTo>
                    <a:pt x="518610" y="2727665"/>
                    <a:pt x="528954" y="2732837"/>
                    <a:pt x="537574" y="2739733"/>
                  </a:cubicBezTo>
                  <a:lnTo>
                    <a:pt x="537574" y="2739733"/>
                  </a:lnTo>
                  <a:cubicBezTo>
                    <a:pt x="539298" y="2746629"/>
                    <a:pt x="541022" y="2751801"/>
                    <a:pt x="546194" y="2755249"/>
                  </a:cubicBezTo>
                  <a:cubicBezTo>
                    <a:pt x="559986" y="2755249"/>
                    <a:pt x="573778" y="2755249"/>
                    <a:pt x="587570" y="2755249"/>
                  </a:cubicBezTo>
                  <a:cubicBezTo>
                    <a:pt x="587570" y="2751801"/>
                    <a:pt x="587570" y="2750077"/>
                    <a:pt x="587570" y="2746629"/>
                  </a:cubicBezTo>
                  <a:cubicBezTo>
                    <a:pt x="587570" y="2746629"/>
                    <a:pt x="587570" y="2746629"/>
                    <a:pt x="587570" y="2746629"/>
                  </a:cubicBezTo>
                  <a:cubicBezTo>
                    <a:pt x="587570" y="2750077"/>
                    <a:pt x="587570" y="2751801"/>
                    <a:pt x="587570" y="2755249"/>
                  </a:cubicBezTo>
                  <a:lnTo>
                    <a:pt x="587570" y="2755249"/>
                  </a:lnTo>
                  <a:cubicBezTo>
                    <a:pt x="596190" y="2758697"/>
                    <a:pt x="603086" y="2763869"/>
                    <a:pt x="613430" y="2758697"/>
                  </a:cubicBezTo>
                  <a:cubicBezTo>
                    <a:pt x="620326" y="2755249"/>
                    <a:pt x="628946" y="2756973"/>
                    <a:pt x="630670" y="2763869"/>
                  </a:cubicBezTo>
                  <a:cubicBezTo>
                    <a:pt x="637566" y="2791453"/>
                    <a:pt x="663426" y="2793176"/>
                    <a:pt x="680666" y="2806968"/>
                  </a:cubicBezTo>
                  <a:cubicBezTo>
                    <a:pt x="692734" y="2815588"/>
                    <a:pt x="706525" y="2822484"/>
                    <a:pt x="715145" y="2834552"/>
                  </a:cubicBezTo>
                  <a:cubicBezTo>
                    <a:pt x="734109" y="2865584"/>
                    <a:pt x="773761" y="2879376"/>
                    <a:pt x="782381" y="2920752"/>
                  </a:cubicBezTo>
                  <a:cubicBezTo>
                    <a:pt x="782381" y="2922476"/>
                    <a:pt x="785829" y="2925924"/>
                    <a:pt x="787553" y="2927648"/>
                  </a:cubicBezTo>
                  <a:cubicBezTo>
                    <a:pt x="840997" y="2970748"/>
                    <a:pt x="890993" y="3019019"/>
                    <a:pt x="942712" y="3063843"/>
                  </a:cubicBezTo>
                  <a:cubicBezTo>
                    <a:pt x="953056" y="3072463"/>
                    <a:pt x="966848" y="3079359"/>
                    <a:pt x="973744" y="3091427"/>
                  </a:cubicBezTo>
                  <a:cubicBezTo>
                    <a:pt x="965124" y="3081083"/>
                    <a:pt x="953056" y="3074187"/>
                    <a:pt x="942712" y="3063843"/>
                  </a:cubicBezTo>
                  <a:close/>
                  <a:moveTo>
                    <a:pt x="978916" y="3112115"/>
                  </a:moveTo>
                  <a:lnTo>
                    <a:pt x="978916" y="3112115"/>
                  </a:lnTo>
                  <a:cubicBezTo>
                    <a:pt x="975468" y="3112115"/>
                    <a:pt x="972020" y="3112115"/>
                    <a:pt x="968572" y="3112115"/>
                  </a:cubicBezTo>
                  <a:cubicBezTo>
                    <a:pt x="972020" y="3112115"/>
                    <a:pt x="975468" y="3112115"/>
                    <a:pt x="978916" y="3112115"/>
                  </a:cubicBezTo>
                  <a:close/>
                  <a:moveTo>
                    <a:pt x="1387503" y="3220727"/>
                  </a:moveTo>
                  <a:cubicBezTo>
                    <a:pt x="1366815" y="3229347"/>
                    <a:pt x="1344403" y="3232794"/>
                    <a:pt x="1321991" y="3237967"/>
                  </a:cubicBezTo>
                  <a:cubicBezTo>
                    <a:pt x="1278891" y="3248311"/>
                    <a:pt x="1237515" y="3234519"/>
                    <a:pt x="1201311" y="3210383"/>
                  </a:cubicBezTo>
                  <a:cubicBezTo>
                    <a:pt x="1168556" y="3187971"/>
                    <a:pt x="1134076" y="3182799"/>
                    <a:pt x="1096148" y="3187971"/>
                  </a:cubicBezTo>
                  <a:cubicBezTo>
                    <a:pt x="1061668" y="3191419"/>
                    <a:pt x="1034084" y="3179351"/>
                    <a:pt x="1009948" y="3155215"/>
                  </a:cubicBezTo>
                  <a:cubicBezTo>
                    <a:pt x="989260" y="3148319"/>
                    <a:pt x="973744" y="3132803"/>
                    <a:pt x="961676" y="3113839"/>
                  </a:cubicBezTo>
                  <a:cubicBezTo>
                    <a:pt x="959952" y="3113839"/>
                    <a:pt x="958228" y="3112115"/>
                    <a:pt x="956504" y="3112115"/>
                  </a:cubicBezTo>
                  <a:cubicBezTo>
                    <a:pt x="958228" y="3112115"/>
                    <a:pt x="959952" y="3113839"/>
                    <a:pt x="961676" y="3113839"/>
                  </a:cubicBezTo>
                  <a:lnTo>
                    <a:pt x="961676" y="3113839"/>
                  </a:lnTo>
                  <a:cubicBezTo>
                    <a:pt x="973744" y="3132803"/>
                    <a:pt x="989260" y="3148319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09948" y="3155215"/>
                    <a:pt x="1009948" y="3155215"/>
                    <a:pt x="1009948" y="3155215"/>
                  </a:cubicBezTo>
                  <a:cubicBezTo>
                    <a:pt x="1034084" y="3179351"/>
                    <a:pt x="1061668" y="3193143"/>
                    <a:pt x="1096148" y="3187971"/>
                  </a:cubicBezTo>
                  <a:cubicBezTo>
                    <a:pt x="1134076" y="3182799"/>
                    <a:pt x="1166831" y="3187971"/>
                    <a:pt x="1201311" y="3210383"/>
                  </a:cubicBezTo>
                  <a:cubicBezTo>
                    <a:pt x="1237515" y="3234519"/>
                    <a:pt x="1278891" y="3248311"/>
                    <a:pt x="1321991" y="3237967"/>
                  </a:cubicBezTo>
                  <a:cubicBezTo>
                    <a:pt x="1344403" y="3232794"/>
                    <a:pt x="1366815" y="3229347"/>
                    <a:pt x="1387503" y="3220727"/>
                  </a:cubicBezTo>
                  <a:cubicBezTo>
                    <a:pt x="1399570" y="3215555"/>
                    <a:pt x="1409914" y="3212107"/>
                    <a:pt x="1421982" y="3210383"/>
                  </a:cubicBezTo>
                  <a:cubicBezTo>
                    <a:pt x="1409914" y="3212107"/>
                    <a:pt x="1397846" y="3215555"/>
                    <a:pt x="1387503" y="3220727"/>
                  </a:cubicBezTo>
                  <a:close/>
                  <a:moveTo>
                    <a:pt x="1644377" y="3224175"/>
                  </a:moveTo>
                  <a:cubicBezTo>
                    <a:pt x="1606450" y="3227623"/>
                    <a:pt x="1570246" y="3217279"/>
                    <a:pt x="1534042" y="3212107"/>
                  </a:cubicBezTo>
                  <a:cubicBezTo>
                    <a:pt x="1506458" y="3208659"/>
                    <a:pt x="1478874" y="3205211"/>
                    <a:pt x="1451290" y="3206935"/>
                  </a:cubicBezTo>
                  <a:cubicBezTo>
                    <a:pt x="1478874" y="3205211"/>
                    <a:pt x="1506458" y="3208659"/>
                    <a:pt x="1534042" y="3212107"/>
                  </a:cubicBezTo>
                  <a:cubicBezTo>
                    <a:pt x="1571970" y="3217279"/>
                    <a:pt x="1608174" y="3227623"/>
                    <a:pt x="1644377" y="3224175"/>
                  </a:cubicBezTo>
                  <a:cubicBezTo>
                    <a:pt x="1651273" y="3224175"/>
                    <a:pt x="1658169" y="3222451"/>
                    <a:pt x="1663341" y="3220727"/>
                  </a:cubicBezTo>
                  <a:cubicBezTo>
                    <a:pt x="1658169" y="3224175"/>
                    <a:pt x="1651273" y="3224175"/>
                    <a:pt x="1644377" y="3224175"/>
                  </a:cubicBezTo>
                  <a:close/>
                  <a:moveTo>
                    <a:pt x="1716785" y="3172455"/>
                  </a:moveTo>
                  <a:cubicBezTo>
                    <a:pt x="1661617" y="3200039"/>
                    <a:pt x="1604726" y="3205211"/>
                    <a:pt x="1546110" y="3194867"/>
                  </a:cubicBezTo>
                  <a:cubicBezTo>
                    <a:pt x="1477150" y="3182799"/>
                    <a:pt x="1409914" y="3174179"/>
                    <a:pt x="1346127" y="3210383"/>
                  </a:cubicBezTo>
                  <a:cubicBezTo>
                    <a:pt x="1330611" y="3219003"/>
                    <a:pt x="1315095" y="3215555"/>
                    <a:pt x="1299579" y="3210383"/>
                  </a:cubicBezTo>
                  <a:cubicBezTo>
                    <a:pt x="1285787" y="3205211"/>
                    <a:pt x="1268547" y="3210383"/>
                    <a:pt x="1261651" y="3187971"/>
                  </a:cubicBezTo>
                  <a:cubicBezTo>
                    <a:pt x="1256479" y="3169007"/>
                    <a:pt x="1237515" y="3169007"/>
                    <a:pt x="1225447" y="3179351"/>
                  </a:cubicBezTo>
                  <a:cubicBezTo>
                    <a:pt x="1209931" y="3193143"/>
                    <a:pt x="1197863" y="3187971"/>
                    <a:pt x="1182347" y="3177627"/>
                  </a:cubicBezTo>
                  <a:cubicBezTo>
                    <a:pt x="1163384" y="3165559"/>
                    <a:pt x="1146144" y="3150043"/>
                    <a:pt x="1123732" y="3143147"/>
                  </a:cubicBezTo>
                  <a:cubicBezTo>
                    <a:pt x="1109940" y="3139699"/>
                    <a:pt x="1097872" y="3136251"/>
                    <a:pt x="1085804" y="3146595"/>
                  </a:cubicBezTo>
                  <a:cubicBezTo>
                    <a:pt x="1056496" y="3170731"/>
                    <a:pt x="1044428" y="3167283"/>
                    <a:pt x="1022016" y="3139699"/>
                  </a:cubicBezTo>
                  <a:cubicBezTo>
                    <a:pt x="1018568" y="3136251"/>
                    <a:pt x="1013396" y="3134527"/>
                    <a:pt x="1008224" y="3131079"/>
                  </a:cubicBezTo>
                  <a:lnTo>
                    <a:pt x="1008224" y="3131079"/>
                  </a:lnTo>
                  <a:cubicBezTo>
                    <a:pt x="1013396" y="3134527"/>
                    <a:pt x="1018568" y="3136251"/>
                    <a:pt x="1022016" y="3139699"/>
                  </a:cubicBezTo>
                  <a:cubicBezTo>
                    <a:pt x="1044428" y="3167283"/>
                    <a:pt x="1056496" y="3170731"/>
                    <a:pt x="1085804" y="3146595"/>
                  </a:cubicBezTo>
                  <a:cubicBezTo>
                    <a:pt x="1097872" y="3136251"/>
                    <a:pt x="1109940" y="3139699"/>
                    <a:pt x="1123732" y="3143147"/>
                  </a:cubicBezTo>
                  <a:cubicBezTo>
                    <a:pt x="1146144" y="3150043"/>
                    <a:pt x="1163384" y="3163835"/>
                    <a:pt x="1182347" y="3177627"/>
                  </a:cubicBezTo>
                  <a:cubicBezTo>
                    <a:pt x="1197863" y="3187971"/>
                    <a:pt x="1208207" y="3193143"/>
                    <a:pt x="1225447" y="3179351"/>
                  </a:cubicBezTo>
                  <a:cubicBezTo>
                    <a:pt x="1237515" y="3169007"/>
                    <a:pt x="1256479" y="3169007"/>
                    <a:pt x="1261651" y="3187971"/>
                  </a:cubicBezTo>
                  <a:cubicBezTo>
                    <a:pt x="1268547" y="3210383"/>
                    <a:pt x="1285787" y="3205211"/>
                    <a:pt x="1299579" y="3210383"/>
                  </a:cubicBezTo>
                  <a:cubicBezTo>
                    <a:pt x="1315095" y="3217279"/>
                    <a:pt x="1330611" y="3219003"/>
                    <a:pt x="1346127" y="3210383"/>
                  </a:cubicBezTo>
                  <a:cubicBezTo>
                    <a:pt x="1411638" y="3174179"/>
                    <a:pt x="1478874" y="3182799"/>
                    <a:pt x="1546110" y="3194867"/>
                  </a:cubicBezTo>
                  <a:cubicBezTo>
                    <a:pt x="1604726" y="3205211"/>
                    <a:pt x="1663341" y="3201763"/>
                    <a:pt x="1716785" y="3172455"/>
                  </a:cubicBezTo>
                  <a:cubicBezTo>
                    <a:pt x="1723681" y="3169007"/>
                    <a:pt x="1725405" y="3163835"/>
                    <a:pt x="1727129" y="3155215"/>
                  </a:cubicBezTo>
                  <a:lnTo>
                    <a:pt x="1727129" y="3155215"/>
                  </a:lnTo>
                  <a:cubicBezTo>
                    <a:pt x="1727129" y="3163835"/>
                    <a:pt x="1723681" y="3169007"/>
                    <a:pt x="1716785" y="3172455"/>
                  </a:cubicBezTo>
                  <a:close/>
                  <a:moveTo>
                    <a:pt x="1725405" y="3125907"/>
                  </a:moveTo>
                  <a:cubicBezTo>
                    <a:pt x="1735749" y="3120735"/>
                    <a:pt x="1746093" y="3119011"/>
                    <a:pt x="1756437" y="3119011"/>
                  </a:cubicBezTo>
                  <a:cubicBezTo>
                    <a:pt x="1746093" y="3119011"/>
                    <a:pt x="1735749" y="3120735"/>
                    <a:pt x="1725405" y="3125907"/>
                  </a:cubicBezTo>
                  <a:close/>
                  <a:moveTo>
                    <a:pt x="1782297" y="3122459"/>
                  </a:moveTo>
                  <a:cubicBezTo>
                    <a:pt x="1782297" y="3122459"/>
                    <a:pt x="1782297" y="3122459"/>
                    <a:pt x="1782297" y="3122459"/>
                  </a:cubicBezTo>
                  <a:cubicBezTo>
                    <a:pt x="1773677" y="3120735"/>
                    <a:pt x="1765057" y="3119011"/>
                    <a:pt x="1756437" y="3119011"/>
                  </a:cubicBezTo>
                  <a:cubicBezTo>
                    <a:pt x="1765057" y="3119011"/>
                    <a:pt x="1773677" y="3120735"/>
                    <a:pt x="1782297" y="3122459"/>
                  </a:cubicBezTo>
                  <a:close/>
                  <a:moveTo>
                    <a:pt x="1839189" y="3156939"/>
                  </a:moveTo>
                  <a:cubicBezTo>
                    <a:pt x="1813329" y="3158663"/>
                    <a:pt x="1785745" y="3160387"/>
                    <a:pt x="1759885" y="3163835"/>
                  </a:cubicBezTo>
                  <a:cubicBezTo>
                    <a:pt x="1785745" y="3162111"/>
                    <a:pt x="1811605" y="3160387"/>
                    <a:pt x="1839189" y="3156939"/>
                  </a:cubicBezTo>
                  <a:cubicBezTo>
                    <a:pt x="1851257" y="3165559"/>
                    <a:pt x="1863324" y="3175903"/>
                    <a:pt x="1877116" y="3177627"/>
                  </a:cubicBezTo>
                  <a:cubicBezTo>
                    <a:pt x="1861600" y="3175903"/>
                    <a:pt x="1851257" y="3167283"/>
                    <a:pt x="1839189" y="3156939"/>
                  </a:cubicBezTo>
                  <a:close/>
                  <a:moveTo>
                    <a:pt x="1904700" y="3170731"/>
                  </a:moveTo>
                  <a:cubicBezTo>
                    <a:pt x="1897804" y="3175903"/>
                    <a:pt x="1890908" y="3177627"/>
                    <a:pt x="1884012" y="3179351"/>
                  </a:cubicBezTo>
                  <a:cubicBezTo>
                    <a:pt x="1890908" y="3177627"/>
                    <a:pt x="1897804" y="3175903"/>
                    <a:pt x="1904700" y="3170731"/>
                  </a:cubicBezTo>
                  <a:cubicBezTo>
                    <a:pt x="1906424" y="3169007"/>
                    <a:pt x="1908148" y="3169007"/>
                    <a:pt x="1909872" y="3167283"/>
                  </a:cubicBezTo>
                  <a:cubicBezTo>
                    <a:pt x="1908148" y="3167283"/>
                    <a:pt x="1906424" y="3169007"/>
                    <a:pt x="1904700" y="3170731"/>
                  </a:cubicBezTo>
                  <a:close/>
                  <a:moveTo>
                    <a:pt x="1878840" y="3131079"/>
                  </a:moveTo>
                  <a:cubicBezTo>
                    <a:pt x="1866772" y="3143147"/>
                    <a:pt x="1865048" y="3132803"/>
                    <a:pt x="1863324" y="3122459"/>
                  </a:cubicBezTo>
                  <a:cubicBezTo>
                    <a:pt x="1846085" y="3113839"/>
                    <a:pt x="1828845" y="3101771"/>
                    <a:pt x="1808157" y="3105219"/>
                  </a:cubicBezTo>
                  <a:cubicBezTo>
                    <a:pt x="1802985" y="3101771"/>
                    <a:pt x="1799537" y="3100047"/>
                    <a:pt x="1797813" y="3100047"/>
                  </a:cubicBezTo>
                  <a:cubicBezTo>
                    <a:pt x="1801261" y="3100047"/>
                    <a:pt x="1804709" y="3101771"/>
                    <a:pt x="1808157" y="3105219"/>
                  </a:cubicBezTo>
                  <a:cubicBezTo>
                    <a:pt x="1828845" y="3101771"/>
                    <a:pt x="1846085" y="3112115"/>
                    <a:pt x="1863324" y="3122459"/>
                  </a:cubicBezTo>
                  <a:cubicBezTo>
                    <a:pt x="1868496" y="3122459"/>
                    <a:pt x="1875392" y="3124183"/>
                    <a:pt x="1878840" y="3131079"/>
                  </a:cubicBezTo>
                  <a:cubicBezTo>
                    <a:pt x="1892632" y="3131079"/>
                    <a:pt x="1906424" y="3131079"/>
                    <a:pt x="1918492" y="3122459"/>
                  </a:cubicBezTo>
                  <a:cubicBezTo>
                    <a:pt x="1904700" y="3131079"/>
                    <a:pt x="1892632" y="3132803"/>
                    <a:pt x="1878840" y="3131079"/>
                  </a:cubicBezTo>
                  <a:close/>
                  <a:moveTo>
                    <a:pt x="1916768" y="2660429"/>
                  </a:moveTo>
                  <a:cubicBezTo>
                    <a:pt x="1921940" y="2662153"/>
                    <a:pt x="1927112" y="2665601"/>
                    <a:pt x="1930560" y="2670773"/>
                  </a:cubicBezTo>
                  <a:cubicBezTo>
                    <a:pt x="1951248" y="2700081"/>
                    <a:pt x="1980556" y="2719045"/>
                    <a:pt x="2004692" y="2743181"/>
                  </a:cubicBezTo>
                  <a:lnTo>
                    <a:pt x="2004692" y="2743181"/>
                  </a:lnTo>
                  <a:lnTo>
                    <a:pt x="2004692" y="2743181"/>
                  </a:lnTo>
                  <a:cubicBezTo>
                    <a:pt x="1980556" y="2719045"/>
                    <a:pt x="1951248" y="2700081"/>
                    <a:pt x="1930560" y="2670773"/>
                  </a:cubicBezTo>
                  <a:cubicBezTo>
                    <a:pt x="1927112" y="2663877"/>
                    <a:pt x="1921940" y="2662153"/>
                    <a:pt x="1916768" y="2660429"/>
                  </a:cubicBezTo>
                  <a:close/>
                  <a:moveTo>
                    <a:pt x="2004692" y="2786280"/>
                  </a:moveTo>
                  <a:cubicBezTo>
                    <a:pt x="2004692" y="2781108"/>
                    <a:pt x="2002968" y="2775936"/>
                    <a:pt x="2001244" y="2770765"/>
                  </a:cubicBezTo>
                  <a:cubicBezTo>
                    <a:pt x="2001244" y="2769041"/>
                    <a:pt x="2001244" y="2767316"/>
                    <a:pt x="1999520" y="2765593"/>
                  </a:cubicBezTo>
                  <a:cubicBezTo>
                    <a:pt x="1999520" y="2767316"/>
                    <a:pt x="1999520" y="2769041"/>
                    <a:pt x="2001244" y="2770765"/>
                  </a:cubicBezTo>
                  <a:cubicBezTo>
                    <a:pt x="2002968" y="2775936"/>
                    <a:pt x="2004692" y="2781108"/>
                    <a:pt x="2004692" y="2786280"/>
                  </a:cubicBezTo>
                  <a:close/>
                  <a:moveTo>
                    <a:pt x="1934008" y="3124183"/>
                  </a:moveTo>
                  <a:lnTo>
                    <a:pt x="1934008" y="3124183"/>
                  </a:lnTo>
                  <a:cubicBezTo>
                    <a:pt x="1934008" y="3122459"/>
                    <a:pt x="1934008" y="3122459"/>
                    <a:pt x="1934008" y="3124183"/>
                  </a:cubicBezTo>
                  <a:lnTo>
                    <a:pt x="1934008" y="3124183"/>
                  </a:lnTo>
                  <a:cubicBezTo>
                    <a:pt x="1934008" y="3124183"/>
                    <a:pt x="1934008" y="3124183"/>
                    <a:pt x="1934008" y="3124183"/>
                  </a:cubicBezTo>
                  <a:close/>
                  <a:moveTo>
                    <a:pt x="1996072" y="2894892"/>
                  </a:moveTo>
                  <a:cubicBezTo>
                    <a:pt x="1982280" y="2893168"/>
                    <a:pt x="1970212" y="2886272"/>
                    <a:pt x="1954696" y="2898340"/>
                  </a:cubicBezTo>
                  <a:cubicBezTo>
                    <a:pt x="1942628" y="2910408"/>
                    <a:pt x="1934008" y="2898340"/>
                    <a:pt x="1928836" y="2884548"/>
                  </a:cubicBezTo>
                  <a:cubicBezTo>
                    <a:pt x="1927112" y="2881100"/>
                    <a:pt x="1927112" y="2877652"/>
                    <a:pt x="1927112" y="2874204"/>
                  </a:cubicBezTo>
                  <a:cubicBezTo>
                    <a:pt x="1927112" y="2877652"/>
                    <a:pt x="1928836" y="2881100"/>
                    <a:pt x="1928836" y="2884548"/>
                  </a:cubicBezTo>
                  <a:cubicBezTo>
                    <a:pt x="1934008" y="2896616"/>
                    <a:pt x="1942628" y="2908684"/>
                    <a:pt x="1954696" y="2898340"/>
                  </a:cubicBezTo>
                  <a:cubicBezTo>
                    <a:pt x="1970212" y="2886272"/>
                    <a:pt x="1982280" y="2893168"/>
                    <a:pt x="1996072" y="2894892"/>
                  </a:cubicBezTo>
                  <a:cubicBezTo>
                    <a:pt x="2013312" y="2896616"/>
                    <a:pt x="2027104" y="2912132"/>
                    <a:pt x="2044344" y="2912132"/>
                  </a:cubicBezTo>
                  <a:cubicBezTo>
                    <a:pt x="2052964" y="2896616"/>
                    <a:pt x="2056412" y="2879376"/>
                    <a:pt x="2052964" y="2853516"/>
                  </a:cubicBezTo>
                  <a:cubicBezTo>
                    <a:pt x="2051240" y="2839724"/>
                    <a:pt x="2054688" y="2831104"/>
                    <a:pt x="2063308" y="2831104"/>
                  </a:cubicBezTo>
                  <a:cubicBezTo>
                    <a:pt x="2054688" y="2831104"/>
                    <a:pt x="2051240" y="2839724"/>
                    <a:pt x="2052964" y="2853516"/>
                  </a:cubicBezTo>
                  <a:cubicBezTo>
                    <a:pt x="2056412" y="2879376"/>
                    <a:pt x="2054688" y="2896616"/>
                    <a:pt x="2044344" y="2912132"/>
                  </a:cubicBezTo>
                  <a:cubicBezTo>
                    <a:pt x="2059860" y="2915580"/>
                    <a:pt x="2071927" y="2919028"/>
                    <a:pt x="2061584" y="2941440"/>
                  </a:cubicBezTo>
                  <a:cubicBezTo>
                    <a:pt x="2046068" y="2972472"/>
                    <a:pt x="2032276" y="3003504"/>
                    <a:pt x="2028828" y="3037984"/>
                  </a:cubicBezTo>
                  <a:cubicBezTo>
                    <a:pt x="2030552" y="3037984"/>
                    <a:pt x="2032276" y="3036259"/>
                    <a:pt x="2032276" y="3036259"/>
                  </a:cubicBezTo>
                  <a:cubicBezTo>
                    <a:pt x="2030552" y="3036259"/>
                    <a:pt x="2028828" y="3037984"/>
                    <a:pt x="2028828" y="3037984"/>
                  </a:cubicBezTo>
                  <a:cubicBezTo>
                    <a:pt x="2032276" y="3003504"/>
                    <a:pt x="2046068" y="2972472"/>
                    <a:pt x="2061584" y="2941440"/>
                  </a:cubicBezTo>
                  <a:cubicBezTo>
                    <a:pt x="2071927" y="2919028"/>
                    <a:pt x="2061584" y="2915580"/>
                    <a:pt x="2044344" y="2912132"/>
                  </a:cubicBezTo>
                  <a:lnTo>
                    <a:pt x="2044344" y="2912132"/>
                  </a:lnTo>
                  <a:lnTo>
                    <a:pt x="2044344" y="2912132"/>
                  </a:lnTo>
                  <a:cubicBezTo>
                    <a:pt x="2027104" y="2912132"/>
                    <a:pt x="2015036" y="2896616"/>
                    <a:pt x="1996072" y="2894892"/>
                  </a:cubicBezTo>
                  <a:close/>
                  <a:moveTo>
                    <a:pt x="2037448" y="3065567"/>
                  </a:moveTo>
                  <a:cubicBezTo>
                    <a:pt x="2037448" y="3065567"/>
                    <a:pt x="2037448" y="3065567"/>
                    <a:pt x="2037448" y="3065567"/>
                  </a:cubicBezTo>
                  <a:cubicBezTo>
                    <a:pt x="2034000" y="3065567"/>
                    <a:pt x="2028828" y="3065567"/>
                    <a:pt x="2025380" y="3065567"/>
                  </a:cubicBezTo>
                  <a:cubicBezTo>
                    <a:pt x="2030552" y="3063843"/>
                    <a:pt x="2034000" y="3065567"/>
                    <a:pt x="2037448" y="3065567"/>
                  </a:cubicBezTo>
                  <a:close/>
                  <a:moveTo>
                    <a:pt x="2123647" y="3048327"/>
                  </a:moveTo>
                  <a:cubicBezTo>
                    <a:pt x="2075375" y="3058671"/>
                    <a:pt x="2044344" y="3096599"/>
                    <a:pt x="2006416" y="3125907"/>
                  </a:cubicBezTo>
                  <a:cubicBezTo>
                    <a:pt x="2006416" y="3125907"/>
                    <a:pt x="2006416" y="3125907"/>
                    <a:pt x="2006416" y="3125907"/>
                  </a:cubicBezTo>
                  <a:cubicBezTo>
                    <a:pt x="2044344" y="3096599"/>
                    <a:pt x="2075375" y="3056947"/>
                    <a:pt x="2123647" y="3048327"/>
                  </a:cubicBezTo>
                  <a:cubicBezTo>
                    <a:pt x="2135715" y="3046603"/>
                    <a:pt x="2146059" y="3041431"/>
                    <a:pt x="2156403" y="3036259"/>
                  </a:cubicBezTo>
                  <a:cubicBezTo>
                    <a:pt x="2147783" y="3041431"/>
                    <a:pt x="2135715" y="3044879"/>
                    <a:pt x="2123647" y="3048327"/>
                  </a:cubicBezTo>
                  <a:close/>
                  <a:moveTo>
                    <a:pt x="2187435" y="3017295"/>
                  </a:moveTo>
                  <a:cubicBezTo>
                    <a:pt x="2178815" y="3024192"/>
                    <a:pt x="2168471" y="3031087"/>
                    <a:pt x="2158127" y="3036259"/>
                  </a:cubicBezTo>
                  <a:cubicBezTo>
                    <a:pt x="2168471" y="3031087"/>
                    <a:pt x="2178815" y="3024192"/>
                    <a:pt x="2187435" y="3017295"/>
                  </a:cubicBezTo>
                  <a:cubicBezTo>
                    <a:pt x="2187435" y="3017295"/>
                    <a:pt x="2187435" y="3017295"/>
                    <a:pt x="2187435" y="3017295"/>
                  </a:cubicBezTo>
                  <a:close/>
                  <a:moveTo>
                    <a:pt x="2190883" y="2996608"/>
                  </a:moveTo>
                  <a:cubicBezTo>
                    <a:pt x="2190883" y="2996608"/>
                    <a:pt x="2190883" y="2996608"/>
                    <a:pt x="2190883" y="2996608"/>
                  </a:cubicBezTo>
                  <a:cubicBezTo>
                    <a:pt x="2182263" y="3001780"/>
                    <a:pt x="2175367" y="3006952"/>
                    <a:pt x="2166747" y="3010400"/>
                  </a:cubicBezTo>
                  <a:cubicBezTo>
                    <a:pt x="2175367" y="3006952"/>
                    <a:pt x="2182263" y="3001780"/>
                    <a:pt x="2190883" y="2996608"/>
                  </a:cubicBezTo>
                  <a:cubicBezTo>
                    <a:pt x="2192607" y="2989712"/>
                    <a:pt x="2196055" y="2986264"/>
                    <a:pt x="2201227" y="2982816"/>
                  </a:cubicBezTo>
                  <a:cubicBezTo>
                    <a:pt x="2196055" y="2986264"/>
                    <a:pt x="2192607" y="2989712"/>
                    <a:pt x="2190883" y="2996608"/>
                  </a:cubicBezTo>
                  <a:close/>
                  <a:moveTo>
                    <a:pt x="2204675" y="2979368"/>
                  </a:moveTo>
                  <a:cubicBezTo>
                    <a:pt x="2204675" y="2977644"/>
                    <a:pt x="2202951" y="2975920"/>
                    <a:pt x="2201227" y="2974196"/>
                  </a:cubicBezTo>
                  <a:cubicBezTo>
                    <a:pt x="2202951" y="2975920"/>
                    <a:pt x="2202951" y="2977644"/>
                    <a:pt x="2204675" y="2979368"/>
                  </a:cubicBezTo>
                  <a:cubicBezTo>
                    <a:pt x="2204675" y="2979368"/>
                    <a:pt x="2204675" y="2979368"/>
                    <a:pt x="2204675" y="2979368"/>
                  </a:cubicBezTo>
                  <a:close/>
                  <a:moveTo>
                    <a:pt x="2211571" y="2977644"/>
                  </a:moveTo>
                  <a:cubicBezTo>
                    <a:pt x="2209847" y="2977644"/>
                    <a:pt x="2208123" y="2979368"/>
                    <a:pt x="2204675" y="2979368"/>
                  </a:cubicBezTo>
                  <a:cubicBezTo>
                    <a:pt x="2208123" y="2979368"/>
                    <a:pt x="2209847" y="2977644"/>
                    <a:pt x="2211571" y="2977644"/>
                  </a:cubicBezTo>
                  <a:lnTo>
                    <a:pt x="2211571" y="2977644"/>
                  </a:lnTo>
                  <a:cubicBezTo>
                    <a:pt x="2213295" y="2975920"/>
                    <a:pt x="2215019" y="2974196"/>
                    <a:pt x="2216743" y="2972472"/>
                  </a:cubicBezTo>
                  <a:cubicBezTo>
                    <a:pt x="2215019" y="2974196"/>
                    <a:pt x="2213295" y="2975920"/>
                    <a:pt x="2211571" y="2977644"/>
                  </a:cubicBezTo>
                  <a:cubicBezTo>
                    <a:pt x="2213295" y="2977644"/>
                    <a:pt x="2216743" y="2979368"/>
                    <a:pt x="2218467" y="2979368"/>
                  </a:cubicBezTo>
                  <a:cubicBezTo>
                    <a:pt x="2216743" y="2979368"/>
                    <a:pt x="2215019" y="2977644"/>
                    <a:pt x="2211571" y="2977644"/>
                  </a:cubicBezTo>
                  <a:close/>
                  <a:moveTo>
                    <a:pt x="2252947" y="2955232"/>
                  </a:moveTo>
                  <a:cubicBezTo>
                    <a:pt x="2252947" y="2958680"/>
                    <a:pt x="2252947" y="2960404"/>
                    <a:pt x="2252947" y="2963852"/>
                  </a:cubicBezTo>
                  <a:lnTo>
                    <a:pt x="2252947" y="2963852"/>
                  </a:lnTo>
                  <a:cubicBezTo>
                    <a:pt x="2247775" y="2963852"/>
                    <a:pt x="2242603" y="2965576"/>
                    <a:pt x="2237431" y="2965576"/>
                  </a:cubicBezTo>
                  <a:cubicBezTo>
                    <a:pt x="2235707" y="2972472"/>
                    <a:pt x="2232259" y="2977644"/>
                    <a:pt x="2227087" y="2979368"/>
                  </a:cubicBezTo>
                  <a:cubicBezTo>
                    <a:pt x="2232259" y="2977644"/>
                    <a:pt x="2235707" y="2972472"/>
                    <a:pt x="2237431" y="2965576"/>
                  </a:cubicBezTo>
                  <a:cubicBezTo>
                    <a:pt x="2230535" y="2965576"/>
                    <a:pt x="2225363" y="2963852"/>
                    <a:pt x="2218467" y="2963852"/>
                  </a:cubicBezTo>
                  <a:cubicBezTo>
                    <a:pt x="2216743" y="2963852"/>
                    <a:pt x="2216743" y="2962128"/>
                    <a:pt x="2215019" y="2962128"/>
                  </a:cubicBezTo>
                  <a:cubicBezTo>
                    <a:pt x="2215019" y="2963852"/>
                    <a:pt x="2216743" y="2963852"/>
                    <a:pt x="2218467" y="2963852"/>
                  </a:cubicBezTo>
                  <a:cubicBezTo>
                    <a:pt x="2225363" y="2963852"/>
                    <a:pt x="2230535" y="2965576"/>
                    <a:pt x="2237431" y="2965576"/>
                  </a:cubicBezTo>
                  <a:cubicBezTo>
                    <a:pt x="2242603" y="2965576"/>
                    <a:pt x="2247775" y="2963852"/>
                    <a:pt x="2252947" y="2963852"/>
                  </a:cubicBezTo>
                  <a:cubicBezTo>
                    <a:pt x="2252947" y="2960404"/>
                    <a:pt x="2252947" y="2956956"/>
                    <a:pt x="2252947" y="2955232"/>
                  </a:cubicBezTo>
                  <a:cubicBezTo>
                    <a:pt x="2254671" y="2950060"/>
                    <a:pt x="2258119" y="2943164"/>
                    <a:pt x="2259843" y="2937992"/>
                  </a:cubicBezTo>
                  <a:cubicBezTo>
                    <a:pt x="2259843" y="2937992"/>
                    <a:pt x="2259843" y="2937992"/>
                    <a:pt x="2259843" y="2937992"/>
                  </a:cubicBezTo>
                  <a:cubicBezTo>
                    <a:pt x="2263291" y="2937992"/>
                    <a:pt x="2266739" y="2936268"/>
                    <a:pt x="2270187" y="2934544"/>
                  </a:cubicBezTo>
                  <a:cubicBezTo>
                    <a:pt x="2266739" y="2936268"/>
                    <a:pt x="2265015" y="2937992"/>
                    <a:pt x="2259843" y="2937992"/>
                  </a:cubicBezTo>
                  <a:cubicBezTo>
                    <a:pt x="2258119" y="2943164"/>
                    <a:pt x="2254671" y="2948336"/>
                    <a:pt x="2252947" y="2955232"/>
                  </a:cubicBezTo>
                  <a:close/>
                  <a:moveTo>
                    <a:pt x="2283979" y="2955232"/>
                  </a:moveTo>
                  <a:cubicBezTo>
                    <a:pt x="2278807" y="2955232"/>
                    <a:pt x="2273635" y="2955232"/>
                    <a:pt x="2268463" y="2955232"/>
                  </a:cubicBezTo>
                  <a:cubicBezTo>
                    <a:pt x="2266739" y="2962128"/>
                    <a:pt x="2265015" y="2967300"/>
                    <a:pt x="2261567" y="2969024"/>
                  </a:cubicBezTo>
                  <a:cubicBezTo>
                    <a:pt x="2265015" y="2967300"/>
                    <a:pt x="2266739" y="2962128"/>
                    <a:pt x="2268463" y="2955232"/>
                  </a:cubicBezTo>
                  <a:cubicBezTo>
                    <a:pt x="2273635" y="2955232"/>
                    <a:pt x="2278807" y="2955232"/>
                    <a:pt x="2283979" y="2955232"/>
                  </a:cubicBezTo>
                  <a:cubicBezTo>
                    <a:pt x="2283979" y="2955232"/>
                    <a:pt x="2283979" y="2955232"/>
                    <a:pt x="2283979" y="2955232"/>
                  </a:cubicBezTo>
                  <a:cubicBezTo>
                    <a:pt x="2292599" y="2955232"/>
                    <a:pt x="2302943" y="2955232"/>
                    <a:pt x="2309839" y="2958680"/>
                  </a:cubicBezTo>
                  <a:cubicBezTo>
                    <a:pt x="2302943" y="2953508"/>
                    <a:pt x="2292599" y="2955232"/>
                    <a:pt x="2283979" y="2955232"/>
                  </a:cubicBezTo>
                  <a:close/>
                  <a:moveTo>
                    <a:pt x="2354662" y="2862136"/>
                  </a:moveTo>
                  <a:cubicBezTo>
                    <a:pt x="2354662" y="2862136"/>
                    <a:pt x="2354662" y="2862136"/>
                    <a:pt x="2354662" y="2862136"/>
                  </a:cubicBezTo>
                  <a:cubicBezTo>
                    <a:pt x="2330526" y="2862136"/>
                    <a:pt x="2311563" y="2874204"/>
                    <a:pt x="2306391" y="2901788"/>
                  </a:cubicBezTo>
                  <a:cubicBezTo>
                    <a:pt x="2304667" y="2913856"/>
                    <a:pt x="2296047" y="2913856"/>
                    <a:pt x="2287427" y="2913856"/>
                  </a:cubicBezTo>
                  <a:cubicBezTo>
                    <a:pt x="2296047" y="2913856"/>
                    <a:pt x="2304667" y="2913856"/>
                    <a:pt x="2306391" y="2901788"/>
                  </a:cubicBezTo>
                  <a:cubicBezTo>
                    <a:pt x="2313287" y="2872480"/>
                    <a:pt x="2330526" y="2862136"/>
                    <a:pt x="2354662" y="2862136"/>
                  </a:cubicBezTo>
                  <a:cubicBezTo>
                    <a:pt x="2358110" y="2858688"/>
                    <a:pt x="2359834" y="2856964"/>
                    <a:pt x="2363282" y="2853516"/>
                  </a:cubicBezTo>
                  <a:cubicBezTo>
                    <a:pt x="2361558" y="2856964"/>
                    <a:pt x="2358110" y="2858688"/>
                    <a:pt x="2354662" y="2862136"/>
                  </a:cubicBezTo>
                  <a:close/>
                  <a:moveTo>
                    <a:pt x="2390866" y="2903512"/>
                  </a:moveTo>
                  <a:lnTo>
                    <a:pt x="2390866" y="2903512"/>
                  </a:lnTo>
                  <a:cubicBezTo>
                    <a:pt x="2392590" y="2896616"/>
                    <a:pt x="2394314" y="2891444"/>
                    <a:pt x="2396038" y="2886272"/>
                  </a:cubicBezTo>
                  <a:cubicBezTo>
                    <a:pt x="2392590" y="2891444"/>
                    <a:pt x="2390866" y="2898340"/>
                    <a:pt x="2390866" y="2903512"/>
                  </a:cubicBezTo>
                  <a:close/>
                  <a:moveTo>
                    <a:pt x="2387418" y="2725941"/>
                  </a:moveTo>
                  <a:cubicBezTo>
                    <a:pt x="2368454" y="2725941"/>
                    <a:pt x="2351214" y="2727665"/>
                    <a:pt x="2332251" y="2727665"/>
                  </a:cubicBezTo>
                  <a:cubicBezTo>
                    <a:pt x="2325354" y="2727665"/>
                    <a:pt x="2320183" y="2727665"/>
                    <a:pt x="2313287" y="2727665"/>
                  </a:cubicBezTo>
                  <a:cubicBezTo>
                    <a:pt x="2287427" y="2725941"/>
                    <a:pt x="2254671" y="2715597"/>
                    <a:pt x="2242603" y="2758697"/>
                  </a:cubicBezTo>
                  <a:cubicBezTo>
                    <a:pt x="2240879" y="2763869"/>
                    <a:pt x="2237431" y="2760421"/>
                    <a:pt x="2233983" y="2758697"/>
                  </a:cubicBezTo>
                  <a:cubicBezTo>
                    <a:pt x="2223639" y="2750077"/>
                    <a:pt x="2215019" y="2763869"/>
                    <a:pt x="2204675" y="2762145"/>
                  </a:cubicBezTo>
                  <a:lnTo>
                    <a:pt x="2204675" y="2762145"/>
                  </a:lnTo>
                  <a:cubicBezTo>
                    <a:pt x="2215019" y="2763869"/>
                    <a:pt x="2223639" y="2750077"/>
                    <a:pt x="2233983" y="2758697"/>
                  </a:cubicBezTo>
                  <a:cubicBezTo>
                    <a:pt x="2237431" y="2760421"/>
                    <a:pt x="2240879" y="2765593"/>
                    <a:pt x="2242603" y="2758697"/>
                  </a:cubicBezTo>
                  <a:cubicBezTo>
                    <a:pt x="2254671" y="2717321"/>
                    <a:pt x="2287427" y="2725941"/>
                    <a:pt x="2313287" y="2727665"/>
                  </a:cubicBezTo>
                  <a:cubicBezTo>
                    <a:pt x="2320183" y="2727665"/>
                    <a:pt x="2325354" y="2727665"/>
                    <a:pt x="2332251" y="2727665"/>
                  </a:cubicBezTo>
                  <a:cubicBezTo>
                    <a:pt x="2351214" y="2727665"/>
                    <a:pt x="2368454" y="2727665"/>
                    <a:pt x="2387418" y="2725941"/>
                  </a:cubicBezTo>
                  <a:cubicBezTo>
                    <a:pt x="2387418" y="2719045"/>
                    <a:pt x="2385694" y="2713873"/>
                    <a:pt x="2382246" y="2708701"/>
                  </a:cubicBezTo>
                  <a:cubicBezTo>
                    <a:pt x="2385694" y="2713873"/>
                    <a:pt x="2387418" y="2720769"/>
                    <a:pt x="2387418" y="2725941"/>
                  </a:cubicBezTo>
                  <a:lnTo>
                    <a:pt x="2411554" y="2725941"/>
                  </a:lnTo>
                  <a:lnTo>
                    <a:pt x="2411554" y="2725941"/>
                  </a:lnTo>
                  <a:lnTo>
                    <a:pt x="2387418" y="2725941"/>
                  </a:lnTo>
                  <a:close/>
                  <a:moveTo>
                    <a:pt x="2473618" y="2770765"/>
                  </a:moveTo>
                  <a:cubicBezTo>
                    <a:pt x="2471894" y="2770765"/>
                    <a:pt x="2470170" y="2772489"/>
                    <a:pt x="2470170" y="2772489"/>
                  </a:cubicBezTo>
                  <a:cubicBezTo>
                    <a:pt x="2446034" y="2803520"/>
                    <a:pt x="2420174" y="2831104"/>
                    <a:pt x="2402934" y="2865584"/>
                  </a:cubicBezTo>
                  <a:cubicBezTo>
                    <a:pt x="2420174" y="2831104"/>
                    <a:pt x="2446034" y="2801796"/>
                    <a:pt x="2470170" y="2772489"/>
                  </a:cubicBezTo>
                  <a:cubicBezTo>
                    <a:pt x="2470170" y="2772489"/>
                    <a:pt x="2471894" y="2770765"/>
                    <a:pt x="2473618" y="2770765"/>
                  </a:cubicBezTo>
                  <a:cubicBezTo>
                    <a:pt x="2480514" y="2767316"/>
                    <a:pt x="2487410" y="2762145"/>
                    <a:pt x="2494306" y="2756973"/>
                  </a:cubicBezTo>
                  <a:cubicBezTo>
                    <a:pt x="2487410" y="2762145"/>
                    <a:pt x="2480514" y="2767316"/>
                    <a:pt x="2473618" y="2770765"/>
                  </a:cubicBezTo>
                  <a:close/>
                  <a:moveTo>
                    <a:pt x="2420174" y="2793176"/>
                  </a:moveTo>
                  <a:cubicBezTo>
                    <a:pt x="2420174" y="2791453"/>
                    <a:pt x="2420174" y="2788005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4556"/>
                    <a:pt x="2420174" y="2784556"/>
                    <a:pt x="2420174" y="2784556"/>
                  </a:cubicBezTo>
                  <a:cubicBezTo>
                    <a:pt x="2420174" y="2788005"/>
                    <a:pt x="2420174" y="2791453"/>
                    <a:pt x="2420174" y="2793176"/>
                  </a:cubicBezTo>
                  <a:close/>
                  <a:moveTo>
                    <a:pt x="2420174" y="2786280"/>
                  </a:moveTo>
                  <a:cubicBezTo>
                    <a:pt x="2423622" y="2777661"/>
                    <a:pt x="2427070" y="2770765"/>
                    <a:pt x="2428794" y="2762145"/>
                  </a:cubicBezTo>
                  <a:cubicBezTo>
                    <a:pt x="2432242" y="2762145"/>
                    <a:pt x="2433966" y="2760421"/>
                    <a:pt x="2437414" y="2760421"/>
                  </a:cubicBezTo>
                  <a:cubicBezTo>
                    <a:pt x="2435690" y="2762145"/>
                    <a:pt x="2432242" y="2762145"/>
                    <a:pt x="2428794" y="2762145"/>
                  </a:cubicBezTo>
                  <a:cubicBezTo>
                    <a:pt x="2425346" y="2770765"/>
                    <a:pt x="2421898" y="2777661"/>
                    <a:pt x="2420174" y="2786280"/>
                  </a:cubicBezTo>
                  <a:close/>
                  <a:moveTo>
                    <a:pt x="2444310" y="2753525"/>
                  </a:moveTo>
                  <a:cubicBezTo>
                    <a:pt x="2444310" y="2750077"/>
                    <a:pt x="2444310" y="2746629"/>
                    <a:pt x="2446034" y="2743181"/>
                  </a:cubicBezTo>
                  <a:cubicBezTo>
                    <a:pt x="2444310" y="2744905"/>
                    <a:pt x="2444310" y="2750077"/>
                    <a:pt x="2444310" y="2753525"/>
                  </a:cubicBezTo>
                  <a:lnTo>
                    <a:pt x="2444310" y="2753525"/>
                  </a:lnTo>
                  <a:close/>
                  <a:moveTo>
                    <a:pt x="2506374" y="2710425"/>
                  </a:moveTo>
                  <a:cubicBezTo>
                    <a:pt x="2504650" y="2701805"/>
                    <a:pt x="2508098" y="2691461"/>
                    <a:pt x="2497754" y="2684565"/>
                  </a:cubicBezTo>
                  <a:lnTo>
                    <a:pt x="2497754" y="2684565"/>
                  </a:lnTo>
                  <a:cubicBezTo>
                    <a:pt x="2494306" y="2684565"/>
                    <a:pt x="2492582" y="2684565"/>
                    <a:pt x="2489134" y="2684565"/>
                  </a:cubicBezTo>
                  <a:cubicBezTo>
                    <a:pt x="2461550" y="2696633"/>
                    <a:pt x="2433966" y="2706977"/>
                    <a:pt x="2425346" y="2743181"/>
                  </a:cubicBezTo>
                  <a:cubicBezTo>
                    <a:pt x="2425346" y="2748353"/>
                    <a:pt x="2425346" y="2755249"/>
                    <a:pt x="2425346" y="2760421"/>
                  </a:cubicBezTo>
                  <a:lnTo>
                    <a:pt x="2425346" y="2743181"/>
                  </a:lnTo>
                  <a:cubicBezTo>
                    <a:pt x="2418450" y="2743181"/>
                    <a:pt x="2413278" y="2739733"/>
                    <a:pt x="2409830" y="2732837"/>
                  </a:cubicBezTo>
                  <a:cubicBezTo>
                    <a:pt x="2411554" y="2739733"/>
                    <a:pt x="2416726" y="2741457"/>
                    <a:pt x="2425346" y="2743181"/>
                  </a:cubicBezTo>
                  <a:cubicBezTo>
                    <a:pt x="2433966" y="2706977"/>
                    <a:pt x="2461550" y="2696633"/>
                    <a:pt x="2489134" y="2684565"/>
                  </a:cubicBezTo>
                  <a:cubicBezTo>
                    <a:pt x="2489134" y="2670773"/>
                    <a:pt x="2489134" y="2656981"/>
                    <a:pt x="2489134" y="2643189"/>
                  </a:cubicBezTo>
                  <a:cubicBezTo>
                    <a:pt x="2489134" y="2643189"/>
                    <a:pt x="2489134" y="2643189"/>
                    <a:pt x="2489134" y="2643189"/>
                  </a:cubicBezTo>
                  <a:cubicBezTo>
                    <a:pt x="2489134" y="2656981"/>
                    <a:pt x="2489134" y="2670773"/>
                    <a:pt x="2489134" y="2684565"/>
                  </a:cubicBezTo>
                  <a:cubicBezTo>
                    <a:pt x="2492582" y="2684565"/>
                    <a:pt x="2494306" y="2684565"/>
                    <a:pt x="2497754" y="2684565"/>
                  </a:cubicBezTo>
                  <a:lnTo>
                    <a:pt x="2497754" y="2684565"/>
                  </a:lnTo>
                  <a:cubicBezTo>
                    <a:pt x="2508098" y="2691461"/>
                    <a:pt x="2506374" y="2701805"/>
                    <a:pt x="2506374" y="2710425"/>
                  </a:cubicBezTo>
                  <a:lnTo>
                    <a:pt x="2506374" y="2710425"/>
                  </a:lnTo>
                  <a:close/>
                  <a:moveTo>
                    <a:pt x="2561542" y="2486306"/>
                  </a:moveTo>
                  <a:cubicBezTo>
                    <a:pt x="2578782" y="2500098"/>
                    <a:pt x="2578782" y="2510442"/>
                    <a:pt x="2571885" y="2529406"/>
                  </a:cubicBezTo>
                  <a:cubicBezTo>
                    <a:pt x="2568437" y="2538026"/>
                    <a:pt x="2570162" y="2548369"/>
                    <a:pt x="2570162" y="2558714"/>
                  </a:cubicBezTo>
                  <a:cubicBezTo>
                    <a:pt x="2570162" y="2558714"/>
                    <a:pt x="2570162" y="2558714"/>
                    <a:pt x="2570162" y="2558714"/>
                  </a:cubicBezTo>
                  <a:cubicBezTo>
                    <a:pt x="2570162" y="2548369"/>
                    <a:pt x="2568437" y="2538026"/>
                    <a:pt x="2571885" y="2529406"/>
                  </a:cubicBezTo>
                  <a:cubicBezTo>
                    <a:pt x="2578782" y="2510442"/>
                    <a:pt x="2578782" y="2500098"/>
                    <a:pt x="2561542" y="2486306"/>
                  </a:cubicBezTo>
                  <a:cubicBezTo>
                    <a:pt x="2549473" y="2475962"/>
                    <a:pt x="2540853" y="2453550"/>
                    <a:pt x="2544302" y="2434586"/>
                  </a:cubicBezTo>
                  <a:cubicBezTo>
                    <a:pt x="2546025" y="2424242"/>
                    <a:pt x="2544302" y="2422518"/>
                    <a:pt x="2540853" y="2422518"/>
                  </a:cubicBezTo>
                  <a:cubicBezTo>
                    <a:pt x="2544302" y="2422518"/>
                    <a:pt x="2546025" y="2424242"/>
                    <a:pt x="2544302" y="2434586"/>
                  </a:cubicBezTo>
                  <a:cubicBezTo>
                    <a:pt x="2539130" y="2451826"/>
                    <a:pt x="2549473" y="2475962"/>
                    <a:pt x="2561542" y="2486306"/>
                  </a:cubicBezTo>
                  <a:close/>
                  <a:moveTo>
                    <a:pt x="2554645" y="2281151"/>
                  </a:moveTo>
                  <a:cubicBezTo>
                    <a:pt x="2554645" y="2279427"/>
                    <a:pt x="2554645" y="2279427"/>
                    <a:pt x="2554645" y="2281151"/>
                  </a:cubicBezTo>
                  <a:cubicBezTo>
                    <a:pt x="2554645" y="2279427"/>
                    <a:pt x="2554645" y="2279427"/>
                    <a:pt x="2554645" y="2281151"/>
                  </a:cubicBezTo>
                  <a:lnTo>
                    <a:pt x="2554645" y="2281151"/>
                  </a:lnTo>
                  <a:close/>
                  <a:moveTo>
                    <a:pt x="2568437" y="2560437"/>
                  </a:moveTo>
                  <a:cubicBezTo>
                    <a:pt x="2566713" y="2565609"/>
                    <a:pt x="2563265" y="2569057"/>
                    <a:pt x="2561542" y="2574229"/>
                  </a:cubicBezTo>
                  <a:lnTo>
                    <a:pt x="2561542" y="2574229"/>
                  </a:lnTo>
                  <a:cubicBezTo>
                    <a:pt x="2556370" y="2575953"/>
                    <a:pt x="2552922" y="2577677"/>
                    <a:pt x="2549473" y="2581125"/>
                  </a:cubicBezTo>
                  <a:cubicBezTo>
                    <a:pt x="2552922" y="2577677"/>
                    <a:pt x="2556370" y="2575953"/>
                    <a:pt x="2561542" y="2574229"/>
                  </a:cubicBezTo>
                  <a:cubicBezTo>
                    <a:pt x="2563265" y="2569057"/>
                    <a:pt x="2566713" y="2565609"/>
                    <a:pt x="2568437" y="2560437"/>
                  </a:cubicBezTo>
                  <a:close/>
                  <a:moveTo>
                    <a:pt x="2516718" y="2381142"/>
                  </a:moveTo>
                  <a:cubicBezTo>
                    <a:pt x="2513270" y="2384590"/>
                    <a:pt x="2509822" y="2389762"/>
                    <a:pt x="2506374" y="2396658"/>
                  </a:cubicBezTo>
                  <a:cubicBezTo>
                    <a:pt x="2506374" y="2396658"/>
                    <a:pt x="2506374" y="2396658"/>
                    <a:pt x="2506374" y="2396658"/>
                  </a:cubicBezTo>
                  <a:cubicBezTo>
                    <a:pt x="2511546" y="2388038"/>
                    <a:pt x="2514994" y="2384590"/>
                    <a:pt x="2516718" y="2381142"/>
                  </a:cubicBezTo>
                  <a:cubicBezTo>
                    <a:pt x="2528786" y="2363902"/>
                    <a:pt x="2533958" y="2360454"/>
                    <a:pt x="2542578" y="2369074"/>
                  </a:cubicBezTo>
                  <a:cubicBezTo>
                    <a:pt x="2535682" y="2358730"/>
                    <a:pt x="2528786" y="2363902"/>
                    <a:pt x="2516718" y="2381142"/>
                  </a:cubicBezTo>
                  <a:close/>
                  <a:moveTo>
                    <a:pt x="2535682" y="2422518"/>
                  </a:moveTo>
                  <a:cubicBezTo>
                    <a:pt x="2535682" y="2422518"/>
                    <a:pt x="2533958" y="2422518"/>
                    <a:pt x="2533958" y="2422518"/>
                  </a:cubicBezTo>
                  <a:cubicBezTo>
                    <a:pt x="2532234" y="2422518"/>
                    <a:pt x="2530510" y="2422518"/>
                    <a:pt x="2528786" y="2422518"/>
                  </a:cubicBezTo>
                  <a:cubicBezTo>
                    <a:pt x="2530510" y="2422518"/>
                    <a:pt x="2532234" y="2422518"/>
                    <a:pt x="2533958" y="2422518"/>
                  </a:cubicBezTo>
                  <a:cubicBezTo>
                    <a:pt x="2533958" y="2422518"/>
                    <a:pt x="2533958" y="2422518"/>
                    <a:pt x="2535682" y="2422518"/>
                  </a:cubicBezTo>
                  <a:close/>
                  <a:moveTo>
                    <a:pt x="2514994" y="2565609"/>
                  </a:moveTo>
                  <a:cubicBezTo>
                    <a:pt x="2521890" y="2558714"/>
                    <a:pt x="2532234" y="2553542"/>
                    <a:pt x="2542578" y="2551817"/>
                  </a:cubicBezTo>
                  <a:cubicBezTo>
                    <a:pt x="2542578" y="2551817"/>
                    <a:pt x="2542578" y="2551817"/>
                    <a:pt x="2542578" y="2551817"/>
                  </a:cubicBezTo>
                  <a:cubicBezTo>
                    <a:pt x="2532234" y="2553542"/>
                    <a:pt x="2521890" y="2558714"/>
                    <a:pt x="2514994" y="2565609"/>
                  </a:cubicBezTo>
                  <a:close/>
                  <a:moveTo>
                    <a:pt x="2546025" y="2625949"/>
                  </a:moveTo>
                  <a:cubicBezTo>
                    <a:pt x="2546025" y="2625949"/>
                    <a:pt x="2546025" y="2625949"/>
                    <a:pt x="2546025" y="2625949"/>
                  </a:cubicBezTo>
                  <a:cubicBezTo>
                    <a:pt x="2540853" y="2625949"/>
                    <a:pt x="2533958" y="2625949"/>
                    <a:pt x="2528786" y="2624225"/>
                  </a:cubicBezTo>
                  <a:lnTo>
                    <a:pt x="2528786" y="2624225"/>
                  </a:lnTo>
                  <a:cubicBezTo>
                    <a:pt x="2535682" y="2624225"/>
                    <a:pt x="2540853" y="2625949"/>
                    <a:pt x="2546025" y="2625949"/>
                  </a:cubicBezTo>
                  <a:cubicBezTo>
                    <a:pt x="2554645" y="2622501"/>
                    <a:pt x="2561542" y="2619053"/>
                    <a:pt x="2566713" y="2613881"/>
                  </a:cubicBezTo>
                  <a:cubicBezTo>
                    <a:pt x="2561542" y="2619053"/>
                    <a:pt x="2554645" y="2622501"/>
                    <a:pt x="2546025" y="2625949"/>
                  </a:cubicBezTo>
                  <a:close/>
                  <a:moveTo>
                    <a:pt x="2580505" y="2675945"/>
                  </a:moveTo>
                  <a:cubicBezTo>
                    <a:pt x="2575333" y="2679393"/>
                    <a:pt x="2571885" y="2684565"/>
                    <a:pt x="2566713" y="2688013"/>
                  </a:cubicBezTo>
                  <a:cubicBezTo>
                    <a:pt x="2571885" y="2684565"/>
                    <a:pt x="2577057" y="2679393"/>
                    <a:pt x="2580505" y="2675945"/>
                  </a:cubicBezTo>
                  <a:cubicBezTo>
                    <a:pt x="2580505" y="2675945"/>
                    <a:pt x="2582229" y="2674221"/>
                    <a:pt x="2582229" y="2672497"/>
                  </a:cubicBezTo>
                  <a:cubicBezTo>
                    <a:pt x="2582229" y="2674221"/>
                    <a:pt x="2582229" y="2674221"/>
                    <a:pt x="2580505" y="2675945"/>
                  </a:cubicBezTo>
                  <a:close/>
                  <a:moveTo>
                    <a:pt x="2577057" y="2582849"/>
                  </a:moveTo>
                  <a:lnTo>
                    <a:pt x="2577057" y="2582849"/>
                  </a:lnTo>
                  <a:cubicBezTo>
                    <a:pt x="2582229" y="2579401"/>
                    <a:pt x="2583953" y="2575953"/>
                    <a:pt x="2583953" y="2574229"/>
                  </a:cubicBezTo>
                  <a:cubicBezTo>
                    <a:pt x="2583953" y="2575953"/>
                    <a:pt x="2582229" y="2579401"/>
                    <a:pt x="2577057" y="2582849"/>
                  </a:cubicBezTo>
                  <a:close/>
                  <a:moveTo>
                    <a:pt x="2578782" y="2556989"/>
                  </a:moveTo>
                  <a:cubicBezTo>
                    <a:pt x="2580505" y="2562161"/>
                    <a:pt x="2583953" y="2567333"/>
                    <a:pt x="2583953" y="2572506"/>
                  </a:cubicBezTo>
                  <a:cubicBezTo>
                    <a:pt x="2583953" y="2567333"/>
                    <a:pt x="2578782" y="2562161"/>
                    <a:pt x="2578782" y="2556989"/>
                  </a:cubicBezTo>
                  <a:lnTo>
                    <a:pt x="2578782" y="2556989"/>
                  </a:lnTo>
                  <a:cubicBezTo>
                    <a:pt x="2582229" y="2551817"/>
                    <a:pt x="2583953" y="2546646"/>
                    <a:pt x="2585677" y="2541474"/>
                  </a:cubicBezTo>
                  <a:cubicBezTo>
                    <a:pt x="2582229" y="2546646"/>
                    <a:pt x="2582229" y="2553542"/>
                    <a:pt x="2578782" y="2556989"/>
                  </a:cubicBezTo>
                  <a:close/>
                  <a:moveTo>
                    <a:pt x="2596021" y="2244947"/>
                  </a:moveTo>
                  <a:cubicBezTo>
                    <a:pt x="2601193" y="2239775"/>
                    <a:pt x="2599469" y="2232879"/>
                    <a:pt x="2589125" y="2229431"/>
                  </a:cubicBezTo>
                  <a:cubicBezTo>
                    <a:pt x="2585677" y="2227707"/>
                    <a:pt x="2580505" y="2229431"/>
                    <a:pt x="2577057" y="2227707"/>
                  </a:cubicBezTo>
                  <a:cubicBezTo>
                    <a:pt x="2571885" y="2227707"/>
                    <a:pt x="2566713" y="2227707"/>
                    <a:pt x="2564990" y="2220811"/>
                  </a:cubicBezTo>
                  <a:cubicBezTo>
                    <a:pt x="2563265" y="2215639"/>
                    <a:pt x="2566713" y="2212191"/>
                    <a:pt x="2568437" y="2210467"/>
                  </a:cubicBezTo>
                  <a:cubicBezTo>
                    <a:pt x="2564990" y="2213915"/>
                    <a:pt x="2563265" y="2217363"/>
                    <a:pt x="2564990" y="2220811"/>
                  </a:cubicBezTo>
                  <a:cubicBezTo>
                    <a:pt x="2566713" y="2227707"/>
                    <a:pt x="2571885" y="2227707"/>
                    <a:pt x="2577057" y="2227707"/>
                  </a:cubicBezTo>
                  <a:cubicBezTo>
                    <a:pt x="2580505" y="2227707"/>
                    <a:pt x="2585677" y="2227707"/>
                    <a:pt x="2589125" y="2229431"/>
                  </a:cubicBezTo>
                  <a:cubicBezTo>
                    <a:pt x="2599469" y="2231155"/>
                    <a:pt x="2601193" y="2239775"/>
                    <a:pt x="2596021" y="2244947"/>
                  </a:cubicBezTo>
                  <a:close/>
                  <a:moveTo>
                    <a:pt x="2604641" y="2655257"/>
                  </a:moveTo>
                  <a:cubicBezTo>
                    <a:pt x="2611537" y="2648361"/>
                    <a:pt x="2611537" y="2638017"/>
                    <a:pt x="2609813" y="2625949"/>
                  </a:cubicBez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09813" y="2638017"/>
                    <a:pt x="2611537" y="2648361"/>
                    <a:pt x="2604641" y="2655257"/>
                  </a:cubicBezTo>
                  <a:close/>
                  <a:moveTo>
                    <a:pt x="2609813" y="2625949"/>
                  </a:moveTo>
                  <a:cubicBezTo>
                    <a:pt x="2609813" y="2625949"/>
                    <a:pt x="2609813" y="2625949"/>
                    <a:pt x="2609813" y="2625949"/>
                  </a:cubicBezTo>
                  <a:cubicBezTo>
                    <a:pt x="2620157" y="2624225"/>
                    <a:pt x="2627053" y="2619053"/>
                    <a:pt x="2633949" y="2612157"/>
                  </a:cubicBezTo>
                  <a:cubicBezTo>
                    <a:pt x="2628777" y="2619053"/>
                    <a:pt x="2620157" y="2624225"/>
                    <a:pt x="2609813" y="2625949"/>
                  </a:cubicBezTo>
                  <a:close/>
                  <a:moveTo>
                    <a:pt x="2696013" y="2210467"/>
                  </a:moveTo>
                  <a:cubicBezTo>
                    <a:pt x="2668429" y="2193227"/>
                    <a:pt x="2637397" y="2198399"/>
                    <a:pt x="2609813" y="2184607"/>
                  </a:cubicBezTo>
                  <a:lnTo>
                    <a:pt x="2609813" y="2184607"/>
                  </a:lnTo>
                  <a:cubicBezTo>
                    <a:pt x="2606365" y="2184607"/>
                    <a:pt x="2604641" y="2184607"/>
                    <a:pt x="2601193" y="2184607"/>
                  </a:cubicBezTo>
                  <a:cubicBezTo>
                    <a:pt x="2599469" y="2188055"/>
                    <a:pt x="2597745" y="2189779"/>
                    <a:pt x="2594297" y="2191503"/>
                  </a:cubicBezTo>
                  <a:cubicBezTo>
                    <a:pt x="2596021" y="2189779"/>
                    <a:pt x="2599469" y="2188055"/>
                    <a:pt x="2601193" y="2184607"/>
                  </a:cubicBezTo>
                  <a:cubicBezTo>
                    <a:pt x="2596021" y="2172539"/>
                    <a:pt x="2583953" y="2165643"/>
                    <a:pt x="2585677" y="2150127"/>
                  </a:cubicBezTo>
                  <a:cubicBezTo>
                    <a:pt x="2582229" y="2150127"/>
                    <a:pt x="2580505" y="2150127"/>
                    <a:pt x="2577057" y="2150127"/>
                  </a:cubicBezTo>
                  <a:cubicBezTo>
                    <a:pt x="2568437" y="2150127"/>
                    <a:pt x="2556370" y="2153575"/>
                    <a:pt x="2551198" y="2144955"/>
                  </a:cubicBezTo>
                  <a:cubicBezTo>
                    <a:pt x="2535682" y="2117371"/>
                    <a:pt x="2506374" y="2113923"/>
                    <a:pt x="2482238" y="2103579"/>
                  </a:cubicBezTo>
                  <a:cubicBezTo>
                    <a:pt x="2470170" y="2098408"/>
                    <a:pt x="2456378" y="2098408"/>
                    <a:pt x="2449482" y="2082891"/>
                  </a:cubicBezTo>
                  <a:cubicBezTo>
                    <a:pt x="2449482" y="2082891"/>
                    <a:pt x="2449482" y="2082891"/>
                    <a:pt x="2449482" y="2082891"/>
                  </a:cubicBezTo>
                  <a:cubicBezTo>
                    <a:pt x="2454654" y="2098408"/>
                    <a:pt x="2470170" y="2098408"/>
                    <a:pt x="2482238" y="2103579"/>
                  </a:cubicBezTo>
                  <a:cubicBezTo>
                    <a:pt x="2506374" y="2115647"/>
                    <a:pt x="2535682" y="2117371"/>
                    <a:pt x="2551198" y="2144955"/>
                  </a:cubicBezTo>
                  <a:cubicBezTo>
                    <a:pt x="2556370" y="2153575"/>
                    <a:pt x="2568437" y="2148403"/>
                    <a:pt x="2577057" y="2150127"/>
                  </a:cubicBezTo>
                  <a:cubicBezTo>
                    <a:pt x="2577057" y="2150127"/>
                    <a:pt x="2577057" y="2150127"/>
                    <a:pt x="2577057" y="2150127"/>
                  </a:cubicBezTo>
                  <a:cubicBezTo>
                    <a:pt x="2580505" y="2150127"/>
                    <a:pt x="2582229" y="2150127"/>
                    <a:pt x="2585677" y="2150127"/>
                  </a:cubicBezTo>
                  <a:cubicBezTo>
                    <a:pt x="2608089" y="2129439"/>
                    <a:pt x="2609813" y="2157023"/>
                    <a:pt x="2618433" y="2167367"/>
                  </a:cubicBezTo>
                  <a:cubicBezTo>
                    <a:pt x="2625329" y="2167367"/>
                    <a:pt x="2628777" y="2163919"/>
                    <a:pt x="2630501" y="2160471"/>
                  </a:cubicBezTo>
                  <a:cubicBezTo>
                    <a:pt x="2628777" y="2163919"/>
                    <a:pt x="2625329" y="2167367"/>
                    <a:pt x="2618433" y="2167367"/>
                  </a:cubicBezTo>
                  <a:cubicBezTo>
                    <a:pt x="2614985" y="2172539"/>
                    <a:pt x="2613261" y="2177711"/>
                    <a:pt x="2609813" y="2184607"/>
                  </a:cubicBezTo>
                  <a:cubicBezTo>
                    <a:pt x="2635673" y="2198399"/>
                    <a:pt x="2668429" y="2193227"/>
                    <a:pt x="2696013" y="2210467"/>
                  </a:cubicBezTo>
                  <a:cubicBezTo>
                    <a:pt x="2699461" y="2213915"/>
                    <a:pt x="2709805" y="2212191"/>
                    <a:pt x="2709805" y="2217363"/>
                  </a:cubicBezTo>
                  <a:cubicBezTo>
                    <a:pt x="2714977" y="2258739"/>
                    <a:pt x="2759801" y="2279427"/>
                    <a:pt x="2759801" y="2324250"/>
                  </a:cubicBezTo>
                  <a:cubicBezTo>
                    <a:pt x="2759801" y="2327698"/>
                    <a:pt x="2759801" y="2332870"/>
                    <a:pt x="2759801" y="2338042"/>
                  </a:cubicBezTo>
                  <a:cubicBezTo>
                    <a:pt x="2759801" y="2332870"/>
                    <a:pt x="2758077" y="2327698"/>
                    <a:pt x="2759801" y="2324250"/>
                  </a:cubicBezTo>
                  <a:cubicBezTo>
                    <a:pt x="2761525" y="2279427"/>
                    <a:pt x="2714977" y="2260463"/>
                    <a:pt x="2709805" y="2217363"/>
                  </a:cubicBezTo>
                  <a:cubicBezTo>
                    <a:pt x="2708081" y="2212191"/>
                    <a:pt x="2699461" y="2212191"/>
                    <a:pt x="2696013" y="2210467"/>
                  </a:cubicBezTo>
                  <a:close/>
                  <a:moveTo>
                    <a:pt x="2630501" y="2060479"/>
                  </a:moveTo>
                  <a:cubicBezTo>
                    <a:pt x="2625329" y="2055308"/>
                    <a:pt x="2618433" y="2050136"/>
                    <a:pt x="2611537" y="2046688"/>
                  </a:cubicBezTo>
                  <a:cubicBezTo>
                    <a:pt x="2606365" y="2043240"/>
                    <a:pt x="2597745" y="2038068"/>
                    <a:pt x="2596021" y="2029448"/>
                  </a:cubicBezTo>
                  <a:cubicBezTo>
                    <a:pt x="2597745" y="2038068"/>
                    <a:pt x="2604641" y="2041516"/>
                    <a:pt x="2611537" y="2046688"/>
                  </a:cubicBezTo>
                  <a:cubicBezTo>
                    <a:pt x="2618433" y="2050136"/>
                    <a:pt x="2625329" y="2055308"/>
                    <a:pt x="2630501" y="2060479"/>
                  </a:cubicBezTo>
                  <a:close/>
                  <a:moveTo>
                    <a:pt x="2625329" y="1994968"/>
                  </a:moveTo>
                  <a:cubicBezTo>
                    <a:pt x="2625329" y="1994968"/>
                    <a:pt x="2623605" y="1994968"/>
                    <a:pt x="2625329" y="1994968"/>
                  </a:cubicBezTo>
                  <a:cubicBezTo>
                    <a:pt x="2625329" y="1998416"/>
                    <a:pt x="2625329" y="2001864"/>
                    <a:pt x="2625329" y="2003588"/>
                  </a:cubicBezTo>
                  <a:cubicBezTo>
                    <a:pt x="2625329" y="2000140"/>
                    <a:pt x="2625329" y="1998416"/>
                    <a:pt x="2625329" y="1994968"/>
                  </a:cubicBezTo>
                  <a:cubicBezTo>
                    <a:pt x="2623605" y="1994968"/>
                    <a:pt x="2625329" y="1994968"/>
                    <a:pt x="2625329" y="1994968"/>
                  </a:cubicBezTo>
                  <a:close/>
                  <a:moveTo>
                    <a:pt x="2601193" y="2117371"/>
                  </a:moveTo>
                  <a:cubicBezTo>
                    <a:pt x="2604641" y="2119095"/>
                    <a:pt x="2608089" y="2120819"/>
                    <a:pt x="2609813" y="2122543"/>
                  </a:cubicBezTo>
                  <a:cubicBezTo>
                    <a:pt x="2618433" y="2127715"/>
                    <a:pt x="2625329" y="2136335"/>
                    <a:pt x="2632225" y="2143231"/>
                  </a:cubicBezTo>
                  <a:cubicBezTo>
                    <a:pt x="2632225" y="2143231"/>
                    <a:pt x="2632225" y="2143231"/>
                    <a:pt x="2632225" y="2143231"/>
                  </a:cubicBezTo>
                  <a:cubicBezTo>
                    <a:pt x="2625329" y="2136335"/>
                    <a:pt x="2618433" y="2127715"/>
                    <a:pt x="2609813" y="2122543"/>
                  </a:cubicBezTo>
                  <a:cubicBezTo>
                    <a:pt x="2606365" y="2119095"/>
                    <a:pt x="2604641" y="2119095"/>
                    <a:pt x="2601193" y="2117371"/>
                  </a:cubicBezTo>
                  <a:cubicBezTo>
                    <a:pt x="2601193" y="2110475"/>
                    <a:pt x="2602917" y="2098408"/>
                    <a:pt x="2594297" y="2096683"/>
                  </a:cubicBezTo>
                  <a:cubicBezTo>
                    <a:pt x="2590849" y="2096683"/>
                    <a:pt x="2589125" y="2096683"/>
                    <a:pt x="2587401" y="2098408"/>
                  </a:cubicBezTo>
                  <a:cubicBezTo>
                    <a:pt x="2589125" y="2096683"/>
                    <a:pt x="2590849" y="2096683"/>
                    <a:pt x="2594297" y="2096683"/>
                  </a:cubicBezTo>
                  <a:cubicBezTo>
                    <a:pt x="2602917" y="2098408"/>
                    <a:pt x="2599469" y="2108751"/>
                    <a:pt x="2601193" y="2117371"/>
                  </a:cubicBezTo>
                  <a:close/>
                  <a:moveTo>
                    <a:pt x="2747733" y="2050136"/>
                  </a:moveTo>
                  <a:cubicBezTo>
                    <a:pt x="2747733" y="2053584"/>
                    <a:pt x="2749457" y="2057032"/>
                    <a:pt x="2752905" y="2060479"/>
                  </a:cubicBezTo>
                  <a:cubicBezTo>
                    <a:pt x="2749457" y="2057032"/>
                    <a:pt x="2747733" y="2053584"/>
                    <a:pt x="2747733" y="2050136"/>
                  </a:cubicBezTo>
                  <a:cubicBezTo>
                    <a:pt x="2747733" y="2044964"/>
                    <a:pt x="2751181" y="2043240"/>
                    <a:pt x="2754629" y="2044964"/>
                  </a:cubicBezTo>
                  <a:cubicBezTo>
                    <a:pt x="2751181" y="2043240"/>
                    <a:pt x="2747733" y="2044964"/>
                    <a:pt x="2747733" y="2050136"/>
                  </a:cubicBezTo>
                  <a:close/>
                  <a:moveTo>
                    <a:pt x="2764972" y="2203571"/>
                  </a:moveTo>
                  <a:cubicBezTo>
                    <a:pt x="2761525" y="2196675"/>
                    <a:pt x="2758077" y="2191503"/>
                    <a:pt x="2752905" y="2186331"/>
                  </a:cubicBezTo>
                  <a:cubicBezTo>
                    <a:pt x="2751181" y="2184607"/>
                    <a:pt x="2751181" y="2182883"/>
                    <a:pt x="2749457" y="2181159"/>
                  </a:cubicBezTo>
                  <a:cubicBezTo>
                    <a:pt x="2751181" y="2182883"/>
                    <a:pt x="2751181" y="2184607"/>
                    <a:pt x="2752905" y="2186331"/>
                  </a:cubicBezTo>
                  <a:cubicBezTo>
                    <a:pt x="2759801" y="2191503"/>
                    <a:pt x="2763249" y="2198399"/>
                    <a:pt x="2764972" y="2203571"/>
                  </a:cubicBezTo>
                  <a:close/>
                  <a:moveTo>
                    <a:pt x="2751181" y="2179435"/>
                  </a:moveTo>
                  <a:cubicBezTo>
                    <a:pt x="2749457" y="2175987"/>
                    <a:pt x="2747733" y="2172539"/>
                    <a:pt x="2747733" y="2169091"/>
                  </a:cubicBezTo>
                  <a:cubicBezTo>
                    <a:pt x="2747733" y="2172539"/>
                    <a:pt x="2749457" y="2175987"/>
                    <a:pt x="2751181" y="2179435"/>
                  </a:cubicBezTo>
                  <a:close/>
                  <a:moveTo>
                    <a:pt x="2711529" y="2482858"/>
                  </a:moveTo>
                  <a:cubicBezTo>
                    <a:pt x="2709805" y="2484582"/>
                    <a:pt x="2708081" y="2488030"/>
                    <a:pt x="2708081" y="2489754"/>
                  </a:cubicBezTo>
                  <a:cubicBezTo>
                    <a:pt x="2709805" y="2488030"/>
                    <a:pt x="2709805" y="2484582"/>
                    <a:pt x="2711529" y="2482858"/>
                  </a:cubicBezTo>
                  <a:cubicBezTo>
                    <a:pt x="2713253" y="2479410"/>
                    <a:pt x="2714977" y="2475962"/>
                    <a:pt x="2718425" y="2474238"/>
                  </a:cubicBezTo>
                  <a:cubicBezTo>
                    <a:pt x="2716701" y="2475962"/>
                    <a:pt x="2714977" y="2479410"/>
                    <a:pt x="2711529" y="2482858"/>
                  </a:cubicBezTo>
                  <a:close/>
                  <a:moveTo>
                    <a:pt x="2756353" y="2436310"/>
                  </a:moveTo>
                  <a:cubicBezTo>
                    <a:pt x="2749457" y="2438034"/>
                    <a:pt x="2744285" y="2441482"/>
                    <a:pt x="2737389" y="2448378"/>
                  </a:cubicBezTo>
                  <a:cubicBezTo>
                    <a:pt x="2742561" y="2441482"/>
                    <a:pt x="2749457" y="2438034"/>
                    <a:pt x="2756353" y="2436310"/>
                  </a:cubicBezTo>
                  <a:cubicBezTo>
                    <a:pt x="2759801" y="2436310"/>
                    <a:pt x="2763249" y="2434586"/>
                    <a:pt x="2768421" y="2432862"/>
                  </a:cubicBezTo>
                  <a:cubicBezTo>
                    <a:pt x="2763249" y="2434586"/>
                    <a:pt x="2759801" y="2436310"/>
                    <a:pt x="2756353" y="2436310"/>
                  </a:cubicBezTo>
                  <a:close/>
                  <a:moveTo>
                    <a:pt x="2771869" y="1977728"/>
                  </a:moveTo>
                  <a:cubicBezTo>
                    <a:pt x="2744285" y="1974280"/>
                    <a:pt x="2714977" y="1972556"/>
                    <a:pt x="2692565" y="1953592"/>
                  </a:cubicBezTo>
                  <a:cubicBezTo>
                    <a:pt x="2663257" y="1926008"/>
                    <a:pt x="2627053" y="1908768"/>
                    <a:pt x="2597745" y="1879460"/>
                  </a:cubicBezTo>
                  <a:cubicBezTo>
                    <a:pt x="2587401" y="1869116"/>
                    <a:pt x="2580505" y="1863944"/>
                    <a:pt x="2580505" y="1857048"/>
                  </a:cubicBezTo>
                  <a:cubicBezTo>
                    <a:pt x="2582229" y="1863944"/>
                    <a:pt x="2587401" y="1869116"/>
                    <a:pt x="2597745" y="1879460"/>
                  </a:cubicBezTo>
                  <a:cubicBezTo>
                    <a:pt x="2627053" y="1907044"/>
                    <a:pt x="2663257" y="1926008"/>
                    <a:pt x="2692565" y="1953592"/>
                  </a:cubicBezTo>
                  <a:cubicBezTo>
                    <a:pt x="2714977" y="1972556"/>
                    <a:pt x="2746009" y="1972556"/>
                    <a:pt x="2771869" y="1977728"/>
                  </a:cubicBezTo>
                  <a:cubicBezTo>
                    <a:pt x="2785661" y="1979452"/>
                    <a:pt x="2797729" y="1960488"/>
                    <a:pt x="2809796" y="1951868"/>
                  </a:cubicBezTo>
                  <a:cubicBezTo>
                    <a:pt x="2813244" y="1950144"/>
                    <a:pt x="2816692" y="1948420"/>
                    <a:pt x="2816692" y="1946696"/>
                  </a:cubicBezTo>
                  <a:cubicBezTo>
                    <a:pt x="2816692" y="1946696"/>
                    <a:pt x="2816692" y="1946696"/>
                    <a:pt x="2816692" y="1946696"/>
                  </a:cubicBezTo>
                  <a:cubicBezTo>
                    <a:pt x="2816692" y="1948420"/>
                    <a:pt x="2813244" y="1950144"/>
                    <a:pt x="2809796" y="1951868"/>
                  </a:cubicBezTo>
                  <a:cubicBezTo>
                    <a:pt x="2797729" y="1960488"/>
                    <a:pt x="2785661" y="1979452"/>
                    <a:pt x="2771869" y="1977728"/>
                  </a:cubicBezTo>
                  <a:close/>
                  <a:moveTo>
                    <a:pt x="2823588" y="2163919"/>
                  </a:moveTo>
                  <a:cubicBezTo>
                    <a:pt x="2820140" y="2165643"/>
                    <a:pt x="2818416" y="2169091"/>
                    <a:pt x="2814968" y="2170815"/>
                  </a:cubicBezTo>
                  <a:cubicBezTo>
                    <a:pt x="2816692" y="2169091"/>
                    <a:pt x="2820140" y="2167367"/>
                    <a:pt x="2823588" y="2163919"/>
                  </a:cubicBezTo>
                  <a:lnTo>
                    <a:pt x="2823588" y="2163919"/>
                  </a:lnTo>
                  <a:close/>
                  <a:moveTo>
                    <a:pt x="2832208" y="1765677"/>
                  </a:moveTo>
                  <a:cubicBezTo>
                    <a:pt x="2833932" y="1765677"/>
                    <a:pt x="2837380" y="1763953"/>
                    <a:pt x="2839104" y="1763953"/>
                  </a:cubicBezTo>
                  <a:cubicBezTo>
                    <a:pt x="2839104" y="1769125"/>
                    <a:pt x="2837380" y="1770849"/>
                    <a:pt x="2835656" y="1774297"/>
                  </a:cubicBezTo>
                  <a:cubicBezTo>
                    <a:pt x="2837380" y="1770849"/>
                    <a:pt x="2839104" y="1769125"/>
                    <a:pt x="2839104" y="1763953"/>
                  </a:cubicBezTo>
                  <a:cubicBezTo>
                    <a:pt x="2835656" y="1763953"/>
                    <a:pt x="2833932" y="1763953"/>
                    <a:pt x="2832208" y="1765677"/>
                  </a:cubicBezTo>
                  <a:close/>
                  <a:moveTo>
                    <a:pt x="2835656" y="1941524"/>
                  </a:moveTo>
                  <a:lnTo>
                    <a:pt x="2835656" y="1941524"/>
                  </a:lnTo>
                  <a:cubicBezTo>
                    <a:pt x="2835656" y="1917388"/>
                    <a:pt x="2832208" y="1891528"/>
                    <a:pt x="2833932" y="1867392"/>
                  </a:cubicBezTo>
                  <a:cubicBezTo>
                    <a:pt x="2833932" y="1891528"/>
                    <a:pt x="2835656" y="1915664"/>
                    <a:pt x="2835656" y="1941524"/>
                  </a:cubicBezTo>
                  <a:close/>
                  <a:moveTo>
                    <a:pt x="2833932" y="2377694"/>
                  </a:moveTo>
                  <a:lnTo>
                    <a:pt x="2833932" y="2377694"/>
                  </a:lnTo>
                  <a:cubicBezTo>
                    <a:pt x="2835656" y="2375970"/>
                    <a:pt x="2837380" y="2375970"/>
                    <a:pt x="2839104" y="2374246"/>
                  </a:cubicBezTo>
                  <a:cubicBezTo>
                    <a:pt x="2837380" y="2374246"/>
                    <a:pt x="2835656" y="2375970"/>
                    <a:pt x="2833932" y="2377694"/>
                  </a:cubicBezTo>
                  <a:close/>
                  <a:moveTo>
                    <a:pt x="2828760" y="1748437"/>
                  </a:moveTo>
                  <a:cubicBezTo>
                    <a:pt x="2823588" y="1750161"/>
                    <a:pt x="2821864" y="1757057"/>
                    <a:pt x="2825312" y="1762229"/>
                  </a:cubicBezTo>
                  <a:cubicBezTo>
                    <a:pt x="2827036" y="1765677"/>
                    <a:pt x="2828760" y="1765677"/>
                    <a:pt x="2832208" y="1765677"/>
                  </a:cubicBezTo>
                  <a:cubicBezTo>
                    <a:pt x="2830484" y="1765677"/>
                    <a:pt x="2827036" y="1765677"/>
                    <a:pt x="2825312" y="1762229"/>
                  </a:cubicBezTo>
                  <a:cubicBezTo>
                    <a:pt x="2821864" y="1757057"/>
                    <a:pt x="2823588" y="1750161"/>
                    <a:pt x="2828760" y="1748437"/>
                  </a:cubicBezTo>
                  <a:cubicBezTo>
                    <a:pt x="2833932" y="1746713"/>
                    <a:pt x="2840828" y="1746713"/>
                    <a:pt x="2847724" y="1744989"/>
                  </a:cubicBezTo>
                  <a:cubicBezTo>
                    <a:pt x="2847724" y="1741541"/>
                    <a:pt x="2847724" y="1739817"/>
                    <a:pt x="2847724" y="1736369"/>
                  </a:cubicBezTo>
                  <a:cubicBezTo>
                    <a:pt x="2842552" y="1724301"/>
                    <a:pt x="2825312" y="1729473"/>
                    <a:pt x="2820140" y="1713957"/>
                  </a:cubicBezTo>
                  <a:cubicBezTo>
                    <a:pt x="2820140" y="1713957"/>
                    <a:pt x="2820140" y="1713957"/>
                    <a:pt x="2820140" y="1713957"/>
                  </a:cubicBezTo>
                  <a:cubicBezTo>
                    <a:pt x="2825312" y="1729473"/>
                    <a:pt x="2842552" y="1724301"/>
                    <a:pt x="2847724" y="1736369"/>
                  </a:cubicBezTo>
                  <a:lnTo>
                    <a:pt x="2847724" y="1736369"/>
                  </a:lnTo>
                  <a:cubicBezTo>
                    <a:pt x="2847724" y="1736369"/>
                    <a:pt x="2847724" y="1736369"/>
                    <a:pt x="2849448" y="1736369"/>
                  </a:cubicBezTo>
                  <a:cubicBezTo>
                    <a:pt x="2849448" y="1736369"/>
                    <a:pt x="2849448" y="1736369"/>
                    <a:pt x="2847724" y="1736369"/>
                  </a:cubicBezTo>
                  <a:cubicBezTo>
                    <a:pt x="2847724" y="1739817"/>
                    <a:pt x="2847724" y="1741541"/>
                    <a:pt x="2847724" y="1744989"/>
                  </a:cubicBezTo>
                  <a:cubicBezTo>
                    <a:pt x="2849448" y="1748437"/>
                    <a:pt x="2852896" y="1750161"/>
                    <a:pt x="2854620" y="1753609"/>
                  </a:cubicBez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2896" y="1750161"/>
                    <a:pt x="2849448" y="1748437"/>
                    <a:pt x="2847724" y="1744989"/>
                  </a:cubicBezTo>
                  <a:cubicBezTo>
                    <a:pt x="2840828" y="1746713"/>
                    <a:pt x="2833932" y="1746713"/>
                    <a:pt x="2828760" y="1748437"/>
                  </a:cubicBezTo>
                  <a:close/>
                  <a:moveTo>
                    <a:pt x="2854620" y="1753609"/>
                  </a:moveTo>
                  <a:cubicBezTo>
                    <a:pt x="2854620" y="1753609"/>
                    <a:pt x="2854620" y="1753609"/>
                    <a:pt x="2854620" y="1753609"/>
                  </a:cubicBezTo>
                  <a:cubicBezTo>
                    <a:pt x="2854620" y="1758781"/>
                    <a:pt x="2858068" y="1765677"/>
                    <a:pt x="2858068" y="1770849"/>
                  </a:cubicBezTo>
                  <a:cubicBezTo>
                    <a:pt x="2858068" y="1765677"/>
                    <a:pt x="2856344" y="1758781"/>
                    <a:pt x="2854620" y="1753609"/>
                  </a:cubicBezTo>
                  <a:close/>
                  <a:moveTo>
                    <a:pt x="2854620" y="1686373"/>
                  </a:moveTo>
                  <a:cubicBezTo>
                    <a:pt x="2854620" y="1688097"/>
                    <a:pt x="2854620" y="1691545"/>
                    <a:pt x="2854620" y="1693269"/>
                  </a:cubicBezTo>
                  <a:cubicBezTo>
                    <a:pt x="2854620" y="1689821"/>
                    <a:pt x="2854620" y="1688097"/>
                    <a:pt x="2854620" y="1686373"/>
                  </a:cubicBezTo>
                  <a:lnTo>
                    <a:pt x="2854620" y="1686373"/>
                  </a:lnTo>
                  <a:cubicBezTo>
                    <a:pt x="2854620" y="1686373"/>
                    <a:pt x="2854620" y="1686373"/>
                    <a:pt x="2854620" y="1686373"/>
                  </a:cubicBezTo>
                  <a:cubicBezTo>
                    <a:pt x="2861516" y="1682925"/>
                    <a:pt x="2863240" y="1677753"/>
                    <a:pt x="2859792" y="1674305"/>
                  </a:cubicBezTo>
                  <a:cubicBezTo>
                    <a:pt x="2863240" y="1677753"/>
                    <a:pt x="2859792" y="1682925"/>
                    <a:pt x="2854620" y="1686373"/>
                  </a:cubicBezTo>
                  <a:close/>
                  <a:moveTo>
                    <a:pt x="2856344" y="1658789"/>
                  </a:moveTo>
                  <a:cubicBezTo>
                    <a:pt x="2858068" y="1655341"/>
                    <a:pt x="2859792" y="1653617"/>
                    <a:pt x="2863240" y="1651893"/>
                  </a:cubicBezTo>
                  <a:lnTo>
                    <a:pt x="2863240" y="1651893"/>
                  </a:lnTo>
                  <a:cubicBezTo>
                    <a:pt x="2868412" y="1651893"/>
                    <a:pt x="2873584" y="1651893"/>
                    <a:pt x="2878756" y="1651893"/>
                  </a:cubicBezTo>
                  <a:lnTo>
                    <a:pt x="2878756" y="1651893"/>
                  </a:lnTo>
                  <a:cubicBezTo>
                    <a:pt x="2873584" y="1651893"/>
                    <a:pt x="2868412" y="1651893"/>
                    <a:pt x="2863240" y="1651893"/>
                  </a:cubicBezTo>
                  <a:cubicBezTo>
                    <a:pt x="2859792" y="1653617"/>
                    <a:pt x="2858068" y="1657065"/>
                    <a:pt x="2856344" y="1658789"/>
                  </a:cubicBez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grpSp>
          <p:nvGrpSpPr>
            <p:cNvPr id="168" name="Graphic 8">
              <a:extLst>
                <a:ext uri="{FF2B5EF4-FFF2-40B4-BE49-F238E27FC236}">
                  <a16:creationId xmlns:a16="http://schemas.microsoft.com/office/drawing/2014/main" id="{1E2C678C-A188-3A08-5714-B5907043EF59}"/>
                </a:ext>
              </a:extLst>
            </p:cNvPr>
            <p:cNvGrpSpPr/>
            <p:nvPr/>
          </p:nvGrpSpPr>
          <p:grpSpPr>
            <a:xfrm>
              <a:off x="1082472" y="762876"/>
              <a:ext cx="2835406" cy="3135066"/>
              <a:chOff x="723646" y="948230"/>
              <a:chExt cx="2835406" cy="3135066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94" name="Freeform 16">
                <a:extLst>
                  <a:ext uri="{FF2B5EF4-FFF2-40B4-BE49-F238E27FC236}">
                    <a16:creationId xmlns:a16="http://schemas.microsoft.com/office/drawing/2014/main" id="{E305BC58-25DA-47FA-1517-758D32CE4E79}"/>
                  </a:ext>
                </a:extLst>
              </p:cNvPr>
              <p:cNvSpPr/>
              <p:nvPr/>
            </p:nvSpPr>
            <p:spPr>
              <a:xfrm>
                <a:off x="2710033" y="1019499"/>
                <a:ext cx="156883" cy="63543"/>
              </a:xfrm>
              <a:custGeom>
                <a:avLst/>
                <a:gdLst>
                  <a:gd name="connsiteX0" fmla="*/ 156883 w 156883"/>
                  <a:gd name="connsiteY0" fmla="*/ 62064 h 63543"/>
                  <a:gd name="connsiteX1" fmla="*/ 156883 w 156883"/>
                  <a:gd name="connsiteY1" fmla="*/ 62064 h 63543"/>
                  <a:gd name="connsiteX2" fmla="*/ 0 w 156883"/>
                  <a:gd name="connsiteY2" fmla="*/ 0 h 63543"/>
                  <a:gd name="connsiteX3" fmla="*/ 91372 w 156883"/>
                  <a:gd name="connsiteY3" fmla="*/ 41376 h 63543"/>
                  <a:gd name="connsiteX4" fmla="*/ 156883 w 156883"/>
                  <a:gd name="connsiteY4" fmla="*/ 62064 h 63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883" h="63543">
                    <a:moveTo>
                      <a:pt x="156883" y="62064"/>
                    </a:moveTo>
                    <a:lnTo>
                      <a:pt x="156883" y="62064"/>
                    </a:lnTo>
                    <a:cubicBezTo>
                      <a:pt x="110335" y="24136"/>
                      <a:pt x="56892" y="5172"/>
                      <a:pt x="0" y="0"/>
                    </a:cubicBezTo>
                    <a:cubicBezTo>
                      <a:pt x="25860" y="25860"/>
                      <a:pt x="60340" y="29308"/>
                      <a:pt x="91372" y="41376"/>
                    </a:cubicBezTo>
                    <a:cubicBezTo>
                      <a:pt x="110335" y="49996"/>
                      <a:pt x="131024" y="68960"/>
                      <a:pt x="156883" y="620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5" name="Freeform 17">
                <a:extLst>
                  <a:ext uri="{FF2B5EF4-FFF2-40B4-BE49-F238E27FC236}">
                    <a16:creationId xmlns:a16="http://schemas.microsoft.com/office/drawing/2014/main" id="{0192FCFE-9C5F-9C9A-A74F-2FAAE4ABB8D0}"/>
                  </a:ext>
                </a:extLst>
              </p:cNvPr>
              <p:cNvSpPr/>
              <p:nvPr/>
            </p:nvSpPr>
            <p:spPr>
              <a:xfrm>
                <a:off x="2870364" y="1086735"/>
                <a:ext cx="72407" cy="70683"/>
              </a:xfrm>
              <a:custGeom>
                <a:avLst/>
                <a:gdLst>
                  <a:gd name="connsiteX0" fmla="*/ 72408 w 72407"/>
                  <a:gd name="connsiteY0" fmla="*/ 70684 h 70683"/>
                  <a:gd name="connsiteX1" fmla="*/ 0 w 72407"/>
                  <a:gd name="connsiteY1" fmla="*/ 0 h 70683"/>
                  <a:gd name="connsiteX2" fmla="*/ 72408 w 72407"/>
                  <a:gd name="connsiteY2" fmla="*/ 70684 h 70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2407" h="70683">
                    <a:moveTo>
                      <a:pt x="72408" y="70684"/>
                    </a:moveTo>
                    <a:cubicBezTo>
                      <a:pt x="53444" y="41376"/>
                      <a:pt x="31032" y="15516"/>
                      <a:pt x="0" y="0"/>
                    </a:cubicBezTo>
                    <a:cubicBezTo>
                      <a:pt x="10344" y="48272"/>
                      <a:pt x="32756" y="68960"/>
                      <a:pt x="72408" y="706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6" name="Freeform 18">
                <a:extLst>
                  <a:ext uri="{FF2B5EF4-FFF2-40B4-BE49-F238E27FC236}">
                    <a16:creationId xmlns:a16="http://schemas.microsoft.com/office/drawing/2014/main" id="{D2021C0E-9296-7FF6-CB51-3DC704802192}"/>
                  </a:ext>
                </a:extLst>
              </p:cNvPr>
              <p:cNvSpPr/>
              <p:nvPr/>
            </p:nvSpPr>
            <p:spPr>
              <a:xfrm>
                <a:off x="2460054" y="948230"/>
                <a:ext cx="37927" cy="22997"/>
              </a:xfrm>
              <a:custGeom>
                <a:avLst/>
                <a:gdLst>
                  <a:gd name="connsiteX0" fmla="*/ 0 w 37927"/>
                  <a:gd name="connsiteY0" fmla="*/ 19550 h 22997"/>
                  <a:gd name="connsiteX1" fmla="*/ 18964 w 37927"/>
                  <a:gd name="connsiteY1" fmla="*/ 22998 h 22997"/>
                  <a:gd name="connsiteX2" fmla="*/ 37928 w 37927"/>
                  <a:gd name="connsiteY2" fmla="*/ 9206 h 22997"/>
                  <a:gd name="connsiteX3" fmla="*/ 0 w 37927"/>
                  <a:gd name="connsiteY3" fmla="*/ 19550 h 229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7927" h="22997">
                    <a:moveTo>
                      <a:pt x="0" y="19550"/>
                    </a:moveTo>
                    <a:cubicBezTo>
                      <a:pt x="6896" y="21274"/>
                      <a:pt x="12068" y="21274"/>
                      <a:pt x="18964" y="22998"/>
                    </a:cubicBezTo>
                    <a:cubicBezTo>
                      <a:pt x="25860" y="17826"/>
                      <a:pt x="32756" y="14378"/>
                      <a:pt x="37928" y="9206"/>
                    </a:cubicBezTo>
                    <a:cubicBezTo>
                      <a:pt x="18964" y="-9758"/>
                      <a:pt x="8620" y="4034"/>
                      <a:pt x="0" y="1955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7" name="Freeform 19">
                <a:extLst>
                  <a:ext uri="{FF2B5EF4-FFF2-40B4-BE49-F238E27FC236}">
                    <a16:creationId xmlns:a16="http://schemas.microsoft.com/office/drawing/2014/main" id="{EBF4F588-B739-5950-B4A7-B1F4B2C66DEF}"/>
                  </a:ext>
                </a:extLst>
              </p:cNvPr>
              <p:cNvSpPr/>
              <p:nvPr/>
            </p:nvSpPr>
            <p:spPr>
              <a:xfrm>
                <a:off x="723646" y="2593505"/>
                <a:ext cx="14369" cy="32755"/>
              </a:xfrm>
              <a:custGeom>
                <a:avLst/>
                <a:gdLst>
                  <a:gd name="connsiteX0" fmla="*/ 8967 w 14369"/>
                  <a:gd name="connsiteY0" fmla="*/ 0 h 32755"/>
                  <a:gd name="connsiteX1" fmla="*/ 5519 w 14369"/>
                  <a:gd name="connsiteY1" fmla="*/ 32756 h 32755"/>
                  <a:gd name="connsiteX2" fmla="*/ 8967 w 14369"/>
                  <a:gd name="connsiteY2" fmla="*/ 0 h 32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4369" h="32755">
                    <a:moveTo>
                      <a:pt x="8967" y="0"/>
                    </a:moveTo>
                    <a:cubicBezTo>
                      <a:pt x="-1377" y="10344"/>
                      <a:pt x="-3101" y="20688"/>
                      <a:pt x="5519" y="32756"/>
                    </a:cubicBezTo>
                    <a:cubicBezTo>
                      <a:pt x="17587" y="22412"/>
                      <a:pt x="15863" y="12068"/>
                      <a:pt x="896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8" name="Freeform 20">
                <a:extLst>
                  <a:ext uri="{FF2B5EF4-FFF2-40B4-BE49-F238E27FC236}">
                    <a16:creationId xmlns:a16="http://schemas.microsoft.com/office/drawing/2014/main" id="{FC04FC46-BC0F-0545-09FE-0C7F004E65FA}"/>
                  </a:ext>
                </a:extLst>
              </p:cNvPr>
              <p:cNvSpPr/>
              <p:nvPr/>
            </p:nvSpPr>
            <p:spPr>
              <a:xfrm>
                <a:off x="3549617" y="3293446"/>
                <a:ext cx="9435" cy="17239"/>
              </a:xfrm>
              <a:custGeom>
                <a:avLst/>
                <a:gdLst>
                  <a:gd name="connsiteX0" fmla="*/ 0 w 9435"/>
                  <a:gd name="connsiteY0" fmla="*/ 17240 h 17239"/>
                  <a:gd name="connsiteX1" fmla="*/ 6896 w 9435"/>
                  <a:gd name="connsiteY1" fmla="*/ 0 h 17239"/>
                  <a:gd name="connsiteX2" fmla="*/ 0 w 9435"/>
                  <a:gd name="connsiteY2" fmla="*/ 1724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435" h="17239">
                    <a:moveTo>
                      <a:pt x="0" y="17240"/>
                    </a:moveTo>
                    <a:cubicBezTo>
                      <a:pt x="12068" y="15516"/>
                      <a:pt x="10344" y="8620"/>
                      <a:pt x="6896" y="0"/>
                    </a:cubicBezTo>
                    <a:cubicBezTo>
                      <a:pt x="5172" y="6896"/>
                      <a:pt x="1724" y="12068"/>
                      <a:pt x="0" y="1724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9" name="Freeform 22">
                <a:extLst>
                  <a:ext uri="{FF2B5EF4-FFF2-40B4-BE49-F238E27FC236}">
                    <a16:creationId xmlns:a16="http://schemas.microsoft.com/office/drawing/2014/main" id="{D29F1C14-CA6C-0DAC-81A2-C50B5859CF8B}"/>
                  </a:ext>
                </a:extLst>
              </p:cNvPr>
              <p:cNvSpPr/>
              <p:nvPr/>
            </p:nvSpPr>
            <p:spPr>
              <a:xfrm>
                <a:off x="2296275" y="1283270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0" name="Freeform 23">
                <a:extLst>
                  <a:ext uri="{FF2B5EF4-FFF2-40B4-BE49-F238E27FC236}">
                    <a16:creationId xmlns:a16="http://schemas.microsoft.com/office/drawing/2014/main" id="{8F680E6F-0556-BA4F-7D04-8E087B21DFAD}"/>
                  </a:ext>
                </a:extLst>
              </p:cNvPr>
              <p:cNvSpPr/>
              <p:nvPr/>
            </p:nvSpPr>
            <p:spPr>
              <a:xfrm>
                <a:off x="1204749" y="3658932"/>
                <a:ext cx="5410" cy="10344"/>
              </a:xfrm>
              <a:custGeom>
                <a:avLst/>
                <a:gdLst>
                  <a:gd name="connsiteX0" fmla="*/ 5411 w 5410"/>
                  <a:gd name="connsiteY0" fmla="*/ 10344 h 10344"/>
                  <a:gd name="connsiteX1" fmla="*/ 3687 w 5410"/>
                  <a:gd name="connsiteY1" fmla="*/ 0 h 10344"/>
                  <a:gd name="connsiteX2" fmla="*/ 5411 w 5410"/>
                  <a:gd name="connsiteY2" fmla="*/ 10344 h 10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410" h="10344">
                    <a:moveTo>
                      <a:pt x="5411" y="10344"/>
                    </a:moveTo>
                    <a:cubicBezTo>
                      <a:pt x="5411" y="6896"/>
                      <a:pt x="3687" y="3448"/>
                      <a:pt x="3687" y="0"/>
                    </a:cubicBezTo>
                    <a:cubicBezTo>
                      <a:pt x="-1485" y="5172"/>
                      <a:pt x="-1485" y="8620"/>
                      <a:pt x="5411" y="1034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1" name="Freeform 24">
                <a:extLst>
                  <a:ext uri="{FF2B5EF4-FFF2-40B4-BE49-F238E27FC236}">
                    <a16:creationId xmlns:a16="http://schemas.microsoft.com/office/drawing/2014/main" id="{8FF27ED0-68F0-C5CC-4D37-BC817AF127A6}"/>
                  </a:ext>
                </a:extLst>
              </p:cNvPr>
              <p:cNvSpPr/>
              <p:nvPr/>
            </p:nvSpPr>
            <p:spPr>
              <a:xfrm>
                <a:off x="3287422" y="3091136"/>
                <a:ext cx="32904" cy="41978"/>
              </a:xfrm>
              <a:custGeom>
                <a:avLst/>
                <a:gdLst>
                  <a:gd name="connsiteX0" fmla="*/ 148 w 32904"/>
                  <a:gd name="connsiteY0" fmla="*/ 7498 h 41978"/>
                  <a:gd name="connsiteX1" fmla="*/ 15664 w 32904"/>
                  <a:gd name="connsiteY1" fmla="*/ 41978 h 41978"/>
                  <a:gd name="connsiteX2" fmla="*/ 24284 w 32904"/>
                  <a:gd name="connsiteY2" fmla="*/ 41978 h 41978"/>
                  <a:gd name="connsiteX3" fmla="*/ 32904 w 32904"/>
                  <a:gd name="connsiteY3" fmla="*/ 24738 h 41978"/>
                  <a:gd name="connsiteX4" fmla="*/ 148 w 32904"/>
                  <a:gd name="connsiteY4" fmla="*/ 7498 h 419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904" h="41978">
                    <a:moveTo>
                      <a:pt x="148" y="7498"/>
                    </a:moveTo>
                    <a:cubicBezTo>
                      <a:pt x="-1576" y="23015"/>
                      <a:pt x="12216" y="29910"/>
                      <a:pt x="15664" y="41978"/>
                    </a:cubicBezTo>
                    <a:cubicBezTo>
                      <a:pt x="19112" y="41978"/>
                      <a:pt x="20836" y="41978"/>
                      <a:pt x="24284" y="41978"/>
                    </a:cubicBezTo>
                    <a:cubicBezTo>
                      <a:pt x="27732" y="36806"/>
                      <a:pt x="29456" y="31634"/>
                      <a:pt x="32904" y="24738"/>
                    </a:cubicBezTo>
                    <a:cubicBezTo>
                      <a:pt x="22560" y="14395"/>
                      <a:pt x="22560" y="-13189"/>
                      <a:pt x="148" y="7498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2" name="Freeform 25">
                <a:extLst>
                  <a:ext uri="{FF2B5EF4-FFF2-40B4-BE49-F238E27FC236}">
                    <a16:creationId xmlns:a16="http://schemas.microsoft.com/office/drawing/2014/main" id="{627CE552-2E86-C1A0-A0E7-131C3B9C45DF}"/>
                  </a:ext>
                </a:extLst>
              </p:cNvPr>
              <p:cNvSpPr/>
              <p:nvPr/>
            </p:nvSpPr>
            <p:spPr>
              <a:xfrm>
                <a:off x="2563493" y="4069242"/>
                <a:ext cx="15515" cy="14054"/>
              </a:xfrm>
              <a:custGeom>
                <a:avLst/>
                <a:gdLst>
                  <a:gd name="connsiteX0" fmla="*/ 0 w 15515"/>
                  <a:gd name="connsiteY0" fmla="*/ 0 h 14054"/>
                  <a:gd name="connsiteX1" fmla="*/ 15516 w 15515"/>
                  <a:gd name="connsiteY1" fmla="*/ 8620 h 14054"/>
                  <a:gd name="connsiteX2" fmla="*/ 0 w 15515"/>
                  <a:gd name="connsiteY2" fmla="*/ 0 h 14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515" h="14054">
                    <a:moveTo>
                      <a:pt x="0" y="0"/>
                    </a:moveTo>
                    <a:cubicBezTo>
                      <a:pt x="1724" y="10344"/>
                      <a:pt x="3448" y="20688"/>
                      <a:pt x="15516" y="8620"/>
                    </a:cubicBezTo>
                    <a:cubicBezTo>
                      <a:pt x="13792" y="1724"/>
                      <a:pt x="6896" y="0"/>
                      <a:pt x="0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3" name="Freeform 26">
                <a:extLst>
                  <a:ext uri="{FF2B5EF4-FFF2-40B4-BE49-F238E27FC236}">
                    <a16:creationId xmlns:a16="http://schemas.microsoft.com/office/drawing/2014/main" id="{D6849620-D6BB-82DC-A945-7F5220ED33AE}"/>
                  </a:ext>
                </a:extLst>
              </p:cNvPr>
              <p:cNvSpPr/>
              <p:nvPr/>
            </p:nvSpPr>
            <p:spPr>
              <a:xfrm>
                <a:off x="2503154" y="1174659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4" name="Freeform 27">
                <a:extLst>
                  <a:ext uri="{FF2B5EF4-FFF2-40B4-BE49-F238E27FC236}">
                    <a16:creationId xmlns:a16="http://schemas.microsoft.com/office/drawing/2014/main" id="{358345DE-8CD9-E587-75E9-B05F962E0C98}"/>
                  </a:ext>
                </a:extLst>
              </p:cNvPr>
              <p:cNvSpPr/>
              <p:nvPr/>
            </p:nvSpPr>
            <p:spPr>
              <a:xfrm>
                <a:off x="1178804" y="3574457"/>
                <a:ext cx="15839" cy="25859"/>
              </a:xfrm>
              <a:custGeom>
                <a:avLst/>
                <a:gdLst>
                  <a:gd name="connsiteX0" fmla="*/ 15839 w 15839"/>
                  <a:gd name="connsiteY0" fmla="*/ 25860 h 25859"/>
                  <a:gd name="connsiteX1" fmla="*/ 323 w 15839"/>
                  <a:gd name="connsiteY1" fmla="*/ 0 h 25859"/>
                  <a:gd name="connsiteX2" fmla="*/ 15839 w 15839"/>
                  <a:gd name="connsiteY2" fmla="*/ 25860 h 2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5839" h="25859">
                    <a:moveTo>
                      <a:pt x="15839" y="25860"/>
                    </a:moveTo>
                    <a:cubicBezTo>
                      <a:pt x="15839" y="13792"/>
                      <a:pt x="15839" y="1724"/>
                      <a:pt x="323" y="0"/>
                    </a:cubicBezTo>
                    <a:cubicBezTo>
                      <a:pt x="-1401" y="13792"/>
                      <a:pt x="3771" y="22412"/>
                      <a:pt x="15839" y="2586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5" name="Freeform 28">
                <a:extLst>
                  <a:ext uri="{FF2B5EF4-FFF2-40B4-BE49-F238E27FC236}">
                    <a16:creationId xmlns:a16="http://schemas.microsoft.com/office/drawing/2014/main" id="{1D6F159E-21FD-86A5-67AB-8278A3B48F9C}"/>
                  </a:ext>
                </a:extLst>
              </p:cNvPr>
              <p:cNvSpPr/>
              <p:nvPr/>
            </p:nvSpPr>
            <p:spPr>
              <a:xfrm>
                <a:off x="1651501" y="1738404"/>
                <a:ext cx="17239" cy="17239"/>
              </a:xfrm>
              <a:custGeom>
                <a:avLst/>
                <a:gdLst>
                  <a:gd name="connsiteX0" fmla="*/ 0 w 17239"/>
                  <a:gd name="connsiteY0" fmla="*/ 0 h 17239"/>
                  <a:gd name="connsiteX1" fmla="*/ 0 w 17239"/>
                  <a:gd name="connsiteY1" fmla="*/ 0 h 17239"/>
                  <a:gd name="connsiteX2" fmla="*/ 0 w 17239"/>
                  <a:gd name="connsiteY2" fmla="*/ 0 h 17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239" h="17239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69" name="Graphic 8">
              <a:extLst>
                <a:ext uri="{FF2B5EF4-FFF2-40B4-BE49-F238E27FC236}">
                  <a16:creationId xmlns:a16="http://schemas.microsoft.com/office/drawing/2014/main" id="{D7B619DF-9915-6DB6-972F-2DD9894D0CB3}"/>
                </a:ext>
              </a:extLst>
            </p:cNvPr>
            <p:cNvGrpSpPr/>
            <p:nvPr/>
          </p:nvGrpSpPr>
          <p:grpSpPr>
            <a:xfrm rot="20924932">
              <a:off x="2048811" y="2148379"/>
              <a:ext cx="1237072" cy="2094494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73" name="Freeform 30">
                <a:extLst>
                  <a:ext uri="{FF2B5EF4-FFF2-40B4-BE49-F238E27FC236}">
                    <a16:creationId xmlns:a16="http://schemas.microsoft.com/office/drawing/2014/main" id="{CDB1AF63-35A6-201C-DB7F-A2F983B65FD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4" name="Freeform 31">
                <a:extLst>
                  <a:ext uri="{FF2B5EF4-FFF2-40B4-BE49-F238E27FC236}">
                    <a16:creationId xmlns:a16="http://schemas.microsoft.com/office/drawing/2014/main" id="{192AB6AA-9362-1275-2123-36D83825D693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5" name="Freeform 32">
                <a:extLst>
                  <a:ext uri="{FF2B5EF4-FFF2-40B4-BE49-F238E27FC236}">
                    <a16:creationId xmlns:a16="http://schemas.microsoft.com/office/drawing/2014/main" id="{1F0FB0DC-A2CB-AE81-D95C-A44D2A250003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6" name="Freeform 33">
                <a:extLst>
                  <a:ext uri="{FF2B5EF4-FFF2-40B4-BE49-F238E27FC236}">
                    <a16:creationId xmlns:a16="http://schemas.microsoft.com/office/drawing/2014/main" id="{4EE167AF-E748-4A9A-ADF5-783175969E1F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7" name="Freeform 34">
                <a:extLst>
                  <a:ext uri="{FF2B5EF4-FFF2-40B4-BE49-F238E27FC236}">
                    <a16:creationId xmlns:a16="http://schemas.microsoft.com/office/drawing/2014/main" id="{5E01DC28-D8CD-637A-C052-2E6B106303CB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8" name="Freeform 35">
                <a:extLst>
                  <a:ext uri="{FF2B5EF4-FFF2-40B4-BE49-F238E27FC236}">
                    <a16:creationId xmlns:a16="http://schemas.microsoft.com/office/drawing/2014/main" id="{ABFF40D1-63E2-C739-A991-6F0899F84E98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9" name="Freeform 36">
                <a:extLst>
                  <a:ext uri="{FF2B5EF4-FFF2-40B4-BE49-F238E27FC236}">
                    <a16:creationId xmlns:a16="http://schemas.microsoft.com/office/drawing/2014/main" id="{3B29025E-CA72-12CA-E3E2-3D89A56C5B11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0" name="Freeform 37">
                <a:extLst>
                  <a:ext uri="{FF2B5EF4-FFF2-40B4-BE49-F238E27FC236}">
                    <a16:creationId xmlns:a16="http://schemas.microsoft.com/office/drawing/2014/main" id="{2D624A63-3ED5-EF21-D1F4-4FB670C0A9D0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1" name="Freeform 38">
                <a:extLst>
                  <a:ext uri="{FF2B5EF4-FFF2-40B4-BE49-F238E27FC236}">
                    <a16:creationId xmlns:a16="http://schemas.microsoft.com/office/drawing/2014/main" id="{295A47A8-89CA-8212-81E5-33093E68B5B8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2" name="Freeform 39">
                <a:extLst>
                  <a:ext uri="{FF2B5EF4-FFF2-40B4-BE49-F238E27FC236}">
                    <a16:creationId xmlns:a16="http://schemas.microsoft.com/office/drawing/2014/main" id="{E93097B9-4144-F3D2-8B78-B902B21B68A6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3" name="Freeform 40">
                <a:extLst>
                  <a:ext uri="{FF2B5EF4-FFF2-40B4-BE49-F238E27FC236}">
                    <a16:creationId xmlns:a16="http://schemas.microsoft.com/office/drawing/2014/main" id="{28DD1D4C-5F8F-3CAE-6B62-2BF7223B4A08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4" name="Freeform 41">
                <a:extLst>
                  <a:ext uri="{FF2B5EF4-FFF2-40B4-BE49-F238E27FC236}">
                    <a16:creationId xmlns:a16="http://schemas.microsoft.com/office/drawing/2014/main" id="{9C5BEDA1-38EF-7E7A-709C-CE83F4EDABCC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5" name="Freeform 42">
                <a:extLst>
                  <a:ext uri="{FF2B5EF4-FFF2-40B4-BE49-F238E27FC236}">
                    <a16:creationId xmlns:a16="http://schemas.microsoft.com/office/drawing/2014/main" id="{8134F353-67F2-3ED2-423D-7BB1A1594527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6" name="Freeform 43">
                <a:extLst>
                  <a:ext uri="{FF2B5EF4-FFF2-40B4-BE49-F238E27FC236}">
                    <a16:creationId xmlns:a16="http://schemas.microsoft.com/office/drawing/2014/main" id="{D199F38D-5A37-7D5D-B6B1-A674E0DD55B6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7" name="Freeform 44">
                <a:extLst>
                  <a:ext uri="{FF2B5EF4-FFF2-40B4-BE49-F238E27FC236}">
                    <a16:creationId xmlns:a16="http://schemas.microsoft.com/office/drawing/2014/main" id="{8A9897F0-5F3E-C1D8-12B3-E456BB48555C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8" name="Freeform 45">
                <a:extLst>
                  <a:ext uri="{FF2B5EF4-FFF2-40B4-BE49-F238E27FC236}">
                    <a16:creationId xmlns:a16="http://schemas.microsoft.com/office/drawing/2014/main" id="{A978A38B-5006-D6FF-21A0-8864125255C4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9" name="Freeform 46">
                <a:extLst>
                  <a:ext uri="{FF2B5EF4-FFF2-40B4-BE49-F238E27FC236}">
                    <a16:creationId xmlns:a16="http://schemas.microsoft.com/office/drawing/2014/main" id="{70847DE6-FD31-026D-2C7B-A543D7453044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0" name="Freeform 47">
                <a:extLst>
                  <a:ext uri="{FF2B5EF4-FFF2-40B4-BE49-F238E27FC236}">
                    <a16:creationId xmlns:a16="http://schemas.microsoft.com/office/drawing/2014/main" id="{841B80F2-DD5C-47F3-8C74-AC86BA57EE6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1" name="Freeform 48">
                <a:extLst>
                  <a:ext uri="{FF2B5EF4-FFF2-40B4-BE49-F238E27FC236}">
                    <a16:creationId xmlns:a16="http://schemas.microsoft.com/office/drawing/2014/main" id="{E7A3CBBA-56B2-9A81-19C0-314C0059DC83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2" name="Freeform 49">
                <a:extLst>
                  <a:ext uri="{FF2B5EF4-FFF2-40B4-BE49-F238E27FC236}">
                    <a16:creationId xmlns:a16="http://schemas.microsoft.com/office/drawing/2014/main" id="{F4BEFCB7-C68C-3EA7-CC8A-E73EBA6FAE3F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3" name="Freeform 50">
                <a:extLst>
                  <a:ext uri="{FF2B5EF4-FFF2-40B4-BE49-F238E27FC236}">
                    <a16:creationId xmlns:a16="http://schemas.microsoft.com/office/drawing/2014/main" id="{A40608E3-F37B-79CE-91C9-E95C8155085D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170" name="Freeform 51">
              <a:extLst>
                <a:ext uri="{FF2B5EF4-FFF2-40B4-BE49-F238E27FC236}">
                  <a16:creationId xmlns:a16="http://schemas.microsoft.com/office/drawing/2014/main" id="{95BC0F31-9EB9-7539-C6DE-0CC783F47B27}"/>
                </a:ext>
              </a:extLst>
            </p:cNvPr>
            <p:cNvSpPr/>
            <p:nvPr/>
          </p:nvSpPr>
          <p:spPr>
            <a:xfrm rot="1069926">
              <a:off x="953154" y="1143558"/>
              <a:ext cx="2705234" cy="3688526"/>
            </a:xfrm>
            <a:custGeom>
              <a:avLst/>
              <a:gdLst>
                <a:gd name="connsiteX0" fmla="*/ 1703650 w 2705234"/>
                <a:gd name="connsiteY0" fmla="*/ 3688527 h 3688526"/>
                <a:gd name="connsiteX1" fmla="*/ 958885 w 2705234"/>
                <a:gd name="connsiteY1" fmla="*/ 3440272 h 3688526"/>
                <a:gd name="connsiteX2" fmla="*/ 165848 w 2705234"/>
                <a:gd name="connsiteY2" fmla="*/ 2723091 h 3688526"/>
                <a:gd name="connsiteX3" fmla="*/ 8965 w 2705234"/>
                <a:gd name="connsiteY3" fmla="*/ 1469748 h 3688526"/>
                <a:gd name="connsiteX4" fmla="*/ 267564 w 2705234"/>
                <a:gd name="connsiteY4" fmla="*/ 493968 h 3688526"/>
                <a:gd name="connsiteX5" fmla="*/ 379623 w 2705234"/>
                <a:gd name="connsiteY5" fmla="*/ 375013 h 3688526"/>
                <a:gd name="connsiteX6" fmla="*/ 477891 w 2705234"/>
                <a:gd name="connsiteY6" fmla="*/ 245713 h 3688526"/>
                <a:gd name="connsiteX7" fmla="*/ 733042 w 2705234"/>
                <a:gd name="connsiteY7" fmla="*/ 97450 h 3688526"/>
                <a:gd name="connsiteX8" fmla="*/ 1696754 w 2705234"/>
                <a:gd name="connsiteY8" fmla="*/ 102622 h 3688526"/>
                <a:gd name="connsiteX9" fmla="*/ 1870877 w 2705234"/>
                <a:gd name="connsiteY9" fmla="*/ 169858 h 3688526"/>
                <a:gd name="connsiteX10" fmla="*/ 1948457 w 2705234"/>
                <a:gd name="connsiteY10" fmla="*/ 231922 h 3688526"/>
                <a:gd name="connsiteX11" fmla="*/ 2107064 w 2705234"/>
                <a:gd name="connsiteY11" fmla="*/ 359497 h 3688526"/>
                <a:gd name="connsiteX12" fmla="*/ 2400143 w 2705234"/>
                <a:gd name="connsiteY12" fmla="*/ 838767 h 3688526"/>
                <a:gd name="connsiteX13" fmla="*/ 2451863 w 2705234"/>
                <a:gd name="connsiteY13" fmla="*/ 978410 h 3688526"/>
                <a:gd name="connsiteX14" fmla="*/ 2601850 w 2705234"/>
                <a:gd name="connsiteY14" fmla="*/ 1409409 h 3688526"/>
                <a:gd name="connsiteX15" fmla="*/ 2658742 w 2705234"/>
                <a:gd name="connsiteY15" fmla="*/ 1976602 h 3688526"/>
                <a:gd name="connsiteX16" fmla="*/ 2703565 w 2705234"/>
                <a:gd name="connsiteY16" fmla="*/ 2330021 h 3688526"/>
                <a:gd name="connsiteX17" fmla="*/ 2594954 w 2705234"/>
                <a:gd name="connsiteY17" fmla="*/ 3045477 h 3688526"/>
                <a:gd name="connsiteX18" fmla="*/ 2327735 w 2705234"/>
                <a:gd name="connsiteY18" fmla="*/ 3476476 h 3688526"/>
                <a:gd name="connsiteX19" fmla="*/ 1891565 w 2705234"/>
                <a:gd name="connsiteY19" fmla="*/ 3671287 h 3688526"/>
                <a:gd name="connsiteX20" fmla="*/ 1703650 w 2705234"/>
                <a:gd name="connsiteY20" fmla="*/ 3688527 h 3688526"/>
                <a:gd name="connsiteX21" fmla="*/ 1703650 w 2705234"/>
                <a:gd name="connsiteY21" fmla="*/ 3688527 h 3688526"/>
                <a:gd name="connsiteX22" fmla="*/ 1027845 w 2705234"/>
                <a:gd name="connsiteY22" fmla="*/ 3459236 h 3688526"/>
                <a:gd name="connsiteX23" fmla="*/ 1888117 w 2705234"/>
                <a:gd name="connsiteY23" fmla="*/ 3648875 h 3688526"/>
                <a:gd name="connsiteX24" fmla="*/ 2312219 w 2705234"/>
                <a:gd name="connsiteY24" fmla="*/ 3459236 h 3688526"/>
                <a:gd name="connsiteX25" fmla="*/ 2572542 w 2705234"/>
                <a:gd name="connsiteY25" fmla="*/ 3036858 h 3688526"/>
                <a:gd name="connsiteX26" fmla="*/ 2681153 w 2705234"/>
                <a:gd name="connsiteY26" fmla="*/ 2330021 h 3688526"/>
                <a:gd name="connsiteX27" fmla="*/ 2655294 w 2705234"/>
                <a:gd name="connsiteY27" fmla="*/ 2083490 h 3688526"/>
                <a:gd name="connsiteX28" fmla="*/ 2551854 w 2705234"/>
                <a:gd name="connsiteY28" fmla="*/ 2738607 h 3688526"/>
                <a:gd name="connsiteX29" fmla="*/ 2420831 w 2705234"/>
                <a:gd name="connsiteY29" fmla="*/ 3016170 h 3688526"/>
                <a:gd name="connsiteX30" fmla="*/ 2182920 w 2705234"/>
                <a:gd name="connsiteY30" fmla="*/ 3124781 h 3688526"/>
                <a:gd name="connsiteX31" fmla="*/ 1320923 w 2705234"/>
                <a:gd name="connsiteY31" fmla="*/ 3498888 h 3688526"/>
                <a:gd name="connsiteX32" fmla="*/ 1319199 w 2705234"/>
                <a:gd name="connsiteY32" fmla="*/ 3498888 h 3688526"/>
                <a:gd name="connsiteX33" fmla="*/ 1027845 w 2705234"/>
                <a:gd name="connsiteY33" fmla="*/ 3459236 h 3688526"/>
                <a:gd name="connsiteX34" fmla="*/ 1027845 w 2705234"/>
                <a:gd name="connsiteY34" fmla="*/ 3459236 h 3688526"/>
                <a:gd name="connsiteX35" fmla="*/ 970953 w 2705234"/>
                <a:gd name="connsiteY35" fmla="*/ 3417860 h 3688526"/>
                <a:gd name="connsiteX36" fmla="*/ 1320923 w 2705234"/>
                <a:gd name="connsiteY36" fmla="*/ 3474752 h 3688526"/>
                <a:gd name="connsiteX37" fmla="*/ 1320923 w 2705234"/>
                <a:gd name="connsiteY37" fmla="*/ 3474752 h 3688526"/>
                <a:gd name="connsiteX38" fmla="*/ 2144992 w 2705234"/>
                <a:gd name="connsiteY38" fmla="*/ 3129953 h 3688526"/>
                <a:gd name="connsiteX39" fmla="*/ 2124304 w 2705234"/>
                <a:gd name="connsiteY39" fmla="*/ 3133401 h 3688526"/>
                <a:gd name="connsiteX40" fmla="*/ 1464015 w 2705234"/>
                <a:gd name="connsiteY40" fmla="*/ 3166157 h 3688526"/>
                <a:gd name="connsiteX41" fmla="*/ 919233 w 2705234"/>
                <a:gd name="connsiteY41" fmla="*/ 3048925 h 3688526"/>
                <a:gd name="connsiteX42" fmla="*/ 408931 w 2705234"/>
                <a:gd name="connsiteY42" fmla="*/ 2485180 h 3688526"/>
                <a:gd name="connsiteX43" fmla="*/ 920957 w 2705234"/>
                <a:gd name="connsiteY43" fmla="*/ 3376484 h 3688526"/>
                <a:gd name="connsiteX44" fmla="*/ 970953 w 2705234"/>
                <a:gd name="connsiteY44" fmla="*/ 3417860 h 3688526"/>
                <a:gd name="connsiteX45" fmla="*/ 970953 w 2705234"/>
                <a:gd name="connsiteY45" fmla="*/ 3417860 h 3688526"/>
                <a:gd name="connsiteX46" fmla="*/ 350316 w 2705234"/>
                <a:gd name="connsiteY46" fmla="*/ 433629 h 3688526"/>
                <a:gd name="connsiteX47" fmla="*/ 288252 w 2705234"/>
                <a:gd name="connsiteY47" fmla="*/ 506036 h 3688526"/>
                <a:gd name="connsiteX48" fmla="*/ 34825 w 2705234"/>
                <a:gd name="connsiteY48" fmla="*/ 1468024 h 3688526"/>
                <a:gd name="connsiteX49" fmla="*/ 188260 w 2705234"/>
                <a:gd name="connsiteY49" fmla="*/ 2711023 h 3688526"/>
                <a:gd name="connsiteX50" fmla="*/ 903717 w 2705234"/>
                <a:gd name="connsiteY50" fmla="*/ 3393724 h 3688526"/>
                <a:gd name="connsiteX51" fmla="*/ 365831 w 2705234"/>
                <a:gd name="connsiteY51" fmla="*/ 2388636 h 3688526"/>
                <a:gd name="connsiteX52" fmla="*/ 239980 w 2705234"/>
                <a:gd name="connsiteY52" fmla="*/ 1950742 h 3688526"/>
                <a:gd name="connsiteX53" fmla="*/ 293424 w 2705234"/>
                <a:gd name="connsiteY53" fmla="*/ 590512 h 3688526"/>
                <a:gd name="connsiteX54" fmla="*/ 350316 w 2705234"/>
                <a:gd name="connsiteY54" fmla="*/ 433629 h 3688526"/>
                <a:gd name="connsiteX55" fmla="*/ 350316 w 2705234"/>
                <a:gd name="connsiteY55" fmla="*/ 433629 h 3688526"/>
                <a:gd name="connsiteX56" fmla="*/ 388243 w 2705234"/>
                <a:gd name="connsiteY56" fmla="*/ 2383464 h 3688526"/>
                <a:gd name="connsiteX57" fmla="*/ 929577 w 2705234"/>
                <a:gd name="connsiteY57" fmla="*/ 3029962 h 3688526"/>
                <a:gd name="connsiteX58" fmla="*/ 1465739 w 2705234"/>
                <a:gd name="connsiteY58" fmla="*/ 3143745 h 3688526"/>
                <a:gd name="connsiteX59" fmla="*/ 2120856 w 2705234"/>
                <a:gd name="connsiteY59" fmla="*/ 3110989 h 3688526"/>
                <a:gd name="connsiteX60" fmla="*/ 2172576 w 2705234"/>
                <a:gd name="connsiteY60" fmla="*/ 3102369 h 3688526"/>
                <a:gd name="connsiteX61" fmla="*/ 2441519 w 2705234"/>
                <a:gd name="connsiteY61" fmla="*/ 2704127 h 3688526"/>
                <a:gd name="connsiteX62" fmla="*/ 2569094 w 2705234"/>
                <a:gd name="connsiteY62" fmla="*/ 2155897 h 3688526"/>
                <a:gd name="connsiteX63" fmla="*/ 2575990 w 2705234"/>
                <a:gd name="connsiteY63" fmla="*/ 1730071 h 3688526"/>
                <a:gd name="connsiteX64" fmla="*/ 2469103 w 2705234"/>
                <a:gd name="connsiteY64" fmla="*/ 1402513 h 3688526"/>
                <a:gd name="connsiteX65" fmla="*/ 2138096 w 2705234"/>
                <a:gd name="connsiteY65" fmla="*/ 576720 h 3688526"/>
                <a:gd name="connsiteX66" fmla="*/ 2122580 w 2705234"/>
                <a:gd name="connsiteY66" fmla="*/ 542240 h 3688526"/>
                <a:gd name="connsiteX67" fmla="*/ 1884669 w 2705234"/>
                <a:gd name="connsiteY67" fmla="*/ 350877 h 3688526"/>
                <a:gd name="connsiteX68" fmla="*/ 958885 w 2705234"/>
                <a:gd name="connsiteY68" fmla="*/ 299157 h 3688526"/>
                <a:gd name="connsiteX69" fmla="*/ 489959 w 2705234"/>
                <a:gd name="connsiteY69" fmla="*/ 1083574 h 3688526"/>
                <a:gd name="connsiteX70" fmla="*/ 377899 w 2705234"/>
                <a:gd name="connsiteY70" fmla="*/ 2314505 h 3688526"/>
                <a:gd name="connsiteX71" fmla="*/ 388243 w 2705234"/>
                <a:gd name="connsiteY71" fmla="*/ 2383464 h 3688526"/>
                <a:gd name="connsiteX72" fmla="*/ 388243 w 2705234"/>
                <a:gd name="connsiteY72" fmla="*/ 2383464 h 3688526"/>
                <a:gd name="connsiteX73" fmla="*/ 2603574 w 2705234"/>
                <a:gd name="connsiteY73" fmla="*/ 1830063 h 3688526"/>
                <a:gd name="connsiteX74" fmla="*/ 2591506 w 2705234"/>
                <a:gd name="connsiteY74" fmla="*/ 2159345 h 3688526"/>
                <a:gd name="connsiteX75" fmla="*/ 2462206 w 2705234"/>
                <a:gd name="connsiteY75" fmla="*/ 2714471 h 3688526"/>
                <a:gd name="connsiteX76" fmla="*/ 2212227 w 2705234"/>
                <a:gd name="connsiteY76" fmla="*/ 3095473 h 3688526"/>
                <a:gd name="connsiteX77" fmla="*/ 2407039 w 2705234"/>
                <a:gd name="connsiteY77" fmla="*/ 3000654 h 3688526"/>
                <a:gd name="connsiteX78" fmla="*/ 2531166 w 2705234"/>
                <a:gd name="connsiteY78" fmla="*/ 2735159 h 3688526"/>
                <a:gd name="connsiteX79" fmla="*/ 2636330 w 2705234"/>
                <a:gd name="connsiteY79" fmla="*/ 1980050 h 3688526"/>
                <a:gd name="connsiteX80" fmla="*/ 2603574 w 2705234"/>
                <a:gd name="connsiteY80" fmla="*/ 1830063 h 3688526"/>
                <a:gd name="connsiteX81" fmla="*/ 2603574 w 2705234"/>
                <a:gd name="connsiteY81" fmla="*/ 1830063 h 3688526"/>
                <a:gd name="connsiteX82" fmla="*/ 314112 w 2705234"/>
                <a:gd name="connsiteY82" fmla="*/ 599132 h 3688526"/>
                <a:gd name="connsiteX83" fmla="*/ 262392 w 2705234"/>
                <a:gd name="connsiteY83" fmla="*/ 1947294 h 3688526"/>
                <a:gd name="connsiteX84" fmla="*/ 350316 w 2705234"/>
                <a:gd name="connsiteY84" fmla="*/ 2283473 h 3688526"/>
                <a:gd name="connsiteX85" fmla="*/ 467547 w 2705234"/>
                <a:gd name="connsiteY85" fmla="*/ 1078402 h 3688526"/>
                <a:gd name="connsiteX86" fmla="*/ 946817 w 2705234"/>
                <a:gd name="connsiteY86" fmla="*/ 280193 h 3688526"/>
                <a:gd name="connsiteX87" fmla="*/ 1898461 w 2705234"/>
                <a:gd name="connsiteY87" fmla="*/ 333637 h 3688526"/>
                <a:gd name="connsiteX88" fmla="*/ 2094996 w 2705234"/>
                <a:gd name="connsiteY88" fmla="*/ 485348 h 3688526"/>
                <a:gd name="connsiteX89" fmla="*/ 1934665 w 2705234"/>
                <a:gd name="connsiteY89" fmla="*/ 247437 h 3688526"/>
                <a:gd name="connsiteX90" fmla="*/ 1517459 w 2705234"/>
                <a:gd name="connsiteY90" fmla="*/ 104346 h 3688526"/>
                <a:gd name="connsiteX91" fmla="*/ 1460567 w 2705234"/>
                <a:gd name="connsiteY91" fmla="*/ 102622 h 3688526"/>
                <a:gd name="connsiteX92" fmla="*/ 1276100 w 2705234"/>
                <a:gd name="connsiteY92" fmla="*/ 104346 h 3688526"/>
                <a:gd name="connsiteX93" fmla="*/ 314112 w 2705234"/>
                <a:gd name="connsiteY93" fmla="*/ 599132 h 3688526"/>
                <a:gd name="connsiteX94" fmla="*/ 314112 w 2705234"/>
                <a:gd name="connsiteY94" fmla="*/ 599132 h 3688526"/>
                <a:gd name="connsiteX95" fmla="*/ 2598402 w 2705234"/>
                <a:gd name="connsiteY95" fmla="*/ 1728347 h 3688526"/>
                <a:gd name="connsiteX96" fmla="*/ 2636330 w 2705234"/>
                <a:gd name="connsiteY96" fmla="*/ 1871439 h 3688526"/>
                <a:gd name="connsiteX97" fmla="*/ 2581162 w 2705234"/>
                <a:gd name="connsiteY97" fmla="*/ 1414580 h 3688526"/>
                <a:gd name="connsiteX98" fmla="*/ 2513926 w 2705234"/>
                <a:gd name="connsiteY98" fmla="*/ 1181841 h 3688526"/>
                <a:gd name="connsiteX99" fmla="*/ 2598402 w 2705234"/>
                <a:gd name="connsiteY99" fmla="*/ 1728347 h 3688526"/>
                <a:gd name="connsiteX100" fmla="*/ 2598402 w 2705234"/>
                <a:gd name="connsiteY100" fmla="*/ 1728347 h 3688526"/>
                <a:gd name="connsiteX101" fmla="*/ 2170852 w 2705234"/>
                <a:gd name="connsiteY101" fmla="*/ 595684 h 3688526"/>
                <a:gd name="connsiteX102" fmla="*/ 2491514 w 2705234"/>
                <a:gd name="connsiteY102" fmla="*/ 1397341 h 3688526"/>
                <a:gd name="connsiteX103" fmla="*/ 2567370 w 2705234"/>
                <a:gd name="connsiteY103" fmla="*/ 1624908 h 3688526"/>
                <a:gd name="connsiteX104" fmla="*/ 2431174 w 2705234"/>
                <a:gd name="connsiteY104" fmla="*/ 985306 h 3688526"/>
                <a:gd name="connsiteX105" fmla="*/ 2170852 w 2705234"/>
                <a:gd name="connsiteY105" fmla="*/ 595684 h 3688526"/>
                <a:gd name="connsiteX106" fmla="*/ 2141544 w 2705234"/>
                <a:gd name="connsiteY106" fmla="*/ 531896 h 3688526"/>
                <a:gd name="connsiteX107" fmla="*/ 2374283 w 2705234"/>
                <a:gd name="connsiteY107" fmla="*/ 833595 h 3688526"/>
                <a:gd name="connsiteX108" fmla="*/ 2091548 w 2705234"/>
                <a:gd name="connsiteY108" fmla="*/ 373289 h 3688526"/>
                <a:gd name="connsiteX109" fmla="*/ 2012244 w 2705234"/>
                <a:gd name="connsiteY109" fmla="*/ 302605 h 3688526"/>
                <a:gd name="connsiteX110" fmla="*/ 2141544 w 2705234"/>
                <a:gd name="connsiteY110" fmla="*/ 531896 h 3688526"/>
                <a:gd name="connsiteX111" fmla="*/ 2141544 w 2705234"/>
                <a:gd name="connsiteY111" fmla="*/ 531896 h 3688526"/>
                <a:gd name="connsiteX112" fmla="*/ 398587 w 2705234"/>
                <a:gd name="connsiteY112" fmla="*/ 387081 h 3688526"/>
                <a:gd name="connsiteX113" fmla="*/ 343420 w 2705234"/>
                <a:gd name="connsiteY113" fmla="*/ 509484 h 3688526"/>
                <a:gd name="connsiteX114" fmla="*/ 1017501 w 2705234"/>
                <a:gd name="connsiteY114" fmla="*/ 126758 h 3688526"/>
                <a:gd name="connsiteX115" fmla="*/ 398587 w 2705234"/>
                <a:gd name="connsiteY115" fmla="*/ 387081 h 3688526"/>
                <a:gd name="connsiteX116" fmla="*/ 1300236 w 2705234"/>
                <a:gd name="connsiteY116" fmla="*/ 19870 h 3688526"/>
                <a:gd name="connsiteX117" fmla="*/ 743386 w 2705234"/>
                <a:gd name="connsiteY117" fmla="*/ 114690 h 3688526"/>
                <a:gd name="connsiteX118" fmla="*/ 495131 w 2705234"/>
                <a:gd name="connsiteY118" fmla="*/ 259505 h 3688526"/>
                <a:gd name="connsiteX119" fmla="*/ 438239 w 2705234"/>
                <a:gd name="connsiteY119" fmla="*/ 326741 h 3688526"/>
                <a:gd name="connsiteX120" fmla="*/ 1272652 w 2705234"/>
                <a:gd name="connsiteY120" fmla="*/ 81934 h 3688526"/>
                <a:gd name="connsiteX121" fmla="*/ 1272652 w 2705234"/>
                <a:gd name="connsiteY121" fmla="*/ 81934 h 3688526"/>
                <a:gd name="connsiteX122" fmla="*/ 1517459 w 2705234"/>
                <a:gd name="connsiteY122" fmla="*/ 81934 h 3688526"/>
                <a:gd name="connsiteX123" fmla="*/ 1651930 w 2705234"/>
                <a:gd name="connsiteY123" fmla="*/ 94002 h 3688526"/>
                <a:gd name="connsiteX124" fmla="*/ 1300236 w 2705234"/>
                <a:gd name="connsiteY124" fmla="*/ 19870 h 36885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</a:cxnLst>
              <a:rect l="l" t="t" r="r" b="b"/>
              <a:pathLst>
                <a:path w="2705234" h="3688526">
                  <a:moveTo>
                    <a:pt x="1703650" y="3688527"/>
                  </a:moveTo>
                  <a:cubicBezTo>
                    <a:pt x="1439879" y="3688527"/>
                    <a:pt x="1174384" y="3600603"/>
                    <a:pt x="958885" y="3440272"/>
                  </a:cubicBezTo>
                  <a:cubicBezTo>
                    <a:pt x="620982" y="3328212"/>
                    <a:pt x="324456" y="3067889"/>
                    <a:pt x="165848" y="2723091"/>
                  </a:cubicBezTo>
                  <a:cubicBezTo>
                    <a:pt x="-15171" y="2326573"/>
                    <a:pt x="-9999" y="1867990"/>
                    <a:pt x="8965" y="1469748"/>
                  </a:cubicBezTo>
                  <a:cubicBezTo>
                    <a:pt x="24481" y="1140466"/>
                    <a:pt x="58961" y="764635"/>
                    <a:pt x="267564" y="493968"/>
                  </a:cubicBezTo>
                  <a:cubicBezTo>
                    <a:pt x="302044" y="449145"/>
                    <a:pt x="339972" y="409493"/>
                    <a:pt x="379623" y="375013"/>
                  </a:cubicBezTo>
                  <a:cubicBezTo>
                    <a:pt x="405483" y="328465"/>
                    <a:pt x="438239" y="283641"/>
                    <a:pt x="477891" y="245713"/>
                  </a:cubicBezTo>
                  <a:cubicBezTo>
                    <a:pt x="553747" y="173306"/>
                    <a:pt x="650290" y="130206"/>
                    <a:pt x="733042" y="97450"/>
                  </a:cubicBezTo>
                  <a:cubicBezTo>
                    <a:pt x="976125" y="-817"/>
                    <a:pt x="1534698" y="-62881"/>
                    <a:pt x="1696754" y="102622"/>
                  </a:cubicBezTo>
                  <a:cubicBezTo>
                    <a:pt x="1757094" y="114690"/>
                    <a:pt x="1815709" y="137102"/>
                    <a:pt x="1870877" y="169858"/>
                  </a:cubicBezTo>
                  <a:cubicBezTo>
                    <a:pt x="1898461" y="187098"/>
                    <a:pt x="1924321" y="207786"/>
                    <a:pt x="1948457" y="231922"/>
                  </a:cubicBezTo>
                  <a:cubicBezTo>
                    <a:pt x="2005348" y="268125"/>
                    <a:pt x="2058792" y="311225"/>
                    <a:pt x="2107064" y="359497"/>
                  </a:cubicBezTo>
                  <a:cubicBezTo>
                    <a:pt x="2222572" y="475004"/>
                    <a:pt x="2315667" y="626716"/>
                    <a:pt x="2400143" y="838767"/>
                  </a:cubicBezTo>
                  <a:cubicBezTo>
                    <a:pt x="2419107" y="885315"/>
                    <a:pt x="2436347" y="931863"/>
                    <a:pt x="2451863" y="978410"/>
                  </a:cubicBezTo>
                  <a:cubicBezTo>
                    <a:pt x="2517374" y="1111158"/>
                    <a:pt x="2567370" y="1257697"/>
                    <a:pt x="2601850" y="1409409"/>
                  </a:cubicBezTo>
                  <a:cubicBezTo>
                    <a:pt x="2643226" y="1588704"/>
                    <a:pt x="2662190" y="1778343"/>
                    <a:pt x="2658742" y="1976602"/>
                  </a:cubicBezTo>
                  <a:cubicBezTo>
                    <a:pt x="2682877" y="2092109"/>
                    <a:pt x="2698393" y="2211065"/>
                    <a:pt x="2703565" y="2330021"/>
                  </a:cubicBezTo>
                  <a:cubicBezTo>
                    <a:pt x="2713909" y="2571380"/>
                    <a:pt x="2675982" y="2819635"/>
                    <a:pt x="2594954" y="3045477"/>
                  </a:cubicBezTo>
                  <a:cubicBezTo>
                    <a:pt x="2525994" y="3236841"/>
                    <a:pt x="2439794" y="3376484"/>
                    <a:pt x="2327735" y="3476476"/>
                  </a:cubicBezTo>
                  <a:cubicBezTo>
                    <a:pt x="2215675" y="3576467"/>
                    <a:pt x="2069136" y="3641979"/>
                    <a:pt x="1891565" y="3671287"/>
                  </a:cubicBezTo>
                  <a:cubicBezTo>
                    <a:pt x="1829501" y="3683355"/>
                    <a:pt x="1767437" y="3688527"/>
                    <a:pt x="1703650" y="3688527"/>
                  </a:cubicBezTo>
                  <a:lnTo>
                    <a:pt x="1703650" y="3688527"/>
                  </a:lnTo>
                  <a:close/>
                  <a:moveTo>
                    <a:pt x="1027845" y="3459236"/>
                  </a:moveTo>
                  <a:cubicBezTo>
                    <a:pt x="1281271" y="3628187"/>
                    <a:pt x="1593314" y="3698871"/>
                    <a:pt x="1888117" y="3648875"/>
                  </a:cubicBezTo>
                  <a:cubicBezTo>
                    <a:pt x="2060516" y="3619567"/>
                    <a:pt x="2203608" y="3555779"/>
                    <a:pt x="2312219" y="3459236"/>
                  </a:cubicBezTo>
                  <a:cubicBezTo>
                    <a:pt x="2420831" y="3362692"/>
                    <a:pt x="2505306" y="3224773"/>
                    <a:pt x="2572542" y="3036858"/>
                  </a:cubicBezTo>
                  <a:cubicBezTo>
                    <a:pt x="2653570" y="2812738"/>
                    <a:pt x="2689773" y="2567932"/>
                    <a:pt x="2681153" y="2330021"/>
                  </a:cubicBezTo>
                  <a:cubicBezTo>
                    <a:pt x="2677705" y="2247269"/>
                    <a:pt x="2669086" y="2164517"/>
                    <a:pt x="2655294" y="2083490"/>
                  </a:cubicBezTo>
                  <a:cubicBezTo>
                    <a:pt x="2644950" y="2293817"/>
                    <a:pt x="2610470" y="2511040"/>
                    <a:pt x="2551854" y="2738607"/>
                  </a:cubicBezTo>
                  <a:cubicBezTo>
                    <a:pt x="2527718" y="2833426"/>
                    <a:pt x="2494962" y="2942038"/>
                    <a:pt x="2420831" y="3016170"/>
                  </a:cubicBezTo>
                  <a:cubicBezTo>
                    <a:pt x="2355319" y="3081681"/>
                    <a:pt x="2267395" y="3109265"/>
                    <a:pt x="2182920" y="3124781"/>
                  </a:cubicBezTo>
                  <a:cubicBezTo>
                    <a:pt x="1953629" y="3355796"/>
                    <a:pt x="1638138" y="3498888"/>
                    <a:pt x="1320923" y="3498888"/>
                  </a:cubicBezTo>
                  <a:lnTo>
                    <a:pt x="1319199" y="3498888"/>
                  </a:lnTo>
                  <a:cubicBezTo>
                    <a:pt x="1220932" y="3497163"/>
                    <a:pt x="1122664" y="3485096"/>
                    <a:pt x="1027845" y="3459236"/>
                  </a:cubicBezTo>
                  <a:lnTo>
                    <a:pt x="1027845" y="3459236"/>
                  </a:lnTo>
                  <a:close/>
                  <a:moveTo>
                    <a:pt x="970953" y="3417860"/>
                  </a:moveTo>
                  <a:cubicBezTo>
                    <a:pt x="1084736" y="3454064"/>
                    <a:pt x="1201968" y="3474752"/>
                    <a:pt x="1320923" y="3474752"/>
                  </a:cubicBezTo>
                  <a:lnTo>
                    <a:pt x="1320923" y="3474752"/>
                  </a:lnTo>
                  <a:cubicBezTo>
                    <a:pt x="1622622" y="3474752"/>
                    <a:pt x="1919149" y="3343728"/>
                    <a:pt x="2144992" y="3129953"/>
                  </a:cubicBezTo>
                  <a:cubicBezTo>
                    <a:pt x="2138096" y="3131677"/>
                    <a:pt x="2131200" y="3131677"/>
                    <a:pt x="2124304" y="3133401"/>
                  </a:cubicBezTo>
                  <a:cubicBezTo>
                    <a:pt x="1905357" y="3164433"/>
                    <a:pt x="1684686" y="3176501"/>
                    <a:pt x="1464015" y="3166157"/>
                  </a:cubicBezTo>
                  <a:cubicBezTo>
                    <a:pt x="1305407" y="3159261"/>
                    <a:pt x="1098528" y="3140297"/>
                    <a:pt x="919233" y="3048925"/>
                  </a:cubicBezTo>
                  <a:cubicBezTo>
                    <a:pt x="707182" y="2942038"/>
                    <a:pt x="534783" y="2748951"/>
                    <a:pt x="408931" y="2485180"/>
                  </a:cubicBezTo>
                  <a:cubicBezTo>
                    <a:pt x="493407" y="2852390"/>
                    <a:pt x="674426" y="3171329"/>
                    <a:pt x="920957" y="3376484"/>
                  </a:cubicBezTo>
                  <a:cubicBezTo>
                    <a:pt x="936473" y="3392000"/>
                    <a:pt x="953713" y="3405792"/>
                    <a:pt x="970953" y="3417860"/>
                  </a:cubicBezTo>
                  <a:lnTo>
                    <a:pt x="970953" y="3417860"/>
                  </a:lnTo>
                  <a:close/>
                  <a:moveTo>
                    <a:pt x="350316" y="433629"/>
                  </a:moveTo>
                  <a:cubicBezTo>
                    <a:pt x="327904" y="456041"/>
                    <a:pt x="307216" y="480176"/>
                    <a:pt x="288252" y="506036"/>
                  </a:cubicBezTo>
                  <a:cubicBezTo>
                    <a:pt x="83097" y="771531"/>
                    <a:pt x="50341" y="1142190"/>
                    <a:pt x="34825" y="1468024"/>
                  </a:cubicBezTo>
                  <a:cubicBezTo>
                    <a:pt x="15861" y="1864543"/>
                    <a:pt x="10689" y="2319677"/>
                    <a:pt x="188260" y="2711023"/>
                  </a:cubicBezTo>
                  <a:cubicBezTo>
                    <a:pt x="333076" y="3028238"/>
                    <a:pt x="598570" y="3273044"/>
                    <a:pt x="903717" y="3393724"/>
                  </a:cubicBezTo>
                  <a:cubicBezTo>
                    <a:pt x="631326" y="3164433"/>
                    <a:pt x="438239" y="2802395"/>
                    <a:pt x="365831" y="2388636"/>
                  </a:cubicBezTo>
                  <a:cubicBezTo>
                    <a:pt x="312388" y="2257613"/>
                    <a:pt x="269288" y="2109349"/>
                    <a:pt x="239980" y="1950742"/>
                  </a:cubicBezTo>
                  <a:cubicBezTo>
                    <a:pt x="153780" y="1499056"/>
                    <a:pt x="174468" y="978410"/>
                    <a:pt x="293424" y="590512"/>
                  </a:cubicBezTo>
                  <a:cubicBezTo>
                    <a:pt x="307216" y="542240"/>
                    <a:pt x="326180" y="488796"/>
                    <a:pt x="350316" y="433629"/>
                  </a:cubicBezTo>
                  <a:lnTo>
                    <a:pt x="350316" y="433629"/>
                  </a:lnTo>
                  <a:close/>
                  <a:moveTo>
                    <a:pt x="388243" y="2383464"/>
                  </a:moveTo>
                  <a:cubicBezTo>
                    <a:pt x="514095" y="2690335"/>
                    <a:pt x="698562" y="2914454"/>
                    <a:pt x="929577" y="3029962"/>
                  </a:cubicBezTo>
                  <a:cubicBezTo>
                    <a:pt x="1103700" y="3117885"/>
                    <a:pt x="1298511" y="3136849"/>
                    <a:pt x="1465739" y="3143745"/>
                  </a:cubicBezTo>
                  <a:cubicBezTo>
                    <a:pt x="1682962" y="3152365"/>
                    <a:pt x="1903633" y="3142021"/>
                    <a:pt x="2120856" y="3110989"/>
                  </a:cubicBezTo>
                  <a:cubicBezTo>
                    <a:pt x="2138096" y="3109265"/>
                    <a:pt x="2155336" y="3105817"/>
                    <a:pt x="2172576" y="3102369"/>
                  </a:cubicBezTo>
                  <a:cubicBezTo>
                    <a:pt x="2284635" y="2988586"/>
                    <a:pt x="2377731" y="2854114"/>
                    <a:pt x="2441519" y="2704127"/>
                  </a:cubicBezTo>
                  <a:cubicBezTo>
                    <a:pt x="2507030" y="2548968"/>
                    <a:pt x="2548406" y="2369672"/>
                    <a:pt x="2569094" y="2155897"/>
                  </a:cubicBezTo>
                  <a:cubicBezTo>
                    <a:pt x="2582886" y="2014530"/>
                    <a:pt x="2584610" y="1871439"/>
                    <a:pt x="2575990" y="1730071"/>
                  </a:cubicBezTo>
                  <a:cubicBezTo>
                    <a:pt x="2543234" y="1618012"/>
                    <a:pt x="2507030" y="1509400"/>
                    <a:pt x="2469103" y="1402513"/>
                  </a:cubicBezTo>
                  <a:cubicBezTo>
                    <a:pt x="2370835" y="1123226"/>
                    <a:pt x="2258775" y="845663"/>
                    <a:pt x="2138096" y="576720"/>
                  </a:cubicBezTo>
                  <a:cubicBezTo>
                    <a:pt x="2132924" y="564652"/>
                    <a:pt x="2127752" y="552584"/>
                    <a:pt x="2122580" y="542240"/>
                  </a:cubicBezTo>
                  <a:cubicBezTo>
                    <a:pt x="2050172" y="468109"/>
                    <a:pt x="1970868" y="404321"/>
                    <a:pt x="1884669" y="350877"/>
                  </a:cubicBezTo>
                  <a:cubicBezTo>
                    <a:pt x="1576074" y="157790"/>
                    <a:pt x="1212312" y="137102"/>
                    <a:pt x="958885" y="299157"/>
                  </a:cubicBezTo>
                  <a:cubicBezTo>
                    <a:pt x="684770" y="475004"/>
                    <a:pt x="560643" y="831871"/>
                    <a:pt x="489959" y="1083574"/>
                  </a:cubicBezTo>
                  <a:cubicBezTo>
                    <a:pt x="362384" y="1542156"/>
                    <a:pt x="326180" y="1943846"/>
                    <a:pt x="377899" y="2314505"/>
                  </a:cubicBezTo>
                  <a:cubicBezTo>
                    <a:pt x="381347" y="2336917"/>
                    <a:pt x="384795" y="2361052"/>
                    <a:pt x="388243" y="2383464"/>
                  </a:cubicBezTo>
                  <a:lnTo>
                    <a:pt x="388243" y="2383464"/>
                  </a:lnTo>
                  <a:close/>
                  <a:moveTo>
                    <a:pt x="2603574" y="1830063"/>
                  </a:moveTo>
                  <a:cubicBezTo>
                    <a:pt x="2605298" y="1940398"/>
                    <a:pt x="2601850" y="2049010"/>
                    <a:pt x="2591506" y="2159345"/>
                  </a:cubicBezTo>
                  <a:cubicBezTo>
                    <a:pt x="2570818" y="2374844"/>
                    <a:pt x="2529442" y="2555864"/>
                    <a:pt x="2462206" y="2714471"/>
                  </a:cubicBezTo>
                  <a:cubicBezTo>
                    <a:pt x="2401867" y="2855838"/>
                    <a:pt x="2315667" y="2985138"/>
                    <a:pt x="2212227" y="3095473"/>
                  </a:cubicBezTo>
                  <a:cubicBezTo>
                    <a:pt x="2282911" y="3079957"/>
                    <a:pt x="2353595" y="3052374"/>
                    <a:pt x="2407039" y="3000654"/>
                  </a:cubicBezTo>
                  <a:cubicBezTo>
                    <a:pt x="2477722" y="2931694"/>
                    <a:pt x="2508754" y="2826530"/>
                    <a:pt x="2531166" y="2735159"/>
                  </a:cubicBezTo>
                  <a:cubicBezTo>
                    <a:pt x="2598402" y="2471388"/>
                    <a:pt x="2632882" y="2219685"/>
                    <a:pt x="2636330" y="1980050"/>
                  </a:cubicBezTo>
                  <a:cubicBezTo>
                    <a:pt x="2627710" y="1928330"/>
                    <a:pt x="2615642" y="1878334"/>
                    <a:pt x="2603574" y="1830063"/>
                  </a:cubicBezTo>
                  <a:lnTo>
                    <a:pt x="2603574" y="1830063"/>
                  </a:lnTo>
                  <a:close/>
                  <a:moveTo>
                    <a:pt x="314112" y="599132"/>
                  </a:moveTo>
                  <a:cubicBezTo>
                    <a:pt x="196880" y="983582"/>
                    <a:pt x="177916" y="1499056"/>
                    <a:pt x="262392" y="1947294"/>
                  </a:cubicBezTo>
                  <a:cubicBezTo>
                    <a:pt x="284804" y="2066250"/>
                    <a:pt x="314112" y="2178309"/>
                    <a:pt x="350316" y="2283473"/>
                  </a:cubicBezTo>
                  <a:cubicBezTo>
                    <a:pt x="305492" y="1919710"/>
                    <a:pt x="343420" y="1524916"/>
                    <a:pt x="467547" y="1078402"/>
                  </a:cubicBezTo>
                  <a:cubicBezTo>
                    <a:pt x="538231" y="821527"/>
                    <a:pt x="665806" y="459489"/>
                    <a:pt x="946817" y="280193"/>
                  </a:cubicBezTo>
                  <a:cubicBezTo>
                    <a:pt x="1208864" y="112966"/>
                    <a:pt x="1581246" y="133654"/>
                    <a:pt x="1898461" y="333637"/>
                  </a:cubicBezTo>
                  <a:cubicBezTo>
                    <a:pt x="1967421" y="376737"/>
                    <a:pt x="2032932" y="428457"/>
                    <a:pt x="2094996" y="485348"/>
                  </a:cubicBezTo>
                  <a:cubicBezTo>
                    <a:pt x="2051896" y="397425"/>
                    <a:pt x="2000176" y="312949"/>
                    <a:pt x="1934665" y="247437"/>
                  </a:cubicBezTo>
                  <a:cubicBezTo>
                    <a:pt x="1810537" y="169858"/>
                    <a:pt x="1667446" y="119862"/>
                    <a:pt x="1517459" y="104346"/>
                  </a:cubicBezTo>
                  <a:cubicBezTo>
                    <a:pt x="1498495" y="104346"/>
                    <a:pt x="1479531" y="102622"/>
                    <a:pt x="1460567" y="102622"/>
                  </a:cubicBezTo>
                  <a:cubicBezTo>
                    <a:pt x="1401951" y="100898"/>
                    <a:pt x="1339887" y="102622"/>
                    <a:pt x="1276100" y="104346"/>
                  </a:cubicBezTo>
                  <a:cubicBezTo>
                    <a:pt x="1098528" y="125034"/>
                    <a:pt x="517543" y="219854"/>
                    <a:pt x="314112" y="599132"/>
                  </a:cubicBezTo>
                  <a:lnTo>
                    <a:pt x="314112" y="599132"/>
                  </a:lnTo>
                  <a:close/>
                  <a:moveTo>
                    <a:pt x="2598402" y="1728347"/>
                  </a:moveTo>
                  <a:cubicBezTo>
                    <a:pt x="2612194" y="1774895"/>
                    <a:pt x="2624262" y="1823167"/>
                    <a:pt x="2636330" y="1871439"/>
                  </a:cubicBezTo>
                  <a:cubicBezTo>
                    <a:pt x="2631158" y="1712831"/>
                    <a:pt x="2613918" y="1561120"/>
                    <a:pt x="2581162" y="1414580"/>
                  </a:cubicBezTo>
                  <a:cubicBezTo>
                    <a:pt x="2563922" y="1335277"/>
                    <a:pt x="2539786" y="1257697"/>
                    <a:pt x="2513926" y="1181841"/>
                  </a:cubicBezTo>
                  <a:cubicBezTo>
                    <a:pt x="2558750" y="1359413"/>
                    <a:pt x="2588058" y="1543880"/>
                    <a:pt x="2598402" y="1728347"/>
                  </a:cubicBezTo>
                  <a:lnTo>
                    <a:pt x="2598402" y="1728347"/>
                  </a:lnTo>
                  <a:close/>
                  <a:moveTo>
                    <a:pt x="2170852" y="595684"/>
                  </a:moveTo>
                  <a:cubicBezTo>
                    <a:pt x="2288083" y="856007"/>
                    <a:pt x="2394971" y="1126674"/>
                    <a:pt x="2491514" y="1397341"/>
                  </a:cubicBezTo>
                  <a:cubicBezTo>
                    <a:pt x="2517374" y="1471472"/>
                    <a:pt x="2543234" y="1547328"/>
                    <a:pt x="2567370" y="1624908"/>
                  </a:cubicBezTo>
                  <a:cubicBezTo>
                    <a:pt x="2546682" y="1407684"/>
                    <a:pt x="2500134" y="1192185"/>
                    <a:pt x="2431174" y="985306"/>
                  </a:cubicBezTo>
                  <a:cubicBezTo>
                    <a:pt x="2360491" y="840491"/>
                    <a:pt x="2272567" y="707743"/>
                    <a:pt x="2170852" y="595684"/>
                  </a:cubicBezTo>
                  <a:close/>
                  <a:moveTo>
                    <a:pt x="2141544" y="531896"/>
                  </a:moveTo>
                  <a:cubicBezTo>
                    <a:pt x="2229467" y="619820"/>
                    <a:pt x="2307047" y="721535"/>
                    <a:pt x="2374283" y="833595"/>
                  </a:cubicBezTo>
                  <a:cubicBezTo>
                    <a:pt x="2291531" y="630164"/>
                    <a:pt x="2201884" y="483624"/>
                    <a:pt x="2091548" y="373289"/>
                  </a:cubicBezTo>
                  <a:cubicBezTo>
                    <a:pt x="2065688" y="347429"/>
                    <a:pt x="2039828" y="325017"/>
                    <a:pt x="2012244" y="302605"/>
                  </a:cubicBezTo>
                  <a:cubicBezTo>
                    <a:pt x="2062240" y="371565"/>
                    <a:pt x="2103616" y="450869"/>
                    <a:pt x="2141544" y="531896"/>
                  </a:cubicBezTo>
                  <a:lnTo>
                    <a:pt x="2141544" y="531896"/>
                  </a:lnTo>
                  <a:close/>
                  <a:moveTo>
                    <a:pt x="398587" y="387081"/>
                  </a:moveTo>
                  <a:cubicBezTo>
                    <a:pt x="376175" y="426733"/>
                    <a:pt x="358936" y="468109"/>
                    <a:pt x="343420" y="509484"/>
                  </a:cubicBezTo>
                  <a:cubicBezTo>
                    <a:pt x="505475" y="290537"/>
                    <a:pt x="795106" y="181926"/>
                    <a:pt x="1017501" y="126758"/>
                  </a:cubicBezTo>
                  <a:cubicBezTo>
                    <a:pt x="798554" y="159514"/>
                    <a:pt x="574435" y="233645"/>
                    <a:pt x="398587" y="387081"/>
                  </a:cubicBezTo>
                  <a:close/>
                  <a:moveTo>
                    <a:pt x="1300236" y="19870"/>
                  </a:moveTo>
                  <a:cubicBezTo>
                    <a:pt x="1105424" y="19870"/>
                    <a:pt x="884753" y="57798"/>
                    <a:pt x="743386" y="114690"/>
                  </a:cubicBezTo>
                  <a:cubicBezTo>
                    <a:pt x="660634" y="147446"/>
                    <a:pt x="567539" y="188822"/>
                    <a:pt x="495131" y="259505"/>
                  </a:cubicBezTo>
                  <a:cubicBezTo>
                    <a:pt x="474443" y="280193"/>
                    <a:pt x="455479" y="302605"/>
                    <a:pt x="438239" y="326741"/>
                  </a:cubicBezTo>
                  <a:cubicBezTo>
                    <a:pt x="681322" y="143998"/>
                    <a:pt x="998537" y="92278"/>
                    <a:pt x="1272652" y="81934"/>
                  </a:cubicBezTo>
                  <a:cubicBezTo>
                    <a:pt x="1272652" y="81934"/>
                    <a:pt x="1272652" y="81934"/>
                    <a:pt x="1272652" y="81934"/>
                  </a:cubicBezTo>
                  <a:cubicBezTo>
                    <a:pt x="1355403" y="73314"/>
                    <a:pt x="1438155" y="73314"/>
                    <a:pt x="1517459" y="81934"/>
                  </a:cubicBezTo>
                  <a:cubicBezTo>
                    <a:pt x="1562282" y="83658"/>
                    <a:pt x="1607106" y="87106"/>
                    <a:pt x="1651930" y="94002"/>
                  </a:cubicBezTo>
                  <a:cubicBezTo>
                    <a:pt x="1577798" y="42282"/>
                    <a:pt x="1445051" y="19870"/>
                    <a:pt x="1300236" y="19870"/>
                  </a:cubicBezTo>
                  <a:close/>
                </a:path>
              </a:pathLst>
            </a:custGeom>
            <a:solidFill>
              <a:schemeClr val="accent3"/>
            </a:solidFill>
            <a:ln w="1719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 12">
              <a:extLst>
                <a:ext uri="{FF2B5EF4-FFF2-40B4-BE49-F238E27FC236}">
                  <a16:creationId xmlns:a16="http://schemas.microsoft.com/office/drawing/2014/main" id="{2E62D15E-D035-F085-05DB-BA2AD273AD25}"/>
                </a:ext>
              </a:extLst>
            </p:cNvPr>
            <p:cNvSpPr/>
            <p:nvPr/>
          </p:nvSpPr>
          <p:spPr>
            <a:xfrm>
              <a:off x="3409471" y="490340"/>
              <a:ext cx="765130" cy="776894"/>
            </a:xfrm>
            <a:custGeom>
              <a:avLst/>
              <a:gdLst>
                <a:gd name="connsiteX0" fmla="*/ 241061 w 765130"/>
                <a:gd name="connsiteY0" fmla="*/ 560982 h 776894"/>
                <a:gd name="connsiteX1" fmla="*/ 96097 w 765130"/>
                <a:gd name="connsiteY1" fmla="*/ 585017 h 776894"/>
                <a:gd name="connsiteX2" fmla="*/ 241061 w 765130"/>
                <a:gd name="connsiteY2" fmla="*/ 560982 h 776894"/>
                <a:gd name="connsiteX3" fmla="*/ 384067 w 765130"/>
                <a:gd name="connsiteY3" fmla="*/ 519587 h 776894"/>
                <a:gd name="connsiteX4" fmla="*/ 487336 w 765130"/>
                <a:gd name="connsiteY4" fmla="*/ 431099 h 776894"/>
                <a:gd name="connsiteX5" fmla="*/ 455396 w 765130"/>
                <a:gd name="connsiteY5" fmla="*/ 395382 h 776894"/>
                <a:gd name="connsiteX6" fmla="*/ 384067 w 765130"/>
                <a:gd name="connsiteY6" fmla="*/ 519587 h 776894"/>
                <a:gd name="connsiteX7" fmla="*/ 600097 w 765130"/>
                <a:gd name="connsiteY7" fmla="*/ 481814 h 776894"/>
                <a:gd name="connsiteX8" fmla="*/ 640697 w 765130"/>
                <a:gd name="connsiteY8" fmla="*/ 588292 h 776894"/>
                <a:gd name="connsiteX9" fmla="*/ 644896 w 765130"/>
                <a:gd name="connsiteY9" fmla="*/ 453434 h 776894"/>
                <a:gd name="connsiteX10" fmla="*/ 600097 w 765130"/>
                <a:gd name="connsiteY10" fmla="*/ 481814 h 776894"/>
                <a:gd name="connsiteX11" fmla="*/ 229053 w 765130"/>
                <a:gd name="connsiteY11" fmla="*/ 751855 h 776894"/>
                <a:gd name="connsiteX12" fmla="*/ 353559 w 765130"/>
                <a:gd name="connsiteY12" fmla="*/ 743490 h 776894"/>
                <a:gd name="connsiteX13" fmla="*/ 290564 w 765130"/>
                <a:gd name="connsiteY13" fmla="*/ 712790 h 776894"/>
                <a:gd name="connsiteX14" fmla="*/ 229053 w 765130"/>
                <a:gd name="connsiteY14" fmla="*/ 751866 h 776894"/>
                <a:gd name="connsiteX15" fmla="*/ 105979 w 765130"/>
                <a:gd name="connsiteY15" fmla="*/ 346651 h 776894"/>
                <a:gd name="connsiteX16" fmla="*/ 98655 w 765130"/>
                <a:gd name="connsiteY16" fmla="*/ 327623 h 776894"/>
                <a:gd name="connsiteX17" fmla="*/ 3660 w 765130"/>
                <a:gd name="connsiteY17" fmla="*/ 440073 h 776894"/>
                <a:gd name="connsiteX18" fmla="*/ 105979 w 765130"/>
                <a:gd name="connsiteY18" fmla="*/ 346651 h 776894"/>
                <a:gd name="connsiteX19" fmla="*/ 552277 w 765130"/>
                <a:gd name="connsiteY19" fmla="*/ 656503 h 776894"/>
                <a:gd name="connsiteX20" fmla="*/ 393843 w 765130"/>
                <a:gd name="connsiteY20" fmla="*/ 631082 h 776894"/>
                <a:gd name="connsiteX21" fmla="*/ 552277 w 765130"/>
                <a:gd name="connsiteY21" fmla="*/ 656503 h 776894"/>
                <a:gd name="connsiteX22" fmla="*/ 404704 w 765130"/>
                <a:gd name="connsiteY22" fmla="*/ 241653 h 776894"/>
                <a:gd name="connsiteX23" fmla="*/ 544511 w 765130"/>
                <a:gd name="connsiteY23" fmla="*/ 203166 h 776894"/>
                <a:gd name="connsiteX24" fmla="*/ 404704 w 765130"/>
                <a:gd name="connsiteY24" fmla="*/ 241653 h 776894"/>
                <a:gd name="connsiteX25" fmla="*/ 305834 w 765130"/>
                <a:gd name="connsiteY25" fmla="*/ 24274 h 776894"/>
                <a:gd name="connsiteX26" fmla="*/ 413291 w 765130"/>
                <a:gd name="connsiteY26" fmla="*/ 125860 h 776894"/>
                <a:gd name="connsiteX27" fmla="*/ 420952 w 765130"/>
                <a:gd name="connsiteY27" fmla="*/ 93966 h 776894"/>
                <a:gd name="connsiteX28" fmla="*/ 319809 w 765130"/>
                <a:gd name="connsiteY28" fmla="*/ 570 h 776894"/>
                <a:gd name="connsiteX29" fmla="*/ 305845 w 765130"/>
                <a:gd name="connsiteY29" fmla="*/ 24273 h 776894"/>
                <a:gd name="connsiteX30" fmla="*/ 669290 w 765130"/>
                <a:gd name="connsiteY30" fmla="*/ 98336 h 776894"/>
                <a:gd name="connsiteX31" fmla="*/ 665133 w 765130"/>
                <a:gd name="connsiteY31" fmla="*/ 82930 h 776894"/>
                <a:gd name="connsiteX32" fmla="*/ 555350 w 765130"/>
                <a:gd name="connsiteY32" fmla="*/ 37438 h 776894"/>
                <a:gd name="connsiteX33" fmla="*/ 669290 w 765130"/>
                <a:gd name="connsiteY33" fmla="*/ 98336 h 776894"/>
                <a:gd name="connsiteX34" fmla="*/ 200818 w 765130"/>
                <a:gd name="connsiteY34" fmla="*/ 382043 h 776894"/>
                <a:gd name="connsiteX35" fmla="*/ 238619 w 765130"/>
                <a:gd name="connsiteY35" fmla="*/ 420950 h 776894"/>
                <a:gd name="connsiteX36" fmla="*/ 307128 w 765130"/>
                <a:gd name="connsiteY36" fmla="*/ 345906 h 776894"/>
                <a:gd name="connsiteX37" fmla="*/ 200818 w 765130"/>
                <a:gd name="connsiteY37" fmla="*/ 382043 h 776894"/>
                <a:gd name="connsiteX38" fmla="*/ 640192 w 765130"/>
                <a:gd name="connsiteY38" fmla="*/ 269194 h 776894"/>
                <a:gd name="connsiteX39" fmla="*/ 743271 w 765130"/>
                <a:gd name="connsiteY39" fmla="*/ 345759 h 776894"/>
                <a:gd name="connsiteX40" fmla="*/ 665217 w 765130"/>
                <a:gd name="connsiteY40" fmla="*/ 255298 h 776894"/>
                <a:gd name="connsiteX41" fmla="*/ 640192 w 765130"/>
                <a:gd name="connsiteY41" fmla="*/ 269194 h 776894"/>
                <a:gd name="connsiteX42" fmla="*/ 118776 w 765130"/>
                <a:gd name="connsiteY42" fmla="*/ 221145 h 776894"/>
                <a:gd name="connsiteX43" fmla="*/ 248491 w 765130"/>
                <a:gd name="connsiteY43" fmla="*/ 163535 h 776894"/>
                <a:gd name="connsiteX44" fmla="*/ 104643 w 765130"/>
                <a:gd name="connsiteY44" fmla="*/ 172288 h 776894"/>
                <a:gd name="connsiteX45" fmla="*/ 118776 w 765130"/>
                <a:gd name="connsiteY45" fmla="*/ 221145 h 776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765130" h="776894">
                  <a:moveTo>
                    <a:pt x="241061" y="560982"/>
                  </a:moveTo>
                  <a:cubicBezTo>
                    <a:pt x="257562" y="513531"/>
                    <a:pt x="84406" y="539256"/>
                    <a:pt x="96097" y="585017"/>
                  </a:cubicBezTo>
                  <a:cubicBezTo>
                    <a:pt x="104748" y="618897"/>
                    <a:pt x="227601" y="599732"/>
                    <a:pt x="241061" y="560982"/>
                  </a:cubicBezTo>
                  <a:close/>
                  <a:moveTo>
                    <a:pt x="384067" y="519587"/>
                  </a:moveTo>
                  <a:cubicBezTo>
                    <a:pt x="404872" y="554191"/>
                    <a:pt x="470056" y="482381"/>
                    <a:pt x="487336" y="431099"/>
                  </a:cubicBezTo>
                  <a:cubicBezTo>
                    <a:pt x="497975" y="399507"/>
                    <a:pt x="475549" y="380699"/>
                    <a:pt x="455396" y="395382"/>
                  </a:cubicBezTo>
                  <a:cubicBezTo>
                    <a:pt x="428593" y="414925"/>
                    <a:pt x="367639" y="492288"/>
                    <a:pt x="384067" y="519587"/>
                  </a:cubicBezTo>
                  <a:close/>
                  <a:moveTo>
                    <a:pt x="600097" y="481814"/>
                  </a:moveTo>
                  <a:cubicBezTo>
                    <a:pt x="601317" y="498921"/>
                    <a:pt x="623533" y="585101"/>
                    <a:pt x="640697" y="588292"/>
                  </a:cubicBezTo>
                  <a:cubicBezTo>
                    <a:pt x="672552" y="594222"/>
                    <a:pt x="658714" y="482433"/>
                    <a:pt x="644896" y="453434"/>
                  </a:cubicBezTo>
                  <a:cubicBezTo>
                    <a:pt x="626343" y="414495"/>
                    <a:pt x="597076" y="439191"/>
                    <a:pt x="600097" y="481814"/>
                  </a:cubicBezTo>
                  <a:close/>
                  <a:moveTo>
                    <a:pt x="229053" y="751855"/>
                  </a:moveTo>
                  <a:cubicBezTo>
                    <a:pt x="286123" y="791025"/>
                    <a:pt x="381941" y="781180"/>
                    <a:pt x="353559" y="743490"/>
                  </a:cubicBezTo>
                  <a:cubicBezTo>
                    <a:pt x="338952" y="724084"/>
                    <a:pt x="314379" y="717986"/>
                    <a:pt x="290564" y="712790"/>
                  </a:cubicBezTo>
                  <a:cubicBezTo>
                    <a:pt x="210911" y="695389"/>
                    <a:pt x="191852" y="726319"/>
                    <a:pt x="229053" y="751866"/>
                  </a:cubicBezTo>
                  <a:close/>
                  <a:moveTo>
                    <a:pt x="105979" y="346651"/>
                  </a:moveTo>
                  <a:cubicBezTo>
                    <a:pt x="108073" y="338045"/>
                    <a:pt x="106358" y="332178"/>
                    <a:pt x="98655" y="327623"/>
                  </a:cubicBezTo>
                  <a:cubicBezTo>
                    <a:pt x="75534" y="313947"/>
                    <a:pt x="-19703" y="420309"/>
                    <a:pt x="3660" y="440073"/>
                  </a:cubicBezTo>
                  <a:cubicBezTo>
                    <a:pt x="38188" y="469292"/>
                    <a:pt x="98549" y="377162"/>
                    <a:pt x="105979" y="346651"/>
                  </a:cubicBezTo>
                  <a:close/>
                  <a:moveTo>
                    <a:pt x="552277" y="656503"/>
                  </a:moveTo>
                  <a:cubicBezTo>
                    <a:pt x="548583" y="624848"/>
                    <a:pt x="420521" y="598430"/>
                    <a:pt x="393843" y="631082"/>
                  </a:cubicBezTo>
                  <a:cubicBezTo>
                    <a:pt x="347560" y="687716"/>
                    <a:pt x="559823" y="721292"/>
                    <a:pt x="552277" y="656503"/>
                  </a:cubicBezTo>
                  <a:close/>
                  <a:moveTo>
                    <a:pt x="404704" y="241653"/>
                  </a:moveTo>
                  <a:cubicBezTo>
                    <a:pt x="412249" y="290720"/>
                    <a:pt x="547331" y="230885"/>
                    <a:pt x="544511" y="203166"/>
                  </a:cubicBezTo>
                  <a:cubicBezTo>
                    <a:pt x="540680" y="165550"/>
                    <a:pt x="398821" y="203470"/>
                    <a:pt x="404704" y="241653"/>
                  </a:cubicBezTo>
                  <a:close/>
                  <a:moveTo>
                    <a:pt x="305834" y="24274"/>
                  </a:moveTo>
                  <a:cubicBezTo>
                    <a:pt x="305824" y="62616"/>
                    <a:pt x="392581" y="123369"/>
                    <a:pt x="413291" y="125860"/>
                  </a:cubicBezTo>
                  <a:cubicBezTo>
                    <a:pt x="428087" y="127641"/>
                    <a:pt x="427951" y="107458"/>
                    <a:pt x="420952" y="93966"/>
                  </a:cubicBezTo>
                  <a:cubicBezTo>
                    <a:pt x="396022" y="45867"/>
                    <a:pt x="349360" y="-6031"/>
                    <a:pt x="319809" y="570"/>
                  </a:cubicBezTo>
                  <a:cubicBezTo>
                    <a:pt x="310822" y="2576"/>
                    <a:pt x="305845" y="13714"/>
                    <a:pt x="305845" y="24273"/>
                  </a:cubicBezTo>
                  <a:close/>
                  <a:moveTo>
                    <a:pt x="669290" y="98336"/>
                  </a:moveTo>
                  <a:cubicBezTo>
                    <a:pt x="670858" y="93532"/>
                    <a:pt x="667743" y="87293"/>
                    <a:pt x="665133" y="82930"/>
                  </a:cubicBezTo>
                  <a:cubicBezTo>
                    <a:pt x="649916" y="57434"/>
                    <a:pt x="570483" y="14688"/>
                    <a:pt x="555350" y="37438"/>
                  </a:cubicBezTo>
                  <a:cubicBezTo>
                    <a:pt x="531367" y="73511"/>
                    <a:pt x="657672" y="134072"/>
                    <a:pt x="669290" y="98336"/>
                  </a:cubicBezTo>
                  <a:close/>
                  <a:moveTo>
                    <a:pt x="200818" y="382043"/>
                  </a:moveTo>
                  <a:cubicBezTo>
                    <a:pt x="177708" y="403013"/>
                    <a:pt x="187506" y="432348"/>
                    <a:pt x="238619" y="420950"/>
                  </a:cubicBezTo>
                  <a:cubicBezTo>
                    <a:pt x="303193" y="406550"/>
                    <a:pt x="368818" y="345360"/>
                    <a:pt x="307128" y="345906"/>
                  </a:cubicBezTo>
                  <a:cubicBezTo>
                    <a:pt x="270843" y="346221"/>
                    <a:pt x="215088" y="369101"/>
                    <a:pt x="200818" y="382043"/>
                  </a:cubicBezTo>
                  <a:close/>
                  <a:moveTo>
                    <a:pt x="640192" y="269194"/>
                  </a:moveTo>
                  <a:cubicBezTo>
                    <a:pt x="639445" y="297637"/>
                    <a:pt x="713131" y="339283"/>
                    <a:pt x="743271" y="345759"/>
                  </a:cubicBezTo>
                  <a:cubicBezTo>
                    <a:pt x="796405" y="357178"/>
                    <a:pt x="745807" y="279574"/>
                    <a:pt x="665217" y="255298"/>
                  </a:cubicBezTo>
                  <a:cubicBezTo>
                    <a:pt x="651000" y="251026"/>
                    <a:pt x="640592" y="254175"/>
                    <a:pt x="640192" y="269194"/>
                  </a:cubicBezTo>
                  <a:close/>
                  <a:moveTo>
                    <a:pt x="118776" y="221145"/>
                  </a:moveTo>
                  <a:cubicBezTo>
                    <a:pt x="212121" y="241895"/>
                    <a:pt x="308981" y="183938"/>
                    <a:pt x="248491" y="163535"/>
                  </a:cubicBezTo>
                  <a:cubicBezTo>
                    <a:pt x="223065" y="154960"/>
                    <a:pt x="141370" y="153333"/>
                    <a:pt x="104643" y="172288"/>
                  </a:cubicBezTo>
                  <a:cubicBezTo>
                    <a:pt x="87678" y="181052"/>
                    <a:pt x="84216" y="213462"/>
                    <a:pt x="118776" y="221145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049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 53">
              <a:extLst>
                <a:ext uri="{FF2B5EF4-FFF2-40B4-BE49-F238E27FC236}">
                  <a16:creationId xmlns:a16="http://schemas.microsoft.com/office/drawing/2014/main" id="{88B8B3B1-25E0-5A04-37B1-C3F3507C7A1D}"/>
                </a:ext>
              </a:extLst>
            </p:cNvPr>
            <p:cNvSpPr/>
            <p:nvPr/>
          </p:nvSpPr>
          <p:spPr>
            <a:xfrm>
              <a:off x="2502645" y="0"/>
              <a:ext cx="2483579" cy="2108143"/>
            </a:xfrm>
            <a:custGeom>
              <a:avLst/>
              <a:gdLst>
                <a:gd name="connsiteX0" fmla="*/ 1105651 w 2483579"/>
                <a:gd name="connsiteY0" fmla="*/ 1686441 h 2108143"/>
                <a:gd name="connsiteX1" fmla="*/ 1114422 w 2483579"/>
                <a:gd name="connsiteY1" fmla="*/ 1687115 h 2108143"/>
                <a:gd name="connsiteX2" fmla="*/ 1118779 w 2483579"/>
                <a:gd name="connsiteY2" fmla="*/ 1741703 h 2108143"/>
                <a:gd name="connsiteX3" fmla="*/ 1080820 w 2483579"/>
                <a:gd name="connsiteY3" fmla="*/ 1948372 h 2108143"/>
                <a:gd name="connsiteX4" fmla="*/ 1024371 w 2483579"/>
                <a:gd name="connsiteY4" fmla="*/ 2046401 h 2108143"/>
                <a:gd name="connsiteX5" fmla="*/ 1067613 w 2483579"/>
                <a:gd name="connsiteY5" fmla="*/ 1798715 h 2108143"/>
                <a:gd name="connsiteX6" fmla="*/ 1105651 w 2483579"/>
                <a:gd name="connsiteY6" fmla="*/ 1686441 h 2108143"/>
                <a:gd name="connsiteX7" fmla="*/ 1180953 w 2483579"/>
                <a:gd name="connsiteY7" fmla="*/ 1680765 h 2108143"/>
                <a:gd name="connsiteX8" fmla="*/ 1188951 w 2483579"/>
                <a:gd name="connsiteY8" fmla="*/ 1688091 h 2108143"/>
                <a:gd name="connsiteX9" fmla="*/ 1163073 w 2483579"/>
                <a:gd name="connsiteY9" fmla="*/ 1903849 h 2108143"/>
                <a:gd name="connsiteX10" fmla="*/ 1134154 w 2483579"/>
                <a:gd name="connsiteY10" fmla="*/ 2060475 h 2108143"/>
                <a:gd name="connsiteX11" fmla="*/ 1110518 w 2483579"/>
                <a:gd name="connsiteY11" fmla="*/ 2062910 h 2108143"/>
                <a:gd name="connsiteX12" fmla="*/ 1166967 w 2483579"/>
                <a:gd name="connsiteY12" fmla="*/ 1690789 h 2108143"/>
                <a:gd name="connsiteX13" fmla="*/ 1180953 w 2483579"/>
                <a:gd name="connsiteY13" fmla="*/ 1680765 h 2108143"/>
                <a:gd name="connsiteX14" fmla="*/ 1261580 w 2483579"/>
                <a:gd name="connsiteY14" fmla="*/ 1676861 h 2108143"/>
                <a:gd name="connsiteX15" fmla="*/ 1270593 w 2483579"/>
                <a:gd name="connsiteY15" fmla="*/ 1679348 h 2108143"/>
                <a:gd name="connsiteX16" fmla="*/ 1272761 w 2483579"/>
                <a:gd name="connsiteY16" fmla="*/ 1782038 h 2108143"/>
                <a:gd name="connsiteX17" fmla="*/ 1268941 w 2483579"/>
                <a:gd name="connsiteY17" fmla="*/ 1831566 h 2108143"/>
                <a:gd name="connsiteX18" fmla="*/ 1228015 w 2483579"/>
                <a:gd name="connsiteY18" fmla="*/ 2085182 h 2108143"/>
                <a:gd name="connsiteX19" fmla="*/ 1228214 w 2483579"/>
                <a:gd name="connsiteY19" fmla="*/ 1885755 h 2108143"/>
                <a:gd name="connsiteX20" fmla="*/ 1253892 w 2483579"/>
                <a:gd name="connsiteY20" fmla="*/ 1684355 h 2108143"/>
                <a:gd name="connsiteX21" fmla="*/ 1261580 w 2483579"/>
                <a:gd name="connsiteY21" fmla="*/ 1676861 h 2108143"/>
                <a:gd name="connsiteX22" fmla="*/ 1407254 w 2483579"/>
                <a:gd name="connsiteY22" fmla="*/ 1671046 h 2108143"/>
                <a:gd name="connsiteX23" fmla="*/ 1423513 w 2483579"/>
                <a:gd name="connsiteY23" fmla="*/ 1703016 h 2108143"/>
                <a:gd name="connsiteX24" fmla="*/ 1436520 w 2483579"/>
                <a:gd name="connsiteY24" fmla="*/ 1881105 h 2108143"/>
                <a:gd name="connsiteX25" fmla="*/ 1436520 w 2483579"/>
                <a:gd name="connsiteY25" fmla="*/ 1881116 h 2108143"/>
                <a:gd name="connsiteX26" fmla="*/ 1451969 w 2483579"/>
                <a:gd name="connsiteY26" fmla="*/ 2026480 h 2108143"/>
                <a:gd name="connsiteX27" fmla="*/ 1442855 w 2483579"/>
                <a:gd name="connsiteY27" fmla="*/ 2077510 h 2108143"/>
                <a:gd name="connsiteX28" fmla="*/ 1417640 w 2483579"/>
                <a:gd name="connsiteY28" fmla="*/ 2084353 h 2108143"/>
                <a:gd name="connsiteX29" fmla="*/ 1400739 w 2483579"/>
                <a:gd name="connsiteY29" fmla="*/ 2026942 h 2108143"/>
                <a:gd name="connsiteX30" fmla="*/ 1392426 w 2483579"/>
                <a:gd name="connsiteY30" fmla="*/ 1799597 h 2108143"/>
                <a:gd name="connsiteX31" fmla="*/ 1407254 w 2483579"/>
                <a:gd name="connsiteY31" fmla="*/ 1671046 h 2108143"/>
                <a:gd name="connsiteX32" fmla="*/ 1335082 w 2483579"/>
                <a:gd name="connsiteY32" fmla="*/ 1663752 h 2108143"/>
                <a:gd name="connsiteX33" fmla="*/ 1341365 w 2483579"/>
                <a:gd name="connsiteY33" fmla="*/ 1901089 h 2108143"/>
                <a:gd name="connsiteX34" fmla="*/ 1335608 w 2483579"/>
                <a:gd name="connsiteY34" fmla="*/ 2081897 h 2108143"/>
                <a:gd name="connsiteX35" fmla="*/ 1299965 w 2483579"/>
                <a:gd name="connsiteY35" fmla="*/ 2103024 h 2108143"/>
                <a:gd name="connsiteX36" fmla="*/ 1290851 w 2483579"/>
                <a:gd name="connsiteY36" fmla="*/ 2083807 h 2108143"/>
                <a:gd name="connsiteX37" fmla="*/ 1317129 w 2483579"/>
                <a:gd name="connsiteY37" fmla="*/ 1680020 h 2108143"/>
                <a:gd name="connsiteX38" fmla="*/ 1335082 w 2483579"/>
                <a:gd name="connsiteY38" fmla="*/ 1663752 h 2108143"/>
                <a:gd name="connsiteX39" fmla="*/ 1559920 w 2483579"/>
                <a:gd name="connsiteY39" fmla="*/ 1650800 h 2108143"/>
                <a:gd name="connsiteX40" fmla="*/ 1624241 w 2483579"/>
                <a:gd name="connsiteY40" fmla="*/ 1834620 h 2108143"/>
                <a:gd name="connsiteX41" fmla="*/ 1670029 w 2483579"/>
                <a:gd name="connsiteY41" fmla="*/ 2032463 h 2108143"/>
                <a:gd name="connsiteX42" fmla="*/ 1649761 w 2483579"/>
                <a:gd name="connsiteY42" fmla="*/ 2027656 h 2108143"/>
                <a:gd name="connsiteX43" fmla="*/ 1579779 w 2483579"/>
                <a:gd name="connsiteY43" fmla="*/ 1792743 h 2108143"/>
                <a:gd name="connsiteX44" fmla="*/ 1559920 w 2483579"/>
                <a:gd name="connsiteY44" fmla="*/ 1650800 h 2108143"/>
                <a:gd name="connsiteX45" fmla="*/ 1031066 w 2483579"/>
                <a:gd name="connsiteY45" fmla="*/ 1640422 h 2108143"/>
                <a:gd name="connsiteX46" fmla="*/ 1041651 w 2483579"/>
                <a:gd name="connsiteY46" fmla="*/ 1647851 h 2108143"/>
                <a:gd name="connsiteX47" fmla="*/ 983034 w 2483579"/>
                <a:gd name="connsiteY47" fmla="*/ 1874462 h 2108143"/>
                <a:gd name="connsiteX48" fmla="*/ 942299 w 2483579"/>
                <a:gd name="connsiteY48" fmla="*/ 2019973 h 2108143"/>
                <a:gd name="connsiteX49" fmla="*/ 905991 w 2483579"/>
                <a:gd name="connsiteY49" fmla="*/ 2017076 h 2108143"/>
                <a:gd name="connsiteX50" fmla="*/ 973784 w 2483579"/>
                <a:gd name="connsiteY50" fmla="*/ 1748252 h 2108143"/>
                <a:gd name="connsiteX51" fmla="*/ 1013795 w 2483579"/>
                <a:gd name="connsiteY51" fmla="*/ 1651672 h 2108143"/>
                <a:gd name="connsiteX52" fmla="*/ 1031066 w 2483579"/>
                <a:gd name="connsiteY52" fmla="*/ 1640422 h 2108143"/>
                <a:gd name="connsiteX53" fmla="*/ 1469817 w 2483579"/>
                <a:gd name="connsiteY53" fmla="*/ 1639521 h 2108143"/>
                <a:gd name="connsiteX54" fmla="*/ 1484129 w 2483579"/>
                <a:gd name="connsiteY54" fmla="*/ 1648649 h 2108143"/>
                <a:gd name="connsiteX55" fmla="*/ 1503082 w 2483579"/>
                <a:gd name="connsiteY55" fmla="*/ 1695323 h 2108143"/>
                <a:gd name="connsiteX56" fmla="*/ 1536747 w 2483579"/>
                <a:gd name="connsiteY56" fmla="*/ 1885031 h 2108143"/>
                <a:gd name="connsiteX57" fmla="*/ 1530138 w 2483579"/>
                <a:gd name="connsiteY57" fmla="*/ 2064610 h 2108143"/>
                <a:gd name="connsiteX58" fmla="*/ 1463208 w 2483579"/>
                <a:gd name="connsiteY58" fmla="*/ 1657528 h 2108143"/>
                <a:gd name="connsiteX59" fmla="*/ 1469817 w 2483579"/>
                <a:gd name="connsiteY59" fmla="*/ 1639521 h 2108143"/>
                <a:gd name="connsiteX60" fmla="*/ 935646 w 2483579"/>
                <a:gd name="connsiteY60" fmla="*/ 1638961 h 2108143"/>
                <a:gd name="connsiteX61" fmla="*/ 946750 w 2483579"/>
                <a:gd name="connsiteY61" fmla="*/ 1654432 h 2108143"/>
                <a:gd name="connsiteX62" fmla="*/ 946748 w 2483579"/>
                <a:gd name="connsiteY62" fmla="*/ 1654432 h 2108143"/>
                <a:gd name="connsiteX63" fmla="*/ 867230 w 2483579"/>
                <a:gd name="connsiteY63" fmla="*/ 1873045 h 2108143"/>
                <a:gd name="connsiteX64" fmla="*/ 785343 w 2483579"/>
                <a:gd name="connsiteY64" fmla="*/ 1985935 h 2108143"/>
                <a:gd name="connsiteX65" fmla="*/ 920475 w 2483579"/>
                <a:gd name="connsiteY65" fmla="*/ 1652921 h 2108143"/>
                <a:gd name="connsiteX66" fmla="*/ 935646 w 2483579"/>
                <a:gd name="connsiteY66" fmla="*/ 1638961 h 2108143"/>
                <a:gd name="connsiteX67" fmla="*/ 1626103 w 2483579"/>
                <a:gd name="connsiteY67" fmla="*/ 1622524 h 2108143"/>
                <a:gd name="connsiteX68" fmla="*/ 1701022 w 2483579"/>
                <a:gd name="connsiteY68" fmla="*/ 1753615 h 2108143"/>
                <a:gd name="connsiteX69" fmla="*/ 1772456 w 2483579"/>
                <a:gd name="connsiteY69" fmla="*/ 1992075 h 2108143"/>
                <a:gd name="connsiteX70" fmla="*/ 1750599 w 2483579"/>
                <a:gd name="connsiteY70" fmla="*/ 1975115 h 2108143"/>
                <a:gd name="connsiteX71" fmla="*/ 1669472 w 2483579"/>
                <a:gd name="connsiteY71" fmla="*/ 1796144 h 2108143"/>
                <a:gd name="connsiteX72" fmla="*/ 1616590 w 2483579"/>
                <a:gd name="connsiteY72" fmla="*/ 1627395 h 2108143"/>
                <a:gd name="connsiteX73" fmla="*/ 1626103 w 2483579"/>
                <a:gd name="connsiteY73" fmla="*/ 1622524 h 2108143"/>
                <a:gd name="connsiteX74" fmla="*/ 876195 w 2483579"/>
                <a:gd name="connsiteY74" fmla="*/ 1597871 h 2108143"/>
                <a:gd name="connsiteX75" fmla="*/ 883310 w 2483579"/>
                <a:gd name="connsiteY75" fmla="*/ 1603812 h 2108143"/>
                <a:gd name="connsiteX76" fmla="*/ 800461 w 2483579"/>
                <a:gd name="connsiteY76" fmla="*/ 1777230 h 2108143"/>
                <a:gd name="connsiteX77" fmla="*/ 686652 w 2483579"/>
                <a:gd name="connsiteY77" fmla="*/ 1935504 h 2108143"/>
                <a:gd name="connsiteX78" fmla="*/ 751874 w 2483579"/>
                <a:gd name="connsiteY78" fmla="*/ 1778542 h 2108143"/>
                <a:gd name="connsiteX79" fmla="*/ 876195 w 2483579"/>
                <a:gd name="connsiteY79" fmla="*/ 1597871 h 2108143"/>
                <a:gd name="connsiteX80" fmla="*/ 1710598 w 2483579"/>
                <a:gd name="connsiteY80" fmla="*/ 1590220 h 2108143"/>
                <a:gd name="connsiteX81" fmla="*/ 1787305 w 2483579"/>
                <a:gd name="connsiteY81" fmla="*/ 1700959 h 2108143"/>
                <a:gd name="connsiteX82" fmla="*/ 1900919 w 2483579"/>
                <a:gd name="connsiteY82" fmla="*/ 1904458 h 2108143"/>
                <a:gd name="connsiteX83" fmla="*/ 1881439 w 2483579"/>
                <a:gd name="connsiteY83" fmla="*/ 1939493 h 2108143"/>
                <a:gd name="connsiteX84" fmla="*/ 1866127 w 2483579"/>
                <a:gd name="connsiteY84" fmla="*/ 1919740 h 2108143"/>
                <a:gd name="connsiteX85" fmla="*/ 1700032 w 2483579"/>
                <a:gd name="connsiteY85" fmla="*/ 1605953 h 2108143"/>
                <a:gd name="connsiteX86" fmla="*/ 1710598 w 2483579"/>
                <a:gd name="connsiteY86" fmla="*/ 1590220 h 2108143"/>
                <a:gd name="connsiteX87" fmla="*/ 1786737 w 2483579"/>
                <a:gd name="connsiteY87" fmla="*/ 1574581 h 2108143"/>
                <a:gd name="connsiteX88" fmla="*/ 1928754 w 2483579"/>
                <a:gd name="connsiteY88" fmla="*/ 1787359 h 2108143"/>
                <a:gd name="connsiteX89" fmla="*/ 1971859 w 2483579"/>
                <a:gd name="connsiteY89" fmla="*/ 1886185 h 2108143"/>
                <a:gd name="connsiteX90" fmla="*/ 1961230 w 2483579"/>
                <a:gd name="connsiteY90" fmla="*/ 1890593 h 2108143"/>
                <a:gd name="connsiteX91" fmla="*/ 1786737 w 2483579"/>
                <a:gd name="connsiteY91" fmla="*/ 1574581 h 2108143"/>
                <a:gd name="connsiteX92" fmla="*/ 819691 w 2483579"/>
                <a:gd name="connsiteY92" fmla="*/ 1559279 h 2108143"/>
                <a:gd name="connsiteX93" fmla="*/ 825967 w 2483579"/>
                <a:gd name="connsiteY93" fmla="*/ 1570688 h 2108143"/>
                <a:gd name="connsiteX94" fmla="*/ 719088 w 2483579"/>
                <a:gd name="connsiteY94" fmla="*/ 1738292 h 2108143"/>
                <a:gd name="connsiteX95" fmla="*/ 719089 w 2483579"/>
                <a:gd name="connsiteY95" fmla="*/ 1738292 h 2108143"/>
                <a:gd name="connsiteX96" fmla="*/ 591746 w 2483579"/>
                <a:gd name="connsiteY96" fmla="*/ 1898675 h 2108143"/>
                <a:gd name="connsiteX97" fmla="*/ 577685 w 2483579"/>
                <a:gd name="connsiteY97" fmla="*/ 1887424 h 2108143"/>
                <a:gd name="connsiteX98" fmla="*/ 679875 w 2483579"/>
                <a:gd name="connsiteY98" fmla="*/ 1736455 h 2108143"/>
                <a:gd name="connsiteX99" fmla="*/ 819691 w 2483579"/>
                <a:gd name="connsiteY99" fmla="*/ 1559279 h 2108143"/>
                <a:gd name="connsiteX100" fmla="*/ 1845533 w 2483579"/>
                <a:gd name="connsiteY100" fmla="*/ 1503148 h 2108143"/>
                <a:gd name="connsiteX101" fmla="*/ 2058584 w 2483579"/>
                <a:gd name="connsiteY101" fmla="*/ 1765591 h 2108143"/>
                <a:gd name="connsiteX102" fmla="*/ 2046240 w 2483579"/>
                <a:gd name="connsiteY102" fmla="*/ 1798054 h 2108143"/>
                <a:gd name="connsiteX103" fmla="*/ 1845533 w 2483579"/>
                <a:gd name="connsiteY103" fmla="*/ 1503148 h 2108143"/>
                <a:gd name="connsiteX104" fmla="*/ 751161 w 2483579"/>
                <a:gd name="connsiteY104" fmla="*/ 1498205 h 2108143"/>
                <a:gd name="connsiteX105" fmla="*/ 766080 w 2483579"/>
                <a:gd name="connsiteY105" fmla="*/ 1516184 h 2108143"/>
                <a:gd name="connsiteX106" fmla="*/ 633193 w 2483579"/>
                <a:gd name="connsiteY106" fmla="*/ 1689078 h 2108143"/>
                <a:gd name="connsiteX107" fmla="*/ 633192 w 2483579"/>
                <a:gd name="connsiteY107" fmla="*/ 1689078 h 2108143"/>
                <a:gd name="connsiteX108" fmla="*/ 511395 w 2483579"/>
                <a:gd name="connsiteY108" fmla="*/ 1850973 h 2108143"/>
                <a:gd name="connsiteX109" fmla="*/ 483339 w 2483579"/>
                <a:gd name="connsiteY109" fmla="*/ 1851298 h 2108143"/>
                <a:gd name="connsiteX110" fmla="*/ 516413 w 2483579"/>
                <a:gd name="connsiteY110" fmla="*/ 1773148 h 2108143"/>
                <a:gd name="connsiteX111" fmla="*/ 751161 w 2483579"/>
                <a:gd name="connsiteY111" fmla="*/ 1498205 h 2108143"/>
                <a:gd name="connsiteX112" fmla="*/ 699129 w 2483579"/>
                <a:gd name="connsiteY112" fmla="*/ 1452528 h 2108143"/>
                <a:gd name="connsiteX113" fmla="*/ 706740 w 2483579"/>
                <a:gd name="connsiteY113" fmla="*/ 1467146 h 2108143"/>
                <a:gd name="connsiteX114" fmla="*/ 691266 w 2483579"/>
                <a:gd name="connsiteY114" fmla="*/ 1491785 h 2108143"/>
                <a:gd name="connsiteX115" fmla="*/ 689115 w 2483579"/>
                <a:gd name="connsiteY115" fmla="*/ 1495211 h 2108143"/>
                <a:gd name="connsiteX116" fmla="*/ 607435 w 2483579"/>
                <a:gd name="connsiteY116" fmla="*/ 1581771 h 2108143"/>
                <a:gd name="connsiteX117" fmla="*/ 424970 w 2483579"/>
                <a:gd name="connsiteY117" fmla="*/ 1775530 h 2108143"/>
                <a:gd name="connsiteX118" fmla="*/ 405033 w 2483579"/>
                <a:gd name="connsiteY118" fmla="*/ 1750183 h 2108143"/>
                <a:gd name="connsiteX119" fmla="*/ 503858 w 2483579"/>
                <a:gd name="connsiteY119" fmla="*/ 1642215 h 2108143"/>
                <a:gd name="connsiteX120" fmla="*/ 699129 w 2483579"/>
                <a:gd name="connsiteY120" fmla="*/ 1452528 h 2108143"/>
                <a:gd name="connsiteX121" fmla="*/ 1895587 w 2483579"/>
                <a:gd name="connsiteY121" fmla="*/ 1451199 h 2108143"/>
                <a:gd name="connsiteX122" fmla="*/ 2127704 w 2483579"/>
                <a:gd name="connsiteY122" fmla="*/ 1653382 h 2108143"/>
                <a:gd name="connsiteX123" fmla="*/ 2145194 w 2483579"/>
                <a:gd name="connsiteY123" fmla="*/ 1690978 h 2108143"/>
                <a:gd name="connsiteX124" fmla="*/ 2043619 w 2483579"/>
                <a:gd name="connsiteY124" fmla="*/ 1617603 h 2108143"/>
                <a:gd name="connsiteX125" fmla="*/ 1906686 w 2483579"/>
                <a:gd name="connsiteY125" fmla="*/ 1483910 h 2108143"/>
                <a:gd name="connsiteX126" fmla="*/ 1895587 w 2483579"/>
                <a:gd name="connsiteY126" fmla="*/ 1451199 h 2108143"/>
                <a:gd name="connsiteX127" fmla="*/ 635674 w 2483579"/>
                <a:gd name="connsiteY127" fmla="*/ 1402496 h 2108143"/>
                <a:gd name="connsiteX128" fmla="*/ 652045 w 2483579"/>
                <a:gd name="connsiteY128" fmla="*/ 1422311 h 2108143"/>
                <a:gd name="connsiteX129" fmla="*/ 431368 w 2483579"/>
                <a:gd name="connsiteY129" fmla="*/ 1625202 h 2108143"/>
                <a:gd name="connsiteX130" fmla="*/ 431369 w 2483579"/>
                <a:gd name="connsiteY130" fmla="*/ 1625202 h 2108143"/>
                <a:gd name="connsiteX131" fmla="*/ 327650 w 2483579"/>
                <a:gd name="connsiteY131" fmla="*/ 1704108 h 2108143"/>
                <a:gd name="connsiteX132" fmla="*/ 400926 w 2483579"/>
                <a:gd name="connsiteY132" fmla="*/ 1605869 h 2108143"/>
                <a:gd name="connsiteX133" fmla="*/ 635674 w 2483579"/>
                <a:gd name="connsiteY133" fmla="*/ 1402496 h 2108143"/>
                <a:gd name="connsiteX134" fmla="*/ 1951133 w 2483579"/>
                <a:gd name="connsiteY134" fmla="*/ 1368472 h 2108143"/>
                <a:gd name="connsiteX135" fmla="*/ 2116801 w 2483579"/>
                <a:gd name="connsiteY135" fmla="*/ 1480520 h 2108143"/>
                <a:gd name="connsiteX136" fmla="*/ 2233519 w 2483579"/>
                <a:gd name="connsiteY136" fmla="*/ 1583681 h 2108143"/>
                <a:gd name="connsiteX137" fmla="*/ 2227836 w 2483579"/>
                <a:gd name="connsiteY137" fmla="*/ 1591521 h 2108143"/>
                <a:gd name="connsiteX138" fmla="*/ 1934268 w 2483579"/>
                <a:gd name="connsiteY138" fmla="*/ 1376162 h 2108143"/>
                <a:gd name="connsiteX139" fmla="*/ 1951133 w 2483579"/>
                <a:gd name="connsiteY139" fmla="*/ 1368472 h 2108143"/>
                <a:gd name="connsiteX140" fmla="*/ 1276143 w 2483579"/>
                <a:gd name="connsiteY140" fmla="*/ 1353452 h 2108143"/>
                <a:gd name="connsiteX141" fmla="*/ 1284821 w 2483579"/>
                <a:gd name="connsiteY141" fmla="*/ 1361962 h 2108143"/>
                <a:gd name="connsiteX142" fmla="*/ 1292346 w 2483579"/>
                <a:gd name="connsiteY142" fmla="*/ 1401268 h 2108143"/>
                <a:gd name="connsiteX143" fmla="*/ 1279875 w 2483579"/>
                <a:gd name="connsiteY143" fmla="*/ 1609448 h 2108143"/>
                <a:gd name="connsiteX144" fmla="*/ 1259870 w 2483579"/>
                <a:gd name="connsiteY144" fmla="*/ 1611096 h 2108143"/>
                <a:gd name="connsiteX145" fmla="*/ 1266005 w 2483579"/>
                <a:gd name="connsiteY145" fmla="*/ 1358466 h 2108143"/>
                <a:gd name="connsiteX146" fmla="*/ 1276143 w 2483579"/>
                <a:gd name="connsiteY146" fmla="*/ 1353452 h 2108143"/>
                <a:gd name="connsiteX147" fmla="*/ 591071 w 2483579"/>
                <a:gd name="connsiteY147" fmla="*/ 1351093 h 2108143"/>
                <a:gd name="connsiteX148" fmla="*/ 591598 w 2483579"/>
                <a:gd name="connsiteY148" fmla="*/ 1373244 h 2108143"/>
                <a:gd name="connsiteX149" fmla="*/ 395601 w 2483579"/>
                <a:gd name="connsiteY149" fmla="*/ 1525000 h 2108143"/>
                <a:gd name="connsiteX150" fmla="*/ 395600 w 2483579"/>
                <a:gd name="connsiteY150" fmla="*/ 1525000 h 2108143"/>
                <a:gd name="connsiteX151" fmla="*/ 249443 w 2483579"/>
                <a:gd name="connsiteY151" fmla="*/ 1631856 h 2108143"/>
                <a:gd name="connsiteX152" fmla="*/ 240532 w 2483579"/>
                <a:gd name="connsiteY152" fmla="*/ 1624278 h 2108143"/>
                <a:gd name="connsiteX153" fmla="*/ 350512 w 2483579"/>
                <a:gd name="connsiteY153" fmla="*/ 1516635 h 2108143"/>
                <a:gd name="connsiteX154" fmla="*/ 591071 w 2483579"/>
                <a:gd name="connsiteY154" fmla="*/ 1351093 h 2108143"/>
                <a:gd name="connsiteX155" fmla="*/ 1176112 w 2483579"/>
                <a:gd name="connsiteY155" fmla="*/ 1345536 h 2108143"/>
                <a:gd name="connsiteX156" fmla="*/ 1184594 w 2483579"/>
                <a:gd name="connsiteY156" fmla="*/ 1360576 h 2108143"/>
                <a:gd name="connsiteX157" fmla="*/ 1154096 w 2483579"/>
                <a:gd name="connsiteY157" fmla="*/ 1582852 h 2108143"/>
                <a:gd name="connsiteX158" fmla="*/ 1112244 w 2483579"/>
                <a:gd name="connsiteY158" fmla="*/ 1597199 h 2108143"/>
                <a:gd name="connsiteX159" fmla="*/ 1138058 w 2483579"/>
                <a:gd name="connsiteY159" fmla="*/ 1445118 h 2108143"/>
                <a:gd name="connsiteX160" fmla="*/ 1176112 w 2483579"/>
                <a:gd name="connsiteY160" fmla="*/ 1345536 h 2108143"/>
                <a:gd name="connsiteX161" fmla="*/ 1368232 w 2483579"/>
                <a:gd name="connsiteY161" fmla="*/ 1344035 h 2108143"/>
                <a:gd name="connsiteX162" fmla="*/ 1410474 w 2483579"/>
                <a:gd name="connsiteY162" fmla="*/ 1507189 h 2108143"/>
                <a:gd name="connsiteX163" fmla="*/ 1382091 w 2483579"/>
                <a:gd name="connsiteY163" fmla="*/ 1589422 h 2108143"/>
                <a:gd name="connsiteX164" fmla="*/ 1368232 w 2483579"/>
                <a:gd name="connsiteY164" fmla="*/ 1344035 h 2108143"/>
                <a:gd name="connsiteX165" fmla="*/ 1087366 w 2483579"/>
                <a:gd name="connsiteY165" fmla="*/ 1326361 h 2108143"/>
                <a:gd name="connsiteX166" fmla="*/ 1050838 w 2483579"/>
                <a:gd name="connsiteY166" fmla="*/ 1442820 h 2108143"/>
                <a:gd name="connsiteX167" fmla="*/ 969627 w 2483579"/>
                <a:gd name="connsiteY167" fmla="*/ 1571590 h 2108143"/>
                <a:gd name="connsiteX168" fmla="*/ 972395 w 2483579"/>
                <a:gd name="connsiteY168" fmla="*/ 1532221 h 2108143"/>
                <a:gd name="connsiteX169" fmla="*/ 1010164 w 2483579"/>
                <a:gd name="connsiteY169" fmla="*/ 1441697 h 2108143"/>
                <a:gd name="connsiteX170" fmla="*/ 1087366 w 2483579"/>
                <a:gd name="connsiteY170" fmla="*/ 1326361 h 2108143"/>
                <a:gd name="connsiteX171" fmla="*/ 1463892 w 2483579"/>
                <a:gd name="connsiteY171" fmla="*/ 1324828 h 2108143"/>
                <a:gd name="connsiteX172" fmla="*/ 1540620 w 2483579"/>
                <a:gd name="connsiteY172" fmla="*/ 1550253 h 2108143"/>
                <a:gd name="connsiteX173" fmla="*/ 1515289 w 2483579"/>
                <a:gd name="connsiteY173" fmla="*/ 1569669 h 2108143"/>
                <a:gd name="connsiteX174" fmla="*/ 1473500 w 2483579"/>
                <a:gd name="connsiteY174" fmla="*/ 1434633 h 2108143"/>
                <a:gd name="connsiteX175" fmla="*/ 1463892 w 2483579"/>
                <a:gd name="connsiteY175" fmla="*/ 1324828 h 2108143"/>
                <a:gd name="connsiteX176" fmla="*/ 1985276 w 2483579"/>
                <a:gd name="connsiteY176" fmla="*/ 1307069 h 2108143"/>
                <a:gd name="connsiteX177" fmla="*/ 2174271 w 2483579"/>
                <a:gd name="connsiteY177" fmla="*/ 1415500 h 2108143"/>
                <a:gd name="connsiteX178" fmla="*/ 2280823 w 2483579"/>
                <a:gd name="connsiteY178" fmla="*/ 1499244 h 2108143"/>
                <a:gd name="connsiteX179" fmla="*/ 2255535 w 2483579"/>
                <a:gd name="connsiteY179" fmla="*/ 1494773 h 2108143"/>
                <a:gd name="connsiteX180" fmla="*/ 1985276 w 2483579"/>
                <a:gd name="connsiteY180" fmla="*/ 1307069 h 2108143"/>
                <a:gd name="connsiteX181" fmla="*/ 505734 w 2483579"/>
                <a:gd name="connsiteY181" fmla="*/ 1301127 h 2108143"/>
                <a:gd name="connsiteX182" fmla="*/ 522827 w 2483579"/>
                <a:gd name="connsiteY182" fmla="*/ 1307164 h 2108143"/>
                <a:gd name="connsiteX183" fmla="*/ 315343 w 2483579"/>
                <a:gd name="connsiteY183" fmla="*/ 1442400 h 2108143"/>
                <a:gd name="connsiteX184" fmla="*/ 191302 w 2483579"/>
                <a:gd name="connsiteY184" fmla="*/ 1512447 h 2108143"/>
                <a:gd name="connsiteX185" fmla="*/ 184701 w 2483579"/>
                <a:gd name="connsiteY185" fmla="*/ 1491446 h 2108143"/>
                <a:gd name="connsiteX186" fmla="*/ 505734 w 2483579"/>
                <a:gd name="connsiteY186" fmla="*/ 1301127 h 2108143"/>
                <a:gd name="connsiteX187" fmla="*/ 1542786 w 2483579"/>
                <a:gd name="connsiteY187" fmla="*/ 1289191 h 2108143"/>
                <a:gd name="connsiteX188" fmla="*/ 1619326 w 2483579"/>
                <a:gd name="connsiteY188" fmla="*/ 1388484 h 2108143"/>
                <a:gd name="connsiteX189" fmla="*/ 1682247 w 2483579"/>
                <a:gd name="connsiteY189" fmla="*/ 1516981 h 2108143"/>
                <a:gd name="connsiteX190" fmla="*/ 1652865 w 2483579"/>
                <a:gd name="connsiteY190" fmla="*/ 1521715 h 2108143"/>
                <a:gd name="connsiteX191" fmla="*/ 1535495 w 2483579"/>
                <a:gd name="connsiteY191" fmla="*/ 1295168 h 2108143"/>
                <a:gd name="connsiteX192" fmla="*/ 1542786 w 2483579"/>
                <a:gd name="connsiteY192" fmla="*/ 1289191 h 2108143"/>
                <a:gd name="connsiteX193" fmla="*/ 999967 w 2483579"/>
                <a:gd name="connsiteY193" fmla="*/ 1286204 h 2108143"/>
                <a:gd name="connsiteX194" fmla="*/ 970774 w 2483579"/>
                <a:gd name="connsiteY194" fmla="*/ 1367136 h 2108143"/>
                <a:gd name="connsiteX195" fmla="*/ 854210 w 2483579"/>
                <a:gd name="connsiteY195" fmla="*/ 1497218 h 2108143"/>
                <a:gd name="connsiteX196" fmla="*/ 999967 w 2483579"/>
                <a:gd name="connsiteY196" fmla="*/ 1286204 h 2108143"/>
                <a:gd name="connsiteX197" fmla="*/ 2049054 w 2483579"/>
                <a:gd name="connsiteY197" fmla="*/ 1240396 h 2108143"/>
                <a:gd name="connsiteX198" fmla="*/ 2179933 w 2483579"/>
                <a:gd name="connsiteY198" fmla="*/ 1298211 h 2108143"/>
                <a:gd name="connsiteX199" fmla="*/ 2344049 w 2483579"/>
                <a:gd name="connsiteY199" fmla="*/ 1407901 h 2108143"/>
                <a:gd name="connsiteX200" fmla="*/ 2037737 w 2483579"/>
                <a:gd name="connsiteY200" fmla="*/ 1250215 h 2108143"/>
                <a:gd name="connsiteX201" fmla="*/ 2049054 w 2483579"/>
                <a:gd name="connsiteY201" fmla="*/ 1240396 h 2108143"/>
                <a:gd name="connsiteX202" fmla="*/ 1630156 w 2483579"/>
                <a:gd name="connsiteY202" fmla="*/ 1239827 h 2108143"/>
                <a:gd name="connsiteX203" fmla="*/ 1640732 w 2483579"/>
                <a:gd name="connsiteY203" fmla="*/ 1241724 h 2108143"/>
                <a:gd name="connsiteX204" fmla="*/ 1794945 w 2483579"/>
                <a:gd name="connsiteY204" fmla="*/ 1454249 h 2108143"/>
                <a:gd name="connsiteX205" fmla="*/ 1752893 w 2483579"/>
                <a:gd name="connsiteY205" fmla="*/ 1433311 h 2108143"/>
                <a:gd name="connsiteX206" fmla="*/ 1621926 w 2483579"/>
                <a:gd name="connsiteY206" fmla="*/ 1245534 h 2108143"/>
                <a:gd name="connsiteX207" fmla="*/ 1630156 w 2483579"/>
                <a:gd name="connsiteY207" fmla="*/ 1239827 h 2108143"/>
                <a:gd name="connsiteX208" fmla="*/ 917334 w 2483579"/>
                <a:gd name="connsiteY208" fmla="*/ 1232495 h 2108143"/>
                <a:gd name="connsiteX209" fmla="*/ 922963 w 2483579"/>
                <a:gd name="connsiteY209" fmla="*/ 1236602 h 2108143"/>
                <a:gd name="connsiteX210" fmla="*/ 917352 w 2483579"/>
                <a:gd name="connsiteY210" fmla="*/ 1261036 h 2108143"/>
                <a:gd name="connsiteX211" fmla="*/ 742347 w 2483579"/>
                <a:gd name="connsiteY211" fmla="*/ 1422206 h 2108143"/>
                <a:gd name="connsiteX212" fmla="*/ 828629 w 2483579"/>
                <a:gd name="connsiteY212" fmla="*/ 1298358 h 2108143"/>
                <a:gd name="connsiteX213" fmla="*/ 917334 w 2483579"/>
                <a:gd name="connsiteY213" fmla="*/ 1232495 h 2108143"/>
                <a:gd name="connsiteX214" fmla="*/ 491133 w 2483579"/>
                <a:gd name="connsiteY214" fmla="*/ 1210038 h 2108143"/>
                <a:gd name="connsiteX215" fmla="*/ 503277 w 2483579"/>
                <a:gd name="connsiteY215" fmla="*/ 1232834 h 2108143"/>
                <a:gd name="connsiteX216" fmla="*/ 462612 w 2483579"/>
                <a:gd name="connsiteY216" fmla="*/ 1262390 h 2108143"/>
                <a:gd name="connsiteX217" fmla="*/ 231175 w 2483579"/>
                <a:gd name="connsiteY217" fmla="*/ 1362938 h 2108143"/>
                <a:gd name="connsiteX218" fmla="*/ 95505 w 2483579"/>
                <a:gd name="connsiteY218" fmla="*/ 1406253 h 2108143"/>
                <a:gd name="connsiteX219" fmla="*/ 333487 w 2483579"/>
                <a:gd name="connsiteY219" fmla="*/ 1272403 h 2108143"/>
                <a:gd name="connsiteX220" fmla="*/ 491133 w 2483579"/>
                <a:gd name="connsiteY220" fmla="*/ 1210038 h 2108143"/>
                <a:gd name="connsiteX221" fmla="*/ 1704180 w 2483579"/>
                <a:gd name="connsiteY221" fmla="*/ 1170875 h 2108143"/>
                <a:gd name="connsiteX222" fmla="*/ 1750188 w 2483579"/>
                <a:gd name="connsiteY222" fmla="*/ 1198283 h 2108143"/>
                <a:gd name="connsiteX223" fmla="*/ 1801533 w 2483579"/>
                <a:gd name="connsiteY223" fmla="*/ 1238061 h 2108143"/>
                <a:gd name="connsiteX224" fmla="*/ 1878587 w 2483579"/>
                <a:gd name="connsiteY224" fmla="*/ 1347866 h 2108143"/>
                <a:gd name="connsiteX225" fmla="*/ 1691171 w 2483579"/>
                <a:gd name="connsiteY225" fmla="*/ 1172338 h 2108143"/>
                <a:gd name="connsiteX226" fmla="*/ 1704180 w 2483579"/>
                <a:gd name="connsiteY226" fmla="*/ 1170875 h 2108143"/>
                <a:gd name="connsiteX227" fmla="*/ 879035 w 2483579"/>
                <a:gd name="connsiteY227" fmla="*/ 1156693 h 2108143"/>
                <a:gd name="connsiteX228" fmla="*/ 884743 w 2483579"/>
                <a:gd name="connsiteY228" fmla="*/ 1169451 h 2108143"/>
                <a:gd name="connsiteX229" fmla="*/ 869362 w 2483579"/>
                <a:gd name="connsiteY229" fmla="*/ 1189141 h 2108143"/>
                <a:gd name="connsiteX230" fmla="*/ 769097 w 2483579"/>
                <a:gd name="connsiteY230" fmla="*/ 1260228 h 2108143"/>
                <a:gd name="connsiteX231" fmla="*/ 647157 w 2483579"/>
                <a:gd name="connsiteY231" fmla="*/ 1304162 h 2108143"/>
                <a:gd name="connsiteX232" fmla="*/ 879035 w 2483579"/>
                <a:gd name="connsiteY232" fmla="*/ 1156693 h 2108143"/>
                <a:gd name="connsiteX233" fmla="*/ 2064961 w 2483579"/>
                <a:gd name="connsiteY233" fmla="*/ 1141713 h 2108143"/>
                <a:gd name="connsiteX234" fmla="*/ 2199286 w 2483579"/>
                <a:gd name="connsiteY234" fmla="*/ 1184093 h 2108143"/>
                <a:gd name="connsiteX235" fmla="*/ 2308563 w 2483579"/>
                <a:gd name="connsiteY235" fmla="*/ 1231659 h 2108143"/>
                <a:gd name="connsiteX236" fmla="*/ 2390532 w 2483579"/>
                <a:gd name="connsiteY236" fmla="*/ 1261907 h 2108143"/>
                <a:gd name="connsiteX237" fmla="*/ 2383134 w 2483579"/>
                <a:gd name="connsiteY237" fmla="*/ 1292659 h 2108143"/>
                <a:gd name="connsiteX238" fmla="*/ 2059531 w 2483579"/>
                <a:gd name="connsiteY238" fmla="*/ 1163416 h 2108143"/>
                <a:gd name="connsiteX239" fmla="*/ 2064961 w 2483579"/>
                <a:gd name="connsiteY239" fmla="*/ 1141713 h 2108143"/>
                <a:gd name="connsiteX240" fmla="*/ 454083 w 2483579"/>
                <a:gd name="connsiteY240" fmla="*/ 1132009 h 2108143"/>
                <a:gd name="connsiteX241" fmla="*/ 470847 w 2483579"/>
                <a:gd name="connsiteY241" fmla="*/ 1141397 h 2108143"/>
                <a:gd name="connsiteX242" fmla="*/ 239083 w 2483579"/>
                <a:gd name="connsiteY242" fmla="*/ 1217825 h 2108143"/>
                <a:gd name="connsiteX243" fmla="*/ 69280 w 2483579"/>
                <a:gd name="connsiteY243" fmla="*/ 1264384 h 2108143"/>
                <a:gd name="connsiteX244" fmla="*/ 77796 w 2483579"/>
                <a:gd name="connsiteY244" fmla="*/ 1245618 h 2108143"/>
                <a:gd name="connsiteX245" fmla="*/ 331292 w 2483579"/>
                <a:gd name="connsiteY245" fmla="*/ 1162797 h 2108143"/>
                <a:gd name="connsiteX246" fmla="*/ 454083 w 2483579"/>
                <a:gd name="connsiteY246" fmla="*/ 1132009 h 2108143"/>
                <a:gd name="connsiteX247" fmla="*/ 821671 w 2483579"/>
                <a:gd name="connsiteY247" fmla="*/ 1100485 h 2108143"/>
                <a:gd name="connsiteX248" fmla="*/ 830582 w 2483579"/>
                <a:gd name="connsiteY248" fmla="*/ 1122022 h 2108143"/>
                <a:gd name="connsiteX249" fmla="*/ 576228 w 2483579"/>
                <a:gd name="connsiteY249" fmla="*/ 1195365 h 2108143"/>
                <a:gd name="connsiteX250" fmla="*/ 821671 w 2483579"/>
                <a:gd name="connsiteY250" fmla="*/ 1100485 h 2108143"/>
                <a:gd name="connsiteX251" fmla="*/ 1751713 w 2483579"/>
                <a:gd name="connsiteY251" fmla="*/ 1086648 h 2108143"/>
                <a:gd name="connsiteX252" fmla="*/ 1778623 w 2483579"/>
                <a:gd name="connsiteY252" fmla="*/ 1093022 h 2108143"/>
                <a:gd name="connsiteX253" fmla="*/ 1969407 w 2483579"/>
                <a:gd name="connsiteY253" fmla="*/ 1208044 h 2108143"/>
                <a:gd name="connsiteX254" fmla="*/ 1865107 w 2483579"/>
                <a:gd name="connsiteY254" fmla="*/ 1187178 h 2108143"/>
                <a:gd name="connsiteX255" fmla="*/ 1759281 w 2483579"/>
                <a:gd name="connsiteY255" fmla="*/ 1129956 h 2108143"/>
                <a:gd name="connsiteX256" fmla="*/ 1751713 w 2483579"/>
                <a:gd name="connsiteY256" fmla="*/ 1086648 h 2108143"/>
                <a:gd name="connsiteX257" fmla="*/ 437252 w 2483579"/>
                <a:gd name="connsiteY257" fmla="*/ 1063646 h 2108143"/>
                <a:gd name="connsiteX258" fmla="*/ 453762 w 2483579"/>
                <a:gd name="connsiteY258" fmla="*/ 1066615 h 2108143"/>
                <a:gd name="connsiteX259" fmla="*/ 453300 w 2483579"/>
                <a:gd name="connsiteY259" fmla="*/ 1082684 h 2108143"/>
                <a:gd name="connsiteX260" fmla="*/ 204953 w 2483579"/>
                <a:gd name="connsiteY260" fmla="*/ 1114013 h 2108143"/>
                <a:gd name="connsiteX261" fmla="*/ 36154 w 2483579"/>
                <a:gd name="connsiteY261" fmla="*/ 1130806 h 2108143"/>
                <a:gd name="connsiteX262" fmla="*/ 22687 w 2483579"/>
                <a:gd name="connsiteY262" fmla="*/ 1109343 h 2108143"/>
                <a:gd name="connsiteX263" fmla="*/ 47838 w 2483579"/>
                <a:gd name="connsiteY263" fmla="*/ 1096507 h 2108143"/>
                <a:gd name="connsiteX264" fmla="*/ 120850 w 2483579"/>
                <a:gd name="connsiteY264" fmla="*/ 1090577 h 2108143"/>
                <a:gd name="connsiteX265" fmla="*/ 437252 w 2483579"/>
                <a:gd name="connsiteY265" fmla="*/ 1063646 h 2108143"/>
                <a:gd name="connsiteX266" fmla="*/ 2116613 w 2483579"/>
                <a:gd name="connsiteY266" fmla="*/ 1058968 h 2108143"/>
                <a:gd name="connsiteX267" fmla="*/ 2251841 w 2483579"/>
                <a:gd name="connsiteY267" fmla="*/ 1075915 h 2108143"/>
                <a:gd name="connsiteX268" fmla="*/ 2430932 w 2483579"/>
                <a:gd name="connsiteY268" fmla="*/ 1119030 h 2108143"/>
                <a:gd name="connsiteX269" fmla="*/ 2429954 w 2483579"/>
                <a:gd name="connsiteY269" fmla="*/ 1145763 h 2108143"/>
                <a:gd name="connsiteX270" fmla="*/ 2120737 w 2483579"/>
                <a:gd name="connsiteY270" fmla="*/ 1085256 h 2108143"/>
                <a:gd name="connsiteX271" fmla="*/ 2096375 w 2483579"/>
                <a:gd name="connsiteY271" fmla="*/ 1067151 h 2108143"/>
                <a:gd name="connsiteX272" fmla="*/ 2116613 w 2483579"/>
                <a:gd name="connsiteY272" fmla="*/ 1058968 h 2108143"/>
                <a:gd name="connsiteX273" fmla="*/ 787465 w 2483579"/>
                <a:gd name="connsiteY273" fmla="*/ 1007741 h 2108143"/>
                <a:gd name="connsiteX274" fmla="*/ 806621 w 2483579"/>
                <a:gd name="connsiteY274" fmla="*/ 1014274 h 2108143"/>
                <a:gd name="connsiteX275" fmla="*/ 558604 w 2483579"/>
                <a:gd name="connsiteY275" fmla="*/ 1063855 h 2108143"/>
                <a:gd name="connsiteX276" fmla="*/ 692680 w 2483579"/>
                <a:gd name="connsiteY276" fmla="*/ 1016520 h 2108143"/>
                <a:gd name="connsiteX277" fmla="*/ 787465 w 2483579"/>
                <a:gd name="connsiteY277" fmla="*/ 1007741 h 2108143"/>
                <a:gd name="connsiteX278" fmla="*/ 1802238 w 2483579"/>
                <a:gd name="connsiteY278" fmla="*/ 999884 h 2108143"/>
                <a:gd name="connsiteX279" fmla="*/ 1912442 w 2483579"/>
                <a:gd name="connsiteY279" fmla="*/ 1008921 h 2108143"/>
                <a:gd name="connsiteX280" fmla="*/ 2026287 w 2483579"/>
                <a:gd name="connsiteY280" fmla="*/ 1044060 h 2108143"/>
                <a:gd name="connsiteX281" fmla="*/ 1862844 w 2483579"/>
                <a:gd name="connsiteY281" fmla="*/ 1044984 h 2108143"/>
                <a:gd name="connsiteX282" fmla="*/ 1802238 w 2483579"/>
                <a:gd name="connsiteY282" fmla="*/ 999884 h 2108143"/>
                <a:gd name="connsiteX283" fmla="*/ 2114319 w 2483579"/>
                <a:gd name="connsiteY283" fmla="*/ 986652 h 2108143"/>
                <a:gd name="connsiteX284" fmla="*/ 2215724 w 2483579"/>
                <a:gd name="connsiteY284" fmla="*/ 996074 h 2108143"/>
                <a:gd name="connsiteX285" fmla="*/ 2437005 w 2483579"/>
                <a:gd name="connsiteY285" fmla="*/ 1032746 h 2108143"/>
                <a:gd name="connsiteX286" fmla="*/ 2448960 w 2483579"/>
                <a:gd name="connsiteY286" fmla="*/ 1044470 h 2108143"/>
                <a:gd name="connsiteX287" fmla="*/ 2106804 w 2483579"/>
                <a:gd name="connsiteY287" fmla="*/ 1008123 h 2108143"/>
                <a:gd name="connsiteX288" fmla="*/ 2114319 w 2483579"/>
                <a:gd name="connsiteY288" fmla="*/ 986652 h 2108143"/>
                <a:gd name="connsiteX289" fmla="*/ 347530 w 2483579"/>
                <a:gd name="connsiteY289" fmla="*/ 978009 h 2108143"/>
                <a:gd name="connsiteX290" fmla="*/ 463665 w 2483579"/>
                <a:gd name="connsiteY290" fmla="*/ 996788 h 2108143"/>
                <a:gd name="connsiteX291" fmla="*/ 315923 w 2483579"/>
                <a:gd name="connsiteY291" fmla="*/ 1019700 h 2108143"/>
                <a:gd name="connsiteX292" fmla="*/ 3675 w 2483579"/>
                <a:gd name="connsiteY292" fmla="*/ 1013707 h 2108143"/>
                <a:gd name="connsiteX293" fmla="*/ 13313 w 2483579"/>
                <a:gd name="connsiteY293" fmla="*/ 991383 h 2108143"/>
                <a:gd name="connsiteX294" fmla="*/ 220467 w 2483579"/>
                <a:gd name="connsiteY294" fmla="*/ 981381 h 2108143"/>
                <a:gd name="connsiteX295" fmla="*/ 347530 w 2483579"/>
                <a:gd name="connsiteY295" fmla="*/ 978009 h 2108143"/>
                <a:gd name="connsiteX296" fmla="*/ 2125716 w 2483579"/>
                <a:gd name="connsiteY296" fmla="*/ 911485 h 2108143"/>
                <a:gd name="connsiteX297" fmla="*/ 2223143 w 2483579"/>
                <a:gd name="connsiteY297" fmla="*/ 916980 h 2108143"/>
                <a:gd name="connsiteX298" fmla="*/ 2445276 w 2483579"/>
                <a:gd name="connsiteY298" fmla="*/ 946798 h 2108143"/>
                <a:gd name="connsiteX299" fmla="*/ 2435910 w 2483579"/>
                <a:gd name="connsiteY299" fmla="*/ 957073 h 2108143"/>
                <a:gd name="connsiteX300" fmla="*/ 2120558 w 2483579"/>
                <a:gd name="connsiteY300" fmla="*/ 931663 h 2108143"/>
                <a:gd name="connsiteX301" fmla="*/ 2106362 w 2483579"/>
                <a:gd name="connsiteY301" fmla="*/ 917179 h 2108143"/>
                <a:gd name="connsiteX302" fmla="*/ 2125716 w 2483579"/>
                <a:gd name="connsiteY302" fmla="*/ 911485 h 2108143"/>
                <a:gd name="connsiteX303" fmla="*/ 700042 w 2483579"/>
                <a:gd name="connsiteY303" fmla="*/ 909539 h 2108143"/>
                <a:gd name="connsiteX304" fmla="*/ 803847 w 2483579"/>
                <a:gd name="connsiteY304" fmla="*/ 924956 h 2108143"/>
                <a:gd name="connsiteX305" fmla="*/ 792227 w 2483579"/>
                <a:gd name="connsiteY305" fmla="*/ 940626 h 2108143"/>
                <a:gd name="connsiteX306" fmla="*/ 547974 w 2483579"/>
                <a:gd name="connsiteY306" fmla="*/ 944247 h 2108143"/>
                <a:gd name="connsiteX307" fmla="*/ 550548 w 2483579"/>
                <a:gd name="connsiteY307" fmla="*/ 917851 h 2108143"/>
                <a:gd name="connsiteX308" fmla="*/ 657397 w 2483579"/>
                <a:gd name="connsiteY308" fmla="*/ 909853 h 2108143"/>
                <a:gd name="connsiteX309" fmla="*/ 700042 w 2483579"/>
                <a:gd name="connsiteY309" fmla="*/ 909539 h 2108143"/>
                <a:gd name="connsiteX310" fmla="*/ 60484 w 2483579"/>
                <a:gd name="connsiteY310" fmla="*/ 909142 h 2108143"/>
                <a:gd name="connsiteX311" fmla="*/ 136752 w 2483579"/>
                <a:gd name="connsiteY311" fmla="*/ 910420 h 2108143"/>
                <a:gd name="connsiteX312" fmla="*/ 462203 w 2483579"/>
                <a:gd name="connsiteY312" fmla="*/ 921934 h 2108143"/>
                <a:gd name="connsiteX313" fmla="*/ 202106 w 2483579"/>
                <a:gd name="connsiteY313" fmla="*/ 944457 h 2108143"/>
                <a:gd name="connsiteX314" fmla="*/ 13436 w 2483579"/>
                <a:gd name="connsiteY314" fmla="*/ 940836 h 2108143"/>
                <a:gd name="connsiteX315" fmla="*/ 6966 w 2483579"/>
                <a:gd name="connsiteY315" fmla="*/ 920758 h 2108143"/>
                <a:gd name="connsiteX316" fmla="*/ 60484 w 2483579"/>
                <a:gd name="connsiteY316" fmla="*/ 909142 h 2108143"/>
                <a:gd name="connsiteX317" fmla="*/ 1913293 w 2483579"/>
                <a:gd name="connsiteY317" fmla="*/ 878577 h 2108143"/>
                <a:gd name="connsiteX318" fmla="*/ 2042094 w 2483579"/>
                <a:gd name="connsiteY318" fmla="*/ 901698 h 2108143"/>
                <a:gd name="connsiteX319" fmla="*/ 2034906 w 2483579"/>
                <a:gd name="connsiteY319" fmla="*/ 925397 h 2108143"/>
                <a:gd name="connsiteX320" fmla="*/ 1776718 w 2483579"/>
                <a:gd name="connsiteY320" fmla="*/ 905781 h 2108143"/>
                <a:gd name="connsiteX321" fmla="*/ 1780286 w 2483579"/>
                <a:gd name="connsiteY321" fmla="*/ 893532 h 2108143"/>
                <a:gd name="connsiteX322" fmla="*/ 1913293 w 2483579"/>
                <a:gd name="connsiteY322" fmla="*/ 878577 h 2108143"/>
                <a:gd name="connsiteX323" fmla="*/ 2163869 w 2483579"/>
                <a:gd name="connsiteY323" fmla="*/ 837258 h 2108143"/>
                <a:gd name="connsiteX324" fmla="*/ 2250104 w 2483579"/>
                <a:gd name="connsiteY324" fmla="*/ 838252 h 2108143"/>
                <a:gd name="connsiteX325" fmla="*/ 2462998 w 2483579"/>
                <a:gd name="connsiteY325" fmla="*/ 851749 h 2108143"/>
                <a:gd name="connsiteX326" fmla="*/ 2463198 w 2483579"/>
                <a:gd name="connsiteY326" fmla="*/ 868668 h 2108143"/>
                <a:gd name="connsiteX327" fmla="*/ 2119327 w 2483579"/>
                <a:gd name="connsiteY327" fmla="*/ 868270 h 2108143"/>
                <a:gd name="connsiteX328" fmla="*/ 2083283 w 2483579"/>
                <a:gd name="connsiteY328" fmla="*/ 845756 h 2108143"/>
                <a:gd name="connsiteX329" fmla="*/ 2163869 w 2483579"/>
                <a:gd name="connsiteY329" fmla="*/ 837258 h 2108143"/>
                <a:gd name="connsiteX330" fmla="*/ 50271 w 2483579"/>
                <a:gd name="connsiteY330" fmla="*/ 770220 h 2108143"/>
                <a:gd name="connsiteX331" fmla="*/ 426119 w 2483579"/>
                <a:gd name="connsiteY331" fmla="*/ 821018 h 2108143"/>
                <a:gd name="connsiteX332" fmla="*/ 480779 w 2483579"/>
                <a:gd name="connsiteY332" fmla="*/ 841695 h 2108143"/>
                <a:gd name="connsiteX333" fmla="*/ 470150 w 2483579"/>
                <a:gd name="connsiteY333" fmla="*/ 864869 h 2108143"/>
                <a:gd name="connsiteX334" fmla="*/ 163116 w 2483579"/>
                <a:gd name="connsiteY334" fmla="*/ 820955 h 2108143"/>
                <a:gd name="connsiteX335" fmla="*/ 15508 w 2483579"/>
                <a:gd name="connsiteY335" fmla="*/ 796270 h 2108143"/>
                <a:gd name="connsiteX336" fmla="*/ 19496 w 2483579"/>
                <a:gd name="connsiteY336" fmla="*/ 775467 h 2108143"/>
                <a:gd name="connsiteX337" fmla="*/ 50271 w 2483579"/>
                <a:gd name="connsiteY337" fmla="*/ 770220 h 2108143"/>
                <a:gd name="connsiteX338" fmla="*/ 1944656 w 2483579"/>
                <a:gd name="connsiteY338" fmla="*/ 766485 h 2108143"/>
                <a:gd name="connsiteX339" fmla="*/ 2001883 w 2483579"/>
                <a:gd name="connsiteY339" fmla="*/ 772634 h 2108143"/>
                <a:gd name="connsiteX340" fmla="*/ 1974953 w 2483579"/>
                <a:gd name="connsiteY340" fmla="*/ 808119 h 2108143"/>
                <a:gd name="connsiteX341" fmla="*/ 1770309 w 2483579"/>
                <a:gd name="connsiteY341" fmla="*/ 806471 h 2108143"/>
                <a:gd name="connsiteX342" fmla="*/ 1944656 w 2483579"/>
                <a:gd name="connsiteY342" fmla="*/ 766485 h 2108143"/>
                <a:gd name="connsiteX343" fmla="*/ 550589 w 2483579"/>
                <a:gd name="connsiteY343" fmla="*/ 761741 h 2108143"/>
                <a:gd name="connsiteX344" fmla="*/ 608543 w 2483579"/>
                <a:gd name="connsiteY344" fmla="*/ 772623 h 2108143"/>
                <a:gd name="connsiteX345" fmla="*/ 790479 w 2483579"/>
                <a:gd name="connsiteY345" fmla="*/ 847488 h 2108143"/>
                <a:gd name="connsiteX346" fmla="*/ 660735 w 2483579"/>
                <a:gd name="connsiteY346" fmla="*/ 830590 h 2108143"/>
                <a:gd name="connsiteX347" fmla="*/ 557117 w 2483579"/>
                <a:gd name="connsiteY347" fmla="*/ 802389 h 2108143"/>
                <a:gd name="connsiteX348" fmla="*/ 550589 w 2483579"/>
                <a:gd name="connsiteY348" fmla="*/ 761741 h 2108143"/>
                <a:gd name="connsiteX349" fmla="*/ 2389195 w 2483579"/>
                <a:gd name="connsiteY349" fmla="*/ 743205 h 2108143"/>
                <a:gd name="connsiteX350" fmla="*/ 2463451 w 2483579"/>
                <a:gd name="connsiteY350" fmla="*/ 745796 h 2108143"/>
                <a:gd name="connsiteX351" fmla="*/ 2482919 w 2483579"/>
                <a:gd name="connsiteY351" fmla="*/ 758118 h 2108143"/>
                <a:gd name="connsiteX352" fmla="*/ 2329442 w 2483579"/>
                <a:gd name="connsiteY352" fmla="*/ 785176 h 2108143"/>
                <a:gd name="connsiteX353" fmla="*/ 2100363 w 2483579"/>
                <a:gd name="connsiteY353" fmla="*/ 786488 h 2108143"/>
                <a:gd name="connsiteX354" fmla="*/ 2094691 w 2483579"/>
                <a:gd name="connsiteY354" fmla="*/ 772864 h 2108143"/>
                <a:gd name="connsiteX355" fmla="*/ 2311931 w 2483579"/>
                <a:gd name="connsiteY355" fmla="*/ 749911 h 2108143"/>
                <a:gd name="connsiteX356" fmla="*/ 2389195 w 2483579"/>
                <a:gd name="connsiteY356" fmla="*/ 743205 h 2108143"/>
                <a:gd name="connsiteX357" fmla="*/ 20426 w 2483579"/>
                <a:gd name="connsiteY357" fmla="*/ 664665 h 2108143"/>
                <a:gd name="connsiteX358" fmla="*/ 335052 w 2483579"/>
                <a:gd name="connsiteY358" fmla="*/ 723000 h 2108143"/>
                <a:gd name="connsiteX359" fmla="*/ 471702 w 2483579"/>
                <a:gd name="connsiteY359" fmla="*/ 755851 h 2108143"/>
                <a:gd name="connsiteX360" fmla="*/ 450644 w 2483579"/>
                <a:gd name="connsiteY360" fmla="*/ 775142 h 2108143"/>
                <a:gd name="connsiteX361" fmla="*/ 200448 w 2483579"/>
                <a:gd name="connsiteY361" fmla="*/ 727807 h 2108143"/>
                <a:gd name="connsiteX362" fmla="*/ 12438 w 2483579"/>
                <a:gd name="connsiteY362" fmla="*/ 687703 h 2108143"/>
                <a:gd name="connsiteX363" fmla="*/ 20426 w 2483579"/>
                <a:gd name="connsiteY363" fmla="*/ 664665 h 2108143"/>
                <a:gd name="connsiteX364" fmla="*/ 2432743 w 2483579"/>
                <a:gd name="connsiteY364" fmla="*/ 646277 h 2108143"/>
                <a:gd name="connsiteX365" fmla="*/ 2465155 w 2483579"/>
                <a:gd name="connsiteY365" fmla="*/ 679265 h 2108143"/>
                <a:gd name="connsiteX366" fmla="*/ 2160169 w 2483579"/>
                <a:gd name="connsiteY366" fmla="*/ 718697 h 2108143"/>
                <a:gd name="connsiteX367" fmla="*/ 2065698 w 2483579"/>
                <a:gd name="connsiteY367" fmla="*/ 707708 h 2108143"/>
                <a:gd name="connsiteX368" fmla="*/ 2077843 w 2483579"/>
                <a:gd name="connsiteY368" fmla="*/ 697433 h 2108143"/>
                <a:gd name="connsiteX369" fmla="*/ 2432743 w 2483579"/>
                <a:gd name="connsiteY369" fmla="*/ 646277 h 2108143"/>
                <a:gd name="connsiteX370" fmla="*/ 568373 w 2483579"/>
                <a:gd name="connsiteY370" fmla="*/ 624821 h 2108143"/>
                <a:gd name="connsiteX371" fmla="*/ 821341 w 2483579"/>
                <a:gd name="connsiteY371" fmla="*/ 749648 h 2108143"/>
                <a:gd name="connsiteX372" fmla="*/ 816456 w 2483579"/>
                <a:gd name="connsiteY372" fmla="*/ 757289 h 2108143"/>
                <a:gd name="connsiteX373" fmla="*/ 549295 w 2483579"/>
                <a:gd name="connsiteY373" fmla="*/ 645952 h 2108143"/>
                <a:gd name="connsiteX374" fmla="*/ 568373 w 2483579"/>
                <a:gd name="connsiteY374" fmla="*/ 624821 h 2108143"/>
                <a:gd name="connsiteX375" fmla="*/ 1956183 w 2483579"/>
                <a:gd name="connsiteY375" fmla="*/ 615509 h 2108143"/>
                <a:gd name="connsiteX376" fmla="*/ 1994211 w 2483579"/>
                <a:gd name="connsiteY376" fmla="*/ 619730 h 2108143"/>
                <a:gd name="connsiteX377" fmla="*/ 1994211 w 2483579"/>
                <a:gd name="connsiteY377" fmla="*/ 619729 h 2108143"/>
                <a:gd name="connsiteX378" fmla="*/ 1997715 w 2483579"/>
                <a:gd name="connsiteY378" fmla="*/ 642908 h 2108143"/>
                <a:gd name="connsiteX379" fmla="*/ 1779265 w 2483579"/>
                <a:gd name="connsiteY379" fmla="*/ 702554 h 2108143"/>
                <a:gd name="connsiteX380" fmla="*/ 1746063 w 2483579"/>
                <a:gd name="connsiteY380" fmla="*/ 673975 h 2108143"/>
                <a:gd name="connsiteX381" fmla="*/ 1787789 w 2483579"/>
                <a:gd name="connsiteY381" fmla="*/ 659040 h 2108143"/>
                <a:gd name="connsiteX382" fmla="*/ 1956183 w 2483579"/>
                <a:gd name="connsiteY382" fmla="*/ 615509 h 2108143"/>
                <a:gd name="connsiteX383" fmla="*/ 67306 w 2483579"/>
                <a:gd name="connsiteY383" fmla="*/ 540895 h 2108143"/>
                <a:gd name="connsiteX384" fmla="*/ 199480 w 2483579"/>
                <a:gd name="connsiteY384" fmla="*/ 573047 h 2108143"/>
                <a:gd name="connsiteX385" fmla="*/ 456078 w 2483579"/>
                <a:gd name="connsiteY385" fmla="*/ 679307 h 2108143"/>
                <a:gd name="connsiteX386" fmla="*/ 143169 w 2483579"/>
                <a:gd name="connsiteY386" fmla="*/ 603069 h 2108143"/>
                <a:gd name="connsiteX387" fmla="*/ 43553 w 2483579"/>
                <a:gd name="connsiteY387" fmla="*/ 569557 h 2108143"/>
                <a:gd name="connsiteX388" fmla="*/ 67306 w 2483579"/>
                <a:gd name="connsiteY388" fmla="*/ 540895 h 2108143"/>
                <a:gd name="connsiteX389" fmla="*/ 628686 w 2483579"/>
                <a:gd name="connsiteY389" fmla="*/ 529618 h 2108143"/>
                <a:gd name="connsiteX390" fmla="*/ 628684 w 2483579"/>
                <a:gd name="connsiteY390" fmla="*/ 529620 h 2108143"/>
                <a:gd name="connsiteX391" fmla="*/ 843299 w 2483579"/>
                <a:gd name="connsiteY391" fmla="*/ 656290 h 2108143"/>
                <a:gd name="connsiteX392" fmla="*/ 832407 w 2483579"/>
                <a:gd name="connsiteY392" fmla="*/ 662283 h 2108143"/>
                <a:gd name="connsiteX393" fmla="*/ 612050 w 2483579"/>
                <a:gd name="connsiteY393" fmla="*/ 538046 h 2108143"/>
                <a:gd name="connsiteX394" fmla="*/ 628686 w 2483579"/>
                <a:gd name="connsiteY394" fmla="*/ 529618 h 2108143"/>
                <a:gd name="connsiteX395" fmla="*/ 2435315 w 2483579"/>
                <a:gd name="connsiteY395" fmla="*/ 501304 h 2108143"/>
                <a:gd name="connsiteX396" fmla="*/ 2446255 w 2483579"/>
                <a:gd name="connsiteY396" fmla="*/ 512184 h 2108143"/>
                <a:gd name="connsiteX397" fmla="*/ 2234477 w 2483579"/>
                <a:gd name="connsiteY397" fmla="*/ 591124 h 2108143"/>
                <a:gd name="connsiteX398" fmla="*/ 2052344 w 2483579"/>
                <a:gd name="connsiteY398" fmla="*/ 620686 h 2108143"/>
                <a:gd name="connsiteX399" fmla="*/ 2352973 w 2483579"/>
                <a:gd name="connsiteY399" fmla="*/ 515936 h 2108143"/>
                <a:gd name="connsiteX400" fmla="*/ 2435315 w 2483579"/>
                <a:gd name="connsiteY400" fmla="*/ 501304 h 2108143"/>
                <a:gd name="connsiteX401" fmla="*/ 1914932 w 2483579"/>
                <a:gd name="connsiteY401" fmla="*/ 488335 h 2108143"/>
                <a:gd name="connsiteX402" fmla="*/ 1927259 w 2483579"/>
                <a:gd name="connsiteY402" fmla="*/ 514645 h 2108143"/>
                <a:gd name="connsiteX403" fmla="*/ 1890953 w 2483579"/>
                <a:gd name="connsiteY403" fmla="*/ 541902 h 2108143"/>
                <a:gd name="connsiteX404" fmla="*/ 1716733 w 2483579"/>
                <a:gd name="connsiteY404" fmla="*/ 620513 h 2108143"/>
                <a:gd name="connsiteX405" fmla="*/ 1883228 w 2483579"/>
                <a:gd name="connsiteY405" fmla="*/ 501478 h 2108143"/>
                <a:gd name="connsiteX406" fmla="*/ 1914932 w 2483579"/>
                <a:gd name="connsiteY406" fmla="*/ 488335 h 2108143"/>
                <a:gd name="connsiteX407" fmla="*/ 70688 w 2483579"/>
                <a:gd name="connsiteY407" fmla="*/ 447576 h 2108143"/>
                <a:gd name="connsiteX408" fmla="*/ 446179 w 2483579"/>
                <a:gd name="connsiteY408" fmla="*/ 575698 h 2108143"/>
                <a:gd name="connsiteX409" fmla="*/ 515230 w 2483579"/>
                <a:gd name="connsiteY409" fmla="*/ 606972 h 2108143"/>
                <a:gd name="connsiteX410" fmla="*/ 519784 w 2483579"/>
                <a:gd name="connsiteY410" fmla="*/ 619416 h 2108143"/>
                <a:gd name="connsiteX411" fmla="*/ 499584 w 2483579"/>
                <a:gd name="connsiteY411" fmla="*/ 625473 h 2108143"/>
                <a:gd name="connsiteX412" fmla="*/ 69632 w 2483579"/>
                <a:gd name="connsiteY412" fmla="*/ 471673 h 2108143"/>
                <a:gd name="connsiteX413" fmla="*/ 69633 w 2483579"/>
                <a:gd name="connsiteY413" fmla="*/ 471673 h 2108143"/>
                <a:gd name="connsiteX414" fmla="*/ 70688 w 2483579"/>
                <a:gd name="connsiteY414" fmla="*/ 447576 h 2108143"/>
                <a:gd name="connsiteX415" fmla="*/ 668145 w 2483579"/>
                <a:gd name="connsiteY415" fmla="*/ 396875 h 2108143"/>
                <a:gd name="connsiteX416" fmla="*/ 884831 w 2483579"/>
                <a:gd name="connsiteY416" fmla="*/ 561960 h 2108143"/>
                <a:gd name="connsiteX417" fmla="*/ 739952 w 2483579"/>
                <a:gd name="connsiteY417" fmla="*/ 481365 h 2108143"/>
                <a:gd name="connsiteX418" fmla="*/ 662164 w 2483579"/>
                <a:gd name="connsiteY418" fmla="*/ 423303 h 2108143"/>
                <a:gd name="connsiteX419" fmla="*/ 668145 w 2483579"/>
                <a:gd name="connsiteY419" fmla="*/ 396875 h 2108143"/>
                <a:gd name="connsiteX420" fmla="*/ 2392049 w 2483579"/>
                <a:gd name="connsiteY420" fmla="*/ 382306 h 2108143"/>
                <a:gd name="connsiteX421" fmla="*/ 2416084 w 2483579"/>
                <a:gd name="connsiteY421" fmla="*/ 383169 h 2108143"/>
                <a:gd name="connsiteX422" fmla="*/ 2420440 w 2483579"/>
                <a:gd name="connsiteY422" fmla="*/ 401143 h 2108143"/>
                <a:gd name="connsiteX423" fmla="*/ 2365454 w 2483579"/>
                <a:gd name="connsiteY423" fmla="*/ 431711 h 2108143"/>
                <a:gd name="connsiteX424" fmla="*/ 2075243 w 2483579"/>
                <a:gd name="connsiteY424" fmla="*/ 535256 h 2108143"/>
                <a:gd name="connsiteX425" fmla="*/ 2028907 w 2483579"/>
                <a:gd name="connsiteY425" fmla="*/ 532095 h 2108143"/>
                <a:gd name="connsiteX426" fmla="*/ 2038547 w 2483579"/>
                <a:gd name="connsiteY426" fmla="*/ 521561 h 2108143"/>
                <a:gd name="connsiteX427" fmla="*/ 2297335 w 2483579"/>
                <a:gd name="connsiteY427" fmla="*/ 416604 h 2108143"/>
                <a:gd name="connsiteX428" fmla="*/ 2297345 w 2483579"/>
                <a:gd name="connsiteY428" fmla="*/ 416604 h 2108143"/>
                <a:gd name="connsiteX429" fmla="*/ 2392049 w 2483579"/>
                <a:gd name="connsiteY429" fmla="*/ 382306 h 2108143"/>
                <a:gd name="connsiteX430" fmla="*/ 1843366 w 2483579"/>
                <a:gd name="connsiteY430" fmla="*/ 353561 h 2108143"/>
                <a:gd name="connsiteX431" fmla="*/ 1846259 w 2483579"/>
                <a:gd name="connsiteY431" fmla="*/ 369740 h 2108143"/>
                <a:gd name="connsiteX432" fmla="*/ 1659295 w 2483579"/>
                <a:gd name="connsiteY432" fmla="*/ 517614 h 2108143"/>
                <a:gd name="connsiteX433" fmla="*/ 1631176 w 2483579"/>
                <a:gd name="connsiteY433" fmla="*/ 510634 h 2108143"/>
                <a:gd name="connsiteX434" fmla="*/ 1843366 w 2483579"/>
                <a:gd name="connsiteY434" fmla="*/ 353561 h 2108143"/>
                <a:gd name="connsiteX435" fmla="*/ 101964 w 2483579"/>
                <a:gd name="connsiteY435" fmla="*/ 332261 h 2108143"/>
                <a:gd name="connsiteX436" fmla="*/ 368076 w 2483579"/>
                <a:gd name="connsiteY436" fmla="*/ 448291 h 2108143"/>
                <a:gd name="connsiteX437" fmla="*/ 486969 w 2483579"/>
                <a:gd name="connsiteY437" fmla="*/ 502608 h 2108143"/>
                <a:gd name="connsiteX438" fmla="*/ 508951 w 2483579"/>
                <a:gd name="connsiteY438" fmla="*/ 517290 h 2108143"/>
                <a:gd name="connsiteX439" fmla="*/ 512870 w 2483579"/>
                <a:gd name="connsiteY439" fmla="*/ 525582 h 2108143"/>
                <a:gd name="connsiteX440" fmla="*/ 174715 w 2483579"/>
                <a:gd name="connsiteY440" fmla="*/ 400330 h 2108143"/>
                <a:gd name="connsiteX441" fmla="*/ 93125 w 2483579"/>
                <a:gd name="connsiteY441" fmla="*/ 362175 h 2108143"/>
                <a:gd name="connsiteX442" fmla="*/ 101964 w 2483579"/>
                <a:gd name="connsiteY442" fmla="*/ 332261 h 2108143"/>
                <a:gd name="connsiteX443" fmla="*/ 790389 w 2483579"/>
                <a:gd name="connsiteY443" fmla="*/ 278146 h 2108143"/>
                <a:gd name="connsiteX444" fmla="*/ 919118 w 2483579"/>
                <a:gd name="connsiteY444" fmla="*/ 412721 h 2108143"/>
                <a:gd name="connsiteX445" fmla="*/ 919119 w 2483579"/>
                <a:gd name="connsiteY445" fmla="*/ 412721 h 2108143"/>
                <a:gd name="connsiteX446" fmla="*/ 969816 w 2483579"/>
                <a:gd name="connsiteY446" fmla="*/ 492056 h 2108143"/>
                <a:gd name="connsiteX447" fmla="*/ 835710 w 2483579"/>
                <a:gd name="connsiteY447" fmla="*/ 373404 h 2108143"/>
                <a:gd name="connsiteX448" fmla="*/ 790389 w 2483579"/>
                <a:gd name="connsiteY448" fmla="*/ 278146 h 2108143"/>
                <a:gd name="connsiteX449" fmla="*/ 2362518 w 2483579"/>
                <a:gd name="connsiteY449" fmla="*/ 259287 h 2108143"/>
                <a:gd name="connsiteX450" fmla="*/ 2363055 w 2483579"/>
                <a:gd name="connsiteY450" fmla="*/ 279583 h 2108143"/>
                <a:gd name="connsiteX451" fmla="*/ 2127714 w 2483579"/>
                <a:gd name="connsiteY451" fmla="*/ 400133 h 2108143"/>
                <a:gd name="connsiteX452" fmla="*/ 1988749 w 2483579"/>
                <a:gd name="connsiteY452" fmla="*/ 445561 h 2108143"/>
                <a:gd name="connsiteX453" fmla="*/ 1986971 w 2483579"/>
                <a:gd name="connsiteY453" fmla="*/ 428181 h 2108143"/>
                <a:gd name="connsiteX454" fmla="*/ 2082757 w 2483579"/>
                <a:gd name="connsiteY454" fmla="*/ 372547 h 2108143"/>
                <a:gd name="connsiteX455" fmla="*/ 2284033 w 2483579"/>
                <a:gd name="connsiteY455" fmla="*/ 283006 h 2108143"/>
                <a:gd name="connsiteX456" fmla="*/ 2362518 w 2483579"/>
                <a:gd name="connsiteY456" fmla="*/ 259287 h 2108143"/>
                <a:gd name="connsiteX457" fmla="*/ 1722395 w 2483579"/>
                <a:gd name="connsiteY457" fmla="*/ 245631 h 2108143"/>
                <a:gd name="connsiteX458" fmla="*/ 1732887 w 2483579"/>
                <a:gd name="connsiteY458" fmla="*/ 263803 h 2108143"/>
                <a:gd name="connsiteX459" fmla="*/ 1576032 w 2483579"/>
                <a:gd name="connsiteY459" fmla="*/ 443542 h 2108143"/>
                <a:gd name="connsiteX460" fmla="*/ 1568771 w 2483579"/>
                <a:gd name="connsiteY460" fmla="*/ 435773 h 2108143"/>
                <a:gd name="connsiteX461" fmla="*/ 1680995 w 2483579"/>
                <a:gd name="connsiteY461" fmla="*/ 275786 h 2108143"/>
                <a:gd name="connsiteX462" fmla="*/ 1722385 w 2483579"/>
                <a:gd name="connsiteY462" fmla="*/ 245632 h 2108143"/>
                <a:gd name="connsiteX463" fmla="*/ 148425 w 2483579"/>
                <a:gd name="connsiteY463" fmla="*/ 233791 h 2108143"/>
                <a:gd name="connsiteX464" fmla="*/ 229558 w 2483579"/>
                <a:gd name="connsiteY464" fmla="*/ 266787 h 2108143"/>
                <a:gd name="connsiteX465" fmla="*/ 392618 w 2483579"/>
                <a:gd name="connsiteY465" fmla="*/ 357978 h 2108143"/>
                <a:gd name="connsiteX466" fmla="*/ 506955 w 2483579"/>
                <a:gd name="connsiteY466" fmla="*/ 422433 h 2108143"/>
                <a:gd name="connsiteX467" fmla="*/ 571781 w 2483579"/>
                <a:gd name="connsiteY467" fmla="*/ 483334 h 2108143"/>
                <a:gd name="connsiteX468" fmla="*/ 300659 w 2483579"/>
                <a:gd name="connsiteY468" fmla="*/ 351065 h 2108143"/>
                <a:gd name="connsiteX469" fmla="*/ 143346 w 2483579"/>
                <a:gd name="connsiteY469" fmla="*/ 260405 h 2108143"/>
                <a:gd name="connsiteX470" fmla="*/ 143347 w 2483579"/>
                <a:gd name="connsiteY470" fmla="*/ 260405 h 2108143"/>
                <a:gd name="connsiteX471" fmla="*/ 148425 w 2483579"/>
                <a:gd name="connsiteY471" fmla="*/ 233791 h 2108143"/>
                <a:gd name="connsiteX472" fmla="*/ 962271 w 2483579"/>
                <a:gd name="connsiteY472" fmla="*/ 219735 h 2108143"/>
                <a:gd name="connsiteX473" fmla="*/ 1062414 w 2483579"/>
                <a:gd name="connsiteY473" fmla="*/ 407506 h 2108143"/>
                <a:gd name="connsiteX474" fmla="*/ 1035084 w 2483579"/>
                <a:gd name="connsiteY474" fmla="*/ 430879 h 2108143"/>
                <a:gd name="connsiteX475" fmla="*/ 1003040 w 2483579"/>
                <a:gd name="connsiteY475" fmla="*/ 365758 h 2108143"/>
                <a:gd name="connsiteX476" fmla="*/ 1003040 w 2483579"/>
                <a:gd name="connsiteY476" fmla="*/ 365759 h 2108143"/>
                <a:gd name="connsiteX477" fmla="*/ 949600 w 2483579"/>
                <a:gd name="connsiteY477" fmla="*/ 227175 h 2108143"/>
                <a:gd name="connsiteX478" fmla="*/ 962271 w 2483579"/>
                <a:gd name="connsiteY478" fmla="*/ 219735 h 2108143"/>
                <a:gd name="connsiteX479" fmla="*/ 1588261 w 2483579"/>
                <a:gd name="connsiteY479" fmla="*/ 177671 h 2108143"/>
                <a:gd name="connsiteX480" fmla="*/ 1588850 w 2483579"/>
                <a:gd name="connsiteY480" fmla="*/ 239229 h 2108143"/>
                <a:gd name="connsiteX481" fmla="*/ 1495705 w 2483579"/>
                <a:gd name="connsiteY481" fmla="*/ 385984 h 2108143"/>
                <a:gd name="connsiteX482" fmla="*/ 1547197 w 2483579"/>
                <a:gd name="connsiteY482" fmla="*/ 216317 h 2108143"/>
                <a:gd name="connsiteX483" fmla="*/ 1588261 w 2483579"/>
                <a:gd name="connsiteY483" fmla="*/ 177671 h 2108143"/>
                <a:gd name="connsiteX484" fmla="*/ 1098680 w 2483579"/>
                <a:gd name="connsiteY484" fmla="*/ 171455 h 2108143"/>
                <a:gd name="connsiteX485" fmla="*/ 1109255 w 2483579"/>
                <a:gd name="connsiteY485" fmla="*/ 180203 h 2108143"/>
                <a:gd name="connsiteX486" fmla="*/ 1161863 w 2483579"/>
                <a:gd name="connsiteY486" fmla="*/ 388056 h 2108143"/>
                <a:gd name="connsiteX487" fmla="*/ 1136059 w 2483579"/>
                <a:gd name="connsiteY487" fmla="*/ 378707 h 2108143"/>
                <a:gd name="connsiteX488" fmla="*/ 1090575 w 2483579"/>
                <a:gd name="connsiteY488" fmla="*/ 252957 h 2108143"/>
                <a:gd name="connsiteX489" fmla="*/ 1090575 w 2483579"/>
                <a:gd name="connsiteY489" fmla="*/ 252955 h 2108143"/>
                <a:gd name="connsiteX490" fmla="*/ 1098680 w 2483579"/>
                <a:gd name="connsiteY490" fmla="*/ 171455 h 2108143"/>
                <a:gd name="connsiteX491" fmla="*/ 2279142 w 2483579"/>
                <a:gd name="connsiteY491" fmla="*/ 143066 h 2108143"/>
                <a:gd name="connsiteX492" fmla="*/ 2305248 w 2483579"/>
                <a:gd name="connsiteY492" fmla="*/ 155590 h 2108143"/>
                <a:gd name="connsiteX493" fmla="*/ 2292567 w 2483579"/>
                <a:gd name="connsiteY493" fmla="*/ 183702 h 2108143"/>
                <a:gd name="connsiteX494" fmla="*/ 1948044 w 2483579"/>
                <a:gd name="connsiteY494" fmla="*/ 398271 h 2108143"/>
                <a:gd name="connsiteX495" fmla="*/ 1943950 w 2483579"/>
                <a:gd name="connsiteY495" fmla="*/ 385235 h 2108143"/>
                <a:gd name="connsiteX496" fmla="*/ 2157570 w 2483579"/>
                <a:gd name="connsiteY496" fmla="*/ 217083 h 2108143"/>
                <a:gd name="connsiteX497" fmla="*/ 2157570 w 2483579"/>
                <a:gd name="connsiteY497" fmla="*/ 217084 h 2108143"/>
                <a:gd name="connsiteX498" fmla="*/ 2244779 w 2483579"/>
                <a:gd name="connsiteY498" fmla="*/ 154471 h 2108143"/>
                <a:gd name="connsiteX499" fmla="*/ 2279142 w 2483579"/>
                <a:gd name="connsiteY499" fmla="*/ 143066 h 2108143"/>
                <a:gd name="connsiteX500" fmla="*/ 1233351 w 2483579"/>
                <a:gd name="connsiteY500" fmla="*/ 128668 h 2108143"/>
                <a:gd name="connsiteX501" fmla="*/ 1243684 w 2483579"/>
                <a:gd name="connsiteY501" fmla="*/ 129644 h 2108143"/>
                <a:gd name="connsiteX502" fmla="*/ 1269425 w 2483579"/>
                <a:gd name="connsiteY502" fmla="*/ 285493 h 2108143"/>
                <a:gd name="connsiteX503" fmla="*/ 1255429 w 2483579"/>
                <a:gd name="connsiteY503" fmla="*/ 378457 h 2108143"/>
                <a:gd name="connsiteX504" fmla="*/ 1235486 w 2483579"/>
                <a:gd name="connsiteY504" fmla="*/ 328066 h 2108143"/>
                <a:gd name="connsiteX505" fmla="*/ 1225615 w 2483579"/>
                <a:gd name="connsiteY505" fmla="*/ 259052 h 2108143"/>
                <a:gd name="connsiteX506" fmla="*/ 1233351 w 2483579"/>
                <a:gd name="connsiteY506" fmla="*/ 128668 h 2108143"/>
                <a:gd name="connsiteX507" fmla="*/ 1399466 w 2483579"/>
                <a:gd name="connsiteY507" fmla="*/ 124293 h 2108143"/>
                <a:gd name="connsiteX508" fmla="*/ 1425207 w 2483579"/>
                <a:gd name="connsiteY508" fmla="*/ 147466 h 2108143"/>
                <a:gd name="connsiteX509" fmla="*/ 1374904 w 2483579"/>
                <a:gd name="connsiteY509" fmla="*/ 375795 h 2108143"/>
                <a:gd name="connsiteX510" fmla="*/ 1365664 w 2483579"/>
                <a:gd name="connsiteY510" fmla="*/ 364273 h 2108143"/>
                <a:gd name="connsiteX511" fmla="*/ 1367443 w 2483579"/>
                <a:gd name="connsiteY511" fmla="*/ 189142 h 2108143"/>
                <a:gd name="connsiteX512" fmla="*/ 1399466 w 2483579"/>
                <a:gd name="connsiteY512" fmla="*/ 124293 h 2108143"/>
                <a:gd name="connsiteX513" fmla="*/ 229921 w 2483579"/>
                <a:gd name="connsiteY513" fmla="*/ 110484 h 2108143"/>
                <a:gd name="connsiteX514" fmla="*/ 393551 w 2483579"/>
                <a:gd name="connsiteY514" fmla="*/ 202307 h 2108143"/>
                <a:gd name="connsiteX515" fmla="*/ 582353 w 2483579"/>
                <a:gd name="connsiteY515" fmla="*/ 338593 h 2108143"/>
                <a:gd name="connsiteX516" fmla="*/ 568357 w 2483579"/>
                <a:gd name="connsiteY516" fmla="*/ 352419 h 2108143"/>
                <a:gd name="connsiteX517" fmla="*/ 523163 w 2483579"/>
                <a:gd name="connsiteY517" fmla="*/ 334578 h 2108143"/>
                <a:gd name="connsiteX518" fmla="*/ 237690 w 2483579"/>
                <a:gd name="connsiteY518" fmla="*/ 138707 h 2108143"/>
                <a:gd name="connsiteX519" fmla="*/ 237691 w 2483579"/>
                <a:gd name="connsiteY519" fmla="*/ 138708 h 2108143"/>
                <a:gd name="connsiteX520" fmla="*/ 221584 w 2483579"/>
                <a:gd name="connsiteY520" fmla="*/ 116981 h 2108143"/>
                <a:gd name="connsiteX521" fmla="*/ 229921 w 2483579"/>
                <a:gd name="connsiteY521" fmla="*/ 110484 h 2108143"/>
                <a:gd name="connsiteX522" fmla="*/ 2217481 w 2483579"/>
                <a:gd name="connsiteY522" fmla="*/ 47472 h 2108143"/>
                <a:gd name="connsiteX523" fmla="*/ 2227847 w 2483579"/>
                <a:gd name="connsiteY523" fmla="*/ 63898 h 2108143"/>
                <a:gd name="connsiteX524" fmla="*/ 1960283 w 2483579"/>
                <a:gd name="connsiteY524" fmla="*/ 289922 h 2108143"/>
                <a:gd name="connsiteX525" fmla="*/ 1904107 w 2483579"/>
                <a:gd name="connsiteY525" fmla="*/ 312373 h 2108143"/>
                <a:gd name="connsiteX526" fmla="*/ 2096406 w 2483579"/>
                <a:gd name="connsiteY526" fmla="*/ 128683 h 2108143"/>
                <a:gd name="connsiteX527" fmla="*/ 2217481 w 2483579"/>
                <a:gd name="connsiteY527" fmla="*/ 47472 h 2108143"/>
                <a:gd name="connsiteX528" fmla="*/ 2066128 w 2483579"/>
                <a:gd name="connsiteY528" fmla="*/ 0 h 2108143"/>
                <a:gd name="connsiteX529" fmla="*/ 2126603 w 2483579"/>
                <a:gd name="connsiteY529" fmla="*/ 0 h 2108143"/>
                <a:gd name="connsiteX530" fmla="*/ 2116009 w 2483579"/>
                <a:gd name="connsiteY530" fmla="*/ 16028 h 2108143"/>
                <a:gd name="connsiteX531" fmla="*/ 2060552 w 2483579"/>
                <a:gd name="connsiteY531" fmla="*/ 71639 h 2108143"/>
                <a:gd name="connsiteX532" fmla="*/ 1870232 w 2483579"/>
                <a:gd name="connsiteY532" fmla="*/ 247691 h 2108143"/>
                <a:gd name="connsiteX533" fmla="*/ 1824148 w 2483579"/>
                <a:gd name="connsiteY533" fmla="*/ 270010 h 2108143"/>
                <a:gd name="connsiteX534" fmla="*/ 1823296 w 2483579"/>
                <a:gd name="connsiteY534" fmla="*/ 246506 h 2108143"/>
                <a:gd name="connsiteX535" fmla="*/ 1988991 w 2483579"/>
                <a:gd name="connsiteY535" fmla="*/ 83489 h 2108143"/>
                <a:gd name="connsiteX536" fmla="*/ 2042535 w 2483579"/>
                <a:gd name="connsiteY536" fmla="*/ 23982 h 2108143"/>
                <a:gd name="connsiteX537" fmla="*/ 1926330 w 2483579"/>
                <a:gd name="connsiteY537" fmla="*/ 0 h 2108143"/>
                <a:gd name="connsiteX538" fmla="*/ 1974959 w 2483579"/>
                <a:gd name="connsiteY538" fmla="*/ 0 h 2108143"/>
                <a:gd name="connsiteX539" fmla="*/ 1961052 w 2483579"/>
                <a:gd name="connsiteY539" fmla="*/ 16191 h 2108143"/>
                <a:gd name="connsiteX540" fmla="*/ 1779170 w 2483579"/>
                <a:gd name="connsiteY540" fmla="*/ 209226 h 2108143"/>
                <a:gd name="connsiteX541" fmla="*/ 1767752 w 2483579"/>
                <a:gd name="connsiteY541" fmla="*/ 212913 h 2108143"/>
                <a:gd name="connsiteX542" fmla="*/ 1918525 w 2483579"/>
                <a:gd name="connsiteY542" fmla="*/ 9867 h 2108143"/>
                <a:gd name="connsiteX543" fmla="*/ 1918525 w 2483579"/>
                <a:gd name="connsiteY543" fmla="*/ 9866 h 2108143"/>
                <a:gd name="connsiteX544" fmla="*/ 1771657 w 2483579"/>
                <a:gd name="connsiteY544" fmla="*/ 0 h 2108143"/>
                <a:gd name="connsiteX545" fmla="*/ 1834984 w 2483579"/>
                <a:gd name="connsiteY545" fmla="*/ 0 h 2108143"/>
                <a:gd name="connsiteX546" fmla="*/ 1810650 w 2483579"/>
                <a:gd name="connsiteY546" fmla="*/ 35534 h 2108143"/>
                <a:gd name="connsiteX547" fmla="*/ 1686983 w 2483579"/>
                <a:gd name="connsiteY547" fmla="*/ 172017 h 2108143"/>
                <a:gd name="connsiteX548" fmla="*/ 1681774 w 2483579"/>
                <a:gd name="connsiteY548" fmla="*/ 156610 h 2108143"/>
                <a:gd name="connsiteX549" fmla="*/ 1681774 w 2483579"/>
                <a:gd name="connsiteY549" fmla="*/ 156609 h 2108143"/>
                <a:gd name="connsiteX550" fmla="*/ 1767747 w 2483579"/>
                <a:gd name="connsiteY550" fmla="*/ 6243 h 2108143"/>
                <a:gd name="connsiteX551" fmla="*/ 1638959 w 2483579"/>
                <a:gd name="connsiteY551" fmla="*/ 0 h 2108143"/>
                <a:gd name="connsiteX552" fmla="*/ 1684090 w 2483579"/>
                <a:gd name="connsiteY552" fmla="*/ 0 h 2108143"/>
                <a:gd name="connsiteX553" fmla="*/ 1673023 w 2483579"/>
                <a:gd name="connsiteY553" fmla="*/ 26265 h 2108143"/>
                <a:gd name="connsiteX554" fmla="*/ 1651750 w 2483579"/>
                <a:gd name="connsiteY554" fmla="*/ 72604 h 2108143"/>
                <a:gd name="connsiteX555" fmla="*/ 1609908 w 2483579"/>
                <a:gd name="connsiteY555" fmla="*/ 133768 h 2108143"/>
                <a:gd name="connsiteX556" fmla="*/ 1599016 w 2483579"/>
                <a:gd name="connsiteY556" fmla="*/ 125801 h 2108143"/>
                <a:gd name="connsiteX557" fmla="*/ 1599005 w 2483579"/>
                <a:gd name="connsiteY557" fmla="*/ 125802 h 2108143"/>
                <a:gd name="connsiteX558" fmla="*/ 1618000 w 2483579"/>
                <a:gd name="connsiteY558" fmla="*/ 56848 h 2108143"/>
                <a:gd name="connsiteX559" fmla="*/ 1519277 w 2483579"/>
                <a:gd name="connsiteY559" fmla="*/ 0 h 2108143"/>
                <a:gd name="connsiteX560" fmla="*/ 1561379 w 2483579"/>
                <a:gd name="connsiteY560" fmla="*/ 0 h 2108143"/>
                <a:gd name="connsiteX561" fmla="*/ 1549507 w 2483579"/>
                <a:gd name="connsiteY561" fmla="*/ 33635 h 2108143"/>
                <a:gd name="connsiteX562" fmla="*/ 1541209 w 2483579"/>
                <a:gd name="connsiteY562" fmla="*/ 56146 h 2108143"/>
                <a:gd name="connsiteX563" fmla="*/ 1514869 w 2483579"/>
                <a:gd name="connsiteY563" fmla="*/ 21450 h 2108143"/>
                <a:gd name="connsiteX564" fmla="*/ 1406844 w 2483579"/>
                <a:gd name="connsiteY564" fmla="*/ 0 h 2108143"/>
                <a:gd name="connsiteX565" fmla="*/ 1442893 w 2483579"/>
                <a:gd name="connsiteY565" fmla="*/ 0 h 2108143"/>
                <a:gd name="connsiteX566" fmla="*/ 1431410 w 2483579"/>
                <a:gd name="connsiteY566" fmla="*/ 40961 h 2108143"/>
                <a:gd name="connsiteX567" fmla="*/ 1404833 w 2483579"/>
                <a:gd name="connsiteY567" fmla="*/ 74314 h 2108143"/>
                <a:gd name="connsiteX568" fmla="*/ 1406288 w 2483579"/>
                <a:gd name="connsiteY568" fmla="*/ 3922 h 2108143"/>
                <a:gd name="connsiteX569" fmla="*/ 1323981 w 2483579"/>
                <a:gd name="connsiteY569" fmla="*/ 0 h 2108143"/>
                <a:gd name="connsiteX570" fmla="*/ 1348919 w 2483579"/>
                <a:gd name="connsiteY570" fmla="*/ 0 h 2108143"/>
                <a:gd name="connsiteX571" fmla="*/ 1347340 w 2483579"/>
                <a:gd name="connsiteY571" fmla="*/ 9053 h 2108143"/>
                <a:gd name="connsiteX572" fmla="*/ 1324538 w 2483579"/>
                <a:gd name="connsiteY572" fmla="*/ 9777 h 2108143"/>
                <a:gd name="connsiteX573" fmla="*/ 1230277 w 2483579"/>
                <a:gd name="connsiteY573" fmla="*/ 0 h 2108143"/>
                <a:gd name="connsiteX574" fmla="*/ 1262490 w 2483579"/>
                <a:gd name="connsiteY574" fmla="*/ 0 h 2108143"/>
                <a:gd name="connsiteX575" fmla="*/ 1262330 w 2483579"/>
                <a:gd name="connsiteY575" fmla="*/ 9638 h 2108143"/>
                <a:gd name="connsiteX576" fmla="*/ 1247925 w 2483579"/>
                <a:gd name="connsiteY576" fmla="*/ 65681 h 2108143"/>
                <a:gd name="connsiteX577" fmla="*/ 1232928 w 2483579"/>
                <a:gd name="connsiteY577" fmla="*/ 17096 h 2108143"/>
                <a:gd name="connsiteX578" fmla="*/ 1130871 w 2483579"/>
                <a:gd name="connsiteY578" fmla="*/ 0 h 2108143"/>
                <a:gd name="connsiteX579" fmla="*/ 1162974 w 2483579"/>
                <a:gd name="connsiteY579" fmla="*/ 0 h 2108143"/>
                <a:gd name="connsiteX580" fmla="*/ 1166053 w 2483579"/>
                <a:gd name="connsiteY580" fmla="*/ 39341 h 2108143"/>
                <a:gd name="connsiteX581" fmla="*/ 1165588 w 2483579"/>
                <a:gd name="connsiteY581" fmla="*/ 65973 h 2108143"/>
                <a:gd name="connsiteX582" fmla="*/ 1143658 w 2483579"/>
                <a:gd name="connsiteY582" fmla="*/ 48663 h 2108143"/>
                <a:gd name="connsiteX583" fmla="*/ 1032122 w 2483579"/>
                <a:gd name="connsiteY583" fmla="*/ 0 h 2108143"/>
                <a:gd name="connsiteX584" fmla="*/ 1064458 w 2483579"/>
                <a:gd name="connsiteY584" fmla="*/ 0 h 2108143"/>
                <a:gd name="connsiteX585" fmla="*/ 1068698 w 2483579"/>
                <a:gd name="connsiteY585" fmla="*/ 26030 h 2108143"/>
                <a:gd name="connsiteX586" fmla="*/ 1059362 w 2483579"/>
                <a:gd name="connsiteY586" fmla="*/ 82779 h 2108143"/>
                <a:gd name="connsiteX587" fmla="*/ 1059362 w 2483579"/>
                <a:gd name="connsiteY587" fmla="*/ 82780 h 2108143"/>
                <a:gd name="connsiteX588" fmla="*/ 1040670 w 2483579"/>
                <a:gd name="connsiteY588" fmla="*/ 28650 h 2108143"/>
                <a:gd name="connsiteX589" fmla="*/ 936876 w 2483579"/>
                <a:gd name="connsiteY589" fmla="*/ 0 h 2108143"/>
                <a:gd name="connsiteX590" fmla="*/ 973609 w 2483579"/>
                <a:gd name="connsiteY590" fmla="*/ 0 h 2108143"/>
                <a:gd name="connsiteX591" fmla="*/ 977827 w 2483579"/>
                <a:gd name="connsiteY591" fmla="*/ 12878 h 2108143"/>
                <a:gd name="connsiteX592" fmla="*/ 1002156 w 2483579"/>
                <a:gd name="connsiteY592" fmla="*/ 112821 h 2108143"/>
                <a:gd name="connsiteX593" fmla="*/ 954246 w 2483579"/>
                <a:gd name="connsiteY593" fmla="*/ 45721 h 2108143"/>
                <a:gd name="connsiteX594" fmla="*/ 839136 w 2483579"/>
                <a:gd name="connsiteY594" fmla="*/ 0 h 2108143"/>
                <a:gd name="connsiteX595" fmla="*/ 875126 w 2483579"/>
                <a:gd name="connsiteY595" fmla="*/ 0 h 2108143"/>
                <a:gd name="connsiteX596" fmla="*/ 889926 w 2483579"/>
                <a:gd name="connsiteY596" fmla="*/ 41772 h 2108143"/>
                <a:gd name="connsiteX597" fmla="*/ 912352 w 2483579"/>
                <a:gd name="connsiteY597" fmla="*/ 116252 h 2108143"/>
                <a:gd name="connsiteX598" fmla="*/ 895980 w 2483579"/>
                <a:gd name="connsiteY598" fmla="*/ 125865 h 2108143"/>
                <a:gd name="connsiteX599" fmla="*/ 895980 w 2483579"/>
                <a:gd name="connsiteY599" fmla="*/ 125864 h 2108143"/>
                <a:gd name="connsiteX600" fmla="*/ 842588 w 2483579"/>
                <a:gd name="connsiteY600" fmla="*/ 8317 h 2108143"/>
                <a:gd name="connsiteX601" fmla="*/ 718313 w 2483579"/>
                <a:gd name="connsiteY601" fmla="*/ 0 h 2108143"/>
                <a:gd name="connsiteX602" fmla="*/ 769359 w 2483579"/>
                <a:gd name="connsiteY602" fmla="*/ 0 h 2108143"/>
                <a:gd name="connsiteX603" fmla="*/ 770798 w 2483579"/>
                <a:gd name="connsiteY603" fmla="*/ 2873 h 2108143"/>
                <a:gd name="connsiteX604" fmla="*/ 801269 w 2483579"/>
                <a:gd name="connsiteY604" fmla="*/ 70459 h 2108143"/>
                <a:gd name="connsiteX605" fmla="*/ 840548 w 2483579"/>
                <a:gd name="connsiteY605" fmla="*/ 196803 h 2108143"/>
                <a:gd name="connsiteX606" fmla="*/ 816453 w 2483579"/>
                <a:gd name="connsiteY606" fmla="*/ 173496 h 2108143"/>
                <a:gd name="connsiteX607" fmla="*/ 748055 w 2483579"/>
                <a:gd name="connsiteY607" fmla="*/ 54393 h 2108143"/>
                <a:gd name="connsiteX608" fmla="*/ 544628 w 2483579"/>
                <a:gd name="connsiteY608" fmla="*/ 0 h 2108143"/>
                <a:gd name="connsiteX609" fmla="*/ 595156 w 2483579"/>
                <a:gd name="connsiteY609" fmla="*/ 0 h 2108143"/>
                <a:gd name="connsiteX610" fmla="*/ 625493 w 2483579"/>
                <a:gd name="connsiteY610" fmla="*/ 35294 h 2108143"/>
                <a:gd name="connsiteX611" fmla="*/ 742096 w 2483579"/>
                <a:gd name="connsiteY611" fmla="*/ 210810 h 2108143"/>
                <a:gd name="connsiteX612" fmla="*/ 575342 w 2483579"/>
                <a:gd name="connsiteY612" fmla="*/ 39761 h 2108143"/>
                <a:gd name="connsiteX613" fmla="*/ 325234 w 2483579"/>
                <a:gd name="connsiteY613" fmla="*/ 0 h 2108143"/>
                <a:gd name="connsiteX614" fmla="*/ 361709 w 2483579"/>
                <a:gd name="connsiteY614" fmla="*/ 0 h 2108143"/>
                <a:gd name="connsiteX615" fmla="*/ 384383 w 2483579"/>
                <a:gd name="connsiteY615" fmla="*/ 17443 h 2108143"/>
                <a:gd name="connsiteX616" fmla="*/ 643490 w 2483579"/>
                <a:gd name="connsiteY616" fmla="*/ 260287 h 2108143"/>
                <a:gd name="connsiteX617" fmla="*/ 646395 w 2483579"/>
                <a:gd name="connsiteY617" fmla="*/ 275627 h 2108143"/>
                <a:gd name="connsiteX618" fmla="*/ 646396 w 2483579"/>
                <a:gd name="connsiteY618" fmla="*/ 275627 h 2108143"/>
                <a:gd name="connsiteX619" fmla="*/ 337062 w 2483579"/>
                <a:gd name="connsiteY619" fmla="*/ 13681 h 2108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</a:cxnLst>
              <a:rect l="l" t="t" r="r" b="b"/>
              <a:pathLst>
                <a:path w="2483579" h="2108143">
                  <a:moveTo>
                    <a:pt x="1105651" y="1686441"/>
                  </a:moveTo>
                  <a:cubicBezTo>
                    <a:pt x="1108440" y="1685212"/>
                    <a:pt x="1111365" y="1685328"/>
                    <a:pt x="1114422" y="1687115"/>
                  </a:cubicBezTo>
                  <a:cubicBezTo>
                    <a:pt x="1126419" y="1694116"/>
                    <a:pt x="1121873" y="1714068"/>
                    <a:pt x="1118779" y="1741703"/>
                  </a:cubicBezTo>
                  <a:cubicBezTo>
                    <a:pt x="1104151" y="1880528"/>
                    <a:pt x="1094027" y="1857018"/>
                    <a:pt x="1080820" y="1948372"/>
                  </a:cubicBezTo>
                  <a:cubicBezTo>
                    <a:pt x="1063593" y="2065555"/>
                    <a:pt x="1032001" y="2065954"/>
                    <a:pt x="1024371" y="2046401"/>
                  </a:cubicBezTo>
                  <a:cubicBezTo>
                    <a:pt x="1014868" y="2022995"/>
                    <a:pt x="1065340" y="1810680"/>
                    <a:pt x="1067613" y="1798715"/>
                  </a:cubicBezTo>
                  <a:cubicBezTo>
                    <a:pt x="1073193" y="1769593"/>
                    <a:pt x="1086121" y="1695046"/>
                    <a:pt x="1105651" y="1686441"/>
                  </a:cubicBezTo>
                  <a:close/>
                  <a:moveTo>
                    <a:pt x="1180953" y="1680765"/>
                  </a:moveTo>
                  <a:cubicBezTo>
                    <a:pt x="1184752" y="1680765"/>
                    <a:pt x="1188004" y="1684817"/>
                    <a:pt x="1188951" y="1688091"/>
                  </a:cubicBezTo>
                  <a:cubicBezTo>
                    <a:pt x="1195023" y="1710667"/>
                    <a:pt x="1165178" y="1881210"/>
                    <a:pt x="1163073" y="1903849"/>
                  </a:cubicBezTo>
                  <a:cubicBezTo>
                    <a:pt x="1160947" y="1928168"/>
                    <a:pt x="1150287" y="2042181"/>
                    <a:pt x="1134154" y="2060475"/>
                  </a:cubicBezTo>
                  <a:cubicBezTo>
                    <a:pt x="1127629" y="2067759"/>
                    <a:pt x="1117484" y="2069428"/>
                    <a:pt x="1110518" y="2062910"/>
                  </a:cubicBezTo>
                  <a:cubicBezTo>
                    <a:pt x="1096826" y="2050242"/>
                    <a:pt x="1146425" y="1721961"/>
                    <a:pt x="1166967" y="1690789"/>
                  </a:cubicBezTo>
                  <a:cubicBezTo>
                    <a:pt x="1171366" y="1684323"/>
                    <a:pt x="1173860" y="1680723"/>
                    <a:pt x="1180953" y="1680765"/>
                  </a:cubicBezTo>
                  <a:close/>
                  <a:moveTo>
                    <a:pt x="1261580" y="1676861"/>
                  </a:moveTo>
                  <a:cubicBezTo>
                    <a:pt x="1264589" y="1676142"/>
                    <a:pt x="1267820" y="1677087"/>
                    <a:pt x="1270593" y="1679348"/>
                  </a:cubicBezTo>
                  <a:cubicBezTo>
                    <a:pt x="1284263" y="1690138"/>
                    <a:pt x="1275424" y="1763786"/>
                    <a:pt x="1272761" y="1782038"/>
                  </a:cubicBezTo>
                  <a:cubicBezTo>
                    <a:pt x="1271972" y="1798117"/>
                    <a:pt x="1270867" y="1815613"/>
                    <a:pt x="1268941" y="1831566"/>
                  </a:cubicBezTo>
                  <a:cubicBezTo>
                    <a:pt x="1259701" y="1905938"/>
                    <a:pt x="1261795" y="2095604"/>
                    <a:pt x="1228015" y="2085182"/>
                  </a:cubicBezTo>
                  <a:cubicBezTo>
                    <a:pt x="1212871" y="2080858"/>
                    <a:pt x="1223479" y="2012374"/>
                    <a:pt x="1228214" y="1885755"/>
                  </a:cubicBezTo>
                  <a:cubicBezTo>
                    <a:pt x="1229919" y="1838483"/>
                    <a:pt x="1239896" y="1716125"/>
                    <a:pt x="1253892" y="1684355"/>
                  </a:cubicBezTo>
                  <a:cubicBezTo>
                    <a:pt x="1255781" y="1679963"/>
                    <a:pt x="1258570" y="1677580"/>
                    <a:pt x="1261580" y="1676861"/>
                  </a:cubicBezTo>
                  <a:close/>
                  <a:moveTo>
                    <a:pt x="1407254" y="1671046"/>
                  </a:moveTo>
                  <a:cubicBezTo>
                    <a:pt x="1418945" y="1671046"/>
                    <a:pt x="1420998" y="1691660"/>
                    <a:pt x="1423513" y="1703016"/>
                  </a:cubicBezTo>
                  <a:cubicBezTo>
                    <a:pt x="1437214" y="1764310"/>
                    <a:pt x="1427343" y="1788629"/>
                    <a:pt x="1436520" y="1881105"/>
                  </a:cubicBezTo>
                  <a:lnTo>
                    <a:pt x="1436520" y="1881116"/>
                  </a:lnTo>
                  <a:cubicBezTo>
                    <a:pt x="1448138" y="2002162"/>
                    <a:pt x="1452432" y="2009309"/>
                    <a:pt x="1451969" y="2026480"/>
                  </a:cubicBezTo>
                  <a:cubicBezTo>
                    <a:pt x="1451758" y="2038550"/>
                    <a:pt x="1449485" y="2067413"/>
                    <a:pt x="1442855" y="2077510"/>
                  </a:cubicBezTo>
                  <a:cubicBezTo>
                    <a:pt x="1434499" y="2090849"/>
                    <a:pt x="1423292" y="2090241"/>
                    <a:pt x="1417640" y="2084353"/>
                  </a:cubicBezTo>
                  <a:cubicBezTo>
                    <a:pt x="1403265" y="2069701"/>
                    <a:pt x="1402202" y="2047398"/>
                    <a:pt x="1400739" y="2026942"/>
                  </a:cubicBezTo>
                  <a:cubicBezTo>
                    <a:pt x="1398729" y="1996190"/>
                    <a:pt x="1392426" y="1988056"/>
                    <a:pt x="1392426" y="1799597"/>
                  </a:cubicBezTo>
                  <a:cubicBezTo>
                    <a:pt x="1392426" y="1765927"/>
                    <a:pt x="1388700" y="1671046"/>
                    <a:pt x="1407254" y="1671046"/>
                  </a:cubicBezTo>
                  <a:close/>
                  <a:moveTo>
                    <a:pt x="1335082" y="1663752"/>
                  </a:moveTo>
                  <a:cubicBezTo>
                    <a:pt x="1353615" y="1674447"/>
                    <a:pt x="1342596" y="1795934"/>
                    <a:pt x="1341365" y="1901089"/>
                  </a:cubicBezTo>
                  <a:cubicBezTo>
                    <a:pt x="1341144" y="1920265"/>
                    <a:pt x="1344943" y="2044690"/>
                    <a:pt x="1335608" y="2081897"/>
                  </a:cubicBezTo>
                  <a:cubicBezTo>
                    <a:pt x="1328252" y="2110434"/>
                    <a:pt x="1310888" y="2112596"/>
                    <a:pt x="1299965" y="2103024"/>
                  </a:cubicBezTo>
                  <a:cubicBezTo>
                    <a:pt x="1297187" y="2100600"/>
                    <a:pt x="1294819" y="2095321"/>
                    <a:pt x="1290851" y="2083807"/>
                  </a:cubicBezTo>
                  <a:cubicBezTo>
                    <a:pt x="1289010" y="2077982"/>
                    <a:pt x="1297113" y="1749889"/>
                    <a:pt x="1317129" y="1680020"/>
                  </a:cubicBezTo>
                  <a:cubicBezTo>
                    <a:pt x="1320191" y="1669630"/>
                    <a:pt x="1325758" y="1658242"/>
                    <a:pt x="1335082" y="1663752"/>
                  </a:cubicBezTo>
                  <a:close/>
                  <a:moveTo>
                    <a:pt x="1559920" y="1650800"/>
                  </a:moveTo>
                  <a:cubicBezTo>
                    <a:pt x="1571149" y="1650800"/>
                    <a:pt x="1581273" y="1676651"/>
                    <a:pt x="1624241" y="1834620"/>
                  </a:cubicBezTo>
                  <a:cubicBezTo>
                    <a:pt x="1630250" y="1851204"/>
                    <a:pt x="1690456" y="2008207"/>
                    <a:pt x="1670029" y="2032463"/>
                  </a:cubicBezTo>
                  <a:cubicBezTo>
                    <a:pt x="1664557" y="2038980"/>
                    <a:pt x="1654107" y="2038109"/>
                    <a:pt x="1649761" y="2027656"/>
                  </a:cubicBezTo>
                  <a:cubicBezTo>
                    <a:pt x="1605467" y="1921125"/>
                    <a:pt x="1597406" y="1845945"/>
                    <a:pt x="1579779" y="1792743"/>
                  </a:cubicBezTo>
                  <a:cubicBezTo>
                    <a:pt x="1562972" y="1740937"/>
                    <a:pt x="1533138" y="1650800"/>
                    <a:pt x="1559920" y="1650800"/>
                  </a:cubicBezTo>
                  <a:close/>
                  <a:moveTo>
                    <a:pt x="1031066" y="1640422"/>
                  </a:moveTo>
                  <a:cubicBezTo>
                    <a:pt x="1035897" y="1640334"/>
                    <a:pt x="1039615" y="1643359"/>
                    <a:pt x="1041651" y="1647851"/>
                  </a:cubicBezTo>
                  <a:cubicBezTo>
                    <a:pt x="1055184" y="1678435"/>
                    <a:pt x="991937" y="1827253"/>
                    <a:pt x="983034" y="1874462"/>
                  </a:cubicBezTo>
                  <a:cubicBezTo>
                    <a:pt x="976499" y="1910997"/>
                    <a:pt x="966733" y="1988517"/>
                    <a:pt x="942299" y="2019973"/>
                  </a:cubicBezTo>
                  <a:cubicBezTo>
                    <a:pt x="928543" y="2037500"/>
                    <a:pt x="909055" y="2033050"/>
                    <a:pt x="905991" y="2017076"/>
                  </a:cubicBezTo>
                  <a:cubicBezTo>
                    <a:pt x="900767" y="1993335"/>
                    <a:pt x="917688" y="1942431"/>
                    <a:pt x="973784" y="1748252"/>
                  </a:cubicBezTo>
                  <a:cubicBezTo>
                    <a:pt x="980130" y="1726820"/>
                    <a:pt x="997399" y="1671981"/>
                    <a:pt x="1013795" y="1651672"/>
                  </a:cubicBezTo>
                  <a:cubicBezTo>
                    <a:pt x="1020288" y="1643711"/>
                    <a:pt x="1026234" y="1640510"/>
                    <a:pt x="1031066" y="1640422"/>
                  </a:cubicBezTo>
                  <a:close/>
                  <a:moveTo>
                    <a:pt x="1469817" y="1639521"/>
                  </a:moveTo>
                  <a:cubicBezTo>
                    <a:pt x="1474318" y="1637920"/>
                    <a:pt x="1480104" y="1640840"/>
                    <a:pt x="1484129" y="1648649"/>
                  </a:cubicBezTo>
                  <a:cubicBezTo>
                    <a:pt x="1496999" y="1673870"/>
                    <a:pt x="1500220" y="1685079"/>
                    <a:pt x="1503082" y="1695323"/>
                  </a:cubicBezTo>
                  <a:cubicBezTo>
                    <a:pt x="1511196" y="1723650"/>
                    <a:pt x="1529496" y="1813199"/>
                    <a:pt x="1536747" y="1885031"/>
                  </a:cubicBezTo>
                  <a:cubicBezTo>
                    <a:pt x="1599226" y="2124729"/>
                    <a:pt x="1537968" y="2096696"/>
                    <a:pt x="1530138" y="2064610"/>
                  </a:cubicBezTo>
                  <a:cubicBezTo>
                    <a:pt x="1528212" y="2056865"/>
                    <a:pt x="1468122" y="1704171"/>
                    <a:pt x="1463208" y="1657528"/>
                  </a:cubicBezTo>
                  <a:cubicBezTo>
                    <a:pt x="1462098" y="1647248"/>
                    <a:pt x="1465315" y="1641123"/>
                    <a:pt x="1469817" y="1639521"/>
                  </a:cubicBezTo>
                  <a:close/>
                  <a:moveTo>
                    <a:pt x="935646" y="1638961"/>
                  </a:moveTo>
                  <a:cubicBezTo>
                    <a:pt x="943127" y="1639129"/>
                    <a:pt x="947123" y="1647725"/>
                    <a:pt x="946750" y="1654432"/>
                  </a:cubicBezTo>
                  <a:lnTo>
                    <a:pt x="946748" y="1654432"/>
                  </a:lnTo>
                  <a:cubicBezTo>
                    <a:pt x="944588" y="1689991"/>
                    <a:pt x="882217" y="1840865"/>
                    <a:pt x="867230" y="1873045"/>
                  </a:cubicBezTo>
                  <a:cubicBezTo>
                    <a:pt x="821593" y="2040639"/>
                    <a:pt x="783929" y="2004271"/>
                    <a:pt x="785343" y="1985935"/>
                  </a:cubicBezTo>
                  <a:cubicBezTo>
                    <a:pt x="789722" y="1931337"/>
                    <a:pt x="907365" y="1671057"/>
                    <a:pt x="920475" y="1652921"/>
                  </a:cubicBezTo>
                  <a:cubicBezTo>
                    <a:pt x="923851" y="1648135"/>
                    <a:pt x="929721" y="1638825"/>
                    <a:pt x="935646" y="1638961"/>
                  </a:cubicBezTo>
                  <a:close/>
                  <a:moveTo>
                    <a:pt x="1626103" y="1622524"/>
                  </a:moveTo>
                  <a:cubicBezTo>
                    <a:pt x="1650604" y="1625602"/>
                    <a:pt x="1689272" y="1722225"/>
                    <a:pt x="1701022" y="1753615"/>
                  </a:cubicBezTo>
                  <a:cubicBezTo>
                    <a:pt x="1742695" y="1864291"/>
                    <a:pt x="1802691" y="1980016"/>
                    <a:pt x="1772456" y="1992075"/>
                  </a:cubicBezTo>
                  <a:cubicBezTo>
                    <a:pt x="1761312" y="1996788"/>
                    <a:pt x="1755524" y="1985169"/>
                    <a:pt x="1750599" y="1975115"/>
                  </a:cubicBezTo>
                  <a:cubicBezTo>
                    <a:pt x="1717891" y="1928115"/>
                    <a:pt x="1688362" y="1836930"/>
                    <a:pt x="1669472" y="1796144"/>
                  </a:cubicBezTo>
                  <a:cubicBezTo>
                    <a:pt x="1659706" y="1774890"/>
                    <a:pt x="1602057" y="1646119"/>
                    <a:pt x="1616590" y="1627395"/>
                  </a:cubicBezTo>
                  <a:cubicBezTo>
                    <a:pt x="1619392" y="1623554"/>
                    <a:pt x="1622603" y="1622084"/>
                    <a:pt x="1626103" y="1622524"/>
                  </a:cubicBezTo>
                  <a:close/>
                  <a:moveTo>
                    <a:pt x="876195" y="1597871"/>
                  </a:moveTo>
                  <a:cubicBezTo>
                    <a:pt x="874504" y="1597840"/>
                    <a:pt x="882284" y="1597283"/>
                    <a:pt x="883310" y="1603812"/>
                  </a:cubicBezTo>
                  <a:cubicBezTo>
                    <a:pt x="888211" y="1635099"/>
                    <a:pt x="843332" y="1684796"/>
                    <a:pt x="800461" y="1777230"/>
                  </a:cubicBezTo>
                  <a:cubicBezTo>
                    <a:pt x="781251" y="1817817"/>
                    <a:pt x="723795" y="1954018"/>
                    <a:pt x="686652" y="1935504"/>
                  </a:cubicBezTo>
                  <a:cubicBezTo>
                    <a:pt x="660784" y="1923119"/>
                    <a:pt x="719138" y="1846470"/>
                    <a:pt x="751874" y="1778542"/>
                  </a:cubicBezTo>
                  <a:cubicBezTo>
                    <a:pt x="775879" y="1728982"/>
                    <a:pt x="850131" y="1597871"/>
                    <a:pt x="876195" y="1597871"/>
                  </a:cubicBezTo>
                  <a:close/>
                  <a:moveTo>
                    <a:pt x="1710598" y="1590220"/>
                  </a:moveTo>
                  <a:cubicBezTo>
                    <a:pt x="1724995" y="1588687"/>
                    <a:pt x="1780759" y="1687902"/>
                    <a:pt x="1787305" y="1700959"/>
                  </a:cubicBezTo>
                  <a:cubicBezTo>
                    <a:pt x="1867737" y="1864103"/>
                    <a:pt x="1887175" y="1862675"/>
                    <a:pt x="1900919" y="1904458"/>
                  </a:cubicBezTo>
                  <a:cubicBezTo>
                    <a:pt x="1913221" y="1944331"/>
                    <a:pt x="1889448" y="1947469"/>
                    <a:pt x="1881439" y="1939493"/>
                  </a:cubicBezTo>
                  <a:cubicBezTo>
                    <a:pt x="1874809" y="1933017"/>
                    <a:pt x="1871379" y="1928997"/>
                    <a:pt x="1866127" y="1919740"/>
                  </a:cubicBezTo>
                  <a:cubicBezTo>
                    <a:pt x="1813078" y="1830338"/>
                    <a:pt x="1696717" y="1647316"/>
                    <a:pt x="1700032" y="1605953"/>
                  </a:cubicBezTo>
                  <a:cubicBezTo>
                    <a:pt x="1700664" y="1598858"/>
                    <a:pt x="1703505" y="1591395"/>
                    <a:pt x="1710598" y="1590220"/>
                  </a:cubicBezTo>
                  <a:close/>
                  <a:moveTo>
                    <a:pt x="1786737" y="1574581"/>
                  </a:moveTo>
                  <a:cubicBezTo>
                    <a:pt x="1812078" y="1574592"/>
                    <a:pt x="1869327" y="1698209"/>
                    <a:pt x="1928754" y="1787359"/>
                  </a:cubicBezTo>
                  <a:cubicBezTo>
                    <a:pt x="1939951" y="1804225"/>
                    <a:pt x="1984140" y="1870148"/>
                    <a:pt x="1971859" y="1886185"/>
                  </a:cubicBezTo>
                  <a:cubicBezTo>
                    <a:pt x="1969544" y="1889281"/>
                    <a:pt x="1965187" y="1891255"/>
                    <a:pt x="1961230" y="1890593"/>
                  </a:cubicBezTo>
                  <a:cubicBezTo>
                    <a:pt x="1937099" y="1885902"/>
                    <a:pt x="1731130" y="1574581"/>
                    <a:pt x="1786737" y="1574581"/>
                  </a:cubicBezTo>
                  <a:close/>
                  <a:moveTo>
                    <a:pt x="819691" y="1559279"/>
                  </a:moveTo>
                  <a:cubicBezTo>
                    <a:pt x="823141" y="1559268"/>
                    <a:pt x="828152" y="1563194"/>
                    <a:pt x="825967" y="1570688"/>
                  </a:cubicBezTo>
                  <a:cubicBezTo>
                    <a:pt x="826883" y="1592057"/>
                    <a:pt x="731988" y="1717112"/>
                    <a:pt x="719088" y="1738292"/>
                  </a:cubicBezTo>
                  <a:lnTo>
                    <a:pt x="719089" y="1738292"/>
                  </a:lnTo>
                  <a:cubicBezTo>
                    <a:pt x="702293" y="1765895"/>
                    <a:pt x="623752" y="1896901"/>
                    <a:pt x="591746" y="1898675"/>
                  </a:cubicBezTo>
                  <a:cubicBezTo>
                    <a:pt x="583909" y="1899273"/>
                    <a:pt x="578371" y="1893238"/>
                    <a:pt x="577685" y="1887424"/>
                  </a:cubicBezTo>
                  <a:cubicBezTo>
                    <a:pt x="575628" y="1867944"/>
                    <a:pt x="641998" y="1792313"/>
                    <a:pt x="679875" y="1736455"/>
                  </a:cubicBezTo>
                  <a:cubicBezTo>
                    <a:pt x="693010" y="1717028"/>
                    <a:pt x="788899" y="1559352"/>
                    <a:pt x="819691" y="1559279"/>
                  </a:cubicBezTo>
                  <a:close/>
                  <a:moveTo>
                    <a:pt x="1845533" y="1503148"/>
                  </a:moveTo>
                  <a:cubicBezTo>
                    <a:pt x="1869621" y="1503159"/>
                    <a:pt x="2045156" y="1743519"/>
                    <a:pt x="2058584" y="1765591"/>
                  </a:cubicBezTo>
                  <a:cubicBezTo>
                    <a:pt x="2080926" y="1802945"/>
                    <a:pt x="2059300" y="1811079"/>
                    <a:pt x="2046240" y="1798054"/>
                  </a:cubicBezTo>
                  <a:cubicBezTo>
                    <a:pt x="2012070" y="1764783"/>
                    <a:pt x="1797745" y="1503148"/>
                    <a:pt x="1845533" y="1503148"/>
                  </a:cubicBezTo>
                  <a:close/>
                  <a:moveTo>
                    <a:pt x="751161" y="1498205"/>
                  </a:moveTo>
                  <a:cubicBezTo>
                    <a:pt x="763548" y="1493104"/>
                    <a:pt x="771083" y="1503610"/>
                    <a:pt x="766080" y="1516184"/>
                  </a:cubicBezTo>
                  <a:cubicBezTo>
                    <a:pt x="754391" y="1544858"/>
                    <a:pt x="723915" y="1566279"/>
                    <a:pt x="633193" y="1689078"/>
                  </a:cubicBezTo>
                  <a:lnTo>
                    <a:pt x="633192" y="1689078"/>
                  </a:lnTo>
                  <a:cubicBezTo>
                    <a:pt x="551593" y="1800415"/>
                    <a:pt x="539075" y="1834862"/>
                    <a:pt x="511395" y="1850973"/>
                  </a:cubicBezTo>
                  <a:cubicBezTo>
                    <a:pt x="502068" y="1856399"/>
                    <a:pt x="490566" y="1859149"/>
                    <a:pt x="483339" y="1851298"/>
                  </a:cubicBezTo>
                  <a:cubicBezTo>
                    <a:pt x="468614" y="1835418"/>
                    <a:pt x="489589" y="1810743"/>
                    <a:pt x="516413" y="1773148"/>
                  </a:cubicBezTo>
                  <a:cubicBezTo>
                    <a:pt x="546477" y="1731176"/>
                    <a:pt x="703288" y="1517653"/>
                    <a:pt x="751161" y="1498205"/>
                  </a:cubicBezTo>
                  <a:close/>
                  <a:moveTo>
                    <a:pt x="699129" y="1452528"/>
                  </a:moveTo>
                  <a:cubicBezTo>
                    <a:pt x="706686" y="1454884"/>
                    <a:pt x="708816" y="1459895"/>
                    <a:pt x="706740" y="1467146"/>
                  </a:cubicBezTo>
                  <a:lnTo>
                    <a:pt x="691266" y="1491785"/>
                  </a:lnTo>
                  <a:lnTo>
                    <a:pt x="689115" y="1495211"/>
                  </a:lnTo>
                  <a:cubicBezTo>
                    <a:pt x="670579" y="1517853"/>
                    <a:pt x="640099" y="1547807"/>
                    <a:pt x="607435" y="1581771"/>
                  </a:cubicBezTo>
                  <a:cubicBezTo>
                    <a:pt x="565474" y="1625055"/>
                    <a:pt x="463691" y="1751632"/>
                    <a:pt x="424970" y="1775530"/>
                  </a:cubicBezTo>
                  <a:cubicBezTo>
                    <a:pt x="407677" y="1785952"/>
                    <a:pt x="390608" y="1772633"/>
                    <a:pt x="405033" y="1750183"/>
                  </a:cubicBezTo>
                  <a:cubicBezTo>
                    <a:pt x="419049" y="1728562"/>
                    <a:pt x="455449" y="1693654"/>
                    <a:pt x="503858" y="1642215"/>
                  </a:cubicBezTo>
                  <a:cubicBezTo>
                    <a:pt x="543368" y="1600044"/>
                    <a:pt x="675483" y="1445937"/>
                    <a:pt x="699129" y="1452528"/>
                  </a:cubicBezTo>
                  <a:close/>
                  <a:moveTo>
                    <a:pt x="1895587" y="1451199"/>
                  </a:moveTo>
                  <a:cubicBezTo>
                    <a:pt x="1915574" y="1454946"/>
                    <a:pt x="1984325" y="1505395"/>
                    <a:pt x="2127704" y="1653382"/>
                  </a:cubicBezTo>
                  <a:cubicBezTo>
                    <a:pt x="2138122" y="1664004"/>
                    <a:pt x="2158601" y="1684670"/>
                    <a:pt x="2145194" y="1690978"/>
                  </a:cubicBezTo>
                  <a:cubicBezTo>
                    <a:pt x="2129619" y="1698744"/>
                    <a:pt x="2037979" y="1611337"/>
                    <a:pt x="2043619" y="1617603"/>
                  </a:cubicBezTo>
                  <a:cubicBezTo>
                    <a:pt x="2035180" y="1609941"/>
                    <a:pt x="1910232" y="1487993"/>
                    <a:pt x="1906686" y="1483910"/>
                  </a:cubicBezTo>
                  <a:cubicBezTo>
                    <a:pt x="1889156" y="1463515"/>
                    <a:pt x="1883594" y="1448951"/>
                    <a:pt x="1895587" y="1451199"/>
                  </a:cubicBezTo>
                  <a:close/>
                  <a:moveTo>
                    <a:pt x="635674" y="1402496"/>
                  </a:moveTo>
                  <a:cubicBezTo>
                    <a:pt x="652462" y="1395642"/>
                    <a:pt x="666377" y="1406369"/>
                    <a:pt x="652045" y="1422311"/>
                  </a:cubicBezTo>
                  <a:cubicBezTo>
                    <a:pt x="617424" y="1462667"/>
                    <a:pt x="504196" y="1559153"/>
                    <a:pt x="431368" y="1625202"/>
                  </a:cubicBezTo>
                  <a:lnTo>
                    <a:pt x="431369" y="1625202"/>
                  </a:lnTo>
                  <a:cubicBezTo>
                    <a:pt x="396999" y="1656374"/>
                    <a:pt x="349086" y="1712252"/>
                    <a:pt x="327650" y="1704108"/>
                  </a:cubicBezTo>
                  <a:cubicBezTo>
                    <a:pt x="295910" y="1692741"/>
                    <a:pt x="363982" y="1640420"/>
                    <a:pt x="400926" y="1605869"/>
                  </a:cubicBezTo>
                  <a:cubicBezTo>
                    <a:pt x="425479" y="1583020"/>
                    <a:pt x="579033" y="1424736"/>
                    <a:pt x="635674" y="1402496"/>
                  </a:cubicBezTo>
                  <a:close/>
                  <a:moveTo>
                    <a:pt x="1951133" y="1368472"/>
                  </a:moveTo>
                  <a:cubicBezTo>
                    <a:pt x="1979683" y="1375417"/>
                    <a:pt x="2041189" y="1422892"/>
                    <a:pt x="2116801" y="1480520"/>
                  </a:cubicBezTo>
                  <a:cubicBezTo>
                    <a:pt x="2154339" y="1509635"/>
                    <a:pt x="2235350" y="1564264"/>
                    <a:pt x="2233519" y="1583681"/>
                  </a:cubicBezTo>
                  <a:cubicBezTo>
                    <a:pt x="2233119" y="1587176"/>
                    <a:pt x="2230941" y="1590010"/>
                    <a:pt x="2227836" y="1591521"/>
                  </a:cubicBezTo>
                  <a:cubicBezTo>
                    <a:pt x="2209925" y="1599729"/>
                    <a:pt x="1929311" y="1401908"/>
                    <a:pt x="1934268" y="1376162"/>
                  </a:cubicBezTo>
                  <a:cubicBezTo>
                    <a:pt x="1935763" y="1368346"/>
                    <a:pt x="1941617" y="1366157"/>
                    <a:pt x="1951133" y="1368472"/>
                  </a:cubicBezTo>
                  <a:close/>
                  <a:moveTo>
                    <a:pt x="1276143" y="1353452"/>
                  </a:moveTo>
                  <a:cubicBezTo>
                    <a:pt x="1279694" y="1353907"/>
                    <a:pt x="1283001" y="1356615"/>
                    <a:pt x="1284821" y="1361962"/>
                  </a:cubicBezTo>
                  <a:cubicBezTo>
                    <a:pt x="1289652" y="1375921"/>
                    <a:pt x="1290946" y="1393742"/>
                    <a:pt x="1292346" y="1401268"/>
                  </a:cubicBezTo>
                  <a:cubicBezTo>
                    <a:pt x="1300386" y="1438684"/>
                    <a:pt x="1298513" y="1582348"/>
                    <a:pt x="1279875" y="1609448"/>
                  </a:cubicBezTo>
                  <a:cubicBezTo>
                    <a:pt x="1273214" y="1619408"/>
                    <a:pt x="1264637" y="1618117"/>
                    <a:pt x="1259870" y="1611096"/>
                  </a:cubicBezTo>
                  <a:cubicBezTo>
                    <a:pt x="1236539" y="1576701"/>
                    <a:pt x="1257902" y="1368931"/>
                    <a:pt x="1266005" y="1358466"/>
                  </a:cubicBezTo>
                  <a:cubicBezTo>
                    <a:pt x="1268799" y="1354798"/>
                    <a:pt x="1272593" y="1352998"/>
                    <a:pt x="1276143" y="1353452"/>
                  </a:cubicBezTo>
                  <a:close/>
                  <a:moveTo>
                    <a:pt x="591071" y="1351093"/>
                  </a:moveTo>
                  <a:cubicBezTo>
                    <a:pt x="605720" y="1349794"/>
                    <a:pt x="603794" y="1361078"/>
                    <a:pt x="591598" y="1373244"/>
                  </a:cubicBezTo>
                  <a:cubicBezTo>
                    <a:pt x="553600" y="1411564"/>
                    <a:pt x="419807" y="1503127"/>
                    <a:pt x="395601" y="1525000"/>
                  </a:cubicBezTo>
                  <a:lnTo>
                    <a:pt x="395600" y="1525000"/>
                  </a:lnTo>
                  <a:cubicBezTo>
                    <a:pt x="340325" y="1574980"/>
                    <a:pt x="288426" y="1638657"/>
                    <a:pt x="249443" y="1631856"/>
                  </a:cubicBezTo>
                  <a:cubicBezTo>
                    <a:pt x="245812" y="1631258"/>
                    <a:pt x="242182" y="1627374"/>
                    <a:pt x="240532" y="1624278"/>
                  </a:cubicBezTo>
                  <a:cubicBezTo>
                    <a:pt x="227921" y="1599760"/>
                    <a:pt x="281825" y="1576051"/>
                    <a:pt x="350512" y="1516635"/>
                  </a:cubicBezTo>
                  <a:cubicBezTo>
                    <a:pt x="496201" y="1390379"/>
                    <a:pt x="566657" y="1353259"/>
                    <a:pt x="591071" y="1351093"/>
                  </a:cubicBezTo>
                  <a:close/>
                  <a:moveTo>
                    <a:pt x="1176112" y="1345536"/>
                  </a:moveTo>
                  <a:cubicBezTo>
                    <a:pt x="1183678" y="1345536"/>
                    <a:pt x="1184404" y="1353460"/>
                    <a:pt x="1184594" y="1360576"/>
                  </a:cubicBezTo>
                  <a:cubicBezTo>
                    <a:pt x="1186246" y="1410021"/>
                    <a:pt x="1164683" y="1551166"/>
                    <a:pt x="1154096" y="1582852"/>
                  </a:cubicBezTo>
                  <a:cubicBezTo>
                    <a:pt x="1139973" y="1624813"/>
                    <a:pt x="1116180" y="1617141"/>
                    <a:pt x="1112244" y="1597199"/>
                  </a:cubicBezTo>
                  <a:cubicBezTo>
                    <a:pt x="1106066" y="1563655"/>
                    <a:pt x="1127745" y="1477875"/>
                    <a:pt x="1138058" y="1445118"/>
                  </a:cubicBezTo>
                  <a:cubicBezTo>
                    <a:pt x="1144351" y="1425166"/>
                    <a:pt x="1158737" y="1345536"/>
                    <a:pt x="1176112" y="1345536"/>
                  </a:cubicBezTo>
                  <a:close/>
                  <a:moveTo>
                    <a:pt x="1368232" y="1344035"/>
                  </a:moveTo>
                  <a:cubicBezTo>
                    <a:pt x="1396909" y="1334495"/>
                    <a:pt x="1406201" y="1478694"/>
                    <a:pt x="1410474" y="1507189"/>
                  </a:cubicBezTo>
                  <a:cubicBezTo>
                    <a:pt x="1425702" y="1607706"/>
                    <a:pt x="1395393" y="1623365"/>
                    <a:pt x="1382091" y="1589422"/>
                  </a:cubicBezTo>
                  <a:cubicBezTo>
                    <a:pt x="1371694" y="1561966"/>
                    <a:pt x="1343480" y="1352264"/>
                    <a:pt x="1368232" y="1344035"/>
                  </a:cubicBezTo>
                  <a:close/>
                  <a:moveTo>
                    <a:pt x="1087366" y="1326361"/>
                  </a:moveTo>
                  <a:cubicBezTo>
                    <a:pt x="1108613" y="1326361"/>
                    <a:pt x="1069802" y="1401561"/>
                    <a:pt x="1050838" y="1442820"/>
                  </a:cubicBezTo>
                  <a:cubicBezTo>
                    <a:pt x="1042682" y="1460568"/>
                    <a:pt x="992232" y="1588834"/>
                    <a:pt x="969627" y="1571590"/>
                  </a:cubicBezTo>
                  <a:cubicBezTo>
                    <a:pt x="960313" y="1564044"/>
                    <a:pt x="967796" y="1543997"/>
                    <a:pt x="972395" y="1532221"/>
                  </a:cubicBezTo>
                  <a:cubicBezTo>
                    <a:pt x="1001387" y="1458658"/>
                    <a:pt x="990801" y="1491782"/>
                    <a:pt x="1010164" y="1441697"/>
                  </a:cubicBezTo>
                  <a:cubicBezTo>
                    <a:pt x="1031674" y="1386049"/>
                    <a:pt x="1078589" y="1326361"/>
                    <a:pt x="1087366" y="1326361"/>
                  </a:cubicBezTo>
                  <a:close/>
                  <a:moveTo>
                    <a:pt x="1463892" y="1324828"/>
                  </a:moveTo>
                  <a:cubicBezTo>
                    <a:pt x="1495526" y="1324828"/>
                    <a:pt x="1540567" y="1548468"/>
                    <a:pt x="1540620" y="1550253"/>
                  </a:cubicBezTo>
                  <a:cubicBezTo>
                    <a:pt x="1545061" y="1584017"/>
                    <a:pt x="1527392" y="1591490"/>
                    <a:pt x="1515289" y="1569669"/>
                  </a:cubicBezTo>
                  <a:cubicBezTo>
                    <a:pt x="1505250" y="1551722"/>
                    <a:pt x="1495021" y="1510653"/>
                    <a:pt x="1473500" y="1434633"/>
                  </a:cubicBezTo>
                  <a:cubicBezTo>
                    <a:pt x="1464618" y="1404091"/>
                    <a:pt x="1438961" y="1324828"/>
                    <a:pt x="1463892" y="1324828"/>
                  </a:cubicBezTo>
                  <a:close/>
                  <a:moveTo>
                    <a:pt x="1985276" y="1307069"/>
                  </a:moveTo>
                  <a:cubicBezTo>
                    <a:pt x="2007450" y="1304288"/>
                    <a:pt x="2103194" y="1372908"/>
                    <a:pt x="2174271" y="1415500"/>
                  </a:cubicBezTo>
                  <a:cubicBezTo>
                    <a:pt x="2260491" y="1467442"/>
                    <a:pt x="2296156" y="1483490"/>
                    <a:pt x="2280823" y="1499244"/>
                  </a:cubicBezTo>
                  <a:cubicBezTo>
                    <a:pt x="2275435" y="1504786"/>
                    <a:pt x="2264795" y="1498499"/>
                    <a:pt x="2255535" y="1494773"/>
                  </a:cubicBezTo>
                  <a:cubicBezTo>
                    <a:pt x="2203274" y="1473719"/>
                    <a:pt x="1926018" y="1315508"/>
                    <a:pt x="1985276" y="1307069"/>
                  </a:cubicBezTo>
                  <a:close/>
                  <a:moveTo>
                    <a:pt x="505734" y="1301127"/>
                  </a:moveTo>
                  <a:cubicBezTo>
                    <a:pt x="515398" y="1299565"/>
                    <a:pt x="521491" y="1301264"/>
                    <a:pt x="522827" y="1307164"/>
                  </a:cubicBezTo>
                  <a:cubicBezTo>
                    <a:pt x="527045" y="1328197"/>
                    <a:pt x="402639" y="1387938"/>
                    <a:pt x="315343" y="1442400"/>
                  </a:cubicBezTo>
                  <a:cubicBezTo>
                    <a:pt x="255447" y="1479764"/>
                    <a:pt x="207277" y="1511933"/>
                    <a:pt x="191302" y="1512447"/>
                  </a:cubicBezTo>
                  <a:cubicBezTo>
                    <a:pt x="181882" y="1512815"/>
                    <a:pt x="175600" y="1498887"/>
                    <a:pt x="184701" y="1491446"/>
                  </a:cubicBezTo>
                  <a:cubicBezTo>
                    <a:pt x="195446" y="1482822"/>
                    <a:pt x="438084" y="1312062"/>
                    <a:pt x="505734" y="1301127"/>
                  </a:cubicBezTo>
                  <a:close/>
                  <a:moveTo>
                    <a:pt x="1542786" y="1289191"/>
                  </a:moveTo>
                  <a:cubicBezTo>
                    <a:pt x="1563265" y="1287111"/>
                    <a:pt x="1605597" y="1362118"/>
                    <a:pt x="1619326" y="1388484"/>
                  </a:cubicBezTo>
                  <a:cubicBezTo>
                    <a:pt x="1638185" y="1414461"/>
                    <a:pt x="1684857" y="1493545"/>
                    <a:pt x="1682247" y="1516981"/>
                  </a:cubicBezTo>
                  <a:cubicBezTo>
                    <a:pt x="1680606" y="1532494"/>
                    <a:pt x="1664831" y="1539379"/>
                    <a:pt x="1652865" y="1521715"/>
                  </a:cubicBezTo>
                  <a:cubicBezTo>
                    <a:pt x="1628934" y="1491687"/>
                    <a:pt x="1522119" y="1322204"/>
                    <a:pt x="1535495" y="1295168"/>
                  </a:cubicBezTo>
                  <a:cubicBezTo>
                    <a:pt x="1537381" y="1291358"/>
                    <a:pt x="1539861" y="1289488"/>
                    <a:pt x="1542786" y="1289191"/>
                  </a:cubicBezTo>
                  <a:close/>
                  <a:moveTo>
                    <a:pt x="999967" y="1286204"/>
                  </a:moveTo>
                  <a:cubicBezTo>
                    <a:pt x="1012742" y="1300898"/>
                    <a:pt x="980666" y="1346145"/>
                    <a:pt x="970774" y="1367136"/>
                  </a:cubicBezTo>
                  <a:cubicBezTo>
                    <a:pt x="883500" y="1552446"/>
                    <a:pt x="849127" y="1521043"/>
                    <a:pt x="854210" y="1497218"/>
                  </a:cubicBezTo>
                  <a:cubicBezTo>
                    <a:pt x="859718" y="1468649"/>
                    <a:pt x="978846" y="1262043"/>
                    <a:pt x="999967" y="1286204"/>
                  </a:cubicBezTo>
                  <a:close/>
                  <a:moveTo>
                    <a:pt x="2049054" y="1240396"/>
                  </a:moveTo>
                  <a:cubicBezTo>
                    <a:pt x="2079113" y="1244743"/>
                    <a:pt x="2154732" y="1284695"/>
                    <a:pt x="2179933" y="1298211"/>
                  </a:cubicBezTo>
                  <a:cubicBezTo>
                    <a:pt x="2276371" y="1350469"/>
                    <a:pt x="2351500" y="1387172"/>
                    <a:pt x="2344049" y="1407901"/>
                  </a:cubicBezTo>
                  <a:cubicBezTo>
                    <a:pt x="2331694" y="1442242"/>
                    <a:pt x="2048702" y="1276055"/>
                    <a:pt x="2037737" y="1250215"/>
                  </a:cubicBezTo>
                  <a:cubicBezTo>
                    <a:pt x="2034077" y="1241454"/>
                    <a:pt x="2039035" y="1238947"/>
                    <a:pt x="2049054" y="1240396"/>
                  </a:cubicBezTo>
                  <a:close/>
                  <a:moveTo>
                    <a:pt x="1630156" y="1239827"/>
                  </a:moveTo>
                  <a:cubicBezTo>
                    <a:pt x="1633610" y="1239305"/>
                    <a:pt x="1637454" y="1240050"/>
                    <a:pt x="1640732" y="1241724"/>
                  </a:cubicBezTo>
                  <a:cubicBezTo>
                    <a:pt x="1646572" y="1244705"/>
                    <a:pt x="1827716" y="1421566"/>
                    <a:pt x="1794945" y="1454249"/>
                  </a:cubicBezTo>
                  <a:cubicBezTo>
                    <a:pt x="1783075" y="1467663"/>
                    <a:pt x="1766268" y="1448025"/>
                    <a:pt x="1752893" y="1433311"/>
                  </a:cubicBezTo>
                  <a:cubicBezTo>
                    <a:pt x="1733919" y="1412309"/>
                    <a:pt x="1608897" y="1270828"/>
                    <a:pt x="1621926" y="1245534"/>
                  </a:cubicBezTo>
                  <a:cubicBezTo>
                    <a:pt x="1623641" y="1242139"/>
                    <a:pt x="1626703" y="1240349"/>
                    <a:pt x="1630156" y="1239827"/>
                  </a:cubicBezTo>
                  <a:close/>
                  <a:moveTo>
                    <a:pt x="917334" y="1232495"/>
                  </a:moveTo>
                  <a:cubicBezTo>
                    <a:pt x="920031" y="1232659"/>
                    <a:pt x="921983" y="1233936"/>
                    <a:pt x="922963" y="1236602"/>
                  </a:cubicBezTo>
                  <a:cubicBezTo>
                    <a:pt x="924744" y="1241535"/>
                    <a:pt x="920573" y="1255053"/>
                    <a:pt x="917352" y="1261036"/>
                  </a:cubicBezTo>
                  <a:cubicBezTo>
                    <a:pt x="903930" y="1286215"/>
                    <a:pt x="761203" y="1454176"/>
                    <a:pt x="742347" y="1422206"/>
                  </a:cubicBezTo>
                  <a:cubicBezTo>
                    <a:pt x="725612" y="1395317"/>
                    <a:pt x="808143" y="1317723"/>
                    <a:pt x="828629" y="1298358"/>
                  </a:cubicBezTo>
                  <a:cubicBezTo>
                    <a:pt x="843060" y="1284767"/>
                    <a:pt x="898456" y="1231350"/>
                    <a:pt x="917334" y="1232495"/>
                  </a:cubicBezTo>
                  <a:close/>
                  <a:moveTo>
                    <a:pt x="491133" y="1210038"/>
                  </a:moveTo>
                  <a:cubicBezTo>
                    <a:pt x="503284" y="1210038"/>
                    <a:pt x="509500" y="1222758"/>
                    <a:pt x="503277" y="1232834"/>
                  </a:cubicBezTo>
                  <a:cubicBezTo>
                    <a:pt x="499160" y="1239509"/>
                    <a:pt x="469294" y="1258433"/>
                    <a:pt x="462612" y="1262390"/>
                  </a:cubicBezTo>
                  <a:cubicBezTo>
                    <a:pt x="413923" y="1291232"/>
                    <a:pt x="370201" y="1293835"/>
                    <a:pt x="231175" y="1362938"/>
                  </a:cubicBezTo>
                  <a:cubicBezTo>
                    <a:pt x="189119" y="1386826"/>
                    <a:pt x="103764" y="1446409"/>
                    <a:pt x="95505" y="1406253"/>
                  </a:cubicBezTo>
                  <a:cubicBezTo>
                    <a:pt x="89674" y="1376204"/>
                    <a:pt x="189536" y="1341590"/>
                    <a:pt x="333487" y="1272403"/>
                  </a:cubicBezTo>
                  <a:cubicBezTo>
                    <a:pt x="343075" y="1267805"/>
                    <a:pt x="454238" y="1210038"/>
                    <a:pt x="491133" y="1210038"/>
                  </a:cubicBezTo>
                  <a:close/>
                  <a:moveTo>
                    <a:pt x="1704180" y="1170875"/>
                  </a:moveTo>
                  <a:cubicBezTo>
                    <a:pt x="1717607" y="1173227"/>
                    <a:pt x="1732454" y="1185862"/>
                    <a:pt x="1750188" y="1198283"/>
                  </a:cubicBezTo>
                  <a:cubicBezTo>
                    <a:pt x="1755766" y="1202187"/>
                    <a:pt x="1784537" y="1224049"/>
                    <a:pt x="1801533" y="1238061"/>
                  </a:cubicBezTo>
                  <a:cubicBezTo>
                    <a:pt x="1924260" y="1316799"/>
                    <a:pt x="1900371" y="1352946"/>
                    <a:pt x="1878587" y="1347866"/>
                  </a:cubicBezTo>
                  <a:cubicBezTo>
                    <a:pt x="1843407" y="1339606"/>
                    <a:pt x="1651708" y="1190033"/>
                    <a:pt x="1691171" y="1172338"/>
                  </a:cubicBezTo>
                  <a:cubicBezTo>
                    <a:pt x="1695386" y="1170449"/>
                    <a:pt x="1699704" y="1170091"/>
                    <a:pt x="1704180" y="1170875"/>
                  </a:cubicBezTo>
                  <a:close/>
                  <a:moveTo>
                    <a:pt x="879035" y="1156693"/>
                  </a:moveTo>
                  <a:cubicBezTo>
                    <a:pt x="884354" y="1157779"/>
                    <a:pt x="886582" y="1161780"/>
                    <a:pt x="884743" y="1169451"/>
                  </a:cubicBezTo>
                  <a:cubicBezTo>
                    <a:pt x="883180" y="1175980"/>
                    <a:pt x="876222" y="1182949"/>
                    <a:pt x="869362" y="1189141"/>
                  </a:cubicBezTo>
                  <a:cubicBezTo>
                    <a:pt x="836019" y="1220313"/>
                    <a:pt x="800054" y="1243298"/>
                    <a:pt x="769097" y="1260228"/>
                  </a:cubicBezTo>
                  <a:cubicBezTo>
                    <a:pt x="697105" y="1311866"/>
                    <a:pt x="639459" y="1329866"/>
                    <a:pt x="647157" y="1304162"/>
                  </a:cubicBezTo>
                  <a:cubicBezTo>
                    <a:pt x="653061" y="1284390"/>
                    <a:pt x="841797" y="1149096"/>
                    <a:pt x="879035" y="1156693"/>
                  </a:cubicBezTo>
                  <a:close/>
                  <a:moveTo>
                    <a:pt x="2064961" y="1141713"/>
                  </a:moveTo>
                  <a:cubicBezTo>
                    <a:pt x="2085044" y="1141363"/>
                    <a:pt x="2126610" y="1151693"/>
                    <a:pt x="2199286" y="1184093"/>
                  </a:cubicBezTo>
                  <a:cubicBezTo>
                    <a:pt x="2252956" y="1207834"/>
                    <a:pt x="2231993" y="1204496"/>
                    <a:pt x="2308563" y="1231659"/>
                  </a:cubicBezTo>
                  <a:cubicBezTo>
                    <a:pt x="2326832" y="1236382"/>
                    <a:pt x="2374452" y="1252146"/>
                    <a:pt x="2390532" y="1261907"/>
                  </a:cubicBezTo>
                  <a:cubicBezTo>
                    <a:pt x="2408254" y="1272801"/>
                    <a:pt x="2401066" y="1291064"/>
                    <a:pt x="2383134" y="1292659"/>
                  </a:cubicBezTo>
                  <a:cubicBezTo>
                    <a:pt x="2344544" y="1295545"/>
                    <a:pt x="2092365" y="1189109"/>
                    <a:pt x="2059531" y="1163416"/>
                  </a:cubicBezTo>
                  <a:cubicBezTo>
                    <a:pt x="2046277" y="1153094"/>
                    <a:pt x="2044877" y="1142063"/>
                    <a:pt x="2064961" y="1141713"/>
                  </a:cubicBezTo>
                  <a:close/>
                  <a:moveTo>
                    <a:pt x="454083" y="1132009"/>
                  </a:moveTo>
                  <a:cubicBezTo>
                    <a:pt x="463838" y="1132243"/>
                    <a:pt x="470143" y="1134953"/>
                    <a:pt x="470847" y="1141397"/>
                  </a:cubicBezTo>
                  <a:cubicBezTo>
                    <a:pt x="473336" y="1164970"/>
                    <a:pt x="360568" y="1185730"/>
                    <a:pt x="239083" y="1217825"/>
                  </a:cubicBezTo>
                  <a:cubicBezTo>
                    <a:pt x="168730" y="1240674"/>
                    <a:pt x="83346" y="1283192"/>
                    <a:pt x="69280" y="1264384"/>
                  </a:cubicBezTo>
                  <a:cubicBezTo>
                    <a:pt x="63423" y="1256418"/>
                    <a:pt x="69199" y="1250299"/>
                    <a:pt x="77796" y="1245618"/>
                  </a:cubicBezTo>
                  <a:cubicBezTo>
                    <a:pt x="141879" y="1210363"/>
                    <a:pt x="329569" y="1163301"/>
                    <a:pt x="331292" y="1162797"/>
                  </a:cubicBezTo>
                  <a:cubicBezTo>
                    <a:pt x="364513" y="1152895"/>
                    <a:pt x="424819" y="1131308"/>
                    <a:pt x="454083" y="1132009"/>
                  </a:cubicBezTo>
                  <a:close/>
                  <a:moveTo>
                    <a:pt x="821671" y="1100485"/>
                  </a:moveTo>
                  <a:cubicBezTo>
                    <a:pt x="839711" y="1103518"/>
                    <a:pt x="839195" y="1115147"/>
                    <a:pt x="830582" y="1122022"/>
                  </a:cubicBezTo>
                  <a:cubicBezTo>
                    <a:pt x="825036" y="1126409"/>
                    <a:pt x="606470" y="1222433"/>
                    <a:pt x="576228" y="1195365"/>
                  </a:cubicBezTo>
                  <a:cubicBezTo>
                    <a:pt x="543214" y="1165967"/>
                    <a:pt x="767120" y="1091994"/>
                    <a:pt x="821671" y="1100485"/>
                  </a:cubicBezTo>
                  <a:close/>
                  <a:moveTo>
                    <a:pt x="1751713" y="1086648"/>
                  </a:moveTo>
                  <a:cubicBezTo>
                    <a:pt x="1758326" y="1086219"/>
                    <a:pt x="1767329" y="1088071"/>
                    <a:pt x="1778623" y="1093022"/>
                  </a:cubicBezTo>
                  <a:cubicBezTo>
                    <a:pt x="1816087" y="1109500"/>
                    <a:pt x="1966418" y="1169315"/>
                    <a:pt x="1969407" y="1208044"/>
                  </a:cubicBezTo>
                  <a:cubicBezTo>
                    <a:pt x="1971964" y="1244841"/>
                    <a:pt x="1896983" y="1205798"/>
                    <a:pt x="1865107" y="1187178"/>
                  </a:cubicBezTo>
                  <a:cubicBezTo>
                    <a:pt x="1824917" y="1163710"/>
                    <a:pt x="1789326" y="1153645"/>
                    <a:pt x="1759281" y="1129956"/>
                  </a:cubicBezTo>
                  <a:cubicBezTo>
                    <a:pt x="1733527" y="1109742"/>
                    <a:pt x="1731871" y="1087933"/>
                    <a:pt x="1751713" y="1086648"/>
                  </a:cubicBezTo>
                  <a:close/>
                  <a:moveTo>
                    <a:pt x="437252" y="1063646"/>
                  </a:moveTo>
                  <a:cubicBezTo>
                    <a:pt x="445005" y="1064054"/>
                    <a:pt x="450660" y="1065001"/>
                    <a:pt x="453762" y="1066615"/>
                  </a:cubicBezTo>
                  <a:cubicBezTo>
                    <a:pt x="459645" y="1069617"/>
                    <a:pt x="461046" y="1077846"/>
                    <a:pt x="453300" y="1082684"/>
                  </a:cubicBezTo>
                  <a:cubicBezTo>
                    <a:pt x="418810" y="1103434"/>
                    <a:pt x="312707" y="1096696"/>
                    <a:pt x="204953" y="1114013"/>
                  </a:cubicBezTo>
                  <a:cubicBezTo>
                    <a:pt x="193720" y="1115892"/>
                    <a:pt x="58571" y="1134249"/>
                    <a:pt x="36154" y="1130806"/>
                  </a:cubicBezTo>
                  <a:cubicBezTo>
                    <a:pt x="20043" y="1128329"/>
                    <a:pt x="17564" y="1116816"/>
                    <a:pt x="22687" y="1109343"/>
                  </a:cubicBezTo>
                  <a:cubicBezTo>
                    <a:pt x="28760" y="1100663"/>
                    <a:pt x="37598" y="1098921"/>
                    <a:pt x="47838" y="1096507"/>
                  </a:cubicBezTo>
                  <a:cubicBezTo>
                    <a:pt x="64882" y="1092582"/>
                    <a:pt x="113266" y="1090944"/>
                    <a:pt x="120850" y="1090577"/>
                  </a:cubicBezTo>
                  <a:cubicBezTo>
                    <a:pt x="225823" y="1084332"/>
                    <a:pt x="382976" y="1060787"/>
                    <a:pt x="437252" y="1063646"/>
                  </a:cubicBezTo>
                  <a:close/>
                  <a:moveTo>
                    <a:pt x="2116613" y="1058968"/>
                  </a:moveTo>
                  <a:cubicBezTo>
                    <a:pt x="2154654" y="1057249"/>
                    <a:pt x="2234509" y="1071916"/>
                    <a:pt x="2251841" y="1075915"/>
                  </a:cubicBezTo>
                  <a:cubicBezTo>
                    <a:pt x="2332715" y="1093904"/>
                    <a:pt x="2405602" y="1100915"/>
                    <a:pt x="2430932" y="1119030"/>
                  </a:cubicBezTo>
                  <a:cubicBezTo>
                    <a:pt x="2445487" y="1129295"/>
                    <a:pt x="2442330" y="1144178"/>
                    <a:pt x="2429954" y="1145763"/>
                  </a:cubicBezTo>
                  <a:cubicBezTo>
                    <a:pt x="2402161" y="1159984"/>
                    <a:pt x="2150971" y="1094859"/>
                    <a:pt x="2120737" y="1085256"/>
                  </a:cubicBezTo>
                  <a:cubicBezTo>
                    <a:pt x="2111266" y="1082369"/>
                    <a:pt x="2096375" y="1077027"/>
                    <a:pt x="2096375" y="1067151"/>
                  </a:cubicBezTo>
                  <a:cubicBezTo>
                    <a:pt x="2095899" y="1061935"/>
                    <a:pt x="2103933" y="1059541"/>
                    <a:pt x="2116613" y="1058968"/>
                  </a:cubicBezTo>
                  <a:close/>
                  <a:moveTo>
                    <a:pt x="787465" y="1007741"/>
                  </a:moveTo>
                  <a:cubicBezTo>
                    <a:pt x="797237" y="1008493"/>
                    <a:pt x="804406" y="1010459"/>
                    <a:pt x="806621" y="1014274"/>
                  </a:cubicBezTo>
                  <a:cubicBezTo>
                    <a:pt x="825236" y="1045834"/>
                    <a:pt x="574830" y="1074907"/>
                    <a:pt x="558604" y="1063855"/>
                  </a:cubicBezTo>
                  <a:cubicBezTo>
                    <a:pt x="524805" y="1040838"/>
                    <a:pt x="641529" y="1025976"/>
                    <a:pt x="692680" y="1016520"/>
                  </a:cubicBezTo>
                  <a:cubicBezTo>
                    <a:pt x="705400" y="1014143"/>
                    <a:pt x="758148" y="1005484"/>
                    <a:pt x="787465" y="1007741"/>
                  </a:cubicBezTo>
                  <a:close/>
                  <a:moveTo>
                    <a:pt x="1802238" y="999884"/>
                  </a:moveTo>
                  <a:cubicBezTo>
                    <a:pt x="1832978" y="998856"/>
                    <a:pt x="1895404" y="1006570"/>
                    <a:pt x="1912442" y="1008921"/>
                  </a:cubicBezTo>
                  <a:cubicBezTo>
                    <a:pt x="1946360" y="1009194"/>
                    <a:pt x="2010154" y="1015890"/>
                    <a:pt x="2026287" y="1044060"/>
                  </a:cubicBezTo>
                  <a:cubicBezTo>
                    <a:pt x="2047324" y="1086022"/>
                    <a:pt x="1908222" y="1054514"/>
                    <a:pt x="1862844" y="1044984"/>
                  </a:cubicBezTo>
                  <a:cubicBezTo>
                    <a:pt x="1775729" y="1026617"/>
                    <a:pt x="1772993" y="1000860"/>
                    <a:pt x="1802238" y="999884"/>
                  </a:cubicBezTo>
                  <a:close/>
                  <a:moveTo>
                    <a:pt x="2114319" y="986652"/>
                  </a:moveTo>
                  <a:cubicBezTo>
                    <a:pt x="2134722" y="985407"/>
                    <a:pt x="2167752" y="987589"/>
                    <a:pt x="2215724" y="996074"/>
                  </a:cubicBezTo>
                  <a:cubicBezTo>
                    <a:pt x="2300460" y="1011209"/>
                    <a:pt x="2374957" y="1007662"/>
                    <a:pt x="2437005" y="1032746"/>
                  </a:cubicBezTo>
                  <a:cubicBezTo>
                    <a:pt x="2443172" y="1035202"/>
                    <a:pt x="2449622" y="1037805"/>
                    <a:pt x="2448960" y="1044470"/>
                  </a:cubicBezTo>
                  <a:cubicBezTo>
                    <a:pt x="2445655" y="1077237"/>
                    <a:pt x="2136596" y="1015418"/>
                    <a:pt x="2106804" y="1008123"/>
                  </a:cubicBezTo>
                  <a:cubicBezTo>
                    <a:pt x="2081383" y="1000324"/>
                    <a:pt x="2080314" y="988728"/>
                    <a:pt x="2114319" y="986652"/>
                  </a:cubicBezTo>
                  <a:close/>
                  <a:moveTo>
                    <a:pt x="347530" y="978009"/>
                  </a:moveTo>
                  <a:cubicBezTo>
                    <a:pt x="404181" y="978458"/>
                    <a:pt x="459010" y="982598"/>
                    <a:pt x="463665" y="996788"/>
                  </a:cubicBezTo>
                  <a:cubicBezTo>
                    <a:pt x="473959" y="1027593"/>
                    <a:pt x="361372" y="1020204"/>
                    <a:pt x="315923" y="1019700"/>
                  </a:cubicBezTo>
                  <a:cubicBezTo>
                    <a:pt x="58479" y="1017380"/>
                    <a:pt x="19750" y="1029230"/>
                    <a:pt x="3675" y="1013707"/>
                  </a:cubicBezTo>
                  <a:cubicBezTo>
                    <a:pt x="-2748" y="1007305"/>
                    <a:pt x="-1477" y="995119"/>
                    <a:pt x="13313" y="991383"/>
                  </a:cubicBezTo>
                  <a:cubicBezTo>
                    <a:pt x="40682" y="984561"/>
                    <a:pt x="38269" y="990323"/>
                    <a:pt x="220467" y="981381"/>
                  </a:cubicBezTo>
                  <a:cubicBezTo>
                    <a:pt x="232408" y="980804"/>
                    <a:pt x="290880" y="977560"/>
                    <a:pt x="347530" y="978009"/>
                  </a:cubicBezTo>
                  <a:close/>
                  <a:moveTo>
                    <a:pt x="2125716" y="911485"/>
                  </a:moveTo>
                  <a:cubicBezTo>
                    <a:pt x="2156126" y="909216"/>
                    <a:pt x="2211928" y="915681"/>
                    <a:pt x="2223143" y="916980"/>
                  </a:cubicBezTo>
                  <a:cubicBezTo>
                    <a:pt x="2313531" y="927381"/>
                    <a:pt x="2442393" y="915720"/>
                    <a:pt x="2445276" y="946798"/>
                  </a:cubicBezTo>
                  <a:cubicBezTo>
                    <a:pt x="2445760" y="950880"/>
                    <a:pt x="2443024" y="955782"/>
                    <a:pt x="2435910" y="957073"/>
                  </a:cubicBezTo>
                  <a:cubicBezTo>
                    <a:pt x="2388512" y="966225"/>
                    <a:pt x="2162737" y="944552"/>
                    <a:pt x="2120558" y="931663"/>
                  </a:cubicBezTo>
                  <a:cubicBezTo>
                    <a:pt x="2112318" y="929196"/>
                    <a:pt x="2101952" y="925974"/>
                    <a:pt x="2106362" y="917179"/>
                  </a:cubicBezTo>
                  <a:cubicBezTo>
                    <a:pt x="2108264" y="913967"/>
                    <a:pt x="2115579" y="912241"/>
                    <a:pt x="2125716" y="911485"/>
                  </a:cubicBezTo>
                  <a:close/>
                  <a:moveTo>
                    <a:pt x="700042" y="909539"/>
                  </a:moveTo>
                  <a:cubicBezTo>
                    <a:pt x="746542" y="909329"/>
                    <a:pt x="798738" y="910693"/>
                    <a:pt x="803847" y="924956"/>
                  </a:cubicBezTo>
                  <a:cubicBezTo>
                    <a:pt x="806486" y="932450"/>
                    <a:pt x="799863" y="937582"/>
                    <a:pt x="792227" y="940626"/>
                  </a:cubicBezTo>
                  <a:cubicBezTo>
                    <a:pt x="777356" y="946619"/>
                    <a:pt x="563988" y="952633"/>
                    <a:pt x="547974" y="944247"/>
                  </a:cubicBezTo>
                  <a:cubicBezTo>
                    <a:pt x="532995" y="936501"/>
                    <a:pt x="535205" y="919373"/>
                    <a:pt x="550548" y="917851"/>
                  </a:cubicBezTo>
                  <a:cubicBezTo>
                    <a:pt x="578769" y="914534"/>
                    <a:pt x="576347" y="909853"/>
                    <a:pt x="657397" y="909853"/>
                  </a:cubicBezTo>
                  <a:cubicBezTo>
                    <a:pt x="669676" y="909853"/>
                    <a:pt x="684543" y="909608"/>
                    <a:pt x="700042" y="909539"/>
                  </a:cubicBezTo>
                  <a:close/>
                  <a:moveTo>
                    <a:pt x="60484" y="909142"/>
                  </a:moveTo>
                  <a:cubicBezTo>
                    <a:pt x="86053" y="908468"/>
                    <a:pt x="115413" y="909943"/>
                    <a:pt x="136752" y="910420"/>
                  </a:cubicBezTo>
                  <a:cubicBezTo>
                    <a:pt x="288109" y="913789"/>
                    <a:pt x="449167" y="901971"/>
                    <a:pt x="462203" y="921934"/>
                  </a:cubicBezTo>
                  <a:cubicBezTo>
                    <a:pt x="479687" y="949432"/>
                    <a:pt x="306172" y="942998"/>
                    <a:pt x="202106" y="944457"/>
                  </a:cubicBezTo>
                  <a:cubicBezTo>
                    <a:pt x="79740" y="945391"/>
                    <a:pt x="40121" y="955205"/>
                    <a:pt x="13436" y="940836"/>
                  </a:cubicBezTo>
                  <a:cubicBezTo>
                    <a:pt x="7046" y="937467"/>
                    <a:pt x="1761" y="927832"/>
                    <a:pt x="6966" y="920758"/>
                  </a:cubicBezTo>
                  <a:cubicBezTo>
                    <a:pt x="13139" y="912640"/>
                    <a:pt x="34916" y="909816"/>
                    <a:pt x="60484" y="909142"/>
                  </a:cubicBezTo>
                  <a:close/>
                  <a:moveTo>
                    <a:pt x="1913293" y="878577"/>
                  </a:moveTo>
                  <a:cubicBezTo>
                    <a:pt x="1971938" y="880195"/>
                    <a:pt x="2029881" y="888159"/>
                    <a:pt x="2042094" y="901698"/>
                  </a:cubicBezTo>
                  <a:cubicBezTo>
                    <a:pt x="2049650" y="910357"/>
                    <a:pt x="2048892" y="921104"/>
                    <a:pt x="2034906" y="925397"/>
                  </a:cubicBezTo>
                  <a:cubicBezTo>
                    <a:pt x="2001977" y="935588"/>
                    <a:pt x="1787937" y="925911"/>
                    <a:pt x="1776718" y="905781"/>
                  </a:cubicBezTo>
                  <a:cubicBezTo>
                    <a:pt x="1774761" y="902002"/>
                    <a:pt x="1776971" y="896072"/>
                    <a:pt x="1780286" y="893532"/>
                  </a:cubicBezTo>
                  <a:cubicBezTo>
                    <a:pt x="1795303" y="881688"/>
                    <a:pt x="1854649" y="876960"/>
                    <a:pt x="1913293" y="878577"/>
                  </a:cubicBezTo>
                  <a:close/>
                  <a:moveTo>
                    <a:pt x="2163869" y="837258"/>
                  </a:moveTo>
                  <a:cubicBezTo>
                    <a:pt x="2197926" y="836712"/>
                    <a:pt x="2232925" y="837749"/>
                    <a:pt x="2250104" y="838252"/>
                  </a:cubicBezTo>
                  <a:cubicBezTo>
                    <a:pt x="2372810" y="843185"/>
                    <a:pt x="2442593" y="829551"/>
                    <a:pt x="2462998" y="851749"/>
                  </a:cubicBezTo>
                  <a:cubicBezTo>
                    <a:pt x="2468544" y="857501"/>
                    <a:pt x="2467334" y="865373"/>
                    <a:pt x="2463198" y="868668"/>
                  </a:cubicBezTo>
                  <a:cubicBezTo>
                    <a:pt x="2439436" y="888421"/>
                    <a:pt x="2127504" y="868910"/>
                    <a:pt x="2119327" y="868270"/>
                  </a:cubicBezTo>
                  <a:cubicBezTo>
                    <a:pt x="2074201" y="864869"/>
                    <a:pt x="2074643" y="849587"/>
                    <a:pt x="2083283" y="845756"/>
                  </a:cubicBezTo>
                  <a:cubicBezTo>
                    <a:pt x="2096696" y="839931"/>
                    <a:pt x="2129811" y="837803"/>
                    <a:pt x="2163869" y="837258"/>
                  </a:cubicBezTo>
                  <a:close/>
                  <a:moveTo>
                    <a:pt x="50271" y="770220"/>
                  </a:moveTo>
                  <a:cubicBezTo>
                    <a:pt x="76872" y="770220"/>
                    <a:pt x="418254" y="819454"/>
                    <a:pt x="426119" y="821018"/>
                  </a:cubicBezTo>
                  <a:cubicBezTo>
                    <a:pt x="440049" y="823873"/>
                    <a:pt x="470661" y="832060"/>
                    <a:pt x="480779" y="841695"/>
                  </a:cubicBezTo>
                  <a:cubicBezTo>
                    <a:pt x="488232" y="848559"/>
                    <a:pt x="485093" y="861731"/>
                    <a:pt x="470150" y="864869"/>
                  </a:cubicBezTo>
                  <a:cubicBezTo>
                    <a:pt x="426523" y="873286"/>
                    <a:pt x="269965" y="825521"/>
                    <a:pt x="163116" y="820955"/>
                  </a:cubicBezTo>
                  <a:cubicBezTo>
                    <a:pt x="132873" y="819664"/>
                    <a:pt x="38880" y="815508"/>
                    <a:pt x="15508" y="796270"/>
                  </a:cubicBezTo>
                  <a:cubicBezTo>
                    <a:pt x="7234" y="789584"/>
                    <a:pt x="7816" y="778753"/>
                    <a:pt x="19496" y="775467"/>
                  </a:cubicBezTo>
                  <a:cubicBezTo>
                    <a:pt x="25729" y="770157"/>
                    <a:pt x="41981" y="770220"/>
                    <a:pt x="50271" y="770220"/>
                  </a:cubicBezTo>
                  <a:close/>
                  <a:moveTo>
                    <a:pt x="1944656" y="766485"/>
                  </a:moveTo>
                  <a:cubicBezTo>
                    <a:pt x="1970592" y="766620"/>
                    <a:pt x="1991930" y="768572"/>
                    <a:pt x="2001883" y="772634"/>
                  </a:cubicBezTo>
                  <a:cubicBezTo>
                    <a:pt x="2029276" y="784504"/>
                    <a:pt x="2007965" y="803543"/>
                    <a:pt x="1974953" y="808119"/>
                  </a:cubicBezTo>
                  <a:cubicBezTo>
                    <a:pt x="1949948" y="811520"/>
                    <a:pt x="1787263" y="825080"/>
                    <a:pt x="1770309" y="806471"/>
                  </a:cubicBezTo>
                  <a:cubicBezTo>
                    <a:pt x="1747649" y="782038"/>
                    <a:pt x="1866846" y="766082"/>
                    <a:pt x="1944656" y="766485"/>
                  </a:cubicBezTo>
                  <a:close/>
                  <a:moveTo>
                    <a:pt x="550589" y="761741"/>
                  </a:moveTo>
                  <a:cubicBezTo>
                    <a:pt x="564204" y="762072"/>
                    <a:pt x="583292" y="765279"/>
                    <a:pt x="608543" y="772623"/>
                  </a:cubicBezTo>
                  <a:cubicBezTo>
                    <a:pt x="707571" y="801790"/>
                    <a:pt x="807791" y="826161"/>
                    <a:pt x="790479" y="847488"/>
                  </a:cubicBezTo>
                  <a:cubicBezTo>
                    <a:pt x="777284" y="863190"/>
                    <a:pt x="680600" y="836205"/>
                    <a:pt x="660735" y="830590"/>
                  </a:cubicBezTo>
                  <a:cubicBezTo>
                    <a:pt x="652184" y="828901"/>
                    <a:pt x="596615" y="820011"/>
                    <a:pt x="557117" y="802389"/>
                  </a:cubicBezTo>
                  <a:cubicBezTo>
                    <a:pt x="518148" y="785646"/>
                    <a:pt x="509744" y="760750"/>
                    <a:pt x="550589" y="761741"/>
                  </a:cubicBezTo>
                  <a:close/>
                  <a:moveTo>
                    <a:pt x="2389195" y="743205"/>
                  </a:moveTo>
                  <a:cubicBezTo>
                    <a:pt x="2415931" y="741740"/>
                    <a:pt x="2442167" y="741824"/>
                    <a:pt x="2463451" y="745796"/>
                  </a:cubicBezTo>
                  <a:cubicBezTo>
                    <a:pt x="2473543" y="747423"/>
                    <a:pt x="2479415" y="748976"/>
                    <a:pt x="2482919" y="758118"/>
                  </a:cubicBezTo>
                  <a:cubicBezTo>
                    <a:pt x="2492822" y="786456"/>
                    <a:pt x="2389038" y="783318"/>
                    <a:pt x="2329442" y="785176"/>
                  </a:cubicBezTo>
                  <a:cubicBezTo>
                    <a:pt x="2327548" y="785239"/>
                    <a:pt x="2122842" y="796091"/>
                    <a:pt x="2100363" y="786488"/>
                  </a:cubicBezTo>
                  <a:cubicBezTo>
                    <a:pt x="2091081" y="782667"/>
                    <a:pt x="2090576" y="777598"/>
                    <a:pt x="2094691" y="772864"/>
                  </a:cubicBezTo>
                  <a:cubicBezTo>
                    <a:pt x="2106383" y="758958"/>
                    <a:pt x="2269058" y="750488"/>
                    <a:pt x="2311931" y="749911"/>
                  </a:cubicBezTo>
                  <a:cubicBezTo>
                    <a:pt x="2335220" y="747686"/>
                    <a:pt x="2362458" y="744671"/>
                    <a:pt x="2389195" y="743205"/>
                  </a:cubicBezTo>
                  <a:close/>
                  <a:moveTo>
                    <a:pt x="20426" y="664665"/>
                  </a:moveTo>
                  <a:cubicBezTo>
                    <a:pt x="126977" y="659606"/>
                    <a:pt x="255584" y="704601"/>
                    <a:pt x="335052" y="723000"/>
                  </a:cubicBezTo>
                  <a:cubicBezTo>
                    <a:pt x="360604" y="728877"/>
                    <a:pt x="454321" y="744820"/>
                    <a:pt x="471702" y="755851"/>
                  </a:cubicBezTo>
                  <a:cubicBezTo>
                    <a:pt x="478921" y="760238"/>
                    <a:pt x="481738" y="776643"/>
                    <a:pt x="450644" y="775142"/>
                  </a:cubicBezTo>
                  <a:cubicBezTo>
                    <a:pt x="399224" y="772812"/>
                    <a:pt x="250324" y="739446"/>
                    <a:pt x="200448" y="727807"/>
                  </a:cubicBezTo>
                  <a:cubicBezTo>
                    <a:pt x="149294" y="715590"/>
                    <a:pt x="32131" y="707960"/>
                    <a:pt x="12438" y="687703"/>
                  </a:cubicBezTo>
                  <a:cubicBezTo>
                    <a:pt x="2618" y="677606"/>
                    <a:pt x="7321" y="665704"/>
                    <a:pt x="20426" y="664665"/>
                  </a:cubicBezTo>
                  <a:close/>
                  <a:moveTo>
                    <a:pt x="2432743" y="646277"/>
                  </a:moveTo>
                  <a:cubicBezTo>
                    <a:pt x="2477405" y="643853"/>
                    <a:pt x="2482393" y="670218"/>
                    <a:pt x="2465155" y="679265"/>
                  </a:cubicBezTo>
                  <a:cubicBezTo>
                    <a:pt x="2435573" y="694914"/>
                    <a:pt x="2175071" y="717563"/>
                    <a:pt x="2160169" y="718697"/>
                  </a:cubicBezTo>
                  <a:cubicBezTo>
                    <a:pt x="2135796" y="720554"/>
                    <a:pt x="2065698" y="728856"/>
                    <a:pt x="2065698" y="707708"/>
                  </a:cubicBezTo>
                  <a:cubicBezTo>
                    <a:pt x="2065582" y="702114"/>
                    <a:pt x="2072517" y="699059"/>
                    <a:pt x="2077843" y="697433"/>
                  </a:cubicBezTo>
                  <a:cubicBezTo>
                    <a:pt x="2141595" y="677774"/>
                    <a:pt x="2385186" y="648460"/>
                    <a:pt x="2432743" y="646277"/>
                  </a:cubicBezTo>
                  <a:close/>
                  <a:moveTo>
                    <a:pt x="568373" y="624821"/>
                  </a:moveTo>
                  <a:cubicBezTo>
                    <a:pt x="602955" y="629706"/>
                    <a:pt x="817988" y="712861"/>
                    <a:pt x="821341" y="749648"/>
                  </a:cubicBezTo>
                  <a:cubicBezTo>
                    <a:pt x="821695" y="752713"/>
                    <a:pt x="818648" y="756449"/>
                    <a:pt x="816456" y="757289"/>
                  </a:cubicBezTo>
                  <a:cubicBezTo>
                    <a:pt x="795564" y="767701"/>
                    <a:pt x="574575" y="695963"/>
                    <a:pt x="549295" y="645952"/>
                  </a:cubicBezTo>
                  <a:cubicBezTo>
                    <a:pt x="541727" y="630985"/>
                    <a:pt x="550876" y="622434"/>
                    <a:pt x="568373" y="624821"/>
                  </a:cubicBezTo>
                  <a:close/>
                  <a:moveTo>
                    <a:pt x="1956183" y="615509"/>
                  </a:moveTo>
                  <a:cubicBezTo>
                    <a:pt x="1969278" y="614638"/>
                    <a:pt x="1981591" y="615806"/>
                    <a:pt x="1994211" y="619730"/>
                  </a:cubicBezTo>
                  <a:lnTo>
                    <a:pt x="1994211" y="619729"/>
                  </a:lnTo>
                  <a:cubicBezTo>
                    <a:pt x="2009018" y="624332"/>
                    <a:pt x="2006776" y="635877"/>
                    <a:pt x="1997715" y="642908"/>
                  </a:cubicBezTo>
                  <a:cubicBezTo>
                    <a:pt x="1981393" y="655660"/>
                    <a:pt x="1787242" y="701148"/>
                    <a:pt x="1779265" y="702554"/>
                  </a:cubicBezTo>
                  <a:cubicBezTo>
                    <a:pt x="1729625" y="711371"/>
                    <a:pt x="1725068" y="686192"/>
                    <a:pt x="1746063" y="673975"/>
                  </a:cubicBezTo>
                  <a:cubicBezTo>
                    <a:pt x="1763858" y="663532"/>
                    <a:pt x="1765374" y="664434"/>
                    <a:pt x="1787789" y="659040"/>
                  </a:cubicBezTo>
                  <a:cubicBezTo>
                    <a:pt x="1870576" y="639082"/>
                    <a:pt x="1916899" y="618121"/>
                    <a:pt x="1956183" y="615509"/>
                  </a:cubicBezTo>
                  <a:close/>
                  <a:moveTo>
                    <a:pt x="67306" y="540895"/>
                  </a:moveTo>
                  <a:cubicBezTo>
                    <a:pt x="93111" y="541960"/>
                    <a:pt x="135062" y="550587"/>
                    <a:pt x="199480" y="573047"/>
                  </a:cubicBezTo>
                  <a:cubicBezTo>
                    <a:pt x="328163" y="617552"/>
                    <a:pt x="481273" y="651493"/>
                    <a:pt x="456078" y="679307"/>
                  </a:cubicBezTo>
                  <a:cubicBezTo>
                    <a:pt x="437681" y="699815"/>
                    <a:pt x="217486" y="622481"/>
                    <a:pt x="143169" y="603069"/>
                  </a:cubicBezTo>
                  <a:cubicBezTo>
                    <a:pt x="119628" y="596979"/>
                    <a:pt x="63465" y="582465"/>
                    <a:pt x="43553" y="569557"/>
                  </a:cubicBezTo>
                  <a:cubicBezTo>
                    <a:pt x="26136" y="558351"/>
                    <a:pt x="24297" y="539120"/>
                    <a:pt x="67306" y="540895"/>
                  </a:cubicBezTo>
                  <a:close/>
                  <a:moveTo>
                    <a:pt x="628686" y="529618"/>
                  </a:moveTo>
                  <a:lnTo>
                    <a:pt x="628684" y="529620"/>
                  </a:lnTo>
                  <a:cubicBezTo>
                    <a:pt x="653294" y="533461"/>
                    <a:pt x="847641" y="629442"/>
                    <a:pt x="843299" y="656290"/>
                  </a:cubicBezTo>
                  <a:cubicBezTo>
                    <a:pt x="842622" y="660005"/>
                    <a:pt x="838260" y="663448"/>
                    <a:pt x="832407" y="662283"/>
                  </a:cubicBezTo>
                  <a:cubicBezTo>
                    <a:pt x="811338" y="658148"/>
                    <a:pt x="614727" y="573294"/>
                    <a:pt x="612050" y="538046"/>
                  </a:cubicBezTo>
                  <a:cubicBezTo>
                    <a:pt x="611457" y="532580"/>
                    <a:pt x="616049" y="527585"/>
                    <a:pt x="628686" y="529618"/>
                  </a:cubicBezTo>
                  <a:close/>
                  <a:moveTo>
                    <a:pt x="2435315" y="501304"/>
                  </a:moveTo>
                  <a:cubicBezTo>
                    <a:pt x="2441589" y="502828"/>
                    <a:pt x="2445653" y="506191"/>
                    <a:pt x="2446255" y="512184"/>
                  </a:cubicBezTo>
                  <a:cubicBezTo>
                    <a:pt x="2447897" y="529850"/>
                    <a:pt x="2402445" y="544536"/>
                    <a:pt x="2234477" y="591124"/>
                  </a:cubicBezTo>
                  <a:cubicBezTo>
                    <a:pt x="2212977" y="597075"/>
                    <a:pt x="2064099" y="639620"/>
                    <a:pt x="2052344" y="620686"/>
                  </a:cubicBezTo>
                  <a:cubicBezTo>
                    <a:pt x="2034643" y="591259"/>
                    <a:pt x="2260597" y="543230"/>
                    <a:pt x="2352973" y="515936"/>
                  </a:cubicBezTo>
                  <a:cubicBezTo>
                    <a:pt x="2377780" y="508722"/>
                    <a:pt x="2416492" y="496734"/>
                    <a:pt x="2435315" y="501304"/>
                  </a:cubicBezTo>
                  <a:close/>
                  <a:moveTo>
                    <a:pt x="1914932" y="488335"/>
                  </a:moveTo>
                  <a:cubicBezTo>
                    <a:pt x="1939073" y="483696"/>
                    <a:pt x="1941190" y="501543"/>
                    <a:pt x="1927259" y="514645"/>
                  </a:cubicBezTo>
                  <a:cubicBezTo>
                    <a:pt x="1918167" y="522857"/>
                    <a:pt x="1901055" y="535043"/>
                    <a:pt x="1890953" y="541902"/>
                  </a:cubicBezTo>
                  <a:cubicBezTo>
                    <a:pt x="1863181" y="560629"/>
                    <a:pt x="1732003" y="639938"/>
                    <a:pt x="1716733" y="620513"/>
                  </a:cubicBezTo>
                  <a:cubicBezTo>
                    <a:pt x="1702242" y="601847"/>
                    <a:pt x="1814004" y="541116"/>
                    <a:pt x="1883228" y="501478"/>
                  </a:cubicBezTo>
                  <a:cubicBezTo>
                    <a:pt x="1896391" y="493926"/>
                    <a:pt x="1906885" y="489882"/>
                    <a:pt x="1914932" y="488335"/>
                  </a:cubicBezTo>
                  <a:close/>
                  <a:moveTo>
                    <a:pt x="70688" y="447576"/>
                  </a:moveTo>
                  <a:cubicBezTo>
                    <a:pt x="102864" y="439555"/>
                    <a:pt x="371247" y="547449"/>
                    <a:pt x="446179" y="575698"/>
                  </a:cubicBezTo>
                  <a:cubicBezTo>
                    <a:pt x="439485" y="573461"/>
                    <a:pt x="499794" y="592298"/>
                    <a:pt x="515230" y="606972"/>
                  </a:cubicBezTo>
                  <a:cubicBezTo>
                    <a:pt x="520733" y="612278"/>
                    <a:pt x="520320" y="615814"/>
                    <a:pt x="519784" y="619416"/>
                  </a:cubicBezTo>
                  <a:cubicBezTo>
                    <a:pt x="518454" y="627859"/>
                    <a:pt x="507101" y="626430"/>
                    <a:pt x="499584" y="625473"/>
                  </a:cubicBezTo>
                  <a:cubicBezTo>
                    <a:pt x="449729" y="618369"/>
                    <a:pt x="77725" y="478420"/>
                    <a:pt x="69632" y="471673"/>
                  </a:cubicBezTo>
                  <a:lnTo>
                    <a:pt x="69633" y="471673"/>
                  </a:lnTo>
                  <a:cubicBezTo>
                    <a:pt x="58059" y="462088"/>
                    <a:pt x="60381" y="450380"/>
                    <a:pt x="70688" y="447576"/>
                  </a:cubicBezTo>
                  <a:close/>
                  <a:moveTo>
                    <a:pt x="668145" y="396875"/>
                  </a:moveTo>
                  <a:cubicBezTo>
                    <a:pt x="704148" y="396875"/>
                    <a:pt x="930908" y="554890"/>
                    <a:pt x="884831" y="561960"/>
                  </a:cubicBezTo>
                  <a:cubicBezTo>
                    <a:pt x="857892" y="565464"/>
                    <a:pt x="756350" y="492894"/>
                    <a:pt x="739952" y="481365"/>
                  </a:cubicBezTo>
                  <a:cubicBezTo>
                    <a:pt x="715234" y="467005"/>
                    <a:pt x="680809" y="444931"/>
                    <a:pt x="662164" y="423303"/>
                  </a:cubicBezTo>
                  <a:cubicBezTo>
                    <a:pt x="650644" y="409898"/>
                    <a:pt x="654995" y="396875"/>
                    <a:pt x="668145" y="396875"/>
                  </a:cubicBezTo>
                  <a:close/>
                  <a:moveTo>
                    <a:pt x="2392049" y="382306"/>
                  </a:moveTo>
                  <a:cubicBezTo>
                    <a:pt x="2402491" y="380422"/>
                    <a:pt x="2411104" y="380327"/>
                    <a:pt x="2416084" y="383169"/>
                  </a:cubicBezTo>
                  <a:cubicBezTo>
                    <a:pt x="2422314" y="386730"/>
                    <a:pt x="2424976" y="394142"/>
                    <a:pt x="2420440" y="401143"/>
                  </a:cubicBezTo>
                  <a:cubicBezTo>
                    <a:pt x="2410696" y="415725"/>
                    <a:pt x="2363771" y="432612"/>
                    <a:pt x="2365454" y="431711"/>
                  </a:cubicBezTo>
                  <a:cubicBezTo>
                    <a:pt x="2272825" y="472267"/>
                    <a:pt x="2173450" y="511136"/>
                    <a:pt x="2075243" y="535256"/>
                  </a:cubicBezTo>
                  <a:cubicBezTo>
                    <a:pt x="2059615" y="539014"/>
                    <a:pt x="2029013" y="546989"/>
                    <a:pt x="2028907" y="532095"/>
                  </a:cubicBezTo>
                  <a:cubicBezTo>
                    <a:pt x="2028823" y="527896"/>
                    <a:pt x="2033990" y="524588"/>
                    <a:pt x="2038547" y="521561"/>
                  </a:cubicBezTo>
                  <a:cubicBezTo>
                    <a:pt x="2096743" y="483049"/>
                    <a:pt x="2237813" y="436020"/>
                    <a:pt x="2297335" y="416604"/>
                  </a:cubicBezTo>
                  <a:lnTo>
                    <a:pt x="2297345" y="416604"/>
                  </a:lnTo>
                  <a:cubicBezTo>
                    <a:pt x="2312933" y="409721"/>
                    <a:pt x="2360724" y="387960"/>
                    <a:pt x="2392049" y="382306"/>
                  </a:cubicBezTo>
                  <a:close/>
                  <a:moveTo>
                    <a:pt x="1843366" y="353561"/>
                  </a:moveTo>
                  <a:cubicBezTo>
                    <a:pt x="1847466" y="355655"/>
                    <a:pt x="1848715" y="360806"/>
                    <a:pt x="1846259" y="369740"/>
                  </a:cubicBezTo>
                  <a:cubicBezTo>
                    <a:pt x="1836693" y="403535"/>
                    <a:pt x="1705063" y="497463"/>
                    <a:pt x="1659295" y="517614"/>
                  </a:cubicBezTo>
                  <a:cubicBezTo>
                    <a:pt x="1637111" y="527378"/>
                    <a:pt x="1627914" y="518526"/>
                    <a:pt x="1631176" y="510634"/>
                  </a:cubicBezTo>
                  <a:cubicBezTo>
                    <a:pt x="1646287" y="474069"/>
                    <a:pt x="1814669" y="338902"/>
                    <a:pt x="1843366" y="353561"/>
                  </a:cubicBezTo>
                  <a:close/>
                  <a:moveTo>
                    <a:pt x="101964" y="332261"/>
                  </a:moveTo>
                  <a:cubicBezTo>
                    <a:pt x="144496" y="332261"/>
                    <a:pt x="204547" y="372810"/>
                    <a:pt x="368076" y="448291"/>
                  </a:cubicBezTo>
                  <a:cubicBezTo>
                    <a:pt x="389362" y="458239"/>
                    <a:pt x="461580" y="487949"/>
                    <a:pt x="486969" y="502608"/>
                  </a:cubicBezTo>
                  <a:cubicBezTo>
                    <a:pt x="509202" y="515592"/>
                    <a:pt x="503540" y="515063"/>
                    <a:pt x="508951" y="517290"/>
                  </a:cubicBezTo>
                  <a:cubicBezTo>
                    <a:pt x="512076" y="518654"/>
                    <a:pt x="513463" y="522447"/>
                    <a:pt x="512870" y="525582"/>
                  </a:cubicBezTo>
                  <a:cubicBezTo>
                    <a:pt x="522235" y="571188"/>
                    <a:pt x="356691" y="468037"/>
                    <a:pt x="174715" y="400330"/>
                  </a:cubicBezTo>
                  <a:cubicBezTo>
                    <a:pt x="180789" y="402797"/>
                    <a:pt x="108565" y="379627"/>
                    <a:pt x="93125" y="362175"/>
                  </a:cubicBezTo>
                  <a:cubicBezTo>
                    <a:pt x="78310" y="345290"/>
                    <a:pt x="85857" y="332261"/>
                    <a:pt x="101964" y="332261"/>
                  </a:cubicBezTo>
                  <a:close/>
                  <a:moveTo>
                    <a:pt x="790389" y="278146"/>
                  </a:moveTo>
                  <a:cubicBezTo>
                    <a:pt x="819093" y="265349"/>
                    <a:pt x="880407" y="364105"/>
                    <a:pt x="919118" y="412721"/>
                  </a:cubicBezTo>
                  <a:lnTo>
                    <a:pt x="919119" y="412721"/>
                  </a:lnTo>
                  <a:cubicBezTo>
                    <a:pt x="932523" y="429860"/>
                    <a:pt x="968890" y="472068"/>
                    <a:pt x="969816" y="492056"/>
                  </a:cubicBezTo>
                  <a:cubicBezTo>
                    <a:pt x="971763" y="532914"/>
                    <a:pt x="860543" y="406293"/>
                    <a:pt x="835710" y="373404"/>
                  </a:cubicBezTo>
                  <a:cubicBezTo>
                    <a:pt x="814300" y="350364"/>
                    <a:pt x="761517" y="291150"/>
                    <a:pt x="790389" y="278146"/>
                  </a:cubicBezTo>
                  <a:close/>
                  <a:moveTo>
                    <a:pt x="2362518" y="259287"/>
                  </a:moveTo>
                  <a:cubicBezTo>
                    <a:pt x="2372177" y="263083"/>
                    <a:pt x="2368843" y="274214"/>
                    <a:pt x="2363055" y="279583"/>
                  </a:cubicBezTo>
                  <a:cubicBezTo>
                    <a:pt x="2307595" y="330738"/>
                    <a:pt x="2125715" y="400987"/>
                    <a:pt x="2127714" y="400133"/>
                  </a:cubicBezTo>
                  <a:cubicBezTo>
                    <a:pt x="2082020" y="419876"/>
                    <a:pt x="2006008" y="459121"/>
                    <a:pt x="1988749" y="445561"/>
                  </a:cubicBezTo>
                  <a:cubicBezTo>
                    <a:pt x="1983403" y="441348"/>
                    <a:pt x="1984256" y="433645"/>
                    <a:pt x="1986971" y="428181"/>
                  </a:cubicBezTo>
                  <a:cubicBezTo>
                    <a:pt x="1995779" y="410277"/>
                    <a:pt x="2018805" y="400551"/>
                    <a:pt x="2082757" y="372547"/>
                  </a:cubicBezTo>
                  <a:cubicBezTo>
                    <a:pt x="2084451" y="371800"/>
                    <a:pt x="2242264" y="304522"/>
                    <a:pt x="2284033" y="283006"/>
                  </a:cubicBezTo>
                  <a:cubicBezTo>
                    <a:pt x="2330211" y="259033"/>
                    <a:pt x="2352860" y="255492"/>
                    <a:pt x="2362518" y="259287"/>
                  </a:cubicBezTo>
                  <a:close/>
                  <a:moveTo>
                    <a:pt x="1722395" y="245631"/>
                  </a:moveTo>
                  <a:cubicBezTo>
                    <a:pt x="1730404" y="246000"/>
                    <a:pt x="1736255" y="254834"/>
                    <a:pt x="1732887" y="263803"/>
                  </a:cubicBezTo>
                  <a:cubicBezTo>
                    <a:pt x="1722679" y="289253"/>
                    <a:pt x="1605056" y="449332"/>
                    <a:pt x="1576032" y="443542"/>
                  </a:cubicBezTo>
                  <a:cubicBezTo>
                    <a:pt x="1571854" y="442807"/>
                    <a:pt x="1569150" y="438885"/>
                    <a:pt x="1568771" y="435773"/>
                  </a:cubicBezTo>
                  <a:cubicBezTo>
                    <a:pt x="1566192" y="414363"/>
                    <a:pt x="1665704" y="291022"/>
                    <a:pt x="1680995" y="275786"/>
                  </a:cubicBezTo>
                  <a:cubicBezTo>
                    <a:pt x="1691024" y="265656"/>
                    <a:pt x="1708346" y="244847"/>
                    <a:pt x="1722385" y="245632"/>
                  </a:cubicBezTo>
                  <a:close/>
                  <a:moveTo>
                    <a:pt x="148425" y="233791"/>
                  </a:moveTo>
                  <a:cubicBezTo>
                    <a:pt x="165103" y="232746"/>
                    <a:pt x="194458" y="241636"/>
                    <a:pt x="229558" y="266787"/>
                  </a:cubicBezTo>
                  <a:cubicBezTo>
                    <a:pt x="303016" y="316224"/>
                    <a:pt x="299271" y="307847"/>
                    <a:pt x="392618" y="357978"/>
                  </a:cubicBezTo>
                  <a:cubicBezTo>
                    <a:pt x="394578" y="359008"/>
                    <a:pt x="384974" y="353069"/>
                    <a:pt x="506955" y="422433"/>
                  </a:cubicBezTo>
                  <a:cubicBezTo>
                    <a:pt x="525197" y="432679"/>
                    <a:pt x="597966" y="466674"/>
                    <a:pt x="571781" y="483334"/>
                  </a:cubicBezTo>
                  <a:cubicBezTo>
                    <a:pt x="545749" y="499515"/>
                    <a:pt x="321966" y="364280"/>
                    <a:pt x="300659" y="351065"/>
                  </a:cubicBezTo>
                  <a:cubicBezTo>
                    <a:pt x="260613" y="325931"/>
                    <a:pt x="168545" y="284545"/>
                    <a:pt x="143346" y="260405"/>
                  </a:cubicBezTo>
                  <a:lnTo>
                    <a:pt x="143347" y="260405"/>
                  </a:lnTo>
                  <a:cubicBezTo>
                    <a:pt x="127744" y="245816"/>
                    <a:pt x="131747" y="234836"/>
                    <a:pt x="148425" y="233791"/>
                  </a:cubicBezTo>
                  <a:close/>
                  <a:moveTo>
                    <a:pt x="962271" y="219735"/>
                  </a:moveTo>
                  <a:cubicBezTo>
                    <a:pt x="995494" y="223982"/>
                    <a:pt x="1060594" y="389804"/>
                    <a:pt x="1062414" y="407506"/>
                  </a:cubicBezTo>
                  <a:cubicBezTo>
                    <a:pt x="1064961" y="435347"/>
                    <a:pt x="1048470" y="443559"/>
                    <a:pt x="1035084" y="430879"/>
                  </a:cubicBezTo>
                  <a:cubicBezTo>
                    <a:pt x="1023003" y="419209"/>
                    <a:pt x="1010354" y="383389"/>
                    <a:pt x="1003040" y="365758"/>
                  </a:cubicBezTo>
                  <a:lnTo>
                    <a:pt x="1003040" y="365759"/>
                  </a:lnTo>
                  <a:cubicBezTo>
                    <a:pt x="985339" y="325301"/>
                    <a:pt x="935309" y="256778"/>
                    <a:pt x="949600" y="227175"/>
                  </a:cubicBezTo>
                  <a:cubicBezTo>
                    <a:pt x="951863" y="222468"/>
                    <a:pt x="956956" y="219081"/>
                    <a:pt x="962271" y="219735"/>
                  </a:cubicBezTo>
                  <a:close/>
                  <a:moveTo>
                    <a:pt x="1588261" y="177671"/>
                  </a:moveTo>
                  <a:cubicBezTo>
                    <a:pt x="1608919" y="183796"/>
                    <a:pt x="1596637" y="219186"/>
                    <a:pt x="1588850" y="239229"/>
                  </a:cubicBezTo>
                  <a:cubicBezTo>
                    <a:pt x="1531464" y="390143"/>
                    <a:pt x="1492316" y="418315"/>
                    <a:pt x="1495705" y="385984"/>
                  </a:cubicBezTo>
                  <a:cubicBezTo>
                    <a:pt x="1504555" y="300633"/>
                    <a:pt x="1524803" y="255699"/>
                    <a:pt x="1547197" y="216317"/>
                  </a:cubicBezTo>
                  <a:cubicBezTo>
                    <a:pt x="1556037" y="200856"/>
                    <a:pt x="1571212" y="172706"/>
                    <a:pt x="1588261" y="177671"/>
                  </a:cubicBezTo>
                  <a:close/>
                  <a:moveTo>
                    <a:pt x="1098680" y="171455"/>
                  </a:moveTo>
                  <a:cubicBezTo>
                    <a:pt x="1102613" y="172474"/>
                    <a:pt x="1106493" y="175755"/>
                    <a:pt x="1109255" y="180203"/>
                  </a:cubicBezTo>
                  <a:cubicBezTo>
                    <a:pt x="1124062" y="205362"/>
                    <a:pt x="1176291" y="362265"/>
                    <a:pt x="1161863" y="388056"/>
                  </a:cubicBezTo>
                  <a:cubicBezTo>
                    <a:pt x="1155338" y="399778"/>
                    <a:pt x="1142878" y="392590"/>
                    <a:pt x="1136059" y="378707"/>
                  </a:cubicBezTo>
                  <a:cubicBezTo>
                    <a:pt x="1135217" y="377018"/>
                    <a:pt x="1097689" y="284127"/>
                    <a:pt x="1090575" y="252957"/>
                  </a:cubicBezTo>
                  <a:lnTo>
                    <a:pt x="1090575" y="252955"/>
                  </a:lnTo>
                  <a:cubicBezTo>
                    <a:pt x="1074601" y="185704"/>
                    <a:pt x="1086880" y="168399"/>
                    <a:pt x="1098680" y="171455"/>
                  </a:cubicBezTo>
                  <a:close/>
                  <a:moveTo>
                    <a:pt x="2279142" y="143066"/>
                  </a:moveTo>
                  <a:cubicBezTo>
                    <a:pt x="2290607" y="142205"/>
                    <a:pt x="2300697" y="145332"/>
                    <a:pt x="2305248" y="155590"/>
                  </a:cubicBezTo>
                  <a:cubicBezTo>
                    <a:pt x="2310952" y="168363"/>
                    <a:pt x="2300902" y="176120"/>
                    <a:pt x="2292567" y="183702"/>
                  </a:cubicBezTo>
                  <a:cubicBezTo>
                    <a:pt x="2255524" y="217683"/>
                    <a:pt x="1975742" y="403866"/>
                    <a:pt x="1948044" y="398271"/>
                  </a:cubicBezTo>
                  <a:cubicBezTo>
                    <a:pt x="1942456" y="397233"/>
                    <a:pt x="1939551" y="391904"/>
                    <a:pt x="1943950" y="385235"/>
                  </a:cubicBezTo>
                  <a:cubicBezTo>
                    <a:pt x="1987981" y="318197"/>
                    <a:pt x="2092386" y="269676"/>
                    <a:pt x="2157570" y="217083"/>
                  </a:cubicBezTo>
                  <a:lnTo>
                    <a:pt x="2157570" y="217084"/>
                  </a:lnTo>
                  <a:cubicBezTo>
                    <a:pt x="2183626" y="195975"/>
                    <a:pt x="2215703" y="170950"/>
                    <a:pt x="2244779" y="154471"/>
                  </a:cubicBezTo>
                  <a:cubicBezTo>
                    <a:pt x="2254835" y="148777"/>
                    <a:pt x="2267676" y="143927"/>
                    <a:pt x="2279142" y="143066"/>
                  </a:cubicBezTo>
                  <a:close/>
                  <a:moveTo>
                    <a:pt x="1233351" y="128668"/>
                  </a:moveTo>
                  <a:cubicBezTo>
                    <a:pt x="1236214" y="127311"/>
                    <a:pt x="1239630" y="127512"/>
                    <a:pt x="1243684" y="129644"/>
                  </a:cubicBezTo>
                  <a:cubicBezTo>
                    <a:pt x="1261122" y="130817"/>
                    <a:pt x="1263953" y="198797"/>
                    <a:pt x="1269425" y="285493"/>
                  </a:cubicBezTo>
                  <a:cubicBezTo>
                    <a:pt x="1270719" y="303992"/>
                    <a:pt x="1275960" y="374439"/>
                    <a:pt x="1255429" y="378457"/>
                  </a:cubicBezTo>
                  <a:cubicBezTo>
                    <a:pt x="1240096" y="381458"/>
                    <a:pt x="1238475" y="348956"/>
                    <a:pt x="1235486" y="328066"/>
                  </a:cubicBezTo>
                  <a:cubicBezTo>
                    <a:pt x="1231793" y="311185"/>
                    <a:pt x="1224794" y="254132"/>
                    <a:pt x="1225615" y="259052"/>
                  </a:cubicBezTo>
                  <a:cubicBezTo>
                    <a:pt x="1220404" y="224059"/>
                    <a:pt x="1213314" y="138170"/>
                    <a:pt x="1233351" y="128668"/>
                  </a:cubicBezTo>
                  <a:close/>
                  <a:moveTo>
                    <a:pt x="1399466" y="124293"/>
                  </a:moveTo>
                  <a:cubicBezTo>
                    <a:pt x="1412371" y="119505"/>
                    <a:pt x="1424228" y="129387"/>
                    <a:pt x="1425207" y="147466"/>
                  </a:cubicBezTo>
                  <a:cubicBezTo>
                    <a:pt x="1426670" y="176741"/>
                    <a:pt x="1404054" y="379024"/>
                    <a:pt x="1374904" y="375795"/>
                  </a:cubicBezTo>
                  <a:cubicBezTo>
                    <a:pt x="1368895" y="375136"/>
                    <a:pt x="1366916" y="369407"/>
                    <a:pt x="1365664" y="364273"/>
                  </a:cubicBezTo>
                  <a:cubicBezTo>
                    <a:pt x="1360234" y="342598"/>
                    <a:pt x="1367201" y="191088"/>
                    <a:pt x="1367443" y="189142"/>
                  </a:cubicBezTo>
                  <a:cubicBezTo>
                    <a:pt x="1372610" y="148539"/>
                    <a:pt x="1386562" y="129081"/>
                    <a:pt x="1399466" y="124293"/>
                  </a:cubicBezTo>
                  <a:close/>
                  <a:moveTo>
                    <a:pt x="229921" y="110484"/>
                  </a:moveTo>
                  <a:cubicBezTo>
                    <a:pt x="261425" y="107743"/>
                    <a:pt x="369623" y="185232"/>
                    <a:pt x="393551" y="202307"/>
                  </a:cubicBezTo>
                  <a:cubicBezTo>
                    <a:pt x="484305" y="267634"/>
                    <a:pt x="569550" y="311778"/>
                    <a:pt x="582353" y="338593"/>
                  </a:cubicBezTo>
                  <a:cubicBezTo>
                    <a:pt x="586944" y="348515"/>
                    <a:pt x="578565" y="353910"/>
                    <a:pt x="568357" y="352419"/>
                  </a:cubicBezTo>
                  <a:cubicBezTo>
                    <a:pt x="554965" y="350815"/>
                    <a:pt x="535353" y="340727"/>
                    <a:pt x="523163" y="334578"/>
                  </a:cubicBezTo>
                  <a:cubicBezTo>
                    <a:pt x="434567" y="295977"/>
                    <a:pt x="309799" y="203053"/>
                    <a:pt x="237690" y="138707"/>
                  </a:cubicBezTo>
                  <a:lnTo>
                    <a:pt x="237691" y="138708"/>
                  </a:lnTo>
                  <a:cubicBezTo>
                    <a:pt x="228374" y="130116"/>
                    <a:pt x="220102" y="123238"/>
                    <a:pt x="221584" y="116981"/>
                  </a:cubicBezTo>
                  <a:cubicBezTo>
                    <a:pt x="222485" y="112905"/>
                    <a:pt x="225420" y="110876"/>
                    <a:pt x="229921" y="110484"/>
                  </a:cubicBezTo>
                  <a:close/>
                  <a:moveTo>
                    <a:pt x="2217481" y="47472"/>
                  </a:moveTo>
                  <a:cubicBezTo>
                    <a:pt x="2225363" y="47472"/>
                    <a:pt x="2231299" y="54196"/>
                    <a:pt x="2227847" y="63898"/>
                  </a:cubicBezTo>
                  <a:cubicBezTo>
                    <a:pt x="2216534" y="94706"/>
                    <a:pt x="1993095" y="266612"/>
                    <a:pt x="1960283" y="289922"/>
                  </a:cubicBezTo>
                  <a:cubicBezTo>
                    <a:pt x="1948086" y="298540"/>
                    <a:pt x="1913968" y="323511"/>
                    <a:pt x="1904107" y="312373"/>
                  </a:cubicBezTo>
                  <a:cubicBezTo>
                    <a:pt x="1889827" y="296191"/>
                    <a:pt x="2018878" y="200577"/>
                    <a:pt x="2096406" y="128683"/>
                  </a:cubicBezTo>
                  <a:cubicBezTo>
                    <a:pt x="2116338" y="109814"/>
                    <a:pt x="2189941" y="47472"/>
                    <a:pt x="2217481" y="47472"/>
                  </a:cubicBezTo>
                  <a:close/>
                  <a:moveTo>
                    <a:pt x="2066128" y="0"/>
                  </a:moveTo>
                  <a:lnTo>
                    <a:pt x="2126603" y="0"/>
                  </a:lnTo>
                  <a:lnTo>
                    <a:pt x="2116009" y="16028"/>
                  </a:lnTo>
                  <a:cubicBezTo>
                    <a:pt x="2097909" y="37192"/>
                    <a:pt x="2073128" y="59093"/>
                    <a:pt x="2060552" y="71639"/>
                  </a:cubicBezTo>
                  <a:cubicBezTo>
                    <a:pt x="2076264" y="55927"/>
                    <a:pt x="1957452" y="178256"/>
                    <a:pt x="1870232" y="247691"/>
                  </a:cubicBezTo>
                  <a:cubicBezTo>
                    <a:pt x="1857645" y="257523"/>
                    <a:pt x="1836166" y="276751"/>
                    <a:pt x="1824148" y="270010"/>
                  </a:cubicBezTo>
                  <a:cubicBezTo>
                    <a:pt x="1816424" y="265390"/>
                    <a:pt x="1818655" y="254660"/>
                    <a:pt x="1823296" y="246506"/>
                  </a:cubicBezTo>
                  <a:cubicBezTo>
                    <a:pt x="1849248" y="202801"/>
                    <a:pt x="1924902" y="158331"/>
                    <a:pt x="1988991" y="83489"/>
                  </a:cubicBezTo>
                  <a:cubicBezTo>
                    <a:pt x="1999689" y="71169"/>
                    <a:pt x="2020739" y="47160"/>
                    <a:pt x="2042535" y="23982"/>
                  </a:cubicBezTo>
                  <a:close/>
                  <a:moveTo>
                    <a:pt x="1926330" y="0"/>
                  </a:moveTo>
                  <a:lnTo>
                    <a:pt x="1974959" y="0"/>
                  </a:lnTo>
                  <a:lnTo>
                    <a:pt x="1961052" y="16191"/>
                  </a:lnTo>
                  <a:cubicBezTo>
                    <a:pt x="1883193" y="104876"/>
                    <a:pt x="1788010" y="203021"/>
                    <a:pt x="1779170" y="209226"/>
                  </a:cubicBezTo>
                  <a:cubicBezTo>
                    <a:pt x="1775740" y="211668"/>
                    <a:pt x="1772014" y="214095"/>
                    <a:pt x="1767752" y="212913"/>
                  </a:cubicBezTo>
                  <a:cubicBezTo>
                    <a:pt x="1738791" y="205693"/>
                    <a:pt x="1803427" y="143438"/>
                    <a:pt x="1918525" y="9867"/>
                  </a:cubicBezTo>
                  <a:lnTo>
                    <a:pt x="1918525" y="9866"/>
                  </a:lnTo>
                  <a:close/>
                  <a:moveTo>
                    <a:pt x="1771657" y="0"/>
                  </a:moveTo>
                  <a:lnTo>
                    <a:pt x="1834984" y="0"/>
                  </a:lnTo>
                  <a:lnTo>
                    <a:pt x="1810650" y="35534"/>
                  </a:lnTo>
                  <a:cubicBezTo>
                    <a:pt x="1756361" y="111962"/>
                    <a:pt x="1700243" y="179586"/>
                    <a:pt x="1686983" y="172017"/>
                  </a:cubicBezTo>
                  <a:cubicBezTo>
                    <a:pt x="1682974" y="169726"/>
                    <a:pt x="1679617" y="166892"/>
                    <a:pt x="1681774" y="156610"/>
                  </a:cubicBezTo>
                  <a:lnTo>
                    <a:pt x="1681774" y="156609"/>
                  </a:lnTo>
                  <a:cubicBezTo>
                    <a:pt x="1684542" y="144280"/>
                    <a:pt x="1724855" y="75592"/>
                    <a:pt x="1767747" y="6243"/>
                  </a:cubicBezTo>
                  <a:close/>
                  <a:moveTo>
                    <a:pt x="1638959" y="0"/>
                  </a:moveTo>
                  <a:lnTo>
                    <a:pt x="1684090" y="0"/>
                  </a:lnTo>
                  <a:lnTo>
                    <a:pt x="1673023" y="26265"/>
                  </a:lnTo>
                  <a:cubicBezTo>
                    <a:pt x="1663521" y="48256"/>
                    <a:pt x="1655712" y="65535"/>
                    <a:pt x="1651750" y="72604"/>
                  </a:cubicBezTo>
                  <a:cubicBezTo>
                    <a:pt x="1649687" y="76336"/>
                    <a:pt x="1619684" y="129985"/>
                    <a:pt x="1609908" y="133768"/>
                  </a:cubicBezTo>
                  <a:cubicBezTo>
                    <a:pt x="1604941" y="135796"/>
                    <a:pt x="1599889" y="132615"/>
                    <a:pt x="1599016" y="125801"/>
                  </a:cubicBezTo>
                  <a:lnTo>
                    <a:pt x="1599005" y="125802"/>
                  </a:lnTo>
                  <a:cubicBezTo>
                    <a:pt x="1598113" y="118451"/>
                    <a:pt x="1605686" y="92156"/>
                    <a:pt x="1618000" y="56848"/>
                  </a:cubicBezTo>
                  <a:close/>
                  <a:moveTo>
                    <a:pt x="1519277" y="0"/>
                  </a:moveTo>
                  <a:lnTo>
                    <a:pt x="1561379" y="0"/>
                  </a:lnTo>
                  <a:lnTo>
                    <a:pt x="1549507" y="33635"/>
                  </a:lnTo>
                  <a:cubicBezTo>
                    <a:pt x="1545722" y="44121"/>
                    <a:pt x="1542825" y="51928"/>
                    <a:pt x="1541209" y="56146"/>
                  </a:cubicBezTo>
                  <a:cubicBezTo>
                    <a:pt x="1515995" y="120589"/>
                    <a:pt x="1493485" y="120696"/>
                    <a:pt x="1514869" y="21450"/>
                  </a:cubicBezTo>
                  <a:close/>
                  <a:moveTo>
                    <a:pt x="1406844" y="0"/>
                  </a:moveTo>
                  <a:lnTo>
                    <a:pt x="1442893" y="0"/>
                  </a:lnTo>
                  <a:lnTo>
                    <a:pt x="1431410" y="40961"/>
                  </a:lnTo>
                  <a:cubicBezTo>
                    <a:pt x="1422221" y="68019"/>
                    <a:pt x="1413042" y="82499"/>
                    <a:pt x="1404833" y="74314"/>
                  </a:cubicBezTo>
                  <a:cubicBezTo>
                    <a:pt x="1399809" y="69301"/>
                    <a:pt x="1401720" y="39805"/>
                    <a:pt x="1406288" y="3922"/>
                  </a:cubicBezTo>
                  <a:close/>
                  <a:moveTo>
                    <a:pt x="1323981" y="0"/>
                  </a:moveTo>
                  <a:lnTo>
                    <a:pt x="1348919" y="0"/>
                  </a:lnTo>
                  <a:lnTo>
                    <a:pt x="1347340" y="9053"/>
                  </a:lnTo>
                  <a:cubicBezTo>
                    <a:pt x="1337406" y="57268"/>
                    <a:pt x="1328058" y="73846"/>
                    <a:pt x="1324538" y="9777"/>
                  </a:cubicBezTo>
                  <a:close/>
                  <a:moveTo>
                    <a:pt x="1230277" y="0"/>
                  </a:moveTo>
                  <a:lnTo>
                    <a:pt x="1262490" y="0"/>
                  </a:lnTo>
                  <a:lnTo>
                    <a:pt x="1262330" y="9638"/>
                  </a:lnTo>
                  <a:cubicBezTo>
                    <a:pt x="1260944" y="44063"/>
                    <a:pt x="1256962" y="69002"/>
                    <a:pt x="1247925" y="65681"/>
                  </a:cubicBezTo>
                  <a:cubicBezTo>
                    <a:pt x="1242611" y="63821"/>
                    <a:pt x="1237162" y="40948"/>
                    <a:pt x="1232928" y="17096"/>
                  </a:cubicBezTo>
                  <a:close/>
                  <a:moveTo>
                    <a:pt x="1130871" y="0"/>
                  </a:moveTo>
                  <a:lnTo>
                    <a:pt x="1162974" y="0"/>
                  </a:lnTo>
                  <a:lnTo>
                    <a:pt x="1166053" y="39341"/>
                  </a:lnTo>
                  <a:cubicBezTo>
                    <a:pt x="1166716" y="53101"/>
                    <a:pt x="1166617" y="62553"/>
                    <a:pt x="1165588" y="65973"/>
                  </a:cubicBezTo>
                  <a:cubicBezTo>
                    <a:pt x="1160174" y="84878"/>
                    <a:pt x="1152253" y="74943"/>
                    <a:pt x="1143658" y="48663"/>
                  </a:cubicBezTo>
                  <a:close/>
                  <a:moveTo>
                    <a:pt x="1032122" y="0"/>
                  </a:moveTo>
                  <a:lnTo>
                    <a:pt x="1064458" y="0"/>
                  </a:lnTo>
                  <a:lnTo>
                    <a:pt x="1068698" y="26030"/>
                  </a:lnTo>
                  <a:cubicBezTo>
                    <a:pt x="1074126" y="66438"/>
                    <a:pt x="1073522" y="93476"/>
                    <a:pt x="1059362" y="82779"/>
                  </a:cubicBezTo>
                  <a:lnTo>
                    <a:pt x="1059362" y="82780"/>
                  </a:lnTo>
                  <a:cubicBezTo>
                    <a:pt x="1057820" y="81622"/>
                    <a:pt x="1050508" y="60438"/>
                    <a:pt x="1040670" y="28650"/>
                  </a:cubicBezTo>
                  <a:close/>
                  <a:moveTo>
                    <a:pt x="936876" y="0"/>
                  </a:moveTo>
                  <a:lnTo>
                    <a:pt x="973609" y="0"/>
                  </a:lnTo>
                  <a:lnTo>
                    <a:pt x="977827" y="12878"/>
                  </a:lnTo>
                  <a:cubicBezTo>
                    <a:pt x="993358" y="61774"/>
                    <a:pt x="1005171" y="104408"/>
                    <a:pt x="1002156" y="112821"/>
                  </a:cubicBezTo>
                  <a:cubicBezTo>
                    <a:pt x="994855" y="133209"/>
                    <a:pt x="975793" y="98817"/>
                    <a:pt x="954246" y="45721"/>
                  </a:cubicBezTo>
                  <a:close/>
                  <a:moveTo>
                    <a:pt x="839136" y="0"/>
                  </a:moveTo>
                  <a:lnTo>
                    <a:pt x="875126" y="0"/>
                  </a:lnTo>
                  <a:lnTo>
                    <a:pt x="889926" y="41772"/>
                  </a:lnTo>
                  <a:cubicBezTo>
                    <a:pt x="903556" y="81368"/>
                    <a:pt x="911733" y="108747"/>
                    <a:pt x="912352" y="116252"/>
                  </a:cubicBezTo>
                  <a:cubicBezTo>
                    <a:pt x="913757" y="134455"/>
                    <a:pt x="902185" y="134821"/>
                    <a:pt x="895980" y="125865"/>
                  </a:cubicBezTo>
                  <a:lnTo>
                    <a:pt x="895980" y="125864"/>
                  </a:lnTo>
                  <a:cubicBezTo>
                    <a:pt x="889489" y="116585"/>
                    <a:pt x="867641" y="67729"/>
                    <a:pt x="842588" y="8317"/>
                  </a:cubicBezTo>
                  <a:close/>
                  <a:moveTo>
                    <a:pt x="718313" y="0"/>
                  </a:moveTo>
                  <a:lnTo>
                    <a:pt x="769359" y="0"/>
                  </a:lnTo>
                  <a:lnTo>
                    <a:pt x="770798" y="2873"/>
                  </a:lnTo>
                  <a:cubicBezTo>
                    <a:pt x="777975" y="18509"/>
                    <a:pt x="783183" y="32279"/>
                    <a:pt x="801269" y="70459"/>
                  </a:cubicBezTo>
                  <a:cubicBezTo>
                    <a:pt x="811209" y="91258"/>
                    <a:pt x="863193" y="193039"/>
                    <a:pt x="840548" y="196803"/>
                  </a:cubicBezTo>
                  <a:cubicBezTo>
                    <a:pt x="831277" y="198411"/>
                    <a:pt x="825670" y="187678"/>
                    <a:pt x="816453" y="173496"/>
                  </a:cubicBezTo>
                  <a:cubicBezTo>
                    <a:pt x="806424" y="157735"/>
                    <a:pt x="779048" y="110347"/>
                    <a:pt x="748055" y="54393"/>
                  </a:cubicBezTo>
                  <a:close/>
                  <a:moveTo>
                    <a:pt x="544628" y="0"/>
                  </a:moveTo>
                  <a:lnTo>
                    <a:pt x="595156" y="0"/>
                  </a:lnTo>
                  <a:lnTo>
                    <a:pt x="625493" y="35294"/>
                  </a:lnTo>
                  <a:cubicBezTo>
                    <a:pt x="695613" y="119272"/>
                    <a:pt x="758559" y="204761"/>
                    <a:pt x="742096" y="210810"/>
                  </a:cubicBezTo>
                  <a:cubicBezTo>
                    <a:pt x="722704" y="217994"/>
                    <a:pt x="579139" y="44714"/>
                    <a:pt x="575342" y="39761"/>
                  </a:cubicBezTo>
                  <a:close/>
                  <a:moveTo>
                    <a:pt x="325234" y="0"/>
                  </a:moveTo>
                  <a:lnTo>
                    <a:pt x="361709" y="0"/>
                  </a:lnTo>
                  <a:lnTo>
                    <a:pt x="384383" y="17443"/>
                  </a:lnTo>
                  <a:cubicBezTo>
                    <a:pt x="473665" y="90209"/>
                    <a:pt x="631854" y="238470"/>
                    <a:pt x="643490" y="260287"/>
                  </a:cubicBezTo>
                  <a:cubicBezTo>
                    <a:pt x="647460" y="267522"/>
                    <a:pt x="648073" y="270128"/>
                    <a:pt x="646395" y="275627"/>
                  </a:cubicBezTo>
                  <a:lnTo>
                    <a:pt x="646396" y="275627"/>
                  </a:lnTo>
                  <a:cubicBezTo>
                    <a:pt x="636894" y="304056"/>
                    <a:pt x="406323" y="87237"/>
                    <a:pt x="337062" y="13681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1DD165F-7180-081E-CE16-F07EE70871A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4937126" y="2513013"/>
            <a:ext cx="6432490" cy="341393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200"/>
              </a:spcBef>
              <a:buNone/>
              <a:defRPr sz="1800"/>
            </a:lvl1pPr>
            <a:lvl2pPr marL="502920" indent="0">
              <a:lnSpc>
                <a:spcPct val="100000"/>
              </a:lnSpc>
              <a:spcBef>
                <a:spcPts val="1200"/>
              </a:spcBef>
              <a:buNone/>
              <a:defRPr sz="1600"/>
            </a:lvl2pPr>
            <a:lvl3pPr marL="960120" indent="0">
              <a:lnSpc>
                <a:spcPct val="100000"/>
              </a:lnSpc>
              <a:spcBef>
                <a:spcPts val="1200"/>
              </a:spcBef>
              <a:buNone/>
              <a:defRPr sz="1400"/>
            </a:lvl3pPr>
            <a:lvl4pPr marL="1417320" indent="0">
              <a:lnSpc>
                <a:spcPct val="100000"/>
              </a:lnSpc>
              <a:spcBef>
                <a:spcPts val="1200"/>
              </a:spcBef>
              <a:buNone/>
              <a:defRPr sz="1200"/>
            </a:lvl4pPr>
            <a:lvl5pPr marL="1874520" indent="0">
              <a:lnSpc>
                <a:spcPct val="100000"/>
              </a:lnSpc>
              <a:spcBef>
                <a:spcPts val="12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267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Freeform 18">
            <a:extLst>
              <a:ext uri="{FF2B5EF4-FFF2-40B4-BE49-F238E27FC236}">
                <a16:creationId xmlns:a16="http://schemas.microsoft.com/office/drawing/2014/main" id="{01F1CBD1-4AAA-DCE4-56D6-E99CEFEE83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4565354">
            <a:off x="9216423" y="689838"/>
            <a:ext cx="1940024" cy="2047372"/>
          </a:xfrm>
          <a:custGeom>
            <a:avLst/>
            <a:gdLst>
              <a:gd name="connsiteX0" fmla="*/ 1331276 w 2080527"/>
              <a:gd name="connsiteY0" fmla="*/ 1454471 h 2195650"/>
              <a:gd name="connsiteX1" fmla="*/ 1397611 w 2080527"/>
              <a:gd name="connsiteY1" fmla="*/ 1430780 h 2195650"/>
              <a:gd name="connsiteX2" fmla="*/ 1423671 w 2080527"/>
              <a:gd name="connsiteY2" fmla="*/ 1466317 h 2195650"/>
              <a:gd name="connsiteX3" fmla="*/ 1347859 w 2080527"/>
              <a:gd name="connsiteY3" fmla="*/ 1537391 h 2195650"/>
              <a:gd name="connsiteX4" fmla="*/ 1331276 w 2080527"/>
              <a:gd name="connsiteY4" fmla="*/ 1454471 h 2195650"/>
              <a:gd name="connsiteX5" fmla="*/ 1909343 w 2080527"/>
              <a:gd name="connsiteY5" fmla="*/ 798223 h 2195650"/>
              <a:gd name="connsiteX6" fmla="*/ 1961463 w 2080527"/>
              <a:gd name="connsiteY6" fmla="*/ 743733 h 2195650"/>
              <a:gd name="connsiteX7" fmla="*/ 1921188 w 2080527"/>
              <a:gd name="connsiteY7" fmla="*/ 682136 h 2195650"/>
              <a:gd name="connsiteX8" fmla="*/ 1871437 w 2080527"/>
              <a:gd name="connsiteY8" fmla="*/ 736626 h 2195650"/>
              <a:gd name="connsiteX9" fmla="*/ 1909343 w 2080527"/>
              <a:gd name="connsiteY9" fmla="*/ 798223 h 2195650"/>
              <a:gd name="connsiteX10" fmla="*/ 1561081 w 2080527"/>
              <a:gd name="connsiteY10" fmla="*/ 1973310 h 2195650"/>
              <a:gd name="connsiteX11" fmla="*/ 1504222 w 2080527"/>
              <a:gd name="connsiteY11" fmla="*/ 2025431 h 2195650"/>
              <a:gd name="connsiteX12" fmla="*/ 1551605 w 2080527"/>
              <a:gd name="connsiteY12" fmla="*/ 2072814 h 2195650"/>
              <a:gd name="connsiteX13" fmla="*/ 1603725 w 2080527"/>
              <a:gd name="connsiteY13" fmla="*/ 1992263 h 2195650"/>
              <a:gd name="connsiteX14" fmla="*/ 1603725 w 2080527"/>
              <a:gd name="connsiteY14" fmla="*/ 1992263 h 2195650"/>
              <a:gd name="connsiteX15" fmla="*/ 1561081 w 2080527"/>
              <a:gd name="connsiteY15" fmla="*/ 1973310 h 2195650"/>
              <a:gd name="connsiteX16" fmla="*/ 1388135 w 2080527"/>
              <a:gd name="connsiteY16" fmla="*/ 2094136 h 2195650"/>
              <a:gd name="connsiteX17" fmla="*/ 1331276 w 2080527"/>
              <a:gd name="connsiteY17" fmla="*/ 2146257 h 2195650"/>
              <a:gd name="connsiteX18" fmla="*/ 1378658 w 2080527"/>
              <a:gd name="connsiteY18" fmla="*/ 2193639 h 2195650"/>
              <a:gd name="connsiteX19" fmla="*/ 1430779 w 2080527"/>
              <a:gd name="connsiteY19" fmla="*/ 2113089 h 2195650"/>
              <a:gd name="connsiteX20" fmla="*/ 1388135 w 2080527"/>
              <a:gd name="connsiteY20" fmla="*/ 2094136 h 2195650"/>
              <a:gd name="connsiteX21" fmla="*/ 1087255 w 2080527"/>
              <a:gd name="connsiteY21" fmla="*/ 1314693 h 2195650"/>
              <a:gd name="connsiteX22" fmla="*/ 1042242 w 2080527"/>
              <a:gd name="connsiteY22" fmla="*/ 1262572 h 2195650"/>
              <a:gd name="connsiteX23" fmla="*/ 999598 w 2080527"/>
              <a:gd name="connsiteY23" fmla="*/ 1317062 h 2195650"/>
              <a:gd name="connsiteX24" fmla="*/ 1037504 w 2080527"/>
              <a:gd name="connsiteY24" fmla="*/ 1371552 h 2195650"/>
              <a:gd name="connsiteX25" fmla="*/ 1087255 w 2080527"/>
              <a:gd name="connsiteY25" fmla="*/ 1314693 h 2195650"/>
              <a:gd name="connsiteX26" fmla="*/ 1819316 w 2080527"/>
              <a:gd name="connsiteY26" fmla="*/ 544726 h 2195650"/>
              <a:gd name="connsiteX27" fmla="*/ 1869067 w 2080527"/>
              <a:gd name="connsiteY27" fmla="*/ 485498 h 2195650"/>
              <a:gd name="connsiteX28" fmla="*/ 1824054 w 2080527"/>
              <a:gd name="connsiteY28" fmla="*/ 433377 h 2195650"/>
              <a:gd name="connsiteX29" fmla="*/ 1781410 w 2080527"/>
              <a:gd name="connsiteY29" fmla="*/ 487867 h 2195650"/>
              <a:gd name="connsiteX30" fmla="*/ 1819316 w 2080527"/>
              <a:gd name="connsiteY30" fmla="*/ 544726 h 2195650"/>
              <a:gd name="connsiteX31" fmla="*/ 1241249 w 2080527"/>
              <a:gd name="connsiteY31" fmla="*/ 1120424 h 2195650"/>
              <a:gd name="connsiteX32" fmla="*/ 1200974 w 2080527"/>
              <a:gd name="connsiteY32" fmla="*/ 1049351 h 2195650"/>
              <a:gd name="connsiteX33" fmla="*/ 1177282 w 2080527"/>
              <a:gd name="connsiteY33" fmla="*/ 1139377 h 2195650"/>
              <a:gd name="connsiteX34" fmla="*/ 1177282 w 2080527"/>
              <a:gd name="connsiteY34" fmla="*/ 1139377 h 2195650"/>
              <a:gd name="connsiteX35" fmla="*/ 1241249 w 2080527"/>
              <a:gd name="connsiteY35" fmla="*/ 1120424 h 2195650"/>
              <a:gd name="connsiteX36" fmla="*/ 696349 w 2080527"/>
              <a:gd name="connsiteY36" fmla="*/ 1255465 h 2195650"/>
              <a:gd name="connsiteX37" fmla="*/ 750839 w 2080527"/>
              <a:gd name="connsiteY37" fmla="*/ 1321800 h 2195650"/>
              <a:gd name="connsiteX38" fmla="*/ 786376 w 2080527"/>
              <a:gd name="connsiteY38" fmla="*/ 1241250 h 2195650"/>
              <a:gd name="connsiteX39" fmla="*/ 786376 w 2080527"/>
              <a:gd name="connsiteY39" fmla="*/ 1241250 h 2195650"/>
              <a:gd name="connsiteX40" fmla="*/ 696349 w 2080527"/>
              <a:gd name="connsiteY40" fmla="*/ 1255465 h 2195650"/>
              <a:gd name="connsiteX41" fmla="*/ 1286262 w 2080527"/>
              <a:gd name="connsiteY41" fmla="*/ 814807 h 2195650"/>
              <a:gd name="connsiteX42" fmla="*/ 1253094 w 2080527"/>
              <a:gd name="connsiteY42" fmla="*/ 805331 h 2195650"/>
              <a:gd name="connsiteX43" fmla="*/ 1236510 w 2080527"/>
              <a:gd name="connsiteY43" fmla="*/ 892988 h 2195650"/>
              <a:gd name="connsiteX44" fmla="*/ 1243618 w 2080527"/>
              <a:gd name="connsiteY44" fmla="*/ 909572 h 2195650"/>
              <a:gd name="connsiteX45" fmla="*/ 1248356 w 2080527"/>
              <a:gd name="connsiteY45" fmla="*/ 909572 h 2195650"/>
              <a:gd name="connsiteX46" fmla="*/ 1250725 w 2080527"/>
              <a:gd name="connsiteY46" fmla="*/ 914310 h 2195650"/>
              <a:gd name="connsiteX47" fmla="*/ 1269678 w 2080527"/>
              <a:gd name="connsiteY47" fmla="*/ 916679 h 2195650"/>
              <a:gd name="connsiteX48" fmla="*/ 1305215 w 2080527"/>
              <a:gd name="connsiteY48" fmla="*/ 895357 h 2195650"/>
              <a:gd name="connsiteX49" fmla="*/ 1286262 w 2080527"/>
              <a:gd name="connsiteY49" fmla="*/ 814807 h 2195650"/>
              <a:gd name="connsiteX50" fmla="*/ 506819 w 2080527"/>
              <a:gd name="connsiteY50" fmla="*/ 217787 h 2195650"/>
              <a:gd name="connsiteX51" fmla="*/ 506819 w 2080527"/>
              <a:gd name="connsiteY51" fmla="*/ 217787 h 2195650"/>
              <a:gd name="connsiteX52" fmla="*/ 554202 w 2080527"/>
              <a:gd name="connsiteY52" fmla="*/ 156190 h 2195650"/>
              <a:gd name="connsiteX53" fmla="*/ 502081 w 2080527"/>
              <a:gd name="connsiteY53" fmla="*/ 120653 h 2195650"/>
              <a:gd name="connsiteX54" fmla="*/ 459437 w 2080527"/>
              <a:gd name="connsiteY54" fmla="*/ 170404 h 2195650"/>
              <a:gd name="connsiteX55" fmla="*/ 506819 w 2080527"/>
              <a:gd name="connsiteY55" fmla="*/ 217787 h 2195650"/>
              <a:gd name="connsiteX56" fmla="*/ 1942511 w 2080527"/>
              <a:gd name="connsiteY56" fmla="*/ 1373921 h 2195650"/>
              <a:gd name="connsiteX57" fmla="*/ 1880913 w 2080527"/>
              <a:gd name="connsiteY57" fmla="*/ 1324169 h 2195650"/>
              <a:gd name="connsiteX58" fmla="*/ 1847745 w 2080527"/>
              <a:gd name="connsiteY58" fmla="*/ 1373921 h 2195650"/>
              <a:gd name="connsiteX59" fmla="*/ 1897497 w 2080527"/>
              <a:gd name="connsiteY59" fmla="*/ 1418934 h 2195650"/>
              <a:gd name="connsiteX60" fmla="*/ 1942511 w 2080527"/>
              <a:gd name="connsiteY60" fmla="*/ 1373921 h 2195650"/>
              <a:gd name="connsiteX61" fmla="*/ 1767195 w 2080527"/>
              <a:gd name="connsiteY61" fmla="*/ 1520807 h 2195650"/>
              <a:gd name="connsiteX62" fmla="*/ 1729289 w 2080527"/>
              <a:gd name="connsiteY62" fmla="*/ 1563451 h 2195650"/>
              <a:gd name="connsiteX63" fmla="*/ 1774302 w 2080527"/>
              <a:gd name="connsiteY63" fmla="*/ 1613203 h 2195650"/>
              <a:gd name="connsiteX64" fmla="*/ 1826423 w 2080527"/>
              <a:gd name="connsiteY64" fmla="*/ 1570559 h 2195650"/>
              <a:gd name="connsiteX65" fmla="*/ 1826423 w 2080527"/>
              <a:gd name="connsiteY65" fmla="*/ 1570559 h 2195650"/>
              <a:gd name="connsiteX66" fmla="*/ 1767195 w 2080527"/>
              <a:gd name="connsiteY66" fmla="*/ 1520807 h 2195650"/>
              <a:gd name="connsiteX67" fmla="*/ 1245987 w 2080527"/>
              <a:gd name="connsiteY67" fmla="*/ 1980418 h 2195650"/>
              <a:gd name="connsiteX68" fmla="*/ 1203343 w 2080527"/>
              <a:gd name="connsiteY68" fmla="*/ 2032538 h 2195650"/>
              <a:gd name="connsiteX69" fmla="*/ 1236510 w 2080527"/>
              <a:gd name="connsiteY69" fmla="*/ 2087028 h 2195650"/>
              <a:gd name="connsiteX70" fmla="*/ 1236510 w 2080527"/>
              <a:gd name="connsiteY70" fmla="*/ 2087028 h 2195650"/>
              <a:gd name="connsiteX71" fmla="*/ 1276786 w 2080527"/>
              <a:gd name="connsiteY71" fmla="*/ 2042015 h 2195650"/>
              <a:gd name="connsiteX72" fmla="*/ 1245987 w 2080527"/>
              <a:gd name="connsiteY72" fmla="*/ 1980418 h 2195650"/>
              <a:gd name="connsiteX73" fmla="*/ 1674799 w 2080527"/>
              <a:gd name="connsiteY73" fmla="*/ 395471 h 2195650"/>
              <a:gd name="connsiteX74" fmla="*/ 1674799 w 2080527"/>
              <a:gd name="connsiteY74" fmla="*/ 395471 h 2195650"/>
              <a:gd name="connsiteX75" fmla="*/ 1712705 w 2080527"/>
              <a:gd name="connsiteY75" fmla="*/ 348089 h 2195650"/>
              <a:gd name="connsiteX76" fmla="*/ 1655846 w 2080527"/>
              <a:gd name="connsiteY76" fmla="*/ 300706 h 2195650"/>
              <a:gd name="connsiteX77" fmla="*/ 1620309 w 2080527"/>
              <a:gd name="connsiteY77" fmla="*/ 336243 h 2195650"/>
              <a:gd name="connsiteX78" fmla="*/ 1674799 w 2080527"/>
              <a:gd name="connsiteY78" fmla="*/ 395471 h 2195650"/>
              <a:gd name="connsiteX79" fmla="*/ 1475792 w 2080527"/>
              <a:gd name="connsiteY79" fmla="*/ 1158330 h 2195650"/>
              <a:gd name="connsiteX80" fmla="*/ 1428410 w 2080527"/>
              <a:gd name="connsiteY80" fmla="*/ 1205713 h 2195650"/>
              <a:gd name="connsiteX81" fmla="*/ 1471054 w 2080527"/>
              <a:gd name="connsiteY81" fmla="*/ 1248357 h 2195650"/>
              <a:gd name="connsiteX82" fmla="*/ 1523175 w 2080527"/>
              <a:gd name="connsiteY82" fmla="*/ 1196237 h 2195650"/>
              <a:gd name="connsiteX83" fmla="*/ 1475792 w 2080527"/>
              <a:gd name="connsiteY83" fmla="*/ 1158330 h 2195650"/>
              <a:gd name="connsiteX84" fmla="*/ 452329 w 2080527"/>
              <a:gd name="connsiteY84" fmla="*/ 1994632 h 2195650"/>
              <a:gd name="connsiteX85" fmla="*/ 428638 w 2080527"/>
              <a:gd name="connsiteY85" fmla="*/ 2075183 h 2195650"/>
              <a:gd name="connsiteX86" fmla="*/ 528141 w 2080527"/>
              <a:gd name="connsiteY86" fmla="*/ 2049122 h 2195650"/>
              <a:gd name="connsiteX87" fmla="*/ 521034 w 2080527"/>
              <a:gd name="connsiteY87" fmla="*/ 2006478 h 2195650"/>
              <a:gd name="connsiteX88" fmla="*/ 452329 w 2080527"/>
              <a:gd name="connsiteY88" fmla="*/ 1994632 h 2195650"/>
              <a:gd name="connsiteX89" fmla="*/ 134866 w 2080527"/>
              <a:gd name="connsiteY89" fmla="*/ 1513700 h 2195650"/>
              <a:gd name="connsiteX90" fmla="*/ 134866 w 2080527"/>
              <a:gd name="connsiteY90" fmla="*/ 1513700 h 2195650"/>
              <a:gd name="connsiteX91" fmla="*/ 70900 w 2080527"/>
              <a:gd name="connsiteY91" fmla="*/ 1542129 h 2195650"/>
              <a:gd name="connsiteX92" fmla="*/ 78007 w 2080527"/>
              <a:gd name="connsiteY92" fmla="*/ 1608465 h 2195650"/>
              <a:gd name="connsiteX93" fmla="*/ 149081 w 2080527"/>
              <a:gd name="connsiteY93" fmla="*/ 1580035 h 2195650"/>
              <a:gd name="connsiteX94" fmla="*/ 134866 w 2080527"/>
              <a:gd name="connsiteY94" fmla="*/ 1513700 h 2195650"/>
              <a:gd name="connsiteX95" fmla="*/ 369410 w 2080527"/>
              <a:gd name="connsiteY95" fmla="*/ 1454471 h 2195650"/>
              <a:gd name="connsiteX96" fmla="*/ 305443 w 2080527"/>
              <a:gd name="connsiteY96" fmla="*/ 1520807 h 2195650"/>
              <a:gd name="connsiteX97" fmla="*/ 371779 w 2080527"/>
              <a:gd name="connsiteY97" fmla="*/ 1535022 h 2195650"/>
              <a:gd name="connsiteX98" fmla="*/ 369410 w 2080527"/>
              <a:gd name="connsiteY98" fmla="*/ 1454471 h 2195650"/>
              <a:gd name="connsiteX99" fmla="*/ 108806 w 2080527"/>
              <a:gd name="connsiteY99" fmla="*/ 1243619 h 2195650"/>
              <a:gd name="connsiteX100" fmla="*/ 23517 w 2080527"/>
              <a:gd name="connsiteY100" fmla="*/ 1210451 h 2195650"/>
              <a:gd name="connsiteX101" fmla="*/ 37732 w 2080527"/>
              <a:gd name="connsiteY101" fmla="*/ 1295740 h 2195650"/>
              <a:gd name="connsiteX102" fmla="*/ 108806 w 2080527"/>
              <a:gd name="connsiteY102" fmla="*/ 1243619 h 2195650"/>
              <a:gd name="connsiteX103" fmla="*/ 494973 w 2080527"/>
              <a:gd name="connsiteY103" fmla="*/ 1369183 h 2195650"/>
              <a:gd name="connsiteX104" fmla="*/ 537618 w 2080527"/>
              <a:gd name="connsiteY104" fmla="*/ 1366814 h 2195650"/>
              <a:gd name="connsiteX105" fmla="*/ 556571 w 2080527"/>
              <a:gd name="connsiteY105" fmla="*/ 1286263 h 2195650"/>
              <a:gd name="connsiteX106" fmla="*/ 530510 w 2080527"/>
              <a:gd name="connsiteY106" fmla="*/ 1262572 h 2195650"/>
              <a:gd name="connsiteX107" fmla="*/ 473651 w 2080527"/>
              <a:gd name="connsiteY107" fmla="*/ 1331277 h 2195650"/>
              <a:gd name="connsiteX108" fmla="*/ 473651 w 2080527"/>
              <a:gd name="connsiteY108" fmla="*/ 1350230 h 2195650"/>
              <a:gd name="connsiteX109" fmla="*/ 478390 w 2080527"/>
              <a:gd name="connsiteY109" fmla="*/ 1352599 h 2195650"/>
              <a:gd name="connsiteX110" fmla="*/ 478390 w 2080527"/>
              <a:gd name="connsiteY110" fmla="*/ 1357337 h 2195650"/>
              <a:gd name="connsiteX111" fmla="*/ 494973 w 2080527"/>
              <a:gd name="connsiteY111" fmla="*/ 1369183 h 2195650"/>
              <a:gd name="connsiteX112" fmla="*/ 558940 w 2080527"/>
              <a:gd name="connsiteY112" fmla="*/ 1679538 h 2195650"/>
              <a:gd name="connsiteX113" fmla="*/ 494973 w 2080527"/>
              <a:gd name="connsiteY113" fmla="*/ 1698492 h 2195650"/>
              <a:gd name="connsiteX114" fmla="*/ 511557 w 2080527"/>
              <a:gd name="connsiteY114" fmla="*/ 1755351 h 2195650"/>
              <a:gd name="connsiteX115" fmla="*/ 582631 w 2080527"/>
              <a:gd name="connsiteY115" fmla="*/ 1734028 h 2195650"/>
              <a:gd name="connsiteX116" fmla="*/ 582631 w 2080527"/>
              <a:gd name="connsiteY116" fmla="*/ 1734028 h 2195650"/>
              <a:gd name="connsiteX117" fmla="*/ 558940 w 2080527"/>
              <a:gd name="connsiteY117" fmla="*/ 1679538 h 2195650"/>
              <a:gd name="connsiteX118" fmla="*/ 1662953 w 2080527"/>
              <a:gd name="connsiteY118" fmla="*/ 895357 h 2195650"/>
              <a:gd name="connsiteX119" fmla="*/ 1617940 w 2080527"/>
              <a:gd name="connsiteY119" fmla="*/ 945109 h 2195650"/>
              <a:gd name="connsiteX120" fmla="*/ 1655846 w 2080527"/>
              <a:gd name="connsiteY120" fmla="*/ 990122 h 2195650"/>
              <a:gd name="connsiteX121" fmla="*/ 1693752 w 2080527"/>
              <a:gd name="connsiteY121" fmla="*/ 935633 h 2195650"/>
              <a:gd name="connsiteX122" fmla="*/ 1662953 w 2080527"/>
              <a:gd name="connsiteY122" fmla="*/ 895357 h 2195650"/>
              <a:gd name="connsiteX123" fmla="*/ 1582403 w 2080527"/>
              <a:gd name="connsiteY123" fmla="*/ 630015 h 2195650"/>
              <a:gd name="connsiteX124" fmla="*/ 1634524 w 2080527"/>
              <a:gd name="connsiteY124" fmla="*/ 585002 h 2195650"/>
              <a:gd name="connsiteX125" fmla="*/ 1634524 w 2080527"/>
              <a:gd name="connsiteY125" fmla="*/ 585002 h 2195650"/>
              <a:gd name="connsiteX126" fmla="*/ 1584772 w 2080527"/>
              <a:gd name="connsiteY126" fmla="*/ 549465 h 2195650"/>
              <a:gd name="connsiteX127" fmla="*/ 1539759 w 2080527"/>
              <a:gd name="connsiteY127" fmla="*/ 603955 h 2195650"/>
              <a:gd name="connsiteX128" fmla="*/ 1582403 w 2080527"/>
              <a:gd name="connsiteY128" fmla="*/ 630015 h 2195650"/>
              <a:gd name="connsiteX129" fmla="*/ 748470 w 2080527"/>
              <a:gd name="connsiteY129" fmla="*/ 210680 h 2195650"/>
              <a:gd name="connsiteX130" fmla="*/ 798222 w 2080527"/>
              <a:gd name="connsiteY130" fmla="*/ 160928 h 2195650"/>
              <a:gd name="connsiteX131" fmla="*/ 798222 w 2080527"/>
              <a:gd name="connsiteY131" fmla="*/ 160928 h 2195650"/>
              <a:gd name="connsiteX132" fmla="*/ 753208 w 2080527"/>
              <a:gd name="connsiteY132" fmla="*/ 125391 h 2195650"/>
              <a:gd name="connsiteX133" fmla="*/ 703457 w 2080527"/>
              <a:gd name="connsiteY133" fmla="*/ 160928 h 2195650"/>
              <a:gd name="connsiteX134" fmla="*/ 748470 w 2080527"/>
              <a:gd name="connsiteY134" fmla="*/ 210680 h 2195650"/>
              <a:gd name="connsiteX135" fmla="*/ 196463 w 2080527"/>
              <a:gd name="connsiteY135" fmla="*/ 1726921 h 2195650"/>
              <a:gd name="connsiteX136" fmla="*/ 139604 w 2080527"/>
              <a:gd name="connsiteY136" fmla="*/ 1779042 h 2195650"/>
              <a:gd name="connsiteX137" fmla="*/ 172772 w 2080527"/>
              <a:gd name="connsiteY137" fmla="*/ 1816948 h 2195650"/>
              <a:gd name="connsiteX138" fmla="*/ 229631 w 2080527"/>
              <a:gd name="connsiteY138" fmla="*/ 1762458 h 2195650"/>
              <a:gd name="connsiteX139" fmla="*/ 196463 w 2080527"/>
              <a:gd name="connsiteY139" fmla="*/ 1726921 h 2195650"/>
              <a:gd name="connsiteX140" fmla="*/ 812437 w 2080527"/>
              <a:gd name="connsiteY140" fmla="*/ 2089398 h 2195650"/>
              <a:gd name="connsiteX141" fmla="*/ 829020 w 2080527"/>
              <a:gd name="connsiteY141" fmla="*/ 2193639 h 2195650"/>
              <a:gd name="connsiteX142" fmla="*/ 812437 w 2080527"/>
              <a:gd name="connsiteY142" fmla="*/ 2089398 h 2195650"/>
              <a:gd name="connsiteX143" fmla="*/ 994859 w 2080527"/>
              <a:gd name="connsiteY143" fmla="*/ 92223 h 2195650"/>
              <a:gd name="connsiteX144" fmla="*/ 994859 w 2080527"/>
              <a:gd name="connsiteY144" fmla="*/ 92223 h 2195650"/>
              <a:gd name="connsiteX145" fmla="*/ 1039873 w 2080527"/>
              <a:gd name="connsiteY145" fmla="*/ 49579 h 2195650"/>
              <a:gd name="connsiteX146" fmla="*/ 1001967 w 2080527"/>
              <a:gd name="connsiteY146" fmla="*/ 9304 h 2195650"/>
              <a:gd name="connsiteX147" fmla="*/ 961692 w 2080527"/>
              <a:gd name="connsiteY147" fmla="*/ 49579 h 2195650"/>
              <a:gd name="connsiteX148" fmla="*/ 994859 w 2080527"/>
              <a:gd name="connsiteY148" fmla="*/ 92223 h 2195650"/>
              <a:gd name="connsiteX149" fmla="*/ 1283893 w 2080527"/>
              <a:gd name="connsiteY149" fmla="*/ 260431 h 2195650"/>
              <a:gd name="connsiteX150" fmla="*/ 1328906 w 2080527"/>
              <a:gd name="connsiteY150" fmla="*/ 198834 h 2195650"/>
              <a:gd name="connsiteX151" fmla="*/ 1276786 w 2080527"/>
              <a:gd name="connsiteY151" fmla="*/ 170404 h 2195650"/>
              <a:gd name="connsiteX152" fmla="*/ 1245987 w 2080527"/>
              <a:gd name="connsiteY152" fmla="*/ 220156 h 2195650"/>
              <a:gd name="connsiteX153" fmla="*/ 1283893 w 2080527"/>
              <a:gd name="connsiteY153" fmla="*/ 260431 h 2195650"/>
              <a:gd name="connsiteX154" fmla="*/ 525772 w 2080527"/>
              <a:gd name="connsiteY154" fmla="*/ 551834 h 2195650"/>
              <a:gd name="connsiteX155" fmla="*/ 483128 w 2080527"/>
              <a:gd name="connsiteY155" fmla="*/ 592109 h 2195650"/>
              <a:gd name="connsiteX156" fmla="*/ 518665 w 2080527"/>
              <a:gd name="connsiteY156" fmla="*/ 641861 h 2195650"/>
              <a:gd name="connsiteX157" fmla="*/ 558940 w 2080527"/>
              <a:gd name="connsiteY157" fmla="*/ 613431 h 2195650"/>
              <a:gd name="connsiteX158" fmla="*/ 525772 w 2080527"/>
              <a:gd name="connsiteY158" fmla="*/ 551834 h 2195650"/>
              <a:gd name="connsiteX159" fmla="*/ 971168 w 2080527"/>
              <a:gd name="connsiteY159" fmla="*/ 371780 h 2195650"/>
              <a:gd name="connsiteX160" fmla="*/ 992490 w 2080527"/>
              <a:gd name="connsiteY160" fmla="*/ 279384 h 2195650"/>
              <a:gd name="connsiteX161" fmla="*/ 926155 w 2080527"/>
              <a:gd name="connsiteY161" fmla="*/ 345720 h 2195650"/>
              <a:gd name="connsiteX162" fmla="*/ 971168 w 2080527"/>
              <a:gd name="connsiteY162" fmla="*/ 371780 h 2195650"/>
              <a:gd name="connsiteX163" fmla="*/ 307812 w 2080527"/>
              <a:gd name="connsiteY163" fmla="*/ 1032767 h 2195650"/>
              <a:gd name="connsiteX164" fmla="*/ 345718 w 2080527"/>
              <a:gd name="connsiteY164" fmla="*/ 987753 h 2195650"/>
              <a:gd name="connsiteX165" fmla="*/ 293598 w 2080527"/>
              <a:gd name="connsiteY165" fmla="*/ 954585 h 2195650"/>
              <a:gd name="connsiteX166" fmla="*/ 267537 w 2080527"/>
              <a:gd name="connsiteY166" fmla="*/ 997230 h 2195650"/>
              <a:gd name="connsiteX167" fmla="*/ 307812 w 2080527"/>
              <a:gd name="connsiteY167" fmla="*/ 1032767 h 2195650"/>
              <a:gd name="connsiteX168" fmla="*/ 1869067 w 2080527"/>
              <a:gd name="connsiteY168" fmla="*/ 1141747 h 2195650"/>
              <a:gd name="connsiteX169" fmla="*/ 1847745 w 2080527"/>
              <a:gd name="connsiteY169" fmla="*/ 1103841 h 2195650"/>
              <a:gd name="connsiteX170" fmla="*/ 1795624 w 2080527"/>
              <a:gd name="connsiteY170" fmla="*/ 1155961 h 2195650"/>
              <a:gd name="connsiteX171" fmla="*/ 1833531 w 2080527"/>
              <a:gd name="connsiteY171" fmla="*/ 1200975 h 2195650"/>
              <a:gd name="connsiteX172" fmla="*/ 1869067 w 2080527"/>
              <a:gd name="connsiteY172" fmla="*/ 1141747 h 2195650"/>
              <a:gd name="connsiteX173" fmla="*/ 748470 w 2080527"/>
              <a:gd name="connsiteY173" fmla="*/ 1428411 h 2195650"/>
              <a:gd name="connsiteX174" fmla="*/ 748470 w 2080527"/>
              <a:gd name="connsiteY174" fmla="*/ 1428411 h 2195650"/>
              <a:gd name="connsiteX175" fmla="*/ 708195 w 2080527"/>
              <a:gd name="connsiteY175" fmla="*/ 1411827 h 2195650"/>
              <a:gd name="connsiteX176" fmla="*/ 651336 w 2080527"/>
              <a:gd name="connsiteY176" fmla="*/ 1463948 h 2195650"/>
              <a:gd name="connsiteX177" fmla="*/ 698718 w 2080527"/>
              <a:gd name="connsiteY177" fmla="*/ 1511330 h 2195650"/>
              <a:gd name="connsiteX178" fmla="*/ 748470 w 2080527"/>
              <a:gd name="connsiteY178" fmla="*/ 1428411 h 2195650"/>
              <a:gd name="connsiteX179" fmla="*/ 992490 w 2080527"/>
              <a:gd name="connsiteY179" fmla="*/ 1423673 h 2195650"/>
              <a:gd name="connsiteX180" fmla="*/ 938000 w 2080527"/>
              <a:gd name="connsiteY180" fmla="*/ 1497116 h 2195650"/>
              <a:gd name="connsiteX181" fmla="*/ 1023289 w 2080527"/>
              <a:gd name="connsiteY181" fmla="*/ 1506592 h 2195650"/>
              <a:gd name="connsiteX182" fmla="*/ 992490 w 2080527"/>
              <a:gd name="connsiteY182" fmla="*/ 1423673 h 2195650"/>
              <a:gd name="connsiteX183" fmla="*/ 992490 w 2080527"/>
              <a:gd name="connsiteY183" fmla="*/ 1423673 h 2195650"/>
              <a:gd name="connsiteX184" fmla="*/ 1073041 w 2080527"/>
              <a:gd name="connsiteY184" fmla="*/ 2160471 h 2195650"/>
              <a:gd name="connsiteX185" fmla="*/ 1158329 w 2080527"/>
              <a:gd name="connsiteY185" fmla="*/ 2169948 h 2195650"/>
              <a:gd name="connsiteX186" fmla="*/ 1127530 w 2080527"/>
              <a:gd name="connsiteY186" fmla="*/ 2089398 h 2195650"/>
              <a:gd name="connsiteX187" fmla="*/ 1073041 w 2080527"/>
              <a:gd name="connsiteY187" fmla="*/ 2160471 h 2195650"/>
              <a:gd name="connsiteX188" fmla="*/ 852712 w 2080527"/>
              <a:gd name="connsiteY188" fmla="*/ 1824055 h 2195650"/>
              <a:gd name="connsiteX189" fmla="*/ 855081 w 2080527"/>
              <a:gd name="connsiteY189" fmla="*/ 1916451 h 2195650"/>
              <a:gd name="connsiteX190" fmla="*/ 855081 w 2080527"/>
              <a:gd name="connsiteY190" fmla="*/ 1916451 h 2195650"/>
              <a:gd name="connsiteX191" fmla="*/ 911940 w 2080527"/>
              <a:gd name="connsiteY191" fmla="*/ 1878545 h 2195650"/>
              <a:gd name="connsiteX192" fmla="*/ 852712 w 2080527"/>
              <a:gd name="connsiteY192" fmla="*/ 1824055 h 2195650"/>
              <a:gd name="connsiteX193" fmla="*/ 1191497 w 2080527"/>
              <a:gd name="connsiteY193" fmla="*/ 99330 h 2195650"/>
              <a:gd name="connsiteX194" fmla="*/ 1248356 w 2080527"/>
              <a:gd name="connsiteY194" fmla="*/ 61424 h 2195650"/>
              <a:gd name="connsiteX195" fmla="*/ 1189128 w 2080527"/>
              <a:gd name="connsiteY195" fmla="*/ 4565 h 2195650"/>
              <a:gd name="connsiteX196" fmla="*/ 1191497 w 2080527"/>
              <a:gd name="connsiteY196" fmla="*/ 99330 h 2195650"/>
              <a:gd name="connsiteX197" fmla="*/ 1191497 w 2080527"/>
              <a:gd name="connsiteY197" fmla="*/ 99330 h 2195650"/>
              <a:gd name="connsiteX198" fmla="*/ 855081 w 2080527"/>
              <a:gd name="connsiteY198" fmla="*/ 1679538 h 2195650"/>
              <a:gd name="connsiteX199" fmla="*/ 859819 w 2080527"/>
              <a:gd name="connsiteY199" fmla="*/ 1677169 h 2195650"/>
              <a:gd name="connsiteX200" fmla="*/ 864557 w 2080527"/>
              <a:gd name="connsiteY200" fmla="*/ 1681908 h 2195650"/>
              <a:gd name="connsiteX201" fmla="*/ 864557 w 2080527"/>
              <a:gd name="connsiteY201" fmla="*/ 1681908 h 2195650"/>
              <a:gd name="connsiteX202" fmla="*/ 883510 w 2080527"/>
              <a:gd name="connsiteY202" fmla="*/ 1679538 h 2195650"/>
              <a:gd name="connsiteX203" fmla="*/ 911940 w 2080527"/>
              <a:gd name="connsiteY203" fmla="*/ 1648740 h 2195650"/>
              <a:gd name="connsiteX204" fmla="*/ 869296 w 2080527"/>
              <a:gd name="connsiteY204" fmla="*/ 1577666 h 2195650"/>
              <a:gd name="connsiteX205" fmla="*/ 833759 w 2080527"/>
              <a:gd name="connsiteY205" fmla="*/ 1577666 h 2195650"/>
              <a:gd name="connsiteX206" fmla="*/ 843235 w 2080527"/>
              <a:gd name="connsiteY206" fmla="*/ 1665324 h 2195650"/>
              <a:gd name="connsiteX207" fmla="*/ 855081 w 2080527"/>
              <a:gd name="connsiteY207" fmla="*/ 1679538 h 2195650"/>
              <a:gd name="connsiteX208" fmla="*/ 1146484 w 2080527"/>
              <a:gd name="connsiteY208" fmla="*/ 1850116 h 2195650"/>
              <a:gd name="connsiteX209" fmla="*/ 1113316 w 2080527"/>
              <a:gd name="connsiteY209" fmla="*/ 1909344 h 2195650"/>
              <a:gd name="connsiteX210" fmla="*/ 1165437 w 2080527"/>
              <a:gd name="connsiteY210" fmla="*/ 1937773 h 2195650"/>
              <a:gd name="connsiteX211" fmla="*/ 1200974 w 2080527"/>
              <a:gd name="connsiteY211" fmla="*/ 1871438 h 2195650"/>
              <a:gd name="connsiteX212" fmla="*/ 1200974 w 2080527"/>
              <a:gd name="connsiteY212" fmla="*/ 1871438 h 2195650"/>
              <a:gd name="connsiteX213" fmla="*/ 1146484 w 2080527"/>
              <a:gd name="connsiteY213" fmla="*/ 1850116 h 2195650"/>
              <a:gd name="connsiteX214" fmla="*/ 1122792 w 2080527"/>
              <a:gd name="connsiteY214" fmla="*/ 1632156 h 2195650"/>
              <a:gd name="connsiteX215" fmla="*/ 1101470 w 2080527"/>
              <a:gd name="connsiteY215" fmla="*/ 1537391 h 2195650"/>
              <a:gd name="connsiteX216" fmla="*/ 1101470 w 2080527"/>
              <a:gd name="connsiteY216" fmla="*/ 1537391 h 2195650"/>
              <a:gd name="connsiteX217" fmla="*/ 1061195 w 2080527"/>
              <a:gd name="connsiteY217" fmla="*/ 1553975 h 2195650"/>
              <a:gd name="connsiteX218" fmla="*/ 1056457 w 2080527"/>
              <a:gd name="connsiteY218" fmla="*/ 1629787 h 2195650"/>
              <a:gd name="connsiteX219" fmla="*/ 1122792 w 2080527"/>
              <a:gd name="connsiteY219" fmla="*/ 1632156 h 2195650"/>
              <a:gd name="connsiteX220" fmla="*/ 994859 w 2080527"/>
              <a:gd name="connsiteY220" fmla="*/ 904834 h 2195650"/>
              <a:gd name="connsiteX221" fmla="*/ 1044611 w 2080527"/>
              <a:gd name="connsiteY221" fmla="*/ 949847 h 2195650"/>
              <a:gd name="connsiteX222" fmla="*/ 1089624 w 2080527"/>
              <a:gd name="connsiteY222" fmla="*/ 907203 h 2195650"/>
              <a:gd name="connsiteX223" fmla="*/ 1089624 w 2080527"/>
              <a:gd name="connsiteY223" fmla="*/ 907203 h 2195650"/>
              <a:gd name="connsiteX224" fmla="*/ 1028027 w 2080527"/>
              <a:gd name="connsiteY224" fmla="*/ 857451 h 2195650"/>
              <a:gd name="connsiteX225" fmla="*/ 994859 w 2080527"/>
              <a:gd name="connsiteY225" fmla="*/ 904834 h 2195650"/>
              <a:gd name="connsiteX226" fmla="*/ 859819 w 2080527"/>
              <a:gd name="connsiteY226" fmla="*/ 1068304 h 2195650"/>
              <a:gd name="connsiteX227" fmla="*/ 821913 w 2080527"/>
              <a:gd name="connsiteY227" fmla="*/ 1110948 h 2195650"/>
              <a:gd name="connsiteX228" fmla="*/ 866926 w 2080527"/>
              <a:gd name="connsiteY228" fmla="*/ 1160700 h 2195650"/>
              <a:gd name="connsiteX229" fmla="*/ 919047 w 2080527"/>
              <a:gd name="connsiteY229" fmla="*/ 1118055 h 2195650"/>
              <a:gd name="connsiteX230" fmla="*/ 919047 w 2080527"/>
              <a:gd name="connsiteY230" fmla="*/ 1118055 h 2195650"/>
              <a:gd name="connsiteX231" fmla="*/ 859819 w 2080527"/>
              <a:gd name="connsiteY231" fmla="*/ 1068304 h 2195650"/>
              <a:gd name="connsiteX232" fmla="*/ 1501853 w 2080527"/>
              <a:gd name="connsiteY232" fmla="*/ 172773 h 2195650"/>
              <a:gd name="connsiteX233" fmla="*/ 1553973 w 2080527"/>
              <a:gd name="connsiteY233" fmla="*/ 130129 h 2195650"/>
              <a:gd name="connsiteX234" fmla="*/ 1553973 w 2080527"/>
              <a:gd name="connsiteY234" fmla="*/ 130129 h 2195650"/>
              <a:gd name="connsiteX235" fmla="*/ 1494745 w 2080527"/>
              <a:gd name="connsiteY235" fmla="*/ 78008 h 2195650"/>
              <a:gd name="connsiteX236" fmla="*/ 1456839 w 2080527"/>
              <a:gd name="connsiteY236" fmla="*/ 120653 h 2195650"/>
              <a:gd name="connsiteX237" fmla="*/ 1501853 w 2080527"/>
              <a:gd name="connsiteY237" fmla="*/ 172773 h 2195650"/>
              <a:gd name="connsiteX238" fmla="*/ 701088 w 2080527"/>
              <a:gd name="connsiteY238" fmla="*/ 684505 h 2195650"/>
              <a:gd name="connsiteX239" fmla="*/ 653705 w 2080527"/>
              <a:gd name="connsiteY239" fmla="*/ 731887 h 2195650"/>
              <a:gd name="connsiteX240" fmla="*/ 696349 w 2080527"/>
              <a:gd name="connsiteY240" fmla="*/ 774532 h 2195650"/>
              <a:gd name="connsiteX241" fmla="*/ 748470 w 2080527"/>
              <a:gd name="connsiteY241" fmla="*/ 722411 h 2195650"/>
              <a:gd name="connsiteX242" fmla="*/ 701088 w 2080527"/>
              <a:gd name="connsiteY242" fmla="*/ 684505 h 2195650"/>
              <a:gd name="connsiteX243" fmla="*/ 992490 w 2080527"/>
              <a:gd name="connsiteY243" fmla="*/ 544726 h 2195650"/>
              <a:gd name="connsiteX244" fmla="*/ 940370 w 2080527"/>
              <a:gd name="connsiteY244" fmla="*/ 596847 h 2195650"/>
              <a:gd name="connsiteX245" fmla="*/ 978276 w 2080527"/>
              <a:gd name="connsiteY245" fmla="*/ 641861 h 2195650"/>
              <a:gd name="connsiteX246" fmla="*/ 1013812 w 2080527"/>
              <a:gd name="connsiteY246" fmla="*/ 582633 h 2195650"/>
              <a:gd name="connsiteX247" fmla="*/ 992490 w 2080527"/>
              <a:gd name="connsiteY247" fmla="*/ 544726 h 2195650"/>
              <a:gd name="connsiteX248" fmla="*/ 1437886 w 2080527"/>
              <a:gd name="connsiteY248" fmla="*/ 1689015 h 2195650"/>
              <a:gd name="connsiteX249" fmla="*/ 1404719 w 2080527"/>
              <a:gd name="connsiteY249" fmla="*/ 1755351 h 2195650"/>
              <a:gd name="connsiteX250" fmla="*/ 1442625 w 2080527"/>
              <a:gd name="connsiteY250" fmla="*/ 1781411 h 2195650"/>
              <a:gd name="connsiteX251" fmla="*/ 1475792 w 2080527"/>
              <a:gd name="connsiteY251" fmla="*/ 1734028 h 2195650"/>
              <a:gd name="connsiteX252" fmla="*/ 1437886 w 2080527"/>
              <a:gd name="connsiteY252" fmla="*/ 1689015 h 2195650"/>
              <a:gd name="connsiteX253" fmla="*/ 734255 w 2080527"/>
              <a:gd name="connsiteY253" fmla="*/ 1816948 h 2195650"/>
              <a:gd name="connsiteX254" fmla="*/ 691611 w 2080527"/>
              <a:gd name="connsiteY254" fmla="*/ 1861961 h 2195650"/>
              <a:gd name="connsiteX255" fmla="*/ 724779 w 2080527"/>
              <a:gd name="connsiteY255" fmla="*/ 1909344 h 2195650"/>
              <a:gd name="connsiteX256" fmla="*/ 769792 w 2080527"/>
              <a:gd name="connsiteY256" fmla="*/ 1859592 h 2195650"/>
              <a:gd name="connsiteX257" fmla="*/ 734255 w 2080527"/>
              <a:gd name="connsiteY257" fmla="*/ 1816948 h 2195650"/>
              <a:gd name="connsiteX258" fmla="*/ 2034906 w 2080527"/>
              <a:gd name="connsiteY258" fmla="*/ 1146485 h 2195650"/>
              <a:gd name="connsiteX259" fmla="*/ 2034906 w 2080527"/>
              <a:gd name="connsiteY259" fmla="*/ 1146485 h 2195650"/>
              <a:gd name="connsiteX260" fmla="*/ 1992262 w 2080527"/>
              <a:gd name="connsiteY260" fmla="*/ 1200975 h 2195650"/>
              <a:gd name="connsiteX261" fmla="*/ 2030168 w 2080527"/>
              <a:gd name="connsiteY261" fmla="*/ 1255465 h 2195650"/>
              <a:gd name="connsiteX262" fmla="*/ 2079920 w 2080527"/>
              <a:gd name="connsiteY262" fmla="*/ 1196237 h 2195650"/>
              <a:gd name="connsiteX263" fmla="*/ 2034906 w 2080527"/>
              <a:gd name="connsiteY263" fmla="*/ 1146485 h 2195650"/>
              <a:gd name="connsiteX264" fmla="*/ 1625047 w 2080527"/>
              <a:gd name="connsiteY264" fmla="*/ 1553975 h 2195650"/>
              <a:gd name="connsiteX265" fmla="*/ 1596618 w 2080527"/>
              <a:gd name="connsiteY265" fmla="*/ 1492378 h 2195650"/>
              <a:gd name="connsiteX266" fmla="*/ 1553973 w 2080527"/>
              <a:gd name="connsiteY266" fmla="*/ 1544498 h 2195650"/>
              <a:gd name="connsiteX267" fmla="*/ 1587141 w 2080527"/>
              <a:gd name="connsiteY267" fmla="*/ 1598988 h 2195650"/>
              <a:gd name="connsiteX268" fmla="*/ 1587141 w 2080527"/>
              <a:gd name="connsiteY268" fmla="*/ 1598988 h 2195650"/>
              <a:gd name="connsiteX269" fmla="*/ 1625047 w 2080527"/>
              <a:gd name="connsiteY269" fmla="*/ 1553975 h 2195650"/>
              <a:gd name="connsiteX270" fmla="*/ 1717443 w 2080527"/>
              <a:gd name="connsiteY270" fmla="*/ 1985156 h 2195650"/>
              <a:gd name="connsiteX271" fmla="*/ 1734027 w 2080527"/>
              <a:gd name="connsiteY271" fmla="*/ 2089398 h 2195650"/>
              <a:gd name="connsiteX272" fmla="*/ 1717443 w 2080527"/>
              <a:gd name="connsiteY272" fmla="*/ 1985156 h 2195650"/>
              <a:gd name="connsiteX273" fmla="*/ 1653477 w 2080527"/>
              <a:gd name="connsiteY273" fmla="*/ 1321800 h 2195650"/>
              <a:gd name="connsiteX274" fmla="*/ 1613202 w 2080527"/>
              <a:gd name="connsiteY274" fmla="*/ 1305216 h 2195650"/>
              <a:gd name="connsiteX275" fmla="*/ 1556343 w 2080527"/>
              <a:gd name="connsiteY275" fmla="*/ 1357337 h 2195650"/>
              <a:gd name="connsiteX276" fmla="*/ 1603725 w 2080527"/>
              <a:gd name="connsiteY276" fmla="*/ 1404720 h 2195650"/>
              <a:gd name="connsiteX277" fmla="*/ 1653477 w 2080527"/>
              <a:gd name="connsiteY277" fmla="*/ 1321800 h 2195650"/>
              <a:gd name="connsiteX278" fmla="*/ 1655846 w 2080527"/>
              <a:gd name="connsiteY278" fmla="*/ 769794 h 2195650"/>
              <a:gd name="connsiteX279" fmla="*/ 1741135 w 2080527"/>
              <a:gd name="connsiteY279" fmla="*/ 779270 h 2195650"/>
              <a:gd name="connsiteX280" fmla="*/ 1710336 w 2080527"/>
              <a:gd name="connsiteY280" fmla="*/ 698720 h 2195650"/>
              <a:gd name="connsiteX281" fmla="*/ 1655846 w 2080527"/>
              <a:gd name="connsiteY281" fmla="*/ 769794 h 2195650"/>
              <a:gd name="connsiteX282" fmla="*/ 1925926 w 2080527"/>
              <a:gd name="connsiteY282" fmla="*/ 1636894 h 2195650"/>
              <a:gd name="connsiteX283" fmla="*/ 1928296 w 2080527"/>
              <a:gd name="connsiteY283" fmla="*/ 1729290 h 2195650"/>
              <a:gd name="connsiteX284" fmla="*/ 1985155 w 2080527"/>
              <a:gd name="connsiteY284" fmla="*/ 1691384 h 2195650"/>
              <a:gd name="connsiteX285" fmla="*/ 1925926 w 2080527"/>
              <a:gd name="connsiteY285" fmla="*/ 1636894 h 2195650"/>
              <a:gd name="connsiteX286" fmla="*/ 1970940 w 2080527"/>
              <a:gd name="connsiteY286" fmla="*/ 1011445 h 2195650"/>
              <a:gd name="connsiteX287" fmla="*/ 1982786 w 2080527"/>
              <a:gd name="connsiteY287" fmla="*/ 1025659 h 2195650"/>
              <a:gd name="connsiteX288" fmla="*/ 1987524 w 2080527"/>
              <a:gd name="connsiteY288" fmla="*/ 1023290 h 2195650"/>
              <a:gd name="connsiteX289" fmla="*/ 1992262 w 2080527"/>
              <a:gd name="connsiteY289" fmla="*/ 1028028 h 2195650"/>
              <a:gd name="connsiteX290" fmla="*/ 2011215 w 2080527"/>
              <a:gd name="connsiteY290" fmla="*/ 1025659 h 2195650"/>
              <a:gd name="connsiteX291" fmla="*/ 2039645 w 2080527"/>
              <a:gd name="connsiteY291" fmla="*/ 994861 h 2195650"/>
              <a:gd name="connsiteX292" fmla="*/ 1997000 w 2080527"/>
              <a:gd name="connsiteY292" fmla="*/ 923787 h 2195650"/>
              <a:gd name="connsiteX293" fmla="*/ 1961463 w 2080527"/>
              <a:gd name="connsiteY293" fmla="*/ 923787 h 2195650"/>
              <a:gd name="connsiteX294" fmla="*/ 1970940 w 2080527"/>
              <a:gd name="connsiteY294" fmla="*/ 1011445 h 2195650"/>
              <a:gd name="connsiteX295" fmla="*/ 1449732 w 2080527"/>
              <a:gd name="connsiteY295" fmla="*/ 1039874 h 2195650"/>
              <a:gd name="connsiteX296" fmla="*/ 1485269 w 2080527"/>
              <a:gd name="connsiteY296" fmla="*/ 973539 h 2195650"/>
              <a:gd name="connsiteX297" fmla="*/ 1430779 w 2080527"/>
              <a:gd name="connsiteY297" fmla="*/ 952216 h 2195650"/>
              <a:gd name="connsiteX298" fmla="*/ 1397611 w 2080527"/>
              <a:gd name="connsiteY298" fmla="*/ 1011445 h 2195650"/>
              <a:gd name="connsiteX299" fmla="*/ 1449732 w 2080527"/>
              <a:gd name="connsiteY299" fmla="*/ 1039874 h 2195650"/>
              <a:gd name="connsiteX300" fmla="*/ 2008846 w 2080527"/>
              <a:gd name="connsiteY300" fmla="*/ 1433149 h 2195650"/>
              <a:gd name="connsiteX301" fmla="*/ 1968571 w 2080527"/>
              <a:gd name="connsiteY301" fmla="*/ 1449733 h 2195650"/>
              <a:gd name="connsiteX302" fmla="*/ 1963833 w 2080527"/>
              <a:gd name="connsiteY302" fmla="*/ 1525545 h 2195650"/>
              <a:gd name="connsiteX303" fmla="*/ 2030168 w 2080527"/>
              <a:gd name="connsiteY303" fmla="*/ 1525545 h 2195650"/>
              <a:gd name="connsiteX304" fmla="*/ 2008846 w 2080527"/>
              <a:gd name="connsiteY304" fmla="*/ 1433149 h 2195650"/>
              <a:gd name="connsiteX305" fmla="*/ 2008846 w 2080527"/>
              <a:gd name="connsiteY305" fmla="*/ 1433149 h 2195650"/>
              <a:gd name="connsiteX306" fmla="*/ 1639262 w 2080527"/>
              <a:gd name="connsiteY306" fmla="*/ 1712706 h 2195650"/>
              <a:gd name="connsiteX307" fmla="*/ 1596618 w 2080527"/>
              <a:gd name="connsiteY307" fmla="*/ 1757720 h 2195650"/>
              <a:gd name="connsiteX308" fmla="*/ 1629785 w 2080527"/>
              <a:gd name="connsiteY308" fmla="*/ 1805102 h 2195650"/>
              <a:gd name="connsiteX309" fmla="*/ 1674799 w 2080527"/>
              <a:gd name="connsiteY309" fmla="*/ 1755351 h 2195650"/>
              <a:gd name="connsiteX310" fmla="*/ 1674799 w 2080527"/>
              <a:gd name="connsiteY310" fmla="*/ 1755351 h 2195650"/>
              <a:gd name="connsiteX311" fmla="*/ 1639262 w 2080527"/>
              <a:gd name="connsiteY311" fmla="*/ 1712706 h 2195650"/>
              <a:gd name="connsiteX312" fmla="*/ 1293369 w 2080527"/>
              <a:gd name="connsiteY312" fmla="*/ 656075 h 2195650"/>
              <a:gd name="connsiteX313" fmla="*/ 1286262 w 2080527"/>
              <a:gd name="connsiteY313" fmla="*/ 613431 h 2195650"/>
              <a:gd name="connsiteX314" fmla="*/ 1215188 w 2080527"/>
              <a:gd name="connsiteY314" fmla="*/ 601586 h 2195650"/>
              <a:gd name="connsiteX315" fmla="*/ 1191497 w 2080527"/>
              <a:gd name="connsiteY315" fmla="*/ 682136 h 2195650"/>
              <a:gd name="connsiteX316" fmla="*/ 1293369 w 2080527"/>
              <a:gd name="connsiteY316" fmla="*/ 656075 h 2195650"/>
              <a:gd name="connsiteX317" fmla="*/ 1122792 w 2080527"/>
              <a:gd name="connsiteY317" fmla="*/ 374149 h 2195650"/>
              <a:gd name="connsiteX318" fmla="*/ 1193866 w 2080527"/>
              <a:gd name="connsiteY318" fmla="*/ 352827 h 2195650"/>
              <a:gd name="connsiteX319" fmla="*/ 1193866 w 2080527"/>
              <a:gd name="connsiteY319" fmla="*/ 352827 h 2195650"/>
              <a:gd name="connsiteX320" fmla="*/ 1170175 w 2080527"/>
              <a:gd name="connsiteY320" fmla="*/ 298337 h 2195650"/>
              <a:gd name="connsiteX321" fmla="*/ 1106208 w 2080527"/>
              <a:gd name="connsiteY321" fmla="*/ 317290 h 2195650"/>
              <a:gd name="connsiteX322" fmla="*/ 1122792 w 2080527"/>
              <a:gd name="connsiteY322" fmla="*/ 374149 h 2195650"/>
              <a:gd name="connsiteX323" fmla="*/ 1437886 w 2080527"/>
              <a:gd name="connsiteY323" fmla="*/ 814807 h 2195650"/>
              <a:gd name="connsiteX324" fmla="*/ 1421302 w 2080527"/>
              <a:gd name="connsiteY324" fmla="*/ 710565 h 2195650"/>
              <a:gd name="connsiteX325" fmla="*/ 1437886 w 2080527"/>
              <a:gd name="connsiteY325" fmla="*/ 814807 h 2195650"/>
              <a:gd name="connsiteX326" fmla="*/ 1523175 w 2080527"/>
              <a:gd name="connsiteY326" fmla="*/ 502082 h 2195650"/>
              <a:gd name="connsiteX327" fmla="*/ 1463947 w 2080527"/>
              <a:gd name="connsiteY327" fmla="*/ 445223 h 2195650"/>
              <a:gd name="connsiteX328" fmla="*/ 1466316 w 2080527"/>
              <a:gd name="connsiteY328" fmla="*/ 537619 h 2195650"/>
              <a:gd name="connsiteX329" fmla="*/ 1523175 w 2080527"/>
              <a:gd name="connsiteY329" fmla="*/ 502082 h 2195650"/>
              <a:gd name="connsiteX330" fmla="*/ 1381027 w 2080527"/>
              <a:gd name="connsiteY330" fmla="*/ 480760 h 2195650"/>
              <a:gd name="connsiteX331" fmla="*/ 1343121 w 2080527"/>
              <a:gd name="connsiteY331" fmla="*/ 438116 h 2195650"/>
              <a:gd name="connsiteX332" fmla="*/ 1300477 w 2080527"/>
              <a:gd name="connsiteY332" fmla="*/ 483129 h 2195650"/>
              <a:gd name="connsiteX333" fmla="*/ 1333645 w 2080527"/>
              <a:gd name="connsiteY333" fmla="*/ 530512 h 2195650"/>
              <a:gd name="connsiteX334" fmla="*/ 1381027 w 2080527"/>
              <a:gd name="connsiteY334" fmla="*/ 480760 h 2195650"/>
              <a:gd name="connsiteX335" fmla="*/ 208309 w 2080527"/>
              <a:gd name="connsiteY335" fmla="*/ 928525 h 2195650"/>
              <a:gd name="connsiteX336" fmla="*/ 201202 w 2080527"/>
              <a:gd name="connsiteY336" fmla="*/ 885881 h 2195650"/>
              <a:gd name="connsiteX337" fmla="*/ 130128 w 2080527"/>
              <a:gd name="connsiteY337" fmla="*/ 874035 h 2195650"/>
              <a:gd name="connsiteX338" fmla="*/ 106437 w 2080527"/>
              <a:gd name="connsiteY338" fmla="*/ 954585 h 2195650"/>
              <a:gd name="connsiteX339" fmla="*/ 208309 w 2080527"/>
              <a:gd name="connsiteY339" fmla="*/ 928525 h 2195650"/>
              <a:gd name="connsiteX340" fmla="*/ 189356 w 2080527"/>
              <a:gd name="connsiteY340" fmla="*/ 634753 h 2195650"/>
              <a:gd name="connsiteX341" fmla="*/ 260430 w 2080527"/>
              <a:gd name="connsiteY341" fmla="*/ 613431 h 2195650"/>
              <a:gd name="connsiteX342" fmla="*/ 236739 w 2080527"/>
              <a:gd name="connsiteY342" fmla="*/ 558941 h 2195650"/>
              <a:gd name="connsiteX343" fmla="*/ 172772 w 2080527"/>
              <a:gd name="connsiteY343" fmla="*/ 577894 h 2195650"/>
              <a:gd name="connsiteX344" fmla="*/ 189356 w 2080527"/>
              <a:gd name="connsiteY344" fmla="*/ 634753 h 2195650"/>
              <a:gd name="connsiteX345" fmla="*/ 506819 w 2080527"/>
              <a:gd name="connsiteY345" fmla="*/ 1077780 h 2195650"/>
              <a:gd name="connsiteX346" fmla="*/ 490235 w 2080527"/>
              <a:gd name="connsiteY346" fmla="*/ 973539 h 2195650"/>
              <a:gd name="connsiteX347" fmla="*/ 506819 w 2080527"/>
              <a:gd name="connsiteY347" fmla="*/ 1077780 h 2195650"/>
              <a:gd name="connsiteX348" fmla="*/ 376517 w 2080527"/>
              <a:gd name="connsiteY348" fmla="*/ 390733 h 2195650"/>
              <a:gd name="connsiteX349" fmla="*/ 428638 w 2080527"/>
              <a:gd name="connsiteY349" fmla="*/ 310183 h 2195650"/>
              <a:gd name="connsiteX350" fmla="*/ 428638 w 2080527"/>
              <a:gd name="connsiteY350" fmla="*/ 310183 h 2195650"/>
              <a:gd name="connsiteX351" fmla="*/ 388363 w 2080527"/>
              <a:gd name="connsiteY351" fmla="*/ 293599 h 2195650"/>
              <a:gd name="connsiteX352" fmla="*/ 331504 w 2080527"/>
              <a:gd name="connsiteY352" fmla="*/ 345720 h 2195650"/>
              <a:gd name="connsiteX353" fmla="*/ 376517 w 2080527"/>
              <a:gd name="connsiteY353" fmla="*/ 390733 h 2195650"/>
              <a:gd name="connsiteX354" fmla="*/ 701088 w 2080527"/>
              <a:gd name="connsiteY354" fmla="*/ 385995 h 2195650"/>
              <a:gd name="connsiteX355" fmla="*/ 670289 w 2080527"/>
              <a:gd name="connsiteY355" fmla="*/ 305445 h 2195650"/>
              <a:gd name="connsiteX356" fmla="*/ 615799 w 2080527"/>
              <a:gd name="connsiteY356" fmla="*/ 378888 h 2195650"/>
              <a:gd name="connsiteX357" fmla="*/ 701088 w 2080527"/>
              <a:gd name="connsiteY357" fmla="*/ 385995 h 2195650"/>
              <a:gd name="connsiteX358" fmla="*/ 682135 w 2080527"/>
              <a:gd name="connsiteY358" fmla="*/ 900096 h 2195650"/>
              <a:gd name="connsiteX359" fmla="*/ 684504 w 2080527"/>
              <a:gd name="connsiteY359" fmla="*/ 992491 h 2195650"/>
              <a:gd name="connsiteX360" fmla="*/ 684504 w 2080527"/>
              <a:gd name="connsiteY360" fmla="*/ 992491 h 2195650"/>
              <a:gd name="connsiteX361" fmla="*/ 741363 w 2080527"/>
              <a:gd name="connsiteY361" fmla="*/ 954585 h 2195650"/>
              <a:gd name="connsiteX362" fmla="*/ 682135 w 2080527"/>
              <a:gd name="connsiteY362" fmla="*/ 900096 h 2195650"/>
              <a:gd name="connsiteX363" fmla="*/ 288859 w 2080527"/>
              <a:gd name="connsiteY363" fmla="*/ 1196237 h 2195650"/>
              <a:gd name="connsiteX364" fmla="*/ 253323 w 2080527"/>
              <a:gd name="connsiteY364" fmla="*/ 1196237 h 2195650"/>
              <a:gd name="connsiteX365" fmla="*/ 262799 w 2080527"/>
              <a:gd name="connsiteY365" fmla="*/ 1283894 h 2195650"/>
              <a:gd name="connsiteX366" fmla="*/ 274645 w 2080527"/>
              <a:gd name="connsiteY366" fmla="*/ 1298109 h 2195650"/>
              <a:gd name="connsiteX367" fmla="*/ 279383 w 2080527"/>
              <a:gd name="connsiteY367" fmla="*/ 1295740 h 2195650"/>
              <a:gd name="connsiteX368" fmla="*/ 284121 w 2080527"/>
              <a:gd name="connsiteY368" fmla="*/ 1300478 h 2195650"/>
              <a:gd name="connsiteX369" fmla="*/ 284121 w 2080527"/>
              <a:gd name="connsiteY369" fmla="*/ 1300478 h 2195650"/>
              <a:gd name="connsiteX370" fmla="*/ 303074 w 2080527"/>
              <a:gd name="connsiteY370" fmla="*/ 1298109 h 2195650"/>
              <a:gd name="connsiteX371" fmla="*/ 331504 w 2080527"/>
              <a:gd name="connsiteY371" fmla="*/ 1267310 h 2195650"/>
              <a:gd name="connsiteX372" fmla="*/ 288859 w 2080527"/>
              <a:gd name="connsiteY372" fmla="*/ 1196237 h 2195650"/>
              <a:gd name="connsiteX373" fmla="*/ 791114 w 2080527"/>
              <a:gd name="connsiteY373" fmla="*/ 791116 h 2195650"/>
              <a:gd name="connsiteX374" fmla="*/ 843235 w 2080527"/>
              <a:gd name="connsiteY374" fmla="*/ 819545 h 2195650"/>
              <a:gd name="connsiteX375" fmla="*/ 878772 w 2080527"/>
              <a:gd name="connsiteY375" fmla="*/ 753210 h 2195650"/>
              <a:gd name="connsiteX376" fmla="*/ 878772 w 2080527"/>
              <a:gd name="connsiteY376" fmla="*/ 753210 h 2195650"/>
              <a:gd name="connsiteX377" fmla="*/ 824282 w 2080527"/>
              <a:gd name="connsiteY377" fmla="*/ 731887 h 2195650"/>
              <a:gd name="connsiteX378" fmla="*/ 791114 w 2080527"/>
              <a:gd name="connsiteY378" fmla="*/ 791116 h 2195650"/>
              <a:gd name="connsiteX379" fmla="*/ 781638 w 2080527"/>
              <a:gd name="connsiteY379" fmla="*/ 419163 h 2195650"/>
              <a:gd name="connsiteX380" fmla="*/ 741363 w 2080527"/>
              <a:gd name="connsiteY380" fmla="*/ 435747 h 2195650"/>
              <a:gd name="connsiteX381" fmla="*/ 736624 w 2080527"/>
              <a:gd name="connsiteY381" fmla="*/ 511559 h 2195650"/>
              <a:gd name="connsiteX382" fmla="*/ 802960 w 2080527"/>
              <a:gd name="connsiteY382" fmla="*/ 511559 h 2195650"/>
              <a:gd name="connsiteX383" fmla="*/ 781638 w 2080527"/>
              <a:gd name="connsiteY383" fmla="*/ 419163 h 2195650"/>
              <a:gd name="connsiteX384" fmla="*/ 781638 w 2080527"/>
              <a:gd name="connsiteY384" fmla="*/ 419163 h 2195650"/>
              <a:gd name="connsiteX385" fmla="*/ 449960 w 2080527"/>
              <a:gd name="connsiteY385" fmla="*/ 741364 h 2195650"/>
              <a:gd name="connsiteX386" fmla="*/ 412054 w 2080527"/>
              <a:gd name="connsiteY386" fmla="*/ 698720 h 2195650"/>
              <a:gd name="connsiteX387" fmla="*/ 369410 w 2080527"/>
              <a:gd name="connsiteY387" fmla="*/ 743733 h 2195650"/>
              <a:gd name="connsiteX388" fmla="*/ 402577 w 2080527"/>
              <a:gd name="connsiteY388" fmla="*/ 791116 h 2195650"/>
              <a:gd name="connsiteX389" fmla="*/ 449960 w 2080527"/>
              <a:gd name="connsiteY389" fmla="*/ 741364 h 219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</a:cxnLst>
            <a:rect l="l" t="t" r="r" b="b"/>
            <a:pathLst>
              <a:path w="2080527" h="2195650">
                <a:moveTo>
                  <a:pt x="1331276" y="1454471"/>
                </a:moveTo>
                <a:cubicBezTo>
                  <a:pt x="1354967" y="1452102"/>
                  <a:pt x="1362074" y="1397612"/>
                  <a:pt x="1397611" y="1430780"/>
                </a:cubicBezTo>
                <a:cubicBezTo>
                  <a:pt x="1409457" y="1440257"/>
                  <a:pt x="1426041" y="1456841"/>
                  <a:pt x="1423671" y="1466317"/>
                </a:cubicBezTo>
                <a:cubicBezTo>
                  <a:pt x="1416564" y="1506592"/>
                  <a:pt x="1392873" y="1532653"/>
                  <a:pt x="1347859" y="1537391"/>
                </a:cubicBezTo>
                <a:cubicBezTo>
                  <a:pt x="1312323" y="1516069"/>
                  <a:pt x="1309953" y="1487639"/>
                  <a:pt x="1331276" y="1454471"/>
                </a:cubicBezTo>
                <a:close/>
                <a:moveTo>
                  <a:pt x="1909343" y="798223"/>
                </a:moveTo>
                <a:cubicBezTo>
                  <a:pt x="1951987" y="802961"/>
                  <a:pt x="1963833" y="767424"/>
                  <a:pt x="1961463" y="743733"/>
                </a:cubicBezTo>
                <a:cubicBezTo>
                  <a:pt x="1959094" y="722411"/>
                  <a:pt x="1959094" y="686874"/>
                  <a:pt x="1921188" y="682136"/>
                </a:cubicBezTo>
                <a:cubicBezTo>
                  <a:pt x="1880913" y="677398"/>
                  <a:pt x="1878544" y="715304"/>
                  <a:pt x="1871437" y="736626"/>
                </a:cubicBezTo>
                <a:cubicBezTo>
                  <a:pt x="1859591" y="767424"/>
                  <a:pt x="1878544" y="791116"/>
                  <a:pt x="1909343" y="798223"/>
                </a:cubicBezTo>
                <a:close/>
                <a:moveTo>
                  <a:pt x="1561081" y="1973310"/>
                </a:moveTo>
                <a:cubicBezTo>
                  <a:pt x="1525544" y="1973310"/>
                  <a:pt x="1506591" y="1994632"/>
                  <a:pt x="1504222" y="2025431"/>
                </a:cubicBezTo>
                <a:cubicBezTo>
                  <a:pt x="1499484" y="2053861"/>
                  <a:pt x="1520806" y="2072814"/>
                  <a:pt x="1551605" y="2072814"/>
                </a:cubicBezTo>
                <a:cubicBezTo>
                  <a:pt x="1589510" y="2072814"/>
                  <a:pt x="1594249" y="2044384"/>
                  <a:pt x="1603725" y="1992263"/>
                </a:cubicBezTo>
                <a:lnTo>
                  <a:pt x="1603725" y="1992263"/>
                </a:lnTo>
                <a:cubicBezTo>
                  <a:pt x="1606094" y="1980418"/>
                  <a:pt x="1589510" y="1973310"/>
                  <a:pt x="1561081" y="1973310"/>
                </a:cubicBezTo>
                <a:close/>
                <a:moveTo>
                  <a:pt x="1388135" y="2094136"/>
                </a:moveTo>
                <a:cubicBezTo>
                  <a:pt x="1352598" y="2094136"/>
                  <a:pt x="1333645" y="2115458"/>
                  <a:pt x="1331276" y="2146257"/>
                </a:cubicBezTo>
                <a:cubicBezTo>
                  <a:pt x="1326537" y="2174686"/>
                  <a:pt x="1347859" y="2193639"/>
                  <a:pt x="1378658" y="2193639"/>
                </a:cubicBezTo>
                <a:cubicBezTo>
                  <a:pt x="1416564" y="2193639"/>
                  <a:pt x="1421302" y="2165210"/>
                  <a:pt x="1430779" y="2113089"/>
                </a:cubicBezTo>
                <a:cubicBezTo>
                  <a:pt x="1433148" y="2101243"/>
                  <a:pt x="1416564" y="2094136"/>
                  <a:pt x="1388135" y="2094136"/>
                </a:cubicBezTo>
                <a:close/>
                <a:moveTo>
                  <a:pt x="1087255" y="1314693"/>
                </a:moveTo>
                <a:cubicBezTo>
                  <a:pt x="1089624" y="1288632"/>
                  <a:pt x="1065933" y="1272049"/>
                  <a:pt x="1042242" y="1262572"/>
                </a:cubicBezTo>
                <a:cubicBezTo>
                  <a:pt x="1016182" y="1272049"/>
                  <a:pt x="999598" y="1286263"/>
                  <a:pt x="999598" y="1317062"/>
                </a:cubicBezTo>
                <a:cubicBezTo>
                  <a:pt x="999598" y="1345492"/>
                  <a:pt x="1009074" y="1371552"/>
                  <a:pt x="1037504" y="1371552"/>
                </a:cubicBezTo>
                <a:cubicBezTo>
                  <a:pt x="1073041" y="1376290"/>
                  <a:pt x="1084886" y="1343122"/>
                  <a:pt x="1087255" y="1314693"/>
                </a:cubicBezTo>
                <a:close/>
                <a:moveTo>
                  <a:pt x="1819316" y="544726"/>
                </a:moveTo>
                <a:cubicBezTo>
                  <a:pt x="1854853" y="544726"/>
                  <a:pt x="1866698" y="511559"/>
                  <a:pt x="1869067" y="485498"/>
                </a:cubicBezTo>
                <a:cubicBezTo>
                  <a:pt x="1871437" y="459438"/>
                  <a:pt x="1847745" y="442854"/>
                  <a:pt x="1824054" y="433377"/>
                </a:cubicBezTo>
                <a:cubicBezTo>
                  <a:pt x="1797994" y="442854"/>
                  <a:pt x="1781410" y="457069"/>
                  <a:pt x="1781410" y="487867"/>
                </a:cubicBezTo>
                <a:cubicBezTo>
                  <a:pt x="1781410" y="518666"/>
                  <a:pt x="1790886" y="544726"/>
                  <a:pt x="1819316" y="544726"/>
                </a:cubicBezTo>
                <a:close/>
                <a:moveTo>
                  <a:pt x="1241249" y="1120424"/>
                </a:moveTo>
                <a:cubicBezTo>
                  <a:pt x="1257832" y="1080149"/>
                  <a:pt x="1243618" y="1044612"/>
                  <a:pt x="1200974" y="1049351"/>
                </a:cubicBezTo>
                <a:cubicBezTo>
                  <a:pt x="1141745" y="1056458"/>
                  <a:pt x="1177282" y="1106210"/>
                  <a:pt x="1177282" y="1139377"/>
                </a:cubicBezTo>
                <a:lnTo>
                  <a:pt x="1177282" y="1139377"/>
                </a:lnTo>
                <a:cubicBezTo>
                  <a:pt x="1200974" y="1146485"/>
                  <a:pt x="1227034" y="1153592"/>
                  <a:pt x="1241249" y="1120424"/>
                </a:cubicBezTo>
                <a:close/>
                <a:moveTo>
                  <a:pt x="696349" y="1255465"/>
                </a:moveTo>
                <a:cubicBezTo>
                  <a:pt x="679765" y="1300478"/>
                  <a:pt x="698718" y="1326539"/>
                  <a:pt x="750839" y="1321800"/>
                </a:cubicBezTo>
                <a:cubicBezTo>
                  <a:pt x="774531" y="1300478"/>
                  <a:pt x="786376" y="1274418"/>
                  <a:pt x="786376" y="1241250"/>
                </a:cubicBezTo>
                <a:lnTo>
                  <a:pt x="786376" y="1241250"/>
                </a:lnTo>
                <a:cubicBezTo>
                  <a:pt x="753208" y="1215189"/>
                  <a:pt x="715302" y="1208082"/>
                  <a:pt x="696349" y="1255465"/>
                </a:cubicBezTo>
                <a:close/>
                <a:moveTo>
                  <a:pt x="1286262" y="814807"/>
                </a:moveTo>
                <a:cubicBezTo>
                  <a:pt x="1274416" y="810069"/>
                  <a:pt x="1267309" y="793485"/>
                  <a:pt x="1253094" y="805331"/>
                </a:cubicBezTo>
                <a:cubicBezTo>
                  <a:pt x="1222296" y="829022"/>
                  <a:pt x="1231772" y="862189"/>
                  <a:pt x="1236510" y="892988"/>
                </a:cubicBezTo>
                <a:cubicBezTo>
                  <a:pt x="1236510" y="900096"/>
                  <a:pt x="1241249" y="904834"/>
                  <a:pt x="1243618" y="909572"/>
                </a:cubicBezTo>
                <a:lnTo>
                  <a:pt x="1248356" y="909572"/>
                </a:lnTo>
                <a:lnTo>
                  <a:pt x="1250725" y="914310"/>
                </a:lnTo>
                <a:cubicBezTo>
                  <a:pt x="1257832" y="914310"/>
                  <a:pt x="1262571" y="914310"/>
                  <a:pt x="1269678" y="916679"/>
                </a:cubicBezTo>
                <a:cubicBezTo>
                  <a:pt x="1281524" y="909572"/>
                  <a:pt x="1293369" y="902465"/>
                  <a:pt x="1305215" y="895357"/>
                </a:cubicBezTo>
                <a:cubicBezTo>
                  <a:pt x="1305215" y="866928"/>
                  <a:pt x="1333645" y="831391"/>
                  <a:pt x="1286262" y="814807"/>
                </a:cubicBezTo>
                <a:close/>
                <a:moveTo>
                  <a:pt x="506819" y="217787"/>
                </a:moveTo>
                <a:lnTo>
                  <a:pt x="506819" y="217787"/>
                </a:lnTo>
                <a:cubicBezTo>
                  <a:pt x="542356" y="213049"/>
                  <a:pt x="549463" y="177512"/>
                  <a:pt x="554202" y="156190"/>
                </a:cubicBezTo>
                <a:cubicBezTo>
                  <a:pt x="558940" y="137237"/>
                  <a:pt x="535249" y="111176"/>
                  <a:pt x="502081" y="120653"/>
                </a:cubicBezTo>
                <a:cubicBezTo>
                  <a:pt x="476020" y="127760"/>
                  <a:pt x="457067" y="134867"/>
                  <a:pt x="459437" y="170404"/>
                </a:cubicBezTo>
                <a:cubicBezTo>
                  <a:pt x="461806" y="203572"/>
                  <a:pt x="487866" y="203572"/>
                  <a:pt x="506819" y="217787"/>
                </a:cubicBezTo>
                <a:close/>
                <a:moveTo>
                  <a:pt x="1942511" y="1373921"/>
                </a:moveTo>
                <a:cubicBezTo>
                  <a:pt x="1925926" y="1350230"/>
                  <a:pt x="1914081" y="1321800"/>
                  <a:pt x="1880913" y="1324169"/>
                </a:cubicBezTo>
                <a:cubicBezTo>
                  <a:pt x="1857222" y="1326539"/>
                  <a:pt x="1845376" y="1347861"/>
                  <a:pt x="1847745" y="1373921"/>
                </a:cubicBezTo>
                <a:cubicBezTo>
                  <a:pt x="1850114" y="1402351"/>
                  <a:pt x="1866698" y="1418934"/>
                  <a:pt x="1897497" y="1418934"/>
                </a:cubicBezTo>
                <a:cubicBezTo>
                  <a:pt x="1928296" y="1416565"/>
                  <a:pt x="1933034" y="1392874"/>
                  <a:pt x="1942511" y="1373921"/>
                </a:cubicBezTo>
                <a:close/>
                <a:moveTo>
                  <a:pt x="1767195" y="1520807"/>
                </a:moveTo>
                <a:cubicBezTo>
                  <a:pt x="1741135" y="1518438"/>
                  <a:pt x="1726920" y="1539760"/>
                  <a:pt x="1729289" y="1563451"/>
                </a:cubicBezTo>
                <a:cubicBezTo>
                  <a:pt x="1731658" y="1589512"/>
                  <a:pt x="1743504" y="1613203"/>
                  <a:pt x="1774302" y="1613203"/>
                </a:cubicBezTo>
                <a:cubicBezTo>
                  <a:pt x="1800363" y="1615572"/>
                  <a:pt x="1814577" y="1598988"/>
                  <a:pt x="1826423" y="1570559"/>
                </a:cubicBezTo>
                <a:lnTo>
                  <a:pt x="1826423" y="1570559"/>
                </a:lnTo>
                <a:cubicBezTo>
                  <a:pt x="1812209" y="1551606"/>
                  <a:pt x="1797994" y="1525545"/>
                  <a:pt x="1767195" y="1520807"/>
                </a:cubicBezTo>
                <a:close/>
                <a:moveTo>
                  <a:pt x="1245987" y="1980418"/>
                </a:moveTo>
                <a:cubicBezTo>
                  <a:pt x="1219926" y="1975679"/>
                  <a:pt x="1208081" y="2011216"/>
                  <a:pt x="1203343" y="2032538"/>
                </a:cubicBezTo>
                <a:cubicBezTo>
                  <a:pt x="1196235" y="2056230"/>
                  <a:pt x="1212819" y="2075183"/>
                  <a:pt x="1236510" y="2087028"/>
                </a:cubicBezTo>
                <a:lnTo>
                  <a:pt x="1236510" y="2087028"/>
                </a:lnTo>
                <a:cubicBezTo>
                  <a:pt x="1267309" y="2084659"/>
                  <a:pt x="1272047" y="2063337"/>
                  <a:pt x="1276786" y="2042015"/>
                </a:cubicBezTo>
                <a:cubicBezTo>
                  <a:pt x="1279155" y="2015955"/>
                  <a:pt x="1269678" y="1982787"/>
                  <a:pt x="1245987" y="1980418"/>
                </a:cubicBezTo>
                <a:close/>
                <a:moveTo>
                  <a:pt x="1674799" y="395471"/>
                </a:moveTo>
                <a:lnTo>
                  <a:pt x="1674799" y="395471"/>
                </a:lnTo>
                <a:cubicBezTo>
                  <a:pt x="1696121" y="385995"/>
                  <a:pt x="1710336" y="374149"/>
                  <a:pt x="1712705" y="348089"/>
                </a:cubicBezTo>
                <a:cubicBezTo>
                  <a:pt x="1715074" y="307814"/>
                  <a:pt x="1679537" y="305445"/>
                  <a:pt x="1655846" y="300706"/>
                </a:cubicBezTo>
                <a:cubicBezTo>
                  <a:pt x="1639262" y="295968"/>
                  <a:pt x="1617940" y="314921"/>
                  <a:pt x="1620309" y="336243"/>
                </a:cubicBezTo>
                <a:cubicBezTo>
                  <a:pt x="1625047" y="364673"/>
                  <a:pt x="1646370" y="383626"/>
                  <a:pt x="1674799" y="395471"/>
                </a:cubicBezTo>
                <a:close/>
                <a:moveTo>
                  <a:pt x="1475792" y="1158330"/>
                </a:moveTo>
                <a:cubicBezTo>
                  <a:pt x="1452101" y="1158330"/>
                  <a:pt x="1430779" y="1179653"/>
                  <a:pt x="1428410" y="1205713"/>
                </a:cubicBezTo>
                <a:cubicBezTo>
                  <a:pt x="1426041" y="1231773"/>
                  <a:pt x="1447363" y="1245988"/>
                  <a:pt x="1471054" y="1248357"/>
                </a:cubicBezTo>
                <a:cubicBezTo>
                  <a:pt x="1501853" y="1250726"/>
                  <a:pt x="1511329" y="1224666"/>
                  <a:pt x="1523175" y="1196237"/>
                </a:cubicBezTo>
                <a:cubicBezTo>
                  <a:pt x="1506591" y="1182022"/>
                  <a:pt x="1492376" y="1158330"/>
                  <a:pt x="1475792" y="1158330"/>
                </a:cubicBezTo>
                <a:close/>
                <a:moveTo>
                  <a:pt x="452329" y="1994632"/>
                </a:moveTo>
                <a:cubicBezTo>
                  <a:pt x="419161" y="2013586"/>
                  <a:pt x="407316" y="2039646"/>
                  <a:pt x="428638" y="2075183"/>
                </a:cubicBezTo>
                <a:cubicBezTo>
                  <a:pt x="468913" y="2091767"/>
                  <a:pt x="502081" y="2079921"/>
                  <a:pt x="528141" y="2049122"/>
                </a:cubicBezTo>
                <a:cubicBezTo>
                  <a:pt x="535249" y="2042015"/>
                  <a:pt x="525772" y="2020693"/>
                  <a:pt x="521034" y="2006478"/>
                </a:cubicBezTo>
                <a:cubicBezTo>
                  <a:pt x="506819" y="1959096"/>
                  <a:pt x="476020" y="2004109"/>
                  <a:pt x="452329" y="1994632"/>
                </a:cubicBezTo>
                <a:close/>
                <a:moveTo>
                  <a:pt x="134866" y="1513700"/>
                </a:moveTo>
                <a:lnTo>
                  <a:pt x="134866" y="1513700"/>
                </a:lnTo>
                <a:cubicBezTo>
                  <a:pt x="106437" y="1508961"/>
                  <a:pt x="85114" y="1513700"/>
                  <a:pt x="70900" y="1542129"/>
                </a:cubicBezTo>
                <a:cubicBezTo>
                  <a:pt x="56685" y="1568190"/>
                  <a:pt x="51947" y="1594250"/>
                  <a:pt x="78007" y="1608465"/>
                </a:cubicBezTo>
                <a:cubicBezTo>
                  <a:pt x="108806" y="1625049"/>
                  <a:pt x="134866" y="1603726"/>
                  <a:pt x="149081" y="1580035"/>
                </a:cubicBezTo>
                <a:cubicBezTo>
                  <a:pt x="165665" y="1558713"/>
                  <a:pt x="153819" y="1532653"/>
                  <a:pt x="134866" y="1513700"/>
                </a:cubicBezTo>
                <a:close/>
                <a:moveTo>
                  <a:pt x="369410" y="1454471"/>
                </a:moveTo>
                <a:cubicBezTo>
                  <a:pt x="312551" y="1433149"/>
                  <a:pt x="319658" y="1492378"/>
                  <a:pt x="305443" y="1520807"/>
                </a:cubicBezTo>
                <a:cubicBezTo>
                  <a:pt x="324396" y="1537391"/>
                  <a:pt x="343349" y="1556344"/>
                  <a:pt x="371779" y="1535022"/>
                </a:cubicBezTo>
                <a:cubicBezTo>
                  <a:pt x="404947" y="1506592"/>
                  <a:pt x="409685" y="1468686"/>
                  <a:pt x="369410" y="1454471"/>
                </a:cubicBezTo>
                <a:close/>
                <a:moveTo>
                  <a:pt x="108806" y="1243619"/>
                </a:moveTo>
                <a:cubicBezTo>
                  <a:pt x="92222" y="1200975"/>
                  <a:pt x="63792" y="1179653"/>
                  <a:pt x="23517" y="1210451"/>
                </a:cubicBezTo>
                <a:cubicBezTo>
                  <a:pt x="-12020" y="1241250"/>
                  <a:pt x="-7282" y="1274418"/>
                  <a:pt x="37732" y="1295740"/>
                </a:cubicBezTo>
                <a:cubicBezTo>
                  <a:pt x="70900" y="1291002"/>
                  <a:pt x="94591" y="1272049"/>
                  <a:pt x="108806" y="1243619"/>
                </a:cubicBezTo>
                <a:close/>
                <a:moveTo>
                  <a:pt x="494973" y="1369183"/>
                </a:moveTo>
                <a:cubicBezTo>
                  <a:pt x="509188" y="1369183"/>
                  <a:pt x="523403" y="1366814"/>
                  <a:pt x="537618" y="1366814"/>
                </a:cubicBezTo>
                <a:cubicBezTo>
                  <a:pt x="549463" y="1340753"/>
                  <a:pt x="592108" y="1321800"/>
                  <a:pt x="556571" y="1286263"/>
                </a:cubicBezTo>
                <a:cubicBezTo>
                  <a:pt x="549463" y="1276787"/>
                  <a:pt x="549463" y="1260203"/>
                  <a:pt x="530510" y="1262572"/>
                </a:cubicBezTo>
                <a:cubicBezTo>
                  <a:pt x="492604" y="1269680"/>
                  <a:pt x="485497" y="1302847"/>
                  <a:pt x="473651" y="1331277"/>
                </a:cubicBezTo>
                <a:cubicBezTo>
                  <a:pt x="471282" y="1336015"/>
                  <a:pt x="473651" y="1343122"/>
                  <a:pt x="473651" y="1350230"/>
                </a:cubicBezTo>
                <a:lnTo>
                  <a:pt x="478390" y="1352599"/>
                </a:lnTo>
                <a:lnTo>
                  <a:pt x="478390" y="1357337"/>
                </a:lnTo>
                <a:cubicBezTo>
                  <a:pt x="485497" y="1362076"/>
                  <a:pt x="490235" y="1364445"/>
                  <a:pt x="494973" y="1369183"/>
                </a:cubicBezTo>
                <a:close/>
                <a:moveTo>
                  <a:pt x="558940" y="1679538"/>
                </a:moveTo>
                <a:cubicBezTo>
                  <a:pt x="537618" y="1667693"/>
                  <a:pt x="509188" y="1677169"/>
                  <a:pt x="494973" y="1698492"/>
                </a:cubicBezTo>
                <a:cubicBezTo>
                  <a:pt x="480759" y="1719814"/>
                  <a:pt x="492604" y="1743505"/>
                  <a:pt x="511557" y="1755351"/>
                </a:cubicBezTo>
                <a:cubicBezTo>
                  <a:pt x="537618" y="1771934"/>
                  <a:pt x="558940" y="1752982"/>
                  <a:pt x="582631" y="1734028"/>
                </a:cubicBezTo>
                <a:lnTo>
                  <a:pt x="582631" y="1734028"/>
                </a:lnTo>
                <a:cubicBezTo>
                  <a:pt x="575524" y="1715075"/>
                  <a:pt x="573155" y="1686646"/>
                  <a:pt x="558940" y="1679538"/>
                </a:cubicBezTo>
                <a:close/>
                <a:moveTo>
                  <a:pt x="1662953" y="895357"/>
                </a:moveTo>
                <a:cubicBezTo>
                  <a:pt x="1632155" y="897726"/>
                  <a:pt x="1620309" y="919049"/>
                  <a:pt x="1617940" y="945109"/>
                </a:cubicBezTo>
                <a:cubicBezTo>
                  <a:pt x="1615571" y="971169"/>
                  <a:pt x="1632155" y="983015"/>
                  <a:pt x="1655846" y="990122"/>
                </a:cubicBezTo>
                <a:cubicBezTo>
                  <a:pt x="1681907" y="980646"/>
                  <a:pt x="1696121" y="964062"/>
                  <a:pt x="1693752" y="935633"/>
                </a:cubicBezTo>
                <a:cubicBezTo>
                  <a:pt x="1696121" y="914310"/>
                  <a:pt x="1696121" y="892988"/>
                  <a:pt x="1662953" y="895357"/>
                </a:cubicBezTo>
                <a:close/>
                <a:moveTo>
                  <a:pt x="1582403" y="630015"/>
                </a:moveTo>
                <a:cubicBezTo>
                  <a:pt x="1615571" y="634753"/>
                  <a:pt x="1622678" y="606324"/>
                  <a:pt x="1634524" y="585002"/>
                </a:cubicBezTo>
                <a:lnTo>
                  <a:pt x="1634524" y="585002"/>
                </a:lnTo>
                <a:cubicBezTo>
                  <a:pt x="1627417" y="561310"/>
                  <a:pt x="1610833" y="547096"/>
                  <a:pt x="1584772" y="549465"/>
                </a:cubicBezTo>
                <a:cubicBezTo>
                  <a:pt x="1551605" y="551834"/>
                  <a:pt x="1544497" y="577894"/>
                  <a:pt x="1539759" y="603955"/>
                </a:cubicBezTo>
                <a:cubicBezTo>
                  <a:pt x="1537390" y="630015"/>
                  <a:pt x="1565819" y="627646"/>
                  <a:pt x="1582403" y="630015"/>
                </a:cubicBezTo>
                <a:close/>
                <a:moveTo>
                  <a:pt x="748470" y="210680"/>
                </a:moveTo>
                <a:cubicBezTo>
                  <a:pt x="779269" y="213049"/>
                  <a:pt x="781638" y="186988"/>
                  <a:pt x="798222" y="160928"/>
                </a:cubicBezTo>
                <a:lnTo>
                  <a:pt x="798222" y="160928"/>
                </a:lnTo>
                <a:cubicBezTo>
                  <a:pt x="784007" y="149082"/>
                  <a:pt x="769792" y="130129"/>
                  <a:pt x="753208" y="125391"/>
                </a:cubicBezTo>
                <a:cubicBezTo>
                  <a:pt x="731886" y="120653"/>
                  <a:pt x="708195" y="139606"/>
                  <a:pt x="703457" y="160928"/>
                </a:cubicBezTo>
                <a:cubicBezTo>
                  <a:pt x="696349" y="191727"/>
                  <a:pt x="717672" y="205941"/>
                  <a:pt x="748470" y="210680"/>
                </a:cubicBezTo>
                <a:close/>
                <a:moveTo>
                  <a:pt x="196463" y="1726921"/>
                </a:moveTo>
                <a:cubicBezTo>
                  <a:pt x="168034" y="1729290"/>
                  <a:pt x="144343" y="1750612"/>
                  <a:pt x="139604" y="1779042"/>
                </a:cubicBezTo>
                <a:cubicBezTo>
                  <a:pt x="137235" y="1793257"/>
                  <a:pt x="151450" y="1819317"/>
                  <a:pt x="172772" y="1816948"/>
                </a:cubicBezTo>
                <a:cubicBezTo>
                  <a:pt x="205940" y="1816948"/>
                  <a:pt x="215416" y="1786149"/>
                  <a:pt x="229631" y="1762458"/>
                </a:cubicBezTo>
                <a:cubicBezTo>
                  <a:pt x="229631" y="1741136"/>
                  <a:pt x="213047" y="1724552"/>
                  <a:pt x="196463" y="1726921"/>
                </a:cubicBezTo>
                <a:close/>
                <a:moveTo>
                  <a:pt x="812437" y="2089398"/>
                </a:moveTo>
                <a:cubicBezTo>
                  <a:pt x="802960" y="2127304"/>
                  <a:pt x="762685" y="2169948"/>
                  <a:pt x="829020" y="2193639"/>
                </a:cubicBezTo>
                <a:cubicBezTo>
                  <a:pt x="890618" y="2146257"/>
                  <a:pt x="885880" y="2122565"/>
                  <a:pt x="812437" y="2089398"/>
                </a:cubicBezTo>
                <a:close/>
                <a:moveTo>
                  <a:pt x="994859" y="92223"/>
                </a:moveTo>
                <a:lnTo>
                  <a:pt x="994859" y="92223"/>
                </a:lnTo>
                <a:cubicBezTo>
                  <a:pt x="1020920" y="87485"/>
                  <a:pt x="1039873" y="78008"/>
                  <a:pt x="1039873" y="49579"/>
                </a:cubicBezTo>
                <a:cubicBezTo>
                  <a:pt x="1039873" y="21149"/>
                  <a:pt x="1030396" y="9304"/>
                  <a:pt x="1001967" y="9304"/>
                </a:cubicBezTo>
                <a:cubicBezTo>
                  <a:pt x="975906" y="9304"/>
                  <a:pt x="961692" y="21149"/>
                  <a:pt x="961692" y="49579"/>
                </a:cubicBezTo>
                <a:cubicBezTo>
                  <a:pt x="961692" y="73270"/>
                  <a:pt x="971168" y="92223"/>
                  <a:pt x="994859" y="92223"/>
                </a:cubicBezTo>
                <a:close/>
                <a:moveTo>
                  <a:pt x="1283893" y="260431"/>
                </a:moveTo>
                <a:cubicBezTo>
                  <a:pt x="1312323" y="255693"/>
                  <a:pt x="1328906" y="241478"/>
                  <a:pt x="1328906" y="198834"/>
                </a:cubicBezTo>
                <a:cubicBezTo>
                  <a:pt x="1331276" y="175143"/>
                  <a:pt x="1291000" y="172773"/>
                  <a:pt x="1276786" y="170404"/>
                </a:cubicBezTo>
                <a:cubicBezTo>
                  <a:pt x="1253094" y="168035"/>
                  <a:pt x="1248356" y="198834"/>
                  <a:pt x="1245987" y="220156"/>
                </a:cubicBezTo>
                <a:cubicBezTo>
                  <a:pt x="1245987" y="246216"/>
                  <a:pt x="1253094" y="265169"/>
                  <a:pt x="1283893" y="260431"/>
                </a:cubicBezTo>
                <a:close/>
                <a:moveTo>
                  <a:pt x="525772" y="551834"/>
                </a:moveTo>
                <a:cubicBezTo>
                  <a:pt x="502081" y="547096"/>
                  <a:pt x="485497" y="566049"/>
                  <a:pt x="483128" y="592109"/>
                </a:cubicBezTo>
                <a:cubicBezTo>
                  <a:pt x="480759" y="618169"/>
                  <a:pt x="497343" y="637122"/>
                  <a:pt x="518665" y="641861"/>
                </a:cubicBezTo>
                <a:cubicBezTo>
                  <a:pt x="544725" y="646599"/>
                  <a:pt x="556571" y="625277"/>
                  <a:pt x="558940" y="613431"/>
                </a:cubicBezTo>
                <a:cubicBezTo>
                  <a:pt x="563678" y="573156"/>
                  <a:pt x="547094" y="554203"/>
                  <a:pt x="525772" y="551834"/>
                </a:cubicBezTo>
                <a:close/>
                <a:moveTo>
                  <a:pt x="971168" y="371780"/>
                </a:moveTo>
                <a:cubicBezTo>
                  <a:pt x="1011443" y="352827"/>
                  <a:pt x="1009074" y="317290"/>
                  <a:pt x="992490" y="279384"/>
                </a:cubicBezTo>
                <a:cubicBezTo>
                  <a:pt x="956953" y="288861"/>
                  <a:pt x="926155" y="305445"/>
                  <a:pt x="926155" y="345720"/>
                </a:cubicBezTo>
                <a:cubicBezTo>
                  <a:pt x="928524" y="359935"/>
                  <a:pt x="949846" y="383626"/>
                  <a:pt x="971168" y="371780"/>
                </a:cubicBezTo>
                <a:close/>
                <a:moveTo>
                  <a:pt x="307812" y="1032767"/>
                </a:moveTo>
                <a:cubicBezTo>
                  <a:pt x="331504" y="1030398"/>
                  <a:pt x="352826" y="1025659"/>
                  <a:pt x="345718" y="987753"/>
                </a:cubicBezTo>
                <a:cubicBezTo>
                  <a:pt x="340980" y="968800"/>
                  <a:pt x="324396" y="952216"/>
                  <a:pt x="293598" y="954585"/>
                </a:cubicBezTo>
                <a:cubicBezTo>
                  <a:pt x="267537" y="956955"/>
                  <a:pt x="269906" y="978277"/>
                  <a:pt x="267537" y="997230"/>
                </a:cubicBezTo>
                <a:cubicBezTo>
                  <a:pt x="265168" y="1023290"/>
                  <a:pt x="279383" y="1035136"/>
                  <a:pt x="307812" y="1032767"/>
                </a:cubicBezTo>
                <a:close/>
                <a:moveTo>
                  <a:pt x="1869067" y="1141747"/>
                </a:moveTo>
                <a:cubicBezTo>
                  <a:pt x="1869067" y="1120424"/>
                  <a:pt x="1866698" y="1103841"/>
                  <a:pt x="1847745" y="1103841"/>
                </a:cubicBezTo>
                <a:cubicBezTo>
                  <a:pt x="1805101" y="1103841"/>
                  <a:pt x="1812209" y="1139377"/>
                  <a:pt x="1795624" y="1155961"/>
                </a:cubicBezTo>
                <a:cubicBezTo>
                  <a:pt x="1809839" y="1170176"/>
                  <a:pt x="1802732" y="1205713"/>
                  <a:pt x="1833531" y="1200975"/>
                </a:cubicBezTo>
                <a:cubicBezTo>
                  <a:pt x="1859591" y="1196237"/>
                  <a:pt x="1869067" y="1170176"/>
                  <a:pt x="1869067" y="1141747"/>
                </a:cubicBezTo>
                <a:close/>
                <a:moveTo>
                  <a:pt x="748470" y="1428411"/>
                </a:moveTo>
                <a:lnTo>
                  <a:pt x="748470" y="1428411"/>
                </a:lnTo>
                <a:cubicBezTo>
                  <a:pt x="750839" y="1418934"/>
                  <a:pt x="734255" y="1411827"/>
                  <a:pt x="708195" y="1411827"/>
                </a:cubicBezTo>
                <a:cubicBezTo>
                  <a:pt x="672658" y="1411827"/>
                  <a:pt x="653705" y="1433149"/>
                  <a:pt x="651336" y="1463948"/>
                </a:cubicBezTo>
                <a:cubicBezTo>
                  <a:pt x="646598" y="1492378"/>
                  <a:pt x="667920" y="1511330"/>
                  <a:pt x="698718" y="1511330"/>
                </a:cubicBezTo>
                <a:cubicBezTo>
                  <a:pt x="734255" y="1508961"/>
                  <a:pt x="741363" y="1478163"/>
                  <a:pt x="748470" y="1428411"/>
                </a:cubicBezTo>
                <a:close/>
                <a:moveTo>
                  <a:pt x="992490" y="1423673"/>
                </a:moveTo>
                <a:cubicBezTo>
                  <a:pt x="947477" y="1428411"/>
                  <a:pt x="916678" y="1449733"/>
                  <a:pt x="938000" y="1497116"/>
                </a:cubicBezTo>
                <a:cubicBezTo>
                  <a:pt x="956953" y="1539760"/>
                  <a:pt x="990121" y="1544498"/>
                  <a:pt x="1023289" y="1506592"/>
                </a:cubicBezTo>
                <a:cubicBezTo>
                  <a:pt x="1025658" y="1473424"/>
                  <a:pt x="1013812" y="1444995"/>
                  <a:pt x="992490" y="1423673"/>
                </a:cubicBezTo>
                <a:lnTo>
                  <a:pt x="992490" y="1423673"/>
                </a:lnTo>
                <a:close/>
                <a:moveTo>
                  <a:pt x="1073041" y="2160471"/>
                </a:moveTo>
                <a:cubicBezTo>
                  <a:pt x="1091994" y="2203116"/>
                  <a:pt x="1125161" y="2207854"/>
                  <a:pt x="1158329" y="2169948"/>
                </a:cubicBezTo>
                <a:cubicBezTo>
                  <a:pt x="1160698" y="2136780"/>
                  <a:pt x="1148853" y="2110720"/>
                  <a:pt x="1127530" y="2089398"/>
                </a:cubicBezTo>
                <a:cubicBezTo>
                  <a:pt x="1082517" y="2094136"/>
                  <a:pt x="1051718" y="2113089"/>
                  <a:pt x="1073041" y="2160471"/>
                </a:cubicBezTo>
                <a:close/>
                <a:moveTo>
                  <a:pt x="852712" y="1824055"/>
                </a:moveTo>
                <a:cubicBezTo>
                  <a:pt x="798222" y="1847747"/>
                  <a:pt x="845604" y="1885653"/>
                  <a:pt x="855081" y="1916451"/>
                </a:cubicBezTo>
                <a:lnTo>
                  <a:pt x="855081" y="1916451"/>
                </a:lnTo>
                <a:cubicBezTo>
                  <a:pt x="881141" y="1914082"/>
                  <a:pt x="907202" y="1914082"/>
                  <a:pt x="911940" y="1878545"/>
                </a:cubicBezTo>
                <a:cubicBezTo>
                  <a:pt x="916678" y="1838270"/>
                  <a:pt x="892987" y="1807471"/>
                  <a:pt x="852712" y="1824055"/>
                </a:cubicBezTo>
                <a:close/>
                <a:moveTo>
                  <a:pt x="1191497" y="99330"/>
                </a:moveTo>
                <a:cubicBezTo>
                  <a:pt x="1217557" y="96961"/>
                  <a:pt x="1243618" y="96961"/>
                  <a:pt x="1248356" y="61424"/>
                </a:cubicBezTo>
                <a:cubicBezTo>
                  <a:pt x="1253094" y="18780"/>
                  <a:pt x="1229403" y="-12019"/>
                  <a:pt x="1189128" y="4565"/>
                </a:cubicBezTo>
                <a:cubicBezTo>
                  <a:pt x="1137007" y="30626"/>
                  <a:pt x="1184390" y="68532"/>
                  <a:pt x="1191497" y="99330"/>
                </a:cubicBezTo>
                <a:lnTo>
                  <a:pt x="1191497" y="99330"/>
                </a:lnTo>
                <a:close/>
                <a:moveTo>
                  <a:pt x="855081" y="1679538"/>
                </a:moveTo>
                <a:lnTo>
                  <a:pt x="859819" y="1677169"/>
                </a:lnTo>
                <a:lnTo>
                  <a:pt x="864557" y="1681908"/>
                </a:lnTo>
                <a:lnTo>
                  <a:pt x="864557" y="1681908"/>
                </a:lnTo>
                <a:cubicBezTo>
                  <a:pt x="871665" y="1679538"/>
                  <a:pt x="876403" y="1679538"/>
                  <a:pt x="883510" y="1679538"/>
                </a:cubicBezTo>
                <a:lnTo>
                  <a:pt x="911940" y="1648740"/>
                </a:lnTo>
                <a:cubicBezTo>
                  <a:pt x="902463" y="1622680"/>
                  <a:pt x="919047" y="1580035"/>
                  <a:pt x="869296" y="1577666"/>
                </a:cubicBezTo>
                <a:cubicBezTo>
                  <a:pt x="857450" y="1577666"/>
                  <a:pt x="845604" y="1563451"/>
                  <a:pt x="833759" y="1577666"/>
                </a:cubicBezTo>
                <a:cubicBezTo>
                  <a:pt x="812437" y="1610834"/>
                  <a:pt x="829020" y="1639263"/>
                  <a:pt x="843235" y="1665324"/>
                </a:cubicBezTo>
                <a:cubicBezTo>
                  <a:pt x="845604" y="1670062"/>
                  <a:pt x="850343" y="1674800"/>
                  <a:pt x="855081" y="1679538"/>
                </a:cubicBezTo>
                <a:close/>
                <a:moveTo>
                  <a:pt x="1146484" y="1850116"/>
                </a:moveTo>
                <a:cubicBezTo>
                  <a:pt x="1122792" y="1857223"/>
                  <a:pt x="1108578" y="1883284"/>
                  <a:pt x="1113316" y="1909344"/>
                </a:cubicBezTo>
                <a:cubicBezTo>
                  <a:pt x="1118054" y="1935404"/>
                  <a:pt x="1141745" y="1942512"/>
                  <a:pt x="1165437" y="1937773"/>
                </a:cubicBezTo>
                <a:cubicBezTo>
                  <a:pt x="1196235" y="1930666"/>
                  <a:pt x="1196235" y="1902236"/>
                  <a:pt x="1200974" y="1871438"/>
                </a:cubicBezTo>
                <a:lnTo>
                  <a:pt x="1200974" y="1871438"/>
                </a:lnTo>
                <a:cubicBezTo>
                  <a:pt x="1184390" y="1864330"/>
                  <a:pt x="1160698" y="1845377"/>
                  <a:pt x="1146484" y="1850116"/>
                </a:cubicBezTo>
                <a:close/>
                <a:moveTo>
                  <a:pt x="1122792" y="1632156"/>
                </a:moveTo>
                <a:cubicBezTo>
                  <a:pt x="1148853" y="1606096"/>
                  <a:pt x="1132269" y="1580035"/>
                  <a:pt x="1101470" y="1537391"/>
                </a:cubicBezTo>
                <a:lnTo>
                  <a:pt x="1101470" y="1537391"/>
                </a:lnTo>
                <a:cubicBezTo>
                  <a:pt x="1096732" y="1527914"/>
                  <a:pt x="1080148" y="1535022"/>
                  <a:pt x="1061195" y="1553975"/>
                </a:cubicBezTo>
                <a:cubicBezTo>
                  <a:pt x="1035135" y="1580035"/>
                  <a:pt x="1039873" y="1608465"/>
                  <a:pt x="1056457" y="1629787"/>
                </a:cubicBezTo>
                <a:cubicBezTo>
                  <a:pt x="1075410" y="1655847"/>
                  <a:pt x="1101470" y="1653478"/>
                  <a:pt x="1122792" y="1632156"/>
                </a:cubicBezTo>
                <a:close/>
                <a:moveTo>
                  <a:pt x="994859" y="904834"/>
                </a:moveTo>
                <a:cubicBezTo>
                  <a:pt x="997228" y="933263"/>
                  <a:pt x="1013812" y="949847"/>
                  <a:pt x="1044611" y="949847"/>
                </a:cubicBezTo>
                <a:cubicBezTo>
                  <a:pt x="1073041" y="949847"/>
                  <a:pt x="1077779" y="926156"/>
                  <a:pt x="1089624" y="907203"/>
                </a:cubicBezTo>
                <a:lnTo>
                  <a:pt x="1089624" y="907203"/>
                </a:lnTo>
                <a:cubicBezTo>
                  <a:pt x="1073041" y="883512"/>
                  <a:pt x="1061195" y="855082"/>
                  <a:pt x="1028027" y="857451"/>
                </a:cubicBezTo>
                <a:cubicBezTo>
                  <a:pt x="1004336" y="857451"/>
                  <a:pt x="992490" y="878773"/>
                  <a:pt x="994859" y="904834"/>
                </a:cubicBezTo>
                <a:close/>
                <a:moveTo>
                  <a:pt x="859819" y="1068304"/>
                </a:moveTo>
                <a:cubicBezTo>
                  <a:pt x="833759" y="1065935"/>
                  <a:pt x="819544" y="1087257"/>
                  <a:pt x="821913" y="1110948"/>
                </a:cubicBezTo>
                <a:cubicBezTo>
                  <a:pt x="824282" y="1137008"/>
                  <a:pt x="836128" y="1160700"/>
                  <a:pt x="866926" y="1160700"/>
                </a:cubicBezTo>
                <a:cubicBezTo>
                  <a:pt x="892987" y="1163069"/>
                  <a:pt x="907202" y="1146485"/>
                  <a:pt x="919047" y="1118055"/>
                </a:cubicBezTo>
                <a:lnTo>
                  <a:pt x="919047" y="1118055"/>
                </a:lnTo>
                <a:cubicBezTo>
                  <a:pt x="904833" y="1099102"/>
                  <a:pt x="890618" y="1070673"/>
                  <a:pt x="859819" y="1068304"/>
                </a:cubicBezTo>
                <a:close/>
                <a:moveTo>
                  <a:pt x="1501853" y="172773"/>
                </a:moveTo>
                <a:cubicBezTo>
                  <a:pt x="1527913" y="175143"/>
                  <a:pt x="1542128" y="158559"/>
                  <a:pt x="1553973" y="130129"/>
                </a:cubicBezTo>
                <a:lnTo>
                  <a:pt x="1553973" y="130129"/>
                </a:lnTo>
                <a:cubicBezTo>
                  <a:pt x="1539759" y="108807"/>
                  <a:pt x="1525544" y="80377"/>
                  <a:pt x="1494745" y="78008"/>
                </a:cubicBezTo>
                <a:cubicBezTo>
                  <a:pt x="1468685" y="75639"/>
                  <a:pt x="1454470" y="96961"/>
                  <a:pt x="1456839" y="120653"/>
                </a:cubicBezTo>
                <a:cubicBezTo>
                  <a:pt x="1456839" y="146713"/>
                  <a:pt x="1468685" y="170404"/>
                  <a:pt x="1501853" y="172773"/>
                </a:cubicBezTo>
                <a:close/>
                <a:moveTo>
                  <a:pt x="701088" y="684505"/>
                </a:moveTo>
                <a:cubicBezTo>
                  <a:pt x="677396" y="684505"/>
                  <a:pt x="656074" y="705827"/>
                  <a:pt x="653705" y="731887"/>
                </a:cubicBezTo>
                <a:cubicBezTo>
                  <a:pt x="651336" y="757948"/>
                  <a:pt x="672658" y="772163"/>
                  <a:pt x="696349" y="774532"/>
                </a:cubicBezTo>
                <a:cubicBezTo>
                  <a:pt x="727148" y="776901"/>
                  <a:pt x="736624" y="750841"/>
                  <a:pt x="748470" y="722411"/>
                </a:cubicBezTo>
                <a:cubicBezTo>
                  <a:pt x="731886" y="708196"/>
                  <a:pt x="717672" y="684505"/>
                  <a:pt x="701088" y="684505"/>
                </a:cubicBezTo>
                <a:close/>
                <a:moveTo>
                  <a:pt x="992490" y="544726"/>
                </a:moveTo>
                <a:cubicBezTo>
                  <a:pt x="949846" y="544726"/>
                  <a:pt x="956953" y="580263"/>
                  <a:pt x="940370" y="596847"/>
                </a:cubicBezTo>
                <a:cubicBezTo>
                  <a:pt x="954584" y="611062"/>
                  <a:pt x="947477" y="646599"/>
                  <a:pt x="978276" y="641861"/>
                </a:cubicBezTo>
                <a:cubicBezTo>
                  <a:pt x="1006705" y="637122"/>
                  <a:pt x="1013812" y="611062"/>
                  <a:pt x="1013812" y="582633"/>
                </a:cubicBezTo>
                <a:cubicBezTo>
                  <a:pt x="1013812" y="558941"/>
                  <a:pt x="1011443" y="542357"/>
                  <a:pt x="992490" y="544726"/>
                </a:cubicBezTo>
                <a:close/>
                <a:moveTo>
                  <a:pt x="1437886" y="1689015"/>
                </a:moveTo>
                <a:cubicBezTo>
                  <a:pt x="1402349" y="1700861"/>
                  <a:pt x="1404719" y="1729290"/>
                  <a:pt x="1404719" y="1755351"/>
                </a:cubicBezTo>
                <a:cubicBezTo>
                  <a:pt x="1404719" y="1786149"/>
                  <a:pt x="1423671" y="1786149"/>
                  <a:pt x="1442625" y="1781411"/>
                </a:cubicBezTo>
                <a:cubicBezTo>
                  <a:pt x="1466316" y="1776673"/>
                  <a:pt x="1482900" y="1760089"/>
                  <a:pt x="1475792" y="1734028"/>
                </a:cubicBezTo>
                <a:cubicBezTo>
                  <a:pt x="1468685" y="1712706"/>
                  <a:pt x="1456839" y="1691384"/>
                  <a:pt x="1437886" y="1689015"/>
                </a:cubicBezTo>
                <a:close/>
                <a:moveTo>
                  <a:pt x="734255" y="1816948"/>
                </a:moveTo>
                <a:cubicBezTo>
                  <a:pt x="708195" y="1819317"/>
                  <a:pt x="696349" y="1838270"/>
                  <a:pt x="691611" y="1861961"/>
                </a:cubicBezTo>
                <a:cubicBezTo>
                  <a:pt x="686873" y="1888022"/>
                  <a:pt x="703457" y="1909344"/>
                  <a:pt x="724779" y="1909344"/>
                </a:cubicBezTo>
                <a:cubicBezTo>
                  <a:pt x="753208" y="1911713"/>
                  <a:pt x="767423" y="1888022"/>
                  <a:pt x="769792" y="1859592"/>
                </a:cubicBezTo>
                <a:cubicBezTo>
                  <a:pt x="769792" y="1835901"/>
                  <a:pt x="762685" y="1816948"/>
                  <a:pt x="734255" y="1816948"/>
                </a:cubicBezTo>
                <a:close/>
                <a:moveTo>
                  <a:pt x="2034906" y="1146485"/>
                </a:moveTo>
                <a:lnTo>
                  <a:pt x="2034906" y="1146485"/>
                </a:lnTo>
                <a:cubicBezTo>
                  <a:pt x="2008846" y="1155961"/>
                  <a:pt x="1992262" y="1170176"/>
                  <a:pt x="1992262" y="1200975"/>
                </a:cubicBezTo>
                <a:cubicBezTo>
                  <a:pt x="1992262" y="1229404"/>
                  <a:pt x="2001739" y="1255465"/>
                  <a:pt x="2030168" y="1255465"/>
                </a:cubicBezTo>
                <a:cubicBezTo>
                  <a:pt x="2065705" y="1255465"/>
                  <a:pt x="2077551" y="1222297"/>
                  <a:pt x="2079920" y="1196237"/>
                </a:cubicBezTo>
                <a:cubicBezTo>
                  <a:pt x="2084658" y="1172545"/>
                  <a:pt x="2060967" y="1155961"/>
                  <a:pt x="2034906" y="1146485"/>
                </a:cubicBezTo>
                <a:close/>
                <a:moveTo>
                  <a:pt x="1625047" y="1553975"/>
                </a:moveTo>
                <a:cubicBezTo>
                  <a:pt x="1627417" y="1527914"/>
                  <a:pt x="1620309" y="1497116"/>
                  <a:pt x="1596618" y="1492378"/>
                </a:cubicBezTo>
                <a:cubicBezTo>
                  <a:pt x="1570557" y="1487639"/>
                  <a:pt x="1558712" y="1523176"/>
                  <a:pt x="1553973" y="1544498"/>
                </a:cubicBezTo>
                <a:cubicBezTo>
                  <a:pt x="1546866" y="1568190"/>
                  <a:pt x="1563450" y="1587143"/>
                  <a:pt x="1587141" y="1598988"/>
                </a:cubicBezTo>
                <a:lnTo>
                  <a:pt x="1587141" y="1598988"/>
                </a:lnTo>
                <a:cubicBezTo>
                  <a:pt x="1615571" y="1596619"/>
                  <a:pt x="1622678" y="1575297"/>
                  <a:pt x="1625047" y="1553975"/>
                </a:cubicBezTo>
                <a:close/>
                <a:moveTo>
                  <a:pt x="1717443" y="1985156"/>
                </a:moveTo>
                <a:cubicBezTo>
                  <a:pt x="1707967" y="2023062"/>
                  <a:pt x="1667692" y="2065706"/>
                  <a:pt x="1734027" y="2089398"/>
                </a:cubicBezTo>
                <a:cubicBezTo>
                  <a:pt x="1795624" y="2039646"/>
                  <a:pt x="1790886" y="2018324"/>
                  <a:pt x="1717443" y="1985156"/>
                </a:cubicBezTo>
                <a:close/>
                <a:moveTo>
                  <a:pt x="1653477" y="1321800"/>
                </a:moveTo>
                <a:cubicBezTo>
                  <a:pt x="1655846" y="1312324"/>
                  <a:pt x="1639262" y="1305216"/>
                  <a:pt x="1613202" y="1305216"/>
                </a:cubicBezTo>
                <a:cubicBezTo>
                  <a:pt x="1577665" y="1305216"/>
                  <a:pt x="1558712" y="1326539"/>
                  <a:pt x="1556343" y="1357337"/>
                </a:cubicBezTo>
                <a:cubicBezTo>
                  <a:pt x="1551605" y="1385767"/>
                  <a:pt x="1572927" y="1404720"/>
                  <a:pt x="1603725" y="1404720"/>
                </a:cubicBezTo>
                <a:cubicBezTo>
                  <a:pt x="1639262" y="1402351"/>
                  <a:pt x="1646370" y="1373921"/>
                  <a:pt x="1653477" y="1321800"/>
                </a:cubicBezTo>
                <a:close/>
                <a:moveTo>
                  <a:pt x="1655846" y="769794"/>
                </a:moveTo>
                <a:cubicBezTo>
                  <a:pt x="1674799" y="812438"/>
                  <a:pt x="1707967" y="817176"/>
                  <a:pt x="1741135" y="779270"/>
                </a:cubicBezTo>
                <a:cubicBezTo>
                  <a:pt x="1743504" y="746102"/>
                  <a:pt x="1731658" y="720042"/>
                  <a:pt x="1710336" y="698720"/>
                </a:cubicBezTo>
                <a:cubicBezTo>
                  <a:pt x="1667692" y="701089"/>
                  <a:pt x="1636893" y="722411"/>
                  <a:pt x="1655846" y="769794"/>
                </a:cubicBezTo>
                <a:close/>
                <a:moveTo>
                  <a:pt x="1925926" y="1636894"/>
                </a:moveTo>
                <a:cubicBezTo>
                  <a:pt x="1871437" y="1660586"/>
                  <a:pt x="1918819" y="1698492"/>
                  <a:pt x="1928296" y="1729290"/>
                </a:cubicBezTo>
                <a:cubicBezTo>
                  <a:pt x="1954356" y="1726921"/>
                  <a:pt x="1980416" y="1726921"/>
                  <a:pt x="1985155" y="1691384"/>
                </a:cubicBezTo>
                <a:cubicBezTo>
                  <a:pt x="1989893" y="1648740"/>
                  <a:pt x="1966202" y="1617941"/>
                  <a:pt x="1925926" y="1636894"/>
                </a:cubicBezTo>
                <a:close/>
                <a:moveTo>
                  <a:pt x="1970940" y="1011445"/>
                </a:moveTo>
                <a:cubicBezTo>
                  <a:pt x="1973309" y="1016183"/>
                  <a:pt x="1980416" y="1020921"/>
                  <a:pt x="1982786" y="1025659"/>
                </a:cubicBezTo>
                <a:lnTo>
                  <a:pt x="1987524" y="1023290"/>
                </a:lnTo>
                <a:lnTo>
                  <a:pt x="1992262" y="1028028"/>
                </a:lnTo>
                <a:cubicBezTo>
                  <a:pt x="1999369" y="1025659"/>
                  <a:pt x="2004108" y="1025659"/>
                  <a:pt x="2011215" y="1025659"/>
                </a:cubicBezTo>
                <a:cubicBezTo>
                  <a:pt x="2020691" y="1016183"/>
                  <a:pt x="2030168" y="1004337"/>
                  <a:pt x="2039645" y="994861"/>
                </a:cubicBezTo>
                <a:cubicBezTo>
                  <a:pt x="2030168" y="968800"/>
                  <a:pt x="2046752" y="926156"/>
                  <a:pt x="1997000" y="923787"/>
                </a:cubicBezTo>
                <a:cubicBezTo>
                  <a:pt x="1985155" y="923787"/>
                  <a:pt x="1973309" y="909572"/>
                  <a:pt x="1961463" y="923787"/>
                </a:cubicBezTo>
                <a:cubicBezTo>
                  <a:pt x="1937772" y="954585"/>
                  <a:pt x="1956725" y="983015"/>
                  <a:pt x="1970940" y="1011445"/>
                </a:cubicBezTo>
                <a:close/>
                <a:moveTo>
                  <a:pt x="1449732" y="1039874"/>
                </a:moveTo>
                <a:cubicBezTo>
                  <a:pt x="1480531" y="1032767"/>
                  <a:pt x="1480531" y="1004337"/>
                  <a:pt x="1485269" y="973539"/>
                </a:cubicBezTo>
                <a:cubicBezTo>
                  <a:pt x="1468685" y="966431"/>
                  <a:pt x="1447363" y="947478"/>
                  <a:pt x="1430779" y="952216"/>
                </a:cubicBezTo>
                <a:cubicBezTo>
                  <a:pt x="1407088" y="959324"/>
                  <a:pt x="1392873" y="985384"/>
                  <a:pt x="1397611" y="1011445"/>
                </a:cubicBezTo>
                <a:cubicBezTo>
                  <a:pt x="1402349" y="1035136"/>
                  <a:pt x="1428410" y="1044612"/>
                  <a:pt x="1449732" y="1039874"/>
                </a:cubicBezTo>
                <a:close/>
                <a:moveTo>
                  <a:pt x="2008846" y="1433149"/>
                </a:moveTo>
                <a:cubicBezTo>
                  <a:pt x="2004108" y="1423673"/>
                  <a:pt x="1987524" y="1430780"/>
                  <a:pt x="1968571" y="1449733"/>
                </a:cubicBezTo>
                <a:cubicBezTo>
                  <a:pt x="1942511" y="1475794"/>
                  <a:pt x="1947249" y="1504223"/>
                  <a:pt x="1963833" y="1525545"/>
                </a:cubicBezTo>
                <a:cubicBezTo>
                  <a:pt x="1982786" y="1549236"/>
                  <a:pt x="2008846" y="1546867"/>
                  <a:pt x="2030168" y="1525545"/>
                </a:cubicBezTo>
                <a:cubicBezTo>
                  <a:pt x="2053859" y="1499485"/>
                  <a:pt x="2037276" y="1475794"/>
                  <a:pt x="2008846" y="1433149"/>
                </a:cubicBezTo>
                <a:lnTo>
                  <a:pt x="2008846" y="1433149"/>
                </a:lnTo>
                <a:close/>
                <a:moveTo>
                  <a:pt x="1639262" y="1712706"/>
                </a:moveTo>
                <a:cubicBezTo>
                  <a:pt x="1613202" y="1715075"/>
                  <a:pt x="1601356" y="1734028"/>
                  <a:pt x="1596618" y="1757720"/>
                </a:cubicBezTo>
                <a:cubicBezTo>
                  <a:pt x="1591880" y="1783780"/>
                  <a:pt x="1608463" y="1805102"/>
                  <a:pt x="1629785" y="1805102"/>
                </a:cubicBezTo>
                <a:cubicBezTo>
                  <a:pt x="1658215" y="1807471"/>
                  <a:pt x="1672430" y="1783780"/>
                  <a:pt x="1674799" y="1755351"/>
                </a:cubicBezTo>
                <a:lnTo>
                  <a:pt x="1674799" y="1755351"/>
                </a:lnTo>
                <a:cubicBezTo>
                  <a:pt x="1674799" y="1729290"/>
                  <a:pt x="1667692" y="1710337"/>
                  <a:pt x="1639262" y="1712706"/>
                </a:cubicBezTo>
                <a:close/>
                <a:moveTo>
                  <a:pt x="1293369" y="656075"/>
                </a:moveTo>
                <a:cubicBezTo>
                  <a:pt x="1300477" y="648968"/>
                  <a:pt x="1291000" y="627646"/>
                  <a:pt x="1286262" y="613431"/>
                </a:cubicBezTo>
                <a:cubicBezTo>
                  <a:pt x="1269678" y="568418"/>
                  <a:pt x="1238880" y="611062"/>
                  <a:pt x="1215188" y="601586"/>
                </a:cubicBezTo>
                <a:cubicBezTo>
                  <a:pt x="1182020" y="620539"/>
                  <a:pt x="1170175" y="646599"/>
                  <a:pt x="1191497" y="682136"/>
                </a:cubicBezTo>
                <a:cubicBezTo>
                  <a:pt x="1234141" y="701089"/>
                  <a:pt x="1267309" y="686874"/>
                  <a:pt x="1293369" y="656075"/>
                </a:cubicBezTo>
                <a:close/>
                <a:moveTo>
                  <a:pt x="1122792" y="374149"/>
                </a:moveTo>
                <a:cubicBezTo>
                  <a:pt x="1148853" y="390733"/>
                  <a:pt x="1170175" y="371780"/>
                  <a:pt x="1193866" y="352827"/>
                </a:cubicBezTo>
                <a:lnTo>
                  <a:pt x="1193866" y="352827"/>
                </a:lnTo>
                <a:cubicBezTo>
                  <a:pt x="1186759" y="333874"/>
                  <a:pt x="1184390" y="307814"/>
                  <a:pt x="1170175" y="298337"/>
                </a:cubicBezTo>
                <a:cubicBezTo>
                  <a:pt x="1148853" y="286492"/>
                  <a:pt x="1120423" y="295968"/>
                  <a:pt x="1106208" y="317290"/>
                </a:cubicBezTo>
                <a:cubicBezTo>
                  <a:pt x="1089624" y="338612"/>
                  <a:pt x="1101470" y="362304"/>
                  <a:pt x="1122792" y="374149"/>
                </a:cubicBezTo>
                <a:close/>
                <a:moveTo>
                  <a:pt x="1437886" y="814807"/>
                </a:moveTo>
                <a:cubicBezTo>
                  <a:pt x="1499484" y="765055"/>
                  <a:pt x="1494745" y="741364"/>
                  <a:pt x="1421302" y="710565"/>
                </a:cubicBezTo>
                <a:cubicBezTo>
                  <a:pt x="1411826" y="748471"/>
                  <a:pt x="1371551" y="791116"/>
                  <a:pt x="1437886" y="814807"/>
                </a:cubicBezTo>
                <a:close/>
                <a:moveTo>
                  <a:pt x="1523175" y="502082"/>
                </a:moveTo>
                <a:cubicBezTo>
                  <a:pt x="1527913" y="459438"/>
                  <a:pt x="1504222" y="428639"/>
                  <a:pt x="1463947" y="445223"/>
                </a:cubicBezTo>
                <a:cubicBezTo>
                  <a:pt x="1409457" y="468914"/>
                  <a:pt x="1456839" y="506820"/>
                  <a:pt x="1466316" y="537619"/>
                </a:cubicBezTo>
                <a:cubicBezTo>
                  <a:pt x="1492376" y="537619"/>
                  <a:pt x="1518437" y="535250"/>
                  <a:pt x="1523175" y="502082"/>
                </a:cubicBezTo>
                <a:close/>
                <a:moveTo>
                  <a:pt x="1381027" y="480760"/>
                </a:moveTo>
                <a:cubicBezTo>
                  <a:pt x="1381027" y="457069"/>
                  <a:pt x="1371551" y="435747"/>
                  <a:pt x="1343121" y="438116"/>
                </a:cubicBezTo>
                <a:cubicBezTo>
                  <a:pt x="1317061" y="440485"/>
                  <a:pt x="1305215" y="459438"/>
                  <a:pt x="1300477" y="483129"/>
                </a:cubicBezTo>
                <a:cubicBezTo>
                  <a:pt x="1295739" y="509190"/>
                  <a:pt x="1312323" y="530512"/>
                  <a:pt x="1333645" y="530512"/>
                </a:cubicBezTo>
                <a:cubicBezTo>
                  <a:pt x="1364443" y="532881"/>
                  <a:pt x="1376289" y="509190"/>
                  <a:pt x="1381027" y="480760"/>
                </a:cubicBezTo>
                <a:close/>
                <a:moveTo>
                  <a:pt x="208309" y="928525"/>
                </a:moveTo>
                <a:cubicBezTo>
                  <a:pt x="215416" y="921418"/>
                  <a:pt x="205940" y="900096"/>
                  <a:pt x="201202" y="885881"/>
                </a:cubicBezTo>
                <a:cubicBezTo>
                  <a:pt x="184618" y="840867"/>
                  <a:pt x="153819" y="883512"/>
                  <a:pt x="130128" y="874035"/>
                </a:cubicBezTo>
                <a:cubicBezTo>
                  <a:pt x="96960" y="892988"/>
                  <a:pt x="85114" y="919049"/>
                  <a:pt x="106437" y="954585"/>
                </a:cubicBezTo>
                <a:cubicBezTo>
                  <a:pt x="149081" y="973539"/>
                  <a:pt x="182249" y="959324"/>
                  <a:pt x="208309" y="928525"/>
                </a:cubicBezTo>
                <a:close/>
                <a:moveTo>
                  <a:pt x="189356" y="634753"/>
                </a:moveTo>
                <a:cubicBezTo>
                  <a:pt x="215416" y="651337"/>
                  <a:pt x="236739" y="632384"/>
                  <a:pt x="260430" y="613431"/>
                </a:cubicBezTo>
                <a:cubicBezTo>
                  <a:pt x="253323" y="594478"/>
                  <a:pt x="250953" y="568418"/>
                  <a:pt x="236739" y="558941"/>
                </a:cubicBezTo>
                <a:cubicBezTo>
                  <a:pt x="215416" y="547096"/>
                  <a:pt x="186987" y="556572"/>
                  <a:pt x="172772" y="577894"/>
                </a:cubicBezTo>
                <a:cubicBezTo>
                  <a:pt x="158557" y="599216"/>
                  <a:pt x="170403" y="622908"/>
                  <a:pt x="189356" y="634753"/>
                </a:cubicBezTo>
                <a:close/>
                <a:moveTo>
                  <a:pt x="506819" y="1077780"/>
                </a:moveTo>
                <a:cubicBezTo>
                  <a:pt x="568416" y="1028028"/>
                  <a:pt x="563678" y="1004337"/>
                  <a:pt x="490235" y="973539"/>
                </a:cubicBezTo>
                <a:cubicBezTo>
                  <a:pt x="480759" y="1009075"/>
                  <a:pt x="440483" y="1051720"/>
                  <a:pt x="506819" y="1077780"/>
                </a:cubicBezTo>
                <a:close/>
                <a:moveTo>
                  <a:pt x="376517" y="390733"/>
                </a:moveTo>
                <a:cubicBezTo>
                  <a:pt x="414423" y="390733"/>
                  <a:pt x="419161" y="362304"/>
                  <a:pt x="428638" y="310183"/>
                </a:cubicBezTo>
                <a:lnTo>
                  <a:pt x="428638" y="310183"/>
                </a:lnTo>
                <a:cubicBezTo>
                  <a:pt x="431007" y="300706"/>
                  <a:pt x="414423" y="293599"/>
                  <a:pt x="388363" y="293599"/>
                </a:cubicBezTo>
                <a:cubicBezTo>
                  <a:pt x="352826" y="293599"/>
                  <a:pt x="333873" y="314921"/>
                  <a:pt x="331504" y="345720"/>
                </a:cubicBezTo>
                <a:cubicBezTo>
                  <a:pt x="324396" y="374149"/>
                  <a:pt x="345718" y="390733"/>
                  <a:pt x="376517" y="390733"/>
                </a:cubicBezTo>
                <a:close/>
                <a:moveTo>
                  <a:pt x="701088" y="385995"/>
                </a:moveTo>
                <a:cubicBezTo>
                  <a:pt x="703457" y="352827"/>
                  <a:pt x="691611" y="326767"/>
                  <a:pt x="670289" y="305445"/>
                </a:cubicBezTo>
                <a:cubicBezTo>
                  <a:pt x="625275" y="310183"/>
                  <a:pt x="594477" y="331505"/>
                  <a:pt x="615799" y="378888"/>
                </a:cubicBezTo>
                <a:cubicBezTo>
                  <a:pt x="634752" y="421532"/>
                  <a:pt x="667920" y="423901"/>
                  <a:pt x="701088" y="385995"/>
                </a:cubicBezTo>
                <a:close/>
                <a:moveTo>
                  <a:pt x="682135" y="900096"/>
                </a:moveTo>
                <a:cubicBezTo>
                  <a:pt x="627645" y="923787"/>
                  <a:pt x="675027" y="961693"/>
                  <a:pt x="684504" y="992491"/>
                </a:cubicBezTo>
                <a:lnTo>
                  <a:pt x="684504" y="992491"/>
                </a:lnTo>
                <a:cubicBezTo>
                  <a:pt x="710564" y="990122"/>
                  <a:pt x="736624" y="990122"/>
                  <a:pt x="741363" y="954585"/>
                </a:cubicBezTo>
                <a:cubicBezTo>
                  <a:pt x="746101" y="911941"/>
                  <a:pt x="722410" y="883512"/>
                  <a:pt x="682135" y="900096"/>
                </a:cubicBezTo>
                <a:close/>
                <a:moveTo>
                  <a:pt x="288859" y="1196237"/>
                </a:moveTo>
                <a:cubicBezTo>
                  <a:pt x="277014" y="1196237"/>
                  <a:pt x="265168" y="1182022"/>
                  <a:pt x="253323" y="1196237"/>
                </a:cubicBezTo>
                <a:cubicBezTo>
                  <a:pt x="232000" y="1229404"/>
                  <a:pt x="248584" y="1257834"/>
                  <a:pt x="262799" y="1283894"/>
                </a:cubicBezTo>
                <a:cubicBezTo>
                  <a:pt x="265168" y="1288632"/>
                  <a:pt x="272275" y="1293371"/>
                  <a:pt x="274645" y="1298109"/>
                </a:cubicBezTo>
                <a:lnTo>
                  <a:pt x="279383" y="1295740"/>
                </a:lnTo>
                <a:lnTo>
                  <a:pt x="284121" y="1300478"/>
                </a:lnTo>
                <a:lnTo>
                  <a:pt x="284121" y="1300478"/>
                </a:lnTo>
                <a:cubicBezTo>
                  <a:pt x="291229" y="1298109"/>
                  <a:pt x="295967" y="1298109"/>
                  <a:pt x="303074" y="1298109"/>
                </a:cubicBezTo>
                <a:cubicBezTo>
                  <a:pt x="312551" y="1288632"/>
                  <a:pt x="322027" y="1276787"/>
                  <a:pt x="331504" y="1267310"/>
                </a:cubicBezTo>
                <a:cubicBezTo>
                  <a:pt x="324396" y="1241250"/>
                  <a:pt x="340980" y="1198606"/>
                  <a:pt x="288859" y="1196237"/>
                </a:cubicBezTo>
                <a:close/>
                <a:moveTo>
                  <a:pt x="791114" y="791116"/>
                </a:moveTo>
                <a:cubicBezTo>
                  <a:pt x="795853" y="817176"/>
                  <a:pt x="819544" y="824283"/>
                  <a:pt x="843235" y="819545"/>
                </a:cubicBezTo>
                <a:cubicBezTo>
                  <a:pt x="874034" y="812438"/>
                  <a:pt x="874034" y="784008"/>
                  <a:pt x="878772" y="753210"/>
                </a:cubicBezTo>
                <a:lnTo>
                  <a:pt x="878772" y="753210"/>
                </a:lnTo>
                <a:cubicBezTo>
                  <a:pt x="862188" y="746102"/>
                  <a:pt x="840866" y="727149"/>
                  <a:pt x="824282" y="731887"/>
                </a:cubicBezTo>
                <a:cubicBezTo>
                  <a:pt x="800591" y="736626"/>
                  <a:pt x="786376" y="765055"/>
                  <a:pt x="791114" y="791116"/>
                </a:cubicBezTo>
                <a:close/>
                <a:moveTo>
                  <a:pt x="781638" y="419163"/>
                </a:moveTo>
                <a:cubicBezTo>
                  <a:pt x="776900" y="409686"/>
                  <a:pt x="760316" y="416794"/>
                  <a:pt x="741363" y="435747"/>
                </a:cubicBezTo>
                <a:cubicBezTo>
                  <a:pt x="715302" y="461807"/>
                  <a:pt x="720041" y="490237"/>
                  <a:pt x="736624" y="511559"/>
                </a:cubicBezTo>
                <a:cubicBezTo>
                  <a:pt x="755578" y="535250"/>
                  <a:pt x="781638" y="532881"/>
                  <a:pt x="802960" y="511559"/>
                </a:cubicBezTo>
                <a:cubicBezTo>
                  <a:pt x="829020" y="487867"/>
                  <a:pt x="812437" y="461807"/>
                  <a:pt x="781638" y="419163"/>
                </a:cubicBezTo>
                <a:lnTo>
                  <a:pt x="781638" y="419163"/>
                </a:lnTo>
                <a:close/>
                <a:moveTo>
                  <a:pt x="449960" y="741364"/>
                </a:moveTo>
                <a:cubicBezTo>
                  <a:pt x="449960" y="717673"/>
                  <a:pt x="440483" y="696351"/>
                  <a:pt x="412054" y="698720"/>
                </a:cubicBezTo>
                <a:cubicBezTo>
                  <a:pt x="385994" y="701089"/>
                  <a:pt x="374148" y="720042"/>
                  <a:pt x="369410" y="743733"/>
                </a:cubicBezTo>
                <a:cubicBezTo>
                  <a:pt x="364671" y="769794"/>
                  <a:pt x="381255" y="791116"/>
                  <a:pt x="402577" y="791116"/>
                </a:cubicBezTo>
                <a:cubicBezTo>
                  <a:pt x="433376" y="793485"/>
                  <a:pt x="445222" y="769794"/>
                  <a:pt x="449960" y="741364"/>
                </a:cubicBezTo>
                <a:close/>
              </a:path>
            </a:pathLst>
          </a:custGeom>
          <a:solidFill>
            <a:schemeClr val="accent1">
              <a:lumMod val="5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AAB41CC-B65C-7ED5-668A-1419E60C76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31774" t="20803" r="26953" b="10107"/>
          <a:stretch>
            <a:fillRect/>
          </a:stretch>
        </p:blipFill>
        <p:spPr>
          <a:xfrm>
            <a:off x="8984103" y="1605326"/>
            <a:ext cx="3207899" cy="3579953"/>
          </a:xfrm>
          <a:custGeom>
            <a:avLst/>
            <a:gdLst>
              <a:gd name="connsiteX0" fmla="*/ 1657319 w 3207899"/>
              <a:gd name="connsiteY0" fmla="*/ 3470233 h 3579953"/>
              <a:gd name="connsiteX1" fmla="*/ 1776520 w 3207899"/>
              <a:gd name="connsiteY1" fmla="*/ 3483271 h 3579953"/>
              <a:gd name="connsiteX2" fmla="*/ 1657319 w 3207899"/>
              <a:gd name="connsiteY2" fmla="*/ 3470233 h 3579953"/>
              <a:gd name="connsiteX3" fmla="*/ 1854747 w 3207899"/>
              <a:gd name="connsiteY3" fmla="*/ 3427394 h 3579953"/>
              <a:gd name="connsiteX4" fmla="*/ 1670356 w 3207899"/>
              <a:gd name="connsiteY4" fmla="*/ 3451607 h 3579953"/>
              <a:gd name="connsiteX5" fmla="*/ 1561631 w 3207899"/>
              <a:gd name="connsiteY5" fmla="*/ 3440432 h 3579953"/>
              <a:gd name="connsiteX6" fmla="*/ 1561235 w 3207899"/>
              <a:gd name="connsiteY6" fmla="*/ 3440484 h 3579953"/>
              <a:gd name="connsiteX7" fmla="*/ 1560234 w 3207899"/>
              <a:gd name="connsiteY7" fmla="*/ 3440432 h 3579953"/>
              <a:gd name="connsiteX8" fmla="*/ 1454303 w 3207899"/>
              <a:gd name="connsiteY8" fmla="*/ 3468370 h 3579953"/>
              <a:gd name="connsiteX9" fmla="*/ 1404014 w 3207899"/>
              <a:gd name="connsiteY9" fmla="*/ 3468370 h 3579953"/>
              <a:gd name="connsiteX10" fmla="*/ 1454303 w 3207899"/>
              <a:gd name="connsiteY10" fmla="*/ 3468370 h 3579953"/>
              <a:gd name="connsiteX11" fmla="*/ 1507705 w 3207899"/>
              <a:gd name="connsiteY11" fmla="*/ 3447417 h 3579953"/>
              <a:gd name="connsiteX12" fmla="*/ 1561235 w 3207899"/>
              <a:gd name="connsiteY12" fmla="*/ 3440484 h 3579953"/>
              <a:gd name="connsiteX13" fmla="*/ 1614858 w 3207899"/>
              <a:gd name="connsiteY13" fmla="*/ 3443226 h 3579953"/>
              <a:gd name="connsiteX14" fmla="*/ 1670356 w 3207899"/>
              <a:gd name="connsiteY14" fmla="*/ 3451607 h 3579953"/>
              <a:gd name="connsiteX15" fmla="*/ 1854747 w 3207899"/>
              <a:gd name="connsiteY15" fmla="*/ 3427394 h 3579953"/>
              <a:gd name="connsiteX16" fmla="*/ 1986987 w 3207899"/>
              <a:gd name="connsiteY16" fmla="*/ 3410632 h 3579953"/>
              <a:gd name="connsiteX17" fmla="*/ 2027962 w 3207899"/>
              <a:gd name="connsiteY17" fmla="*/ 3432982 h 3579953"/>
              <a:gd name="connsiteX18" fmla="*/ 1986987 w 3207899"/>
              <a:gd name="connsiteY18" fmla="*/ 3410632 h 3579953"/>
              <a:gd name="connsiteX19" fmla="*/ 1091108 w 3207899"/>
              <a:gd name="connsiteY19" fmla="*/ 3408769 h 3579953"/>
              <a:gd name="connsiteX20" fmla="*/ 1184236 w 3207899"/>
              <a:gd name="connsiteY20" fmla="*/ 3444157 h 3579953"/>
              <a:gd name="connsiteX21" fmla="*/ 1297850 w 3207899"/>
              <a:gd name="connsiteY21" fmla="*/ 3468370 h 3579953"/>
              <a:gd name="connsiteX22" fmla="*/ 1184236 w 3207899"/>
              <a:gd name="connsiteY22" fmla="*/ 3444157 h 3579953"/>
              <a:gd name="connsiteX23" fmla="*/ 1091108 w 3207899"/>
              <a:gd name="connsiteY23" fmla="*/ 3408769 h 3579953"/>
              <a:gd name="connsiteX24" fmla="*/ 1573504 w 3207899"/>
              <a:gd name="connsiteY24" fmla="*/ 3403181 h 3579953"/>
              <a:gd name="connsiteX25" fmla="*/ 1549291 w 3207899"/>
              <a:gd name="connsiteY25" fmla="*/ 3421807 h 3579953"/>
              <a:gd name="connsiteX26" fmla="*/ 1573504 w 3207899"/>
              <a:gd name="connsiteY26" fmla="*/ 3403181 h 3579953"/>
              <a:gd name="connsiteX27" fmla="*/ 1214036 w 3207899"/>
              <a:gd name="connsiteY27" fmla="*/ 3395731 h 3579953"/>
              <a:gd name="connsiteX28" fmla="*/ 1277362 w 3207899"/>
              <a:gd name="connsiteY28" fmla="*/ 3432982 h 3579953"/>
              <a:gd name="connsiteX29" fmla="*/ 1299945 w 3207899"/>
              <a:gd name="connsiteY29" fmla="*/ 3443692 h 3579953"/>
              <a:gd name="connsiteX30" fmla="*/ 1300504 w 3207899"/>
              <a:gd name="connsiteY30" fmla="*/ 3443628 h 3579953"/>
              <a:gd name="connsiteX31" fmla="*/ 1300643 w 3207899"/>
              <a:gd name="connsiteY31" fmla="*/ 3443692 h 3579953"/>
              <a:gd name="connsiteX32" fmla="*/ 1323925 w 3207899"/>
              <a:gd name="connsiteY32" fmla="*/ 3434845 h 3579953"/>
              <a:gd name="connsiteX33" fmla="*/ 1311149 w 3207899"/>
              <a:gd name="connsiteY33" fmla="*/ 3442411 h 3579953"/>
              <a:gd name="connsiteX34" fmla="*/ 1300504 w 3207899"/>
              <a:gd name="connsiteY34" fmla="*/ 3443628 h 3579953"/>
              <a:gd name="connsiteX35" fmla="*/ 1277362 w 3207899"/>
              <a:gd name="connsiteY35" fmla="*/ 3432982 h 3579953"/>
              <a:gd name="connsiteX36" fmla="*/ 1214036 w 3207899"/>
              <a:gd name="connsiteY36" fmla="*/ 3395731 h 3579953"/>
              <a:gd name="connsiteX37" fmla="*/ 1668494 w 3207899"/>
              <a:gd name="connsiteY37" fmla="*/ 3390144 h 3579953"/>
              <a:gd name="connsiteX38" fmla="*/ 1642418 w 3207899"/>
              <a:gd name="connsiteY38" fmla="*/ 3392006 h 3579953"/>
              <a:gd name="connsiteX39" fmla="*/ 1668494 w 3207899"/>
              <a:gd name="connsiteY39" fmla="*/ 3390144 h 3579953"/>
              <a:gd name="connsiteX40" fmla="*/ 1953462 w 3207899"/>
              <a:gd name="connsiteY40" fmla="*/ 3354755 h 3579953"/>
              <a:gd name="connsiteX41" fmla="*/ 2013062 w 3207899"/>
              <a:gd name="connsiteY41" fmla="*/ 3373381 h 3579953"/>
              <a:gd name="connsiteX42" fmla="*/ 2029825 w 3207899"/>
              <a:gd name="connsiteY42" fmla="*/ 3382693 h 3579953"/>
              <a:gd name="connsiteX43" fmla="*/ 2072663 w 3207899"/>
              <a:gd name="connsiteY43" fmla="*/ 3373381 h 3579953"/>
              <a:gd name="connsiteX44" fmla="*/ 2029825 w 3207899"/>
              <a:gd name="connsiteY44" fmla="*/ 3382693 h 3579953"/>
              <a:gd name="connsiteX45" fmla="*/ 2013062 w 3207899"/>
              <a:gd name="connsiteY45" fmla="*/ 3373381 h 3579953"/>
              <a:gd name="connsiteX46" fmla="*/ 1953462 w 3207899"/>
              <a:gd name="connsiteY46" fmla="*/ 3354755 h 3579953"/>
              <a:gd name="connsiteX47" fmla="*/ 1877098 w 3207899"/>
              <a:gd name="connsiteY47" fmla="*/ 3354755 h 3579953"/>
              <a:gd name="connsiteX48" fmla="*/ 1847297 w 3207899"/>
              <a:gd name="connsiteY48" fmla="*/ 3365931 h 3579953"/>
              <a:gd name="connsiteX49" fmla="*/ 1877098 w 3207899"/>
              <a:gd name="connsiteY49" fmla="*/ 3354755 h 3579953"/>
              <a:gd name="connsiteX50" fmla="*/ 1152572 w 3207899"/>
              <a:gd name="connsiteY50" fmla="*/ 3354755 h 3579953"/>
              <a:gd name="connsiteX51" fmla="*/ 1135810 w 3207899"/>
              <a:gd name="connsiteY51" fmla="*/ 3378968 h 3579953"/>
              <a:gd name="connsiteX52" fmla="*/ 1152572 w 3207899"/>
              <a:gd name="connsiteY52" fmla="*/ 3354755 h 3579953"/>
              <a:gd name="connsiteX53" fmla="*/ 1566054 w 3207899"/>
              <a:gd name="connsiteY53" fmla="*/ 3337992 h 3579953"/>
              <a:gd name="connsiteX54" fmla="*/ 1625656 w 3207899"/>
              <a:gd name="connsiteY54" fmla="*/ 3392006 h 3579953"/>
              <a:gd name="connsiteX55" fmla="*/ 1566054 w 3207899"/>
              <a:gd name="connsiteY55" fmla="*/ 3337992 h 3579953"/>
              <a:gd name="connsiteX56" fmla="*/ 2294304 w 3207899"/>
              <a:gd name="connsiteY56" fmla="*/ 3293291 h 3579953"/>
              <a:gd name="connsiteX57" fmla="*/ 2167653 w 3207899"/>
              <a:gd name="connsiteY57" fmla="*/ 3377106 h 3579953"/>
              <a:gd name="connsiteX58" fmla="*/ 2294304 w 3207899"/>
              <a:gd name="connsiteY58" fmla="*/ 3293291 h 3579953"/>
              <a:gd name="connsiteX59" fmla="*/ 1232662 w 3207899"/>
              <a:gd name="connsiteY59" fmla="*/ 3280254 h 3579953"/>
              <a:gd name="connsiteX60" fmla="*/ 1251286 w 3207899"/>
              <a:gd name="connsiteY60" fmla="*/ 3298879 h 3579953"/>
              <a:gd name="connsiteX61" fmla="*/ 1232662 w 3207899"/>
              <a:gd name="connsiteY61" fmla="*/ 3280254 h 3579953"/>
              <a:gd name="connsiteX62" fmla="*/ 1932974 w 3207899"/>
              <a:gd name="connsiteY62" fmla="*/ 3270941 h 3579953"/>
              <a:gd name="connsiteX63" fmla="*/ 1901310 w 3207899"/>
              <a:gd name="connsiteY63" fmla="*/ 3295154 h 3579953"/>
              <a:gd name="connsiteX64" fmla="*/ 1932974 w 3207899"/>
              <a:gd name="connsiteY64" fmla="*/ 3270941 h 3579953"/>
              <a:gd name="connsiteX65" fmla="*/ 2227254 w 3207899"/>
              <a:gd name="connsiteY65" fmla="*/ 3263492 h 3579953"/>
              <a:gd name="connsiteX66" fmla="*/ 2203041 w 3207899"/>
              <a:gd name="connsiteY66" fmla="*/ 3274666 h 3579953"/>
              <a:gd name="connsiteX67" fmla="*/ 2227254 w 3207899"/>
              <a:gd name="connsiteY67" fmla="*/ 3263492 h 3579953"/>
              <a:gd name="connsiteX68" fmla="*/ 1319967 w 3207899"/>
              <a:gd name="connsiteY68" fmla="*/ 3262561 h 3579953"/>
              <a:gd name="connsiteX69" fmla="*/ 1310887 w 3207899"/>
              <a:gd name="connsiteY69" fmla="*/ 3272805 h 3579953"/>
              <a:gd name="connsiteX70" fmla="*/ 1307133 w 3207899"/>
              <a:gd name="connsiteY70" fmla="*/ 3296464 h 3579953"/>
              <a:gd name="connsiteX71" fmla="*/ 1303073 w 3207899"/>
              <a:gd name="connsiteY71" fmla="*/ 3302993 h 3579953"/>
              <a:gd name="connsiteX72" fmla="*/ 1296918 w 3207899"/>
              <a:gd name="connsiteY72" fmla="*/ 3312616 h 3579953"/>
              <a:gd name="connsiteX73" fmla="*/ 1271774 w 3207899"/>
              <a:gd name="connsiteY73" fmla="*/ 3345443 h 3579953"/>
              <a:gd name="connsiteX74" fmla="*/ 1241275 w 3207899"/>
              <a:gd name="connsiteY74" fmla="*/ 3341718 h 3579953"/>
              <a:gd name="connsiteX75" fmla="*/ 1241027 w 3207899"/>
              <a:gd name="connsiteY75" fmla="*/ 3341771 h 3579953"/>
              <a:gd name="connsiteX76" fmla="*/ 1240577 w 3207899"/>
              <a:gd name="connsiteY76" fmla="*/ 3341718 h 3579953"/>
              <a:gd name="connsiteX77" fmla="*/ 1212174 w 3207899"/>
              <a:gd name="connsiteY77" fmla="*/ 3354755 h 3579953"/>
              <a:gd name="connsiteX78" fmla="*/ 1226463 w 3207899"/>
              <a:gd name="connsiteY78" fmla="*/ 3344919 h 3579953"/>
              <a:gd name="connsiteX79" fmla="*/ 1241027 w 3207899"/>
              <a:gd name="connsiteY79" fmla="*/ 3341771 h 3579953"/>
              <a:gd name="connsiteX80" fmla="*/ 1271774 w 3207899"/>
              <a:gd name="connsiteY80" fmla="*/ 3345443 h 3579953"/>
              <a:gd name="connsiteX81" fmla="*/ 1392839 w 3207899"/>
              <a:gd name="connsiteY81" fmla="*/ 3392006 h 3579953"/>
              <a:gd name="connsiteX82" fmla="*/ 1418915 w 3207899"/>
              <a:gd name="connsiteY82" fmla="*/ 3401319 h 3579953"/>
              <a:gd name="connsiteX83" fmla="*/ 1392839 w 3207899"/>
              <a:gd name="connsiteY83" fmla="*/ 3392006 h 3579953"/>
              <a:gd name="connsiteX84" fmla="*/ 1271774 w 3207899"/>
              <a:gd name="connsiteY84" fmla="*/ 3345443 h 3579953"/>
              <a:gd name="connsiteX85" fmla="*/ 1296220 w 3207899"/>
              <a:gd name="connsiteY85" fmla="*/ 3314012 h 3579953"/>
              <a:gd name="connsiteX86" fmla="*/ 1303073 w 3207899"/>
              <a:gd name="connsiteY86" fmla="*/ 3302993 h 3579953"/>
              <a:gd name="connsiteX87" fmla="*/ 1307919 w 3207899"/>
              <a:gd name="connsiteY87" fmla="*/ 3295417 h 3579953"/>
              <a:gd name="connsiteX88" fmla="*/ 1310887 w 3207899"/>
              <a:gd name="connsiteY88" fmla="*/ 3272805 h 3579953"/>
              <a:gd name="connsiteX89" fmla="*/ 1313157 w 3207899"/>
              <a:gd name="connsiteY89" fmla="*/ 3265064 h 3579953"/>
              <a:gd name="connsiteX90" fmla="*/ 1320576 w 3207899"/>
              <a:gd name="connsiteY90" fmla="*/ 3262591 h 3579953"/>
              <a:gd name="connsiteX91" fmla="*/ 1338825 w 3207899"/>
              <a:gd name="connsiteY91" fmla="*/ 3263492 h 3579953"/>
              <a:gd name="connsiteX92" fmla="*/ 1353726 w 3207899"/>
              <a:gd name="connsiteY92" fmla="*/ 3270941 h 3579953"/>
              <a:gd name="connsiteX93" fmla="*/ 1338825 w 3207899"/>
              <a:gd name="connsiteY93" fmla="*/ 3263492 h 3579953"/>
              <a:gd name="connsiteX94" fmla="*/ 1320666 w 3207899"/>
              <a:gd name="connsiteY94" fmla="*/ 3262561 h 3579953"/>
              <a:gd name="connsiteX95" fmla="*/ 1320576 w 3207899"/>
              <a:gd name="connsiteY95" fmla="*/ 3262591 h 3579953"/>
              <a:gd name="connsiteX96" fmla="*/ 781928 w 3207899"/>
              <a:gd name="connsiteY96" fmla="*/ 3196440 h 3579953"/>
              <a:gd name="connsiteX97" fmla="*/ 847117 w 3207899"/>
              <a:gd name="connsiteY97" fmla="*/ 3254179 h 3579953"/>
              <a:gd name="connsiteX98" fmla="*/ 884368 w 3207899"/>
              <a:gd name="connsiteY98" fmla="*/ 3270941 h 3579953"/>
              <a:gd name="connsiteX99" fmla="*/ 847117 w 3207899"/>
              <a:gd name="connsiteY99" fmla="*/ 3254179 h 3579953"/>
              <a:gd name="connsiteX100" fmla="*/ 781928 w 3207899"/>
              <a:gd name="connsiteY100" fmla="*/ 3196440 h 3579953"/>
              <a:gd name="connsiteX101" fmla="*/ 2482189 w 3207899"/>
              <a:gd name="connsiteY101" fmla="*/ 3192483 h 3579953"/>
              <a:gd name="connsiteX102" fmla="*/ 2467521 w 3207899"/>
              <a:gd name="connsiteY102" fmla="*/ 3192715 h 3579953"/>
              <a:gd name="connsiteX103" fmla="*/ 2495459 w 3207899"/>
              <a:gd name="connsiteY103" fmla="*/ 3196440 h 3579953"/>
              <a:gd name="connsiteX104" fmla="*/ 2482189 w 3207899"/>
              <a:gd name="connsiteY104" fmla="*/ 3192483 h 3579953"/>
              <a:gd name="connsiteX105" fmla="*/ 2277543 w 3207899"/>
              <a:gd name="connsiteY105" fmla="*/ 3190853 h 3579953"/>
              <a:gd name="connsiteX106" fmla="*/ 2255907 w 3207899"/>
              <a:gd name="connsiteY106" fmla="*/ 3225981 h 3579953"/>
              <a:gd name="connsiteX107" fmla="*/ 2227254 w 3207899"/>
              <a:gd name="connsiteY107" fmla="*/ 3254179 h 3579953"/>
              <a:gd name="connsiteX108" fmla="*/ 2255890 w 3207899"/>
              <a:gd name="connsiteY108" fmla="*/ 3226008 h 3579953"/>
              <a:gd name="connsiteX109" fmla="*/ 2255907 w 3207899"/>
              <a:gd name="connsiteY109" fmla="*/ 3225981 h 3579953"/>
              <a:gd name="connsiteX110" fmla="*/ 2256589 w 3207899"/>
              <a:gd name="connsiteY110" fmla="*/ 3225310 h 3579953"/>
              <a:gd name="connsiteX111" fmla="*/ 2277543 w 3207899"/>
              <a:gd name="connsiteY111" fmla="*/ 3190853 h 3579953"/>
              <a:gd name="connsiteX112" fmla="*/ 1433815 w 3207899"/>
              <a:gd name="connsiteY112" fmla="*/ 3188990 h 3579953"/>
              <a:gd name="connsiteX113" fmla="*/ 1385389 w 3207899"/>
              <a:gd name="connsiteY113" fmla="*/ 3220653 h 3579953"/>
              <a:gd name="connsiteX114" fmla="*/ 1433815 w 3207899"/>
              <a:gd name="connsiteY114" fmla="*/ 3188990 h 3579953"/>
              <a:gd name="connsiteX115" fmla="*/ 1275499 w 3207899"/>
              <a:gd name="connsiteY115" fmla="*/ 3185265 h 3579953"/>
              <a:gd name="connsiteX116" fmla="*/ 1245699 w 3207899"/>
              <a:gd name="connsiteY116" fmla="*/ 3200166 h 3579953"/>
              <a:gd name="connsiteX117" fmla="*/ 1275499 w 3207899"/>
              <a:gd name="connsiteY117" fmla="*/ 3185265 h 3579953"/>
              <a:gd name="connsiteX118" fmla="*/ 1351863 w 3207899"/>
              <a:gd name="connsiteY118" fmla="*/ 3174090 h 3579953"/>
              <a:gd name="connsiteX119" fmla="*/ 1355588 w 3207899"/>
              <a:gd name="connsiteY119" fmla="*/ 3190853 h 3579953"/>
              <a:gd name="connsiteX120" fmla="*/ 1351863 w 3207899"/>
              <a:gd name="connsiteY120" fmla="*/ 3174090 h 3579953"/>
              <a:gd name="connsiteX121" fmla="*/ 850842 w 3207899"/>
              <a:gd name="connsiteY121" fmla="*/ 3162915 h 3579953"/>
              <a:gd name="connsiteX122" fmla="*/ 1018469 w 3207899"/>
              <a:gd name="connsiteY122" fmla="*/ 3310054 h 3579953"/>
              <a:gd name="connsiteX123" fmla="*/ 1051995 w 3207899"/>
              <a:gd name="connsiteY123" fmla="*/ 3339855 h 3579953"/>
              <a:gd name="connsiteX124" fmla="*/ 1018469 w 3207899"/>
              <a:gd name="connsiteY124" fmla="*/ 3310054 h 3579953"/>
              <a:gd name="connsiteX125" fmla="*/ 850842 w 3207899"/>
              <a:gd name="connsiteY125" fmla="*/ 3162915 h 3579953"/>
              <a:gd name="connsiteX126" fmla="*/ 1057583 w 3207899"/>
              <a:gd name="connsiteY126" fmla="*/ 3134977 h 3579953"/>
              <a:gd name="connsiteX127" fmla="*/ 1029645 w 3207899"/>
              <a:gd name="connsiteY127" fmla="*/ 3142427 h 3579953"/>
              <a:gd name="connsiteX128" fmla="*/ 1033370 w 3207899"/>
              <a:gd name="connsiteY128" fmla="*/ 3155465 h 3579953"/>
              <a:gd name="connsiteX129" fmla="*/ 1113459 w 3207899"/>
              <a:gd name="connsiteY129" fmla="*/ 3175953 h 3579953"/>
              <a:gd name="connsiteX130" fmla="*/ 1228936 w 3207899"/>
              <a:gd name="connsiteY130" fmla="*/ 3200166 h 3579953"/>
              <a:gd name="connsiteX131" fmla="*/ 1113459 w 3207899"/>
              <a:gd name="connsiteY131" fmla="*/ 3175953 h 3579953"/>
              <a:gd name="connsiteX132" fmla="*/ 1033370 w 3207899"/>
              <a:gd name="connsiteY132" fmla="*/ 3155465 h 3579953"/>
              <a:gd name="connsiteX133" fmla="*/ 1029645 w 3207899"/>
              <a:gd name="connsiteY133" fmla="*/ 3142427 h 3579953"/>
              <a:gd name="connsiteX134" fmla="*/ 1057583 w 3207899"/>
              <a:gd name="connsiteY134" fmla="*/ 3134977 h 3579953"/>
              <a:gd name="connsiteX135" fmla="*/ 2283130 w 3207899"/>
              <a:gd name="connsiteY135" fmla="*/ 3129389 h 3579953"/>
              <a:gd name="connsiteX136" fmla="*/ 2292442 w 3207899"/>
              <a:gd name="connsiteY136" fmla="*/ 3155465 h 3579953"/>
              <a:gd name="connsiteX137" fmla="*/ 2312930 w 3207899"/>
              <a:gd name="connsiteY137" fmla="*/ 3192715 h 3579953"/>
              <a:gd name="connsiteX138" fmla="*/ 2292442 w 3207899"/>
              <a:gd name="connsiteY138" fmla="*/ 3155465 h 3579953"/>
              <a:gd name="connsiteX139" fmla="*/ 2283130 w 3207899"/>
              <a:gd name="connsiteY139" fmla="*/ 3129389 h 3579953"/>
              <a:gd name="connsiteX140" fmla="*/ 1752307 w 3207899"/>
              <a:gd name="connsiteY140" fmla="*/ 3125664 h 3579953"/>
              <a:gd name="connsiteX141" fmla="*/ 1705744 w 3207899"/>
              <a:gd name="connsiteY141" fmla="*/ 3146385 h 3579953"/>
              <a:gd name="connsiteX142" fmla="*/ 1683317 w 3207899"/>
              <a:gd name="connsiteY142" fmla="*/ 3147373 h 3579953"/>
              <a:gd name="connsiteX143" fmla="*/ 1659181 w 3207899"/>
              <a:gd name="connsiteY143" fmla="*/ 3140564 h 3579953"/>
              <a:gd name="connsiteX144" fmla="*/ 1682637 w 3207899"/>
              <a:gd name="connsiteY144" fmla="*/ 3147403 h 3579953"/>
              <a:gd name="connsiteX145" fmla="*/ 1683317 w 3207899"/>
              <a:gd name="connsiteY145" fmla="*/ 3147373 h 3579953"/>
              <a:gd name="connsiteX146" fmla="*/ 1683423 w 3207899"/>
              <a:gd name="connsiteY146" fmla="*/ 3147403 h 3579953"/>
              <a:gd name="connsiteX147" fmla="*/ 1752307 w 3207899"/>
              <a:gd name="connsiteY147" fmla="*/ 3125664 h 3579953"/>
              <a:gd name="connsiteX148" fmla="*/ 2083838 w 3207899"/>
              <a:gd name="connsiteY148" fmla="*/ 3116351 h 3579953"/>
              <a:gd name="connsiteX149" fmla="*/ 2111776 w 3207899"/>
              <a:gd name="connsiteY149" fmla="*/ 3131252 h 3579953"/>
              <a:gd name="connsiteX150" fmla="*/ 2083838 w 3207899"/>
              <a:gd name="connsiteY150" fmla="*/ 3116351 h 3579953"/>
              <a:gd name="connsiteX151" fmla="*/ 997982 w 3207899"/>
              <a:gd name="connsiteY151" fmla="*/ 3114489 h 3579953"/>
              <a:gd name="connsiteX152" fmla="*/ 875055 w 3207899"/>
              <a:gd name="connsiteY152" fmla="*/ 3123801 h 3579953"/>
              <a:gd name="connsiteX153" fmla="*/ 997982 w 3207899"/>
              <a:gd name="connsiteY153" fmla="*/ 3114489 h 3579953"/>
              <a:gd name="connsiteX154" fmla="*/ 1542772 w 3207899"/>
              <a:gd name="connsiteY154" fmla="*/ 3109134 h 3579953"/>
              <a:gd name="connsiteX155" fmla="*/ 1521353 w 3207899"/>
              <a:gd name="connsiteY155" fmla="*/ 3114489 h 3579953"/>
              <a:gd name="connsiteX156" fmla="*/ 1543065 w 3207899"/>
              <a:gd name="connsiteY156" fmla="*/ 3109232 h 3579953"/>
              <a:gd name="connsiteX157" fmla="*/ 1564192 w 3207899"/>
              <a:gd name="connsiteY157" fmla="*/ 3116351 h 3579953"/>
              <a:gd name="connsiteX158" fmla="*/ 1543471 w 3207899"/>
              <a:gd name="connsiteY158" fmla="*/ 3109134 h 3579953"/>
              <a:gd name="connsiteX159" fmla="*/ 1543065 w 3207899"/>
              <a:gd name="connsiteY159" fmla="*/ 3109232 h 3579953"/>
              <a:gd name="connsiteX160" fmla="*/ 2543884 w 3207899"/>
              <a:gd name="connsiteY160" fmla="*/ 3092138 h 3579953"/>
              <a:gd name="connsiteX161" fmla="*/ 2510824 w 3207899"/>
              <a:gd name="connsiteY161" fmla="*/ 3101684 h 3579953"/>
              <a:gd name="connsiteX162" fmla="*/ 2510253 w 3207899"/>
              <a:gd name="connsiteY162" fmla="*/ 3102344 h 3579953"/>
              <a:gd name="connsiteX163" fmla="*/ 2510126 w 3207899"/>
              <a:gd name="connsiteY163" fmla="*/ 3102382 h 3579953"/>
              <a:gd name="connsiteX164" fmla="*/ 2509951 w 3207899"/>
              <a:gd name="connsiteY164" fmla="*/ 3102692 h 3579953"/>
              <a:gd name="connsiteX165" fmla="*/ 2499358 w 3207899"/>
              <a:gd name="connsiteY165" fmla="*/ 3114925 h 3579953"/>
              <a:gd name="connsiteX166" fmla="*/ 2491734 w 3207899"/>
              <a:gd name="connsiteY166" fmla="*/ 3134977 h 3579953"/>
              <a:gd name="connsiteX167" fmla="*/ 2509951 w 3207899"/>
              <a:gd name="connsiteY167" fmla="*/ 3102692 h 3579953"/>
              <a:gd name="connsiteX168" fmla="*/ 2510253 w 3207899"/>
              <a:gd name="connsiteY168" fmla="*/ 3102344 h 3579953"/>
              <a:gd name="connsiteX169" fmla="*/ 2217941 w 3207899"/>
              <a:gd name="connsiteY169" fmla="*/ 3082825 h 3579953"/>
              <a:gd name="connsiteX170" fmla="*/ 2208629 w 3207899"/>
              <a:gd name="connsiteY170" fmla="*/ 3146152 h 3579953"/>
              <a:gd name="connsiteX171" fmla="*/ 2156478 w 3207899"/>
              <a:gd name="connsiteY171" fmla="*/ 3127526 h 3579953"/>
              <a:gd name="connsiteX172" fmla="*/ 2208629 w 3207899"/>
              <a:gd name="connsiteY172" fmla="*/ 3146152 h 3579953"/>
              <a:gd name="connsiteX173" fmla="*/ 2227254 w 3207899"/>
              <a:gd name="connsiteY173" fmla="*/ 3177815 h 3579953"/>
              <a:gd name="connsiteX174" fmla="*/ 2208629 w 3207899"/>
              <a:gd name="connsiteY174" fmla="*/ 3146152 h 3579953"/>
              <a:gd name="connsiteX175" fmla="*/ 2217941 w 3207899"/>
              <a:gd name="connsiteY175" fmla="*/ 3082825 h 3579953"/>
              <a:gd name="connsiteX176" fmla="*/ 1520102 w 3207899"/>
              <a:gd name="connsiteY176" fmla="*/ 3075521 h 3579953"/>
              <a:gd name="connsiteX177" fmla="*/ 1517339 w 3207899"/>
              <a:gd name="connsiteY177" fmla="*/ 3076520 h 3579953"/>
              <a:gd name="connsiteX178" fmla="*/ 1516697 w 3207899"/>
              <a:gd name="connsiteY178" fmla="*/ 3076307 h 3579953"/>
              <a:gd name="connsiteX179" fmla="*/ 1508316 w 3207899"/>
              <a:gd name="connsiteY179" fmla="*/ 3084688 h 3579953"/>
              <a:gd name="connsiteX180" fmla="*/ 1487829 w 3207899"/>
              <a:gd name="connsiteY180" fmla="*/ 3086551 h 3579953"/>
              <a:gd name="connsiteX181" fmla="*/ 1467341 w 3207899"/>
              <a:gd name="connsiteY181" fmla="*/ 3082825 h 3579953"/>
              <a:gd name="connsiteX182" fmla="*/ 1487829 w 3207899"/>
              <a:gd name="connsiteY182" fmla="*/ 3086551 h 3579953"/>
              <a:gd name="connsiteX183" fmla="*/ 1508316 w 3207899"/>
              <a:gd name="connsiteY183" fmla="*/ 3084688 h 3579953"/>
              <a:gd name="connsiteX184" fmla="*/ 1515999 w 3207899"/>
              <a:gd name="connsiteY184" fmla="*/ 3077005 h 3579953"/>
              <a:gd name="connsiteX185" fmla="*/ 1517339 w 3207899"/>
              <a:gd name="connsiteY185" fmla="*/ 3076520 h 3579953"/>
              <a:gd name="connsiteX186" fmla="*/ 1525078 w 3207899"/>
              <a:gd name="connsiteY186" fmla="*/ 3079100 h 3579953"/>
              <a:gd name="connsiteX187" fmla="*/ 1520102 w 3207899"/>
              <a:gd name="connsiteY187" fmla="*/ 3075521 h 3579953"/>
              <a:gd name="connsiteX188" fmla="*/ 713015 w 3207899"/>
              <a:gd name="connsiteY188" fmla="*/ 3069788 h 3579953"/>
              <a:gd name="connsiteX189" fmla="*/ 686939 w 3207899"/>
              <a:gd name="connsiteY189" fmla="*/ 3075375 h 3579953"/>
              <a:gd name="connsiteX190" fmla="*/ 713015 w 3207899"/>
              <a:gd name="connsiteY190" fmla="*/ 3069788 h 3579953"/>
              <a:gd name="connsiteX191" fmla="*/ 660864 w 3207899"/>
              <a:gd name="connsiteY191" fmla="*/ 3062338 h 3579953"/>
              <a:gd name="connsiteX192" fmla="*/ 713015 w 3207899"/>
              <a:gd name="connsiteY192" fmla="*/ 3107039 h 3579953"/>
              <a:gd name="connsiteX193" fmla="*/ 660864 w 3207899"/>
              <a:gd name="connsiteY193" fmla="*/ 3062338 h 3579953"/>
              <a:gd name="connsiteX194" fmla="*/ 1262462 w 3207899"/>
              <a:gd name="connsiteY194" fmla="*/ 3053025 h 3579953"/>
              <a:gd name="connsiteX195" fmla="*/ 1265692 w 3207899"/>
              <a:gd name="connsiteY195" fmla="*/ 3065364 h 3579953"/>
              <a:gd name="connsiteX196" fmla="*/ 1270125 w 3207899"/>
              <a:gd name="connsiteY196" fmla="*/ 3072913 h 3579953"/>
              <a:gd name="connsiteX197" fmla="*/ 1272240 w 3207899"/>
              <a:gd name="connsiteY197" fmla="*/ 3078402 h 3579953"/>
              <a:gd name="connsiteX198" fmla="*/ 1268049 w 3207899"/>
              <a:gd name="connsiteY198" fmla="*/ 3105176 h 3579953"/>
              <a:gd name="connsiteX199" fmla="*/ 1272938 w 3207899"/>
              <a:gd name="connsiteY199" fmla="*/ 3077704 h 3579953"/>
              <a:gd name="connsiteX200" fmla="*/ 1270125 w 3207899"/>
              <a:gd name="connsiteY200" fmla="*/ 3072913 h 3579953"/>
              <a:gd name="connsiteX201" fmla="*/ 1263626 w 3207899"/>
              <a:gd name="connsiteY201" fmla="*/ 3027182 h 3579953"/>
              <a:gd name="connsiteX202" fmla="*/ 1256875 w 3207899"/>
              <a:gd name="connsiteY202" fmla="*/ 3032537 h 3579953"/>
              <a:gd name="connsiteX203" fmla="*/ 1271774 w 3207899"/>
              <a:gd name="connsiteY203" fmla="*/ 3028812 h 3579953"/>
              <a:gd name="connsiteX204" fmla="*/ 1297850 w 3207899"/>
              <a:gd name="connsiteY204" fmla="*/ 3039987 h 3579953"/>
              <a:gd name="connsiteX205" fmla="*/ 1271774 w 3207899"/>
              <a:gd name="connsiteY205" fmla="*/ 3028812 h 3579953"/>
              <a:gd name="connsiteX206" fmla="*/ 1263626 w 3207899"/>
              <a:gd name="connsiteY206" fmla="*/ 3027182 h 3579953"/>
              <a:gd name="connsiteX207" fmla="*/ 2327830 w 3207899"/>
              <a:gd name="connsiteY207" fmla="*/ 3021363 h 3579953"/>
              <a:gd name="connsiteX208" fmla="*/ 2322242 w 3207899"/>
              <a:gd name="connsiteY208" fmla="*/ 3051162 h 3579953"/>
              <a:gd name="connsiteX209" fmla="*/ 2262641 w 3207899"/>
              <a:gd name="connsiteY209" fmla="*/ 3062338 h 3579953"/>
              <a:gd name="connsiteX210" fmla="*/ 2322242 w 3207899"/>
              <a:gd name="connsiteY210" fmla="*/ 3051162 h 3579953"/>
              <a:gd name="connsiteX211" fmla="*/ 2327830 w 3207899"/>
              <a:gd name="connsiteY211" fmla="*/ 3021363 h 3579953"/>
              <a:gd name="connsiteX212" fmla="*/ 1441265 w 3207899"/>
              <a:gd name="connsiteY212" fmla="*/ 3012050 h 3579953"/>
              <a:gd name="connsiteX213" fmla="*/ 1383526 w 3207899"/>
              <a:gd name="connsiteY213" fmla="*/ 3071650 h 3579953"/>
              <a:gd name="connsiteX214" fmla="*/ 1441265 w 3207899"/>
              <a:gd name="connsiteY214" fmla="*/ 3012050 h 3579953"/>
              <a:gd name="connsiteX215" fmla="*/ 588225 w 3207899"/>
              <a:gd name="connsiteY215" fmla="*/ 3006462 h 3579953"/>
              <a:gd name="connsiteX216" fmla="*/ 636651 w 3207899"/>
              <a:gd name="connsiteY216" fmla="*/ 3021363 h 3579953"/>
              <a:gd name="connsiteX217" fmla="*/ 588225 w 3207899"/>
              <a:gd name="connsiteY217" fmla="*/ 3006462 h 3579953"/>
              <a:gd name="connsiteX218" fmla="*/ 2668674 w 3207899"/>
              <a:gd name="connsiteY218" fmla="*/ 2995287 h 3579953"/>
              <a:gd name="connsiteX219" fmla="*/ 2596035 w 3207899"/>
              <a:gd name="connsiteY219" fmla="*/ 3095863 h 3579953"/>
              <a:gd name="connsiteX220" fmla="*/ 2668674 w 3207899"/>
              <a:gd name="connsiteY220" fmla="*/ 2995287 h 3579953"/>
              <a:gd name="connsiteX221" fmla="*/ 674134 w 3207899"/>
              <a:gd name="connsiteY221" fmla="*/ 2978292 h 3579953"/>
              <a:gd name="connsiteX222" fmla="*/ 662726 w 3207899"/>
              <a:gd name="connsiteY222" fmla="*/ 2980387 h 3579953"/>
              <a:gd name="connsiteX223" fmla="*/ 681352 w 3207899"/>
              <a:gd name="connsiteY223" fmla="*/ 2985974 h 3579953"/>
              <a:gd name="connsiteX224" fmla="*/ 735365 w 3207899"/>
              <a:gd name="connsiteY224" fmla="*/ 3032537 h 3579953"/>
              <a:gd name="connsiteX225" fmla="*/ 772615 w 3207899"/>
              <a:gd name="connsiteY225" fmla="*/ 3062338 h 3579953"/>
              <a:gd name="connsiteX226" fmla="*/ 845254 w 3207899"/>
              <a:gd name="connsiteY226" fmla="*/ 3155465 h 3579953"/>
              <a:gd name="connsiteX227" fmla="*/ 772615 w 3207899"/>
              <a:gd name="connsiteY227" fmla="*/ 3062338 h 3579953"/>
              <a:gd name="connsiteX228" fmla="*/ 735365 w 3207899"/>
              <a:gd name="connsiteY228" fmla="*/ 3032537 h 3579953"/>
              <a:gd name="connsiteX229" fmla="*/ 681352 w 3207899"/>
              <a:gd name="connsiteY229" fmla="*/ 2985974 h 3579953"/>
              <a:gd name="connsiteX230" fmla="*/ 674134 w 3207899"/>
              <a:gd name="connsiteY230" fmla="*/ 2978292 h 3579953"/>
              <a:gd name="connsiteX231" fmla="*/ 1065033 w 3207899"/>
              <a:gd name="connsiteY231" fmla="*/ 2976662 h 3579953"/>
              <a:gd name="connsiteX232" fmla="*/ 1091108 w 3207899"/>
              <a:gd name="connsiteY232" fmla="*/ 2993425 h 3579953"/>
              <a:gd name="connsiteX233" fmla="*/ 1065033 w 3207899"/>
              <a:gd name="connsiteY233" fmla="*/ 2976662 h 3579953"/>
              <a:gd name="connsiteX234" fmla="*/ 590087 w 3207899"/>
              <a:gd name="connsiteY234" fmla="*/ 2976662 h 3579953"/>
              <a:gd name="connsiteX235" fmla="*/ 610575 w 3207899"/>
              <a:gd name="connsiteY235" fmla="*/ 2995287 h 3579953"/>
              <a:gd name="connsiteX236" fmla="*/ 590087 w 3207899"/>
              <a:gd name="connsiteY236" fmla="*/ 2976662 h 3579953"/>
              <a:gd name="connsiteX237" fmla="*/ 2184416 w 3207899"/>
              <a:gd name="connsiteY237" fmla="*/ 2963624 h 3579953"/>
              <a:gd name="connsiteX238" fmla="*/ 2208629 w 3207899"/>
              <a:gd name="connsiteY238" fmla="*/ 2987837 h 3579953"/>
              <a:gd name="connsiteX239" fmla="*/ 2184416 w 3207899"/>
              <a:gd name="connsiteY239" fmla="*/ 2963624 h 3579953"/>
              <a:gd name="connsiteX240" fmla="*/ 2325968 w 3207899"/>
              <a:gd name="connsiteY240" fmla="*/ 2961761 h 3579953"/>
              <a:gd name="connsiteX241" fmla="*/ 2299892 w 3207899"/>
              <a:gd name="connsiteY241" fmla="*/ 2974799 h 3579953"/>
              <a:gd name="connsiteX242" fmla="*/ 2311067 w 3207899"/>
              <a:gd name="connsiteY242" fmla="*/ 3006462 h 3579953"/>
              <a:gd name="connsiteX243" fmla="*/ 2299892 w 3207899"/>
              <a:gd name="connsiteY243" fmla="*/ 2974799 h 3579953"/>
              <a:gd name="connsiteX244" fmla="*/ 2325968 w 3207899"/>
              <a:gd name="connsiteY244" fmla="*/ 2961761 h 3579953"/>
              <a:gd name="connsiteX245" fmla="*/ 1951599 w 3207899"/>
              <a:gd name="connsiteY245" fmla="*/ 2961761 h 3579953"/>
              <a:gd name="connsiteX246" fmla="*/ 1972087 w 3207899"/>
              <a:gd name="connsiteY246" fmla="*/ 2978524 h 3579953"/>
              <a:gd name="connsiteX247" fmla="*/ 1951599 w 3207899"/>
              <a:gd name="connsiteY247" fmla="*/ 2961761 h 3579953"/>
              <a:gd name="connsiteX248" fmla="*/ 1392839 w 3207899"/>
              <a:gd name="connsiteY248" fmla="*/ 2961761 h 3579953"/>
              <a:gd name="connsiteX249" fmla="*/ 1394934 w 3207899"/>
              <a:gd name="connsiteY249" fmla="*/ 2979223 h 3579953"/>
              <a:gd name="connsiteX250" fmla="*/ 1393629 w 3207899"/>
              <a:gd name="connsiteY250" fmla="*/ 2985052 h 3579953"/>
              <a:gd name="connsiteX251" fmla="*/ 1381664 w 3207899"/>
              <a:gd name="connsiteY251" fmla="*/ 2984112 h 3579953"/>
              <a:gd name="connsiteX252" fmla="*/ 1350001 w 3207899"/>
              <a:gd name="connsiteY252" fmla="*/ 2974799 h 3579953"/>
              <a:gd name="connsiteX253" fmla="*/ 1381664 w 3207899"/>
              <a:gd name="connsiteY253" fmla="*/ 2984112 h 3579953"/>
              <a:gd name="connsiteX254" fmla="*/ 1393625 w 3207899"/>
              <a:gd name="connsiteY254" fmla="*/ 2985072 h 3579953"/>
              <a:gd name="connsiteX255" fmla="*/ 1393629 w 3207899"/>
              <a:gd name="connsiteY255" fmla="*/ 2985052 h 3579953"/>
              <a:gd name="connsiteX256" fmla="*/ 1393887 w 3207899"/>
              <a:gd name="connsiteY256" fmla="*/ 2985072 h 3579953"/>
              <a:gd name="connsiteX257" fmla="*/ 1392839 w 3207899"/>
              <a:gd name="connsiteY257" fmla="*/ 2961761 h 3579953"/>
              <a:gd name="connsiteX258" fmla="*/ 722328 w 3207899"/>
              <a:gd name="connsiteY258" fmla="*/ 2961761 h 3579953"/>
              <a:gd name="connsiteX259" fmla="*/ 711152 w 3207899"/>
              <a:gd name="connsiteY259" fmla="*/ 2982249 h 3579953"/>
              <a:gd name="connsiteX260" fmla="*/ 722328 w 3207899"/>
              <a:gd name="connsiteY260" fmla="*/ 2961761 h 3579953"/>
              <a:gd name="connsiteX261" fmla="*/ 2357631 w 3207899"/>
              <a:gd name="connsiteY261" fmla="*/ 2958036 h 3579953"/>
              <a:gd name="connsiteX262" fmla="*/ 2342730 w 3207899"/>
              <a:gd name="connsiteY262" fmla="*/ 2963624 h 3579953"/>
              <a:gd name="connsiteX263" fmla="*/ 2357631 w 3207899"/>
              <a:gd name="connsiteY263" fmla="*/ 2958036 h 3579953"/>
              <a:gd name="connsiteX264" fmla="*/ 2603485 w 3207899"/>
              <a:gd name="connsiteY264" fmla="*/ 2952449 h 3579953"/>
              <a:gd name="connsiteX265" fmla="*/ 2620248 w 3207899"/>
              <a:gd name="connsiteY265" fmla="*/ 2963624 h 3579953"/>
              <a:gd name="connsiteX266" fmla="*/ 2603485 w 3207899"/>
              <a:gd name="connsiteY266" fmla="*/ 2952449 h 3579953"/>
              <a:gd name="connsiteX267" fmla="*/ 1884548 w 3207899"/>
              <a:gd name="connsiteY267" fmla="*/ 2944999 h 3579953"/>
              <a:gd name="connsiteX268" fmla="*/ 1918073 w 3207899"/>
              <a:gd name="connsiteY268" fmla="*/ 2961761 h 3579953"/>
              <a:gd name="connsiteX269" fmla="*/ 1884548 w 3207899"/>
              <a:gd name="connsiteY269" fmla="*/ 2944999 h 3579953"/>
              <a:gd name="connsiteX270" fmla="*/ 2477299 w 3207899"/>
              <a:gd name="connsiteY270" fmla="*/ 2944766 h 3579953"/>
              <a:gd name="connsiteX271" fmla="*/ 2422820 w 3207899"/>
              <a:gd name="connsiteY271" fmla="*/ 2980387 h 3579953"/>
              <a:gd name="connsiteX272" fmla="*/ 2413507 w 3207899"/>
              <a:gd name="connsiteY272" fmla="*/ 2980387 h 3579953"/>
              <a:gd name="connsiteX273" fmla="*/ 2422820 w 3207899"/>
              <a:gd name="connsiteY273" fmla="*/ 2980387 h 3579953"/>
              <a:gd name="connsiteX274" fmla="*/ 2499184 w 3207899"/>
              <a:gd name="connsiteY274" fmla="*/ 2946861 h 3579953"/>
              <a:gd name="connsiteX275" fmla="*/ 2477299 w 3207899"/>
              <a:gd name="connsiteY275" fmla="*/ 2944766 h 3579953"/>
              <a:gd name="connsiteX276" fmla="*/ 1118785 w 3207899"/>
              <a:gd name="connsiteY276" fmla="*/ 2941914 h 3579953"/>
              <a:gd name="connsiteX277" fmla="*/ 1081796 w 3207899"/>
              <a:gd name="connsiteY277" fmla="*/ 2946861 h 3579953"/>
              <a:gd name="connsiteX278" fmla="*/ 1219624 w 3207899"/>
              <a:gd name="connsiteY278" fmla="*/ 2982249 h 3579953"/>
              <a:gd name="connsiteX279" fmla="*/ 1187961 w 3207899"/>
              <a:gd name="connsiteY279" fmla="*/ 3015775 h 3579953"/>
              <a:gd name="connsiteX280" fmla="*/ 1186331 w 3207899"/>
              <a:gd name="connsiteY280" fmla="*/ 3037427 h 3579953"/>
              <a:gd name="connsiteX281" fmla="*/ 1186370 w 3207899"/>
              <a:gd name="connsiteY281" fmla="*/ 3037594 h 3579953"/>
              <a:gd name="connsiteX282" fmla="*/ 1186331 w 3207899"/>
              <a:gd name="connsiteY282" fmla="*/ 3038125 h 3579953"/>
              <a:gd name="connsiteX283" fmla="*/ 1191686 w 3207899"/>
              <a:gd name="connsiteY283" fmla="*/ 3060475 h 3579953"/>
              <a:gd name="connsiteX284" fmla="*/ 1169335 w 3207899"/>
              <a:gd name="connsiteY284" fmla="*/ 3097726 h 3579953"/>
              <a:gd name="connsiteX285" fmla="*/ 1137672 w 3207899"/>
              <a:gd name="connsiteY285" fmla="*/ 3107039 h 3579953"/>
              <a:gd name="connsiteX286" fmla="*/ 1169335 w 3207899"/>
              <a:gd name="connsiteY286" fmla="*/ 3097726 h 3579953"/>
              <a:gd name="connsiteX287" fmla="*/ 1178648 w 3207899"/>
              <a:gd name="connsiteY287" fmla="*/ 3125664 h 3579953"/>
              <a:gd name="connsiteX288" fmla="*/ 1204724 w 3207899"/>
              <a:gd name="connsiteY288" fmla="*/ 3134977 h 3579953"/>
              <a:gd name="connsiteX289" fmla="*/ 1178648 w 3207899"/>
              <a:gd name="connsiteY289" fmla="*/ 3125664 h 3579953"/>
              <a:gd name="connsiteX290" fmla="*/ 1169335 w 3207899"/>
              <a:gd name="connsiteY290" fmla="*/ 3097726 h 3579953"/>
              <a:gd name="connsiteX291" fmla="*/ 1191686 w 3207899"/>
              <a:gd name="connsiteY291" fmla="*/ 3060475 h 3579953"/>
              <a:gd name="connsiteX292" fmla="*/ 1186370 w 3207899"/>
              <a:gd name="connsiteY292" fmla="*/ 3037594 h 3579953"/>
              <a:gd name="connsiteX293" fmla="*/ 1187961 w 3207899"/>
              <a:gd name="connsiteY293" fmla="*/ 3015775 h 3579953"/>
              <a:gd name="connsiteX294" fmla="*/ 1219624 w 3207899"/>
              <a:gd name="connsiteY294" fmla="*/ 2982249 h 3579953"/>
              <a:gd name="connsiteX295" fmla="*/ 1118785 w 3207899"/>
              <a:gd name="connsiteY295" fmla="*/ 2941914 h 3579953"/>
              <a:gd name="connsiteX296" fmla="*/ 1448715 w 3207899"/>
              <a:gd name="connsiteY296" fmla="*/ 2931961 h 3579953"/>
              <a:gd name="connsiteX297" fmla="*/ 1413327 w 3207899"/>
              <a:gd name="connsiteY297" fmla="*/ 2961761 h 3579953"/>
              <a:gd name="connsiteX298" fmla="*/ 1448715 w 3207899"/>
              <a:gd name="connsiteY298" fmla="*/ 2931961 h 3579953"/>
              <a:gd name="connsiteX299" fmla="*/ 1690844 w 3207899"/>
              <a:gd name="connsiteY299" fmla="*/ 2911473 h 3579953"/>
              <a:gd name="connsiteX300" fmla="*/ 1655456 w 3207899"/>
              <a:gd name="connsiteY300" fmla="*/ 2943136 h 3579953"/>
              <a:gd name="connsiteX301" fmla="*/ 1690844 w 3207899"/>
              <a:gd name="connsiteY301" fmla="*/ 2911473 h 3579953"/>
              <a:gd name="connsiteX302" fmla="*/ 2188141 w 3207899"/>
              <a:gd name="connsiteY302" fmla="*/ 2909610 h 3579953"/>
              <a:gd name="connsiteX303" fmla="*/ 2204904 w 3207899"/>
              <a:gd name="connsiteY303" fmla="*/ 2920786 h 3579953"/>
              <a:gd name="connsiteX304" fmla="*/ 2188141 w 3207899"/>
              <a:gd name="connsiteY304" fmla="*/ 2909610 h 3579953"/>
              <a:gd name="connsiteX305" fmla="*/ 573324 w 3207899"/>
              <a:gd name="connsiteY305" fmla="*/ 2904023 h 3579953"/>
              <a:gd name="connsiteX306" fmla="*/ 617327 w 3207899"/>
              <a:gd name="connsiteY306" fmla="*/ 2920553 h 3579953"/>
              <a:gd name="connsiteX307" fmla="*/ 623188 w 3207899"/>
              <a:gd name="connsiteY307" fmla="*/ 2922507 h 3579953"/>
              <a:gd name="connsiteX308" fmla="*/ 639066 w 3207899"/>
              <a:gd name="connsiteY308" fmla="*/ 2929691 h 3579953"/>
              <a:gd name="connsiteX309" fmla="*/ 662726 w 3207899"/>
              <a:gd name="connsiteY309" fmla="*/ 2935686 h 3579953"/>
              <a:gd name="connsiteX310" fmla="*/ 623188 w 3207899"/>
              <a:gd name="connsiteY310" fmla="*/ 2922507 h 3579953"/>
              <a:gd name="connsiteX311" fmla="*/ 617327 w 3207899"/>
              <a:gd name="connsiteY311" fmla="*/ 2919855 h 3579953"/>
              <a:gd name="connsiteX312" fmla="*/ 573324 w 3207899"/>
              <a:gd name="connsiteY312" fmla="*/ 2904023 h 3579953"/>
              <a:gd name="connsiteX313" fmla="*/ 2698475 w 3207899"/>
              <a:gd name="connsiteY313" fmla="*/ 2900298 h 3579953"/>
              <a:gd name="connsiteX314" fmla="*/ 2707788 w 3207899"/>
              <a:gd name="connsiteY314" fmla="*/ 2928236 h 3579953"/>
              <a:gd name="connsiteX315" fmla="*/ 2698475 w 3207899"/>
              <a:gd name="connsiteY315" fmla="*/ 2900298 h 3579953"/>
              <a:gd name="connsiteX316" fmla="*/ 1490680 w 3207899"/>
              <a:gd name="connsiteY316" fmla="*/ 2880275 h 3579953"/>
              <a:gd name="connsiteX317" fmla="*/ 1452440 w 3207899"/>
              <a:gd name="connsiteY317" fmla="*/ 2909610 h 3579953"/>
              <a:gd name="connsiteX318" fmla="*/ 1510178 w 3207899"/>
              <a:gd name="connsiteY318" fmla="*/ 2885397 h 3579953"/>
              <a:gd name="connsiteX319" fmla="*/ 1490680 w 3207899"/>
              <a:gd name="connsiteY319" fmla="*/ 2880275 h 3579953"/>
              <a:gd name="connsiteX320" fmla="*/ 2070801 w 3207899"/>
              <a:gd name="connsiteY320" fmla="*/ 2874222 h 3579953"/>
              <a:gd name="connsiteX321" fmla="*/ 2085701 w 3207899"/>
              <a:gd name="connsiteY321" fmla="*/ 2885397 h 3579953"/>
              <a:gd name="connsiteX322" fmla="*/ 2070801 w 3207899"/>
              <a:gd name="connsiteY322" fmla="*/ 2874222 h 3579953"/>
              <a:gd name="connsiteX323" fmla="*/ 1536254 w 3207899"/>
              <a:gd name="connsiteY323" fmla="*/ 2872359 h 3579953"/>
              <a:gd name="connsiteX324" fmla="*/ 1558604 w 3207899"/>
              <a:gd name="connsiteY324" fmla="*/ 2920786 h 3579953"/>
              <a:gd name="connsiteX325" fmla="*/ 1536254 w 3207899"/>
              <a:gd name="connsiteY325" fmla="*/ 2872359 h 3579953"/>
              <a:gd name="connsiteX326" fmla="*/ 2214216 w 3207899"/>
              <a:gd name="connsiteY326" fmla="*/ 2855597 h 3579953"/>
              <a:gd name="connsiteX327" fmla="*/ 2260779 w 3207899"/>
              <a:gd name="connsiteY327" fmla="*/ 2874222 h 3579953"/>
              <a:gd name="connsiteX328" fmla="*/ 2283130 w 3207899"/>
              <a:gd name="connsiteY328" fmla="*/ 2883535 h 3579953"/>
              <a:gd name="connsiteX329" fmla="*/ 2260779 w 3207899"/>
              <a:gd name="connsiteY329" fmla="*/ 2874222 h 3579953"/>
              <a:gd name="connsiteX330" fmla="*/ 2214216 w 3207899"/>
              <a:gd name="connsiteY330" fmla="*/ 2855597 h 3579953"/>
              <a:gd name="connsiteX331" fmla="*/ 1044545 w 3207899"/>
              <a:gd name="connsiteY331" fmla="*/ 2851872 h 3579953"/>
              <a:gd name="connsiteX332" fmla="*/ 1033370 w 3207899"/>
              <a:gd name="connsiteY332" fmla="*/ 2876085 h 3579953"/>
              <a:gd name="connsiteX333" fmla="*/ 1044545 w 3207899"/>
              <a:gd name="connsiteY333" fmla="*/ 2851872 h 3579953"/>
              <a:gd name="connsiteX334" fmla="*/ 2629561 w 3207899"/>
              <a:gd name="connsiteY334" fmla="*/ 2842559 h 3579953"/>
              <a:gd name="connsiteX335" fmla="*/ 2618647 w 3207899"/>
              <a:gd name="connsiteY335" fmla="*/ 2851232 h 3579953"/>
              <a:gd name="connsiteX336" fmla="*/ 2608371 w 3207899"/>
              <a:gd name="connsiteY336" fmla="*/ 2853181 h 3579953"/>
              <a:gd name="connsiteX337" fmla="*/ 2584860 w 3207899"/>
              <a:gd name="connsiteY337" fmla="*/ 2844421 h 3579953"/>
              <a:gd name="connsiteX338" fmla="*/ 2607908 w 3207899"/>
              <a:gd name="connsiteY338" fmla="*/ 2853269 h 3579953"/>
              <a:gd name="connsiteX339" fmla="*/ 2608371 w 3207899"/>
              <a:gd name="connsiteY339" fmla="*/ 2853181 h 3579953"/>
              <a:gd name="connsiteX340" fmla="*/ 2608607 w 3207899"/>
              <a:gd name="connsiteY340" fmla="*/ 2853269 h 3579953"/>
              <a:gd name="connsiteX341" fmla="*/ 2629561 w 3207899"/>
              <a:gd name="connsiteY341" fmla="*/ 2842559 h 3579953"/>
              <a:gd name="connsiteX342" fmla="*/ 2819539 w 3207899"/>
              <a:gd name="connsiteY342" fmla="*/ 2836971 h 3579953"/>
              <a:gd name="connsiteX343" fmla="*/ 2813951 w 3207899"/>
              <a:gd name="connsiteY343" fmla="*/ 2868634 h 3579953"/>
              <a:gd name="connsiteX344" fmla="*/ 2819539 w 3207899"/>
              <a:gd name="connsiteY344" fmla="*/ 2836971 h 3579953"/>
              <a:gd name="connsiteX345" fmla="*/ 515586 w 3207899"/>
              <a:gd name="connsiteY345" fmla="*/ 2836971 h 3579953"/>
              <a:gd name="connsiteX346" fmla="*/ 532348 w 3207899"/>
              <a:gd name="connsiteY346" fmla="*/ 2864909 h 3579953"/>
              <a:gd name="connsiteX347" fmla="*/ 515586 w 3207899"/>
              <a:gd name="connsiteY347" fmla="*/ 2836971 h 3579953"/>
              <a:gd name="connsiteX348" fmla="*/ 2547609 w 3207899"/>
              <a:gd name="connsiteY348" fmla="*/ 2835109 h 3579953"/>
              <a:gd name="connsiteX349" fmla="*/ 2514084 w 3207899"/>
              <a:gd name="connsiteY349" fmla="*/ 2846284 h 3579953"/>
              <a:gd name="connsiteX350" fmla="*/ 2547609 w 3207899"/>
              <a:gd name="connsiteY350" fmla="*/ 2835109 h 3579953"/>
              <a:gd name="connsiteX351" fmla="*/ 1389114 w 3207899"/>
              <a:gd name="connsiteY351" fmla="*/ 2835109 h 3579953"/>
              <a:gd name="connsiteX352" fmla="*/ 1372351 w 3207899"/>
              <a:gd name="connsiteY352" fmla="*/ 2857459 h 3579953"/>
              <a:gd name="connsiteX353" fmla="*/ 1389114 w 3207899"/>
              <a:gd name="connsiteY353" fmla="*/ 2835109 h 3579953"/>
              <a:gd name="connsiteX354" fmla="*/ 979357 w 3207899"/>
              <a:gd name="connsiteY354" fmla="*/ 2831384 h 3579953"/>
              <a:gd name="connsiteX355" fmla="*/ 981220 w 3207899"/>
              <a:gd name="connsiteY355" fmla="*/ 2883535 h 3579953"/>
              <a:gd name="connsiteX356" fmla="*/ 979357 w 3207899"/>
              <a:gd name="connsiteY356" fmla="*/ 2831384 h 3579953"/>
              <a:gd name="connsiteX357" fmla="*/ 489511 w 3207899"/>
              <a:gd name="connsiteY357" fmla="*/ 2829521 h 3579953"/>
              <a:gd name="connsiteX358" fmla="*/ 500686 w 3207899"/>
              <a:gd name="connsiteY358" fmla="*/ 2877947 h 3579953"/>
              <a:gd name="connsiteX359" fmla="*/ 530486 w 3207899"/>
              <a:gd name="connsiteY359" fmla="*/ 2904023 h 3579953"/>
              <a:gd name="connsiteX360" fmla="*/ 500686 w 3207899"/>
              <a:gd name="connsiteY360" fmla="*/ 2877947 h 3579953"/>
              <a:gd name="connsiteX361" fmla="*/ 489511 w 3207899"/>
              <a:gd name="connsiteY361" fmla="*/ 2829521 h 3579953"/>
              <a:gd name="connsiteX362" fmla="*/ 839667 w 3207899"/>
              <a:gd name="connsiteY362" fmla="*/ 2827659 h 3579953"/>
              <a:gd name="connsiteX363" fmla="*/ 825809 w 3207899"/>
              <a:gd name="connsiteY363" fmla="*/ 2832278 h 3579953"/>
              <a:gd name="connsiteX364" fmla="*/ 811728 w 3207899"/>
              <a:gd name="connsiteY364" fmla="*/ 2831384 h 3579953"/>
              <a:gd name="connsiteX365" fmla="*/ 776340 w 3207899"/>
              <a:gd name="connsiteY365" fmla="*/ 2846284 h 3579953"/>
              <a:gd name="connsiteX366" fmla="*/ 811728 w 3207899"/>
              <a:gd name="connsiteY366" fmla="*/ 2831384 h 3579953"/>
              <a:gd name="connsiteX367" fmla="*/ 825698 w 3207899"/>
              <a:gd name="connsiteY367" fmla="*/ 2832315 h 3579953"/>
              <a:gd name="connsiteX368" fmla="*/ 825809 w 3207899"/>
              <a:gd name="connsiteY368" fmla="*/ 2832278 h 3579953"/>
              <a:gd name="connsiteX369" fmla="*/ 826396 w 3207899"/>
              <a:gd name="connsiteY369" fmla="*/ 2832315 h 3579953"/>
              <a:gd name="connsiteX370" fmla="*/ 839667 w 3207899"/>
              <a:gd name="connsiteY370" fmla="*/ 2827659 h 3579953"/>
              <a:gd name="connsiteX371" fmla="*/ 1985125 w 3207899"/>
              <a:gd name="connsiteY371" fmla="*/ 2823933 h 3579953"/>
              <a:gd name="connsiteX372" fmla="*/ 1946012 w 3207899"/>
              <a:gd name="connsiteY372" fmla="*/ 2859322 h 3579953"/>
              <a:gd name="connsiteX373" fmla="*/ 1985125 w 3207899"/>
              <a:gd name="connsiteY373" fmla="*/ 2823933 h 3579953"/>
              <a:gd name="connsiteX374" fmla="*/ 2677987 w 3207899"/>
              <a:gd name="connsiteY374" fmla="*/ 2809033 h 3579953"/>
              <a:gd name="connsiteX375" fmla="*/ 2638874 w 3207899"/>
              <a:gd name="connsiteY375" fmla="*/ 2829521 h 3579953"/>
              <a:gd name="connsiteX376" fmla="*/ 2677987 w 3207899"/>
              <a:gd name="connsiteY376" fmla="*/ 2809033 h 3579953"/>
              <a:gd name="connsiteX377" fmla="*/ 1476653 w 3207899"/>
              <a:gd name="connsiteY377" fmla="*/ 2786683 h 3579953"/>
              <a:gd name="connsiteX378" fmla="*/ 1443128 w 3207899"/>
              <a:gd name="connsiteY378" fmla="*/ 2814621 h 3579953"/>
              <a:gd name="connsiteX379" fmla="*/ 1476653 w 3207899"/>
              <a:gd name="connsiteY379" fmla="*/ 2786683 h 3579953"/>
              <a:gd name="connsiteX380" fmla="*/ 1906898 w 3207899"/>
              <a:gd name="connsiteY380" fmla="*/ 2769921 h 3579953"/>
              <a:gd name="connsiteX381" fmla="*/ 1906898 w 3207899"/>
              <a:gd name="connsiteY381" fmla="*/ 2805308 h 3579953"/>
              <a:gd name="connsiteX382" fmla="*/ 1845434 w 3207899"/>
              <a:gd name="connsiteY382" fmla="*/ 2892847 h 3579953"/>
              <a:gd name="connsiteX383" fmla="*/ 1804458 w 3207899"/>
              <a:gd name="connsiteY383" fmla="*/ 2933823 h 3579953"/>
              <a:gd name="connsiteX384" fmla="*/ 1742996 w 3207899"/>
              <a:gd name="connsiteY384" fmla="*/ 2928236 h 3579953"/>
              <a:gd name="connsiteX385" fmla="*/ 1804458 w 3207899"/>
              <a:gd name="connsiteY385" fmla="*/ 2933823 h 3579953"/>
              <a:gd name="connsiteX386" fmla="*/ 1826809 w 3207899"/>
              <a:gd name="connsiteY386" fmla="*/ 2952449 h 3579953"/>
              <a:gd name="connsiteX387" fmla="*/ 1804458 w 3207899"/>
              <a:gd name="connsiteY387" fmla="*/ 2933823 h 3579953"/>
              <a:gd name="connsiteX388" fmla="*/ 1845434 w 3207899"/>
              <a:gd name="connsiteY388" fmla="*/ 2892847 h 3579953"/>
              <a:gd name="connsiteX389" fmla="*/ 1906898 w 3207899"/>
              <a:gd name="connsiteY389" fmla="*/ 2805308 h 3579953"/>
              <a:gd name="connsiteX390" fmla="*/ 1906898 w 3207899"/>
              <a:gd name="connsiteY390" fmla="*/ 2769921 h 3579953"/>
              <a:gd name="connsiteX391" fmla="*/ 1742996 w 3207899"/>
              <a:gd name="connsiteY391" fmla="*/ 2762470 h 3579953"/>
              <a:gd name="connsiteX392" fmla="*/ 1758361 w 3207899"/>
              <a:gd name="connsiteY392" fmla="*/ 2774344 h 3579953"/>
              <a:gd name="connsiteX393" fmla="*/ 1759657 w 3207899"/>
              <a:gd name="connsiteY393" fmla="*/ 2774272 h 3579953"/>
              <a:gd name="connsiteX394" fmla="*/ 1759758 w 3207899"/>
              <a:gd name="connsiteY394" fmla="*/ 2774344 h 3579953"/>
              <a:gd name="connsiteX395" fmla="*/ 1770933 w 3207899"/>
              <a:gd name="connsiteY395" fmla="*/ 2773645 h 3579953"/>
              <a:gd name="connsiteX396" fmla="*/ 1759657 w 3207899"/>
              <a:gd name="connsiteY396" fmla="*/ 2774272 h 3579953"/>
              <a:gd name="connsiteX397" fmla="*/ 2367875 w 3207899"/>
              <a:gd name="connsiteY397" fmla="*/ 2757581 h 3579953"/>
              <a:gd name="connsiteX398" fmla="*/ 2348318 w 3207899"/>
              <a:gd name="connsiteY398" fmla="*/ 2771782 h 3579953"/>
              <a:gd name="connsiteX399" fmla="*/ 2381844 w 3207899"/>
              <a:gd name="connsiteY399" fmla="*/ 2758746 h 3579953"/>
              <a:gd name="connsiteX400" fmla="*/ 2413740 w 3207899"/>
              <a:gd name="connsiteY400" fmla="*/ 2769455 h 3579953"/>
              <a:gd name="connsiteX401" fmla="*/ 2414981 w 3207899"/>
              <a:gd name="connsiteY401" fmla="*/ 2769437 h 3579953"/>
              <a:gd name="connsiteX402" fmla="*/ 2415137 w 3207899"/>
              <a:gd name="connsiteY402" fmla="*/ 2769455 h 3579953"/>
              <a:gd name="connsiteX403" fmla="*/ 2430389 w 3207899"/>
              <a:gd name="connsiteY403" fmla="*/ 2769236 h 3579953"/>
              <a:gd name="connsiteX404" fmla="*/ 2447033 w 3207899"/>
              <a:gd name="connsiteY404" fmla="*/ 2771782 h 3579953"/>
              <a:gd name="connsiteX405" fmla="*/ 2488009 w 3207899"/>
              <a:gd name="connsiteY405" fmla="*/ 2777370 h 3579953"/>
              <a:gd name="connsiteX406" fmla="*/ 2447033 w 3207899"/>
              <a:gd name="connsiteY406" fmla="*/ 2771782 h 3579953"/>
              <a:gd name="connsiteX407" fmla="*/ 2431347 w 3207899"/>
              <a:gd name="connsiteY407" fmla="*/ 2769222 h 3579953"/>
              <a:gd name="connsiteX408" fmla="*/ 2430389 w 3207899"/>
              <a:gd name="connsiteY408" fmla="*/ 2769236 h 3579953"/>
              <a:gd name="connsiteX409" fmla="*/ 2430299 w 3207899"/>
              <a:gd name="connsiteY409" fmla="*/ 2769222 h 3579953"/>
              <a:gd name="connsiteX410" fmla="*/ 2414981 w 3207899"/>
              <a:gd name="connsiteY410" fmla="*/ 2769437 h 3579953"/>
              <a:gd name="connsiteX411" fmla="*/ 2398578 w 3207899"/>
              <a:gd name="connsiteY411" fmla="*/ 2767592 h 3579953"/>
              <a:gd name="connsiteX412" fmla="*/ 2381844 w 3207899"/>
              <a:gd name="connsiteY412" fmla="*/ 2758746 h 3579953"/>
              <a:gd name="connsiteX413" fmla="*/ 2367875 w 3207899"/>
              <a:gd name="connsiteY413" fmla="*/ 2757581 h 3579953"/>
              <a:gd name="connsiteX414" fmla="*/ 813591 w 3207899"/>
              <a:gd name="connsiteY414" fmla="*/ 2751295 h 3579953"/>
              <a:gd name="connsiteX415" fmla="*/ 932794 w 3207899"/>
              <a:gd name="connsiteY415" fmla="*/ 2764333 h 3579953"/>
              <a:gd name="connsiteX416" fmla="*/ 813591 w 3207899"/>
              <a:gd name="connsiteY416" fmla="*/ 2751295 h 3579953"/>
              <a:gd name="connsiteX417" fmla="*/ 1465478 w 3207899"/>
              <a:gd name="connsiteY417" fmla="*/ 2736395 h 3579953"/>
              <a:gd name="connsiteX418" fmla="*/ 1476653 w 3207899"/>
              <a:gd name="connsiteY418" fmla="*/ 2777370 h 3579953"/>
              <a:gd name="connsiteX419" fmla="*/ 1465478 w 3207899"/>
              <a:gd name="connsiteY419" fmla="*/ 2736395 h 3579953"/>
              <a:gd name="connsiteX420" fmla="*/ 1706909 w 3207899"/>
              <a:gd name="connsiteY420" fmla="*/ 2698446 h 3579953"/>
              <a:gd name="connsiteX421" fmla="*/ 1687119 w 3207899"/>
              <a:gd name="connsiteY421" fmla="*/ 2702869 h 3579953"/>
              <a:gd name="connsiteX422" fmla="*/ 1657319 w 3207899"/>
              <a:gd name="connsiteY422" fmla="*/ 2715907 h 3579953"/>
              <a:gd name="connsiteX423" fmla="*/ 1687119 w 3207899"/>
              <a:gd name="connsiteY423" fmla="*/ 2702869 h 3579953"/>
              <a:gd name="connsiteX424" fmla="*/ 1716920 w 3207899"/>
              <a:gd name="connsiteY424" fmla="*/ 2717770 h 3579953"/>
              <a:gd name="connsiteX425" fmla="*/ 1726233 w 3207899"/>
              <a:gd name="connsiteY425" fmla="*/ 2760608 h 3579953"/>
              <a:gd name="connsiteX426" fmla="*/ 1716920 w 3207899"/>
              <a:gd name="connsiteY426" fmla="*/ 2717770 h 3579953"/>
              <a:gd name="connsiteX427" fmla="*/ 1706909 w 3207899"/>
              <a:gd name="connsiteY427" fmla="*/ 2698446 h 3579953"/>
              <a:gd name="connsiteX428" fmla="*/ 962594 w 3207899"/>
              <a:gd name="connsiteY428" fmla="*/ 2695419 h 3579953"/>
              <a:gd name="connsiteX429" fmla="*/ 960994 w 3207899"/>
              <a:gd name="connsiteY429" fmla="*/ 2714598 h 3579953"/>
              <a:gd name="connsiteX430" fmla="*/ 958270 w 3207899"/>
              <a:gd name="connsiteY430" fmla="*/ 2725520 h 3579953"/>
              <a:gd name="connsiteX431" fmla="*/ 943969 w 3207899"/>
              <a:gd name="connsiteY431" fmla="*/ 2732670 h 3579953"/>
              <a:gd name="connsiteX432" fmla="*/ 958171 w 3207899"/>
              <a:gd name="connsiteY432" fmla="*/ 2725918 h 3579953"/>
              <a:gd name="connsiteX433" fmla="*/ 958270 w 3207899"/>
              <a:gd name="connsiteY433" fmla="*/ 2725520 h 3579953"/>
              <a:gd name="connsiteX434" fmla="*/ 958870 w 3207899"/>
              <a:gd name="connsiteY434" fmla="*/ 2725220 h 3579953"/>
              <a:gd name="connsiteX435" fmla="*/ 962594 w 3207899"/>
              <a:gd name="connsiteY435" fmla="*/ 2695419 h 3579953"/>
              <a:gd name="connsiteX436" fmla="*/ 1219391 w 3207899"/>
              <a:gd name="connsiteY436" fmla="*/ 2688668 h 3579953"/>
              <a:gd name="connsiteX437" fmla="*/ 1189823 w 3207899"/>
              <a:gd name="connsiteY437" fmla="*/ 2704732 h 3579953"/>
              <a:gd name="connsiteX438" fmla="*/ 1165610 w 3207899"/>
              <a:gd name="connsiteY438" fmla="*/ 2712182 h 3579953"/>
              <a:gd name="connsiteX439" fmla="*/ 1085521 w 3207899"/>
              <a:gd name="connsiteY439" fmla="*/ 2695419 h 3579953"/>
              <a:gd name="connsiteX440" fmla="*/ 1165610 w 3207899"/>
              <a:gd name="connsiteY440" fmla="*/ 2712182 h 3579953"/>
              <a:gd name="connsiteX441" fmla="*/ 1189823 w 3207899"/>
              <a:gd name="connsiteY441" fmla="*/ 2704732 h 3579953"/>
              <a:gd name="connsiteX442" fmla="*/ 1253150 w 3207899"/>
              <a:gd name="connsiteY442" fmla="*/ 2704732 h 3579953"/>
              <a:gd name="connsiteX443" fmla="*/ 1219391 w 3207899"/>
              <a:gd name="connsiteY443" fmla="*/ 2688668 h 3579953"/>
              <a:gd name="connsiteX444" fmla="*/ 1607030 w 3207899"/>
              <a:gd name="connsiteY444" fmla="*/ 2687969 h 3579953"/>
              <a:gd name="connsiteX445" fmla="*/ 1612618 w 3207899"/>
              <a:gd name="connsiteY445" fmla="*/ 2701007 h 3579953"/>
              <a:gd name="connsiteX446" fmla="*/ 1607030 w 3207899"/>
              <a:gd name="connsiteY446" fmla="*/ 2687969 h 3579953"/>
              <a:gd name="connsiteX447" fmla="*/ 748403 w 3207899"/>
              <a:gd name="connsiteY447" fmla="*/ 2680519 h 3579953"/>
              <a:gd name="connsiteX448" fmla="*/ 793103 w 3207899"/>
              <a:gd name="connsiteY448" fmla="*/ 2680519 h 3579953"/>
              <a:gd name="connsiteX449" fmla="*/ 748403 w 3207899"/>
              <a:gd name="connsiteY449" fmla="*/ 2680519 h 3579953"/>
              <a:gd name="connsiteX450" fmla="*/ 1895723 w 3207899"/>
              <a:gd name="connsiteY450" fmla="*/ 2669344 h 3579953"/>
              <a:gd name="connsiteX451" fmla="*/ 1851022 w 3207899"/>
              <a:gd name="connsiteY451" fmla="*/ 2689832 h 3579953"/>
              <a:gd name="connsiteX452" fmla="*/ 1895723 w 3207899"/>
              <a:gd name="connsiteY452" fmla="*/ 2669344 h 3579953"/>
              <a:gd name="connsiteX453" fmla="*/ 577049 w 3207899"/>
              <a:gd name="connsiteY453" fmla="*/ 2661893 h 3579953"/>
              <a:gd name="connsiteX454" fmla="*/ 568317 w 3207899"/>
              <a:gd name="connsiteY454" fmla="*/ 2669477 h 3579953"/>
              <a:gd name="connsiteX455" fmla="*/ 556561 w 3207899"/>
              <a:gd name="connsiteY455" fmla="*/ 2667481 h 3579953"/>
              <a:gd name="connsiteX456" fmla="*/ 568202 w 3207899"/>
              <a:gd name="connsiteY456" fmla="*/ 2669576 h 3579953"/>
              <a:gd name="connsiteX457" fmla="*/ 568317 w 3207899"/>
              <a:gd name="connsiteY457" fmla="*/ 2669477 h 3579953"/>
              <a:gd name="connsiteX458" fmla="*/ 568901 w 3207899"/>
              <a:gd name="connsiteY458" fmla="*/ 2669576 h 3579953"/>
              <a:gd name="connsiteX459" fmla="*/ 577049 w 3207899"/>
              <a:gd name="connsiteY459" fmla="*/ 2661893 h 3579953"/>
              <a:gd name="connsiteX460" fmla="*/ 383346 w 3207899"/>
              <a:gd name="connsiteY460" fmla="*/ 2643268 h 3579953"/>
              <a:gd name="connsiteX461" fmla="*/ 441085 w 3207899"/>
              <a:gd name="connsiteY461" fmla="*/ 2760608 h 3579953"/>
              <a:gd name="connsiteX462" fmla="*/ 383346 w 3207899"/>
              <a:gd name="connsiteY462" fmla="*/ 2643268 h 3579953"/>
              <a:gd name="connsiteX463" fmla="*/ 1372351 w 3207899"/>
              <a:gd name="connsiteY463" fmla="*/ 2641406 h 3579953"/>
              <a:gd name="connsiteX464" fmla="*/ 1350001 w 3207899"/>
              <a:gd name="connsiteY464" fmla="*/ 2710320 h 3579953"/>
              <a:gd name="connsiteX465" fmla="*/ 1340688 w 3207899"/>
              <a:gd name="connsiteY465" fmla="*/ 2743845 h 3579953"/>
              <a:gd name="connsiteX466" fmla="*/ 1350001 w 3207899"/>
              <a:gd name="connsiteY466" fmla="*/ 2712182 h 3579953"/>
              <a:gd name="connsiteX467" fmla="*/ 1372351 w 3207899"/>
              <a:gd name="connsiteY467" fmla="*/ 2641406 h 3579953"/>
              <a:gd name="connsiteX468" fmla="*/ 2748763 w 3207899"/>
              <a:gd name="connsiteY468" fmla="*/ 2630230 h 3579953"/>
              <a:gd name="connsiteX469" fmla="*/ 2767389 w 3207899"/>
              <a:gd name="connsiteY469" fmla="*/ 2686107 h 3579953"/>
              <a:gd name="connsiteX470" fmla="*/ 2748763 w 3207899"/>
              <a:gd name="connsiteY470" fmla="*/ 2630230 h 3579953"/>
              <a:gd name="connsiteX471" fmla="*/ 1525078 w 3207899"/>
              <a:gd name="connsiteY471" fmla="*/ 2630230 h 3579953"/>
              <a:gd name="connsiteX472" fmla="*/ 1500865 w 3207899"/>
              <a:gd name="connsiteY472" fmla="*/ 2671206 h 3579953"/>
              <a:gd name="connsiteX473" fmla="*/ 1525078 w 3207899"/>
              <a:gd name="connsiteY473" fmla="*/ 2630230 h 3579953"/>
              <a:gd name="connsiteX474" fmla="*/ 2342730 w 3207899"/>
              <a:gd name="connsiteY474" fmla="*/ 2626505 h 3579953"/>
              <a:gd name="connsiteX475" fmla="*/ 2352043 w 3207899"/>
              <a:gd name="connsiteY475" fmla="*/ 2643268 h 3579953"/>
              <a:gd name="connsiteX476" fmla="*/ 2342730 w 3207899"/>
              <a:gd name="connsiteY476" fmla="*/ 2626505 h 3579953"/>
              <a:gd name="connsiteX477" fmla="*/ 2590447 w 3207899"/>
              <a:gd name="connsiteY477" fmla="*/ 2622780 h 3579953"/>
              <a:gd name="connsiteX478" fmla="*/ 2661224 w 3207899"/>
              <a:gd name="connsiteY478" fmla="*/ 2652581 h 3579953"/>
              <a:gd name="connsiteX479" fmla="*/ 2590447 w 3207899"/>
              <a:gd name="connsiteY479" fmla="*/ 2622780 h 3579953"/>
              <a:gd name="connsiteX480" fmla="*/ 979357 w 3207899"/>
              <a:gd name="connsiteY480" fmla="*/ 2622780 h 3579953"/>
              <a:gd name="connsiteX481" fmla="*/ 962594 w 3207899"/>
              <a:gd name="connsiteY481" fmla="*/ 2678656 h 3579953"/>
              <a:gd name="connsiteX482" fmla="*/ 979357 w 3207899"/>
              <a:gd name="connsiteY482" fmla="*/ 2622780 h 3579953"/>
              <a:gd name="connsiteX483" fmla="*/ 2484284 w 3207899"/>
              <a:gd name="connsiteY483" fmla="*/ 2620918 h 3579953"/>
              <a:gd name="connsiteX484" fmla="*/ 2402332 w 3207899"/>
              <a:gd name="connsiteY484" fmla="*/ 2646993 h 3579953"/>
              <a:gd name="connsiteX485" fmla="*/ 2484284 w 3207899"/>
              <a:gd name="connsiteY485" fmla="*/ 2620918 h 3579953"/>
              <a:gd name="connsiteX486" fmla="*/ 1353726 w 3207899"/>
              <a:gd name="connsiteY486" fmla="*/ 2613467 h 3579953"/>
              <a:gd name="connsiteX487" fmla="*/ 1336963 w 3207899"/>
              <a:gd name="connsiteY487" fmla="*/ 2630230 h 3579953"/>
              <a:gd name="connsiteX488" fmla="*/ 1353726 w 3207899"/>
              <a:gd name="connsiteY488" fmla="*/ 2613467 h 3579953"/>
              <a:gd name="connsiteX489" fmla="*/ 677627 w 3207899"/>
              <a:gd name="connsiteY489" fmla="*/ 2613467 h 3579953"/>
              <a:gd name="connsiteX490" fmla="*/ 713015 w 3207899"/>
              <a:gd name="connsiteY490" fmla="*/ 2641406 h 3579953"/>
              <a:gd name="connsiteX491" fmla="*/ 677627 w 3207899"/>
              <a:gd name="connsiteY491" fmla="*/ 2613467 h 3579953"/>
              <a:gd name="connsiteX492" fmla="*/ 1849159 w 3207899"/>
              <a:gd name="connsiteY492" fmla="*/ 2609742 h 3579953"/>
              <a:gd name="connsiteX493" fmla="*/ 1804458 w 3207899"/>
              <a:gd name="connsiteY493" fmla="*/ 2622780 h 3579953"/>
              <a:gd name="connsiteX494" fmla="*/ 1849159 w 3207899"/>
              <a:gd name="connsiteY494" fmla="*/ 2609742 h 3579953"/>
              <a:gd name="connsiteX495" fmla="*/ 564012 w 3207899"/>
              <a:gd name="connsiteY495" fmla="*/ 2589254 h 3579953"/>
              <a:gd name="connsiteX496" fmla="*/ 502548 w 3207899"/>
              <a:gd name="connsiteY496" fmla="*/ 2613467 h 3579953"/>
              <a:gd name="connsiteX497" fmla="*/ 564012 w 3207899"/>
              <a:gd name="connsiteY497" fmla="*/ 2589254 h 3579953"/>
              <a:gd name="connsiteX498" fmla="*/ 2484284 w 3207899"/>
              <a:gd name="connsiteY498" fmla="*/ 2583667 h 3579953"/>
              <a:gd name="connsiteX499" fmla="*/ 2549472 w 3207899"/>
              <a:gd name="connsiteY499" fmla="*/ 2620918 h 3579953"/>
              <a:gd name="connsiteX500" fmla="*/ 2484284 w 3207899"/>
              <a:gd name="connsiteY500" fmla="*/ 2583667 h 3579953"/>
              <a:gd name="connsiteX501" fmla="*/ 1413327 w 3207899"/>
              <a:gd name="connsiteY501" fmla="*/ 2577148 h 3579953"/>
              <a:gd name="connsiteX502" fmla="*/ 1398136 w 3207899"/>
              <a:gd name="connsiteY502" fmla="*/ 2585180 h 3579953"/>
              <a:gd name="connsiteX503" fmla="*/ 1397982 w 3207899"/>
              <a:gd name="connsiteY503" fmla="*/ 2585386 h 3579953"/>
              <a:gd name="connsiteX504" fmla="*/ 1397874 w 3207899"/>
              <a:gd name="connsiteY504" fmla="*/ 2585442 h 3579953"/>
              <a:gd name="connsiteX505" fmla="*/ 1385389 w 3207899"/>
              <a:gd name="connsiteY505" fmla="*/ 2602292 h 3579953"/>
              <a:gd name="connsiteX506" fmla="*/ 1397982 w 3207899"/>
              <a:gd name="connsiteY506" fmla="*/ 2585386 h 3579953"/>
              <a:gd name="connsiteX507" fmla="*/ 1412629 w 3207899"/>
              <a:gd name="connsiteY507" fmla="*/ 2577846 h 3579953"/>
              <a:gd name="connsiteX508" fmla="*/ 1446853 w 3207899"/>
              <a:gd name="connsiteY508" fmla="*/ 2579942 h 3579953"/>
              <a:gd name="connsiteX509" fmla="*/ 1413327 w 3207899"/>
              <a:gd name="connsiteY509" fmla="*/ 2577148 h 3579953"/>
              <a:gd name="connsiteX510" fmla="*/ 924180 w 3207899"/>
              <a:gd name="connsiteY510" fmla="*/ 2571560 h 3579953"/>
              <a:gd name="connsiteX511" fmla="*/ 910443 w 3207899"/>
              <a:gd name="connsiteY511" fmla="*/ 2576217 h 3579953"/>
              <a:gd name="connsiteX512" fmla="*/ 936519 w 3207899"/>
              <a:gd name="connsiteY512" fmla="*/ 2572492 h 3579953"/>
              <a:gd name="connsiteX513" fmla="*/ 924180 w 3207899"/>
              <a:gd name="connsiteY513" fmla="*/ 2571560 h 3579953"/>
              <a:gd name="connsiteX514" fmla="*/ 2065213 w 3207899"/>
              <a:gd name="connsiteY514" fmla="*/ 2570629 h 3579953"/>
              <a:gd name="connsiteX515" fmla="*/ 2018650 w 3207899"/>
              <a:gd name="connsiteY515" fmla="*/ 2596705 h 3579953"/>
              <a:gd name="connsiteX516" fmla="*/ 1955324 w 3207899"/>
              <a:gd name="connsiteY516" fmla="*/ 2632093 h 3579953"/>
              <a:gd name="connsiteX517" fmla="*/ 2018650 w 3207899"/>
              <a:gd name="connsiteY517" fmla="*/ 2596705 h 3579953"/>
              <a:gd name="connsiteX518" fmla="*/ 2065213 w 3207899"/>
              <a:gd name="connsiteY518" fmla="*/ 2570629 h 3579953"/>
              <a:gd name="connsiteX519" fmla="*/ 2144604 w 3207899"/>
              <a:gd name="connsiteY519" fmla="*/ 2569465 h 3579953"/>
              <a:gd name="connsiteX520" fmla="*/ 2111776 w 3207899"/>
              <a:gd name="connsiteY520" fmla="*/ 2594842 h 3579953"/>
              <a:gd name="connsiteX521" fmla="*/ 2087564 w 3207899"/>
              <a:gd name="connsiteY521" fmla="*/ 2602292 h 3579953"/>
              <a:gd name="connsiteX522" fmla="*/ 2065911 w 3207899"/>
              <a:gd name="connsiteY522" fmla="*/ 2589487 h 3579953"/>
              <a:gd name="connsiteX523" fmla="*/ 2065158 w 3207899"/>
              <a:gd name="connsiteY523" fmla="*/ 2589845 h 3579953"/>
              <a:gd name="connsiteX524" fmla="*/ 2064515 w 3207899"/>
              <a:gd name="connsiteY524" fmla="*/ 2589487 h 3579953"/>
              <a:gd name="connsiteX525" fmla="*/ 2042862 w 3207899"/>
              <a:gd name="connsiteY525" fmla="*/ 2600430 h 3579953"/>
              <a:gd name="connsiteX526" fmla="*/ 2065158 w 3207899"/>
              <a:gd name="connsiteY526" fmla="*/ 2589845 h 3579953"/>
              <a:gd name="connsiteX527" fmla="*/ 2087564 w 3207899"/>
              <a:gd name="connsiteY527" fmla="*/ 2602292 h 3579953"/>
              <a:gd name="connsiteX528" fmla="*/ 2111776 w 3207899"/>
              <a:gd name="connsiteY528" fmla="*/ 2594842 h 3579953"/>
              <a:gd name="connsiteX529" fmla="*/ 2126793 w 3207899"/>
              <a:gd name="connsiteY529" fmla="*/ 2577352 h 3579953"/>
              <a:gd name="connsiteX530" fmla="*/ 2145194 w 3207899"/>
              <a:gd name="connsiteY530" fmla="*/ 2569511 h 3579953"/>
              <a:gd name="connsiteX531" fmla="*/ 2164423 w 3207899"/>
              <a:gd name="connsiteY531" fmla="*/ 2571007 h 3579953"/>
              <a:gd name="connsiteX532" fmla="*/ 2184416 w 3207899"/>
              <a:gd name="connsiteY532" fmla="*/ 2581804 h 3579953"/>
              <a:gd name="connsiteX533" fmla="*/ 2145302 w 3207899"/>
              <a:gd name="connsiteY533" fmla="*/ 2569465 h 3579953"/>
              <a:gd name="connsiteX534" fmla="*/ 2145194 w 3207899"/>
              <a:gd name="connsiteY534" fmla="*/ 2569511 h 3579953"/>
              <a:gd name="connsiteX535" fmla="*/ 848979 w 3207899"/>
              <a:gd name="connsiteY535" fmla="*/ 2563179 h 3579953"/>
              <a:gd name="connsiteX536" fmla="*/ 901130 w 3207899"/>
              <a:gd name="connsiteY536" fmla="*/ 2576217 h 3579953"/>
              <a:gd name="connsiteX537" fmla="*/ 848979 w 3207899"/>
              <a:gd name="connsiteY537" fmla="*/ 2563179 h 3579953"/>
              <a:gd name="connsiteX538" fmla="*/ 2668674 w 3207899"/>
              <a:gd name="connsiteY538" fmla="*/ 2561782 h 3579953"/>
              <a:gd name="connsiteX539" fmla="*/ 2665733 w 3207899"/>
              <a:gd name="connsiteY539" fmla="*/ 2563207 h 3579953"/>
              <a:gd name="connsiteX540" fmla="*/ 2654647 w 3207899"/>
              <a:gd name="connsiteY540" fmla="*/ 2565944 h 3579953"/>
              <a:gd name="connsiteX541" fmla="*/ 2638874 w 3207899"/>
              <a:gd name="connsiteY541" fmla="*/ 2576217 h 3579953"/>
              <a:gd name="connsiteX542" fmla="*/ 2590447 w 3207899"/>
              <a:gd name="connsiteY542" fmla="*/ 2574354 h 3579953"/>
              <a:gd name="connsiteX543" fmla="*/ 2638874 w 3207899"/>
              <a:gd name="connsiteY543" fmla="*/ 2576217 h 3579953"/>
              <a:gd name="connsiteX544" fmla="*/ 2665733 w 3207899"/>
              <a:gd name="connsiteY544" fmla="*/ 2563207 h 3579953"/>
              <a:gd name="connsiteX545" fmla="*/ 2668674 w 3207899"/>
              <a:gd name="connsiteY545" fmla="*/ 2562480 h 3579953"/>
              <a:gd name="connsiteX546" fmla="*/ 2692887 w 3207899"/>
              <a:gd name="connsiteY546" fmla="*/ 2572492 h 3579953"/>
              <a:gd name="connsiteX547" fmla="*/ 2668674 w 3207899"/>
              <a:gd name="connsiteY547" fmla="*/ 2561782 h 3579953"/>
              <a:gd name="connsiteX548" fmla="*/ 632926 w 3207899"/>
              <a:gd name="connsiteY548" fmla="*/ 2561316 h 3579953"/>
              <a:gd name="connsiteX549" fmla="*/ 694390 w 3207899"/>
              <a:gd name="connsiteY549" fmla="*/ 2594842 h 3579953"/>
              <a:gd name="connsiteX550" fmla="*/ 632926 w 3207899"/>
              <a:gd name="connsiteY550" fmla="*/ 2561316 h 3579953"/>
              <a:gd name="connsiteX551" fmla="*/ 2735027 w 3207899"/>
              <a:gd name="connsiteY551" fmla="*/ 2554797 h 3579953"/>
              <a:gd name="connsiteX552" fmla="*/ 2734379 w 3207899"/>
              <a:gd name="connsiteY552" fmla="*/ 2555512 h 3579953"/>
              <a:gd name="connsiteX553" fmla="*/ 2734329 w 3207899"/>
              <a:gd name="connsiteY553" fmla="*/ 2555496 h 3579953"/>
              <a:gd name="connsiteX554" fmla="*/ 2718963 w 3207899"/>
              <a:gd name="connsiteY554" fmla="*/ 2572492 h 3579953"/>
              <a:gd name="connsiteX555" fmla="*/ 2707788 w 3207899"/>
              <a:gd name="connsiteY555" fmla="*/ 2589254 h 3579953"/>
              <a:gd name="connsiteX556" fmla="*/ 2718963 w 3207899"/>
              <a:gd name="connsiteY556" fmla="*/ 2572492 h 3579953"/>
              <a:gd name="connsiteX557" fmla="*/ 2734379 w 3207899"/>
              <a:gd name="connsiteY557" fmla="*/ 2555512 h 3579953"/>
              <a:gd name="connsiteX558" fmla="*/ 2746901 w 3207899"/>
              <a:gd name="connsiteY558" fmla="*/ 2559454 h 3579953"/>
              <a:gd name="connsiteX559" fmla="*/ 2735027 w 3207899"/>
              <a:gd name="connsiteY559" fmla="*/ 2554797 h 3579953"/>
              <a:gd name="connsiteX560" fmla="*/ 2113639 w 3207899"/>
              <a:gd name="connsiteY560" fmla="*/ 2552004 h 3579953"/>
              <a:gd name="connsiteX561" fmla="*/ 2091289 w 3207899"/>
              <a:gd name="connsiteY561" fmla="*/ 2574354 h 3579953"/>
              <a:gd name="connsiteX562" fmla="*/ 2113639 w 3207899"/>
              <a:gd name="connsiteY562" fmla="*/ 2552004 h 3579953"/>
              <a:gd name="connsiteX563" fmla="*/ 1873372 w 3207899"/>
              <a:gd name="connsiteY563" fmla="*/ 2542691 h 3579953"/>
              <a:gd name="connsiteX564" fmla="*/ 1862575 w 3207899"/>
              <a:gd name="connsiteY564" fmla="*/ 2556165 h 3579953"/>
              <a:gd name="connsiteX565" fmla="*/ 1855754 w 3207899"/>
              <a:gd name="connsiteY565" fmla="*/ 2560870 h 3579953"/>
              <a:gd name="connsiteX566" fmla="*/ 1836122 w 3207899"/>
              <a:gd name="connsiteY566" fmla="*/ 2550141 h 3579953"/>
              <a:gd name="connsiteX567" fmla="*/ 1855446 w 3207899"/>
              <a:gd name="connsiteY567" fmla="*/ 2561084 h 3579953"/>
              <a:gd name="connsiteX568" fmla="*/ 1855754 w 3207899"/>
              <a:gd name="connsiteY568" fmla="*/ 2560870 h 3579953"/>
              <a:gd name="connsiteX569" fmla="*/ 1856144 w 3207899"/>
              <a:gd name="connsiteY569" fmla="*/ 2561084 h 3579953"/>
              <a:gd name="connsiteX570" fmla="*/ 1873372 w 3207899"/>
              <a:gd name="connsiteY570" fmla="*/ 2542691 h 3579953"/>
              <a:gd name="connsiteX571" fmla="*/ 524898 w 3207899"/>
              <a:gd name="connsiteY571" fmla="*/ 2538966 h 3579953"/>
              <a:gd name="connsiteX572" fmla="*/ 582637 w 3207899"/>
              <a:gd name="connsiteY572" fmla="*/ 2555729 h 3579953"/>
              <a:gd name="connsiteX573" fmla="*/ 625476 w 3207899"/>
              <a:gd name="connsiteY573" fmla="*/ 2546416 h 3579953"/>
              <a:gd name="connsiteX574" fmla="*/ 582637 w 3207899"/>
              <a:gd name="connsiteY574" fmla="*/ 2555729 h 3579953"/>
              <a:gd name="connsiteX575" fmla="*/ 524898 w 3207899"/>
              <a:gd name="connsiteY575" fmla="*/ 2538966 h 3579953"/>
              <a:gd name="connsiteX576" fmla="*/ 1809813 w 3207899"/>
              <a:gd name="connsiteY576" fmla="*/ 2505673 h 3579953"/>
              <a:gd name="connsiteX577" fmla="*/ 1787696 w 3207899"/>
              <a:gd name="connsiteY577" fmla="*/ 2524065 h 3579953"/>
              <a:gd name="connsiteX578" fmla="*/ 1836122 w 3207899"/>
              <a:gd name="connsiteY578" fmla="*/ 2516615 h 3579953"/>
              <a:gd name="connsiteX579" fmla="*/ 1809813 w 3207899"/>
              <a:gd name="connsiteY579" fmla="*/ 2505673 h 3579953"/>
              <a:gd name="connsiteX580" fmla="*/ 1992575 w 3207899"/>
              <a:gd name="connsiteY580" fmla="*/ 2499854 h 3579953"/>
              <a:gd name="connsiteX581" fmla="*/ 1985125 w 3207899"/>
              <a:gd name="connsiteY581" fmla="*/ 2520340 h 3579953"/>
              <a:gd name="connsiteX582" fmla="*/ 1992575 w 3207899"/>
              <a:gd name="connsiteY582" fmla="*/ 2499854 h 3579953"/>
              <a:gd name="connsiteX583" fmla="*/ 1283881 w 3207899"/>
              <a:gd name="connsiteY583" fmla="*/ 2497292 h 3579953"/>
              <a:gd name="connsiteX584" fmla="*/ 1269911 w 3207899"/>
              <a:gd name="connsiteY584" fmla="*/ 2525928 h 3579953"/>
              <a:gd name="connsiteX585" fmla="*/ 1251286 w 3207899"/>
              <a:gd name="connsiteY585" fmla="*/ 2540828 h 3579953"/>
              <a:gd name="connsiteX586" fmla="*/ 1269911 w 3207899"/>
              <a:gd name="connsiteY586" fmla="*/ 2525928 h 3579953"/>
              <a:gd name="connsiteX587" fmla="*/ 1284579 w 3207899"/>
              <a:gd name="connsiteY587" fmla="*/ 2497991 h 3579953"/>
              <a:gd name="connsiteX588" fmla="*/ 1296531 w 3207899"/>
              <a:gd name="connsiteY588" fmla="*/ 2497652 h 3579953"/>
              <a:gd name="connsiteX589" fmla="*/ 1314612 w 3207899"/>
              <a:gd name="connsiteY589" fmla="*/ 2509166 h 3579953"/>
              <a:gd name="connsiteX590" fmla="*/ 1296889 w 3207899"/>
              <a:gd name="connsiteY590" fmla="*/ 2497642 h 3579953"/>
              <a:gd name="connsiteX591" fmla="*/ 1296531 w 3207899"/>
              <a:gd name="connsiteY591" fmla="*/ 2497652 h 3579953"/>
              <a:gd name="connsiteX592" fmla="*/ 1296104 w 3207899"/>
              <a:gd name="connsiteY592" fmla="*/ 2497380 h 3579953"/>
              <a:gd name="connsiteX593" fmla="*/ 1283881 w 3207899"/>
              <a:gd name="connsiteY593" fmla="*/ 2497292 h 3579953"/>
              <a:gd name="connsiteX594" fmla="*/ 780997 w 3207899"/>
              <a:gd name="connsiteY594" fmla="*/ 2481927 h 3579953"/>
              <a:gd name="connsiteX595" fmla="*/ 733503 w 3207899"/>
              <a:gd name="connsiteY595" fmla="*/ 2507304 h 3579953"/>
              <a:gd name="connsiteX596" fmla="*/ 834079 w 3207899"/>
              <a:gd name="connsiteY596" fmla="*/ 2488678 h 3579953"/>
              <a:gd name="connsiteX597" fmla="*/ 854567 w 3207899"/>
              <a:gd name="connsiteY597" fmla="*/ 2511028 h 3579953"/>
              <a:gd name="connsiteX598" fmla="*/ 834079 w 3207899"/>
              <a:gd name="connsiteY598" fmla="*/ 2488678 h 3579953"/>
              <a:gd name="connsiteX599" fmla="*/ 780997 w 3207899"/>
              <a:gd name="connsiteY599" fmla="*/ 2481927 h 3579953"/>
              <a:gd name="connsiteX600" fmla="*/ 2374394 w 3207899"/>
              <a:gd name="connsiteY600" fmla="*/ 2479366 h 3579953"/>
              <a:gd name="connsiteX601" fmla="*/ 2397938 w 3207899"/>
              <a:gd name="connsiteY601" fmla="*/ 2489553 h 3579953"/>
              <a:gd name="connsiteX602" fmla="*/ 2400469 w 3207899"/>
              <a:gd name="connsiteY602" fmla="*/ 2524065 h 3579953"/>
              <a:gd name="connsiteX603" fmla="*/ 2398868 w 3207899"/>
              <a:gd name="connsiteY603" fmla="*/ 2551334 h 3579953"/>
              <a:gd name="connsiteX604" fmla="*/ 2398908 w 3207899"/>
              <a:gd name="connsiteY604" fmla="*/ 2551434 h 3579953"/>
              <a:gd name="connsiteX605" fmla="*/ 2398868 w 3207899"/>
              <a:gd name="connsiteY605" fmla="*/ 2552120 h 3579953"/>
              <a:gd name="connsiteX606" fmla="*/ 2448895 w 3207899"/>
              <a:gd name="connsiteY606" fmla="*/ 2576217 h 3579953"/>
              <a:gd name="connsiteX607" fmla="*/ 2405824 w 3207899"/>
              <a:gd name="connsiteY607" fmla="*/ 2568999 h 3579953"/>
              <a:gd name="connsiteX608" fmla="*/ 2398908 w 3207899"/>
              <a:gd name="connsiteY608" fmla="*/ 2551434 h 3579953"/>
              <a:gd name="connsiteX609" fmla="*/ 2400469 w 3207899"/>
              <a:gd name="connsiteY609" fmla="*/ 2524065 h 3579953"/>
              <a:gd name="connsiteX610" fmla="*/ 2398607 w 3207899"/>
              <a:gd name="connsiteY610" fmla="*/ 2489842 h 3579953"/>
              <a:gd name="connsiteX611" fmla="*/ 2397938 w 3207899"/>
              <a:gd name="connsiteY611" fmla="*/ 2489553 h 3579953"/>
              <a:gd name="connsiteX612" fmla="*/ 2397908 w 3207899"/>
              <a:gd name="connsiteY612" fmla="*/ 2489144 h 3579953"/>
              <a:gd name="connsiteX613" fmla="*/ 2374394 w 3207899"/>
              <a:gd name="connsiteY613" fmla="*/ 2479366 h 3579953"/>
              <a:gd name="connsiteX614" fmla="*/ 2510359 w 3207899"/>
              <a:gd name="connsiteY614" fmla="*/ 2460740 h 3579953"/>
              <a:gd name="connsiteX615" fmla="*/ 2543884 w 3207899"/>
              <a:gd name="connsiteY615" fmla="*/ 2477503 h 3579953"/>
              <a:gd name="connsiteX616" fmla="*/ 2569960 w 3207899"/>
              <a:gd name="connsiteY616" fmla="*/ 2492403 h 3579953"/>
              <a:gd name="connsiteX617" fmla="*/ 2543884 w 3207899"/>
              <a:gd name="connsiteY617" fmla="*/ 2477503 h 3579953"/>
              <a:gd name="connsiteX618" fmla="*/ 2510359 w 3207899"/>
              <a:gd name="connsiteY618" fmla="*/ 2460740 h 3579953"/>
              <a:gd name="connsiteX619" fmla="*/ 1616343 w 3207899"/>
              <a:gd name="connsiteY619" fmla="*/ 2455153 h 3579953"/>
              <a:gd name="connsiteX620" fmla="*/ 1640556 w 3207899"/>
              <a:gd name="connsiteY620" fmla="*/ 2501715 h 3579953"/>
              <a:gd name="connsiteX621" fmla="*/ 1616343 w 3207899"/>
              <a:gd name="connsiteY621" fmla="*/ 2455153 h 3579953"/>
              <a:gd name="connsiteX622" fmla="*/ 1539979 w 3207899"/>
              <a:gd name="connsiteY622" fmla="*/ 2455153 h 3579953"/>
              <a:gd name="connsiteX623" fmla="*/ 1538138 w 3207899"/>
              <a:gd name="connsiteY623" fmla="*/ 2471489 h 3579953"/>
              <a:gd name="connsiteX624" fmla="*/ 1525078 w 3207899"/>
              <a:gd name="connsiteY624" fmla="*/ 2481228 h 3579953"/>
              <a:gd name="connsiteX625" fmla="*/ 1502728 w 3207899"/>
              <a:gd name="connsiteY625" fmla="*/ 2507304 h 3579953"/>
              <a:gd name="connsiteX626" fmla="*/ 1525078 w 3207899"/>
              <a:gd name="connsiteY626" fmla="*/ 2481228 h 3579953"/>
              <a:gd name="connsiteX627" fmla="*/ 1538116 w 3207899"/>
              <a:gd name="connsiteY627" fmla="*/ 2471683 h 3579953"/>
              <a:gd name="connsiteX628" fmla="*/ 1538138 w 3207899"/>
              <a:gd name="connsiteY628" fmla="*/ 2471489 h 3579953"/>
              <a:gd name="connsiteX629" fmla="*/ 1538815 w 3207899"/>
              <a:gd name="connsiteY629" fmla="*/ 2470984 h 3579953"/>
              <a:gd name="connsiteX630" fmla="*/ 1539979 w 3207899"/>
              <a:gd name="connsiteY630" fmla="*/ 2455153 h 3579953"/>
              <a:gd name="connsiteX631" fmla="*/ 957007 w 3207899"/>
              <a:gd name="connsiteY631" fmla="*/ 2434665 h 3579953"/>
              <a:gd name="connsiteX632" fmla="*/ 956774 w 3207899"/>
              <a:gd name="connsiteY632" fmla="*/ 2444443 h 3579953"/>
              <a:gd name="connsiteX633" fmla="*/ 956802 w 3207899"/>
              <a:gd name="connsiteY633" fmla="*/ 2444530 h 3579953"/>
              <a:gd name="connsiteX634" fmla="*/ 956774 w 3207899"/>
              <a:gd name="connsiteY634" fmla="*/ 2445840 h 3579953"/>
              <a:gd name="connsiteX635" fmla="*/ 960732 w 3207899"/>
              <a:gd name="connsiteY635" fmla="*/ 2457015 h 3579953"/>
              <a:gd name="connsiteX636" fmla="*/ 956802 w 3207899"/>
              <a:gd name="connsiteY636" fmla="*/ 2444530 h 3579953"/>
              <a:gd name="connsiteX637" fmla="*/ 1890135 w 3207899"/>
              <a:gd name="connsiteY637" fmla="*/ 2421627 h 3579953"/>
              <a:gd name="connsiteX638" fmla="*/ 1862197 w 3207899"/>
              <a:gd name="connsiteY638" fmla="*/ 2442115 h 3579953"/>
              <a:gd name="connsiteX639" fmla="*/ 1890135 w 3207899"/>
              <a:gd name="connsiteY639" fmla="*/ 2421627 h 3579953"/>
              <a:gd name="connsiteX640" fmla="*/ 2797188 w 3207899"/>
              <a:gd name="connsiteY640" fmla="*/ 2408589 h 3579953"/>
              <a:gd name="connsiteX641" fmla="*/ 2807047 w 3207899"/>
              <a:gd name="connsiteY641" fmla="*/ 2416155 h 3579953"/>
              <a:gd name="connsiteX642" fmla="*/ 2804638 w 3207899"/>
              <a:gd name="connsiteY642" fmla="*/ 2425352 h 3579953"/>
              <a:gd name="connsiteX643" fmla="*/ 2807199 w 3207899"/>
              <a:gd name="connsiteY643" fmla="*/ 2416272 h 3579953"/>
              <a:gd name="connsiteX644" fmla="*/ 2807047 w 3207899"/>
              <a:gd name="connsiteY644" fmla="*/ 2416155 h 3579953"/>
              <a:gd name="connsiteX645" fmla="*/ 2807199 w 3207899"/>
              <a:gd name="connsiteY645" fmla="*/ 2415574 h 3579953"/>
              <a:gd name="connsiteX646" fmla="*/ 2797188 w 3207899"/>
              <a:gd name="connsiteY646" fmla="*/ 2408589 h 3579953"/>
              <a:gd name="connsiteX647" fmla="*/ 1258736 w 3207899"/>
              <a:gd name="connsiteY647" fmla="*/ 2403001 h 3579953"/>
              <a:gd name="connsiteX648" fmla="*/ 1275499 w 3207899"/>
              <a:gd name="connsiteY648" fmla="*/ 2419764 h 3579953"/>
              <a:gd name="connsiteX649" fmla="*/ 1258736 w 3207899"/>
              <a:gd name="connsiteY649" fmla="*/ 2403001 h 3579953"/>
              <a:gd name="connsiteX650" fmla="*/ 2108052 w 3207899"/>
              <a:gd name="connsiteY650" fmla="*/ 2397414 h 3579953"/>
              <a:gd name="connsiteX651" fmla="*/ 2108052 w 3207899"/>
              <a:gd name="connsiteY651" fmla="*/ 2417902 h 3579953"/>
              <a:gd name="connsiteX652" fmla="*/ 2108052 w 3207899"/>
              <a:gd name="connsiteY652" fmla="*/ 2397414 h 3579953"/>
              <a:gd name="connsiteX653" fmla="*/ 1228936 w 3207899"/>
              <a:gd name="connsiteY653" fmla="*/ 2382513 h 3579953"/>
              <a:gd name="connsiteX654" fmla="*/ 1222418 w 3207899"/>
              <a:gd name="connsiteY654" fmla="*/ 2393223 h 3579953"/>
              <a:gd name="connsiteX655" fmla="*/ 1222695 w 3207899"/>
              <a:gd name="connsiteY655" fmla="*/ 2393437 h 3579953"/>
              <a:gd name="connsiteX656" fmla="*/ 1222418 w 3207899"/>
              <a:gd name="connsiteY656" fmla="*/ 2393921 h 3579953"/>
              <a:gd name="connsiteX657" fmla="*/ 1232662 w 3207899"/>
              <a:gd name="connsiteY657" fmla="*/ 2401139 h 3579953"/>
              <a:gd name="connsiteX658" fmla="*/ 1222695 w 3207899"/>
              <a:gd name="connsiteY658" fmla="*/ 2393437 h 3579953"/>
              <a:gd name="connsiteX659" fmla="*/ 2318518 w 3207899"/>
              <a:gd name="connsiteY659" fmla="*/ 2369476 h 3579953"/>
              <a:gd name="connsiteX660" fmla="*/ 2260779 w 3207899"/>
              <a:gd name="connsiteY660" fmla="*/ 2382513 h 3579953"/>
              <a:gd name="connsiteX661" fmla="*/ 2318518 w 3207899"/>
              <a:gd name="connsiteY661" fmla="*/ 2369476 h 3579953"/>
              <a:gd name="connsiteX662" fmla="*/ 1558604 w 3207899"/>
              <a:gd name="connsiteY662" fmla="*/ 2369476 h 3579953"/>
              <a:gd name="connsiteX663" fmla="*/ 1549774 w 3207899"/>
              <a:gd name="connsiteY663" fmla="*/ 2371813 h 3579953"/>
              <a:gd name="connsiteX664" fmla="*/ 1541142 w 3207899"/>
              <a:gd name="connsiteY664" fmla="*/ 2371571 h 3579953"/>
              <a:gd name="connsiteX665" fmla="*/ 1541086 w 3207899"/>
              <a:gd name="connsiteY665" fmla="*/ 2371589 h 3579953"/>
              <a:gd name="connsiteX666" fmla="*/ 1540444 w 3207899"/>
              <a:gd name="connsiteY666" fmla="*/ 2371571 h 3579953"/>
              <a:gd name="connsiteX667" fmla="*/ 1525078 w 3207899"/>
              <a:gd name="connsiteY667" fmla="*/ 2386239 h 3579953"/>
              <a:gd name="connsiteX668" fmla="*/ 1532150 w 3207899"/>
              <a:gd name="connsiteY668" fmla="*/ 2374452 h 3579953"/>
              <a:gd name="connsiteX669" fmla="*/ 1541086 w 3207899"/>
              <a:gd name="connsiteY669" fmla="*/ 2371589 h 3579953"/>
              <a:gd name="connsiteX670" fmla="*/ 1549699 w 3207899"/>
              <a:gd name="connsiteY670" fmla="*/ 2371833 h 3579953"/>
              <a:gd name="connsiteX671" fmla="*/ 1549774 w 3207899"/>
              <a:gd name="connsiteY671" fmla="*/ 2371813 h 3579953"/>
              <a:gd name="connsiteX672" fmla="*/ 1550484 w 3207899"/>
              <a:gd name="connsiteY672" fmla="*/ 2371833 h 3579953"/>
              <a:gd name="connsiteX673" fmla="*/ 1558604 w 3207899"/>
              <a:gd name="connsiteY673" fmla="*/ 2369476 h 3579953"/>
              <a:gd name="connsiteX674" fmla="*/ 767028 w 3207899"/>
              <a:gd name="connsiteY674" fmla="*/ 2367613 h 3579953"/>
              <a:gd name="connsiteX675" fmla="*/ 739090 w 3207899"/>
              <a:gd name="connsiteY675" fmla="*/ 2375063 h 3579953"/>
              <a:gd name="connsiteX676" fmla="*/ 767028 w 3207899"/>
              <a:gd name="connsiteY676" fmla="*/ 2367613 h 3579953"/>
              <a:gd name="connsiteX677" fmla="*/ 217581 w 3207899"/>
              <a:gd name="connsiteY677" fmla="*/ 2358300 h 3579953"/>
              <a:gd name="connsiteX678" fmla="*/ 211994 w 3207899"/>
              <a:gd name="connsiteY678" fmla="*/ 2376926 h 3579953"/>
              <a:gd name="connsiteX679" fmla="*/ 225031 w 3207899"/>
              <a:gd name="connsiteY679" fmla="*/ 2417902 h 3579953"/>
              <a:gd name="connsiteX680" fmla="*/ 211994 w 3207899"/>
              <a:gd name="connsiteY680" fmla="*/ 2376926 h 3579953"/>
              <a:gd name="connsiteX681" fmla="*/ 217581 w 3207899"/>
              <a:gd name="connsiteY681" fmla="*/ 2358300 h 3579953"/>
              <a:gd name="connsiteX682" fmla="*/ 1472928 w 3207899"/>
              <a:gd name="connsiteY682" fmla="*/ 2347125 h 3579953"/>
              <a:gd name="connsiteX683" fmla="*/ 1435678 w 3207899"/>
              <a:gd name="connsiteY683" fmla="*/ 2378788 h 3579953"/>
              <a:gd name="connsiteX684" fmla="*/ 1472928 w 3207899"/>
              <a:gd name="connsiteY684" fmla="*/ 2347125 h 3579953"/>
              <a:gd name="connsiteX685" fmla="*/ 826629 w 3207899"/>
              <a:gd name="connsiteY685" fmla="*/ 2343400 h 3579953"/>
              <a:gd name="connsiteX686" fmla="*/ 871330 w 3207899"/>
              <a:gd name="connsiteY686" fmla="*/ 2354575 h 3579953"/>
              <a:gd name="connsiteX687" fmla="*/ 826629 w 3207899"/>
              <a:gd name="connsiteY687" fmla="*/ 2343400 h 3579953"/>
              <a:gd name="connsiteX688" fmla="*/ 781928 w 3207899"/>
              <a:gd name="connsiteY688" fmla="*/ 2322912 h 3579953"/>
              <a:gd name="connsiteX689" fmla="*/ 763302 w 3207899"/>
              <a:gd name="connsiteY689" fmla="*/ 2343400 h 3579953"/>
              <a:gd name="connsiteX690" fmla="*/ 781928 w 3207899"/>
              <a:gd name="connsiteY690" fmla="*/ 2322912 h 3579953"/>
              <a:gd name="connsiteX691" fmla="*/ 979357 w 3207899"/>
              <a:gd name="connsiteY691" fmla="*/ 2321050 h 3579953"/>
              <a:gd name="connsiteX692" fmla="*/ 987738 w 3207899"/>
              <a:gd name="connsiteY692" fmla="*/ 2325007 h 3579953"/>
              <a:gd name="connsiteX693" fmla="*/ 988395 w 3207899"/>
              <a:gd name="connsiteY693" fmla="*/ 2324989 h 3579953"/>
              <a:gd name="connsiteX694" fmla="*/ 988437 w 3207899"/>
              <a:gd name="connsiteY694" fmla="*/ 2325007 h 3579953"/>
              <a:gd name="connsiteX695" fmla="*/ 996120 w 3207899"/>
              <a:gd name="connsiteY695" fmla="*/ 2324775 h 3579953"/>
              <a:gd name="connsiteX696" fmla="*/ 988395 w 3207899"/>
              <a:gd name="connsiteY696" fmla="*/ 2324989 h 3579953"/>
              <a:gd name="connsiteX697" fmla="*/ 2807898 w 3207899"/>
              <a:gd name="connsiteY697" fmla="*/ 2314822 h 3579953"/>
              <a:gd name="connsiteX698" fmla="*/ 2793463 w 3207899"/>
              <a:gd name="connsiteY698" fmla="*/ 2322912 h 3579953"/>
              <a:gd name="connsiteX699" fmla="*/ 2810226 w 3207899"/>
              <a:gd name="connsiteY699" fmla="*/ 2360163 h 3579953"/>
              <a:gd name="connsiteX700" fmla="*/ 2819539 w 3207899"/>
              <a:gd name="connsiteY700" fmla="*/ 2360163 h 3579953"/>
              <a:gd name="connsiteX701" fmla="*/ 2912666 w 3207899"/>
              <a:gd name="connsiteY701" fmla="*/ 2388101 h 3579953"/>
              <a:gd name="connsiteX702" fmla="*/ 2927566 w 3207899"/>
              <a:gd name="connsiteY702" fmla="*/ 2395551 h 3579953"/>
              <a:gd name="connsiteX703" fmla="*/ 2938625 w 3207899"/>
              <a:gd name="connsiteY703" fmla="*/ 2426429 h 3579953"/>
              <a:gd name="connsiteX704" fmla="*/ 2949409 w 3207899"/>
              <a:gd name="connsiteY704" fmla="*/ 2441483 h 3579953"/>
              <a:gd name="connsiteX705" fmla="*/ 2956669 w 3207899"/>
              <a:gd name="connsiteY705" fmla="*/ 2451893 h 3579953"/>
              <a:gd name="connsiteX706" fmla="*/ 2981580 w 3207899"/>
              <a:gd name="connsiteY706" fmla="*/ 2511028 h 3579953"/>
              <a:gd name="connsiteX707" fmla="*/ 2957367 w 3207899"/>
              <a:gd name="connsiteY707" fmla="*/ 2452591 h 3579953"/>
              <a:gd name="connsiteX708" fmla="*/ 2949409 w 3207899"/>
              <a:gd name="connsiteY708" fmla="*/ 2441483 h 3579953"/>
              <a:gd name="connsiteX709" fmla="*/ 2938363 w 3207899"/>
              <a:gd name="connsiteY709" fmla="*/ 2425643 h 3579953"/>
              <a:gd name="connsiteX710" fmla="*/ 2927566 w 3207899"/>
              <a:gd name="connsiteY710" fmla="*/ 2395551 h 3579953"/>
              <a:gd name="connsiteX711" fmla="*/ 2912666 w 3207899"/>
              <a:gd name="connsiteY711" fmla="*/ 2388101 h 3579953"/>
              <a:gd name="connsiteX712" fmla="*/ 2819539 w 3207899"/>
              <a:gd name="connsiteY712" fmla="*/ 2360163 h 3579953"/>
              <a:gd name="connsiteX713" fmla="*/ 2828852 w 3207899"/>
              <a:gd name="connsiteY713" fmla="*/ 2341538 h 3579953"/>
              <a:gd name="connsiteX714" fmla="*/ 2807898 w 3207899"/>
              <a:gd name="connsiteY714" fmla="*/ 2314822 h 3579953"/>
              <a:gd name="connsiteX715" fmla="*/ 1996299 w 3207899"/>
              <a:gd name="connsiteY715" fmla="*/ 2306149 h 3579953"/>
              <a:gd name="connsiteX716" fmla="*/ 2026100 w 3207899"/>
              <a:gd name="connsiteY716" fmla="*/ 2348988 h 3579953"/>
              <a:gd name="connsiteX717" fmla="*/ 2046588 w 3207899"/>
              <a:gd name="connsiteY717" fmla="*/ 2365751 h 3579953"/>
              <a:gd name="connsiteX718" fmla="*/ 2026100 w 3207899"/>
              <a:gd name="connsiteY718" fmla="*/ 2348988 h 3579953"/>
              <a:gd name="connsiteX719" fmla="*/ 1996299 w 3207899"/>
              <a:gd name="connsiteY719" fmla="*/ 2306149 h 3579953"/>
              <a:gd name="connsiteX720" fmla="*/ 2532708 w 3207899"/>
              <a:gd name="connsiteY720" fmla="*/ 2298699 h 3579953"/>
              <a:gd name="connsiteX721" fmla="*/ 2551334 w 3207899"/>
              <a:gd name="connsiteY721" fmla="*/ 2311737 h 3579953"/>
              <a:gd name="connsiteX722" fmla="*/ 2532708 w 3207899"/>
              <a:gd name="connsiteY722" fmla="*/ 2298699 h 3579953"/>
              <a:gd name="connsiteX723" fmla="*/ 2366944 w 3207899"/>
              <a:gd name="connsiteY723" fmla="*/ 2294974 h 3579953"/>
              <a:gd name="connsiteX724" fmla="*/ 2340868 w 3207899"/>
              <a:gd name="connsiteY724" fmla="*/ 2322912 h 3579953"/>
              <a:gd name="connsiteX725" fmla="*/ 2314792 w 3207899"/>
              <a:gd name="connsiteY725" fmla="*/ 2345263 h 3579953"/>
              <a:gd name="connsiteX726" fmla="*/ 2340868 w 3207899"/>
              <a:gd name="connsiteY726" fmla="*/ 2322912 h 3579953"/>
              <a:gd name="connsiteX727" fmla="*/ 2366944 w 3207899"/>
              <a:gd name="connsiteY727" fmla="*/ 2294974 h 3579953"/>
              <a:gd name="connsiteX728" fmla="*/ 1214036 w 3207899"/>
              <a:gd name="connsiteY728" fmla="*/ 2294974 h 3579953"/>
              <a:gd name="connsiteX729" fmla="*/ 1262462 w 3207899"/>
              <a:gd name="connsiteY729" fmla="*/ 2347125 h 3579953"/>
              <a:gd name="connsiteX730" fmla="*/ 1214036 w 3207899"/>
              <a:gd name="connsiteY730" fmla="*/ 2294974 h 3579953"/>
              <a:gd name="connsiteX731" fmla="*/ 437360 w 3207899"/>
              <a:gd name="connsiteY731" fmla="*/ 2281936 h 3579953"/>
              <a:gd name="connsiteX732" fmla="*/ 450398 w 3207899"/>
              <a:gd name="connsiteY732" fmla="*/ 2308012 h 3579953"/>
              <a:gd name="connsiteX733" fmla="*/ 469023 w 3207899"/>
              <a:gd name="connsiteY733" fmla="*/ 2345263 h 3579953"/>
              <a:gd name="connsiteX734" fmla="*/ 450398 w 3207899"/>
              <a:gd name="connsiteY734" fmla="*/ 2308012 h 3579953"/>
              <a:gd name="connsiteX735" fmla="*/ 437360 w 3207899"/>
              <a:gd name="connsiteY735" fmla="*/ 2281936 h 3579953"/>
              <a:gd name="connsiteX736" fmla="*/ 784344 w 3207899"/>
              <a:gd name="connsiteY736" fmla="*/ 2270004 h 3579953"/>
              <a:gd name="connsiteX737" fmla="*/ 774478 w 3207899"/>
              <a:gd name="connsiteY737" fmla="*/ 2270761 h 3579953"/>
              <a:gd name="connsiteX738" fmla="*/ 784491 w 3207899"/>
              <a:gd name="connsiteY738" fmla="*/ 2270050 h 3579953"/>
              <a:gd name="connsiteX739" fmla="*/ 798924 w 3207899"/>
              <a:gd name="connsiteY739" fmla="*/ 2274486 h 3579953"/>
              <a:gd name="connsiteX740" fmla="*/ 819179 w 3207899"/>
              <a:gd name="connsiteY740" fmla="*/ 2289386 h 3579953"/>
              <a:gd name="connsiteX741" fmla="*/ 785129 w 3207899"/>
              <a:gd name="connsiteY741" fmla="*/ 2270004 h 3579953"/>
              <a:gd name="connsiteX742" fmla="*/ 784491 w 3207899"/>
              <a:gd name="connsiteY742" fmla="*/ 2270050 h 3579953"/>
              <a:gd name="connsiteX743" fmla="*/ 997982 w 3207899"/>
              <a:gd name="connsiteY743" fmla="*/ 2265174 h 3579953"/>
              <a:gd name="connsiteX744" fmla="*/ 990531 w 3207899"/>
              <a:gd name="connsiteY744" fmla="*/ 2267037 h 3579953"/>
              <a:gd name="connsiteX745" fmla="*/ 1011020 w 3207899"/>
              <a:gd name="connsiteY745" fmla="*/ 2268899 h 3579953"/>
              <a:gd name="connsiteX746" fmla="*/ 997982 w 3207899"/>
              <a:gd name="connsiteY746" fmla="*/ 2265174 h 3579953"/>
              <a:gd name="connsiteX747" fmla="*/ 2802776 w 3207899"/>
              <a:gd name="connsiteY747" fmla="*/ 2265173 h 3579953"/>
              <a:gd name="connsiteX748" fmla="*/ 2810226 w 3207899"/>
              <a:gd name="connsiteY748" fmla="*/ 2287524 h 3579953"/>
              <a:gd name="connsiteX749" fmla="*/ 2802776 w 3207899"/>
              <a:gd name="connsiteY749" fmla="*/ 2265173 h 3579953"/>
              <a:gd name="connsiteX750" fmla="*/ 1553016 w 3207899"/>
              <a:gd name="connsiteY750" fmla="*/ 2265173 h 3579953"/>
              <a:gd name="connsiteX751" fmla="*/ 1599580 w 3207899"/>
              <a:gd name="connsiteY751" fmla="*/ 2283799 h 3579953"/>
              <a:gd name="connsiteX752" fmla="*/ 1553016 w 3207899"/>
              <a:gd name="connsiteY752" fmla="*/ 2265173 h 3579953"/>
              <a:gd name="connsiteX753" fmla="*/ 593812 w 3207899"/>
              <a:gd name="connsiteY753" fmla="*/ 2265173 h 3579953"/>
              <a:gd name="connsiteX754" fmla="*/ 634788 w 3207899"/>
              <a:gd name="connsiteY754" fmla="*/ 2300562 h 3579953"/>
              <a:gd name="connsiteX755" fmla="*/ 660864 w 3207899"/>
              <a:gd name="connsiteY755" fmla="*/ 2308012 h 3579953"/>
              <a:gd name="connsiteX756" fmla="*/ 733503 w 3207899"/>
              <a:gd name="connsiteY756" fmla="*/ 2291249 h 3579953"/>
              <a:gd name="connsiteX757" fmla="*/ 660864 w 3207899"/>
              <a:gd name="connsiteY757" fmla="*/ 2308012 h 3579953"/>
              <a:gd name="connsiteX758" fmla="*/ 634788 w 3207899"/>
              <a:gd name="connsiteY758" fmla="*/ 2300562 h 3579953"/>
              <a:gd name="connsiteX759" fmla="*/ 593812 w 3207899"/>
              <a:gd name="connsiteY759" fmla="*/ 2265173 h 3579953"/>
              <a:gd name="connsiteX760" fmla="*/ 2646324 w 3207899"/>
              <a:gd name="connsiteY760" fmla="*/ 2250273 h 3579953"/>
              <a:gd name="connsiteX761" fmla="*/ 2681712 w 3207899"/>
              <a:gd name="connsiteY761" fmla="*/ 2272624 h 3579953"/>
              <a:gd name="connsiteX762" fmla="*/ 2756214 w 3207899"/>
              <a:gd name="connsiteY762" fmla="*/ 2317325 h 3579953"/>
              <a:gd name="connsiteX763" fmla="*/ 2784150 w 3207899"/>
              <a:gd name="connsiteY763" fmla="*/ 2322912 h 3579953"/>
              <a:gd name="connsiteX764" fmla="*/ 2756214 w 3207899"/>
              <a:gd name="connsiteY764" fmla="*/ 2317325 h 3579953"/>
              <a:gd name="connsiteX765" fmla="*/ 2681712 w 3207899"/>
              <a:gd name="connsiteY765" fmla="*/ 2272624 h 3579953"/>
              <a:gd name="connsiteX766" fmla="*/ 2646324 w 3207899"/>
              <a:gd name="connsiteY766" fmla="*/ 2250273 h 3579953"/>
              <a:gd name="connsiteX767" fmla="*/ 2735726 w 3207899"/>
              <a:gd name="connsiteY767" fmla="*/ 2227924 h 3579953"/>
              <a:gd name="connsiteX768" fmla="*/ 2771114 w 3207899"/>
              <a:gd name="connsiteY768" fmla="*/ 2235373 h 3579953"/>
              <a:gd name="connsiteX769" fmla="*/ 2782288 w 3207899"/>
              <a:gd name="connsiteY769" fmla="*/ 2244685 h 3579953"/>
              <a:gd name="connsiteX770" fmla="*/ 2771114 w 3207899"/>
              <a:gd name="connsiteY770" fmla="*/ 2235373 h 3579953"/>
              <a:gd name="connsiteX771" fmla="*/ 2735726 w 3207899"/>
              <a:gd name="connsiteY771" fmla="*/ 2227924 h 3579953"/>
              <a:gd name="connsiteX772" fmla="*/ 543524 w 3207899"/>
              <a:gd name="connsiteY772" fmla="*/ 2227924 h 3579953"/>
              <a:gd name="connsiteX773" fmla="*/ 567737 w 3207899"/>
              <a:gd name="connsiteY773" fmla="*/ 2242824 h 3579953"/>
              <a:gd name="connsiteX774" fmla="*/ 543524 w 3207899"/>
              <a:gd name="connsiteY774" fmla="*/ 2227924 h 3579953"/>
              <a:gd name="connsiteX775" fmla="*/ 1884548 w 3207899"/>
              <a:gd name="connsiteY775" fmla="*/ 2218611 h 3579953"/>
              <a:gd name="connsiteX776" fmla="*/ 1896654 w 3207899"/>
              <a:gd name="connsiteY776" fmla="*/ 2227924 h 3579953"/>
              <a:gd name="connsiteX777" fmla="*/ 1897289 w 3207899"/>
              <a:gd name="connsiteY777" fmla="*/ 2228057 h 3579953"/>
              <a:gd name="connsiteX778" fmla="*/ 1898051 w 3207899"/>
              <a:gd name="connsiteY778" fmla="*/ 2228622 h 3579953"/>
              <a:gd name="connsiteX779" fmla="*/ 1914348 w 3207899"/>
              <a:gd name="connsiteY779" fmla="*/ 2231648 h 3579953"/>
              <a:gd name="connsiteX780" fmla="*/ 1942286 w 3207899"/>
              <a:gd name="connsiteY780" fmla="*/ 2250273 h 3579953"/>
              <a:gd name="connsiteX781" fmla="*/ 1914348 w 3207899"/>
              <a:gd name="connsiteY781" fmla="*/ 2231648 h 3579953"/>
              <a:gd name="connsiteX782" fmla="*/ 1897289 w 3207899"/>
              <a:gd name="connsiteY782" fmla="*/ 2228057 h 3579953"/>
              <a:gd name="connsiteX783" fmla="*/ 2124814 w 3207899"/>
              <a:gd name="connsiteY783" fmla="*/ 2205573 h 3579953"/>
              <a:gd name="connsiteX784" fmla="*/ 2137852 w 3207899"/>
              <a:gd name="connsiteY784" fmla="*/ 2211161 h 3579953"/>
              <a:gd name="connsiteX785" fmla="*/ 2124814 w 3207899"/>
              <a:gd name="connsiteY785" fmla="*/ 2205573 h 3579953"/>
              <a:gd name="connsiteX786" fmla="*/ 2557620 w 3207899"/>
              <a:gd name="connsiteY786" fmla="*/ 2204409 h 3579953"/>
              <a:gd name="connsiteX787" fmla="*/ 2543884 w 3207899"/>
              <a:gd name="connsiteY787" fmla="*/ 2213023 h 3579953"/>
              <a:gd name="connsiteX788" fmla="*/ 2575547 w 3207899"/>
              <a:gd name="connsiteY788" fmla="*/ 2205573 h 3579953"/>
              <a:gd name="connsiteX789" fmla="*/ 2557620 w 3207899"/>
              <a:gd name="connsiteY789" fmla="*/ 2204409 h 3579953"/>
              <a:gd name="connsiteX790" fmla="*/ 1007294 w 3207899"/>
              <a:gd name="connsiteY790" fmla="*/ 2201848 h 3579953"/>
              <a:gd name="connsiteX791" fmla="*/ 992395 w 3207899"/>
              <a:gd name="connsiteY791" fmla="*/ 2220474 h 3579953"/>
              <a:gd name="connsiteX792" fmla="*/ 977495 w 3207899"/>
              <a:gd name="connsiteY792" fmla="*/ 2235373 h 3579953"/>
              <a:gd name="connsiteX793" fmla="*/ 992395 w 3207899"/>
              <a:gd name="connsiteY793" fmla="*/ 2220474 h 3579953"/>
              <a:gd name="connsiteX794" fmla="*/ 1007294 w 3207899"/>
              <a:gd name="connsiteY794" fmla="*/ 2201848 h 3579953"/>
              <a:gd name="connsiteX795" fmla="*/ 2648186 w 3207899"/>
              <a:gd name="connsiteY795" fmla="*/ 2196261 h 3579953"/>
              <a:gd name="connsiteX796" fmla="*/ 2639464 w 3207899"/>
              <a:gd name="connsiteY796" fmla="*/ 2201540 h 3579953"/>
              <a:gd name="connsiteX797" fmla="*/ 2627698 w 3207899"/>
              <a:gd name="connsiteY797" fmla="*/ 2199986 h 3579953"/>
              <a:gd name="connsiteX798" fmla="*/ 2639339 w 3207899"/>
              <a:gd name="connsiteY798" fmla="*/ 2201615 h 3579953"/>
              <a:gd name="connsiteX799" fmla="*/ 2639464 w 3207899"/>
              <a:gd name="connsiteY799" fmla="*/ 2201540 h 3579953"/>
              <a:gd name="connsiteX800" fmla="*/ 2640038 w 3207899"/>
              <a:gd name="connsiteY800" fmla="*/ 2201615 h 3579953"/>
              <a:gd name="connsiteX801" fmla="*/ 2648186 w 3207899"/>
              <a:gd name="connsiteY801" fmla="*/ 2196261 h 3579953"/>
              <a:gd name="connsiteX802" fmla="*/ 1797008 w 3207899"/>
              <a:gd name="connsiteY802" fmla="*/ 2194398 h 3579953"/>
              <a:gd name="connsiteX803" fmla="*/ 1828671 w 3207899"/>
              <a:gd name="connsiteY803" fmla="*/ 2213023 h 3579953"/>
              <a:gd name="connsiteX804" fmla="*/ 1797008 w 3207899"/>
              <a:gd name="connsiteY804" fmla="*/ 2194398 h 3579953"/>
              <a:gd name="connsiteX805" fmla="*/ 2804638 w 3207899"/>
              <a:gd name="connsiteY805" fmla="*/ 2192535 h 3579953"/>
              <a:gd name="connsiteX806" fmla="*/ 2821401 w 3207899"/>
              <a:gd name="connsiteY806" fmla="*/ 2211161 h 3579953"/>
              <a:gd name="connsiteX807" fmla="*/ 2804638 w 3207899"/>
              <a:gd name="connsiteY807" fmla="*/ 2192535 h 3579953"/>
              <a:gd name="connsiteX808" fmla="*/ 1487829 w 3207899"/>
              <a:gd name="connsiteY808" fmla="*/ 2183223 h 3579953"/>
              <a:gd name="connsiteX809" fmla="*/ 1545566 w 3207899"/>
              <a:gd name="connsiteY809" fmla="*/ 2203711 h 3579953"/>
              <a:gd name="connsiteX810" fmla="*/ 1543704 w 3207899"/>
              <a:gd name="connsiteY810" fmla="*/ 2237236 h 3579953"/>
              <a:gd name="connsiteX811" fmla="*/ 1502728 w 3207899"/>
              <a:gd name="connsiteY811" fmla="*/ 2313599 h 3579953"/>
              <a:gd name="connsiteX812" fmla="*/ 1543704 w 3207899"/>
              <a:gd name="connsiteY812" fmla="*/ 2237236 h 3579953"/>
              <a:gd name="connsiteX813" fmla="*/ 1545566 w 3207899"/>
              <a:gd name="connsiteY813" fmla="*/ 2203711 h 3579953"/>
              <a:gd name="connsiteX814" fmla="*/ 1487829 w 3207899"/>
              <a:gd name="connsiteY814" fmla="*/ 2183223 h 3579953"/>
              <a:gd name="connsiteX815" fmla="*/ 1837984 w 3207899"/>
              <a:gd name="connsiteY815" fmla="*/ 2153422 h 3579953"/>
              <a:gd name="connsiteX816" fmla="*/ 1862197 w 3207899"/>
              <a:gd name="connsiteY816" fmla="*/ 2168322 h 3579953"/>
              <a:gd name="connsiteX817" fmla="*/ 1837984 w 3207899"/>
              <a:gd name="connsiteY817" fmla="*/ 2153422 h 3579953"/>
              <a:gd name="connsiteX818" fmla="*/ 731640 w 3207899"/>
              <a:gd name="connsiteY818" fmla="*/ 2149697 h 3579953"/>
              <a:gd name="connsiteX819" fmla="*/ 722328 w 3207899"/>
              <a:gd name="connsiteY819" fmla="*/ 2166460 h 3579953"/>
              <a:gd name="connsiteX820" fmla="*/ 713015 w 3207899"/>
              <a:gd name="connsiteY820" fmla="*/ 2198123 h 3579953"/>
              <a:gd name="connsiteX821" fmla="*/ 722328 w 3207899"/>
              <a:gd name="connsiteY821" fmla="*/ 2166460 h 3579953"/>
              <a:gd name="connsiteX822" fmla="*/ 731640 w 3207899"/>
              <a:gd name="connsiteY822" fmla="*/ 2149697 h 3579953"/>
              <a:gd name="connsiteX823" fmla="*/ 2471711 w 3207899"/>
              <a:gd name="connsiteY823" fmla="*/ 2149464 h 3579953"/>
              <a:gd name="connsiteX824" fmla="*/ 2441445 w 3207899"/>
              <a:gd name="connsiteY824" fmla="*/ 2173910 h 3579953"/>
              <a:gd name="connsiteX825" fmla="*/ 2431085 w 3207899"/>
              <a:gd name="connsiteY825" fmla="*/ 2185056 h 3579953"/>
              <a:gd name="connsiteX826" fmla="*/ 2421685 w 3207899"/>
              <a:gd name="connsiteY826" fmla="*/ 2188935 h 3579953"/>
              <a:gd name="connsiteX827" fmla="*/ 2398607 w 3207899"/>
              <a:gd name="connsiteY827" fmla="*/ 2183223 h 3579953"/>
              <a:gd name="connsiteX828" fmla="*/ 2421423 w 3207899"/>
              <a:gd name="connsiteY828" fmla="*/ 2189043 h 3579953"/>
              <a:gd name="connsiteX829" fmla="*/ 2421685 w 3207899"/>
              <a:gd name="connsiteY829" fmla="*/ 2188935 h 3579953"/>
              <a:gd name="connsiteX830" fmla="*/ 2422122 w 3207899"/>
              <a:gd name="connsiteY830" fmla="*/ 2189043 h 3579953"/>
              <a:gd name="connsiteX831" fmla="*/ 2441445 w 3207899"/>
              <a:gd name="connsiteY831" fmla="*/ 2173910 h 3579953"/>
              <a:gd name="connsiteX832" fmla="*/ 2504772 w 3207899"/>
              <a:gd name="connsiteY832" fmla="*/ 2157147 h 3579953"/>
              <a:gd name="connsiteX833" fmla="*/ 2471711 w 3207899"/>
              <a:gd name="connsiteY833" fmla="*/ 2149464 h 3579953"/>
              <a:gd name="connsiteX834" fmla="*/ 258556 w 3207899"/>
              <a:gd name="connsiteY834" fmla="*/ 2147834 h 3579953"/>
              <a:gd name="connsiteX835" fmla="*/ 239932 w 3207899"/>
              <a:gd name="connsiteY835" fmla="*/ 2166460 h 3579953"/>
              <a:gd name="connsiteX836" fmla="*/ 258556 w 3207899"/>
              <a:gd name="connsiteY836" fmla="*/ 2147834 h 3579953"/>
              <a:gd name="connsiteX837" fmla="*/ 1072483 w 3207899"/>
              <a:gd name="connsiteY837" fmla="*/ 2142247 h 3579953"/>
              <a:gd name="connsiteX838" fmla="*/ 1092971 w 3207899"/>
              <a:gd name="connsiteY838" fmla="*/ 2157147 h 3579953"/>
              <a:gd name="connsiteX839" fmla="*/ 1105492 w 3207899"/>
              <a:gd name="connsiteY839" fmla="*/ 2169900 h 3579953"/>
              <a:gd name="connsiteX840" fmla="*/ 1104146 w 3207899"/>
              <a:gd name="connsiteY840" fmla="*/ 2186948 h 3579953"/>
              <a:gd name="connsiteX841" fmla="*/ 1105543 w 3207899"/>
              <a:gd name="connsiteY841" fmla="*/ 2169952 h 3579953"/>
              <a:gd name="connsiteX842" fmla="*/ 1105492 w 3207899"/>
              <a:gd name="connsiteY842" fmla="*/ 2169900 h 3579953"/>
              <a:gd name="connsiteX843" fmla="*/ 1105543 w 3207899"/>
              <a:gd name="connsiteY843" fmla="*/ 2169254 h 3579953"/>
              <a:gd name="connsiteX844" fmla="*/ 1092971 w 3207899"/>
              <a:gd name="connsiteY844" fmla="*/ 2157147 h 3579953"/>
              <a:gd name="connsiteX845" fmla="*/ 1072483 w 3207899"/>
              <a:gd name="connsiteY845" fmla="*/ 2142247 h 3579953"/>
              <a:gd name="connsiteX846" fmla="*/ 834079 w 3207899"/>
              <a:gd name="connsiteY846" fmla="*/ 2140384 h 3579953"/>
              <a:gd name="connsiteX847" fmla="*/ 860155 w 3207899"/>
              <a:gd name="connsiteY847" fmla="*/ 2149697 h 3579953"/>
              <a:gd name="connsiteX848" fmla="*/ 834079 w 3207899"/>
              <a:gd name="connsiteY848" fmla="*/ 2140384 h 3579953"/>
              <a:gd name="connsiteX849" fmla="*/ 2001888 w 3207899"/>
              <a:gd name="connsiteY849" fmla="*/ 2131072 h 3579953"/>
              <a:gd name="connsiteX850" fmla="*/ 1985125 w 3207899"/>
              <a:gd name="connsiteY850" fmla="*/ 2145972 h 3579953"/>
              <a:gd name="connsiteX851" fmla="*/ 2001888 w 3207899"/>
              <a:gd name="connsiteY851" fmla="*/ 2131072 h 3579953"/>
              <a:gd name="connsiteX852" fmla="*/ 450398 w 3207899"/>
              <a:gd name="connsiteY852" fmla="*/ 2127347 h 3579953"/>
              <a:gd name="connsiteX853" fmla="*/ 437360 w 3207899"/>
              <a:gd name="connsiteY853" fmla="*/ 2160872 h 3579953"/>
              <a:gd name="connsiteX854" fmla="*/ 444810 w 3207899"/>
              <a:gd name="connsiteY854" fmla="*/ 2173910 h 3579953"/>
              <a:gd name="connsiteX855" fmla="*/ 454123 w 3207899"/>
              <a:gd name="connsiteY855" fmla="*/ 2188810 h 3579953"/>
              <a:gd name="connsiteX856" fmla="*/ 444810 w 3207899"/>
              <a:gd name="connsiteY856" fmla="*/ 2173910 h 3579953"/>
              <a:gd name="connsiteX857" fmla="*/ 437360 w 3207899"/>
              <a:gd name="connsiteY857" fmla="*/ 2160872 h 3579953"/>
              <a:gd name="connsiteX858" fmla="*/ 450398 w 3207899"/>
              <a:gd name="connsiteY858" fmla="*/ 2127347 h 3579953"/>
              <a:gd name="connsiteX859" fmla="*/ 713015 w 3207899"/>
              <a:gd name="connsiteY859" fmla="*/ 2121759 h 3579953"/>
              <a:gd name="connsiteX860" fmla="*/ 729778 w 3207899"/>
              <a:gd name="connsiteY860" fmla="*/ 2131072 h 3579953"/>
              <a:gd name="connsiteX861" fmla="*/ 713015 w 3207899"/>
              <a:gd name="connsiteY861" fmla="*/ 2121759 h 3579953"/>
              <a:gd name="connsiteX862" fmla="*/ 1210311 w 3207899"/>
              <a:gd name="connsiteY862" fmla="*/ 2088233 h 3579953"/>
              <a:gd name="connsiteX863" fmla="*/ 1216597 w 3207899"/>
              <a:gd name="connsiteY863" fmla="*/ 2108023 h 3579953"/>
              <a:gd name="connsiteX864" fmla="*/ 1217320 w 3207899"/>
              <a:gd name="connsiteY864" fmla="*/ 2116084 h 3579953"/>
              <a:gd name="connsiteX865" fmla="*/ 1210311 w 3207899"/>
              <a:gd name="connsiteY865" fmla="*/ 2123621 h 3579953"/>
              <a:gd name="connsiteX866" fmla="*/ 1217383 w 3207899"/>
              <a:gd name="connsiteY866" fmla="*/ 2116782 h 3579953"/>
              <a:gd name="connsiteX867" fmla="*/ 1217320 w 3207899"/>
              <a:gd name="connsiteY867" fmla="*/ 2116084 h 3579953"/>
              <a:gd name="connsiteX868" fmla="*/ 1217645 w 3207899"/>
              <a:gd name="connsiteY868" fmla="*/ 2115735 h 3579953"/>
              <a:gd name="connsiteX869" fmla="*/ 1210311 w 3207899"/>
              <a:gd name="connsiteY869" fmla="*/ 2088233 h 3579953"/>
              <a:gd name="connsiteX870" fmla="*/ 2342730 w 3207899"/>
              <a:gd name="connsiteY870" fmla="*/ 2077058 h 3579953"/>
              <a:gd name="connsiteX871" fmla="*/ 2350530 w 3207899"/>
              <a:gd name="connsiteY871" fmla="*/ 2088350 h 3579953"/>
              <a:gd name="connsiteX872" fmla="*/ 2350642 w 3207899"/>
              <a:gd name="connsiteY872" fmla="*/ 2088397 h 3579953"/>
              <a:gd name="connsiteX873" fmla="*/ 2350792 w 3207899"/>
              <a:gd name="connsiteY873" fmla="*/ 2088612 h 3579953"/>
              <a:gd name="connsiteX874" fmla="*/ 2389294 w 3207899"/>
              <a:gd name="connsiteY874" fmla="*/ 2078921 h 3579953"/>
              <a:gd name="connsiteX875" fmla="*/ 2359028 w 3207899"/>
              <a:gd name="connsiteY875" fmla="*/ 2091958 h 3579953"/>
              <a:gd name="connsiteX876" fmla="*/ 2350642 w 3207899"/>
              <a:gd name="connsiteY876" fmla="*/ 2088397 h 3579953"/>
              <a:gd name="connsiteX877" fmla="*/ 1294124 w 3207899"/>
              <a:gd name="connsiteY877" fmla="*/ 2064020 h 3579953"/>
              <a:gd name="connsiteX878" fmla="*/ 1322062 w 3207899"/>
              <a:gd name="connsiteY878" fmla="*/ 2123621 h 3579953"/>
              <a:gd name="connsiteX879" fmla="*/ 1357451 w 3207899"/>
              <a:gd name="connsiteY879" fmla="*/ 2147834 h 3579953"/>
              <a:gd name="connsiteX880" fmla="*/ 1417052 w 3207899"/>
              <a:gd name="connsiteY880" fmla="*/ 2166460 h 3579953"/>
              <a:gd name="connsiteX881" fmla="*/ 1357451 w 3207899"/>
              <a:gd name="connsiteY881" fmla="*/ 2147834 h 3579953"/>
              <a:gd name="connsiteX882" fmla="*/ 1322062 w 3207899"/>
              <a:gd name="connsiteY882" fmla="*/ 2123621 h 3579953"/>
              <a:gd name="connsiteX883" fmla="*/ 1294124 w 3207899"/>
              <a:gd name="connsiteY883" fmla="*/ 2064020 h 3579953"/>
              <a:gd name="connsiteX884" fmla="*/ 2549472 w 3207899"/>
              <a:gd name="connsiteY884" fmla="*/ 2049120 h 3579953"/>
              <a:gd name="connsiteX885" fmla="*/ 2545746 w 3207899"/>
              <a:gd name="connsiteY885" fmla="*/ 2069608 h 3579953"/>
              <a:gd name="connsiteX886" fmla="*/ 2549472 w 3207899"/>
              <a:gd name="connsiteY886" fmla="*/ 2049120 h 3579953"/>
              <a:gd name="connsiteX887" fmla="*/ 1053858 w 3207899"/>
              <a:gd name="connsiteY887" fmla="*/ 2047257 h 3579953"/>
              <a:gd name="connsiteX888" fmla="*/ 1014744 w 3207899"/>
              <a:gd name="connsiteY888" fmla="*/ 2097546 h 3579953"/>
              <a:gd name="connsiteX889" fmla="*/ 1053858 w 3207899"/>
              <a:gd name="connsiteY889" fmla="*/ 2047257 h 3579953"/>
              <a:gd name="connsiteX890" fmla="*/ 720465 w 3207899"/>
              <a:gd name="connsiteY890" fmla="*/ 2043532 h 3579953"/>
              <a:gd name="connsiteX891" fmla="*/ 733503 w 3207899"/>
              <a:gd name="connsiteY891" fmla="*/ 2056570 h 3579953"/>
              <a:gd name="connsiteX892" fmla="*/ 763302 w 3207899"/>
              <a:gd name="connsiteY892" fmla="*/ 2101271 h 3579953"/>
              <a:gd name="connsiteX893" fmla="*/ 733503 w 3207899"/>
              <a:gd name="connsiteY893" fmla="*/ 2056570 h 3579953"/>
              <a:gd name="connsiteX894" fmla="*/ 720465 w 3207899"/>
              <a:gd name="connsiteY894" fmla="*/ 2043532 h 3579953"/>
              <a:gd name="connsiteX895" fmla="*/ 334222 w 3207899"/>
              <a:gd name="connsiteY895" fmla="*/ 2039574 h 3579953"/>
              <a:gd name="connsiteX896" fmla="*/ 279044 w 3207899"/>
              <a:gd name="connsiteY896" fmla="*/ 2039807 h 3579953"/>
              <a:gd name="connsiteX897" fmla="*/ 385209 w 3207899"/>
              <a:gd name="connsiteY897" fmla="*/ 2060295 h 3579953"/>
              <a:gd name="connsiteX898" fmla="*/ 394754 w 3207899"/>
              <a:gd name="connsiteY898" fmla="*/ 2064020 h 3579953"/>
              <a:gd name="connsiteX899" fmla="*/ 395230 w 3207899"/>
              <a:gd name="connsiteY899" fmla="*/ 2063939 h 3579953"/>
              <a:gd name="connsiteX900" fmla="*/ 395453 w 3207899"/>
              <a:gd name="connsiteY900" fmla="*/ 2064020 h 3579953"/>
              <a:gd name="connsiteX901" fmla="*/ 405697 w 3207899"/>
              <a:gd name="connsiteY901" fmla="*/ 2062158 h 3579953"/>
              <a:gd name="connsiteX902" fmla="*/ 395230 w 3207899"/>
              <a:gd name="connsiteY902" fmla="*/ 2063939 h 3579953"/>
              <a:gd name="connsiteX903" fmla="*/ 385209 w 3207899"/>
              <a:gd name="connsiteY903" fmla="*/ 2060295 h 3579953"/>
              <a:gd name="connsiteX904" fmla="*/ 334222 w 3207899"/>
              <a:gd name="connsiteY904" fmla="*/ 2039574 h 3579953"/>
              <a:gd name="connsiteX905" fmla="*/ 1677807 w 3207899"/>
              <a:gd name="connsiteY905" fmla="*/ 2037945 h 3579953"/>
              <a:gd name="connsiteX906" fmla="*/ 1648006 w 3207899"/>
              <a:gd name="connsiteY906" fmla="*/ 2047257 h 3579953"/>
              <a:gd name="connsiteX907" fmla="*/ 1677807 w 3207899"/>
              <a:gd name="connsiteY907" fmla="*/ 2037945 h 3579953"/>
              <a:gd name="connsiteX908" fmla="*/ 889955 w 3207899"/>
              <a:gd name="connsiteY908" fmla="*/ 2026769 h 3579953"/>
              <a:gd name="connsiteX909" fmla="*/ 929069 w 3207899"/>
              <a:gd name="connsiteY909" fmla="*/ 2036082 h 3579953"/>
              <a:gd name="connsiteX910" fmla="*/ 936519 w 3207899"/>
              <a:gd name="connsiteY910" fmla="*/ 2062158 h 3579953"/>
              <a:gd name="connsiteX911" fmla="*/ 929069 w 3207899"/>
              <a:gd name="connsiteY911" fmla="*/ 2036082 h 3579953"/>
              <a:gd name="connsiteX912" fmla="*/ 889955 w 3207899"/>
              <a:gd name="connsiteY912" fmla="*/ 2026769 h 3579953"/>
              <a:gd name="connsiteX913" fmla="*/ 2223529 w 3207899"/>
              <a:gd name="connsiteY913" fmla="*/ 2011869 h 3579953"/>
              <a:gd name="connsiteX914" fmla="*/ 2301754 w 3207899"/>
              <a:gd name="connsiteY914" fmla="*/ 2030494 h 3579953"/>
              <a:gd name="connsiteX915" fmla="*/ 2223529 w 3207899"/>
              <a:gd name="connsiteY915" fmla="*/ 2011869 h 3579953"/>
              <a:gd name="connsiteX916" fmla="*/ 2787876 w 3207899"/>
              <a:gd name="connsiteY916" fmla="*/ 2006281 h 3579953"/>
              <a:gd name="connsiteX917" fmla="*/ 2806501 w 3207899"/>
              <a:gd name="connsiteY917" fmla="*/ 2030494 h 3579953"/>
              <a:gd name="connsiteX918" fmla="*/ 2908941 w 3207899"/>
              <a:gd name="connsiteY918" fmla="*/ 2110584 h 3579953"/>
              <a:gd name="connsiteX919" fmla="*/ 2928614 w 3207899"/>
              <a:gd name="connsiteY919" fmla="*/ 2122516 h 3579953"/>
              <a:gd name="connsiteX920" fmla="*/ 2944209 w 3207899"/>
              <a:gd name="connsiteY920" fmla="*/ 2127311 h 3579953"/>
              <a:gd name="connsiteX921" fmla="*/ 2949684 w 3207899"/>
              <a:gd name="connsiteY921" fmla="*/ 2129907 h 3579953"/>
              <a:gd name="connsiteX922" fmla="*/ 2994618 w 3207899"/>
              <a:gd name="connsiteY922" fmla="*/ 2136659 h 3579953"/>
              <a:gd name="connsiteX923" fmla="*/ 2950383 w 3207899"/>
              <a:gd name="connsiteY923" fmla="*/ 2129209 h 3579953"/>
              <a:gd name="connsiteX924" fmla="*/ 2944209 w 3207899"/>
              <a:gd name="connsiteY924" fmla="*/ 2127311 h 3579953"/>
              <a:gd name="connsiteX925" fmla="*/ 2908941 w 3207899"/>
              <a:gd name="connsiteY925" fmla="*/ 2110584 h 3579953"/>
              <a:gd name="connsiteX926" fmla="*/ 2806501 w 3207899"/>
              <a:gd name="connsiteY926" fmla="*/ 2030494 h 3579953"/>
              <a:gd name="connsiteX927" fmla="*/ 2787876 w 3207899"/>
              <a:gd name="connsiteY927" fmla="*/ 2006281 h 3579953"/>
              <a:gd name="connsiteX928" fmla="*/ 1553016 w 3207899"/>
              <a:gd name="connsiteY928" fmla="*/ 2002556 h 3579953"/>
              <a:gd name="connsiteX929" fmla="*/ 1567172 w 3207899"/>
              <a:gd name="connsiteY929" fmla="*/ 2010446 h 3579953"/>
              <a:gd name="connsiteX930" fmla="*/ 1566054 w 3207899"/>
              <a:gd name="connsiteY930" fmla="*/ 2026769 h 3579953"/>
              <a:gd name="connsiteX931" fmla="*/ 1592130 w 3207899"/>
              <a:gd name="connsiteY931" fmla="*/ 2088233 h 3579953"/>
              <a:gd name="connsiteX932" fmla="*/ 1560467 w 3207899"/>
              <a:gd name="connsiteY932" fmla="*/ 2119896 h 3579953"/>
              <a:gd name="connsiteX933" fmla="*/ 1592130 w 3207899"/>
              <a:gd name="connsiteY933" fmla="*/ 2088233 h 3579953"/>
              <a:gd name="connsiteX934" fmla="*/ 1566054 w 3207899"/>
              <a:gd name="connsiteY934" fmla="*/ 2026769 h 3579953"/>
              <a:gd name="connsiteX935" fmla="*/ 1567218 w 3207899"/>
              <a:gd name="connsiteY935" fmla="*/ 2010472 h 3579953"/>
              <a:gd name="connsiteX936" fmla="*/ 1567172 w 3207899"/>
              <a:gd name="connsiteY936" fmla="*/ 2010446 h 3579953"/>
              <a:gd name="connsiteX937" fmla="*/ 1567218 w 3207899"/>
              <a:gd name="connsiteY937" fmla="*/ 2009774 h 3579953"/>
              <a:gd name="connsiteX938" fmla="*/ 1553016 w 3207899"/>
              <a:gd name="connsiteY938" fmla="*/ 2002556 h 3579953"/>
              <a:gd name="connsiteX939" fmla="*/ 3041180 w 3207899"/>
              <a:gd name="connsiteY939" fmla="*/ 1996969 h 3579953"/>
              <a:gd name="connsiteX940" fmla="*/ 3013243 w 3207899"/>
              <a:gd name="connsiteY940" fmla="*/ 2047257 h 3579953"/>
              <a:gd name="connsiteX941" fmla="*/ 3041180 w 3207899"/>
              <a:gd name="connsiteY941" fmla="*/ 1996969 h 3579953"/>
              <a:gd name="connsiteX942" fmla="*/ 185918 w 3207899"/>
              <a:gd name="connsiteY942" fmla="*/ 1996969 h 3579953"/>
              <a:gd name="connsiteX943" fmla="*/ 208268 w 3207899"/>
              <a:gd name="connsiteY943" fmla="*/ 2008144 h 3579953"/>
              <a:gd name="connsiteX944" fmla="*/ 185918 w 3207899"/>
              <a:gd name="connsiteY944" fmla="*/ 1996969 h 3579953"/>
              <a:gd name="connsiteX945" fmla="*/ 1158160 w 3207899"/>
              <a:gd name="connsiteY945" fmla="*/ 1982070 h 3579953"/>
              <a:gd name="connsiteX946" fmla="*/ 1184236 w 3207899"/>
              <a:gd name="connsiteY946" fmla="*/ 2000695 h 3579953"/>
              <a:gd name="connsiteX947" fmla="*/ 1214036 w 3207899"/>
              <a:gd name="connsiteY947" fmla="*/ 2017457 h 3579953"/>
              <a:gd name="connsiteX948" fmla="*/ 1184236 w 3207899"/>
              <a:gd name="connsiteY948" fmla="*/ 2000695 h 3579953"/>
              <a:gd name="connsiteX949" fmla="*/ 1158160 w 3207899"/>
              <a:gd name="connsiteY949" fmla="*/ 1982070 h 3579953"/>
              <a:gd name="connsiteX950" fmla="*/ 742816 w 3207899"/>
              <a:gd name="connsiteY950" fmla="*/ 1982070 h 3579953"/>
              <a:gd name="connsiteX951" fmla="*/ 733503 w 3207899"/>
              <a:gd name="connsiteY951" fmla="*/ 1998831 h 3579953"/>
              <a:gd name="connsiteX952" fmla="*/ 720465 w 3207899"/>
              <a:gd name="connsiteY952" fmla="*/ 2008144 h 3579953"/>
              <a:gd name="connsiteX953" fmla="*/ 733503 w 3207899"/>
              <a:gd name="connsiteY953" fmla="*/ 1998831 h 3579953"/>
              <a:gd name="connsiteX954" fmla="*/ 742816 w 3207899"/>
              <a:gd name="connsiteY954" fmla="*/ 1982070 h 3579953"/>
              <a:gd name="connsiteX955" fmla="*/ 798691 w 3207899"/>
              <a:gd name="connsiteY955" fmla="*/ 1976482 h 3579953"/>
              <a:gd name="connsiteX956" fmla="*/ 746540 w 3207899"/>
              <a:gd name="connsiteY956" fmla="*/ 1982070 h 3579953"/>
              <a:gd name="connsiteX957" fmla="*/ 798691 w 3207899"/>
              <a:gd name="connsiteY957" fmla="*/ 1976482 h 3579953"/>
              <a:gd name="connsiteX958" fmla="*/ 157980 w 3207899"/>
              <a:gd name="connsiteY958" fmla="*/ 1963444 h 3579953"/>
              <a:gd name="connsiteX959" fmla="*/ 143080 w 3207899"/>
              <a:gd name="connsiteY959" fmla="*/ 1985795 h 3579953"/>
              <a:gd name="connsiteX960" fmla="*/ 157980 w 3207899"/>
              <a:gd name="connsiteY960" fmla="*/ 1963444 h 3579953"/>
              <a:gd name="connsiteX961" fmla="*/ 169155 w 3207899"/>
              <a:gd name="connsiteY961" fmla="*/ 2090096 h 3579953"/>
              <a:gd name="connsiteX962" fmla="*/ 182193 w 3207899"/>
              <a:gd name="connsiteY962" fmla="*/ 2127347 h 3579953"/>
              <a:gd name="connsiteX963" fmla="*/ 210131 w 3207899"/>
              <a:gd name="connsiteY963" fmla="*/ 2252137 h 3579953"/>
              <a:gd name="connsiteX964" fmla="*/ 182193 w 3207899"/>
              <a:gd name="connsiteY964" fmla="*/ 2127347 h 3579953"/>
              <a:gd name="connsiteX965" fmla="*/ 169155 w 3207899"/>
              <a:gd name="connsiteY965" fmla="*/ 2090096 h 3579953"/>
              <a:gd name="connsiteX966" fmla="*/ 157980 w 3207899"/>
              <a:gd name="connsiteY966" fmla="*/ 1963444 h 3579953"/>
              <a:gd name="connsiteX967" fmla="*/ 2333418 w 3207899"/>
              <a:gd name="connsiteY967" fmla="*/ 1957856 h 3579953"/>
              <a:gd name="connsiteX968" fmla="*/ 2353906 w 3207899"/>
              <a:gd name="connsiteY968" fmla="*/ 2008144 h 3579953"/>
              <a:gd name="connsiteX969" fmla="*/ 2333418 w 3207899"/>
              <a:gd name="connsiteY969" fmla="*/ 1957856 h 3579953"/>
              <a:gd name="connsiteX970" fmla="*/ 1975550 w 3207899"/>
              <a:gd name="connsiteY970" fmla="*/ 1956314 h 3579953"/>
              <a:gd name="connsiteX971" fmla="*/ 1959049 w 3207899"/>
              <a:gd name="connsiteY971" fmla="*/ 1976482 h 3579953"/>
              <a:gd name="connsiteX972" fmla="*/ 1923661 w 3207899"/>
              <a:gd name="connsiteY972" fmla="*/ 2021182 h 3579953"/>
              <a:gd name="connsiteX973" fmla="*/ 1959049 w 3207899"/>
              <a:gd name="connsiteY973" fmla="*/ 1976482 h 3579953"/>
              <a:gd name="connsiteX974" fmla="*/ 1983262 w 3207899"/>
              <a:gd name="connsiteY974" fmla="*/ 1959719 h 3579953"/>
              <a:gd name="connsiteX975" fmla="*/ 2055900 w 3207899"/>
              <a:gd name="connsiteY975" fmla="*/ 1991382 h 3579953"/>
              <a:gd name="connsiteX976" fmla="*/ 2073827 w 3207899"/>
              <a:gd name="connsiteY976" fmla="*/ 1999763 h 3579953"/>
              <a:gd name="connsiteX977" fmla="*/ 2074710 w 3207899"/>
              <a:gd name="connsiteY977" fmla="*/ 1998388 h 3579953"/>
              <a:gd name="connsiteX978" fmla="*/ 2075224 w 3207899"/>
              <a:gd name="connsiteY978" fmla="*/ 1998366 h 3579953"/>
              <a:gd name="connsiteX979" fmla="*/ 2081976 w 3207899"/>
              <a:gd name="connsiteY979" fmla="*/ 1974619 h 3579953"/>
              <a:gd name="connsiteX980" fmla="*/ 2079211 w 3207899"/>
              <a:gd name="connsiteY980" fmla="*/ 1991381 h 3579953"/>
              <a:gd name="connsiteX981" fmla="*/ 2074710 w 3207899"/>
              <a:gd name="connsiteY981" fmla="*/ 1998388 h 3579953"/>
              <a:gd name="connsiteX982" fmla="*/ 2067046 w 3207899"/>
              <a:gd name="connsiteY982" fmla="*/ 1998715 h 3579953"/>
              <a:gd name="connsiteX983" fmla="*/ 2055900 w 3207899"/>
              <a:gd name="connsiteY983" fmla="*/ 1991382 h 3579953"/>
              <a:gd name="connsiteX984" fmla="*/ 1983262 w 3207899"/>
              <a:gd name="connsiteY984" fmla="*/ 1959719 h 3579953"/>
              <a:gd name="connsiteX985" fmla="*/ 1975550 w 3207899"/>
              <a:gd name="connsiteY985" fmla="*/ 1956314 h 3579953"/>
              <a:gd name="connsiteX986" fmla="*/ 2791601 w 3207899"/>
              <a:gd name="connsiteY986" fmla="*/ 1955994 h 3579953"/>
              <a:gd name="connsiteX987" fmla="*/ 2773017 w 3207899"/>
              <a:gd name="connsiteY987" fmla="*/ 1957736 h 3579953"/>
              <a:gd name="connsiteX988" fmla="*/ 2753652 w 3207899"/>
              <a:gd name="connsiteY988" fmla="*/ 1957391 h 3579953"/>
              <a:gd name="connsiteX989" fmla="*/ 2753617 w 3207899"/>
              <a:gd name="connsiteY989" fmla="*/ 1957402 h 3579953"/>
              <a:gd name="connsiteX990" fmla="*/ 2752954 w 3207899"/>
              <a:gd name="connsiteY990" fmla="*/ 1957391 h 3579953"/>
              <a:gd name="connsiteX991" fmla="*/ 2722688 w 3207899"/>
              <a:gd name="connsiteY991" fmla="*/ 1983932 h 3579953"/>
              <a:gd name="connsiteX992" fmla="*/ 2717100 w 3207899"/>
              <a:gd name="connsiteY992" fmla="*/ 1989519 h 3579953"/>
              <a:gd name="connsiteX993" fmla="*/ 2699493 w 3207899"/>
              <a:gd name="connsiteY993" fmla="*/ 1988966 h 3579953"/>
              <a:gd name="connsiteX994" fmla="*/ 2699482 w 3207899"/>
              <a:gd name="connsiteY994" fmla="*/ 1988973 h 3579953"/>
              <a:gd name="connsiteX995" fmla="*/ 2699231 w 3207899"/>
              <a:gd name="connsiteY995" fmla="*/ 1988966 h 3579953"/>
              <a:gd name="connsiteX996" fmla="*/ 2663086 w 3207899"/>
              <a:gd name="connsiteY996" fmla="*/ 2021182 h 3579953"/>
              <a:gd name="connsiteX997" fmla="*/ 2686601 w 3207899"/>
              <a:gd name="connsiteY997" fmla="*/ 1997667 h 3579953"/>
              <a:gd name="connsiteX998" fmla="*/ 2699482 w 3207899"/>
              <a:gd name="connsiteY998" fmla="*/ 1988973 h 3579953"/>
              <a:gd name="connsiteX999" fmla="*/ 2717100 w 3207899"/>
              <a:gd name="connsiteY999" fmla="*/ 1989519 h 3579953"/>
              <a:gd name="connsiteX1000" fmla="*/ 2722688 w 3207899"/>
              <a:gd name="connsiteY1000" fmla="*/ 1983932 h 3579953"/>
              <a:gd name="connsiteX1001" fmla="*/ 2735813 w 3207899"/>
              <a:gd name="connsiteY1001" fmla="*/ 1963328 h 3579953"/>
              <a:gd name="connsiteX1002" fmla="*/ 2753617 w 3207899"/>
              <a:gd name="connsiteY1002" fmla="*/ 1957402 h 3579953"/>
              <a:gd name="connsiteX1003" fmla="*/ 2772976 w 3207899"/>
              <a:gd name="connsiteY1003" fmla="*/ 1957740 h 3579953"/>
              <a:gd name="connsiteX1004" fmla="*/ 2773017 w 3207899"/>
              <a:gd name="connsiteY1004" fmla="*/ 1957736 h 3579953"/>
              <a:gd name="connsiteX1005" fmla="*/ 2773238 w 3207899"/>
              <a:gd name="connsiteY1005" fmla="*/ 1957740 h 3579953"/>
              <a:gd name="connsiteX1006" fmla="*/ 2791601 w 3207899"/>
              <a:gd name="connsiteY1006" fmla="*/ 1955994 h 3579953"/>
              <a:gd name="connsiteX1007" fmla="*/ 2800914 w 3207899"/>
              <a:gd name="connsiteY1007" fmla="*/ 1967169 h 3579953"/>
              <a:gd name="connsiteX1008" fmla="*/ 2791601 w 3207899"/>
              <a:gd name="connsiteY1008" fmla="*/ 1955994 h 3579953"/>
              <a:gd name="connsiteX1009" fmla="*/ 1648006 w 3207899"/>
              <a:gd name="connsiteY1009" fmla="*/ 1955994 h 3579953"/>
              <a:gd name="connsiteX1010" fmla="*/ 1666632 w 3207899"/>
              <a:gd name="connsiteY1010" fmla="*/ 1970894 h 3579953"/>
              <a:gd name="connsiteX1011" fmla="*/ 1700157 w 3207899"/>
              <a:gd name="connsiteY1011" fmla="*/ 2000695 h 3579953"/>
              <a:gd name="connsiteX1012" fmla="*/ 1666632 w 3207899"/>
              <a:gd name="connsiteY1012" fmla="*/ 1970894 h 3579953"/>
              <a:gd name="connsiteX1013" fmla="*/ 1648006 w 3207899"/>
              <a:gd name="connsiteY1013" fmla="*/ 1955994 h 3579953"/>
              <a:gd name="connsiteX1014" fmla="*/ 2881003 w 3207899"/>
              <a:gd name="connsiteY1014" fmla="*/ 1926193 h 3579953"/>
              <a:gd name="connsiteX1015" fmla="*/ 2882865 w 3207899"/>
              <a:gd name="connsiteY1015" fmla="*/ 1955994 h 3579953"/>
              <a:gd name="connsiteX1016" fmla="*/ 2869828 w 3207899"/>
              <a:gd name="connsiteY1016" fmla="*/ 2024907 h 3579953"/>
              <a:gd name="connsiteX1017" fmla="*/ 2882865 w 3207899"/>
              <a:gd name="connsiteY1017" fmla="*/ 1955994 h 3579953"/>
              <a:gd name="connsiteX1018" fmla="*/ 2881003 w 3207899"/>
              <a:gd name="connsiteY1018" fmla="*/ 1926193 h 3579953"/>
              <a:gd name="connsiteX1019" fmla="*/ 1333238 w 3207899"/>
              <a:gd name="connsiteY1019" fmla="*/ 1924331 h 3579953"/>
              <a:gd name="connsiteX1020" fmla="*/ 1337770 w 3207899"/>
              <a:gd name="connsiteY1020" fmla="*/ 1939514 h 3579953"/>
              <a:gd name="connsiteX1021" fmla="*/ 1331375 w 3207899"/>
              <a:gd name="connsiteY1021" fmla="*/ 1954131 h 3579953"/>
              <a:gd name="connsiteX1022" fmla="*/ 1319501 w 3207899"/>
              <a:gd name="connsiteY1022" fmla="*/ 1985328 h 3579953"/>
              <a:gd name="connsiteX1023" fmla="*/ 1319515 w 3207899"/>
              <a:gd name="connsiteY1023" fmla="*/ 1985990 h 3579953"/>
              <a:gd name="connsiteX1024" fmla="*/ 1319501 w 3207899"/>
              <a:gd name="connsiteY1024" fmla="*/ 1986027 h 3579953"/>
              <a:gd name="connsiteX1025" fmla="*/ 1320200 w 3207899"/>
              <a:gd name="connsiteY1025" fmla="*/ 2019319 h 3579953"/>
              <a:gd name="connsiteX1026" fmla="*/ 1333005 w 3207899"/>
              <a:gd name="connsiteY1026" fmla="*/ 2050517 h 3579953"/>
              <a:gd name="connsiteX1027" fmla="*/ 1333493 w 3207899"/>
              <a:gd name="connsiteY1027" fmla="*/ 2050718 h 3579953"/>
              <a:gd name="connsiteX1028" fmla="*/ 1333703 w 3207899"/>
              <a:gd name="connsiteY1028" fmla="*/ 2051215 h 3579953"/>
              <a:gd name="connsiteX1029" fmla="*/ 1361176 w 3207899"/>
              <a:gd name="connsiteY1029" fmla="*/ 2062158 h 3579953"/>
              <a:gd name="connsiteX1030" fmla="*/ 1333493 w 3207899"/>
              <a:gd name="connsiteY1030" fmla="*/ 2050718 h 3579953"/>
              <a:gd name="connsiteX1031" fmla="*/ 1320200 w 3207899"/>
              <a:gd name="connsiteY1031" fmla="*/ 2019319 h 3579953"/>
              <a:gd name="connsiteX1032" fmla="*/ 1319515 w 3207899"/>
              <a:gd name="connsiteY1032" fmla="*/ 1985990 h 3579953"/>
              <a:gd name="connsiteX1033" fmla="*/ 1331375 w 3207899"/>
              <a:gd name="connsiteY1033" fmla="*/ 1954131 h 3579953"/>
              <a:gd name="connsiteX1034" fmla="*/ 1337894 w 3207899"/>
              <a:gd name="connsiteY1034" fmla="*/ 1939929 h 3579953"/>
              <a:gd name="connsiteX1035" fmla="*/ 1337770 w 3207899"/>
              <a:gd name="connsiteY1035" fmla="*/ 1939514 h 3579953"/>
              <a:gd name="connsiteX1036" fmla="*/ 1337894 w 3207899"/>
              <a:gd name="connsiteY1036" fmla="*/ 1939231 h 3579953"/>
              <a:gd name="connsiteX1037" fmla="*/ 1333238 w 3207899"/>
              <a:gd name="connsiteY1037" fmla="*/ 1924331 h 3579953"/>
              <a:gd name="connsiteX1038" fmla="*/ 1603305 w 3207899"/>
              <a:gd name="connsiteY1038" fmla="*/ 1922468 h 3579953"/>
              <a:gd name="connsiteX1039" fmla="*/ 1588405 w 3207899"/>
              <a:gd name="connsiteY1039" fmla="*/ 1937369 h 3579953"/>
              <a:gd name="connsiteX1040" fmla="*/ 1603305 w 3207899"/>
              <a:gd name="connsiteY1040" fmla="*/ 1922468 h 3579953"/>
              <a:gd name="connsiteX1041" fmla="*/ 1247562 w 3207899"/>
              <a:gd name="connsiteY1041" fmla="*/ 1918743 h 3579953"/>
              <a:gd name="connsiteX1042" fmla="*/ 1284812 w 3207899"/>
              <a:gd name="connsiteY1042" fmla="*/ 1929918 h 3579953"/>
              <a:gd name="connsiteX1043" fmla="*/ 1247562 w 3207899"/>
              <a:gd name="connsiteY1043" fmla="*/ 1918743 h 3579953"/>
              <a:gd name="connsiteX1044" fmla="*/ 1124634 w 3207899"/>
              <a:gd name="connsiteY1044" fmla="*/ 1915018 h 3579953"/>
              <a:gd name="connsiteX1045" fmla="*/ 1066896 w 3207899"/>
              <a:gd name="connsiteY1045" fmla="*/ 1941094 h 3579953"/>
              <a:gd name="connsiteX1046" fmla="*/ 1035232 w 3207899"/>
              <a:gd name="connsiteY1046" fmla="*/ 1952269 h 3579953"/>
              <a:gd name="connsiteX1047" fmla="*/ 1066896 w 3207899"/>
              <a:gd name="connsiteY1047" fmla="*/ 1941094 h 3579953"/>
              <a:gd name="connsiteX1048" fmla="*/ 1124634 w 3207899"/>
              <a:gd name="connsiteY1048" fmla="*/ 1915018 h 3579953"/>
              <a:gd name="connsiteX1049" fmla="*/ 1454303 w 3207899"/>
              <a:gd name="connsiteY1049" fmla="*/ 1892668 h 3579953"/>
              <a:gd name="connsiteX1050" fmla="*/ 1467341 w 3207899"/>
              <a:gd name="connsiteY1050" fmla="*/ 1911293 h 3579953"/>
              <a:gd name="connsiteX1051" fmla="*/ 1383526 w 3207899"/>
              <a:gd name="connsiteY1051" fmla="*/ 1946681 h 3579953"/>
              <a:gd name="connsiteX1052" fmla="*/ 1467341 w 3207899"/>
              <a:gd name="connsiteY1052" fmla="*/ 1911293 h 3579953"/>
              <a:gd name="connsiteX1053" fmla="*/ 1454303 w 3207899"/>
              <a:gd name="connsiteY1053" fmla="*/ 1892668 h 3579953"/>
              <a:gd name="connsiteX1054" fmla="*/ 973770 w 3207899"/>
              <a:gd name="connsiteY1054" fmla="*/ 1892668 h 3579953"/>
              <a:gd name="connsiteX1055" fmla="*/ 884368 w 3207899"/>
              <a:gd name="connsiteY1055" fmla="*/ 1937369 h 3579953"/>
              <a:gd name="connsiteX1056" fmla="*/ 873192 w 3207899"/>
              <a:gd name="connsiteY1056" fmla="*/ 1954131 h 3579953"/>
              <a:gd name="connsiteX1057" fmla="*/ 835942 w 3207899"/>
              <a:gd name="connsiteY1057" fmla="*/ 1991382 h 3579953"/>
              <a:gd name="connsiteX1058" fmla="*/ 873192 w 3207899"/>
              <a:gd name="connsiteY1058" fmla="*/ 1954131 h 3579953"/>
              <a:gd name="connsiteX1059" fmla="*/ 884368 w 3207899"/>
              <a:gd name="connsiteY1059" fmla="*/ 1937369 h 3579953"/>
              <a:gd name="connsiteX1060" fmla="*/ 973770 w 3207899"/>
              <a:gd name="connsiteY1060" fmla="*/ 1892668 h 3579953"/>
              <a:gd name="connsiteX1061" fmla="*/ 401972 w 3207899"/>
              <a:gd name="connsiteY1061" fmla="*/ 1892668 h 3579953"/>
              <a:gd name="connsiteX1062" fmla="*/ 374034 w 3207899"/>
              <a:gd name="connsiteY1062" fmla="*/ 1920606 h 3579953"/>
              <a:gd name="connsiteX1063" fmla="*/ 362643 w 3207899"/>
              <a:gd name="connsiteY1063" fmla="*/ 1937369 h 3579953"/>
              <a:gd name="connsiteX1064" fmla="*/ 342370 w 3207899"/>
              <a:gd name="connsiteY1064" fmla="*/ 1937369 h 3579953"/>
              <a:gd name="connsiteX1065" fmla="*/ 361694 w 3207899"/>
              <a:gd name="connsiteY1065" fmla="*/ 1938765 h 3579953"/>
              <a:gd name="connsiteX1066" fmla="*/ 362643 w 3207899"/>
              <a:gd name="connsiteY1066" fmla="*/ 1937369 h 3579953"/>
              <a:gd name="connsiteX1067" fmla="*/ 363091 w 3207899"/>
              <a:gd name="connsiteY1067" fmla="*/ 1937369 h 3579953"/>
              <a:gd name="connsiteX1068" fmla="*/ 374034 w 3207899"/>
              <a:gd name="connsiteY1068" fmla="*/ 1920606 h 3579953"/>
              <a:gd name="connsiteX1069" fmla="*/ 401972 w 3207899"/>
              <a:gd name="connsiteY1069" fmla="*/ 1892668 h 3579953"/>
              <a:gd name="connsiteX1070" fmla="*/ 467161 w 3207899"/>
              <a:gd name="connsiteY1070" fmla="*/ 1887080 h 3579953"/>
              <a:gd name="connsiteX1071" fmla="*/ 472748 w 3207899"/>
              <a:gd name="connsiteY1071" fmla="*/ 1929918 h 3579953"/>
              <a:gd name="connsiteX1072" fmla="*/ 467161 w 3207899"/>
              <a:gd name="connsiteY1072" fmla="*/ 1887080 h 3579953"/>
              <a:gd name="connsiteX1073" fmla="*/ 1785833 w 3207899"/>
              <a:gd name="connsiteY1073" fmla="*/ 1883355 h 3579953"/>
              <a:gd name="connsiteX1074" fmla="*/ 1767208 w 3207899"/>
              <a:gd name="connsiteY1074" fmla="*/ 1901980 h 3579953"/>
              <a:gd name="connsiteX1075" fmla="*/ 1744857 w 3207899"/>
              <a:gd name="connsiteY1075" fmla="*/ 1915018 h 3579953"/>
              <a:gd name="connsiteX1076" fmla="*/ 1767208 w 3207899"/>
              <a:gd name="connsiteY1076" fmla="*/ 1901980 h 3579953"/>
              <a:gd name="connsiteX1077" fmla="*/ 1785833 w 3207899"/>
              <a:gd name="connsiteY1077" fmla="*/ 1883355 h 3579953"/>
              <a:gd name="connsiteX1078" fmla="*/ 571462 w 3207899"/>
              <a:gd name="connsiteY1078" fmla="*/ 1879630 h 3579953"/>
              <a:gd name="connsiteX1079" fmla="*/ 558424 w 3207899"/>
              <a:gd name="connsiteY1079" fmla="*/ 1918743 h 3579953"/>
              <a:gd name="connsiteX1080" fmla="*/ 571462 w 3207899"/>
              <a:gd name="connsiteY1080" fmla="*/ 1879630 h 3579953"/>
              <a:gd name="connsiteX1081" fmla="*/ 524898 w 3207899"/>
              <a:gd name="connsiteY1081" fmla="*/ 1872180 h 3579953"/>
              <a:gd name="connsiteX1082" fmla="*/ 539799 w 3207899"/>
              <a:gd name="connsiteY1082" fmla="*/ 1903843 h 3579953"/>
              <a:gd name="connsiteX1083" fmla="*/ 524898 w 3207899"/>
              <a:gd name="connsiteY1083" fmla="*/ 1872180 h 3579953"/>
              <a:gd name="connsiteX1084" fmla="*/ 1931111 w 3207899"/>
              <a:gd name="connsiteY1084" fmla="*/ 1862867 h 3579953"/>
              <a:gd name="connsiteX1085" fmla="*/ 1910623 w 3207899"/>
              <a:gd name="connsiteY1085" fmla="*/ 1890805 h 3579953"/>
              <a:gd name="connsiteX1086" fmla="*/ 1901310 w 3207899"/>
              <a:gd name="connsiteY1086" fmla="*/ 1918743 h 3579953"/>
              <a:gd name="connsiteX1087" fmla="*/ 1864060 w 3207899"/>
              <a:gd name="connsiteY1087" fmla="*/ 1911293 h 3579953"/>
              <a:gd name="connsiteX1088" fmla="*/ 1901310 w 3207899"/>
              <a:gd name="connsiteY1088" fmla="*/ 1918743 h 3579953"/>
              <a:gd name="connsiteX1089" fmla="*/ 1910623 w 3207899"/>
              <a:gd name="connsiteY1089" fmla="*/ 1890805 h 3579953"/>
              <a:gd name="connsiteX1090" fmla="*/ 1931111 w 3207899"/>
              <a:gd name="connsiteY1090" fmla="*/ 1862867 h 3579953"/>
              <a:gd name="connsiteX1091" fmla="*/ 383346 w 3207899"/>
              <a:gd name="connsiteY1091" fmla="*/ 1861004 h 3579953"/>
              <a:gd name="connsiteX1092" fmla="*/ 344233 w 3207899"/>
              <a:gd name="connsiteY1092" fmla="*/ 1885217 h 3579953"/>
              <a:gd name="connsiteX1093" fmla="*/ 292082 w 3207899"/>
              <a:gd name="connsiteY1093" fmla="*/ 1898255 h 3579953"/>
              <a:gd name="connsiteX1094" fmla="*/ 344233 w 3207899"/>
              <a:gd name="connsiteY1094" fmla="*/ 1885217 h 3579953"/>
              <a:gd name="connsiteX1095" fmla="*/ 383346 w 3207899"/>
              <a:gd name="connsiteY1095" fmla="*/ 1861004 h 3579953"/>
              <a:gd name="connsiteX1096" fmla="*/ 2222249 w 3207899"/>
              <a:gd name="connsiteY1096" fmla="*/ 1855155 h 3579953"/>
              <a:gd name="connsiteX1097" fmla="*/ 2208629 w 3207899"/>
              <a:gd name="connsiteY1097" fmla="*/ 1870317 h 3579953"/>
              <a:gd name="connsiteX1098" fmla="*/ 2223294 w 3207899"/>
              <a:gd name="connsiteY1098" fmla="*/ 1855157 h 3579953"/>
              <a:gd name="connsiteX1099" fmla="*/ 2235170 w 3207899"/>
              <a:gd name="connsiteY1099" fmla="*/ 1855184 h 3579953"/>
              <a:gd name="connsiteX1100" fmla="*/ 2258917 w 3207899"/>
              <a:gd name="connsiteY1100" fmla="*/ 1872180 h 3579953"/>
              <a:gd name="connsiteX1101" fmla="*/ 2286854 w 3207899"/>
              <a:gd name="connsiteY1101" fmla="*/ 1885217 h 3579953"/>
              <a:gd name="connsiteX1102" fmla="*/ 2258917 w 3207899"/>
              <a:gd name="connsiteY1102" fmla="*/ 1872180 h 3579953"/>
              <a:gd name="connsiteX1103" fmla="*/ 2223296 w 3207899"/>
              <a:gd name="connsiteY1103" fmla="*/ 1855155 h 3579953"/>
              <a:gd name="connsiteX1104" fmla="*/ 2223294 w 3207899"/>
              <a:gd name="connsiteY1104" fmla="*/ 1855157 h 3579953"/>
              <a:gd name="connsiteX1105" fmla="*/ 1420777 w 3207899"/>
              <a:gd name="connsiteY1105" fmla="*/ 1849829 h 3579953"/>
              <a:gd name="connsiteX1106" fmla="*/ 1408671 w 3207899"/>
              <a:gd name="connsiteY1106" fmla="*/ 1854253 h 3579953"/>
              <a:gd name="connsiteX1107" fmla="*/ 1408713 w 3207899"/>
              <a:gd name="connsiteY1107" fmla="*/ 1854933 h 3579953"/>
              <a:gd name="connsiteX1108" fmla="*/ 1408671 w 3207899"/>
              <a:gd name="connsiteY1108" fmla="*/ 1854951 h 3579953"/>
              <a:gd name="connsiteX1109" fmla="*/ 1408735 w 3207899"/>
              <a:gd name="connsiteY1109" fmla="*/ 1855289 h 3579953"/>
              <a:gd name="connsiteX1110" fmla="*/ 1409253 w 3207899"/>
              <a:gd name="connsiteY1110" fmla="*/ 1863711 h 3579953"/>
              <a:gd name="connsiteX1111" fmla="*/ 1413327 w 3207899"/>
              <a:gd name="connsiteY1111" fmla="*/ 1879630 h 3579953"/>
              <a:gd name="connsiteX1112" fmla="*/ 1408735 w 3207899"/>
              <a:gd name="connsiteY1112" fmla="*/ 1855289 h 3579953"/>
              <a:gd name="connsiteX1113" fmla="*/ 1408713 w 3207899"/>
              <a:gd name="connsiteY1113" fmla="*/ 1854933 h 3579953"/>
              <a:gd name="connsiteX1114" fmla="*/ 133767 w 3207899"/>
              <a:gd name="connsiteY1114" fmla="*/ 1846104 h 3579953"/>
              <a:gd name="connsiteX1115" fmla="*/ 141217 w 3207899"/>
              <a:gd name="connsiteY1115" fmla="*/ 1870317 h 3579953"/>
              <a:gd name="connsiteX1116" fmla="*/ 157980 w 3207899"/>
              <a:gd name="connsiteY1116" fmla="*/ 1905705 h 3579953"/>
              <a:gd name="connsiteX1117" fmla="*/ 141217 w 3207899"/>
              <a:gd name="connsiteY1117" fmla="*/ 1870317 h 3579953"/>
              <a:gd name="connsiteX1118" fmla="*/ 133767 w 3207899"/>
              <a:gd name="connsiteY1118" fmla="*/ 1846104 h 3579953"/>
              <a:gd name="connsiteX1119" fmla="*/ 1485966 w 3207899"/>
              <a:gd name="connsiteY1119" fmla="*/ 1836791 h 3579953"/>
              <a:gd name="connsiteX1120" fmla="*/ 1467341 w 3207899"/>
              <a:gd name="connsiteY1120" fmla="*/ 1844242 h 3579953"/>
              <a:gd name="connsiteX1121" fmla="*/ 1444990 w 3207899"/>
              <a:gd name="connsiteY1121" fmla="*/ 1853554 h 3579953"/>
              <a:gd name="connsiteX1122" fmla="*/ 1467341 w 3207899"/>
              <a:gd name="connsiteY1122" fmla="*/ 1844242 h 3579953"/>
              <a:gd name="connsiteX1123" fmla="*/ 1485966 w 3207899"/>
              <a:gd name="connsiteY1123" fmla="*/ 1836791 h 3579953"/>
              <a:gd name="connsiteX1124" fmla="*/ 1549291 w 3207899"/>
              <a:gd name="connsiteY1124" fmla="*/ 1829341 h 3579953"/>
              <a:gd name="connsiteX1125" fmla="*/ 1523216 w 3207899"/>
              <a:gd name="connsiteY1125" fmla="*/ 1842379 h 3579953"/>
              <a:gd name="connsiteX1126" fmla="*/ 1549291 w 3207899"/>
              <a:gd name="connsiteY1126" fmla="*/ 1829341 h 3579953"/>
              <a:gd name="connsiteX1127" fmla="*/ 1744857 w 3207899"/>
              <a:gd name="connsiteY1127" fmla="*/ 1808853 h 3579953"/>
              <a:gd name="connsiteX1128" fmla="*/ 1754170 w 3207899"/>
              <a:gd name="connsiteY1128" fmla="*/ 1847967 h 3579953"/>
              <a:gd name="connsiteX1129" fmla="*/ 1744857 w 3207899"/>
              <a:gd name="connsiteY1129" fmla="*/ 1808853 h 3579953"/>
              <a:gd name="connsiteX1130" fmla="*/ 871330 w 3207899"/>
              <a:gd name="connsiteY1130" fmla="*/ 1805128 h 3579953"/>
              <a:gd name="connsiteX1131" fmla="*/ 845254 w 3207899"/>
              <a:gd name="connsiteY1131" fmla="*/ 1814441 h 3579953"/>
              <a:gd name="connsiteX1132" fmla="*/ 871330 w 3207899"/>
              <a:gd name="connsiteY1132" fmla="*/ 1805128 h 3579953"/>
              <a:gd name="connsiteX1133" fmla="*/ 2249604 w 3207899"/>
              <a:gd name="connsiteY1133" fmla="*/ 1799541 h 3579953"/>
              <a:gd name="connsiteX1134" fmla="*/ 2251466 w 3207899"/>
              <a:gd name="connsiteY1134" fmla="*/ 1820028 h 3579953"/>
              <a:gd name="connsiteX1135" fmla="*/ 2249604 w 3207899"/>
              <a:gd name="connsiteY1135" fmla="*/ 1799541 h 3579953"/>
              <a:gd name="connsiteX1136" fmla="*/ 193368 w 3207899"/>
              <a:gd name="connsiteY1136" fmla="*/ 1797678 h 3579953"/>
              <a:gd name="connsiteX1137" fmla="*/ 204543 w 3207899"/>
              <a:gd name="connsiteY1137" fmla="*/ 1836791 h 3579953"/>
              <a:gd name="connsiteX1138" fmla="*/ 193368 w 3207899"/>
              <a:gd name="connsiteY1138" fmla="*/ 1797678 h 3579953"/>
              <a:gd name="connsiteX1139" fmla="*/ 1500865 w 3207899"/>
              <a:gd name="connsiteY1139" fmla="*/ 1793953 h 3579953"/>
              <a:gd name="connsiteX1140" fmla="*/ 1463616 w 3207899"/>
              <a:gd name="connsiteY1140" fmla="*/ 1808853 h 3579953"/>
              <a:gd name="connsiteX1141" fmla="*/ 1500865 w 3207899"/>
              <a:gd name="connsiteY1141" fmla="*/ 1793953 h 3579953"/>
              <a:gd name="connsiteX1142" fmla="*/ 1877098 w 3207899"/>
              <a:gd name="connsiteY1142" fmla="*/ 1788365 h 3579953"/>
              <a:gd name="connsiteX1143" fmla="*/ 1885378 w 3207899"/>
              <a:gd name="connsiteY1143" fmla="*/ 1802166 h 3579953"/>
              <a:gd name="connsiteX1144" fmla="*/ 1882685 w 3207899"/>
              <a:gd name="connsiteY1144" fmla="*/ 1816303 h 3579953"/>
              <a:gd name="connsiteX1145" fmla="*/ 1888040 w 3207899"/>
              <a:gd name="connsiteY1145" fmla="*/ 1827014 h 3579953"/>
              <a:gd name="connsiteX1146" fmla="*/ 1891998 w 3207899"/>
              <a:gd name="connsiteY1146" fmla="*/ 1840516 h 3579953"/>
              <a:gd name="connsiteX1147" fmla="*/ 1888738 w 3207899"/>
              <a:gd name="connsiteY1147" fmla="*/ 1828410 h 3579953"/>
              <a:gd name="connsiteX1148" fmla="*/ 1888040 w 3207899"/>
              <a:gd name="connsiteY1148" fmla="*/ 1827014 h 3579953"/>
              <a:gd name="connsiteX1149" fmla="*/ 1888040 w 3207899"/>
              <a:gd name="connsiteY1149" fmla="*/ 1827013 h 3579953"/>
              <a:gd name="connsiteX1150" fmla="*/ 1882685 w 3207899"/>
              <a:gd name="connsiteY1150" fmla="*/ 1816303 h 3579953"/>
              <a:gd name="connsiteX1151" fmla="*/ 1885479 w 3207899"/>
              <a:gd name="connsiteY1151" fmla="*/ 1802334 h 3579953"/>
              <a:gd name="connsiteX1152" fmla="*/ 1885378 w 3207899"/>
              <a:gd name="connsiteY1152" fmla="*/ 1802166 h 3579953"/>
              <a:gd name="connsiteX1153" fmla="*/ 1885479 w 3207899"/>
              <a:gd name="connsiteY1153" fmla="*/ 1801636 h 3579953"/>
              <a:gd name="connsiteX1154" fmla="*/ 1877098 w 3207899"/>
              <a:gd name="connsiteY1154" fmla="*/ 1788365 h 3579953"/>
              <a:gd name="connsiteX1155" fmla="*/ 2448895 w 3207899"/>
              <a:gd name="connsiteY1155" fmla="*/ 1779053 h 3579953"/>
              <a:gd name="connsiteX1156" fmla="*/ 2451820 w 3207899"/>
              <a:gd name="connsiteY1156" fmla="*/ 1793676 h 3579953"/>
              <a:gd name="connsiteX1157" fmla="*/ 2439583 w 3207899"/>
              <a:gd name="connsiteY1157" fmla="*/ 1816303 h 3579953"/>
              <a:gd name="connsiteX1158" fmla="*/ 2451922 w 3207899"/>
              <a:gd name="connsiteY1158" fmla="*/ 1794186 h 3579953"/>
              <a:gd name="connsiteX1159" fmla="*/ 2451820 w 3207899"/>
              <a:gd name="connsiteY1159" fmla="*/ 1793676 h 3579953"/>
              <a:gd name="connsiteX1160" fmla="*/ 2451922 w 3207899"/>
              <a:gd name="connsiteY1160" fmla="*/ 1793487 h 3579953"/>
              <a:gd name="connsiteX1161" fmla="*/ 2448895 w 3207899"/>
              <a:gd name="connsiteY1161" fmla="*/ 1779053 h 3579953"/>
              <a:gd name="connsiteX1162" fmla="*/ 1245699 w 3207899"/>
              <a:gd name="connsiteY1162" fmla="*/ 1775328 h 3579953"/>
              <a:gd name="connsiteX1163" fmla="*/ 1236387 w 3207899"/>
              <a:gd name="connsiteY1163" fmla="*/ 1784640 h 3579953"/>
              <a:gd name="connsiteX1164" fmla="*/ 1217761 w 3207899"/>
              <a:gd name="connsiteY1164" fmla="*/ 1799541 h 3579953"/>
              <a:gd name="connsiteX1165" fmla="*/ 1236387 w 3207899"/>
              <a:gd name="connsiteY1165" fmla="*/ 1784640 h 3579953"/>
              <a:gd name="connsiteX1166" fmla="*/ 1245699 w 3207899"/>
              <a:gd name="connsiteY1166" fmla="*/ 1775328 h 3579953"/>
              <a:gd name="connsiteX1167" fmla="*/ 2350181 w 3207899"/>
              <a:gd name="connsiteY1167" fmla="*/ 1766015 h 3579953"/>
              <a:gd name="connsiteX1168" fmla="*/ 2415370 w 3207899"/>
              <a:gd name="connsiteY1168" fmla="*/ 1799541 h 3579953"/>
              <a:gd name="connsiteX1169" fmla="*/ 2381844 w 3207899"/>
              <a:gd name="connsiteY1169" fmla="*/ 1842379 h 3579953"/>
              <a:gd name="connsiteX1170" fmla="*/ 2415370 w 3207899"/>
              <a:gd name="connsiteY1170" fmla="*/ 1799541 h 3579953"/>
              <a:gd name="connsiteX1171" fmla="*/ 2350181 w 3207899"/>
              <a:gd name="connsiteY1171" fmla="*/ 1766015 h 3579953"/>
              <a:gd name="connsiteX1172" fmla="*/ 3097056 w 3207899"/>
              <a:gd name="connsiteY1172" fmla="*/ 1754840 h 3579953"/>
              <a:gd name="connsiteX1173" fmla="*/ 3115682 w 3207899"/>
              <a:gd name="connsiteY1173" fmla="*/ 1773465 h 3579953"/>
              <a:gd name="connsiteX1174" fmla="*/ 3097056 w 3207899"/>
              <a:gd name="connsiteY1174" fmla="*/ 1754840 h 3579953"/>
              <a:gd name="connsiteX1175" fmla="*/ 374034 w 3207899"/>
              <a:gd name="connsiteY1175" fmla="*/ 1752977 h 3579953"/>
              <a:gd name="connsiteX1176" fmla="*/ 361694 w 3207899"/>
              <a:gd name="connsiteY1176" fmla="*/ 1760660 h 3579953"/>
              <a:gd name="connsiteX1177" fmla="*/ 361601 w 3207899"/>
              <a:gd name="connsiteY1177" fmla="*/ 1761195 h 3579953"/>
              <a:gd name="connsiteX1178" fmla="*/ 360298 w 3207899"/>
              <a:gd name="connsiteY1178" fmla="*/ 1762057 h 3579953"/>
              <a:gd name="connsiteX1179" fmla="*/ 359133 w 3207899"/>
              <a:gd name="connsiteY1179" fmla="*/ 1775328 h 3579953"/>
              <a:gd name="connsiteX1180" fmla="*/ 383346 w 3207899"/>
              <a:gd name="connsiteY1180" fmla="*/ 1851692 h 3579953"/>
              <a:gd name="connsiteX1181" fmla="*/ 420597 w 3207899"/>
              <a:gd name="connsiteY1181" fmla="*/ 1808853 h 3579953"/>
              <a:gd name="connsiteX1182" fmla="*/ 383346 w 3207899"/>
              <a:gd name="connsiteY1182" fmla="*/ 1851692 h 3579953"/>
              <a:gd name="connsiteX1183" fmla="*/ 359133 w 3207899"/>
              <a:gd name="connsiteY1183" fmla="*/ 1775328 h 3579953"/>
              <a:gd name="connsiteX1184" fmla="*/ 361601 w 3207899"/>
              <a:gd name="connsiteY1184" fmla="*/ 1761195 h 3579953"/>
              <a:gd name="connsiteX1185" fmla="*/ 1562329 w 3207899"/>
              <a:gd name="connsiteY1185" fmla="*/ 1747389 h 3579953"/>
              <a:gd name="connsiteX1186" fmla="*/ 1545566 w 3207899"/>
              <a:gd name="connsiteY1186" fmla="*/ 1769740 h 3579953"/>
              <a:gd name="connsiteX1187" fmla="*/ 1562329 w 3207899"/>
              <a:gd name="connsiteY1187" fmla="*/ 1747389 h 3579953"/>
              <a:gd name="connsiteX1188" fmla="*/ 1963007 w 3207899"/>
              <a:gd name="connsiteY1188" fmla="*/ 1746924 h 3579953"/>
              <a:gd name="connsiteX1189" fmla="*/ 1923661 w 3207899"/>
              <a:gd name="connsiteY1189" fmla="*/ 1756702 h 3579953"/>
              <a:gd name="connsiteX1190" fmla="*/ 1916211 w 3207899"/>
              <a:gd name="connsiteY1190" fmla="*/ 1771602 h 3579953"/>
              <a:gd name="connsiteX1191" fmla="*/ 1923661 w 3207899"/>
              <a:gd name="connsiteY1191" fmla="*/ 1756702 h 3579953"/>
              <a:gd name="connsiteX1192" fmla="*/ 1963282 w 3207899"/>
              <a:gd name="connsiteY1192" fmla="*/ 1747028 h 3579953"/>
              <a:gd name="connsiteX1193" fmla="*/ 2003749 w 3207899"/>
              <a:gd name="connsiteY1193" fmla="*/ 1762290 h 3579953"/>
              <a:gd name="connsiteX1194" fmla="*/ 1963706 w 3207899"/>
              <a:gd name="connsiteY1194" fmla="*/ 1746924 h 3579953"/>
              <a:gd name="connsiteX1195" fmla="*/ 1963282 w 3207899"/>
              <a:gd name="connsiteY1195" fmla="*/ 1747028 h 3579953"/>
              <a:gd name="connsiteX1196" fmla="*/ 618025 w 3207899"/>
              <a:gd name="connsiteY1196" fmla="*/ 1739940 h 3579953"/>
              <a:gd name="connsiteX1197" fmla="*/ 604988 w 3207899"/>
              <a:gd name="connsiteY1197" fmla="*/ 1751114 h 3579953"/>
              <a:gd name="connsiteX1198" fmla="*/ 618025 w 3207899"/>
              <a:gd name="connsiteY1198" fmla="*/ 1739940 h 3579953"/>
              <a:gd name="connsiteX1199" fmla="*/ 2163928 w 3207899"/>
              <a:gd name="connsiteY1199" fmla="*/ 1736214 h 3579953"/>
              <a:gd name="connsiteX1200" fmla="*/ 2083838 w 3207899"/>
              <a:gd name="connsiteY1200" fmla="*/ 1777190 h 3579953"/>
              <a:gd name="connsiteX1201" fmla="*/ 2163928 w 3207899"/>
              <a:gd name="connsiteY1201" fmla="*/ 1736214 h 3579953"/>
              <a:gd name="connsiteX1202" fmla="*/ 2450758 w 3207899"/>
              <a:gd name="connsiteY1202" fmla="*/ 1719452 h 3579953"/>
              <a:gd name="connsiteX1203" fmla="*/ 2422820 w 3207899"/>
              <a:gd name="connsiteY1203" fmla="*/ 1745527 h 3579953"/>
              <a:gd name="connsiteX1204" fmla="*/ 2450758 w 3207899"/>
              <a:gd name="connsiteY1204" fmla="*/ 1719452 h 3579953"/>
              <a:gd name="connsiteX1205" fmla="*/ 1199136 w 3207899"/>
              <a:gd name="connsiteY1205" fmla="*/ 1713865 h 3579953"/>
              <a:gd name="connsiteX1206" fmla="*/ 1178648 w 3207899"/>
              <a:gd name="connsiteY1206" fmla="*/ 1743664 h 3579953"/>
              <a:gd name="connsiteX1207" fmla="*/ 1199136 w 3207899"/>
              <a:gd name="connsiteY1207" fmla="*/ 1713865 h 3579953"/>
              <a:gd name="connsiteX1208" fmla="*/ 167293 w 3207899"/>
              <a:gd name="connsiteY1208" fmla="*/ 1713865 h 3579953"/>
              <a:gd name="connsiteX1209" fmla="*/ 185918 w 3207899"/>
              <a:gd name="connsiteY1209" fmla="*/ 1786503 h 3579953"/>
              <a:gd name="connsiteX1210" fmla="*/ 167293 w 3207899"/>
              <a:gd name="connsiteY1210" fmla="*/ 1713865 h 3579953"/>
              <a:gd name="connsiteX1211" fmla="*/ 869467 w 3207899"/>
              <a:gd name="connsiteY1211" fmla="*/ 1708277 h 3579953"/>
              <a:gd name="connsiteX1212" fmla="*/ 862017 w 3207899"/>
              <a:gd name="connsiteY1212" fmla="*/ 1741803 h 3579953"/>
              <a:gd name="connsiteX1213" fmla="*/ 852704 w 3207899"/>
              <a:gd name="connsiteY1213" fmla="*/ 1752977 h 3579953"/>
              <a:gd name="connsiteX1214" fmla="*/ 862017 w 3207899"/>
              <a:gd name="connsiteY1214" fmla="*/ 1741803 h 3579953"/>
              <a:gd name="connsiteX1215" fmla="*/ 869467 w 3207899"/>
              <a:gd name="connsiteY1215" fmla="*/ 1708277 h 3579953"/>
              <a:gd name="connsiteX1216" fmla="*/ 2359494 w 3207899"/>
              <a:gd name="connsiteY1216" fmla="*/ 1706415 h 3579953"/>
              <a:gd name="connsiteX1217" fmla="*/ 2312930 w 3207899"/>
              <a:gd name="connsiteY1217" fmla="*/ 1738077 h 3579953"/>
              <a:gd name="connsiteX1218" fmla="*/ 2359494 w 3207899"/>
              <a:gd name="connsiteY1218" fmla="*/ 1706415 h 3579953"/>
              <a:gd name="connsiteX1219" fmla="*/ 416174 w 3207899"/>
              <a:gd name="connsiteY1219" fmla="*/ 1705483 h 3579953"/>
              <a:gd name="connsiteX1220" fmla="*/ 387071 w 3207899"/>
              <a:gd name="connsiteY1220" fmla="*/ 1706415 h 3579953"/>
              <a:gd name="connsiteX1221" fmla="*/ 416192 w 3207899"/>
              <a:gd name="connsiteY1221" fmla="*/ 1705505 h 3579953"/>
              <a:gd name="connsiteX1222" fmla="*/ 429910 w 3207899"/>
              <a:gd name="connsiteY1222" fmla="*/ 1721315 h 3579953"/>
              <a:gd name="connsiteX1223" fmla="*/ 416872 w 3207899"/>
              <a:gd name="connsiteY1223" fmla="*/ 1705483 h 3579953"/>
              <a:gd name="connsiteX1224" fmla="*/ 416192 w 3207899"/>
              <a:gd name="connsiteY1224" fmla="*/ 1705505 h 3579953"/>
              <a:gd name="connsiteX1225" fmla="*/ 2214216 w 3207899"/>
              <a:gd name="connsiteY1225" fmla="*/ 1695239 h 3579953"/>
              <a:gd name="connsiteX1226" fmla="*/ 2188141 w 3207899"/>
              <a:gd name="connsiteY1226" fmla="*/ 1726903 h 3579953"/>
              <a:gd name="connsiteX1227" fmla="*/ 2214216 w 3207899"/>
              <a:gd name="connsiteY1227" fmla="*/ 1695239 h 3579953"/>
              <a:gd name="connsiteX1228" fmla="*/ 678238 w 3207899"/>
              <a:gd name="connsiteY1228" fmla="*/ 1691863 h 3579953"/>
              <a:gd name="connsiteX1229" fmla="*/ 632926 w 3207899"/>
              <a:gd name="connsiteY1229" fmla="*/ 1713865 h 3579953"/>
              <a:gd name="connsiteX1230" fmla="*/ 612438 w 3207899"/>
              <a:gd name="connsiteY1230" fmla="*/ 1723177 h 3579953"/>
              <a:gd name="connsiteX1231" fmla="*/ 632926 w 3207899"/>
              <a:gd name="connsiteY1231" fmla="*/ 1713865 h 3579953"/>
              <a:gd name="connsiteX1232" fmla="*/ 696252 w 3207899"/>
              <a:gd name="connsiteY1232" fmla="*/ 1695239 h 3579953"/>
              <a:gd name="connsiteX1233" fmla="*/ 678238 w 3207899"/>
              <a:gd name="connsiteY1233" fmla="*/ 1691863 h 3579953"/>
              <a:gd name="connsiteX1234" fmla="*/ 1286674 w 3207899"/>
              <a:gd name="connsiteY1234" fmla="*/ 1680339 h 3579953"/>
              <a:gd name="connsiteX1235" fmla="*/ 1253150 w 3207899"/>
              <a:gd name="connsiteY1235" fmla="*/ 1689652 h 3579953"/>
              <a:gd name="connsiteX1236" fmla="*/ 1217761 w 3207899"/>
              <a:gd name="connsiteY1236" fmla="*/ 1708277 h 3579953"/>
              <a:gd name="connsiteX1237" fmla="*/ 1253150 w 3207899"/>
              <a:gd name="connsiteY1237" fmla="*/ 1689652 h 3579953"/>
              <a:gd name="connsiteX1238" fmla="*/ 1286674 w 3207899"/>
              <a:gd name="connsiteY1238" fmla="*/ 1680339 h 3579953"/>
              <a:gd name="connsiteX1239" fmla="*/ 804278 w 3207899"/>
              <a:gd name="connsiteY1239" fmla="*/ 1643088 h 3579953"/>
              <a:gd name="connsiteX1240" fmla="*/ 793074 w 3207899"/>
              <a:gd name="connsiteY1240" fmla="*/ 1646173 h 3579953"/>
              <a:gd name="connsiteX1241" fmla="*/ 792470 w 3207899"/>
              <a:gd name="connsiteY1241" fmla="*/ 1647709 h 3579953"/>
              <a:gd name="connsiteX1242" fmla="*/ 789378 w 3207899"/>
              <a:gd name="connsiteY1242" fmla="*/ 1654496 h 3579953"/>
              <a:gd name="connsiteX1243" fmla="*/ 791240 w 3207899"/>
              <a:gd name="connsiteY1243" fmla="*/ 1672889 h 3579953"/>
              <a:gd name="connsiteX1244" fmla="*/ 796828 w 3207899"/>
              <a:gd name="connsiteY1244" fmla="*/ 1685927 h 3579953"/>
              <a:gd name="connsiteX1245" fmla="*/ 791240 w 3207899"/>
              <a:gd name="connsiteY1245" fmla="*/ 1672889 h 3579953"/>
              <a:gd name="connsiteX1246" fmla="*/ 790077 w 3207899"/>
              <a:gd name="connsiteY1246" fmla="*/ 1653798 h 3579953"/>
              <a:gd name="connsiteX1247" fmla="*/ 792470 w 3207899"/>
              <a:gd name="connsiteY1247" fmla="*/ 1647709 h 3579953"/>
              <a:gd name="connsiteX1248" fmla="*/ 792812 w 3207899"/>
              <a:gd name="connsiteY1248" fmla="*/ 1646959 h 3579953"/>
              <a:gd name="connsiteX1249" fmla="*/ 804278 w 3207899"/>
              <a:gd name="connsiteY1249" fmla="*/ 1643088 h 3579953"/>
              <a:gd name="connsiteX1250" fmla="*/ 353546 w 3207899"/>
              <a:gd name="connsiteY1250" fmla="*/ 1643088 h 3579953"/>
              <a:gd name="connsiteX1251" fmla="*/ 377759 w 3207899"/>
              <a:gd name="connsiteY1251" fmla="*/ 1650538 h 3579953"/>
              <a:gd name="connsiteX1252" fmla="*/ 353546 w 3207899"/>
              <a:gd name="connsiteY1252" fmla="*/ 1643088 h 3579953"/>
              <a:gd name="connsiteX1253" fmla="*/ 2772975 w 3207899"/>
              <a:gd name="connsiteY1253" fmla="*/ 1633776 h 3579953"/>
              <a:gd name="connsiteX1254" fmla="*/ 2795326 w 3207899"/>
              <a:gd name="connsiteY1254" fmla="*/ 1644951 h 3579953"/>
              <a:gd name="connsiteX1255" fmla="*/ 2772975 w 3207899"/>
              <a:gd name="connsiteY1255" fmla="*/ 1633776 h 3579953"/>
              <a:gd name="connsiteX1256" fmla="*/ 1314612 w 3207899"/>
              <a:gd name="connsiteY1256" fmla="*/ 1633776 h 3579953"/>
              <a:gd name="connsiteX1257" fmla="*/ 1301574 w 3207899"/>
              <a:gd name="connsiteY1257" fmla="*/ 1656126 h 3579953"/>
              <a:gd name="connsiteX1258" fmla="*/ 1314612 w 3207899"/>
              <a:gd name="connsiteY1258" fmla="*/ 1633776 h 3579953"/>
              <a:gd name="connsiteX1259" fmla="*/ 2739451 w 3207899"/>
              <a:gd name="connsiteY1259" fmla="*/ 1630050 h 3579953"/>
              <a:gd name="connsiteX1260" fmla="*/ 2761801 w 3207899"/>
              <a:gd name="connsiteY1260" fmla="*/ 1659851 h 3579953"/>
              <a:gd name="connsiteX1261" fmla="*/ 2726413 w 3207899"/>
              <a:gd name="connsiteY1261" fmla="*/ 1700827 h 3579953"/>
              <a:gd name="connsiteX1262" fmla="*/ 2704062 w 3207899"/>
              <a:gd name="connsiteY1262" fmla="*/ 1712002 h 3579953"/>
              <a:gd name="connsiteX1263" fmla="*/ 2694750 w 3207899"/>
              <a:gd name="connsiteY1263" fmla="*/ 1736214 h 3579953"/>
              <a:gd name="connsiteX1264" fmla="*/ 2700337 w 3207899"/>
              <a:gd name="connsiteY1264" fmla="*/ 1818166 h 3579953"/>
              <a:gd name="connsiteX1265" fmla="*/ 2681014 w 3207899"/>
              <a:gd name="connsiteY1265" fmla="*/ 1850295 h 3579953"/>
              <a:gd name="connsiteX1266" fmla="*/ 2667104 w 3207899"/>
              <a:gd name="connsiteY1266" fmla="*/ 1859006 h 3579953"/>
              <a:gd name="connsiteX1267" fmla="*/ 2646324 w 3207899"/>
              <a:gd name="connsiteY1267" fmla="*/ 1857279 h 3579953"/>
              <a:gd name="connsiteX1268" fmla="*/ 2667074 w 3207899"/>
              <a:gd name="connsiteY1268" fmla="*/ 1859025 h 3579953"/>
              <a:gd name="connsiteX1269" fmla="*/ 2667104 w 3207899"/>
              <a:gd name="connsiteY1269" fmla="*/ 1859006 h 3579953"/>
              <a:gd name="connsiteX1270" fmla="*/ 2667335 w 3207899"/>
              <a:gd name="connsiteY1270" fmla="*/ 1859025 h 3579953"/>
              <a:gd name="connsiteX1271" fmla="*/ 2700337 w 3207899"/>
              <a:gd name="connsiteY1271" fmla="*/ 1818166 h 3579953"/>
              <a:gd name="connsiteX1272" fmla="*/ 2694750 w 3207899"/>
              <a:gd name="connsiteY1272" fmla="*/ 1736214 h 3579953"/>
              <a:gd name="connsiteX1273" fmla="*/ 2704062 w 3207899"/>
              <a:gd name="connsiteY1273" fmla="*/ 1712002 h 3579953"/>
              <a:gd name="connsiteX1274" fmla="*/ 2726413 w 3207899"/>
              <a:gd name="connsiteY1274" fmla="*/ 1700827 h 3579953"/>
              <a:gd name="connsiteX1275" fmla="*/ 2761801 w 3207899"/>
              <a:gd name="connsiteY1275" fmla="*/ 1659851 h 3579953"/>
              <a:gd name="connsiteX1276" fmla="*/ 2739451 w 3207899"/>
              <a:gd name="connsiteY1276" fmla="*/ 1630050 h 3579953"/>
              <a:gd name="connsiteX1277" fmla="*/ 2236567 w 3207899"/>
              <a:gd name="connsiteY1277" fmla="*/ 1615150 h 3579953"/>
              <a:gd name="connsiteX1278" fmla="*/ 2262641 w 3207899"/>
              <a:gd name="connsiteY1278" fmla="*/ 1676614 h 3579953"/>
              <a:gd name="connsiteX1279" fmla="*/ 2242153 w 3207899"/>
              <a:gd name="connsiteY1279" fmla="*/ 1697102 h 3579953"/>
              <a:gd name="connsiteX1280" fmla="*/ 2262641 w 3207899"/>
              <a:gd name="connsiteY1280" fmla="*/ 1676614 h 3579953"/>
              <a:gd name="connsiteX1281" fmla="*/ 2236567 w 3207899"/>
              <a:gd name="connsiteY1281" fmla="*/ 1615150 h 3579953"/>
              <a:gd name="connsiteX1282" fmla="*/ 2400469 w 3207899"/>
              <a:gd name="connsiteY1282" fmla="*/ 1613288 h 3579953"/>
              <a:gd name="connsiteX1283" fmla="*/ 2391542 w 3207899"/>
              <a:gd name="connsiteY1283" fmla="*/ 1622902 h 3579953"/>
              <a:gd name="connsiteX1284" fmla="*/ 2378119 w 3207899"/>
              <a:gd name="connsiteY1284" fmla="*/ 1618875 h 3579953"/>
              <a:gd name="connsiteX1285" fmla="*/ 2370901 w 3207899"/>
              <a:gd name="connsiteY1285" fmla="*/ 1613520 h 3579953"/>
              <a:gd name="connsiteX1286" fmla="*/ 2370408 w 3207899"/>
              <a:gd name="connsiteY1286" fmla="*/ 1613659 h 3579953"/>
              <a:gd name="connsiteX1287" fmla="*/ 2370203 w 3207899"/>
              <a:gd name="connsiteY1287" fmla="*/ 1613520 h 3579953"/>
              <a:gd name="connsiteX1288" fmla="*/ 2365081 w 3207899"/>
              <a:gd name="connsiteY1288" fmla="*/ 1615150 h 3579953"/>
              <a:gd name="connsiteX1289" fmla="*/ 2370408 w 3207899"/>
              <a:gd name="connsiteY1289" fmla="*/ 1613659 h 3579953"/>
              <a:gd name="connsiteX1290" fmla="*/ 2378119 w 3207899"/>
              <a:gd name="connsiteY1290" fmla="*/ 1618875 h 3579953"/>
              <a:gd name="connsiteX1291" fmla="*/ 2391390 w 3207899"/>
              <a:gd name="connsiteY1291" fmla="*/ 1623066 h 3579953"/>
              <a:gd name="connsiteX1292" fmla="*/ 2391542 w 3207899"/>
              <a:gd name="connsiteY1292" fmla="*/ 1622902 h 3579953"/>
              <a:gd name="connsiteX1293" fmla="*/ 2392088 w 3207899"/>
              <a:gd name="connsiteY1293" fmla="*/ 1623066 h 3579953"/>
              <a:gd name="connsiteX1294" fmla="*/ 2400469 w 3207899"/>
              <a:gd name="connsiteY1294" fmla="*/ 1613288 h 3579953"/>
              <a:gd name="connsiteX1295" fmla="*/ 1418915 w 3207899"/>
              <a:gd name="connsiteY1295" fmla="*/ 1609562 h 3579953"/>
              <a:gd name="connsiteX1296" fmla="*/ 1407739 w 3207899"/>
              <a:gd name="connsiteY1296" fmla="*/ 1674751 h 3579953"/>
              <a:gd name="connsiteX1297" fmla="*/ 1418915 w 3207899"/>
              <a:gd name="connsiteY1297" fmla="*/ 1609562 h 3579953"/>
              <a:gd name="connsiteX1298" fmla="*/ 1854747 w 3207899"/>
              <a:gd name="connsiteY1298" fmla="*/ 1592800 h 3579953"/>
              <a:gd name="connsiteX1299" fmla="*/ 1845434 w 3207899"/>
              <a:gd name="connsiteY1299" fmla="*/ 1596525 h 3579953"/>
              <a:gd name="connsiteX1300" fmla="*/ 1854747 w 3207899"/>
              <a:gd name="connsiteY1300" fmla="*/ 1592800 h 3579953"/>
              <a:gd name="connsiteX1301" fmla="*/ 150530 w 3207899"/>
              <a:gd name="connsiteY1301" fmla="*/ 1585349 h 3579953"/>
              <a:gd name="connsiteX1302" fmla="*/ 154010 w 3207899"/>
              <a:gd name="connsiteY1302" fmla="*/ 1637321 h 3579953"/>
              <a:gd name="connsiteX1303" fmla="*/ 153411 w 3207899"/>
              <a:gd name="connsiteY1303" fmla="*/ 1663140 h 3579953"/>
              <a:gd name="connsiteX1304" fmla="*/ 144942 w 3207899"/>
              <a:gd name="connsiteY1304" fmla="*/ 1689652 h 3579953"/>
              <a:gd name="connsiteX1305" fmla="*/ 154022 w 3207899"/>
              <a:gd name="connsiteY1305" fmla="*/ 1637501 h 3579953"/>
              <a:gd name="connsiteX1306" fmla="*/ 154010 w 3207899"/>
              <a:gd name="connsiteY1306" fmla="*/ 1637321 h 3579953"/>
              <a:gd name="connsiteX1307" fmla="*/ 154022 w 3207899"/>
              <a:gd name="connsiteY1307" fmla="*/ 1636802 h 3579953"/>
              <a:gd name="connsiteX1308" fmla="*/ 150530 w 3207899"/>
              <a:gd name="connsiteY1308" fmla="*/ 1585349 h 3579953"/>
              <a:gd name="connsiteX1309" fmla="*/ 1212174 w 3207899"/>
              <a:gd name="connsiteY1309" fmla="*/ 1557411 h 3579953"/>
              <a:gd name="connsiteX1310" fmla="*/ 1197273 w 3207899"/>
              <a:gd name="connsiteY1310" fmla="*/ 1613288 h 3579953"/>
              <a:gd name="connsiteX1311" fmla="*/ 1212174 w 3207899"/>
              <a:gd name="connsiteY1311" fmla="*/ 1557411 h 3579953"/>
              <a:gd name="connsiteX1312" fmla="*/ 2763662 w 3207899"/>
              <a:gd name="connsiteY1312" fmla="*/ 1555549 h 3579953"/>
              <a:gd name="connsiteX1313" fmla="*/ 2733863 w 3207899"/>
              <a:gd name="connsiteY1313" fmla="*/ 1618875 h 3579953"/>
              <a:gd name="connsiteX1314" fmla="*/ 2763662 w 3207899"/>
              <a:gd name="connsiteY1314" fmla="*/ 1555549 h 3579953"/>
              <a:gd name="connsiteX1315" fmla="*/ 634788 w 3207899"/>
              <a:gd name="connsiteY1315" fmla="*/ 1548099 h 3579953"/>
              <a:gd name="connsiteX1316" fmla="*/ 657139 w 3207899"/>
              <a:gd name="connsiteY1316" fmla="*/ 1587212 h 3579953"/>
              <a:gd name="connsiteX1317" fmla="*/ 634788 w 3207899"/>
              <a:gd name="connsiteY1317" fmla="*/ 1548099 h 3579953"/>
              <a:gd name="connsiteX1318" fmla="*/ 2854927 w 3207899"/>
              <a:gd name="connsiteY1318" fmla="*/ 1542511 h 3579953"/>
              <a:gd name="connsiteX1319" fmla="*/ 2864240 w 3207899"/>
              <a:gd name="connsiteY1319" fmla="*/ 1583487 h 3579953"/>
              <a:gd name="connsiteX1320" fmla="*/ 2854927 w 3207899"/>
              <a:gd name="connsiteY1320" fmla="*/ 1542511 h 3579953"/>
              <a:gd name="connsiteX1321" fmla="*/ 2784150 w 3207899"/>
              <a:gd name="connsiteY1321" fmla="*/ 1538786 h 3579953"/>
              <a:gd name="connsiteX1322" fmla="*/ 2772975 w 3207899"/>
              <a:gd name="connsiteY1322" fmla="*/ 1555549 h 3579953"/>
              <a:gd name="connsiteX1323" fmla="*/ 2784150 w 3207899"/>
              <a:gd name="connsiteY1323" fmla="*/ 1538786 h 3579953"/>
              <a:gd name="connsiteX1324" fmla="*/ 2702200 w 3207899"/>
              <a:gd name="connsiteY1324" fmla="*/ 1536923 h 3579953"/>
              <a:gd name="connsiteX1325" fmla="*/ 2730138 w 3207899"/>
              <a:gd name="connsiteY1325" fmla="*/ 1546236 h 3579953"/>
              <a:gd name="connsiteX1326" fmla="*/ 2702200 w 3207899"/>
              <a:gd name="connsiteY1326" fmla="*/ 1536923 h 3579953"/>
              <a:gd name="connsiteX1327" fmla="*/ 1823084 w 3207899"/>
              <a:gd name="connsiteY1327" fmla="*/ 1531336 h 3579953"/>
              <a:gd name="connsiteX1328" fmla="*/ 1873372 w 3207899"/>
              <a:gd name="connsiteY1328" fmla="*/ 1544374 h 3579953"/>
              <a:gd name="connsiteX1329" fmla="*/ 1823084 w 3207899"/>
              <a:gd name="connsiteY1329" fmla="*/ 1531336 h 3579953"/>
              <a:gd name="connsiteX1330" fmla="*/ 2182553 w 3207899"/>
              <a:gd name="connsiteY1330" fmla="*/ 1527611 h 3579953"/>
              <a:gd name="connsiteX1331" fmla="*/ 2168148 w 3207899"/>
              <a:gd name="connsiteY1331" fmla="*/ 1542569 h 3579953"/>
              <a:gd name="connsiteX1332" fmla="*/ 2164871 w 3207899"/>
              <a:gd name="connsiteY1332" fmla="*/ 1550751 h 3579953"/>
              <a:gd name="connsiteX1333" fmla="*/ 2163695 w 3207899"/>
              <a:gd name="connsiteY1333" fmla="*/ 1552289 h 3579953"/>
              <a:gd name="connsiteX1334" fmla="*/ 2163986 w 3207899"/>
              <a:gd name="connsiteY1334" fmla="*/ 1552960 h 3579953"/>
              <a:gd name="connsiteX1335" fmla="*/ 2163695 w 3207899"/>
              <a:gd name="connsiteY1335" fmla="*/ 1553686 h 3579953"/>
              <a:gd name="connsiteX1336" fmla="*/ 2182553 w 3207899"/>
              <a:gd name="connsiteY1336" fmla="*/ 1579762 h 3579953"/>
              <a:gd name="connsiteX1337" fmla="*/ 2204904 w 3207899"/>
              <a:gd name="connsiteY1337" fmla="*/ 1596525 h 3579953"/>
              <a:gd name="connsiteX1338" fmla="*/ 2182553 w 3207899"/>
              <a:gd name="connsiteY1338" fmla="*/ 1579762 h 3579953"/>
              <a:gd name="connsiteX1339" fmla="*/ 2168671 w 3207899"/>
              <a:gd name="connsiteY1339" fmla="*/ 1563755 h 3579953"/>
              <a:gd name="connsiteX1340" fmla="*/ 2163986 w 3207899"/>
              <a:gd name="connsiteY1340" fmla="*/ 1552960 h 3579953"/>
              <a:gd name="connsiteX1341" fmla="*/ 2164871 w 3207899"/>
              <a:gd name="connsiteY1341" fmla="*/ 1550751 h 3579953"/>
              <a:gd name="connsiteX1342" fmla="*/ 1659181 w 3207899"/>
              <a:gd name="connsiteY1342" fmla="*/ 1525748 h 3579953"/>
              <a:gd name="connsiteX1343" fmla="*/ 1640556 w 3207899"/>
              <a:gd name="connsiteY1343" fmla="*/ 1535061 h 3579953"/>
              <a:gd name="connsiteX1344" fmla="*/ 1608893 w 3207899"/>
              <a:gd name="connsiteY1344" fmla="*/ 1549961 h 3579953"/>
              <a:gd name="connsiteX1345" fmla="*/ 1640556 w 3207899"/>
              <a:gd name="connsiteY1345" fmla="*/ 1535061 h 3579953"/>
              <a:gd name="connsiteX1346" fmla="*/ 1659181 w 3207899"/>
              <a:gd name="connsiteY1346" fmla="*/ 1525748 h 3579953"/>
              <a:gd name="connsiteX1347" fmla="*/ 1767208 w 3207899"/>
              <a:gd name="connsiteY1347" fmla="*/ 1570449 h 3579953"/>
              <a:gd name="connsiteX1348" fmla="*/ 1659181 w 3207899"/>
              <a:gd name="connsiteY1348" fmla="*/ 1525748 h 3579953"/>
              <a:gd name="connsiteX1349" fmla="*/ 1439402 w 3207899"/>
              <a:gd name="connsiteY1349" fmla="*/ 1525748 h 3579953"/>
              <a:gd name="connsiteX1350" fmla="*/ 1428227 w 3207899"/>
              <a:gd name="connsiteY1350" fmla="*/ 1602112 h 3579953"/>
              <a:gd name="connsiteX1351" fmla="*/ 1439402 w 3207899"/>
              <a:gd name="connsiteY1351" fmla="*/ 1525748 h 3579953"/>
              <a:gd name="connsiteX1352" fmla="*/ 3097056 w 3207899"/>
              <a:gd name="connsiteY1352" fmla="*/ 1522023 h 3579953"/>
              <a:gd name="connsiteX1353" fmla="*/ 3095194 w 3207899"/>
              <a:gd name="connsiteY1353" fmla="*/ 1719452 h 3579953"/>
              <a:gd name="connsiteX1354" fmla="*/ 3097056 w 3207899"/>
              <a:gd name="connsiteY1354" fmla="*/ 1522023 h 3579953"/>
              <a:gd name="connsiteX1355" fmla="*/ 1940977 w 3207899"/>
              <a:gd name="connsiteY1355" fmla="*/ 1520713 h 3579953"/>
              <a:gd name="connsiteX1356" fmla="*/ 1908761 w 3207899"/>
              <a:gd name="connsiteY1356" fmla="*/ 1538786 h 3579953"/>
              <a:gd name="connsiteX1357" fmla="*/ 1955324 w 3207899"/>
              <a:gd name="connsiteY1357" fmla="*/ 1529473 h 3579953"/>
              <a:gd name="connsiteX1358" fmla="*/ 1964026 w 3207899"/>
              <a:gd name="connsiteY1358" fmla="*/ 1533373 h 3579953"/>
              <a:gd name="connsiteX1359" fmla="*/ 1964537 w 3207899"/>
              <a:gd name="connsiteY1359" fmla="*/ 1533260 h 3579953"/>
              <a:gd name="connsiteX1360" fmla="*/ 1964811 w 3207899"/>
              <a:gd name="connsiteY1360" fmla="*/ 1533373 h 3579953"/>
              <a:gd name="connsiteX1361" fmla="*/ 1992575 w 3207899"/>
              <a:gd name="connsiteY1361" fmla="*/ 1527611 h 3579953"/>
              <a:gd name="connsiteX1362" fmla="*/ 2005612 w 3207899"/>
              <a:gd name="connsiteY1362" fmla="*/ 1536923 h 3579953"/>
              <a:gd name="connsiteX1363" fmla="*/ 1992575 w 3207899"/>
              <a:gd name="connsiteY1363" fmla="*/ 1527611 h 3579953"/>
              <a:gd name="connsiteX1364" fmla="*/ 1973251 w 3207899"/>
              <a:gd name="connsiteY1364" fmla="*/ 1531336 h 3579953"/>
              <a:gd name="connsiteX1365" fmla="*/ 1964537 w 3207899"/>
              <a:gd name="connsiteY1365" fmla="*/ 1533260 h 3579953"/>
              <a:gd name="connsiteX1366" fmla="*/ 1955324 w 3207899"/>
              <a:gd name="connsiteY1366" fmla="*/ 1529473 h 3579953"/>
              <a:gd name="connsiteX1367" fmla="*/ 1940977 w 3207899"/>
              <a:gd name="connsiteY1367" fmla="*/ 1520713 h 3579953"/>
              <a:gd name="connsiteX1368" fmla="*/ 315597 w 3207899"/>
              <a:gd name="connsiteY1368" fmla="*/ 1515737 h 3579953"/>
              <a:gd name="connsiteX1369" fmla="*/ 301394 w 3207899"/>
              <a:gd name="connsiteY1369" fmla="*/ 1516435 h 3579953"/>
              <a:gd name="connsiteX1370" fmla="*/ 325608 w 3207899"/>
              <a:gd name="connsiteY1370" fmla="*/ 1527611 h 3579953"/>
              <a:gd name="connsiteX1371" fmla="*/ 346095 w 3207899"/>
              <a:gd name="connsiteY1371" fmla="*/ 1535061 h 3579953"/>
              <a:gd name="connsiteX1372" fmla="*/ 325608 w 3207899"/>
              <a:gd name="connsiteY1372" fmla="*/ 1527611 h 3579953"/>
              <a:gd name="connsiteX1373" fmla="*/ 315597 w 3207899"/>
              <a:gd name="connsiteY1373" fmla="*/ 1515737 h 3579953"/>
              <a:gd name="connsiteX1374" fmla="*/ 2232840 w 3207899"/>
              <a:gd name="connsiteY1374" fmla="*/ 1510848 h 3579953"/>
              <a:gd name="connsiteX1375" fmla="*/ 2256589 w 3207899"/>
              <a:gd name="connsiteY1375" fmla="*/ 1516668 h 3579953"/>
              <a:gd name="connsiteX1376" fmla="*/ 2257018 w 3207899"/>
              <a:gd name="connsiteY1376" fmla="*/ 1516604 h 3579953"/>
              <a:gd name="connsiteX1377" fmla="*/ 2257287 w 3207899"/>
              <a:gd name="connsiteY1377" fmla="*/ 1516668 h 3579953"/>
              <a:gd name="connsiteX1378" fmla="*/ 2283130 w 3207899"/>
              <a:gd name="connsiteY1378" fmla="*/ 1512710 h 3579953"/>
              <a:gd name="connsiteX1379" fmla="*/ 2257018 w 3207899"/>
              <a:gd name="connsiteY1379" fmla="*/ 1516604 h 3579953"/>
              <a:gd name="connsiteX1380" fmla="*/ 1631243 w 3207899"/>
              <a:gd name="connsiteY1380" fmla="*/ 1510848 h 3579953"/>
              <a:gd name="connsiteX1381" fmla="*/ 1595855 w 3207899"/>
              <a:gd name="connsiteY1381" fmla="*/ 1535061 h 3579953"/>
              <a:gd name="connsiteX1382" fmla="*/ 1631243 w 3207899"/>
              <a:gd name="connsiteY1382" fmla="*/ 1510848 h 3579953"/>
              <a:gd name="connsiteX1383" fmla="*/ 1079933 w 3207899"/>
              <a:gd name="connsiteY1383" fmla="*/ 1497811 h 3579953"/>
              <a:gd name="connsiteX1384" fmla="*/ 1130222 w 3207899"/>
              <a:gd name="connsiteY1384" fmla="*/ 1512710 h 3579953"/>
              <a:gd name="connsiteX1385" fmla="*/ 1079933 w 3207899"/>
              <a:gd name="connsiteY1385" fmla="*/ 1497811 h 3579953"/>
              <a:gd name="connsiteX1386" fmla="*/ 1011020 w 3207899"/>
              <a:gd name="connsiteY1386" fmla="*/ 1497811 h 3579953"/>
              <a:gd name="connsiteX1387" fmla="*/ 949556 w 3207899"/>
              <a:gd name="connsiteY1387" fmla="*/ 1505260 h 3579953"/>
              <a:gd name="connsiteX1388" fmla="*/ 1011020 w 3207899"/>
              <a:gd name="connsiteY1388" fmla="*/ 1497811 h 3579953"/>
              <a:gd name="connsiteX1389" fmla="*/ 33190 w 3207899"/>
              <a:gd name="connsiteY1389" fmla="*/ 1495948 h 3579953"/>
              <a:gd name="connsiteX1390" fmla="*/ 28068 w 3207899"/>
              <a:gd name="connsiteY1390" fmla="*/ 1537156 h 3579953"/>
              <a:gd name="connsiteX1391" fmla="*/ 28174 w 3207899"/>
              <a:gd name="connsiteY1391" fmla="*/ 1537668 h 3579953"/>
              <a:gd name="connsiteX1392" fmla="*/ 28068 w 3207899"/>
              <a:gd name="connsiteY1392" fmla="*/ 1538553 h 3579953"/>
              <a:gd name="connsiteX1393" fmla="*/ 36915 w 3207899"/>
              <a:gd name="connsiteY1393" fmla="*/ 1579762 h 3579953"/>
              <a:gd name="connsiteX1394" fmla="*/ 28174 w 3207899"/>
              <a:gd name="connsiteY1394" fmla="*/ 1537668 h 3579953"/>
              <a:gd name="connsiteX1395" fmla="*/ 1165610 w 3207899"/>
              <a:gd name="connsiteY1395" fmla="*/ 1482911 h 3579953"/>
              <a:gd name="connsiteX1396" fmla="*/ 1194362 w 3207899"/>
              <a:gd name="connsiteY1396" fmla="*/ 1489581 h 3579953"/>
              <a:gd name="connsiteX1397" fmla="*/ 1208449 w 3207899"/>
              <a:gd name="connsiteY1397" fmla="*/ 1514573 h 3579953"/>
              <a:gd name="connsiteX1398" fmla="*/ 1234524 w 3207899"/>
              <a:gd name="connsiteY1398" fmla="*/ 1505260 h 3579953"/>
              <a:gd name="connsiteX1399" fmla="*/ 1228936 w 3207899"/>
              <a:gd name="connsiteY1399" fmla="*/ 1540648 h 3579953"/>
              <a:gd name="connsiteX1400" fmla="*/ 1229160 w 3207899"/>
              <a:gd name="connsiteY1400" fmla="*/ 1541095 h 3579953"/>
              <a:gd name="connsiteX1401" fmla="*/ 1228936 w 3207899"/>
              <a:gd name="connsiteY1401" fmla="*/ 1542511 h 3579953"/>
              <a:gd name="connsiteX1402" fmla="*/ 1234524 w 3207899"/>
              <a:gd name="connsiteY1402" fmla="*/ 1551824 h 3579953"/>
              <a:gd name="connsiteX1403" fmla="*/ 1229160 w 3207899"/>
              <a:gd name="connsiteY1403" fmla="*/ 1541095 h 3579953"/>
              <a:gd name="connsiteX1404" fmla="*/ 1234524 w 3207899"/>
              <a:gd name="connsiteY1404" fmla="*/ 1507123 h 3579953"/>
              <a:gd name="connsiteX1405" fmla="*/ 1281087 w 3207899"/>
              <a:gd name="connsiteY1405" fmla="*/ 1535061 h 3579953"/>
              <a:gd name="connsiteX1406" fmla="*/ 1320200 w 3207899"/>
              <a:gd name="connsiteY1406" fmla="*/ 1546236 h 3579953"/>
              <a:gd name="connsiteX1407" fmla="*/ 1355588 w 3207899"/>
              <a:gd name="connsiteY1407" fmla="*/ 1525748 h 3579953"/>
              <a:gd name="connsiteX1408" fmla="*/ 1381664 w 3207899"/>
              <a:gd name="connsiteY1408" fmla="*/ 1544374 h 3579953"/>
              <a:gd name="connsiteX1409" fmla="*/ 1355588 w 3207899"/>
              <a:gd name="connsiteY1409" fmla="*/ 1525748 h 3579953"/>
              <a:gd name="connsiteX1410" fmla="*/ 1354792 w 3207899"/>
              <a:gd name="connsiteY1410" fmla="*/ 1525526 h 3579953"/>
              <a:gd name="connsiteX1411" fmla="*/ 1355588 w 3207899"/>
              <a:gd name="connsiteY1411" fmla="*/ 1523886 h 3579953"/>
              <a:gd name="connsiteX1412" fmla="*/ 1339757 w 3207899"/>
              <a:gd name="connsiteY1412" fmla="*/ 1519462 h 3579953"/>
              <a:gd name="connsiteX1413" fmla="*/ 1330974 w 3207899"/>
              <a:gd name="connsiteY1413" fmla="*/ 1507285 h 3579953"/>
              <a:gd name="connsiteX1414" fmla="*/ 1346276 w 3207899"/>
              <a:gd name="connsiteY1414" fmla="*/ 1508985 h 3579953"/>
              <a:gd name="connsiteX1415" fmla="*/ 1329513 w 3207899"/>
              <a:gd name="connsiteY1415" fmla="*/ 1505260 h 3579953"/>
              <a:gd name="connsiteX1416" fmla="*/ 1310887 w 3207899"/>
              <a:gd name="connsiteY1416" fmla="*/ 1492222 h 3579953"/>
              <a:gd name="connsiteX1417" fmla="*/ 1329513 w 3207899"/>
              <a:gd name="connsiteY1417" fmla="*/ 1505260 h 3579953"/>
              <a:gd name="connsiteX1418" fmla="*/ 1330974 w 3207899"/>
              <a:gd name="connsiteY1418" fmla="*/ 1507285 h 3579953"/>
              <a:gd name="connsiteX1419" fmla="*/ 1329513 w 3207899"/>
              <a:gd name="connsiteY1419" fmla="*/ 1507123 h 3579953"/>
              <a:gd name="connsiteX1420" fmla="*/ 1339757 w 3207899"/>
              <a:gd name="connsiteY1420" fmla="*/ 1521325 h 3579953"/>
              <a:gd name="connsiteX1421" fmla="*/ 1354792 w 3207899"/>
              <a:gd name="connsiteY1421" fmla="*/ 1525526 h 3579953"/>
              <a:gd name="connsiteX1422" fmla="*/ 1344180 w 3207899"/>
              <a:gd name="connsiteY1422" fmla="*/ 1547400 h 3579953"/>
              <a:gd name="connsiteX1423" fmla="*/ 1320200 w 3207899"/>
              <a:gd name="connsiteY1423" fmla="*/ 1544374 h 3579953"/>
              <a:gd name="connsiteX1424" fmla="*/ 1281087 w 3207899"/>
              <a:gd name="connsiteY1424" fmla="*/ 1533198 h 3579953"/>
              <a:gd name="connsiteX1425" fmla="*/ 1234524 w 3207899"/>
              <a:gd name="connsiteY1425" fmla="*/ 1505260 h 3579953"/>
              <a:gd name="connsiteX1426" fmla="*/ 1208449 w 3207899"/>
              <a:gd name="connsiteY1426" fmla="*/ 1514573 h 3579953"/>
              <a:gd name="connsiteX1427" fmla="*/ 1194712 w 3207899"/>
              <a:gd name="connsiteY1427" fmla="*/ 1489662 h 3579953"/>
              <a:gd name="connsiteX1428" fmla="*/ 1194362 w 3207899"/>
              <a:gd name="connsiteY1428" fmla="*/ 1489581 h 3579953"/>
              <a:gd name="connsiteX1429" fmla="*/ 1194014 w 3207899"/>
              <a:gd name="connsiteY1429" fmla="*/ 1488964 h 3579953"/>
              <a:gd name="connsiteX1430" fmla="*/ 1165610 w 3207899"/>
              <a:gd name="connsiteY1430" fmla="*/ 1482911 h 3579953"/>
              <a:gd name="connsiteX1431" fmla="*/ 606850 w 3207899"/>
              <a:gd name="connsiteY1431" fmla="*/ 1479186 h 3579953"/>
              <a:gd name="connsiteX1432" fmla="*/ 657139 w 3207899"/>
              <a:gd name="connsiteY1432" fmla="*/ 1495948 h 3579953"/>
              <a:gd name="connsiteX1433" fmla="*/ 657139 w 3207899"/>
              <a:gd name="connsiteY1433" fmla="*/ 1494085 h 3579953"/>
              <a:gd name="connsiteX1434" fmla="*/ 770753 w 3207899"/>
              <a:gd name="connsiteY1434" fmla="*/ 1516435 h 3579953"/>
              <a:gd name="connsiteX1435" fmla="*/ 657139 w 3207899"/>
              <a:gd name="connsiteY1435" fmla="*/ 1494085 h 3579953"/>
              <a:gd name="connsiteX1436" fmla="*/ 606850 w 3207899"/>
              <a:gd name="connsiteY1436" fmla="*/ 1479186 h 3579953"/>
              <a:gd name="connsiteX1437" fmla="*/ 2134942 w 3207899"/>
              <a:gd name="connsiteY1437" fmla="*/ 1475460 h 3579953"/>
              <a:gd name="connsiteX1438" fmla="*/ 2117364 w 3207899"/>
              <a:gd name="connsiteY1438" fmla="*/ 1479186 h 3579953"/>
              <a:gd name="connsiteX1439" fmla="*/ 2135078 w 3207899"/>
              <a:gd name="connsiteY1439" fmla="*/ 1475487 h 3579953"/>
              <a:gd name="connsiteX1440" fmla="*/ 2151821 w 3207899"/>
              <a:gd name="connsiteY1440" fmla="*/ 1478720 h 3579953"/>
              <a:gd name="connsiteX1441" fmla="*/ 2186278 w 3207899"/>
              <a:gd name="connsiteY1441" fmla="*/ 1492222 h 3579953"/>
              <a:gd name="connsiteX1442" fmla="*/ 2135204 w 3207899"/>
              <a:gd name="connsiteY1442" fmla="*/ 1475460 h 3579953"/>
              <a:gd name="connsiteX1443" fmla="*/ 2135078 w 3207899"/>
              <a:gd name="connsiteY1443" fmla="*/ 1475487 h 3579953"/>
              <a:gd name="connsiteX1444" fmla="*/ 2666812 w 3207899"/>
              <a:gd name="connsiteY1444" fmla="*/ 1473598 h 3579953"/>
              <a:gd name="connsiteX1445" fmla="*/ 2756214 w 3207899"/>
              <a:gd name="connsiteY1445" fmla="*/ 1499673 h 3579953"/>
              <a:gd name="connsiteX1446" fmla="*/ 2666812 w 3207899"/>
              <a:gd name="connsiteY1446" fmla="*/ 1473598 h 3579953"/>
              <a:gd name="connsiteX1447" fmla="*/ 873192 w 3207899"/>
              <a:gd name="connsiteY1447" fmla="*/ 1473598 h 3579953"/>
              <a:gd name="connsiteX1448" fmla="*/ 828491 w 3207899"/>
              <a:gd name="connsiteY1448" fmla="*/ 1507123 h 3579953"/>
              <a:gd name="connsiteX1449" fmla="*/ 800553 w 3207899"/>
              <a:gd name="connsiteY1449" fmla="*/ 1549961 h 3579953"/>
              <a:gd name="connsiteX1450" fmla="*/ 815454 w 3207899"/>
              <a:gd name="connsiteY1450" fmla="*/ 1617013 h 3579953"/>
              <a:gd name="connsiteX1451" fmla="*/ 817316 w 3207899"/>
              <a:gd name="connsiteY1451" fmla="*/ 1626325 h 3579953"/>
              <a:gd name="connsiteX1452" fmla="*/ 815454 w 3207899"/>
              <a:gd name="connsiteY1452" fmla="*/ 1617013 h 3579953"/>
              <a:gd name="connsiteX1453" fmla="*/ 800553 w 3207899"/>
              <a:gd name="connsiteY1453" fmla="*/ 1549961 h 3579953"/>
              <a:gd name="connsiteX1454" fmla="*/ 828491 w 3207899"/>
              <a:gd name="connsiteY1454" fmla="*/ 1507123 h 3579953"/>
              <a:gd name="connsiteX1455" fmla="*/ 873192 w 3207899"/>
              <a:gd name="connsiteY1455" fmla="*/ 1473598 h 3579953"/>
              <a:gd name="connsiteX1456" fmla="*/ 2530148 w 3207899"/>
              <a:gd name="connsiteY1456" fmla="*/ 1471270 h 3579953"/>
              <a:gd name="connsiteX1457" fmla="*/ 2497322 w 3207899"/>
              <a:gd name="connsiteY1457" fmla="*/ 1477322 h 3579953"/>
              <a:gd name="connsiteX1458" fmla="*/ 2530412 w 3207899"/>
              <a:gd name="connsiteY1458" fmla="*/ 1471348 h 3579953"/>
              <a:gd name="connsiteX1459" fmla="*/ 2545252 w 3207899"/>
              <a:gd name="connsiteY1459" fmla="*/ 1475752 h 3579953"/>
              <a:gd name="connsiteX1460" fmla="*/ 2558784 w 3207899"/>
              <a:gd name="connsiteY1460" fmla="*/ 1490361 h 3579953"/>
              <a:gd name="connsiteX1461" fmla="*/ 2540159 w 3207899"/>
              <a:gd name="connsiteY1461" fmla="*/ 1505260 h 3579953"/>
              <a:gd name="connsiteX1462" fmla="*/ 2558784 w 3207899"/>
              <a:gd name="connsiteY1462" fmla="*/ 1490361 h 3579953"/>
              <a:gd name="connsiteX1463" fmla="*/ 2530847 w 3207899"/>
              <a:gd name="connsiteY1463" fmla="*/ 1471270 h 3579953"/>
              <a:gd name="connsiteX1464" fmla="*/ 2530412 w 3207899"/>
              <a:gd name="connsiteY1464" fmla="*/ 1471348 h 3579953"/>
              <a:gd name="connsiteX1465" fmla="*/ 3026280 w 3207899"/>
              <a:gd name="connsiteY1465" fmla="*/ 1468010 h 3579953"/>
              <a:gd name="connsiteX1466" fmla="*/ 3048630 w 3207899"/>
              <a:gd name="connsiteY1466" fmla="*/ 1482911 h 3579953"/>
              <a:gd name="connsiteX1467" fmla="*/ 3026280 w 3207899"/>
              <a:gd name="connsiteY1467" fmla="*/ 1468010 h 3579953"/>
              <a:gd name="connsiteX1468" fmla="*/ 1537883 w 3207899"/>
              <a:gd name="connsiteY1468" fmla="*/ 1462423 h 3579953"/>
              <a:gd name="connsiteX1469" fmla="*/ 1513904 w 3207899"/>
              <a:gd name="connsiteY1469" fmla="*/ 1466148 h 3579953"/>
              <a:gd name="connsiteX1470" fmla="*/ 1560467 w 3207899"/>
              <a:gd name="connsiteY1470" fmla="*/ 1469873 h 3579953"/>
              <a:gd name="connsiteX1471" fmla="*/ 1537883 w 3207899"/>
              <a:gd name="connsiteY1471" fmla="*/ 1462423 h 3579953"/>
              <a:gd name="connsiteX1472" fmla="*/ 1398427 w 3207899"/>
              <a:gd name="connsiteY1472" fmla="*/ 1454973 h 3579953"/>
              <a:gd name="connsiteX1473" fmla="*/ 1415190 w 3207899"/>
              <a:gd name="connsiteY1473" fmla="*/ 1494085 h 3579953"/>
              <a:gd name="connsiteX1474" fmla="*/ 1398427 w 3207899"/>
              <a:gd name="connsiteY1474" fmla="*/ 1454973 h 3579953"/>
              <a:gd name="connsiteX1475" fmla="*/ 994257 w 3207899"/>
              <a:gd name="connsiteY1475" fmla="*/ 1447523 h 3579953"/>
              <a:gd name="connsiteX1476" fmla="*/ 1001708 w 3207899"/>
              <a:gd name="connsiteY1476" fmla="*/ 1468010 h 3579953"/>
              <a:gd name="connsiteX1477" fmla="*/ 994257 w 3207899"/>
              <a:gd name="connsiteY1477" fmla="*/ 1447523 h 3579953"/>
              <a:gd name="connsiteX1478" fmla="*/ 2081976 w 3207899"/>
              <a:gd name="connsiteY1478" fmla="*/ 1443797 h 3579953"/>
              <a:gd name="connsiteX1479" fmla="*/ 2083838 w 3207899"/>
              <a:gd name="connsiteY1479" fmla="*/ 1477322 h 3579953"/>
              <a:gd name="connsiteX1480" fmla="*/ 2102464 w 3207899"/>
              <a:gd name="connsiteY1480" fmla="*/ 1488498 h 3579953"/>
              <a:gd name="connsiteX1481" fmla="*/ 2083838 w 3207899"/>
              <a:gd name="connsiteY1481" fmla="*/ 1477322 h 3579953"/>
              <a:gd name="connsiteX1482" fmla="*/ 2081976 w 3207899"/>
              <a:gd name="connsiteY1482" fmla="*/ 1443797 h 3579953"/>
              <a:gd name="connsiteX1483" fmla="*/ 1815634 w 3207899"/>
              <a:gd name="connsiteY1483" fmla="*/ 1438210 h 3579953"/>
              <a:gd name="connsiteX1484" fmla="*/ 1858472 w 3207899"/>
              <a:gd name="connsiteY1484" fmla="*/ 1473598 h 3579953"/>
              <a:gd name="connsiteX1485" fmla="*/ 1897585 w 3207899"/>
              <a:gd name="connsiteY1485" fmla="*/ 1499673 h 3579953"/>
              <a:gd name="connsiteX1486" fmla="*/ 1858472 w 3207899"/>
              <a:gd name="connsiteY1486" fmla="*/ 1473598 h 3579953"/>
              <a:gd name="connsiteX1487" fmla="*/ 1815634 w 3207899"/>
              <a:gd name="connsiteY1487" fmla="*/ 1438210 h 3579953"/>
              <a:gd name="connsiteX1488" fmla="*/ 2400469 w 3207899"/>
              <a:gd name="connsiteY1488" fmla="*/ 1427035 h 3579953"/>
              <a:gd name="connsiteX1489" fmla="*/ 2380095 w 3207899"/>
              <a:gd name="connsiteY1489" fmla="*/ 1431665 h 3579953"/>
              <a:gd name="connsiteX1490" fmla="*/ 2359494 w 3207899"/>
              <a:gd name="connsiteY1490" fmla="*/ 1430760 h 3579953"/>
              <a:gd name="connsiteX1491" fmla="*/ 2379981 w 3207899"/>
              <a:gd name="connsiteY1491" fmla="*/ 1431691 h 3579953"/>
              <a:gd name="connsiteX1492" fmla="*/ 2380095 w 3207899"/>
              <a:gd name="connsiteY1492" fmla="*/ 1431665 h 3579953"/>
              <a:gd name="connsiteX1493" fmla="*/ 2380680 w 3207899"/>
              <a:gd name="connsiteY1493" fmla="*/ 1431691 h 3579953"/>
              <a:gd name="connsiteX1494" fmla="*/ 2400469 w 3207899"/>
              <a:gd name="connsiteY1494" fmla="*/ 1427035 h 3579953"/>
              <a:gd name="connsiteX1495" fmla="*/ 1517628 w 3207899"/>
              <a:gd name="connsiteY1495" fmla="*/ 1427035 h 3579953"/>
              <a:gd name="connsiteX1496" fmla="*/ 1456165 w 3207899"/>
              <a:gd name="connsiteY1496" fmla="*/ 1441935 h 3579953"/>
              <a:gd name="connsiteX1497" fmla="*/ 1435678 w 3207899"/>
              <a:gd name="connsiteY1497" fmla="*/ 1443797 h 3579953"/>
              <a:gd name="connsiteX1498" fmla="*/ 1456165 w 3207899"/>
              <a:gd name="connsiteY1498" fmla="*/ 1441935 h 3579953"/>
              <a:gd name="connsiteX1499" fmla="*/ 1517628 w 3207899"/>
              <a:gd name="connsiteY1499" fmla="*/ 1427035 h 3579953"/>
              <a:gd name="connsiteX1500" fmla="*/ 2841889 w 3207899"/>
              <a:gd name="connsiteY1500" fmla="*/ 1417722 h 3579953"/>
              <a:gd name="connsiteX1501" fmla="*/ 2862377 w 3207899"/>
              <a:gd name="connsiteY1501" fmla="*/ 1436347 h 3579953"/>
              <a:gd name="connsiteX1502" fmla="*/ 2841889 w 3207899"/>
              <a:gd name="connsiteY1502" fmla="*/ 1417722 h 3579953"/>
              <a:gd name="connsiteX1503" fmla="*/ 1741133 w 3207899"/>
              <a:gd name="connsiteY1503" fmla="*/ 1415859 h 3579953"/>
              <a:gd name="connsiteX1504" fmla="*/ 1748583 w 3207899"/>
              <a:gd name="connsiteY1504" fmla="*/ 1479186 h 3579953"/>
              <a:gd name="connsiteX1505" fmla="*/ 1741133 w 3207899"/>
              <a:gd name="connsiteY1505" fmla="*/ 1415859 h 3579953"/>
              <a:gd name="connsiteX1506" fmla="*/ 694390 w 3207899"/>
              <a:gd name="connsiteY1506" fmla="*/ 1410272 h 3579953"/>
              <a:gd name="connsiteX1507" fmla="*/ 668081 w 3207899"/>
              <a:gd name="connsiteY1507" fmla="*/ 1413298 h 3579953"/>
              <a:gd name="connsiteX1508" fmla="*/ 668089 w 3207899"/>
              <a:gd name="connsiteY1508" fmla="*/ 1413996 h 3579953"/>
              <a:gd name="connsiteX1509" fmla="*/ 668081 w 3207899"/>
              <a:gd name="connsiteY1509" fmla="*/ 1413997 h 3579953"/>
              <a:gd name="connsiteX1510" fmla="*/ 668314 w 3207899"/>
              <a:gd name="connsiteY1510" fmla="*/ 1434485 h 3579953"/>
              <a:gd name="connsiteX1511" fmla="*/ 668089 w 3207899"/>
              <a:gd name="connsiteY1511" fmla="*/ 1413996 h 3579953"/>
              <a:gd name="connsiteX1512" fmla="*/ 165430 w 3207899"/>
              <a:gd name="connsiteY1512" fmla="*/ 1408409 h 3579953"/>
              <a:gd name="connsiteX1513" fmla="*/ 131904 w 3207899"/>
              <a:gd name="connsiteY1513" fmla="*/ 1531336 h 3579953"/>
              <a:gd name="connsiteX1514" fmla="*/ 165430 w 3207899"/>
              <a:gd name="connsiteY1514" fmla="*/ 1408409 h 3579953"/>
              <a:gd name="connsiteX1515" fmla="*/ 2139715 w 3207899"/>
              <a:gd name="connsiteY1515" fmla="*/ 1404684 h 3579953"/>
              <a:gd name="connsiteX1516" fmla="*/ 2134175 w 3207899"/>
              <a:gd name="connsiteY1516" fmla="*/ 1423380 h 3579953"/>
              <a:gd name="connsiteX1517" fmla="*/ 2122952 w 3207899"/>
              <a:gd name="connsiteY1517" fmla="*/ 1432622 h 3579953"/>
              <a:gd name="connsiteX1518" fmla="*/ 2134127 w 3207899"/>
              <a:gd name="connsiteY1518" fmla="*/ 1423542 h 3579953"/>
              <a:gd name="connsiteX1519" fmla="*/ 2134175 w 3207899"/>
              <a:gd name="connsiteY1519" fmla="*/ 1423380 h 3579953"/>
              <a:gd name="connsiteX1520" fmla="*/ 2134826 w 3207899"/>
              <a:gd name="connsiteY1520" fmla="*/ 1422844 h 3579953"/>
              <a:gd name="connsiteX1521" fmla="*/ 2139715 w 3207899"/>
              <a:gd name="connsiteY1521" fmla="*/ 1404684 h 3579953"/>
              <a:gd name="connsiteX1522" fmla="*/ 2007475 w 3207899"/>
              <a:gd name="connsiteY1522" fmla="*/ 1400959 h 3579953"/>
              <a:gd name="connsiteX1523" fmla="*/ 1980697 w 3207899"/>
              <a:gd name="connsiteY1523" fmla="*/ 1408346 h 3579953"/>
              <a:gd name="connsiteX1524" fmla="*/ 1953462 w 3207899"/>
              <a:gd name="connsiteY1524" fmla="*/ 1404684 h 3579953"/>
              <a:gd name="connsiteX1525" fmla="*/ 1937630 w 3207899"/>
              <a:gd name="connsiteY1525" fmla="*/ 1403054 h 3579953"/>
              <a:gd name="connsiteX1526" fmla="*/ 1937325 w 3207899"/>
              <a:gd name="connsiteY1526" fmla="*/ 1403158 h 3579953"/>
              <a:gd name="connsiteX1527" fmla="*/ 1936233 w 3207899"/>
              <a:gd name="connsiteY1527" fmla="*/ 1403054 h 3579953"/>
              <a:gd name="connsiteX1528" fmla="*/ 1921798 w 3207899"/>
              <a:gd name="connsiteY1528" fmla="*/ 1408409 h 3579953"/>
              <a:gd name="connsiteX1529" fmla="*/ 1895723 w 3207899"/>
              <a:gd name="connsiteY1529" fmla="*/ 1412134 h 3579953"/>
              <a:gd name="connsiteX1530" fmla="*/ 1921798 w 3207899"/>
              <a:gd name="connsiteY1530" fmla="*/ 1408409 h 3579953"/>
              <a:gd name="connsiteX1531" fmla="*/ 1937325 w 3207899"/>
              <a:gd name="connsiteY1531" fmla="*/ 1403158 h 3579953"/>
              <a:gd name="connsiteX1532" fmla="*/ 1953462 w 3207899"/>
              <a:gd name="connsiteY1532" fmla="*/ 1404684 h 3579953"/>
              <a:gd name="connsiteX1533" fmla="*/ 1980468 w 3207899"/>
              <a:gd name="connsiteY1533" fmla="*/ 1408409 h 3579953"/>
              <a:gd name="connsiteX1534" fmla="*/ 1980697 w 3207899"/>
              <a:gd name="connsiteY1534" fmla="*/ 1408346 h 3579953"/>
              <a:gd name="connsiteX1535" fmla="*/ 1981167 w 3207899"/>
              <a:gd name="connsiteY1535" fmla="*/ 1408409 h 3579953"/>
              <a:gd name="connsiteX1536" fmla="*/ 2007475 w 3207899"/>
              <a:gd name="connsiteY1536" fmla="*/ 1400959 h 3579953"/>
              <a:gd name="connsiteX1537" fmla="*/ 448681 w 3207899"/>
              <a:gd name="connsiteY1537" fmla="*/ 1388183 h 3579953"/>
              <a:gd name="connsiteX1538" fmla="*/ 428047 w 3207899"/>
              <a:gd name="connsiteY1538" fmla="*/ 1399096 h 3579953"/>
              <a:gd name="connsiteX1539" fmla="*/ 407559 w 3207899"/>
              <a:gd name="connsiteY1539" fmla="*/ 1400959 h 3579953"/>
              <a:gd name="connsiteX1540" fmla="*/ 387071 w 3207899"/>
              <a:gd name="connsiteY1540" fmla="*/ 1397932 h 3579953"/>
              <a:gd name="connsiteX1541" fmla="*/ 386860 w 3207899"/>
              <a:gd name="connsiteY1541" fmla="*/ 1398002 h 3579953"/>
              <a:gd name="connsiteX1542" fmla="*/ 386373 w 3207899"/>
              <a:gd name="connsiteY1542" fmla="*/ 1397932 h 3579953"/>
              <a:gd name="connsiteX1543" fmla="*/ 366583 w 3207899"/>
              <a:gd name="connsiteY1543" fmla="*/ 1404684 h 3579953"/>
              <a:gd name="connsiteX1544" fmla="*/ 344233 w 3207899"/>
              <a:gd name="connsiteY1544" fmla="*/ 1402822 h 3579953"/>
              <a:gd name="connsiteX1545" fmla="*/ 366583 w 3207899"/>
              <a:gd name="connsiteY1545" fmla="*/ 1404684 h 3579953"/>
              <a:gd name="connsiteX1546" fmla="*/ 386860 w 3207899"/>
              <a:gd name="connsiteY1546" fmla="*/ 1398002 h 3579953"/>
              <a:gd name="connsiteX1547" fmla="*/ 407559 w 3207899"/>
              <a:gd name="connsiteY1547" fmla="*/ 1400959 h 3579953"/>
              <a:gd name="connsiteX1548" fmla="*/ 428047 w 3207899"/>
              <a:gd name="connsiteY1548" fmla="*/ 1399096 h 3579953"/>
              <a:gd name="connsiteX1549" fmla="*/ 468790 w 3207899"/>
              <a:gd name="connsiteY1549" fmla="*/ 1390715 h 3579953"/>
              <a:gd name="connsiteX1550" fmla="*/ 487080 w 3207899"/>
              <a:gd name="connsiteY1550" fmla="*/ 1397209 h 3579953"/>
              <a:gd name="connsiteX1551" fmla="*/ 488550 w 3207899"/>
              <a:gd name="connsiteY1551" fmla="*/ 1397787 h 3579953"/>
              <a:gd name="connsiteX1552" fmla="*/ 508135 w 3207899"/>
              <a:gd name="connsiteY1552" fmla="*/ 1404684 h 3579953"/>
              <a:gd name="connsiteX1553" fmla="*/ 487080 w 3207899"/>
              <a:gd name="connsiteY1553" fmla="*/ 1397209 h 3579953"/>
              <a:gd name="connsiteX1554" fmla="*/ 468790 w 3207899"/>
              <a:gd name="connsiteY1554" fmla="*/ 1390017 h 3579953"/>
              <a:gd name="connsiteX1555" fmla="*/ 448681 w 3207899"/>
              <a:gd name="connsiteY1555" fmla="*/ 1388183 h 3579953"/>
              <a:gd name="connsiteX1556" fmla="*/ 2828852 w 3207899"/>
              <a:gd name="connsiteY1556" fmla="*/ 1361846 h 3579953"/>
              <a:gd name="connsiteX1557" fmla="*/ 2840027 w 3207899"/>
              <a:gd name="connsiteY1557" fmla="*/ 1380471 h 3579953"/>
              <a:gd name="connsiteX1558" fmla="*/ 2828852 w 3207899"/>
              <a:gd name="connsiteY1558" fmla="*/ 1361846 h 3579953"/>
              <a:gd name="connsiteX1559" fmla="*/ 1450810 w 3207899"/>
              <a:gd name="connsiteY1559" fmla="*/ 1359518 h 3579953"/>
              <a:gd name="connsiteX1560" fmla="*/ 1433815 w 3207899"/>
              <a:gd name="connsiteY1560" fmla="*/ 1369296 h 3579953"/>
              <a:gd name="connsiteX1561" fmla="*/ 1451305 w 3207899"/>
              <a:gd name="connsiteY1561" fmla="*/ 1359630 h 3579953"/>
              <a:gd name="connsiteX1562" fmla="*/ 1469203 w 3207899"/>
              <a:gd name="connsiteY1562" fmla="*/ 1363708 h 3579953"/>
              <a:gd name="connsiteX1563" fmla="*/ 1500865 w 3207899"/>
              <a:gd name="connsiteY1563" fmla="*/ 1386059 h 3579953"/>
              <a:gd name="connsiteX1564" fmla="*/ 1469203 w 3207899"/>
              <a:gd name="connsiteY1564" fmla="*/ 1363708 h 3579953"/>
              <a:gd name="connsiteX1565" fmla="*/ 1451509 w 3207899"/>
              <a:gd name="connsiteY1565" fmla="*/ 1359518 h 3579953"/>
              <a:gd name="connsiteX1566" fmla="*/ 1451305 w 3207899"/>
              <a:gd name="connsiteY1566" fmla="*/ 1359630 h 3579953"/>
              <a:gd name="connsiteX1567" fmla="*/ 1843892 w 3207899"/>
              <a:gd name="connsiteY1567" fmla="*/ 1355036 h 3579953"/>
              <a:gd name="connsiteX1568" fmla="*/ 1780245 w 3207899"/>
              <a:gd name="connsiteY1568" fmla="*/ 1378609 h 3579953"/>
              <a:gd name="connsiteX1569" fmla="*/ 1769070 w 3207899"/>
              <a:gd name="connsiteY1569" fmla="*/ 1413997 h 3579953"/>
              <a:gd name="connsiteX1570" fmla="*/ 1780245 w 3207899"/>
              <a:gd name="connsiteY1570" fmla="*/ 1378609 h 3579953"/>
              <a:gd name="connsiteX1571" fmla="*/ 1822618 w 3207899"/>
              <a:gd name="connsiteY1571" fmla="*/ 1358586 h 3579953"/>
              <a:gd name="connsiteX1572" fmla="*/ 1844328 w 3207899"/>
              <a:gd name="connsiteY1572" fmla="*/ 1355092 h 3579953"/>
              <a:gd name="connsiteX1573" fmla="*/ 1867785 w 3207899"/>
              <a:gd name="connsiteY1573" fmla="*/ 1358121 h 3579953"/>
              <a:gd name="connsiteX1574" fmla="*/ 1844678 w 3207899"/>
              <a:gd name="connsiteY1574" fmla="*/ 1355036 h 3579953"/>
              <a:gd name="connsiteX1575" fmla="*/ 1844328 w 3207899"/>
              <a:gd name="connsiteY1575" fmla="*/ 1355092 h 3579953"/>
              <a:gd name="connsiteX1576" fmla="*/ 305120 w 3207899"/>
              <a:gd name="connsiteY1576" fmla="*/ 1351369 h 3579953"/>
              <a:gd name="connsiteX1577" fmla="*/ 284632 w 3207899"/>
              <a:gd name="connsiteY1577" fmla="*/ 1354396 h 3579953"/>
              <a:gd name="connsiteX1578" fmla="*/ 325608 w 3207899"/>
              <a:gd name="connsiteY1578" fmla="*/ 1358121 h 3579953"/>
              <a:gd name="connsiteX1579" fmla="*/ 305120 w 3207899"/>
              <a:gd name="connsiteY1579" fmla="*/ 1351369 h 3579953"/>
              <a:gd name="connsiteX1580" fmla="*/ 2160202 w 3207899"/>
              <a:gd name="connsiteY1580" fmla="*/ 1350670 h 3579953"/>
              <a:gd name="connsiteX1581" fmla="*/ 2152752 w 3207899"/>
              <a:gd name="connsiteY1581" fmla="*/ 1389784 h 3579953"/>
              <a:gd name="connsiteX1582" fmla="*/ 2160202 w 3207899"/>
              <a:gd name="connsiteY1582" fmla="*/ 1350670 h 3579953"/>
              <a:gd name="connsiteX1583" fmla="*/ 1327650 w 3207899"/>
              <a:gd name="connsiteY1583" fmla="*/ 1341358 h 3579953"/>
              <a:gd name="connsiteX1584" fmla="*/ 1277362 w 3207899"/>
              <a:gd name="connsiteY1584" fmla="*/ 1348808 h 3579953"/>
              <a:gd name="connsiteX1585" fmla="*/ 1327650 w 3207899"/>
              <a:gd name="connsiteY1585" fmla="*/ 1341358 h 3579953"/>
              <a:gd name="connsiteX1586" fmla="*/ 1318337 w 3207899"/>
              <a:gd name="connsiteY1586" fmla="*/ 1432622 h 3579953"/>
              <a:gd name="connsiteX1587" fmla="*/ 1327650 w 3207899"/>
              <a:gd name="connsiteY1587" fmla="*/ 1341358 h 3579953"/>
              <a:gd name="connsiteX1588" fmla="*/ 2610935 w 3207899"/>
              <a:gd name="connsiteY1588" fmla="*/ 1333908 h 3579953"/>
              <a:gd name="connsiteX1589" fmla="*/ 2616290 w 3207899"/>
              <a:gd name="connsiteY1589" fmla="*/ 1340194 h 3579953"/>
              <a:gd name="connsiteX1590" fmla="*/ 2617585 w 3207899"/>
              <a:gd name="connsiteY1590" fmla="*/ 1340099 h 3579953"/>
              <a:gd name="connsiteX1591" fmla="*/ 2617687 w 3207899"/>
              <a:gd name="connsiteY1591" fmla="*/ 1340194 h 3579953"/>
              <a:gd name="connsiteX1592" fmla="*/ 2625836 w 3207899"/>
              <a:gd name="connsiteY1592" fmla="*/ 1339495 h 3579953"/>
              <a:gd name="connsiteX1593" fmla="*/ 2617585 w 3207899"/>
              <a:gd name="connsiteY1593" fmla="*/ 1340099 h 3579953"/>
              <a:gd name="connsiteX1594" fmla="*/ 2748763 w 3207899"/>
              <a:gd name="connsiteY1594" fmla="*/ 1322732 h 3579953"/>
              <a:gd name="connsiteX1595" fmla="*/ 2755980 w 3207899"/>
              <a:gd name="connsiteY1595" fmla="*/ 1334373 h 3579953"/>
              <a:gd name="connsiteX1596" fmla="*/ 2762094 w 3207899"/>
              <a:gd name="connsiteY1596" fmla="*/ 1340516 h 3579953"/>
              <a:gd name="connsiteX1597" fmla="*/ 2761801 w 3207899"/>
              <a:gd name="connsiteY1597" fmla="*/ 1348808 h 3579953"/>
              <a:gd name="connsiteX1598" fmla="*/ 2762121 w 3207899"/>
              <a:gd name="connsiteY1598" fmla="*/ 1340543 h 3579953"/>
              <a:gd name="connsiteX1599" fmla="*/ 2762094 w 3207899"/>
              <a:gd name="connsiteY1599" fmla="*/ 1340516 h 3579953"/>
              <a:gd name="connsiteX1600" fmla="*/ 2762121 w 3207899"/>
              <a:gd name="connsiteY1600" fmla="*/ 1339757 h 3579953"/>
              <a:gd name="connsiteX1601" fmla="*/ 2748763 w 3207899"/>
              <a:gd name="connsiteY1601" fmla="*/ 1322732 h 3579953"/>
              <a:gd name="connsiteX1602" fmla="*/ 1337428 w 3207899"/>
              <a:gd name="connsiteY1602" fmla="*/ 1320171 h 3579953"/>
              <a:gd name="connsiteX1603" fmla="*/ 1331375 w 3207899"/>
              <a:gd name="connsiteY1603" fmla="*/ 1320870 h 3579953"/>
              <a:gd name="connsiteX1604" fmla="*/ 1346276 w 3207899"/>
              <a:gd name="connsiteY1604" fmla="*/ 1326457 h 3579953"/>
              <a:gd name="connsiteX1605" fmla="*/ 1366764 w 3207899"/>
              <a:gd name="connsiteY1605" fmla="*/ 1345083 h 3579953"/>
              <a:gd name="connsiteX1606" fmla="*/ 1346276 w 3207899"/>
              <a:gd name="connsiteY1606" fmla="*/ 1326457 h 3579953"/>
              <a:gd name="connsiteX1607" fmla="*/ 1337428 w 3207899"/>
              <a:gd name="connsiteY1607" fmla="*/ 1320171 h 3579953"/>
              <a:gd name="connsiteX1608" fmla="*/ 2962954 w 3207899"/>
              <a:gd name="connsiteY1608" fmla="*/ 1317145 h 3579953"/>
              <a:gd name="connsiteX1609" fmla="*/ 2985304 w 3207899"/>
              <a:gd name="connsiteY1609" fmla="*/ 1320171 h 3579953"/>
              <a:gd name="connsiteX1610" fmla="*/ 2991235 w 3207899"/>
              <a:gd name="connsiteY1610" fmla="*/ 1327352 h 3579953"/>
              <a:gd name="connsiteX1611" fmla="*/ 2990892 w 3207899"/>
              <a:gd name="connsiteY1611" fmla="*/ 1341358 h 3579953"/>
              <a:gd name="connsiteX1612" fmla="*/ 2991241 w 3207899"/>
              <a:gd name="connsiteY1612" fmla="*/ 1327360 h 3579953"/>
              <a:gd name="connsiteX1613" fmla="*/ 2991235 w 3207899"/>
              <a:gd name="connsiteY1613" fmla="*/ 1327352 h 3579953"/>
              <a:gd name="connsiteX1614" fmla="*/ 2991241 w 3207899"/>
              <a:gd name="connsiteY1614" fmla="*/ 1327098 h 3579953"/>
              <a:gd name="connsiteX1615" fmla="*/ 2962954 w 3207899"/>
              <a:gd name="connsiteY1615" fmla="*/ 1317145 h 3579953"/>
              <a:gd name="connsiteX1616" fmla="*/ 2886590 w 3207899"/>
              <a:gd name="connsiteY1616" fmla="*/ 1315282 h 3579953"/>
              <a:gd name="connsiteX1617" fmla="*/ 2931291 w 3207899"/>
              <a:gd name="connsiteY1617" fmla="*/ 1343220 h 3579953"/>
              <a:gd name="connsiteX1618" fmla="*/ 2966680 w 3207899"/>
              <a:gd name="connsiteY1618" fmla="*/ 1363708 h 3579953"/>
              <a:gd name="connsiteX1619" fmla="*/ 2931291 w 3207899"/>
              <a:gd name="connsiteY1619" fmla="*/ 1343220 h 3579953"/>
              <a:gd name="connsiteX1620" fmla="*/ 2886590 w 3207899"/>
              <a:gd name="connsiteY1620" fmla="*/ 1315282 h 3579953"/>
              <a:gd name="connsiteX1621" fmla="*/ 716740 w 3207899"/>
              <a:gd name="connsiteY1621" fmla="*/ 1315282 h 3579953"/>
              <a:gd name="connsiteX1622" fmla="*/ 708263 w 3207899"/>
              <a:gd name="connsiteY1622" fmla="*/ 1335360 h 3579953"/>
              <a:gd name="connsiteX1623" fmla="*/ 696252 w 3207899"/>
              <a:gd name="connsiteY1623" fmla="*/ 1354396 h 3579953"/>
              <a:gd name="connsiteX1624" fmla="*/ 707893 w 3207899"/>
              <a:gd name="connsiteY1624" fmla="*/ 1336236 h 3579953"/>
              <a:gd name="connsiteX1625" fmla="*/ 708263 w 3207899"/>
              <a:gd name="connsiteY1625" fmla="*/ 1335360 h 3579953"/>
              <a:gd name="connsiteX1626" fmla="*/ 708592 w 3207899"/>
              <a:gd name="connsiteY1626" fmla="*/ 1334839 h 3579953"/>
              <a:gd name="connsiteX1627" fmla="*/ 716740 w 3207899"/>
              <a:gd name="connsiteY1627" fmla="*/ 1315282 h 3579953"/>
              <a:gd name="connsiteX1628" fmla="*/ 2262641 w 3207899"/>
              <a:gd name="connsiteY1628" fmla="*/ 1313420 h 3579953"/>
              <a:gd name="connsiteX1629" fmla="*/ 2275679 w 3207899"/>
              <a:gd name="connsiteY1629" fmla="*/ 1356258 h 3579953"/>
              <a:gd name="connsiteX1630" fmla="*/ 2238428 w 3207899"/>
              <a:gd name="connsiteY1630" fmla="*/ 1354396 h 3579953"/>
              <a:gd name="connsiteX1631" fmla="*/ 2275679 w 3207899"/>
              <a:gd name="connsiteY1631" fmla="*/ 1356258 h 3579953"/>
              <a:gd name="connsiteX1632" fmla="*/ 2262641 w 3207899"/>
              <a:gd name="connsiteY1632" fmla="*/ 1313420 h 3579953"/>
              <a:gd name="connsiteX1633" fmla="*/ 1079933 w 3207899"/>
              <a:gd name="connsiteY1633" fmla="*/ 1313420 h 3579953"/>
              <a:gd name="connsiteX1634" fmla="*/ 1079933 w 3207899"/>
              <a:gd name="connsiteY1634" fmla="*/ 1328320 h 3579953"/>
              <a:gd name="connsiteX1635" fmla="*/ 1079933 w 3207899"/>
              <a:gd name="connsiteY1635" fmla="*/ 1313420 h 3579953"/>
              <a:gd name="connsiteX1636" fmla="*/ 670176 w 3207899"/>
              <a:gd name="connsiteY1636" fmla="*/ 1313420 h 3579953"/>
              <a:gd name="connsiteX1637" fmla="*/ 651551 w 3207899"/>
              <a:gd name="connsiteY1637" fmla="*/ 1335770 h 3579953"/>
              <a:gd name="connsiteX1638" fmla="*/ 670176 w 3207899"/>
              <a:gd name="connsiteY1638" fmla="*/ 1313420 h 3579953"/>
              <a:gd name="connsiteX1639" fmla="*/ 824766 w 3207899"/>
              <a:gd name="connsiteY1639" fmla="*/ 1311557 h 3579953"/>
              <a:gd name="connsiteX1640" fmla="*/ 828341 w 3207899"/>
              <a:gd name="connsiteY1640" fmla="*/ 1333006 h 3579953"/>
              <a:gd name="connsiteX1641" fmla="*/ 825465 w 3207899"/>
              <a:gd name="connsiteY1641" fmla="*/ 1351398 h 3579953"/>
              <a:gd name="connsiteX1642" fmla="*/ 825543 w 3207899"/>
              <a:gd name="connsiteY1642" fmla="*/ 1351739 h 3579953"/>
              <a:gd name="connsiteX1643" fmla="*/ 825465 w 3207899"/>
              <a:gd name="connsiteY1643" fmla="*/ 1352213 h 3579953"/>
              <a:gd name="connsiteX1644" fmla="*/ 852704 w 3207899"/>
              <a:gd name="connsiteY1644" fmla="*/ 1365571 h 3579953"/>
              <a:gd name="connsiteX1645" fmla="*/ 880642 w 3207899"/>
              <a:gd name="connsiteY1645" fmla="*/ 1359983 h 3579953"/>
              <a:gd name="connsiteX1646" fmla="*/ 923481 w 3207899"/>
              <a:gd name="connsiteY1646" fmla="*/ 1361846 h 3579953"/>
              <a:gd name="connsiteX1647" fmla="*/ 1014744 w 3207899"/>
              <a:gd name="connsiteY1647" fmla="*/ 1376746 h 3579953"/>
              <a:gd name="connsiteX1648" fmla="*/ 1028465 w 3207899"/>
              <a:gd name="connsiteY1648" fmla="*/ 1374388 h 3579953"/>
              <a:gd name="connsiteX1649" fmla="*/ 1042682 w 3207899"/>
              <a:gd name="connsiteY1649" fmla="*/ 1378609 h 3579953"/>
              <a:gd name="connsiteX1650" fmla="*/ 1133947 w 3207899"/>
              <a:gd name="connsiteY1650" fmla="*/ 1412134 h 3579953"/>
              <a:gd name="connsiteX1651" fmla="*/ 1133883 w 3207899"/>
              <a:gd name="connsiteY1651" fmla="*/ 1411683 h 3579953"/>
              <a:gd name="connsiteX1652" fmla="*/ 1135810 w 3207899"/>
              <a:gd name="connsiteY1652" fmla="*/ 1412134 h 3579953"/>
              <a:gd name="connsiteX1653" fmla="*/ 1130222 w 3207899"/>
              <a:gd name="connsiteY1653" fmla="*/ 1386059 h 3579953"/>
              <a:gd name="connsiteX1654" fmla="*/ 1133883 w 3207899"/>
              <a:gd name="connsiteY1654" fmla="*/ 1411683 h 3579953"/>
              <a:gd name="connsiteX1655" fmla="*/ 1088082 w 3207899"/>
              <a:gd name="connsiteY1655" fmla="*/ 1400959 h 3579953"/>
              <a:gd name="connsiteX1656" fmla="*/ 1044545 w 3207899"/>
              <a:gd name="connsiteY1656" fmla="*/ 1378609 h 3579953"/>
              <a:gd name="connsiteX1657" fmla="*/ 1029645 w 3207899"/>
              <a:gd name="connsiteY1657" fmla="*/ 1374185 h 3579953"/>
              <a:gd name="connsiteX1658" fmla="*/ 1028465 w 3207899"/>
              <a:gd name="connsiteY1658" fmla="*/ 1374388 h 3579953"/>
              <a:gd name="connsiteX1659" fmla="*/ 1027782 w 3207899"/>
              <a:gd name="connsiteY1659" fmla="*/ 1374185 h 3579953"/>
              <a:gd name="connsiteX1660" fmla="*/ 1012882 w 3207899"/>
              <a:gd name="connsiteY1660" fmla="*/ 1376746 h 3579953"/>
              <a:gd name="connsiteX1661" fmla="*/ 923481 w 3207899"/>
              <a:gd name="connsiteY1661" fmla="*/ 1359983 h 3579953"/>
              <a:gd name="connsiteX1662" fmla="*/ 880642 w 3207899"/>
              <a:gd name="connsiteY1662" fmla="*/ 1358121 h 3579953"/>
              <a:gd name="connsiteX1663" fmla="*/ 852704 w 3207899"/>
              <a:gd name="connsiteY1663" fmla="*/ 1363708 h 3579953"/>
              <a:gd name="connsiteX1664" fmla="*/ 828026 w 3207899"/>
              <a:gd name="connsiteY1664" fmla="*/ 1362544 h 3579953"/>
              <a:gd name="connsiteX1665" fmla="*/ 825543 w 3207899"/>
              <a:gd name="connsiteY1665" fmla="*/ 1351739 h 3579953"/>
              <a:gd name="connsiteX1666" fmla="*/ 828491 w 3207899"/>
              <a:gd name="connsiteY1666" fmla="*/ 1333908 h 3579953"/>
              <a:gd name="connsiteX1667" fmla="*/ 828341 w 3207899"/>
              <a:gd name="connsiteY1667" fmla="*/ 1333006 h 3579953"/>
              <a:gd name="connsiteX1668" fmla="*/ 828491 w 3207899"/>
              <a:gd name="connsiteY1668" fmla="*/ 1332045 h 3579953"/>
              <a:gd name="connsiteX1669" fmla="*/ 824766 w 3207899"/>
              <a:gd name="connsiteY1669" fmla="*/ 1311557 h 3579953"/>
              <a:gd name="connsiteX1670" fmla="*/ 2821110 w 3207899"/>
              <a:gd name="connsiteY1670" fmla="*/ 1311208 h 3579953"/>
              <a:gd name="connsiteX1671" fmla="*/ 2786014 w 3207899"/>
              <a:gd name="connsiteY1671" fmla="*/ 1322732 h 3579953"/>
              <a:gd name="connsiteX1672" fmla="*/ 2834439 w 3207899"/>
              <a:gd name="connsiteY1672" fmla="*/ 1317145 h 3579953"/>
              <a:gd name="connsiteX1673" fmla="*/ 2821110 w 3207899"/>
              <a:gd name="connsiteY1673" fmla="*/ 1311208 h 3579953"/>
              <a:gd name="connsiteX1674" fmla="*/ 575187 w 3207899"/>
              <a:gd name="connsiteY1674" fmla="*/ 1305969 h 3579953"/>
              <a:gd name="connsiteX1675" fmla="*/ 584500 w 3207899"/>
              <a:gd name="connsiteY1675" fmla="*/ 1322732 h 3579953"/>
              <a:gd name="connsiteX1676" fmla="*/ 600284 w 3207899"/>
              <a:gd name="connsiteY1676" fmla="*/ 1340605 h 3579953"/>
              <a:gd name="connsiteX1677" fmla="*/ 599400 w 3207899"/>
              <a:gd name="connsiteY1677" fmla="*/ 1365571 h 3579953"/>
              <a:gd name="connsiteX1678" fmla="*/ 600331 w 3207899"/>
              <a:gd name="connsiteY1678" fmla="*/ 1340659 h 3579953"/>
              <a:gd name="connsiteX1679" fmla="*/ 600284 w 3207899"/>
              <a:gd name="connsiteY1679" fmla="*/ 1340605 h 3579953"/>
              <a:gd name="connsiteX1680" fmla="*/ 600331 w 3207899"/>
              <a:gd name="connsiteY1680" fmla="*/ 1339262 h 3579953"/>
              <a:gd name="connsiteX1681" fmla="*/ 584500 w 3207899"/>
              <a:gd name="connsiteY1681" fmla="*/ 1322732 h 3579953"/>
              <a:gd name="connsiteX1682" fmla="*/ 575187 w 3207899"/>
              <a:gd name="connsiteY1682" fmla="*/ 1305969 h 3579953"/>
              <a:gd name="connsiteX1683" fmla="*/ 811728 w 3207899"/>
              <a:gd name="connsiteY1683" fmla="*/ 1302244 h 3579953"/>
              <a:gd name="connsiteX1684" fmla="*/ 802445 w 3207899"/>
              <a:gd name="connsiteY1684" fmla="*/ 1309724 h 3579953"/>
              <a:gd name="connsiteX1685" fmla="*/ 791975 w 3207899"/>
              <a:gd name="connsiteY1685" fmla="*/ 1311783 h 3579953"/>
              <a:gd name="connsiteX1686" fmla="*/ 770753 w 3207899"/>
              <a:gd name="connsiteY1686" fmla="*/ 1311557 h 3579953"/>
              <a:gd name="connsiteX1687" fmla="*/ 791939 w 3207899"/>
              <a:gd name="connsiteY1687" fmla="*/ 1311790 h 3579953"/>
              <a:gd name="connsiteX1688" fmla="*/ 791975 w 3207899"/>
              <a:gd name="connsiteY1688" fmla="*/ 1311783 h 3579953"/>
              <a:gd name="connsiteX1689" fmla="*/ 792637 w 3207899"/>
              <a:gd name="connsiteY1689" fmla="*/ 1311790 h 3579953"/>
              <a:gd name="connsiteX1690" fmla="*/ 811728 w 3207899"/>
              <a:gd name="connsiteY1690" fmla="*/ 1302244 h 3579953"/>
              <a:gd name="connsiteX1691" fmla="*/ 243657 w 3207899"/>
              <a:gd name="connsiteY1691" fmla="*/ 1292932 h 3579953"/>
              <a:gd name="connsiteX1692" fmla="*/ 171018 w 3207899"/>
              <a:gd name="connsiteY1692" fmla="*/ 1350670 h 3579953"/>
              <a:gd name="connsiteX1693" fmla="*/ 243657 w 3207899"/>
              <a:gd name="connsiteY1693" fmla="*/ 1292932 h 3579953"/>
              <a:gd name="connsiteX1694" fmla="*/ 2903236 w 3207899"/>
              <a:gd name="connsiteY1694" fmla="*/ 1274277 h 3579953"/>
              <a:gd name="connsiteX1695" fmla="*/ 2873552 w 3207899"/>
              <a:gd name="connsiteY1695" fmla="*/ 1278031 h 3579953"/>
              <a:gd name="connsiteX1696" fmla="*/ 2962954 w 3207899"/>
              <a:gd name="connsiteY1696" fmla="*/ 1289207 h 3579953"/>
              <a:gd name="connsiteX1697" fmla="*/ 2903236 w 3207899"/>
              <a:gd name="connsiteY1697" fmla="*/ 1274277 h 3579953"/>
              <a:gd name="connsiteX1698" fmla="*/ 2812089 w 3207899"/>
              <a:gd name="connsiteY1698" fmla="*/ 1270581 h 3579953"/>
              <a:gd name="connsiteX1699" fmla="*/ 2830714 w 3207899"/>
              <a:gd name="connsiteY1699" fmla="*/ 1279894 h 3579953"/>
              <a:gd name="connsiteX1700" fmla="*/ 2812089 w 3207899"/>
              <a:gd name="connsiteY1700" fmla="*/ 1270581 h 3579953"/>
              <a:gd name="connsiteX1701" fmla="*/ 2413507 w 3207899"/>
              <a:gd name="connsiteY1701" fmla="*/ 1268719 h 3579953"/>
              <a:gd name="connsiteX1702" fmla="*/ 2393019 w 3207899"/>
              <a:gd name="connsiteY1702" fmla="*/ 1294794 h 3579953"/>
              <a:gd name="connsiteX1703" fmla="*/ 2413507 w 3207899"/>
              <a:gd name="connsiteY1703" fmla="*/ 1268719 h 3579953"/>
              <a:gd name="connsiteX1704" fmla="*/ 2318518 w 3207899"/>
              <a:gd name="connsiteY1704" fmla="*/ 1251956 h 3579953"/>
              <a:gd name="connsiteX1705" fmla="*/ 2322138 w 3207899"/>
              <a:gd name="connsiteY1705" fmla="*/ 1268699 h 3579953"/>
              <a:gd name="connsiteX1706" fmla="*/ 2314792 w 3207899"/>
              <a:gd name="connsiteY1706" fmla="*/ 1283619 h 3579953"/>
              <a:gd name="connsiteX1707" fmla="*/ 2322242 w 3207899"/>
              <a:gd name="connsiteY1707" fmla="*/ 1269184 h 3579953"/>
              <a:gd name="connsiteX1708" fmla="*/ 2322138 w 3207899"/>
              <a:gd name="connsiteY1708" fmla="*/ 1268699 h 3579953"/>
              <a:gd name="connsiteX1709" fmla="*/ 2322242 w 3207899"/>
              <a:gd name="connsiteY1709" fmla="*/ 1268486 h 3579953"/>
              <a:gd name="connsiteX1710" fmla="*/ 2318518 w 3207899"/>
              <a:gd name="connsiteY1710" fmla="*/ 1251956 h 3579953"/>
              <a:gd name="connsiteX1711" fmla="*/ 2422820 w 3207899"/>
              <a:gd name="connsiteY1711" fmla="*/ 1247998 h 3579953"/>
              <a:gd name="connsiteX1712" fmla="*/ 2415370 w 3207899"/>
              <a:gd name="connsiteY1712" fmla="*/ 1255681 h 3579953"/>
              <a:gd name="connsiteX1713" fmla="*/ 2423417 w 3207899"/>
              <a:gd name="connsiteY1713" fmla="*/ 1248094 h 3579953"/>
              <a:gd name="connsiteX1714" fmla="*/ 2435858 w 3207899"/>
              <a:gd name="connsiteY1714" fmla="*/ 1250093 h 3579953"/>
              <a:gd name="connsiteX1715" fmla="*/ 2423519 w 3207899"/>
              <a:gd name="connsiteY1715" fmla="*/ 1247998 h 3579953"/>
              <a:gd name="connsiteX1716" fmla="*/ 2423417 w 3207899"/>
              <a:gd name="connsiteY1716" fmla="*/ 1248094 h 3579953"/>
              <a:gd name="connsiteX1717" fmla="*/ 2862377 w 3207899"/>
              <a:gd name="connsiteY1717" fmla="*/ 1197943 h 3579953"/>
              <a:gd name="connsiteX1718" fmla="*/ 2884728 w 3207899"/>
              <a:gd name="connsiteY1718" fmla="*/ 1209118 h 3579953"/>
              <a:gd name="connsiteX1719" fmla="*/ 2862377 w 3207899"/>
              <a:gd name="connsiteY1719" fmla="*/ 1197943 h 3579953"/>
              <a:gd name="connsiteX1720" fmla="*/ 3009518 w 3207899"/>
              <a:gd name="connsiteY1720" fmla="*/ 1190493 h 3579953"/>
              <a:gd name="connsiteX1721" fmla="*/ 3035592 w 3207899"/>
              <a:gd name="connsiteY1721" fmla="*/ 1266856 h 3579953"/>
              <a:gd name="connsiteX1722" fmla="*/ 3009518 w 3207899"/>
              <a:gd name="connsiteY1722" fmla="*/ 1190493 h 3579953"/>
              <a:gd name="connsiteX1723" fmla="*/ 2646324 w 3207899"/>
              <a:gd name="connsiteY1723" fmla="*/ 1190493 h 3579953"/>
              <a:gd name="connsiteX1724" fmla="*/ 2637390 w 3207899"/>
              <a:gd name="connsiteY1724" fmla="*/ 1211941 h 3579953"/>
              <a:gd name="connsiteX1725" fmla="*/ 2624142 w 3207899"/>
              <a:gd name="connsiteY1725" fmla="*/ 1215302 h 3579953"/>
              <a:gd name="connsiteX1726" fmla="*/ 2609131 w 3207899"/>
              <a:gd name="connsiteY1726" fmla="*/ 1210137 h 3579953"/>
              <a:gd name="connsiteX1727" fmla="*/ 2594172 w 3207899"/>
              <a:gd name="connsiteY1727" fmla="*/ 1205393 h 3579953"/>
              <a:gd name="connsiteX1728" fmla="*/ 2623740 w 3207899"/>
              <a:gd name="connsiteY1728" fmla="*/ 1215404 h 3579953"/>
              <a:gd name="connsiteX1729" fmla="*/ 2624142 w 3207899"/>
              <a:gd name="connsiteY1729" fmla="*/ 1215302 h 3579953"/>
              <a:gd name="connsiteX1730" fmla="*/ 2624439 w 3207899"/>
              <a:gd name="connsiteY1730" fmla="*/ 1215404 h 3579953"/>
              <a:gd name="connsiteX1731" fmla="*/ 2646324 w 3207899"/>
              <a:gd name="connsiteY1731" fmla="*/ 1190493 h 3579953"/>
              <a:gd name="connsiteX1732" fmla="*/ 2661224 w 3207899"/>
              <a:gd name="connsiteY1732" fmla="*/ 1188630 h 3579953"/>
              <a:gd name="connsiteX1733" fmla="*/ 2683574 w 3207899"/>
              <a:gd name="connsiteY1733" fmla="*/ 1194218 h 3579953"/>
              <a:gd name="connsiteX1734" fmla="*/ 2661224 w 3207899"/>
              <a:gd name="connsiteY1734" fmla="*/ 1188630 h 3579953"/>
              <a:gd name="connsiteX1735" fmla="*/ 1268049 w 3207899"/>
              <a:gd name="connsiteY1735" fmla="*/ 1188630 h 3579953"/>
              <a:gd name="connsiteX1736" fmla="*/ 1273636 w 3207899"/>
              <a:gd name="connsiteY1736" fmla="*/ 1207256 h 3579953"/>
              <a:gd name="connsiteX1737" fmla="*/ 1249424 w 3207899"/>
              <a:gd name="connsiteY1737" fmla="*/ 1235193 h 3579953"/>
              <a:gd name="connsiteX1738" fmla="*/ 1228936 w 3207899"/>
              <a:gd name="connsiteY1738" fmla="*/ 1263131 h 3579953"/>
              <a:gd name="connsiteX1739" fmla="*/ 1230100 w 3207899"/>
              <a:gd name="connsiteY1739" fmla="*/ 1280360 h 3579953"/>
              <a:gd name="connsiteX1740" fmla="*/ 1231023 w 3207899"/>
              <a:gd name="connsiteY1740" fmla="*/ 1281994 h 3579953"/>
              <a:gd name="connsiteX1741" fmla="*/ 1231032 w 3207899"/>
              <a:gd name="connsiteY1741" fmla="*/ 1282688 h 3579953"/>
              <a:gd name="connsiteX1742" fmla="*/ 1238249 w 3207899"/>
              <a:gd name="connsiteY1742" fmla="*/ 1294794 h 3579953"/>
              <a:gd name="connsiteX1743" fmla="*/ 1231023 w 3207899"/>
              <a:gd name="connsiteY1743" fmla="*/ 1281994 h 3579953"/>
              <a:gd name="connsiteX1744" fmla="*/ 1230799 w 3207899"/>
              <a:gd name="connsiteY1744" fmla="*/ 1264994 h 3579953"/>
              <a:gd name="connsiteX1745" fmla="*/ 1251286 w 3207899"/>
              <a:gd name="connsiteY1745" fmla="*/ 1237057 h 3579953"/>
              <a:gd name="connsiteX1746" fmla="*/ 1275499 w 3207899"/>
              <a:gd name="connsiteY1746" fmla="*/ 1209118 h 3579953"/>
              <a:gd name="connsiteX1747" fmla="*/ 1268049 w 3207899"/>
              <a:gd name="connsiteY1747" fmla="*/ 1188630 h 3579953"/>
              <a:gd name="connsiteX1748" fmla="*/ 1115322 w 3207899"/>
              <a:gd name="connsiteY1748" fmla="*/ 1184905 h 3579953"/>
              <a:gd name="connsiteX1749" fmla="*/ 1133947 w 3207899"/>
              <a:gd name="connsiteY1749" fmla="*/ 1192356 h 3579953"/>
              <a:gd name="connsiteX1750" fmla="*/ 1115322 w 3207899"/>
              <a:gd name="connsiteY1750" fmla="*/ 1184905 h 3579953"/>
              <a:gd name="connsiteX1751" fmla="*/ 768890 w 3207899"/>
              <a:gd name="connsiteY1751" fmla="*/ 1184905 h 3579953"/>
              <a:gd name="connsiteX1752" fmla="*/ 774087 w 3207899"/>
              <a:gd name="connsiteY1752" fmla="*/ 1198913 h 3579953"/>
              <a:gd name="connsiteX1753" fmla="*/ 767028 w 3207899"/>
              <a:gd name="connsiteY1753" fmla="*/ 1210981 h 3579953"/>
              <a:gd name="connsiteX1754" fmla="*/ 774245 w 3207899"/>
              <a:gd name="connsiteY1754" fmla="*/ 1199340 h 3579953"/>
              <a:gd name="connsiteX1755" fmla="*/ 774087 w 3207899"/>
              <a:gd name="connsiteY1755" fmla="*/ 1198913 h 3579953"/>
              <a:gd name="connsiteX1756" fmla="*/ 774245 w 3207899"/>
              <a:gd name="connsiteY1756" fmla="*/ 1198642 h 3579953"/>
              <a:gd name="connsiteX1757" fmla="*/ 768890 w 3207899"/>
              <a:gd name="connsiteY1757" fmla="*/ 1184905 h 3579953"/>
              <a:gd name="connsiteX1758" fmla="*/ 644101 w 3207899"/>
              <a:gd name="connsiteY1758" fmla="*/ 1177455 h 3579953"/>
              <a:gd name="connsiteX1759" fmla="*/ 660864 w 3207899"/>
              <a:gd name="connsiteY1759" fmla="*/ 1199806 h 3579953"/>
              <a:gd name="connsiteX1760" fmla="*/ 644101 w 3207899"/>
              <a:gd name="connsiteY1760" fmla="*/ 1177455 h 3579953"/>
              <a:gd name="connsiteX1761" fmla="*/ 496961 w 3207899"/>
              <a:gd name="connsiteY1761" fmla="*/ 1177455 h 3579953"/>
              <a:gd name="connsiteX1762" fmla="*/ 517448 w 3207899"/>
              <a:gd name="connsiteY1762" fmla="*/ 1216569 h 3579953"/>
              <a:gd name="connsiteX1763" fmla="*/ 496961 w 3207899"/>
              <a:gd name="connsiteY1763" fmla="*/ 1177455 h 3579953"/>
              <a:gd name="connsiteX1764" fmla="*/ 2786014 w 3207899"/>
              <a:gd name="connsiteY1764" fmla="*/ 1175593 h 3579953"/>
              <a:gd name="connsiteX1765" fmla="*/ 2806501 w 3207899"/>
              <a:gd name="connsiteY1765" fmla="*/ 1179318 h 3579953"/>
              <a:gd name="connsiteX1766" fmla="*/ 2786014 w 3207899"/>
              <a:gd name="connsiteY1766" fmla="*/ 1175593 h 3579953"/>
              <a:gd name="connsiteX1767" fmla="*/ 1327650 w 3207899"/>
              <a:gd name="connsiteY1767" fmla="*/ 1175593 h 3579953"/>
              <a:gd name="connsiteX1768" fmla="*/ 1347905 w 3207899"/>
              <a:gd name="connsiteY1768" fmla="*/ 1186070 h 3579953"/>
              <a:gd name="connsiteX1769" fmla="*/ 1349225 w 3207899"/>
              <a:gd name="connsiteY1769" fmla="*/ 1185336 h 3579953"/>
              <a:gd name="connsiteX1770" fmla="*/ 1349302 w 3207899"/>
              <a:gd name="connsiteY1770" fmla="*/ 1185371 h 3579953"/>
              <a:gd name="connsiteX1771" fmla="*/ 1366764 w 3207899"/>
              <a:gd name="connsiteY1771" fmla="*/ 1175593 h 3579953"/>
              <a:gd name="connsiteX1772" fmla="*/ 1349225 w 3207899"/>
              <a:gd name="connsiteY1772" fmla="*/ 1185336 h 3579953"/>
              <a:gd name="connsiteX1773" fmla="*/ 353546 w 3207899"/>
              <a:gd name="connsiteY1773" fmla="*/ 1153242 h 3579953"/>
              <a:gd name="connsiteX1774" fmla="*/ 314432 w 3207899"/>
              <a:gd name="connsiteY1774" fmla="*/ 1212844 h 3579953"/>
              <a:gd name="connsiteX1775" fmla="*/ 353546 w 3207899"/>
              <a:gd name="connsiteY1775" fmla="*/ 1153242 h 3579953"/>
              <a:gd name="connsiteX1776" fmla="*/ 204543 w 3207899"/>
              <a:gd name="connsiteY1776" fmla="*/ 1147655 h 3579953"/>
              <a:gd name="connsiteX1777" fmla="*/ 193368 w 3207899"/>
              <a:gd name="connsiteY1777" fmla="*/ 1175593 h 3579953"/>
              <a:gd name="connsiteX1778" fmla="*/ 204543 w 3207899"/>
              <a:gd name="connsiteY1778" fmla="*/ 1147655 h 3579953"/>
              <a:gd name="connsiteX1779" fmla="*/ 729778 w 3207899"/>
              <a:gd name="connsiteY1779" fmla="*/ 1145792 h 3579953"/>
              <a:gd name="connsiteX1780" fmla="*/ 709290 w 3207899"/>
              <a:gd name="connsiteY1780" fmla="*/ 1155105 h 3579953"/>
              <a:gd name="connsiteX1781" fmla="*/ 729778 w 3207899"/>
              <a:gd name="connsiteY1781" fmla="*/ 1145792 h 3579953"/>
              <a:gd name="connsiteX1782" fmla="*/ 2463563 w 3207899"/>
              <a:gd name="connsiteY1782" fmla="*/ 1124373 h 3579953"/>
              <a:gd name="connsiteX1783" fmla="*/ 2441445 w 3207899"/>
              <a:gd name="connsiteY1783" fmla="*/ 1125304 h 3579953"/>
              <a:gd name="connsiteX1784" fmla="*/ 2484284 w 3207899"/>
              <a:gd name="connsiteY1784" fmla="*/ 1129029 h 3579953"/>
              <a:gd name="connsiteX1785" fmla="*/ 2463563 w 3207899"/>
              <a:gd name="connsiteY1785" fmla="*/ 1124373 h 3579953"/>
              <a:gd name="connsiteX1786" fmla="*/ 2713375 w 3207899"/>
              <a:gd name="connsiteY1786" fmla="*/ 1123442 h 3579953"/>
              <a:gd name="connsiteX1787" fmla="*/ 2696612 w 3207899"/>
              <a:gd name="connsiteY1787" fmla="*/ 1149517 h 3579953"/>
              <a:gd name="connsiteX1788" fmla="*/ 2713375 w 3207899"/>
              <a:gd name="connsiteY1788" fmla="*/ 1123442 h 3579953"/>
              <a:gd name="connsiteX1789" fmla="*/ 912306 w 3207899"/>
              <a:gd name="connsiteY1789" fmla="*/ 1121579 h 3579953"/>
              <a:gd name="connsiteX1790" fmla="*/ 942106 w 3207899"/>
              <a:gd name="connsiteY1790" fmla="*/ 1129029 h 3579953"/>
              <a:gd name="connsiteX1791" fmla="*/ 912306 w 3207899"/>
              <a:gd name="connsiteY1791" fmla="*/ 1121579 h 3579953"/>
              <a:gd name="connsiteX1792" fmla="*/ 489511 w 3207899"/>
              <a:gd name="connsiteY1792" fmla="*/ 1119716 h 3579953"/>
              <a:gd name="connsiteX1793" fmla="*/ 496961 w 3207899"/>
              <a:gd name="connsiteY1793" fmla="*/ 1142067 h 3579953"/>
              <a:gd name="connsiteX1794" fmla="*/ 489511 w 3207899"/>
              <a:gd name="connsiteY1794" fmla="*/ 1119716 h 3579953"/>
              <a:gd name="connsiteX1795" fmla="*/ 2370203 w 3207899"/>
              <a:gd name="connsiteY1795" fmla="*/ 1112354 h 3579953"/>
              <a:gd name="connsiteX1796" fmla="*/ 2352043 w 3207899"/>
              <a:gd name="connsiteY1796" fmla="*/ 1118087 h 3579953"/>
              <a:gd name="connsiteX1797" fmla="*/ 2350154 w 3207899"/>
              <a:gd name="connsiteY1797" fmla="*/ 1120338 h 3579953"/>
              <a:gd name="connsiteX1798" fmla="*/ 2336677 w 3207899"/>
              <a:gd name="connsiteY1798" fmla="*/ 1131416 h 3579953"/>
              <a:gd name="connsiteX1799" fmla="*/ 2324105 w 3207899"/>
              <a:gd name="connsiteY1799" fmla="*/ 1151380 h 3579953"/>
              <a:gd name="connsiteX1800" fmla="*/ 2350154 w 3207899"/>
              <a:gd name="connsiteY1800" fmla="*/ 1120338 h 3579953"/>
              <a:gd name="connsiteX1801" fmla="*/ 2352043 w 3207899"/>
              <a:gd name="connsiteY1801" fmla="*/ 1118785 h 3579953"/>
              <a:gd name="connsiteX1802" fmla="*/ 2391156 w 3207899"/>
              <a:gd name="connsiteY1802" fmla="*/ 1114129 h 3579953"/>
              <a:gd name="connsiteX1803" fmla="*/ 2370203 w 3207899"/>
              <a:gd name="connsiteY1803" fmla="*/ 1112354 h 3579953"/>
              <a:gd name="connsiteX1804" fmla="*/ 1880822 w 3207899"/>
              <a:gd name="connsiteY1804" fmla="*/ 1110404 h 3579953"/>
              <a:gd name="connsiteX1805" fmla="*/ 1921798 w 3207899"/>
              <a:gd name="connsiteY1805" fmla="*/ 1170005 h 3579953"/>
              <a:gd name="connsiteX1806" fmla="*/ 1880822 w 3207899"/>
              <a:gd name="connsiteY1806" fmla="*/ 1110404 h 3579953"/>
              <a:gd name="connsiteX1807" fmla="*/ 1916211 w 3207899"/>
              <a:gd name="connsiteY1807" fmla="*/ 1095503 h 3579953"/>
              <a:gd name="connsiteX1808" fmla="*/ 1932974 w 3207899"/>
              <a:gd name="connsiteY1808" fmla="*/ 1114129 h 3579953"/>
              <a:gd name="connsiteX1809" fmla="*/ 1916211 w 3207899"/>
              <a:gd name="connsiteY1809" fmla="*/ 1095503 h 3579953"/>
              <a:gd name="connsiteX1810" fmla="*/ 1456165 w 3207899"/>
              <a:gd name="connsiteY1810" fmla="*/ 1086191 h 3579953"/>
              <a:gd name="connsiteX1811" fmla="*/ 1437540 w 3207899"/>
              <a:gd name="connsiteY1811" fmla="*/ 1129029 h 3579953"/>
              <a:gd name="connsiteX1812" fmla="*/ 1413327 w 3207899"/>
              <a:gd name="connsiteY1812" fmla="*/ 1130892 h 3579953"/>
              <a:gd name="connsiteX1813" fmla="*/ 1437540 w 3207899"/>
              <a:gd name="connsiteY1813" fmla="*/ 1129029 h 3579953"/>
              <a:gd name="connsiteX1814" fmla="*/ 1456165 w 3207899"/>
              <a:gd name="connsiteY1814" fmla="*/ 1086191 h 3579953"/>
              <a:gd name="connsiteX1815" fmla="*/ 1836122 w 3207899"/>
              <a:gd name="connsiteY1815" fmla="*/ 1080603 h 3579953"/>
              <a:gd name="connsiteX1816" fmla="*/ 1785833 w 3207899"/>
              <a:gd name="connsiteY1816" fmla="*/ 1088053 h 3579953"/>
              <a:gd name="connsiteX1817" fmla="*/ 1731820 w 3207899"/>
              <a:gd name="connsiteY1817" fmla="*/ 1101091 h 3579953"/>
              <a:gd name="connsiteX1818" fmla="*/ 1719094 w 3207899"/>
              <a:gd name="connsiteY1818" fmla="*/ 1103324 h 3579953"/>
              <a:gd name="connsiteX1819" fmla="*/ 1709470 w 3207899"/>
              <a:gd name="connsiteY1819" fmla="*/ 1097366 h 3579953"/>
              <a:gd name="connsiteX1820" fmla="*/ 1718550 w 3207899"/>
              <a:gd name="connsiteY1820" fmla="*/ 1103419 h 3579953"/>
              <a:gd name="connsiteX1821" fmla="*/ 1719094 w 3207899"/>
              <a:gd name="connsiteY1821" fmla="*/ 1103324 h 3579953"/>
              <a:gd name="connsiteX1822" fmla="*/ 1719248 w 3207899"/>
              <a:gd name="connsiteY1822" fmla="*/ 1103419 h 3579953"/>
              <a:gd name="connsiteX1823" fmla="*/ 1731820 w 3207899"/>
              <a:gd name="connsiteY1823" fmla="*/ 1101091 h 3579953"/>
              <a:gd name="connsiteX1824" fmla="*/ 1785833 w 3207899"/>
              <a:gd name="connsiteY1824" fmla="*/ 1088053 h 3579953"/>
              <a:gd name="connsiteX1825" fmla="*/ 1836122 w 3207899"/>
              <a:gd name="connsiteY1825" fmla="*/ 1080603 h 3579953"/>
              <a:gd name="connsiteX1826" fmla="*/ 1234524 w 3207899"/>
              <a:gd name="connsiteY1826" fmla="*/ 1076878 h 3579953"/>
              <a:gd name="connsiteX1827" fmla="*/ 1227074 w 3207899"/>
              <a:gd name="connsiteY1827" fmla="*/ 1119716 h 3579953"/>
              <a:gd name="connsiteX1828" fmla="*/ 1225677 w 3207899"/>
              <a:gd name="connsiteY1828" fmla="*/ 1137876 h 3579953"/>
              <a:gd name="connsiteX1829" fmla="*/ 1225722 w 3207899"/>
              <a:gd name="connsiteY1829" fmla="*/ 1137971 h 3579953"/>
              <a:gd name="connsiteX1830" fmla="*/ 1225677 w 3207899"/>
              <a:gd name="connsiteY1830" fmla="*/ 1138575 h 3579953"/>
              <a:gd name="connsiteX1831" fmla="*/ 1238249 w 3207899"/>
              <a:gd name="connsiteY1831" fmla="*/ 1164417 h 3579953"/>
              <a:gd name="connsiteX1832" fmla="*/ 1225722 w 3207899"/>
              <a:gd name="connsiteY1832" fmla="*/ 1137971 h 3579953"/>
              <a:gd name="connsiteX1833" fmla="*/ 1227074 w 3207899"/>
              <a:gd name="connsiteY1833" fmla="*/ 1119716 h 3579953"/>
              <a:gd name="connsiteX1834" fmla="*/ 1234524 w 3207899"/>
              <a:gd name="connsiteY1834" fmla="*/ 1076878 h 3579953"/>
              <a:gd name="connsiteX1835" fmla="*/ 1251286 w 3207899"/>
              <a:gd name="connsiteY1835" fmla="*/ 1067565 h 3579953"/>
              <a:gd name="connsiteX1836" fmla="*/ 1294124 w 3207899"/>
              <a:gd name="connsiteY1836" fmla="*/ 1086191 h 3579953"/>
              <a:gd name="connsiteX1837" fmla="*/ 1251286 w 3207899"/>
              <a:gd name="connsiteY1837" fmla="*/ 1067565 h 3579953"/>
              <a:gd name="connsiteX1838" fmla="*/ 1496210 w 3207899"/>
              <a:gd name="connsiteY1838" fmla="*/ 1067333 h 3579953"/>
              <a:gd name="connsiteX1839" fmla="*/ 1465478 w 3207899"/>
              <a:gd name="connsiteY1839" fmla="*/ 1067565 h 3579953"/>
              <a:gd name="connsiteX1840" fmla="*/ 1526941 w 3207899"/>
              <a:gd name="connsiteY1840" fmla="*/ 1076878 h 3579953"/>
              <a:gd name="connsiteX1841" fmla="*/ 1567917 w 3207899"/>
              <a:gd name="connsiteY1841" fmla="*/ 1078741 h 3579953"/>
              <a:gd name="connsiteX1842" fmla="*/ 1526941 w 3207899"/>
              <a:gd name="connsiteY1842" fmla="*/ 1076878 h 3579953"/>
              <a:gd name="connsiteX1843" fmla="*/ 1496210 w 3207899"/>
              <a:gd name="connsiteY1843" fmla="*/ 1067333 h 3579953"/>
              <a:gd name="connsiteX1844" fmla="*/ 360996 w 3207899"/>
              <a:gd name="connsiteY1844" fmla="*/ 1065703 h 3579953"/>
              <a:gd name="connsiteX1845" fmla="*/ 323745 w 3207899"/>
              <a:gd name="connsiteY1845" fmla="*/ 1106679 h 3579953"/>
              <a:gd name="connsiteX1846" fmla="*/ 340508 w 3207899"/>
              <a:gd name="connsiteY1846" fmla="*/ 1140204 h 3579953"/>
              <a:gd name="connsiteX1847" fmla="*/ 323745 w 3207899"/>
              <a:gd name="connsiteY1847" fmla="*/ 1106679 h 3579953"/>
              <a:gd name="connsiteX1848" fmla="*/ 360996 w 3207899"/>
              <a:gd name="connsiteY1848" fmla="*/ 1065703 h 3579953"/>
              <a:gd name="connsiteX1849" fmla="*/ 1051995 w 3207899"/>
              <a:gd name="connsiteY1849" fmla="*/ 1047077 h 3579953"/>
              <a:gd name="connsiteX1850" fmla="*/ 1040820 w 3207899"/>
              <a:gd name="connsiteY1850" fmla="*/ 1061978 h 3579953"/>
              <a:gd name="connsiteX1851" fmla="*/ 1051995 w 3207899"/>
              <a:gd name="connsiteY1851" fmla="*/ 1047077 h 3579953"/>
              <a:gd name="connsiteX1852" fmla="*/ 1852884 w 3207899"/>
              <a:gd name="connsiteY1852" fmla="*/ 1041490 h 3579953"/>
              <a:gd name="connsiteX1853" fmla="*/ 1851022 w 3207899"/>
              <a:gd name="connsiteY1853" fmla="*/ 1051268 h 3579953"/>
              <a:gd name="connsiteX1854" fmla="*/ 1851122 w 3207899"/>
              <a:gd name="connsiteY1854" fmla="*/ 1051403 h 3579953"/>
              <a:gd name="connsiteX1855" fmla="*/ 1851022 w 3207899"/>
              <a:gd name="connsiteY1855" fmla="*/ 1051967 h 3579953"/>
              <a:gd name="connsiteX1856" fmla="*/ 1860335 w 3207899"/>
              <a:gd name="connsiteY1856" fmla="*/ 1063840 h 3579953"/>
              <a:gd name="connsiteX1857" fmla="*/ 1851122 w 3207899"/>
              <a:gd name="connsiteY1857" fmla="*/ 1051403 h 3579953"/>
              <a:gd name="connsiteX1858" fmla="*/ 1232662 w 3207899"/>
              <a:gd name="connsiteY1858" fmla="*/ 1041490 h 3579953"/>
              <a:gd name="connsiteX1859" fmla="*/ 1251286 w 3207899"/>
              <a:gd name="connsiteY1859" fmla="*/ 1048940 h 3579953"/>
              <a:gd name="connsiteX1860" fmla="*/ 1232662 w 3207899"/>
              <a:gd name="connsiteY1860" fmla="*/ 1041490 h 3579953"/>
              <a:gd name="connsiteX1861" fmla="*/ 841529 w 3207899"/>
              <a:gd name="connsiteY1861" fmla="*/ 1041490 h 3579953"/>
              <a:gd name="connsiteX1862" fmla="*/ 865742 w 3207899"/>
              <a:gd name="connsiteY1862" fmla="*/ 1060115 h 3579953"/>
              <a:gd name="connsiteX1863" fmla="*/ 841529 w 3207899"/>
              <a:gd name="connsiteY1863" fmla="*/ 1041490 h 3579953"/>
              <a:gd name="connsiteX1864" fmla="*/ 1578859 w 3207899"/>
              <a:gd name="connsiteY1864" fmla="*/ 1039162 h 3579953"/>
              <a:gd name="connsiteX1865" fmla="*/ 1572370 w 3207899"/>
              <a:gd name="connsiteY1865" fmla="*/ 1044866 h 3579953"/>
              <a:gd name="connsiteX1866" fmla="*/ 1572591 w 3207899"/>
              <a:gd name="connsiteY1866" fmla="*/ 1045730 h 3579953"/>
              <a:gd name="connsiteX1867" fmla="*/ 1572370 w 3207899"/>
              <a:gd name="connsiteY1867" fmla="*/ 1045913 h 3579953"/>
              <a:gd name="connsiteX1868" fmla="*/ 1577230 w 3207899"/>
              <a:gd name="connsiteY1868" fmla="*/ 1063840 h 3579953"/>
              <a:gd name="connsiteX1869" fmla="*/ 1572591 w 3207899"/>
              <a:gd name="connsiteY1869" fmla="*/ 1045730 h 3579953"/>
              <a:gd name="connsiteX1870" fmla="*/ 1578859 w 3207899"/>
              <a:gd name="connsiteY1870" fmla="*/ 1040559 h 3579953"/>
              <a:gd name="connsiteX1871" fmla="*/ 1601442 w 3207899"/>
              <a:gd name="connsiteY1871" fmla="*/ 1039627 h 3579953"/>
              <a:gd name="connsiteX1872" fmla="*/ 1608485 w 3207899"/>
              <a:gd name="connsiteY1872" fmla="*/ 1055517 h 3579953"/>
              <a:gd name="connsiteX1873" fmla="*/ 1615561 w 3207899"/>
              <a:gd name="connsiteY1873" fmla="*/ 1060317 h 3579953"/>
              <a:gd name="connsiteX1874" fmla="*/ 1620767 w 3207899"/>
              <a:gd name="connsiteY1874" fmla="*/ 1064073 h 3579953"/>
              <a:gd name="connsiteX1875" fmla="*/ 1649869 w 3207899"/>
              <a:gd name="connsiteY1875" fmla="*/ 1067565 h 3579953"/>
              <a:gd name="connsiteX1876" fmla="*/ 1620068 w 3207899"/>
              <a:gd name="connsiteY1876" fmla="*/ 1063375 h 3579953"/>
              <a:gd name="connsiteX1877" fmla="*/ 1615561 w 3207899"/>
              <a:gd name="connsiteY1877" fmla="*/ 1060317 h 3579953"/>
              <a:gd name="connsiteX1878" fmla="*/ 1609271 w 3207899"/>
              <a:gd name="connsiteY1878" fmla="*/ 1055779 h 3579953"/>
              <a:gd name="connsiteX1879" fmla="*/ 1601442 w 3207899"/>
              <a:gd name="connsiteY1879" fmla="*/ 1039627 h 3579953"/>
              <a:gd name="connsiteX1880" fmla="*/ 1578859 w 3207899"/>
              <a:gd name="connsiteY1880" fmla="*/ 1039162 h 3579953"/>
              <a:gd name="connsiteX1881" fmla="*/ 2543884 w 3207899"/>
              <a:gd name="connsiteY1881" fmla="*/ 1028452 h 3579953"/>
              <a:gd name="connsiteX1882" fmla="*/ 2564372 w 3207899"/>
              <a:gd name="connsiteY1882" fmla="*/ 1028452 h 3579953"/>
              <a:gd name="connsiteX1883" fmla="*/ 2543884 w 3207899"/>
              <a:gd name="connsiteY1883" fmla="*/ 1028452 h 3579953"/>
              <a:gd name="connsiteX1884" fmla="*/ 1983262 w 3207899"/>
              <a:gd name="connsiteY1884" fmla="*/ 1022864 h 3579953"/>
              <a:gd name="connsiteX1885" fmla="*/ 1979097 w 3207899"/>
              <a:gd name="connsiteY1885" fmla="*/ 1033542 h 3579953"/>
              <a:gd name="connsiteX1886" fmla="*/ 1973717 w 3207899"/>
              <a:gd name="connsiteY1886" fmla="*/ 1035669 h 3579953"/>
              <a:gd name="connsiteX1887" fmla="*/ 1957187 w 3207899"/>
              <a:gd name="connsiteY1887" fmla="*/ 1030315 h 3579953"/>
              <a:gd name="connsiteX1888" fmla="*/ 1936699 w 3207899"/>
              <a:gd name="connsiteY1888" fmla="*/ 1048940 h 3579953"/>
              <a:gd name="connsiteX1889" fmla="*/ 1957187 w 3207899"/>
              <a:gd name="connsiteY1889" fmla="*/ 1030315 h 3579953"/>
              <a:gd name="connsiteX1890" fmla="*/ 1978926 w 3207899"/>
              <a:gd name="connsiteY1890" fmla="*/ 1033981 h 3579953"/>
              <a:gd name="connsiteX1891" fmla="*/ 1979097 w 3207899"/>
              <a:gd name="connsiteY1891" fmla="*/ 1033542 h 3579953"/>
              <a:gd name="connsiteX1892" fmla="*/ 1979974 w 3207899"/>
              <a:gd name="connsiteY1892" fmla="*/ 1033196 h 3579953"/>
              <a:gd name="connsiteX1893" fmla="*/ 1983262 w 3207899"/>
              <a:gd name="connsiteY1893" fmla="*/ 1022864 h 3579953"/>
              <a:gd name="connsiteX1894" fmla="*/ 2854927 w 3207899"/>
              <a:gd name="connsiteY1894" fmla="*/ 1019139 h 3579953"/>
              <a:gd name="connsiteX1895" fmla="*/ 2867965 w 3207899"/>
              <a:gd name="connsiteY1895" fmla="*/ 1054528 h 3579953"/>
              <a:gd name="connsiteX1896" fmla="*/ 2872346 w 3207899"/>
              <a:gd name="connsiteY1896" fmla="*/ 1080351 h 3579953"/>
              <a:gd name="connsiteX1897" fmla="*/ 2869828 w 3207899"/>
              <a:gd name="connsiteY1897" fmla="*/ 1106679 h 3579953"/>
              <a:gd name="connsiteX1898" fmla="*/ 2872389 w 3207899"/>
              <a:gd name="connsiteY1898" fmla="*/ 1080603 h 3579953"/>
              <a:gd name="connsiteX1899" fmla="*/ 2872346 w 3207899"/>
              <a:gd name="connsiteY1899" fmla="*/ 1080351 h 3579953"/>
              <a:gd name="connsiteX1900" fmla="*/ 2872389 w 3207899"/>
              <a:gd name="connsiteY1900" fmla="*/ 1079905 h 3579953"/>
              <a:gd name="connsiteX1901" fmla="*/ 2867965 w 3207899"/>
              <a:gd name="connsiteY1901" fmla="*/ 1054528 h 3579953"/>
              <a:gd name="connsiteX1902" fmla="*/ 2854927 w 3207899"/>
              <a:gd name="connsiteY1902" fmla="*/ 1019139 h 3579953"/>
              <a:gd name="connsiteX1903" fmla="*/ 990531 w 3207899"/>
              <a:gd name="connsiteY1903" fmla="*/ 996789 h 3579953"/>
              <a:gd name="connsiteX1904" fmla="*/ 990531 w 3207899"/>
              <a:gd name="connsiteY1904" fmla="*/ 1021002 h 3579953"/>
              <a:gd name="connsiteX1905" fmla="*/ 990531 w 3207899"/>
              <a:gd name="connsiteY1905" fmla="*/ 996789 h 3579953"/>
              <a:gd name="connsiteX1906" fmla="*/ 2601622 w 3207899"/>
              <a:gd name="connsiteY1906" fmla="*/ 983751 h 3579953"/>
              <a:gd name="connsiteX1907" fmla="*/ 2637011 w 3207899"/>
              <a:gd name="connsiteY1907" fmla="*/ 1006101 h 3579953"/>
              <a:gd name="connsiteX1908" fmla="*/ 2657964 w 3207899"/>
              <a:gd name="connsiteY1908" fmla="*/ 1021002 h 3579953"/>
              <a:gd name="connsiteX1909" fmla="*/ 2658334 w 3207899"/>
              <a:gd name="connsiteY1909" fmla="*/ 1020886 h 3579953"/>
              <a:gd name="connsiteX1910" fmla="*/ 2658663 w 3207899"/>
              <a:gd name="connsiteY1910" fmla="*/ 1021002 h 3579953"/>
              <a:gd name="connsiteX1911" fmla="*/ 2681712 w 3207899"/>
              <a:gd name="connsiteY1911" fmla="*/ 1013552 h 3579953"/>
              <a:gd name="connsiteX1912" fmla="*/ 2658334 w 3207899"/>
              <a:gd name="connsiteY1912" fmla="*/ 1020886 h 3579953"/>
              <a:gd name="connsiteX1913" fmla="*/ 2647924 w 3207899"/>
              <a:gd name="connsiteY1913" fmla="*/ 1017219 h 3579953"/>
              <a:gd name="connsiteX1914" fmla="*/ 2637011 w 3207899"/>
              <a:gd name="connsiteY1914" fmla="*/ 1006101 h 3579953"/>
              <a:gd name="connsiteX1915" fmla="*/ 2601622 w 3207899"/>
              <a:gd name="connsiteY1915" fmla="*/ 983751 h 3579953"/>
              <a:gd name="connsiteX1916" fmla="*/ 2480558 w 3207899"/>
              <a:gd name="connsiteY1916" fmla="*/ 978164 h 3579953"/>
              <a:gd name="connsiteX1917" fmla="*/ 2439583 w 3207899"/>
              <a:gd name="connsiteY1917" fmla="*/ 996789 h 3579953"/>
              <a:gd name="connsiteX1918" fmla="*/ 2400469 w 3207899"/>
              <a:gd name="connsiteY1918" fmla="*/ 1002376 h 3579953"/>
              <a:gd name="connsiteX1919" fmla="*/ 2439583 w 3207899"/>
              <a:gd name="connsiteY1919" fmla="*/ 996789 h 3579953"/>
              <a:gd name="connsiteX1920" fmla="*/ 2480558 w 3207899"/>
              <a:gd name="connsiteY1920" fmla="*/ 978164 h 3579953"/>
              <a:gd name="connsiteX1921" fmla="*/ 498823 w 3207899"/>
              <a:gd name="connsiteY1921" fmla="*/ 974439 h 3579953"/>
              <a:gd name="connsiteX1922" fmla="*/ 482061 w 3207899"/>
              <a:gd name="connsiteY1922" fmla="*/ 994926 h 3579953"/>
              <a:gd name="connsiteX1923" fmla="*/ 498823 w 3207899"/>
              <a:gd name="connsiteY1923" fmla="*/ 974439 h 3579953"/>
              <a:gd name="connsiteX1924" fmla="*/ 2295352 w 3207899"/>
              <a:gd name="connsiteY1924" fmla="*/ 969579 h 3579953"/>
              <a:gd name="connsiteX1925" fmla="*/ 2275679 w 3207899"/>
              <a:gd name="connsiteY1925" fmla="*/ 974439 h 3579953"/>
              <a:gd name="connsiteX1926" fmla="*/ 2344593 w 3207899"/>
              <a:gd name="connsiteY1926" fmla="*/ 981888 h 3579953"/>
              <a:gd name="connsiteX1927" fmla="*/ 2348318 w 3207899"/>
              <a:gd name="connsiteY1927" fmla="*/ 993064 h 3579953"/>
              <a:gd name="connsiteX1928" fmla="*/ 2344593 w 3207899"/>
              <a:gd name="connsiteY1928" fmla="*/ 981888 h 3579953"/>
              <a:gd name="connsiteX1929" fmla="*/ 2295352 w 3207899"/>
              <a:gd name="connsiteY1929" fmla="*/ 969579 h 3579953"/>
              <a:gd name="connsiteX1930" fmla="*/ 1376076 w 3207899"/>
              <a:gd name="connsiteY1930" fmla="*/ 963264 h 3579953"/>
              <a:gd name="connsiteX1931" fmla="*/ 1338825 w 3207899"/>
              <a:gd name="connsiteY1931" fmla="*/ 972576 h 3579953"/>
              <a:gd name="connsiteX1932" fmla="*/ 1376076 w 3207899"/>
              <a:gd name="connsiteY1932" fmla="*/ 963264 h 3579953"/>
              <a:gd name="connsiteX1933" fmla="*/ 333058 w 3207899"/>
              <a:gd name="connsiteY1933" fmla="*/ 953951 h 3579953"/>
              <a:gd name="connsiteX1934" fmla="*/ 230619 w 3207899"/>
              <a:gd name="connsiteY1934" fmla="*/ 1073153 h 3579953"/>
              <a:gd name="connsiteX1935" fmla="*/ 333058 w 3207899"/>
              <a:gd name="connsiteY1935" fmla="*/ 953951 h 3579953"/>
              <a:gd name="connsiteX1936" fmla="*/ 2062419 w 3207899"/>
              <a:gd name="connsiteY1936" fmla="*/ 945104 h 3579953"/>
              <a:gd name="connsiteX1937" fmla="*/ 2039138 w 3207899"/>
              <a:gd name="connsiteY1937" fmla="*/ 957677 h 3579953"/>
              <a:gd name="connsiteX1938" fmla="*/ 2085701 w 3207899"/>
              <a:gd name="connsiteY1938" fmla="*/ 957677 h 3579953"/>
              <a:gd name="connsiteX1939" fmla="*/ 2096876 w 3207899"/>
              <a:gd name="connsiteY1939" fmla="*/ 960703 h 3579953"/>
              <a:gd name="connsiteX1940" fmla="*/ 2096949 w 3207899"/>
              <a:gd name="connsiteY1940" fmla="*/ 960544 h 3579953"/>
              <a:gd name="connsiteX1941" fmla="*/ 2097575 w 3207899"/>
              <a:gd name="connsiteY1941" fmla="*/ 960703 h 3579953"/>
              <a:gd name="connsiteX1942" fmla="*/ 2102464 w 3207899"/>
              <a:gd name="connsiteY1942" fmla="*/ 948364 h 3579953"/>
              <a:gd name="connsiteX1943" fmla="*/ 2096949 w 3207899"/>
              <a:gd name="connsiteY1943" fmla="*/ 960544 h 3579953"/>
              <a:gd name="connsiteX1944" fmla="*/ 2085701 w 3207899"/>
              <a:gd name="connsiteY1944" fmla="*/ 957677 h 3579953"/>
              <a:gd name="connsiteX1945" fmla="*/ 2062419 w 3207899"/>
              <a:gd name="connsiteY1945" fmla="*/ 945104 h 3579953"/>
              <a:gd name="connsiteX1946" fmla="*/ 495098 w 3207899"/>
              <a:gd name="connsiteY1946" fmla="*/ 939051 h 3579953"/>
              <a:gd name="connsiteX1947" fmla="*/ 398247 w 3207899"/>
              <a:gd name="connsiteY1947" fmla="*/ 1047077 h 3579953"/>
              <a:gd name="connsiteX1948" fmla="*/ 495098 w 3207899"/>
              <a:gd name="connsiteY1948" fmla="*/ 939051 h 3579953"/>
              <a:gd name="connsiteX1949" fmla="*/ 1290399 w 3207899"/>
              <a:gd name="connsiteY1949" fmla="*/ 935326 h 3579953"/>
              <a:gd name="connsiteX1950" fmla="*/ 1295987 w 3207899"/>
              <a:gd name="connsiteY1950" fmla="*/ 980026 h 3579953"/>
              <a:gd name="connsiteX1951" fmla="*/ 1290399 w 3207899"/>
              <a:gd name="connsiteY1951" fmla="*/ 935326 h 3579953"/>
              <a:gd name="connsiteX1952" fmla="*/ 2839299 w 3207899"/>
              <a:gd name="connsiteY1952" fmla="*/ 931979 h 3579953"/>
              <a:gd name="connsiteX1953" fmla="*/ 2838966 w 3207899"/>
              <a:gd name="connsiteY1953" fmla="*/ 932265 h 3579953"/>
              <a:gd name="connsiteX1954" fmla="*/ 2838514 w 3207899"/>
              <a:gd name="connsiteY1954" fmla="*/ 932241 h 3579953"/>
              <a:gd name="connsiteX1955" fmla="*/ 2828852 w 3207899"/>
              <a:gd name="connsiteY1955" fmla="*/ 940914 h 3579953"/>
              <a:gd name="connsiteX1956" fmla="*/ 2787876 w 3207899"/>
              <a:gd name="connsiteY1956" fmla="*/ 944639 h 3579953"/>
              <a:gd name="connsiteX1957" fmla="*/ 2771114 w 3207899"/>
              <a:gd name="connsiteY1957" fmla="*/ 942776 h 3579953"/>
              <a:gd name="connsiteX1958" fmla="*/ 2787876 w 3207899"/>
              <a:gd name="connsiteY1958" fmla="*/ 944639 h 3579953"/>
              <a:gd name="connsiteX1959" fmla="*/ 2828852 w 3207899"/>
              <a:gd name="connsiteY1959" fmla="*/ 940914 h 3579953"/>
              <a:gd name="connsiteX1960" fmla="*/ 2838966 w 3207899"/>
              <a:gd name="connsiteY1960" fmla="*/ 932265 h 3579953"/>
              <a:gd name="connsiteX1961" fmla="*/ 2853065 w 3207899"/>
              <a:gd name="connsiteY1961" fmla="*/ 932998 h 3579953"/>
              <a:gd name="connsiteX1962" fmla="*/ 2877278 w 3207899"/>
              <a:gd name="connsiteY1962" fmla="*/ 955814 h 3579953"/>
              <a:gd name="connsiteX1963" fmla="*/ 2839299 w 3207899"/>
              <a:gd name="connsiteY1963" fmla="*/ 931979 h 3579953"/>
              <a:gd name="connsiteX1964" fmla="*/ 2672399 w 3207899"/>
              <a:gd name="connsiteY1964" fmla="*/ 929738 h 3579953"/>
              <a:gd name="connsiteX1965" fmla="*/ 2691024 w 3207899"/>
              <a:gd name="connsiteY1965" fmla="*/ 935326 h 3579953"/>
              <a:gd name="connsiteX1966" fmla="*/ 2672399 w 3207899"/>
              <a:gd name="connsiteY1966" fmla="*/ 929738 h 3579953"/>
              <a:gd name="connsiteX1967" fmla="*/ 1416354 w 3207899"/>
              <a:gd name="connsiteY1967" fmla="*/ 929506 h 3579953"/>
              <a:gd name="connsiteX1968" fmla="*/ 1400289 w 3207899"/>
              <a:gd name="connsiteY1968" fmla="*/ 933463 h 3579953"/>
              <a:gd name="connsiteX1969" fmla="*/ 1433815 w 3207899"/>
              <a:gd name="connsiteY1969" fmla="*/ 929738 h 3579953"/>
              <a:gd name="connsiteX1970" fmla="*/ 1454303 w 3207899"/>
              <a:gd name="connsiteY1970" fmla="*/ 933463 h 3579953"/>
              <a:gd name="connsiteX1971" fmla="*/ 1433815 w 3207899"/>
              <a:gd name="connsiteY1971" fmla="*/ 929738 h 3579953"/>
              <a:gd name="connsiteX1972" fmla="*/ 1416354 w 3207899"/>
              <a:gd name="connsiteY1972" fmla="*/ 929506 h 3579953"/>
              <a:gd name="connsiteX1973" fmla="*/ 2089426 w 3207899"/>
              <a:gd name="connsiteY1973" fmla="*/ 926013 h 3579953"/>
              <a:gd name="connsiteX1974" fmla="*/ 2100601 w 3207899"/>
              <a:gd name="connsiteY1974" fmla="*/ 933463 h 3579953"/>
              <a:gd name="connsiteX1975" fmla="*/ 2089426 w 3207899"/>
              <a:gd name="connsiteY1975" fmla="*/ 926013 h 3579953"/>
              <a:gd name="connsiteX1976" fmla="*/ 597537 w 3207899"/>
              <a:gd name="connsiteY1976" fmla="*/ 922288 h 3579953"/>
              <a:gd name="connsiteX1977" fmla="*/ 564012 w 3207899"/>
              <a:gd name="connsiteY1977" fmla="*/ 942776 h 3579953"/>
              <a:gd name="connsiteX1978" fmla="*/ 597537 w 3207899"/>
              <a:gd name="connsiteY1978" fmla="*/ 922288 h 3579953"/>
              <a:gd name="connsiteX1979" fmla="*/ 2393019 w 3207899"/>
              <a:gd name="connsiteY1979" fmla="*/ 918563 h 3579953"/>
              <a:gd name="connsiteX1980" fmla="*/ 2403496 w 3207899"/>
              <a:gd name="connsiteY1980" fmla="*/ 931135 h 3579953"/>
              <a:gd name="connsiteX1981" fmla="*/ 2404159 w 3207899"/>
              <a:gd name="connsiteY1981" fmla="*/ 931095 h 3579953"/>
              <a:gd name="connsiteX1982" fmla="*/ 2404194 w 3207899"/>
              <a:gd name="connsiteY1982" fmla="*/ 931135 h 3579953"/>
              <a:gd name="connsiteX1983" fmla="*/ 2426545 w 3207899"/>
              <a:gd name="connsiteY1983" fmla="*/ 929738 h 3579953"/>
              <a:gd name="connsiteX1984" fmla="*/ 2404159 w 3207899"/>
              <a:gd name="connsiteY1984" fmla="*/ 931095 h 3579953"/>
              <a:gd name="connsiteX1985" fmla="*/ 2894040 w 3207899"/>
              <a:gd name="connsiteY1985" fmla="*/ 914838 h 3579953"/>
              <a:gd name="connsiteX1986" fmla="*/ 2910803 w 3207899"/>
              <a:gd name="connsiteY1986" fmla="*/ 924151 h 3579953"/>
              <a:gd name="connsiteX1987" fmla="*/ 2944329 w 3207899"/>
              <a:gd name="connsiteY1987" fmla="*/ 974439 h 3579953"/>
              <a:gd name="connsiteX1988" fmla="*/ 2910803 w 3207899"/>
              <a:gd name="connsiteY1988" fmla="*/ 924151 h 3579953"/>
              <a:gd name="connsiteX1989" fmla="*/ 2894040 w 3207899"/>
              <a:gd name="connsiteY1989" fmla="*/ 914838 h 3579953"/>
              <a:gd name="connsiteX1990" fmla="*/ 942106 w 3207899"/>
              <a:gd name="connsiteY1990" fmla="*/ 912976 h 3579953"/>
              <a:gd name="connsiteX1991" fmla="*/ 949556 w 3207899"/>
              <a:gd name="connsiteY1991" fmla="*/ 939051 h 3579953"/>
              <a:gd name="connsiteX1992" fmla="*/ 951419 w 3207899"/>
              <a:gd name="connsiteY1992" fmla="*/ 952089 h 3579953"/>
              <a:gd name="connsiteX1993" fmla="*/ 949794 w 3207899"/>
              <a:gd name="connsiteY1993" fmla="*/ 939094 h 3579953"/>
              <a:gd name="connsiteX1994" fmla="*/ 1003104 w 3207899"/>
              <a:gd name="connsiteY1994" fmla="*/ 948597 h 3579953"/>
              <a:gd name="connsiteX1995" fmla="*/ 1053858 w 3207899"/>
              <a:gd name="connsiteY1995" fmla="*/ 970714 h 3579953"/>
              <a:gd name="connsiteX1996" fmla="*/ 1146985 w 3207899"/>
              <a:gd name="connsiteY1996" fmla="*/ 939051 h 3579953"/>
              <a:gd name="connsiteX1997" fmla="*/ 1053858 w 3207899"/>
              <a:gd name="connsiteY1997" fmla="*/ 968852 h 3579953"/>
              <a:gd name="connsiteX1998" fmla="*/ 949556 w 3207899"/>
              <a:gd name="connsiteY1998" fmla="*/ 937189 h 3579953"/>
              <a:gd name="connsiteX1999" fmla="*/ 949794 w 3207899"/>
              <a:gd name="connsiteY1999" fmla="*/ 939094 h 3579953"/>
              <a:gd name="connsiteX2000" fmla="*/ 949556 w 3207899"/>
              <a:gd name="connsiteY2000" fmla="*/ 939051 h 3579953"/>
              <a:gd name="connsiteX2001" fmla="*/ 942106 w 3207899"/>
              <a:gd name="connsiteY2001" fmla="*/ 912976 h 3579953"/>
              <a:gd name="connsiteX2002" fmla="*/ 647826 w 3207899"/>
              <a:gd name="connsiteY2002" fmla="*/ 911113 h 3579953"/>
              <a:gd name="connsiteX2003" fmla="*/ 661795 w 3207899"/>
              <a:gd name="connsiteY2003" fmla="*/ 927643 h 3579953"/>
              <a:gd name="connsiteX2004" fmla="*/ 662445 w 3207899"/>
              <a:gd name="connsiteY2004" fmla="*/ 927589 h 3579953"/>
              <a:gd name="connsiteX2005" fmla="*/ 662494 w 3207899"/>
              <a:gd name="connsiteY2005" fmla="*/ 927643 h 3579953"/>
              <a:gd name="connsiteX2006" fmla="*/ 681352 w 3207899"/>
              <a:gd name="connsiteY2006" fmla="*/ 926013 h 3579953"/>
              <a:gd name="connsiteX2007" fmla="*/ 662445 w 3207899"/>
              <a:gd name="connsiteY2007" fmla="*/ 927589 h 3579953"/>
              <a:gd name="connsiteX2008" fmla="*/ 372171 w 3207899"/>
              <a:gd name="connsiteY2008" fmla="*/ 909250 h 3579953"/>
              <a:gd name="connsiteX2009" fmla="*/ 338645 w 3207899"/>
              <a:gd name="connsiteY2009" fmla="*/ 937189 h 3579953"/>
              <a:gd name="connsiteX2010" fmla="*/ 372171 w 3207899"/>
              <a:gd name="connsiteY2010" fmla="*/ 909250 h 3579953"/>
              <a:gd name="connsiteX2011" fmla="*/ 1178648 w 3207899"/>
              <a:gd name="connsiteY2011" fmla="*/ 901800 h 3579953"/>
              <a:gd name="connsiteX2012" fmla="*/ 1163748 w 3207899"/>
              <a:gd name="connsiteY2012" fmla="*/ 939051 h 3579953"/>
              <a:gd name="connsiteX2013" fmla="*/ 1232662 w 3207899"/>
              <a:gd name="connsiteY2013" fmla="*/ 976301 h 3579953"/>
              <a:gd name="connsiteX2014" fmla="*/ 1163748 w 3207899"/>
              <a:gd name="connsiteY2014" fmla="*/ 939051 h 3579953"/>
              <a:gd name="connsiteX2015" fmla="*/ 1178648 w 3207899"/>
              <a:gd name="connsiteY2015" fmla="*/ 901800 h 3579953"/>
              <a:gd name="connsiteX2016" fmla="*/ 599400 w 3207899"/>
              <a:gd name="connsiteY2016" fmla="*/ 901800 h 3579953"/>
              <a:gd name="connsiteX2017" fmla="*/ 647826 w 3207899"/>
              <a:gd name="connsiteY2017" fmla="*/ 909250 h 3579953"/>
              <a:gd name="connsiteX2018" fmla="*/ 599400 w 3207899"/>
              <a:gd name="connsiteY2018" fmla="*/ 901800 h 3579953"/>
              <a:gd name="connsiteX2019" fmla="*/ 2001888 w 3207899"/>
              <a:gd name="connsiteY2019" fmla="*/ 892488 h 3579953"/>
              <a:gd name="connsiteX2020" fmla="*/ 1998163 w 3207899"/>
              <a:gd name="connsiteY2020" fmla="*/ 903663 h 3579953"/>
              <a:gd name="connsiteX2021" fmla="*/ 1968362 w 3207899"/>
              <a:gd name="connsiteY2021" fmla="*/ 907388 h 3579953"/>
              <a:gd name="connsiteX2022" fmla="*/ 1824946 w 3207899"/>
              <a:gd name="connsiteY2022" fmla="*/ 957677 h 3579953"/>
              <a:gd name="connsiteX2023" fmla="*/ 1968362 w 3207899"/>
              <a:gd name="connsiteY2023" fmla="*/ 907388 h 3579953"/>
              <a:gd name="connsiteX2024" fmla="*/ 1998163 w 3207899"/>
              <a:gd name="connsiteY2024" fmla="*/ 903663 h 3579953"/>
              <a:gd name="connsiteX2025" fmla="*/ 2001888 w 3207899"/>
              <a:gd name="connsiteY2025" fmla="*/ 892488 h 3579953"/>
              <a:gd name="connsiteX2026" fmla="*/ 1353726 w 3207899"/>
              <a:gd name="connsiteY2026" fmla="*/ 888763 h 3579953"/>
              <a:gd name="connsiteX2027" fmla="*/ 1320200 w 3207899"/>
              <a:gd name="connsiteY2027" fmla="*/ 918563 h 3579953"/>
              <a:gd name="connsiteX2028" fmla="*/ 1353726 w 3207899"/>
              <a:gd name="connsiteY2028" fmla="*/ 888763 h 3579953"/>
              <a:gd name="connsiteX2029" fmla="*/ 2076388 w 3207899"/>
              <a:gd name="connsiteY2029" fmla="*/ 886900 h 3579953"/>
              <a:gd name="connsiteX2030" fmla="*/ 2128540 w 3207899"/>
              <a:gd name="connsiteY2030" fmla="*/ 912976 h 3579953"/>
              <a:gd name="connsiteX2031" fmla="*/ 2076388 w 3207899"/>
              <a:gd name="connsiteY2031" fmla="*/ 886900 h 3579953"/>
              <a:gd name="connsiteX2032" fmla="*/ 945831 w 3207899"/>
              <a:gd name="connsiteY2032" fmla="*/ 881312 h 3579953"/>
              <a:gd name="connsiteX2033" fmla="*/ 933260 w 3207899"/>
              <a:gd name="connsiteY2033" fmla="*/ 890159 h 3579953"/>
              <a:gd name="connsiteX2034" fmla="*/ 933336 w 3207899"/>
              <a:gd name="connsiteY2034" fmla="*/ 890800 h 3579953"/>
              <a:gd name="connsiteX2035" fmla="*/ 933260 w 3207899"/>
              <a:gd name="connsiteY2035" fmla="*/ 890858 h 3579953"/>
              <a:gd name="connsiteX2036" fmla="*/ 934656 w 3207899"/>
              <a:gd name="connsiteY2036" fmla="*/ 901800 h 3579953"/>
              <a:gd name="connsiteX2037" fmla="*/ 933336 w 3207899"/>
              <a:gd name="connsiteY2037" fmla="*/ 890800 h 3579953"/>
              <a:gd name="connsiteX2038" fmla="*/ 1946012 w 3207899"/>
              <a:gd name="connsiteY2038" fmla="*/ 875725 h 3579953"/>
              <a:gd name="connsiteX2039" fmla="*/ 1968362 w 3207899"/>
              <a:gd name="connsiteY2039" fmla="*/ 879450 h 3579953"/>
              <a:gd name="connsiteX2040" fmla="*/ 1946012 w 3207899"/>
              <a:gd name="connsiteY2040" fmla="*/ 875725 h 3579953"/>
              <a:gd name="connsiteX2041" fmla="*/ 1508316 w 3207899"/>
              <a:gd name="connsiteY2041" fmla="*/ 875725 h 3579953"/>
              <a:gd name="connsiteX2042" fmla="*/ 1515766 w 3207899"/>
              <a:gd name="connsiteY2042" fmla="*/ 914838 h 3579953"/>
              <a:gd name="connsiteX2043" fmla="*/ 1495279 w 3207899"/>
              <a:gd name="connsiteY2043" fmla="*/ 950226 h 3579953"/>
              <a:gd name="connsiteX2044" fmla="*/ 1521372 w 3207899"/>
              <a:gd name="connsiteY2044" fmla="*/ 979784 h 3579953"/>
              <a:gd name="connsiteX2045" fmla="*/ 1504592 w 3207899"/>
              <a:gd name="connsiteY2045" fmla="*/ 1015414 h 3579953"/>
              <a:gd name="connsiteX2046" fmla="*/ 1521586 w 3207899"/>
              <a:gd name="connsiteY2046" fmla="*/ 980027 h 3579953"/>
              <a:gd name="connsiteX2047" fmla="*/ 1521372 w 3207899"/>
              <a:gd name="connsiteY2047" fmla="*/ 979784 h 3579953"/>
              <a:gd name="connsiteX2048" fmla="*/ 1521586 w 3207899"/>
              <a:gd name="connsiteY2048" fmla="*/ 979328 h 3579953"/>
              <a:gd name="connsiteX2049" fmla="*/ 1495279 w 3207899"/>
              <a:gd name="connsiteY2049" fmla="*/ 950226 h 3579953"/>
              <a:gd name="connsiteX2050" fmla="*/ 1515766 w 3207899"/>
              <a:gd name="connsiteY2050" fmla="*/ 914838 h 3579953"/>
              <a:gd name="connsiteX2051" fmla="*/ 1508316 w 3207899"/>
              <a:gd name="connsiteY2051" fmla="*/ 875725 h 3579953"/>
              <a:gd name="connsiteX2052" fmla="*/ 1868483 w 3207899"/>
              <a:gd name="connsiteY2052" fmla="*/ 867809 h 3579953"/>
              <a:gd name="connsiteX2053" fmla="*/ 1854747 w 3207899"/>
              <a:gd name="connsiteY2053" fmla="*/ 875725 h 3579953"/>
              <a:gd name="connsiteX2054" fmla="*/ 1861266 w 3207899"/>
              <a:gd name="connsiteY2054" fmla="*/ 869322 h 3579953"/>
              <a:gd name="connsiteX2055" fmla="*/ 1869098 w 3207899"/>
              <a:gd name="connsiteY2055" fmla="*/ 867825 h 3579953"/>
              <a:gd name="connsiteX2056" fmla="*/ 1886410 w 3207899"/>
              <a:gd name="connsiteY2056" fmla="*/ 868275 h 3579953"/>
              <a:gd name="connsiteX2057" fmla="*/ 1869182 w 3207899"/>
              <a:gd name="connsiteY2057" fmla="*/ 867809 h 3579953"/>
              <a:gd name="connsiteX2058" fmla="*/ 1869098 w 3207899"/>
              <a:gd name="connsiteY2058" fmla="*/ 867825 h 3579953"/>
              <a:gd name="connsiteX2059" fmla="*/ 1191686 w 3207899"/>
              <a:gd name="connsiteY2059" fmla="*/ 862687 h 3579953"/>
              <a:gd name="connsiteX2060" fmla="*/ 1256875 w 3207899"/>
              <a:gd name="connsiteY2060" fmla="*/ 946501 h 3579953"/>
              <a:gd name="connsiteX2061" fmla="*/ 1191686 w 3207899"/>
              <a:gd name="connsiteY2061" fmla="*/ 862687 h 3579953"/>
              <a:gd name="connsiteX2062" fmla="*/ 713015 w 3207899"/>
              <a:gd name="connsiteY2062" fmla="*/ 858962 h 3579953"/>
              <a:gd name="connsiteX2063" fmla="*/ 699977 w 3207899"/>
              <a:gd name="connsiteY2063" fmla="*/ 873862 h 3579953"/>
              <a:gd name="connsiteX2064" fmla="*/ 713422 w 3207899"/>
              <a:gd name="connsiteY2064" fmla="*/ 891789 h 3579953"/>
              <a:gd name="connsiteX2065" fmla="*/ 729768 w 3207899"/>
              <a:gd name="connsiteY2065" fmla="*/ 906099 h 3579953"/>
              <a:gd name="connsiteX2066" fmla="*/ 731175 w 3207899"/>
              <a:gd name="connsiteY2066" fmla="*/ 907621 h 3579953"/>
              <a:gd name="connsiteX2067" fmla="*/ 753990 w 3207899"/>
              <a:gd name="connsiteY2067" fmla="*/ 948364 h 3579953"/>
              <a:gd name="connsiteX2068" fmla="*/ 758414 w 3207899"/>
              <a:gd name="connsiteY2068" fmla="*/ 955116 h 3579953"/>
              <a:gd name="connsiteX2069" fmla="*/ 760171 w 3207899"/>
              <a:gd name="connsiteY2069" fmla="*/ 955638 h 3579953"/>
              <a:gd name="connsiteX2070" fmla="*/ 760276 w 3207899"/>
              <a:gd name="connsiteY2070" fmla="*/ 955814 h 3579953"/>
              <a:gd name="connsiteX2071" fmla="*/ 762063 w 3207899"/>
              <a:gd name="connsiteY2071" fmla="*/ 956201 h 3579953"/>
              <a:gd name="connsiteX2072" fmla="*/ 767028 w 3207899"/>
              <a:gd name="connsiteY2072" fmla="*/ 957677 h 3579953"/>
              <a:gd name="connsiteX2073" fmla="*/ 786817 w 3207899"/>
              <a:gd name="connsiteY2073" fmla="*/ 961634 h 3579953"/>
              <a:gd name="connsiteX2074" fmla="*/ 788583 w 3207899"/>
              <a:gd name="connsiteY2074" fmla="*/ 961615 h 3579953"/>
              <a:gd name="connsiteX2075" fmla="*/ 788680 w 3207899"/>
              <a:gd name="connsiteY2075" fmla="*/ 961634 h 3579953"/>
              <a:gd name="connsiteX2076" fmla="*/ 809866 w 3207899"/>
              <a:gd name="connsiteY2076" fmla="*/ 961402 h 3579953"/>
              <a:gd name="connsiteX2077" fmla="*/ 868803 w 3207899"/>
              <a:gd name="connsiteY2077" fmla="*/ 958849 h 3579953"/>
              <a:gd name="connsiteX2078" fmla="*/ 930931 w 3207899"/>
              <a:gd name="connsiteY2078" fmla="*/ 974439 h 3579953"/>
              <a:gd name="connsiteX2079" fmla="*/ 869002 w 3207899"/>
              <a:gd name="connsiteY2079" fmla="*/ 958841 h 3579953"/>
              <a:gd name="connsiteX2080" fmla="*/ 868803 w 3207899"/>
              <a:gd name="connsiteY2080" fmla="*/ 958849 h 3579953"/>
              <a:gd name="connsiteX2081" fmla="*/ 868769 w 3207899"/>
              <a:gd name="connsiteY2081" fmla="*/ 958841 h 3579953"/>
              <a:gd name="connsiteX2082" fmla="*/ 808003 w 3207899"/>
              <a:gd name="connsiteY2082" fmla="*/ 961402 h 3579953"/>
              <a:gd name="connsiteX2083" fmla="*/ 788583 w 3207899"/>
              <a:gd name="connsiteY2083" fmla="*/ 961615 h 3579953"/>
              <a:gd name="connsiteX2084" fmla="*/ 768890 w 3207899"/>
              <a:gd name="connsiteY2084" fmla="*/ 957677 h 3579953"/>
              <a:gd name="connsiteX2085" fmla="*/ 762063 w 3207899"/>
              <a:gd name="connsiteY2085" fmla="*/ 956201 h 3579953"/>
              <a:gd name="connsiteX2086" fmla="*/ 760171 w 3207899"/>
              <a:gd name="connsiteY2086" fmla="*/ 955638 h 3579953"/>
              <a:gd name="connsiteX2087" fmla="*/ 755852 w 3207899"/>
              <a:gd name="connsiteY2087" fmla="*/ 948364 h 3579953"/>
              <a:gd name="connsiteX2088" fmla="*/ 730709 w 3207899"/>
              <a:gd name="connsiteY2088" fmla="*/ 906922 h 3579953"/>
              <a:gd name="connsiteX2089" fmla="*/ 729768 w 3207899"/>
              <a:gd name="connsiteY2089" fmla="*/ 906099 h 3579953"/>
              <a:gd name="connsiteX2090" fmla="*/ 699977 w 3207899"/>
              <a:gd name="connsiteY2090" fmla="*/ 873862 h 3579953"/>
              <a:gd name="connsiteX2091" fmla="*/ 713015 w 3207899"/>
              <a:gd name="connsiteY2091" fmla="*/ 858962 h 3579953"/>
              <a:gd name="connsiteX2092" fmla="*/ 1029645 w 3207899"/>
              <a:gd name="connsiteY2092" fmla="*/ 857099 h 3579953"/>
              <a:gd name="connsiteX2093" fmla="*/ 1107871 w 3207899"/>
              <a:gd name="connsiteY2093" fmla="*/ 899938 h 3579953"/>
              <a:gd name="connsiteX2094" fmla="*/ 1029645 w 3207899"/>
              <a:gd name="connsiteY2094" fmla="*/ 857099 h 3579953"/>
              <a:gd name="connsiteX2095" fmla="*/ 1525078 w 3207899"/>
              <a:gd name="connsiteY2095" fmla="*/ 855237 h 3579953"/>
              <a:gd name="connsiteX2096" fmla="*/ 1550127 w 3207899"/>
              <a:gd name="connsiteY2096" fmla="*/ 856802 h 3579953"/>
              <a:gd name="connsiteX2097" fmla="*/ 1554414 w 3207899"/>
              <a:gd name="connsiteY2097" fmla="*/ 864142 h 3579953"/>
              <a:gd name="connsiteX2098" fmla="*/ 1554879 w 3207899"/>
              <a:gd name="connsiteY2098" fmla="*/ 879450 h 3579953"/>
              <a:gd name="connsiteX2099" fmla="*/ 1558837 w 3207899"/>
              <a:gd name="connsiteY2099" fmla="*/ 898541 h 3579953"/>
              <a:gd name="connsiteX2100" fmla="*/ 1560045 w 3207899"/>
              <a:gd name="connsiteY2100" fmla="*/ 898915 h 3579953"/>
              <a:gd name="connsiteX2101" fmla="*/ 1560234 w 3207899"/>
              <a:gd name="connsiteY2101" fmla="*/ 899239 h 3579953"/>
              <a:gd name="connsiteX2102" fmla="*/ 1575367 w 3207899"/>
              <a:gd name="connsiteY2102" fmla="*/ 903663 h 3579953"/>
              <a:gd name="connsiteX2103" fmla="*/ 1560045 w 3207899"/>
              <a:gd name="connsiteY2103" fmla="*/ 898915 h 3579953"/>
              <a:gd name="connsiteX2104" fmla="*/ 1556247 w 3207899"/>
              <a:gd name="connsiteY2104" fmla="*/ 892400 h 3579953"/>
              <a:gd name="connsiteX2105" fmla="*/ 1554879 w 3207899"/>
              <a:gd name="connsiteY2105" fmla="*/ 879450 h 3579953"/>
              <a:gd name="connsiteX2106" fmla="*/ 1551154 w 3207899"/>
              <a:gd name="connsiteY2106" fmla="*/ 856867 h 3579953"/>
              <a:gd name="connsiteX2107" fmla="*/ 1550127 w 3207899"/>
              <a:gd name="connsiteY2107" fmla="*/ 856802 h 3579953"/>
              <a:gd name="connsiteX2108" fmla="*/ 1549757 w 3207899"/>
              <a:gd name="connsiteY2108" fmla="*/ 856168 h 3579953"/>
              <a:gd name="connsiteX2109" fmla="*/ 1525078 w 3207899"/>
              <a:gd name="connsiteY2109" fmla="*/ 855237 h 3579953"/>
              <a:gd name="connsiteX2110" fmla="*/ 422460 w 3207899"/>
              <a:gd name="connsiteY2110" fmla="*/ 853374 h 3579953"/>
              <a:gd name="connsiteX2111" fmla="*/ 405697 w 3207899"/>
              <a:gd name="connsiteY2111" fmla="*/ 872000 h 3579953"/>
              <a:gd name="connsiteX2112" fmla="*/ 379621 w 3207899"/>
              <a:gd name="connsiteY2112" fmla="*/ 890625 h 3579953"/>
              <a:gd name="connsiteX2113" fmla="*/ 405697 w 3207899"/>
              <a:gd name="connsiteY2113" fmla="*/ 872000 h 3579953"/>
              <a:gd name="connsiteX2114" fmla="*/ 422460 w 3207899"/>
              <a:gd name="connsiteY2114" fmla="*/ 853374 h 3579953"/>
              <a:gd name="connsiteX2115" fmla="*/ 2841889 w 3207899"/>
              <a:gd name="connsiteY2115" fmla="*/ 851512 h 3579953"/>
              <a:gd name="connsiteX2116" fmla="*/ 2858652 w 3207899"/>
              <a:gd name="connsiteY2116" fmla="*/ 860824 h 3579953"/>
              <a:gd name="connsiteX2117" fmla="*/ 2884728 w 3207899"/>
              <a:gd name="connsiteY2117" fmla="*/ 879450 h 3579953"/>
              <a:gd name="connsiteX2118" fmla="*/ 2858652 w 3207899"/>
              <a:gd name="connsiteY2118" fmla="*/ 860824 h 3579953"/>
              <a:gd name="connsiteX2119" fmla="*/ 2841889 w 3207899"/>
              <a:gd name="connsiteY2119" fmla="*/ 851512 h 3579953"/>
              <a:gd name="connsiteX2120" fmla="*/ 2514084 w 3207899"/>
              <a:gd name="connsiteY2120" fmla="*/ 851512 h 3579953"/>
              <a:gd name="connsiteX2121" fmla="*/ 2503840 w 3207899"/>
              <a:gd name="connsiteY2121" fmla="*/ 875958 h 3579953"/>
              <a:gd name="connsiteX2122" fmla="*/ 2504034 w 3207899"/>
              <a:gd name="connsiteY2122" fmla="*/ 876180 h 3579953"/>
              <a:gd name="connsiteX2123" fmla="*/ 2503840 w 3207899"/>
              <a:gd name="connsiteY2123" fmla="*/ 876656 h 3579953"/>
              <a:gd name="connsiteX2124" fmla="*/ 2521533 w 3207899"/>
              <a:gd name="connsiteY2124" fmla="*/ 896213 h 3579953"/>
              <a:gd name="connsiteX2125" fmla="*/ 2569960 w 3207899"/>
              <a:gd name="connsiteY2125" fmla="*/ 940914 h 3579953"/>
              <a:gd name="connsiteX2126" fmla="*/ 2521533 w 3207899"/>
              <a:gd name="connsiteY2126" fmla="*/ 896213 h 3579953"/>
              <a:gd name="connsiteX2127" fmla="*/ 2504034 w 3207899"/>
              <a:gd name="connsiteY2127" fmla="*/ 876180 h 3579953"/>
              <a:gd name="connsiteX2128" fmla="*/ 1282949 w 3207899"/>
              <a:gd name="connsiteY2128" fmla="*/ 847787 h 3579953"/>
              <a:gd name="connsiteX2129" fmla="*/ 1301574 w 3207899"/>
              <a:gd name="connsiteY2129" fmla="*/ 857099 h 3579953"/>
              <a:gd name="connsiteX2130" fmla="*/ 1323925 w 3207899"/>
              <a:gd name="connsiteY2130" fmla="*/ 862687 h 3579953"/>
              <a:gd name="connsiteX2131" fmla="*/ 1301574 w 3207899"/>
              <a:gd name="connsiteY2131" fmla="*/ 857099 h 3579953"/>
              <a:gd name="connsiteX2132" fmla="*/ 1282949 w 3207899"/>
              <a:gd name="connsiteY2132" fmla="*/ 847787 h 3579953"/>
              <a:gd name="connsiteX2133" fmla="*/ 1502728 w 3207899"/>
              <a:gd name="connsiteY2133" fmla="*/ 845924 h 3579953"/>
              <a:gd name="connsiteX2134" fmla="*/ 1508316 w 3207899"/>
              <a:gd name="connsiteY2134" fmla="*/ 857099 h 3579953"/>
              <a:gd name="connsiteX2135" fmla="*/ 1502728 w 3207899"/>
              <a:gd name="connsiteY2135" fmla="*/ 845924 h 3579953"/>
              <a:gd name="connsiteX2136" fmla="*/ 1407739 w 3207899"/>
              <a:gd name="connsiteY2136" fmla="*/ 840336 h 3579953"/>
              <a:gd name="connsiteX2137" fmla="*/ 1396564 w 3207899"/>
              <a:gd name="connsiteY2137" fmla="*/ 855237 h 3579953"/>
              <a:gd name="connsiteX2138" fmla="*/ 1407739 w 3207899"/>
              <a:gd name="connsiteY2138" fmla="*/ 840336 h 3579953"/>
              <a:gd name="connsiteX2139" fmla="*/ 888093 w 3207899"/>
              <a:gd name="connsiteY2139" fmla="*/ 840336 h 3579953"/>
              <a:gd name="connsiteX2140" fmla="*/ 884368 w 3207899"/>
              <a:gd name="connsiteY2140" fmla="*/ 847787 h 3579953"/>
              <a:gd name="connsiteX2141" fmla="*/ 888093 w 3207899"/>
              <a:gd name="connsiteY2141" fmla="*/ 840336 h 3579953"/>
              <a:gd name="connsiteX2142" fmla="*/ 797992 w 3207899"/>
              <a:gd name="connsiteY2142" fmla="*/ 839405 h 3579953"/>
              <a:gd name="connsiteX2143" fmla="*/ 776340 w 3207899"/>
              <a:gd name="connsiteY2143" fmla="*/ 844062 h 3579953"/>
              <a:gd name="connsiteX2144" fmla="*/ 798289 w 3207899"/>
              <a:gd name="connsiteY2144" fmla="*/ 839489 h 3579953"/>
              <a:gd name="connsiteX2145" fmla="*/ 821041 w 3207899"/>
              <a:gd name="connsiteY2145" fmla="*/ 845924 h 3579953"/>
              <a:gd name="connsiteX2146" fmla="*/ 798691 w 3207899"/>
              <a:gd name="connsiteY2146" fmla="*/ 839405 h 3579953"/>
              <a:gd name="connsiteX2147" fmla="*/ 798289 w 3207899"/>
              <a:gd name="connsiteY2147" fmla="*/ 839489 h 3579953"/>
              <a:gd name="connsiteX2148" fmla="*/ 2332225 w 3207899"/>
              <a:gd name="connsiteY2148" fmla="*/ 835564 h 3579953"/>
              <a:gd name="connsiteX2149" fmla="*/ 2290580 w 3207899"/>
              <a:gd name="connsiteY2149" fmla="*/ 853374 h 3579953"/>
              <a:gd name="connsiteX2150" fmla="*/ 2260779 w 3207899"/>
              <a:gd name="connsiteY2150" fmla="*/ 864549 h 3579953"/>
              <a:gd name="connsiteX2151" fmla="*/ 2223529 w 3207899"/>
              <a:gd name="connsiteY2151" fmla="*/ 883175 h 3579953"/>
              <a:gd name="connsiteX2152" fmla="*/ 2211655 w 3207899"/>
              <a:gd name="connsiteY2152" fmla="*/ 902499 h 3579953"/>
              <a:gd name="connsiteX2153" fmla="*/ 2195992 w 3207899"/>
              <a:gd name="connsiteY2153" fmla="*/ 914530 h 3579953"/>
              <a:gd name="connsiteX2154" fmla="*/ 2162065 w 3207899"/>
              <a:gd name="connsiteY2154" fmla="*/ 907388 h 3579953"/>
              <a:gd name="connsiteX2155" fmla="*/ 2195591 w 3207899"/>
              <a:gd name="connsiteY2155" fmla="*/ 914838 h 3579953"/>
              <a:gd name="connsiteX2156" fmla="*/ 2195992 w 3207899"/>
              <a:gd name="connsiteY2156" fmla="*/ 914530 h 3579953"/>
              <a:gd name="connsiteX2157" fmla="*/ 2197454 w 3207899"/>
              <a:gd name="connsiteY2157" fmla="*/ 914838 h 3579953"/>
              <a:gd name="connsiteX2158" fmla="*/ 2225392 w 3207899"/>
              <a:gd name="connsiteY2158" fmla="*/ 883175 h 3579953"/>
              <a:gd name="connsiteX2159" fmla="*/ 2262641 w 3207899"/>
              <a:gd name="connsiteY2159" fmla="*/ 864549 h 3579953"/>
              <a:gd name="connsiteX2160" fmla="*/ 2292442 w 3207899"/>
              <a:gd name="connsiteY2160" fmla="*/ 853374 h 3579953"/>
              <a:gd name="connsiteX2161" fmla="*/ 2319216 w 3207899"/>
              <a:gd name="connsiteY2161" fmla="*/ 837077 h 3579953"/>
              <a:gd name="connsiteX2162" fmla="*/ 2332701 w 3207899"/>
              <a:gd name="connsiteY2162" fmla="*/ 835705 h 3579953"/>
              <a:gd name="connsiteX2163" fmla="*/ 2348318 w 3207899"/>
              <a:gd name="connsiteY2163" fmla="*/ 840336 h 3579953"/>
              <a:gd name="connsiteX2164" fmla="*/ 2368806 w 3207899"/>
              <a:gd name="connsiteY2164" fmla="*/ 847787 h 3579953"/>
              <a:gd name="connsiteX2165" fmla="*/ 2350181 w 3207899"/>
              <a:gd name="connsiteY2165" fmla="*/ 840336 h 3579953"/>
              <a:gd name="connsiteX2166" fmla="*/ 2334087 w 3207899"/>
              <a:gd name="connsiteY2166" fmla="*/ 835564 h 3579953"/>
              <a:gd name="connsiteX2167" fmla="*/ 2332701 w 3207899"/>
              <a:gd name="connsiteY2167" fmla="*/ 835705 h 3579953"/>
              <a:gd name="connsiteX2168" fmla="*/ 2797188 w 3207899"/>
              <a:gd name="connsiteY2168" fmla="*/ 827299 h 3579953"/>
              <a:gd name="connsiteX2169" fmla="*/ 2821401 w 3207899"/>
              <a:gd name="connsiteY2169" fmla="*/ 845924 h 3579953"/>
              <a:gd name="connsiteX2170" fmla="*/ 2797188 w 3207899"/>
              <a:gd name="connsiteY2170" fmla="*/ 827299 h 3579953"/>
              <a:gd name="connsiteX2171" fmla="*/ 966319 w 3207899"/>
              <a:gd name="connsiteY2171" fmla="*/ 819849 h 3579953"/>
              <a:gd name="connsiteX2172" fmla="*/ 953282 w 3207899"/>
              <a:gd name="connsiteY2172" fmla="*/ 868275 h 3579953"/>
              <a:gd name="connsiteX2173" fmla="*/ 966319 w 3207899"/>
              <a:gd name="connsiteY2173" fmla="*/ 819849 h 3579953"/>
              <a:gd name="connsiteX2174" fmla="*/ 1906898 w 3207899"/>
              <a:gd name="connsiteY2174" fmla="*/ 803086 h 3579953"/>
              <a:gd name="connsiteX2175" fmla="*/ 1895723 w 3207899"/>
              <a:gd name="connsiteY2175" fmla="*/ 858962 h 3579953"/>
              <a:gd name="connsiteX2176" fmla="*/ 1906898 w 3207899"/>
              <a:gd name="connsiteY2176" fmla="*/ 803086 h 3579953"/>
              <a:gd name="connsiteX2177" fmla="*/ 1063170 w 3207899"/>
              <a:gd name="connsiteY2177" fmla="*/ 793773 h 3579953"/>
              <a:gd name="connsiteX2178" fmla="*/ 1035931 w 3207899"/>
              <a:gd name="connsiteY2178" fmla="*/ 812398 h 3579953"/>
              <a:gd name="connsiteX2179" fmla="*/ 1035748 w 3207899"/>
              <a:gd name="connsiteY2179" fmla="*/ 813425 h 3579953"/>
              <a:gd name="connsiteX2180" fmla="*/ 1035232 w 3207899"/>
              <a:gd name="connsiteY2180" fmla="*/ 813795 h 3579953"/>
              <a:gd name="connsiteX2181" fmla="*/ 1029645 w 3207899"/>
              <a:gd name="connsiteY2181" fmla="*/ 847787 h 3579953"/>
              <a:gd name="connsiteX2182" fmla="*/ 1035748 w 3207899"/>
              <a:gd name="connsiteY2182" fmla="*/ 813425 h 3579953"/>
              <a:gd name="connsiteX2183" fmla="*/ 2471246 w 3207899"/>
              <a:gd name="connsiteY2183" fmla="*/ 786323 h 3579953"/>
              <a:gd name="connsiteX2184" fmla="*/ 2486213 w 3207899"/>
              <a:gd name="connsiteY2184" fmla="*/ 788110 h 3579953"/>
              <a:gd name="connsiteX2185" fmla="*/ 2495459 w 3207899"/>
              <a:gd name="connsiteY2185" fmla="*/ 795635 h 3579953"/>
              <a:gd name="connsiteX2186" fmla="*/ 2486845 w 3207899"/>
              <a:gd name="connsiteY2186" fmla="*/ 788185 h 3579953"/>
              <a:gd name="connsiteX2187" fmla="*/ 2486213 w 3207899"/>
              <a:gd name="connsiteY2187" fmla="*/ 788110 h 3579953"/>
              <a:gd name="connsiteX2188" fmla="*/ 2485448 w 3207899"/>
              <a:gd name="connsiteY2188" fmla="*/ 787487 h 3579953"/>
              <a:gd name="connsiteX2189" fmla="*/ 2471246 w 3207899"/>
              <a:gd name="connsiteY2189" fmla="*/ 786323 h 3579953"/>
              <a:gd name="connsiteX2190" fmla="*/ 819179 w 3207899"/>
              <a:gd name="connsiteY2190" fmla="*/ 784460 h 3579953"/>
              <a:gd name="connsiteX2191" fmla="*/ 819179 w 3207899"/>
              <a:gd name="connsiteY2191" fmla="*/ 786323 h 3579953"/>
              <a:gd name="connsiteX2192" fmla="*/ 824766 w 3207899"/>
              <a:gd name="connsiteY2192" fmla="*/ 810536 h 3579953"/>
              <a:gd name="connsiteX2193" fmla="*/ 819179 w 3207899"/>
              <a:gd name="connsiteY2193" fmla="*/ 784460 h 3579953"/>
              <a:gd name="connsiteX2194" fmla="*/ 1082262 w 3207899"/>
              <a:gd name="connsiteY2194" fmla="*/ 779338 h 3579953"/>
              <a:gd name="connsiteX2195" fmla="*/ 1074346 w 3207899"/>
              <a:gd name="connsiteY2195" fmla="*/ 780735 h 3579953"/>
              <a:gd name="connsiteX2196" fmla="*/ 1082649 w 3207899"/>
              <a:gd name="connsiteY2196" fmla="*/ 779389 h 3579953"/>
              <a:gd name="connsiteX2197" fmla="*/ 1092971 w 3207899"/>
              <a:gd name="connsiteY2197" fmla="*/ 780735 h 3579953"/>
              <a:gd name="connsiteX2198" fmla="*/ 1135810 w 3207899"/>
              <a:gd name="connsiteY2198" fmla="*/ 782598 h 3579953"/>
              <a:gd name="connsiteX2199" fmla="*/ 1092971 w 3207899"/>
              <a:gd name="connsiteY2199" fmla="*/ 780735 h 3579953"/>
              <a:gd name="connsiteX2200" fmla="*/ 1082960 w 3207899"/>
              <a:gd name="connsiteY2200" fmla="*/ 779338 h 3579953"/>
              <a:gd name="connsiteX2201" fmla="*/ 1082649 w 3207899"/>
              <a:gd name="connsiteY2201" fmla="*/ 779389 h 3579953"/>
              <a:gd name="connsiteX2202" fmla="*/ 536074 w 3207899"/>
              <a:gd name="connsiteY2202" fmla="*/ 771422 h 3579953"/>
              <a:gd name="connsiteX2203" fmla="*/ 502548 w 3207899"/>
              <a:gd name="connsiteY2203" fmla="*/ 808673 h 3579953"/>
              <a:gd name="connsiteX2204" fmla="*/ 536074 w 3207899"/>
              <a:gd name="connsiteY2204" fmla="*/ 771422 h 3579953"/>
              <a:gd name="connsiteX2205" fmla="*/ 2339006 w 3207899"/>
              <a:gd name="connsiteY2205" fmla="*/ 767697 h 3579953"/>
              <a:gd name="connsiteX2206" fmla="*/ 2359726 w 3207899"/>
              <a:gd name="connsiteY2206" fmla="*/ 773751 h 3579953"/>
              <a:gd name="connsiteX2207" fmla="*/ 2360235 w 3207899"/>
              <a:gd name="connsiteY2207" fmla="*/ 773697 h 3579953"/>
              <a:gd name="connsiteX2208" fmla="*/ 2360425 w 3207899"/>
              <a:gd name="connsiteY2208" fmla="*/ 773751 h 3579953"/>
              <a:gd name="connsiteX2209" fmla="*/ 2381844 w 3207899"/>
              <a:gd name="connsiteY2209" fmla="*/ 771422 h 3579953"/>
              <a:gd name="connsiteX2210" fmla="*/ 2360235 w 3207899"/>
              <a:gd name="connsiteY2210" fmla="*/ 773697 h 3579953"/>
              <a:gd name="connsiteX2211" fmla="*/ 2498951 w 3207899"/>
              <a:gd name="connsiteY2211" fmla="*/ 765835 h 3579953"/>
              <a:gd name="connsiteX2212" fmla="*/ 2482421 w 3207899"/>
              <a:gd name="connsiteY2212" fmla="*/ 767697 h 3579953"/>
              <a:gd name="connsiteX2213" fmla="*/ 2499164 w 3207899"/>
              <a:gd name="connsiteY2213" fmla="*/ 765887 h 3579953"/>
              <a:gd name="connsiteX2214" fmla="*/ 2514084 w 3207899"/>
              <a:gd name="connsiteY2214" fmla="*/ 769560 h 3579953"/>
              <a:gd name="connsiteX2215" fmla="*/ 2603485 w 3207899"/>
              <a:gd name="connsiteY2215" fmla="*/ 791910 h 3579953"/>
              <a:gd name="connsiteX2216" fmla="*/ 2640503 w 3207899"/>
              <a:gd name="connsiteY2216" fmla="*/ 795869 h 3579953"/>
              <a:gd name="connsiteX2217" fmla="*/ 2640776 w 3207899"/>
              <a:gd name="connsiteY2217" fmla="*/ 795824 h 3579953"/>
              <a:gd name="connsiteX2218" fmla="*/ 2641202 w 3207899"/>
              <a:gd name="connsiteY2218" fmla="*/ 795869 h 3579953"/>
              <a:gd name="connsiteX2219" fmla="*/ 2676124 w 3207899"/>
              <a:gd name="connsiteY2219" fmla="*/ 790048 h 3579953"/>
              <a:gd name="connsiteX2220" fmla="*/ 2640776 w 3207899"/>
              <a:gd name="connsiteY2220" fmla="*/ 795824 h 3579953"/>
              <a:gd name="connsiteX2221" fmla="*/ 2603485 w 3207899"/>
              <a:gd name="connsiteY2221" fmla="*/ 791910 h 3579953"/>
              <a:gd name="connsiteX2222" fmla="*/ 2514084 w 3207899"/>
              <a:gd name="connsiteY2222" fmla="*/ 769560 h 3579953"/>
              <a:gd name="connsiteX2223" fmla="*/ 2499649 w 3207899"/>
              <a:gd name="connsiteY2223" fmla="*/ 765835 h 3579953"/>
              <a:gd name="connsiteX2224" fmla="*/ 2499164 w 3207899"/>
              <a:gd name="connsiteY2224" fmla="*/ 765887 h 3579953"/>
              <a:gd name="connsiteX2225" fmla="*/ 692527 w 3207899"/>
              <a:gd name="connsiteY2225" fmla="*/ 763972 h 3579953"/>
              <a:gd name="connsiteX2226" fmla="*/ 673902 w 3207899"/>
              <a:gd name="connsiteY2226" fmla="*/ 780735 h 3579953"/>
              <a:gd name="connsiteX2227" fmla="*/ 692527 w 3207899"/>
              <a:gd name="connsiteY2227" fmla="*/ 763972 h 3579953"/>
              <a:gd name="connsiteX2228" fmla="*/ 1053392 w 3207899"/>
              <a:gd name="connsiteY2228" fmla="*/ 759083 h 3579953"/>
              <a:gd name="connsiteX2229" fmla="*/ 1037095 w 3207899"/>
              <a:gd name="connsiteY2229" fmla="*/ 784460 h 3579953"/>
              <a:gd name="connsiteX2230" fmla="*/ 1011020 w 3207899"/>
              <a:gd name="connsiteY2230" fmla="*/ 784460 h 3579953"/>
              <a:gd name="connsiteX2231" fmla="*/ 1037095 w 3207899"/>
              <a:gd name="connsiteY2231" fmla="*/ 784460 h 3579953"/>
              <a:gd name="connsiteX2232" fmla="*/ 1054069 w 3207899"/>
              <a:gd name="connsiteY2232" fmla="*/ 759115 h 3579953"/>
              <a:gd name="connsiteX2233" fmla="*/ 1078071 w 3207899"/>
              <a:gd name="connsiteY2233" fmla="*/ 760247 h 3579953"/>
              <a:gd name="connsiteX2234" fmla="*/ 1146985 w 3207899"/>
              <a:gd name="connsiteY2234" fmla="*/ 765835 h 3579953"/>
              <a:gd name="connsiteX2235" fmla="*/ 1078071 w 3207899"/>
              <a:gd name="connsiteY2235" fmla="*/ 760247 h 3579953"/>
              <a:gd name="connsiteX2236" fmla="*/ 1054090 w 3207899"/>
              <a:gd name="connsiteY2236" fmla="*/ 759083 h 3579953"/>
              <a:gd name="connsiteX2237" fmla="*/ 1054069 w 3207899"/>
              <a:gd name="connsiteY2237" fmla="*/ 759115 h 3579953"/>
              <a:gd name="connsiteX2238" fmla="*/ 2394882 w 3207899"/>
              <a:gd name="connsiteY2238" fmla="*/ 758385 h 3579953"/>
              <a:gd name="connsiteX2239" fmla="*/ 2417232 w 3207899"/>
              <a:gd name="connsiteY2239" fmla="*/ 765835 h 3579953"/>
              <a:gd name="connsiteX2240" fmla="*/ 2394882 w 3207899"/>
              <a:gd name="connsiteY2240" fmla="*/ 758385 h 3579953"/>
              <a:gd name="connsiteX2241" fmla="*/ 2067076 w 3207899"/>
              <a:gd name="connsiteY2241" fmla="*/ 758385 h 3579953"/>
              <a:gd name="connsiteX2242" fmla="*/ 2106189 w 3207899"/>
              <a:gd name="connsiteY2242" fmla="*/ 769560 h 3579953"/>
              <a:gd name="connsiteX2243" fmla="*/ 2067076 w 3207899"/>
              <a:gd name="connsiteY2243" fmla="*/ 758385 h 3579953"/>
              <a:gd name="connsiteX2244" fmla="*/ 838270 w 3207899"/>
              <a:gd name="connsiteY2244" fmla="*/ 753728 h 3579953"/>
              <a:gd name="connsiteX2245" fmla="*/ 811728 w 3207899"/>
              <a:gd name="connsiteY2245" fmla="*/ 763972 h 3579953"/>
              <a:gd name="connsiteX2246" fmla="*/ 825698 w 3207899"/>
              <a:gd name="connsiteY2246" fmla="*/ 755533 h 3579953"/>
              <a:gd name="connsiteX2247" fmla="*/ 838783 w 3207899"/>
              <a:gd name="connsiteY2247" fmla="*/ 753842 h 3579953"/>
              <a:gd name="connsiteX2248" fmla="*/ 867605 w 3207899"/>
              <a:gd name="connsiteY2248" fmla="*/ 760247 h 3579953"/>
              <a:gd name="connsiteX2249" fmla="*/ 925343 w 3207899"/>
              <a:gd name="connsiteY2249" fmla="*/ 773285 h 3579953"/>
              <a:gd name="connsiteX2250" fmla="*/ 930325 w 3207899"/>
              <a:gd name="connsiteY2250" fmla="*/ 768737 h 3579953"/>
              <a:gd name="connsiteX2251" fmla="*/ 934656 w 3207899"/>
              <a:gd name="connsiteY2251" fmla="*/ 773285 h 3579953"/>
              <a:gd name="connsiteX2252" fmla="*/ 930699 w 3207899"/>
              <a:gd name="connsiteY2252" fmla="*/ 768396 h 3579953"/>
              <a:gd name="connsiteX2253" fmla="*/ 930325 w 3207899"/>
              <a:gd name="connsiteY2253" fmla="*/ 768737 h 3579953"/>
              <a:gd name="connsiteX2254" fmla="*/ 930000 w 3207899"/>
              <a:gd name="connsiteY2254" fmla="*/ 768396 h 3579953"/>
              <a:gd name="connsiteX2255" fmla="*/ 925343 w 3207899"/>
              <a:gd name="connsiteY2255" fmla="*/ 773285 h 3579953"/>
              <a:gd name="connsiteX2256" fmla="*/ 867605 w 3207899"/>
              <a:gd name="connsiteY2256" fmla="*/ 760247 h 3579953"/>
              <a:gd name="connsiteX2257" fmla="*/ 839667 w 3207899"/>
              <a:gd name="connsiteY2257" fmla="*/ 753728 h 3579953"/>
              <a:gd name="connsiteX2258" fmla="*/ 838783 w 3207899"/>
              <a:gd name="connsiteY2258" fmla="*/ 753842 h 3579953"/>
              <a:gd name="connsiteX2259" fmla="*/ 2772975 w 3207899"/>
              <a:gd name="connsiteY2259" fmla="*/ 749072 h 3579953"/>
              <a:gd name="connsiteX2260" fmla="*/ 2799051 w 3207899"/>
              <a:gd name="connsiteY2260" fmla="*/ 795635 h 3579953"/>
              <a:gd name="connsiteX2261" fmla="*/ 2772975 w 3207899"/>
              <a:gd name="connsiteY2261" fmla="*/ 749072 h 3579953"/>
              <a:gd name="connsiteX2262" fmla="*/ 1526941 w 3207899"/>
              <a:gd name="connsiteY2262" fmla="*/ 734172 h 3579953"/>
              <a:gd name="connsiteX2263" fmla="*/ 1519491 w 3207899"/>
              <a:gd name="connsiteY2263" fmla="*/ 754892 h 3579953"/>
              <a:gd name="connsiteX2264" fmla="*/ 1519570 w 3207899"/>
              <a:gd name="connsiteY2264" fmla="*/ 755363 h 3579953"/>
              <a:gd name="connsiteX2265" fmla="*/ 1519491 w 3207899"/>
              <a:gd name="connsiteY2265" fmla="*/ 755591 h 3579953"/>
              <a:gd name="connsiteX2266" fmla="*/ 1523216 w 3207899"/>
              <a:gd name="connsiteY2266" fmla="*/ 777010 h 3579953"/>
              <a:gd name="connsiteX2267" fmla="*/ 1525078 w 3207899"/>
              <a:gd name="connsiteY2267" fmla="*/ 834749 h 3579953"/>
              <a:gd name="connsiteX2268" fmla="*/ 1523216 w 3207899"/>
              <a:gd name="connsiteY2268" fmla="*/ 777010 h 3579953"/>
              <a:gd name="connsiteX2269" fmla="*/ 1519570 w 3207899"/>
              <a:gd name="connsiteY2269" fmla="*/ 755363 h 3579953"/>
              <a:gd name="connsiteX2270" fmla="*/ 1240112 w 3207899"/>
              <a:gd name="connsiteY2270" fmla="*/ 722997 h 3579953"/>
              <a:gd name="connsiteX2271" fmla="*/ 1223116 w 3207899"/>
              <a:gd name="connsiteY2271" fmla="*/ 735802 h 3579953"/>
              <a:gd name="connsiteX2272" fmla="*/ 1223311 w 3207899"/>
              <a:gd name="connsiteY2272" fmla="*/ 737036 h 3579953"/>
              <a:gd name="connsiteX2273" fmla="*/ 1223116 w 3207899"/>
              <a:gd name="connsiteY2273" fmla="*/ 737198 h 3579953"/>
              <a:gd name="connsiteX2274" fmla="*/ 1232662 w 3207899"/>
              <a:gd name="connsiteY2274" fmla="*/ 769560 h 3579953"/>
              <a:gd name="connsiteX2275" fmla="*/ 1225183 w 3207899"/>
              <a:gd name="connsiteY2275" fmla="*/ 748926 h 3579953"/>
              <a:gd name="connsiteX2276" fmla="*/ 1223311 w 3207899"/>
              <a:gd name="connsiteY2276" fmla="*/ 737036 h 3579953"/>
              <a:gd name="connsiteX2277" fmla="*/ 1903173 w 3207899"/>
              <a:gd name="connsiteY2277" fmla="*/ 711822 h 3579953"/>
              <a:gd name="connsiteX2278" fmla="*/ 1899099 w 3207899"/>
              <a:gd name="connsiteY2278" fmla="*/ 734580 h 3579953"/>
              <a:gd name="connsiteX2279" fmla="*/ 1899176 w 3207899"/>
              <a:gd name="connsiteY2279" fmla="*/ 735172 h 3579953"/>
              <a:gd name="connsiteX2280" fmla="*/ 1899099 w 3207899"/>
              <a:gd name="connsiteY2280" fmla="*/ 735627 h 3579953"/>
              <a:gd name="connsiteX2281" fmla="*/ 1927386 w 3207899"/>
              <a:gd name="connsiteY2281" fmla="*/ 777010 h 3579953"/>
              <a:gd name="connsiteX2282" fmla="*/ 1944149 w 3207899"/>
              <a:gd name="connsiteY2282" fmla="*/ 793773 h 3579953"/>
              <a:gd name="connsiteX2283" fmla="*/ 1927386 w 3207899"/>
              <a:gd name="connsiteY2283" fmla="*/ 777010 h 3579953"/>
              <a:gd name="connsiteX2284" fmla="*/ 1901310 w 3207899"/>
              <a:gd name="connsiteY2284" fmla="*/ 751400 h 3579953"/>
              <a:gd name="connsiteX2285" fmla="*/ 1899176 w 3207899"/>
              <a:gd name="connsiteY2285" fmla="*/ 735172 h 3579953"/>
              <a:gd name="connsiteX2286" fmla="*/ 2579505 w 3207899"/>
              <a:gd name="connsiteY2286" fmla="*/ 707864 h 3579953"/>
              <a:gd name="connsiteX2287" fmla="*/ 2573684 w 3207899"/>
              <a:gd name="connsiteY2287" fmla="*/ 709960 h 3579953"/>
              <a:gd name="connsiteX2288" fmla="*/ 2580203 w 3207899"/>
              <a:gd name="connsiteY2288" fmla="*/ 708067 h 3579953"/>
              <a:gd name="connsiteX2289" fmla="*/ 2586722 w 3207899"/>
              <a:gd name="connsiteY2289" fmla="*/ 709960 h 3579953"/>
              <a:gd name="connsiteX2290" fmla="*/ 2594172 w 3207899"/>
              <a:gd name="connsiteY2290" fmla="*/ 712055 h 3579953"/>
              <a:gd name="connsiteX2291" fmla="*/ 2594506 w 3207899"/>
              <a:gd name="connsiteY2291" fmla="*/ 711961 h 3579953"/>
              <a:gd name="connsiteX2292" fmla="*/ 2594871 w 3207899"/>
              <a:gd name="connsiteY2292" fmla="*/ 712055 h 3579953"/>
              <a:gd name="connsiteX2293" fmla="*/ 2601622 w 3207899"/>
              <a:gd name="connsiteY2293" fmla="*/ 709960 h 3579953"/>
              <a:gd name="connsiteX2294" fmla="*/ 2594506 w 3207899"/>
              <a:gd name="connsiteY2294" fmla="*/ 711961 h 3579953"/>
              <a:gd name="connsiteX2295" fmla="*/ 2586722 w 3207899"/>
              <a:gd name="connsiteY2295" fmla="*/ 709960 h 3579953"/>
              <a:gd name="connsiteX2296" fmla="*/ 2580902 w 3207899"/>
              <a:gd name="connsiteY2296" fmla="*/ 707864 h 3579953"/>
              <a:gd name="connsiteX2297" fmla="*/ 2580203 w 3207899"/>
              <a:gd name="connsiteY2297" fmla="*/ 708067 h 3579953"/>
              <a:gd name="connsiteX2298" fmla="*/ 2137852 w 3207899"/>
              <a:gd name="connsiteY2298" fmla="*/ 706235 h 3579953"/>
              <a:gd name="connsiteX2299" fmla="*/ 2163928 w 3207899"/>
              <a:gd name="connsiteY2299" fmla="*/ 713685 h 3579953"/>
              <a:gd name="connsiteX2300" fmla="*/ 2173240 w 3207899"/>
              <a:gd name="connsiteY2300" fmla="*/ 739759 h 3579953"/>
              <a:gd name="connsiteX2301" fmla="*/ 2165790 w 3207899"/>
              <a:gd name="connsiteY2301" fmla="*/ 763972 h 3579953"/>
              <a:gd name="connsiteX2302" fmla="*/ 2166547 w 3207899"/>
              <a:gd name="connsiteY2302" fmla="*/ 764454 h 3579953"/>
              <a:gd name="connsiteX2303" fmla="*/ 2166489 w 3207899"/>
              <a:gd name="connsiteY2303" fmla="*/ 764671 h 3579953"/>
              <a:gd name="connsiteX2304" fmla="*/ 2186278 w 3207899"/>
              <a:gd name="connsiteY2304" fmla="*/ 777010 h 3579953"/>
              <a:gd name="connsiteX2305" fmla="*/ 2208367 w 3207899"/>
              <a:gd name="connsiteY2305" fmla="*/ 780823 h 3579953"/>
              <a:gd name="connsiteX2306" fmla="*/ 2208971 w 3207899"/>
              <a:gd name="connsiteY2306" fmla="*/ 780750 h 3579953"/>
              <a:gd name="connsiteX2307" fmla="*/ 2209414 w 3207899"/>
              <a:gd name="connsiteY2307" fmla="*/ 780823 h 3579953"/>
              <a:gd name="connsiteX2308" fmla="*/ 2275679 w 3207899"/>
              <a:gd name="connsiteY2308" fmla="*/ 769560 h 3579953"/>
              <a:gd name="connsiteX2309" fmla="*/ 2230281 w 3207899"/>
              <a:gd name="connsiteY2309" fmla="*/ 778174 h 3579953"/>
              <a:gd name="connsiteX2310" fmla="*/ 2208971 w 3207899"/>
              <a:gd name="connsiteY2310" fmla="*/ 780750 h 3579953"/>
              <a:gd name="connsiteX2311" fmla="*/ 2186278 w 3207899"/>
              <a:gd name="connsiteY2311" fmla="*/ 777010 h 3579953"/>
              <a:gd name="connsiteX2312" fmla="*/ 2166547 w 3207899"/>
              <a:gd name="connsiteY2312" fmla="*/ 764454 h 3579953"/>
              <a:gd name="connsiteX2313" fmla="*/ 2173240 w 3207899"/>
              <a:gd name="connsiteY2313" fmla="*/ 739759 h 3579953"/>
              <a:gd name="connsiteX2314" fmla="*/ 2163928 w 3207899"/>
              <a:gd name="connsiteY2314" fmla="*/ 713685 h 3579953"/>
              <a:gd name="connsiteX2315" fmla="*/ 2137852 w 3207899"/>
              <a:gd name="connsiteY2315" fmla="*/ 706235 h 3579953"/>
              <a:gd name="connsiteX2316" fmla="*/ 737228 w 3207899"/>
              <a:gd name="connsiteY2316" fmla="*/ 704372 h 3579953"/>
              <a:gd name="connsiteX2317" fmla="*/ 720465 w 3207899"/>
              <a:gd name="connsiteY2317" fmla="*/ 724859 h 3579953"/>
              <a:gd name="connsiteX2318" fmla="*/ 737228 w 3207899"/>
              <a:gd name="connsiteY2318" fmla="*/ 704372 h 3579953"/>
              <a:gd name="connsiteX2319" fmla="*/ 980987 w 3207899"/>
              <a:gd name="connsiteY2319" fmla="*/ 702044 h 3579953"/>
              <a:gd name="connsiteX2320" fmla="*/ 968182 w 3207899"/>
              <a:gd name="connsiteY2320" fmla="*/ 706235 h 3579953"/>
              <a:gd name="connsiteX2321" fmla="*/ 992395 w 3207899"/>
              <a:gd name="connsiteY2321" fmla="*/ 711822 h 3579953"/>
              <a:gd name="connsiteX2322" fmla="*/ 980987 w 3207899"/>
              <a:gd name="connsiteY2322" fmla="*/ 702044 h 3579953"/>
              <a:gd name="connsiteX2323" fmla="*/ 1489691 w 3207899"/>
              <a:gd name="connsiteY2323" fmla="*/ 674571 h 3579953"/>
              <a:gd name="connsiteX2324" fmla="*/ 1517628 w 3207899"/>
              <a:gd name="connsiteY2324" fmla="*/ 678297 h 3579953"/>
              <a:gd name="connsiteX2325" fmla="*/ 1489691 w 3207899"/>
              <a:gd name="connsiteY2325" fmla="*/ 674571 h 3579953"/>
              <a:gd name="connsiteX2326" fmla="*/ 1215899 w 3207899"/>
              <a:gd name="connsiteY2326" fmla="*/ 674571 h 3579953"/>
              <a:gd name="connsiteX2327" fmla="*/ 1178648 w 3207899"/>
              <a:gd name="connsiteY2327" fmla="*/ 706235 h 3579953"/>
              <a:gd name="connsiteX2328" fmla="*/ 1146985 w 3207899"/>
              <a:gd name="connsiteY2328" fmla="*/ 747209 h 3579953"/>
              <a:gd name="connsiteX2329" fmla="*/ 1178648 w 3207899"/>
              <a:gd name="connsiteY2329" fmla="*/ 706235 h 3579953"/>
              <a:gd name="connsiteX2330" fmla="*/ 1215899 w 3207899"/>
              <a:gd name="connsiteY2330" fmla="*/ 674571 h 3579953"/>
              <a:gd name="connsiteX2331" fmla="*/ 2715238 w 3207899"/>
              <a:gd name="connsiteY2331" fmla="*/ 670846 h 3579953"/>
              <a:gd name="connsiteX2332" fmla="*/ 2772975 w 3207899"/>
              <a:gd name="connsiteY2332" fmla="*/ 730447 h 3579953"/>
              <a:gd name="connsiteX2333" fmla="*/ 2715238 w 3207899"/>
              <a:gd name="connsiteY2333" fmla="*/ 670846 h 3579953"/>
              <a:gd name="connsiteX2334" fmla="*/ 2515947 w 3207899"/>
              <a:gd name="connsiteY2334" fmla="*/ 644771 h 3579953"/>
              <a:gd name="connsiteX2335" fmla="*/ 2527121 w 3207899"/>
              <a:gd name="connsiteY2335" fmla="*/ 654083 h 3579953"/>
              <a:gd name="connsiteX2336" fmla="*/ 2515947 w 3207899"/>
              <a:gd name="connsiteY2336" fmla="*/ 644771 h 3579953"/>
              <a:gd name="connsiteX2337" fmla="*/ 1560467 w 3207899"/>
              <a:gd name="connsiteY2337" fmla="*/ 633596 h 3579953"/>
              <a:gd name="connsiteX2338" fmla="*/ 1613549 w 3207899"/>
              <a:gd name="connsiteY2338" fmla="*/ 637786 h 3579953"/>
              <a:gd name="connsiteX2339" fmla="*/ 1613896 w 3207899"/>
              <a:gd name="connsiteY2339" fmla="*/ 637759 h 3579953"/>
              <a:gd name="connsiteX2340" fmla="*/ 1614248 w 3207899"/>
              <a:gd name="connsiteY2340" fmla="*/ 637786 h 3579953"/>
              <a:gd name="connsiteX2341" fmla="*/ 1666632 w 3207899"/>
              <a:gd name="connsiteY2341" fmla="*/ 633596 h 3579953"/>
              <a:gd name="connsiteX2342" fmla="*/ 1682216 w 3207899"/>
              <a:gd name="connsiteY2342" fmla="*/ 640000 h 3579953"/>
              <a:gd name="connsiteX2343" fmla="*/ 1679669 w 3207899"/>
              <a:gd name="connsiteY2343" fmla="*/ 661534 h 3579953"/>
              <a:gd name="connsiteX2344" fmla="*/ 1679669 w 3207899"/>
              <a:gd name="connsiteY2344" fmla="*/ 702510 h 3579953"/>
              <a:gd name="connsiteX2345" fmla="*/ 1679669 w 3207899"/>
              <a:gd name="connsiteY2345" fmla="*/ 661534 h 3579953"/>
              <a:gd name="connsiteX2346" fmla="*/ 1683627 w 3207899"/>
              <a:gd name="connsiteY2346" fmla="*/ 640580 h 3579953"/>
              <a:gd name="connsiteX2347" fmla="*/ 1682216 w 3207899"/>
              <a:gd name="connsiteY2347" fmla="*/ 640000 h 3579953"/>
              <a:gd name="connsiteX2348" fmla="*/ 1682230 w 3207899"/>
              <a:gd name="connsiteY2348" fmla="*/ 639882 h 3579953"/>
              <a:gd name="connsiteX2349" fmla="*/ 1666632 w 3207899"/>
              <a:gd name="connsiteY2349" fmla="*/ 633596 h 3579953"/>
              <a:gd name="connsiteX2350" fmla="*/ 1613896 w 3207899"/>
              <a:gd name="connsiteY2350" fmla="*/ 637759 h 3579953"/>
              <a:gd name="connsiteX2351" fmla="*/ 1046873 w 3207899"/>
              <a:gd name="connsiteY2351" fmla="*/ 629754 h 3579953"/>
              <a:gd name="connsiteX2352" fmla="*/ 1022194 w 3207899"/>
              <a:gd name="connsiteY2352" fmla="*/ 631733 h 3579953"/>
              <a:gd name="connsiteX2353" fmla="*/ 1109734 w 3207899"/>
              <a:gd name="connsiteY2353" fmla="*/ 639183 h 3579953"/>
              <a:gd name="connsiteX2354" fmla="*/ 1046873 w 3207899"/>
              <a:gd name="connsiteY2354" fmla="*/ 629754 h 3579953"/>
              <a:gd name="connsiteX2355" fmla="*/ 2534572 w 3207899"/>
              <a:gd name="connsiteY2355" fmla="*/ 618695 h 3579953"/>
              <a:gd name="connsiteX2356" fmla="*/ 2523396 w 3207899"/>
              <a:gd name="connsiteY2356" fmla="*/ 639183 h 3579953"/>
              <a:gd name="connsiteX2357" fmla="*/ 2534572 w 3207899"/>
              <a:gd name="connsiteY2357" fmla="*/ 618695 h 3579953"/>
              <a:gd name="connsiteX2358" fmla="*/ 1245699 w 3207899"/>
              <a:gd name="connsiteY2358" fmla="*/ 616833 h 3579953"/>
              <a:gd name="connsiteX2359" fmla="*/ 1248726 w 3207899"/>
              <a:gd name="connsiteY2359" fmla="*/ 625214 h 3579953"/>
              <a:gd name="connsiteX2360" fmla="*/ 1249949 w 3207899"/>
              <a:gd name="connsiteY2360" fmla="*/ 625556 h 3579953"/>
              <a:gd name="connsiteX2361" fmla="*/ 1250123 w 3207899"/>
              <a:gd name="connsiteY2361" fmla="*/ 625913 h 3579953"/>
              <a:gd name="connsiteX2362" fmla="*/ 1258736 w 3207899"/>
              <a:gd name="connsiteY2362" fmla="*/ 628008 h 3579953"/>
              <a:gd name="connsiteX2363" fmla="*/ 1249949 w 3207899"/>
              <a:gd name="connsiteY2363" fmla="*/ 625556 h 3579953"/>
              <a:gd name="connsiteX2364" fmla="*/ 1962774 w 3207899"/>
              <a:gd name="connsiteY2364" fmla="*/ 609383 h 3579953"/>
              <a:gd name="connsiteX2365" fmla="*/ 2042862 w 3207899"/>
              <a:gd name="connsiteY2365" fmla="*/ 672709 h 3579953"/>
              <a:gd name="connsiteX2366" fmla="*/ 1962774 w 3207899"/>
              <a:gd name="connsiteY2366" fmla="*/ 609383 h 3579953"/>
              <a:gd name="connsiteX2367" fmla="*/ 2499184 w 3207899"/>
              <a:gd name="connsiteY2367" fmla="*/ 596345 h 3579953"/>
              <a:gd name="connsiteX2368" fmla="*/ 2517808 w 3207899"/>
              <a:gd name="connsiteY2368" fmla="*/ 603795 h 3579953"/>
              <a:gd name="connsiteX2369" fmla="*/ 2499184 w 3207899"/>
              <a:gd name="connsiteY2369" fmla="*/ 596345 h 3579953"/>
              <a:gd name="connsiteX2370" fmla="*/ 1942286 w 3207899"/>
              <a:gd name="connsiteY2370" fmla="*/ 592620 h 3579953"/>
              <a:gd name="connsiteX2371" fmla="*/ 1941122 w 3207899"/>
              <a:gd name="connsiteY2371" fmla="*/ 630802 h 3579953"/>
              <a:gd name="connsiteX2372" fmla="*/ 1941143 w 3207899"/>
              <a:gd name="connsiteY2372" fmla="*/ 630823 h 3579953"/>
              <a:gd name="connsiteX2373" fmla="*/ 1941122 w 3207899"/>
              <a:gd name="connsiteY2373" fmla="*/ 631500 h 3579953"/>
              <a:gd name="connsiteX2374" fmla="*/ 1972087 w 3207899"/>
              <a:gd name="connsiteY2374" fmla="*/ 663396 h 3579953"/>
              <a:gd name="connsiteX2375" fmla="*/ 1941143 w 3207899"/>
              <a:gd name="connsiteY2375" fmla="*/ 630823 h 3579953"/>
              <a:gd name="connsiteX2376" fmla="*/ 834079 w 3207899"/>
              <a:gd name="connsiteY2376" fmla="*/ 585169 h 3579953"/>
              <a:gd name="connsiteX2377" fmla="*/ 794966 w 3207899"/>
              <a:gd name="connsiteY2377" fmla="*/ 618695 h 3579953"/>
              <a:gd name="connsiteX2378" fmla="*/ 834079 w 3207899"/>
              <a:gd name="connsiteY2378" fmla="*/ 585169 h 3579953"/>
              <a:gd name="connsiteX2379" fmla="*/ 729778 w 3207899"/>
              <a:gd name="connsiteY2379" fmla="*/ 583307 h 3579953"/>
              <a:gd name="connsiteX2380" fmla="*/ 714877 w 3207899"/>
              <a:gd name="connsiteY2380" fmla="*/ 607520 h 3579953"/>
              <a:gd name="connsiteX2381" fmla="*/ 729778 w 3207899"/>
              <a:gd name="connsiteY2381" fmla="*/ 583307 h 3579953"/>
              <a:gd name="connsiteX2382" fmla="*/ 1791421 w 3207899"/>
              <a:gd name="connsiteY2382" fmla="*/ 564682 h 3579953"/>
              <a:gd name="connsiteX2383" fmla="*/ 1819359 w 3207899"/>
              <a:gd name="connsiteY2383" fmla="*/ 570269 h 3579953"/>
              <a:gd name="connsiteX2384" fmla="*/ 1903173 w 3207899"/>
              <a:gd name="connsiteY2384" fmla="*/ 585169 h 3579953"/>
              <a:gd name="connsiteX2385" fmla="*/ 1819359 w 3207899"/>
              <a:gd name="connsiteY2385" fmla="*/ 570269 h 3579953"/>
              <a:gd name="connsiteX2386" fmla="*/ 1791421 w 3207899"/>
              <a:gd name="connsiteY2386" fmla="*/ 564682 h 3579953"/>
              <a:gd name="connsiteX2387" fmla="*/ 2666812 w 3207899"/>
              <a:gd name="connsiteY2387" fmla="*/ 560956 h 3579953"/>
              <a:gd name="connsiteX2388" fmla="*/ 2696612 w 3207899"/>
              <a:gd name="connsiteY2388" fmla="*/ 607520 h 3579953"/>
              <a:gd name="connsiteX2389" fmla="*/ 2723123 w 3207899"/>
              <a:gd name="connsiteY2389" fmla="*/ 630375 h 3579953"/>
              <a:gd name="connsiteX2390" fmla="*/ 2745037 w 3207899"/>
              <a:gd name="connsiteY2390" fmla="*/ 659671 h 3579953"/>
              <a:gd name="connsiteX2391" fmla="*/ 2723619 w 3207899"/>
              <a:gd name="connsiteY2391" fmla="*/ 630802 h 3579953"/>
              <a:gd name="connsiteX2392" fmla="*/ 2723123 w 3207899"/>
              <a:gd name="connsiteY2392" fmla="*/ 630375 h 3579953"/>
              <a:gd name="connsiteX2393" fmla="*/ 2722920 w 3207899"/>
              <a:gd name="connsiteY2393" fmla="*/ 630103 h 3579953"/>
              <a:gd name="connsiteX2394" fmla="*/ 2696612 w 3207899"/>
              <a:gd name="connsiteY2394" fmla="*/ 607520 h 3579953"/>
              <a:gd name="connsiteX2395" fmla="*/ 2666812 w 3207899"/>
              <a:gd name="connsiteY2395" fmla="*/ 560956 h 3579953"/>
              <a:gd name="connsiteX2396" fmla="*/ 2635148 w 3207899"/>
              <a:gd name="connsiteY2396" fmla="*/ 546056 h 3579953"/>
              <a:gd name="connsiteX2397" fmla="*/ 2650049 w 3207899"/>
              <a:gd name="connsiteY2397" fmla="*/ 596345 h 3579953"/>
              <a:gd name="connsiteX2398" fmla="*/ 2635148 w 3207899"/>
              <a:gd name="connsiteY2398" fmla="*/ 546056 h 3579953"/>
              <a:gd name="connsiteX2399" fmla="*/ 1431952 w 3207899"/>
              <a:gd name="connsiteY2399" fmla="*/ 536743 h 3579953"/>
              <a:gd name="connsiteX2400" fmla="*/ 1465478 w 3207899"/>
              <a:gd name="connsiteY2400" fmla="*/ 538606 h 3579953"/>
              <a:gd name="connsiteX2401" fmla="*/ 1431952 w 3207899"/>
              <a:gd name="connsiteY2401" fmla="*/ 536743 h 3579953"/>
              <a:gd name="connsiteX2402" fmla="*/ 1051995 w 3207899"/>
              <a:gd name="connsiteY2402" fmla="*/ 536743 h 3579953"/>
              <a:gd name="connsiteX2403" fmla="*/ 1018469 w 3207899"/>
              <a:gd name="connsiteY2403" fmla="*/ 553506 h 3579953"/>
              <a:gd name="connsiteX2404" fmla="*/ 993093 w 3207899"/>
              <a:gd name="connsiteY2404" fmla="*/ 569105 h 3579953"/>
              <a:gd name="connsiteX2405" fmla="*/ 993025 w 3207899"/>
              <a:gd name="connsiteY2405" fmla="*/ 569409 h 3579953"/>
              <a:gd name="connsiteX2406" fmla="*/ 992395 w 3207899"/>
              <a:gd name="connsiteY2406" fmla="*/ 569804 h 3579953"/>
              <a:gd name="connsiteX2407" fmla="*/ 988670 w 3207899"/>
              <a:gd name="connsiteY2407" fmla="*/ 588895 h 3579953"/>
              <a:gd name="connsiteX2408" fmla="*/ 993025 w 3207899"/>
              <a:gd name="connsiteY2408" fmla="*/ 569409 h 3579953"/>
              <a:gd name="connsiteX2409" fmla="*/ 1018469 w 3207899"/>
              <a:gd name="connsiteY2409" fmla="*/ 553506 h 3579953"/>
              <a:gd name="connsiteX2410" fmla="*/ 1051995 w 3207899"/>
              <a:gd name="connsiteY2410" fmla="*/ 536743 h 3579953"/>
              <a:gd name="connsiteX2411" fmla="*/ 1243837 w 3207899"/>
              <a:gd name="connsiteY2411" fmla="*/ 533018 h 3579953"/>
              <a:gd name="connsiteX2412" fmla="*/ 1316475 w 3207899"/>
              <a:gd name="connsiteY2412" fmla="*/ 614970 h 3579953"/>
              <a:gd name="connsiteX2413" fmla="*/ 1243837 w 3207899"/>
              <a:gd name="connsiteY2413" fmla="*/ 533018 h 3579953"/>
              <a:gd name="connsiteX2414" fmla="*/ 1081796 w 3207899"/>
              <a:gd name="connsiteY2414" fmla="*/ 529293 h 3579953"/>
              <a:gd name="connsiteX2415" fmla="*/ 1068758 w 3207899"/>
              <a:gd name="connsiteY2415" fmla="*/ 536743 h 3579953"/>
              <a:gd name="connsiteX2416" fmla="*/ 1081796 w 3207899"/>
              <a:gd name="connsiteY2416" fmla="*/ 529293 h 3579953"/>
              <a:gd name="connsiteX2417" fmla="*/ 793103 w 3207899"/>
              <a:gd name="connsiteY2417" fmla="*/ 525568 h 3579953"/>
              <a:gd name="connsiteX2418" fmla="*/ 768890 w 3207899"/>
              <a:gd name="connsiteY2418" fmla="*/ 570269 h 3579953"/>
              <a:gd name="connsiteX2419" fmla="*/ 793103 w 3207899"/>
              <a:gd name="connsiteY2419" fmla="*/ 525568 h 3579953"/>
              <a:gd name="connsiteX2420" fmla="*/ 1653594 w 3207899"/>
              <a:gd name="connsiteY2420" fmla="*/ 523706 h 3579953"/>
              <a:gd name="connsiteX2421" fmla="*/ 1595855 w 3207899"/>
              <a:gd name="connsiteY2421" fmla="*/ 549781 h 3579953"/>
              <a:gd name="connsiteX2422" fmla="*/ 1653594 w 3207899"/>
              <a:gd name="connsiteY2422" fmla="*/ 523706 h 3579953"/>
              <a:gd name="connsiteX2423" fmla="*/ 2318285 w 3207899"/>
              <a:gd name="connsiteY2423" fmla="*/ 510202 h 3579953"/>
              <a:gd name="connsiteX2424" fmla="*/ 2270092 w 3207899"/>
              <a:gd name="connsiteY2424" fmla="*/ 518118 h 3579953"/>
              <a:gd name="connsiteX2425" fmla="*/ 2359494 w 3207899"/>
              <a:gd name="connsiteY2425" fmla="*/ 534881 h 3579953"/>
              <a:gd name="connsiteX2426" fmla="*/ 2366944 w 3207899"/>
              <a:gd name="connsiteY2426" fmla="*/ 538606 h 3579953"/>
              <a:gd name="connsiteX2427" fmla="*/ 2430270 w 3207899"/>
              <a:gd name="connsiteY2427" fmla="*/ 538606 h 3579953"/>
              <a:gd name="connsiteX2428" fmla="*/ 2366944 w 3207899"/>
              <a:gd name="connsiteY2428" fmla="*/ 536743 h 3579953"/>
              <a:gd name="connsiteX2429" fmla="*/ 2359494 w 3207899"/>
              <a:gd name="connsiteY2429" fmla="*/ 533018 h 3579953"/>
              <a:gd name="connsiteX2430" fmla="*/ 2318285 w 3207899"/>
              <a:gd name="connsiteY2430" fmla="*/ 510202 h 3579953"/>
              <a:gd name="connsiteX2431" fmla="*/ 1579092 w 3207899"/>
              <a:gd name="connsiteY2431" fmla="*/ 505080 h 3579953"/>
              <a:gd name="connsiteX2432" fmla="*/ 1569779 w 3207899"/>
              <a:gd name="connsiteY2432" fmla="*/ 512530 h 3579953"/>
              <a:gd name="connsiteX2433" fmla="*/ 1579092 w 3207899"/>
              <a:gd name="connsiteY2433" fmla="*/ 505080 h 3579953"/>
              <a:gd name="connsiteX2434" fmla="*/ 1342550 w 3207899"/>
              <a:gd name="connsiteY2434" fmla="*/ 499493 h 3579953"/>
              <a:gd name="connsiteX2435" fmla="*/ 1377939 w 3207899"/>
              <a:gd name="connsiteY2435" fmla="*/ 504848 h 3579953"/>
              <a:gd name="connsiteX2436" fmla="*/ 1383284 w 3207899"/>
              <a:gd name="connsiteY2436" fmla="*/ 505445 h 3579953"/>
              <a:gd name="connsiteX2437" fmla="*/ 1395458 w 3207899"/>
              <a:gd name="connsiteY2437" fmla="*/ 508398 h 3579953"/>
              <a:gd name="connsiteX2438" fmla="*/ 1413327 w 3207899"/>
              <a:gd name="connsiteY2438" fmla="*/ 508805 h 3579953"/>
              <a:gd name="connsiteX2439" fmla="*/ 1383284 w 3207899"/>
              <a:gd name="connsiteY2439" fmla="*/ 505445 h 3579953"/>
              <a:gd name="connsiteX2440" fmla="*/ 1377939 w 3207899"/>
              <a:gd name="connsiteY2440" fmla="*/ 504149 h 3579953"/>
              <a:gd name="connsiteX2441" fmla="*/ 1342550 w 3207899"/>
              <a:gd name="connsiteY2441" fmla="*/ 499493 h 3579953"/>
              <a:gd name="connsiteX2442" fmla="*/ 2616523 w 3207899"/>
              <a:gd name="connsiteY2442" fmla="*/ 493905 h 3579953"/>
              <a:gd name="connsiteX2443" fmla="*/ 2635148 w 3207899"/>
              <a:gd name="connsiteY2443" fmla="*/ 529293 h 3579953"/>
              <a:gd name="connsiteX2444" fmla="*/ 2616523 w 3207899"/>
              <a:gd name="connsiteY2444" fmla="*/ 493905 h 3579953"/>
              <a:gd name="connsiteX2445" fmla="*/ 1456165 w 3207899"/>
              <a:gd name="connsiteY2445" fmla="*/ 492042 h 3579953"/>
              <a:gd name="connsiteX2446" fmla="*/ 1500865 w 3207899"/>
              <a:gd name="connsiteY2446" fmla="*/ 495768 h 3579953"/>
              <a:gd name="connsiteX2447" fmla="*/ 1456165 w 3207899"/>
              <a:gd name="connsiteY2447" fmla="*/ 492042 h 3579953"/>
              <a:gd name="connsiteX2448" fmla="*/ 768890 w 3207899"/>
              <a:gd name="connsiteY2448" fmla="*/ 490180 h 3579953"/>
              <a:gd name="connsiteX2449" fmla="*/ 748403 w 3207899"/>
              <a:gd name="connsiteY2449" fmla="*/ 527431 h 3579953"/>
              <a:gd name="connsiteX2450" fmla="*/ 653414 w 3207899"/>
              <a:gd name="connsiteY2450" fmla="*/ 644771 h 3579953"/>
              <a:gd name="connsiteX2451" fmla="*/ 606850 w 3207899"/>
              <a:gd name="connsiteY2451" fmla="*/ 708097 h 3579953"/>
              <a:gd name="connsiteX2452" fmla="*/ 653414 w 3207899"/>
              <a:gd name="connsiteY2452" fmla="*/ 644771 h 3579953"/>
              <a:gd name="connsiteX2453" fmla="*/ 748403 w 3207899"/>
              <a:gd name="connsiteY2453" fmla="*/ 527431 h 3579953"/>
              <a:gd name="connsiteX2454" fmla="*/ 768890 w 3207899"/>
              <a:gd name="connsiteY2454" fmla="*/ 490180 h 3579953"/>
              <a:gd name="connsiteX2455" fmla="*/ 2027962 w 3207899"/>
              <a:gd name="connsiteY2455" fmla="*/ 482497 h 3579953"/>
              <a:gd name="connsiteX2456" fmla="*/ 1983262 w 3207899"/>
              <a:gd name="connsiteY2456" fmla="*/ 490180 h 3579953"/>
              <a:gd name="connsiteX2457" fmla="*/ 2028509 w 3207899"/>
              <a:gd name="connsiteY2457" fmla="*/ 482523 h 3579953"/>
              <a:gd name="connsiteX2458" fmla="*/ 2072663 w 3207899"/>
              <a:gd name="connsiteY2458" fmla="*/ 484592 h 3579953"/>
              <a:gd name="connsiteX2459" fmla="*/ 2098739 w 3207899"/>
              <a:gd name="connsiteY2459" fmla="*/ 510668 h 3579953"/>
              <a:gd name="connsiteX2460" fmla="*/ 2149027 w 3207899"/>
              <a:gd name="connsiteY2460" fmla="*/ 566544 h 3579953"/>
              <a:gd name="connsiteX2461" fmla="*/ 2098739 w 3207899"/>
              <a:gd name="connsiteY2461" fmla="*/ 510668 h 3579953"/>
              <a:gd name="connsiteX2462" fmla="*/ 2072663 w 3207899"/>
              <a:gd name="connsiteY2462" fmla="*/ 484592 h 3579953"/>
              <a:gd name="connsiteX2463" fmla="*/ 2028660 w 3207899"/>
              <a:gd name="connsiteY2463" fmla="*/ 482497 h 3579953"/>
              <a:gd name="connsiteX2464" fmla="*/ 2028509 w 3207899"/>
              <a:gd name="connsiteY2464" fmla="*/ 482523 h 3579953"/>
              <a:gd name="connsiteX2465" fmla="*/ 1582817 w 3207899"/>
              <a:gd name="connsiteY2465" fmla="*/ 467830 h 3579953"/>
              <a:gd name="connsiteX2466" fmla="*/ 1551154 w 3207899"/>
              <a:gd name="connsiteY2466" fmla="*/ 473417 h 3579953"/>
              <a:gd name="connsiteX2467" fmla="*/ 1525078 w 3207899"/>
              <a:gd name="connsiteY2467" fmla="*/ 482730 h 3579953"/>
              <a:gd name="connsiteX2468" fmla="*/ 1551154 w 3207899"/>
              <a:gd name="connsiteY2468" fmla="*/ 473417 h 3579953"/>
              <a:gd name="connsiteX2469" fmla="*/ 1582817 w 3207899"/>
              <a:gd name="connsiteY2469" fmla="*/ 467830 h 3579953"/>
              <a:gd name="connsiteX2470" fmla="*/ 1629381 w 3207899"/>
              <a:gd name="connsiteY2470" fmla="*/ 462243 h 3579953"/>
              <a:gd name="connsiteX2471" fmla="*/ 1672219 w 3207899"/>
              <a:gd name="connsiteY2471" fmla="*/ 479005 h 3579953"/>
              <a:gd name="connsiteX2472" fmla="*/ 1629381 w 3207899"/>
              <a:gd name="connsiteY2472" fmla="*/ 462243 h 3579953"/>
              <a:gd name="connsiteX2473" fmla="*/ 1707607 w 3207899"/>
              <a:gd name="connsiteY2473" fmla="*/ 454793 h 3579953"/>
              <a:gd name="connsiteX2474" fmla="*/ 1765346 w 3207899"/>
              <a:gd name="connsiteY2474" fmla="*/ 462243 h 3579953"/>
              <a:gd name="connsiteX2475" fmla="*/ 1707607 w 3207899"/>
              <a:gd name="connsiteY2475" fmla="*/ 454793 h 3579953"/>
              <a:gd name="connsiteX2476" fmla="*/ 2499184 w 3207899"/>
              <a:gd name="connsiteY2476" fmla="*/ 441755 h 3579953"/>
              <a:gd name="connsiteX2477" fmla="*/ 2507798 w 3207899"/>
              <a:gd name="connsiteY2477" fmla="*/ 443152 h 3579953"/>
              <a:gd name="connsiteX2478" fmla="*/ 2508160 w 3207899"/>
              <a:gd name="connsiteY2478" fmla="*/ 443101 h 3579953"/>
              <a:gd name="connsiteX2479" fmla="*/ 2508496 w 3207899"/>
              <a:gd name="connsiteY2479" fmla="*/ 443152 h 3579953"/>
              <a:gd name="connsiteX2480" fmla="*/ 2517808 w 3207899"/>
              <a:gd name="connsiteY2480" fmla="*/ 441755 h 3579953"/>
              <a:gd name="connsiteX2481" fmla="*/ 2508160 w 3207899"/>
              <a:gd name="connsiteY2481" fmla="*/ 443101 h 3579953"/>
              <a:gd name="connsiteX2482" fmla="*/ 1608893 w 3207899"/>
              <a:gd name="connsiteY2482" fmla="*/ 432442 h 3579953"/>
              <a:gd name="connsiteX2483" fmla="*/ 1621930 w 3207899"/>
              <a:gd name="connsiteY2483" fmla="*/ 460380 h 3579953"/>
              <a:gd name="connsiteX2484" fmla="*/ 1608893 w 3207899"/>
              <a:gd name="connsiteY2484" fmla="*/ 432442 h 3579953"/>
              <a:gd name="connsiteX2485" fmla="*/ 2610935 w 3207899"/>
              <a:gd name="connsiteY2485" fmla="*/ 417542 h 3579953"/>
              <a:gd name="connsiteX2486" fmla="*/ 2670536 w 3207899"/>
              <a:gd name="connsiteY2486" fmla="*/ 531156 h 3579953"/>
              <a:gd name="connsiteX2487" fmla="*/ 2694750 w 3207899"/>
              <a:gd name="connsiteY2487" fmla="*/ 549781 h 3579953"/>
              <a:gd name="connsiteX2488" fmla="*/ 2763662 w 3207899"/>
              <a:gd name="connsiteY2488" fmla="*/ 648496 h 3579953"/>
              <a:gd name="connsiteX2489" fmla="*/ 2771114 w 3207899"/>
              <a:gd name="connsiteY2489" fmla="*/ 687609 h 3579953"/>
              <a:gd name="connsiteX2490" fmla="*/ 2784150 w 3207899"/>
              <a:gd name="connsiteY2490" fmla="*/ 695059 h 3579953"/>
              <a:gd name="connsiteX2491" fmla="*/ 2771114 w 3207899"/>
              <a:gd name="connsiteY2491" fmla="*/ 687609 h 3579953"/>
              <a:gd name="connsiteX2492" fmla="*/ 2763662 w 3207899"/>
              <a:gd name="connsiteY2492" fmla="*/ 648496 h 3579953"/>
              <a:gd name="connsiteX2493" fmla="*/ 2694750 w 3207899"/>
              <a:gd name="connsiteY2493" fmla="*/ 549781 h 3579953"/>
              <a:gd name="connsiteX2494" fmla="*/ 2670536 w 3207899"/>
              <a:gd name="connsiteY2494" fmla="*/ 531156 h 3579953"/>
              <a:gd name="connsiteX2495" fmla="*/ 2610935 w 3207899"/>
              <a:gd name="connsiteY2495" fmla="*/ 417542 h 3579953"/>
              <a:gd name="connsiteX2496" fmla="*/ 1081796 w 3207899"/>
              <a:gd name="connsiteY2496" fmla="*/ 378428 h 3579953"/>
              <a:gd name="connsiteX2497" fmla="*/ 1083193 w 3207899"/>
              <a:gd name="connsiteY2497" fmla="*/ 398684 h 3579953"/>
              <a:gd name="connsiteX2498" fmla="*/ 1083354 w 3207899"/>
              <a:gd name="connsiteY2498" fmla="*/ 408304 h 3579953"/>
              <a:gd name="connsiteX2499" fmla="*/ 1076208 w 3207899"/>
              <a:gd name="connsiteY2499" fmla="*/ 417542 h 3579953"/>
              <a:gd name="connsiteX2500" fmla="*/ 1056652 w 3207899"/>
              <a:gd name="connsiteY2500" fmla="*/ 441522 h 3579953"/>
              <a:gd name="connsiteX2501" fmla="*/ 1056704 w 3207899"/>
              <a:gd name="connsiteY2501" fmla="*/ 442155 h 3579953"/>
              <a:gd name="connsiteX2502" fmla="*/ 1056652 w 3207899"/>
              <a:gd name="connsiteY2502" fmla="*/ 442221 h 3579953"/>
              <a:gd name="connsiteX2503" fmla="*/ 1059445 w 3207899"/>
              <a:gd name="connsiteY2503" fmla="*/ 475281 h 3579953"/>
              <a:gd name="connsiteX2504" fmla="*/ 1056704 w 3207899"/>
              <a:gd name="connsiteY2504" fmla="*/ 442155 h 3579953"/>
              <a:gd name="connsiteX2505" fmla="*/ 1076208 w 3207899"/>
              <a:gd name="connsiteY2505" fmla="*/ 417542 h 3579953"/>
              <a:gd name="connsiteX2506" fmla="*/ 1083367 w 3207899"/>
              <a:gd name="connsiteY2506" fmla="*/ 409073 h 3579953"/>
              <a:gd name="connsiteX2507" fmla="*/ 1083354 w 3207899"/>
              <a:gd name="connsiteY2507" fmla="*/ 408304 h 3579953"/>
              <a:gd name="connsiteX2508" fmla="*/ 1083367 w 3207899"/>
              <a:gd name="connsiteY2508" fmla="*/ 408287 h 3579953"/>
              <a:gd name="connsiteX2509" fmla="*/ 1081796 w 3207899"/>
              <a:gd name="connsiteY2509" fmla="*/ 378428 h 3579953"/>
              <a:gd name="connsiteX2510" fmla="*/ 1232662 w 3207899"/>
              <a:gd name="connsiteY2510" fmla="*/ 372841 h 3579953"/>
              <a:gd name="connsiteX2511" fmla="*/ 1292262 w 3207899"/>
              <a:gd name="connsiteY2511" fmla="*/ 419404 h 3579953"/>
              <a:gd name="connsiteX2512" fmla="*/ 1232662 w 3207899"/>
              <a:gd name="connsiteY2512" fmla="*/ 372841 h 3579953"/>
              <a:gd name="connsiteX2513" fmla="*/ 2411644 w 3207899"/>
              <a:gd name="connsiteY2513" fmla="*/ 350490 h 3579953"/>
              <a:gd name="connsiteX2514" fmla="*/ 2421565 w 3207899"/>
              <a:gd name="connsiteY2514" fmla="*/ 357104 h 3579953"/>
              <a:gd name="connsiteX2515" fmla="*/ 2428408 w 3207899"/>
              <a:gd name="connsiteY2515" fmla="*/ 372841 h 3579953"/>
              <a:gd name="connsiteX2516" fmla="*/ 2450758 w 3207899"/>
              <a:gd name="connsiteY2516" fmla="*/ 406367 h 3579953"/>
              <a:gd name="connsiteX2517" fmla="*/ 2428408 w 3207899"/>
              <a:gd name="connsiteY2517" fmla="*/ 372841 h 3579953"/>
              <a:gd name="connsiteX2518" fmla="*/ 2422122 w 3207899"/>
              <a:gd name="connsiteY2518" fmla="*/ 357475 h 3579953"/>
              <a:gd name="connsiteX2519" fmla="*/ 2421565 w 3207899"/>
              <a:gd name="connsiteY2519" fmla="*/ 357104 h 3579953"/>
              <a:gd name="connsiteX2520" fmla="*/ 2421423 w 3207899"/>
              <a:gd name="connsiteY2520" fmla="*/ 356777 h 3579953"/>
              <a:gd name="connsiteX2521" fmla="*/ 2411644 w 3207899"/>
              <a:gd name="connsiteY2521" fmla="*/ 350490 h 3579953"/>
              <a:gd name="connsiteX2522" fmla="*/ 2489871 w 3207899"/>
              <a:gd name="connsiteY2522" fmla="*/ 348628 h 3579953"/>
              <a:gd name="connsiteX2523" fmla="*/ 2514084 w 3207899"/>
              <a:gd name="connsiteY2523" fmla="*/ 359803 h 3579953"/>
              <a:gd name="connsiteX2524" fmla="*/ 2489871 w 3207899"/>
              <a:gd name="connsiteY2524" fmla="*/ 348628 h 3579953"/>
              <a:gd name="connsiteX2525" fmla="*/ 2184416 w 3207899"/>
              <a:gd name="connsiteY2525" fmla="*/ 330003 h 3579953"/>
              <a:gd name="connsiteX2526" fmla="*/ 2240292 w 3207899"/>
              <a:gd name="connsiteY2526" fmla="*/ 389604 h 3579953"/>
              <a:gd name="connsiteX2527" fmla="*/ 2273818 w 3207899"/>
              <a:gd name="connsiteY2527" fmla="*/ 426855 h 3579953"/>
              <a:gd name="connsiteX2528" fmla="*/ 2314792 w 3207899"/>
              <a:gd name="connsiteY2528" fmla="*/ 484592 h 3579953"/>
              <a:gd name="connsiteX2529" fmla="*/ 2273818 w 3207899"/>
              <a:gd name="connsiteY2529" fmla="*/ 426855 h 3579953"/>
              <a:gd name="connsiteX2530" fmla="*/ 2240292 w 3207899"/>
              <a:gd name="connsiteY2530" fmla="*/ 389604 h 3579953"/>
              <a:gd name="connsiteX2531" fmla="*/ 2184416 w 3207899"/>
              <a:gd name="connsiteY2531" fmla="*/ 330003 h 3579953"/>
              <a:gd name="connsiteX2532" fmla="*/ 2441445 w 3207899"/>
              <a:gd name="connsiteY2532" fmla="*/ 320690 h 3579953"/>
              <a:gd name="connsiteX2533" fmla="*/ 2463796 w 3207899"/>
              <a:gd name="connsiteY2533" fmla="*/ 339315 h 3579953"/>
              <a:gd name="connsiteX2534" fmla="*/ 2441445 w 3207899"/>
              <a:gd name="connsiteY2534" fmla="*/ 320690 h 3579953"/>
              <a:gd name="connsiteX2535" fmla="*/ 1610755 w 3207899"/>
              <a:gd name="connsiteY2535" fmla="*/ 318827 h 3579953"/>
              <a:gd name="connsiteX2536" fmla="*/ 1645212 w 3207899"/>
              <a:gd name="connsiteY2536" fmla="*/ 328606 h 3579953"/>
              <a:gd name="connsiteX2537" fmla="*/ 1648415 w 3207899"/>
              <a:gd name="connsiteY2537" fmla="*/ 341129 h 3579953"/>
              <a:gd name="connsiteX2538" fmla="*/ 1646144 w 3207899"/>
              <a:gd name="connsiteY2538" fmla="*/ 363528 h 3579953"/>
              <a:gd name="connsiteX2539" fmla="*/ 1636831 w 3207899"/>
              <a:gd name="connsiteY2539" fmla="*/ 410092 h 3579953"/>
              <a:gd name="connsiteX2540" fmla="*/ 1646144 w 3207899"/>
              <a:gd name="connsiteY2540" fmla="*/ 363528 h 3579953"/>
              <a:gd name="connsiteX2541" fmla="*/ 1648472 w 3207899"/>
              <a:gd name="connsiteY2541" fmla="*/ 341352 h 3579953"/>
              <a:gd name="connsiteX2542" fmla="*/ 1648415 w 3207899"/>
              <a:gd name="connsiteY2542" fmla="*/ 341129 h 3579953"/>
              <a:gd name="connsiteX2543" fmla="*/ 1648472 w 3207899"/>
              <a:gd name="connsiteY2543" fmla="*/ 340567 h 3579953"/>
              <a:gd name="connsiteX2544" fmla="*/ 1610755 w 3207899"/>
              <a:gd name="connsiteY2544" fmla="*/ 318827 h 3579953"/>
              <a:gd name="connsiteX2545" fmla="*/ 1584680 w 3207899"/>
              <a:gd name="connsiteY2545" fmla="*/ 316965 h 3579953"/>
              <a:gd name="connsiteX2546" fmla="*/ 1586542 w 3207899"/>
              <a:gd name="connsiteY2546" fmla="*/ 343040 h 3579953"/>
              <a:gd name="connsiteX2547" fmla="*/ 1584680 w 3207899"/>
              <a:gd name="connsiteY2547" fmla="*/ 316965 h 3579953"/>
              <a:gd name="connsiteX2548" fmla="*/ 2353906 w 3207899"/>
              <a:gd name="connsiteY2548" fmla="*/ 311377 h 3579953"/>
              <a:gd name="connsiteX2549" fmla="*/ 2342730 w 3207899"/>
              <a:gd name="connsiteY2549" fmla="*/ 311377 h 3579953"/>
              <a:gd name="connsiteX2550" fmla="*/ 2353906 w 3207899"/>
              <a:gd name="connsiteY2550" fmla="*/ 311377 h 3579953"/>
              <a:gd name="connsiteX2551" fmla="*/ 2365081 w 3207899"/>
              <a:gd name="connsiteY2551" fmla="*/ 316965 h 3579953"/>
              <a:gd name="connsiteX2552" fmla="*/ 2354605 w 3207899"/>
              <a:gd name="connsiteY2552" fmla="*/ 311377 h 3579953"/>
              <a:gd name="connsiteX2553" fmla="*/ 2353906 w 3207899"/>
              <a:gd name="connsiteY2553" fmla="*/ 311377 h 3579953"/>
              <a:gd name="connsiteX2554" fmla="*/ 2387432 w 3207899"/>
              <a:gd name="connsiteY2554" fmla="*/ 292752 h 3579953"/>
              <a:gd name="connsiteX2555" fmla="*/ 2454483 w 3207899"/>
              <a:gd name="connsiteY2555" fmla="*/ 346765 h 3579953"/>
              <a:gd name="connsiteX2556" fmla="*/ 2387432 w 3207899"/>
              <a:gd name="connsiteY2556" fmla="*/ 292752 h 3579953"/>
              <a:gd name="connsiteX2557" fmla="*/ 1333238 w 3207899"/>
              <a:gd name="connsiteY2557" fmla="*/ 281576 h 3579953"/>
              <a:gd name="connsiteX2558" fmla="*/ 1327650 w 3207899"/>
              <a:gd name="connsiteY2558" fmla="*/ 324415 h 3579953"/>
              <a:gd name="connsiteX2559" fmla="*/ 1316883 w 3207899"/>
              <a:gd name="connsiteY2559" fmla="*/ 343593 h 3579953"/>
              <a:gd name="connsiteX2560" fmla="*/ 1316885 w 3207899"/>
              <a:gd name="connsiteY2560" fmla="*/ 344375 h 3579953"/>
              <a:gd name="connsiteX2561" fmla="*/ 1316883 w 3207899"/>
              <a:gd name="connsiteY2561" fmla="*/ 344379 h 3579953"/>
              <a:gd name="connsiteX2562" fmla="*/ 1342550 w 3207899"/>
              <a:gd name="connsiteY2562" fmla="*/ 395191 h 3579953"/>
              <a:gd name="connsiteX2563" fmla="*/ 1316941 w 3207899"/>
              <a:gd name="connsiteY2563" fmla="*/ 363295 h 3579953"/>
              <a:gd name="connsiteX2564" fmla="*/ 1316885 w 3207899"/>
              <a:gd name="connsiteY2564" fmla="*/ 344375 h 3579953"/>
              <a:gd name="connsiteX2565" fmla="*/ 1327650 w 3207899"/>
              <a:gd name="connsiteY2565" fmla="*/ 324415 h 3579953"/>
              <a:gd name="connsiteX2566" fmla="*/ 1333238 w 3207899"/>
              <a:gd name="connsiteY2566" fmla="*/ 281576 h 3579953"/>
              <a:gd name="connsiteX2567" fmla="*/ 2367380 w 3207899"/>
              <a:gd name="connsiteY2567" fmla="*/ 269295 h 3579953"/>
              <a:gd name="connsiteX2568" fmla="*/ 2359494 w 3207899"/>
              <a:gd name="connsiteY2568" fmla="*/ 274126 h 3579953"/>
              <a:gd name="connsiteX2569" fmla="*/ 2367570 w 3207899"/>
              <a:gd name="connsiteY2569" fmla="*/ 269338 h 3579953"/>
              <a:gd name="connsiteX2570" fmla="*/ 2372298 w 3207899"/>
              <a:gd name="connsiteY2570" fmla="*/ 270401 h 3579953"/>
              <a:gd name="connsiteX2571" fmla="*/ 2378119 w 3207899"/>
              <a:gd name="connsiteY2571" fmla="*/ 283439 h 3579953"/>
              <a:gd name="connsiteX2572" fmla="*/ 2367642 w 3207899"/>
              <a:gd name="connsiteY2572" fmla="*/ 269295 h 3579953"/>
              <a:gd name="connsiteX2573" fmla="*/ 2367570 w 3207899"/>
              <a:gd name="connsiteY2573" fmla="*/ 269338 h 3579953"/>
              <a:gd name="connsiteX2574" fmla="*/ 2076388 w 3207899"/>
              <a:gd name="connsiteY2574" fmla="*/ 261088 h 3579953"/>
              <a:gd name="connsiteX2575" fmla="*/ 2059625 w 3207899"/>
              <a:gd name="connsiteY2575" fmla="*/ 305789 h 3579953"/>
              <a:gd name="connsiteX2576" fmla="*/ 2076388 w 3207899"/>
              <a:gd name="connsiteY2576" fmla="*/ 261088 h 3579953"/>
              <a:gd name="connsiteX2577" fmla="*/ 1620068 w 3207899"/>
              <a:gd name="connsiteY2577" fmla="*/ 253638 h 3579953"/>
              <a:gd name="connsiteX2578" fmla="*/ 1655456 w 3207899"/>
              <a:gd name="connsiteY2578" fmla="*/ 292752 h 3579953"/>
              <a:gd name="connsiteX2579" fmla="*/ 1677108 w 3207899"/>
              <a:gd name="connsiteY2579" fmla="*/ 331167 h 3579953"/>
              <a:gd name="connsiteX2580" fmla="*/ 1677681 w 3207899"/>
              <a:gd name="connsiteY2580" fmla="*/ 331646 h 3579953"/>
              <a:gd name="connsiteX2581" fmla="*/ 1677807 w 3207899"/>
              <a:gd name="connsiteY2581" fmla="*/ 331865 h 3579953"/>
              <a:gd name="connsiteX2582" fmla="*/ 1711332 w 3207899"/>
              <a:gd name="connsiteY2582" fmla="*/ 359803 h 3579953"/>
              <a:gd name="connsiteX2583" fmla="*/ 1677681 w 3207899"/>
              <a:gd name="connsiteY2583" fmla="*/ 331646 h 3579953"/>
              <a:gd name="connsiteX2584" fmla="*/ 1655456 w 3207899"/>
              <a:gd name="connsiteY2584" fmla="*/ 292752 h 3579953"/>
              <a:gd name="connsiteX2585" fmla="*/ 1620068 w 3207899"/>
              <a:gd name="connsiteY2585" fmla="*/ 253638 h 3579953"/>
              <a:gd name="connsiteX2586" fmla="*/ 2299892 w 3207899"/>
              <a:gd name="connsiteY2586" fmla="*/ 248051 h 3579953"/>
              <a:gd name="connsiteX2587" fmla="*/ 2325968 w 3207899"/>
              <a:gd name="connsiteY2587" fmla="*/ 257363 h 3579953"/>
              <a:gd name="connsiteX2588" fmla="*/ 2344593 w 3207899"/>
              <a:gd name="connsiteY2588" fmla="*/ 274126 h 3579953"/>
              <a:gd name="connsiteX2589" fmla="*/ 2325968 w 3207899"/>
              <a:gd name="connsiteY2589" fmla="*/ 257363 h 3579953"/>
              <a:gd name="connsiteX2590" fmla="*/ 2299892 w 3207899"/>
              <a:gd name="connsiteY2590" fmla="*/ 248051 h 3579953"/>
              <a:gd name="connsiteX2591" fmla="*/ 1946012 w 3207899"/>
              <a:gd name="connsiteY2591" fmla="*/ 221975 h 3579953"/>
              <a:gd name="connsiteX2592" fmla="*/ 1946012 w 3207899"/>
              <a:gd name="connsiteY2592" fmla="*/ 246188 h 3579953"/>
              <a:gd name="connsiteX2593" fmla="*/ 1946012 w 3207899"/>
              <a:gd name="connsiteY2593" fmla="*/ 221975 h 3579953"/>
              <a:gd name="connsiteX2594" fmla="*/ 1264324 w 3207899"/>
              <a:gd name="connsiteY2594" fmla="*/ 208938 h 3579953"/>
              <a:gd name="connsiteX2595" fmla="*/ 1214036 w 3207899"/>
              <a:gd name="connsiteY2595" fmla="*/ 235013 h 3579953"/>
              <a:gd name="connsiteX2596" fmla="*/ 1215899 w 3207899"/>
              <a:gd name="connsiteY2596" fmla="*/ 266676 h 3579953"/>
              <a:gd name="connsiteX2597" fmla="*/ 1214036 w 3207899"/>
              <a:gd name="connsiteY2597" fmla="*/ 235013 h 3579953"/>
              <a:gd name="connsiteX2598" fmla="*/ 1264324 w 3207899"/>
              <a:gd name="connsiteY2598" fmla="*/ 208938 h 3579953"/>
              <a:gd name="connsiteX2599" fmla="*/ 1012882 w 3207899"/>
              <a:gd name="connsiteY2599" fmla="*/ 197763 h 3579953"/>
              <a:gd name="connsiteX2600" fmla="*/ 1033370 w 3207899"/>
              <a:gd name="connsiteY2600" fmla="*/ 207076 h 3579953"/>
              <a:gd name="connsiteX2601" fmla="*/ 1007294 w 3207899"/>
              <a:gd name="connsiteY2601" fmla="*/ 238738 h 3579953"/>
              <a:gd name="connsiteX2602" fmla="*/ 1033370 w 3207899"/>
              <a:gd name="connsiteY2602" fmla="*/ 207076 h 3579953"/>
              <a:gd name="connsiteX2603" fmla="*/ 1012882 w 3207899"/>
              <a:gd name="connsiteY2603" fmla="*/ 197763 h 3579953"/>
              <a:gd name="connsiteX2604" fmla="*/ 2029825 w 3207899"/>
              <a:gd name="connsiteY2604" fmla="*/ 182863 h 3579953"/>
              <a:gd name="connsiteX2605" fmla="*/ 2054038 w 3207899"/>
              <a:gd name="connsiteY2605" fmla="*/ 190313 h 3579953"/>
              <a:gd name="connsiteX2606" fmla="*/ 2074526 w 3207899"/>
              <a:gd name="connsiteY2606" fmla="*/ 194038 h 3579953"/>
              <a:gd name="connsiteX2607" fmla="*/ 2122021 w 3207899"/>
              <a:gd name="connsiteY2607" fmla="*/ 220346 h 3579953"/>
              <a:gd name="connsiteX2608" fmla="*/ 2122509 w 3207899"/>
              <a:gd name="connsiteY2608" fmla="*/ 220300 h 3579953"/>
              <a:gd name="connsiteX2609" fmla="*/ 2122719 w 3207899"/>
              <a:gd name="connsiteY2609" fmla="*/ 220346 h 3579953"/>
              <a:gd name="connsiteX2610" fmla="*/ 2175103 w 3207899"/>
              <a:gd name="connsiteY2610" fmla="*/ 214526 h 3579953"/>
              <a:gd name="connsiteX2611" fmla="*/ 2204904 w 3207899"/>
              <a:gd name="connsiteY2611" fmla="*/ 225700 h 3579953"/>
              <a:gd name="connsiteX2612" fmla="*/ 2264505 w 3207899"/>
              <a:gd name="connsiteY2612" fmla="*/ 246188 h 3579953"/>
              <a:gd name="connsiteX2613" fmla="*/ 2204904 w 3207899"/>
              <a:gd name="connsiteY2613" fmla="*/ 225700 h 3579953"/>
              <a:gd name="connsiteX2614" fmla="*/ 2175103 w 3207899"/>
              <a:gd name="connsiteY2614" fmla="*/ 214526 h 3579953"/>
              <a:gd name="connsiteX2615" fmla="*/ 2148387 w 3207899"/>
              <a:gd name="connsiteY2615" fmla="*/ 217873 h 3579953"/>
              <a:gd name="connsiteX2616" fmla="*/ 2122509 w 3207899"/>
              <a:gd name="connsiteY2616" fmla="*/ 220300 h 3579953"/>
              <a:gd name="connsiteX2617" fmla="*/ 2097313 w 3207899"/>
              <a:gd name="connsiteY2617" fmla="*/ 214788 h 3579953"/>
              <a:gd name="connsiteX2618" fmla="*/ 2074526 w 3207899"/>
              <a:gd name="connsiteY2618" fmla="*/ 194038 h 3579953"/>
              <a:gd name="connsiteX2619" fmla="*/ 2054038 w 3207899"/>
              <a:gd name="connsiteY2619" fmla="*/ 190313 h 3579953"/>
              <a:gd name="connsiteX2620" fmla="*/ 2029825 w 3207899"/>
              <a:gd name="connsiteY2620" fmla="*/ 182863 h 3579953"/>
              <a:gd name="connsiteX2621" fmla="*/ 2251466 w 3207899"/>
              <a:gd name="connsiteY2621" fmla="*/ 179138 h 3579953"/>
              <a:gd name="connsiteX2622" fmla="*/ 2283130 w 3207899"/>
              <a:gd name="connsiteY2622" fmla="*/ 184725 h 3579953"/>
              <a:gd name="connsiteX2623" fmla="*/ 2251466 w 3207899"/>
              <a:gd name="connsiteY2623" fmla="*/ 179138 h 3579953"/>
              <a:gd name="connsiteX2624" fmla="*/ 1091108 w 3207899"/>
              <a:gd name="connsiteY2624" fmla="*/ 153062 h 3579953"/>
              <a:gd name="connsiteX2625" fmla="*/ 1066896 w 3207899"/>
              <a:gd name="connsiteY2625" fmla="*/ 169825 h 3579953"/>
              <a:gd name="connsiteX2626" fmla="*/ 1091108 w 3207899"/>
              <a:gd name="connsiteY2626" fmla="*/ 153062 h 3579953"/>
              <a:gd name="connsiteX2627" fmla="*/ 1567917 w 3207899"/>
              <a:gd name="connsiteY2627" fmla="*/ 151200 h 3579953"/>
              <a:gd name="connsiteX2628" fmla="*/ 1588405 w 3207899"/>
              <a:gd name="connsiteY2628" fmla="*/ 158650 h 3579953"/>
              <a:gd name="connsiteX2629" fmla="*/ 1567917 w 3207899"/>
              <a:gd name="connsiteY2629" fmla="*/ 151200 h 3579953"/>
              <a:gd name="connsiteX2630" fmla="*/ 1884548 w 3207899"/>
              <a:gd name="connsiteY2630" fmla="*/ 89736 h 3579953"/>
              <a:gd name="connsiteX2631" fmla="*/ 1879426 w 3207899"/>
              <a:gd name="connsiteY2631" fmla="*/ 98117 h 3579953"/>
              <a:gd name="connsiteX2632" fmla="*/ 1879738 w 3207899"/>
              <a:gd name="connsiteY2632" fmla="*/ 98919 h 3579953"/>
              <a:gd name="connsiteX2633" fmla="*/ 1879426 w 3207899"/>
              <a:gd name="connsiteY2633" fmla="*/ 99514 h 3579953"/>
              <a:gd name="connsiteX2634" fmla="*/ 1882685 w 3207899"/>
              <a:gd name="connsiteY2634" fmla="*/ 106499 h 3579953"/>
              <a:gd name="connsiteX2635" fmla="*/ 1879738 w 3207899"/>
              <a:gd name="connsiteY2635" fmla="*/ 98919 h 3579953"/>
              <a:gd name="connsiteX2636" fmla="*/ 1884548 w 3207899"/>
              <a:gd name="connsiteY2636" fmla="*/ 89736 h 3579953"/>
              <a:gd name="connsiteX2637" fmla="*/ 1964637 w 3207899"/>
              <a:gd name="connsiteY2637" fmla="*/ 154925 h 3579953"/>
              <a:gd name="connsiteX2638" fmla="*/ 1983262 w 3207899"/>
              <a:gd name="connsiteY2638" fmla="*/ 162375 h 3579953"/>
              <a:gd name="connsiteX2639" fmla="*/ 1964637 w 3207899"/>
              <a:gd name="connsiteY2639" fmla="*/ 154925 h 3579953"/>
              <a:gd name="connsiteX2640" fmla="*/ 1884548 w 3207899"/>
              <a:gd name="connsiteY2640" fmla="*/ 89736 h 3579953"/>
              <a:gd name="connsiteX2641" fmla="*/ 1374214 w 3207899"/>
              <a:gd name="connsiteY2641" fmla="*/ 77397 h 3579953"/>
              <a:gd name="connsiteX2642" fmla="*/ 1329513 w 3207899"/>
              <a:gd name="connsiteY2642" fmla="*/ 82286 h 3579953"/>
              <a:gd name="connsiteX2643" fmla="*/ 1315544 w 3207899"/>
              <a:gd name="connsiteY2643" fmla="*/ 87873 h 3579953"/>
              <a:gd name="connsiteX2644" fmla="*/ 1314845 w 3207899"/>
              <a:gd name="connsiteY2644" fmla="*/ 89270 h 3579953"/>
              <a:gd name="connsiteX2645" fmla="*/ 1314845 w 3207899"/>
              <a:gd name="connsiteY2645" fmla="*/ 89270 h 3579953"/>
              <a:gd name="connsiteX2646" fmla="*/ 1307162 w 3207899"/>
              <a:gd name="connsiteY2646" fmla="*/ 104636 h 3579953"/>
              <a:gd name="connsiteX2647" fmla="*/ 1314845 w 3207899"/>
              <a:gd name="connsiteY2647" fmla="*/ 89270 h 3579953"/>
              <a:gd name="connsiteX2648" fmla="*/ 1329513 w 3207899"/>
              <a:gd name="connsiteY2648" fmla="*/ 82286 h 3579953"/>
              <a:gd name="connsiteX2649" fmla="*/ 1374594 w 3207899"/>
              <a:gd name="connsiteY2649" fmla="*/ 77431 h 3579953"/>
              <a:gd name="connsiteX2650" fmla="*/ 1396564 w 3207899"/>
              <a:gd name="connsiteY2650" fmla="*/ 79405 h 3579953"/>
              <a:gd name="connsiteX2651" fmla="*/ 1418915 w 3207899"/>
              <a:gd name="connsiteY2651" fmla="*/ 87873 h 3579953"/>
              <a:gd name="connsiteX2652" fmla="*/ 1374912 w 3207899"/>
              <a:gd name="connsiteY2652" fmla="*/ 77397 h 3579953"/>
              <a:gd name="connsiteX2653" fmla="*/ 1374594 w 3207899"/>
              <a:gd name="connsiteY2653" fmla="*/ 77431 h 3579953"/>
              <a:gd name="connsiteX2654" fmla="*/ 1556742 w 3207899"/>
              <a:gd name="connsiteY2654" fmla="*/ 71110 h 3579953"/>
              <a:gd name="connsiteX2655" fmla="*/ 1435678 w 3207899"/>
              <a:gd name="connsiteY2655" fmla="*/ 87873 h 3579953"/>
              <a:gd name="connsiteX2656" fmla="*/ 1556742 w 3207899"/>
              <a:gd name="connsiteY2656" fmla="*/ 71110 h 3579953"/>
              <a:gd name="connsiteX2657" fmla="*/ 1342550 w 3207899"/>
              <a:gd name="connsiteY2657" fmla="*/ 59935 h 3579953"/>
              <a:gd name="connsiteX2658" fmla="*/ 1292262 w 3207899"/>
              <a:gd name="connsiteY2658" fmla="*/ 71110 h 3579953"/>
              <a:gd name="connsiteX2659" fmla="*/ 1273636 w 3207899"/>
              <a:gd name="connsiteY2659" fmla="*/ 87873 h 3579953"/>
              <a:gd name="connsiteX2660" fmla="*/ 1292262 w 3207899"/>
              <a:gd name="connsiteY2660" fmla="*/ 71110 h 3579953"/>
              <a:gd name="connsiteX2661" fmla="*/ 1342550 w 3207899"/>
              <a:gd name="connsiteY2661" fmla="*/ 59935 h 3579953"/>
              <a:gd name="connsiteX2662" fmla="*/ 1688982 w 3207899"/>
              <a:gd name="connsiteY2662" fmla="*/ 54347 h 3579953"/>
              <a:gd name="connsiteX2663" fmla="*/ 1582817 w 3207899"/>
              <a:gd name="connsiteY2663" fmla="*/ 71110 h 3579953"/>
              <a:gd name="connsiteX2664" fmla="*/ 1670356 w 3207899"/>
              <a:gd name="connsiteY2664" fmla="*/ 78561 h 3579953"/>
              <a:gd name="connsiteX2665" fmla="*/ 1582817 w 3207899"/>
              <a:gd name="connsiteY2665" fmla="*/ 71110 h 3579953"/>
              <a:gd name="connsiteX2666" fmla="*/ 1688982 w 3207899"/>
              <a:gd name="connsiteY2666" fmla="*/ 54347 h 3579953"/>
              <a:gd name="connsiteX2667" fmla="*/ 1820057 w 3207899"/>
              <a:gd name="connsiteY2667" fmla="*/ 101 h 3579953"/>
              <a:gd name="connsiteX2668" fmla="*/ 1858472 w 3207899"/>
              <a:gd name="connsiteY2668" fmla="*/ 13372 h 3579953"/>
              <a:gd name="connsiteX2669" fmla="*/ 1891998 w 3207899"/>
              <a:gd name="connsiteY2669" fmla="*/ 17097 h 3579953"/>
              <a:gd name="connsiteX2670" fmla="*/ 1906898 w 3207899"/>
              <a:gd name="connsiteY2670" fmla="*/ 15234 h 3579953"/>
              <a:gd name="connsiteX2671" fmla="*/ 1927386 w 3207899"/>
              <a:gd name="connsiteY2671" fmla="*/ 18959 h 3579953"/>
              <a:gd name="connsiteX2672" fmla="*/ 1923661 w 3207899"/>
              <a:gd name="connsiteY2672" fmla="*/ 54347 h 3579953"/>
              <a:gd name="connsiteX2673" fmla="*/ 1927386 w 3207899"/>
              <a:gd name="connsiteY2673" fmla="*/ 18959 h 3579953"/>
              <a:gd name="connsiteX2674" fmla="*/ 1947874 w 3207899"/>
              <a:gd name="connsiteY2674" fmla="*/ 4059 h 3579953"/>
              <a:gd name="connsiteX2675" fmla="*/ 2106189 w 3207899"/>
              <a:gd name="connsiteY2675" fmla="*/ 54347 h 3579953"/>
              <a:gd name="connsiteX2676" fmla="*/ 2141577 w 3207899"/>
              <a:gd name="connsiteY2676" fmla="*/ 74835 h 3579953"/>
              <a:gd name="connsiteX2677" fmla="*/ 2106189 w 3207899"/>
              <a:gd name="connsiteY2677" fmla="*/ 54347 h 3579953"/>
              <a:gd name="connsiteX2678" fmla="*/ 2165790 w 3207899"/>
              <a:gd name="connsiteY2678" fmla="*/ 69248 h 3579953"/>
              <a:gd name="connsiteX2679" fmla="*/ 2175103 w 3207899"/>
              <a:gd name="connsiteY2679" fmla="*/ 72973 h 3579953"/>
              <a:gd name="connsiteX2680" fmla="*/ 2273818 w 3207899"/>
              <a:gd name="connsiteY2680" fmla="*/ 117674 h 3579953"/>
              <a:gd name="connsiteX2681" fmla="*/ 2344593 w 3207899"/>
              <a:gd name="connsiteY2681" fmla="*/ 140024 h 3579953"/>
              <a:gd name="connsiteX2682" fmla="*/ 2348318 w 3207899"/>
              <a:gd name="connsiteY2682" fmla="*/ 140024 h 3579953"/>
              <a:gd name="connsiteX2683" fmla="*/ 2348318 w 3207899"/>
              <a:gd name="connsiteY2683" fmla="*/ 143750 h 3579953"/>
              <a:gd name="connsiteX2684" fmla="*/ 2426545 w 3207899"/>
              <a:gd name="connsiteY2684" fmla="*/ 220114 h 3579953"/>
              <a:gd name="connsiteX2685" fmla="*/ 2476834 w 3207899"/>
              <a:gd name="connsiteY2685" fmla="*/ 242463 h 3579953"/>
              <a:gd name="connsiteX2686" fmla="*/ 2497322 w 3207899"/>
              <a:gd name="connsiteY2686" fmla="*/ 266676 h 3579953"/>
              <a:gd name="connsiteX2687" fmla="*/ 2502908 w 3207899"/>
              <a:gd name="connsiteY2687" fmla="*/ 272264 h 3579953"/>
              <a:gd name="connsiteX2688" fmla="*/ 2528984 w 3207899"/>
              <a:gd name="connsiteY2688" fmla="*/ 292752 h 3579953"/>
              <a:gd name="connsiteX2689" fmla="*/ 2596035 w 3207899"/>
              <a:gd name="connsiteY2689" fmla="*/ 344903 h 3579953"/>
              <a:gd name="connsiteX2690" fmla="*/ 2594172 w 3207899"/>
              <a:gd name="connsiteY2690" fmla="*/ 423130 h 3579953"/>
              <a:gd name="connsiteX2691" fmla="*/ 2596035 w 3207899"/>
              <a:gd name="connsiteY2691" fmla="*/ 344903 h 3579953"/>
              <a:gd name="connsiteX2692" fmla="*/ 2629561 w 3207899"/>
              <a:gd name="connsiteY2692" fmla="*/ 357941 h 3579953"/>
              <a:gd name="connsiteX2693" fmla="*/ 2765525 w 3207899"/>
              <a:gd name="connsiteY2693" fmla="*/ 525568 h 3579953"/>
              <a:gd name="connsiteX2694" fmla="*/ 2825126 w 3207899"/>
              <a:gd name="connsiteY2694" fmla="*/ 613108 h 3579953"/>
              <a:gd name="connsiteX2695" fmla="*/ 2849340 w 3207899"/>
              <a:gd name="connsiteY2695" fmla="*/ 652221 h 3579953"/>
              <a:gd name="connsiteX2696" fmla="*/ 2929429 w 3207899"/>
              <a:gd name="connsiteY2696" fmla="*/ 782598 h 3579953"/>
              <a:gd name="connsiteX2697" fmla="*/ 2938742 w 3207899"/>
              <a:gd name="connsiteY2697" fmla="*/ 812398 h 3579953"/>
              <a:gd name="connsiteX2698" fmla="*/ 2970404 w 3207899"/>
              <a:gd name="connsiteY2698" fmla="*/ 868275 h 3579953"/>
              <a:gd name="connsiteX2699" fmla="*/ 2987166 w 3207899"/>
              <a:gd name="connsiteY2699" fmla="*/ 901800 h 3579953"/>
              <a:gd name="connsiteX2700" fmla="*/ 2990892 w 3207899"/>
              <a:gd name="connsiteY2700" fmla="*/ 909250 h 3579953"/>
              <a:gd name="connsiteX2701" fmla="*/ 3020692 w 3207899"/>
              <a:gd name="connsiteY2701" fmla="*/ 983751 h 3579953"/>
              <a:gd name="connsiteX2702" fmla="*/ 3024417 w 3207899"/>
              <a:gd name="connsiteY2702" fmla="*/ 1002376 h 3579953"/>
              <a:gd name="connsiteX2703" fmla="*/ 3048630 w 3207899"/>
              <a:gd name="connsiteY2703" fmla="*/ 1067565 h 3579953"/>
              <a:gd name="connsiteX2704" fmla="*/ 3052355 w 3207899"/>
              <a:gd name="connsiteY2704" fmla="*/ 1099229 h 3579953"/>
              <a:gd name="connsiteX2705" fmla="*/ 3111956 w 3207899"/>
              <a:gd name="connsiteY2705" fmla="*/ 1281756 h 3579953"/>
              <a:gd name="connsiteX2706" fmla="*/ 3111956 w 3207899"/>
              <a:gd name="connsiteY2706" fmla="*/ 1313420 h 3579953"/>
              <a:gd name="connsiteX2707" fmla="*/ 3128720 w 3207899"/>
              <a:gd name="connsiteY2707" fmla="*/ 1412134 h 3579953"/>
              <a:gd name="connsiteX2708" fmla="*/ 3138032 w 3207899"/>
              <a:gd name="connsiteY2708" fmla="*/ 1473598 h 3579953"/>
              <a:gd name="connsiteX2709" fmla="*/ 3154795 w 3207899"/>
              <a:gd name="connsiteY2709" fmla="*/ 1657989 h 3579953"/>
              <a:gd name="connsiteX2710" fmla="*/ 3154795 w 3207899"/>
              <a:gd name="connsiteY2710" fmla="*/ 1739940 h 3579953"/>
              <a:gd name="connsiteX2711" fmla="*/ 3151070 w 3207899"/>
              <a:gd name="connsiteY2711" fmla="*/ 1799541 h 3579953"/>
              <a:gd name="connsiteX2712" fmla="*/ 3164108 w 3207899"/>
              <a:gd name="connsiteY2712" fmla="*/ 1883355 h 3579953"/>
              <a:gd name="connsiteX2713" fmla="*/ 3104506 w 3207899"/>
              <a:gd name="connsiteY2713" fmla="*/ 1937369 h 3579953"/>
              <a:gd name="connsiteX2714" fmla="*/ 3164108 w 3207899"/>
              <a:gd name="connsiteY2714" fmla="*/ 1883355 h 3579953"/>
              <a:gd name="connsiteX2715" fmla="*/ 3158520 w 3207899"/>
              <a:gd name="connsiteY2715" fmla="*/ 1920606 h 3579953"/>
              <a:gd name="connsiteX2716" fmla="*/ 3154795 w 3207899"/>
              <a:gd name="connsiteY2716" fmla="*/ 1924331 h 3579953"/>
              <a:gd name="connsiteX2717" fmla="*/ 3154795 w 3207899"/>
              <a:gd name="connsiteY2717" fmla="*/ 1941094 h 3579953"/>
              <a:gd name="connsiteX2718" fmla="*/ 3195771 w 3207899"/>
              <a:gd name="connsiteY2718" fmla="*/ 2078921 h 3579953"/>
              <a:gd name="connsiteX2719" fmla="*/ 3201358 w 3207899"/>
              <a:gd name="connsiteY2719" fmla="*/ 2114309 h 3579953"/>
              <a:gd name="connsiteX2720" fmla="*/ 3165970 w 3207899"/>
              <a:gd name="connsiteY2720" fmla="*/ 2272624 h 3579953"/>
              <a:gd name="connsiteX2721" fmla="*/ 3162245 w 3207899"/>
              <a:gd name="connsiteY2721" fmla="*/ 2205573 h 3579953"/>
              <a:gd name="connsiteX2722" fmla="*/ 3165970 w 3207899"/>
              <a:gd name="connsiteY2722" fmla="*/ 2272624 h 3579953"/>
              <a:gd name="connsiteX2723" fmla="*/ 3164108 w 3207899"/>
              <a:gd name="connsiteY2723" fmla="*/ 2287524 h 3579953"/>
              <a:gd name="connsiteX2724" fmla="*/ 3180871 w 3207899"/>
              <a:gd name="connsiteY2724" fmla="*/ 2311737 h 3579953"/>
              <a:gd name="connsiteX2725" fmla="*/ 3180871 w 3207899"/>
              <a:gd name="connsiteY2725" fmla="*/ 2328500 h 3579953"/>
              <a:gd name="connsiteX2726" fmla="*/ 3186458 w 3207899"/>
              <a:gd name="connsiteY2726" fmla="*/ 2339675 h 3579953"/>
              <a:gd name="connsiteX2727" fmla="*/ 3130582 w 3207899"/>
              <a:gd name="connsiteY2727" fmla="*/ 2458878 h 3579953"/>
              <a:gd name="connsiteX2728" fmla="*/ 3115682 w 3207899"/>
              <a:gd name="connsiteY2728" fmla="*/ 2429077 h 3579953"/>
              <a:gd name="connsiteX2729" fmla="*/ 3130582 w 3207899"/>
              <a:gd name="connsiteY2729" fmla="*/ 2458878 h 3579953"/>
              <a:gd name="connsiteX2730" fmla="*/ 3110094 w 3207899"/>
              <a:gd name="connsiteY2730" fmla="*/ 2518479 h 3579953"/>
              <a:gd name="connsiteX2731" fmla="*/ 3100782 w 3207899"/>
              <a:gd name="connsiteY2731" fmla="*/ 2540828 h 3579953"/>
              <a:gd name="connsiteX2732" fmla="*/ 3093331 w 3207899"/>
              <a:gd name="connsiteY2732" fmla="*/ 2559454 h 3579953"/>
              <a:gd name="connsiteX2733" fmla="*/ 3085881 w 3207899"/>
              <a:gd name="connsiteY2733" fmla="*/ 2568766 h 3579953"/>
              <a:gd name="connsiteX2734" fmla="*/ 2994618 w 3207899"/>
              <a:gd name="connsiteY2734" fmla="*/ 2686107 h 3579953"/>
              <a:gd name="connsiteX2735" fmla="*/ 2989030 w 3207899"/>
              <a:gd name="connsiteY2735" fmla="*/ 2704732 h 3579953"/>
              <a:gd name="connsiteX2736" fmla="*/ 2920116 w 3207899"/>
              <a:gd name="connsiteY2736" fmla="*/ 2842559 h 3579953"/>
              <a:gd name="connsiteX2737" fmla="*/ 2821401 w 3207899"/>
              <a:gd name="connsiteY2737" fmla="*/ 2944999 h 3579953"/>
              <a:gd name="connsiteX2738" fmla="*/ 2819539 w 3207899"/>
              <a:gd name="connsiteY2738" fmla="*/ 2948724 h 3579953"/>
              <a:gd name="connsiteX2739" fmla="*/ 2732000 w 3207899"/>
              <a:gd name="connsiteY2739" fmla="*/ 3056750 h 3579953"/>
              <a:gd name="connsiteX2740" fmla="*/ 2659361 w 3207899"/>
              <a:gd name="connsiteY2740" fmla="*/ 3116351 h 3579953"/>
              <a:gd name="connsiteX2741" fmla="*/ 2603485 w 3207899"/>
              <a:gd name="connsiteY2741" fmla="*/ 3153602 h 3579953"/>
              <a:gd name="connsiteX2742" fmla="*/ 2582997 w 3207899"/>
              <a:gd name="connsiteY2742" fmla="*/ 3172227 h 3579953"/>
              <a:gd name="connsiteX2743" fmla="*/ 2517808 w 3207899"/>
              <a:gd name="connsiteY2743" fmla="*/ 3220653 h 3579953"/>
              <a:gd name="connsiteX2744" fmla="*/ 2432132 w 3207899"/>
              <a:gd name="connsiteY2744" fmla="*/ 3289566 h 3579953"/>
              <a:gd name="connsiteX2745" fmla="*/ 2407920 w 3207899"/>
              <a:gd name="connsiteY2745" fmla="*/ 3308192 h 3579953"/>
              <a:gd name="connsiteX2746" fmla="*/ 2393019 w 3207899"/>
              <a:gd name="connsiteY2746" fmla="*/ 3323092 h 3579953"/>
              <a:gd name="connsiteX2747" fmla="*/ 2180690 w 3207899"/>
              <a:gd name="connsiteY2747" fmla="*/ 3427394 h 3579953"/>
              <a:gd name="connsiteX2748" fmla="*/ 2173240 w 3207899"/>
              <a:gd name="connsiteY2748" fmla="*/ 3425532 h 3579953"/>
              <a:gd name="connsiteX2749" fmla="*/ 2121089 w 3207899"/>
              <a:gd name="connsiteY2749" fmla="*/ 3442295 h 3579953"/>
              <a:gd name="connsiteX2750" fmla="*/ 2096876 w 3207899"/>
              <a:gd name="connsiteY2750" fmla="*/ 3449745 h 3579953"/>
              <a:gd name="connsiteX2751" fmla="*/ 2020512 w 3207899"/>
              <a:gd name="connsiteY2751" fmla="*/ 3485133 h 3579953"/>
              <a:gd name="connsiteX2752" fmla="*/ 1988850 w 3207899"/>
              <a:gd name="connsiteY2752" fmla="*/ 3505621 h 3579953"/>
              <a:gd name="connsiteX2753" fmla="*/ 1947874 w 3207899"/>
              <a:gd name="connsiteY2753" fmla="*/ 3507483 h 3579953"/>
              <a:gd name="connsiteX2754" fmla="*/ 1979537 w 3207899"/>
              <a:gd name="connsiteY2754" fmla="*/ 3472095 h 3579953"/>
              <a:gd name="connsiteX2755" fmla="*/ 1947874 w 3207899"/>
              <a:gd name="connsiteY2755" fmla="*/ 3453470 h 3579953"/>
              <a:gd name="connsiteX2756" fmla="*/ 1860335 w 3207899"/>
              <a:gd name="connsiteY2756" fmla="*/ 3464645 h 3579953"/>
              <a:gd name="connsiteX2757" fmla="*/ 1947874 w 3207899"/>
              <a:gd name="connsiteY2757" fmla="*/ 3453470 h 3579953"/>
              <a:gd name="connsiteX2758" fmla="*/ 1979537 w 3207899"/>
              <a:gd name="connsiteY2758" fmla="*/ 3472095 h 3579953"/>
              <a:gd name="connsiteX2759" fmla="*/ 1947874 w 3207899"/>
              <a:gd name="connsiteY2759" fmla="*/ 3507483 h 3579953"/>
              <a:gd name="connsiteX2760" fmla="*/ 1856610 w 3207899"/>
              <a:gd name="connsiteY2760" fmla="*/ 3518659 h 3579953"/>
              <a:gd name="connsiteX2761" fmla="*/ 1804458 w 3207899"/>
              <a:gd name="connsiteY2761" fmla="*/ 3533559 h 3579953"/>
              <a:gd name="connsiteX2762" fmla="*/ 1718783 w 3207899"/>
              <a:gd name="connsiteY2762" fmla="*/ 3541008 h 3579953"/>
              <a:gd name="connsiteX2763" fmla="*/ 1685257 w 3207899"/>
              <a:gd name="connsiteY2763" fmla="*/ 3539146 h 3579953"/>
              <a:gd name="connsiteX2764" fmla="*/ 1577230 w 3207899"/>
              <a:gd name="connsiteY2764" fmla="*/ 3559634 h 3579953"/>
              <a:gd name="connsiteX2765" fmla="*/ 1430090 w 3207899"/>
              <a:gd name="connsiteY2765" fmla="*/ 3574534 h 3579953"/>
              <a:gd name="connsiteX2766" fmla="*/ 1400289 w 3207899"/>
              <a:gd name="connsiteY2766" fmla="*/ 3578259 h 3579953"/>
              <a:gd name="connsiteX2767" fmla="*/ 1342550 w 3207899"/>
              <a:gd name="connsiteY2767" fmla="*/ 3567084 h 3579953"/>
              <a:gd name="connsiteX2768" fmla="*/ 1266186 w 3207899"/>
              <a:gd name="connsiteY2768" fmla="*/ 3541008 h 3579953"/>
              <a:gd name="connsiteX2769" fmla="*/ 1150710 w 3207899"/>
              <a:gd name="connsiteY2769" fmla="*/ 3496308 h 3579953"/>
              <a:gd name="connsiteX2770" fmla="*/ 1044545 w 3207899"/>
              <a:gd name="connsiteY2770" fmla="*/ 3438570 h 3579953"/>
              <a:gd name="connsiteX2771" fmla="*/ 942106 w 3207899"/>
              <a:gd name="connsiteY2771" fmla="*/ 3371518 h 3579953"/>
              <a:gd name="connsiteX2772" fmla="*/ 822904 w 3207899"/>
              <a:gd name="connsiteY2772" fmla="*/ 3285841 h 3579953"/>
              <a:gd name="connsiteX2773" fmla="*/ 811728 w 3207899"/>
              <a:gd name="connsiteY2773" fmla="*/ 3278391 h 3579953"/>
              <a:gd name="connsiteX2774" fmla="*/ 761440 w 3207899"/>
              <a:gd name="connsiteY2774" fmla="*/ 3241140 h 3579953"/>
              <a:gd name="connsiteX2775" fmla="*/ 739090 w 3207899"/>
              <a:gd name="connsiteY2775" fmla="*/ 3220653 h 3579953"/>
              <a:gd name="connsiteX2776" fmla="*/ 727915 w 3207899"/>
              <a:gd name="connsiteY2776" fmla="*/ 3198303 h 3579953"/>
              <a:gd name="connsiteX2777" fmla="*/ 724190 w 3207899"/>
              <a:gd name="connsiteY2777" fmla="*/ 3188990 h 3579953"/>
              <a:gd name="connsiteX2778" fmla="*/ 696252 w 3207899"/>
              <a:gd name="connsiteY2778" fmla="*/ 3172227 h 3579953"/>
              <a:gd name="connsiteX2779" fmla="*/ 694390 w 3207899"/>
              <a:gd name="connsiteY2779" fmla="*/ 3168502 h 3579953"/>
              <a:gd name="connsiteX2780" fmla="*/ 629201 w 3207899"/>
              <a:gd name="connsiteY2780" fmla="*/ 3088413 h 3579953"/>
              <a:gd name="connsiteX2781" fmla="*/ 586362 w 3207899"/>
              <a:gd name="connsiteY2781" fmla="*/ 3036262 h 3579953"/>
              <a:gd name="connsiteX2782" fmla="*/ 565874 w 3207899"/>
              <a:gd name="connsiteY2782" fmla="*/ 3006462 h 3579953"/>
              <a:gd name="connsiteX2783" fmla="*/ 491374 w 3207899"/>
              <a:gd name="connsiteY2783" fmla="*/ 2915198 h 3579953"/>
              <a:gd name="connsiteX2784" fmla="*/ 450398 w 3207899"/>
              <a:gd name="connsiteY2784" fmla="*/ 2879810 h 3579953"/>
              <a:gd name="connsiteX2785" fmla="*/ 383346 w 3207899"/>
              <a:gd name="connsiteY2785" fmla="*/ 2788545 h 3579953"/>
              <a:gd name="connsiteX2786" fmla="*/ 366583 w 3207899"/>
              <a:gd name="connsiteY2786" fmla="*/ 2756882 h 3579953"/>
              <a:gd name="connsiteX2787" fmla="*/ 310707 w 3207899"/>
              <a:gd name="connsiteY2787" fmla="*/ 2656306 h 3579953"/>
              <a:gd name="connsiteX2788" fmla="*/ 279044 w 3207899"/>
              <a:gd name="connsiteY2788" fmla="*/ 2594842 h 3579953"/>
              <a:gd name="connsiteX2789" fmla="*/ 221306 w 3207899"/>
              <a:gd name="connsiteY2789" fmla="*/ 2466328 h 3579953"/>
              <a:gd name="connsiteX2790" fmla="*/ 213856 w 3207899"/>
              <a:gd name="connsiteY2790" fmla="*/ 2436527 h 3579953"/>
              <a:gd name="connsiteX2791" fmla="*/ 146805 w 3207899"/>
              <a:gd name="connsiteY2791" fmla="*/ 2261448 h 3579953"/>
              <a:gd name="connsiteX2792" fmla="*/ 185918 w 3207899"/>
              <a:gd name="connsiteY2792" fmla="*/ 2274486 h 3579953"/>
              <a:gd name="connsiteX2793" fmla="*/ 146805 w 3207899"/>
              <a:gd name="connsiteY2793" fmla="*/ 2261448 h 3579953"/>
              <a:gd name="connsiteX2794" fmla="*/ 141217 w 3207899"/>
              <a:gd name="connsiteY2794" fmla="*/ 2244685 h 3579953"/>
              <a:gd name="connsiteX2795" fmla="*/ 83478 w 3207899"/>
              <a:gd name="connsiteY2795" fmla="*/ 2155285 h 3579953"/>
              <a:gd name="connsiteX2796" fmla="*/ 64853 w 3207899"/>
              <a:gd name="connsiteY2796" fmla="*/ 2069608 h 3579953"/>
              <a:gd name="connsiteX2797" fmla="*/ 62990 w 3207899"/>
              <a:gd name="connsiteY2797" fmla="*/ 2015594 h 3579953"/>
              <a:gd name="connsiteX2798" fmla="*/ 55540 w 3207899"/>
              <a:gd name="connsiteY2798" fmla="*/ 1898255 h 3579953"/>
              <a:gd name="connsiteX2799" fmla="*/ 40640 w 3207899"/>
              <a:gd name="connsiteY2799" fmla="*/ 1834929 h 3579953"/>
              <a:gd name="connsiteX2800" fmla="*/ 38777 w 3207899"/>
              <a:gd name="connsiteY2800" fmla="*/ 1812578 h 3579953"/>
              <a:gd name="connsiteX2801" fmla="*/ 42502 w 3207899"/>
              <a:gd name="connsiteY2801" fmla="*/ 1777190 h 3579953"/>
              <a:gd name="connsiteX2802" fmla="*/ 42502 w 3207899"/>
              <a:gd name="connsiteY2802" fmla="*/ 1749253 h 3579953"/>
              <a:gd name="connsiteX2803" fmla="*/ 55540 w 3207899"/>
              <a:gd name="connsiteY2803" fmla="*/ 1726903 h 3579953"/>
              <a:gd name="connsiteX2804" fmla="*/ 42502 w 3207899"/>
              <a:gd name="connsiteY2804" fmla="*/ 1749253 h 3579953"/>
              <a:gd name="connsiteX2805" fmla="*/ 36915 w 3207899"/>
              <a:gd name="connsiteY2805" fmla="*/ 1685927 h 3579953"/>
              <a:gd name="connsiteX2806" fmla="*/ 46227 w 3207899"/>
              <a:gd name="connsiteY2806" fmla="*/ 1646813 h 3579953"/>
              <a:gd name="connsiteX2807" fmla="*/ 38777 w 3207899"/>
              <a:gd name="connsiteY2807" fmla="*/ 1628188 h 3579953"/>
              <a:gd name="connsiteX2808" fmla="*/ 1526 w 3207899"/>
              <a:gd name="connsiteY2808" fmla="*/ 1548099 h 3579953"/>
              <a:gd name="connsiteX2809" fmla="*/ 36915 w 3207899"/>
              <a:gd name="connsiteY2809" fmla="*/ 1415859 h 3579953"/>
              <a:gd name="connsiteX2810" fmla="*/ 36915 w 3207899"/>
              <a:gd name="connsiteY2810" fmla="*/ 1400959 h 3579953"/>
              <a:gd name="connsiteX2811" fmla="*/ 20152 w 3207899"/>
              <a:gd name="connsiteY2811" fmla="*/ 1332045 h 3579953"/>
              <a:gd name="connsiteX2812" fmla="*/ 25739 w 3207899"/>
              <a:gd name="connsiteY2812" fmla="*/ 1274306 h 3579953"/>
              <a:gd name="connsiteX2813" fmla="*/ 36915 w 3207899"/>
              <a:gd name="connsiteY2813" fmla="*/ 1246369 h 3579953"/>
              <a:gd name="connsiteX2814" fmla="*/ 76028 w 3207899"/>
              <a:gd name="connsiteY2814" fmla="*/ 1168143 h 3579953"/>
              <a:gd name="connsiteX2815" fmla="*/ 135629 w 3207899"/>
              <a:gd name="connsiteY2815" fmla="*/ 1050802 h 3579953"/>
              <a:gd name="connsiteX2816" fmla="*/ 210131 w 3207899"/>
              <a:gd name="connsiteY2816" fmla="*/ 991201 h 3579953"/>
              <a:gd name="connsiteX2817" fmla="*/ 230619 w 3207899"/>
              <a:gd name="connsiteY2817" fmla="*/ 968852 h 3579953"/>
              <a:gd name="connsiteX2818" fmla="*/ 381484 w 3207899"/>
              <a:gd name="connsiteY2818" fmla="*/ 816123 h 3579953"/>
              <a:gd name="connsiteX2819" fmla="*/ 388934 w 3207899"/>
              <a:gd name="connsiteY2819" fmla="*/ 814261 h 3579953"/>
              <a:gd name="connsiteX2820" fmla="*/ 424322 w 3207899"/>
              <a:gd name="connsiteY2820" fmla="*/ 790048 h 3579953"/>
              <a:gd name="connsiteX2821" fmla="*/ 502548 w 3207899"/>
              <a:gd name="connsiteY2821" fmla="*/ 695059 h 3579953"/>
              <a:gd name="connsiteX2822" fmla="*/ 537936 w 3207899"/>
              <a:gd name="connsiteY2822" fmla="*/ 672709 h 3579953"/>
              <a:gd name="connsiteX2823" fmla="*/ 545386 w 3207899"/>
              <a:gd name="connsiteY2823" fmla="*/ 667121 h 3579953"/>
              <a:gd name="connsiteX2824" fmla="*/ 552836 w 3207899"/>
              <a:gd name="connsiteY2824" fmla="*/ 564682 h 3579953"/>
              <a:gd name="connsiteX2825" fmla="*/ 554699 w 3207899"/>
              <a:gd name="connsiteY2825" fmla="*/ 547919 h 3579953"/>
              <a:gd name="connsiteX2826" fmla="*/ 627338 w 3207899"/>
              <a:gd name="connsiteY2826" fmla="*/ 382154 h 3579953"/>
              <a:gd name="connsiteX2827" fmla="*/ 659001 w 3207899"/>
              <a:gd name="connsiteY2827" fmla="*/ 352353 h 3579953"/>
              <a:gd name="connsiteX2828" fmla="*/ 724190 w 3207899"/>
              <a:gd name="connsiteY2828" fmla="*/ 311377 h 3579953"/>
              <a:gd name="connsiteX2829" fmla="*/ 727915 w 3207899"/>
              <a:gd name="connsiteY2829" fmla="*/ 307652 h 3579953"/>
              <a:gd name="connsiteX2830" fmla="*/ 776340 w 3207899"/>
              <a:gd name="connsiteY2830" fmla="*/ 259226 h 3579953"/>
              <a:gd name="connsiteX2831" fmla="*/ 781928 w 3207899"/>
              <a:gd name="connsiteY2831" fmla="*/ 253638 h 3579953"/>
              <a:gd name="connsiteX2832" fmla="*/ 830354 w 3207899"/>
              <a:gd name="connsiteY2832" fmla="*/ 212664 h 3579953"/>
              <a:gd name="connsiteX2833" fmla="*/ 934656 w 3207899"/>
              <a:gd name="connsiteY2833" fmla="*/ 156787 h 3579953"/>
              <a:gd name="connsiteX2834" fmla="*/ 947694 w 3207899"/>
              <a:gd name="connsiteY2834" fmla="*/ 156787 h 3579953"/>
              <a:gd name="connsiteX2835" fmla="*/ 960732 w 3207899"/>
              <a:gd name="connsiteY2835" fmla="*/ 153062 h 3579953"/>
              <a:gd name="connsiteX2836" fmla="*/ 1128359 w 3207899"/>
              <a:gd name="connsiteY2836" fmla="*/ 61798 h 3579953"/>
              <a:gd name="connsiteX2837" fmla="*/ 1135810 w 3207899"/>
              <a:gd name="connsiteY2837" fmla="*/ 63660 h 3579953"/>
              <a:gd name="connsiteX2838" fmla="*/ 1161885 w 3207899"/>
              <a:gd name="connsiteY2838" fmla="*/ 56210 h 3579953"/>
              <a:gd name="connsiteX2839" fmla="*/ 1180510 w 3207899"/>
              <a:gd name="connsiteY2839" fmla="*/ 63660 h 3579953"/>
              <a:gd name="connsiteX2840" fmla="*/ 1161885 w 3207899"/>
              <a:gd name="connsiteY2840" fmla="*/ 56210 h 3579953"/>
              <a:gd name="connsiteX2841" fmla="*/ 1187961 w 3207899"/>
              <a:gd name="connsiteY2841" fmla="*/ 52485 h 3579953"/>
              <a:gd name="connsiteX2842" fmla="*/ 1234524 w 3207899"/>
              <a:gd name="connsiteY2842" fmla="*/ 33860 h 3579953"/>
              <a:gd name="connsiteX2843" fmla="*/ 1271774 w 3207899"/>
              <a:gd name="connsiteY2843" fmla="*/ 31997 h 3579953"/>
              <a:gd name="connsiteX2844" fmla="*/ 1303437 w 3207899"/>
              <a:gd name="connsiteY2844" fmla="*/ 24547 h 3579953"/>
              <a:gd name="connsiteX2845" fmla="*/ 1331375 w 3207899"/>
              <a:gd name="connsiteY2845" fmla="*/ 17097 h 3579953"/>
              <a:gd name="connsiteX2846" fmla="*/ 1350001 w 3207899"/>
              <a:gd name="connsiteY2846" fmla="*/ 24547 h 3579953"/>
              <a:gd name="connsiteX2847" fmla="*/ 1366764 w 3207899"/>
              <a:gd name="connsiteY2847" fmla="*/ 24547 h 3579953"/>
              <a:gd name="connsiteX2848" fmla="*/ 1396564 w 3207899"/>
              <a:gd name="connsiteY2848" fmla="*/ 26410 h 3579953"/>
              <a:gd name="connsiteX2849" fmla="*/ 1547429 w 3207899"/>
              <a:gd name="connsiteY2849" fmla="*/ 20822 h 3579953"/>
              <a:gd name="connsiteX2850" fmla="*/ 1590267 w 3207899"/>
              <a:gd name="connsiteY2850" fmla="*/ 17097 h 3579953"/>
              <a:gd name="connsiteX2851" fmla="*/ 1655456 w 3207899"/>
              <a:gd name="connsiteY2851" fmla="*/ 22684 h 3579953"/>
              <a:gd name="connsiteX2852" fmla="*/ 1709470 w 3207899"/>
              <a:gd name="connsiteY2852" fmla="*/ 20822 h 3579953"/>
              <a:gd name="connsiteX2853" fmla="*/ 1780245 w 3207899"/>
              <a:gd name="connsiteY2853" fmla="*/ 7784 h 3579953"/>
              <a:gd name="connsiteX2854" fmla="*/ 1754170 w 3207899"/>
              <a:gd name="connsiteY2854" fmla="*/ 39447 h 3579953"/>
              <a:gd name="connsiteX2855" fmla="*/ 1780245 w 3207899"/>
              <a:gd name="connsiteY2855" fmla="*/ 7784 h 3579953"/>
              <a:gd name="connsiteX2856" fmla="*/ 1820057 w 3207899"/>
              <a:gd name="connsiteY2856" fmla="*/ 101 h 3579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</a:cxnLst>
            <a:rect l="l" t="t" r="r" b="b"/>
            <a:pathLst>
              <a:path w="3207899" h="3579953">
                <a:moveTo>
                  <a:pt x="1657319" y="3470233"/>
                </a:moveTo>
                <a:cubicBezTo>
                  <a:pt x="1696432" y="3475820"/>
                  <a:pt x="1735546" y="3486996"/>
                  <a:pt x="1776520" y="3483271"/>
                </a:cubicBezTo>
                <a:cubicBezTo>
                  <a:pt x="1737408" y="3486996"/>
                  <a:pt x="1698295" y="3475820"/>
                  <a:pt x="1657319" y="3470233"/>
                </a:cubicBezTo>
                <a:close/>
                <a:moveTo>
                  <a:pt x="1854747" y="3427394"/>
                </a:moveTo>
                <a:cubicBezTo>
                  <a:pt x="1795146" y="3457195"/>
                  <a:pt x="1733683" y="3462783"/>
                  <a:pt x="1670356" y="3451607"/>
                </a:cubicBezTo>
                <a:cubicBezTo>
                  <a:pt x="1634037" y="3445089"/>
                  <a:pt x="1597718" y="3439501"/>
                  <a:pt x="1561631" y="3440432"/>
                </a:cubicBezTo>
                <a:lnTo>
                  <a:pt x="1561235" y="3440484"/>
                </a:lnTo>
                <a:lnTo>
                  <a:pt x="1560234" y="3440432"/>
                </a:lnTo>
                <a:cubicBezTo>
                  <a:pt x="1524148" y="3441364"/>
                  <a:pt x="1488760" y="3448814"/>
                  <a:pt x="1454303" y="3468370"/>
                </a:cubicBezTo>
                <a:cubicBezTo>
                  <a:pt x="1437540" y="3477683"/>
                  <a:pt x="1420777" y="3473958"/>
                  <a:pt x="1404014" y="3468370"/>
                </a:cubicBezTo>
                <a:cubicBezTo>
                  <a:pt x="1420777" y="3475820"/>
                  <a:pt x="1437540" y="3477683"/>
                  <a:pt x="1454303" y="3468370"/>
                </a:cubicBezTo>
                <a:cubicBezTo>
                  <a:pt x="1471997" y="3458592"/>
                  <a:pt x="1489807" y="3451840"/>
                  <a:pt x="1507705" y="3447417"/>
                </a:cubicBezTo>
                <a:lnTo>
                  <a:pt x="1561235" y="3440484"/>
                </a:lnTo>
                <a:lnTo>
                  <a:pt x="1614858" y="3443226"/>
                </a:lnTo>
                <a:cubicBezTo>
                  <a:pt x="1633222" y="3445321"/>
                  <a:pt x="1651731" y="3448348"/>
                  <a:pt x="1670356" y="3451607"/>
                </a:cubicBezTo>
                <a:cubicBezTo>
                  <a:pt x="1733683" y="3462783"/>
                  <a:pt x="1797008" y="3459058"/>
                  <a:pt x="1854747" y="3427394"/>
                </a:cubicBezTo>
                <a:close/>
                <a:moveTo>
                  <a:pt x="1986987" y="3410632"/>
                </a:moveTo>
                <a:cubicBezTo>
                  <a:pt x="2000025" y="3421807"/>
                  <a:pt x="2011199" y="3431119"/>
                  <a:pt x="2027962" y="3432982"/>
                </a:cubicBezTo>
                <a:cubicBezTo>
                  <a:pt x="2013062" y="3431119"/>
                  <a:pt x="2000025" y="3419944"/>
                  <a:pt x="1986987" y="3410632"/>
                </a:cubicBezTo>
                <a:close/>
                <a:moveTo>
                  <a:pt x="1091108" y="3408769"/>
                </a:moveTo>
                <a:cubicBezTo>
                  <a:pt x="1117184" y="3434845"/>
                  <a:pt x="1146985" y="3449745"/>
                  <a:pt x="1184236" y="3444157"/>
                </a:cubicBezTo>
                <a:cubicBezTo>
                  <a:pt x="1225212" y="3438570"/>
                  <a:pt x="1260599" y="3444157"/>
                  <a:pt x="1297850" y="3468370"/>
                </a:cubicBezTo>
                <a:cubicBezTo>
                  <a:pt x="1262462" y="3444157"/>
                  <a:pt x="1225212" y="3438570"/>
                  <a:pt x="1184236" y="3444157"/>
                </a:cubicBezTo>
                <a:cubicBezTo>
                  <a:pt x="1146985" y="3447882"/>
                  <a:pt x="1117184" y="3434845"/>
                  <a:pt x="1091108" y="3408769"/>
                </a:cubicBezTo>
                <a:close/>
                <a:moveTo>
                  <a:pt x="1573504" y="3403181"/>
                </a:moveTo>
                <a:cubicBezTo>
                  <a:pt x="1567917" y="3414357"/>
                  <a:pt x="1558604" y="3418082"/>
                  <a:pt x="1549291" y="3421807"/>
                </a:cubicBezTo>
                <a:cubicBezTo>
                  <a:pt x="1558604" y="3419944"/>
                  <a:pt x="1567917" y="3414357"/>
                  <a:pt x="1573504" y="3403181"/>
                </a:cubicBezTo>
                <a:close/>
                <a:moveTo>
                  <a:pt x="1214036" y="3395731"/>
                </a:moveTo>
                <a:cubicBezTo>
                  <a:pt x="1238249" y="3403181"/>
                  <a:pt x="1256875" y="3419944"/>
                  <a:pt x="1277362" y="3432982"/>
                </a:cubicBezTo>
                <a:cubicBezTo>
                  <a:pt x="1285743" y="3438570"/>
                  <a:pt x="1292728" y="3442761"/>
                  <a:pt x="1299945" y="3443692"/>
                </a:cubicBezTo>
                <a:lnTo>
                  <a:pt x="1300504" y="3443628"/>
                </a:lnTo>
                <a:lnTo>
                  <a:pt x="1300643" y="3443692"/>
                </a:lnTo>
                <a:cubicBezTo>
                  <a:pt x="1308093" y="3444623"/>
                  <a:pt x="1315544" y="3442295"/>
                  <a:pt x="1323925" y="3434845"/>
                </a:cubicBezTo>
                <a:cubicBezTo>
                  <a:pt x="1319269" y="3438570"/>
                  <a:pt x="1315078" y="3441014"/>
                  <a:pt x="1311149" y="3442411"/>
                </a:cubicBezTo>
                <a:lnTo>
                  <a:pt x="1300504" y="3443628"/>
                </a:lnTo>
                <a:lnTo>
                  <a:pt x="1277362" y="3432982"/>
                </a:lnTo>
                <a:cubicBezTo>
                  <a:pt x="1256875" y="3418082"/>
                  <a:pt x="1238249" y="3403181"/>
                  <a:pt x="1214036" y="3395731"/>
                </a:cubicBezTo>
                <a:close/>
                <a:moveTo>
                  <a:pt x="1668494" y="3390144"/>
                </a:moveTo>
                <a:cubicBezTo>
                  <a:pt x="1661044" y="3393869"/>
                  <a:pt x="1651731" y="3390144"/>
                  <a:pt x="1642418" y="3392006"/>
                </a:cubicBezTo>
                <a:cubicBezTo>
                  <a:pt x="1651731" y="3392006"/>
                  <a:pt x="1661044" y="3393869"/>
                  <a:pt x="1668494" y="3390144"/>
                </a:cubicBezTo>
                <a:close/>
                <a:moveTo>
                  <a:pt x="1953462" y="3354755"/>
                </a:moveTo>
                <a:cubicBezTo>
                  <a:pt x="1975812" y="3351030"/>
                  <a:pt x="1994438" y="3364068"/>
                  <a:pt x="2013062" y="3373381"/>
                </a:cubicBezTo>
                <a:cubicBezTo>
                  <a:pt x="2014924" y="3384556"/>
                  <a:pt x="2016787" y="3395731"/>
                  <a:pt x="2029825" y="3382693"/>
                </a:cubicBezTo>
                <a:cubicBezTo>
                  <a:pt x="2044725" y="3384556"/>
                  <a:pt x="2057763" y="3382693"/>
                  <a:pt x="2072663" y="3373381"/>
                </a:cubicBezTo>
                <a:cubicBezTo>
                  <a:pt x="2059625" y="3382693"/>
                  <a:pt x="2044725" y="3382693"/>
                  <a:pt x="2029825" y="3382693"/>
                </a:cubicBezTo>
                <a:cubicBezTo>
                  <a:pt x="2026100" y="3375243"/>
                  <a:pt x="2018650" y="3373381"/>
                  <a:pt x="2013062" y="3373381"/>
                </a:cubicBezTo>
                <a:cubicBezTo>
                  <a:pt x="1994438" y="3362205"/>
                  <a:pt x="1975812" y="3351030"/>
                  <a:pt x="1953462" y="3354755"/>
                </a:cubicBezTo>
                <a:close/>
                <a:moveTo>
                  <a:pt x="1877098" y="3354755"/>
                </a:moveTo>
                <a:cubicBezTo>
                  <a:pt x="1865922" y="3354755"/>
                  <a:pt x="1854747" y="3356618"/>
                  <a:pt x="1847297" y="3365931"/>
                </a:cubicBezTo>
                <a:cubicBezTo>
                  <a:pt x="1854747" y="3358480"/>
                  <a:pt x="1865922" y="3354755"/>
                  <a:pt x="1877098" y="3354755"/>
                </a:cubicBezTo>
                <a:close/>
                <a:moveTo>
                  <a:pt x="1152572" y="3354755"/>
                </a:moveTo>
                <a:cubicBezTo>
                  <a:pt x="1145122" y="3369656"/>
                  <a:pt x="1141397" y="3377106"/>
                  <a:pt x="1135810" y="3378968"/>
                </a:cubicBezTo>
                <a:cubicBezTo>
                  <a:pt x="1143260" y="3377106"/>
                  <a:pt x="1146985" y="3369656"/>
                  <a:pt x="1152572" y="3354755"/>
                </a:cubicBezTo>
                <a:close/>
                <a:moveTo>
                  <a:pt x="1566054" y="3337992"/>
                </a:moveTo>
                <a:cubicBezTo>
                  <a:pt x="1575367" y="3360343"/>
                  <a:pt x="1595855" y="3378968"/>
                  <a:pt x="1625656" y="3392006"/>
                </a:cubicBezTo>
                <a:cubicBezTo>
                  <a:pt x="1597718" y="3378968"/>
                  <a:pt x="1577230" y="3360343"/>
                  <a:pt x="1566054" y="3337992"/>
                </a:cubicBezTo>
                <a:close/>
                <a:moveTo>
                  <a:pt x="2294304" y="3293291"/>
                </a:moveTo>
                <a:cubicBezTo>
                  <a:pt x="2242153" y="3302604"/>
                  <a:pt x="2208629" y="3345443"/>
                  <a:pt x="2167653" y="3377106"/>
                </a:cubicBezTo>
                <a:cubicBezTo>
                  <a:pt x="2208629" y="3345443"/>
                  <a:pt x="2242153" y="3304467"/>
                  <a:pt x="2294304" y="3293291"/>
                </a:cubicBezTo>
                <a:close/>
                <a:moveTo>
                  <a:pt x="1232662" y="3280254"/>
                </a:moveTo>
                <a:cubicBezTo>
                  <a:pt x="1240112" y="3283979"/>
                  <a:pt x="1253150" y="3285841"/>
                  <a:pt x="1251286" y="3298879"/>
                </a:cubicBezTo>
                <a:cubicBezTo>
                  <a:pt x="1253150" y="3285841"/>
                  <a:pt x="1241974" y="3283979"/>
                  <a:pt x="1232662" y="3280254"/>
                </a:cubicBezTo>
                <a:close/>
                <a:moveTo>
                  <a:pt x="1932974" y="3270941"/>
                </a:moveTo>
                <a:cubicBezTo>
                  <a:pt x="1927386" y="3282117"/>
                  <a:pt x="1908761" y="3283979"/>
                  <a:pt x="1901310" y="3295154"/>
                </a:cubicBezTo>
                <a:cubicBezTo>
                  <a:pt x="1908761" y="3283979"/>
                  <a:pt x="1929249" y="3282117"/>
                  <a:pt x="1932974" y="3270941"/>
                </a:cubicBezTo>
                <a:close/>
                <a:moveTo>
                  <a:pt x="2227254" y="3263492"/>
                </a:moveTo>
                <a:cubicBezTo>
                  <a:pt x="2216079" y="3263492"/>
                  <a:pt x="2210491" y="3269078"/>
                  <a:pt x="2203041" y="3274666"/>
                </a:cubicBezTo>
                <a:cubicBezTo>
                  <a:pt x="2210491" y="3269078"/>
                  <a:pt x="2217941" y="3263492"/>
                  <a:pt x="2227254" y="3263492"/>
                </a:cubicBezTo>
                <a:close/>
                <a:moveTo>
                  <a:pt x="1319967" y="3262561"/>
                </a:moveTo>
                <a:cubicBezTo>
                  <a:pt x="1314147" y="3263026"/>
                  <a:pt x="1309956" y="3265355"/>
                  <a:pt x="1310887" y="3272805"/>
                </a:cubicBezTo>
                <a:cubicBezTo>
                  <a:pt x="1311353" y="3282117"/>
                  <a:pt x="1309840" y="3289800"/>
                  <a:pt x="1307133" y="3296464"/>
                </a:cubicBezTo>
                <a:lnTo>
                  <a:pt x="1303073" y="3302993"/>
                </a:lnTo>
                <a:lnTo>
                  <a:pt x="1296918" y="3312616"/>
                </a:lnTo>
                <a:cubicBezTo>
                  <a:pt x="1288071" y="3323092"/>
                  <a:pt x="1277362" y="3332405"/>
                  <a:pt x="1271774" y="3345443"/>
                </a:cubicBezTo>
                <a:cubicBezTo>
                  <a:pt x="1261530" y="3343580"/>
                  <a:pt x="1251286" y="3341252"/>
                  <a:pt x="1241275" y="3341718"/>
                </a:cubicBezTo>
                <a:lnTo>
                  <a:pt x="1241027" y="3341771"/>
                </a:lnTo>
                <a:lnTo>
                  <a:pt x="1240577" y="3341718"/>
                </a:lnTo>
                <a:cubicBezTo>
                  <a:pt x="1230333" y="3342183"/>
                  <a:pt x="1220555" y="3345443"/>
                  <a:pt x="1212174" y="3354755"/>
                </a:cubicBezTo>
                <a:cubicBezTo>
                  <a:pt x="1216830" y="3350099"/>
                  <a:pt x="1221603" y="3346956"/>
                  <a:pt x="1226463" y="3344919"/>
                </a:cubicBezTo>
                <a:lnTo>
                  <a:pt x="1241027" y="3341771"/>
                </a:lnTo>
                <a:lnTo>
                  <a:pt x="1271774" y="3345443"/>
                </a:lnTo>
                <a:cubicBezTo>
                  <a:pt x="1310887" y="3365931"/>
                  <a:pt x="1355588" y="3369656"/>
                  <a:pt x="1392839" y="3392006"/>
                </a:cubicBezTo>
                <a:cubicBezTo>
                  <a:pt x="1398427" y="3403181"/>
                  <a:pt x="1409602" y="3401319"/>
                  <a:pt x="1418915" y="3401319"/>
                </a:cubicBezTo>
                <a:cubicBezTo>
                  <a:pt x="1409602" y="3401319"/>
                  <a:pt x="1400289" y="3403181"/>
                  <a:pt x="1392839" y="3392006"/>
                </a:cubicBezTo>
                <a:cubicBezTo>
                  <a:pt x="1355588" y="3367793"/>
                  <a:pt x="1310887" y="3364068"/>
                  <a:pt x="1271774" y="3345443"/>
                </a:cubicBezTo>
                <a:cubicBezTo>
                  <a:pt x="1277362" y="3333336"/>
                  <a:pt x="1287606" y="3324489"/>
                  <a:pt x="1296220" y="3314012"/>
                </a:cubicBezTo>
                <a:lnTo>
                  <a:pt x="1303073" y="3302993"/>
                </a:lnTo>
                <a:lnTo>
                  <a:pt x="1307919" y="3295417"/>
                </a:lnTo>
                <a:cubicBezTo>
                  <a:pt x="1310538" y="3288985"/>
                  <a:pt x="1311818" y="3281652"/>
                  <a:pt x="1310887" y="3272805"/>
                </a:cubicBezTo>
                <a:cubicBezTo>
                  <a:pt x="1310422" y="3269080"/>
                  <a:pt x="1311353" y="3266635"/>
                  <a:pt x="1313157" y="3265064"/>
                </a:cubicBezTo>
                <a:lnTo>
                  <a:pt x="1320576" y="3262591"/>
                </a:lnTo>
                <a:lnTo>
                  <a:pt x="1338825" y="3263492"/>
                </a:lnTo>
                <a:cubicBezTo>
                  <a:pt x="1344413" y="3263492"/>
                  <a:pt x="1351863" y="3265353"/>
                  <a:pt x="1353726" y="3270941"/>
                </a:cubicBezTo>
                <a:cubicBezTo>
                  <a:pt x="1351863" y="3263492"/>
                  <a:pt x="1346276" y="3263492"/>
                  <a:pt x="1338825" y="3263492"/>
                </a:cubicBezTo>
                <a:cubicBezTo>
                  <a:pt x="1334169" y="3263492"/>
                  <a:pt x="1326719" y="3262095"/>
                  <a:pt x="1320666" y="3262561"/>
                </a:cubicBezTo>
                <a:lnTo>
                  <a:pt x="1320576" y="3262591"/>
                </a:lnTo>
                <a:close/>
                <a:moveTo>
                  <a:pt x="781928" y="3196440"/>
                </a:moveTo>
                <a:cubicBezTo>
                  <a:pt x="804278" y="3215066"/>
                  <a:pt x="828491" y="3231829"/>
                  <a:pt x="847117" y="3254179"/>
                </a:cubicBezTo>
                <a:cubicBezTo>
                  <a:pt x="856429" y="3267217"/>
                  <a:pt x="869467" y="3272805"/>
                  <a:pt x="884368" y="3270941"/>
                </a:cubicBezTo>
                <a:cubicBezTo>
                  <a:pt x="869467" y="3272805"/>
                  <a:pt x="856429" y="3265353"/>
                  <a:pt x="847117" y="3254179"/>
                </a:cubicBezTo>
                <a:cubicBezTo>
                  <a:pt x="828491" y="3229966"/>
                  <a:pt x="804278" y="3213203"/>
                  <a:pt x="781928" y="3196440"/>
                </a:cubicBezTo>
                <a:close/>
                <a:moveTo>
                  <a:pt x="2482189" y="3192483"/>
                </a:moveTo>
                <a:cubicBezTo>
                  <a:pt x="2477299" y="3192250"/>
                  <a:pt x="2472177" y="3192715"/>
                  <a:pt x="2467521" y="3192715"/>
                </a:cubicBezTo>
                <a:cubicBezTo>
                  <a:pt x="2476834" y="3192715"/>
                  <a:pt x="2488009" y="3192715"/>
                  <a:pt x="2495459" y="3196440"/>
                </a:cubicBezTo>
                <a:cubicBezTo>
                  <a:pt x="2491734" y="3193647"/>
                  <a:pt x="2487078" y="3192716"/>
                  <a:pt x="2482189" y="3192483"/>
                </a:cubicBezTo>
                <a:close/>
                <a:moveTo>
                  <a:pt x="2277543" y="3190853"/>
                </a:moveTo>
                <a:lnTo>
                  <a:pt x="2255907" y="3225981"/>
                </a:lnTo>
                <a:lnTo>
                  <a:pt x="2227254" y="3254179"/>
                </a:lnTo>
                <a:cubicBezTo>
                  <a:pt x="2235635" y="3243935"/>
                  <a:pt x="2246345" y="3235554"/>
                  <a:pt x="2255890" y="3226008"/>
                </a:cubicBezTo>
                <a:lnTo>
                  <a:pt x="2255907" y="3225981"/>
                </a:lnTo>
                <a:lnTo>
                  <a:pt x="2256589" y="3225310"/>
                </a:lnTo>
                <a:cubicBezTo>
                  <a:pt x="2265902" y="3215532"/>
                  <a:pt x="2273817" y="3204822"/>
                  <a:pt x="2277543" y="3190853"/>
                </a:cubicBezTo>
                <a:close/>
                <a:moveTo>
                  <a:pt x="1433815" y="3188990"/>
                </a:moveTo>
                <a:cubicBezTo>
                  <a:pt x="1396564" y="3190853"/>
                  <a:pt x="1379801" y="3200166"/>
                  <a:pt x="1385389" y="3220653"/>
                </a:cubicBezTo>
                <a:cubicBezTo>
                  <a:pt x="1379801" y="3200166"/>
                  <a:pt x="1398427" y="3190853"/>
                  <a:pt x="1433815" y="3188990"/>
                </a:cubicBezTo>
                <a:close/>
                <a:moveTo>
                  <a:pt x="1275499" y="3185265"/>
                </a:moveTo>
                <a:cubicBezTo>
                  <a:pt x="1266186" y="3190853"/>
                  <a:pt x="1256875" y="3200166"/>
                  <a:pt x="1245699" y="3200166"/>
                </a:cubicBezTo>
                <a:cubicBezTo>
                  <a:pt x="1258736" y="3200166"/>
                  <a:pt x="1266186" y="3190853"/>
                  <a:pt x="1275499" y="3185265"/>
                </a:cubicBezTo>
                <a:close/>
                <a:moveTo>
                  <a:pt x="1351863" y="3174090"/>
                </a:moveTo>
                <a:cubicBezTo>
                  <a:pt x="1355588" y="3175953"/>
                  <a:pt x="1359313" y="3183403"/>
                  <a:pt x="1355588" y="3190853"/>
                </a:cubicBezTo>
                <a:cubicBezTo>
                  <a:pt x="1359313" y="3183403"/>
                  <a:pt x="1357451" y="3175953"/>
                  <a:pt x="1351863" y="3174090"/>
                </a:cubicBezTo>
                <a:close/>
                <a:moveTo>
                  <a:pt x="850842" y="3162915"/>
                </a:moveTo>
                <a:cubicBezTo>
                  <a:pt x="908581" y="3209478"/>
                  <a:pt x="962594" y="3261628"/>
                  <a:pt x="1018469" y="3310054"/>
                </a:cubicBezTo>
                <a:cubicBezTo>
                  <a:pt x="1029645" y="3321230"/>
                  <a:pt x="1042682" y="3328680"/>
                  <a:pt x="1051995" y="3339855"/>
                </a:cubicBezTo>
                <a:cubicBezTo>
                  <a:pt x="1044545" y="3326817"/>
                  <a:pt x="1029645" y="3319367"/>
                  <a:pt x="1018469" y="3310054"/>
                </a:cubicBezTo>
                <a:cubicBezTo>
                  <a:pt x="962594" y="3259766"/>
                  <a:pt x="910443" y="3207616"/>
                  <a:pt x="850842" y="3162915"/>
                </a:cubicBezTo>
                <a:close/>
                <a:moveTo>
                  <a:pt x="1057583" y="3134977"/>
                </a:moveTo>
                <a:cubicBezTo>
                  <a:pt x="1048270" y="3140564"/>
                  <a:pt x="1040820" y="3142427"/>
                  <a:pt x="1029645" y="3142427"/>
                </a:cubicBezTo>
                <a:cubicBezTo>
                  <a:pt x="1031507" y="3146152"/>
                  <a:pt x="1031507" y="3155465"/>
                  <a:pt x="1033370" y="3155465"/>
                </a:cubicBezTo>
                <a:cubicBezTo>
                  <a:pt x="1063170" y="3155465"/>
                  <a:pt x="1087383" y="3174090"/>
                  <a:pt x="1113459" y="3175953"/>
                </a:cubicBezTo>
                <a:cubicBezTo>
                  <a:pt x="1152572" y="3179678"/>
                  <a:pt x="1187961" y="3200166"/>
                  <a:pt x="1228936" y="3200166"/>
                </a:cubicBezTo>
                <a:cubicBezTo>
                  <a:pt x="1189823" y="3200166"/>
                  <a:pt x="1154435" y="3177815"/>
                  <a:pt x="1113459" y="3175953"/>
                </a:cubicBezTo>
                <a:cubicBezTo>
                  <a:pt x="1089246" y="3174090"/>
                  <a:pt x="1063170" y="3153602"/>
                  <a:pt x="1033370" y="3155465"/>
                </a:cubicBezTo>
                <a:cubicBezTo>
                  <a:pt x="1033370" y="3155465"/>
                  <a:pt x="1031507" y="3148014"/>
                  <a:pt x="1029645" y="3142427"/>
                </a:cubicBezTo>
                <a:cubicBezTo>
                  <a:pt x="1040820" y="3144289"/>
                  <a:pt x="1050133" y="3140564"/>
                  <a:pt x="1057583" y="3134977"/>
                </a:cubicBezTo>
                <a:close/>
                <a:moveTo>
                  <a:pt x="2283130" y="3129389"/>
                </a:moveTo>
                <a:cubicBezTo>
                  <a:pt x="2273818" y="3140564"/>
                  <a:pt x="2284992" y="3149877"/>
                  <a:pt x="2292442" y="3155465"/>
                </a:cubicBezTo>
                <a:cubicBezTo>
                  <a:pt x="2303617" y="3164777"/>
                  <a:pt x="2314792" y="3174090"/>
                  <a:pt x="2312930" y="3192715"/>
                </a:cubicBezTo>
                <a:cubicBezTo>
                  <a:pt x="2316655" y="3174090"/>
                  <a:pt x="2305480" y="3164777"/>
                  <a:pt x="2292442" y="3155465"/>
                </a:cubicBezTo>
                <a:cubicBezTo>
                  <a:pt x="2284992" y="3149877"/>
                  <a:pt x="2275679" y="3140564"/>
                  <a:pt x="2283130" y="3129389"/>
                </a:cubicBezTo>
                <a:close/>
                <a:moveTo>
                  <a:pt x="1752307" y="3125664"/>
                </a:moveTo>
                <a:cubicBezTo>
                  <a:pt x="1736476" y="3135908"/>
                  <a:pt x="1721110" y="3143358"/>
                  <a:pt x="1705744" y="3146385"/>
                </a:cubicBezTo>
                <a:lnTo>
                  <a:pt x="1683317" y="3147373"/>
                </a:lnTo>
                <a:lnTo>
                  <a:pt x="1659181" y="3140564"/>
                </a:lnTo>
                <a:cubicBezTo>
                  <a:pt x="1667097" y="3144289"/>
                  <a:pt x="1674896" y="3146501"/>
                  <a:pt x="1682637" y="3147403"/>
                </a:cubicBezTo>
                <a:lnTo>
                  <a:pt x="1683317" y="3147373"/>
                </a:lnTo>
                <a:lnTo>
                  <a:pt x="1683423" y="3147403"/>
                </a:lnTo>
                <a:cubicBezTo>
                  <a:pt x="1706909" y="3150110"/>
                  <a:pt x="1728560" y="3141030"/>
                  <a:pt x="1752307" y="3125664"/>
                </a:cubicBezTo>
                <a:close/>
                <a:moveTo>
                  <a:pt x="2083838" y="3116351"/>
                </a:moveTo>
                <a:cubicBezTo>
                  <a:pt x="2089426" y="3131252"/>
                  <a:pt x="2098739" y="3144289"/>
                  <a:pt x="2111776" y="3131252"/>
                </a:cubicBezTo>
                <a:cubicBezTo>
                  <a:pt x="2098739" y="3142427"/>
                  <a:pt x="2089426" y="3129389"/>
                  <a:pt x="2083838" y="3116351"/>
                </a:cubicBezTo>
                <a:close/>
                <a:moveTo>
                  <a:pt x="997982" y="3114489"/>
                </a:moveTo>
                <a:cubicBezTo>
                  <a:pt x="957007" y="3112626"/>
                  <a:pt x="916031" y="3127526"/>
                  <a:pt x="875055" y="3123801"/>
                </a:cubicBezTo>
                <a:cubicBezTo>
                  <a:pt x="916031" y="3129389"/>
                  <a:pt x="957007" y="3112626"/>
                  <a:pt x="997982" y="3114489"/>
                </a:cubicBezTo>
                <a:close/>
                <a:moveTo>
                  <a:pt x="1542772" y="3109134"/>
                </a:moveTo>
                <a:cubicBezTo>
                  <a:pt x="1535322" y="3108901"/>
                  <a:pt x="1527872" y="3110764"/>
                  <a:pt x="1521353" y="3114489"/>
                </a:cubicBezTo>
                <a:lnTo>
                  <a:pt x="1543065" y="3109232"/>
                </a:lnTo>
                <a:lnTo>
                  <a:pt x="1564192" y="3116351"/>
                </a:lnTo>
                <a:cubicBezTo>
                  <a:pt x="1557673" y="3111695"/>
                  <a:pt x="1550688" y="3109367"/>
                  <a:pt x="1543471" y="3109134"/>
                </a:cubicBezTo>
                <a:lnTo>
                  <a:pt x="1543065" y="3109232"/>
                </a:lnTo>
                <a:close/>
                <a:moveTo>
                  <a:pt x="2543884" y="3092138"/>
                </a:moveTo>
                <a:cubicBezTo>
                  <a:pt x="2530846" y="3092138"/>
                  <a:pt x="2519671" y="3094932"/>
                  <a:pt x="2510824" y="3101684"/>
                </a:cubicBezTo>
                <a:lnTo>
                  <a:pt x="2510253" y="3102344"/>
                </a:lnTo>
                <a:lnTo>
                  <a:pt x="2510126" y="3102382"/>
                </a:lnTo>
                <a:lnTo>
                  <a:pt x="2509951" y="3102692"/>
                </a:lnTo>
                <a:lnTo>
                  <a:pt x="2499358" y="3114925"/>
                </a:lnTo>
                <a:cubicBezTo>
                  <a:pt x="2496157" y="3120426"/>
                  <a:pt x="2493596" y="3127061"/>
                  <a:pt x="2491734" y="3134977"/>
                </a:cubicBezTo>
                <a:lnTo>
                  <a:pt x="2509951" y="3102692"/>
                </a:lnTo>
                <a:lnTo>
                  <a:pt x="2510253" y="3102344"/>
                </a:lnTo>
                <a:close/>
                <a:moveTo>
                  <a:pt x="2217941" y="3082825"/>
                </a:moveTo>
                <a:cubicBezTo>
                  <a:pt x="2221666" y="3110764"/>
                  <a:pt x="2217941" y="3129389"/>
                  <a:pt x="2208629" y="3146152"/>
                </a:cubicBezTo>
                <a:cubicBezTo>
                  <a:pt x="2190003" y="3146152"/>
                  <a:pt x="2176966" y="3129389"/>
                  <a:pt x="2156478" y="3127526"/>
                </a:cubicBezTo>
                <a:cubicBezTo>
                  <a:pt x="2175103" y="3129389"/>
                  <a:pt x="2190003" y="3146152"/>
                  <a:pt x="2208629" y="3146152"/>
                </a:cubicBezTo>
                <a:cubicBezTo>
                  <a:pt x="2225392" y="3149877"/>
                  <a:pt x="2238428" y="3153602"/>
                  <a:pt x="2227254" y="3177815"/>
                </a:cubicBezTo>
                <a:cubicBezTo>
                  <a:pt x="2238428" y="3153602"/>
                  <a:pt x="2227254" y="3149877"/>
                  <a:pt x="2208629" y="3146152"/>
                </a:cubicBezTo>
                <a:cubicBezTo>
                  <a:pt x="2219804" y="3129389"/>
                  <a:pt x="2221666" y="3110764"/>
                  <a:pt x="2217941" y="3082825"/>
                </a:cubicBezTo>
                <a:close/>
                <a:moveTo>
                  <a:pt x="1520102" y="3075521"/>
                </a:moveTo>
                <a:lnTo>
                  <a:pt x="1517339" y="3076520"/>
                </a:lnTo>
                <a:lnTo>
                  <a:pt x="1516697" y="3076307"/>
                </a:lnTo>
                <a:cubicBezTo>
                  <a:pt x="1513904" y="3078169"/>
                  <a:pt x="1511110" y="3081894"/>
                  <a:pt x="1508316" y="3084688"/>
                </a:cubicBezTo>
                <a:cubicBezTo>
                  <a:pt x="1502728" y="3088413"/>
                  <a:pt x="1495279" y="3088413"/>
                  <a:pt x="1487829" y="3086551"/>
                </a:cubicBezTo>
                <a:cubicBezTo>
                  <a:pt x="1480378" y="3082825"/>
                  <a:pt x="1474791" y="3079100"/>
                  <a:pt x="1467341" y="3082825"/>
                </a:cubicBezTo>
                <a:cubicBezTo>
                  <a:pt x="1474791" y="3080963"/>
                  <a:pt x="1480378" y="3082825"/>
                  <a:pt x="1487829" y="3086551"/>
                </a:cubicBezTo>
                <a:cubicBezTo>
                  <a:pt x="1495279" y="3090276"/>
                  <a:pt x="1502728" y="3090276"/>
                  <a:pt x="1508316" y="3084688"/>
                </a:cubicBezTo>
                <a:cubicBezTo>
                  <a:pt x="1511110" y="3082826"/>
                  <a:pt x="1513438" y="3079101"/>
                  <a:pt x="1515999" y="3077005"/>
                </a:cubicBezTo>
                <a:lnTo>
                  <a:pt x="1517339" y="3076520"/>
                </a:lnTo>
                <a:lnTo>
                  <a:pt x="1525078" y="3079100"/>
                </a:lnTo>
                <a:cubicBezTo>
                  <a:pt x="1523216" y="3076772"/>
                  <a:pt x="1521586" y="3075725"/>
                  <a:pt x="1520102" y="3075521"/>
                </a:cubicBezTo>
                <a:close/>
                <a:moveTo>
                  <a:pt x="713015" y="3069788"/>
                </a:moveTo>
                <a:cubicBezTo>
                  <a:pt x="705565" y="3080963"/>
                  <a:pt x="696252" y="3080963"/>
                  <a:pt x="686939" y="3075375"/>
                </a:cubicBezTo>
                <a:cubicBezTo>
                  <a:pt x="696252" y="3082825"/>
                  <a:pt x="705565" y="3082825"/>
                  <a:pt x="713015" y="3069788"/>
                </a:cubicBezTo>
                <a:close/>
                <a:moveTo>
                  <a:pt x="660864" y="3062338"/>
                </a:moveTo>
                <a:cubicBezTo>
                  <a:pt x="666451" y="3092138"/>
                  <a:pt x="690664" y="3101451"/>
                  <a:pt x="713015" y="3107039"/>
                </a:cubicBezTo>
                <a:cubicBezTo>
                  <a:pt x="690664" y="3099588"/>
                  <a:pt x="666451" y="3092138"/>
                  <a:pt x="660864" y="3062338"/>
                </a:cubicBezTo>
                <a:close/>
                <a:moveTo>
                  <a:pt x="1262462" y="3053025"/>
                </a:moveTo>
                <a:cubicBezTo>
                  <a:pt x="1261996" y="3057216"/>
                  <a:pt x="1263510" y="3061290"/>
                  <a:pt x="1265692" y="3065364"/>
                </a:cubicBezTo>
                <a:lnTo>
                  <a:pt x="1270125" y="3072913"/>
                </a:lnTo>
                <a:lnTo>
                  <a:pt x="1272240" y="3078402"/>
                </a:lnTo>
                <a:cubicBezTo>
                  <a:pt x="1276431" y="3086551"/>
                  <a:pt x="1278293" y="3094932"/>
                  <a:pt x="1268049" y="3105176"/>
                </a:cubicBezTo>
                <a:cubicBezTo>
                  <a:pt x="1279224" y="3094932"/>
                  <a:pt x="1277362" y="3086085"/>
                  <a:pt x="1272938" y="3077704"/>
                </a:cubicBezTo>
                <a:lnTo>
                  <a:pt x="1270125" y="3072913"/>
                </a:lnTo>
                <a:close/>
                <a:moveTo>
                  <a:pt x="1263626" y="3027182"/>
                </a:moveTo>
                <a:cubicBezTo>
                  <a:pt x="1261065" y="3027881"/>
                  <a:pt x="1258737" y="3029743"/>
                  <a:pt x="1256875" y="3032537"/>
                </a:cubicBezTo>
                <a:cubicBezTo>
                  <a:pt x="1260599" y="3026949"/>
                  <a:pt x="1266186" y="3026949"/>
                  <a:pt x="1271774" y="3028812"/>
                </a:cubicBezTo>
                <a:cubicBezTo>
                  <a:pt x="1279224" y="3034399"/>
                  <a:pt x="1292262" y="3032537"/>
                  <a:pt x="1297850" y="3039987"/>
                </a:cubicBezTo>
                <a:cubicBezTo>
                  <a:pt x="1292262" y="3032537"/>
                  <a:pt x="1281087" y="3034399"/>
                  <a:pt x="1271774" y="3028812"/>
                </a:cubicBezTo>
                <a:cubicBezTo>
                  <a:pt x="1268980" y="3026949"/>
                  <a:pt x="1266186" y="3026484"/>
                  <a:pt x="1263626" y="3027182"/>
                </a:cubicBezTo>
                <a:close/>
                <a:moveTo>
                  <a:pt x="2327830" y="3021363"/>
                </a:moveTo>
                <a:cubicBezTo>
                  <a:pt x="2339006" y="3034399"/>
                  <a:pt x="2337143" y="3051162"/>
                  <a:pt x="2322242" y="3051162"/>
                </a:cubicBezTo>
                <a:cubicBezTo>
                  <a:pt x="2301754" y="3053025"/>
                  <a:pt x="2283130" y="3062338"/>
                  <a:pt x="2262641" y="3062338"/>
                </a:cubicBezTo>
                <a:cubicBezTo>
                  <a:pt x="2283130" y="3064200"/>
                  <a:pt x="2301754" y="3053025"/>
                  <a:pt x="2322242" y="3051162"/>
                </a:cubicBezTo>
                <a:cubicBezTo>
                  <a:pt x="2339006" y="3049300"/>
                  <a:pt x="2340868" y="3034399"/>
                  <a:pt x="2327830" y="3021363"/>
                </a:cubicBezTo>
                <a:close/>
                <a:moveTo>
                  <a:pt x="1441265" y="3012050"/>
                </a:moveTo>
                <a:cubicBezTo>
                  <a:pt x="1433815" y="3045575"/>
                  <a:pt x="1400289" y="3047437"/>
                  <a:pt x="1383526" y="3071650"/>
                </a:cubicBezTo>
                <a:cubicBezTo>
                  <a:pt x="1400289" y="3049300"/>
                  <a:pt x="1433815" y="3045575"/>
                  <a:pt x="1441265" y="3012050"/>
                </a:cubicBezTo>
                <a:close/>
                <a:moveTo>
                  <a:pt x="588225" y="3006462"/>
                </a:moveTo>
                <a:cubicBezTo>
                  <a:pt x="604988" y="3012050"/>
                  <a:pt x="619888" y="3021363"/>
                  <a:pt x="636651" y="3021363"/>
                </a:cubicBezTo>
                <a:cubicBezTo>
                  <a:pt x="619888" y="3019499"/>
                  <a:pt x="604988" y="3012050"/>
                  <a:pt x="588225" y="3006462"/>
                </a:cubicBezTo>
                <a:close/>
                <a:moveTo>
                  <a:pt x="2668674" y="2995287"/>
                </a:moveTo>
                <a:cubicBezTo>
                  <a:pt x="2642598" y="3026949"/>
                  <a:pt x="2614660" y="3058612"/>
                  <a:pt x="2596035" y="3095863"/>
                </a:cubicBezTo>
                <a:cubicBezTo>
                  <a:pt x="2614660" y="3058612"/>
                  <a:pt x="2642598" y="3028812"/>
                  <a:pt x="2668674" y="2995287"/>
                </a:cubicBezTo>
                <a:close/>
                <a:moveTo>
                  <a:pt x="674134" y="2978292"/>
                </a:moveTo>
                <a:cubicBezTo>
                  <a:pt x="670642" y="2977128"/>
                  <a:pt x="666451" y="2977593"/>
                  <a:pt x="662726" y="2980387"/>
                </a:cubicBezTo>
                <a:cubicBezTo>
                  <a:pt x="670176" y="2976662"/>
                  <a:pt x="679489" y="2978524"/>
                  <a:pt x="681352" y="2985974"/>
                </a:cubicBezTo>
                <a:cubicBezTo>
                  <a:pt x="688802" y="3015775"/>
                  <a:pt x="716740" y="3019499"/>
                  <a:pt x="735365" y="3032537"/>
                </a:cubicBezTo>
                <a:cubicBezTo>
                  <a:pt x="748403" y="3041850"/>
                  <a:pt x="763302" y="3049300"/>
                  <a:pt x="772615" y="3062338"/>
                </a:cubicBezTo>
                <a:cubicBezTo>
                  <a:pt x="793103" y="3097726"/>
                  <a:pt x="835942" y="3110764"/>
                  <a:pt x="845254" y="3155465"/>
                </a:cubicBezTo>
                <a:cubicBezTo>
                  <a:pt x="835942" y="3110764"/>
                  <a:pt x="793103" y="3095863"/>
                  <a:pt x="772615" y="3062338"/>
                </a:cubicBezTo>
                <a:cubicBezTo>
                  <a:pt x="763302" y="3047437"/>
                  <a:pt x="748403" y="3041850"/>
                  <a:pt x="735365" y="3032537"/>
                </a:cubicBezTo>
                <a:cubicBezTo>
                  <a:pt x="716740" y="3017637"/>
                  <a:pt x="688802" y="3015775"/>
                  <a:pt x="681352" y="2985974"/>
                </a:cubicBezTo>
                <a:cubicBezTo>
                  <a:pt x="680421" y="2982249"/>
                  <a:pt x="677627" y="2979455"/>
                  <a:pt x="674134" y="2978292"/>
                </a:cubicBezTo>
                <a:close/>
                <a:moveTo>
                  <a:pt x="1065033" y="2976662"/>
                </a:moveTo>
                <a:cubicBezTo>
                  <a:pt x="1072483" y="2985974"/>
                  <a:pt x="1081796" y="2999011"/>
                  <a:pt x="1091108" y="2993425"/>
                </a:cubicBezTo>
                <a:cubicBezTo>
                  <a:pt x="1081796" y="2997150"/>
                  <a:pt x="1072483" y="2985974"/>
                  <a:pt x="1065033" y="2976662"/>
                </a:cubicBezTo>
                <a:close/>
                <a:moveTo>
                  <a:pt x="590087" y="2976662"/>
                </a:moveTo>
                <a:cubicBezTo>
                  <a:pt x="591950" y="2989698"/>
                  <a:pt x="599400" y="2991562"/>
                  <a:pt x="610575" y="2995287"/>
                </a:cubicBezTo>
                <a:cubicBezTo>
                  <a:pt x="601262" y="2991562"/>
                  <a:pt x="591950" y="2987837"/>
                  <a:pt x="590087" y="2976662"/>
                </a:cubicBezTo>
                <a:close/>
                <a:moveTo>
                  <a:pt x="2184416" y="2963624"/>
                </a:moveTo>
                <a:cubicBezTo>
                  <a:pt x="2190003" y="2978524"/>
                  <a:pt x="2201178" y="2987837"/>
                  <a:pt x="2208629" y="2987837"/>
                </a:cubicBezTo>
                <a:cubicBezTo>
                  <a:pt x="2201178" y="2987837"/>
                  <a:pt x="2191866" y="2978524"/>
                  <a:pt x="2184416" y="2963624"/>
                </a:cubicBezTo>
                <a:close/>
                <a:moveTo>
                  <a:pt x="2325968" y="2961761"/>
                </a:moveTo>
                <a:cubicBezTo>
                  <a:pt x="2314792" y="2963624"/>
                  <a:pt x="2303617" y="2963624"/>
                  <a:pt x="2299892" y="2974799"/>
                </a:cubicBezTo>
                <a:cubicBezTo>
                  <a:pt x="2294304" y="2987837"/>
                  <a:pt x="2301754" y="2997150"/>
                  <a:pt x="2311067" y="3006462"/>
                </a:cubicBezTo>
                <a:cubicBezTo>
                  <a:pt x="2303617" y="2997150"/>
                  <a:pt x="2294304" y="2987837"/>
                  <a:pt x="2299892" y="2974799"/>
                </a:cubicBezTo>
                <a:cubicBezTo>
                  <a:pt x="2305480" y="2963624"/>
                  <a:pt x="2314792" y="2963624"/>
                  <a:pt x="2325968" y="2961761"/>
                </a:cubicBezTo>
                <a:close/>
                <a:moveTo>
                  <a:pt x="1951599" y="2961761"/>
                </a:moveTo>
                <a:cubicBezTo>
                  <a:pt x="1951599" y="2974799"/>
                  <a:pt x="1959049" y="2980387"/>
                  <a:pt x="1972087" y="2978524"/>
                </a:cubicBezTo>
                <a:cubicBezTo>
                  <a:pt x="1959049" y="2980387"/>
                  <a:pt x="1953462" y="2974799"/>
                  <a:pt x="1951599" y="2961761"/>
                </a:cubicBezTo>
                <a:close/>
                <a:moveTo>
                  <a:pt x="1392839" y="2961761"/>
                </a:moveTo>
                <a:cubicBezTo>
                  <a:pt x="1390045" y="2966418"/>
                  <a:pt x="1393770" y="2973868"/>
                  <a:pt x="1394934" y="2979223"/>
                </a:cubicBezTo>
                <a:lnTo>
                  <a:pt x="1393629" y="2985052"/>
                </a:lnTo>
                <a:lnTo>
                  <a:pt x="1381664" y="2984112"/>
                </a:lnTo>
                <a:cubicBezTo>
                  <a:pt x="1370488" y="2980387"/>
                  <a:pt x="1359313" y="2982249"/>
                  <a:pt x="1350001" y="2974799"/>
                </a:cubicBezTo>
                <a:cubicBezTo>
                  <a:pt x="1359313" y="2982249"/>
                  <a:pt x="1370488" y="2982249"/>
                  <a:pt x="1381664" y="2984112"/>
                </a:cubicBezTo>
                <a:cubicBezTo>
                  <a:pt x="1388183" y="2985975"/>
                  <a:pt x="1391791" y="2986091"/>
                  <a:pt x="1393625" y="2985072"/>
                </a:cubicBezTo>
                <a:lnTo>
                  <a:pt x="1393629" y="2985052"/>
                </a:lnTo>
                <a:lnTo>
                  <a:pt x="1393887" y="2985072"/>
                </a:lnTo>
                <a:cubicBezTo>
                  <a:pt x="1399823" y="2982017"/>
                  <a:pt x="1390045" y="2968746"/>
                  <a:pt x="1392839" y="2961761"/>
                </a:cubicBezTo>
                <a:close/>
                <a:moveTo>
                  <a:pt x="722328" y="2961761"/>
                </a:moveTo>
                <a:cubicBezTo>
                  <a:pt x="716740" y="2965487"/>
                  <a:pt x="714877" y="2978524"/>
                  <a:pt x="711152" y="2982249"/>
                </a:cubicBezTo>
                <a:cubicBezTo>
                  <a:pt x="714877" y="2980387"/>
                  <a:pt x="716740" y="2967349"/>
                  <a:pt x="722328" y="2961761"/>
                </a:cubicBezTo>
                <a:close/>
                <a:moveTo>
                  <a:pt x="2357631" y="2958036"/>
                </a:moveTo>
                <a:cubicBezTo>
                  <a:pt x="2352043" y="2963624"/>
                  <a:pt x="2346456" y="2963624"/>
                  <a:pt x="2342730" y="2963624"/>
                </a:cubicBezTo>
                <a:cubicBezTo>
                  <a:pt x="2348318" y="2963624"/>
                  <a:pt x="2352043" y="2963624"/>
                  <a:pt x="2357631" y="2958036"/>
                </a:cubicBezTo>
                <a:close/>
                <a:moveTo>
                  <a:pt x="2603485" y="2952449"/>
                </a:moveTo>
                <a:cubicBezTo>
                  <a:pt x="2605348" y="2959899"/>
                  <a:pt x="2610935" y="2961761"/>
                  <a:pt x="2620248" y="2963624"/>
                </a:cubicBezTo>
                <a:cubicBezTo>
                  <a:pt x="2612798" y="2963624"/>
                  <a:pt x="2607210" y="2959899"/>
                  <a:pt x="2603485" y="2952449"/>
                </a:cubicBezTo>
                <a:close/>
                <a:moveTo>
                  <a:pt x="1884548" y="2944999"/>
                </a:moveTo>
                <a:cubicBezTo>
                  <a:pt x="1895723" y="2946861"/>
                  <a:pt x="1903173" y="2963624"/>
                  <a:pt x="1918073" y="2961761"/>
                </a:cubicBezTo>
                <a:cubicBezTo>
                  <a:pt x="1905036" y="2963624"/>
                  <a:pt x="1897585" y="2946861"/>
                  <a:pt x="1884548" y="2944999"/>
                </a:cubicBezTo>
                <a:close/>
                <a:moveTo>
                  <a:pt x="2477299" y="2944766"/>
                </a:moveTo>
                <a:cubicBezTo>
                  <a:pt x="2454949" y="2943020"/>
                  <a:pt x="2432599" y="2945464"/>
                  <a:pt x="2422820" y="2980387"/>
                </a:cubicBezTo>
                <a:cubicBezTo>
                  <a:pt x="2420957" y="2985974"/>
                  <a:pt x="2417232" y="2982249"/>
                  <a:pt x="2413507" y="2980387"/>
                </a:cubicBezTo>
                <a:cubicBezTo>
                  <a:pt x="2417232" y="2982249"/>
                  <a:pt x="2420957" y="2987837"/>
                  <a:pt x="2422820" y="2980387"/>
                </a:cubicBezTo>
                <a:cubicBezTo>
                  <a:pt x="2435858" y="2935686"/>
                  <a:pt x="2471246" y="2944999"/>
                  <a:pt x="2499184" y="2946861"/>
                </a:cubicBezTo>
                <a:cubicBezTo>
                  <a:pt x="2492200" y="2946396"/>
                  <a:pt x="2484749" y="2945348"/>
                  <a:pt x="2477299" y="2944766"/>
                </a:cubicBezTo>
                <a:close/>
                <a:moveTo>
                  <a:pt x="1118785" y="2941914"/>
                </a:moveTo>
                <a:cubicBezTo>
                  <a:pt x="1107057" y="2940575"/>
                  <a:pt x="1094834" y="2941739"/>
                  <a:pt x="1081796" y="2946861"/>
                </a:cubicBezTo>
                <a:cubicBezTo>
                  <a:pt x="1133947" y="2928236"/>
                  <a:pt x="1173060" y="2969212"/>
                  <a:pt x="1219624" y="2982249"/>
                </a:cubicBezTo>
                <a:cubicBezTo>
                  <a:pt x="1212174" y="3002737"/>
                  <a:pt x="1189823" y="2997150"/>
                  <a:pt x="1187961" y="3015775"/>
                </a:cubicBezTo>
                <a:cubicBezTo>
                  <a:pt x="1187030" y="3023225"/>
                  <a:pt x="1186098" y="3030210"/>
                  <a:pt x="1186331" y="3037427"/>
                </a:cubicBezTo>
                <a:lnTo>
                  <a:pt x="1186370" y="3037594"/>
                </a:lnTo>
                <a:lnTo>
                  <a:pt x="1186331" y="3038125"/>
                </a:lnTo>
                <a:cubicBezTo>
                  <a:pt x="1186564" y="3045575"/>
                  <a:pt x="1187961" y="3053025"/>
                  <a:pt x="1191686" y="3060475"/>
                </a:cubicBezTo>
                <a:cubicBezTo>
                  <a:pt x="1200998" y="3080963"/>
                  <a:pt x="1186098" y="3092138"/>
                  <a:pt x="1169335" y="3097726"/>
                </a:cubicBezTo>
                <a:cubicBezTo>
                  <a:pt x="1158160" y="3097726"/>
                  <a:pt x="1146985" y="3099588"/>
                  <a:pt x="1137672" y="3107039"/>
                </a:cubicBezTo>
                <a:cubicBezTo>
                  <a:pt x="1146985" y="3101451"/>
                  <a:pt x="1158160" y="3097726"/>
                  <a:pt x="1169335" y="3097726"/>
                </a:cubicBezTo>
                <a:cubicBezTo>
                  <a:pt x="1169335" y="3108901"/>
                  <a:pt x="1167473" y="3118214"/>
                  <a:pt x="1178648" y="3125664"/>
                </a:cubicBezTo>
                <a:cubicBezTo>
                  <a:pt x="1187961" y="3125664"/>
                  <a:pt x="1195411" y="3131252"/>
                  <a:pt x="1204724" y="3134977"/>
                </a:cubicBezTo>
                <a:cubicBezTo>
                  <a:pt x="1197273" y="3131252"/>
                  <a:pt x="1187961" y="3125664"/>
                  <a:pt x="1178648" y="3125664"/>
                </a:cubicBezTo>
                <a:cubicBezTo>
                  <a:pt x="1169335" y="3118214"/>
                  <a:pt x="1169335" y="3108901"/>
                  <a:pt x="1169335" y="3097726"/>
                </a:cubicBezTo>
                <a:cubicBezTo>
                  <a:pt x="1187961" y="3092138"/>
                  <a:pt x="1200998" y="3080963"/>
                  <a:pt x="1191686" y="3060475"/>
                </a:cubicBezTo>
                <a:lnTo>
                  <a:pt x="1186370" y="3037594"/>
                </a:lnTo>
                <a:lnTo>
                  <a:pt x="1187961" y="3015775"/>
                </a:lnTo>
                <a:cubicBezTo>
                  <a:pt x="1189823" y="2999011"/>
                  <a:pt x="1212174" y="3002737"/>
                  <a:pt x="1219624" y="2982249"/>
                </a:cubicBezTo>
                <a:cubicBezTo>
                  <a:pt x="1184701" y="2972471"/>
                  <a:pt x="1153969" y="2945930"/>
                  <a:pt x="1118785" y="2941914"/>
                </a:cubicBezTo>
                <a:close/>
                <a:moveTo>
                  <a:pt x="1448715" y="2931961"/>
                </a:moveTo>
                <a:cubicBezTo>
                  <a:pt x="1444990" y="2952449"/>
                  <a:pt x="1435678" y="2963624"/>
                  <a:pt x="1413327" y="2961761"/>
                </a:cubicBezTo>
                <a:cubicBezTo>
                  <a:pt x="1435678" y="2965487"/>
                  <a:pt x="1444990" y="2952449"/>
                  <a:pt x="1448715" y="2931961"/>
                </a:cubicBezTo>
                <a:close/>
                <a:moveTo>
                  <a:pt x="1690844" y="2911473"/>
                </a:moveTo>
                <a:cubicBezTo>
                  <a:pt x="1683394" y="2926373"/>
                  <a:pt x="1668494" y="2933823"/>
                  <a:pt x="1655456" y="2943136"/>
                </a:cubicBezTo>
                <a:cubicBezTo>
                  <a:pt x="1668494" y="2933823"/>
                  <a:pt x="1683394" y="2928236"/>
                  <a:pt x="1690844" y="2911473"/>
                </a:cubicBezTo>
                <a:close/>
                <a:moveTo>
                  <a:pt x="2188141" y="2909610"/>
                </a:moveTo>
                <a:cubicBezTo>
                  <a:pt x="2193728" y="2909610"/>
                  <a:pt x="2199316" y="2917060"/>
                  <a:pt x="2204904" y="2920786"/>
                </a:cubicBezTo>
                <a:cubicBezTo>
                  <a:pt x="2199316" y="2915198"/>
                  <a:pt x="2193728" y="2909610"/>
                  <a:pt x="2188141" y="2909610"/>
                </a:cubicBezTo>
                <a:close/>
                <a:moveTo>
                  <a:pt x="573324" y="2904023"/>
                </a:moveTo>
                <a:cubicBezTo>
                  <a:pt x="589156" y="2906816"/>
                  <a:pt x="603125" y="2913801"/>
                  <a:pt x="617327" y="2920553"/>
                </a:cubicBezTo>
                <a:lnTo>
                  <a:pt x="623188" y="2922507"/>
                </a:lnTo>
                <a:lnTo>
                  <a:pt x="639066" y="2929691"/>
                </a:lnTo>
                <a:cubicBezTo>
                  <a:pt x="646546" y="2932543"/>
                  <a:pt x="654345" y="2934755"/>
                  <a:pt x="662726" y="2935686"/>
                </a:cubicBezTo>
                <a:lnTo>
                  <a:pt x="623188" y="2922507"/>
                </a:lnTo>
                <a:lnTo>
                  <a:pt x="617327" y="2919855"/>
                </a:lnTo>
                <a:cubicBezTo>
                  <a:pt x="603125" y="2912870"/>
                  <a:pt x="589156" y="2905886"/>
                  <a:pt x="573324" y="2904023"/>
                </a:cubicBezTo>
                <a:close/>
                <a:moveTo>
                  <a:pt x="2698475" y="2900298"/>
                </a:moveTo>
                <a:cubicBezTo>
                  <a:pt x="2709650" y="2907748"/>
                  <a:pt x="2705925" y="2918923"/>
                  <a:pt x="2707788" y="2928236"/>
                </a:cubicBezTo>
                <a:cubicBezTo>
                  <a:pt x="2707788" y="2918923"/>
                  <a:pt x="2709650" y="2907748"/>
                  <a:pt x="2698475" y="2900298"/>
                </a:cubicBezTo>
                <a:close/>
                <a:moveTo>
                  <a:pt x="1490680" y="2880275"/>
                </a:moveTo>
                <a:cubicBezTo>
                  <a:pt x="1472695" y="2878529"/>
                  <a:pt x="1459425" y="2887260"/>
                  <a:pt x="1452440" y="2909610"/>
                </a:cubicBezTo>
                <a:cubicBezTo>
                  <a:pt x="1461753" y="2881672"/>
                  <a:pt x="1484104" y="2874222"/>
                  <a:pt x="1510178" y="2885397"/>
                </a:cubicBezTo>
                <a:cubicBezTo>
                  <a:pt x="1503194" y="2882603"/>
                  <a:pt x="1496675" y="2880857"/>
                  <a:pt x="1490680" y="2880275"/>
                </a:cubicBezTo>
                <a:close/>
                <a:moveTo>
                  <a:pt x="2070801" y="2874222"/>
                </a:moveTo>
                <a:cubicBezTo>
                  <a:pt x="2076388" y="2876085"/>
                  <a:pt x="2081976" y="2879810"/>
                  <a:pt x="2085701" y="2885397"/>
                </a:cubicBezTo>
                <a:cubicBezTo>
                  <a:pt x="2081976" y="2877947"/>
                  <a:pt x="2076388" y="2876085"/>
                  <a:pt x="2070801" y="2874222"/>
                </a:cubicBezTo>
                <a:close/>
                <a:moveTo>
                  <a:pt x="1536254" y="2872359"/>
                </a:moveTo>
                <a:cubicBezTo>
                  <a:pt x="1543704" y="2887260"/>
                  <a:pt x="1564192" y="2898435"/>
                  <a:pt x="1558604" y="2920786"/>
                </a:cubicBezTo>
                <a:cubicBezTo>
                  <a:pt x="1564192" y="2896573"/>
                  <a:pt x="1545566" y="2887260"/>
                  <a:pt x="1536254" y="2872359"/>
                </a:cubicBezTo>
                <a:close/>
                <a:moveTo>
                  <a:pt x="2214216" y="2855597"/>
                </a:moveTo>
                <a:cubicBezTo>
                  <a:pt x="2229116" y="2863047"/>
                  <a:pt x="2249604" y="2864909"/>
                  <a:pt x="2260779" y="2874222"/>
                </a:cubicBezTo>
                <a:cubicBezTo>
                  <a:pt x="2268230" y="2881672"/>
                  <a:pt x="2275679" y="2883535"/>
                  <a:pt x="2283130" y="2883535"/>
                </a:cubicBezTo>
                <a:cubicBezTo>
                  <a:pt x="2275679" y="2883535"/>
                  <a:pt x="2270092" y="2881672"/>
                  <a:pt x="2260779" y="2874222"/>
                </a:cubicBezTo>
                <a:cubicBezTo>
                  <a:pt x="2249604" y="2863047"/>
                  <a:pt x="2230979" y="2861184"/>
                  <a:pt x="2214216" y="2855597"/>
                </a:cubicBezTo>
                <a:close/>
                <a:moveTo>
                  <a:pt x="1044545" y="2851872"/>
                </a:moveTo>
                <a:cubicBezTo>
                  <a:pt x="1044545" y="2861184"/>
                  <a:pt x="1033370" y="2866772"/>
                  <a:pt x="1033370" y="2876085"/>
                </a:cubicBezTo>
                <a:cubicBezTo>
                  <a:pt x="1033370" y="2866772"/>
                  <a:pt x="1046408" y="2861184"/>
                  <a:pt x="1044545" y="2851872"/>
                </a:cubicBezTo>
                <a:close/>
                <a:moveTo>
                  <a:pt x="2629561" y="2842559"/>
                </a:moveTo>
                <a:cubicBezTo>
                  <a:pt x="2625836" y="2846750"/>
                  <a:pt x="2622227" y="2849544"/>
                  <a:pt x="2618647" y="2851232"/>
                </a:cubicBezTo>
                <a:lnTo>
                  <a:pt x="2608371" y="2853181"/>
                </a:lnTo>
                <a:lnTo>
                  <a:pt x="2584860" y="2844421"/>
                </a:lnTo>
                <a:cubicBezTo>
                  <a:pt x="2593241" y="2849078"/>
                  <a:pt x="2600691" y="2852803"/>
                  <a:pt x="2607908" y="2853269"/>
                </a:cubicBezTo>
                <a:lnTo>
                  <a:pt x="2608371" y="2853181"/>
                </a:lnTo>
                <a:lnTo>
                  <a:pt x="2608607" y="2853269"/>
                </a:lnTo>
                <a:cubicBezTo>
                  <a:pt x="2616057" y="2853734"/>
                  <a:pt x="2623042" y="2850941"/>
                  <a:pt x="2629561" y="2842559"/>
                </a:cubicBezTo>
                <a:close/>
                <a:moveTo>
                  <a:pt x="2819539" y="2836971"/>
                </a:moveTo>
                <a:cubicBezTo>
                  <a:pt x="2821401" y="2850009"/>
                  <a:pt x="2821401" y="2861184"/>
                  <a:pt x="2813951" y="2868634"/>
                </a:cubicBezTo>
                <a:cubicBezTo>
                  <a:pt x="2821401" y="2861184"/>
                  <a:pt x="2819539" y="2850009"/>
                  <a:pt x="2819539" y="2836971"/>
                </a:cubicBezTo>
                <a:close/>
                <a:moveTo>
                  <a:pt x="515586" y="2836971"/>
                </a:moveTo>
                <a:cubicBezTo>
                  <a:pt x="515586" y="2850009"/>
                  <a:pt x="521173" y="2859322"/>
                  <a:pt x="532348" y="2864909"/>
                </a:cubicBezTo>
                <a:cubicBezTo>
                  <a:pt x="532348" y="2851872"/>
                  <a:pt x="532348" y="2838834"/>
                  <a:pt x="515586" y="2836971"/>
                </a:cubicBezTo>
                <a:close/>
                <a:moveTo>
                  <a:pt x="2547609" y="2835109"/>
                </a:moveTo>
                <a:cubicBezTo>
                  <a:pt x="2534572" y="2835109"/>
                  <a:pt x="2521533" y="2835109"/>
                  <a:pt x="2514084" y="2846284"/>
                </a:cubicBezTo>
                <a:cubicBezTo>
                  <a:pt x="2521533" y="2836971"/>
                  <a:pt x="2534572" y="2835109"/>
                  <a:pt x="2547609" y="2835109"/>
                </a:cubicBezTo>
                <a:close/>
                <a:moveTo>
                  <a:pt x="1389114" y="2835109"/>
                </a:moveTo>
                <a:cubicBezTo>
                  <a:pt x="1385389" y="2848146"/>
                  <a:pt x="1379801" y="2855597"/>
                  <a:pt x="1372351" y="2857459"/>
                </a:cubicBezTo>
                <a:cubicBezTo>
                  <a:pt x="1379801" y="2857459"/>
                  <a:pt x="1385389" y="2850009"/>
                  <a:pt x="1389114" y="2835109"/>
                </a:cubicBezTo>
                <a:close/>
                <a:moveTo>
                  <a:pt x="979357" y="2831384"/>
                </a:moveTo>
                <a:cubicBezTo>
                  <a:pt x="973770" y="2850009"/>
                  <a:pt x="958869" y="2870497"/>
                  <a:pt x="981220" y="2883535"/>
                </a:cubicBezTo>
                <a:cubicBezTo>
                  <a:pt x="960732" y="2868634"/>
                  <a:pt x="973770" y="2850009"/>
                  <a:pt x="979357" y="2831384"/>
                </a:cubicBezTo>
                <a:close/>
                <a:moveTo>
                  <a:pt x="489511" y="2829521"/>
                </a:moveTo>
                <a:cubicBezTo>
                  <a:pt x="487649" y="2846284"/>
                  <a:pt x="496961" y="2861184"/>
                  <a:pt x="500686" y="2877947"/>
                </a:cubicBezTo>
                <a:cubicBezTo>
                  <a:pt x="504410" y="2894710"/>
                  <a:pt x="513723" y="2904023"/>
                  <a:pt x="530486" y="2904023"/>
                </a:cubicBezTo>
                <a:cubicBezTo>
                  <a:pt x="513723" y="2904023"/>
                  <a:pt x="504410" y="2892847"/>
                  <a:pt x="500686" y="2877947"/>
                </a:cubicBezTo>
                <a:cubicBezTo>
                  <a:pt x="496961" y="2861184"/>
                  <a:pt x="489511" y="2846284"/>
                  <a:pt x="489511" y="2829521"/>
                </a:cubicBezTo>
                <a:close/>
                <a:moveTo>
                  <a:pt x="839667" y="2827659"/>
                </a:moveTo>
                <a:lnTo>
                  <a:pt x="825809" y="2832278"/>
                </a:lnTo>
                <a:lnTo>
                  <a:pt x="811728" y="2831384"/>
                </a:lnTo>
                <a:cubicBezTo>
                  <a:pt x="789378" y="2831384"/>
                  <a:pt x="780065" y="2835109"/>
                  <a:pt x="776340" y="2846284"/>
                </a:cubicBezTo>
                <a:cubicBezTo>
                  <a:pt x="780065" y="2835109"/>
                  <a:pt x="791240" y="2831384"/>
                  <a:pt x="811728" y="2831384"/>
                </a:cubicBezTo>
                <a:cubicBezTo>
                  <a:pt x="816385" y="2831384"/>
                  <a:pt x="821041" y="2832315"/>
                  <a:pt x="825698" y="2832315"/>
                </a:cubicBezTo>
                <a:lnTo>
                  <a:pt x="825809" y="2832278"/>
                </a:lnTo>
                <a:lnTo>
                  <a:pt x="826396" y="2832315"/>
                </a:lnTo>
                <a:cubicBezTo>
                  <a:pt x="831285" y="2832315"/>
                  <a:pt x="835942" y="2831384"/>
                  <a:pt x="839667" y="2827659"/>
                </a:cubicBezTo>
                <a:close/>
                <a:moveTo>
                  <a:pt x="1985125" y="2823933"/>
                </a:moveTo>
                <a:cubicBezTo>
                  <a:pt x="1975812" y="2842559"/>
                  <a:pt x="1962774" y="2853734"/>
                  <a:pt x="1946012" y="2859322"/>
                </a:cubicBezTo>
                <a:cubicBezTo>
                  <a:pt x="1962774" y="2855597"/>
                  <a:pt x="1975812" y="2844421"/>
                  <a:pt x="1985125" y="2823933"/>
                </a:cubicBezTo>
                <a:close/>
                <a:moveTo>
                  <a:pt x="2677987" y="2809033"/>
                </a:moveTo>
                <a:cubicBezTo>
                  <a:pt x="2661224" y="2807171"/>
                  <a:pt x="2646324" y="2818346"/>
                  <a:pt x="2638874" y="2829521"/>
                </a:cubicBezTo>
                <a:cubicBezTo>
                  <a:pt x="2646324" y="2818346"/>
                  <a:pt x="2661224" y="2809033"/>
                  <a:pt x="2677987" y="2809033"/>
                </a:cubicBezTo>
                <a:close/>
                <a:moveTo>
                  <a:pt x="1476653" y="2786683"/>
                </a:moveTo>
                <a:cubicBezTo>
                  <a:pt x="1456165" y="2782958"/>
                  <a:pt x="1448715" y="2797858"/>
                  <a:pt x="1443128" y="2814621"/>
                </a:cubicBezTo>
                <a:cubicBezTo>
                  <a:pt x="1448715" y="2797858"/>
                  <a:pt x="1456165" y="2784820"/>
                  <a:pt x="1476653" y="2786683"/>
                </a:cubicBezTo>
                <a:close/>
                <a:moveTo>
                  <a:pt x="1906898" y="2769921"/>
                </a:moveTo>
                <a:cubicBezTo>
                  <a:pt x="1912486" y="2779234"/>
                  <a:pt x="1908761" y="2792270"/>
                  <a:pt x="1906898" y="2805308"/>
                </a:cubicBezTo>
                <a:cubicBezTo>
                  <a:pt x="1899448" y="2842559"/>
                  <a:pt x="1886410" y="2876085"/>
                  <a:pt x="1845434" y="2892847"/>
                </a:cubicBezTo>
                <a:cubicBezTo>
                  <a:pt x="1830534" y="2898435"/>
                  <a:pt x="1810046" y="2911473"/>
                  <a:pt x="1804458" y="2933823"/>
                </a:cubicBezTo>
                <a:cubicBezTo>
                  <a:pt x="1782108" y="2944999"/>
                  <a:pt x="1761620" y="2948724"/>
                  <a:pt x="1742996" y="2928236"/>
                </a:cubicBezTo>
                <a:cubicBezTo>
                  <a:pt x="1761620" y="2950586"/>
                  <a:pt x="1782108" y="2946861"/>
                  <a:pt x="1804458" y="2933823"/>
                </a:cubicBezTo>
                <a:cubicBezTo>
                  <a:pt x="1815634" y="2933823"/>
                  <a:pt x="1821221" y="2944999"/>
                  <a:pt x="1826809" y="2952449"/>
                </a:cubicBezTo>
                <a:cubicBezTo>
                  <a:pt x="1821221" y="2944999"/>
                  <a:pt x="1817496" y="2933823"/>
                  <a:pt x="1804458" y="2933823"/>
                </a:cubicBezTo>
                <a:cubicBezTo>
                  <a:pt x="1811908" y="2911473"/>
                  <a:pt x="1830534" y="2898435"/>
                  <a:pt x="1845434" y="2892847"/>
                </a:cubicBezTo>
                <a:cubicBezTo>
                  <a:pt x="1886410" y="2877947"/>
                  <a:pt x="1899448" y="2844421"/>
                  <a:pt x="1906898" y="2805308"/>
                </a:cubicBezTo>
                <a:cubicBezTo>
                  <a:pt x="1910623" y="2794133"/>
                  <a:pt x="1912486" y="2779234"/>
                  <a:pt x="1906898" y="2769921"/>
                </a:cubicBezTo>
                <a:close/>
                <a:moveTo>
                  <a:pt x="1742996" y="2762470"/>
                </a:moveTo>
                <a:cubicBezTo>
                  <a:pt x="1748583" y="2768058"/>
                  <a:pt x="1753705" y="2772249"/>
                  <a:pt x="1758361" y="2774344"/>
                </a:cubicBezTo>
                <a:lnTo>
                  <a:pt x="1759657" y="2774272"/>
                </a:lnTo>
                <a:lnTo>
                  <a:pt x="1759758" y="2774344"/>
                </a:lnTo>
                <a:cubicBezTo>
                  <a:pt x="1764414" y="2776440"/>
                  <a:pt x="1768140" y="2776440"/>
                  <a:pt x="1770933" y="2773645"/>
                </a:cubicBezTo>
                <a:lnTo>
                  <a:pt x="1759657" y="2774272"/>
                </a:lnTo>
                <a:close/>
                <a:moveTo>
                  <a:pt x="2367875" y="2757581"/>
                </a:moveTo>
                <a:cubicBezTo>
                  <a:pt x="2361822" y="2760142"/>
                  <a:pt x="2354837" y="2765264"/>
                  <a:pt x="2348318" y="2771782"/>
                </a:cubicBezTo>
                <a:cubicBezTo>
                  <a:pt x="2359494" y="2760608"/>
                  <a:pt x="2374394" y="2753157"/>
                  <a:pt x="2381844" y="2758746"/>
                </a:cubicBezTo>
                <a:cubicBezTo>
                  <a:pt x="2392088" y="2768058"/>
                  <a:pt x="2402797" y="2769455"/>
                  <a:pt x="2413740" y="2769455"/>
                </a:cubicBezTo>
                <a:lnTo>
                  <a:pt x="2414981" y="2769437"/>
                </a:lnTo>
                <a:lnTo>
                  <a:pt x="2415137" y="2769455"/>
                </a:lnTo>
                <a:lnTo>
                  <a:pt x="2430389" y="2769236"/>
                </a:lnTo>
                <a:lnTo>
                  <a:pt x="2447033" y="2771782"/>
                </a:lnTo>
                <a:cubicBezTo>
                  <a:pt x="2460070" y="2775507"/>
                  <a:pt x="2476834" y="2766195"/>
                  <a:pt x="2488009" y="2777370"/>
                </a:cubicBezTo>
                <a:cubicBezTo>
                  <a:pt x="2478696" y="2766195"/>
                  <a:pt x="2460070" y="2775507"/>
                  <a:pt x="2447033" y="2771782"/>
                </a:cubicBezTo>
                <a:cubicBezTo>
                  <a:pt x="2441911" y="2769920"/>
                  <a:pt x="2436673" y="2769338"/>
                  <a:pt x="2431347" y="2769222"/>
                </a:cubicBezTo>
                <a:lnTo>
                  <a:pt x="2430389" y="2769236"/>
                </a:lnTo>
                <a:lnTo>
                  <a:pt x="2430299" y="2769222"/>
                </a:lnTo>
                <a:lnTo>
                  <a:pt x="2414981" y="2769437"/>
                </a:lnTo>
                <a:lnTo>
                  <a:pt x="2398578" y="2767592"/>
                </a:lnTo>
                <a:cubicBezTo>
                  <a:pt x="2393019" y="2766079"/>
                  <a:pt x="2387431" y="2763402"/>
                  <a:pt x="2381844" y="2758746"/>
                </a:cubicBezTo>
                <a:cubicBezTo>
                  <a:pt x="2379050" y="2755021"/>
                  <a:pt x="2373928" y="2755021"/>
                  <a:pt x="2367875" y="2757581"/>
                </a:cubicBezTo>
                <a:close/>
                <a:moveTo>
                  <a:pt x="813591" y="2751295"/>
                </a:moveTo>
                <a:cubicBezTo>
                  <a:pt x="848979" y="2766195"/>
                  <a:pt x="891818" y="2762470"/>
                  <a:pt x="932794" y="2764333"/>
                </a:cubicBezTo>
                <a:cubicBezTo>
                  <a:pt x="893680" y="2762470"/>
                  <a:pt x="848979" y="2766195"/>
                  <a:pt x="813591" y="2751295"/>
                </a:cubicBezTo>
                <a:close/>
                <a:moveTo>
                  <a:pt x="1465478" y="2736395"/>
                </a:moveTo>
                <a:cubicBezTo>
                  <a:pt x="1472928" y="2747569"/>
                  <a:pt x="1463616" y="2768057"/>
                  <a:pt x="1476653" y="2777370"/>
                </a:cubicBezTo>
                <a:cubicBezTo>
                  <a:pt x="1463616" y="2768057"/>
                  <a:pt x="1474791" y="2747569"/>
                  <a:pt x="1465478" y="2736395"/>
                </a:cubicBezTo>
                <a:close/>
                <a:moveTo>
                  <a:pt x="1706909" y="2698446"/>
                </a:moveTo>
                <a:cubicBezTo>
                  <a:pt x="1702019" y="2695885"/>
                  <a:pt x="1695500" y="2697282"/>
                  <a:pt x="1687119" y="2702869"/>
                </a:cubicBezTo>
                <a:cubicBezTo>
                  <a:pt x="1677807" y="2710320"/>
                  <a:pt x="1668494" y="2715907"/>
                  <a:pt x="1657319" y="2715907"/>
                </a:cubicBezTo>
                <a:cubicBezTo>
                  <a:pt x="1670356" y="2715907"/>
                  <a:pt x="1677807" y="2710320"/>
                  <a:pt x="1687119" y="2702869"/>
                </a:cubicBezTo>
                <a:cubicBezTo>
                  <a:pt x="1703882" y="2691694"/>
                  <a:pt x="1713195" y="2699144"/>
                  <a:pt x="1716920" y="2717770"/>
                </a:cubicBezTo>
                <a:cubicBezTo>
                  <a:pt x="1718783" y="2732670"/>
                  <a:pt x="1713195" y="2749433"/>
                  <a:pt x="1726233" y="2760608"/>
                </a:cubicBezTo>
                <a:cubicBezTo>
                  <a:pt x="1713195" y="2749433"/>
                  <a:pt x="1720645" y="2732670"/>
                  <a:pt x="1716920" y="2717770"/>
                </a:cubicBezTo>
                <a:cubicBezTo>
                  <a:pt x="1715058" y="2707526"/>
                  <a:pt x="1711798" y="2701007"/>
                  <a:pt x="1706909" y="2698446"/>
                </a:cubicBezTo>
                <a:close/>
                <a:moveTo>
                  <a:pt x="962594" y="2695419"/>
                </a:moveTo>
                <a:cubicBezTo>
                  <a:pt x="962129" y="2703335"/>
                  <a:pt x="961663" y="2709621"/>
                  <a:pt x="960994" y="2714598"/>
                </a:cubicBezTo>
                <a:lnTo>
                  <a:pt x="958270" y="2725520"/>
                </a:lnTo>
                <a:lnTo>
                  <a:pt x="943969" y="2732670"/>
                </a:lnTo>
                <a:cubicBezTo>
                  <a:pt x="951419" y="2732670"/>
                  <a:pt x="955610" y="2731273"/>
                  <a:pt x="958171" y="2725918"/>
                </a:cubicBezTo>
                <a:lnTo>
                  <a:pt x="958270" y="2725520"/>
                </a:lnTo>
                <a:lnTo>
                  <a:pt x="958870" y="2725220"/>
                </a:lnTo>
                <a:cubicBezTo>
                  <a:pt x="961198" y="2719632"/>
                  <a:pt x="961663" y="2710320"/>
                  <a:pt x="962594" y="2695419"/>
                </a:cubicBezTo>
                <a:close/>
                <a:moveTo>
                  <a:pt x="1219391" y="2688668"/>
                </a:moveTo>
                <a:cubicBezTo>
                  <a:pt x="1208914" y="2688435"/>
                  <a:pt x="1199136" y="2693557"/>
                  <a:pt x="1189823" y="2704732"/>
                </a:cubicBezTo>
                <a:cubicBezTo>
                  <a:pt x="1182373" y="2714045"/>
                  <a:pt x="1174923" y="2712182"/>
                  <a:pt x="1165610" y="2712182"/>
                </a:cubicBezTo>
                <a:cubicBezTo>
                  <a:pt x="1137672" y="2710320"/>
                  <a:pt x="1113459" y="2691694"/>
                  <a:pt x="1085521" y="2695419"/>
                </a:cubicBezTo>
                <a:cubicBezTo>
                  <a:pt x="1113459" y="2693557"/>
                  <a:pt x="1137672" y="2712182"/>
                  <a:pt x="1165610" y="2712182"/>
                </a:cubicBezTo>
                <a:cubicBezTo>
                  <a:pt x="1174923" y="2714045"/>
                  <a:pt x="1182373" y="2715907"/>
                  <a:pt x="1189823" y="2704732"/>
                </a:cubicBezTo>
                <a:cubicBezTo>
                  <a:pt x="1208449" y="2684244"/>
                  <a:pt x="1228936" y="2684244"/>
                  <a:pt x="1253150" y="2704732"/>
                </a:cubicBezTo>
                <a:cubicBezTo>
                  <a:pt x="1241043" y="2694488"/>
                  <a:pt x="1229868" y="2688901"/>
                  <a:pt x="1219391" y="2688668"/>
                </a:cubicBezTo>
                <a:close/>
                <a:moveTo>
                  <a:pt x="1607030" y="2687969"/>
                </a:moveTo>
                <a:cubicBezTo>
                  <a:pt x="1607030" y="2691694"/>
                  <a:pt x="1607030" y="2699144"/>
                  <a:pt x="1612618" y="2701007"/>
                </a:cubicBezTo>
                <a:cubicBezTo>
                  <a:pt x="1608893" y="2699144"/>
                  <a:pt x="1607030" y="2693557"/>
                  <a:pt x="1607030" y="2687969"/>
                </a:cubicBezTo>
                <a:close/>
                <a:moveTo>
                  <a:pt x="748403" y="2680519"/>
                </a:moveTo>
                <a:cubicBezTo>
                  <a:pt x="765165" y="2680519"/>
                  <a:pt x="778203" y="2686107"/>
                  <a:pt x="793103" y="2680519"/>
                </a:cubicBezTo>
                <a:cubicBezTo>
                  <a:pt x="778203" y="2686107"/>
                  <a:pt x="765165" y="2678656"/>
                  <a:pt x="748403" y="2680519"/>
                </a:cubicBezTo>
                <a:close/>
                <a:moveTo>
                  <a:pt x="1895723" y="2669344"/>
                </a:moveTo>
                <a:cubicBezTo>
                  <a:pt x="1878960" y="2669344"/>
                  <a:pt x="1862197" y="2674931"/>
                  <a:pt x="1851022" y="2689832"/>
                </a:cubicBezTo>
                <a:cubicBezTo>
                  <a:pt x="1862197" y="2674931"/>
                  <a:pt x="1878960" y="2671206"/>
                  <a:pt x="1895723" y="2669344"/>
                </a:cubicBezTo>
                <a:close/>
                <a:moveTo>
                  <a:pt x="577049" y="2661893"/>
                </a:moveTo>
                <a:lnTo>
                  <a:pt x="568317" y="2669477"/>
                </a:lnTo>
                <a:lnTo>
                  <a:pt x="556561" y="2667481"/>
                </a:lnTo>
                <a:cubicBezTo>
                  <a:pt x="561218" y="2669344"/>
                  <a:pt x="564943" y="2670275"/>
                  <a:pt x="568202" y="2669576"/>
                </a:cubicBezTo>
                <a:lnTo>
                  <a:pt x="568317" y="2669477"/>
                </a:lnTo>
                <a:lnTo>
                  <a:pt x="568901" y="2669576"/>
                </a:lnTo>
                <a:cubicBezTo>
                  <a:pt x="572393" y="2668878"/>
                  <a:pt x="575187" y="2666550"/>
                  <a:pt x="577049" y="2661893"/>
                </a:cubicBezTo>
                <a:close/>
                <a:moveTo>
                  <a:pt x="383346" y="2643268"/>
                </a:moveTo>
                <a:cubicBezTo>
                  <a:pt x="385209" y="2693557"/>
                  <a:pt x="409422" y="2728945"/>
                  <a:pt x="441085" y="2760608"/>
                </a:cubicBezTo>
                <a:cubicBezTo>
                  <a:pt x="409422" y="2728945"/>
                  <a:pt x="387071" y="2693557"/>
                  <a:pt x="383346" y="2643268"/>
                </a:cubicBezTo>
                <a:close/>
                <a:moveTo>
                  <a:pt x="1372351" y="2641406"/>
                </a:moveTo>
                <a:cubicBezTo>
                  <a:pt x="1377939" y="2669344"/>
                  <a:pt x="1364901" y="2687969"/>
                  <a:pt x="1350001" y="2710320"/>
                </a:cubicBezTo>
                <a:cubicBezTo>
                  <a:pt x="1340688" y="2725220"/>
                  <a:pt x="1336963" y="2736395"/>
                  <a:pt x="1340688" y="2743845"/>
                </a:cubicBezTo>
                <a:cubicBezTo>
                  <a:pt x="1336963" y="2736395"/>
                  <a:pt x="1340688" y="2725220"/>
                  <a:pt x="1350001" y="2712182"/>
                </a:cubicBezTo>
                <a:cubicBezTo>
                  <a:pt x="1364901" y="2689832"/>
                  <a:pt x="1377939" y="2669344"/>
                  <a:pt x="1372351" y="2641406"/>
                </a:cubicBezTo>
                <a:close/>
                <a:moveTo>
                  <a:pt x="2748763" y="2630230"/>
                </a:moveTo>
                <a:cubicBezTo>
                  <a:pt x="2743176" y="2648856"/>
                  <a:pt x="2754350" y="2674931"/>
                  <a:pt x="2767389" y="2686107"/>
                </a:cubicBezTo>
                <a:cubicBezTo>
                  <a:pt x="2754350" y="2674931"/>
                  <a:pt x="2745037" y="2650718"/>
                  <a:pt x="2748763" y="2630230"/>
                </a:cubicBezTo>
                <a:close/>
                <a:moveTo>
                  <a:pt x="1525078" y="2630230"/>
                </a:moveTo>
                <a:cubicBezTo>
                  <a:pt x="1519491" y="2645131"/>
                  <a:pt x="1515766" y="2660031"/>
                  <a:pt x="1500865" y="2671206"/>
                </a:cubicBezTo>
                <a:cubicBezTo>
                  <a:pt x="1515766" y="2660031"/>
                  <a:pt x="1519491" y="2646993"/>
                  <a:pt x="1525078" y="2630230"/>
                </a:cubicBezTo>
                <a:close/>
                <a:moveTo>
                  <a:pt x="2342730" y="2626505"/>
                </a:moveTo>
                <a:cubicBezTo>
                  <a:pt x="2352043" y="2628368"/>
                  <a:pt x="2353906" y="2635818"/>
                  <a:pt x="2352043" y="2643268"/>
                </a:cubicBezTo>
                <a:cubicBezTo>
                  <a:pt x="2353906" y="2635818"/>
                  <a:pt x="2352043" y="2626505"/>
                  <a:pt x="2342730" y="2626505"/>
                </a:cubicBezTo>
                <a:close/>
                <a:moveTo>
                  <a:pt x="2590447" y="2622780"/>
                </a:moveTo>
                <a:cubicBezTo>
                  <a:pt x="2609073" y="2643268"/>
                  <a:pt x="2638874" y="2639543"/>
                  <a:pt x="2661224" y="2652581"/>
                </a:cubicBezTo>
                <a:cubicBezTo>
                  <a:pt x="2638874" y="2639543"/>
                  <a:pt x="2610935" y="2643268"/>
                  <a:pt x="2590447" y="2622780"/>
                </a:cubicBezTo>
                <a:close/>
                <a:moveTo>
                  <a:pt x="979357" y="2622780"/>
                </a:moveTo>
                <a:cubicBezTo>
                  <a:pt x="988670" y="2646993"/>
                  <a:pt x="984945" y="2665619"/>
                  <a:pt x="962594" y="2678656"/>
                </a:cubicBezTo>
                <a:cubicBezTo>
                  <a:pt x="986807" y="2665619"/>
                  <a:pt x="988670" y="2646993"/>
                  <a:pt x="979357" y="2622780"/>
                </a:cubicBezTo>
                <a:close/>
                <a:moveTo>
                  <a:pt x="2484284" y="2620918"/>
                </a:moveTo>
                <a:cubicBezTo>
                  <a:pt x="2458208" y="2646993"/>
                  <a:pt x="2428408" y="2645131"/>
                  <a:pt x="2402332" y="2646993"/>
                </a:cubicBezTo>
                <a:cubicBezTo>
                  <a:pt x="2430270" y="2645131"/>
                  <a:pt x="2460070" y="2646993"/>
                  <a:pt x="2484284" y="2620918"/>
                </a:cubicBezTo>
                <a:close/>
                <a:moveTo>
                  <a:pt x="1353726" y="2613467"/>
                </a:moveTo>
                <a:cubicBezTo>
                  <a:pt x="1346276" y="2613467"/>
                  <a:pt x="1336963" y="2613467"/>
                  <a:pt x="1336963" y="2630230"/>
                </a:cubicBezTo>
                <a:cubicBezTo>
                  <a:pt x="1336963" y="2615330"/>
                  <a:pt x="1346276" y="2615330"/>
                  <a:pt x="1353726" y="2613467"/>
                </a:cubicBezTo>
                <a:close/>
                <a:moveTo>
                  <a:pt x="677627" y="2613467"/>
                </a:moveTo>
                <a:cubicBezTo>
                  <a:pt x="683214" y="2630230"/>
                  <a:pt x="699977" y="2633955"/>
                  <a:pt x="713015" y="2641406"/>
                </a:cubicBezTo>
                <a:cubicBezTo>
                  <a:pt x="699977" y="2633955"/>
                  <a:pt x="685077" y="2630230"/>
                  <a:pt x="677627" y="2613467"/>
                </a:cubicBezTo>
                <a:close/>
                <a:moveTo>
                  <a:pt x="1849159" y="2609742"/>
                </a:moveTo>
                <a:cubicBezTo>
                  <a:pt x="1832396" y="2626505"/>
                  <a:pt x="1817496" y="2620918"/>
                  <a:pt x="1804458" y="2622780"/>
                </a:cubicBezTo>
                <a:cubicBezTo>
                  <a:pt x="1817496" y="2622780"/>
                  <a:pt x="1832396" y="2628368"/>
                  <a:pt x="1849159" y="2609742"/>
                </a:cubicBezTo>
                <a:close/>
                <a:moveTo>
                  <a:pt x="564012" y="2589254"/>
                </a:moveTo>
                <a:cubicBezTo>
                  <a:pt x="554699" y="2617193"/>
                  <a:pt x="524898" y="2606017"/>
                  <a:pt x="502548" y="2613467"/>
                </a:cubicBezTo>
                <a:cubicBezTo>
                  <a:pt x="524898" y="2607880"/>
                  <a:pt x="556561" y="2617193"/>
                  <a:pt x="564012" y="2589254"/>
                </a:cubicBezTo>
                <a:close/>
                <a:moveTo>
                  <a:pt x="2484284" y="2583667"/>
                </a:moveTo>
                <a:cubicBezTo>
                  <a:pt x="2502908" y="2604155"/>
                  <a:pt x="2534572" y="2594842"/>
                  <a:pt x="2549472" y="2620918"/>
                </a:cubicBezTo>
                <a:cubicBezTo>
                  <a:pt x="2534572" y="2594842"/>
                  <a:pt x="2502908" y="2602292"/>
                  <a:pt x="2484284" y="2583667"/>
                </a:cubicBezTo>
                <a:close/>
                <a:moveTo>
                  <a:pt x="1413327" y="2577148"/>
                </a:moveTo>
                <a:cubicBezTo>
                  <a:pt x="1407972" y="2578545"/>
                  <a:pt x="1402850" y="2581106"/>
                  <a:pt x="1398136" y="2585180"/>
                </a:cubicBezTo>
                <a:lnTo>
                  <a:pt x="1397982" y="2585386"/>
                </a:lnTo>
                <a:lnTo>
                  <a:pt x="1397874" y="2585442"/>
                </a:lnTo>
                <a:cubicBezTo>
                  <a:pt x="1393305" y="2589371"/>
                  <a:pt x="1389114" y="2594842"/>
                  <a:pt x="1385389" y="2602292"/>
                </a:cubicBezTo>
                <a:lnTo>
                  <a:pt x="1397982" y="2585386"/>
                </a:lnTo>
                <a:lnTo>
                  <a:pt x="1412629" y="2577846"/>
                </a:lnTo>
                <a:cubicBezTo>
                  <a:pt x="1423106" y="2575285"/>
                  <a:pt x="1434746" y="2577148"/>
                  <a:pt x="1446853" y="2579942"/>
                </a:cubicBezTo>
                <a:cubicBezTo>
                  <a:pt x="1435677" y="2576217"/>
                  <a:pt x="1424037" y="2574354"/>
                  <a:pt x="1413327" y="2577148"/>
                </a:cubicBezTo>
                <a:close/>
                <a:moveTo>
                  <a:pt x="924180" y="2571560"/>
                </a:moveTo>
                <a:cubicBezTo>
                  <a:pt x="919756" y="2572026"/>
                  <a:pt x="915100" y="2573423"/>
                  <a:pt x="910443" y="2576217"/>
                </a:cubicBezTo>
                <a:cubicBezTo>
                  <a:pt x="919756" y="2572492"/>
                  <a:pt x="929069" y="2570629"/>
                  <a:pt x="936519" y="2572492"/>
                </a:cubicBezTo>
                <a:cubicBezTo>
                  <a:pt x="932794" y="2571560"/>
                  <a:pt x="928603" y="2571095"/>
                  <a:pt x="924180" y="2571560"/>
                </a:cubicBezTo>
                <a:close/>
                <a:moveTo>
                  <a:pt x="2065213" y="2570629"/>
                </a:moveTo>
                <a:cubicBezTo>
                  <a:pt x="2048450" y="2570629"/>
                  <a:pt x="2027962" y="2581804"/>
                  <a:pt x="2018650" y="2596705"/>
                </a:cubicBezTo>
                <a:cubicBezTo>
                  <a:pt x="1988850" y="2592979"/>
                  <a:pt x="1968362" y="2596705"/>
                  <a:pt x="1955324" y="2632093"/>
                </a:cubicBezTo>
                <a:cubicBezTo>
                  <a:pt x="1968362" y="2596705"/>
                  <a:pt x="1990712" y="2592979"/>
                  <a:pt x="2018650" y="2596705"/>
                </a:cubicBezTo>
                <a:cubicBezTo>
                  <a:pt x="2029825" y="2583667"/>
                  <a:pt x="2050313" y="2570629"/>
                  <a:pt x="2065213" y="2570629"/>
                </a:cubicBezTo>
                <a:close/>
                <a:moveTo>
                  <a:pt x="2144604" y="2569465"/>
                </a:moveTo>
                <a:cubicBezTo>
                  <a:pt x="2131799" y="2571560"/>
                  <a:pt x="2120158" y="2579942"/>
                  <a:pt x="2111776" y="2594842"/>
                </a:cubicBezTo>
                <a:cubicBezTo>
                  <a:pt x="2104326" y="2607880"/>
                  <a:pt x="2093151" y="2607880"/>
                  <a:pt x="2087564" y="2602292"/>
                </a:cubicBezTo>
                <a:cubicBezTo>
                  <a:pt x="2080114" y="2593911"/>
                  <a:pt x="2073129" y="2589720"/>
                  <a:pt x="2065911" y="2589487"/>
                </a:cubicBezTo>
                <a:lnTo>
                  <a:pt x="2065158" y="2589845"/>
                </a:lnTo>
                <a:lnTo>
                  <a:pt x="2064515" y="2589487"/>
                </a:lnTo>
                <a:cubicBezTo>
                  <a:pt x="2057297" y="2589255"/>
                  <a:pt x="2050312" y="2592980"/>
                  <a:pt x="2042862" y="2600430"/>
                </a:cubicBezTo>
                <a:lnTo>
                  <a:pt x="2065158" y="2589845"/>
                </a:lnTo>
                <a:lnTo>
                  <a:pt x="2087564" y="2602292"/>
                </a:lnTo>
                <a:cubicBezTo>
                  <a:pt x="2093151" y="2609742"/>
                  <a:pt x="2104326" y="2607880"/>
                  <a:pt x="2111776" y="2594842"/>
                </a:cubicBezTo>
                <a:cubicBezTo>
                  <a:pt x="2115967" y="2587392"/>
                  <a:pt x="2121089" y="2581572"/>
                  <a:pt x="2126793" y="2577352"/>
                </a:cubicBezTo>
                <a:lnTo>
                  <a:pt x="2145194" y="2569511"/>
                </a:lnTo>
                <a:lnTo>
                  <a:pt x="2164423" y="2571007"/>
                </a:lnTo>
                <a:cubicBezTo>
                  <a:pt x="2171145" y="2573074"/>
                  <a:pt x="2177897" y="2576682"/>
                  <a:pt x="2184416" y="2581804"/>
                </a:cubicBezTo>
                <a:cubicBezTo>
                  <a:pt x="2172309" y="2571560"/>
                  <a:pt x="2158340" y="2567370"/>
                  <a:pt x="2145302" y="2569465"/>
                </a:cubicBezTo>
                <a:lnTo>
                  <a:pt x="2145194" y="2569511"/>
                </a:lnTo>
                <a:close/>
                <a:moveTo>
                  <a:pt x="848979" y="2563179"/>
                </a:moveTo>
                <a:cubicBezTo>
                  <a:pt x="860155" y="2579942"/>
                  <a:pt x="882505" y="2576217"/>
                  <a:pt x="901130" y="2576217"/>
                </a:cubicBezTo>
                <a:cubicBezTo>
                  <a:pt x="882505" y="2576217"/>
                  <a:pt x="862017" y="2579942"/>
                  <a:pt x="848979" y="2563179"/>
                </a:cubicBezTo>
                <a:close/>
                <a:moveTo>
                  <a:pt x="2668674" y="2561782"/>
                </a:moveTo>
                <a:lnTo>
                  <a:pt x="2665733" y="2563207"/>
                </a:lnTo>
                <a:lnTo>
                  <a:pt x="2654647" y="2565944"/>
                </a:lnTo>
                <a:cubicBezTo>
                  <a:pt x="2649700" y="2568184"/>
                  <a:pt x="2644461" y="2571560"/>
                  <a:pt x="2638874" y="2576217"/>
                </a:cubicBezTo>
                <a:cubicBezTo>
                  <a:pt x="2625836" y="2585529"/>
                  <a:pt x="2603485" y="2585529"/>
                  <a:pt x="2590447" y="2574354"/>
                </a:cubicBezTo>
                <a:cubicBezTo>
                  <a:pt x="2603485" y="2585529"/>
                  <a:pt x="2625836" y="2587392"/>
                  <a:pt x="2638874" y="2576217"/>
                </a:cubicBezTo>
                <a:lnTo>
                  <a:pt x="2665733" y="2563207"/>
                </a:lnTo>
                <a:lnTo>
                  <a:pt x="2668674" y="2562480"/>
                </a:lnTo>
                <a:cubicBezTo>
                  <a:pt x="2677521" y="2562248"/>
                  <a:pt x="2685437" y="2565973"/>
                  <a:pt x="2692887" y="2572492"/>
                </a:cubicBezTo>
                <a:cubicBezTo>
                  <a:pt x="2685437" y="2565041"/>
                  <a:pt x="2677521" y="2561316"/>
                  <a:pt x="2668674" y="2561782"/>
                </a:cubicBezTo>
                <a:close/>
                <a:moveTo>
                  <a:pt x="632926" y="2561316"/>
                </a:moveTo>
                <a:cubicBezTo>
                  <a:pt x="647826" y="2581804"/>
                  <a:pt x="670176" y="2589254"/>
                  <a:pt x="694390" y="2594842"/>
                </a:cubicBezTo>
                <a:cubicBezTo>
                  <a:pt x="670176" y="2589254"/>
                  <a:pt x="647826" y="2579942"/>
                  <a:pt x="632926" y="2561316"/>
                </a:cubicBezTo>
                <a:close/>
                <a:moveTo>
                  <a:pt x="2735027" y="2554797"/>
                </a:moveTo>
                <a:lnTo>
                  <a:pt x="2734379" y="2555512"/>
                </a:lnTo>
                <a:lnTo>
                  <a:pt x="2734329" y="2555496"/>
                </a:lnTo>
                <a:cubicBezTo>
                  <a:pt x="2730138" y="2557591"/>
                  <a:pt x="2725482" y="2563179"/>
                  <a:pt x="2718963" y="2572492"/>
                </a:cubicBezTo>
                <a:cubicBezTo>
                  <a:pt x="2717100" y="2576217"/>
                  <a:pt x="2713375" y="2579942"/>
                  <a:pt x="2707788" y="2589254"/>
                </a:cubicBezTo>
                <a:cubicBezTo>
                  <a:pt x="2711512" y="2581804"/>
                  <a:pt x="2715238" y="2576217"/>
                  <a:pt x="2718963" y="2572492"/>
                </a:cubicBezTo>
                <a:lnTo>
                  <a:pt x="2734379" y="2555512"/>
                </a:lnTo>
                <a:lnTo>
                  <a:pt x="2746901" y="2559454"/>
                </a:lnTo>
                <a:cubicBezTo>
                  <a:pt x="2743176" y="2553866"/>
                  <a:pt x="2739451" y="2552469"/>
                  <a:pt x="2735027" y="2554797"/>
                </a:cubicBezTo>
                <a:close/>
                <a:moveTo>
                  <a:pt x="2113639" y="2552004"/>
                </a:moveTo>
                <a:cubicBezTo>
                  <a:pt x="2108052" y="2565041"/>
                  <a:pt x="2100601" y="2572492"/>
                  <a:pt x="2091289" y="2574354"/>
                </a:cubicBezTo>
                <a:cubicBezTo>
                  <a:pt x="2100601" y="2572492"/>
                  <a:pt x="2108052" y="2566904"/>
                  <a:pt x="2113639" y="2552004"/>
                </a:cubicBezTo>
                <a:close/>
                <a:moveTo>
                  <a:pt x="1873372" y="2542691"/>
                </a:moveTo>
                <a:cubicBezTo>
                  <a:pt x="1868716" y="2548744"/>
                  <a:pt x="1865340" y="2553168"/>
                  <a:pt x="1862575" y="2556165"/>
                </a:cubicBezTo>
                <a:lnTo>
                  <a:pt x="1855754" y="2560870"/>
                </a:lnTo>
                <a:lnTo>
                  <a:pt x="1836122" y="2550141"/>
                </a:lnTo>
                <a:cubicBezTo>
                  <a:pt x="1846366" y="2557591"/>
                  <a:pt x="1851022" y="2561782"/>
                  <a:pt x="1855446" y="2561084"/>
                </a:cubicBezTo>
                <a:lnTo>
                  <a:pt x="1855754" y="2560870"/>
                </a:lnTo>
                <a:lnTo>
                  <a:pt x="1856144" y="2561084"/>
                </a:lnTo>
                <a:cubicBezTo>
                  <a:pt x="1860801" y="2560385"/>
                  <a:pt x="1864991" y="2554797"/>
                  <a:pt x="1873372" y="2542691"/>
                </a:cubicBezTo>
                <a:close/>
                <a:moveTo>
                  <a:pt x="524898" y="2538966"/>
                </a:moveTo>
                <a:cubicBezTo>
                  <a:pt x="543524" y="2542691"/>
                  <a:pt x="564012" y="2550141"/>
                  <a:pt x="582637" y="2555729"/>
                </a:cubicBezTo>
                <a:cubicBezTo>
                  <a:pt x="595675" y="2548279"/>
                  <a:pt x="610575" y="2546416"/>
                  <a:pt x="625476" y="2546416"/>
                </a:cubicBezTo>
                <a:cubicBezTo>
                  <a:pt x="610575" y="2544553"/>
                  <a:pt x="595675" y="2548279"/>
                  <a:pt x="582637" y="2555729"/>
                </a:cubicBezTo>
                <a:cubicBezTo>
                  <a:pt x="564012" y="2550141"/>
                  <a:pt x="545386" y="2540828"/>
                  <a:pt x="524898" y="2538966"/>
                </a:cubicBezTo>
                <a:close/>
                <a:moveTo>
                  <a:pt x="1809813" y="2505673"/>
                </a:moveTo>
                <a:cubicBezTo>
                  <a:pt x="1801664" y="2506372"/>
                  <a:pt x="1794214" y="2511959"/>
                  <a:pt x="1787696" y="2524065"/>
                </a:cubicBezTo>
                <a:cubicBezTo>
                  <a:pt x="1800733" y="2501715"/>
                  <a:pt x="1815634" y="2503579"/>
                  <a:pt x="1836122" y="2516615"/>
                </a:cubicBezTo>
                <a:cubicBezTo>
                  <a:pt x="1826809" y="2509165"/>
                  <a:pt x="1817962" y="2504975"/>
                  <a:pt x="1809813" y="2505673"/>
                </a:cubicBezTo>
                <a:close/>
                <a:moveTo>
                  <a:pt x="1992575" y="2499854"/>
                </a:moveTo>
                <a:cubicBezTo>
                  <a:pt x="1992575" y="2509166"/>
                  <a:pt x="1992575" y="2516615"/>
                  <a:pt x="1985125" y="2520340"/>
                </a:cubicBezTo>
                <a:cubicBezTo>
                  <a:pt x="1992575" y="2516615"/>
                  <a:pt x="1992575" y="2507304"/>
                  <a:pt x="1992575" y="2499854"/>
                </a:cubicBezTo>
                <a:close/>
                <a:moveTo>
                  <a:pt x="1283881" y="2497292"/>
                </a:moveTo>
                <a:cubicBezTo>
                  <a:pt x="1277362" y="2500784"/>
                  <a:pt x="1273637" y="2511028"/>
                  <a:pt x="1269911" y="2525928"/>
                </a:cubicBezTo>
                <a:cubicBezTo>
                  <a:pt x="1268049" y="2533378"/>
                  <a:pt x="1251286" y="2525928"/>
                  <a:pt x="1251286" y="2540828"/>
                </a:cubicBezTo>
                <a:cubicBezTo>
                  <a:pt x="1251286" y="2527792"/>
                  <a:pt x="1268049" y="2533378"/>
                  <a:pt x="1269911" y="2525928"/>
                </a:cubicBezTo>
                <a:cubicBezTo>
                  <a:pt x="1273637" y="2511960"/>
                  <a:pt x="1277827" y="2501716"/>
                  <a:pt x="1284579" y="2497991"/>
                </a:cubicBezTo>
                <a:lnTo>
                  <a:pt x="1296531" y="2497652"/>
                </a:lnTo>
                <a:lnTo>
                  <a:pt x="1314612" y="2509166"/>
                </a:lnTo>
                <a:cubicBezTo>
                  <a:pt x="1307628" y="2503113"/>
                  <a:pt x="1301807" y="2499388"/>
                  <a:pt x="1296889" y="2497642"/>
                </a:cubicBezTo>
                <a:lnTo>
                  <a:pt x="1296531" y="2497652"/>
                </a:lnTo>
                <a:lnTo>
                  <a:pt x="1296104" y="2497380"/>
                </a:lnTo>
                <a:cubicBezTo>
                  <a:pt x="1291098" y="2495488"/>
                  <a:pt x="1287140" y="2495546"/>
                  <a:pt x="1283881" y="2497292"/>
                </a:cubicBezTo>
                <a:close/>
                <a:moveTo>
                  <a:pt x="780997" y="2481927"/>
                </a:moveTo>
                <a:cubicBezTo>
                  <a:pt x="763769" y="2482625"/>
                  <a:pt x="747472" y="2488678"/>
                  <a:pt x="733503" y="2507304"/>
                </a:cubicBezTo>
                <a:cubicBezTo>
                  <a:pt x="763302" y="2471915"/>
                  <a:pt x="798691" y="2483091"/>
                  <a:pt x="834079" y="2488678"/>
                </a:cubicBezTo>
                <a:cubicBezTo>
                  <a:pt x="848979" y="2490541"/>
                  <a:pt x="856429" y="2496127"/>
                  <a:pt x="854567" y="2511028"/>
                </a:cubicBezTo>
                <a:cubicBezTo>
                  <a:pt x="856429" y="2496127"/>
                  <a:pt x="850842" y="2490541"/>
                  <a:pt x="834079" y="2488678"/>
                </a:cubicBezTo>
                <a:cubicBezTo>
                  <a:pt x="816385" y="2485885"/>
                  <a:pt x="798225" y="2481228"/>
                  <a:pt x="780997" y="2481927"/>
                </a:cubicBezTo>
                <a:close/>
                <a:moveTo>
                  <a:pt x="2374394" y="2479366"/>
                </a:moveTo>
                <a:lnTo>
                  <a:pt x="2397938" y="2489553"/>
                </a:lnTo>
                <a:lnTo>
                  <a:pt x="2400469" y="2524065"/>
                </a:lnTo>
                <a:cubicBezTo>
                  <a:pt x="2398606" y="2534775"/>
                  <a:pt x="2398024" y="2543855"/>
                  <a:pt x="2398868" y="2551334"/>
                </a:cubicBezTo>
                <a:lnTo>
                  <a:pt x="2398908" y="2551434"/>
                </a:lnTo>
                <a:lnTo>
                  <a:pt x="2398868" y="2552120"/>
                </a:lnTo>
                <a:cubicBezTo>
                  <a:pt x="2401401" y="2574820"/>
                  <a:pt x="2416767" y="2581804"/>
                  <a:pt x="2448895" y="2576217"/>
                </a:cubicBezTo>
                <a:cubicBezTo>
                  <a:pt x="2427476" y="2579942"/>
                  <a:pt x="2413507" y="2577614"/>
                  <a:pt x="2405824" y="2568999"/>
                </a:cubicBezTo>
                <a:lnTo>
                  <a:pt x="2398908" y="2551434"/>
                </a:lnTo>
                <a:lnTo>
                  <a:pt x="2400469" y="2524065"/>
                </a:lnTo>
                <a:cubicBezTo>
                  <a:pt x="2403263" y="2508234"/>
                  <a:pt x="2402797" y="2497059"/>
                  <a:pt x="2398607" y="2489842"/>
                </a:cubicBezTo>
                <a:lnTo>
                  <a:pt x="2397938" y="2489553"/>
                </a:lnTo>
                <a:lnTo>
                  <a:pt x="2397908" y="2489144"/>
                </a:lnTo>
                <a:cubicBezTo>
                  <a:pt x="2393950" y="2481694"/>
                  <a:pt x="2386500" y="2478434"/>
                  <a:pt x="2374394" y="2479366"/>
                </a:cubicBezTo>
                <a:close/>
                <a:moveTo>
                  <a:pt x="2510359" y="2460740"/>
                </a:moveTo>
                <a:cubicBezTo>
                  <a:pt x="2517808" y="2471915"/>
                  <a:pt x="2532708" y="2471915"/>
                  <a:pt x="2543884" y="2477503"/>
                </a:cubicBezTo>
                <a:cubicBezTo>
                  <a:pt x="2553196" y="2483091"/>
                  <a:pt x="2566234" y="2484953"/>
                  <a:pt x="2569960" y="2492403"/>
                </a:cubicBezTo>
                <a:cubicBezTo>
                  <a:pt x="2568097" y="2484953"/>
                  <a:pt x="2553196" y="2483091"/>
                  <a:pt x="2543884" y="2477503"/>
                </a:cubicBezTo>
                <a:cubicBezTo>
                  <a:pt x="2532708" y="2471915"/>
                  <a:pt x="2519672" y="2471915"/>
                  <a:pt x="2510359" y="2460740"/>
                </a:cubicBezTo>
                <a:close/>
                <a:moveTo>
                  <a:pt x="1616343" y="2455153"/>
                </a:moveTo>
                <a:cubicBezTo>
                  <a:pt x="1620068" y="2471915"/>
                  <a:pt x="1634968" y="2484953"/>
                  <a:pt x="1640556" y="2501715"/>
                </a:cubicBezTo>
                <a:cubicBezTo>
                  <a:pt x="1636831" y="2483091"/>
                  <a:pt x="1621930" y="2471915"/>
                  <a:pt x="1616343" y="2455153"/>
                </a:cubicBezTo>
                <a:close/>
                <a:moveTo>
                  <a:pt x="1539979" y="2455153"/>
                </a:moveTo>
                <a:lnTo>
                  <a:pt x="1538138" y="2471489"/>
                </a:lnTo>
                <a:lnTo>
                  <a:pt x="1525078" y="2481228"/>
                </a:lnTo>
                <a:cubicBezTo>
                  <a:pt x="1506454" y="2486815"/>
                  <a:pt x="1502728" y="2496127"/>
                  <a:pt x="1502728" y="2507304"/>
                </a:cubicBezTo>
                <a:cubicBezTo>
                  <a:pt x="1502728" y="2496127"/>
                  <a:pt x="1508316" y="2486815"/>
                  <a:pt x="1525078" y="2481228"/>
                </a:cubicBezTo>
                <a:cubicBezTo>
                  <a:pt x="1530666" y="2479366"/>
                  <a:pt x="1535323" y="2476106"/>
                  <a:pt x="1538116" y="2471683"/>
                </a:cubicBezTo>
                <a:lnTo>
                  <a:pt x="1538138" y="2471489"/>
                </a:lnTo>
                <a:lnTo>
                  <a:pt x="1538815" y="2470984"/>
                </a:lnTo>
                <a:cubicBezTo>
                  <a:pt x="1541376" y="2466794"/>
                  <a:pt x="1541842" y="2461672"/>
                  <a:pt x="1539979" y="2455153"/>
                </a:cubicBezTo>
                <a:close/>
                <a:moveTo>
                  <a:pt x="957007" y="2434665"/>
                </a:moveTo>
                <a:cubicBezTo>
                  <a:pt x="954213" y="2436527"/>
                  <a:pt x="955144" y="2440252"/>
                  <a:pt x="956774" y="2444443"/>
                </a:cubicBezTo>
                <a:lnTo>
                  <a:pt x="956802" y="2444530"/>
                </a:lnTo>
                <a:lnTo>
                  <a:pt x="956774" y="2445840"/>
                </a:lnTo>
                <a:cubicBezTo>
                  <a:pt x="958404" y="2450031"/>
                  <a:pt x="960732" y="2454221"/>
                  <a:pt x="960732" y="2457015"/>
                </a:cubicBezTo>
                <a:lnTo>
                  <a:pt x="956802" y="2444530"/>
                </a:lnTo>
                <a:close/>
                <a:moveTo>
                  <a:pt x="1890135" y="2421627"/>
                </a:moveTo>
                <a:cubicBezTo>
                  <a:pt x="1880822" y="2429077"/>
                  <a:pt x="1875235" y="2440252"/>
                  <a:pt x="1862197" y="2442115"/>
                </a:cubicBezTo>
                <a:cubicBezTo>
                  <a:pt x="1875235" y="2442115"/>
                  <a:pt x="1882685" y="2430940"/>
                  <a:pt x="1890135" y="2421627"/>
                </a:cubicBezTo>
                <a:close/>
                <a:moveTo>
                  <a:pt x="2797188" y="2408589"/>
                </a:moveTo>
                <a:lnTo>
                  <a:pt x="2807047" y="2416155"/>
                </a:lnTo>
                <a:lnTo>
                  <a:pt x="2804638" y="2425352"/>
                </a:lnTo>
                <a:cubicBezTo>
                  <a:pt x="2807432" y="2422558"/>
                  <a:pt x="2808364" y="2419299"/>
                  <a:pt x="2807199" y="2416272"/>
                </a:cubicBezTo>
                <a:lnTo>
                  <a:pt x="2807047" y="2416155"/>
                </a:lnTo>
                <a:lnTo>
                  <a:pt x="2807199" y="2415574"/>
                </a:lnTo>
                <a:cubicBezTo>
                  <a:pt x="2806036" y="2412314"/>
                  <a:pt x="2802776" y="2409520"/>
                  <a:pt x="2797188" y="2408589"/>
                </a:cubicBezTo>
                <a:close/>
                <a:moveTo>
                  <a:pt x="1258736" y="2403001"/>
                </a:moveTo>
                <a:cubicBezTo>
                  <a:pt x="1268049" y="2404864"/>
                  <a:pt x="1275499" y="2408589"/>
                  <a:pt x="1275499" y="2419764"/>
                </a:cubicBezTo>
                <a:cubicBezTo>
                  <a:pt x="1277362" y="2408589"/>
                  <a:pt x="1268049" y="2404864"/>
                  <a:pt x="1258736" y="2403001"/>
                </a:cubicBezTo>
                <a:close/>
                <a:moveTo>
                  <a:pt x="2108052" y="2397414"/>
                </a:moveTo>
                <a:cubicBezTo>
                  <a:pt x="2111776" y="2403001"/>
                  <a:pt x="2113639" y="2412314"/>
                  <a:pt x="2108052" y="2417902"/>
                </a:cubicBezTo>
                <a:cubicBezTo>
                  <a:pt x="2115502" y="2412314"/>
                  <a:pt x="2113639" y="2403001"/>
                  <a:pt x="2108052" y="2397414"/>
                </a:cubicBezTo>
                <a:close/>
                <a:moveTo>
                  <a:pt x="1228936" y="2382513"/>
                </a:moveTo>
                <a:cubicBezTo>
                  <a:pt x="1224280" y="2386238"/>
                  <a:pt x="1221952" y="2389964"/>
                  <a:pt x="1222418" y="2393223"/>
                </a:cubicBezTo>
                <a:lnTo>
                  <a:pt x="1222695" y="2393437"/>
                </a:lnTo>
                <a:lnTo>
                  <a:pt x="1222418" y="2393921"/>
                </a:lnTo>
                <a:cubicBezTo>
                  <a:pt x="1222884" y="2397414"/>
                  <a:pt x="1226143" y="2400208"/>
                  <a:pt x="1232662" y="2401139"/>
                </a:cubicBezTo>
                <a:lnTo>
                  <a:pt x="1222695" y="2393437"/>
                </a:lnTo>
                <a:close/>
                <a:moveTo>
                  <a:pt x="2318518" y="2369476"/>
                </a:moveTo>
                <a:cubicBezTo>
                  <a:pt x="2299892" y="2378788"/>
                  <a:pt x="2281267" y="2378788"/>
                  <a:pt x="2260779" y="2382513"/>
                </a:cubicBezTo>
                <a:cubicBezTo>
                  <a:pt x="2281267" y="2378788"/>
                  <a:pt x="2299892" y="2380651"/>
                  <a:pt x="2318518" y="2369476"/>
                </a:cubicBezTo>
                <a:close/>
                <a:moveTo>
                  <a:pt x="1558604" y="2369476"/>
                </a:moveTo>
                <a:lnTo>
                  <a:pt x="1549774" y="2371813"/>
                </a:lnTo>
                <a:lnTo>
                  <a:pt x="1541142" y="2371571"/>
                </a:lnTo>
                <a:lnTo>
                  <a:pt x="1541086" y="2371589"/>
                </a:lnTo>
                <a:lnTo>
                  <a:pt x="1540444" y="2371571"/>
                </a:lnTo>
                <a:cubicBezTo>
                  <a:pt x="1534391" y="2371804"/>
                  <a:pt x="1528803" y="2374132"/>
                  <a:pt x="1525078" y="2386239"/>
                </a:cubicBezTo>
                <a:cubicBezTo>
                  <a:pt x="1526941" y="2380185"/>
                  <a:pt x="1529385" y="2376577"/>
                  <a:pt x="1532150" y="2374452"/>
                </a:cubicBezTo>
                <a:lnTo>
                  <a:pt x="1541086" y="2371589"/>
                </a:lnTo>
                <a:lnTo>
                  <a:pt x="1549699" y="2371833"/>
                </a:lnTo>
                <a:lnTo>
                  <a:pt x="1549774" y="2371813"/>
                </a:lnTo>
                <a:lnTo>
                  <a:pt x="1550484" y="2371833"/>
                </a:lnTo>
                <a:cubicBezTo>
                  <a:pt x="1553482" y="2371804"/>
                  <a:pt x="1556276" y="2371338"/>
                  <a:pt x="1558604" y="2369476"/>
                </a:cubicBezTo>
                <a:close/>
                <a:moveTo>
                  <a:pt x="767028" y="2367613"/>
                </a:moveTo>
                <a:cubicBezTo>
                  <a:pt x="759577" y="2378788"/>
                  <a:pt x="748403" y="2371338"/>
                  <a:pt x="739090" y="2375063"/>
                </a:cubicBezTo>
                <a:cubicBezTo>
                  <a:pt x="748403" y="2373201"/>
                  <a:pt x="759577" y="2378788"/>
                  <a:pt x="767028" y="2367613"/>
                </a:cubicBezTo>
                <a:close/>
                <a:moveTo>
                  <a:pt x="217581" y="2358300"/>
                </a:moveTo>
                <a:cubicBezTo>
                  <a:pt x="208268" y="2362026"/>
                  <a:pt x="208268" y="2371338"/>
                  <a:pt x="211994" y="2376926"/>
                </a:cubicBezTo>
                <a:cubicBezTo>
                  <a:pt x="219444" y="2389964"/>
                  <a:pt x="226894" y="2403001"/>
                  <a:pt x="225031" y="2417902"/>
                </a:cubicBezTo>
                <a:cubicBezTo>
                  <a:pt x="226894" y="2401139"/>
                  <a:pt x="219444" y="2389964"/>
                  <a:pt x="211994" y="2376926"/>
                </a:cubicBezTo>
                <a:cubicBezTo>
                  <a:pt x="210131" y="2371338"/>
                  <a:pt x="208268" y="2362026"/>
                  <a:pt x="217581" y="2358300"/>
                </a:cubicBezTo>
                <a:close/>
                <a:moveTo>
                  <a:pt x="1472928" y="2347125"/>
                </a:moveTo>
                <a:cubicBezTo>
                  <a:pt x="1467341" y="2365751"/>
                  <a:pt x="1456165" y="2376926"/>
                  <a:pt x="1435678" y="2378788"/>
                </a:cubicBezTo>
                <a:cubicBezTo>
                  <a:pt x="1456165" y="2378788"/>
                  <a:pt x="1467341" y="2365751"/>
                  <a:pt x="1472928" y="2347125"/>
                </a:cubicBezTo>
                <a:close/>
                <a:moveTo>
                  <a:pt x="826629" y="2343400"/>
                </a:moveTo>
                <a:cubicBezTo>
                  <a:pt x="841529" y="2337813"/>
                  <a:pt x="856429" y="2347125"/>
                  <a:pt x="871330" y="2354575"/>
                </a:cubicBezTo>
                <a:cubicBezTo>
                  <a:pt x="856429" y="2347125"/>
                  <a:pt x="843392" y="2337813"/>
                  <a:pt x="826629" y="2343400"/>
                </a:cubicBezTo>
                <a:close/>
                <a:moveTo>
                  <a:pt x="781928" y="2322912"/>
                </a:moveTo>
                <a:cubicBezTo>
                  <a:pt x="774478" y="2326637"/>
                  <a:pt x="768890" y="2332225"/>
                  <a:pt x="763302" y="2343400"/>
                </a:cubicBezTo>
                <a:cubicBezTo>
                  <a:pt x="768890" y="2332225"/>
                  <a:pt x="776340" y="2326637"/>
                  <a:pt x="781928" y="2322912"/>
                </a:cubicBezTo>
                <a:close/>
                <a:moveTo>
                  <a:pt x="979357" y="2321050"/>
                </a:moveTo>
                <a:cubicBezTo>
                  <a:pt x="982151" y="2321981"/>
                  <a:pt x="984945" y="2323843"/>
                  <a:pt x="987738" y="2325007"/>
                </a:cubicBezTo>
                <a:lnTo>
                  <a:pt x="988395" y="2324989"/>
                </a:lnTo>
                <a:lnTo>
                  <a:pt x="988437" y="2325007"/>
                </a:lnTo>
                <a:cubicBezTo>
                  <a:pt x="991464" y="2326172"/>
                  <a:pt x="994258" y="2326637"/>
                  <a:pt x="996120" y="2324775"/>
                </a:cubicBezTo>
                <a:lnTo>
                  <a:pt x="988395" y="2324989"/>
                </a:lnTo>
                <a:close/>
                <a:moveTo>
                  <a:pt x="2807898" y="2314822"/>
                </a:moveTo>
                <a:cubicBezTo>
                  <a:pt x="2804173" y="2314996"/>
                  <a:pt x="2799516" y="2317324"/>
                  <a:pt x="2793463" y="2322912"/>
                </a:cubicBezTo>
                <a:cubicBezTo>
                  <a:pt x="2791601" y="2339675"/>
                  <a:pt x="2804638" y="2347125"/>
                  <a:pt x="2810226" y="2360163"/>
                </a:cubicBezTo>
                <a:cubicBezTo>
                  <a:pt x="2813951" y="2360163"/>
                  <a:pt x="2815814" y="2360163"/>
                  <a:pt x="2819539" y="2360163"/>
                </a:cubicBezTo>
                <a:cubicBezTo>
                  <a:pt x="2847477" y="2375063"/>
                  <a:pt x="2882865" y="2369476"/>
                  <a:pt x="2912666" y="2388101"/>
                </a:cubicBezTo>
                <a:cubicBezTo>
                  <a:pt x="2916391" y="2391826"/>
                  <a:pt x="2927566" y="2389964"/>
                  <a:pt x="2927566" y="2395551"/>
                </a:cubicBezTo>
                <a:cubicBezTo>
                  <a:pt x="2928963" y="2407192"/>
                  <a:pt x="2933154" y="2417203"/>
                  <a:pt x="2938625" y="2426429"/>
                </a:cubicBezTo>
                <a:lnTo>
                  <a:pt x="2949409" y="2441483"/>
                </a:lnTo>
                <a:lnTo>
                  <a:pt x="2956669" y="2451893"/>
                </a:lnTo>
                <a:cubicBezTo>
                  <a:pt x="2969474" y="2469121"/>
                  <a:pt x="2981580" y="2486815"/>
                  <a:pt x="2981580" y="2511028"/>
                </a:cubicBezTo>
                <a:cubicBezTo>
                  <a:pt x="2982511" y="2486815"/>
                  <a:pt x="2970404" y="2469587"/>
                  <a:pt x="2957367" y="2452591"/>
                </a:cubicBezTo>
                <a:lnTo>
                  <a:pt x="2949409" y="2441483"/>
                </a:lnTo>
                <a:lnTo>
                  <a:pt x="2938363" y="2425643"/>
                </a:lnTo>
                <a:cubicBezTo>
                  <a:pt x="2933037" y="2416505"/>
                  <a:pt x="2928963" y="2406727"/>
                  <a:pt x="2927566" y="2395551"/>
                </a:cubicBezTo>
                <a:cubicBezTo>
                  <a:pt x="2925704" y="2389964"/>
                  <a:pt x="2916391" y="2389964"/>
                  <a:pt x="2912666" y="2388101"/>
                </a:cubicBezTo>
                <a:cubicBezTo>
                  <a:pt x="2882865" y="2369476"/>
                  <a:pt x="2849340" y="2375063"/>
                  <a:pt x="2819539" y="2360163"/>
                </a:cubicBezTo>
                <a:cubicBezTo>
                  <a:pt x="2823264" y="2352713"/>
                  <a:pt x="2825126" y="2347125"/>
                  <a:pt x="2828852" y="2341538"/>
                </a:cubicBezTo>
                <a:cubicBezTo>
                  <a:pt x="2821867" y="2333156"/>
                  <a:pt x="2819073" y="2314298"/>
                  <a:pt x="2807898" y="2314822"/>
                </a:cubicBezTo>
                <a:close/>
                <a:moveTo>
                  <a:pt x="1996299" y="2306149"/>
                </a:moveTo>
                <a:cubicBezTo>
                  <a:pt x="1992575" y="2334087"/>
                  <a:pt x="2009337" y="2339675"/>
                  <a:pt x="2026100" y="2348988"/>
                </a:cubicBezTo>
                <a:cubicBezTo>
                  <a:pt x="2031687" y="2354575"/>
                  <a:pt x="2037275" y="2363888"/>
                  <a:pt x="2046588" y="2365751"/>
                </a:cubicBezTo>
                <a:cubicBezTo>
                  <a:pt x="2039138" y="2363888"/>
                  <a:pt x="2033550" y="2352713"/>
                  <a:pt x="2026100" y="2348988"/>
                </a:cubicBezTo>
                <a:cubicBezTo>
                  <a:pt x="2009337" y="2337813"/>
                  <a:pt x="1992575" y="2334087"/>
                  <a:pt x="1996299" y="2306149"/>
                </a:cubicBezTo>
                <a:close/>
                <a:moveTo>
                  <a:pt x="2532708" y="2298699"/>
                </a:moveTo>
                <a:cubicBezTo>
                  <a:pt x="2538296" y="2302424"/>
                  <a:pt x="2547609" y="2304287"/>
                  <a:pt x="2551334" y="2311737"/>
                </a:cubicBezTo>
                <a:cubicBezTo>
                  <a:pt x="2549472" y="2304287"/>
                  <a:pt x="2540159" y="2302424"/>
                  <a:pt x="2532708" y="2298699"/>
                </a:cubicBezTo>
                <a:close/>
                <a:moveTo>
                  <a:pt x="2366944" y="2294974"/>
                </a:moveTo>
                <a:cubicBezTo>
                  <a:pt x="2368806" y="2311737"/>
                  <a:pt x="2357631" y="2321050"/>
                  <a:pt x="2340868" y="2322912"/>
                </a:cubicBezTo>
                <a:cubicBezTo>
                  <a:pt x="2329693" y="2324775"/>
                  <a:pt x="2318518" y="2326637"/>
                  <a:pt x="2314792" y="2345263"/>
                </a:cubicBezTo>
                <a:cubicBezTo>
                  <a:pt x="2318518" y="2328500"/>
                  <a:pt x="2329693" y="2324775"/>
                  <a:pt x="2340868" y="2322912"/>
                </a:cubicBezTo>
                <a:cubicBezTo>
                  <a:pt x="2357631" y="2321050"/>
                  <a:pt x="2368806" y="2313599"/>
                  <a:pt x="2366944" y="2294974"/>
                </a:cubicBezTo>
                <a:close/>
                <a:moveTo>
                  <a:pt x="1214036" y="2294974"/>
                </a:moveTo>
                <a:cubicBezTo>
                  <a:pt x="1223349" y="2319187"/>
                  <a:pt x="1245699" y="2330362"/>
                  <a:pt x="1262462" y="2347125"/>
                </a:cubicBezTo>
                <a:cubicBezTo>
                  <a:pt x="1245699" y="2330362"/>
                  <a:pt x="1225212" y="2319187"/>
                  <a:pt x="1214036" y="2294974"/>
                </a:cubicBezTo>
                <a:close/>
                <a:moveTo>
                  <a:pt x="437360" y="2281936"/>
                </a:moveTo>
                <a:cubicBezTo>
                  <a:pt x="444810" y="2287524"/>
                  <a:pt x="452260" y="2298699"/>
                  <a:pt x="450398" y="2308012"/>
                </a:cubicBezTo>
                <a:cubicBezTo>
                  <a:pt x="444810" y="2328500"/>
                  <a:pt x="448535" y="2341538"/>
                  <a:pt x="469023" y="2345263"/>
                </a:cubicBezTo>
                <a:cubicBezTo>
                  <a:pt x="448535" y="2341538"/>
                  <a:pt x="446673" y="2328500"/>
                  <a:pt x="450398" y="2308012"/>
                </a:cubicBezTo>
                <a:cubicBezTo>
                  <a:pt x="454123" y="2298699"/>
                  <a:pt x="446673" y="2289386"/>
                  <a:pt x="437360" y="2281936"/>
                </a:cubicBezTo>
                <a:close/>
                <a:moveTo>
                  <a:pt x="784344" y="2270004"/>
                </a:moveTo>
                <a:cubicBezTo>
                  <a:pt x="779949" y="2269248"/>
                  <a:pt x="776341" y="2269364"/>
                  <a:pt x="774478" y="2270761"/>
                </a:cubicBezTo>
                <a:lnTo>
                  <a:pt x="784491" y="2270050"/>
                </a:lnTo>
                <a:lnTo>
                  <a:pt x="798924" y="2274486"/>
                </a:lnTo>
                <a:cubicBezTo>
                  <a:pt x="808935" y="2278677"/>
                  <a:pt x="818248" y="2284730"/>
                  <a:pt x="819179" y="2289386"/>
                </a:cubicBezTo>
                <a:cubicBezTo>
                  <a:pt x="817782" y="2282402"/>
                  <a:pt x="798574" y="2272274"/>
                  <a:pt x="785129" y="2270004"/>
                </a:cubicBezTo>
                <a:lnTo>
                  <a:pt x="784491" y="2270050"/>
                </a:lnTo>
                <a:close/>
                <a:moveTo>
                  <a:pt x="997982" y="2265174"/>
                </a:moveTo>
                <a:cubicBezTo>
                  <a:pt x="994722" y="2264708"/>
                  <a:pt x="992394" y="2265174"/>
                  <a:pt x="990531" y="2267037"/>
                </a:cubicBezTo>
                <a:cubicBezTo>
                  <a:pt x="996120" y="2265173"/>
                  <a:pt x="1001708" y="2265173"/>
                  <a:pt x="1011020" y="2268899"/>
                </a:cubicBezTo>
                <a:cubicBezTo>
                  <a:pt x="1005432" y="2267036"/>
                  <a:pt x="1001241" y="2265639"/>
                  <a:pt x="997982" y="2265174"/>
                </a:cubicBezTo>
                <a:close/>
                <a:moveTo>
                  <a:pt x="2802776" y="2265173"/>
                </a:moveTo>
                <a:cubicBezTo>
                  <a:pt x="2812089" y="2267037"/>
                  <a:pt x="2808364" y="2278211"/>
                  <a:pt x="2810226" y="2287524"/>
                </a:cubicBezTo>
                <a:cubicBezTo>
                  <a:pt x="2810226" y="2280074"/>
                  <a:pt x="2812089" y="2267037"/>
                  <a:pt x="2802776" y="2265173"/>
                </a:cubicBezTo>
                <a:close/>
                <a:moveTo>
                  <a:pt x="1553016" y="2265173"/>
                </a:moveTo>
                <a:cubicBezTo>
                  <a:pt x="1566054" y="2278211"/>
                  <a:pt x="1580955" y="2285661"/>
                  <a:pt x="1599580" y="2283799"/>
                </a:cubicBezTo>
                <a:cubicBezTo>
                  <a:pt x="1580955" y="2283799"/>
                  <a:pt x="1566054" y="2278211"/>
                  <a:pt x="1553016" y="2265173"/>
                </a:cubicBezTo>
                <a:close/>
                <a:moveTo>
                  <a:pt x="593812" y="2265173"/>
                </a:moveTo>
                <a:cubicBezTo>
                  <a:pt x="612438" y="2270761"/>
                  <a:pt x="627338" y="2278211"/>
                  <a:pt x="634788" y="2300562"/>
                </a:cubicBezTo>
                <a:cubicBezTo>
                  <a:pt x="638513" y="2313599"/>
                  <a:pt x="651551" y="2313599"/>
                  <a:pt x="660864" y="2308012"/>
                </a:cubicBezTo>
                <a:cubicBezTo>
                  <a:pt x="683214" y="2298699"/>
                  <a:pt x="709290" y="2296837"/>
                  <a:pt x="733503" y="2291249"/>
                </a:cubicBezTo>
                <a:cubicBezTo>
                  <a:pt x="709290" y="2296837"/>
                  <a:pt x="683214" y="2296837"/>
                  <a:pt x="660864" y="2308012"/>
                </a:cubicBezTo>
                <a:cubicBezTo>
                  <a:pt x="651551" y="2311737"/>
                  <a:pt x="638513" y="2313599"/>
                  <a:pt x="634788" y="2300562"/>
                </a:cubicBezTo>
                <a:cubicBezTo>
                  <a:pt x="629201" y="2278211"/>
                  <a:pt x="612438" y="2270761"/>
                  <a:pt x="593812" y="2265173"/>
                </a:cubicBezTo>
                <a:close/>
                <a:moveTo>
                  <a:pt x="2646324" y="2250273"/>
                </a:moveTo>
                <a:cubicBezTo>
                  <a:pt x="2651911" y="2267037"/>
                  <a:pt x="2668674" y="2267037"/>
                  <a:pt x="2681712" y="2272624"/>
                </a:cubicBezTo>
                <a:cubicBezTo>
                  <a:pt x="2707788" y="2285661"/>
                  <a:pt x="2739451" y="2287524"/>
                  <a:pt x="2756214" y="2317325"/>
                </a:cubicBezTo>
                <a:cubicBezTo>
                  <a:pt x="2761801" y="2326637"/>
                  <a:pt x="2774838" y="2322912"/>
                  <a:pt x="2784150" y="2322912"/>
                </a:cubicBezTo>
                <a:cubicBezTo>
                  <a:pt x="2774838" y="2321050"/>
                  <a:pt x="2761801" y="2326637"/>
                  <a:pt x="2756214" y="2317325"/>
                </a:cubicBezTo>
                <a:cubicBezTo>
                  <a:pt x="2739451" y="2287524"/>
                  <a:pt x="2707788" y="2283799"/>
                  <a:pt x="2681712" y="2272624"/>
                </a:cubicBezTo>
                <a:cubicBezTo>
                  <a:pt x="2668674" y="2267037"/>
                  <a:pt x="2653774" y="2267037"/>
                  <a:pt x="2646324" y="2250273"/>
                </a:cubicBezTo>
                <a:close/>
                <a:moveTo>
                  <a:pt x="2735726" y="2227924"/>
                </a:moveTo>
                <a:cubicBezTo>
                  <a:pt x="2743176" y="2250273"/>
                  <a:pt x="2758076" y="2239099"/>
                  <a:pt x="2771114" y="2235373"/>
                </a:cubicBezTo>
                <a:cubicBezTo>
                  <a:pt x="2776702" y="2235373"/>
                  <a:pt x="2782288" y="2239099"/>
                  <a:pt x="2782288" y="2244685"/>
                </a:cubicBezTo>
                <a:cubicBezTo>
                  <a:pt x="2782288" y="2239099"/>
                  <a:pt x="2778563" y="2233511"/>
                  <a:pt x="2771114" y="2235373"/>
                </a:cubicBezTo>
                <a:cubicBezTo>
                  <a:pt x="2758076" y="2237236"/>
                  <a:pt x="2743176" y="2250273"/>
                  <a:pt x="2735726" y="2227924"/>
                </a:cubicBezTo>
                <a:close/>
                <a:moveTo>
                  <a:pt x="543524" y="2227924"/>
                </a:moveTo>
                <a:cubicBezTo>
                  <a:pt x="554699" y="2227924"/>
                  <a:pt x="562149" y="2233511"/>
                  <a:pt x="567737" y="2242824"/>
                </a:cubicBezTo>
                <a:cubicBezTo>
                  <a:pt x="562149" y="2231648"/>
                  <a:pt x="554699" y="2226060"/>
                  <a:pt x="543524" y="2227924"/>
                </a:cubicBezTo>
                <a:close/>
                <a:moveTo>
                  <a:pt x="1884548" y="2218611"/>
                </a:moveTo>
                <a:cubicBezTo>
                  <a:pt x="1887341" y="2223267"/>
                  <a:pt x="1891532" y="2226061"/>
                  <a:pt x="1896654" y="2227924"/>
                </a:cubicBezTo>
                <a:lnTo>
                  <a:pt x="1897289" y="2228057"/>
                </a:lnTo>
                <a:lnTo>
                  <a:pt x="1898051" y="2228622"/>
                </a:lnTo>
                <a:cubicBezTo>
                  <a:pt x="1903173" y="2230252"/>
                  <a:pt x="1908760" y="2230717"/>
                  <a:pt x="1914348" y="2231648"/>
                </a:cubicBezTo>
                <a:cubicBezTo>
                  <a:pt x="1927386" y="2233511"/>
                  <a:pt x="1936699" y="2240960"/>
                  <a:pt x="1942286" y="2250273"/>
                </a:cubicBezTo>
                <a:cubicBezTo>
                  <a:pt x="1938561" y="2240960"/>
                  <a:pt x="1929249" y="2233511"/>
                  <a:pt x="1914348" y="2231648"/>
                </a:cubicBezTo>
                <a:lnTo>
                  <a:pt x="1897289" y="2228057"/>
                </a:lnTo>
                <a:close/>
                <a:moveTo>
                  <a:pt x="2124814" y="2205573"/>
                </a:moveTo>
                <a:cubicBezTo>
                  <a:pt x="2126677" y="2209298"/>
                  <a:pt x="2130402" y="2213023"/>
                  <a:pt x="2137852" y="2211161"/>
                </a:cubicBezTo>
                <a:cubicBezTo>
                  <a:pt x="2130402" y="2211161"/>
                  <a:pt x="2126677" y="2209298"/>
                  <a:pt x="2124814" y="2205573"/>
                </a:cubicBezTo>
                <a:close/>
                <a:moveTo>
                  <a:pt x="2557620" y="2204409"/>
                </a:moveTo>
                <a:cubicBezTo>
                  <a:pt x="2551800" y="2204642"/>
                  <a:pt x="2546678" y="2206504"/>
                  <a:pt x="2543884" y="2213023"/>
                </a:cubicBezTo>
                <a:cubicBezTo>
                  <a:pt x="2551334" y="2201848"/>
                  <a:pt x="2564372" y="2207436"/>
                  <a:pt x="2575547" y="2205573"/>
                </a:cubicBezTo>
                <a:cubicBezTo>
                  <a:pt x="2569959" y="2205573"/>
                  <a:pt x="2563441" y="2204176"/>
                  <a:pt x="2557620" y="2204409"/>
                </a:cubicBezTo>
                <a:close/>
                <a:moveTo>
                  <a:pt x="1007294" y="2201848"/>
                </a:moveTo>
                <a:cubicBezTo>
                  <a:pt x="999844" y="2203711"/>
                  <a:pt x="996120" y="2209298"/>
                  <a:pt x="992395" y="2220474"/>
                </a:cubicBezTo>
                <a:cubicBezTo>
                  <a:pt x="988670" y="2227924"/>
                  <a:pt x="983082" y="2233511"/>
                  <a:pt x="977495" y="2235373"/>
                </a:cubicBezTo>
                <a:cubicBezTo>
                  <a:pt x="984945" y="2233511"/>
                  <a:pt x="990531" y="2229786"/>
                  <a:pt x="992395" y="2220474"/>
                </a:cubicBezTo>
                <a:cubicBezTo>
                  <a:pt x="996120" y="2209298"/>
                  <a:pt x="1001708" y="2203711"/>
                  <a:pt x="1007294" y="2201848"/>
                </a:cubicBezTo>
                <a:close/>
                <a:moveTo>
                  <a:pt x="2648186" y="2196261"/>
                </a:moveTo>
                <a:lnTo>
                  <a:pt x="2639464" y="2201540"/>
                </a:lnTo>
                <a:lnTo>
                  <a:pt x="2627698" y="2199986"/>
                </a:lnTo>
                <a:cubicBezTo>
                  <a:pt x="2632355" y="2201848"/>
                  <a:pt x="2636080" y="2202314"/>
                  <a:pt x="2639339" y="2201615"/>
                </a:cubicBezTo>
                <a:lnTo>
                  <a:pt x="2639464" y="2201540"/>
                </a:lnTo>
                <a:lnTo>
                  <a:pt x="2640038" y="2201615"/>
                </a:lnTo>
                <a:cubicBezTo>
                  <a:pt x="2643530" y="2200917"/>
                  <a:pt x="2646324" y="2199054"/>
                  <a:pt x="2648186" y="2196261"/>
                </a:cubicBezTo>
                <a:close/>
                <a:moveTo>
                  <a:pt x="1797008" y="2194398"/>
                </a:moveTo>
                <a:cubicBezTo>
                  <a:pt x="1798871" y="2207436"/>
                  <a:pt x="1808184" y="2213023"/>
                  <a:pt x="1828671" y="2213023"/>
                </a:cubicBezTo>
                <a:cubicBezTo>
                  <a:pt x="1808184" y="2211161"/>
                  <a:pt x="1798871" y="2207436"/>
                  <a:pt x="1797008" y="2194398"/>
                </a:cubicBezTo>
                <a:close/>
                <a:moveTo>
                  <a:pt x="2804638" y="2192535"/>
                </a:moveTo>
                <a:cubicBezTo>
                  <a:pt x="2806501" y="2201848"/>
                  <a:pt x="2813951" y="2205573"/>
                  <a:pt x="2821401" y="2211161"/>
                </a:cubicBezTo>
                <a:cubicBezTo>
                  <a:pt x="2815814" y="2207436"/>
                  <a:pt x="2806501" y="2201848"/>
                  <a:pt x="2804638" y="2192535"/>
                </a:cubicBezTo>
                <a:close/>
                <a:moveTo>
                  <a:pt x="1487829" y="2183223"/>
                </a:moveTo>
                <a:cubicBezTo>
                  <a:pt x="1508316" y="2181360"/>
                  <a:pt x="1528803" y="2185085"/>
                  <a:pt x="1545566" y="2203711"/>
                </a:cubicBezTo>
                <a:cubicBezTo>
                  <a:pt x="1554879" y="2214886"/>
                  <a:pt x="1558604" y="2229786"/>
                  <a:pt x="1543704" y="2237236"/>
                </a:cubicBezTo>
                <a:cubicBezTo>
                  <a:pt x="1508316" y="2250273"/>
                  <a:pt x="1510178" y="2283799"/>
                  <a:pt x="1502728" y="2313599"/>
                </a:cubicBezTo>
                <a:cubicBezTo>
                  <a:pt x="1510178" y="2283799"/>
                  <a:pt x="1508316" y="2252137"/>
                  <a:pt x="1543704" y="2237236"/>
                </a:cubicBezTo>
                <a:cubicBezTo>
                  <a:pt x="1558604" y="2229786"/>
                  <a:pt x="1556742" y="2214886"/>
                  <a:pt x="1545566" y="2203711"/>
                </a:cubicBezTo>
                <a:cubicBezTo>
                  <a:pt x="1528803" y="2185085"/>
                  <a:pt x="1508316" y="2179498"/>
                  <a:pt x="1487829" y="2183223"/>
                </a:cubicBezTo>
                <a:close/>
                <a:moveTo>
                  <a:pt x="1837984" y="2153422"/>
                </a:moveTo>
                <a:cubicBezTo>
                  <a:pt x="1845434" y="2157147"/>
                  <a:pt x="1858472" y="2157147"/>
                  <a:pt x="1862197" y="2168322"/>
                </a:cubicBezTo>
                <a:cubicBezTo>
                  <a:pt x="1860335" y="2157147"/>
                  <a:pt x="1847297" y="2157147"/>
                  <a:pt x="1837984" y="2153422"/>
                </a:cubicBezTo>
                <a:close/>
                <a:moveTo>
                  <a:pt x="731640" y="2149697"/>
                </a:moveTo>
                <a:cubicBezTo>
                  <a:pt x="724190" y="2151560"/>
                  <a:pt x="720465" y="2159010"/>
                  <a:pt x="722328" y="2166460"/>
                </a:cubicBezTo>
                <a:cubicBezTo>
                  <a:pt x="726053" y="2183223"/>
                  <a:pt x="720465" y="2192535"/>
                  <a:pt x="713015" y="2198123"/>
                </a:cubicBezTo>
                <a:cubicBezTo>
                  <a:pt x="722328" y="2192535"/>
                  <a:pt x="726053" y="2185085"/>
                  <a:pt x="722328" y="2166460"/>
                </a:cubicBezTo>
                <a:cubicBezTo>
                  <a:pt x="720465" y="2157147"/>
                  <a:pt x="724190" y="2151560"/>
                  <a:pt x="731640" y="2149697"/>
                </a:cubicBezTo>
                <a:close/>
                <a:moveTo>
                  <a:pt x="2471711" y="2149464"/>
                </a:moveTo>
                <a:cubicBezTo>
                  <a:pt x="2461467" y="2152025"/>
                  <a:pt x="2451689" y="2159941"/>
                  <a:pt x="2441445" y="2173910"/>
                </a:cubicBezTo>
                <a:cubicBezTo>
                  <a:pt x="2437720" y="2179032"/>
                  <a:pt x="2434344" y="2182641"/>
                  <a:pt x="2431085" y="2185056"/>
                </a:cubicBezTo>
                <a:lnTo>
                  <a:pt x="2421685" y="2188935"/>
                </a:lnTo>
                <a:lnTo>
                  <a:pt x="2398607" y="2183223"/>
                </a:lnTo>
                <a:cubicBezTo>
                  <a:pt x="2407919" y="2186948"/>
                  <a:pt x="2414904" y="2189742"/>
                  <a:pt x="2421423" y="2189043"/>
                </a:cubicBezTo>
                <a:lnTo>
                  <a:pt x="2421685" y="2188935"/>
                </a:lnTo>
                <a:lnTo>
                  <a:pt x="2422122" y="2189043"/>
                </a:lnTo>
                <a:cubicBezTo>
                  <a:pt x="2428873" y="2188345"/>
                  <a:pt x="2434927" y="2184154"/>
                  <a:pt x="2441445" y="2173910"/>
                </a:cubicBezTo>
                <a:cubicBezTo>
                  <a:pt x="2461933" y="2145972"/>
                  <a:pt x="2480558" y="2144109"/>
                  <a:pt x="2504772" y="2157147"/>
                </a:cubicBezTo>
                <a:cubicBezTo>
                  <a:pt x="2492665" y="2149697"/>
                  <a:pt x="2481955" y="2146903"/>
                  <a:pt x="2471711" y="2149464"/>
                </a:cubicBezTo>
                <a:close/>
                <a:moveTo>
                  <a:pt x="258556" y="2147834"/>
                </a:moveTo>
                <a:cubicBezTo>
                  <a:pt x="256693" y="2155285"/>
                  <a:pt x="243657" y="2157147"/>
                  <a:pt x="239932" y="2166460"/>
                </a:cubicBezTo>
                <a:cubicBezTo>
                  <a:pt x="243657" y="2159010"/>
                  <a:pt x="254831" y="2155285"/>
                  <a:pt x="258556" y="2147834"/>
                </a:cubicBezTo>
                <a:close/>
                <a:moveTo>
                  <a:pt x="1072483" y="2142247"/>
                </a:moveTo>
                <a:cubicBezTo>
                  <a:pt x="1076208" y="2153422"/>
                  <a:pt x="1083658" y="2153422"/>
                  <a:pt x="1092971" y="2157147"/>
                </a:cubicBezTo>
                <a:lnTo>
                  <a:pt x="1105492" y="2169900"/>
                </a:lnTo>
                <a:lnTo>
                  <a:pt x="1104146" y="2186948"/>
                </a:lnTo>
                <a:cubicBezTo>
                  <a:pt x="1106009" y="2181360"/>
                  <a:pt x="1106940" y="2175307"/>
                  <a:pt x="1105543" y="2169952"/>
                </a:cubicBezTo>
                <a:lnTo>
                  <a:pt x="1105492" y="2169900"/>
                </a:lnTo>
                <a:lnTo>
                  <a:pt x="1105543" y="2169254"/>
                </a:lnTo>
                <a:cubicBezTo>
                  <a:pt x="1104146" y="2164132"/>
                  <a:pt x="1100421" y="2159941"/>
                  <a:pt x="1092971" y="2157147"/>
                </a:cubicBezTo>
                <a:cubicBezTo>
                  <a:pt x="1085521" y="2153422"/>
                  <a:pt x="1076208" y="2153422"/>
                  <a:pt x="1072483" y="2142247"/>
                </a:cubicBezTo>
                <a:close/>
                <a:moveTo>
                  <a:pt x="834079" y="2140384"/>
                </a:moveTo>
                <a:cubicBezTo>
                  <a:pt x="843392" y="2136659"/>
                  <a:pt x="850842" y="2144109"/>
                  <a:pt x="860155" y="2149697"/>
                </a:cubicBezTo>
                <a:cubicBezTo>
                  <a:pt x="850842" y="2142247"/>
                  <a:pt x="843392" y="2136659"/>
                  <a:pt x="834079" y="2140384"/>
                </a:cubicBezTo>
                <a:close/>
                <a:moveTo>
                  <a:pt x="2001888" y="2131072"/>
                </a:moveTo>
                <a:cubicBezTo>
                  <a:pt x="1990712" y="2131072"/>
                  <a:pt x="1988850" y="2136659"/>
                  <a:pt x="1985125" y="2145972"/>
                </a:cubicBezTo>
                <a:cubicBezTo>
                  <a:pt x="1990712" y="2138522"/>
                  <a:pt x="1992575" y="2131072"/>
                  <a:pt x="2001888" y="2131072"/>
                </a:cubicBezTo>
                <a:close/>
                <a:moveTo>
                  <a:pt x="450398" y="2127347"/>
                </a:moveTo>
                <a:cubicBezTo>
                  <a:pt x="437360" y="2131072"/>
                  <a:pt x="429910" y="2145972"/>
                  <a:pt x="437360" y="2160872"/>
                </a:cubicBezTo>
                <a:cubicBezTo>
                  <a:pt x="439222" y="2166460"/>
                  <a:pt x="448535" y="2166460"/>
                  <a:pt x="444810" y="2173910"/>
                </a:cubicBezTo>
                <a:cubicBezTo>
                  <a:pt x="437360" y="2186948"/>
                  <a:pt x="441085" y="2190673"/>
                  <a:pt x="454123" y="2188810"/>
                </a:cubicBezTo>
                <a:cubicBezTo>
                  <a:pt x="441085" y="2190673"/>
                  <a:pt x="439222" y="2186948"/>
                  <a:pt x="444810" y="2173910"/>
                </a:cubicBezTo>
                <a:cubicBezTo>
                  <a:pt x="448535" y="2164597"/>
                  <a:pt x="439222" y="2164597"/>
                  <a:pt x="437360" y="2160872"/>
                </a:cubicBezTo>
                <a:cubicBezTo>
                  <a:pt x="431772" y="2147834"/>
                  <a:pt x="437360" y="2131072"/>
                  <a:pt x="450398" y="2127347"/>
                </a:cubicBezTo>
                <a:close/>
                <a:moveTo>
                  <a:pt x="713015" y="2121759"/>
                </a:moveTo>
                <a:cubicBezTo>
                  <a:pt x="714877" y="2129209"/>
                  <a:pt x="720465" y="2132934"/>
                  <a:pt x="729778" y="2131072"/>
                </a:cubicBezTo>
                <a:cubicBezTo>
                  <a:pt x="720465" y="2132934"/>
                  <a:pt x="714877" y="2127347"/>
                  <a:pt x="713015" y="2121759"/>
                </a:cubicBezTo>
                <a:close/>
                <a:moveTo>
                  <a:pt x="1210311" y="2088233"/>
                </a:moveTo>
                <a:cubicBezTo>
                  <a:pt x="1210311" y="2094752"/>
                  <a:pt x="1214502" y="2101737"/>
                  <a:pt x="1216597" y="2108023"/>
                </a:cubicBezTo>
                <a:lnTo>
                  <a:pt x="1217320" y="2116084"/>
                </a:lnTo>
                <a:lnTo>
                  <a:pt x="1210311" y="2123621"/>
                </a:lnTo>
                <a:cubicBezTo>
                  <a:pt x="1214502" y="2121759"/>
                  <a:pt x="1216597" y="2119431"/>
                  <a:pt x="1217383" y="2116782"/>
                </a:cubicBezTo>
                <a:lnTo>
                  <a:pt x="1217320" y="2116084"/>
                </a:lnTo>
                <a:lnTo>
                  <a:pt x="1217645" y="2115735"/>
                </a:lnTo>
                <a:cubicBezTo>
                  <a:pt x="1220439" y="2107091"/>
                  <a:pt x="1211708" y="2096615"/>
                  <a:pt x="1210311" y="2088233"/>
                </a:cubicBezTo>
                <a:close/>
                <a:moveTo>
                  <a:pt x="2342730" y="2077058"/>
                </a:moveTo>
                <a:cubicBezTo>
                  <a:pt x="2345524" y="2082180"/>
                  <a:pt x="2347969" y="2085905"/>
                  <a:pt x="2350530" y="2088350"/>
                </a:cubicBezTo>
                <a:lnTo>
                  <a:pt x="2350642" y="2088397"/>
                </a:lnTo>
                <a:lnTo>
                  <a:pt x="2350792" y="2088612"/>
                </a:lnTo>
                <a:cubicBezTo>
                  <a:pt x="2358912" y="2096382"/>
                  <a:pt x="2368341" y="2092890"/>
                  <a:pt x="2389294" y="2078921"/>
                </a:cubicBezTo>
                <a:cubicBezTo>
                  <a:pt x="2374394" y="2087302"/>
                  <a:pt x="2365547" y="2091958"/>
                  <a:pt x="2359028" y="2091958"/>
                </a:cubicBezTo>
                <a:lnTo>
                  <a:pt x="2350642" y="2088397"/>
                </a:lnTo>
                <a:close/>
                <a:moveTo>
                  <a:pt x="1294124" y="2064020"/>
                </a:moveTo>
                <a:cubicBezTo>
                  <a:pt x="1288537" y="2091958"/>
                  <a:pt x="1314612" y="2103133"/>
                  <a:pt x="1322062" y="2123621"/>
                </a:cubicBezTo>
                <a:cubicBezTo>
                  <a:pt x="1327650" y="2142247"/>
                  <a:pt x="1340688" y="2147834"/>
                  <a:pt x="1357451" y="2147834"/>
                </a:cubicBezTo>
                <a:cubicBezTo>
                  <a:pt x="1377939" y="2149697"/>
                  <a:pt x="1404014" y="2149697"/>
                  <a:pt x="1417052" y="2166460"/>
                </a:cubicBezTo>
                <a:cubicBezTo>
                  <a:pt x="1404014" y="2149697"/>
                  <a:pt x="1377939" y="2147834"/>
                  <a:pt x="1357451" y="2147834"/>
                </a:cubicBezTo>
                <a:cubicBezTo>
                  <a:pt x="1340688" y="2145972"/>
                  <a:pt x="1329513" y="2140384"/>
                  <a:pt x="1322062" y="2123621"/>
                </a:cubicBezTo>
                <a:cubicBezTo>
                  <a:pt x="1314612" y="2103133"/>
                  <a:pt x="1290399" y="2091958"/>
                  <a:pt x="1294124" y="2064020"/>
                </a:cubicBezTo>
                <a:close/>
                <a:moveTo>
                  <a:pt x="2549472" y="2049120"/>
                </a:moveTo>
                <a:cubicBezTo>
                  <a:pt x="2545746" y="2052845"/>
                  <a:pt x="2545746" y="2058433"/>
                  <a:pt x="2545746" y="2069608"/>
                </a:cubicBezTo>
                <a:cubicBezTo>
                  <a:pt x="2545746" y="2060295"/>
                  <a:pt x="2547609" y="2052845"/>
                  <a:pt x="2549472" y="2049120"/>
                </a:cubicBezTo>
                <a:close/>
                <a:moveTo>
                  <a:pt x="1053858" y="2047257"/>
                </a:moveTo>
                <a:cubicBezTo>
                  <a:pt x="1051995" y="2075195"/>
                  <a:pt x="1027782" y="2080783"/>
                  <a:pt x="1014744" y="2097546"/>
                </a:cubicBezTo>
                <a:cubicBezTo>
                  <a:pt x="1027782" y="2080783"/>
                  <a:pt x="1053858" y="2075195"/>
                  <a:pt x="1053858" y="2047257"/>
                </a:cubicBezTo>
                <a:close/>
                <a:moveTo>
                  <a:pt x="720465" y="2043532"/>
                </a:moveTo>
                <a:cubicBezTo>
                  <a:pt x="726053" y="2045395"/>
                  <a:pt x="731640" y="2047257"/>
                  <a:pt x="733503" y="2056570"/>
                </a:cubicBezTo>
                <a:cubicBezTo>
                  <a:pt x="740953" y="2093821"/>
                  <a:pt x="746540" y="2106859"/>
                  <a:pt x="763302" y="2101271"/>
                </a:cubicBezTo>
                <a:cubicBezTo>
                  <a:pt x="746540" y="2104996"/>
                  <a:pt x="740953" y="2091958"/>
                  <a:pt x="733503" y="2056570"/>
                </a:cubicBezTo>
                <a:cubicBezTo>
                  <a:pt x="731640" y="2045395"/>
                  <a:pt x="726053" y="2043532"/>
                  <a:pt x="720465" y="2043532"/>
                </a:cubicBezTo>
                <a:close/>
                <a:moveTo>
                  <a:pt x="334222" y="2039574"/>
                </a:moveTo>
                <a:cubicBezTo>
                  <a:pt x="316760" y="2036548"/>
                  <a:pt x="298601" y="2037013"/>
                  <a:pt x="279044" y="2039807"/>
                </a:cubicBezTo>
                <a:cubicBezTo>
                  <a:pt x="318157" y="2034220"/>
                  <a:pt x="351683" y="2039807"/>
                  <a:pt x="385209" y="2060295"/>
                </a:cubicBezTo>
                <a:cubicBezTo>
                  <a:pt x="388003" y="2062158"/>
                  <a:pt x="391262" y="2063555"/>
                  <a:pt x="394754" y="2064020"/>
                </a:cubicBezTo>
                <a:lnTo>
                  <a:pt x="395230" y="2063939"/>
                </a:lnTo>
                <a:lnTo>
                  <a:pt x="395453" y="2064020"/>
                </a:lnTo>
                <a:cubicBezTo>
                  <a:pt x="399178" y="2064486"/>
                  <a:pt x="402903" y="2064020"/>
                  <a:pt x="405697" y="2062158"/>
                </a:cubicBezTo>
                <a:lnTo>
                  <a:pt x="395230" y="2063939"/>
                </a:lnTo>
                <a:lnTo>
                  <a:pt x="385209" y="2060295"/>
                </a:lnTo>
                <a:cubicBezTo>
                  <a:pt x="368446" y="2049120"/>
                  <a:pt x="351683" y="2042601"/>
                  <a:pt x="334222" y="2039574"/>
                </a:cubicBezTo>
                <a:close/>
                <a:moveTo>
                  <a:pt x="1677807" y="2037945"/>
                </a:moveTo>
                <a:cubicBezTo>
                  <a:pt x="1670356" y="2050982"/>
                  <a:pt x="1657319" y="2045395"/>
                  <a:pt x="1648006" y="2047257"/>
                </a:cubicBezTo>
                <a:cubicBezTo>
                  <a:pt x="1659181" y="2045395"/>
                  <a:pt x="1670356" y="2050982"/>
                  <a:pt x="1677807" y="2037945"/>
                </a:cubicBezTo>
                <a:close/>
                <a:moveTo>
                  <a:pt x="889955" y="2026769"/>
                </a:moveTo>
                <a:cubicBezTo>
                  <a:pt x="902993" y="2024907"/>
                  <a:pt x="916031" y="2032357"/>
                  <a:pt x="929069" y="2036082"/>
                </a:cubicBezTo>
                <a:cubicBezTo>
                  <a:pt x="943969" y="2041670"/>
                  <a:pt x="936519" y="2052845"/>
                  <a:pt x="936519" y="2062158"/>
                </a:cubicBezTo>
                <a:cubicBezTo>
                  <a:pt x="936519" y="2052845"/>
                  <a:pt x="945831" y="2041670"/>
                  <a:pt x="929069" y="2036082"/>
                </a:cubicBezTo>
                <a:cubicBezTo>
                  <a:pt x="916031" y="2032357"/>
                  <a:pt x="904856" y="2024907"/>
                  <a:pt x="889955" y="2026769"/>
                </a:cubicBezTo>
                <a:close/>
                <a:moveTo>
                  <a:pt x="2223529" y="2011869"/>
                </a:moveTo>
                <a:cubicBezTo>
                  <a:pt x="2251466" y="2013732"/>
                  <a:pt x="2275679" y="2024907"/>
                  <a:pt x="2301754" y="2030494"/>
                </a:cubicBezTo>
                <a:cubicBezTo>
                  <a:pt x="2277543" y="2024907"/>
                  <a:pt x="2251466" y="2013732"/>
                  <a:pt x="2223529" y="2011869"/>
                </a:cubicBezTo>
                <a:close/>
                <a:moveTo>
                  <a:pt x="2787876" y="2006281"/>
                </a:moveTo>
                <a:cubicBezTo>
                  <a:pt x="2787876" y="2013732"/>
                  <a:pt x="2795326" y="2019319"/>
                  <a:pt x="2806501" y="2030494"/>
                </a:cubicBezTo>
                <a:cubicBezTo>
                  <a:pt x="2838164" y="2062158"/>
                  <a:pt x="2877278" y="2080783"/>
                  <a:pt x="2908941" y="2110584"/>
                </a:cubicBezTo>
                <a:cubicBezTo>
                  <a:pt x="2914994" y="2115706"/>
                  <a:pt x="2921630" y="2119547"/>
                  <a:pt x="2928614" y="2122516"/>
                </a:cubicBezTo>
                <a:lnTo>
                  <a:pt x="2944209" y="2127311"/>
                </a:lnTo>
                <a:lnTo>
                  <a:pt x="2949684" y="2129907"/>
                </a:lnTo>
                <a:cubicBezTo>
                  <a:pt x="2964352" y="2133400"/>
                  <a:pt x="2979718" y="2134797"/>
                  <a:pt x="2994618" y="2136659"/>
                </a:cubicBezTo>
                <a:cubicBezTo>
                  <a:pt x="2980649" y="2133865"/>
                  <a:pt x="2965283" y="2132468"/>
                  <a:pt x="2950383" y="2129209"/>
                </a:cubicBezTo>
                <a:lnTo>
                  <a:pt x="2944209" y="2127311"/>
                </a:lnTo>
                <a:lnTo>
                  <a:pt x="2908941" y="2110584"/>
                </a:lnTo>
                <a:cubicBezTo>
                  <a:pt x="2877278" y="2080783"/>
                  <a:pt x="2838164" y="2060295"/>
                  <a:pt x="2806501" y="2030494"/>
                </a:cubicBezTo>
                <a:cubicBezTo>
                  <a:pt x="2795326" y="2019319"/>
                  <a:pt x="2789738" y="2013732"/>
                  <a:pt x="2787876" y="2006281"/>
                </a:cubicBezTo>
                <a:close/>
                <a:moveTo>
                  <a:pt x="1553016" y="2002556"/>
                </a:moveTo>
                <a:lnTo>
                  <a:pt x="1567172" y="2010446"/>
                </a:lnTo>
                <a:lnTo>
                  <a:pt x="1566054" y="2026769"/>
                </a:lnTo>
                <a:cubicBezTo>
                  <a:pt x="1564192" y="2052845"/>
                  <a:pt x="1564192" y="2077058"/>
                  <a:pt x="1592130" y="2088233"/>
                </a:cubicBezTo>
                <a:cubicBezTo>
                  <a:pt x="1582817" y="2103133"/>
                  <a:pt x="1577230" y="2118034"/>
                  <a:pt x="1560467" y="2119896"/>
                </a:cubicBezTo>
                <a:cubicBezTo>
                  <a:pt x="1577230" y="2119896"/>
                  <a:pt x="1584680" y="2104996"/>
                  <a:pt x="1592130" y="2088233"/>
                </a:cubicBezTo>
                <a:cubicBezTo>
                  <a:pt x="1566054" y="2077058"/>
                  <a:pt x="1564192" y="2052845"/>
                  <a:pt x="1566054" y="2026769"/>
                </a:cubicBezTo>
                <a:cubicBezTo>
                  <a:pt x="1566986" y="2021182"/>
                  <a:pt x="1568383" y="2015128"/>
                  <a:pt x="1567218" y="2010472"/>
                </a:cubicBezTo>
                <a:lnTo>
                  <a:pt x="1567172" y="2010446"/>
                </a:lnTo>
                <a:lnTo>
                  <a:pt x="1567218" y="2009774"/>
                </a:lnTo>
                <a:cubicBezTo>
                  <a:pt x="1566054" y="2004885"/>
                  <a:pt x="1562329" y="2001625"/>
                  <a:pt x="1553016" y="2002556"/>
                </a:cubicBezTo>
                <a:close/>
                <a:moveTo>
                  <a:pt x="3041180" y="1996969"/>
                </a:moveTo>
                <a:cubicBezTo>
                  <a:pt x="3043042" y="2011869"/>
                  <a:pt x="3033730" y="2030494"/>
                  <a:pt x="3013243" y="2047257"/>
                </a:cubicBezTo>
                <a:cubicBezTo>
                  <a:pt x="3033730" y="2030494"/>
                  <a:pt x="3043042" y="2013732"/>
                  <a:pt x="3041180" y="1996969"/>
                </a:cubicBezTo>
                <a:close/>
                <a:moveTo>
                  <a:pt x="185918" y="1996969"/>
                </a:moveTo>
                <a:cubicBezTo>
                  <a:pt x="193368" y="1996969"/>
                  <a:pt x="200818" y="2004419"/>
                  <a:pt x="208268" y="2008144"/>
                </a:cubicBezTo>
                <a:cubicBezTo>
                  <a:pt x="200818" y="2004419"/>
                  <a:pt x="195231" y="1996969"/>
                  <a:pt x="185918" y="1996969"/>
                </a:cubicBezTo>
                <a:close/>
                <a:moveTo>
                  <a:pt x="1158160" y="1982070"/>
                </a:moveTo>
                <a:cubicBezTo>
                  <a:pt x="1163748" y="1995106"/>
                  <a:pt x="1171198" y="2000695"/>
                  <a:pt x="1184236" y="2000695"/>
                </a:cubicBezTo>
                <a:cubicBezTo>
                  <a:pt x="1193548" y="2008144"/>
                  <a:pt x="1202861" y="2015594"/>
                  <a:pt x="1214036" y="2017457"/>
                </a:cubicBezTo>
                <a:cubicBezTo>
                  <a:pt x="1202861" y="2013732"/>
                  <a:pt x="1193548" y="2008144"/>
                  <a:pt x="1184236" y="2000695"/>
                </a:cubicBezTo>
                <a:cubicBezTo>
                  <a:pt x="1173060" y="2000695"/>
                  <a:pt x="1163748" y="1993245"/>
                  <a:pt x="1158160" y="1982070"/>
                </a:cubicBezTo>
                <a:close/>
                <a:moveTo>
                  <a:pt x="742816" y="1982070"/>
                </a:moveTo>
                <a:cubicBezTo>
                  <a:pt x="733503" y="1978344"/>
                  <a:pt x="733503" y="1989519"/>
                  <a:pt x="733503" y="1998831"/>
                </a:cubicBezTo>
                <a:cubicBezTo>
                  <a:pt x="731640" y="2006281"/>
                  <a:pt x="726053" y="2008144"/>
                  <a:pt x="720465" y="2008144"/>
                </a:cubicBezTo>
                <a:cubicBezTo>
                  <a:pt x="727915" y="2008144"/>
                  <a:pt x="733503" y="2006281"/>
                  <a:pt x="733503" y="1998831"/>
                </a:cubicBezTo>
                <a:cubicBezTo>
                  <a:pt x="735365" y="1991382"/>
                  <a:pt x="733503" y="1980206"/>
                  <a:pt x="742816" y="1982070"/>
                </a:cubicBezTo>
                <a:close/>
                <a:moveTo>
                  <a:pt x="798691" y="1976482"/>
                </a:moveTo>
                <a:cubicBezTo>
                  <a:pt x="781928" y="1970894"/>
                  <a:pt x="763302" y="1983932"/>
                  <a:pt x="746540" y="1982070"/>
                </a:cubicBezTo>
                <a:cubicBezTo>
                  <a:pt x="763302" y="1983932"/>
                  <a:pt x="783790" y="1970894"/>
                  <a:pt x="798691" y="1976482"/>
                </a:cubicBezTo>
                <a:close/>
                <a:moveTo>
                  <a:pt x="157980" y="1963444"/>
                </a:moveTo>
                <a:cubicBezTo>
                  <a:pt x="144942" y="1965307"/>
                  <a:pt x="141217" y="1974619"/>
                  <a:pt x="143080" y="1985795"/>
                </a:cubicBezTo>
                <a:cubicBezTo>
                  <a:pt x="143080" y="1974619"/>
                  <a:pt x="146805" y="1965307"/>
                  <a:pt x="157980" y="1963444"/>
                </a:cubicBezTo>
                <a:cubicBezTo>
                  <a:pt x="161705" y="2006281"/>
                  <a:pt x="171018" y="2047257"/>
                  <a:pt x="169155" y="2090096"/>
                </a:cubicBezTo>
                <a:cubicBezTo>
                  <a:pt x="167293" y="2104996"/>
                  <a:pt x="174743" y="2118034"/>
                  <a:pt x="182193" y="2127347"/>
                </a:cubicBezTo>
                <a:cubicBezTo>
                  <a:pt x="211994" y="2164597"/>
                  <a:pt x="204543" y="2211161"/>
                  <a:pt x="210131" y="2252137"/>
                </a:cubicBezTo>
                <a:cubicBezTo>
                  <a:pt x="204543" y="2209298"/>
                  <a:pt x="211994" y="2162735"/>
                  <a:pt x="182193" y="2127347"/>
                </a:cubicBezTo>
                <a:cubicBezTo>
                  <a:pt x="174743" y="2118034"/>
                  <a:pt x="167293" y="2103133"/>
                  <a:pt x="169155" y="2090096"/>
                </a:cubicBezTo>
                <a:cubicBezTo>
                  <a:pt x="172880" y="2047257"/>
                  <a:pt x="161705" y="2006281"/>
                  <a:pt x="157980" y="1963444"/>
                </a:cubicBezTo>
                <a:close/>
                <a:moveTo>
                  <a:pt x="2333418" y="1957856"/>
                </a:moveTo>
                <a:cubicBezTo>
                  <a:pt x="2344593" y="1970894"/>
                  <a:pt x="2355768" y="1985795"/>
                  <a:pt x="2353906" y="2008144"/>
                </a:cubicBezTo>
                <a:cubicBezTo>
                  <a:pt x="2355768" y="1985795"/>
                  <a:pt x="2346456" y="1970894"/>
                  <a:pt x="2333418" y="1957856"/>
                </a:cubicBezTo>
                <a:close/>
                <a:moveTo>
                  <a:pt x="1975550" y="1956314"/>
                </a:moveTo>
                <a:cubicBezTo>
                  <a:pt x="1967431" y="1956227"/>
                  <a:pt x="1959049" y="1965307"/>
                  <a:pt x="1959049" y="1976482"/>
                </a:cubicBezTo>
                <a:cubicBezTo>
                  <a:pt x="1957187" y="2002556"/>
                  <a:pt x="1942286" y="2011869"/>
                  <a:pt x="1923661" y="2021182"/>
                </a:cubicBezTo>
                <a:cubicBezTo>
                  <a:pt x="1942286" y="2011869"/>
                  <a:pt x="1959049" y="2002556"/>
                  <a:pt x="1959049" y="1976482"/>
                </a:cubicBezTo>
                <a:cubicBezTo>
                  <a:pt x="1959049" y="1963444"/>
                  <a:pt x="1973950" y="1952269"/>
                  <a:pt x="1983262" y="1959719"/>
                </a:cubicBezTo>
                <a:cubicBezTo>
                  <a:pt x="2003749" y="1978344"/>
                  <a:pt x="2035412" y="1969032"/>
                  <a:pt x="2055900" y="1991382"/>
                </a:cubicBezTo>
                <a:cubicBezTo>
                  <a:pt x="2063351" y="1999763"/>
                  <a:pt x="2069404" y="2002556"/>
                  <a:pt x="2073827" y="1999763"/>
                </a:cubicBezTo>
                <a:lnTo>
                  <a:pt x="2074710" y="1998388"/>
                </a:lnTo>
                <a:lnTo>
                  <a:pt x="2075224" y="1998366"/>
                </a:lnTo>
                <a:cubicBezTo>
                  <a:pt x="2079648" y="1995573"/>
                  <a:pt x="2081976" y="1987657"/>
                  <a:pt x="2081976" y="1974619"/>
                </a:cubicBezTo>
                <a:cubicBezTo>
                  <a:pt x="2081510" y="1981603"/>
                  <a:pt x="2080579" y="1987191"/>
                  <a:pt x="2079211" y="1991381"/>
                </a:cubicBezTo>
                <a:lnTo>
                  <a:pt x="2074710" y="1998388"/>
                </a:lnTo>
                <a:lnTo>
                  <a:pt x="2067046" y="1998715"/>
                </a:lnTo>
                <a:cubicBezTo>
                  <a:pt x="2063816" y="1997551"/>
                  <a:pt x="2060091" y="1995107"/>
                  <a:pt x="2055900" y="1991382"/>
                </a:cubicBezTo>
                <a:cubicBezTo>
                  <a:pt x="2035412" y="1969032"/>
                  <a:pt x="2005612" y="1978344"/>
                  <a:pt x="1983262" y="1959719"/>
                </a:cubicBezTo>
                <a:cubicBezTo>
                  <a:pt x="1980934" y="1957391"/>
                  <a:pt x="1978257" y="1956343"/>
                  <a:pt x="1975550" y="1956314"/>
                </a:cubicBezTo>
                <a:close/>
                <a:moveTo>
                  <a:pt x="2791601" y="1955994"/>
                </a:moveTo>
                <a:lnTo>
                  <a:pt x="2773017" y="1957736"/>
                </a:lnTo>
                <a:lnTo>
                  <a:pt x="2753652" y="1957391"/>
                </a:lnTo>
                <a:lnTo>
                  <a:pt x="2753617" y="1957402"/>
                </a:lnTo>
                <a:lnTo>
                  <a:pt x="2752954" y="1957391"/>
                </a:lnTo>
                <a:cubicBezTo>
                  <a:pt x="2739916" y="1958322"/>
                  <a:pt x="2728275" y="1963444"/>
                  <a:pt x="2722688" y="1983932"/>
                </a:cubicBezTo>
                <a:cubicBezTo>
                  <a:pt x="2722688" y="1985795"/>
                  <a:pt x="2718963" y="1989519"/>
                  <a:pt x="2717100" y="1989519"/>
                </a:cubicBezTo>
                <a:cubicBezTo>
                  <a:pt x="2710115" y="1987190"/>
                  <a:pt x="2704411" y="1987307"/>
                  <a:pt x="2699493" y="1988966"/>
                </a:cubicBezTo>
                <a:lnTo>
                  <a:pt x="2699482" y="1988973"/>
                </a:lnTo>
                <a:lnTo>
                  <a:pt x="2699231" y="1988966"/>
                </a:lnTo>
                <a:cubicBezTo>
                  <a:pt x="2684040" y="1993942"/>
                  <a:pt x="2675658" y="2012800"/>
                  <a:pt x="2663086" y="2021182"/>
                </a:cubicBezTo>
                <a:cubicBezTo>
                  <a:pt x="2672399" y="2015594"/>
                  <a:pt x="2678918" y="2005350"/>
                  <a:pt x="2686601" y="1997667"/>
                </a:cubicBezTo>
                <a:lnTo>
                  <a:pt x="2699482" y="1988973"/>
                </a:lnTo>
                <a:lnTo>
                  <a:pt x="2717100" y="1989519"/>
                </a:lnTo>
                <a:cubicBezTo>
                  <a:pt x="2718963" y="1991382"/>
                  <a:pt x="2722688" y="1985795"/>
                  <a:pt x="2722688" y="1983932"/>
                </a:cubicBezTo>
                <a:cubicBezTo>
                  <a:pt x="2725948" y="1973688"/>
                  <a:pt x="2730487" y="1967286"/>
                  <a:pt x="2735813" y="1963328"/>
                </a:cubicBezTo>
                <a:lnTo>
                  <a:pt x="2753617" y="1957402"/>
                </a:lnTo>
                <a:lnTo>
                  <a:pt x="2772976" y="1957740"/>
                </a:lnTo>
                <a:lnTo>
                  <a:pt x="2773017" y="1957736"/>
                </a:lnTo>
                <a:lnTo>
                  <a:pt x="2773238" y="1957740"/>
                </a:lnTo>
                <a:cubicBezTo>
                  <a:pt x="2779727" y="1957973"/>
                  <a:pt x="2786013" y="1957856"/>
                  <a:pt x="2791601" y="1955994"/>
                </a:cubicBezTo>
                <a:cubicBezTo>
                  <a:pt x="2797188" y="1954131"/>
                  <a:pt x="2800914" y="1959719"/>
                  <a:pt x="2800914" y="1967169"/>
                </a:cubicBezTo>
                <a:cubicBezTo>
                  <a:pt x="2802776" y="1959719"/>
                  <a:pt x="2797188" y="1954131"/>
                  <a:pt x="2791601" y="1955994"/>
                </a:cubicBezTo>
                <a:close/>
                <a:moveTo>
                  <a:pt x="1648006" y="1955994"/>
                </a:moveTo>
                <a:cubicBezTo>
                  <a:pt x="1657319" y="1955994"/>
                  <a:pt x="1661044" y="1961582"/>
                  <a:pt x="1666632" y="1970894"/>
                </a:cubicBezTo>
                <a:cubicBezTo>
                  <a:pt x="1674082" y="1983932"/>
                  <a:pt x="1681532" y="1998831"/>
                  <a:pt x="1700157" y="2000695"/>
                </a:cubicBezTo>
                <a:cubicBezTo>
                  <a:pt x="1683394" y="1998831"/>
                  <a:pt x="1674082" y="1983932"/>
                  <a:pt x="1666632" y="1970894"/>
                </a:cubicBezTo>
                <a:cubicBezTo>
                  <a:pt x="1662906" y="1961582"/>
                  <a:pt x="1657319" y="1955994"/>
                  <a:pt x="1648006" y="1955994"/>
                </a:cubicBezTo>
                <a:close/>
                <a:moveTo>
                  <a:pt x="2881003" y="1926193"/>
                </a:moveTo>
                <a:cubicBezTo>
                  <a:pt x="2888453" y="1933643"/>
                  <a:pt x="2888453" y="1946681"/>
                  <a:pt x="2882865" y="1955994"/>
                </a:cubicBezTo>
                <a:cubicBezTo>
                  <a:pt x="2866102" y="1976482"/>
                  <a:pt x="2869828" y="2000695"/>
                  <a:pt x="2869828" y="2024907"/>
                </a:cubicBezTo>
                <a:cubicBezTo>
                  <a:pt x="2869828" y="2002556"/>
                  <a:pt x="2866102" y="1976482"/>
                  <a:pt x="2882865" y="1955994"/>
                </a:cubicBezTo>
                <a:cubicBezTo>
                  <a:pt x="2890315" y="1948544"/>
                  <a:pt x="2890315" y="1935506"/>
                  <a:pt x="2881003" y="1926193"/>
                </a:cubicBezTo>
                <a:close/>
                <a:moveTo>
                  <a:pt x="1333238" y="1924331"/>
                </a:moveTo>
                <a:lnTo>
                  <a:pt x="1337770" y="1939514"/>
                </a:lnTo>
                <a:lnTo>
                  <a:pt x="1331375" y="1954131"/>
                </a:lnTo>
                <a:cubicBezTo>
                  <a:pt x="1322994" y="1963444"/>
                  <a:pt x="1320200" y="1974153"/>
                  <a:pt x="1319501" y="1985328"/>
                </a:cubicBezTo>
                <a:lnTo>
                  <a:pt x="1319515" y="1985990"/>
                </a:lnTo>
                <a:lnTo>
                  <a:pt x="1319501" y="1986027"/>
                </a:lnTo>
                <a:cubicBezTo>
                  <a:pt x="1318803" y="1996969"/>
                  <a:pt x="1320200" y="2008144"/>
                  <a:pt x="1320200" y="2019319"/>
                </a:cubicBezTo>
                <a:cubicBezTo>
                  <a:pt x="1320200" y="2032357"/>
                  <a:pt x="1325322" y="2043067"/>
                  <a:pt x="1333005" y="2050517"/>
                </a:cubicBezTo>
                <a:lnTo>
                  <a:pt x="1333493" y="2050718"/>
                </a:lnTo>
                <a:lnTo>
                  <a:pt x="1333703" y="2051215"/>
                </a:lnTo>
                <a:cubicBezTo>
                  <a:pt x="1341154" y="2058898"/>
                  <a:pt x="1350932" y="2063089"/>
                  <a:pt x="1361176" y="2062158"/>
                </a:cubicBezTo>
                <a:lnTo>
                  <a:pt x="1333493" y="2050718"/>
                </a:lnTo>
                <a:lnTo>
                  <a:pt x="1320200" y="2019319"/>
                </a:lnTo>
                <a:lnTo>
                  <a:pt x="1319515" y="1985990"/>
                </a:lnTo>
                <a:lnTo>
                  <a:pt x="1331375" y="1954131"/>
                </a:lnTo>
                <a:cubicBezTo>
                  <a:pt x="1335100" y="1950406"/>
                  <a:pt x="1337428" y="1945284"/>
                  <a:pt x="1337894" y="1939929"/>
                </a:cubicBezTo>
                <a:lnTo>
                  <a:pt x="1337770" y="1939514"/>
                </a:lnTo>
                <a:lnTo>
                  <a:pt x="1337894" y="1939231"/>
                </a:lnTo>
                <a:cubicBezTo>
                  <a:pt x="1338360" y="1934109"/>
                  <a:pt x="1336963" y="1928987"/>
                  <a:pt x="1333238" y="1924331"/>
                </a:cubicBezTo>
                <a:close/>
                <a:moveTo>
                  <a:pt x="1603305" y="1922468"/>
                </a:moveTo>
                <a:cubicBezTo>
                  <a:pt x="1595855" y="1922468"/>
                  <a:pt x="1590267" y="1924331"/>
                  <a:pt x="1588405" y="1937369"/>
                </a:cubicBezTo>
                <a:cubicBezTo>
                  <a:pt x="1590267" y="1926193"/>
                  <a:pt x="1595855" y="1922468"/>
                  <a:pt x="1603305" y="1922468"/>
                </a:cubicBezTo>
                <a:close/>
                <a:moveTo>
                  <a:pt x="1247562" y="1918743"/>
                </a:moveTo>
                <a:cubicBezTo>
                  <a:pt x="1260599" y="1918743"/>
                  <a:pt x="1273636" y="1922468"/>
                  <a:pt x="1284812" y="1929918"/>
                </a:cubicBezTo>
                <a:cubicBezTo>
                  <a:pt x="1273636" y="1922468"/>
                  <a:pt x="1260599" y="1920606"/>
                  <a:pt x="1247562" y="1918743"/>
                </a:cubicBezTo>
                <a:close/>
                <a:moveTo>
                  <a:pt x="1124634" y="1915018"/>
                </a:moveTo>
                <a:cubicBezTo>
                  <a:pt x="1104146" y="1918743"/>
                  <a:pt x="1085521" y="1931781"/>
                  <a:pt x="1066896" y="1941094"/>
                </a:cubicBezTo>
                <a:cubicBezTo>
                  <a:pt x="1057583" y="1946681"/>
                  <a:pt x="1044545" y="1952269"/>
                  <a:pt x="1035232" y="1952269"/>
                </a:cubicBezTo>
                <a:cubicBezTo>
                  <a:pt x="1046408" y="1954131"/>
                  <a:pt x="1057583" y="1946681"/>
                  <a:pt x="1066896" y="1941094"/>
                </a:cubicBezTo>
                <a:cubicBezTo>
                  <a:pt x="1085521" y="1931781"/>
                  <a:pt x="1102284" y="1920606"/>
                  <a:pt x="1124634" y="1915018"/>
                </a:cubicBezTo>
                <a:close/>
                <a:moveTo>
                  <a:pt x="1454303" y="1892668"/>
                </a:moveTo>
                <a:cubicBezTo>
                  <a:pt x="1459890" y="1896393"/>
                  <a:pt x="1463616" y="1900118"/>
                  <a:pt x="1467341" y="1911293"/>
                </a:cubicBezTo>
                <a:cubicBezTo>
                  <a:pt x="1435678" y="1913156"/>
                  <a:pt x="1404014" y="1916881"/>
                  <a:pt x="1383526" y="1946681"/>
                </a:cubicBezTo>
                <a:cubicBezTo>
                  <a:pt x="1404014" y="1918743"/>
                  <a:pt x="1435678" y="1915018"/>
                  <a:pt x="1467341" y="1911293"/>
                </a:cubicBezTo>
                <a:cubicBezTo>
                  <a:pt x="1463616" y="1900118"/>
                  <a:pt x="1459890" y="1894530"/>
                  <a:pt x="1454303" y="1892668"/>
                </a:cubicBezTo>
                <a:close/>
                <a:moveTo>
                  <a:pt x="973770" y="1892668"/>
                </a:moveTo>
                <a:cubicBezTo>
                  <a:pt x="938381" y="1898255"/>
                  <a:pt x="917893" y="1929918"/>
                  <a:pt x="884368" y="1937369"/>
                </a:cubicBezTo>
                <a:cubicBezTo>
                  <a:pt x="876917" y="1937369"/>
                  <a:pt x="876917" y="1946681"/>
                  <a:pt x="873192" y="1954131"/>
                </a:cubicBezTo>
                <a:cubicBezTo>
                  <a:pt x="863880" y="1970894"/>
                  <a:pt x="852704" y="1983932"/>
                  <a:pt x="835942" y="1991382"/>
                </a:cubicBezTo>
                <a:cubicBezTo>
                  <a:pt x="852704" y="1983932"/>
                  <a:pt x="865742" y="1970894"/>
                  <a:pt x="873192" y="1954131"/>
                </a:cubicBezTo>
                <a:cubicBezTo>
                  <a:pt x="876917" y="1948544"/>
                  <a:pt x="876917" y="1939231"/>
                  <a:pt x="884368" y="1937369"/>
                </a:cubicBezTo>
                <a:cubicBezTo>
                  <a:pt x="917893" y="1931781"/>
                  <a:pt x="938381" y="1898255"/>
                  <a:pt x="973770" y="1892668"/>
                </a:cubicBezTo>
                <a:close/>
                <a:moveTo>
                  <a:pt x="401972" y="1892668"/>
                </a:moveTo>
                <a:cubicBezTo>
                  <a:pt x="388934" y="1890805"/>
                  <a:pt x="381484" y="1900118"/>
                  <a:pt x="374034" y="1920606"/>
                </a:cubicBezTo>
                <a:lnTo>
                  <a:pt x="362643" y="1937369"/>
                </a:lnTo>
                <a:lnTo>
                  <a:pt x="342370" y="1937369"/>
                </a:lnTo>
                <a:cubicBezTo>
                  <a:pt x="350752" y="1941094"/>
                  <a:pt x="356805" y="1941559"/>
                  <a:pt x="361694" y="1938765"/>
                </a:cubicBezTo>
                <a:lnTo>
                  <a:pt x="362643" y="1937369"/>
                </a:lnTo>
                <a:lnTo>
                  <a:pt x="363091" y="1937369"/>
                </a:lnTo>
                <a:cubicBezTo>
                  <a:pt x="367981" y="1934575"/>
                  <a:pt x="371240" y="1928987"/>
                  <a:pt x="374034" y="1920606"/>
                </a:cubicBezTo>
                <a:cubicBezTo>
                  <a:pt x="383346" y="1900118"/>
                  <a:pt x="390796" y="1890805"/>
                  <a:pt x="401972" y="1892668"/>
                </a:cubicBezTo>
                <a:close/>
                <a:moveTo>
                  <a:pt x="467161" y="1887080"/>
                </a:moveTo>
                <a:cubicBezTo>
                  <a:pt x="469023" y="1900118"/>
                  <a:pt x="482061" y="1913156"/>
                  <a:pt x="472748" y="1929918"/>
                </a:cubicBezTo>
                <a:cubicBezTo>
                  <a:pt x="483923" y="1913156"/>
                  <a:pt x="469023" y="1901980"/>
                  <a:pt x="467161" y="1887080"/>
                </a:cubicBezTo>
                <a:close/>
                <a:moveTo>
                  <a:pt x="1785833" y="1883355"/>
                </a:moveTo>
                <a:cubicBezTo>
                  <a:pt x="1778383" y="1885217"/>
                  <a:pt x="1772795" y="1892668"/>
                  <a:pt x="1767208" y="1901980"/>
                </a:cubicBezTo>
                <a:cubicBezTo>
                  <a:pt x="1761620" y="1913156"/>
                  <a:pt x="1756033" y="1918743"/>
                  <a:pt x="1744857" y="1915018"/>
                </a:cubicBezTo>
                <a:cubicBezTo>
                  <a:pt x="1756033" y="1918743"/>
                  <a:pt x="1763482" y="1913156"/>
                  <a:pt x="1767208" y="1901980"/>
                </a:cubicBezTo>
                <a:cubicBezTo>
                  <a:pt x="1770933" y="1892668"/>
                  <a:pt x="1778383" y="1887080"/>
                  <a:pt x="1785833" y="1883355"/>
                </a:cubicBezTo>
                <a:close/>
                <a:moveTo>
                  <a:pt x="571462" y="1879630"/>
                </a:moveTo>
                <a:cubicBezTo>
                  <a:pt x="578912" y="1896393"/>
                  <a:pt x="580774" y="1911293"/>
                  <a:pt x="558424" y="1918743"/>
                </a:cubicBezTo>
                <a:cubicBezTo>
                  <a:pt x="582637" y="1911293"/>
                  <a:pt x="578912" y="1896393"/>
                  <a:pt x="571462" y="1879630"/>
                </a:cubicBezTo>
                <a:close/>
                <a:moveTo>
                  <a:pt x="524898" y="1872180"/>
                </a:moveTo>
                <a:cubicBezTo>
                  <a:pt x="541661" y="1872180"/>
                  <a:pt x="530486" y="1892668"/>
                  <a:pt x="539799" y="1903843"/>
                </a:cubicBezTo>
                <a:cubicBezTo>
                  <a:pt x="530486" y="1892668"/>
                  <a:pt x="541661" y="1870317"/>
                  <a:pt x="524898" y="1872180"/>
                </a:cubicBezTo>
                <a:close/>
                <a:moveTo>
                  <a:pt x="1931111" y="1862867"/>
                </a:moveTo>
                <a:cubicBezTo>
                  <a:pt x="1931111" y="1872180"/>
                  <a:pt x="1925524" y="1883355"/>
                  <a:pt x="1910623" y="1890805"/>
                </a:cubicBezTo>
                <a:cubicBezTo>
                  <a:pt x="1903173" y="1892668"/>
                  <a:pt x="1919936" y="1915018"/>
                  <a:pt x="1901310" y="1918743"/>
                </a:cubicBezTo>
                <a:cubicBezTo>
                  <a:pt x="1888273" y="1920606"/>
                  <a:pt x="1875235" y="1918743"/>
                  <a:pt x="1864060" y="1911293"/>
                </a:cubicBezTo>
                <a:cubicBezTo>
                  <a:pt x="1875235" y="1918743"/>
                  <a:pt x="1888273" y="1922468"/>
                  <a:pt x="1901310" y="1918743"/>
                </a:cubicBezTo>
                <a:cubicBezTo>
                  <a:pt x="1921798" y="1915018"/>
                  <a:pt x="1903173" y="1894530"/>
                  <a:pt x="1910623" y="1890805"/>
                </a:cubicBezTo>
                <a:cubicBezTo>
                  <a:pt x="1927386" y="1883355"/>
                  <a:pt x="1931111" y="1874042"/>
                  <a:pt x="1931111" y="1862867"/>
                </a:cubicBezTo>
                <a:close/>
                <a:moveTo>
                  <a:pt x="383346" y="1861004"/>
                </a:moveTo>
                <a:cubicBezTo>
                  <a:pt x="370308" y="1868455"/>
                  <a:pt x="357271" y="1881492"/>
                  <a:pt x="344233" y="1885217"/>
                </a:cubicBezTo>
                <a:cubicBezTo>
                  <a:pt x="327470" y="1888942"/>
                  <a:pt x="308845" y="1900118"/>
                  <a:pt x="292082" y="1898255"/>
                </a:cubicBezTo>
                <a:cubicBezTo>
                  <a:pt x="308845" y="1900118"/>
                  <a:pt x="327470" y="1890805"/>
                  <a:pt x="344233" y="1885217"/>
                </a:cubicBezTo>
                <a:cubicBezTo>
                  <a:pt x="359133" y="1881492"/>
                  <a:pt x="370308" y="1870317"/>
                  <a:pt x="383346" y="1861004"/>
                </a:cubicBezTo>
                <a:close/>
                <a:moveTo>
                  <a:pt x="2222249" y="1855155"/>
                </a:moveTo>
                <a:cubicBezTo>
                  <a:pt x="2217825" y="1857279"/>
                  <a:pt x="2213285" y="1861936"/>
                  <a:pt x="2208629" y="1870317"/>
                </a:cubicBezTo>
                <a:lnTo>
                  <a:pt x="2223294" y="1855157"/>
                </a:lnTo>
                <a:lnTo>
                  <a:pt x="2235170" y="1855184"/>
                </a:lnTo>
                <a:cubicBezTo>
                  <a:pt x="2243551" y="1858676"/>
                  <a:pt x="2251467" y="1867523"/>
                  <a:pt x="2258917" y="1872180"/>
                </a:cubicBezTo>
                <a:cubicBezTo>
                  <a:pt x="2273818" y="1883355"/>
                  <a:pt x="2279404" y="1888942"/>
                  <a:pt x="2286854" y="1885217"/>
                </a:cubicBezTo>
                <a:cubicBezTo>
                  <a:pt x="2281267" y="1888942"/>
                  <a:pt x="2275679" y="1883355"/>
                  <a:pt x="2258917" y="1872180"/>
                </a:cubicBezTo>
                <a:cubicBezTo>
                  <a:pt x="2249139" y="1865195"/>
                  <a:pt x="2237265" y="1848781"/>
                  <a:pt x="2223296" y="1855155"/>
                </a:cubicBezTo>
                <a:lnTo>
                  <a:pt x="2223294" y="1855157"/>
                </a:lnTo>
                <a:close/>
                <a:moveTo>
                  <a:pt x="1420777" y="1849829"/>
                </a:moveTo>
                <a:cubicBezTo>
                  <a:pt x="1413327" y="1848898"/>
                  <a:pt x="1409602" y="1849829"/>
                  <a:pt x="1408671" y="1854253"/>
                </a:cubicBezTo>
                <a:lnTo>
                  <a:pt x="1408713" y="1854933"/>
                </a:lnTo>
                <a:lnTo>
                  <a:pt x="1408671" y="1854951"/>
                </a:lnTo>
                <a:lnTo>
                  <a:pt x="1408735" y="1855289"/>
                </a:lnTo>
                <a:lnTo>
                  <a:pt x="1409253" y="1863711"/>
                </a:lnTo>
                <a:cubicBezTo>
                  <a:pt x="1410068" y="1867872"/>
                  <a:pt x="1411465" y="1873111"/>
                  <a:pt x="1413327" y="1879630"/>
                </a:cubicBezTo>
                <a:lnTo>
                  <a:pt x="1408735" y="1855289"/>
                </a:lnTo>
                <a:lnTo>
                  <a:pt x="1408713" y="1854933"/>
                </a:lnTo>
                <a:close/>
                <a:moveTo>
                  <a:pt x="133767" y="1846104"/>
                </a:moveTo>
                <a:cubicBezTo>
                  <a:pt x="143080" y="1847967"/>
                  <a:pt x="141217" y="1861004"/>
                  <a:pt x="141217" y="1870317"/>
                </a:cubicBezTo>
                <a:cubicBezTo>
                  <a:pt x="154255" y="1877767"/>
                  <a:pt x="144942" y="1898255"/>
                  <a:pt x="157980" y="1905705"/>
                </a:cubicBezTo>
                <a:cubicBezTo>
                  <a:pt x="144942" y="1898255"/>
                  <a:pt x="156117" y="1877767"/>
                  <a:pt x="141217" y="1870317"/>
                </a:cubicBezTo>
                <a:cubicBezTo>
                  <a:pt x="141217" y="1861004"/>
                  <a:pt x="144942" y="1847967"/>
                  <a:pt x="133767" y="1846104"/>
                </a:cubicBezTo>
                <a:close/>
                <a:moveTo>
                  <a:pt x="1485966" y="1836791"/>
                </a:moveTo>
                <a:cubicBezTo>
                  <a:pt x="1480378" y="1834929"/>
                  <a:pt x="1472928" y="1838654"/>
                  <a:pt x="1467341" y="1844242"/>
                </a:cubicBezTo>
                <a:cubicBezTo>
                  <a:pt x="1459890" y="1851692"/>
                  <a:pt x="1454303" y="1853554"/>
                  <a:pt x="1444990" y="1853554"/>
                </a:cubicBezTo>
                <a:cubicBezTo>
                  <a:pt x="1454303" y="1853554"/>
                  <a:pt x="1461753" y="1851692"/>
                  <a:pt x="1467341" y="1844242"/>
                </a:cubicBezTo>
                <a:cubicBezTo>
                  <a:pt x="1472928" y="1838654"/>
                  <a:pt x="1480378" y="1836791"/>
                  <a:pt x="1485966" y="1836791"/>
                </a:cubicBezTo>
                <a:close/>
                <a:moveTo>
                  <a:pt x="1549291" y="1829341"/>
                </a:moveTo>
                <a:cubicBezTo>
                  <a:pt x="1539979" y="1827479"/>
                  <a:pt x="1532528" y="1831204"/>
                  <a:pt x="1523216" y="1842379"/>
                </a:cubicBezTo>
                <a:cubicBezTo>
                  <a:pt x="1532528" y="1833066"/>
                  <a:pt x="1541841" y="1829341"/>
                  <a:pt x="1549291" y="1829341"/>
                </a:cubicBezTo>
                <a:close/>
                <a:moveTo>
                  <a:pt x="1744857" y="1808853"/>
                </a:moveTo>
                <a:cubicBezTo>
                  <a:pt x="1752307" y="1820028"/>
                  <a:pt x="1748583" y="1836791"/>
                  <a:pt x="1754170" y="1847967"/>
                </a:cubicBezTo>
                <a:cubicBezTo>
                  <a:pt x="1750446" y="1836791"/>
                  <a:pt x="1752307" y="1820028"/>
                  <a:pt x="1744857" y="1808853"/>
                </a:cubicBezTo>
                <a:close/>
                <a:moveTo>
                  <a:pt x="871330" y="1805128"/>
                </a:moveTo>
                <a:cubicBezTo>
                  <a:pt x="862017" y="1808853"/>
                  <a:pt x="850842" y="1803266"/>
                  <a:pt x="845254" y="1814441"/>
                </a:cubicBezTo>
                <a:cubicBezTo>
                  <a:pt x="850842" y="1803266"/>
                  <a:pt x="863880" y="1810716"/>
                  <a:pt x="871330" y="1805128"/>
                </a:cubicBezTo>
                <a:close/>
                <a:moveTo>
                  <a:pt x="2249604" y="1799541"/>
                </a:moveTo>
                <a:cubicBezTo>
                  <a:pt x="2255192" y="1808853"/>
                  <a:pt x="2255192" y="1816303"/>
                  <a:pt x="2251466" y="1820028"/>
                </a:cubicBezTo>
                <a:cubicBezTo>
                  <a:pt x="2255192" y="1816303"/>
                  <a:pt x="2255192" y="1810716"/>
                  <a:pt x="2249604" y="1799541"/>
                </a:cubicBezTo>
                <a:close/>
                <a:moveTo>
                  <a:pt x="193368" y="1797678"/>
                </a:moveTo>
                <a:cubicBezTo>
                  <a:pt x="198956" y="1808853"/>
                  <a:pt x="204543" y="1820028"/>
                  <a:pt x="204543" y="1836791"/>
                </a:cubicBezTo>
                <a:cubicBezTo>
                  <a:pt x="204543" y="1820028"/>
                  <a:pt x="200818" y="1808853"/>
                  <a:pt x="193368" y="1797678"/>
                </a:cubicBezTo>
                <a:close/>
                <a:moveTo>
                  <a:pt x="1500865" y="1793953"/>
                </a:moveTo>
                <a:cubicBezTo>
                  <a:pt x="1487829" y="1792090"/>
                  <a:pt x="1472928" y="1799541"/>
                  <a:pt x="1463616" y="1808853"/>
                </a:cubicBezTo>
                <a:cubicBezTo>
                  <a:pt x="1474791" y="1801403"/>
                  <a:pt x="1487829" y="1792090"/>
                  <a:pt x="1500865" y="1793953"/>
                </a:cubicBezTo>
                <a:close/>
                <a:moveTo>
                  <a:pt x="1877098" y="1788365"/>
                </a:moveTo>
                <a:lnTo>
                  <a:pt x="1885378" y="1802166"/>
                </a:lnTo>
                <a:lnTo>
                  <a:pt x="1882685" y="1816303"/>
                </a:lnTo>
                <a:lnTo>
                  <a:pt x="1888040" y="1827014"/>
                </a:lnTo>
                <a:lnTo>
                  <a:pt x="1891998" y="1840516"/>
                </a:lnTo>
                <a:cubicBezTo>
                  <a:pt x="1894791" y="1834929"/>
                  <a:pt x="1891997" y="1831669"/>
                  <a:pt x="1888738" y="1828410"/>
                </a:cubicBezTo>
                <a:lnTo>
                  <a:pt x="1888040" y="1827014"/>
                </a:lnTo>
                <a:lnTo>
                  <a:pt x="1888040" y="1827013"/>
                </a:lnTo>
                <a:cubicBezTo>
                  <a:pt x="1885013" y="1823754"/>
                  <a:pt x="1881754" y="1820960"/>
                  <a:pt x="1882685" y="1816303"/>
                </a:cubicBezTo>
                <a:cubicBezTo>
                  <a:pt x="1883617" y="1811647"/>
                  <a:pt x="1885479" y="1806991"/>
                  <a:pt x="1885479" y="1802334"/>
                </a:cubicBezTo>
                <a:lnTo>
                  <a:pt x="1885378" y="1802166"/>
                </a:lnTo>
                <a:lnTo>
                  <a:pt x="1885479" y="1801636"/>
                </a:lnTo>
                <a:cubicBezTo>
                  <a:pt x="1885479" y="1796747"/>
                  <a:pt x="1883617" y="1792090"/>
                  <a:pt x="1877098" y="1788365"/>
                </a:cubicBezTo>
                <a:close/>
                <a:moveTo>
                  <a:pt x="2448895" y="1779053"/>
                </a:moveTo>
                <a:lnTo>
                  <a:pt x="2451820" y="1793676"/>
                </a:lnTo>
                <a:lnTo>
                  <a:pt x="2439583" y="1816303"/>
                </a:lnTo>
                <a:cubicBezTo>
                  <a:pt x="2446102" y="1806991"/>
                  <a:pt x="2450292" y="1800006"/>
                  <a:pt x="2451922" y="1794186"/>
                </a:cubicBezTo>
                <a:lnTo>
                  <a:pt x="2451820" y="1793676"/>
                </a:lnTo>
                <a:lnTo>
                  <a:pt x="2451922" y="1793487"/>
                </a:lnTo>
                <a:cubicBezTo>
                  <a:pt x="2453552" y="1787434"/>
                  <a:pt x="2452621" y="1782778"/>
                  <a:pt x="2448895" y="1779053"/>
                </a:cubicBezTo>
                <a:close/>
                <a:moveTo>
                  <a:pt x="1245699" y="1775328"/>
                </a:moveTo>
                <a:cubicBezTo>
                  <a:pt x="1241974" y="1775328"/>
                  <a:pt x="1238249" y="1777190"/>
                  <a:pt x="1236387" y="1784640"/>
                </a:cubicBezTo>
                <a:cubicBezTo>
                  <a:pt x="1232662" y="1792090"/>
                  <a:pt x="1227074" y="1797678"/>
                  <a:pt x="1217761" y="1799541"/>
                </a:cubicBezTo>
                <a:cubicBezTo>
                  <a:pt x="1227074" y="1799541"/>
                  <a:pt x="1232662" y="1793953"/>
                  <a:pt x="1236387" y="1784640"/>
                </a:cubicBezTo>
                <a:cubicBezTo>
                  <a:pt x="1238249" y="1779053"/>
                  <a:pt x="1241974" y="1775328"/>
                  <a:pt x="1245699" y="1775328"/>
                </a:cubicBezTo>
                <a:close/>
                <a:moveTo>
                  <a:pt x="2350181" y="1766015"/>
                </a:moveTo>
                <a:cubicBezTo>
                  <a:pt x="2363218" y="1795815"/>
                  <a:pt x="2400469" y="1771602"/>
                  <a:pt x="2415370" y="1799541"/>
                </a:cubicBezTo>
                <a:cubicBezTo>
                  <a:pt x="2404194" y="1803266"/>
                  <a:pt x="2389294" y="1820028"/>
                  <a:pt x="2381844" y="1842379"/>
                </a:cubicBezTo>
                <a:cubicBezTo>
                  <a:pt x="2389294" y="1821891"/>
                  <a:pt x="2404194" y="1805128"/>
                  <a:pt x="2415370" y="1799541"/>
                </a:cubicBezTo>
                <a:cubicBezTo>
                  <a:pt x="2400469" y="1771602"/>
                  <a:pt x="2365081" y="1795815"/>
                  <a:pt x="2350181" y="1766015"/>
                </a:cubicBezTo>
                <a:close/>
                <a:moveTo>
                  <a:pt x="3097056" y="1754840"/>
                </a:moveTo>
                <a:cubicBezTo>
                  <a:pt x="3106369" y="1758565"/>
                  <a:pt x="3119407" y="1762290"/>
                  <a:pt x="3115682" y="1773465"/>
                </a:cubicBezTo>
                <a:cubicBezTo>
                  <a:pt x="3119407" y="1762290"/>
                  <a:pt x="3108232" y="1758565"/>
                  <a:pt x="3097056" y="1754840"/>
                </a:cubicBezTo>
                <a:close/>
                <a:moveTo>
                  <a:pt x="374034" y="1752977"/>
                </a:moveTo>
                <a:cubicBezTo>
                  <a:pt x="369378" y="1753908"/>
                  <a:pt x="364721" y="1756702"/>
                  <a:pt x="361694" y="1760660"/>
                </a:cubicBezTo>
                <a:lnTo>
                  <a:pt x="361601" y="1761195"/>
                </a:lnTo>
                <a:lnTo>
                  <a:pt x="360298" y="1762057"/>
                </a:lnTo>
                <a:cubicBezTo>
                  <a:pt x="357271" y="1766015"/>
                  <a:pt x="356340" y="1770671"/>
                  <a:pt x="359133" y="1775328"/>
                </a:cubicBezTo>
                <a:cubicBezTo>
                  <a:pt x="368446" y="1801403"/>
                  <a:pt x="359133" y="1831204"/>
                  <a:pt x="383346" y="1851692"/>
                </a:cubicBezTo>
                <a:cubicBezTo>
                  <a:pt x="396384" y="1818166"/>
                  <a:pt x="403834" y="1806991"/>
                  <a:pt x="420597" y="1808853"/>
                </a:cubicBezTo>
                <a:cubicBezTo>
                  <a:pt x="401972" y="1806991"/>
                  <a:pt x="396384" y="1818166"/>
                  <a:pt x="383346" y="1851692"/>
                </a:cubicBezTo>
                <a:cubicBezTo>
                  <a:pt x="360996" y="1831204"/>
                  <a:pt x="368446" y="1801403"/>
                  <a:pt x="359133" y="1775328"/>
                </a:cubicBezTo>
                <a:lnTo>
                  <a:pt x="361601" y="1761195"/>
                </a:lnTo>
                <a:close/>
                <a:moveTo>
                  <a:pt x="1562329" y="1747389"/>
                </a:moveTo>
                <a:cubicBezTo>
                  <a:pt x="1551154" y="1747389"/>
                  <a:pt x="1547429" y="1760427"/>
                  <a:pt x="1545566" y="1769740"/>
                </a:cubicBezTo>
                <a:cubicBezTo>
                  <a:pt x="1549291" y="1762290"/>
                  <a:pt x="1551154" y="1747389"/>
                  <a:pt x="1562329" y="1747389"/>
                </a:cubicBezTo>
                <a:close/>
                <a:moveTo>
                  <a:pt x="1963007" y="1746924"/>
                </a:moveTo>
                <a:cubicBezTo>
                  <a:pt x="1948806" y="1745993"/>
                  <a:pt x="1934837" y="1749252"/>
                  <a:pt x="1923661" y="1756702"/>
                </a:cubicBezTo>
                <a:cubicBezTo>
                  <a:pt x="1918073" y="1760427"/>
                  <a:pt x="1912486" y="1766015"/>
                  <a:pt x="1916211" y="1771602"/>
                </a:cubicBezTo>
                <a:cubicBezTo>
                  <a:pt x="1914348" y="1766015"/>
                  <a:pt x="1918073" y="1760427"/>
                  <a:pt x="1923661" y="1756702"/>
                </a:cubicBezTo>
                <a:lnTo>
                  <a:pt x="1963282" y="1747028"/>
                </a:lnTo>
                <a:lnTo>
                  <a:pt x="2003749" y="1762290"/>
                </a:lnTo>
                <a:cubicBezTo>
                  <a:pt x="1992575" y="1752977"/>
                  <a:pt x="1978140" y="1747855"/>
                  <a:pt x="1963706" y="1746924"/>
                </a:cubicBezTo>
                <a:lnTo>
                  <a:pt x="1963282" y="1747028"/>
                </a:lnTo>
                <a:close/>
                <a:moveTo>
                  <a:pt x="618025" y="1739940"/>
                </a:moveTo>
                <a:cubicBezTo>
                  <a:pt x="623613" y="1747389"/>
                  <a:pt x="612438" y="1751114"/>
                  <a:pt x="604988" y="1751114"/>
                </a:cubicBezTo>
                <a:cubicBezTo>
                  <a:pt x="612438" y="1751114"/>
                  <a:pt x="623613" y="1749253"/>
                  <a:pt x="618025" y="1739940"/>
                </a:cubicBezTo>
                <a:close/>
                <a:moveTo>
                  <a:pt x="2163928" y="1736214"/>
                </a:moveTo>
                <a:cubicBezTo>
                  <a:pt x="2145302" y="1769740"/>
                  <a:pt x="2111776" y="1775328"/>
                  <a:pt x="2083838" y="1777190"/>
                </a:cubicBezTo>
                <a:cubicBezTo>
                  <a:pt x="2113639" y="1775328"/>
                  <a:pt x="2147165" y="1769740"/>
                  <a:pt x="2163928" y="1736214"/>
                </a:cubicBezTo>
                <a:close/>
                <a:moveTo>
                  <a:pt x="2450758" y="1719452"/>
                </a:moveTo>
                <a:cubicBezTo>
                  <a:pt x="2443308" y="1730628"/>
                  <a:pt x="2433995" y="1739940"/>
                  <a:pt x="2422820" y="1745527"/>
                </a:cubicBezTo>
                <a:cubicBezTo>
                  <a:pt x="2435858" y="1739940"/>
                  <a:pt x="2443308" y="1728764"/>
                  <a:pt x="2450758" y="1719452"/>
                </a:cubicBezTo>
                <a:close/>
                <a:moveTo>
                  <a:pt x="1199136" y="1713865"/>
                </a:moveTo>
                <a:cubicBezTo>
                  <a:pt x="1184236" y="1719452"/>
                  <a:pt x="1176785" y="1730628"/>
                  <a:pt x="1178648" y="1743664"/>
                </a:cubicBezTo>
                <a:cubicBezTo>
                  <a:pt x="1178648" y="1730628"/>
                  <a:pt x="1186098" y="1721315"/>
                  <a:pt x="1199136" y="1713865"/>
                </a:cubicBezTo>
                <a:close/>
                <a:moveTo>
                  <a:pt x="167293" y="1713865"/>
                </a:moveTo>
                <a:cubicBezTo>
                  <a:pt x="163568" y="1739940"/>
                  <a:pt x="169155" y="1764152"/>
                  <a:pt x="185918" y="1786503"/>
                </a:cubicBezTo>
                <a:cubicBezTo>
                  <a:pt x="171018" y="1764152"/>
                  <a:pt x="165430" y="1741803"/>
                  <a:pt x="167293" y="1713865"/>
                </a:cubicBezTo>
                <a:close/>
                <a:moveTo>
                  <a:pt x="869467" y="1708277"/>
                </a:moveTo>
                <a:cubicBezTo>
                  <a:pt x="884368" y="1721315"/>
                  <a:pt x="882505" y="1732490"/>
                  <a:pt x="862017" y="1741803"/>
                </a:cubicBezTo>
                <a:cubicBezTo>
                  <a:pt x="856429" y="1743664"/>
                  <a:pt x="850842" y="1743664"/>
                  <a:pt x="852704" y="1752977"/>
                </a:cubicBezTo>
                <a:cubicBezTo>
                  <a:pt x="850842" y="1743664"/>
                  <a:pt x="858292" y="1743664"/>
                  <a:pt x="862017" y="1741803"/>
                </a:cubicBezTo>
                <a:cubicBezTo>
                  <a:pt x="882505" y="1732490"/>
                  <a:pt x="886230" y="1723177"/>
                  <a:pt x="869467" y="1708277"/>
                </a:cubicBezTo>
                <a:close/>
                <a:moveTo>
                  <a:pt x="2359494" y="1706415"/>
                </a:moveTo>
                <a:cubicBezTo>
                  <a:pt x="2342730" y="1713865"/>
                  <a:pt x="2324105" y="1721315"/>
                  <a:pt x="2312930" y="1738077"/>
                </a:cubicBezTo>
                <a:cubicBezTo>
                  <a:pt x="2324105" y="1723177"/>
                  <a:pt x="2342730" y="1715727"/>
                  <a:pt x="2359494" y="1706415"/>
                </a:cubicBezTo>
                <a:close/>
                <a:moveTo>
                  <a:pt x="416174" y="1705483"/>
                </a:moveTo>
                <a:cubicBezTo>
                  <a:pt x="409887" y="1703621"/>
                  <a:pt x="401040" y="1704552"/>
                  <a:pt x="387071" y="1706415"/>
                </a:cubicBezTo>
                <a:lnTo>
                  <a:pt x="416192" y="1705505"/>
                </a:lnTo>
                <a:lnTo>
                  <a:pt x="429910" y="1721315"/>
                </a:lnTo>
                <a:cubicBezTo>
                  <a:pt x="426185" y="1712002"/>
                  <a:pt x="422926" y="1707346"/>
                  <a:pt x="416872" y="1705483"/>
                </a:cubicBezTo>
                <a:lnTo>
                  <a:pt x="416192" y="1705505"/>
                </a:lnTo>
                <a:close/>
                <a:moveTo>
                  <a:pt x="2214216" y="1695239"/>
                </a:moveTo>
                <a:cubicBezTo>
                  <a:pt x="2199316" y="1695239"/>
                  <a:pt x="2193728" y="1704552"/>
                  <a:pt x="2188141" y="1726903"/>
                </a:cubicBezTo>
                <a:cubicBezTo>
                  <a:pt x="2193728" y="1704552"/>
                  <a:pt x="2199316" y="1697102"/>
                  <a:pt x="2214216" y="1695239"/>
                </a:cubicBezTo>
                <a:close/>
                <a:moveTo>
                  <a:pt x="678238" y="1691863"/>
                </a:moveTo>
                <a:cubicBezTo>
                  <a:pt x="661562" y="1692911"/>
                  <a:pt x="648292" y="1705483"/>
                  <a:pt x="632926" y="1713865"/>
                </a:cubicBezTo>
                <a:cubicBezTo>
                  <a:pt x="625476" y="1717590"/>
                  <a:pt x="614300" y="1715727"/>
                  <a:pt x="612438" y="1723177"/>
                </a:cubicBezTo>
                <a:cubicBezTo>
                  <a:pt x="614300" y="1717590"/>
                  <a:pt x="625476" y="1717590"/>
                  <a:pt x="632926" y="1713865"/>
                </a:cubicBezTo>
                <a:cubicBezTo>
                  <a:pt x="653414" y="1704552"/>
                  <a:pt x="670176" y="1684064"/>
                  <a:pt x="696252" y="1695239"/>
                </a:cubicBezTo>
                <a:cubicBezTo>
                  <a:pt x="689733" y="1692445"/>
                  <a:pt x="683796" y="1691514"/>
                  <a:pt x="678238" y="1691863"/>
                </a:cubicBezTo>
                <a:close/>
                <a:moveTo>
                  <a:pt x="1286674" y="1680339"/>
                </a:moveTo>
                <a:cubicBezTo>
                  <a:pt x="1273636" y="1682202"/>
                  <a:pt x="1260599" y="1676614"/>
                  <a:pt x="1253150" y="1689652"/>
                </a:cubicBezTo>
                <a:cubicBezTo>
                  <a:pt x="1241974" y="1697102"/>
                  <a:pt x="1227074" y="1695239"/>
                  <a:pt x="1217761" y="1708277"/>
                </a:cubicBezTo>
                <a:cubicBezTo>
                  <a:pt x="1227074" y="1695239"/>
                  <a:pt x="1241974" y="1698964"/>
                  <a:pt x="1253150" y="1689652"/>
                </a:cubicBezTo>
                <a:cubicBezTo>
                  <a:pt x="1260599" y="1676614"/>
                  <a:pt x="1275499" y="1682202"/>
                  <a:pt x="1286674" y="1680339"/>
                </a:cubicBezTo>
                <a:close/>
                <a:moveTo>
                  <a:pt x="804278" y="1643088"/>
                </a:moveTo>
                <a:cubicBezTo>
                  <a:pt x="798691" y="1643088"/>
                  <a:pt x="795198" y="1644252"/>
                  <a:pt x="793074" y="1646173"/>
                </a:cubicBezTo>
                <a:lnTo>
                  <a:pt x="792470" y="1647709"/>
                </a:lnTo>
                <a:lnTo>
                  <a:pt x="789378" y="1654496"/>
                </a:lnTo>
                <a:cubicBezTo>
                  <a:pt x="788912" y="1660317"/>
                  <a:pt x="791240" y="1667301"/>
                  <a:pt x="791240" y="1672889"/>
                </a:cubicBezTo>
                <a:cubicBezTo>
                  <a:pt x="789378" y="1682202"/>
                  <a:pt x="793103" y="1685927"/>
                  <a:pt x="796828" y="1685927"/>
                </a:cubicBezTo>
                <a:cubicBezTo>
                  <a:pt x="793103" y="1684064"/>
                  <a:pt x="789378" y="1680339"/>
                  <a:pt x="791240" y="1672889"/>
                </a:cubicBezTo>
                <a:cubicBezTo>
                  <a:pt x="792172" y="1667301"/>
                  <a:pt x="789844" y="1659851"/>
                  <a:pt x="790077" y="1653798"/>
                </a:cubicBezTo>
                <a:lnTo>
                  <a:pt x="792470" y="1647709"/>
                </a:lnTo>
                <a:lnTo>
                  <a:pt x="792812" y="1646959"/>
                </a:lnTo>
                <a:cubicBezTo>
                  <a:pt x="795082" y="1644951"/>
                  <a:pt x="798691" y="1643554"/>
                  <a:pt x="804278" y="1643088"/>
                </a:cubicBezTo>
                <a:close/>
                <a:moveTo>
                  <a:pt x="353546" y="1643088"/>
                </a:moveTo>
                <a:cubicBezTo>
                  <a:pt x="359133" y="1656126"/>
                  <a:pt x="370308" y="1648676"/>
                  <a:pt x="377759" y="1650538"/>
                </a:cubicBezTo>
                <a:cubicBezTo>
                  <a:pt x="368446" y="1648676"/>
                  <a:pt x="357271" y="1654263"/>
                  <a:pt x="353546" y="1643088"/>
                </a:cubicBezTo>
                <a:close/>
                <a:moveTo>
                  <a:pt x="2772975" y="1633776"/>
                </a:moveTo>
                <a:cubicBezTo>
                  <a:pt x="2780426" y="1641226"/>
                  <a:pt x="2789738" y="1641226"/>
                  <a:pt x="2795326" y="1644951"/>
                </a:cubicBezTo>
                <a:cubicBezTo>
                  <a:pt x="2789738" y="1639363"/>
                  <a:pt x="2778563" y="1641226"/>
                  <a:pt x="2772975" y="1633776"/>
                </a:cubicBezTo>
                <a:close/>
                <a:moveTo>
                  <a:pt x="1314612" y="1633776"/>
                </a:moveTo>
                <a:cubicBezTo>
                  <a:pt x="1310887" y="1643088"/>
                  <a:pt x="1307162" y="1650538"/>
                  <a:pt x="1301574" y="1656126"/>
                </a:cubicBezTo>
                <a:cubicBezTo>
                  <a:pt x="1307162" y="1652401"/>
                  <a:pt x="1310887" y="1643088"/>
                  <a:pt x="1314612" y="1633776"/>
                </a:cubicBezTo>
                <a:close/>
                <a:moveTo>
                  <a:pt x="2739451" y="1630050"/>
                </a:moveTo>
                <a:cubicBezTo>
                  <a:pt x="2745037" y="1643088"/>
                  <a:pt x="2767389" y="1643088"/>
                  <a:pt x="2761801" y="1659851"/>
                </a:cubicBezTo>
                <a:cubicBezTo>
                  <a:pt x="2754350" y="1676614"/>
                  <a:pt x="2748763" y="1697102"/>
                  <a:pt x="2726413" y="1700827"/>
                </a:cubicBezTo>
                <a:cubicBezTo>
                  <a:pt x="2718963" y="1700827"/>
                  <a:pt x="2709650" y="1706415"/>
                  <a:pt x="2704062" y="1712002"/>
                </a:cubicBezTo>
                <a:cubicBezTo>
                  <a:pt x="2696612" y="1717590"/>
                  <a:pt x="2689162" y="1728764"/>
                  <a:pt x="2694750" y="1736214"/>
                </a:cubicBezTo>
                <a:cubicBezTo>
                  <a:pt x="2713375" y="1764152"/>
                  <a:pt x="2692887" y="1792090"/>
                  <a:pt x="2700337" y="1818166"/>
                </a:cubicBezTo>
                <a:cubicBezTo>
                  <a:pt x="2693818" y="1829341"/>
                  <a:pt x="2688697" y="1841913"/>
                  <a:pt x="2681014" y="1850295"/>
                </a:cubicBezTo>
                <a:lnTo>
                  <a:pt x="2667104" y="1859006"/>
                </a:lnTo>
                <a:lnTo>
                  <a:pt x="2646324" y="1857279"/>
                </a:lnTo>
                <a:cubicBezTo>
                  <a:pt x="2654705" y="1860073"/>
                  <a:pt x="2661457" y="1860422"/>
                  <a:pt x="2667074" y="1859025"/>
                </a:cubicBezTo>
                <a:lnTo>
                  <a:pt x="2667104" y="1859006"/>
                </a:lnTo>
                <a:lnTo>
                  <a:pt x="2667335" y="1859025"/>
                </a:lnTo>
                <a:cubicBezTo>
                  <a:pt x="2684622" y="1854835"/>
                  <a:pt x="2691956" y="1834929"/>
                  <a:pt x="2700337" y="1818166"/>
                </a:cubicBezTo>
                <a:cubicBezTo>
                  <a:pt x="2692887" y="1792090"/>
                  <a:pt x="2715238" y="1762290"/>
                  <a:pt x="2694750" y="1736214"/>
                </a:cubicBezTo>
                <a:cubicBezTo>
                  <a:pt x="2691024" y="1730628"/>
                  <a:pt x="2698475" y="1717590"/>
                  <a:pt x="2704062" y="1712002"/>
                </a:cubicBezTo>
                <a:cubicBezTo>
                  <a:pt x="2709650" y="1708277"/>
                  <a:pt x="2718963" y="1702690"/>
                  <a:pt x="2726413" y="1700827"/>
                </a:cubicBezTo>
                <a:cubicBezTo>
                  <a:pt x="2748763" y="1697102"/>
                  <a:pt x="2756214" y="1676614"/>
                  <a:pt x="2761801" y="1659851"/>
                </a:cubicBezTo>
                <a:cubicBezTo>
                  <a:pt x="2769250" y="1643088"/>
                  <a:pt x="2745037" y="1643088"/>
                  <a:pt x="2739451" y="1630050"/>
                </a:cubicBezTo>
                <a:close/>
                <a:moveTo>
                  <a:pt x="2236567" y="1615150"/>
                </a:moveTo>
                <a:cubicBezTo>
                  <a:pt x="2260779" y="1631913"/>
                  <a:pt x="2251466" y="1657989"/>
                  <a:pt x="2262641" y="1676614"/>
                </a:cubicBezTo>
                <a:cubicBezTo>
                  <a:pt x="2266366" y="1685927"/>
                  <a:pt x="2257054" y="1697102"/>
                  <a:pt x="2242153" y="1697102"/>
                </a:cubicBezTo>
                <a:cubicBezTo>
                  <a:pt x="2258917" y="1697102"/>
                  <a:pt x="2268230" y="1685927"/>
                  <a:pt x="2262641" y="1676614"/>
                </a:cubicBezTo>
                <a:cubicBezTo>
                  <a:pt x="2251466" y="1656126"/>
                  <a:pt x="2260779" y="1630050"/>
                  <a:pt x="2236567" y="1615150"/>
                </a:cubicBezTo>
                <a:close/>
                <a:moveTo>
                  <a:pt x="2400469" y="1613288"/>
                </a:moveTo>
                <a:lnTo>
                  <a:pt x="2391542" y="1622902"/>
                </a:lnTo>
                <a:lnTo>
                  <a:pt x="2378119" y="1618875"/>
                </a:lnTo>
                <a:cubicBezTo>
                  <a:pt x="2375325" y="1616081"/>
                  <a:pt x="2372997" y="1614219"/>
                  <a:pt x="2370901" y="1613520"/>
                </a:cubicBezTo>
                <a:lnTo>
                  <a:pt x="2370408" y="1613659"/>
                </a:lnTo>
                <a:lnTo>
                  <a:pt x="2370203" y="1613520"/>
                </a:lnTo>
                <a:cubicBezTo>
                  <a:pt x="2367875" y="1612822"/>
                  <a:pt x="2366012" y="1613288"/>
                  <a:pt x="2365081" y="1615150"/>
                </a:cubicBezTo>
                <a:lnTo>
                  <a:pt x="2370408" y="1613659"/>
                </a:lnTo>
                <a:lnTo>
                  <a:pt x="2378119" y="1618875"/>
                </a:lnTo>
                <a:cubicBezTo>
                  <a:pt x="2383707" y="1623531"/>
                  <a:pt x="2387897" y="1624463"/>
                  <a:pt x="2391390" y="1623066"/>
                </a:cubicBezTo>
                <a:lnTo>
                  <a:pt x="2391542" y="1622902"/>
                </a:lnTo>
                <a:lnTo>
                  <a:pt x="2392088" y="1623066"/>
                </a:lnTo>
                <a:cubicBezTo>
                  <a:pt x="2395813" y="1621669"/>
                  <a:pt x="2398606" y="1617944"/>
                  <a:pt x="2400469" y="1613288"/>
                </a:cubicBezTo>
                <a:close/>
                <a:moveTo>
                  <a:pt x="1418915" y="1609562"/>
                </a:moveTo>
                <a:cubicBezTo>
                  <a:pt x="1398427" y="1631913"/>
                  <a:pt x="1394702" y="1659851"/>
                  <a:pt x="1407739" y="1674751"/>
                </a:cubicBezTo>
                <a:cubicBezTo>
                  <a:pt x="1394702" y="1659851"/>
                  <a:pt x="1400289" y="1631913"/>
                  <a:pt x="1418915" y="1609562"/>
                </a:cubicBezTo>
                <a:close/>
                <a:moveTo>
                  <a:pt x="1854747" y="1592800"/>
                </a:moveTo>
                <a:cubicBezTo>
                  <a:pt x="1852884" y="1596525"/>
                  <a:pt x="1851022" y="1598387"/>
                  <a:pt x="1845434" y="1596525"/>
                </a:cubicBezTo>
                <a:cubicBezTo>
                  <a:pt x="1849159" y="1598387"/>
                  <a:pt x="1852884" y="1594662"/>
                  <a:pt x="1854747" y="1592800"/>
                </a:cubicBezTo>
                <a:close/>
                <a:moveTo>
                  <a:pt x="150530" y="1585349"/>
                </a:moveTo>
                <a:lnTo>
                  <a:pt x="154010" y="1637321"/>
                </a:lnTo>
                <a:lnTo>
                  <a:pt x="153411" y="1663140"/>
                </a:lnTo>
                <a:cubicBezTo>
                  <a:pt x="152160" y="1671958"/>
                  <a:pt x="149599" y="1680805"/>
                  <a:pt x="144942" y="1689652"/>
                </a:cubicBezTo>
                <a:cubicBezTo>
                  <a:pt x="154255" y="1671958"/>
                  <a:pt x="155186" y="1654729"/>
                  <a:pt x="154022" y="1637501"/>
                </a:cubicBezTo>
                <a:lnTo>
                  <a:pt x="154010" y="1637321"/>
                </a:lnTo>
                <a:lnTo>
                  <a:pt x="154022" y="1636802"/>
                </a:lnTo>
                <a:cubicBezTo>
                  <a:pt x="152858" y="1619341"/>
                  <a:pt x="149599" y="1602112"/>
                  <a:pt x="150530" y="1585349"/>
                </a:cubicBezTo>
                <a:close/>
                <a:moveTo>
                  <a:pt x="1212174" y="1557411"/>
                </a:moveTo>
                <a:cubicBezTo>
                  <a:pt x="1223349" y="1579762"/>
                  <a:pt x="1217761" y="1598387"/>
                  <a:pt x="1197273" y="1613288"/>
                </a:cubicBezTo>
                <a:cubicBezTo>
                  <a:pt x="1219624" y="1600250"/>
                  <a:pt x="1223349" y="1581624"/>
                  <a:pt x="1212174" y="1557411"/>
                </a:cubicBezTo>
                <a:close/>
                <a:moveTo>
                  <a:pt x="2763662" y="1555549"/>
                </a:moveTo>
                <a:cubicBezTo>
                  <a:pt x="2771114" y="1583487"/>
                  <a:pt x="2759938" y="1603975"/>
                  <a:pt x="2733863" y="1618875"/>
                </a:cubicBezTo>
                <a:cubicBezTo>
                  <a:pt x="2761801" y="1605837"/>
                  <a:pt x="2771114" y="1583487"/>
                  <a:pt x="2763662" y="1555549"/>
                </a:cubicBezTo>
                <a:close/>
                <a:moveTo>
                  <a:pt x="634788" y="1548099"/>
                </a:moveTo>
                <a:cubicBezTo>
                  <a:pt x="640376" y="1562999"/>
                  <a:pt x="644101" y="1577899"/>
                  <a:pt x="657139" y="1587212"/>
                </a:cubicBezTo>
                <a:cubicBezTo>
                  <a:pt x="645963" y="1577899"/>
                  <a:pt x="642238" y="1562999"/>
                  <a:pt x="634788" y="1548099"/>
                </a:cubicBezTo>
                <a:close/>
                <a:moveTo>
                  <a:pt x="2854927" y="1542511"/>
                </a:moveTo>
                <a:cubicBezTo>
                  <a:pt x="2867965" y="1551824"/>
                  <a:pt x="2866102" y="1566724"/>
                  <a:pt x="2864240" y="1583487"/>
                </a:cubicBezTo>
                <a:cubicBezTo>
                  <a:pt x="2867965" y="1568587"/>
                  <a:pt x="2869828" y="1551824"/>
                  <a:pt x="2854927" y="1542511"/>
                </a:cubicBezTo>
                <a:close/>
                <a:moveTo>
                  <a:pt x="2784150" y="1538786"/>
                </a:moveTo>
                <a:cubicBezTo>
                  <a:pt x="2774838" y="1540648"/>
                  <a:pt x="2772975" y="1548099"/>
                  <a:pt x="2772975" y="1555549"/>
                </a:cubicBezTo>
                <a:cubicBezTo>
                  <a:pt x="2774838" y="1548099"/>
                  <a:pt x="2776702" y="1540648"/>
                  <a:pt x="2784150" y="1538786"/>
                </a:cubicBezTo>
                <a:close/>
                <a:moveTo>
                  <a:pt x="2702200" y="1536923"/>
                </a:moveTo>
                <a:cubicBezTo>
                  <a:pt x="2707788" y="1544374"/>
                  <a:pt x="2720825" y="1544374"/>
                  <a:pt x="2730138" y="1546236"/>
                </a:cubicBezTo>
                <a:cubicBezTo>
                  <a:pt x="2720825" y="1542511"/>
                  <a:pt x="2707788" y="1542511"/>
                  <a:pt x="2702200" y="1536923"/>
                </a:cubicBezTo>
                <a:close/>
                <a:moveTo>
                  <a:pt x="1823084" y="1531336"/>
                </a:moveTo>
                <a:cubicBezTo>
                  <a:pt x="1841709" y="1531336"/>
                  <a:pt x="1858472" y="1533198"/>
                  <a:pt x="1873372" y="1544374"/>
                </a:cubicBezTo>
                <a:cubicBezTo>
                  <a:pt x="1858472" y="1533198"/>
                  <a:pt x="1841709" y="1529473"/>
                  <a:pt x="1823084" y="1531336"/>
                </a:cubicBezTo>
                <a:close/>
                <a:moveTo>
                  <a:pt x="2182553" y="1527611"/>
                </a:moveTo>
                <a:cubicBezTo>
                  <a:pt x="2176034" y="1533664"/>
                  <a:pt x="2171262" y="1538437"/>
                  <a:pt x="2168148" y="1542569"/>
                </a:cubicBezTo>
                <a:lnTo>
                  <a:pt x="2164871" y="1550751"/>
                </a:lnTo>
                <a:lnTo>
                  <a:pt x="2163695" y="1552289"/>
                </a:lnTo>
                <a:lnTo>
                  <a:pt x="2163986" y="1552960"/>
                </a:lnTo>
                <a:lnTo>
                  <a:pt x="2163695" y="1553686"/>
                </a:lnTo>
                <a:cubicBezTo>
                  <a:pt x="2163928" y="1560671"/>
                  <a:pt x="2170447" y="1567655"/>
                  <a:pt x="2182553" y="1579762"/>
                </a:cubicBezTo>
                <a:cubicBezTo>
                  <a:pt x="2190003" y="1589075"/>
                  <a:pt x="2197454" y="1592800"/>
                  <a:pt x="2204904" y="1596525"/>
                </a:cubicBezTo>
                <a:cubicBezTo>
                  <a:pt x="2197454" y="1592800"/>
                  <a:pt x="2190003" y="1587212"/>
                  <a:pt x="2182553" y="1579762"/>
                </a:cubicBezTo>
                <a:cubicBezTo>
                  <a:pt x="2176500" y="1573243"/>
                  <a:pt x="2171843" y="1568121"/>
                  <a:pt x="2168671" y="1563755"/>
                </a:cubicBezTo>
                <a:lnTo>
                  <a:pt x="2163986" y="1552960"/>
                </a:lnTo>
                <a:lnTo>
                  <a:pt x="2164871" y="1550751"/>
                </a:lnTo>
                <a:close/>
                <a:moveTo>
                  <a:pt x="1659181" y="1525748"/>
                </a:moveTo>
                <a:cubicBezTo>
                  <a:pt x="1651731" y="1523886"/>
                  <a:pt x="1646144" y="1529473"/>
                  <a:pt x="1640556" y="1535061"/>
                </a:cubicBezTo>
                <a:cubicBezTo>
                  <a:pt x="1633106" y="1544374"/>
                  <a:pt x="1620068" y="1546236"/>
                  <a:pt x="1608893" y="1549961"/>
                </a:cubicBezTo>
                <a:cubicBezTo>
                  <a:pt x="1620068" y="1548099"/>
                  <a:pt x="1631243" y="1546236"/>
                  <a:pt x="1640556" y="1535061"/>
                </a:cubicBezTo>
                <a:cubicBezTo>
                  <a:pt x="1646144" y="1529473"/>
                  <a:pt x="1651731" y="1525748"/>
                  <a:pt x="1659181" y="1525748"/>
                </a:cubicBezTo>
                <a:cubicBezTo>
                  <a:pt x="1698295" y="1531336"/>
                  <a:pt x="1744857" y="1535061"/>
                  <a:pt x="1767208" y="1570449"/>
                </a:cubicBezTo>
                <a:cubicBezTo>
                  <a:pt x="1744857" y="1533198"/>
                  <a:pt x="1698295" y="1531336"/>
                  <a:pt x="1659181" y="1525748"/>
                </a:cubicBezTo>
                <a:close/>
                <a:moveTo>
                  <a:pt x="1439402" y="1525748"/>
                </a:moveTo>
                <a:cubicBezTo>
                  <a:pt x="1428227" y="1549961"/>
                  <a:pt x="1450578" y="1579762"/>
                  <a:pt x="1428227" y="1602112"/>
                </a:cubicBezTo>
                <a:cubicBezTo>
                  <a:pt x="1450578" y="1579762"/>
                  <a:pt x="1430090" y="1549961"/>
                  <a:pt x="1439402" y="1525748"/>
                </a:cubicBezTo>
                <a:close/>
                <a:moveTo>
                  <a:pt x="3097056" y="1522023"/>
                </a:moveTo>
                <a:cubicBezTo>
                  <a:pt x="3102644" y="1587212"/>
                  <a:pt x="3108232" y="1654263"/>
                  <a:pt x="3095194" y="1719452"/>
                </a:cubicBezTo>
                <a:cubicBezTo>
                  <a:pt x="3108232" y="1654263"/>
                  <a:pt x="3104506" y="1587212"/>
                  <a:pt x="3097056" y="1522023"/>
                </a:cubicBezTo>
                <a:close/>
                <a:moveTo>
                  <a:pt x="1940977" y="1520713"/>
                </a:moveTo>
                <a:cubicBezTo>
                  <a:pt x="1927619" y="1516785"/>
                  <a:pt x="1917142" y="1526214"/>
                  <a:pt x="1908761" y="1538786"/>
                </a:cubicBezTo>
                <a:cubicBezTo>
                  <a:pt x="1919936" y="1523886"/>
                  <a:pt x="1936699" y="1512710"/>
                  <a:pt x="1955324" y="1529473"/>
                </a:cubicBezTo>
                <a:cubicBezTo>
                  <a:pt x="1958118" y="1532267"/>
                  <a:pt x="1961028" y="1533315"/>
                  <a:pt x="1964026" y="1533373"/>
                </a:cubicBezTo>
                <a:lnTo>
                  <a:pt x="1964537" y="1533260"/>
                </a:lnTo>
                <a:lnTo>
                  <a:pt x="1964811" y="1533373"/>
                </a:lnTo>
                <a:cubicBezTo>
                  <a:pt x="1974066" y="1533547"/>
                  <a:pt x="1982796" y="1524817"/>
                  <a:pt x="1992575" y="1527611"/>
                </a:cubicBezTo>
                <a:cubicBezTo>
                  <a:pt x="1998163" y="1529473"/>
                  <a:pt x="2003749" y="1531336"/>
                  <a:pt x="2005612" y="1536923"/>
                </a:cubicBezTo>
                <a:cubicBezTo>
                  <a:pt x="2003749" y="1529473"/>
                  <a:pt x="1998163" y="1527611"/>
                  <a:pt x="1992575" y="1527611"/>
                </a:cubicBezTo>
                <a:cubicBezTo>
                  <a:pt x="1986056" y="1525748"/>
                  <a:pt x="1979537" y="1529008"/>
                  <a:pt x="1973251" y="1531336"/>
                </a:cubicBezTo>
                <a:lnTo>
                  <a:pt x="1964537" y="1533260"/>
                </a:lnTo>
                <a:lnTo>
                  <a:pt x="1955324" y="1529473"/>
                </a:lnTo>
                <a:cubicBezTo>
                  <a:pt x="1950202" y="1524817"/>
                  <a:pt x="1945429" y="1522023"/>
                  <a:pt x="1940977" y="1520713"/>
                </a:cubicBezTo>
                <a:close/>
                <a:moveTo>
                  <a:pt x="315597" y="1515737"/>
                </a:moveTo>
                <a:cubicBezTo>
                  <a:pt x="311639" y="1513176"/>
                  <a:pt x="306982" y="1512710"/>
                  <a:pt x="301394" y="1516435"/>
                </a:cubicBezTo>
                <a:cubicBezTo>
                  <a:pt x="312570" y="1510848"/>
                  <a:pt x="320020" y="1518298"/>
                  <a:pt x="325608" y="1527611"/>
                </a:cubicBezTo>
                <a:cubicBezTo>
                  <a:pt x="331195" y="1536923"/>
                  <a:pt x="338645" y="1542511"/>
                  <a:pt x="346095" y="1535061"/>
                </a:cubicBezTo>
                <a:cubicBezTo>
                  <a:pt x="338645" y="1540648"/>
                  <a:pt x="331195" y="1536923"/>
                  <a:pt x="325608" y="1527611"/>
                </a:cubicBezTo>
                <a:cubicBezTo>
                  <a:pt x="322814" y="1522954"/>
                  <a:pt x="319555" y="1518298"/>
                  <a:pt x="315597" y="1515737"/>
                </a:cubicBezTo>
                <a:close/>
                <a:moveTo>
                  <a:pt x="2232840" y="1510848"/>
                </a:moveTo>
                <a:cubicBezTo>
                  <a:pt x="2240290" y="1513642"/>
                  <a:pt x="2248207" y="1515970"/>
                  <a:pt x="2256589" y="1516668"/>
                </a:cubicBezTo>
                <a:lnTo>
                  <a:pt x="2257018" y="1516604"/>
                </a:lnTo>
                <a:lnTo>
                  <a:pt x="2257287" y="1516668"/>
                </a:lnTo>
                <a:cubicBezTo>
                  <a:pt x="2265436" y="1517367"/>
                  <a:pt x="2273818" y="1516435"/>
                  <a:pt x="2283130" y="1512710"/>
                </a:cubicBezTo>
                <a:lnTo>
                  <a:pt x="2257018" y="1516604"/>
                </a:lnTo>
                <a:close/>
                <a:moveTo>
                  <a:pt x="1631243" y="1510848"/>
                </a:moveTo>
                <a:cubicBezTo>
                  <a:pt x="1625656" y="1531336"/>
                  <a:pt x="1612618" y="1535061"/>
                  <a:pt x="1595855" y="1535061"/>
                </a:cubicBezTo>
                <a:cubicBezTo>
                  <a:pt x="1612618" y="1535061"/>
                  <a:pt x="1627518" y="1531336"/>
                  <a:pt x="1631243" y="1510848"/>
                </a:cubicBezTo>
                <a:close/>
                <a:moveTo>
                  <a:pt x="1079933" y="1497811"/>
                </a:moveTo>
                <a:cubicBezTo>
                  <a:pt x="1098559" y="1497811"/>
                  <a:pt x="1115322" y="1503398"/>
                  <a:pt x="1130222" y="1512710"/>
                </a:cubicBezTo>
                <a:cubicBezTo>
                  <a:pt x="1115322" y="1501535"/>
                  <a:pt x="1098559" y="1497811"/>
                  <a:pt x="1079933" y="1497811"/>
                </a:cubicBezTo>
                <a:close/>
                <a:moveTo>
                  <a:pt x="1011020" y="1497811"/>
                </a:moveTo>
                <a:cubicBezTo>
                  <a:pt x="990531" y="1499673"/>
                  <a:pt x="970044" y="1499673"/>
                  <a:pt x="949556" y="1505260"/>
                </a:cubicBezTo>
                <a:cubicBezTo>
                  <a:pt x="970044" y="1499673"/>
                  <a:pt x="990531" y="1497811"/>
                  <a:pt x="1011020" y="1497811"/>
                </a:cubicBezTo>
                <a:close/>
                <a:moveTo>
                  <a:pt x="33190" y="1495948"/>
                </a:moveTo>
                <a:cubicBezTo>
                  <a:pt x="30396" y="1508985"/>
                  <a:pt x="28068" y="1522954"/>
                  <a:pt x="28068" y="1537156"/>
                </a:cubicBezTo>
                <a:lnTo>
                  <a:pt x="28174" y="1537668"/>
                </a:lnTo>
                <a:lnTo>
                  <a:pt x="28068" y="1538553"/>
                </a:lnTo>
                <a:cubicBezTo>
                  <a:pt x="28068" y="1552755"/>
                  <a:pt x="30396" y="1566724"/>
                  <a:pt x="36915" y="1579762"/>
                </a:cubicBezTo>
                <a:lnTo>
                  <a:pt x="28174" y="1537668"/>
                </a:lnTo>
                <a:close/>
                <a:moveTo>
                  <a:pt x="1165610" y="1482911"/>
                </a:moveTo>
                <a:lnTo>
                  <a:pt x="1194362" y="1489581"/>
                </a:lnTo>
                <a:lnTo>
                  <a:pt x="1208449" y="1514573"/>
                </a:lnTo>
                <a:cubicBezTo>
                  <a:pt x="1217761" y="1510848"/>
                  <a:pt x="1225212" y="1505260"/>
                  <a:pt x="1234524" y="1505260"/>
                </a:cubicBezTo>
                <a:cubicBezTo>
                  <a:pt x="1232662" y="1518298"/>
                  <a:pt x="1227074" y="1529473"/>
                  <a:pt x="1228936" y="1540648"/>
                </a:cubicBezTo>
                <a:lnTo>
                  <a:pt x="1229160" y="1541095"/>
                </a:lnTo>
                <a:lnTo>
                  <a:pt x="1228936" y="1542511"/>
                </a:lnTo>
                <a:cubicBezTo>
                  <a:pt x="1228936" y="1546236"/>
                  <a:pt x="1230799" y="1549961"/>
                  <a:pt x="1234524" y="1551824"/>
                </a:cubicBezTo>
                <a:lnTo>
                  <a:pt x="1229160" y="1541095"/>
                </a:lnTo>
                <a:lnTo>
                  <a:pt x="1234524" y="1507123"/>
                </a:lnTo>
                <a:cubicBezTo>
                  <a:pt x="1255012" y="1507123"/>
                  <a:pt x="1258736" y="1538786"/>
                  <a:pt x="1281087" y="1535061"/>
                </a:cubicBezTo>
                <a:cubicBezTo>
                  <a:pt x="1294124" y="1533198"/>
                  <a:pt x="1307162" y="1536923"/>
                  <a:pt x="1320200" y="1546236"/>
                </a:cubicBezTo>
                <a:cubicBezTo>
                  <a:pt x="1340688" y="1559274"/>
                  <a:pt x="1351863" y="1548099"/>
                  <a:pt x="1355588" y="1525748"/>
                </a:cubicBezTo>
                <a:cubicBezTo>
                  <a:pt x="1370488" y="1533198"/>
                  <a:pt x="1379801" y="1538786"/>
                  <a:pt x="1381664" y="1544374"/>
                </a:cubicBezTo>
                <a:cubicBezTo>
                  <a:pt x="1379801" y="1538786"/>
                  <a:pt x="1372351" y="1533198"/>
                  <a:pt x="1355588" y="1525748"/>
                </a:cubicBezTo>
                <a:lnTo>
                  <a:pt x="1354792" y="1525526"/>
                </a:lnTo>
                <a:lnTo>
                  <a:pt x="1355588" y="1523886"/>
                </a:lnTo>
                <a:cubicBezTo>
                  <a:pt x="1349069" y="1523886"/>
                  <a:pt x="1343947" y="1522489"/>
                  <a:pt x="1339757" y="1519462"/>
                </a:cubicBezTo>
                <a:lnTo>
                  <a:pt x="1330974" y="1507285"/>
                </a:lnTo>
                <a:lnTo>
                  <a:pt x="1346276" y="1508985"/>
                </a:lnTo>
                <a:cubicBezTo>
                  <a:pt x="1340688" y="1507123"/>
                  <a:pt x="1335100" y="1507123"/>
                  <a:pt x="1329513" y="1505260"/>
                </a:cubicBezTo>
                <a:cubicBezTo>
                  <a:pt x="1323925" y="1501535"/>
                  <a:pt x="1312750" y="1494085"/>
                  <a:pt x="1310887" y="1492222"/>
                </a:cubicBezTo>
                <a:cubicBezTo>
                  <a:pt x="1312750" y="1495948"/>
                  <a:pt x="1323925" y="1501535"/>
                  <a:pt x="1329513" y="1505260"/>
                </a:cubicBezTo>
                <a:lnTo>
                  <a:pt x="1330974" y="1507285"/>
                </a:lnTo>
                <a:lnTo>
                  <a:pt x="1329513" y="1507123"/>
                </a:lnTo>
                <a:cubicBezTo>
                  <a:pt x="1332307" y="1513642"/>
                  <a:pt x="1335566" y="1518298"/>
                  <a:pt x="1339757" y="1521325"/>
                </a:cubicBezTo>
                <a:lnTo>
                  <a:pt x="1354792" y="1525526"/>
                </a:lnTo>
                <a:lnTo>
                  <a:pt x="1344180" y="1547400"/>
                </a:lnTo>
                <a:cubicBezTo>
                  <a:pt x="1338360" y="1551358"/>
                  <a:pt x="1330444" y="1550892"/>
                  <a:pt x="1320200" y="1544374"/>
                </a:cubicBezTo>
                <a:cubicBezTo>
                  <a:pt x="1307162" y="1535061"/>
                  <a:pt x="1295987" y="1531336"/>
                  <a:pt x="1281087" y="1533198"/>
                </a:cubicBezTo>
                <a:cubicBezTo>
                  <a:pt x="1256875" y="1536923"/>
                  <a:pt x="1255012" y="1505260"/>
                  <a:pt x="1234524" y="1505260"/>
                </a:cubicBezTo>
                <a:cubicBezTo>
                  <a:pt x="1225212" y="1505260"/>
                  <a:pt x="1215899" y="1510848"/>
                  <a:pt x="1208449" y="1514573"/>
                </a:cubicBezTo>
                <a:cubicBezTo>
                  <a:pt x="1204724" y="1504329"/>
                  <a:pt x="1200998" y="1495482"/>
                  <a:pt x="1194712" y="1489662"/>
                </a:cubicBezTo>
                <a:lnTo>
                  <a:pt x="1194362" y="1489581"/>
                </a:lnTo>
                <a:lnTo>
                  <a:pt x="1194014" y="1488964"/>
                </a:lnTo>
                <a:cubicBezTo>
                  <a:pt x="1187495" y="1483376"/>
                  <a:pt x="1178648" y="1481048"/>
                  <a:pt x="1165610" y="1482911"/>
                </a:cubicBezTo>
                <a:close/>
                <a:moveTo>
                  <a:pt x="606850" y="1479186"/>
                </a:moveTo>
                <a:cubicBezTo>
                  <a:pt x="623613" y="1482911"/>
                  <a:pt x="640376" y="1490361"/>
                  <a:pt x="657139" y="1495948"/>
                </a:cubicBezTo>
                <a:cubicBezTo>
                  <a:pt x="657139" y="1495948"/>
                  <a:pt x="657139" y="1494085"/>
                  <a:pt x="657139" y="1494085"/>
                </a:cubicBezTo>
                <a:cubicBezTo>
                  <a:pt x="692527" y="1520161"/>
                  <a:pt x="731640" y="1507123"/>
                  <a:pt x="770753" y="1516435"/>
                </a:cubicBezTo>
                <a:cubicBezTo>
                  <a:pt x="733503" y="1507123"/>
                  <a:pt x="694390" y="1520161"/>
                  <a:pt x="657139" y="1494085"/>
                </a:cubicBezTo>
                <a:cubicBezTo>
                  <a:pt x="640376" y="1490361"/>
                  <a:pt x="623613" y="1482911"/>
                  <a:pt x="606850" y="1479186"/>
                </a:cubicBezTo>
                <a:close/>
                <a:moveTo>
                  <a:pt x="2134942" y="1475460"/>
                </a:moveTo>
                <a:cubicBezTo>
                  <a:pt x="2129238" y="1475344"/>
                  <a:pt x="2123417" y="1476392"/>
                  <a:pt x="2117364" y="1479186"/>
                </a:cubicBezTo>
                <a:lnTo>
                  <a:pt x="2135078" y="1475487"/>
                </a:lnTo>
                <a:lnTo>
                  <a:pt x="2151821" y="1478720"/>
                </a:lnTo>
                <a:cubicBezTo>
                  <a:pt x="2162996" y="1482444"/>
                  <a:pt x="2174171" y="1488497"/>
                  <a:pt x="2186278" y="1492222"/>
                </a:cubicBezTo>
                <a:cubicBezTo>
                  <a:pt x="2169516" y="1486635"/>
                  <a:pt x="2152752" y="1475809"/>
                  <a:pt x="2135204" y="1475460"/>
                </a:cubicBezTo>
                <a:lnTo>
                  <a:pt x="2135078" y="1475487"/>
                </a:lnTo>
                <a:close/>
                <a:moveTo>
                  <a:pt x="2666812" y="1473598"/>
                </a:moveTo>
                <a:cubicBezTo>
                  <a:pt x="2694750" y="1488498"/>
                  <a:pt x="2728276" y="1486635"/>
                  <a:pt x="2756214" y="1499673"/>
                </a:cubicBezTo>
                <a:cubicBezTo>
                  <a:pt x="2728276" y="1486635"/>
                  <a:pt x="2696612" y="1488498"/>
                  <a:pt x="2666812" y="1473598"/>
                </a:cubicBezTo>
                <a:close/>
                <a:moveTo>
                  <a:pt x="873192" y="1473598"/>
                </a:moveTo>
                <a:cubicBezTo>
                  <a:pt x="860155" y="1471736"/>
                  <a:pt x="822904" y="1499673"/>
                  <a:pt x="828491" y="1507123"/>
                </a:cubicBezTo>
                <a:cubicBezTo>
                  <a:pt x="848979" y="1538786"/>
                  <a:pt x="822904" y="1540648"/>
                  <a:pt x="800553" y="1549961"/>
                </a:cubicBezTo>
                <a:cubicBezTo>
                  <a:pt x="830354" y="1570449"/>
                  <a:pt x="845254" y="1590937"/>
                  <a:pt x="815454" y="1617013"/>
                </a:cubicBezTo>
                <a:cubicBezTo>
                  <a:pt x="813591" y="1617013"/>
                  <a:pt x="815454" y="1622600"/>
                  <a:pt x="817316" y="1626325"/>
                </a:cubicBezTo>
                <a:cubicBezTo>
                  <a:pt x="817316" y="1622600"/>
                  <a:pt x="815454" y="1618875"/>
                  <a:pt x="815454" y="1617013"/>
                </a:cubicBezTo>
                <a:cubicBezTo>
                  <a:pt x="847117" y="1590937"/>
                  <a:pt x="830354" y="1570449"/>
                  <a:pt x="800553" y="1549961"/>
                </a:cubicBezTo>
                <a:cubicBezTo>
                  <a:pt x="822904" y="1540648"/>
                  <a:pt x="850842" y="1538786"/>
                  <a:pt x="828491" y="1507123"/>
                </a:cubicBezTo>
                <a:cubicBezTo>
                  <a:pt x="824766" y="1499673"/>
                  <a:pt x="860155" y="1471736"/>
                  <a:pt x="873192" y="1473598"/>
                </a:cubicBezTo>
                <a:close/>
                <a:moveTo>
                  <a:pt x="2530148" y="1471270"/>
                </a:moveTo>
                <a:cubicBezTo>
                  <a:pt x="2519672" y="1470804"/>
                  <a:pt x="2508497" y="1474529"/>
                  <a:pt x="2497322" y="1477322"/>
                </a:cubicBezTo>
                <a:lnTo>
                  <a:pt x="2530412" y="1471348"/>
                </a:lnTo>
                <a:lnTo>
                  <a:pt x="2545252" y="1475752"/>
                </a:lnTo>
                <a:cubicBezTo>
                  <a:pt x="2550053" y="1478720"/>
                  <a:pt x="2554593" y="1483376"/>
                  <a:pt x="2558784" y="1490361"/>
                </a:cubicBezTo>
                <a:cubicBezTo>
                  <a:pt x="2555059" y="1497811"/>
                  <a:pt x="2549472" y="1508985"/>
                  <a:pt x="2540159" y="1505260"/>
                </a:cubicBezTo>
                <a:cubicBezTo>
                  <a:pt x="2549472" y="1508985"/>
                  <a:pt x="2555059" y="1499673"/>
                  <a:pt x="2558784" y="1490361"/>
                </a:cubicBezTo>
                <a:cubicBezTo>
                  <a:pt x="2551334" y="1476392"/>
                  <a:pt x="2541556" y="1471736"/>
                  <a:pt x="2530847" y="1471270"/>
                </a:cubicBezTo>
                <a:lnTo>
                  <a:pt x="2530412" y="1471348"/>
                </a:lnTo>
                <a:close/>
                <a:moveTo>
                  <a:pt x="3026280" y="1468010"/>
                </a:moveTo>
                <a:cubicBezTo>
                  <a:pt x="3026280" y="1479186"/>
                  <a:pt x="3037455" y="1482911"/>
                  <a:pt x="3048630" y="1482911"/>
                </a:cubicBezTo>
                <a:cubicBezTo>
                  <a:pt x="3037455" y="1482911"/>
                  <a:pt x="3026280" y="1477322"/>
                  <a:pt x="3026280" y="1468010"/>
                </a:cubicBezTo>
                <a:close/>
                <a:moveTo>
                  <a:pt x="1537883" y="1462423"/>
                </a:moveTo>
                <a:cubicBezTo>
                  <a:pt x="1529735" y="1463354"/>
                  <a:pt x="1521353" y="1466148"/>
                  <a:pt x="1513904" y="1466148"/>
                </a:cubicBezTo>
                <a:cubicBezTo>
                  <a:pt x="1528803" y="1466148"/>
                  <a:pt x="1547429" y="1456835"/>
                  <a:pt x="1560467" y="1469873"/>
                </a:cubicBezTo>
                <a:cubicBezTo>
                  <a:pt x="1553948" y="1462423"/>
                  <a:pt x="1546032" y="1461492"/>
                  <a:pt x="1537883" y="1462423"/>
                </a:cubicBezTo>
                <a:close/>
                <a:moveTo>
                  <a:pt x="1398427" y="1454973"/>
                </a:moveTo>
                <a:cubicBezTo>
                  <a:pt x="1409602" y="1460560"/>
                  <a:pt x="1413327" y="1475461"/>
                  <a:pt x="1415190" y="1494085"/>
                </a:cubicBezTo>
                <a:cubicBezTo>
                  <a:pt x="1413327" y="1477322"/>
                  <a:pt x="1411464" y="1460560"/>
                  <a:pt x="1398427" y="1454973"/>
                </a:cubicBezTo>
                <a:close/>
                <a:moveTo>
                  <a:pt x="994257" y="1447523"/>
                </a:moveTo>
                <a:cubicBezTo>
                  <a:pt x="997982" y="1453110"/>
                  <a:pt x="1001708" y="1460560"/>
                  <a:pt x="1001708" y="1468010"/>
                </a:cubicBezTo>
                <a:cubicBezTo>
                  <a:pt x="999844" y="1460560"/>
                  <a:pt x="997982" y="1451248"/>
                  <a:pt x="994257" y="1447523"/>
                </a:cubicBezTo>
                <a:close/>
                <a:moveTo>
                  <a:pt x="2081976" y="1443797"/>
                </a:moveTo>
                <a:cubicBezTo>
                  <a:pt x="2074526" y="1451248"/>
                  <a:pt x="2076388" y="1464285"/>
                  <a:pt x="2083838" y="1477322"/>
                </a:cubicBezTo>
                <a:cubicBezTo>
                  <a:pt x="2087564" y="1484772"/>
                  <a:pt x="2095014" y="1490361"/>
                  <a:pt x="2102464" y="1488498"/>
                </a:cubicBezTo>
                <a:cubicBezTo>
                  <a:pt x="2095014" y="1490361"/>
                  <a:pt x="2089426" y="1484772"/>
                  <a:pt x="2083838" y="1477322"/>
                </a:cubicBezTo>
                <a:cubicBezTo>
                  <a:pt x="2076388" y="1464285"/>
                  <a:pt x="2076388" y="1451248"/>
                  <a:pt x="2081976" y="1443797"/>
                </a:cubicBezTo>
                <a:close/>
                <a:moveTo>
                  <a:pt x="1815634" y="1438210"/>
                </a:moveTo>
                <a:cubicBezTo>
                  <a:pt x="1834259" y="1443797"/>
                  <a:pt x="1845434" y="1458698"/>
                  <a:pt x="1858472" y="1473598"/>
                </a:cubicBezTo>
                <a:cubicBezTo>
                  <a:pt x="1869647" y="1488498"/>
                  <a:pt x="1882685" y="1495948"/>
                  <a:pt x="1897585" y="1499673"/>
                </a:cubicBezTo>
                <a:cubicBezTo>
                  <a:pt x="1884548" y="1495948"/>
                  <a:pt x="1869647" y="1486635"/>
                  <a:pt x="1858472" y="1473598"/>
                </a:cubicBezTo>
                <a:cubicBezTo>
                  <a:pt x="1847297" y="1458698"/>
                  <a:pt x="1834259" y="1443797"/>
                  <a:pt x="1815634" y="1438210"/>
                </a:cubicBezTo>
                <a:close/>
                <a:moveTo>
                  <a:pt x="2400469" y="1427035"/>
                </a:moveTo>
                <a:lnTo>
                  <a:pt x="2380095" y="1431665"/>
                </a:lnTo>
                <a:lnTo>
                  <a:pt x="2359494" y="1430760"/>
                </a:lnTo>
                <a:cubicBezTo>
                  <a:pt x="2366944" y="1433553"/>
                  <a:pt x="2373463" y="1433088"/>
                  <a:pt x="2379981" y="1431691"/>
                </a:cubicBezTo>
                <a:lnTo>
                  <a:pt x="2380095" y="1431665"/>
                </a:lnTo>
                <a:lnTo>
                  <a:pt x="2380680" y="1431691"/>
                </a:lnTo>
                <a:cubicBezTo>
                  <a:pt x="2387432" y="1430294"/>
                  <a:pt x="2393950" y="1427966"/>
                  <a:pt x="2400469" y="1427035"/>
                </a:cubicBezTo>
                <a:close/>
                <a:moveTo>
                  <a:pt x="1517628" y="1427035"/>
                </a:moveTo>
                <a:cubicBezTo>
                  <a:pt x="1497141" y="1436347"/>
                  <a:pt x="1472928" y="1425172"/>
                  <a:pt x="1456165" y="1441935"/>
                </a:cubicBezTo>
                <a:cubicBezTo>
                  <a:pt x="1450578" y="1447523"/>
                  <a:pt x="1441265" y="1453110"/>
                  <a:pt x="1435678" y="1443797"/>
                </a:cubicBezTo>
                <a:cubicBezTo>
                  <a:pt x="1441265" y="1454973"/>
                  <a:pt x="1448715" y="1449385"/>
                  <a:pt x="1456165" y="1441935"/>
                </a:cubicBezTo>
                <a:cubicBezTo>
                  <a:pt x="1474791" y="1425172"/>
                  <a:pt x="1499004" y="1436347"/>
                  <a:pt x="1517628" y="1427035"/>
                </a:cubicBezTo>
                <a:close/>
                <a:moveTo>
                  <a:pt x="2841889" y="1417722"/>
                </a:moveTo>
                <a:cubicBezTo>
                  <a:pt x="2843752" y="1434485"/>
                  <a:pt x="2853064" y="1436347"/>
                  <a:pt x="2862377" y="1436347"/>
                </a:cubicBezTo>
                <a:cubicBezTo>
                  <a:pt x="2853064" y="1436347"/>
                  <a:pt x="2843752" y="1432622"/>
                  <a:pt x="2841889" y="1417722"/>
                </a:cubicBezTo>
                <a:close/>
                <a:moveTo>
                  <a:pt x="1741133" y="1415859"/>
                </a:moveTo>
                <a:cubicBezTo>
                  <a:pt x="1731820" y="1443797"/>
                  <a:pt x="1726233" y="1464285"/>
                  <a:pt x="1748583" y="1479186"/>
                </a:cubicBezTo>
                <a:cubicBezTo>
                  <a:pt x="1728095" y="1464285"/>
                  <a:pt x="1733683" y="1443797"/>
                  <a:pt x="1741133" y="1415859"/>
                </a:cubicBezTo>
                <a:close/>
                <a:moveTo>
                  <a:pt x="694390" y="1410272"/>
                </a:moveTo>
                <a:cubicBezTo>
                  <a:pt x="682283" y="1407478"/>
                  <a:pt x="672970" y="1408875"/>
                  <a:pt x="668081" y="1413298"/>
                </a:cubicBezTo>
                <a:lnTo>
                  <a:pt x="668089" y="1413996"/>
                </a:lnTo>
                <a:lnTo>
                  <a:pt x="668081" y="1413997"/>
                </a:lnTo>
                <a:cubicBezTo>
                  <a:pt x="663192" y="1418653"/>
                  <a:pt x="662727" y="1426103"/>
                  <a:pt x="668314" y="1434485"/>
                </a:cubicBezTo>
                <a:lnTo>
                  <a:pt x="668089" y="1413996"/>
                </a:lnTo>
                <a:close/>
                <a:moveTo>
                  <a:pt x="165430" y="1408409"/>
                </a:moveTo>
                <a:cubicBezTo>
                  <a:pt x="157980" y="1451248"/>
                  <a:pt x="163568" y="1497811"/>
                  <a:pt x="131904" y="1531336"/>
                </a:cubicBezTo>
                <a:cubicBezTo>
                  <a:pt x="165430" y="1495948"/>
                  <a:pt x="157980" y="1449385"/>
                  <a:pt x="165430" y="1408409"/>
                </a:cubicBezTo>
                <a:close/>
                <a:moveTo>
                  <a:pt x="2139715" y="1404684"/>
                </a:moveTo>
                <a:lnTo>
                  <a:pt x="2134175" y="1423380"/>
                </a:lnTo>
                <a:lnTo>
                  <a:pt x="2122952" y="1432622"/>
                </a:lnTo>
                <a:cubicBezTo>
                  <a:pt x="2127608" y="1430760"/>
                  <a:pt x="2131333" y="1427966"/>
                  <a:pt x="2134127" y="1423542"/>
                </a:cubicBezTo>
                <a:lnTo>
                  <a:pt x="2134175" y="1423380"/>
                </a:lnTo>
                <a:lnTo>
                  <a:pt x="2134826" y="1422844"/>
                </a:lnTo>
                <a:cubicBezTo>
                  <a:pt x="2137852" y="1418188"/>
                  <a:pt x="2139715" y="1412134"/>
                  <a:pt x="2139715" y="1404684"/>
                </a:cubicBezTo>
                <a:close/>
                <a:moveTo>
                  <a:pt x="2007475" y="1400959"/>
                </a:moveTo>
                <a:lnTo>
                  <a:pt x="1980697" y="1408346"/>
                </a:lnTo>
                <a:lnTo>
                  <a:pt x="1953462" y="1404684"/>
                </a:lnTo>
                <a:cubicBezTo>
                  <a:pt x="1947874" y="1401890"/>
                  <a:pt x="1942752" y="1401890"/>
                  <a:pt x="1937630" y="1403054"/>
                </a:cubicBezTo>
                <a:lnTo>
                  <a:pt x="1937325" y="1403158"/>
                </a:lnTo>
                <a:lnTo>
                  <a:pt x="1936233" y="1403054"/>
                </a:lnTo>
                <a:cubicBezTo>
                  <a:pt x="1931111" y="1404219"/>
                  <a:pt x="1926454" y="1406547"/>
                  <a:pt x="1921798" y="1408409"/>
                </a:cubicBezTo>
                <a:cubicBezTo>
                  <a:pt x="1910623" y="1412134"/>
                  <a:pt x="1901310" y="1413997"/>
                  <a:pt x="1895723" y="1412134"/>
                </a:cubicBezTo>
                <a:cubicBezTo>
                  <a:pt x="1901310" y="1413997"/>
                  <a:pt x="1908761" y="1413997"/>
                  <a:pt x="1921798" y="1408409"/>
                </a:cubicBezTo>
                <a:lnTo>
                  <a:pt x="1937325" y="1403158"/>
                </a:lnTo>
                <a:lnTo>
                  <a:pt x="1953462" y="1404684"/>
                </a:lnTo>
                <a:cubicBezTo>
                  <a:pt x="1962774" y="1408409"/>
                  <a:pt x="1971621" y="1409340"/>
                  <a:pt x="1980468" y="1408409"/>
                </a:cubicBezTo>
                <a:lnTo>
                  <a:pt x="1980697" y="1408346"/>
                </a:lnTo>
                <a:lnTo>
                  <a:pt x="1981167" y="1408409"/>
                </a:lnTo>
                <a:cubicBezTo>
                  <a:pt x="1990246" y="1407478"/>
                  <a:pt x="1999093" y="1404684"/>
                  <a:pt x="2007475" y="1400959"/>
                </a:cubicBezTo>
                <a:close/>
                <a:moveTo>
                  <a:pt x="448681" y="1388183"/>
                </a:moveTo>
                <a:cubicBezTo>
                  <a:pt x="441900" y="1389318"/>
                  <a:pt x="435032" y="1392578"/>
                  <a:pt x="428047" y="1399096"/>
                </a:cubicBezTo>
                <a:cubicBezTo>
                  <a:pt x="424322" y="1402822"/>
                  <a:pt x="413147" y="1404684"/>
                  <a:pt x="407559" y="1400959"/>
                </a:cubicBezTo>
                <a:cubicBezTo>
                  <a:pt x="400109" y="1397234"/>
                  <a:pt x="393590" y="1396768"/>
                  <a:pt x="387071" y="1397932"/>
                </a:cubicBezTo>
                <a:lnTo>
                  <a:pt x="386860" y="1398002"/>
                </a:lnTo>
                <a:lnTo>
                  <a:pt x="386373" y="1397932"/>
                </a:lnTo>
                <a:cubicBezTo>
                  <a:pt x="379621" y="1399096"/>
                  <a:pt x="373102" y="1401890"/>
                  <a:pt x="366583" y="1404684"/>
                </a:cubicBezTo>
                <a:cubicBezTo>
                  <a:pt x="355408" y="1408409"/>
                  <a:pt x="349821" y="1408409"/>
                  <a:pt x="344233" y="1402822"/>
                </a:cubicBezTo>
                <a:cubicBezTo>
                  <a:pt x="349821" y="1408409"/>
                  <a:pt x="357271" y="1410272"/>
                  <a:pt x="366583" y="1404684"/>
                </a:cubicBezTo>
                <a:lnTo>
                  <a:pt x="386860" y="1398002"/>
                </a:lnTo>
                <a:lnTo>
                  <a:pt x="407559" y="1400959"/>
                </a:lnTo>
                <a:cubicBezTo>
                  <a:pt x="413147" y="1404684"/>
                  <a:pt x="424322" y="1404684"/>
                  <a:pt x="428047" y="1399096"/>
                </a:cubicBezTo>
                <a:cubicBezTo>
                  <a:pt x="442016" y="1386990"/>
                  <a:pt x="455520" y="1386990"/>
                  <a:pt x="468790" y="1390715"/>
                </a:cubicBezTo>
                <a:lnTo>
                  <a:pt x="487080" y="1397209"/>
                </a:lnTo>
                <a:lnTo>
                  <a:pt x="488550" y="1397787"/>
                </a:lnTo>
                <a:cubicBezTo>
                  <a:pt x="495098" y="1400610"/>
                  <a:pt x="501617" y="1403287"/>
                  <a:pt x="508135" y="1404684"/>
                </a:cubicBezTo>
                <a:lnTo>
                  <a:pt x="487080" y="1397209"/>
                </a:lnTo>
                <a:lnTo>
                  <a:pt x="468790" y="1390017"/>
                </a:lnTo>
                <a:cubicBezTo>
                  <a:pt x="462155" y="1388038"/>
                  <a:pt x="455461" y="1387048"/>
                  <a:pt x="448681" y="1388183"/>
                </a:cubicBezTo>
                <a:close/>
                <a:moveTo>
                  <a:pt x="2828852" y="1361846"/>
                </a:moveTo>
                <a:cubicBezTo>
                  <a:pt x="2836302" y="1367433"/>
                  <a:pt x="2843752" y="1373021"/>
                  <a:pt x="2840027" y="1380471"/>
                </a:cubicBezTo>
                <a:cubicBezTo>
                  <a:pt x="2845614" y="1371158"/>
                  <a:pt x="2838164" y="1367433"/>
                  <a:pt x="2828852" y="1361846"/>
                </a:cubicBezTo>
                <a:close/>
                <a:moveTo>
                  <a:pt x="1450810" y="1359518"/>
                </a:moveTo>
                <a:cubicBezTo>
                  <a:pt x="1444990" y="1359983"/>
                  <a:pt x="1439402" y="1362777"/>
                  <a:pt x="1433815" y="1369296"/>
                </a:cubicBezTo>
                <a:lnTo>
                  <a:pt x="1451305" y="1359630"/>
                </a:lnTo>
                <a:lnTo>
                  <a:pt x="1469203" y="1363708"/>
                </a:lnTo>
                <a:cubicBezTo>
                  <a:pt x="1478516" y="1367433"/>
                  <a:pt x="1487829" y="1376746"/>
                  <a:pt x="1500865" y="1386059"/>
                </a:cubicBezTo>
                <a:cubicBezTo>
                  <a:pt x="1487829" y="1376746"/>
                  <a:pt x="1480378" y="1367433"/>
                  <a:pt x="1469203" y="1363708"/>
                </a:cubicBezTo>
                <a:cubicBezTo>
                  <a:pt x="1463616" y="1360914"/>
                  <a:pt x="1457562" y="1359052"/>
                  <a:pt x="1451509" y="1359518"/>
                </a:cubicBezTo>
                <a:lnTo>
                  <a:pt x="1451305" y="1359630"/>
                </a:lnTo>
                <a:close/>
                <a:moveTo>
                  <a:pt x="1843892" y="1355036"/>
                </a:moveTo>
                <a:cubicBezTo>
                  <a:pt x="1821105" y="1355560"/>
                  <a:pt x="1801199" y="1366036"/>
                  <a:pt x="1780245" y="1378609"/>
                </a:cubicBezTo>
                <a:cubicBezTo>
                  <a:pt x="1765346" y="1387921"/>
                  <a:pt x="1765346" y="1400959"/>
                  <a:pt x="1769070" y="1413997"/>
                </a:cubicBezTo>
                <a:cubicBezTo>
                  <a:pt x="1767208" y="1400959"/>
                  <a:pt x="1765346" y="1387921"/>
                  <a:pt x="1780245" y="1378609"/>
                </a:cubicBezTo>
                <a:cubicBezTo>
                  <a:pt x="1794214" y="1370227"/>
                  <a:pt x="1808184" y="1362777"/>
                  <a:pt x="1822618" y="1358586"/>
                </a:cubicBezTo>
                <a:lnTo>
                  <a:pt x="1844328" y="1355092"/>
                </a:lnTo>
                <a:lnTo>
                  <a:pt x="1867785" y="1358121"/>
                </a:lnTo>
                <a:cubicBezTo>
                  <a:pt x="1859869" y="1355793"/>
                  <a:pt x="1852186" y="1354861"/>
                  <a:pt x="1844678" y="1355036"/>
                </a:cubicBezTo>
                <a:lnTo>
                  <a:pt x="1844328" y="1355092"/>
                </a:lnTo>
                <a:close/>
                <a:moveTo>
                  <a:pt x="305120" y="1351369"/>
                </a:moveTo>
                <a:cubicBezTo>
                  <a:pt x="298601" y="1350205"/>
                  <a:pt x="292082" y="1350670"/>
                  <a:pt x="284632" y="1354396"/>
                </a:cubicBezTo>
                <a:cubicBezTo>
                  <a:pt x="299532" y="1346945"/>
                  <a:pt x="312570" y="1354396"/>
                  <a:pt x="325608" y="1358121"/>
                </a:cubicBezTo>
                <a:cubicBezTo>
                  <a:pt x="318158" y="1355327"/>
                  <a:pt x="311639" y="1352533"/>
                  <a:pt x="305120" y="1351369"/>
                </a:cubicBezTo>
                <a:close/>
                <a:moveTo>
                  <a:pt x="2160202" y="1350670"/>
                </a:moveTo>
                <a:cubicBezTo>
                  <a:pt x="2162065" y="1365571"/>
                  <a:pt x="2163928" y="1380471"/>
                  <a:pt x="2152752" y="1389784"/>
                </a:cubicBezTo>
                <a:cubicBezTo>
                  <a:pt x="2163928" y="1378609"/>
                  <a:pt x="2163928" y="1365571"/>
                  <a:pt x="2160202" y="1350670"/>
                </a:cubicBezTo>
                <a:close/>
                <a:moveTo>
                  <a:pt x="1327650" y="1341358"/>
                </a:moveTo>
                <a:cubicBezTo>
                  <a:pt x="1310887" y="1348808"/>
                  <a:pt x="1294124" y="1345083"/>
                  <a:pt x="1277362" y="1348808"/>
                </a:cubicBezTo>
                <a:cubicBezTo>
                  <a:pt x="1294124" y="1345083"/>
                  <a:pt x="1312750" y="1348808"/>
                  <a:pt x="1327650" y="1341358"/>
                </a:cubicBezTo>
                <a:cubicBezTo>
                  <a:pt x="1333238" y="1373021"/>
                  <a:pt x="1329513" y="1413997"/>
                  <a:pt x="1318337" y="1432622"/>
                </a:cubicBezTo>
                <a:cubicBezTo>
                  <a:pt x="1331375" y="1413997"/>
                  <a:pt x="1335100" y="1373021"/>
                  <a:pt x="1327650" y="1341358"/>
                </a:cubicBezTo>
                <a:close/>
                <a:moveTo>
                  <a:pt x="2610935" y="1333908"/>
                </a:moveTo>
                <a:cubicBezTo>
                  <a:pt x="2611867" y="1336701"/>
                  <a:pt x="2613729" y="1339030"/>
                  <a:pt x="2616290" y="1340194"/>
                </a:cubicBezTo>
                <a:lnTo>
                  <a:pt x="2617585" y="1340099"/>
                </a:lnTo>
                <a:lnTo>
                  <a:pt x="2617687" y="1340194"/>
                </a:lnTo>
                <a:cubicBezTo>
                  <a:pt x="2620248" y="1341358"/>
                  <a:pt x="2623042" y="1341358"/>
                  <a:pt x="2625836" y="1339495"/>
                </a:cubicBezTo>
                <a:lnTo>
                  <a:pt x="2617585" y="1340099"/>
                </a:lnTo>
                <a:close/>
                <a:moveTo>
                  <a:pt x="2748763" y="1322732"/>
                </a:moveTo>
                <a:cubicBezTo>
                  <a:pt x="2745970" y="1327389"/>
                  <a:pt x="2751091" y="1330648"/>
                  <a:pt x="2755980" y="1334373"/>
                </a:cubicBezTo>
                <a:lnTo>
                  <a:pt x="2762094" y="1340516"/>
                </a:lnTo>
                <a:lnTo>
                  <a:pt x="2761801" y="1348808"/>
                </a:lnTo>
                <a:cubicBezTo>
                  <a:pt x="2763663" y="1345549"/>
                  <a:pt x="2763430" y="1342871"/>
                  <a:pt x="2762121" y="1340543"/>
                </a:cubicBezTo>
                <a:lnTo>
                  <a:pt x="2762094" y="1340516"/>
                </a:lnTo>
                <a:lnTo>
                  <a:pt x="2762121" y="1339757"/>
                </a:lnTo>
                <a:cubicBezTo>
                  <a:pt x="2758192" y="1332511"/>
                  <a:pt x="2744573" y="1329717"/>
                  <a:pt x="2748763" y="1322732"/>
                </a:cubicBezTo>
                <a:close/>
                <a:moveTo>
                  <a:pt x="1337428" y="1320171"/>
                </a:moveTo>
                <a:cubicBezTo>
                  <a:pt x="1335100" y="1319473"/>
                  <a:pt x="1333238" y="1319938"/>
                  <a:pt x="1331375" y="1320870"/>
                </a:cubicBezTo>
                <a:cubicBezTo>
                  <a:pt x="1335100" y="1319007"/>
                  <a:pt x="1338825" y="1320870"/>
                  <a:pt x="1346276" y="1326457"/>
                </a:cubicBezTo>
                <a:cubicBezTo>
                  <a:pt x="1353726" y="1332045"/>
                  <a:pt x="1366764" y="1330182"/>
                  <a:pt x="1366764" y="1345083"/>
                </a:cubicBezTo>
                <a:cubicBezTo>
                  <a:pt x="1366764" y="1330182"/>
                  <a:pt x="1353726" y="1330182"/>
                  <a:pt x="1346276" y="1326457"/>
                </a:cubicBezTo>
                <a:cubicBezTo>
                  <a:pt x="1342551" y="1322732"/>
                  <a:pt x="1339757" y="1320870"/>
                  <a:pt x="1337428" y="1320171"/>
                </a:cubicBezTo>
                <a:close/>
                <a:moveTo>
                  <a:pt x="2962954" y="1317145"/>
                </a:moveTo>
                <a:cubicBezTo>
                  <a:pt x="2971336" y="1317145"/>
                  <a:pt x="2979717" y="1317145"/>
                  <a:pt x="2985304" y="1320171"/>
                </a:cubicBezTo>
                <a:lnTo>
                  <a:pt x="2991235" y="1327352"/>
                </a:lnTo>
                <a:lnTo>
                  <a:pt x="2990892" y="1341358"/>
                </a:lnTo>
                <a:cubicBezTo>
                  <a:pt x="2992289" y="1335304"/>
                  <a:pt x="2992289" y="1330765"/>
                  <a:pt x="2991241" y="1327360"/>
                </a:cubicBezTo>
                <a:lnTo>
                  <a:pt x="2991235" y="1327352"/>
                </a:lnTo>
                <a:lnTo>
                  <a:pt x="2991241" y="1327098"/>
                </a:lnTo>
                <a:cubicBezTo>
                  <a:pt x="2988098" y="1316446"/>
                  <a:pt x="2975526" y="1315748"/>
                  <a:pt x="2962954" y="1317145"/>
                </a:cubicBezTo>
                <a:close/>
                <a:moveTo>
                  <a:pt x="2886590" y="1315282"/>
                </a:moveTo>
                <a:cubicBezTo>
                  <a:pt x="2905216" y="1315282"/>
                  <a:pt x="2920116" y="1324595"/>
                  <a:pt x="2931291" y="1343220"/>
                </a:cubicBezTo>
                <a:cubicBezTo>
                  <a:pt x="2940604" y="1358121"/>
                  <a:pt x="2953642" y="1363708"/>
                  <a:pt x="2966680" y="1363708"/>
                </a:cubicBezTo>
                <a:cubicBezTo>
                  <a:pt x="2953642" y="1361846"/>
                  <a:pt x="2940604" y="1356258"/>
                  <a:pt x="2931291" y="1343220"/>
                </a:cubicBezTo>
                <a:cubicBezTo>
                  <a:pt x="2920116" y="1322732"/>
                  <a:pt x="2905216" y="1315282"/>
                  <a:pt x="2886590" y="1315282"/>
                </a:cubicBezTo>
                <a:close/>
                <a:moveTo>
                  <a:pt x="716740" y="1315282"/>
                </a:moveTo>
                <a:lnTo>
                  <a:pt x="708263" y="1335360"/>
                </a:lnTo>
                <a:lnTo>
                  <a:pt x="696252" y="1354396"/>
                </a:lnTo>
                <a:cubicBezTo>
                  <a:pt x="696252" y="1346014"/>
                  <a:pt x="702305" y="1341358"/>
                  <a:pt x="707893" y="1336236"/>
                </a:cubicBezTo>
                <a:lnTo>
                  <a:pt x="708263" y="1335360"/>
                </a:lnTo>
                <a:lnTo>
                  <a:pt x="708592" y="1334839"/>
                </a:lnTo>
                <a:cubicBezTo>
                  <a:pt x="713946" y="1329717"/>
                  <a:pt x="718603" y="1324595"/>
                  <a:pt x="716740" y="1315282"/>
                </a:cubicBezTo>
                <a:close/>
                <a:moveTo>
                  <a:pt x="2262641" y="1313420"/>
                </a:moveTo>
                <a:cubicBezTo>
                  <a:pt x="2273818" y="1330182"/>
                  <a:pt x="2284992" y="1343220"/>
                  <a:pt x="2275679" y="1356258"/>
                </a:cubicBezTo>
                <a:cubicBezTo>
                  <a:pt x="2270092" y="1365571"/>
                  <a:pt x="2255192" y="1361846"/>
                  <a:pt x="2238428" y="1354396"/>
                </a:cubicBezTo>
                <a:cubicBezTo>
                  <a:pt x="2257054" y="1363708"/>
                  <a:pt x="2270092" y="1367433"/>
                  <a:pt x="2275679" y="1356258"/>
                </a:cubicBezTo>
                <a:cubicBezTo>
                  <a:pt x="2284992" y="1343220"/>
                  <a:pt x="2275679" y="1330182"/>
                  <a:pt x="2262641" y="1313420"/>
                </a:cubicBezTo>
                <a:close/>
                <a:moveTo>
                  <a:pt x="1079933" y="1313420"/>
                </a:moveTo>
                <a:cubicBezTo>
                  <a:pt x="1083658" y="1319007"/>
                  <a:pt x="1085521" y="1324595"/>
                  <a:pt x="1079933" y="1328320"/>
                </a:cubicBezTo>
                <a:cubicBezTo>
                  <a:pt x="1087383" y="1324595"/>
                  <a:pt x="1083658" y="1317145"/>
                  <a:pt x="1079933" y="1313420"/>
                </a:cubicBezTo>
                <a:close/>
                <a:moveTo>
                  <a:pt x="670176" y="1313420"/>
                </a:moveTo>
                <a:cubicBezTo>
                  <a:pt x="664589" y="1330182"/>
                  <a:pt x="660864" y="1337633"/>
                  <a:pt x="651551" y="1335770"/>
                </a:cubicBezTo>
                <a:cubicBezTo>
                  <a:pt x="660864" y="1337633"/>
                  <a:pt x="666451" y="1330182"/>
                  <a:pt x="670176" y="1313420"/>
                </a:cubicBezTo>
                <a:close/>
                <a:moveTo>
                  <a:pt x="824766" y="1311557"/>
                </a:moveTo>
                <a:lnTo>
                  <a:pt x="828341" y="1333006"/>
                </a:lnTo>
                <a:lnTo>
                  <a:pt x="825465" y="1351398"/>
                </a:lnTo>
                <a:lnTo>
                  <a:pt x="825543" y="1351739"/>
                </a:lnTo>
                <a:lnTo>
                  <a:pt x="825465" y="1352213"/>
                </a:lnTo>
                <a:cubicBezTo>
                  <a:pt x="825116" y="1366618"/>
                  <a:pt x="833148" y="1369761"/>
                  <a:pt x="852704" y="1365571"/>
                </a:cubicBezTo>
                <a:cubicBezTo>
                  <a:pt x="862017" y="1363708"/>
                  <a:pt x="871330" y="1359983"/>
                  <a:pt x="880642" y="1359983"/>
                </a:cubicBezTo>
                <a:cubicBezTo>
                  <a:pt x="893680" y="1365571"/>
                  <a:pt x="910443" y="1343220"/>
                  <a:pt x="923481" y="1361846"/>
                </a:cubicBezTo>
                <a:cubicBezTo>
                  <a:pt x="949556" y="1397234"/>
                  <a:pt x="983082" y="1380471"/>
                  <a:pt x="1014744" y="1376746"/>
                </a:cubicBezTo>
                <a:lnTo>
                  <a:pt x="1028465" y="1374388"/>
                </a:lnTo>
                <a:lnTo>
                  <a:pt x="1042682" y="1378609"/>
                </a:lnTo>
                <a:cubicBezTo>
                  <a:pt x="1070620" y="1397234"/>
                  <a:pt x="1100421" y="1408409"/>
                  <a:pt x="1133947" y="1412134"/>
                </a:cubicBezTo>
                <a:lnTo>
                  <a:pt x="1133883" y="1411683"/>
                </a:lnTo>
                <a:lnTo>
                  <a:pt x="1135810" y="1412134"/>
                </a:lnTo>
                <a:cubicBezTo>
                  <a:pt x="1133947" y="1400959"/>
                  <a:pt x="1132084" y="1393509"/>
                  <a:pt x="1130222" y="1386059"/>
                </a:cubicBezTo>
                <a:lnTo>
                  <a:pt x="1133883" y="1411683"/>
                </a:lnTo>
                <a:lnTo>
                  <a:pt x="1088082" y="1400959"/>
                </a:lnTo>
                <a:cubicBezTo>
                  <a:pt x="1072949" y="1395371"/>
                  <a:pt x="1058514" y="1387921"/>
                  <a:pt x="1044545" y="1378609"/>
                </a:cubicBezTo>
                <a:cubicBezTo>
                  <a:pt x="1038958" y="1374883"/>
                  <a:pt x="1034301" y="1373952"/>
                  <a:pt x="1029645" y="1374185"/>
                </a:cubicBezTo>
                <a:lnTo>
                  <a:pt x="1028465" y="1374388"/>
                </a:lnTo>
                <a:lnTo>
                  <a:pt x="1027782" y="1374185"/>
                </a:lnTo>
                <a:cubicBezTo>
                  <a:pt x="1023126" y="1374418"/>
                  <a:pt x="1018470" y="1375815"/>
                  <a:pt x="1012882" y="1376746"/>
                </a:cubicBezTo>
                <a:cubicBezTo>
                  <a:pt x="983082" y="1380471"/>
                  <a:pt x="947694" y="1395371"/>
                  <a:pt x="923481" y="1359983"/>
                </a:cubicBezTo>
                <a:cubicBezTo>
                  <a:pt x="910443" y="1341358"/>
                  <a:pt x="895543" y="1363708"/>
                  <a:pt x="880642" y="1358121"/>
                </a:cubicBezTo>
                <a:cubicBezTo>
                  <a:pt x="871330" y="1358121"/>
                  <a:pt x="862017" y="1361846"/>
                  <a:pt x="852704" y="1363708"/>
                </a:cubicBezTo>
                <a:cubicBezTo>
                  <a:pt x="839667" y="1367433"/>
                  <a:pt x="831751" y="1367433"/>
                  <a:pt x="828026" y="1362544"/>
                </a:cubicBezTo>
                <a:lnTo>
                  <a:pt x="825543" y="1351739"/>
                </a:lnTo>
                <a:lnTo>
                  <a:pt x="828491" y="1333908"/>
                </a:lnTo>
                <a:lnTo>
                  <a:pt x="828341" y="1333006"/>
                </a:lnTo>
                <a:lnTo>
                  <a:pt x="828491" y="1332045"/>
                </a:lnTo>
                <a:cubicBezTo>
                  <a:pt x="828491" y="1324595"/>
                  <a:pt x="828491" y="1317145"/>
                  <a:pt x="824766" y="1311557"/>
                </a:cubicBezTo>
                <a:close/>
                <a:moveTo>
                  <a:pt x="2821110" y="1311208"/>
                </a:moveTo>
                <a:cubicBezTo>
                  <a:pt x="2808364" y="1309811"/>
                  <a:pt x="2797189" y="1319938"/>
                  <a:pt x="2786014" y="1322732"/>
                </a:cubicBezTo>
                <a:cubicBezTo>
                  <a:pt x="2800914" y="1320870"/>
                  <a:pt x="2813951" y="1304107"/>
                  <a:pt x="2834439" y="1317145"/>
                </a:cubicBezTo>
                <a:cubicBezTo>
                  <a:pt x="2829783" y="1313420"/>
                  <a:pt x="2825359" y="1311673"/>
                  <a:pt x="2821110" y="1311208"/>
                </a:cubicBezTo>
                <a:close/>
                <a:moveTo>
                  <a:pt x="575187" y="1305969"/>
                </a:moveTo>
                <a:cubicBezTo>
                  <a:pt x="573324" y="1317145"/>
                  <a:pt x="578912" y="1320870"/>
                  <a:pt x="584500" y="1322732"/>
                </a:cubicBezTo>
                <a:lnTo>
                  <a:pt x="600284" y="1340605"/>
                </a:lnTo>
                <a:lnTo>
                  <a:pt x="599400" y="1365571"/>
                </a:lnTo>
                <a:cubicBezTo>
                  <a:pt x="600331" y="1356258"/>
                  <a:pt x="601728" y="1347877"/>
                  <a:pt x="600331" y="1340659"/>
                </a:cubicBezTo>
                <a:lnTo>
                  <a:pt x="600284" y="1340605"/>
                </a:lnTo>
                <a:lnTo>
                  <a:pt x="600331" y="1339262"/>
                </a:lnTo>
                <a:cubicBezTo>
                  <a:pt x="598935" y="1332045"/>
                  <a:pt x="594744" y="1326457"/>
                  <a:pt x="584500" y="1322732"/>
                </a:cubicBezTo>
                <a:cubicBezTo>
                  <a:pt x="578912" y="1319007"/>
                  <a:pt x="573324" y="1317145"/>
                  <a:pt x="575187" y="1305969"/>
                </a:cubicBezTo>
                <a:close/>
                <a:moveTo>
                  <a:pt x="811728" y="1302244"/>
                </a:moveTo>
                <a:cubicBezTo>
                  <a:pt x="808934" y="1305969"/>
                  <a:pt x="805791" y="1308298"/>
                  <a:pt x="802445" y="1309724"/>
                </a:cubicBezTo>
                <a:lnTo>
                  <a:pt x="791975" y="1311783"/>
                </a:lnTo>
                <a:lnTo>
                  <a:pt x="770753" y="1311557"/>
                </a:lnTo>
                <a:cubicBezTo>
                  <a:pt x="777272" y="1310626"/>
                  <a:pt x="784722" y="1312023"/>
                  <a:pt x="791939" y="1311790"/>
                </a:cubicBezTo>
                <a:lnTo>
                  <a:pt x="791975" y="1311783"/>
                </a:lnTo>
                <a:lnTo>
                  <a:pt x="792637" y="1311790"/>
                </a:lnTo>
                <a:cubicBezTo>
                  <a:pt x="799622" y="1311557"/>
                  <a:pt x="806141" y="1309694"/>
                  <a:pt x="811728" y="1302244"/>
                </a:cubicBezTo>
                <a:close/>
                <a:moveTo>
                  <a:pt x="243657" y="1292932"/>
                </a:moveTo>
                <a:cubicBezTo>
                  <a:pt x="202681" y="1296657"/>
                  <a:pt x="167293" y="1320870"/>
                  <a:pt x="171018" y="1350670"/>
                </a:cubicBezTo>
                <a:cubicBezTo>
                  <a:pt x="169155" y="1320870"/>
                  <a:pt x="204543" y="1296657"/>
                  <a:pt x="243657" y="1292932"/>
                </a:cubicBezTo>
                <a:close/>
                <a:moveTo>
                  <a:pt x="2903236" y="1274277"/>
                </a:moveTo>
                <a:cubicBezTo>
                  <a:pt x="2895553" y="1274888"/>
                  <a:pt x="2886124" y="1276169"/>
                  <a:pt x="2873552" y="1278031"/>
                </a:cubicBezTo>
                <a:cubicBezTo>
                  <a:pt x="2921978" y="1272444"/>
                  <a:pt x="2921978" y="1272444"/>
                  <a:pt x="2962954" y="1289207"/>
                </a:cubicBezTo>
                <a:cubicBezTo>
                  <a:pt x="2933619" y="1276634"/>
                  <a:pt x="2926286" y="1272444"/>
                  <a:pt x="2903236" y="1274277"/>
                </a:cubicBezTo>
                <a:close/>
                <a:moveTo>
                  <a:pt x="2812089" y="1270581"/>
                </a:moveTo>
                <a:cubicBezTo>
                  <a:pt x="2815814" y="1278031"/>
                  <a:pt x="2823264" y="1279894"/>
                  <a:pt x="2830714" y="1279894"/>
                </a:cubicBezTo>
                <a:cubicBezTo>
                  <a:pt x="2823264" y="1279894"/>
                  <a:pt x="2815814" y="1276169"/>
                  <a:pt x="2812089" y="1270581"/>
                </a:cubicBezTo>
                <a:close/>
                <a:moveTo>
                  <a:pt x="2413507" y="1268719"/>
                </a:moveTo>
                <a:cubicBezTo>
                  <a:pt x="2407920" y="1278031"/>
                  <a:pt x="2398607" y="1285482"/>
                  <a:pt x="2393019" y="1294794"/>
                </a:cubicBezTo>
                <a:cubicBezTo>
                  <a:pt x="2398607" y="1285482"/>
                  <a:pt x="2407920" y="1279894"/>
                  <a:pt x="2413507" y="1268719"/>
                </a:cubicBezTo>
                <a:close/>
                <a:moveTo>
                  <a:pt x="2318518" y="1251956"/>
                </a:moveTo>
                <a:lnTo>
                  <a:pt x="2322138" y="1268699"/>
                </a:lnTo>
                <a:lnTo>
                  <a:pt x="2314792" y="1283619"/>
                </a:lnTo>
                <a:cubicBezTo>
                  <a:pt x="2318517" y="1280825"/>
                  <a:pt x="2321311" y="1275237"/>
                  <a:pt x="2322242" y="1269184"/>
                </a:cubicBezTo>
                <a:lnTo>
                  <a:pt x="2322138" y="1268699"/>
                </a:lnTo>
                <a:lnTo>
                  <a:pt x="2322242" y="1268486"/>
                </a:lnTo>
                <a:cubicBezTo>
                  <a:pt x="2323174" y="1262200"/>
                  <a:pt x="2322243" y="1255681"/>
                  <a:pt x="2318518" y="1251956"/>
                </a:cubicBezTo>
                <a:close/>
                <a:moveTo>
                  <a:pt x="2422820" y="1247998"/>
                </a:moveTo>
                <a:cubicBezTo>
                  <a:pt x="2419095" y="1249162"/>
                  <a:pt x="2416301" y="1251956"/>
                  <a:pt x="2415370" y="1255681"/>
                </a:cubicBezTo>
                <a:lnTo>
                  <a:pt x="2423417" y="1248094"/>
                </a:lnTo>
                <a:lnTo>
                  <a:pt x="2435858" y="1250093"/>
                </a:lnTo>
                <a:cubicBezTo>
                  <a:pt x="2431201" y="1247299"/>
                  <a:pt x="2427011" y="1246834"/>
                  <a:pt x="2423519" y="1247998"/>
                </a:cubicBezTo>
                <a:lnTo>
                  <a:pt x="2423417" y="1248094"/>
                </a:lnTo>
                <a:close/>
                <a:moveTo>
                  <a:pt x="2862377" y="1197943"/>
                </a:moveTo>
                <a:cubicBezTo>
                  <a:pt x="2866102" y="1205393"/>
                  <a:pt x="2877278" y="1205393"/>
                  <a:pt x="2884728" y="1209118"/>
                </a:cubicBezTo>
                <a:cubicBezTo>
                  <a:pt x="2877278" y="1205393"/>
                  <a:pt x="2866102" y="1203531"/>
                  <a:pt x="2862377" y="1197943"/>
                </a:cubicBezTo>
                <a:close/>
                <a:moveTo>
                  <a:pt x="3009518" y="1190493"/>
                </a:moveTo>
                <a:cubicBezTo>
                  <a:pt x="3009518" y="1218431"/>
                  <a:pt x="3016967" y="1242643"/>
                  <a:pt x="3035592" y="1266856"/>
                </a:cubicBezTo>
                <a:cubicBezTo>
                  <a:pt x="3018831" y="1242643"/>
                  <a:pt x="3009518" y="1218431"/>
                  <a:pt x="3009518" y="1190493"/>
                </a:cubicBezTo>
                <a:close/>
                <a:moveTo>
                  <a:pt x="2646324" y="1190493"/>
                </a:moveTo>
                <a:cubicBezTo>
                  <a:pt x="2644462" y="1201668"/>
                  <a:pt x="2641318" y="1208303"/>
                  <a:pt x="2637390" y="1211941"/>
                </a:cubicBezTo>
                <a:lnTo>
                  <a:pt x="2624142" y="1215302"/>
                </a:lnTo>
                <a:lnTo>
                  <a:pt x="2609131" y="1210137"/>
                </a:lnTo>
                <a:cubicBezTo>
                  <a:pt x="2603951" y="1207954"/>
                  <a:pt x="2598829" y="1205859"/>
                  <a:pt x="2594172" y="1205393"/>
                </a:cubicBezTo>
                <a:cubicBezTo>
                  <a:pt x="2602553" y="1206325"/>
                  <a:pt x="2613729" y="1213774"/>
                  <a:pt x="2623740" y="1215404"/>
                </a:cubicBezTo>
                <a:lnTo>
                  <a:pt x="2624142" y="1215302"/>
                </a:lnTo>
                <a:lnTo>
                  <a:pt x="2624439" y="1215404"/>
                </a:lnTo>
                <a:cubicBezTo>
                  <a:pt x="2634218" y="1217034"/>
                  <a:pt x="2642599" y="1212843"/>
                  <a:pt x="2646324" y="1190493"/>
                </a:cubicBezTo>
                <a:close/>
                <a:moveTo>
                  <a:pt x="2661224" y="1188630"/>
                </a:moveTo>
                <a:cubicBezTo>
                  <a:pt x="2666812" y="1192356"/>
                  <a:pt x="2672399" y="1199806"/>
                  <a:pt x="2683574" y="1194218"/>
                </a:cubicBezTo>
                <a:cubicBezTo>
                  <a:pt x="2672399" y="1197943"/>
                  <a:pt x="2666812" y="1190493"/>
                  <a:pt x="2661224" y="1188630"/>
                </a:cubicBezTo>
                <a:close/>
                <a:moveTo>
                  <a:pt x="1268049" y="1188630"/>
                </a:moveTo>
                <a:cubicBezTo>
                  <a:pt x="1271774" y="1194218"/>
                  <a:pt x="1273636" y="1199806"/>
                  <a:pt x="1273636" y="1207256"/>
                </a:cubicBezTo>
                <a:cubicBezTo>
                  <a:pt x="1275499" y="1224019"/>
                  <a:pt x="1260599" y="1229606"/>
                  <a:pt x="1249424" y="1235193"/>
                </a:cubicBezTo>
                <a:cubicBezTo>
                  <a:pt x="1236387" y="1240781"/>
                  <a:pt x="1230799" y="1246369"/>
                  <a:pt x="1228936" y="1263131"/>
                </a:cubicBezTo>
                <a:cubicBezTo>
                  <a:pt x="1228936" y="1269650"/>
                  <a:pt x="1228936" y="1275238"/>
                  <a:pt x="1230100" y="1280360"/>
                </a:cubicBezTo>
                <a:lnTo>
                  <a:pt x="1231023" y="1281994"/>
                </a:lnTo>
                <a:lnTo>
                  <a:pt x="1231032" y="1282688"/>
                </a:lnTo>
                <a:cubicBezTo>
                  <a:pt x="1232196" y="1287344"/>
                  <a:pt x="1234524" y="1291069"/>
                  <a:pt x="1238249" y="1294794"/>
                </a:cubicBezTo>
                <a:lnTo>
                  <a:pt x="1231023" y="1281994"/>
                </a:lnTo>
                <a:lnTo>
                  <a:pt x="1230799" y="1264994"/>
                </a:lnTo>
                <a:cubicBezTo>
                  <a:pt x="1232662" y="1246369"/>
                  <a:pt x="1238249" y="1242643"/>
                  <a:pt x="1251286" y="1237057"/>
                </a:cubicBezTo>
                <a:cubicBezTo>
                  <a:pt x="1262462" y="1231469"/>
                  <a:pt x="1277362" y="1225880"/>
                  <a:pt x="1275499" y="1209118"/>
                </a:cubicBezTo>
                <a:cubicBezTo>
                  <a:pt x="1273636" y="1199806"/>
                  <a:pt x="1271774" y="1194218"/>
                  <a:pt x="1268049" y="1188630"/>
                </a:cubicBezTo>
                <a:close/>
                <a:moveTo>
                  <a:pt x="1115322" y="1184905"/>
                </a:moveTo>
                <a:cubicBezTo>
                  <a:pt x="1120909" y="1186768"/>
                  <a:pt x="1128359" y="1192356"/>
                  <a:pt x="1133947" y="1192356"/>
                </a:cubicBezTo>
                <a:cubicBezTo>
                  <a:pt x="1128359" y="1192356"/>
                  <a:pt x="1120909" y="1188630"/>
                  <a:pt x="1115322" y="1184905"/>
                </a:cubicBezTo>
                <a:close/>
                <a:moveTo>
                  <a:pt x="768890" y="1184905"/>
                </a:moveTo>
                <a:lnTo>
                  <a:pt x="774087" y="1198913"/>
                </a:lnTo>
                <a:lnTo>
                  <a:pt x="767028" y="1210981"/>
                </a:lnTo>
                <a:cubicBezTo>
                  <a:pt x="774478" y="1208187"/>
                  <a:pt x="775409" y="1203996"/>
                  <a:pt x="774245" y="1199340"/>
                </a:cubicBezTo>
                <a:lnTo>
                  <a:pt x="774087" y="1198913"/>
                </a:lnTo>
                <a:lnTo>
                  <a:pt x="774245" y="1198642"/>
                </a:lnTo>
                <a:cubicBezTo>
                  <a:pt x="773081" y="1194218"/>
                  <a:pt x="769822" y="1189562"/>
                  <a:pt x="768890" y="1184905"/>
                </a:cubicBezTo>
                <a:close/>
                <a:moveTo>
                  <a:pt x="644101" y="1177455"/>
                </a:moveTo>
                <a:cubicBezTo>
                  <a:pt x="649688" y="1181180"/>
                  <a:pt x="655276" y="1192356"/>
                  <a:pt x="660864" y="1199806"/>
                </a:cubicBezTo>
                <a:cubicBezTo>
                  <a:pt x="655276" y="1192356"/>
                  <a:pt x="651551" y="1181180"/>
                  <a:pt x="644101" y="1177455"/>
                </a:cubicBezTo>
                <a:close/>
                <a:moveTo>
                  <a:pt x="496961" y="1177455"/>
                </a:moveTo>
                <a:cubicBezTo>
                  <a:pt x="502548" y="1190493"/>
                  <a:pt x="504410" y="1209118"/>
                  <a:pt x="517448" y="1216569"/>
                </a:cubicBezTo>
                <a:cubicBezTo>
                  <a:pt x="506273" y="1209118"/>
                  <a:pt x="502548" y="1190493"/>
                  <a:pt x="496961" y="1177455"/>
                </a:cubicBezTo>
                <a:close/>
                <a:moveTo>
                  <a:pt x="2786014" y="1175593"/>
                </a:moveTo>
                <a:cubicBezTo>
                  <a:pt x="2789738" y="1181180"/>
                  <a:pt x="2799051" y="1183043"/>
                  <a:pt x="2806501" y="1179318"/>
                </a:cubicBezTo>
                <a:cubicBezTo>
                  <a:pt x="2800914" y="1181180"/>
                  <a:pt x="2791601" y="1181180"/>
                  <a:pt x="2786014" y="1175593"/>
                </a:cubicBezTo>
                <a:close/>
                <a:moveTo>
                  <a:pt x="1327650" y="1175593"/>
                </a:moveTo>
                <a:cubicBezTo>
                  <a:pt x="1335100" y="1183043"/>
                  <a:pt x="1341619" y="1186302"/>
                  <a:pt x="1347905" y="1186070"/>
                </a:cubicBezTo>
                <a:lnTo>
                  <a:pt x="1349225" y="1185336"/>
                </a:lnTo>
                <a:lnTo>
                  <a:pt x="1349302" y="1185371"/>
                </a:lnTo>
                <a:cubicBezTo>
                  <a:pt x="1355588" y="1184905"/>
                  <a:pt x="1361176" y="1181180"/>
                  <a:pt x="1366764" y="1175593"/>
                </a:cubicBezTo>
                <a:lnTo>
                  <a:pt x="1349225" y="1185336"/>
                </a:lnTo>
                <a:close/>
                <a:moveTo>
                  <a:pt x="353546" y="1153242"/>
                </a:moveTo>
                <a:cubicBezTo>
                  <a:pt x="355408" y="1181180"/>
                  <a:pt x="340508" y="1207256"/>
                  <a:pt x="314432" y="1212844"/>
                </a:cubicBezTo>
                <a:cubicBezTo>
                  <a:pt x="340508" y="1209118"/>
                  <a:pt x="355408" y="1181180"/>
                  <a:pt x="353546" y="1153242"/>
                </a:cubicBezTo>
                <a:close/>
                <a:moveTo>
                  <a:pt x="204543" y="1147655"/>
                </a:moveTo>
                <a:cubicBezTo>
                  <a:pt x="198956" y="1155105"/>
                  <a:pt x="191506" y="1162555"/>
                  <a:pt x="193368" y="1175593"/>
                </a:cubicBezTo>
                <a:cubicBezTo>
                  <a:pt x="193368" y="1164417"/>
                  <a:pt x="198956" y="1156967"/>
                  <a:pt x="204543" y="1147655"/>
                </a:cubicBezTo>
                <a:close/>
                <a:moveTo>
                  <a:pt x="729778" y="1145792"/>
                </a:moveTo>
                <a:cubicBezTo>
                  <a:pt x="724190" y="1153242"/>
                  <a:pt x="718602" y="1156967"/>
                  <a:pt x="709290" y="1155105"/>
                </a:cubicBezTo>
                <a:cubicBezTo>
                  <a:pt x="716740" y="1158830"/>
                  <a:pt x="724190" y="1155105"/>
                  <a:pt x="729778" y="1145792"/>
                </a:cubicBezTo>
                <a:close/>
                <a:moveTo>
                  <a:pt x="2463563" y="1124373"/>
                </a:moveTo>
                <a:cubicBezTo>
                  <a:pt x="2456346" y="1124838"/>
                  <a:pt x="2448896" y="1126235"/>
                  <a:pt x="2441445" y="1125304"/>
                </a:cubicBezTo>
                <a:cubicBezTo>
                  <a:pt x="2456346" y="1127167"/>
                  <a:pt x="2471246" y="1121579"/>
                  <a:pt x="2484284" y="1129029"/>
                </a:cubicBezTo>
                <a:cubicBezTo>
                  <a:pt x="2477765" y="1124373"/>
                  <a:pt x="2470781" y="1123907"/>
                  <a:pt x="2463563" y="1124373"/>
                </a:cubicBezTo>
                <a:close/>
                <a:moveTo>
                  <a:pt x="2713375" y="1123442"/>
                </a:moveTo>
                <a:cubicBezTo>
                  <a:pt x="2705925" y="1125304"/>
                  <a:pt x="2702200" y="1140204"/>
                  <a:pt x="2696612" y="1149517"/>
                </a:cubicBezTo>
                <a:cubicBezTo>
                  <a:pt x="2702200" y="1140204"/>
                  <a:pt x="2707788" y="1125304"/>
                  <a:pt x="2713375" y="1123442"/>
                </a:cubicBezTo>
                <a:close/>
                <a:moveTo>
                  <a:pt x="912306" y="1121579"/>
                </a:moveTo>
                <a:cubicBezTo>
                  <a:pt x="925343" y="1121579"/>
                  <a:pt x="938381" y="1121579"/>
                  <a:pt x="942106" y="1129029"/>
                </a:cubicBezTo>
                <a:cubicBezTo>
                  <a:pt x="938381" y="1119716"/>
                  <a:pt x="925343" y="1121579"/>
                  <a:pt x="912306" y="1121579"/>
                </a:cubicBezTo>
                <a:close/>
                <a:moveTo>
                  <a:pt x="489511" y="1119716"/>
                </a:moveTo>
                <a:cubicBezTo>
                  <a:pt x="495098" y="1123442"/>
                  <a:pt x="498823" y="1130892"/>
                  <a:pt x="496961" y="1142067"/>
                </a:cubicBezTo>
                <a:cubicBezTo>
                  <a:pt x="498823" y="1130892"/>
                  <a:pt x="495098" y="1121579"/>
                  <a:pt x="489511" y="1119716"/>
                </a:cubicBezTo>
                <a:close/>
                <a:moveTo>
                  <a:pt x="2370203" y="1112354"/>
                </a:moveTo>
                <a:cubicBezTo>
                  <a:pt x="2363684" y="1113023"/>
                  <a:pt x="2357631" y="1114944"/>
                  <a:pt x="2352043" y="1118087"/>
                </a:cubicBezTo>
                <a:lnTo>
                  <a:pt x="2350154" y="1120338"/>
                </a:lnTo>
                <a:lnTo>
                  <a:pt x="2336677" y="1131416"/>
                </a:lnTo>
                <a:cubicBezTo>
                  <a:pt x="2332021" y="1136829"/>
                  <a:pt x="2327830" y="1143464"/>
                  <a:pt x="2324105" y="1151380"/>
                </a:cubicBezTo>
                <a:lnTo>
                  <a:pt x="2350154" y="1120338"/>
                </a:lnTo>
                <a:lnTo>
                  <a:pt x="2352043" y="1118785"/>
                </a:lnTo>
                <a:cubicBezTo>
                  <a:pt x="2363219" y="1112732"/>
                  <a:pt x="2376256" y="1111335"/>
                  <a:pt x="2391156" y="1114129"/>
                </a:cubicBezTo>
                <a:cubicBezTo>
                  <a:pt x="2383706" y="1112266"/>
                  <a:pt x="2376722" y="1111684"/>
                  <a:pt x="2370203" y="1112354"/>
                </a:cubicBezTo>
                <a:close/>
                <a:moveTo>
                  <a:pt x="1880822" y="1110404"/>
                </a:moveTo>
                <a:cubicBezTo>
                  <a:pt x="1895723" y="1123442"/>
                  <a:pt x="1910623" y="1145792"/>
                  <a:pt x="1921798" y="1170005"/>
                </a:cubicBezTo>
                <a:cubicBezTo>
                  <a:pt x="1912486" y="1147655"/>
                  <a:pt x="1895723" y="1123442"/>
                  <a:pt x="1880822" y="1110404"/>
                </a:cubicBezTo>
                <a:close/>
                <a:moveTo>
                  <a:pt x="1916211" y="1095503"/>
                </a:moveTo>
                <a:cubicBezTo>
                  <a:pt x="1925524" y="1097366"/>
                  <a:pt x="1932974" y="1106679"/>
                  <a:pt x="1932974" y="1114129"/>
                </a:cubicBezTo>
                <a:cubicBezTo>
                  <a:pt x="1934836" y="1108541"/>
                  <a:pt x="1927386" y="1097366"/>
                  <a:pt x="1916211" y="1095503"/>
                </a:cubicBezTo>
                <a:close/>
                <a:moveTo>
                  <a:pt x="1456165" y="1086191"/>
                </a:moveTo>
                <a:cubicBezTo>
                  <a:pt x="1448715" y="1099229"/>
                  <a:pt x="1448715" y="1117854"/>
                  <a:pt x="1437540" y="1129029"/>
                </a:cubicBezTo>
                <a:cubicBezTo>
                  <a:pt x="1430090" y="1134617"/>
                  <a:pt x="1422640" y="1143930"/>
                  <a:pt x="1413327" y="1130892"/>
                </a:cubicBezTo>
                <a:cubicBezTo>
                  <a:pt x="1422640" y="1143930"/>
                  <a:pt x="1430090" y="1136479"/>
                  <a:pt x="1437540" y="1129029"/>
                </a:cubicBezTo>
                <a:cubicBezTo>
                  <a:pt x="1450578" y="1117854"/>
                  <a:pt x="1448715" y="1099229"/>
                  <a:pt x="1456165" y="1086191"/>
                </a:cubicBezTo>
                <a:close/>
                <a:moveTo>
                  <a:pt x="1836122" y="1080603"/>
                </a:moveTo>
                <a:cubicBezTo>
                  <a:pt x="1819359" y="1078741"/>
                  <a:pt x="1802596" y="1091778"/>
                  <a:pt x="1785833" y="1088053"/>
                </a:cubicBezTo>
                <a:cubicBezTo>
                  <a:pt x="1767208" y="1084328"/>
                  <a:pt x="1748583" y="1095503"/>
                  <a:pt x="1731820" y="1101091"/>
                </a:cubicBezTo>
                <a:lnTo>
                  <a:pt x="1719094" y="1103324"/>
                </a:lnTo>
                <a:lnTo>
                  <a:pt x="1709470" y="1097366"/>
                </a:lnTo>
                <a:cubicBezTo>
                  <a:pt x="1710401" y="1102022"/>
                  <a:pt x="1714126" y="1103419"/>
                  <a:pt x="1718550" y="1103419"/>
                </a:cubicBezTo>
                <a:lnTo>
                  <a:pt x="1719094" y="1103324"/>
                </a:lnTo>
                <a:lnTo>
                  <a:pt x="1719248" y="1103419"/>
                </a:lnTo>
                <a:cubicBezTo>
                  <a:pt x="1723439" y="1103419"/>
                  <a:pt x="1728095" y="1102022"/>
                  <a:pt x="1731820" y="1101091"/>
                </a:cubicBezTo>
                <a:cubicBezTo>
                  <a:pt x="1750446" y="1095503"/>
                  <a:pt x="1767208" y="1084328"/>
                  <a:pt x="1785833" y="1088053"/>
                </a:cubicBezTo>
                <a:cubicBezTo>
                  <a:pt x="1804458" y="1091778"/>
                  <a:pt x="1819359" y="1078741"/>
                  <a:pt x="1836122" y="1080603"/>
                </a:cubicBezTo>
                <a:close/>
                <a:moveTo>
                  <a:pt x="1234524" y="1076878"/>
                </a:moveTo>
                <a:cubicBezTo>
                  <a:pt x="1236387" y="1091778"/>
                  <a:pt x="1245699" y="1106679"/>
                  <a:pt x="1227074" y="1119716"/>
                </a:cubicBezTo>
                <a:cubicBezTo>
                  <a:pt x="1223349" y="1121579"/>
                  <a:pt x="1223349" y="1129029"/>
                  <a:pt x="1225677" y="1137876"/>
                </a:cubicBezTo>
                <a:lnTo>
                  <a:pt x="1225722" y="1137971"/>
                </a:lnTo>
                <a:lnTo>
                  <a:pt x="1225677" y="1138575"/>
                </a:lnTo>
                <a:cubicBezTo>
                  <a:pt x="1228005" y="1147189"/>
                  <a:pt x="1232662" y="1156967"/>
                  <a:pt x="1238249" y="1164417"/>
                </a:cubicBezTo>
                <a:lnTo>
                  <a:pt x="1225722" y="1137971"/>
                </a:lnTo>
                <a:lnTo>
                  <a:pt x="1227074" y="1119716"/>
                </a:lnTo>
                <a:cubicBezTo>
                  <a:pt x="1247562" y="1106679"/>
                  <a:pt x="1236387" y="1091778"/>
                  <a:pt x="1234524" y="1076878"/>
                </a:cubicBezTo>
                <a:close/>
                <a:moveTo>
                  <a:pt x="1251286" y="1067565"/>
                </a:moveTo>
                <a:cubicBezTo>
                  <a:pt x="1262462" y="1080603"/>
                  <a:pt x="1279224" y="1082466"/>
                  <a:pt x="1294124" y="1086191"/>
                </a:cubicBezTo>
                <a:cubicBezTo>
                  <a:pt x="1277362" y="1082466"/>
                  <a:pt x="1262462" y="1078741"/>
                  <a:pt x="1251286" y="1067565"/>
                </a:cubicBezTo>
                <a:close/>
                <a:moveTo>
                  <a:pt x="1496210" y="1067333"/>
                </a:moveTo>
                <a:cubicBezTo>
                  <a:pt x="1485966" y="1066634"/>
                  <a:pt x="1475722" y="1067565"/>
                  <a:pt x="1465478" y="1067565"/>
                </a:cubicBezTo>
                <a:cubicBezTo>
                  <a:pt x="1485966" y="1067565"/>
                  <a:pt x="1508316" y="1065703"/>
                  <a:pt x="1526941" y="1076878"/>
                </a:cubicBezTo>
                <a:cubicBezTo>
                  <a:pt x="1539979" y="1084328"/>
                  <a:pt x="1554879" y="1078741"/>
                  <a:pt x="1567917" y="1078741"/>
                </a:cubicBezTo>
                <a:cubicBezTo>
                  <a:pt x="1554879" y="1076878"/>
                  <a:pt x="1539979" y="1084328"/>
                  <a:pt x="1526941" y="1076878"/>
                </a:cubicBezTo>
                <a:cubicBezTo>
                  <a:pt x="1516697" y="1070359"/>
                  <a:pt x="1506454" y="1068031"/>
                  <a:pt x="1496210" y="1067333"/>
                </a:cubicBezTo>
                <a:close/>
                <a:moveTo>
                  <a:pt x="360996" y="1065703"/>
                </a:moveTo>
                <a:cubicBezTo>
                  <a:pt x="333058" y="1063840"/>
                  <a:pt x="327470" y="1084328"/>
                  <a:pt x="323745" y="1106679"/>
                </a:cubicBezTo>
                <a:cubicBezTo>
                  <a:pt x="320020" y="1125304"/>
                  <a:pt x="325608" y="1136479"/>
                  <a:pt x="340508" y="1140204"/>
                </a:cubicBezTo>
                <a:cubicBezTo>
                  <a:pt x="325608" y="1134617"/>
                  <a:pt x="320020" y="1123442"/>
                  <a:pt x="323745" y="1106679"/>
                </a:cubicBezTo>
                <a:cubicBezTo>
                  <a:pt x="327470" y="1086191"/>
                  <a:pt x="334920" y="1063840"/>
                  <a:pt x="360996" y="1065703"/>
                </a:cubicBezTo>
                <a:close/>
                <a:moveTo>
                  <a:pt x="1051995" y="1047077"/>
                </a:moveTo>
                <a:cubicBezTo>
                  <a:pt x="1050133" y="1054528"/>
                  <a:pt x="1050133" y="1063840"/>
                  <a:pt x="1040820" y="1061978"/>
                </a:cubicBezTo>
                <a:cubicBezTo>
                  <a:pt x="1050133" y="1063840"/>
                  <a:pt x="1051995" y="1054528"/>
                  <a:pt x="1051995" y="1047077"/>
                </a:cubicBezTo>
                <a:close/>
                <a:moveTo>
                  <a:pt x="1852884" y="1041490"/>
                </a:moveTo>
                <a:cubicBezTo>
                  <a:pt x="1850091" y="1044284"/>
                  <a:pt x="1849625" y="1047543"/>
                  <a:pt x="1851022" y="1051268"/>
                </a:cubicBezTo>
                <a:lnTo>
                  <a:pt x="1851122" y="1051403"/>
                </a:lnTo>
                <a:lnTo>
                  <a:pt x="1851022" y="1051967"/>
                </a:lnTo>
                <a:cubicBezTo>
                  <a:pt x="1852419" y="1055459"/>
                  <a:pt x="1855678" y="1059184"/>
                  <a:pt x="1860335" y="1063840"/>
                </a:cubicBezTo>
                <a:lnTo>
                  <a:pt x="1851122" y="1051403"/>
                </a:lnTo>
                <a:close/>
                <a:moveTo>
                  <a:pt x="1232662" y="1041490"/>
                </a:moveTo>
                <a:cubicBezTo>
                  <a:pt x="1238249" y="1043352"/>
                  <a:pt x="1245699" y="1047077"/>
                  <a:pt x="1251286" y="1048940"/>
                </a:cubicBezTo>
                <a:cubicBezTo>
                  <a:pt x="1245699" y="1047077"/>
                  <a:pt x="1238249" y="1041490"/>
                  <a:pt x="1232662" y="1041490"/>
                </a:cubicBezTo>
                <a:close/>
                <a:moveTo>
                  <a:pt x="841529" y="1041490"/>
                </a:moveTo>
                <a:cubicBezTo>
                  <a:pt x="848979" y="1050802"/>
                  <a:pt x="858292" y="1052665"/>
                  <a:pt x="865742" y="1060115"/>
                </a:cubicBezTo>
                <a:cubicBezTo>
                  <a:pt x="858292" y="1050802"/>
                  <a:pt x="847117" y="1048940"/>
                  <a:pt x="841529" y="1041490"/>
                </a:cubicBezTo>
                <a:close/>
                <a:moveTo>
                  <a:pt x="1578859" y="1039162"/>
                </a:moveTo>
                <a:cubicBezTo>
                  <a:pt x="1575484" y="1039627"/>
                  <a:pt x="1572981" y="1041141"/>
                  <a:pt x="1572370" y="1044866"/>
                </a:cubicBezTo>
                <a:lnTo>
                  <a:pt x="1572591" y="1045730"/>
                </a:lnTo>
                <a:lnTo>
                  <a:pt x="1572370" y="1045913"/>
                </a:lnTo>
                <a:cubicBezTo>
                  <a:pt x="1571759" y="1049406"/>
                  <a:pt x="1573039" y="1054993"/>
                  <a:pt x="1577230" y="1063840"/>
                </a:cubicBezTo>
                <a:lnTo>
                  <a:pt x="1572591" y="1045730"/>
                </a:lnTo>
                <a:lnTo>
                  <a:pt x="1578859" y="1040559"/>
                </a:lnTo>
                <a:cubicBezTo>
                  <a:pt x="1585611" y="1039627"/>
                  <a:pt x="1595855" y="1042421"/>
                  <a:pt x="1601442" y="1039627"/>
                </a:cubicBezTo>
                <a:cubicBezTo>
                  <a:pt x="1602839" y="1046612"/>
                  <a:pt x="1605284" y="1051734"/>
                  <a:pt x="1608485" y="1055517"/>
                </a:cubicBezTo>
                <a:lnTo>
                  <a:pt x="1615561" y="1060317"/>
                </a:lnTo>
                <a:lnTo>
                  <a:pt x="1620767" y="1064073"/>
                </a:lnTo>
                <a:cubicBezTo>
                  <a:pt x="1629381" y="1067565"/>
                  <a:pt x="1639625" y="1067565"/>
                  <a:pt x="1649869" y="1067565"/>
                </a:cubicBezTo>
                <a:cubicBezTo>
                  <a:pt x="1639625" y="1066634"/>
                  <a:pt x="1628915" y="1066634"/>
                  <a:pt x="1620068" y="1063375"/>
                </a:cubicBezTo>
                <a:lnTo>
                  <a:pt x="1615561" y="1060317"/>
                </a:lnTo>
                <a:lnTo>
                  <a:pt x="1609271" y="1055779"/>
                </a:lnTo>
                <a:cubicBezTo>
                  <a:pt x="1605982" y="1051850"/>
                  <a:pt x="1603305" y="1046612"/>
                  <a:pt x="1601442" y="1039627"/>
                </a:cubicBezTo>
                <a:cubicBezTo>
                  <a:pt x="1595855" y="1041490"/>
                  <a:pt x="1585611" y="1038230"/>
                  <a:pt x="1578859" y="1039162"/>
                </a:cubicBezTo>
                <a:close/>
                <a:moveTo>
                  <a:pt x="2543884" y="1028452"/>
                </a:moveTo>
                <a:cubicBezTo>
                  <a:pt x="2549472" y="1034040"/>
                  <a:pt x="2556922" y="1034040"/>
                  <a:pt x="2564372" y="1028452"/>
                </a:cubicBezTo>
                <a:cubicBezTo>
                  <a:pt x="2558784" y="1032177"/>
                  <a:pt x="2551334" y="1032177"/>
                  <a:pt x="2543884" y="1028452"/>
                </a:cubicBezTo>
                <a:close/>
                <a:moveTo>
                  <a:pt x="1983262" y="1022864"/>
                </a:moveTo>
                <a:lnTo>
                  <a:pt x="1979097" y="1033542"/>
                </a:lnTo>
                <a:lnTo>
                  <a:pt x="1973717" y="1035669"/>
                </a:lnTo>
                <a:cubicBezTo>
                  <a:pt x="1968828" y="1035437"/>
                  <a:pt x="1962774" y="1032177"/>
                  <a:pt x="1957187" y="1030315"/>
                </a:cubicBezTo>
                <a:cubicBezTo>
                  <a:pt x="1955324" y="1043352"/>
                  <a:pt x="1947874" y="1048940"/>
                  <a:pt x="1936699" y="1048940"/>
                </a:cubicBezTo>
                <a:cubicBezTo>
                  <a:pt x="1949737" y="1048940"/>
                  <a:pt x="1957187" y="1043352"/>
                  <a:pt x="1957187" y="1030315"/>
                </a:cubicBezTo>
                <a:cubicBezTo>
                  <a:pt x="1964172" y="1033108"/>
                  <a:pt x="1973251" y="1040093"/>
                  <a:pt x="1978926" y="1033981"/>
                </a:cubicBezTo>
                <a:lnTo>
                  <a:pt x="1979097" y="1033542"/>
                </a:lnTo>
                <a:lnTo>
                  <a:pt x="1979974" y="1033196"/>
                </a:lnTo>
                <a:cubicBezTo>
                  <a:pt x="1981633" y="1031246"/>
                  <a:pt x="1982797" y="1027986"/>
                  <a:pt x="1983262" y="1022864"/>
                </a:cubicBezTo>
                <a:close/>
                <a:moveTo>
                  <a:pt x="2854927" y="1019139"/>
                </a:moveTo>
                <a:cubicBezTo>
                  <a:pt x="2862377" y="1028452"/>
                  <a:pt x="2866102" y="1039627"/>
                  <a:pt x="2867965" y="1054528"/>
                </a:cubicBezTo>
                <a:lnTo>
                  <a:pt x="2872346" y="1080351"/>
                </a:lnTo>
                <a:lnTo>
                  <a:pt x="2869828" y="1106679"/>
                </a:lnTo>
                <a:cubicBezTo>
                  <a:pt x="2873553" y="1097366"/>
                  <a:pt x="2873553" y="1088985"/>
                  <a:pt x="2872389" y="1080603"/>
                </a:cubicBezTo>
                <a:lnTo>
                  <a:pt x="2872346" y="1080351"/>
                </a:lnTo>
                <a:lnTo>
                  <a:pt x="2872389" y="1079905"/>
                </a:lnTo>
                <a:cubicBezTo>
                  <a:pt x="2871225" y="1071290"/>
                  <a:pt x="2868897" y="1062909"/>
                  <a:pt x="2867965" y="1054528"/>
                </a:cubicBezTo>
                <a:cubicBezTo>
                  <a:pt x="2866102" y="1039627"/>
                  <a:pt x="2862377" y="1026589"/>
                  <a:pt x="2854927" y="1019139"/>
                </a:cubicBezTo>
                <a:close/>
                <a:moveTo>
                  <a:pt x="990531" y="996789"/>
                </a:moveTo>
                <a:cubicBezTo>
                  <a:pt x="988670" y="1009827"/>
                  <a:pt x="988670" y="1017277"/>
                  <a:pt x="990531" y="1021002"/>
                </a:cubicBezTo>
                <a:cubicBezTo>
                  <a:pt x="988670" y="1015414"/>
                  <a:pt x="988670" y="1007964"/>
                  <a:pt x="990531" y="996789"/>
                </a:cubicBezTo>
                <a:close/>
                <a:moveTo>
                  <a:pt x="2601622" y="983751"/>
                </a:moveTo>
                <a:cubicBezTo>
                  <a:pt x="2612798" y="989339"/>
                  <a:pt x="2629561" y="994926"/>
                  <a:pt x="2637011" y="1006101"/>
                </a:cubicBezTo>
                <a:cubicBezTo>
                  <a:pt x="2644461" y="1016345"/>
                  <a:pt x="2650980" y="1020536"/>
                  <a:pt x="2657964" y="1021002"/>
                </a:cubicBezTo>
                <a:lnTo>
                  <a:pt x="2658334" y="1020886"/>
                </a:lnTo>
                <a:lnTo>
                  <a:pt x="2658663" y="1021002"/>
                </a:lnTo>
                <a:cubicBezTo>
                  <a:pt x="2665880" y="1021467"/>
                  <a:pt x="2673330" y="1018208"/>
                  <a:pt x="2681712" y="1013552"/>
                </a:cubicBezTo>
                <a:lnTo>
                  <a:pt x="2658334" y="1020886"/>
                </a:lnTo>
                <a:lnTo>
                  <a:pt x="2647924" y="1017219"/>
                </a:lnTo>
                <a:cubicBezTo>
                  <a:pt x="2644345" y="1014832"/>
                  <a:pt x="2640736" y="1011223"/>
                  <a:pt x="2637011" y="1006101"/>
                </a:cubicBezTo>
                <a:cubicBezTo>
                  <a:pt x="2629561" y="994926"/>
                  <a:pt x="2614660" y="989339"/>
                  <a:pt x="2601622" y="983751"/>
                </a:cubicBezTo>
                <a:close/>
                <a:moveTo>
                  <a:pt x="2480558" y="978164"/>
                </a:moveTo>
                <a:cubicBezTo>
                  <a:pt x="2465658" y="991201"/>
                  <a:pt x="2452620" y="993064"/>
                  <a:pt x="2439583" y="996789"/>
                </a:cubicBezTo>
                <a:cubicBezTo>
                  <a:pt x="2426545" y="998651"/>
                  <a:pt x="2411644" y="991201"/>
                  <a:pt x="2400469" y="1002376"/>
                </a:cubicBezTo>
                <a:cubicBezTo>
                  <a:pt x="2411644" y="993064"/>
                  <a:pt x="2426545" y="998651"/>
                  <a:pt x="2439583" y="996789"/>
                </a:cubicBezTo>
                <a:cubicBezTo>
                  <a:pt x="2452620" y="994926"/>
                  <a:pt x="2465658" y="991201"/>
                  <a:pt x="2480558" y="978164"/>
                </a:cubicBezTo>
                <a:close/>
                <a:moveTo>
                  <a:pt x="498823" y="974439"/>
                </a:moveTo>
                <a:cubicBezTo>
                  <a:pt x="496961" y="987476"/>
                  <a:pt x="489511" y="989339"/>
                  <a:pt x="482061" y="994926"/>
                </a:cubicBezTo>
                <a:cubicBezTo>
                  <a:pt x="489511" y="989339"/>
                  <a:pt x="498823" y="989339"/>
                  <a:pt x="498823" y="974439"/>
                </a:cubicBezTo>
                <a:close/>
                <a:moveTo>
                  <a:pt x="2295352" y="969579"/>
                </a:moveTo>
                <a:cubicBezTo>
                  <a:pt x="2289182" y="969783"/>
                  <a:pt x="2282664" y="971180"/>
                  <a:pt x="2275679" y="974439"/>
                </a:cubicBezTo>
                <a:cubicBezTo>
                  <a:pt x="2305480" y="963264"/>
                  <a:pt x="2324105" y="978164"/>
                  <a:pt x="2344593" y="981888"/>
                </a:cubicBezTo>
                <a:cubicBezTo>
                  <a:pt x="2346456" y="983751"/>
                  <a:pt x="2350181" y="989339"/>
                  <a:pt x="2348318" y="993064"/>
                </a:cubicBezTo>
                <a:cubicBezTo>
                  <a:pt x="2348318" y="989339"/>
                  <a:pt x="2346456" y="981888"/>
                  <a:pt x="2344593" y="981888"/>
                </a:cubicBezTo>
                <a:cubicBezTo>
                  <a:pt x="2329227" y="979095"/>
                  <a:pt x="2313861" y="968968"/>
                  <a:pt x="2295352" y="969579"/>
                </a:cubicBezTo>
                <a:close/>
                <a:moveTo>
                  <a:pt x="1376076" y="963264"/>
                </a:moveTo>
                <a:cubicBezTo>
                  <a:pt x="1364901" y="968852"/>
                  <a:pt x="1350001" y="965127"/>
                  <a:pt x="1338825" y="972576"/>
                </a:cubicBezTo>
                <a:cubicBezTo>
                  <a:pt x="1351863" y="965127"/>
                  <a:pt x="1364901" y="968852"/>
                  <a:pt x="1376076" y="963264"/>
                </a:cubicBezTo>
                <a:close/>
                <a:moveTo>
                  <a:pt x="333058" y="953951"/>
                </a:moveTo>
                <a:cubicBezTo>
                  <a:pt x="295807" y="991201"/>
                  <a:pt x="256693" y="1026589"/>
                  <a:pt x="230619" y="1073153"/>
                </a:cubicBezTo>
                <a:cubicBezTo>
                  <a:pt x="258556" y="1026589"/>
                  <a:pt x="295807" y="991201"/>
                  <a:pt x="333058" y="953951"/>
                </a:cubicBezTo>
                <a:close/>
                <a:moveTo>
                  <a:pt x="2062419" y="945104"/>
                </a:moveTo>
                <a:cubicBezTo>
                  <a:pt x="2054969" y="944639"/>
                  <a:pt x="2047519" y="948364"/>
                  <a:pt x="2039138" y="957677"/>
                </a:cubicBezTo>
                <a:cubicBezTo>
                  <a:pt x="2055900" y="940914"/>
                  <a:pt x="2068938" y="944639"/>
                  <a:pt x="2085701" y="957677"/>
                </a:cubicBezTo>
                <a:cubicBezTo>
                  <a:pt x="2090358" y="961402"/>
                  <a:pt x="2094082" y="962333"/>
                  <a:pt x="2096876" y="960703"/>
                </a:cubicBezTo>
                <a:lnTo>
                  <a:pt x="2096949" y="960544"/>
                </a:lnTo>
                <a:lnTo>
                  <a:pt x="2097575" y="960703"/>
                </a:lnTo>
                <a:cubicBezTo>
                  <a:pt x="2100602" y="959073"/>
                  <a:pt x="2102464" y="954883"/>
                  <a:pt x="2102464" y="948364"/>
                </a:cubicBezTo>
                <a:lnTo>
                  <a:pt x="2096949" y="960544"/>
                </a:lnTo>
                <a:lnTo>
                  <a:pt x="2085701" y="957677"/>
                </a:lnTo>
                <a:cubicBezTo>
                  <a:pt x="2077319" y="950226"/>
                  <a:pt x="2069869" y="945570"/>
                  <a:pt x="2062419" y="945104"/>
                </a:cubicBezTo>
                <a:close/>
                <a:moveTo>
                  <a:pt x="495098" y="939051"/>
                </a:moveTo>
                <a:cubicBezTo>
                  <a:pt x="450398" y="963264"/>
                  <a:pt x="424322" y="1006101"/>
                  <a:pt x="398247" y="1047077"/>
                </a:cubicBezTo>
                <a:cubicBezTo>
                  <a:pt x="426185" y="1006101"/>
                  <a:pt x="450398" y="963264"/>
                  <a:pt x="495098" y="939051"/>
                </a:cubicBezTo>
                <a:close/>
                <a:moveTo>
                  <a:pt x="1290399" y="935326"/>
                </a:moveTo>
                <a:cubicBezTo>
                  <a:pt x="1288537" y="950226"/>
                  <a:pt x="1299712" y="965127"/>
                  <a:pt x="1295987" y="980026"/>
                </a:cubicBezTo>
                <a:cubicBezTo>
                  <a:pt x="1301574" y="965127"/>
                  <a:pt x="1288537" y="950226"/>
                  <a:pt x="1290399" y="935326"/>
                </a:cubicBezTo>
                <a:close/>
                <a:moveTo>
                  <a:pt x="2839299" y="931979"/>
                </a:moveTo>
                <a:lnTo>
                  <a:pt x="2838966" y="932265"/>
                </a:lnTo>
                <a:lnTo>
                  <a:pt x="2838514" y="932241"/>
                </a:lnTo>
                <a:cubicBezTo>
                  <a:pt x="2834207" y="933463"/>
                  <a:pt x="2830714" y="936257"/>
                  <a:pt x="2828852" y="940914"/>
                </a:cubicBezTo>
                <a:cubicBezTo>
                  <a:pt x="2813951" y="970714"/>
                  <a:pt x="2804638" y="970714"/>
                  <a:pt x="2787876" y="944639"/>
                </a:cubicBezTo>
                <a:cubicBezTo>
                  <a:pt x="2786014" y="940914"/>
                  <a:pt x="2776702" y="942776"/>
                  <a:pt x="2771114" y="942776"/>
                </a:cubicBezTo>
                <a:cubicBezTo>
                  <a:pt x="2776702" y="942776"/>
                  <a:pt x="2786014" y="942776"/>
                  <a:pt x="2787876" y="944639"/>
                </a:cubicBezTo>
                <a:cubicBezTo>
                  <a:pt x="2804638" y="970714"/>
                  <a:pt x="2813951" y="972576"/>
                  <a:pt x="2828852" y="940914"/>
                </a:cubicBezTo>
                <a:lnTo>
                  <a:pt x="2838966" y="932265"/>
                </a:lnTo>
                <a:lnTo>
                  <a:pt x="2853065" y="932998"/>
                </a:lnTo>
                <a:cubicBezTo>
                  <a:pt x="2863309" y="936257"/>
                  <a:pt x="2873553" y="944639"/>
                  <a:pt x="2877278" y="955814"/>
                </a:cubicBezTo>
                <a:cubicBezTo>
                  <a:pt x="2871691" y="937654"/>
                  <a:pt x="2852483" y="927876"/>
                  <a:pt x="2839299" y="931979"/>
                </a:cubicBezTo>
                <a:close/>
                <a:moveTo>
                  <a:pt x="2672399" y="929738"/>
                </a:moveTo>
                <a:cubicBezTo>
                  <a:pt x="2677987" y="927876"/>
                  <a:pt x="2685437" y="929738"/>
                  <a:pt x="2691024" y="935326"/>
                </a:cubicBezTo>
                <a:cubicBezTo>
                  <a:pt x="2685437" y="929738"/>
                  <a:pt x="2677987" y="929738"/>
                  <a:pt x="2672399" y="929738"/>
                </a:cubicBezTo>
                <a:close/>
                <a:moveTo>
                  <a:pt x="1416354" y="929506"/>
                </a:moveTo>
                <a:cubicBezTo>
                  <a:pt x="1410533" y="929738"/>
                  <a:pt x="1404946" y="930670"/>
                  <a:pt x="1400289" y="933463"/>
                </a:cubicBezTo>
                <a:cubicBezTo>
                  <a:pt x="1411464" y="929738"/>
                  <a:pt x="1422640" y="929738"/>
                  <a:pt x="1433815" y="929738"/>
                </a:cubicBezTo>
                <a:cubicBezTo>
                  <a:pt x="1441265" y="931601"/>
                  <a:pt x="1448715" y="937189"/>
                  <a:pt x="1454303" y="933463"/>
                </a:cubicBezTo>
                <a:cubicBezTo>
                  <a:pt x="1446853" y="935326"/>
                  <a:pt x="1441265" y="929738"/>
                  <a:pt x="1433815" y="929738"/>
                </a:cubicBezTo>
                <a:cubicBezTo>
                  <a:pt x="1428228" y="929738"/>
                  <a:pt x="1422174" y="929273"/>
                  <a:pt x="1416354" y="929506"/>
                </a:cubicBezTo>
                <a:close/>
                <a:moveTo>
                  <a:pt x="2089426" y="926013"/>
                </a:moveTo>
                <a:cubicBezTo>
                  <a:pt x="2095014" y="926013"/>
                  <a:pt x="2098739" y="927876"/>
                  <a:pt x="2100601" y="933463"/>
                </a:cubicBezTo>
                <a:cubicBezTo>
                  <a:pt x="2098739" y="926013"/>
                  <a:pt x="2095014" y="924151"/>
                  <a:pt x="2089426" y="926013"/>
                </a:cubicBezTo>
                <a:close/>
                <a:moveTo>
                  <a:pt x="597537" y="922288"/>
                </a:moveTo>
                <a:cubicBezTo>
                  <a:pt x="584500" y="918563"/>
                  <a:pt x="575187" y="924151"/>
                  <a:pt x="564012" y="942776"/>
                </a:cubicBezTo>
                <a:cubicBezTo>
                  <a:pt x="577049" y="924151"/>
                  <a:pt x="584500" y="918563"/>
                  <a:pt x="597537" y="922288"/>
                </a:cubicBezTo>
                <a:close/>
                <a:moveTo>
                  <a:pt x="2393019" y="918563"/>
                </a:moveTo>
                <a:cubicBezTo>
                  <a:pt x="2394881" y="925082"/>
                  <a:pt x="2398141" y="929273"/>
                  <a:pt x="2403496" y="931135"/>
                </a:cubicBezTo>
                <a:lnTo>
                  <a:pt x="2404159" y="931095"/>
                </a:lnTo>
                <a:lnTo>
                  <a:pt x="2404194" y="931135"/>
                </a:lnTo>
                <a:cubicBezTo>
                  <a:pt x="2409782" y="932998"/>
                  <a:pt x="2417232" y="932532"/>
                  <a:pt x="2426545" y="929738"/>
                </a:cubicBezTo>
                <a:lnTo>
                  <a:pt x="2404159" y="931095"/>
                </a:lnTo>
                <a:close/>
                <a:moveTo>
                  <a:pt x="2894040" y="914838"/>
                </a:moveTo>
                <a:cubicBezTo>
                  <a:pt x="2901490" y="914838"/>
                  <a:pt x="2907078" y="918563"/>
                  <a:pt x="2910803" y="924151"/>
                </a:cubicBezTo>
                <a:cubicBezTo>
                  <a:pt x="2931291" y="935326"/>
                  <a:pt x="2942466" y="952089"/>
                  <a:pt x="2944329" y="974439"/>
                </a:cubicBezTo>
                <a:cubicBezTo>
                  <a:pt x="2942466" y="952089"/>
                  <a:pt x="2931291" y="933463"/>
                  <a:pt x="2910803" y="924151"/>
                </a:cubicBezTo>
                <a:cubicBezTo>
                  <a:pt x="2907078" y="916701"/>
                  <a:pt x="2901490" y="914838"/>
                  <a:pt x="2894040" y="914838"/>
                </a:cubicBezTo>
                <a:close/>
                <a:moveTo>
                  <a:pt x="942106" y="912976"/>
                </a:moveTo>
                <a:cubicBezTo>
                  <a:pt x="949556" y="920426"/>
                  <a:pt x="949556" y="929738"/>
                  <a:pt x="949556" y="939051"/>
                </a:cubicBezTo>
                <a:cubicBezTo>
                  <a:pt x="949556" y="944639"/>
                  <a:pt x="949556" y="950226"/>
                  <a:pt x="951419" y="952089"/>
                </a:cubicBezTo>
                <a:lnTo>
                  <a:pt x="949794" y="939094"/>
                </a:lnTo>
                <a:lnTo>
                  <a:pt x="1003104" y="948597"/>
                </a:lnTo>
                <a:cubicBezTo>
                  <a:pt x="1020332" y="954417"/>
                  <a:pt x="1037095" y="962333"/>
                  <a:pt x="1053858" y="970714"/>
                </a:cubicBezTo>
                <a:cubicBezTo>
                  <a:pt x="1094834" y="989339"/>
                  <a:pt x="1122772" y="981888"/>
                  <a:pt x="1146985" y="939051"/>
                </a:cubicBezTo>
                <a:cubicBezTo>
                  <a:pt x="1122772" y="981888"/>
                  <a:pt x="1094834" y="989339"/>
                  <a:pt x="1053858" y="968852"/>
                </a:cubicBezTo>
                <a:cubicBezTo>
                  <a:pt x="1020332" y="952089"/>
                  <a:pt x="986807" y="937189"/>
                  <a:pt x="949556" y="937189"/>
                </a:cubicBezTo>
                <a:lnTo>
                  <a:pt x="949794" y="939094"/>
                </a:lnTo>
                <a:lnTo>
                  <a:pt x="949556" y="939051"/>
                </a:lnTo>
                <a:cubicBezTo>
                  <a:pt x="947694" y="929738"/>
                  <a:pt x="949556" y="920426"/>
                  <a:pt x="942106" y="912976"/>
                </a:cubicBezTo>
                <a:close/>
                <a:moveTo>
                  <a:pt x="647826" y="911113"/>
                </a:moveTo>
                <a:cubicBezTo>
                  <a:pt x="651551" y="918563"/>
                  <a:pt x="656207" y="924616"/>
                  <a:pt x="661795" y="927643"/>
                </a:cubicBezTo>
                <a:lnTo>
                  <a:pt x="662445" y="927589"/>
                </a:lnTo>
                <a:lnTo>
                  <a:pt x="662494" y="927643"/>
                </a:lnTo>
                <a:cubicBezTo>
                  <a:pt x="668314" y="930670"/>
                  <a:pt x="674833" y="930670"/>
                  <a:pt x="681352" y="926013"/>
                </a:cubicBezTo>
                <a:lnTo>
                  <a:pt x="662445" y="927589"/>
                </a:lnTo>
                <a:close/>
                <a:moveTo>
                  <a:pt x="372171" y="909250"/>
                </a:moveTo>
                <a:cubicBezTo>
                  <a:pt x="360996" y="918563"/>
                  <a:pt x="357271" y="937189"/>
                  <a:pt x="338645" y="937189"/>
                </a:cubicBezTo>
                <a:cubicBezTo>
                  <a:pt x="357271" y="939051"/>
                  <a:pt x="360996" y="918563"/>
                  <a:pt x="372171" y="909250"/>
                </a:cubicBezTo>
                <a:close/>
                <a:moveTo>
                  <a:pt x="1178648" y="901800"/>
                </a:moveTo>
                <a:cubicBezTo>
                  <a:pt x="1171198" y="918563"/>
                  <a:pt x="1167473" y="929738"/>
                  <a:pt x="1163748" y="939051"/>
                </a:cubicBezTo>
                <a:cubicBezTo>
                  <a:pt x="1187961" y="952089"/>
                  <a:pt x="1206586" y="972576"/>
                  <a:pt x="1232662" y="976301"/>
                </a:cubicBezTo>
                <a:cubicBezTo>
                  <a:pt x="1206586" y="970714"/>
                  <a:pt x="1186098" y="950226"/>
                  <a:pt x="1163748" y="939051"/>
                </a:cubicBezTo>
                <a:cubicBezTo>
                  <a:pt x="1167473" y="927876"/>
                  <a:pt x="1173060" y="918563"/>
                  <a:pt x="1178648" y="901800"/>
                </a:cubicBezTo>
                <a:close/>
                <a:moveTo>
                  <a:pt x="599400" y="901800"/>
                </a:moveTo>
                <a:cubicBezTo>
                  <a:pt x="616163" y="901800"/>
                  <a:pt x="632926" y="901800"/>
                  <a:pt x="647826" y="909250"/>
                </a:cubicBezTo>
                <a:cubicBezTo>
                  <a:pt x="632926" y="899938"/>
                  <a:pt x="616163" y="901800"/>
                  <a:pt x="599400" y="901800"/>
                </a:cubicBezTo>
                <a:close/>
                <a:moveTo>
                  <a:pt x="2001888" y="892488"/>
                </a:moveTo>
                <a:cubicBezTo>
                  <a:pt x="2000025" y="892488"/>
                  <a:pt x="2000025" y="899938"/>
                  <a:pt x="1998163" y="903663"/>
                </a:cubicBezTo>
                <a:cubicBezTo>
                  <a:pt x="1986987" y="905525"/>
                  <a:pt x="1975812" y="901800"/>
                  <a:pt x="1968362" y="907388"/>
                </a:cubicBezTo>
                <a:cubicBezTo>
                  <a:pt x="1923661" y="935326"/>
                  <a:pt x="1873372" y="942776"/>
                  <a:pt x="1824946" y="957677"/>
                </a:cubicBezTo>
                <a:cubicBezTo>
                  <a:pt x="1873372" y="942776"/>
                  <a:pt x="1925524" y="935326"/>
                  <a:pt x="1968362" y="907388"/>
                </a:cubicBezTo>
                <a:cubicBezTo>
                  <a:pt x="1977675" y="903663"/>
                  <a:pt x="1988850" y="905525"/>
                  <a:pt x="1998163" y="903663"/>
                </a:cubicBezTo>
                <a:cubicBezTo>
                  <a:pt x="2000025" y="899938"/>
                  <a:pt x="2000025" y="894350"/>
                  <a:pt x="2001888" y="892488"/>
                </a:cubicBezTo>
                <a:close/>
                <a:moveTo>
                  <a:pt x="1353726" y="888763"/>
                </a:moveTo>
                <a:cubicBezTo>
                  <a:pt x="1338825" y="892488"/>
                  <a:pt x="1325788" y="899938"/>
                  <a:pt x="1320200" y="918563"/>
                </a:cubicBezTo>
                <a:cubicBezTo>
                  <a:pt x="1325788" y="901800"/>
                  <a:pt x="1338825" y="894350"/>
                  <a:pt x="1353726" y="888763"/>
                </a:cubicBezTo>
                <a:close/>
                <a:moveTo>
                  <a:pt x="2076388" y="886900"/>
                </a:moveTo>
                <a:cubicBezTo>
                  <a:pt x="2096876" y="888763"/>
                  <a:pt x="2111776" y="903663"/>
                  <a:pt x="2128540" y="912976"/>
                </a:cubicBezTo>
                <a:cubicBezTo>
                  <a:pt x="2111776" y="903663"/>
                  <a:pt x="2098739" y="886900"/>
                  <a:pt x="2076388" y="886900"/>
                </a:cubicBezTo>
                <a:close/>
                <a:moveTo>
                  <a:pt x="945831" y="881312"/>
                </a:moveTo>
                <a:cubicBezTo>
                  <a:pt x="939313" y="884106"/>
                  <a:pt x="935122" y="886900"/>
                  <a:pt x="933260" y="890159"/>
                </a:cubicBezTo>
                <a:lnTo>
                  <a:pt x="933336" y="890800"/>
                </a:lnTo>
                <a:lnTo>
                  <a:pt x="933260" y="890858"/>
                </a:lnTo>
                <a:cubicBezTo>
                  <a:pt x="931397" y="894350"/>
                  <a:pt x="931863" y="898075"/>
                  <a:pt x="934656" y="901800"/>
                </a:cubicBezTo>
                <a:lnTo>
                  <a:pt x="933336" y="890800"/>
                </a:lnTo>
                <a:close/>
                <a:moveTo>
                  <a:pt x="1946012" y="875725"/>
                </a:moveTo>
                <a:cubicBezTo>
                  <a:pt x="1955324" y="881312"/>
                  <a:pt x="1962774" y="883175"/>
                  <a:pt x="1968362" y="879450"/>
                </a:cubicBezTo>
                <a:cubicBezTo>
                  <a:pt x="1962774" y="881312"/>
                  <a:pt x="1955324" y="879450"/>
                  <a:pt x="1946012" y="875725"/>
                </a:cubicBezTo>
                <a:close/>
                <a:moveTo>
                  <a:pt x="1508316" y="875725"/>
                </a:moveTo>
                <a:cubicBezTo>
                  <a:pt x="1506454" y="890625"/>
                  <a:pt x="1513904" y="901800"/>
                  <a:pt x="1515766" y="914838"/>
                </a:cubicBezTo>
                <a:cubicBezTo>
                  <a:pt x="1519491" y="931601"/>
                  <a:pt x="1497141" y="935326"/>
                  <a:pt x="1495279" y="950226"/>
                </a:cubicBezTo>
                <a:lnTo>
                  <a:pt x="1521372" y="979784"/>
                </a:lnTo>
                <a:lnTo>
                  <a:pt x="1504592" y="1015414"/>
                </a:lnTo>
                <a:cubicBezTo>
                  <a:pt x="1517629" y="1001445"/>
                  <a:pt x="1523216" y="990270"/>
                  <a:pt x="1521586" y="980027"/>
                </a:cubicBezTo>
                <a:lnTo>
                  <a:pt x="1521372" y="979784"/>
                </a:lnTo>
                <a:lnTo>
                  <a:pt x="1521586" y="979328"/>
                </a:lnTo>
                <a:cubicBezTo>
                  <a:pt x="1519957" y="969317"/>
                  <a:pt x="1511110" y="960470"/>
                  <a:pt x="1495279" y="950226"/>
                </a:cubicBezTo>
                <a:cubicBezTo>
                  <a:pt x="1497141" y="935326"/>
                  <a:pt x="1519491" y="933463"/>
                  <a:pt x="1515766" y="914838"/>
                </a:cubicBezTo>
                <a:cubicBezTo>
                  <a:pt x="1513904" y="901800"/>
                  <a:pt x="1506454" y="888763"/>
                  <a:pt x="1508316" y="875725"/>
                </a:cubicBezTo>
                <a:close/>
                <a:moveTo>
                  <a:pt x="1868483" y="867809"/>
                </a:moveTo>
                <a:cubicBezTo>
                  <a:pt x="1862663" y="867809"/>
                  <a:pt x="1857541" y="869206"/>
                  <a:pt x="1854747" y="875725"/>
                </a:cubicBezTo>
                <a:cubicBezTo>
                  <a:pt x="1856610" y="872465"/>
                  <a:pt x="1858821" y="870486"/>
                  <a:pt x="1861266" y="869322"/>
                </a:cubicBezTo>
                <a:lnTo>
                  <a:pt x="1869098" y="867825"/>
                </a:lnTo>
                <a:lnTo>
                  <a:pt x="1886410" y="868275"/>
                </a:lnTo>
                <a:cubicBezTo>
                  <a:pt x="1880822" y="869206"/>
                  <a:pt x="1874769" y="867809"/>
                  <a:pt x="1869182" y="867809"/>
                </a:cubicBezTo>
                <a:lnTo>
                  <a:pt x="1869098" y="867825"/>
                </a:lnTo>
                <a:close/>
                <a:moveTo>
                  <a:pt x="1191686" y="862687"/>
                </a:moveTo>
                <a:cubicBezTo>
                  <a:pt x="1197273" y="905525"/>
                  <a:pt x="1234524" y="920426"/>
                  <a:pt x="1256875" y="946501"/>
                </a:cubicBezTo>
                <a:cubicBezTo>
                  <a:pt x="1234524" y="918563"/>
                  <a:pt x="1199136" y="903663"/>
                  <a:pt x="1191686" y="862687"/>
                </a:cubicBezTo>
                <a:close/>
                <a:moveTo>
                  <a:pt x="713015" y="858962"/>
                </a:moveTo>
                <a:cubicBezTo>
                  <a:pt x="701840" y="857099"/>
                  <a:pt x="701840" y="866412"/>
                  <a:pt x="699977" y="873862"/>
                </a:cubicBezTo>
                <a:cubicBezTo>
                  <a:pt x="703237" y="880847"/>
                  <a:pt x="708009" y="886551"/>
                  <a:pt x="713422" y="891789"/>
                </a:cubicBezTo>
                <a:lnTo>
                  <a:pt x="729768" y="906099"/>
                </a:lnTo>
                <a:lnTo>
                  <a:pt x="731175" y="907621"/>
                </a:lnTo>
                <a:cubicBezTo>
                  <a:pt x="742815" y="918097"/>
                  <a:pt x="753059" y="929738"/>
                  <a:pt x="753990" y="948364"/>
                </a:cubicBezTo>
                <a:cubicBezTo>
                  <a:pt x="753990" y="952089"/>
                  <a:pt x="755853" y="953951"/>
                  <a:pt x="758414" y="955116"/>
                </a:cubicBezTo>
                <a:lnTo>
                  <a:pt x="760171" y="955638"/>
                </a:lnTo>
                <a:lnTo>
                  <a:pt x="760276" y="955814"/>
                </a:lnTo>
                <a:lnTo>
                  <a:pt x="762063" y="956201"/>
                </a:lnTo>
                <a:lnTo>
                  <a:pt x="767028" y="957677"/>
                </a:lnTo>
                <a:cubicBezTo>
                  <a:pt x="773547" y="958608"/>
                  <a:pt x="780065" y="960470"/>
                  <a:pt x="786817" y="961634"/>
                </a:cubicBezTo>
                <a:lnTo>
                  <a:pt x="788583" y="961615"/>
                </a:lnTo>
                <a:lnTo>
                  <a:pt x="788680" y="961634"/>
                </a:lnTo>
                <a:cubicBezTo>
                  <a:pt x="795432" y="962799"/>
                  <a:pt x="802416" y="963264"/>
                  <a:pt x="809866" y="961402"/>
                </a:cubicBezTo>
                <a:lnTo>
                  <a:pt x="868803" y="958849"/>
                </a:lnTo>
                <a:lnTo>
                  <a:pt x="930931" y="974439"/>
                </a:lnTo>
                <a:cubicBezTo>
                  <a:pt x="909512" y="966989"/>
                  <a:pt x="889024" y="961402"/>
                  <a:pt x="869002" y="958841"/>
                </a:cubicBezTo>
                <a:lnTo>
                  <a:pt x="868803" y="958849"/>
                </a:lnTo>
                <a:lnTo>
                  <a:pt x="868769" y="958841"/>
                </a:lnTo>
                <a:cubicBezTo>
                  <a:pt x="848514" y="956280"/>
                  <a:pt x="828491" y="956745"/>
                  <a:pt x="808003" y="961402"/>
                </a:cubicBezTo>
                <a:lnTo>
                  <a:pt x="788583" y="961615"/>
                </a:lnTo>
                <a:lnTo>
                  <a:pt x="768890" y="957677"/>
                </a:lnTo>
                <a:lnTo>
                  <a:pt x="762063" y="956201"/>
                </a:lnTo>
                <a:lnTo>
                  <a:pt x="760171" y="955638"/>
                </a:lnTo>
                <a:lnTo>
                  <a:pt x="755852" y="948364"/>
                </a:lnTo>
                <a:cubicBezTo>
                  <a:pt x="753059" y="928807"/>
                  <a:pt x="742349" y="917166"/>
                  <a:pt x="730709" y="906922"/>
                </a:cubicBezTo>
                <a:lnTo>
                  <a:pt x="729768" y="906099"/>
                </a:lnTo>
                <a:lnTo>
                  <a:pt x="699977" y="873862"/>
                </a:lnTo>
                <a:cubicBezTo>
                  <a:pt x="701840" y="866412"/>
                  <a:pt x="703702" y="857099"/>
                  <a:pt x="713015" y="858962"/>
                </a:cubicBezTo>
                <a:close/>
                <a:moveTo>
                  <a:pt x="1029645" y="857099"/>
                </a:moveTo>
                <a:cubicBezTo>
                  <a:pt x="1051995" y="877587"/>
                  <a:pt x="1085521" y="877587"/>
                  <a:pt x="1107871" y="899938"/>
                </a:cubicBezTo>
                <a:cubicBezTo>
                  <a:pt x="1085521" y="877587"/>
                  <a:pt x="1053858" y="875725"/>
                  <a:pt x="1029645" y="857099"/>
                </a:cubicBezTo>
                <a:close/>
                <a:moveTo>
                  <a:pt x="1525078" y="855237"/>
                </a:moveTo>
                <a:lnTo>
                  <a:pt x="1550127" y="856802"/>
                </a:lnTo>
                <a:lnTo>
                  <a:pt x="1554414" y="864142"/>
                </a:lnTo>
                <a:cubicBezTo>
                  <a:pt x="1555228" y="867925"/>
                  <a:pt x="1555345" y="872931"/>
                  <a:pt x="1554879" y="879450"/>
                </a:cubicBezTo>
                <a:cubicBezTo>
                  <a:pt x="1553947" y="890625"/>
                  <a:pt x="1555344" y="895747"/>
                  <a:pt x="1558837" y="898541"/>
                </a:cubicBezTo>
                <a:lnTo>
                  <a:pt x="1560045" y="898915"/>
                </a:lnTo>
                <a:lnTo>
                  <a:pt x="1560234" y="899239"/>
                </a:lnTo>
                <a:cubicBezTo>
                  <a:pt x="1563726" y="902266"/>
                  <a:pt x="1568848" y="902732"/>
                  <a:pt x="1575367" y="903663"/>
                </a:cubicBezTo>
                <a:lnTo>
                  <a:pt x="1560045" y="898915"/>
                </a:lnTo>
                <a:lnTo>
                  <a:pt x="1556247" y="892400"/>
                </a:lnTo>
                <a:cubicBezTo>
                  <a:pt x="1555345" y="889228"/>
                  <a:pt x="1554879" y="885037"/>
                  <a:pt x="1554879" y="879450"/>
                </a:cubicBezTo>
                <a:cubicBezTo>
                  <a:pt x="1556741" y="867343"/>
                  <a:pt x="1555810" y="860359"/>
                  <a:pt x="1551154" y="856867"/>
                </a:cubicBezTo>
                <a:lnTo>
                  <a:pt x="1550127" y="856802"/>
                </a:lnTo>
                <a:lnTo>
                  <a:pt x="1549757" y="856168"/>
                </a:lnTo>
                <a:cubicBezTo>
                  <a:pt x="1545101" y="852909"/>
                  <a:pt x="1537185" y="853374"/>
                  <a:pt x="1525078" y="855237"/>
                </a:cubicBezTo>
                <a:close/>
                <a:moveTo>
                  <a:pt x="422460" y="853374"/>
                </a:moveTo>
                <a:cubicBezTo>
                  <a:pt x="422460" y="864549"/>
                  <a:pt x="416872" y="872000"/>
                  <a:pt x="405697" y="872000"/>
                </a:cubicBezTo>
                <a:cubicBezTo>
                  <a:pt x="392659" y="872000"/>
                  <a:pt x="385209" y="877587"/>
                  <a:pt x="379621" y="890625"/>
                </a:cubicBezTo>
                <a:cubicBezTo>
                  <a:pt x="385209" y="879450"/>
                  <a:pt x="392659" y="872000"/>
                  <a:pt x="405697" y="872000"/>
                </a:cubicBezTo>
                <a:cubicBezTo>
                  <a:pt x="416872" y="872000"/>
                  <a:pt x="422460" y="866412"/>
                  <a:pt x="422460" y="853374"/>
                </a:cubicBezTo>
                <a:close/>
                <a:moveTo>
                  <a:pt x="2841889" y="851512"/>
                </a:moveTo>
                <a:cubicBezTo>
                  <a:pt x="2841889" y="868275"/>
                  <a:pt x="2849340" y="866412"/>
                  <a:pt x="2858652" y="860824"/>
                </a:cubicBezTo>
                <a:cubicBezTo>
                  <a:pt x="2867965" y="866412"/>
                  <a:pt x="2879140" y="870137"/>
                  <a:pt x="2884728" y="879450"/>
                </a:cubicBezTo>
                <a:cubicBezTo>
                  <a:pt x="2879140" y="868275"/>
                  <a:pt x="2867965" y="866412"/>
                  <a:pt x="2858652" y="860824"/>
                </a:cubicBezTo>
                <a:cubicBezTo>
                  <a:pt x="2849340" y="864549"/>
                  <a:pt x="2841889" y="866412"/>
                  <a:pt x="2841889" y="851512"/>
                </a:cubicBezTo>
                <a:close/>
                <a:moveTo>
                  <a:pt x="2514084" y="851512"/>
                </a:moveTo>
                <a:cubicBezTo>
                  <a:pt x="2505703" y="859893"/>
                  <a:pt x="2502444" y="868275"/>
                  <a:pt x="2503840" y="875958"/>
                </a:cubicBezTo>
                <a:lnTo>
                  <a:pt x="2504034" y="876180"/>
                </a:lnTo>
                <a:lnTo>
                  <a:pt x="2503840" y="876656"/>
                </a:lnTo>
                <a:cubicBezTo>
                  <a:pt x="2505237" y="884572"/>
                  <a:pt x="2511290" y="891556"/>
                  <a:pt x="2521533" y="896213"/>
                </a:cubicBezTo>
                <a:cubicBezTo>
                  <a:pt x="2540159" y="907388"/>
                  <a:pt x="2566234" y="911113"/>
                  <a:pt x="2569960" y="940914"/>
                </a:cubicBezTo>
                <a:cubicBezTo>
                  <a:pt x="2566234" y="911113"/>
                  <a:pt x="2542021" y="907388"/>
                  <a:pt x="2521533" y="896213"/>
                </a:cubicBezTo>
                <a:lnTo>
                  <a:pt x="2504034" y="876180"/>
                </a:lnTo>
                <a:close/>
                <a:moveTo>
                  <a:pt x="1282949" y="847787"/>
                </a:moveTo>
                <a:cubicBezTo>
                  <a:pt x="1286674" y="845924"/>
                  <a:pt x="1292262" y="849649"/>
                  <a:pt x="1301574" y="857099"/>
                </a:cubicBezTo>
                <a:cubicBezTo>
                  <a:pt x="1309025" y="864549"/>
                  <a:pt x="1316475" y="866412"/>
                  <a:pt x="1323925" y="862687"/>
                </a:cubicBezTo>
                <a:cubicBezTo>
                  <a:pt x="1316475" y="864549"/>
                  <a:pt x="1309025" y="864549"/>
                  <a:pt x="1301574" y="857099"/>
                </a:cubicBezTo>
                <a:cubicBezTo>
                  <a:pt x="1294124" y="849649"/>
                  <a:pt x="1286674" y="845924"/>
                  <a:pt x="1282949" y="847787"/>
                </a:cubicBezTo>
                <a:close/>
                <a:moveTo>
                  <a:pt x="1502728" y="845924"/>
                </a:moveTo>
                <a:cubicBezTo>
                  <a:pt x="1500865" y="847787"/>
                  <a:pt x="1504592" y="855237"/>
                  <a:pt x="1508316" y="857099"/>
                </a:cubicBezTo>
                <a:cubicBezTo>
                  <a:pt x="1504592" y="853374"/>
                  <a:pt x="1500865" y="847787"/>
                  <a:pt x="1502728" y="845924"/>
                </a:cubicBezTo>
                <a:close/>
                <a:moveTo>
                  <a:pt x="1407739" y="840336"/>
                </a:moveTo>
                <a:cubicBezTo>
                  <a:pt x="1402152" y="842199"/>
                  <a:pt x="1398427" y="845924"/>
                  <a:pt x="1396564" y="855237"/>
                </a:cubicBezTo>
                <a:cubicBezTo>
                  <a:pt x="1398427" y="847787"/>
                  <a:pt x="1402152" y="842199"/>
                  <a:pt x="1407739" y="840336"/>
                </a:cubicBezTo>
                <a:close/>
                <a:moveTo>
                  <a:pt x="888093" y="840336"/>
                </a:moveTo>
                <a:cubicBezTo>
                  <a:pt x="886230" y="840336"/>
                  <a:pt x="886230" y="845924"/>
                  <a:pt x="884368" y="847787"/>
                </a:cubicBezTo>
                <a:cubicBezTo>
                  <a:pt x="884368" y="845924"/>
                  <a:pt x="886230" y="842199"/>
                  <a:pt x="888093" y="840336"/>
                </a:cubicBezTo>
                <a:close/>
                <a:moveTo>
                  <a:pt x="797992" y="839405"/>
                </a:moveTo>
                <a:cubicBezTo>
                  <a:pt x="790309" y="838940"/>
                  <a:pt x="782859" y="840337"/>
                  <a:pt x="776340" y="844062"/>
                </a:cubicBezTo>
                <a:lnTo>
                  <a:pt x="798289" y="839489"/>
                </a:lnTo>
                <a:lnTo>
                  <a:pt x="821041" y="845924"/>
                </a:lnTo>
                <a:cubicBezTo>
                  <a:pt x="813591" y="842199"/>
                  <a:pt x="806141" y="839871"/>
                  <a:pt x="798691" y="839405"/>
                </a:cubicBezTo>
                <a:lnTo>
                  <a:pt x="798289" y="839489"/>
                </a:lnTo>
                <a:close/>
                <a:moveTo>
                  <a:pt x="2332225" y="835564"/>
                </a:moveTo>
                <a:cubicBezTo>
                  <a:pt x="2316771" y="834167"/>
                  <a:pt x="2303151" y="842199"/>
                  <a:pt x="2290580" y="853374"/>
                </a:cubicBezTo>
                <a:cubicBezTo>
                  <a:pt x="2281267" y="862687"/>
                  <a:pt x="2275679" y="866412"/>
                  <a:pt x="2260779" y="864549"/>
                </a:cubicBezTo>
                <a:cubicBezTo>
                  <a:pt x="2245880" y="860824"/>
                  <a:pt x="2225392" y="864549"/>
                  <a:pt x="2223529" y="883175"/>
                </a:cubicBezTo>
                <a:cubicBezTo>
                  <a:pt x="2222598" y="893419"/>
                  <a:pt x="2217475" y="898541"/>
                  <a:pt x="2211655" y="902499"/>
                </a:cubicBezTo>
                <a:lnTo>
                  <a:pt x="2195992" y="914530"/>
                </a:lnTo>
                <a:lnTo>
                  <a:pt x="2162065" y="907388"/>
                </a:lnTo>
                <a:cubicBezTo>
                  <a:pt x="2173240" y="907388"/>
                  <a:pt x="2184416" y="909250"/>
                  <a:pt x="2195591" y="914838"/>
                </a:cubicBezTo>
                <a:lnTo>
                  <a:pt x="2195992" y="914530"/>
                </a:lnTo>
                <a:lnTo>
                  <a:pt x="2197454" y="914838"/>
                </a:lnTo>
                <a:cubicBezTo>
                  <a:pt x="2204904" y="903663"/>
                  <a:pt x="2221666" y="903663"/>
                  <a:pt x="2225392" y="883175"/>
                </a:cubicBezTo>
                <a:cubicBezTo>
                  <a:pt x="2227254" y="864549"/>
                  <a:pt x="2247741" y="860824"/>
                  <a:pt x="2262641" y="864549"/>
                </a:cubicBezTo>
                <a:cubicBezTo>
                  <a:pt x="2275679" y="866412"/>
                  <a:pt x="2283130" y="862687"/>
                  <a:pt x="2292442" y="853374"/>
                </a:cubicBezTo>
                <a:cubicBezTo>
                  <a:pt x="2300823" y="845924"/>
                  <a:pt x="2309670" y="839871"/>
                  <a:pt x="2319216" y="837077"/>
                </a:cubicBezTo>
                <a:lnTo>
                  <a:pt x="2332701" y="835705"/>
                </a:lnTo>
                <a:lnTo>
                  <a:pt x="2348318" y="840336"/>
                </a:lnTo>
                <a:cubicBezTo>
                  <a:pt x="2355768" y="844062"/>
                  <a:pt x="2361356" y="847787"/>
                  <a:pt x="2368806" y="847787"/>
                </a:cubicBezTo>
                <a:cubicBezTo>
                  <a:pt x="2361356" y="845924"/>
                  <a:pt x="2355768" y="842199"/>
                  <a:pt x="2350181" y="840336"/>
                </a:cubicBezTo>
                <a:cubicBezTo>
                  <a:pt x="2344593" y="837543"/>
                  <a:pt x="2339238" y="836029"/>
                  <a:pt x="2334087" y="835564"/>
                </a:cubicBezTo>
                <a:lnTo>
                  <a:pt x="2332701" y="835705"/>
                </a:lnTo>
                <a:close/>
                <a:moveTo>
                  <a:pt x="2797188" y="827299"/>
                </a:moveTo>
                <a:cubicBezTo>
                  <a:pt x="2797188" y="840336"/>
                  <a:pt x="2800914" y="849649"/>
                  <a:pt x="2821401" y="845924"/>
                </a:cubicBezTo>
                <a:cubicBezTo>
                  <a:pt x="2802776" y="849649"/>
                  <a:pt x="2799051" y="840336"/>
                  <a:pt x="2797188" y="827299"/>
                </a:cubicBezTo>
                <a:close/>
                <a:moveTo>
                  <a:pt x="966319" y="819849"/>
                </a:moveTo>
                <a:cubicBezTo>
                  <a:pt x="964457" y="836611"/>
                  <a:pt x="940244" y="845924"/>
                  <a:pt x="953282" y="868275"/>
                </a:cubicBezTo>
                <a:cubicBezTo>
                  <a:pt x="940244" y="845924"/>
                  <a:pt x="966319" y="836611"/>
                  <a:pt x="966319" y="819849"/>
                </a:cubicBezTo>
                <a:close/>
                <a:moveTo>
                  <a:pt x="1906898" y="803086"/>
                </a:moveTo>
                <a:cubicBezTo>
                  <a:pt x="1910623" y="825436"/>
                  <a:pt x="1891998" y="838474"/>
                  <a:pt x="1895723" y="858962"/>
                </a:cubicBezTo>
                <a:cubicBezTo>
                  <a:pt x="1891998" y="838474"/>
                  <a:pt x="1912486" y="825436"/>
                  <a:pt x="1906898" y="803086"/>
                </a:cubicBezTo>
                <a:close/>
                <a:moveTo>
                  <a:pt x="1063170" y="793773"/>
                </a:moveTo>
                <a:cubicBezTo>
                  <a:pt x="1051064" y="797498"/>
                  <a:pt x="1041751" y="803551"/>
                  <a:pt x="1035931" y="812398"/>
                </a:cubicBezTo>
                <a:lnTo>
                  <a:pt x="1035748" y="813425"/>
                </a:lnTo>
                <a:lnTo>
                  <a:pt x="1035232" y="813795"/>
                </a:lnTo>
                <a:cubicBezTo>
                  <a:pt x="1029179" y="822642"/>
                  <a:pt x="1026851" y="833818"/>
                  <a:pt x="1029645" y="847787"/>
                </a:cubicBezTo>
                <a:lnTo>
                  <a:pt x="1035748" y="813425"/>
                </a:lnTo>
                <a:close/>
                <a:moveTo>
                  <a:pt x="2471246" y="786323"/>
                </a:moveTo>
                <a:lnTo>
                  <a:pt x="2486213" y="788110"/>
                </a:lnTo>
                <a:lnTo>
                  <a:pt x="2495459" y="795635"/>
                </a:lnTo>
                <a:cubicBezTo>
                  <a:pt x="2493596" y="792842"/>
                  <a:pt x="2490803" y="790048"/>
                  <a:pt x="2486845" y="788185"/>
                </a:cubicBezTo>
                <a:lnTo>
                  <a:pt x="2486213" y="788110"/>
                </a:lnTo>
                <a:lnTo>
                  <a:pt x="2485448" y="787487"/>
                </a:lnTo>
                <a:cubicBezTo>
                  <a:pt x="2481490" y="785857"/>
                  <a:pt x="2476834" y="785391"/>
                  <a:pt x="2471246" y="786323"/>
                </a:cubicBezTo>
                <a:close/>
                <a:moveTo>
                  <a:pt x="819179" y="784460"/>
                </a:moveTo>
                <a:lnTo>
                  <a:pt x="819179" y="786323"/>
                </a:lnTo>
                <a:cubicBezTo>
                  <a:pt x="817316" y="797498"/>
                  <a:pt x="819179" y="803086"/>
                  <a:pt x="824766" y="810536"/>
                </a:cubicBezTo>
                <a:cubicBezTo>
                  <a:pt x="819179" y="803086"/>
                  <a:pt x="817316" y="795635"/>
                  <a:pt x="819179" y="784460"/>
                </a:cubicBezTo>
                <a:close/>
                <a:moveTo>
                  <a:pt x="1082262" y="779338"/>
                </a:moveTo>
                <a:cubicBezTo>
                  <a:pt x="1079002" y="778873"/>
                  <a:pt x="1076209" y="778873"/>
                  <a:pt x="1074346" y="780735"/>
                </a:cubicBezTo>
                <a:lnTo>
                  <a:pt x="1082649" y="779389"/>
                </a:lnTo>
                <a:lnTo>
                  <a:pt x="1092971" y="780735"/>
                </a:lnTo>
                <a:cubicBezTo>
                  <a:pt x="1106009" y="780735"/>
                  <a:pt x="1124634" y="791910"/>
                  <a:pt x="1135810" y="782598"/>
                </a:cubicBezTo>
                <a:cubicBezTo>
                  <a:pt x="1124634" y="790048"/>
                  <a:pt x="1107871" y="780735"/>
                  <a:pt x="1092971" y="780735"/>
                </a:cubicBezTo>
                <a:cubicBezTo>
                  <a:pt x="1089246" y="780735"/>
                  <a:pt x="1085987" y="779804"/>
                  <a:pt x="1082960" y="779338"/>
                </a:cubicBezTo>
                <a:lnTo>
                  <a:pt x="1082649" y="779389"/>
                </a:lnTo>
                <a:close/>
                <a:moveTo>
                  <a:pt x="536074" y="771422"/>
                </a:moveTo>
                <a:cubicBezTo>
                  <a:pt x="534211" y="793773"/>
                  <a:pt x="521173" y="806811"/>
                  <a:pt x="502548" y="808673"/>
                </a:cubicBezTo>
                <a:cubicBezTo>
                  <a:pt x="523036" y="806811"/>
                  <a:pt x="534211" y="793773"/>
                  <a:pt x="536074" y="771422"/>
                </a:cubicBezTo>
                <a:close/>
                <a:moveTo>
                  <a:pt x="2339006" y="767697"/>
                </a:moveTo>
                <a:cubicBezTo>
                  <a:pt x="2345524" y="769560"/>
                  <a:pt x="2352509" y="772354"/>
                  <a:pt x="2359726" y="773751"/>
                </a:cubicBezTo>
                <a:lnTo>
                  <a:pt x="2360235" y="773697"/>
                </a:lnTo>
                <a:lnTo>
                  <a:pt x="2360425" y="773751"/>
                </a:lnTo>
                <a:cubicBezTo>
                  <a:pt x="2367409" y="775148"/>
                  <a:pt x="2374394" y="775148"/>
                  <a:pt x="2381844" y="771422"/>
                </a:cubicBezTo>
                <a:lnTo>
                  <a:pt x="2360235" y="773697"/>
                </a:lnTo>
                <a:close/>
                <a:moveTo>
                  <a:pt x="2498951" y="765835"/>
                </a:moveTo>
                <a:cubicBezTo>
                  <a:pt x="2493596" y="765369"/>
                  <a:pt x="2488008" y="765835"/>
                  <a:pt x="2482421" y="767697"/>
                </a:cubicBezTo>
                <a:lnTo>
                  <a:pt x="2499164" y="765887"/>
                </a:lnTo>
                <a:lnTo>
                  <a:pt x="2514084" y="769560"/>
                </a:lnTo>
                <a:cubicBezTo>
                  <a:pt x="2542021" y="786323"/>
                  <a:pt x="2573684" y="784460"/>
                  <a:pt x="2603485" y="791910"/>
                </a:cubicBezTo>
                <a:cubicBezTo>
                  <a:pt x="2615592" y="794704"/>
                  <a:pt x="2628164" y="796101"/>
                  <a:pt x="2640503" y="795869"/>
                </a:cubicBezTo>
                <a:lnTo>
                  <a:pt x="2640776" y="795824"/>
                </a:lnTo>
                <a:lnTo>
                  <a:pt x="2641202" y="795869"/>
                </a:lnTo>
                <a:cubicBezTo>
                  <a:pt x="2653308" y="795636"/>
                  <a:pt x="2664949" y="793773"/>
                  <a:pt x="2676124" y="790048"/>
                </a:cubicBezTo>
                <a:lnTo>
                  <a:pt x="2640776" y="795824"/>
                </a:lnTo>
                <a:lnTo>
                  <a:pt x="2603485" y="791910"/>
                </a:lnTo>
                <a:cubicBezTo>
                  <a:pt x="2573684" y="782598"/>
                  <a:pt x="2542021" y="784460"/>
                  <a:pt x="2514084" y="769560"/>
                </a:cubicBezTo>
                <a:cubicBezTo>
                  <a:pt x="2510359" y="767697"/>
                  <a:pt x="2505237" y="766301"/>
                  <a:pt x="2499649" y="765835"/>
                </a:cubicBezTo>
                <a:lnTo>
                  <a:pt x="2499164" y="765887"/>
                </a:lnTo>
                <a:close/>
                <a:moveTo>
                  <a:pt x="692527" y="763972"/>
                </a:moveTo>
                <a:cubicBezTo>
                  <a:pt x="683214" y="763972"/>
                  <a:pt x="677627" y="771422"/>
                  <a:pt x="673902" y="780735"/>
                </a:cubicBezTo>
                <a:cubicBezTo>
                  <a:pt x="677627" y="773285"/>
                  <a:pt x="683214" y="765835"/>
                  <a:pt x="692527" y="763972"/>
                </a:cubicBezTo>
                <a:close/>
                <a:moveTo>
                  <a:pt x="1053392" y="759083"/>
                </a:moveTo>
                <a:cubicBezTo>
                  <a:pt x="1045476" y="763041"/>
                  <a:pt x="1038958" y="771422"/>
                  <a:pt x="1037095" y="784460"/>
                </a:cubicBezTo>
                <a:cubicBezTo>
                  <a:pt x="1027782" y="788185"/>
                  <a:pt x="1020332" y="773285"/>
                  <a:pt x="1011020" y="784460"/>
                </a:cubicBezTo>
                <a:cubicBezTo>
                  <a:pt x="1020332" y="775148"/>
                  <a:pt x="1027782" y="788185"/>
                  <a:pt x="1037095" y="784460"/>
                </a:cubicBezTo>
                <a:lnTo>
                  <a:pt x="1054069" y="759115"/>
                </a:lnTo>
                <a:lnTo>
                  <a:pt x="1078071" y="760247"/>
                </a:lnTo>
                <a:cubicBezTo>
                  <a:pt x="1102284" y="773285"/>
                  <a:pt x="1124634" y="762110"/>
                  <a:pt x="1146985" y="765835"/>
                </a:cubicBezTo>
                <a:cubicBezTo>
                  <a:pt x="1124634" y="762110"/>
                  <a:pt x="1100421" y="771422"/>
                  <a:pt x="1078071" y="760247"/>
                </a:cubicBezTo>
                <a:cubicBezTo>
                  <a:pt x="1070621" y="755591"/>
                  <a:pt x="1061773" y="755125"/>
                  <a:pt x="1054090" y="759083"/>
                </a:cubicBezTo>
                <a:lnTo>
                  <a:pt x="1054069" y="759115"/>
                </a:lnTo>
                <a:close/>
                <a:moveTo>
                  <a:pt x="2394882" y="758385"/>
                </a:moveTo>
                <a:cubicBezTo>
                  <a:pt x="2402332" y="756522"/>
                  <a:pt x="2409782" y="762110"/>
                  <a:pt x="2417232" y="765835"/>
                </a:cubicBezTo>
                <a:cubicBezTo>
                  <a:pt x="2411644" y="762110"/>
                  <a:pt x="2402332" y="756522"/>
                  <a:pt x="2394882" y="758385"/>
                </a:cubicBezTo>
                <a:close/>
                <a:moveTo>
                  <a:pt x="2067076" y="758385"/>
                </a:moveTo>
                <a:cubicBezTo>
                  <a:pt x="2080113" y="762110"/>
                  <a:pt x="2089426" y="778873"/>
                  <a:pt x="2106189" y="769560"/>
                </a:cubicBezTo>
                <a:cubicBezTo>
                  <a:pt x="2091289" y="777010"/>
                  <a:pt x="2080113" y="760247"/>
                  <a:pt x="2067076" y="758385"/>
                </a:cubicBezTo>
                <a:close/>
                <a:moveTo>
                  <a:pt x="838270" y="753728"/>
                </a:moveTo>
                <a:cubicBezTo>
                  <a:pt x="828957" y="753263"/>
                  <a:pt x="820110" y="755591"/>
                  <a:pt x="811728" y="763972"/>
                </a:cubicBezTo>
                <a:cubicBezTo>
                  <a:pt x="816385" y="759782"/>
                  <a:pt x="821041" y="757104"/>
                  <a:pt x="825698" y="755533"/>
                </a:cubicBezTo>
                <a:lnTo>
                  <a:pt x="838783" y="753842"/>
                </a:lnTo>
                <a:lnTo>
                  <a:pt x="867605" y="760247"/>
                </a:lnTo>
                <a:cubicBezTo>
                  <a:pt x="886230" y="767697"/>
                  <a:pt x="904856" y="777010"/>
                  <a:pt x="925343" y="773285"/>
                </a:cubicBezTo>
                <a:lnTo>
                  <a:pt x="930325" y="768737"/>
                </a:lnTo>
                <a:lnTo>
                  <a:pt x="934656" y="773285"/>
                </a:lnTo>
                <a:cubicBezTo>
                  <a:pt x="933725" y="770491"/>
                  <a:pt x="932328" y="768629"/>
                  <a:pt x="930699" y="768396"/>
                </a:cubicBezTo>
                <a:lnTo>
                  <a:pt x="930325" y="768737"/>
                </a:lnTo>
                <a:lnTo>
                  <a:pt x="930000" y="768396"/>
                </a:lnTo>
                <a:cubicBezTo>
                  <a:pt x="928603" y="768163"/>
                  <a:pt x="927206" y="769560"/>
                  <a:pt x="925343" y="773285"/>
                </a:cubicBezTo>
                <a:cubicBezTo>
                  <a:pt x="904856" y="775148"/>
                  <a:pt x="886230" y="765835"/>
                  <a:pt x="867605" y="760247"/>
                </a:cubicBezTo>
                <a:cubicBezTo>
                  <a:pt x="858292" y="757453"/>
                  <a:pt x="848979" y="754194"/>
                  <a:pt x="839667" y="753728"/>
                </a:cubicBezTo>
                <a:lnTo>
                  <a:pt x="838783" y="753842"/>
                </a:lnTo>
                <a:close/>
                <a:moveTo>
                  <a:pt x="2772975" y="749072"/>
                </a:moveTo>
                <a:cubicBezTo>
                  <a:pt x="2778563" y="765835"/>
                  <a:pt x="2774838" y="790048"/>
                  <a:pt x="2799051" y="795635"/>
                </a:cubicBezTo>
                <a:cubicBezTo>
                  <a:pt x="2774838" y="788185"/>
                  <a:pt x="2778563" y="765835"/>
                  <a:pt x="2772975" y="749072"/>
                </a:cubicBezTo>
                <a:close/>
                <a:moveTo>
                  <a:pt x="1526941" y="734172"/>
                </a:moveTo>
                <a:cubicBezTo>
                  <a:pt x="1525079" y="740691"/>
                  <a:pt x="1521354" y="747675"/>
                  <a:pt x="1519491" y="754892"/>
                </a:cubicBezTo>
                <a:lnTo>
                  <a:pt x="1519570" y="755363"/>
                </a:lnTo>
                <a:lnTo>
                  <a:pt x="1519491" y="755591"/>
                </a:lnTo>
                <a:cubicBezTo>
                  <a:pt x="1517629" y="762575"/>
                  <a:pt x="1517629" y="769560"/>
                  <a:pt x="1523216" y="777010"/>
                </a:cubicBezTo>
                <a:cubicBezTo>
                  <a:pt x="1539979" y="801223"/>
                  <a:pt x="1539979" y="819849"/>
                  <a:pt x="1525078" y="834749"/>
                </a:cubicBezTo>
                <a:cubicBezTo>
                  <a:pt x="1541841" y="821711"/>
                  <a:pt x="1539979" y="803086"/>
                  <a:pt x="1523216" y="777010"/>
                </a:cubicBezTo>
                <a:lnTo>
                  <a:pt x="1519570" y="755363"/>
                </a:lnTo>
                <a:close/>
                <a:moveTo>
                  <a:pt x="1240112" y="722997"/>
                </a:moveTo>
                <a:cubicBezTo>
                  <a:pt x="1228937" y="725791"/>
                  <a:pt x="1223815" y="729050"/>
                  <a:pt x="1223116" y="735802"/>
                </a:cubicBezTo>
                <a:lnTo>
                  <a:pt x="1223311" y="737036"/>
                </a:lnTo>
                <a:lnTo>
                  <a:pt x="1223116" y="737198"/>
                </a:lnTo>
                <a:cubicBezTo>
                  <a:pt x="1222418" y="743950"/>
                  <a:pt x="1226143" y="753728"/>
                  <a:pt x="1232662" y="769560"/>
                </a:cubicBezTo>
                <a:cubicBezTo>
                  <a:pt x="1229403" y="761179"/>
                  <a:pt x="1226842" y="754427"/>
                  <a:pt x="1225183" y="748926"/>
                </a:cubicBezTo>
                <a:lnTo>
                  <a:pt x="1223311" y="737036"/>
                </a:lnTo>
                <a:close/>
                <a:moveTo>
                  <a:pt x="1903173" y="711822"/>
                </a:moveTo>
                <a:cubicBezTo>
                  <a:pt x="1900845" y="720669"/>
                  <a:pt x="1899448" y="728119"/>
                  <a:pt x="1899099" y="734580"/>
                </a:cubicBezTo>
                <a:lnTo>
                  <a:pt x="1899176" y="735172"/>
                </a:lnTo>
                <a:lnTo>
                  <a:pt x="1899099" y="735627"/>
                </a:lnTo>
                <a:cubicBezTo>
                  <a:pt x="1898051" y="755707"/>
                  <a:pt x="1906433" y="765835"/>
                  <a:pt x="1927386" y="777010"/>
                </a:cubicBezTo>
                <a:cubicBezTo>
                  <a:pt x="1934836" y="780735"/>
                  <a:pt x="1942286" y="782598"/>
                  <a:pt x="1944149" y="793773"/>
                </a:cubicBezTo>
                <a:cubicBezTo>
                  <a:pt x="1944149" y="782598"/>
                  <a:pt x="1934836" y="780735"/>
                  <a:pt x="1927386" y="777010"/>
                </a:cubicBezTo>
                <a:cubicBezTo>
                  <a:pt x="1913417" y="768629"/>
                  <a:pt x="1905036" y="761179"/>
                  <a:pt x="1901310" y="751400"/>
                </a:cubicBezTo>
                <a:lnTo>
                  <a:pt x="1899176" y="735172"/>
                </a:lnTo>
                <a:close/>
                <a:moveTo>
                  <a:pt x="2579505" y="707864"/>
                </a:moveTo>
                <a:cubicBezTo>
                  <a:pt x="2577410" y="707632"/>
                  <a:pt x="2575547" y="708097"/>
                  <a:pt x="2573684" y="709960"/>
                </a:cubicBezTo>
                <a:lnTo>
                  <a:pt x="2580203" y="708067"/>
                </a:lnTo>
                <a:lnTo>
                  <a:pt x="2586722" y="709960"/>
                </a:lnTo>
                <a:cubicBezTo>
                  <a:pt x="2588584" y="710891"/>
                  <a:pt x="2591378" y="711822"/>
                  <a:pt x="2594172" y="712055"/>
                </a:cubicBezTo>
                <a:lnTo>
                  <a:pt x="2594506" y="711961"/>
                </a:lnTo>
                <a:lnTo>
                  <a:pt x="2594871" y="712055"/>
                </a:lnTo>
                <a:cubicBezTo>
                  <a:pt x="2597432" y="712288"/>
                  <a:pt x="2599760" y="711822"/>
                  <a:pt x="2601622" y="709960"/>
                </a:cubicBezTo>
                <a:lnTo>
                  <a:pt x="2594506" y="711961"/>
                </a:lnTo>
                <a:lnTo>
                  <a:pt x="2586722" y="709960"/>
                </a:lnTo>
                <a:cubicBezTo>
                  <a:pt x="2584859" y="709028"/>
                  <a:pt x="2582997" y="708097"/>
                  <a:pt x="2580902" y="707864"/>
                </a:cubicBezTo>
                <a:lnTo>
                  <a:pt x="2580203" y="708067"/>
                </a:lnTo>
                <a:close/>
                <a:moveTo>
                  <a:pt x="2137852" y="706235"/>
                </a:moveTo>
                <a:cubicBezTo>
                  <a:pt x="2145302" y="706235"/>
                  <a:pt x="2154615" y="711822"/>
                  <a:pt x="2163928" y="713685"/>
                </a:cubicBezTo>
                <a:cubicBezTo>
                  <a:pt x="2178828" y="717410"/>
                  <a:pt x="2180690" y="724859"/>
                  <a:pt x="2173240" y="739759"/>
                </a:cubicBezTo>
                <a:cubicBezTo>
                  <a:pt x="2166721" y="751866"/>
                  <a:pt x="2163927" y="758850"/>
                  <a:pt x="2165790" y="763972"/>
                </a:cubicBezTo>
                <a:lnTo>
                  <a:pt x="2166547" y="764454"/>
                </a:lnTo>
                <a:lnTo>
                  <a:pt x="2166489" y="764671"/>
                </a:lnTo>
                <a:cubicBezTo>
                  <a:pt x="2168584" y="770026"/>
                  <a:pt x="2175103" y="773285"/>
                  <a:pt x="2186278" y="777010"/>
                </a:cubicBezTo>
                <a:cubicBezTo>
                  <a:pt x="2193728" y="779804"/>
                  <a:pt x="2201062" y="780852"/>
                  <a:pt x="2208367" y="780823"/>
                </a:cubicBezTo>
                <a:lnTo>
                  <a:pt x="2208971" y="780750"/>
                </a:lnTo>
                <a:lnTo>
                  <a:pt x="2209414" y="780823"/>
                </a:lnTo>
                <a:cubicBezTo>
                  <a:pt x="2232027" y="780735"/>
                  <a:pt x="2253330" y="770957"/>
                  <a:pt x="2275679" y="769560"/>
                </a:cubicBezTo>
                <a:cubicBezTo>
                  <a:pt x="2259848" y="770491"/>
                  <a:pt x="2244948" y="775148"/>
                  <a:pt x="2230281" y="778174"/>
                </a:cubicBezTo>
                <a:lnTo>
                  <a:pt x="2208971" y="780750"/>
                </a:lnTo>
                <a:lnTo>
                  <a:pt x="2186278" y="777010"/>
                </a:lnTo>
                <a:lnTo>
                  <a:pt x="2166547" y="764454"/>
                </a:lnTo>
                <a:lnTo>
                  <a:pt x="2173240" y="739759"/>
                </a:lnTo>
                <a:cubicBezTo>
                  <a:pt x="2180690" y="724859"/>
                  <a:pt x="2180690" y="717410"/>
                  <a:pt x="2163928" y="713685"/>
                </a:cubicBezTo>
                <a:cubicBezTo>
                  <a:pt x="2154615" y="711822"/>
                  <a:pt x="2145302" y="704372"/>
                  <a:pt x="2137852" y="706235"/>
                </a:cubicBezTo>
                <a:close/>
                <a:moveTo>
                  <a:pt x="737228" y="704372"/>
                </a:moveTo>
                <a:cubicBezTo>
                  <a:pt x="727915" y="706235"/>
                  <a:pt x="714877" y="709960"/>
                  <a:pt x="720465" y="724859"/>
                </a:cubicBezTo>
                <a:cubicBezTo>
                  <a:pt x="714877" y="709960"/>
                  <a:pt x="727915" y="708097"/>
                  <a:pt x="737228" y="704372"/>
                </a:cubicBezTo>
                <a:close/>
                <a:moveTo>
                  <a:pt x="980987" y="702044"/>
                </a:moveTo>
                <a:cubicBezTo>
                  <a:pt x="977029" y="701113"/>
                  <a:pt x="972839" y="702510"/>
                  <a:pt x="968182" y="706235"/>
                </a:cubicBezTo>
                <a:cubicBezTo>
                  <a:pt x="975632" y="698784"/>
                  <a:pt x="984945" y="702510"/>
                  <a:pt x="992395" y="711822"/>
                </a:cubicBezTo>
                <a:cubicBezTo>
                  <a:pt x="988670" y="706235"/>
                  <a:pt x="984945" y="702975"/>
                  <a:pt x="980987" y="702044"/>
                </a:cubicBezTo>
                <a:close/>
                <a:moveTo>
                  <a:pt x="1489691" y="674571"/>
                </a:moveTo>
                <a:cubicBezTo>
                  <a:pt x="1499004" y="676434"/>
                  <a:pt x="1510178" y="682022"/>
                  <a:pt x="1517628" y="678297"/>
                </a:cubicBezTo>
                <a:cubicBezTo>
                  <a:pt x="1510178" y="682022"/>
                  <a:pt x="1499004" y="674571"/>
                  <a:pt x="1489691" y="674571"/>
                </a:cubicBezTo>
                <a:close/>
                <a:moveTo>
                  <a:pt x="1215899" y="674571"/>
                </a:moveTo>
                <a:cubicBezTo>
                  <a:pt x="1193548" y="672709"/>
                  <a:pt x="1191686" y="702510"/>
                  <a:pt x="1178648" y="706235"/>
                </a:cubicBezTo>
                <a:cubicBezTo>
                  <a:pt x="1152572" y="711822"/>
                  <a:pt x="1146985" y="728584"/>
                  <a:pt x="1146985" y="747209"/>
                </a:cubicBezTo>
                <a:cubicBezTo>
                  <a:pt x="1148847" y="728584"/>
                  <a:pt x="1152572" y="711822"/>
                  <a:pt x="1178648" y="706235"/>
                </a:cubicBezTo>
                <a:cubicBezTo>
                  <a:pt x="1193548" y="702510"/>
                  <a:pt x="1193548" y="672709"/>
                  <a:pt x="1215899" y="674571"/>
                </a:cubicBezTo>
                <a:close/>
                <a:moveTo>
                  <a:pt x="2715238" y="670846"/>
                </a:moveTo>
                <a:cubicBezTo>
                  <a:pt x="2750625" y="672709"/>
                  <a:pt x="2754350" y="708097"/>
                  <a:pt x="2772975" y="730447"/>
                </a:cubicBezTo>
                <a:cubicBezTo>
                  <a:pt x="2756214" y="708097"/>
                  <a:pt x="2750625" y="672709"/>
                  <a:pt x="2715238" y="670846"/>
                </a:cubicBezTo>
                <a:close/>
                <a:moveTo>
                  <a:pt x="2515947" y="644771"/>
                </a:moveTo>
                <a:cubicBezTo>
                  <a:pt x="2508496" y="650358"/>
                  <a:pt x="2525260" y="650358"/>
                  <a:pt x="2527121" y="654083"/>
                </a:cubicBezTo>
                <a:cubicBezTo>
                  <a:pt x="2525260" y="648496"/>
                  <a:pt x="2508496" y="650358"/>
                  <a:pt x="2515947" y="644771"/>
                </a:cubicBezTo>
                <a:close/>
                <a:moveTo>
                  <a:pt x="1560467" y="633596"/>
                </a:moveTo>
                <a:cubicBezTo>
                  <a:pt x="1578161" y="637321"/>
                  <a:pt x="1595855" y="638252"/>
                  <a:pt x="1613549" y="637786"/>
                </a:cubicBezTo>
                <a:lnTo>
                  <a:pt x="1613896" y="637759"/>
                </a:lnTo>
                <a:lnTo>
                  <a:pt x="1614248" y="637786"/>
                </a:lnTo>
                <a:cubicBezTo>
                  <a:pt x="1631709" y="637321"/>
                  <a:pt x="1648937" y="635458"/>
                  <a:pt x="1666632" y="633596"/>
                </a:cubicBezTo>
                <a:lnTo>
                  <a:pt x="1682216" y="640000"/>
                </a:lnTo>
                <a:lnTo>
                  <a:pt x="1679669" y="661534"/>
                </a:lnTo>
                <a:cubicBezTo>
                  <a:pt x="1666632" y="676434"/>
                  <a:pt x="1670356" y="689472"/>
                  <a:pt x="1679669" y="702510"/>
                </a:cubicBezTo>
                <a:cubicBezTo>
                  <a:pt x="1672219" y="691334"/>
                  <a:pt x="1668494" y="676434"/>
                  <a:pt x="1679669" y="661534"/>
                </a:cubicBezTo>
                <a:cubicBezTo>
                  <a:pt x="1687119" y="652221"/>
                  <a:pt x="1687119" y="645236"/>
                  <a:pt x="1683627" y="640580"/>
                </a:cubicBezTo>
                <a:lnTo>
                  <a:pt x="1682216" y="640000"/>
                </a:lnTo>
                <a:lnTo>
                  <a:pt x="1682230" y="639882"/>
                </a:lnTo>
                <a:cubicBezTo>
                  <a:pt x="1678738" y="634992"/>
                  <a:pt x="1672219" y="632664"/>
                  <a:pt x="1666632" y="633596"/>
                </a:cubicBezTo>
                <a:lnTo>
                  <a:pt x="1613896" y="637759"/>
                </a:lnTo>
                <a:close/>
                <a:moveTo>
                  <a:pt x="1046873" y="629754"/>
                </a:moveTo>
                <a:cubicBezTo>
                  <a:pt x="1039190" y="629405"/>
                  <a:pt x="1031041" y="629870"/>
                  <a:pt x="1022194" y="631733"/>
                </a:cubicBezTo>
                <a:cubicBezTo>
                  <a:pt x="1057583" y="626145"/>
                  <a:pt x="1081796" y="639183"/>
                  <a:pt x="1109734" y="639183"/>
                </a:cubicBezTo>
                <a:cubicBezTo>
                  <a:pt x="1088781" y="639183"/>
                  <a:pt x="1069922" y="630802"/>
                  <a:pt x="1046873" y="629754"/>
                </a:cubicBezTo>
                <a:close/>
                <a:moveTo>
                  <a:pt x="2534572" y="618695"/>
                </a:moveTo>
                <a:cubicBezTo>
                  <a:pt x="2528984" y="622420"/>
                  <a:pt x="2527121" y="635458"/>
                  <a:pt x="2523396" y="639183"/>
                </a:cubicBezTo>
                <a:cubicBezTo>
                  <a:pt x="2528984" y="635458"/>
                  <a:pt x="2528984" y="622420"/>
                  <a:pt x="2534572" y="618695"/>
                </a:cubicBezTo>
                <a:close/>
                <a:moveTo>
                  <a:pt x="1245699" y="616833"/>
                </a:moveTo>
                <a:cubicBezTo>
                  <a:pt x="1244768" y="621489"/>
                  <a:pt x="1246165" y="623817"/>
                  <a:pt x="1248726" y="625214"/>
                </a:cubicBezTo>
                <a:lnTo>
                  <a:pt x="1249949" y="625556"/>
                </a:lnTo>
                <a:lnTo>
                  <a:pt x="1250123" y="625913"/>
                </a:lnTo>
                <a:cubicBezTo>
                  <a:pt x="1252684" y="627077"/>
                  <a:pt x="1255943" y="627077"/>
                  <a:pt x="1258736" y="628008"/>
                </a:cubicBezTo>
                <a:lnTo>
                  <a:pt x="1249949" y="625556"/>
                </a:lnTo>
                <a:close/>
                <a:moveTo>
                  <a:pt x="1962774" y="609383"/>
                </a:moveTo>
                <a:cubicBezTo>
                  <a:pt x="2000025" y="626145"/>
                  <a:pt x="2031687" y="633596"/>
                  <a:pt x="2042862" y="672709"/>
                </a:cubicBezTo>
                <a:cubicBezTo>
                  <a:pt x="2033550" y="631733"/>
                  <a:pt x="2000025" y="626145"/>
                  <a:pt x="1962774" y="609383"/>
                </a:cubicBezTo>
                <a:close/>
                <a:moveTo>
                  <a:pt x="2499184" y="596345"/>
                </a:moveTo>
                <a:cubicBezTo>
                  <a:pt x="2506634" y="603795"/>
                  <a:pt x="2512221" y="605657"/>
                  <a:pt x="2517808" y="603795"/>
                </a:cubicBezTo>
                <a:cubicBezTo>
                  <a:pt x="2512221" y="603795"/>
                  <a:pt x="2506634" y="601932"/>
                  <a:pt x="2499184" y="596345"/>
                </a:cubicBezTo>
                <a:close/>
                <a:moveTo>
                  <a:pt x="1942286" y="592620"/>
                </a:moveTo>
                <a:cubicBezTo>
                  <a:pt x="1936699" y="606589"/>
                  <a:pt x="1936233" y="619161"/>
                  <a:pt x="1941122" y="630802"/>
                </a:cubicBezTo>
                <a:lnTo>
                  <a:pt x="1941143" y="630823"/>
                </a:lnTo>
                <a:lnTo>
                  <a:pt x="1941122" y="631500"/>
                </a:lnTo>
                <a:cubicBezTo>
                  <a:pt x="1946012" y="643374"/>
                  <a:pt x="1956256" y="654083"/>
                  <a:pt x="1972087" y="663396"/>
                </a:cubicBezTo>
                <a:lnTo>
                  <a:pt x="1941143" y="630823"/>
                </a:lnTo>
                <a:close/>
                <a:moveTo>
                  <a:pt x="834079" y="585169"/>
                </a:moveTo>
                <a:cubicBezTo>
                  <a:pt x="826629" y="601932"/>
                  <a:pt x="813591" y="616833"/>
                  <a:pt x="794966" y="618695"/>
                </a:cubicBezTo>
                <a:cubicBezTo>
                  <a:pt x="815454" y="616833"/>
                  <a:pt x="826629" y="601932"/>
                  <a:pt x="834079" y="585169"/>
                </a:cubicBezTo>
                <a:close/>
                <a:moveTo>
                  <a:pt x="729778" y="583307"/>
                </a:moveTo>
                <a:cubicBezTo>
                  <a:pt x="720465" y="583307"/>
                  <a:pt x="714877" y="594482"/>
                  <a:pt x="714877" y="607520"/>
                </a:cubicBezTo>
                <a:cubicBezTo>
                  <a:pt x="716740" y="594482"/>
                  <a:pt x="720465" y="585169"/>
                  <a:pt x="729778" y="583307"/>
                </a:cubicBezTo>
                <a:close/>
                <a:moveTo>
                  <a:pt x="1791421" y="564682"/>
                </a:moveTo>
                <a:cubicBezTo>
                  <a:pt x="1798871" y="570269"/>
                  <a:pt x="1808184" y="570269"/>
                  <a:pt x="1819359" y="570269"/>
                </a:cubicBezTo>
                <a:cubicBezTo>
                  <a:pt x="1847297" y="568407"/>
                  <a:pt x="1873372" y="590757"/>
                  <a:pt x="1903173" y="585169"/>
                </a:cubicBezTo>
                <a:cubicBezTo>
                  <a:pt x="1873372" y="590757"/>
                  <a:pt x="1847297" y="566544"/>
                  <a:pt x="1819359" y="570269"/>
                </a:cubicBezTo>
                <a:cubicBezTo>
                  <a:pt x="1808184" y="572132"/>
                  <a:pt x="1798871" y="570269"/>
                  <a:pt x="1791421" y="564682"/>
                </a:cubicBezTo>
                <a:close/>
                <a:moveTo>
                  <a:pt x="2666812" y="560956"/>
                </a:moveTo>
                <a:cubicBezTo>
                  <a:pt x="2668674" y="583307"/>
                  <a:pt x="2679849" y="596345"/>
                  <a:pt x="2696612" y="607520"/>
                </a:cubicBezTo>
                <a:lnTo>
                  <a:pt x="2723123" y="630375"/>
                </a:lnTo>
                <a:lnTo>
                  <a:pt x="2745037" y="659671"/>
                </a:lnTo>
                <a:cubicBezTo>
                  <a:pt x="2738519" y="649427"/>
                  <a:pt x="2731534" y="639649"/>
                  <a:pt x="2723619" y="630802"/>
                </a:cubicBezTo>
                <a:lnTo>
                  <a:pt x="2723123" y="630375"/>
                </a:lnTo>
                <a:lnTo>
                  <a:pt x="2722920" y="630103"/>
                </a:lnTo>
                <a:cubicBezTo>
                  <a:pt x="2714772" y="621489"/>
                  <a:pt x="2705925" y="614039"/>
                  <a:pt x="2696612" y="607520"/>
                </a:cubicBezTo>
                <a:cubicBezTo>
                  <a:pt x="2681712" y="594482"/>
                  <a:pt x="2670536" y="583307"/>
                  <a:pt x="2666812" y="560956"/>
                </a:cubicBezTo>
                <a:close/>
                <a:moveTo>
                  <a:pt x="2635148" y="546056"/>
                </a:moveTo>
                <a:cubicBezTo>
                  <a:pt x="2635148" y="564682"/>
                  <a:pt x="2637011" y="581444"/>
                  <a:pt x="2650049" y="596345"/>
                </a:cubicBezTo>
                <a:cubicBezTo>
                  <a:pt x="2637011" y="579582"/>
                  <a:pt x="2635148" y="562819"/>
                  <a:pt x="2635148" y="546056"/>
                </a:cubicBezTo>
                <a:close/>
                <a:moveTo>
                  <a:pt x="1431952" y="536743"/>
                </a:moveTo>
                <a:cubicBezTo>
                  <a:pt x="1439402" y="542331"/>
                  <a:pt x="1450578" y="544194"/>
                  <a:pt x="1465478" y="538606"/>
                </a:cubicBezTo>
                <a:cubicBezTo>
                  <a:pt x="1450578" y="542331"/>
                  <a:pt x="1439402" y="542331"/>
                  <a:pt x="1431952" y="536743"/>
                </a:cubicBezTo>
                <a:close/>
                <a:moveTo>
                  <a:pt x="1051995" y="536743"/>
                </a:moveTo>
                <a:cubicBezTo>
                  <a:pt x="1037095" y="534881"/>
                  <a:pt x="1029645" y="547919"/>
                  <a:pt x="1018469" y="553506"/>
                </a:cubicBezTo>
                <a:cubicBezTo>
                  <a:pt x="1006363" y="558163"/>
                  <a:pt x="997982" y="563285"/>
                  <a:pt x="993093" y="569105"/>
                </a:cubicBezTo>
                <a:lnTo>
                  <a:pt x="993025" y="569409"/>
                </a:lnTo>
                <a:lnTo>
                  <a:pt x="992395" y="569804"/>
                </a:lnTo>
                <a:cubicBezTo>
                  <a:pt x="987273" y="575391"/>
                  <a:pt x="985876" y="581444"/>
                  <a:pt x="988670" y="588895"/>
                </a:cubicBezTo>
                <a:lnTo>
                  <a:pt x="993025" y="569409"/>
                </a:lnTo>
                <a:lnTo>
                  <a:pt x="1018469" y="553506"/>
                </a:lnTo>
                <a:cubicBezTo>
                  <a:pt x="1029645" y="547919"/>
                  <a:pt x="1038957" y="534881"/>
                  <a:pt x="1051995" y="536743"/>
                </a:cubicBezTo>
                <a:close/>
                <a:moveTo>
                  <a:pt x="1243837" y="533018"/>
                </a:moveTo>
                <a:cubicBezTo>
                  <a:pt x="1271774" y="559094"/>
                  <a:pt x="1290399" y="588895"/>
                  <a:pt x="1316475" y="614970"/>
                </a:cubicBezTo>
                <a:cubicBezTo>
                  <a:pt x="1292262" y="590757"/>
                  <a:pt x="1271774" y="559094"/>
                  <a:pt x="1243837" y="533018"/>
                </a:cubicBezTo>
                <a:close/>
                <a:moveTo>
                  <a:pt x="1081796" y="529293"/>
                </a:moveTo>
                <a:cubicBezTo>
                  <a:pt x="1079933" y="534881"/>
                  <a:pt x="1074346" y="536743"/>
                  <a:pt x="1068758" y="536743"/>
                </a:cubicBezTo>
                <a:cubicBezTo>
                  <a:pt x="1074346" y="534881"/>
                  <a:pt x="1079933" y="534881"/>
                  <a:pt x="1081796" y="529293"/>
                </a:cubicBezTo>
                <a:close/>
                <a:moveTo>
                  <a:pt x="793103" y="525568"/>
                </a:moveTo>
                <a:cubicBezTo>
                  <a:pt x="776340" y="534881"/>
                  <a:pt x="767028" y="547919"/>
                  <a:pt x="768890" y="570269"/>
                </a:cubicBezTo>
                <a:cubicBezTo>
                  <a:pt x="768890" y="549781"/>
                  <a:pt x="778203" y="534881"/>
                  <a:pt x="793103" y="525568"/>
                </a:cubicBezTo>
                <a:close/>
                <a:moveTo>
                  <a:pt x="1653594" y="523706"/>
                </a:moveTo>
                <a:cubicBezTo>
                  <a:pt x="1627518" y="518118"/>
                  <a:pt x="1608893" y="521843"/>
                  <a:pt x="1595855" y="549781"/>
                </a:cubicBezTo>
                <a:cubicBezTo>
                  <a:pt x="1610755" y="523706"/>
                  <a:pt x="1629381" y="518118"/>
                  <a:pt x="1653594" y="523706"/>
                </a:cubicBezTo>
                <a:close/>
                <a:moveTo>
                  <a:pt x="2318285" y="510202"/>
                </a:moveTo>
                <a:cubicBezTo>
                  <a:pt x="2305480" y="507874"/>
                  <a:pt x="2291511" y="510668"/>
                  <a:pt x="2270092" y="518118"/>
                </a:cubicBezTo>
                <a:cubicBezTo>
                  <a:pt x="2312930" y="505080"/>
                  <a:pt x="2325968" y="506943"/>
                  <a:pt x="2359494" y="534881"/>
                </a:cubicBezTo>
                <a:cubicBezTo>
                  <a:pt x="2361356" y="536743"/>
                  <a:pt x="2365081" y="538606"/>
                  <a:pt x="2366944" y="538606"/>
                </a:cubicBezTo>
                <a:cubicBezTo>
                  <a:pt x="2387432" y="538606"/>
                  <a:pt x="2409782" y="547919"/>
                  <a:pt x="2430270" y="538606"/>
                </a:cubicBezTo>
                <a:cubicBezTo>
                  <a:pt x="2409782" y="546056"/>
                  <a:pt x="2387432" y="538606"/>
                  <a:pt x="2366944" y="536743"/>
                </a:cubicBezTo>
                <a:cubicBezTo>
                  <a:pt x="2365081" y="536743"/>
                  <a:pt x="2361356" y="534881"/>
                  <a:pt x="2359494" y="533018"/>
                </a:cubicBezTo>
                <a:cubicBezTo>
                  <a:pt x="2342731" y="519981"/>
                  <a:pt x="2331090" y="512530"/>
                  <a:pt x="2318285" y="510202"/>
                </a:cubicBezTo>
                <a:close/>
                <a:moveTo>
                  <a:pt x="1579092" y="505080"/>
                </a:moveTo>
                <a:cubicBezTo>
                  <a:pt x="1571642" y="503218"/>
                  <a:pt x="1569779" y="506943"/>
                  <a:pt x="1569779" y="512530"/>
                </a:cubicBezTo>
                <a:cubicBezTo>
                  <a:pt x="1571642" y="508805"/>
                  <a:pt x="1573504" y="505080"/>
                  <a:pt x="1579092" y="505080"/>
                </a:cubicBezTo>
                <a:close/>
                <a:moveTo>
                  <a:pt x="1342550" y="499493"/>
                </a:moveTo>
                <a:cubicBezTo>
                  <a:pt x="1354657" y="498561"/>
                  <a:pt x="1366298" y="501821"/>
                  <a:pt x="1377939" y="504848"/>
                </a:cubicBezTo>
                <a:lnTo>
                  <a:pt x="1383284" y="505445"/>
                </a:lnTo>
                <a:lnTo>
                  <a:pt x="1395458" y="508398"/>
                </a:lnTo>
                <a:cubicBezTo>
                  <a:pt x="1401337" y="509387"/>
                  <a:pt x="1407274" y="509737"/>
                  <a:pt x="1413327" y="508805"/>
                </a:cubicBezTo>
                <a:lnTo>
                  <a:pt x="1383284" y="505445"/>
                </a:lnTo>
                <a:lnTo>
                  <a:pt x="1377939" y="504149"/>
                </a:lnTo>
                <a:cubicBezTo>
                  <a:pt x="1366298" y="500890"/>
                  <a:pt x="1354657" y="497630"/>
                  <a:pt x="1342550" y="499493"/>
                </a:cubicBezTo>
                <a:close/>
                <a:moveTo>
                  <a:pt x="2616523" y="493905"/>
                </a:moveTo>
                <a:cubicBezTo>
                  <a:pt x="2616523" y="510668"/>
                  <a:pt x="2635148" y="514393"/>
                  <a:pt x="2635148" y="529293"/>
                </a:cubicBezTo>
                <a:cubicBezTo>
                  <a:pt x="2635148" y="514393"/>
                  <a:pt x="2616523" y="508805"/>
                  <a:pt x="2616523" y="493905"/>
                </a:cubicBezTo>
                <a:close/>
                <a:moveTo>
                  <a:pt x="1456165" y="492042"/>
                </a:moveTo>
                <a:cubicBezTo>
                  <a:pt x="1472928" y="505080"/>
                  <a:pt x="1487829" y="501355"/>
                  <a:pt x="1500865" y="495768"/>
                </a:cubicBezTo>
                <a:cubicBezTo>
                  <a:pt x="1485966" y="501355"/>
                  <a:pt x="1472928" y="503218"/>
                  <a:pt x="1456165" y="492042"/>
                </a:cubicBezTo>
                <a:close/>
                <a:moveTo>
                  <a:pt x="768890" y="490180"/>
                </a:moveTo>
                <a:cubicBezTo>
                  <a:pt x="768890" y="506943"/>
                  <a:pt x="763302" y="519981"/>
                  <a:pt x="748403" y="527431"/>
                </a:cubicBezTo>
                <a:cubicBezTo>
                  <a:pt x="698115" y="547919"/>
                  <a:pt x="677627" y="600070"/>
                  <a:pt x="653414" y="644771"/>
                </a:cubicBezTo>
                <a:cubicBezTo>
                  <a:pt x="640376" y="670846"/>
                  <a:pt x="627338" y="691334"/>
                  <a:pt x="606850" y="708097"/>
                </a:cubicBezTo>
                <a:cubicBezTo>
                  <a:pt x="629201" y="691334"/>
                  <a:pt x="640376" y="670846"/>
                  <a:pt x="653414" y="644771"/>
                </a:cubicBezTo>
                <a:cubicBezTo>
                  <a:pt x="677627" y="600070"/>
                  <a:pt x="698115" y="549781"/>
                  <a:pt x="748403" y="527431"/>
                </a:cubicBezTo>
                <a:cubicBezTo>
                  <a:pt x="765165" y="519981"/>
                  <a:pt x="768890" y="506943"/>
                  <a:pt x="768890" y="490180"/>
                </a:cubicBezTo>
                <a:close/>
                <a:moveTo>
                  <a:pt x="2027962" y="482497"/>
                </a:moveTo>
                <a:cubicBezTo>
                  <a:pt x="2013062" y="483195"/>
                  <a:pt x="1998162" y="485524"/>
                  <a:pt x="1983262" y="490180"/>
                </a:cubicBezTo>
                <a:lnTo>
                  <a:pt x="2028509" y="482523"/>
                </a:lnTo>
                <a:lnTo>
                  <a:pt x="2072663" y="484592"/>
                </a:lnTo>
                <a:cubicBezTo>
                  <a:pt x="2083838" y="486455"/>
                  <a:pt x="2096876" y="492042"/>
                  <a:pt x="2098739" y="510668"/>
                </a:cubicBezTo>
                <a:cubicBezTo>
                  <a:pt x="2100601" y="547919"/>
                  <a:pt x="2117364" y="560956"/>
                  <a:pt x="2149027" y="566544"/>
                </a:cubicBezTo>
                <a:cubicBezTo>
                  <a:pt x="2117364" y="560956"/>
                  <a:pt x="2102464" y="547919"/>
                  <a:pt x="2098739" y="510668"/>
                </a:cubicBezTo>
                <a:cubicBezTo>
                  <a:pt x="2096876" y="492042"/>
                  <a:pt x="2085701" y="486455"/>
                  <a:pt x="2072663" y="484592"/>
                </a:cubicBezTo>
                <a:cubicBezTo>
                  <a:pt x="2057763" y="482730"/>
                  <a:pt x="2043328" y="481798"/>
                  <a:pt x="2028660" y="482497"/>
                </a:cubicBezTo>
                <a:lnTo>
                  <a:pt x="2028509" y="482523"/>
                </a:lnTo>
                <a:close/>
                <a:moveTo>
                  <a:pt x="1582817" y="467830"/>
                </a:moveTo>
                <a:cubicBezTo>
                  <a:pt x="1573504" y="473417"/>
                  <a:pt x="1562329" y="471556"/>
                  <a:pt x="1551154" y="473417"/>
                </a:cubicBezTo>
                <a:cubicBezTo>
                  <a:pt x="1541841" y="473417"/>
                  <a:pt x="1532528" y="479005"/>
                  <a:pt x="1525078" y="482730"/>
                </a:cubicBezTo>
                <a:cubicBezTo>
                  <a:pt x="1534391" y="479005"/>
                  <a:pt x="1541841" y="473417"/>
                  <a:pt x="1551154" y="473417"/>
                </a:cubicBezTo>
                <a:cubicBezTo>
                  <a:pt x="1562329" y="473417"/>
                  <a:pt x="1575367" y="475281"/>
                  <a:pt x="1582817" y="467830"/>
                </a:cubicBezTo>
                <a:close/>
                <a:moveTo>
                  <a:pt x="1629381" y="462243"/>
                </a:moveTo>
                <a:cubicBezTo>
                  <a:pt x="1644281" y="464105"/>
                  <a:pt x="1662906" y="467830"/>
                  <a:pt x="1672219" y="479005"/>
                </a:cubicBezTo>
                <a:cubicBezTo>
                  <a:pt x="1662906" y="465968"/>
                  <a:pt x="1644281" y="464105"/>
                  <a:pt x="1629381" y="462243"/>
                </a:cubicBezTo>
                <a:close/>
                <a:moveTo>
                  <a:pt x="1707607" y="454793"/>
                </a:moveTo>
                <a:cubicBezTo>
                  <a:pt x="1724370" y="462243"/>
                  <a:pt x="1746721" y="456655"/>
                  <a:pt x="1765346" y="462243"/>
                </a:cubicBezTo>
                <a:cubicBezTo>
                  <a:pt x="1746721" y="454793"/>
                  <a:pt x="1724370" y="462243"/>
                  <a:pt x="1707607" y="454793"/>
                </a:cubicBezTo>
                <a:close/>
                <a:moveTo>
                  <a:pt x="2499184" y="441755"/>
                </a:moveTo>
                <a:cubicBezTo>
                  <a:pt x="2501978" y="441755"/>
                  <a:pt x="2504772" y="442686"/>
                  <a:pt x="2507798" y="443152"/>
                </a:cubicBezTo>
                <a:lnTo>
                  <a:pt x="2508160" y="443101"/>
                </a:lnTo>
                <a:lnTo>
                  <a:pt x="2508496" y="443152"/>
                </a:lnTo>
                <a:cubicBezTo>
                  <a:pt x="2511290" y="443617"/>
                  <a:pt x="2514083" y="443617"/>
                  <a:pt x="2517808" y="441755"/>
                </a:cubicBezTo>
                <a:lnTo>
                  <a:pt x="2508160" y="443101"/>
                </a:lnTo>
                <a:close/>
                <a:moveTo>
                  <a:pt x="1608893" y="432442"/>
                </a:moveTo>
                <a:cubicBezTo>
                  <a:pt x="1605168" y="447343"/>
                  <a:pt x="1608893" y="456655"/>
                  <a:pt x="1621930" y="460380"/>
                </a:cubicBezTo>
                <a:cubicBezTo>
                  <a:pt x="1608893" y="456655"/>
                  <a:pt x="1607030" y="447343"/>
                  <a:pt x="1608893" y="432442"/>
                </a:cubicBezTo>
                <a:close/>
                <a:moveTo>
                  <a:pt x="2610935" y="417542"/>
                </a:moveTo>
                <a:cubicBezTo>
                  <a:pt x="2635148" y="452930"/>
                  <a:pt x="2635148" y="503218"/>
                  <a:pt x="2670536" y="531156"/>
                </a:cubicBezTo>
                <a:cubicBezTo>
                  <a:pt x="2677987" y="536743"/>
                  <a:pt x="2683574" y="546056"/>
                  <a:pt x="2694750" y="549781"/>
                </a:cubicBezTo>
                <a:cubicBezTo>
                  <a:pt x="2739451" y="566544"/>
                  <a:pt x="2758076" y="601932"/>
                  <a:pt x="2763662" y="648496"/>
                </a:cubicBezTo>
                <a:cubicBezTo>
                  <a:pt x="2765525" y="661534"/>
                  <a:pt x="2772975" y="674571"/>
                  <a:pt x="2771114" y="687609"/>
                </a:cubicBezTo>
                <a:cubicBezTo>
                  <a:pt x="2774838" y="689472"/>
                  <a:pt x="2782288" y="689472"/>
                  <a:pt x="2784150" y="695059"/>
                </a:cubicBezTo>
                <a:cubicBezTo>
                  <a:pt x="2782288" y="689472"/>
                  <a:pt x="2776702" y="689472"/>
                  <a:pt x="2771114" y="687609"/>
                </a:cubicBezTo>
                <a:cubicBezTo>
                  <a:pt x="2772975" y="672709"/>
                  <a:pt x="2765525" y="661534"/>
                  <a:pt x="2763662" y="648496"/>
                </a:cubicBezTo>
                <a:cubicBezTo>
                  <a:pt x="2758076" y="601932"/>
                  <a:pt x="2739451" y="564682"/>
                  <a:pt x="2694750" y="549781"/>
                </a:cubicBezTo>
                <a:cubicBezTo>
                  <a:pt x="2685437" y="546056"/>
                  <a:pt x="2677987" y="536743"/>
                  <a:pt x="2670536" y="531156"/>
                </a:cubicBezTo>
                <a:cubicBezTo>
                  <a:pt x="2635148" y="501355"/>
                  <a:pt x="2635148" y="452930"/>
                  <a:pt x="2610935" y="417542"/>
                </a:cubicBezTo>
                <a:close/>
                <a:moveTo>
                  <a:pt x="1081796" y="378428"/>
                </a:moveTo>
                <a:cubicBezTo>
                  <a:pt x="1079002" y="384016"/>
                  <a:pt x="1081796" y="391466"/>
                  <a:pt x="1083193" y="398684"/>
                </a:cubicBezTo>
                <a:lnTo>
                  <a:pt x="1083354" y="408304"/>
                </a:lnTo>
                <a:lnTo>
                  <a:pt x="1076208" y="417542"/>
                </a:lnTo>
                <a:cubicBezTo>
                  <a:pt x="1064102" y="424061"/>
                  <a:pt x="1058514" y="431977"/>
                  <a:pt x="1056652" y="441522"/>
                </a:cubicBezTo>
                <a:lnTo>
                  <a:pt x="1056704" y="442155"/>
                </a:lnTo>
                <a:lnTo>
                  <a:pt x="1056652" y="442221"/>
                </a:lnTo>
                <a:cubicBezTo>
                  <a:pt x="1054789" y="451999"/>
                  <a:pt x="1056652" y="463174"/>
                  <a:pt x="1059445" y="475281"/>
                </a:cubicBezTo>
                <a:lnTo>
                  <a:pt x="1056704" y="442155"/>
                </a:lnTo>
                <a:lnTo>
                  <a:pt x="1076208" y="417542"/>
                </a:lnTo>
                <a:cubicBezTo>
                  <a:pt x="1080399" y="415214"/>
                  <a:pt x="1082494" y="412303"/>
                  <a:pt x="1083367" y="409073"/>
                </a:cubicBezTo>
                <a:lnTo>
                  <a:pt x="1083354" y="408304"/>
                </a:lnTo>
                <a:lnTo>
                  <a:pt x="1083367" y="408287"/>
                </a:lnTo>
                <a:cubicBezTo>
                  <a:pt x="1085987" y="398334"/>
                  <a:pt x="1077605" y="386810"/>
                  <a:pt x="1081796" y="378428"/>
                </a:cubicBezTo>
                <a:close/>
                <a:moveTo>
                  <a:pt x="1232662" y="372841"/>
                </a:moveTo>
                <a:cubicBezTo>
                  <a:pt x="1253150" y="387741"/>
                  <a:pt x="1266186" y="411954"/>
                  <a:pt x="1292262" y="419404"/>
                </a:cubicBezTo>
                <a:cubicBezTo>
                  <a:pt x="1268049" y="411954"/>
                  <a:pt x="1253150" y="387741"/>
                  <a:pt x="1232662" y="372841"/>
                </a:cubicBezTo>
                <a:close/>
                <a:moveTo>
                  <a:pt x="2411644" y="350490"/>
                </a:moveTo>
                <a:lnTo>
                  <a:pt x="2421565" y="357104"/>
                </a:lnTo>
                <a:lnTo>
                  <a:pt x="2428408" y="372841"/>
                </a:lnTo>
                <a:cubicBezTo>
                  <a:pt x="2430270" y="389604"/>
                  <a:pt x="2437720" y="400779"/>
                  <a:pt x="2450758" y="406367"/>
                </a:cubicBezTo>
                <a:cubicBezTo>
                  <a:pt x="2437720" y="400779"/>
                  <a:pt x="2430270" y="387741"/>
                  <a:pt x="2428408" y="372841"/>
                </a:cubicBezTo>
                <a:cubicBezTo>
                  <a:pt x="2427476" y="366322"/>
                  <a:pt x="2425148" y="361200"/>
                  <a:pt x="2422122" y="357475"/>
                </a:cubicBezTo>
                <a:lnTo>
                  <a:pt x="2421565" y="357104"/>
                </a:lnTo>
                <a:lnTo>
                  <a:pt x="2421423" y="356777"/>
                </a:lnTo>
                <a:cubicBezTo>
                  <a:pt x="2418629" y="353284"/>
                  <a:pt x="2415369" y="351422"/>
                  <a:pt x="2411644" y="350490"/>
                </a:cubicBezTo>
                <a:close/>
                <a:moveTo>
                  <a:pt x="2489871" y="348628"/>
                </a:moveTo>
                <a:cubicBezTo>
                  <a:pt x="2499184" y="348628"/>
                  <a:pt x="2510359" y="348628"/>
                  <a:pt x="2514084" y="359803"/>
                </a:cubicBezTo>
                <a:cubicBezTo>
                  <a:pt x="2510359" y="348628"/>
                  <a:pt x="2501046" y="348628"/>
                  <a:pt x="2489871" y="348628"/>
                </a:cubicBezTo>
                <a:close/>
                <a:moveTo>
                  <a:pt x="2184416" y="330003"/>
                </a:moveTo>
                <a:cubicBezTo>
                  <a:pt x="2188141" y="369116"/>
                  <a:pt x="2217941" y="374703"/>
                  <a:pt x="2240292" y="389604"/>
                </a:cubicBezTo>
                <a:cubicBezTo>
                  <a:pt x="2255192" y="400779"/>
                  <a:pt x="2268230" y="406367"/>
                  <a:pt x="2273818" y="426855"/>
                </a:cubicBezTo>
                <a:cubicBezTo>
                  <a:pt x="2279404" y="451068"/>
                  <a:pt x="2299892" y="464105"/>
                  <a:pt x="2314792" y="484592"/>
                </a:cubicBezTo>
                <a:cubicBezTo>
                  <a:pt x="2301754" y="465968"/>
                  <a:pt x="2279404" y="451068"/>
                  <a:pt x="2273818" y="426855"/>
                </a:cubicBezTo>
                <a:cubicBezTo>
                  <a:pt x="2268230" y="406367"/>
                  <a:pt x="2255192" y="398917"/>
                  <a:pt x="2240292" y="389604"/>
                </a:cubicBezTo>
                <a:cubicBezTo>
                  <a:pt x="2219804" y="374703"/>
                  <a:pt x="2188141" y="369116"/>
                  <a:pt x="2184416" y="330003"/>
                </a:cubicBezTo>
                <a:close/>
                <a:moveTo>
                  <a:pt x="2441445" y="320690"/>
                </a:moveTo>
                <a:cubicBezTo>
                  <a:pt x="2452620" y="324415"/>
                  <a:pt x="2460070" y="330003"/>
                  <a:pt x="2463796" y="339315"/>
                </a:cubicBezTo>
                <a:cubicBezTo>
                  <a:pt x="2458208" y="328140"/>
                  <a:pt x="2450758" y="322552"/>
                  <a:pt x="2441445" y="320690"/>
                </a:cubicBezTo>
                <a:close/>
                <a:moveTo>
                  <a:pt x="1610755" y="318827"/>
                </a:moveTo>
                <a:cubicBezTo>
                  <a:pt x="1630312" y="320690"/>
                  <a:pt x="1640556" y="322552"/>
                  <a:pt x="1645212" y="328606"/>
                </a:cubicBezTo>
                <a:lnTo>
                  <a:pt x="1648415" y="341129"/>
                </a:lnTo>
                <a:lnTo>
                  <a:pt x="1646144" y="363528"/>
                </a:lnTo>
                <a:cubicBezTo>
                  <a:pt x="1642418" y="378428"/>
                  <a:pt x="1651731" y="397054"/>
                  <a:pt x="1636831" y="410092"/>
                </a:cubicBezTo>
                <a:cubicBezTo>
                  <a:pt x="1651731" y="397054"/>
                  <a:pt x="1644281" y="378428"/>
                  <a:pt x="1646144" y="363528"/>
                </a:cubicBezTo>
                <a:cubicBezTo>
                  <a:pt x="1647541" y="354215"/>
                  <a:pt x="1648472" y="346998"/>
                  <a:pt x="1648472" y="341352"/>
                </a:cubicBezTo>
                <a:lnTo>
                  <a:pt x="1648415" y="341129"/>
                </a:lnTo>
                <a:lnTo>
                  <a:pt x="1648472" y="340567"/>
                </a:lnTo>
                <a:cubicBezTo>
                  <a:pt x="1648472" y="323367"/>
                  <a:pt x="1640091" y="321621"/>
                  <a:pt x="1610755" y="318827"/>
                </a:cubicBezTo>
                <a:close/>
                <a:moveTo>
                  <a:pt x="1584680" y="316965"/>
                </a:moveTo>
                <a:cubicBezTo>
                  <a:pt x="1586542" y="326277"/>
                  <a:pt x="1573504" y="337453"/>
                  <a:pt x="1586542" y="343040"/>
                </a:cubicBezTo>
                <a:cubicBezTo>
                  <a:pt x="1573504" y="337453"/>
                  <a:pt x="1588405" y="326277"/>
                  <a:pt x="1584680" y="316965"/>
                </a:cubicBezTo>
                <a:close/>
                <a:moveTo>
                  <a:pt x="2353906" y="311377"/>
                </a:moveTo>
                <a:cubicBezTo>
                  <a:pt x="2350181" y="310912"/>
                  <a:pt x="2346455" y="311377"/>
                  <a:pt x="2342730" y="311377"/>
                </a:cubicBezTo>
                <a:lnTo>
                  <a:pt x="2353906" y="311377"/>
                </a:lnTo>
                <a:lnTo>
                  <a:pt x="2365081" y="316965"/>
                </a:lnTo>
                <a:cubicBezTo>
                  <a:pt x="2362287" y="313240"/>
                  <a:pt x="2358562" y="311843"/>
                  <a:pt x="2354605" y="311377"/>
                </a:cubicBezTo>
                <a:lnTo>
                  <a:pt x="2353906" y="311377"/>
                </a:lnTo>
                <a:close/>
                <a:moveTo>
                  <a:pt x="2387432" y="292752"/>
                </a:moveTo>
                <a:cubicBezTo>
                  <a:pt x="2398607" y="318827"/>
                  <a:pt x="2432132" y="346765"/>
                  <a:pt x="2454483" y="346765"/>
                </a:cubicBezTo>
                <a:cubicBezTo>
                  <a:pt x="2432132" y="344903"/>
                  <a:pt x="2398607" y="318827"/>
                  <a:pt x="2387432" y="292752"/>
                </a:cubicBezTo>
                <a:close/>
                <a:moveTo>
                  <a:pt x="1333238" y="281576"/>
                </a:moveTo>
                <a:cubicBezTo>
                  <a:pt x="1340688" y="296477"/>
                  <a:pt x="1340688" y="307652"/>
                  <a:pt x="1327650" y="324415"/>
                </a:cubicBezTo>
                <a:cubicBezTo>
                  <a:pt x="1322063" y="330468"/>
                  <a:pt x="1318570" y="336987"/>
                  <a:pt x="1316883" y="343593"/>
                </a:cubicBezTo>
                <a:lnTo>
                  <a:pt x="1316885" y="344375"/>
                </a:lnTo>
                <a:lnTo>
                  <a:pt x="1316883" y="344379"/>
                </a:lnTo>
                <a:cubicBezTo>
                  <a:pt x="1311819" y="364459"/>
                  <a:pt x="1322994" y="384016"/>
                  <a:pt x="1342550" y="395191"/>
                </a:cubicBezTo>
                <a:cubicBezTo>
                  <a:pt x="1329513" y="387741"/>
                  <a:pt x="1320200" y="376100"/>
                  <a:pt x="1316941" y="363295"/>
                </a:cubicBezTo>
                <a:lnTo>
                  <a:pt x="1316885" y="344375"/>
                </a:lnTo>
                <a:lnTo>
                  <a:pt x="1327650" y="324415"/>
                </a:lnTo>
                <a:cubicBezTo>
                  <a:pt x="1342550" y="307652"/>
                  <a:pt x="1340688" y="296477"/>
                  <a:pt x="1333238" y="281576"/>
                </a:cubicBezTo>
                <a:close/>
                <a:moveTo>
                  <a:pt x="2367380" y="269295"/>
                </a:moveTo>
                <a:cubicBezTo>
                  <a:pt x="2365314" y="269819"/>
                  <a:pt x="2362753" y="271332"/>
                  <a:pt x="2359494" y="274126"/>
                </a:cubicBezTo>
                <a:lnTo>
                  <a:pt x="2367570" y="269338"/>
                </a:lnTo>
                <a:lnTo>
                  <a:pt x="2372298" y="270401"/>
                </a:lnTo>
                <a:cubicBezTo>
                  <a:pt x="2374859" y="272729"/>
                  <a:pt x="2376256" y="277851"/>
                  <a:pt x="2378119" y="283439"/>
                </a:cubicBezTo>
                <a:cubicBezTo>
                  <a:pt x="2376722" y="275058"/>
                  <a:pt x="2374277" y="267724"/>
                  <a:pt x="2367642" y="269295"/>
                </a:cubicBezTo>
                <a:lnTo>
                  <a:pt x="2367570" y="269338"/>
                </a:lnTo>
                <a:close/>
                <a:moveTo>
                  <a:pt x="2076388" y="261088"/>
                </a:moveTo>
                <a:cubicBezTo>
                  <a:pt x="2078251" y="268539"/>
                  <a:pt x="2072663" y="281576"/>
                  <a:pt x="2059625" y="305789"/>
                </a:cubicBezTo>
                <a:cubicBezTo>
                  <a:pt x="2072663" y="281576"/>
                  <a:pt x="2080113" y="268539"/>
                  <a:pt x="2076388" y="261088"/>
                </a:cubicBezTo>
                <a:close/>
                <a:moveTo>
                  <a:pt x="1620068" y="253638"/>
                </a:moveTo>
                <a:cubicBezTo>
                  <a:pt x="1634968" y="261088"/>
                  <a:pt x="1646144" y="274126"/>
                  <a:pt x="1655456" y="292752"/>
                </a:cubicBezTo>
                <a:cubicBezTo>
                  <a:pt x="1661044" y="306721"/>
                  <a:pt x="1668028" y="319759"/>
                  <a:pt x="1677108" y="331167"/>
                </a:cubicBezTo>
                <a:lnTo>
                  <a:pt x="1677681" y="331646"/>
                </a:lnTo>
                <a:lnTo>
                  <a:pt x="1677807" y="331865"/>
                </a:lnTo>
                <a:cubicBezTo>
                  <a:pt x="1686654" y="343506"/>
                  <a:pt x="1697363" y="353284"/>
                  <a:pt x="1711332" y="359803"/>
                </a:cubicBezTo>
                <a:lnTo>
                  <a:pt x="1677681" y="331646"/>
                </a:lnTo>
                <a:lnTo>
                  <a:pt x="1655456" y="292752"/>
                </a:lnTo>
                <a:cubicBezTo>
                  <a:pt x="1648006" y="274126"/>
                  <a:pt x="1634968" y="261088"/>
                  <a:pt x="1620068" y="253638"/>
                </a:cubicBezTo>
                <a:close/>
                <a:moveTo>
                  <a:pt x="2299892" y="248051"/>
                </a:moveTo>
                <a:cubicBezTo>
                  <a:pt x="2305480" y="259226"/>
                  <a:pt x="2316655" y="257363"/>
                  <a:pt x="2325968" y="257363"/>
                </a:cubicBezTo>
                <a:cubicBezTo>
                  <a:pt x="2325968" y="270401"/>
                  <a:pt x="2331555" y="275989"/>
                  <a:pt x="2344593" y="274126"/>
                </a:cubicBezTo>
                <a:cubicBezTo>
                  <a:pt x="2333418" y="275989"/>
                  <a:pt x="2327830" y="270401"/>
                  <a:pt x="2325968" y="257363"/>
                </a:cubicBezTo>
                <a:cubicBezTo>
                  <a:pt x="2316655" y="257363"/>
                  <a:pt x="2307342" y="257363"/>
                  <a:pt x="2299892" y="248051"/>
                </a:cubicBezTo>
                <a:close/>
                <a:moveTo>
                  <a:pt x="1946012" y="221975"/>
                </a:moveTo>
                <a:cubicBezTo>
                  <a:pt x="1957187" y="227563"/>
                  <a:pt x="1953462" y="238738"/>
                  <a:pt x="1946012" y="246188"/>
                </a:cubicBezTo>
                <a:cubicBezTo>
                  <a:pt x="1955324" y="238738"/>
                  <a:pt x="1959049" y="225700"/>
                  <a:pt x="1946012" y="221975"/>
                </a:cubicBezTo>
                <a:close/>
                <a:moveTo>
                  <a:pt x="1264324" y="208938"/>
                </a:moveTo>
                <a:cubicBezTo>
                  <a:pt x="1245699" y="214526"/>
                  <a:pt x="1227074" y="221975"/>
                  <a:pt x="1214036" y="235013"/>
                </a:cubicBezTo>
                <a:cubicBezTo>
                  <a:pt x="1204724" y="244326"/>
                  <a:pt x="1206586" y="264814"/>
                  <a:pt x="1215899" y="266676"/>
                </a:cubicBezTo>
                <a:cubicBezTo>
                  <a:pt x="1208449" y="264814"/>
                  <a:pt x="1204724" y="244326"/>
                  <a:pt x="1214036" y="235013"/>
                </a:cubicBezTo>
                <a:cubicBezTo>
                  <a:pt x="1228936" y="221975"/>
                  <a:pt x="1245699" y="214526"/>
                  <a:pt x="1264324" y="208938"/>
                </a:cubicBezTo>
                <a:close/>
                <a:moveTo>
                  <a:pt x="1012882" y="197763"/>
                </a:moveTo>
                <a:cubicBezTo>
                  <a:pt x="1020332" y="197763"/>
                  <a:pt x="1025920" y="199626"/>
                  <a:pt x="1033370" y="207076"/>
                </a:cubicBezTo>
                <a:cubicBezTo>
                  <a:pt x="1025920" y="220114"/>
                  <a:pt x="1018469" y="231288"/>
                  <a:pt x="1007294" y="238738"/>
                </a:cubicBezTo>
                <a:cubicBezTo>
                  <a:pt x="1018469" y="231288"/>
                  <a:pt x="1025920" y="221975"/>
                  <a:pt x="1033370" y="207076"/>
                </a:cubicBezTo>
                <a:cubicBezTo>
                  <a:pt x="1025920" y="199626"/>
                  <a:pt x="1020332" y="195901"/>
                  <a:pt x="1012882" y="197763"/>
                </a:cubicBezTo>
                <a:close/>
                <a:moveTo>
                  <a:pt x="2029825" y="182863"/>
                </a:moveTo>
                <a:cubicBezTo>
                  <a:pt x="2035412" y="190313"/>
                  <a:pt x="2044725" y="190313"/>
                  <a:pt x="2054038" y="190313"/>
                </a:cubicBezTo>
                <a:cubicBezTo>
                  <a:pt x="2061488" y="192176"/>
                  <a:pt x="2070801" y="190313"/>
                  <a:pt x="2074526" y="194038"/>
                </a:cubicBezTo>
                <a:cubicBezTo>
                  <a:pt x="2088495" y="214526"/>
                  <a:pt x="2104792" y="220113"/>
                  <a:pt x="2122021" y="220346"/>
                </a:cubicBezTo>
                <a:lnTo>
                  <a:pt x="2122509" y="220300"/>
                </a:lnTo>
                <a:lnTo>
                  <a:pt x="2122719" y="220346"/>
                </a:lnTo>
                <a:cubicBezTo>
                  <a:pt x="2140180" y="220579"/>
                  <a:pt x="2158340" y="215457"/>
                  <a:pt x="2175103" y="214526"/>
                </a:cubicBezTo>
                <a:cubicBezTo>
                  <a:pt x="2188141" y="214526"/>
                  <a:pt x="2195591" y="216389"/>
                  <a:pt x="2204904" y="225700"/>
                </a:cubicBezTo>
                <a:cubicBezTo>
                  <a:pt x="2221666" y="242463"/>
                  <a:pt x="2240292" y="249913"/>
                  <a:pt x="2264505" y="246188"/>
                </a:cubicBezTo>
                <a:cubicBezTo>
                  <a:pt x="2242153" y="249913"/>
                  <a:pt x="2221666" y="242463"/>
                  <a:pt x="2204904" y="225700"/>
                </a:cubicBezTo>
                <a:cubicBezTo>
                  <a:pt x="2197454" y="216389"/>
                  <a:pt x="2188141" y="212664"/>
                  <a:pt x="2175103" y="214526"/>
                </a:cubicBezTo>
                <a:cubicBezTo>
                  <a:pt x="2166256" y="214992"/>
                  <a:pt x="2157293" y="216505"/>
                  <a:pt x="2148387" y="217873"/>
                </a:cubicBezTo>
                <a:lnTo>
                  <a:pt x="2122509" y="220300"/>
                </a:lnTo>
                <a:lnTo>
                  <a:pt x="2097313" y="214788"/>
                </a:lnTo>
                <a:cubicBezTo>
                  <a:pt x="2089193" y="210801"/>
                  <a:pt x="2081510" y="204282"/>
                  <a:pt x="2074526" y="194038"/>
                </a:cubicBezTo>
                <a:cubicBezTo>
                  <a:pt x="2072663" y="188450"/>
                  <a:pt x="2061488" y="190313"/>
                  <a:pt x="2054038" y="190313"/>
                </a:cubicBezTo>
                <a:cubicBezTo>
                  <a:pt x="2044725" y="190313"/>
                  <a:pt x="2037275" y="188450"/>
                  <a:pt x="2029825" y="182863"/>
                </a:cubicBezTo>
                <a:close/>
                <a:moveTo>
                  <a:pt x="2251466" y="179138"/>
                </a:moveTo>
                <a:cubicBezTo>
                  <a:pt x="2262641" y="177275"/>
                  <a:pt x="2273818" y="190313"/>
                  <a:pt x="2283130" y="184725"/>
                </a:cubicBezTo>
                <a:cubicBezTo>
                  <a:pt x="2271954" y="188450"/>
                  <a:pt x="2260779" y="177275"/>
                  <a:pt x="2251466" y="179138"/>
                </a:cubicBezTo>
                <a:close/>
                <a:moveTo>
                  <a:pt x="1091108" y="153062"/>
                </a:moveTo>
                <a:cubicBezTo>
                  <a:pt x="1081796" y="156787"/>
                  <a:pt x="1072483" y="160512"/>
                  <a:pt x="1066896" y="169825"/>
                </a:cubicBezTo>
                <a:cubicBezTo>
                  <a:pt x="1074346" y="160512"/>
                  <a:pt x="1081796" y="156787"/>
                  <a:pt x="1091108" y="153062"/>
                </a:cubicBezTo>
                <a:close/>
                <a:moveTo>
                  <a:pt x="1567917" y="151200"/>
                </a:moveTo>
                <a:cubicBezTo>
                  <a:pt x="1573504" y="158650"/>
                  <a:pt x="1580955" y="160512"/>
                  <a:pt x="1588405" y="158650"/>
                </a:cubicBezTo>
                <a:cubicBezTo>
                  <a:pt x="1580955" y="160512"/>
                  <a:pt x="1575367" y="158650"/>
                  <a:pt x="1567917" y="151200"/>
                </a:cubicBezTo>
                <a:close/>
                <a:moveTo>
                  <a:pt x="1884548" y="89736"/>
                </a:moveTo>
                <a:cubicBezTo>
                  <a:pt x="1880823" y="92530"/>
                  <a:pt x="1879426" y="95324"/>
                  <a:pt x="1879426" y="98117"/>
                </a:cubicBezTo>
                <a:lnTo>
                  <a:pt x="1879738" y="98919"/>
                </a:lnTo>
                <a:lnTo>
                  <a:pt x="1879426" y="99514"/>
                </a:lnTo>
                <a:cubicBezTo>
                  <a:pt x="1879426" y="102308"/>
                  <a:pt x="1880823" y="104636"/>
                  <a:pt x="1882685" y="106499"/>
                </a:cubicBezTo>
                <a:lnTo>
                  <a:pt x="1879738" y="98919"/>
                </a:lnTo>
                <a:lnTo>
                  <a:pt x="1884548" y="89736"/>
                </a:lnTo>
                <a:cubicBezTo>
                  <a:pt x="1906898" y="119537"/>
                  <a:pt x="1942286" y="128849"/>
                  <a:pt x="1964637" y="154925"/>
                </a:cubicBezTo>
                <a:cubicBezTo>
                  <a:pt x="1970224" y="160512"/>
                  <a:pt x="1975812" y="164237"/>
                  <a:pt x="1983262" y="162375"/>
                </a:cubicBezTo>
                <a:cubicBezTo>
                  <a:pt x="1975812" y="162375"/>
                  <a:pt x="1970224" y="160512"/>
                  <a:pt x="1964637" y="154925"/>
                </a:cubicBezTo>
                <a:cubicBezTo>
                  <a:pt x="1942286" y="128849"/>
                  <a:pt x="1906898" y="117674"/>
                  <a:pt x="1884548" y="89736"/>
                </a:cubicBezTo>
                <a:close/>
                <a:moveTo>
                  <a:pt x="1374214" y="77397"/>
                </a:moveTo>
                <a:cubicBezTo>
                  <a:pt x="1359313" y="77629"/>
                  <a:pt x="1344413" y="80423"/>
                  <a:pt x="1329513" y="82286"/>
                </a:cubicBezTo>
                <a:cubicBezTo>
                  <a:pt x="1324857" y="82286"/>
                  <a:pt x="1319735" y="84148"/>
                  <a:pt x="1315544" y="87873"/>
                </a:cubicBezTo>
                <a:lnTo>
                  <a:pt x="1314845" y="89270"/>
                </a:lnTo>
                <a:lnTo>
                  <a:pt x="1314845" y="89270"/>
                </a:lnTo>
                <a:cubicBezTo>
                  <a:pt x="1310887" y="92995"/>
                  <a:pt x="1308094" y="98117"/>
                  <a:pt x="1307162" y="104636"/>
                </a:cubicBezTo>
                <a:lnTo>
                  <a:pt x="1314845" y="89270"/>
                </a:lnTo>
                <a:lnTo>
                  <a:pt x="1329513" y="82286"/>
                </a:lnTo>
                <a:lnTo>
                  <a:pt x="1374594" y="77431"/>
                </a:lnTo>
                <a:lnTo>
                  <a:pt x="1396564" y="79405"/>
                </a:lnTo>
                <a:cubicBezTo>
                  <a:pt x="1404015" y="81005"/>
                  <a:pt x="1411465" y="83683"/>
                  <a:pt x="1418915" y="87873"/>
                </a:cubicBezTo>
                <a:cubicBezTo>
                  <a:pt x="1404946" y="79492"/>
                  <a:pt x="1390045" y="77164"/>
                  <a:pt x="1374912" y="77397"/>
                </a:cubicBezTo>
                <a:lnTo>
                  <a:pt x="1374594" y="77431"/>
                </a:lnTo>
                <a:close/>
                <a:moveTo>
                  <a:pt x="1556742" y="71110"/>
                </a:moveTo>
                <a:cubicBezTo>
                  <a:pt x="1515766" y="67385"/>
                  <a:pt x="1474791" y="76698"/>
                  <a:pt x="1435678" y="87873"/>
                </a:cubicBezTo>
                <a:cubicBezTo>
                  <a:pt x="1474791" y="78561"/>
                  <a:pt x="1515766" y="67385"/>
                  <a:pt x="1556742" y="71110"/>
                </a:cubicBezTo>
                <a:close/>
                <a:moveTo>
                  <a:pt x="1342550" y="59935"/>
                </a:moveTo>
                <a:cubicBezTo>
                  <a:pt x="1325788" y="61798"/>
                  <a:pt x="1307162" y="58073"/>
                  <a:pt x="1292262" y="71110"/>
                </a:cubicBezTo>
                <a:cubicBezTo>
                  <a:pt x="1279224" y="69248"/>
                  <a:pt x="1273636" y="76698"/>
                  <a:pt x="1273636" y="87873"/>
                </a:cubicBezTo>
                <a:cubicBezTo>
                  <a:pt x="1275499" y="76698"/>
                  <a:pt x="1281087" y="69248"/>
                  <a:pt x="1292262" y="71110"/>
                </a:cubicBezTo>
                <a:cubicBezTo>
                  <a:pt x="1307162" y="59935"/>
                  <a:pt x="1325788" y="61798"/>
                  <a:pt x="1342550" y="59935"/>
                </a:cubicBezTo>
                <a:close/>
                <a:moveTo>
                  <a:pt x="1688982" y="54347"/>
                </a:moveTo>
                <a:cubicBezTo>
                  <a:pt x="1653594" y="56210"/>
                  <a:pt x="1616343" y="56210"/>
                  <a:pt x="1582817" y="71110"/>
                </a:cubicBezTo>
                <a:cubicBezTo>
                  <a:pt x="1610755" y="86011"/>
                  <a:pt x="1640556" y="91598"/>
                  <a:pt x="1670356" y="78561"/>
                </a:cubicBezTo>
                <a:cubicBezTo>
                  <a:pt x="1640556" y="89736"/>
                  <a:pt x="1610755" y="84148"/>
                  <a:pt x="1582817" y="71110"/>
                </a:cubicBezTo>
                <a:cubicBezTo>
                  <a:pt x="1616343" y="56210"/>
                  <a:pt x="1653594" y="58073"/>
                  <a:pt x="1688982" y="54347"/>
                </a:cubicBezTo>
                <a:close/>
                <a:moveTo>
                  <a:pt x="1820057" y="101"/>
                </a:moveTo>
                <a:cubicBezTo>
                  <a:pt x="1833328" y="-597"/>
                  <a:pt x="1846365" y="2196"/>
                  <a:pt x="1858472" y="13372"/>
                </a:cubicBezTo>
                <a:cubicBezTo>
                  <a:pt x="1869647" y="11509"/>
                  <a:pt x="1880822" y="7784"/>
                  <a:pt x="1891998" y="17097"/>
                </a:cubicBezTo>
                <a:cubicBezTo>
                  <a:pt x="1897585" y="17097"/>
                  <a:pt x="1901310" y="15234"/>
                  <a:pt x="1906898" y="15234"/>
                </a:cubicBezTo>
                <a:cubicBezTo>
                  <a:pt x="1914348" y="17097"/>
                  <a:pt x="1919936" y="17097"/>
                  <a:pt x="1927386" y="18959"/>
                </a:cubicBezTo>
                <a:cubicBezTo>
                  <a:pt x="1925524" y="30135"/>
                  <a:pt x="1929249" y="43172"/>
                  <a:pt x="1923661" y="54347"/>
                </a:cubicBezTo>
                <a:cubicBezTo>
                  <a:pt x="1931111" y="43172"/>
                  <a:pt x="1927386" y="30135"/>
                  <a:pt x="1927386" y="18959"/>
                </a:cubicBezTo>
                <a:cubicBezTo>
                  <a:pt x="1932974" y="13372"/>
                  <a:pt x="1940424" y="9647"/>
                  <a:pt x="1947874" y="4059"/>
                </a:cubicBezTo>
                <a:cubicBezTo>
                  <a:pt x="2003749" y="7784"/>
                  <a:pt x="2057763" y="22684"/>
                  <a:pt x="2106189" y="54347"/>
                </a:cubicBezTo>
                <a:cubicBezTo>
                  <a:pt x="2115502" y="69248"/>
                  <a:pt x="2128540" y="74835"/>
                  <a:pt x="2141577" y="74835"/>
                </a:cubicBezTo>
                <a:cubicBezTo>
                  <a:pt x="2128540" y="74835"/>
                  <a:pt x="2117364" y="69248"/>
                  <a:pt x="2106189" y="54347"/>
                </a:cubicBezTo>
                <a:cubicBezTo>
                  <a:pt x="2132264" y="33860"/>
                  <a:pt x="2149027" y="52485"/>
                  <a:pt x="2165790" y="69248"/>
                </a:cubicBezTo>
                <a:cubicBezTo>
                  <a:pt x="2169515" y="69248"/>
                  <a:pt x="2173240" y="69248"/>
                  <a:pt x="2175103" y="72973"/>
                </a:cubicBezTo>
                <a:cubicBezTo>
                  <a:pt x="2203041" y="100911"/>
                  <a:pt x="2240292" y="104636"/>
                  <a:pt x="2273818" y="117674"/>
                </a:cubicBezTo>
                <a:cubicBezTo>
                  <a:pt x="2294304" y="126987"/>
                  <a:pt x="2316655" y="145612"/>
                  <a:pt x="2344593" y="140024"/>
                </a:cubicBezTo>
                <a:lnTo>
                  <a:pt x="2348318" y="140024"/>
                </a:lnTo>
                <a:lnTo>
                  <a:pt x="2348318" y="143750"/>
                </a:lnTo>
                <a:cubicBezTo>
                  <a:pt x="2359494" y="195901"/>
                  <a:pt x="2383706" y="220114"/>
                  <a:pt x="2426545" y="220114"/>
                </a:cubicBezTo>
                <a:cubicBezTo>
                  <a:pt x="2441445" y="231288"/>
                  <a:pt x="2458208" y="240601"/>
                  <a:pt x="2476834" y="242463"/>
                </a:cubicBezTo>
                <a:cubicBezTo>
                  <a:pt x="2489871" y="244326"/>
                  <a:pt x="2495459" y="253638"/>
                  <a:pt x="2497322" y="266676"/>
                </a:cubicBezTo>
                <a:cubicBezTo>
                  <a:pt x="2502908" y="266676"/>
                  <a:pt x="2502908" y="268539"/>
                  <a:pt x="2502908" y="272264"/>
                </a:cubicBezTo>
                <a:cubicBezTo>
                  <a:pt x="2512221" y="275989"/>
                  <a:pt x="2525260" y="279714"/>
                  <a:pt x="2528984" y="292752"/>
                </a:cubicBezTo>
                <a:cubicBezTo>
                  <a:pt x="2553196" y="307652"/>
                  <a:pt x="2577410" y="320690"/>
                  <a:pt x="2596035" y="344903"/>
                </a:cubicBezTo>
                <a:cubicBezTo>
                  <a:pt x="2588585" y="370978"/>
                  <a:pt x="2592310" y="397054"/>
                  <a:pt x="2594172" y="423130"/>
                </a:cubicBezTo>
                <a:cubicBezTo>
                  <a:pt x="2592310" y="397054"/>
                  <a:pt x="2590447" y="370978"/>
                  <a:pt x="2596035" y="344903"/>
                </a:cubicBezTo>
                <a:cubicBezTo>
                  <a:pt x="2607210" y="348628"/>
                  <a:pt x="2620248" y="348628"/>
                  <a:pt x="2629561" y="357941"/>
                </a:cubicBezTo>
                <a:cubicBezTo>
                  <a:pt x="2681712" y="408229"/>
                  <a:pt x="2730138" y="460380"/>
                  <a:pt x="2765525" y="525568"/>
                </a:cubicBezTo>
                <a:cubicBezTo>
                  <a:pt x="2802776" y="542331"/>
                  <a:pt x="2812089" y="579582"/>
                  <a:pt x="2825126" y="613108"/>
                </a:cubicBezTo>
                <a:cubicBezTo>
                  <a:pt x="2830714" y="628008"/>
                  <a:pt x="2836302" y="639183"/>
                  <a:pt x="2849340" y="652221"/>
                </a:cubicBezTo>
                <a:cubicBezTo>
                  <a:pt x="2886590" y="687609"/>
                  <a:pt x="2912666" y="732309"/>
                  <a:pt x="2929429" y="782598"/>
                </a:cubicBezTo>
                <a:cubicBezTo>
                  <a:pt x="2936879" y="791910"/>
                  <a:pt x="2936879" y="803086"/>
                  <a:pt x="2938742" y="812398"/>
                </a:cubicBezTo>
                <a:cubicBezTo>
                  <a:pt x="2942466" y="836611"/>
                  <a:pt x="2949917" y="855237"/>
                  <a:pt x="2970404" y="868275"/>
                </a:cubicBezTo>
                <a:cubicBezTo>
                  <a:pt x="2979717" y="873862"/>
                  <a:pt x="2990892" y="885037"/>
                  <a:pt x="2987166" y="901800"/>
                </a:cubicBezTo>
                <a:cubicBezTo>
                  <a:pt x="2989030" y="903663"/>
                  <a:pt x="2989030" y="907388"/>
                  <a:pt x="2990892" y="909250"/>
                </a:cubicBezTo>
                <a:cubicBezTo>
                  <a:pt x="3018831" y="926013"/>
                  <a:pt x="3015104" y="957677"/>
                  <a:pt x="3020692" y="983751"/>
                </a:cubicBezTo>
                <a:cubicBezTo>
                  <a:pt x="3022556" y="991201"/>
                  <a:pt x="3022556" y="996789"/>
                  <a:pt x="3024417" y="1002376"/>
                </a:cubicBezTo>
                <a:cubicBezTo>
                  <a:pt x="3046768" y="1019139"/>
                  <a:pt x="3061668" y="1037765"/>
                  <a:pt x="3048630" y="1067565"/>
                </a:cubicBezTo>
                <a:cubicBezTo>
                  <a:pt x="3044905" y="1078741"/>
                  <a:pt x="3048630" y="1089916"/>
                  <a:pt x="3052355" y="1099229"/>
                </a:cubicBezTo>
                <a:cubicBezTo>
                  <a:pt x="3072843" y="1158830"/>
                  <a:pt x="3085881" y="1222156"/>
                  <a:pt x="3111956" y="1281756"/>
                </a:cubicBezTo>
                <a:cubicBezTo>
                  <a:pt x="3115682" y="1292932"/>
                  <a:pt x="3115682" y="1304107"/>
                  <a:pt x="3111956" y="1313420"/>
                </a:cubicBezTo>
                <a:cubicBezTo>
                  <a:pt x="3098919" y="1350670"/>
                  <a:pt x="3108232" y="1382334"/>
                  <a:pt x="3128720" y="1412134"/>
                </a:cubicBezTo>
                <a:cubicBezTo>
                  <a:pt x="3141757" y="1430760"/>
                  <a:pt x="3139895" y="1449385"/>
                  <a:pt x="3138032" y="1473598"/>
                </a:cubicBezTo>
                <a:cubicBezTo>
                  <a:pt x="3132444" y="1535061"/>
                  <a:pt x="3115682" y="1600250"/>
                  <a:pt x="3154795" y="1657989"/>
                </a:cubicBezTo>
                <a:cubicBezTo>
                  <a:pt x="3173420" y="1685927"/>
                  <a:pt x="3169696" y="1713865"/>
                  <a:pt x="3154795" y="1739940"/>
                </a:cubicBezTo>
                <a:cubicBezTo>
                  <a:pt x="3143620" y="1760427"/>
                  <a:pt x="3143620" y="1777190"/>
                  <a:pt x="3151070" y="1799541"/>
                </a:cubicBezTo>
                <a:cubicBezTo>
                  <a:pt x="3160383" y="1825616"/>
                  <a:pt x="3151070" y="1857279"/>
                  <a:pt x="3164108" y="1883355"/>
                </a:cubicBezTo>
                <a:cubicBezTo>
                  <a:pt x="3139895" y="1894530"/>
                  <a:pt x="3132444" y="1928056"/>
                  <a:pt x="3104506" y="1937369"/>
                </a:cubicBezTo>
                <a:cubicBezTo>
                  <a:pt x="3132444" y="1929918"/>
                  <a:pt x="3139895" y="1894530"/>
                  <a:pt x="3164108" y="1883355"/>
                </a:cubicBezTo>
                <a:cubicBezTo>
                  <a:pt x="3179008" y="1898255"/>
                  <a:pt x="3169696" y="1909430"/>
                  <a:pt x="3158520" y="1920606"/>
                </a:cubicBezTo>
                <a:cubicBezTo>
                  <a:pt x="3158520" y="1924331"/>
                  <a:pt x="3160383" y="1928056"/>
                  <a:pt x="3154795" y="1924331"/>
                </a:cubicBezTo>
                <a:cubicBezTo>
                  <a:pt x="3154795" y="1929918"/>
                  <a:pt x="3154795" y="1935506"/>
                  <a:pt x="3154795" y="1941094"/>
                </a:cubicBezTo>
                <a:cubicBezTo>
                  <a:pt x="3177146" y="1983932"/>
                  <a:pt x="3210671" y="2023044"/>
                  <a:pt x="3195771" y="2078921"/>
                </a:cubicBezTo>
                <a:cubicBezTo>
                  <a:pt x="3192046" y="2090096"/>
                  <a:pt x="3197634" y="2103133"/>
                  <a:pt x="3201358" y="2114309"/>
                </a:cubicBezTo>
                <a:cubicBezTo>
                  <a:pt x="3218122" y="2173910"/>
                  <a:pt x="3201358" y="2226060"/>
                  <a:pt x="3165970" y="2272624"/>
                </a:cubicBezTo>
                <a:cubicBezTo>
                  <a:pt x="3152932" y="2250273"/>
                  <a:pt x="3162245" y="2227924"/>
                  <a:pt x="3162245" y="2205573"/>
                </a:cubicBezTo>
                <a:cubicBezTo>
                  <a:pt x="3162245" y="2227924"/>
                  <a:pt x="3151070" y="2250273"/>
                  <a:pt x="3165970" y="2272624"/>
                </a:cubicBezTo>
                <a:cubicBezTo>
                  <a:pt x="3167833" y="2278211"/>
                  <a:pt x="3167833" y="2283799"/>
                  <a:pt x="3164108" y="2287524"/>
                </a:cubicBezTo>
                <a:cubicBezTo>
                  <a:pt x="3173420" y="2294974"/>
                  <a:pt x="3169696" y="2300562"/>
                  <a:pt x="3180871" y="2311737"/>
                </a:cubicBezTo>
                <a:cubicBezTo>
                  <a:pt x="3180871" y="2317325"/>
                  <a:pt x="3180871" y="2322912"/>
                  <a:pt x="3180871" y="2328500"/>
                </a:cubicBezTo>
                <a:cubicBezTo>
                  <a:pt x="3182733" y="2332225"/>
                  <a:pt x="3186458" y="2337813"/>
                  <a:pt x="3186458" y="2339675"/>
                </a:cubicBezTo>
                <a:cubicBezTo>
                  <a:pt x="3171558" y="2382513"/>
                  <a:pt x="3160383" y="2425352"/>
                  <a:pt x="3130582" y="2458878"/>
                </a:cubicBezTo>
                <a:cubicBezTo>
                  <a:pt x="3110094" y="2453290"/>
                  <a:pt x="3104506" y="2447702"/>
                  <a:pt x="3115682" y="2429077"/>
                </a:cubicBezTo>
                <a:cubicBezTo>
                  <a:pt x="3104506" y="2447702"/>
                  <a:pt x="3108232" y="2453290"/>
                  <a:pt x="3130582" y="2458878"/>
                </a:cubicBezTo>
                <a:cubicBezTo>
                  <a:pt x="3130582" y="2481228"/>
                  <a:pt x="3128720" y="2503579"/>
                  <a:pt x="3110094" y="2518479"/>
                </a:cubicBezTo>
                <a:cubicBezTo>
                  <a:pt x="3111956" y="2529653"/>
                  <a:pt x="3110094" y="2537103"/>
                  <a:pt x="3100782" y="2540828"/>
                </a:cubicBezTo>
                <a:cubicBezTo>
                  <a:pt x="3098919" y="2548279"/>
                  <a:pt x="3095194" y="2553866"/>
                  <a:pt x="3093331" y="2559454"/>
                </a:cubicBezTo>
                <a:cubicBezTo>
                  <a:pt x="3093331" y="2565041"/>
                  <a:pt x="3091469" y="2568766"/>
                  <a:pt x="3085881" y="2568766"/>
                </a:cubicBezTo>
                <a:cubicBezTo>
                  <a:pt x="3063530" y="2615330"/>
                  <a:pt x="3039318" y="2660031"/>
                  <a:pt x="2994618" y="2686107"/>
                </a:cubicBezTo>
                <a:cubicBezTo>
                  <a:pt x="2994618" y="2693557"/>
                  <a:pt x="2996479" y="2699144"/>
                  <a:pt x="2989030" y="2704732"/>
                </a:cubicBezTo>
                <a:cubicBezTo>
                  <a:pt x="2970404" y="2753157"/>
                  <a:pt x="2955504" y="2801583"/>
                  <a:pt x="2920116" y="2842559"/>
                </a:cubicBezTo>
                <a:cubicBezTo>
                  <a:pt x="2888453" y="2877947"/>
                  <a:pt x="2866102" y="2922648"/>
                  <a:pt x="2821401" y="2944999"/>
                </a:cubicBezTo>
                <a:cubicBezTo>
                  <a:pt x="2821401" y="2944999"/>
                  <a:pt x="2819539" y="2946861"/>
                  <a:pt x="2819539" y="2948724"/>
                </a:cubicBezTo>
                <a:cubicBezTo>
                  <a:pt x="2804638" y="2997150"/>
                  <a:pt x="2758076" y="3017637"/>
                  <a:pt x="2732000" y="3056750"/>
                </a:cubicBezTo>
                <a:cubicBezTo>
                  <a:pt x="2713375" y="3082825"/>
                  <a:pt x="2687300" y="3103313"/>
                  <a:pt x="2659361" y="3116351"/>
                </a:cubicBezTo>
                <a:cubicBezTo>
                  <a:pt x="2638874" y="3127526"/>
                  <a:pt x="2631423" y="3157327"/>
                  <a:pt x="2603485" y="3153602"/>
                </a:cubicBezTo>
                <a:cubicBezTo>
                  <a:pt x="2601622" y="3166640"/>
                  <a:pt x="2592310" y="3168502"/>
                  <a:pt x="2582997" y="3172227"/>
                </a:cubicBezTo>
                <a:cubicBezTo>
                  <a:pt x="2564372" y="3190853"/>
                  <a:pt x="2542021" y="3209478"/>
                  <a:pt x="2517808" y="3220653"/>
                </a:cubicBezTo>
                <a:cubicBezTo>
                  <a:pt x="2493595" y="3250453"/>
                  <a:pt x="2473108" y="3282117"/>
                  <a:pt x="2432132" y="3289566"/>
                </a:cubicBezTo>
                <a:cubicBezTo>
                  <a:pt x="2422820" y="3291429"/>
                  <a:pt x="2415370" y="3300742"/>
                  <a:pt x="2407920" y="3308192"/>
                </a:cubicBezTo>
                <a:cubicBezTo>
                  <a:pt x="2402332" y="3311917"/>
                  <a:pt x="2398607" y="3321230"/>
                  <a:pt x="2393019" y="3323092"/>
                </a:cubicBezTo>
                <a:cubicBezTo>
                  <a:pt x="2318518" y="3349168"/>
                  <a:pt x="2255192" y="3401319"/>
                  <a:pt x="2180690" y="3427394"/>
                </a:cubicBezTo>
                <a:cubicBezTo>
                  <a:pt x="2178828" y="3427394"/>
                  <a:pt x="2175103" y="3425532"/>
                  <a:pt x="2173240" y="3425532"/>
                </a:cubicBezTo>
                <a:cubicBezTo>
                  <a:pt x="2152752" y="3425532"/>
                  <a:pt x="2139715" y="3444157"/>
                  <a:pt x="2121089" y="3442295"/>
                </a:cubicBezTo>
                <a:cubicBezTo>
                  <a:pt x="2113639" y="3444157"/>
                  <a:pt x="2104326" y="3447882"/>
                  <a:pt x="2096876" y="3449745"/>
                </a:cubicBezTo>
                <a:cubicBezTo>
                  <a:pt x="2072663" y="3466508"/>
                  <a:pt x="2052175" y="3485133"/>
                  <a:pt x="2020512" y="3485133"/>
                </a:cubicBezTo>
                <a:cubicBezTo>
                  <a:pt x="2009337" y="3485133"/>
                  <a:pt x="1998163" y="3498171"/>
                  <a:pt x="1988850" y="3505621"/>
                </a:cubicBezTo>
                <a:cubicBezTo>
                  <a:pt x="1975812" y="3516795"/>
                  <a:pt x="1962774" y="3520520"/>
                  <a:pt x="1947874" y="3507483"/>
                </a:cubicBezTo>
                <a:cubicBezTo>
                  <a:pt x="1953462" y="3492582"/>
                  <a:pt x="1970224" y="3486996"/>
                  <a:pt x="1979537" y="3472095"/>
                </a:cubicBezTo>
                <a:cubicBezTo>
                  <a:pt x="1973950" y="3457195"/>
                  <a:pt x="1960912" y="3453470"/>
                  <a:pt x="1947874" y="3453470"/>
                </a:cubicBezTo>
                <a:cubicBezTo>
                  <a:pt x="1918073" y="3451607"/>
                  <a:pt x="1888273" y="3453470"/>
                  <a:pt x="1860335" y="3464645"/>
                </a:cubicBezTo>
                <a:cubicBezTo>
                  <a:pt x="1888273" y="3453470"/>
                  <a:pt x="1918073" y="3453470"/>
                  <a:pt x="1947874" y="3453470"/>
                </a:cubicBezTo>
                <a:cubicBezTo>
                  <a:pt x="1959049" y="3455333"/>
                  <a:pt x="1972087" y="3457195"/>
                  <a:pt x="1979537" y="3472095"/>
                </a:cubicBezTo>
                <a:cubicBezTo>
                  <a:pt x="1972087" y="3485133"/>
                  <a:pt x="1953462" y="3490721"/>
                  <a:pt x="1947874" y="3507483"/>
                </a:cubicBezTo>
                <a:cubicBezTo>
                  <a:pt x="1918073" y="3513070"/>
                  <a:pt x="1890135" y="3531696"/>
                  <a:pt x="1856610" y="3518659"/>
                </a:cubicBezTo>
                <a:cubicBezTo>
                  <a:pt x="1839847" y="3511208"/>
                  <a:pt x="1821221" y="3524247"/>
                  <a:pt x="1804458" y="3533559"/>
                </a:cubicBezTo>
                <a:cubicBezTo>
                  <a:pt x="1776520" y="3548458"/>
                  <a:pt x="1748583" y="3555909"/>
                  <a:pt x="1718783" y="3541008"/>
                </a:cubicBezTo>
                <a:cubicBezTo>
                  <a:pt x="1707607" y="3535421"/>
                  <a:pt x="1696432" y="3533559"/>
                  <a:pt x="1685257" y="3539146"/>
                </a:cubicBezTo>
                <a:cubicBezTo>
                  <a:pt x="1649869" y="3554046"/>
                  <a:pt x="1612618" y="3557771"/>
                  <a:pt x="1577230" y="3559634"/>
                </a:cubicBezTo>
                <a:cubicBezTo>
                  <a:pt x="1528803" y="3561496"/>
                  <a:pt x="1480378" y="3583847"/>
                  <a:pt x="1430090" y="3574534"/>
                </a:cubicBezTo>
                <a:cubicBezTo>
                  <a:pt x="1420777" y="3572671"/>
                  <a:pt x="1409602" y="3576397"/>
                  <a:pt x="1400289" y="3578259"/>
                </a:cubicBezTo>
                <a:cubicBezTo>
                  <a:pt x="1379801" y="3581984"/>
                  <a:pt x="1359313" y="3580122"/>
                  <a:pt x="1342550" y="3567084"/>
                </a:cubicBezTo>
                <a:cubicBezTo>
                  <a:pt x="1318337" y="3548458"/>
                  <a:pt x="1294124" y="3542871"/>
                  <a:pt x="1266186" y="3541008"/>
                </a:cubicBezTo>
                <a:cubicBezTo>
                  <a:pt x="1223349" y="3539146"/>
                  <a:pt x="1186098" y="3524247"/>
                  <a:pt x="1150710" y="3496308"/>
                </a:cubicBezTo>
                <a:cubicBezTo>
                  <a:pt x="1119047" y="3470233"/>
                  <a:pt x="1081796" y="3453470"/>
                  <a:pt x="1044545" y="3438570"/>
                </a:cubicBezTo>
                <a:cubicBezTo>
                  <a:pt x="1005432" y="3423669"/>
                  <a:pt x="975632" y="3392006"/>
                  <a:pt x="942106" y="3371518"/>
                </a:cubicBezTo>
                <a:cubicBezTo>
                  <a:pt x="901130" y="3345443"/>
                  <a:pt x="867605" y="3304467"/>
                  <a:pt x="822904" y="3285841"/>
                </a:cubicBezTo>
                <a:cubicBezTo>
                  <a:pt x="819179" y="3283979"/>
                  <a:pt x="811728" y="3282117"/>
                  <a:pt x="811728" y="3278391"/>
                </a:cubicBezTo>
                <a:cubicBezTo>
                  <a:pt x="804278" y="3250453"/>
                  <a:pt x="781928" y="3248592"/>
                  <a:pt x="761440" y="3241140"/>
                </a:cubicBezTo>
                <a:cubicBezTo>
                  <a:pt x="750265" y="3237416"/>
                  <a:pt x="744678" y="3229966"/>
                  <a:pt x="739090" y="3220653"/>
                </a:cubicBezTo>
                <a:cubicBezTo>
                  <a:pt x="729778" y="3216928"/>
                  <a:pt x="724190" y="3209478"/>
                  <a:pt x="727915" y="3198303"/>
                </a:cubicBezTo>
                <a:cubicBezTo>
                  <a:pt x="727915" y="3196440"/>
                  <a:pt x="726053" y="3192715"/>
                  <a:pt x="724190" y="3188990"/>
                </a:cubicBezTo>
                <a:cubicBezTo>
                  <a:pt x="714877" y="3183403"/>
                  <a:pt x="699977" y="3187128"/>
                  <a:pt x="696252" y="3172227"/>
                </a:cubicBezTo>
                <a:lnTo>
                  <a:pt x="694390" y="3168502"/>
                </a:lnTo>
                <a:cubicBezTo>
                  <a:pt x="677627" y="3138702"/>
                  <a:pt x="644101" y="3120076"/>
                  <a:pt x="629201" y="3088413"/>
                </a:cubicBezTo>
                <a:cubicBezTo>
                  <a:pt x="604988" y="3079100"/>
                  <a:pt x="586362" y="3066063"/>
                  <a:pt x="586362" y="3036262"/>
                </a:cubicBezTo>
                <a:cubicBezTo>
                  <a:pt x="575187" y="3030675"/>
                  <a:pt x="567737" y="3019499"/>
                  <a:pt x="565874" y="3006462"/>
                </a:cubicBezTo>
                <a:cubicBezTo>
                  <a:pt x="532348" y="2984112"/>
                  <a:pt x="511860" y="2950586"/>
                  <a:pt x="491374" y="2915198"/>
                </a:cubicBezTo>
                <a:cubicBezTo>
                  <a:pt x="470886" y="2911473"/>
                  <a:pt x="457848" y="2898435"/>
                  <a:pt x="450398" y="2879810"/>
                </a:cubicBezTo>
                <a:cubicBezTo>
                  <a:pt x="435497" y="2842559"/>
                  <a:pt x="409422" y="2816483"/>
                  <a:pt x="383346" y="2788545"/>
                </a:cubicBezTo>
                <a:cubicBezTo>
                  <a:pt x="375896" y="2779234"/>
                  <a:pt x="370308" y="2768057"/>
                  <a:pt x="366583" y="2756882"/>
                </a:cubicBezTo>
                <a:cubicBezTo>
                  <a:pt x="355408" y="2717770"/>
                  <a:pt x="336783" y="2684244"/>
                  <a:pt x="310707" y="2656306"/>
                </a:cubicBezTo>
                <a:cubicBezTo>
                  <a:pt x="293944" y="2637680"/>
                  <a:pt x="282769" y="2617193"/>
                  <a:pt x="279044" y="2594842"/>
                </a:cubicBezTo>
                <a:cubicBezTo>
                  <a:pt x="269731" y="2546416"/>
                  <a:pt x="247381" y="2505440"/>
                  <a:pt x="221306" y="2466328"/>
                </a:cubicBezTo>
                <a:cubicBezTo>
                  <a:pt x="215719" y="2458878"/>
                  <a:pt x="211994" y="2447702"/>
                  <a:pt x="213856" y="2436527"/>
                </a:cubicBezTo>
                <a:cubicBezTo>
                  <a:pt x="191506" y="2378788"/>
                  <a:pt x="169155" y="2319187"/>
                  <a:pt x="146805" y="2261448"/>
                </a:cubicBezTo>
                <a:cubicBezTo>
                  <a:pt x="161705" y="2257724"/>
                  <a:pt x="169155" y="2283799"/>
                  <a:pt x="185918" y="2274486"/>
                </a:cubicBezTo>
                <a:cubicBezTo>
                  <a:pt x="169155" y="2281936"/>
                  <a:pt x="161705" y="2257724"/>
                  <a:pt x="146805" y="2261448"/>
                </a:cubicBezTo>
                <a:cubicBezTo>
                  <a:pt x="141217" y="2255861"/>
                  <a:pt x="139354" y="2252137"/>
                  <a:pt x="141217" y="2244685"/>
                </a:cubicBezTo>
                <a:cubicBezTo>
                  <a:pt x="126317" y="2211161"/>
                  <a:pt x="102104" y="2185085"/>
                  <a:pt x="83478" y="2155285"/>
                </a:cubicBezTo>
                <a:cubicBezTo>
                  <a:pt x="66715" y="2127347"/>
                  <a:pt x="62990" y="2099408"/>
                  <a:pt x="64853" y="2069608"/>
                </a:cubicBezTo>
                <a:cubicBezTo>
                  <a:pt x="64853" y="2050982"/>
                  <a:pt x="64853" y="2034220"/>
                  <a:pt x="62990" y="2015594"/>
                </a:cubicBezTo>
                <a:cubicBezTo>
                  <a:pt x="57403" y="1976482"/>
                  <a:pt x="49953" y="1937369"/>
                  <a:pt x="55540" y="1898255"/>
                </a:cubicBezTo>
                <a:cubicBezTo>
                  <a:pt x="57403" y="1875905"/>
                  <a:pt x="53678" y="1855417"/>
                  <a:pt x="40640" y="1834929"/>
                </a:cubicBezTo>
                <a:cubicBezTo>
                  <a:pt x="35052" y="1827479"/>
                  <a:pt x="36915" y="1820028"/>
                  <a:pt x="38777" y="1812578"/>
                </a:cubicBezTo>
                <a:cubicBezTo>
                  <a:pt x="53678" y="1803266"/>
                  <a:pt x="49953" y="1790228"/>
                  <a:pt x="42502" y="1777190"/>
                </a:cubicBezTo>
                <a:cubicBezTo>
                  <a:pt x="42502" y="1767877"/>
                  <a:pt x="42502" y="1758565"/>
                  <a:pt x="42502" y="1749253"/>
                </a:cubicBezTo>
                <a:cubicBezTo>
                  <a:pt x="51815" y="1747389"/>
                  <a:pt x="46227" y="1732490"/>
                  <a:pt x="55540" y="1726903"/>
                </a:cubicBezTo>
                <a:cubicBezTo>
                  <a:pt x="46227" y="1730628"/>
                  <a:pt x="51815" y="1745527"/>
                  <a:pt x="42502" y="1749253"/>
                </a:cubicBezTo>
                <a:cubicBezTo>
                  <a:pt x="25739" y="1728764"/>
                  <a:pt x="16427" y="1710140"/>
                  <a:pt x="36915" y="1685927"/>
                </a:cubicBezTo>
                <a:cubicBezTo>
                  <a:pt x="44365" y="1676614"/>
                  <a:pt x="44365" y="1659851"/>
                  <a:pt x="46227" y="1646813"/>
                </a:cubicBezTo>
                <a:cubicBezTo>
                  <a:pt x="48090" y="1639363"/>
                  <a:pt x="48090" y="1630050"/>
                  <a:pt x="38777" y="1628188"/>
                </a:cubicBezTo>
                <a:cubicBezTo>
                  <a:pt x="-2198" y="1615150"/>
                  <a:pt x="-2198" y="1577899"/>
                  <a:pt x="1526" y="1548099"/>
                </a:cubicBezTo>
                <a:cubicBezTo>
                  <a:pt x="8977" y="1503398"/>
                  <a:pt x="16427" y="1456835"/>
                  <a:pt x="36915" y="1415859"/>
                </a:cubicBezTo>
                <a:cubicBezTo>
                  <a:pt x="36915" y="1410272"/>
                  <a:pt x="36915" y="1406547"/>
                  <a:pt x="36915" y="1400959"/>
                </a:cubicBezTo>
                <a:cubicBezTo>
                  <a:pt x="7114" y="1384196"/>
                  <a:pt x="18289" y="1356258"/>
                  <a:pt x="20152" y="1332045"/>
                </a:cubicBezTo>
                <a:cubicBezTo>
                  <a:pt x="22014" y="1313420"/>
                  <a:pt x="29465" y="1294794"/>
                  <a:pt x="25739" y="1274306"/>
                </a:cubicBezTo>
                <a:cubicBezTo>
                  <a:pt x="23877" y="1263131"/>
                  <a:pt x="29465" y="1253818"/>
                  <a:pt x="36915" y="1246369"/>
                </a:cubicBezTo>
                <a:cubicBezTo>
                  <a:pt x="57403" y="1225880"/>
                  <a:pt x="66715" y="1196081"/>
                  <a:pt x="76028" y="1168143"/>
                </a:cubicBezTo>
                <a:cubicBezTo>
                  <a:pt x="90928" y="1125304"/>
                  <a:pt x="100241" y="1078741"/>
                  <a:pt x="135629" y="1050802"/>
                </a:cubicBezTo>
                <a:cubicBezTo>
                  <a:pt x="161705" y="1032177"/>
                  <a:pt x="187781" y="1013552"/>
                  <a:pt x="210131" y="991201"/>
                </a:cubicBezTo>
                <a:cubicBezTo>
                  <a:pt x="217581" y="983751"/>
                  <a:pt x="225031" y="978164"/>
                  <a:pt x="230619" y="968852"/>
                </a:cubicBezTo>
                <a:cubicBezTo>
                  <a:pt x="264144" y="899938"/>
                  <a:pt x="327470" y="862687"/>
                  <a:pt x="381484" y="816123"/>
                </a:cubicBezTo>
                <a:cubicBezTo>
                  <a:pt x="383346" y="814261"/>
                  <a:pt x="387071" y="814261"/>
                  <a:pt x="388934" y="814261"/>
                </a:cubicBezTo>
                <a:cubicBezTo>
                  <a:pt x="398247" y="799361"/>
                  <a:pt x="407559" y="788185"/>
                  <a:pt x="424322" y="790048"/>
                </a:cubicBezTo>
                <a:cubicBezTo>
                  <a:pt x="450398" y="758385"/>
                  <a:pt x="476473" y="726723"/>
                  <a:pt x="502548" y="695059"/>
                </a:cubicBezTo>
                <a:cubicBezTo>
                  <a:pt x="511860" y="683884"/>
                  <a:pt x="521173" y="670846"/>
                  <a:pt x="537936" y="672709"/>
                </a:cubicBezTo>
                <a:cubicBezTo>
                  <a:pt x="541661" y="670846"/>
                  <a:pt x="543524" y="668984"/>
                  <a:pt x="545386" y="667121"/>
                </a:cubicBezTo>
                <a:cubicBezTo>
                  <a:pt x="550974" y="633596"/>
                  <a:pt x="567737" y="600070"/>
                  <a:pt x="552836" y="564682"/>
                </a:cubicBezTo>
                <a:cubicBezTo>
                  <a:pt x="550974" y="560956"/>
                  <a:pt x="552836" y="553506"/>
                  <a:pt x="554699" y="547919"/>
                </a:cubicBezTo>
                <a:cubicBezTo>
                  <a:pt x="580774" y="493905"/>
                  <a:pt x="597537" y="434305"/>
                  <a:pt x="627338" y="382154"/>
                </a:cubicBezTo>
                <a:cubicBezTo>
                  <a:pt x="634788" y="369116"/>
                  <a:pt x="647826" y="359803"/>
                  <a:pt x="659001" y="352353"/>
                </a:cubicBezTo>
                <a:cubicBezTo>
                  <a:pt x="679489" y="339315"/>
                  <a:pt x="701840" y="324415"/>
                  <a:pt x="724190" y="311377"/>
                </a:cubicBezTo>
                <a:cubicBezTo>
                  <a:pt x="724190" y="307652"/>
                  <a:pt x="726053" y="307652"/>
                  <a:pt x="727915" y="307652"/>
                </a:cubicBezTo>
                <a:cubicBezTo>
                  <a:pt x="742816" y="289027"/>
                  <a:pt x="744678" y="259226"/>
                  <a:pt x="776340" y="259226"/>
                </a:cubicBezTo>
                <a:cubicBezTo>
                  <a:pt x="776340" y="255501"/>
                  <a:pt x="778203" y="253638"/>
                  <a:pt x="781928" y="253638"/>
                </a:cubicBezTo>
                <a:cubicBezTo>
                  <a:pt x="791240" y="233150"/>
                  <a:pt x="813591" y="221975"/>
                  <a:pt x="830354" y="212664"/>
                </a:cubicBezTo>
                <a:cubicBezTo>
                  <a:pt x="865742" y="194038"/>
                  <a:pt x="901130" y="179138"/>
                  <a:pt x="934656" y="156787"/>
                </a:cubicBezTo>
                <a:cubicBezTo>
                  <a:pt x="938381" y="154925"/>
                  <a:pt x="943969" y="156787"/>
                  <a:pt x="947694" y="156787"/>
                </a:cubicBezTo>
                <a:cubicBezTo>
                  <a:pt x="951419" y="153062"/>
                  <a:pt x="955144" y="151200"/>
                  <a:pt x="960732" y="153062"/>
                </a:cubicBezTo>
                <a:cubicBezTo>
                  <a:pt x="1014744" y="119537"/>
                  <a:pt x="1068758" y="86011"/>
                  <a:pt x="1128359" y="61798"/>
                </a:cubicBezTo>
                <a:cubicBezTo>
                  <a:pt x="1130222" y="61798"/>
                  <a:pt x="1133947" y="63660"/>
                  <a:pt x="1135810" y="63660"/>
                </a:cubicBezTo>
                <a:cubicBezTo>
                  <a:pt x="1143260" y="56210"/>
                  <a:pt x="1152572" y="52485"/>
                  <a:pt x="1161885" y="56210"/>
                </a:cubicBezTo>
                <a:cubicBezTo>
                  <a:pt x="1167473" y="63660"/>
                  <a:pt x="1174923" y="65523"/>
                  <a:pt x="1180510" y="63660"/>
                </a:cubicBezTo>
                <a:cubicBezTo>
                  <a:pt x="1174923" y="65523"/>
                  <a:pt x="1169335" y="63660"/>
                  <a:pt x="1161885" y="56210"/>
                </a:cubicBezTo>
                <a:cubicBezTo>
                  <a:pt x="1169335" y="48760"/>
                  <a:pt x="1178648" y="48760"/>
                  <a:pt x="1187961" y="52485"/>
                </a:cubicBezTo>
                <a:cubicBezTo>
                  <a:pt x="1199136" y="37585"/>
                  <a:pt x="1217761" y="35722"/>
                  <a:pt x="1234524" y="33860"/>
                </a:cubicBezTo>
                <a:cubicBezTo>
                  <a:pt x="1245699" y="15234"/>
                  <a:pt x="1258736" y="18959"/>
                  <a:pt x="1271774" y="31997"/>
                </a:cubicBezTo>
                <a:cubicBezTo>
                  <a:pt x="1282949" y="28272"/>
                  <a:pt x="1292262" y="26410"/>
                  <a:pt x="1303437" y="24547"/>
                </a:cubicBezTo>
                <a:cubicBezTo>
                  <a:pt x="1310887" y="13372"/>
                  <a:pt x="1320200" y="7784"/>
                  <a:pt x="1331375" y="17097"/>
                </a:cubicBezTo>
                <a:cubicBezTo>
                  <a:pt x="1338825" y="17097"/>
                  <a:pt x="1344413" y="20822"/>
                  <a:pt x="1350001" y="24547"/>
                </a:cubicBezTo>
                <a:cubicBezTo>
                  <a:pt x="1355588" y="20822"/>
                  <a:pt x="1361176" y="20822"/>
                  <a:pt x="1366764" y="24547"/>
                </a:cubicBezTo>
                <a:cubicBezTo>
                  <a:pt x="1377939" y="24547"/>
                  <a:pt x="1389114" y="30135"/>
                  <a:pt x="1396564" y="26410"/>
                </a:cubicBezTo>
                <a:cubicBezTo>
                  <a:pt x="1446853" y="334"/>
                  <a:pt x="1497141" y="24547"/>
                  <a:pt x="1547429" y="20822"/>
                </a:cubicBezTo>
                <a:cubicBezTo>
                  <a:pt x="1562329" y="20822"/>
                  <a:pt x="1575367" y="18959"/>
                  <a:pt x="1590267" y="17097"/>
                </a:cubicBezTo>
                <a:cubicBezTo>
                  <a:pt x="1610755" y="13372"/>
                  <a:pt x="1633106" y="7784"/>
                  <a:pt x="1655456" y="22684"/>
                </a:cubicBezTo>
                <a:cubicBezTo>
                  <a:pt x="1672219" y="31997"/>
                  <a:pt x="1692707" y="28272"/>
                  <a:pt x="1709470" y="20822"/>
                </a:cubicBezTo>
                <a:cubicBezTo>
                  <a:pt x="1731820" y="11509"/>
                  <a:pt x="1756033" y="9647"/>
                  <a:pt x="1780245" y="7784"/>
                </a:cubicBezTo>
                <a:cubicBezTo>
                  <a:pt x="1780245" y="26410"/>
                  <a:pt x="1767208" y="33860"/>
                  <a:pt x="1754170" y="39447"/>
                </a:cubicBezTo>
                <a:cubicBezTo>
                  <a:pt x="1769070" y="33860"/>
                  <a:pt x="1780245" y="26410"/>
                  <a:pt x="1780245" y="7784"/>
                </a:cubicBezTo>
                <a:cubicBezTo>
                  <a:pt x="1793283" y="4990"/>
                  <a:pt x="1806787" y="800"/>
                  <a:pt x="1820057" y="101"/>
                </a:cubicBezTo>
                <a:close/>
              </a:path>
            </a:pathLst>
          </a:cu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22960" y="822960"/>
            <a:ext cx="9476600" cy="436231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8000"/>
              </a:lnSpc>
              <a:defRPr sz="8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22959" y="5245567"/>
            <a:ext cx="9476599" cy="1209841"/>
          </a:xfrm>
        </p:spPr>
        <p:txBody>
          <a:bodyPr lIns="0" tIns="0" rIns="0" bIns="0" anchor="ctr" anchorCtr="0">
            <a:noAutofit/>
          </a:bodyPr>
          <a:lstStyle>
            <a:lvl1pPr marL="0" indent="0" algn="l"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02A90A3-7C3A-B999-F9B4-1BC91C2AA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8" name="Freeform 54">
            <a:extLst>
              <a:ext uri="{FF2B5EF4-FFF2-40B4-BE49-F238E27FC236}">
                <a16:creationId xmlns:a16="http://schemas.microsoft.com/office/drawing/2014/main" id="{191FBC9C-90D9-F48E-55D2-1D5342A7A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580344" y="3691410"/>
            <a:ext cx="1153121" cy="1286861"/>
          </a:xfrm>
          <a:custGeom>
            <a:avLst/>
            <a:gdLst>
              <a:gd name="connsiteX0" fmla="*/ 2928752 w 2969285"/>
              <a:gd name="connsiteY0" fmla="*/ 2117371 h 3313666"/>
              <a:gd name="connsiteX1" fmla="*/ 2930476 w 2969285"/>
              <a:gd name="connsiteY1" fmla="*/ 2103579 h 3313666"/>
              <a:gd name="connsiteX2" fmla="*/ 2927028 w 2969285"/>
              <a:gd name="connsiteY2" fmla="*/ 2041516 h 3313666"/>
              <a:gd name="connsiteX3" fmla="*/ 2927028 w 2969285"/>
              <a:gd name="connsiteY3" fmla="*/ 2041516 h 3313666"/>
              <a:gd name="connsiteX4" fmla="*/ 2925304 w 2969285"/>
              <a:gd name="connsiteY4" fmla="*/ 1981176 h 3313666"/>
              <a:gd name="connsiteX5" fmla="*/ 2927028 w 2969285"/>
              <a:gd name="connsiteY5" fmla="*/ 2041516 h 3313666"/>
              <a:gd name="connsiteX6" fmla="*/ 2927028 w 2969285"/>
              <a:gd name="connsiteY6" fmla="*/ 2041516 h 3313666"/>
              <a:gd name="connsiteX7" fmla="*/ 2927028 w 2969285"/>
              <a:gd name="connsiteY7" fmla="*/ 2041516 h 3313666"/>
              <a:gd name="connsiteX8" fmla="*/ 2930476 w 2969285"/>
              <a:gd name="connsiteY8" fmla="*/ 2103579 h 3313666"/>
              <a:gd name="connsiteX9" fmla="*/ 2963232 w 2969285"/>
              <a:gd name="connsiteY9" fmla="*/ 1957040 h 3313666"/>
              <a:gd name="connsiteX10" fmla="*/ 2958060 w 2969285"/>
              <a:gd name="connsiteY10" fmla="*/ 1924284 h 3313666"/>
              <a:gd name="connsiteX11" fmla="*/ 2920132 w 2969285"/>
              <a:gd name="connsiteY11" fmla="*/ 1796709 h 3313666"/>
              <a:gd name="connsiteX12" fmla="*/ 2921856 w 2969285"/>
              <a:gd name="connsiteY12" fmla="*/ 1808777 h 3313666"/>
              <a:gd name="connsiteX13" fmla="*/ 2920132 w 2969285"/>
              <a:gd name="connsiteY13" fmla="*/ 1796709 h 3313666"/>
              <a:gd name="connsiteX14" fmla="*/ 2920132 w 2969285"/>
              <a:gd name="connsiteY14" fmla="*/ 1781193 h 3313666"/>
              <a:gd name="connsiteX15" fmla="*/ 2920132 w 2969285"/>
              <a:gd name="connsiteY15" fmla="*/ 1781193 h 3313666"/>
              <a:gd name="connsiteX16" fmla="*/ 2923580 w 2969285"/>
              <a:gd name="connsiteY16" fmla="*/ 1777745 h 3313666"/>
              <a:gd name="connsiteX17" fmla="*/ 2923580 w 2969285"/>
              <a:gd name="connsiteY17" fmla="*/ 1777745 h 3313666"/>
              <a:gd name="connsiteX18" fmla="*/ 2928752 w 2969285"/>
              <a:gd name="connsiteY18" fmla="*/ 1743265 h 3313666"/>
              <a:gd name="connsiteX19" fmla="*/ 2873584 w 2969285"/>
              <a:gd name="connsiteY19" fmla="*/ 1793261 h 3313666"/>
              <a:gd name="connsiteX20" fmla="*/ 2873584 w 2969285"/>
              <a:gd name="connsiteY20" fmla="*/ 1793261 h 3313666"/>
              <a:gd name="connsiteX21" fmla="*/ 2873584 w 2969285"/>
              <a:gd name="connsiteY21" fmla="*/ 1794985 h 3313666"/>
              <a:gd name="connsiteX22" fmla="*/ 2873584 w 2969285"/>
              <a:gd name="connsiteY22" fmla="*/ 1793261 h 3313666"/>
              <a:gd name="connsiteX23" fmla="*/ 2873584 w 2969285"/>
              <a:gd name="connsiteY23" fmla="*/ 1793261 h 3313666"/>
              <a:gd name="connsiteX24" fmla="*/ 2928752 w 2969285"/>
              <a:gd name="connsiteY24" fmla="*/ 1743265 h 3313666"/>
              <a:gd name="connsiteX25" fmla="*/ 2916684 w 2969285"/>
              <a:gd name="connsiteY25" fmla="*/ 1665685 h 3313666"/>
              <a:gd name="connsiteX26" fmla="*/ 2920132 w 2969285"/>
              <a:gd name="connsiteY26" fmla="*/ 1610518 h 3313666"/>
              <a:gd name="connsiteX27" fmla="*/ 2920132 w 2969285"/>
              <a:gd name="connsiteY27" fmla="*/ 1534662 h 3313666"/>
              <a:gd name="connsiteX28" fmla="*/ 2904616 w 2969285"/>
              <a:gd name="connsiteY28" fmla="*/ 1363987 h 3313666"/>
              <a:gd name="connsiteX29" fmla="*/ 2895996 w 2969285"/>
              <a:gd name="connsiteY29" fmla="*/ 1307095 h 3313666"/>
              <a:gd name="connsiteX30" fmla="*/ 2880480 w 2969285"/>
              <a:gd name="connsiteY30" fmla="*/ 1215723 h 3313666"/>
              <a:gd name="connsiteX31" fmla="*/ 2880480 w 2969285"/>
              <a:gd name="connsiteY31" fmla="*/ 1186415 h 3313666"/>
              <a:gd name="connsiteX32" fmla="*/ 2825312 w 2969285"/>
              <a:gd name="connsiteY32" fmla="*/ 1017464 h 3313666"/>
              <a:gd name="connsiteX33" fmla="*/ 2821864 w 2969285"/>
              <a:gd name="connsiteY33" fmla="*/ 988156 h 3313666"/>
              <a:gd name="connsiteX34" fmla="*/ 2799452 w 2969285"/>
              <a:gd name="connsiteY34" fmla="*/ 927816 h 3313666"/>
              <a:gd name="connsiteX35" fmla="*/ 2799452 w 2969285"/>
              <a:gd name="connsiteY35" fmla="*/ 927816 h 3313666"/>
              <a:gd name="connsiteX36" fmla="*/ 2796004 w 2969285"/>
              <a:gd name="connsiteY36" fmla="*/ 910576 h 3313666"/>
              <a:gd name="connsiteX37" fmla="*/ 2796004 w 2969285"/>
              <a:gd name="connsiteY37" fmla="*/ 910576 h 3313666"/>
              <a:gd name="connsiteX38" fmla="*/ 2768421 w 2969285"/>
              <a:gd name="connsiteY38" fmla="*/ 841617 h 3313666"/>
              <a:gd name="connsiteX39" fmla="*/ 2768421 w 2969285"/>
              <a:gd name="connsiteY39" fmla="*/ 841617 h 3313666"/>
              <a:gd name="connsiteX40" fmla="*/ 2764972 w 2969285"/>
              <a:gd name="connsiteY40" fmla="*/ 834721 h 3313666"/>
              <a:gd name="connsiteX41" fmla="*/ 2764972 w 2969285"/>
              <a:gd name="connsiteY41" fmla="*/ 834721 h 3313666"/>
              <a:gd name="connsiteX42" fmla="*/ 2749457 w 2969285"/>
              <a:gd name="connsiteY42" fmla="*/ 803689 h 3313666"/>
              <a:gd name="connsiteX43" fmla="*/ 2720149 w 2969285"/>
              <a:gd name="connsiteY43" fmla="*/ 751969 h 3313666"/>
              <a:gd name="connsiteX44" fmla="*/ 2711529 w 2969285"/>
              <a:gd name="connsiteY44" fmla="*/ 724385 h 3313666"/>
              <a:gd name="connsiteX45" fmla="*/ 2711529 w 2969285"/>
              <a:gd name="connsiteY45" fmla="*/ 724385 h 3313666"/>
              <a:gd name="connsiteX46" fmla="*/ 2637397 w 2969285"/>
              <a:gd name="connsiteY46" fmla="*/ 603706 h 3313666"/>
              <a:gd name="connsiteX47" fmla="*/ 2614985 w 2969285"/>
              <a:gd name="connsiteY47" fmla="*/ 567502 h 3313666"/>
              <a:gd name="connsiteX48" fmla="*/ 2559817 w 2969285"/>
              <a:gd name="connsiteY48" fmla="*/ 486474 h 3313666"/>
              <a:gd name="connsiteX49" fmla="*/ 2559817 w 2969285"/>
              <a:gd name="connsiteY49" fmla="*/ 486474 h 3313666"/>
              <a:gd name="connsiteX50" fmla="*/ 2433966 w 2969285"/>
              <a:gd name="connsiteY50" fmla="*/ 331315 h 3313666"/>
              <a:gd name="connsiteX51" fmla="*/ 2433966 w 2969285"/>
              <a:gd name="connsiteY51" fmla="*/ 357175 h 3313666"/>
              <a:gd name="connsiteX52" fmla="*/ 2433966 w 2969285"/>
              <a:gd name="connsiteY52" fmla="*/ 357175 h 3313666"/>
              <a:gd name="connsiteX53" fmla="*/ 2433966 w 2969285"/>
              <a:gd name="connsiteY53" fmla="*/ 331315 h 3313666"/>
              <a:gd name="connsiteX54" fmla="*/ 2402934 w 2969285"/>
              <a:gd name="connsiteY54" fmla="*/ 319247 h 3313666"/>
              <a:gd name="connsiteX55" fmla="*/ 2401210 w 2969285"/>
              <a:gd name="connsiteY55" fmla="*/ 391655 h 3313666"/>
              <a:gd name="connsiteX56" fmla="*/ 2401210 w 2969285"/>
              <a:gd name="connsiteY56" fmla="*/ 400275 h 3313666"/>
              <a:gd name="connsiteX57" fmla="*/ 2401210 w 2969285"/>
              <a:gd name="connsiteY57" fmla="*/ 412343 h 3313666"/>
              <a:gd name="connsiteX58" fmla="*/ 2401210 w 2969285"/>
              <a:gd name="connsiteY58" fmla="*/ 400275 h 3313666"/>
              <a:gd name="connsiteX59" fmla="*/ 2401210 w 2969285"/>
              <a:gd name="connsiteY59" fmla="*/ 391655 h 3313666"/>
              <a:gd name="connsiteX60" fmla="*/ 2383970 w 2969285"/>
              <a:gd name="connsiteY60" fmla="*/ 388207 h 3313666"/>
              <a:gd name="connsiteX61" fmla="*/ 2401210 w 2969285"/>
              <a:gd name="connsiteY61" fmla="*/ 391655 h 3313666"/>
              <a:gd name="connsiteX62" fmla="*/ 2402934 w 2969285"/>
              <a:gd name="connsiteY62" fmla="*/ 319247 h 3313666"/>
              <a:gd name="connsiteX63" fmla="*/ 2402934 w 2969285"/>
              <a:gd name="connsiteY63" fmla="*/ 319247 h 3313666"/>
              <a:gd name="connsiteX64" fmla="*/ 2340870 w 2969285"/>
              <a:gd name="connsiteY64" fmla="*/ 270975 h 3313666"/>
              <a:gd name="connsiteX65" fmla="*/ 2340870 w 2969285"/>
              <a:gd name="connsiteY65" fmla="*/ 270975 h 3313666"/>
              <a:gd name="connsiteX66" fmla="*/ 2340870 w 2969285"/>
              <a:gd name="connsiteY66" fmla="*/ 270975 h 3313666"/>
              <a:gd name="connsiteX67" fmla="*/ 2340870 w 2969285"/>
              <a:gd name="connsiteY67" fmla="*/ 270975 h 3313666"/>
              <a:gd name="connsiteX68" fmla="*/ 2316734 w 2969285"/>
              <a:gd name="connsiteY68" fmla="*/ 252011 h 3313666"/>
              <a:gd name="connsiteX69" fmla="*/ 2316734 w 2969285"/>
              <a:gd name="connsiteY69" fmla="*/ 252011 h 3313666"/>
              <a:gd name="connsiteX70" fmla="*/ 2311563 w 2969285"/>
              <a:gd name="connsiteY70" fmla="*/ 246839 h 3313666"/>
              <a:gd name="connsiteX71" fmla="*/ 2311563 w 2969285"/>
              <a:gd name="connsiteY71" fmla="*/ 246839 h 3313666"/>
              <a:gd name="connsiteX72" fmla="*/ 2292599 w 2969285"/>
              <a:gd name="connsiteY72" fmla="*/ 224427 h 3313666"/>
              <a:gd name="connsiteX73" fmla="*/ 2246051 w 2969285"/>
              <a:gd name="connsiteY73" fmla="*/ 203740 h 3313666"/>
              <a:gd name="connsiteX74" fmla="*/ 2173643 w 2969285"/>
              <a:gd name="connsiteY74" fmla="*/ 133056 h 3313666"/>
              <a:gd name="connsiteX75" fmla="*/ 2173643 w 2969285"/>
              <a:gd name="connsiteY75" fmla="*/ 129608 h 3313666"/>
              <a:gd name="connsiteX76" fmla="*/ 2170195 w 2969285"/>
              <a:gd name="connsiteY76" fmla="*/ 129608 h 3313666"/>
              <a:gd name="connsiteX77" fmla="*/ 2104684 w 2969285"/>
              <a:gd name="connsiteY77" fmla="*/ 108920 h 3313666"/>
              <a:gd name="connsiteX78" fmla="*/ 2013312 w 2969285"/>
              <a:gd name="connsiteY78" fmla="*/ 67544 h 3313666"/>
              <a:gd name="connsiteX79" fmla="*/ 2004692 w 2969285"/>
              <a:gd name="connsiteY79" fmla="*/ 64096 h 3313666"/>
              <a:gd name="connsiteX80" fmla="*/ 1949524 w 2969285"/>
              <a:gd name="connsiteY80" fmla="*/ 50304 h 3313666"/>
              <a:gd name="connsiteX81" fmla="*/ 1982280 w 2969285"/>
              <a:gd name="connsiteY81" fmla="*/ 69268 h 3313666"/>
              <a:gd name="connsiteX82" fmla="*/ 1949524 w 2969285"/>
              <a:gd name="connsiteY82" fmla="*/ 50304 h 3313666"/>
              <a:gd name="connsiteX83" fmla="*/ 1802985 w 2969285"/>
              <a:gd name="connsiteY83" fmla="*/ 3756 h 3313666"/>
              <a:gd name="connsiteX84" fmla="*/ 1802985 w 2969285"/>
              <a:gd name="connsiteY84" fmla="*/ 3756 h 3313666"/>
              <a:gd name="connsiteX85" fmla="*/ 1784021 w 2969285"/>
              <a:gd name="connsiteY85" fmla="*/ 17548 h 3313666"/>
              <a:gd name="connsiteX86" fmla="*/ 1780573 w 2969285"/>
              <a:gd name="connsiteY86" fmla="*/ 50304 h 3313666"/>
              <a:gd name="connsiteX87" fmla="*/ 1778849 w 2969285"/>
              <a:gd name="connsiteY87" fmla="*/ 55476 h 3313666"/>
              <a:gd name="connsiteX88" fmla="*/ 1778849 w 2969285"/>
              <a:gd name="connsiteY88" fmla="*/ 55476 h 3313666"/>
              <a:gd name="connsiteX89" fmla="*/ 1780573 w 2969285"/>
              <a:gd name="connsiteY89" fmla="*/ 50304 h 3313666"/>
              <a:gd name="connsiteX90" fmla="*/ 1780573 w 2969285"/>
              <a:gd name="connsiteY90" fmla="*/ 50304 h 3313666"/>
              <a:gd name="connsiteX91" fmla="*/ 1784021 w 2969285"/>
              <a:gd name="connsiteY91" fmla="*/ 17548 h 3313666"/>
              <a:gd name="connsiteX92" fmla="*/ 1765057 w 2969285"/>
              <a:gd name="connsiteY92" fmla="*/ 14100 h 3313666"/>
              <a:gd name="connsiteX93" fmla="*/ 1751265 w 2969285"/>
              <a:gd name="connsiteY93" fmla="*/ 15824 h 3313666"/>
              <a:gd name="connsiteX94" fmla="*/ 1720233 w 2969285"/>
              <a:gd name="connsiteY94" fmla="*/ 12376 h 3313666"/>
              <a:gd name="connsiteX95" fmla="*/ 1647825 w 2969285"/>
              <a:gd name="connsiteY95" fmla="*/ 7204 h 3313666"/>
              <a:gd name="connsiteX96" fmla="*/ 1623689 w 2969285"/>
              <a:gd name="connsiteY96" fmla="*/ 36512 h 3313666"/>
              <a:gd name="connsiteX97" fmla="*/ 1563350 w 2969285"/>
              <a:gd name="connsiteY97" fmla="*/ 50304 h 3313666"/>
              <a:gd name="connsiteX98" fmla="*/ 1465082 w 2969285"/>
              <a:gd name="connsiteY98" fmla="*/ 65820 h 3313666"/>
              <a:gd name="connsiteX99" fmla="*/ 1546110 w 2969285"/>
              <a:gd name="connsiteY99" fmla="*/ 72716 h 3313666"/>
              <a:gd name="connsiteX100" fmla="*/ 1573694 w 2969285"/>
              <a:gd name="connsiteY100" fmla="*/ 67544 h 3313666"/>
              <a:gd name="connsiteX101" fmla="*/ 1546110 w 2969285"/>
              <a:gd name="connsiteY101" fmla="*/ 72716 h 3313666"/>
              <a:gd name="connsiteX102" fmla="*/ 1465082 w 2969285"/>
              <a:gd name="connsiteY102" fmla="*/ 65820 h 3313666"/>
              <a:gd name="connsiteX103" fmla="*/ 1440946 w 2969285"/>
              <a:gd name="connsiteY103" fmla="*/ 65820 h 3313666"/>
              <a:gd name="connsiteX104" fmla="*/ 1408190 w 2969285"/>
              <a:gd name="connsiteY104" fmla="*/ 98576 h 3313666"/>
              <a:gd name="connsiteX105" fmla="*/ 1418534 w 2969285"/>
              <a:gd name="connsiteY105" fmla="*/ 105472 h 3313666"/>
              <a:gd name="connsiteX106" fmla="*/ 1408190 w 2969285"/>
              <a:gd name="connsiteY106" fmla="*/ 98576 h 3313666"/>
              <a:gd name="connsiteX107" fmla="*/ 1440946 w 2969285"/>
              <a:gd name="connsiteY107" fmla="*/ 65820 h 3313666"/>
              <a:gd name="connsiteX108" fmla="*/ 1328887 w 2969285"/>
              <a:gd name="connsiteY108" fmla="*/ 81336 h 3313666"/>
              <a:gd name="connsiteX109" fmla="*/ 1328887 w 2969285"/>
              <a:gd name="connsiteY109" fmla="*/ 81336 h 3313666"/>
              <a:gd name="connsiteX110" fmla="*/ 1313371 w 2969285"/>
              <a:gd name="connsiteY110" fmla="*/ 81336 h 3313666"/>
              <a:gd name="connsiteX111" fmla="*/ 1304751 w 2969285"/>
              <a:gd name="connsiteY111" fmla="*/ 98576 h 3313666"/>
              <a:gd name="connsiteX112" fmla="*/ 1304751 w 2969285"/>
              <a:gd name="connsiteY112" fmla="*/ 98576 h 3313666"/>
              <a:gd name="connsiteX113" fmla="*/ 1313371 w 2969285"/>
              <a:gd name="connsiteY113" fmla="*/ 81336 h 3313666"/>
              <a:gd name="connsiteX114" fmla="*/ 1230619 w 2969285"/>
              <a:gd name="connsiteY114" fmla="*/ 76164 h 3313666"/>
              <a:gd name="connsiteX115" fmla="*/ 1209931 w 2969285"/>
              <a:gd name="connsiteY115" fmla="*/ 96852 h 3313666"/>
              <a:gd name="connsiteX116" fmla="*/ 1209931 w 2969285"/>
              <a:gd name="connsiteY116" fmla="*/ 96852 h 3313666"/>
              <a:gd name="connsiteX117" fmla="*/ 1197863 w 2969285"/>
              <a:gd name="connsiteY117" fmla="*/ 98576 h 3313666"/>
              <a:gd name="connsiteX118" fmla="*/ 1209931 w 2969285"/>
              <a:gd name="connsiteY118" fmla="*/ 96852 h 3313666"/>
              <a:gd name="connsiteX119" fmla="*/ 1230619 w 2969285"/>
              <a:gd name="connsiteY119" fmla="*/ 76164 h 3313666"/>
              <a:gd name="connsiteX120" fmla="*/ 1313371 w 2969285"/>
              <a:gd name="connsiteY120" fmla="*/ 81336 h 3313666"/>
              <a:gd name="connsiteX121" fmla="*/ 1328887 w 2969285"/>
              <a:gd name="connsiteY121" fmla="*/ 81336 h 3313666"/>
              <a:gd name="connsiteX122" fmla="*/ 1440946 w 2969285"/>
              <a:gd name="connsiteY122" fmla="*/ 65820 h 3313666"/>
              <a:gd name="connsiteX123" fmla="*/ 1465082 w 2969285"/>
              <a:gd name="connsiteY123" fmla="*/ 65820 h 3313666"/>
              <a:gd name="connsiteX124" fmla="*/ 1465082 w 2969285"/>
              <a:gd name="connsiteY124" fmla="*/ 65820 h 3313666"/>
              <a:gd name="connsiteX125" fmla="*/ 1465082 w 2969285"/>
              <a:gd name="connsiteY125" fmla="*/ 65820 h 3313666"/>
              <a:gd name="connsiteX126" fmla="*/ 1465082 w 2969285"/>
              <a:gd name="connsiteY126" fmla="*/ 65820 h 3313666"/>
              <a:gd name="connsiteX127" fmla="*/ 1465082 w 2969285"/>
              <a:gd name="connsiteY127" fmla="*/ 65820 h 3313666"/>
              <a:gd name="connsiteX128" fmla="*/ 1563350 w 2969285"/>
              <a:gd name="connsiteY128" fmla="*/ 50304 h 3313666"/>
              <a:gd name="connsiteX129" fmla="*/ 1623689 w 2969285"/>
              <a:gd name="connsiteY129" fmla="*/ 36512 h 3313666"/>
              <a:gd name="connsiteX130" fmla="*/ 1647825 w 2969285"/>
              <a:gd name="connsiteY130" fmla="*/ 7204 h 3313666"/>
              <a:gd name="connsiteX131" fmla="*/ 1582314 w 2969285"/>
              <a:gd name="connsiteY131" fmla="*/ 19272 h 3313666"/>
              <a:gd name="connsiteX132" fmla="*/ 1532318 w 2969285"/>
              <a:gd name="connsiteY132" fmla="*/ 20996 h 3313666"/>
              <a:gd name="connsiteX133" fmla="*/ 1471978 w 2969285"/>
              <a:gd name="connsiteY133" fmla="*/ 15824 h 3313666"/>
              <a:gd name="connsiteX134" fmla="*/ 1432326 w 2969285"/>
              <a:gd name="connsiteY134" fmla="*/ 19272 h 3313666"/>
              <a:gd name="connsiteX135" fmla="*/ 1292683 w 2969285"/>
              <a:gd name="connsiteY135" fmla="*/ 24444 h 3313666"/>
              <a:gd name="connsiteX136" fmla="*/ 1265099 w 2969285"/>
              <a:gd name="connsiteY136" fmla="*/ 22720 h 3313666"/>
              <a:gd name="connsiteX137" fmla="*/ 1265099 w 2969285"/>
              <a:gd name="connsiteY137" fmla="*/ 22720 h 3313666"/>
              <a:gd name="connsiteX138" fmla="*/ 1249583 w 2969285"/>
              <a:gd name="connsiteY138" fmla="*/ 22720 h 3313666"/>
              <a:gd name="connsiteX139" fmla="*/ 1249583 w 2969285"/>
              <a:gd name="connsiteY139" fmla="*/ 22720 h 3313666"/>
              <a:gd name="connsiteX140" fmla="*/ 1232343 w 2969285"/>
              <a:gd name="connsiteY140" fmla="*/ 15824 h 3313666"/>
              <a:gd name="connsiteX141" fmla="*/ 1232343 w 2969285"/>
              <a:gd name="connsiteY141" fmla="*/ 15824 h 3313666"/>
              <a:gd name="connsiteX142" fmla="*/ 1206483 w 2969285"/>
              <a:gd name="connsiteY142" fmla="*/ 22720 h 3313666"/>
              <a:gd name="connsiteX143" fmla="*/ 1230619 w 2969285"/>
              <a:gd name="connsiteY143" fmla="*/ 19272 h 3313666"/>
              <a:gd name="connsiteX144" fmla="*/ 1206483 w 2969285"/>
              <a:gd name="connsiteY144" fmla="*/ 22720 h 3313666"/>
              <a:gd name="connsiteX145" fmla="*/ 1177175 w 2969285"/>
              <a:gd name="connsiteY145" fmla="*/ 29616 h 3313666"/>
              <a:gd name="connsiteX146" fmla="*/ 1177175 w 2969285"/>
              <a:gd name="connsiteY146" fmla="*/ 29616 h 3313666"/>
              <a:gd name="connsiteX147" fmla="*/ 1142696 w 2969285"/>
              <a:gd name="connsiteY147" fmla="*/ 31340 h 3313666"/>
              <a:gd name="connsiteX148" fmla="*/ 1163384 w 2969285"/>
              <a:gd name="connsiteY148" fmla="*/ 38236 h 3313666"/>
              <a:gd name="connsiteX149" fmla="*/ 1142696 w 2969285"/>
              <a:gd name="connsiteY149" fmla="*/ 31340 h 3313666"/>
              <a:gd name="connsiteX150" fmla="*/ 1099596 w 2969285"/>
              <a:gd name="connsiteY150" fmla="*/ 48580 h 3313666"/>
              <a:gd name="connsiteX151" fmla="*/ 1075460 w 2969285"/>
              <a:gd name="connsiteY151" fmla="*/ 52028 h 3313666"/>
              <a:gd name="connsiteX152" fmla="*/ 1092700 w 2969285"/>
              <a:gd name="connsiteY152" fmla="*/ 58924 h 3313666"/>
              <a:gd name="connsiteX153" fmla="*/ 1075460 w 2969285"/>
              <a:gd name="connsiteY153" fmla="*/ 52028 h 3313666"/>
              <a:gd name="connsiteX154" fmla="*/ 1051324 w 2969285"/>
              <a:gd name="connsiteY154" fmla="*/ 58924 h 3313666"/>
              <a:gd name="connsiteX155" fmla="*/ 1044428 w 2969285"/>
              <a:gd name="connsiteY155" fmla="*/ 57200 h 3313666"/>
              <a:gd name="connsiteX156" fmla="*/ 889269 w 2969285"/>
              <a:gd name="connsiteY156" fmla="*/ 141676 h 3313666"/>
              <a:gd name="connsiteX157" fmla="*/ 897889 w 2969285"/>
              <a:gd name="connsiteY157" fmla="*/ 141676 h 3313666"/>
              <a:gd name="connsiteX158" fmla="*/ 889269 w 2969285"/>
              <a:gd name="connsiteY158" fmla="*/ 141676 h 3313666"/>
              <a:gd name="connsiteX159" fmla="*/ 877201 w 2969285"/>
              <a:gd name="connsiteY159" fmla="*/ 145124 h 3313666"/>
              <a:gd name="connsiteX160" fmla="*/ 865133 w 2969285"/>
              <a:gd name="connsiteY160" fmla="*/ 145124 h 3313666"/>
              <a:gd name="connsiteX161" fmla="*/ 768589 w 2969285"/>
              <a:gd name="connsiteY161" fmla="*/ 196844 h 3313666"/>
              <a:gd name="connsiteX162" fmla="*/ 723765 w 2969285"/>
              <a:gd name="connsiteY162" fmla="*/ 234771 h 3313666"/>
              <a:gd name="connsiteX163" fmla="*/ 741005 w 2969285"/>
              <a:gd name="connsiteY163" fmla="*/ 236495 h 3313666"/>
              <a:gd name="connsiteX164" fmla="*/ 723765 w 2969285"/>
              <a:gd name="connsiteY164" fmla="*/ 234771 h 3313666"/>
              <a:gd name="connsiteX165" fmla="*/ 718593 w 2969285"/>
              <a:gd name="connsiteY165" fmla="*/ 239943 h 3313666"/>
              <a:gd name="connsiteX166" fmla="*/ 673770 w 2969285"/>
              <a:gd name="connsiteY166" fmla="*/ 284767 h 3313666"/>
              <a:gd name="connsiteX167" fmla="*/ 685838 w 2969285"/>
              <a:gd name="connsiteY167" fmla="*/ 284767 h 3313666"/>
              <a:gd name="connsiteX168" fmla="*/ 673770 w 2969285"/>
              <a:gd name="connsiteY168" fmla="*/ 284767 h 3313666"/>
              <a:gd name="connsiteX169" fmla="*/ 670322 w 2969285"/>
              <a:gd name="connsiteY169" fmla="*/ 288215 h 3313666"/>
              <a:gd name="connsiteX170" fmla="*/ 670322 w 2969285"/>
              <a:gd name="connsiteY170" fmla="*/ 288215 h 3313666"/>
              <a:gd name="connsiteX171" fmla="*/ 609982 w 2969285"/>
              <a:gd name="connsiteY171" fmla="*/ 326143 h 3313666"/>
              <a:gd name="connsiteX172" fmla="*/ 580674 w 2969285"/>
              <a:gd name="connsiteY172" fmla="*/ 353727 h 3313666"/>
              <a:gd name="connsiteX173" fmla="*/ 513438 w 2969285"/>
              <a:gd name="connsiteY173" fmla="*/ 507162 h 3313666"/>
              <a:gd name="connsiteX174" fmla="*/ 511714 w 2969285"/>
              <a:gd name="connsiteY174" fmla="*/ 522678 h 3313666"/>
              <a:gd name="connsiteX175" fmla="*/ 504818 w 2969285"/>
              <a:gd name="connsiteY175" fmla="*/ 617498 h 3313666"/>
              <a:gd name="connsiteX176" fmla="*/ 504818 w 2969285"/>
              <a:gd name="connsiteY176" fmla="*/ 617498 h 3313666"/>
              <a:gd name="connsiteX177" fmla="*/ 497922 w 2969285"/>
              <a:gd name="connsiteY177" fmla="*/ 622670 h 3313666"/>
              <a:gd name="connsiteX178" fmla="*/ 497922 w 2969285"/>
              <a:gd name="connsiteY178" fmla="*/ 622670 h 3313666"/>
              <a:gd name="connsiteX179" fmla="*/ 465166 w 2969285"/>
              <a:gd name="connsiteY179" fmla="*/ 643358 h 3313666"/>
              <a:gd name="connsiteX180" fmla="*/ 392759 w 2969285"/>
              <a:gd name="connsiteY180" fmla="*/ 731281 h 3313666"/>
              <a:gd name="connsiteX181" fmla="*/ 396207 w 2969285"/>
              <a:gd name="connsiteY181" fmla="*/ 734729 h 3313666"/>
              <a:gd name="connsiteX182" fmla="*/ 392759 w 2969285"/>
              <a:gd name="connsiteY182" fmla="*/ 731281 h 3313666"/>
              <a:gd name="connsiteX183" fmla="*/ 360003 w 2969285"/>
              <a:gd name="connsiteY183" fmla="*/ 753693 h 3313666"/>
              <a:gd name="connsiteX184" fmla="*/ 354831 w 2969285"/>
              <a:gd name="connsiteY184" fmla="*/ 767485 h 3313666"/>
              <a:gd name="connsiteX185" fmla="*/ 360003 w 2969285"/>
              <a:gd name="connsiteY185" fmla="*/ 753693 h 3313666"/>
              <a:gd name="connsiteX186" fmla="*/ 353107 w 2969285"/>
              <a:gd name="connsiteY186" fmla="*/ 755417 h 3313666"/>
              <a:gd name="connsiteX187" fmla="*/ 213464 w 2969285"/>
              <a:gd name="connsiteY187" fmla="*/ 896785 h 3313666"/>
              <a:gd name="connsiteX188" fmla="*/ 194500 w 2969285"/>
              <a:gd name="connsiteY188" fmla="*/ 917472 h 3313666"/>
              <a:gd name="connsiteX189" fmla="*/ 125540 w 2969285"/>
              <a:gd name="connsiteY189" fmla="*/ 972640 h 3313666"/>
              <a:gd name="connsiteX190" fmla="*/ 70372 w 2969285"/>
              <a:gd name="connsiteY190" fmla="*/ 1081252 h 3313666"/>
              <a:gd name="connsiteX191" fmla="*/ 34168 w 2969285"/>
              <a:gd name="connsiteY191" fmla="*/ 1153660 h 3313666"/>
              <a:gd name="connsiteX192" fmla="*/ 23824 w 2969285"/>
              <a:gd name="connsiteY192" fmla="*/ 1179519 h 3313666"/>
              <a:gd name="connsiteX193" fmla="*/ 18652 w 2969285"/>
              <a:gd name="connsiteY193" fmla="*/ 1232963 h 3313666"/>
              <a:gd name="connsiteX194" fmla="*/ 34168 w 2969285"/>
              <a:gd name="connsiteY194" fmla="*/ 1296751 h 3313666"/>
              <a:gd name="connsiteX195" fmla="*/ 34168 w 2969285"/>
              <a:gd name="connsiteY195" fmla="*/ 1296751 h 3313666"/>
              <a:gd name="connsiteX196" fmla="*/ 34168 w 2969285"/>
              <a:gd name="connsiteY196" fmla="*/ 1310543 h 3313666"/>
              <a:gd name="connsiteX197" fmla="*/ 34168 w 2969285"/>
              <a:gd name="connsiteY197" fmla="*/ 1310543 h 3313666"/>
              <a:gd name="connsiteX198" fmla="*/ 30720 w 2969285"/>
              <a:gd name="connsiteY198" fmla="*/ 1384674 h 3313666"/>
              <a:gd name="connsiteX199" fmla="*/ 34168 w 2969285"/>
              <a:gd name="connsiteY199" fmla="*/ 1462254 h 3313666"/>
              <a:gd name="connsiteX200" fmla="*/ 47960 w 2969285"/>
              <a:gd name="connsiteY200" fmla="*/ 1477770 h 3313666"/>
              <a:gd name="connsiteX201" fmla="*/ 34168 w 2969285"/>
              <a:gd name="connsiteY201" fmla="*/ 1462254 h 3313666"/>
              <a:gd name="connsiteX202" fmla="*/ 30720 w 2969285"/>
              <a:gd name="connsiteY202" fmla="*/ 1384674 h 3313666"/>
              <a:gd name="connsiteX203" fmla="*/ 34168 w 2969285"/>
              <a:gd name="connsiteY203" fmla="*/ 1310543 h 3313666"/>
              <a:gd name="connsiteX204" fmla="*/ 1412 w 2969285"/>
              <a:gd name="connsiteY204" fmla="*/ 1432946 h 3313666"/>
              <a:gd name="connsiteX205" fmla="*/ 35892 w 2969285"/>
              <a:gd name="connsiteY205" fmla="*/ 1507078 h 3313666"/>
              <a:gd name="connsiteX206" fmla="*/ 42788 w 2969285"/>
              <a:gd name="connsiteY206" fmla="*/ 1524318 h 3313666"/>
              <a:gd name="connsiteX207" fmla="*/ 34168 w 2969285"/>
              <a:gd name="connsiteY207" fmla="*/ 1560522 h 3313666"/>
              <a:gd name="connsiteX208" fmla="*/ 39340 w 2969285"/>
              <a:gd name="connsiteY208" fmla="*/ 1619138 h 3313666"/>
              <a:gd name="connsiteX209" fmla="*/ 51408 w 2969285"/>
              <a:gd name="connsiteY209" fmla="*/ 1598450 h 3313666"/>
              <a:gd name="connsiteX210" fmla="*/ 39340 w 2969285"/>
              <a:gd name="connsiteY210" fmla="*/ 1619138 h 3313666"/>
              <a:gd name="connsiteX211" fmla="*/ 39340 w 2969285"/>
              <a:gd name="connsiteY211" fmla="*/ 1644997 h 3313666"/>
              <a:gd name="connsiteX212" fmla="*/ 35892 w 2969285"/>
              <a:gd name="connsiteY212" fmla="*/ 1677753 h 3313666"/>
              <a:gd name="connsiteX213" fmla="*/ 37616 w 2969285"/>
              <a:gd name="connsiteY213" fmla="*/ 1698441 h 3313666"/>
              <a:gd name="connsiteX214" fmla="*/ 51408 w 2969285"/>
              <a:gd name="connsiteY214" fmla="*/ 1757057 h 3313666"/>
              <a:gd name="connsiteX215" fmla="*/ 58304 w 2969285"/>
              <a:gd name="connsiteY215" fmla="*/ 1865668 h 3313666"/>
              <a:gd name="connsiteX216" fmla="*/ 60028 w 2969285"/>
              <a:gd name="connsiteY216" fmla="*/ 1915664 h 3313666"/>
              <a:gd name="connsiteX217" fmla="*/ 77268 w 2969285"/>
              <a:gd name="connsiteY217" fmla="*/ 1994968 h 3313666"/>
              <a:gd name="connsiteX218" fmla="*/ 130712 w 2969285"/>
              <a:gd name="connsiteY218" fmla="*/ 2077719 h 3313666"/>
              <a:gd name="connsiteX219" fmla="*/ 135884 w 2969285"/>
              <a:gd name="connsiteY219" fmla="*/ 2093235 h 3313666"/>
              <a:gd name="connsiteX220" fmla="*/ 172088 w 2969285"/>
              <a:gd name="connsiteY220" fmla="*/ 2105303 h 3313666"/>
              <a:gd name="connsiteX221" fmla="*/ 173812 w 2969285"/>
              <a:gd name="connsiteY221" fmla="*/ 2098408 h 3313666"/>
              <a:gd name="connsiteX222" fmla="*/ 172088 w 2969285"/>
              <a:gd name="connsiteY222" fmla="*/ 2105303 h 3313666"/>
              <a:gd name="connsiteX223" fmla="*/ 135884 w 2969285"/>
              <a:gd name="connsiteY223" fmla="*/ 2093235 h 3313666"/>
              <a:gd name="connsiteX224" fmla="*/ 197948 w 2969285"/>
              <a:gd name="connsiteY224" fmla="*/ 2255291 h 3313666"/>
              <a:gd name="connsiteX225" fmla="*/ 208292 w 2969285"/>
              <a:gd name="connsiteY225" fmla="*/ 2238051 h 3313666"/>
              <a:gd name="connsiteX226" fmla="*/ 196224 w 2969285"/>
              <a:gd name="connsiteY226" fmla="*/ 2200123 h 3313666"/>
              <a:gd name="connsiteX227" fmla="*/ 201396 w 2969285"/>
              <a:gd name="connsiteY227" fmla="*/ 2182883 h 3313666"/>
              <a:gd name="connsiteX228" fmla="*/ 201396 w 2969285"/>
              <a:gd name="connsiteY228" fmla="*/ 2182883 h 3313666"/>
              <a:gd name="connsiteX229" fmla="*/ 196224 w 2969285"/>
              <a:gd name="connsiteY229" fmla="*/ 2200123 h 3313666"/>
              <a:gd name="connsiteX230" fmla="*/ 208292 w 2969285"/>
              <a:gd name="connsiteY230" fmla="*/ 2238051 h 3313666"/>
              <a:gd name="connsiteX231" fmla="*/ 197948 w 2969285"/>
              <a:gd name="connsiteY231" fmla="*/ 2255291 h 3313666"/>
              <a:gd name="connsiteX232" fmla="*/ 204844 w 2969285"/>
              <a:gd name="connsiteY232" fmla="*/ 2282875 h 3313666"/>
              <a:gd name="connsiteX233" fmla="*/ 258287 w 2969285"/>
              <a:gd name="connsiteY233" fmla="*/ 2401830 h 3313666"/>
              <a:gd name="connsiteX234" fmla="*/ 287595 w 2969285"/>
              <a:gd name="connsiteY234" fmla="*/ 2458722 h 3313666"/>
              <a:gd name="connsiteX235" fmla="*/ 339315 w 2969285"/>
              <a:gd name="connsiteY235" fmla="*/ 2551817 h 3313666"/>
              <a:gd name="connsiteX236" fmla="*/ 354831 w 2969285"/>
              <a:gd name="connsiteY236" fmla="*/ 2581125 h 3313666"/>
              <a:gd name="connsiteX237" fmla="*/ 416895 w 2969285"/>
              <a:gd name="connsiteY237" fmla="*/ 2665601 h 3313666"/>
              <a:gd name="connsiteX238" fmla="*/ 454823 w 2969285"/>
              <a:gd name="connsiteY238" fmla="*/ 2698357 h 3313666"/>
              <a:gd name="connsiteX239" fmla="*/ 454823 w 2969285"/>
              <a:gd name="connsiteY239" fmla="*/ 2698357 h 3313666"/>
              <a:gd name="connsiteX240" fmla="*/ 523782 w 2969285"/>
              <a:gd name="connsiteY240" fmla="*/ 2782833 h 3313666"/>
              <a:gd name="connsiteX241" fmla="*/ 523782 w 2969285"/>
              <a:gd name="connsiteY241" fmla="*/ 2782833 h 3313666"/>
              <a:gd name="connsiteX242" fmla="*/ 534126 w 2969285"/>
              <a:gd name="connsiteY242" fmla="*/ 2781108 h 3313666"/>
              <a:gd name="connsiteX243" fmla="*/ 523782 w 2969285"/>
              <a:gd name="connsiteY243" fmla="*/ 2782833 h 3313666"/>
              <a:gd name="connsiteX244" fmla="*/ 542746 w 2969285"/>
              <a:gd name="connsiteY244" fmla="*/ 2810416 h 3313666"/>
              <a:gd name="connsiteX245" fmla="*/ 542746 w 2969285"/>
              <a:gd name="connsiteY245" fmla="*/ 2810416 h 3313666"/>
              <a:gd name="connsiteX246" fmla="*/ 582398 w 2969285"/>
              <a:gd name="connsiteY246" fmla="*/ 2858688 h 3313666"/>
              <a:gd name="connsiteX247" fmla="*/ 582398 w 2969285"/>
              <a:gd name="connsiteY247" fmla="*/ 2858688 h 3313666"/>
              <a:gd name="connsiteX248" fmla="*/ 642738 w 2969285"/>
              <a:gd name="connsiteY248" fmla="*/ 2932820 h 3313666"/>
              <a:gd name="connsiteX249" fmla="*/ 642738 w 2969285"/>
              <a:gd name="connsiteY249" fmla="*/ 2932820 h 3313666"/>
              <a:gd name="connsiteX250" fmla="*/ 644462 w 2969285"/>
              <a:gd name="connsiteY250" fmla="*/ 2936268 h 3313666"/>
              <a:gd name="connsiteX251" fmla="*/ 644462 w 2969285"/>
              <a:gd name="connsiteY251" fmla="*/ 2936268 h 3313666"/>
              <a:gd name="connsiteX252" fmla="*/ 670322 w 2969285"/>
              <a:gd name="connsiteY252" fmla="*/ 2951784 h 3313666"/>
              <a:gd name="connsiteX253" fmla="*/ 670322 w 2969285"/>
              <a:gd name="connsiteY253" fmla="*/ 2951784 h 3313666"/>
              <a:gd name="connsiteX254" fmla="*/ 673770 w 2969285"/>
              <a:gd name="connsiteY254" fmla="*/ 2960404 h 3313666"/>
              <a:gd name="connsiteX255" fmla="*/ 673770 w 2969285"/>
              <a:gd name="connsiteY255" fmla="*/ 2960404 h 3313666"/>
              <a:gd name="connsiteX256" fmla="*/ 684114 w 2969285"/>
              <a:gd name="connsiteY256" fmla="*/ 2981092 h 3313666"/>
              <a:gd name="connsiteX257" fmla="*/ 684114 w 2969285"/>
              <a:gd name="connsiteY257" fmla="*/ 2981092 h 3313666"/>
              <a:gd name="connsiteX258" fmla="*/ 704801 w 2969285"/>
              <a:gd name="connsiteY258" fmla="*/ 3000055 h 3313666"/>
              <a:gd name="connsiteX259" fmla="*/ 751349 w 2969285"/>
              <a:gd name="connsiteY259" fmla="*/ 3034535 h 3313666"/>
              <a:gd name="connsiteX260" fmla="*/ 761693 w 2969285"/>
              <a:gd name="connsiteY260" fmla="*/ 3041431 h 3313666"/>
              <a:gd name="connsiteX261" fmla="*/ 872029 w 2969285"/>
              <a:gd name="connsiteY261" fmla="*/ 3120735 h 3313666"/>
              <a:gd name="connsiteX262" fmla="*/ 966848 w 2969285"/>
              <a:gd name="connsiteY262" fmla="*/ 3182799 h 3313666"/>
              <a:gd name="connsiteX263" fmla="*/ 1065116 w 2969285"/>
              <a:gd name="connsiteY263" fmla="*/ 3236243 h 3313666"/>
              <a:gd name="connsiteX264" fmla="*/ 1172003 w 2969285"/>
              <a:gd name="connsiteY264" fmla="*/ 3277618 h 3313666"/>
              <a:gd name="connsiteX265" fmla="*/ 1242687 w 2969285"/>
              <a:gd name="connsiteY265" fmla="*/ 3301754 h 3313666"/>
              <a:gd name="connsiteX266" fmla="*/ 1296131 w 2969285"/>
              <a:gd name="connsiteY266" fmla="*/ 3312098 h 3313666"/>
              <a:gd name="connsiteX267" fmla="*/ 1323715 w 2969285"/>
              <a:gd name="connsiteY267" fmla="*/ 3308650 h 3313666"/>
              <a:gd name="connsiteX268" fmla="*/ 1459910 w 2969285"/>
              <a:gd name="connsiteY268" fmla="*/ 3294858 h 3313666"/>
              <a:gd name="connsiteX269" fmla="*/ 1559902 w 2969285"/>
              <a:gd name="connsiteY269" fmla="*/ 3275894 h 3313666"/>
              <a:gd name="connsiteX270" fmla="*/ 1590934 w 2969285"/>
              <a:gd name="connsiteY270" fmla="*/ 3277618 h 3313666"/>
              <a:gd name="connsiteX271" fmla="*/ 1670237 w 2969285"/>
              <a:gd name="connsiteY271" fmla="*/ 3270723 h 3313666"/>
              <a:gd name="connsiteX272" fmla="*/ 1718509 w 2969285"/>
              <a:gd name="connsiteY272" fmla="*/ 3256931 h 3313666"/>
              <a:gd name="connsiteX273" fmla="*/ 1802985 w 2969285"/>
              <a:gd name="connsiteY273" fmla="*/ 3246586 h 3313666"/>
              <a:gd name="connsiteX274" fmla="*/ 1802985 w 2969285"/>
              <a:gd name="connsiteY274" fmla="*/ 3246586 h 3313666"/>
              <a:gd name="connsiteX275" fmla="*/ 1832293 w 2969285"/>
              <a:gd name="connsiteY275" fmla="*/ 3213831 h 3313666"/>
              <a:gd name="connsiteX276" fmla="*/ 1802985 w 2969285"/>
              <a:gd name="connsiteY276" fmla="*/ 3196591 h 3313666"/>
              <a:gd name="connsiteX277" fmla="*/ 1721957 w 2969285"/>
              <a:gd name="connsiteY277" fmla="*/ 3206935 h 3313666"/>
              <a:gd name="connsiteX278" fmla="*/ 1802985 w 2969285"/>
              <a:gd name="connsiteY278" fmla="*/ 3196591 h 3313666"/>
              <a:gd name="connsiteX279" fmla="*/ 1832293 w 2969285"/>
              <a:gd name="connsiteY279" fmla="*/ 3213831 h 3313666"/>
              <a:gd name="connsiteX280" fmla="*/ 1802985 w 2969285"/>
              <a:gd name="connsiteY280" fmla="*/ 3246586 h 3313666"/>
              <a:gd name="connsiteX281" fmla="*/ 1802985 w 2969285"/>
              <a:gd name="connsiteY281" fmla="*/ 3246586 h 3313666"/>
              <a:gd name="connsiteX282" fmla="*/ 1840913 w 2969285"/>
              <a:gd name="connsiteY282" fmla="*/ 3244863 h 3313666"/>
              <a:gd name="connsiteX283" fmla="*/ 1870220 w 2969285"/>
              <a:gd name="connsiteY283" fmla="*/ 3225899 h 3313666"/>
              <a:gd name="connsiteX284" fmla="*/ 1940904 w 2969285"/>
              <a:gd name="connsiteY284" fmla="*/ 3193143 h 3313666"/>
              <a:gd name="connsiteX285" fmla="*/ 1963316 w 2969285"/>
              <a:gd name="connsiteY285" fmla="*/ 3186247 h 3313666"/>
              <a:gd name="connsiteX286" fmla="*/ 1963316 w 2969285"/>
              <a:gd name="connsiteY286" fmla="*/ 3175903 h 3313666"/>
              <a:gd name="connsiteX287" fmla="*/ 1963316 w 2969285"/>
              <a:gd name="connsiteY287" fmla="*/ 3186247 h 3313666"/>
              <a:gd name="connsiteX288" fmla="*/ 2011588 w 2969285"/>
              <a:gd name="connsiteY288" fmla="*/ 3170731 h 3313666"/>
              <a:gd name="connsiteX289" fmla="*/ 2011588 w 2969285"/>
              <a:gd name="connsiteY289" fmla="*/ 3170731 h 3313666"/>
              <a:gd name="connsiteX290" fmla="*/ 2018484 w 2969285"/>
              <a:gd name="connsiteY290" fmla="*/ 3172455 h 3313666"/>
              <a:gd name="connsiteX291" fmla="*/ 2215019 w 2969285"/>
              <a:gd name="connsiteY291" fmla="*/ 3075911 h 3313666"/>
              <a:gd name="connsiteX292" fmla="*/ 2228811 w 2969285"/>
              <a:gd name="connsiteY292" fmla="*/ 3062119 h 3313666"/>
              <a:gd name="connsiteX293" fmla="*/ 2251223 w 2969285"/>
              <a:gd name="connsiteY293" fmla="*/ 3044879 h 3313666"/>
              <a:gd name="connsiteX294" fmla="*/ 2330526 w 2969285"/>
              <a:gd name="connsiteY294" fmla="*/ 2981092 h 3313666"/>
              <a:gd name="connsiteX295" fmla="*/ 2330526 w 2969285"/>
              <a:gd name="connsiteY295" fmla="*/ 2981092 h 3313666"/>
              <a:gd name="connsiteX296" fmla="*/ 2330526 w 2969285"/>
              <a:gd name="connsiteY296" fmla="*/ 2981092 h 3313666"/>
              <a:gd name="connsiteX297" fmla="*/ 2390866 w 2969285"/>
              <a:gd name="connsiteY297" fmla="*/ 2936268 h 3313666"/>
              <a:gd name="connsiteX298" fmla="*/ 2390866 w 2969285"/>
              <a:gd name="connsiteY298" fmla="*/ 2936268 h 3313666"/>
              <a:gd name="connsiteX299" fmla="*/ 2409830 w 2969285"/>
              <a:gd name="connsiteY299" fmla="*/ 2919028 h 3313666"/>
              <a:gd name="connsiteX300" fmla="*/ 2409830 w 2969285"/>
              <a:gd name="connsiteY300" fmla="*/ 2919028 h 3313666"/>
              <a:gd name="connsiteX301" fmla="*/ 2461550 w 2969285"/>
              <a:gd name="connsiteY301" fmla="*/ 2884548 h 3313666"/>
              <a:gd name="connsiteX302" fmla="*/ 2528786 w 2969285"/>
              <a:gd name="connsiteY302" fmla="*/ 2829380 h 3313666"/>
              <a:gd name="connsiteX303" fmla="*/ 2609813 w 2969285"/>
              <a:gd name="connsiteY303" fmla="*/ 2729389 h 3313666"/>
              <a:gd name="connsiteX304" fmla="*/ 2611537 w 2969285"/>
              <a:gd name="connsiteY304" fmla="*/ 2725941 h 3313666"/>
              <a:gd name="connsiteX305" fmla="*/ 2702909 w 2969285"/>
              <a:gd name="connsiteY305" fmla="*/ 2631121 h 3313666"/>
              <a:gd name="connsiteX306" fmla="*/ 2766697 w 2969285"/>
              <a:gd name="connsiteY306" fmla="*/ 2503546 h 3313666"/>
              <a:gd name="connsiteX307" fmla="*/ 2761525 w 2969285"/>
              <a:gd name="connsiteY307" fmla="*/ 2498374 h 3313666"/>
              <a:gd name="connsiteX308" fmla="*/ 2766697 w 2969285"/>
              <a:gd name="connsiteY308" fmla="*/ 2503546 h 3313666"/>
              <a:gd name="connsiteX309" fmla="*/ 2771869 w 2969285"/>
              <a:gd name="connsiteY309" fmla="*/ 2486306 h 3313666"/>
              <a:gd name="connsiteX310" fmla="*/ 2856344 w 2969285"/>
              <a:gd name="connsiteY310" fmla="*/ 2377694 h 3313666"/>
              <a:gd name="connsiteX311" fmla="*/ 2856344 w 2969285"/>
              <a:gd name="connsiteY311" fmla="*/ 2377694 h 3313666"/>
              <a:gd name="connsiteX312" fmla="*/ 2863240 w 2969285"/>
              <a:gd name="connsiteY312" fmla="*/ 2369074 h 3313666"/>
              <a:gd name="connsiteX313" fmla="*/ 2870136 w 2969285"/>
              <a:gd name="connsiteY313" fmla="*/ 2351834 h 3313666"/>
              <a:gd name="connsiteX314" fmla="*/ 2878756 w 2969285"/>
              <a:gd name="connsiteY314" fmla="*/ 2331147 h 3313666"/>
              <a:gd name="connsiteX315" fmla="*/ 2897720 w 2969285"/>
              <a:gd name="connsiteY315" fmla="*/ 2275979 h 3313666"/>
              <a:gd name="connsiteX316" fmla="*/ 2883928 w 2969285"/>
              <a:gd name="connsiteY316" fmla="*/ 2248395 h 3313666"/>
              <a:gd name="connsiteX317" fmla="*/ 2909788 w 2969285"/>
              <a:gd name="connsiteY317" fmla="*/ 2196675 h 3313666"/>
              <a:gd name="connsiteX318" fmla="*/ 2877032 w 2969285"/>
              <a:gd name="connsiteY318" fmla="*/ 2153575 h 3313666"/>
              <a:gd name="connsiteX319" fmla="*/ 2920132 w 2969285"/>
              <a:gd name="connsiteY319" fmla="*/ 2051859 h 3313666"/>
              <a:gd name="connsiteX320" fmla="*/ 2921856 w 2969285"/>
              <a:gd name="connsiteY320" fmla="*/ 2050136 h 3313666"/>
              <a:gd name="connsiteX321" fmla="*/ 2920132 w 2969285"/>
              <a:gd name="connsiteY321" fmla="*/ 2051859 h 3313666"/>
              <a:gd name="connsiteX322" fmla="*/ 2877032 w 2969285"/>
              <a:gd name="connsiteY322" fmla="*/ 2153575 h 3313666"/>
              <a:gd name="connsiteX323" fmla="*/ 2909788 w 2969285"/>
              <a:gd name="connsiteY323" fmla="*/ 2196675 h 3313666"/>
              <a:gd name="connsiteX324" fmla="*/ 2883928 w 2969285"/>
              <a:gd name="connsiteY324" fmla="*/ 2248395 h 3313666"/>
              <a:gd name="connsiteX325" fmla="*/ 2897720 w 2969285"/>
              <a:gd name="connsiteY325" fmla="*/ 2275979 h 3313666"/>
              <a:gd name="connsiteX326" fmla="*/ 2949440 w 2969285"/>
              <a:gd name="connsiteY326" fmla="*/ 2165643 h 3313666"/>
              <a:gd name="connsiteX327" fmla="*/ 2944268 w 2969285"/>
              <a:gd name="connsiteY327" fmla="*/ 2155299 h 3313666"/>
              <a:gd name="connsiteX328" fmla="*/ 2944268 w 2969285"/>
              <a:gd name="connsiteY328" fmla="*/ 2139783 h 3313666"/>
              <a:gd name="connsiteX329" fmla="*/ 2928752 w 2969285"/>
              <a:gd name="connsiteY329" fmla="*/ 2117371 h 3313666"/>
              <a:gd name="connsiteX330" fmla="*/ 30720 w 2969285"/>
              <a:gd name="connsiteY330" fmla="*/ 1293303 h 3313666"/>
              <a:gd name="connsiteX331" fmla="*/ 34168 w 2969285"/>
              <a:gd name="connsiteY331" fmla="*/ 1272615 h 3313666"/>
              <a:gd name="connsiteX332" fmla="*/ 32444 w 2969285"/>
              <a:gd name="connsiteY332" fmla="*/ 1220895 h 3313666"/>
              <a:gd name="connsiteX333" fmla="*/ 34168 w 2969285"/>
              <a:gd name="connsiteY333" fmla="*/ 1272615 h 3313666"/>
              <a:gd name="connsiteX334" fmla="*/ 30720 w 2969285"/>
              <a:gd name="connsiteY334" fmla="*/ 1293303 h 3313666"/>
              <a:gd name="connsiteX335" fmla="*/ 2878756 w 2969285"/>
              <a:gd name="connsiteY335" fmla="*/ 1694993 h 3313666"/>
              <a:gd name="connsiteX336" fmla="*/ 2878756 w 2969285"/>
              <a:gd name="connsiteY336" fmla="*/ 1694993 h 3313666"/>
              <a:gd name="connsiteX337" fmla="*/ 2887376 w 2969285"/>
              <a:gd name="connsiteY337" fmla="*/ 1710509 h 3313666"/>
              <a:gd name="connsiteX338" fmla="*/ 2878756 w 2969285"/>
              <a:gd name="connsiteY338" fmla="*/ 1694993 h 3313666"/>
              <a:gd name="connsiteX339" fmla="*/ 2835656 w 2969285"/>
              <a:gd name="connsiteY339" fmla="*/ 1255375 h 3313666"/>
              <a:gd name="connsiteX340" fmla="*/ 2866688 w 2969285"/>
              <a:gd name="connsiteY340" fmla="*/ 1408810 h 3313666"/>
              <a:gd name="connsiteX341" fmla="*/ 2864964 w 2969285"/>
              <a:gd name="connsiteY341" fmla="*/ 1591554 h 3313666"/>
              <a:gd name="connsiteX342" fmla="*/ 2866688 w 2969285"/>
              <a:gd name="connsiteY342" fmla="*/ 1624309 h 3313666"/>
              <a:gd name="connsiteX343" fmla="*/ 2883928 w 2969285"/>
              <a:gd name="connsiteY343" fmla="*/ 1641549 h 3313666"/>
              <a:gd name="connsiteX344" fmla="*/ 2866688 w 2969285"/>
              <a:gd name="connsiteY344" fmla="*/ 1624309 h 3313666"/>
              <a:gd name="connsiteX345" fmla="*/ 2864964 w 2969285"/>
              <a:gd name="connsiteY345" fmla="*/ 1591554 h 3313666"/>
              <a:gd name="connsiteX346" fmla="*/ 2866688 w 2969285"/>
              <a:gd name="connsiteY346" fmla="*/ 1408810 h 3313666"/>
              <a:gd name="connsiteX347" fmla="*/ 2835656 w 2969285"/>
              <a:gd name="connsiteY347" fmla="*/ 1255375 h 3313666"/>
              <a:gd name="connsiteX348" fmla="*/ 2830484 w 2969285"/>
              <a:gd name="connsiteY348" fmla="*/ 1229515 h 3313666"/>
              <a:gd name="connsiteX349" fmla="*/ 2835656 w 2969285"/>
              <a:gd name="connsiteY349" fmla="*/ 1255375 h 3313666"/>
              <a:gd name="connsiteX350" fmla="*/ 2859792 w 2969285"/>
              <a:gd name="connsiteY350" fmla="*/ 1674305 h 3313666"/>
              <a:gd name="connsiteX351" fmla="*/ 2854620 w 2969285"/>
              <a:gd name="connsiteY351" fmla="*/ 1669133 h 3313666"/>
              <a:gd name="connsiteX352" fmla="*/ 2846000 w 2969285"/>
              <a:gd name="connsiteY352" fmla="*/ 1669133 h 3313666"/>
              <a:gd name="connsiteX353" fmla="*/ 2846000 w 2969285"/>
              <a:gd name="connsiteY353" fmla="*/ 1669133 h 3313666"/>
              <a:gd name="connsiteX354" fmla="*/ 2846000 w 2969285"/>
              <a:gd name="connsiteY354" fmla="*/ 1669133 h 3313666"/>
              <a:gd name="connsiteX355" fmla="*/ 2854620 w 2969285"/>
              <a:gd name="connsiteY355" fmla="*/ 1669133 h 3313666"/>
              <a:gd name="connsiteX356" fmla="*/ 2854620 w 2969285"/>
              <a:gd name="connsiteY356" fmla="*/ 1662237 h 3313666"/>
              <a:gd name="connsiteX357" fmla="*/ 2854620 w 2969285"/>
              <a:gd name="connsiteY357" fmla="*/ 1669133 h 3313666"/>
              <a:gd name="connsiteX358" fmla="*/ 2859792 w 2969285"/>
              <a:gd name="connsiteY358" fmla="*/ 1674305 h 3313666"/>
              <a:gd name="connsiteX359" fmla="*/ 2832208 w 2969285"/>
              <a:gd name="connsiteY359" fmla="*/ 1500182 h 3313666"/>
              <a:gd name="connsiteX360" fmla="*/ 2832208 w 2969285"/>
              <a:gd name="connsiteY360" fmla="*/ 1500182 h 3313666"/>
              <a:gd name="connsiteX361" fmla="*/ 2823588 w 2969285"/>
              <a:gd name="connsiteY361" fmla="*/ 1500182 h 3313666"/>
              <a:gd name="connsiteX362" fmla="*/ 2823588 w 2969285"/>
              <a:gd name="connsiteY362" fmla="*/ 1500182 h 3313666"/>
              <a:gd name="connsiteX363" fmla="*/ 2823588 w 2969285"/>
              <a:gd name="connsiteY363" fmla="*/ 1474322 h 3313666"/>
              <a:gd name="connsiteX364" fmla="*/ 2823588 w 2969285"/>
              <a:gd name="connsiteY364" fmla="*/ 1460530 h 3313666"/>
              <a:gd name="connsiteX365" fmla="*/ 2823588 w 2969285"/>
              <a:gd name="connsiteY365" fmla="*/ 1474322 h 3313666"/>
              <a:gd name="connsiteX366" fmla="*/ 2823588 w 2969285"/>
              <a:gd name="connsiteY366" fmla="*/ 1474322 h 3313666"/>
              <a:gd name="connsiteX367" fmla="*/ 2823588 w 2969285"/>
              <a:gd name="connsiteY367" fmla="*/ 1500182 h 3313666"/>
              <a:gd name="connsiteX368" fmla="*/ 2832208 w 2969285"/>
              <a:gd name="connsiteY368" fmla="*/ 1500182 h 3313666"/>
              <a:gd name="connsiteX369" fmla="*/ 2830484 w 2969285"/>
              <a:gd name="connsiteY369" fmla="*/ 1474322 h 3313666"/>
              <a:gd name="connsiteX370" fmla="*/ 2830484 w 2969285"/>
              <a:gd name="connsiteY370" fmla="*/ 1474322 h 3313666"/>
              <a:gd name="connsiteX371" fmla="*/ 2832208 w 2969285"/>
              <a:gd name="connsiteY371" fmla="*/ 1500182 h 3313666"/>
              <a:gd name="connsiteX372" fmla="*/ 2854620 w 2969285"/>
              <a:gd name="connsiteY372" fmla="*/ 1500182 h 3313666"/>
              <a:gd name="connsiteX373" fmla="*/ 2854620 w 2969285"/>
              <a:gd name="connsiteY373" fmla="*/ 1500182 h 3313666"/>
              <a:gd name="connsiteX374" fmla="*/ 2832208 w 2969285"/>
              <a:gd name="connsiteY374" fmla="*/ 1500182 h 3313666"/>
              <a:gd name="connsiteX375" fmla="*/ 2840828 w 2969285"/>
              <a:gd name="connsiteY375" fmla="*/ 1593278 h 3313666"/>
              <a:gd name="connsiteX376" fmla="*/ 2837380 w 2969285"/>
              <a:gd name="connsiteY376" fmla="*/ 1593278 h 3313666"/>
              <a:gd name="connsiteX377" fmla="*/ 2828760 w 2969285"/>
              <a:gd name="connsiteY377" fmla="*/ 1589830 h 3313666"/>
              <a:gd name="connsiteX378" fmla="*/ 2837380 w 2969285"/>
              <a:gd name="connsiteY378" fmla="*/ 1593278 h 3313666"/>
              <a:gd name="connsiteX379" fmla="*/ 2840828 w 2969285"/>
              <a:gd name="connsiteY379" fmla="*/ 1593278 h 3313666"/>
              <a:gd name="connsiteX380" fmla="*/ 2799452 w 2969285"/>
              <a:gd name="connsiteY380" fmla="*/ 1288131 h 3313666"/>
              <a:gd name="connsiteX381" fmla="*/ 2775317 w 2969285"/>
              <a:gd name="connsiteY381" fmla="*/ 1262271 h 3313666"/>
              <a:gd name="connsiteX382" fmla="*/ 2771869 w 2969285"/>
              <a:gd name="connsiteY382" fmla="*/ 1262271 h 3313666"/>
              <a:gd name="connsiteX383" fmla="*/ 2768421 w 2969285"/>
              <a:gd name="connsiteY383" fmla="*/ 1262271 h 3313666"/>
              <a:gd name="connsiteX384" fmla="*/ 2768421 w 2969285"/>
              <a:gd name="connsiteY384" fmla="*/ 1250203 h 3313666"/>
              <a:gd name="connsiteX385" fmla="*/ 2768421 w 2969285"/>
              <a:gd name="connsiteY385" fmla="*/ 1262271 h 3313666"/>
              <a:gd name="connsiteX386" fmla="*/ 2771869 w 2969285"/>
              <a:gd name="connsiteY386" fmla="*/ 1262271 h 3313666"/>
              <a:gd name="connsiteX387" fmla="*/ 2775317 w 2969285"/>
              <a:gd name="connsiteY387" fmla="*/ 1262271 h 3313666"/>
              <a:gd name="connsiteX388" fmla="*/ 2799452 w 2969285"/>
              <a:gd name="connsiteY388" fmla="*/ 1262271 h 3313666"/>
              <a:gd name="connsiteX389" fmla="*/ 2799452 w 2969285"/>
              <a:gd name="connsiteY389" fmla="*/ 1262271 h 3313666"/>
              <a:gd name="connsiteX390" fmla="*/ 2775317 w 2969285"/>
              <a:gd name="connsiteY390" fmla="*/ 1262271 h 3313666"/>
              <a:gd name="connsiteX391" fmla="*/ 2799452 w 2969285"/>
              <a:gd name="connsiteY391" fmla="*/ 1288131 h 3313666"/>
              <a:gd name="connsiteX392" fmla="*/ 2799452 w 2969285"/>
              <a:gd name="connsiteY392" fmla="*/ 1288131 h 3313666"/>
              <a:gd name="connsiteX393" fmla="*/ 2799452 w 2969285"/>
              <a:gd name="connsiteY393" fmla="*/ 1305371 h 3313666"/>
              <a:gd name="connsiteX394" fmla="*/ 2811520 w 2969285"/>
              <a:gd name="connsiteY394" fmla="*/ 1317439 h 3313666"/>
              <a:gd name="connsiteX395" fmla="*/ 2799452 w 2969285"/>
              <a:gd name="connsiteY395" fmla="*/ 1305371 h 3313666"/>
              <a:gd name="connsiteX396" fmla="*/ 2787384 w 2969285"/>
              <a:gd name="connsiteY396" fmla="*/ 1315715 h 3313666"/>
              <a:gd name="connsiteX397" fmla="*/ 2801176 w 2969285"/>
              <a:gd name="connsiteY397" fmla="*/ 1358815 h 3313666"/>
              <a:gd name="connsiteX398" fmla="*/ 2821864 w 2969285"/>
              <a:gd name="connsiteY398" fmla="*/ 1372607 h 3313666"/>
              <a:gd name="connsiteX399" fmla="*/ 2821864 w 2969285"/>
              <a:gd name="connsiteY399" fmla="*/ 1372607 h 3313666"/>
              <a:gd name="connsiteX400" fmla="*/ 2801176 w 2969285"/>
              <a:gd name="connsiteY400" fmla="*/ 1358815 h 3313666"/>
              <a:gd name="connsiteX401" fmla="*/ 2787384 w 2969285"/>
              <a:gd name="connsiteY401" fmla="*/ 1315715 h 3313666"/>
              <a:gd name="connsiteX402" fmla="*/ 2799452 w 2969285"/>
              <a:gd name="connsiteY402" fmla="*/ 1305371 h 3313666"/>
              <a:gd name="connsiteX403" fmla="*/ 2799452 w 2969285"/>
              <a:gd name="connsiteY403" fmla="*/ 1288131 h 3313666"/>
              <a:gd name="connsiteX404" fmla="*/ 2699461 w 2969285"/>
              <a:gd name="connsiteY404" fmla="*/ 1688097 h 3313666"/>
              <a:gd name="connsiteX405" fmla="*/ 2696013 w 2969285"/>
              <a:gd name="connsiteY405" fmla="*/ 1672581 h 3313666"/>
              <a:gd name="connsiteX406" fmla="*/ 2699461 w 2969285"/>
              <a:gd name="connsiteY406" fmla="*/ 1651893 h 3313666"/>
              <a:gd name="connsiteX407" fmla="*/ 2697737 w 2969285"/>
              <a:gd name="connsiteY407" fmla="*/ 1646721 h 3313666"/>
              <a:gd name="connsiteX408" fmla="*/ 2699461 w 2969285"/>
              <a:gd name="connsiteY408" fmla="*/ 1651893 h 3313666"/>
              <a:gd name="connsiteX409" fmla="*/ 2696013 w 2969285"/>
              <a:gd name="connsiteY409" fmla="*/ 1672581 h 3313666"/>
              <a:gd name="connsiteX410" fmla="*/ 2699461 w 2969285"/>
              <a:gd name="connsiteY410" fmla="*/ 1688097 h 3313666"/>
              <a:gd name="connsiteX411" fmla="*/ 2671877 w 2969285"/>
              <a:gd name="connsiteY411" fmla="*/ 1217447 h 3313666"/>
              <a:gd name="connsiteX412" fmla="*/ 2713253 w 2969285"/>
              <a:gd name="connsiteY412" fmla="*/ 1243307 h 3313666"/>
              <a:gd name="connsiteX413" fmla="*/ 2746009 w 2969285"/>
              <a:gd name="connsiteY413" fmla="*/ 1262271 h 3313666"/>
              <a:gd name="connsiteX414" fmla="*/ 2713253 w 2969285"/>
              <a:gd name="connsiteY414" fmla="*/ 1243307 h 3313666"/>
              <a:gd name="connsiteX415" fmla="*/ 2671877 w 2969285"/>
              <a:gd name="connsiteY415" fmla="*/ 1217447 h 3313666"/>
              <a:gd name="connsiteX416" fmla="*/ 2668429 w 2969285"/>
              <a:gd name="connsiteY416" fmla="*/ 1810501 h 3313666"/>
              <a:gd name="connsiteX417" fmla="*/ 2666705 w 2969285"/>
              <a:gd name="connsiteY417" fmla="*/ 1782917 h 3313666"/>
              <a:gd name="connsiteX418" fmla="*/ 2658085 w 2969285"/>
              <a:gd name="connsiteY418" fmla="*/ 1779469 h 3313666"/>
              <a:gd name="connsiteX419" fmla="*/ 2666705 w 2969285"/>
              <a:gd name="connsiteY419" fmla="*/ 1782917 h 3313666"/>
              <a:gd name="connsiteX420" fmla="*/ 2668429 w 2969285"/>
              <a:gd name="connsiteY420" fmla="*/ 1810501 h 3313666"/>
              <a:gd name="connsiteX421" fmla="*/ 2656361 w 2969285"/>
              <a:gd name="connsiteY421" fmla="*/ 1874288 h 3313666"/>
              <a:gd name="connsiteX422" fmla="*/ 2666705 w 2969285"/>
              <a:gd name="connsiteY422" fmla="*/ 1901872 h 3313666"/>
              <a:gd name="connsiteX423" fmla="*/ 2683945 w 2969285"/>
              <a:gd name="connsiteY423" fmla="*/ 1907044 h 3313666"/>
              <a:gd name="connsiteX424" fmla="*/ 2666705 w 2969285"/>
              <a:gd name="connsiteY424" fmla="*/ 1901872 h 3313666"/>
              <a:gd name="connsiteX425" fmla="*/ 2656361 w 2969285"/>
              <a:gd name="connsiteY425" fmla="*/ 1874288 h 3313666"/>
              <a:gd name="connsiteX426" fmla="*/ 2668429 w 2969285"/>
              <a:gd name="connsiteY426" fmla="*/ 1810501 h 3313666"/>
              <a:gd name="connsiteX427" fmla="*/ 2642569 w 2969285"/>
              <a:gd name="connsiteY427" fmla="*/ 1427774 h 3313666"/>
              <a:gd name="connsiteX428" fmla="*/ 2642569 w 2969285"/>
              <a:gd name="connsiteY428" fmla="*/ 1427774 h 3313666"/>
              <a:gd name="connsiteX429" fmla="*/ 2651189 w 2969285"/>
              <a:gd name="connsiteY429" fmla="*/ 1465702 h 3313666"/>
              <a:gd name="connsiteX430" fmla="*/ 2658085 w 2969285"/>
              <a:gd name="connsiteY430" fmla="*/ 1470874 h 3313666"/>
              <a:gd name="connsiteX431" fmla="*/ 2651189 w 2969285"/>
              <a:gd name="connsiteY431" fmla="*/ 1465702 h 3313666"/>
              <a:gd name="connsiteX432" fmla="*/ 2642569 w 2969285"/>
              <a:gd name="connsiteY432" fmla="*/ 1427774 h 3313666"/>
              <a:gd name="connsiteX433" fmla="*/ 2596021 w 2969285"/>
              <a:gd name="connsiteY433" fmla="*/ 1607069 h 3313666"/>
              <a:gd name="connsiteX434" fmla="*/ 2596021 w 2969285"/>
              <a:gd name="connsiteY434" fmla="*/ 1648445 h 3313666"/>
              <a:gd name="connsiteX435" fmla="*/ 2596021 w 2969285"/>
              <a:gd name="connsiteY435" fmla="*/ 1648445 h 3313666"/>
              <a:gd name="connsiteX436" fmla="*/ 2596021 w 2969285"/>
              <a:gd name="connsiteY436" fmla="*/ 1607069 h 3313666"/>
              <a:gd name="connsiteX437" fmla="*/ 2623605 w 2969285"/>
              <a:gd name="connsiteY437" fmla="*/ 1789813 h 3313666"/>
              <a:gd name="connsiteX438" fmla="*/ 2628777 w 2969285"/>
              <a:gd name="connsiteY438" fmla="*/ 1791537 h 3313666"/>
              <a:gd name="connsiteX439" fmla="*/ 2623605 w 2969285"/>
              <a:gd name="connsiteY439" fmla="*/ 1789813 h 3313666"/>
              <a:gd name="connsiteX440" fmla="*/ 2597745 w 2969285"/>
              <a:gd name="connsiteY440" fmla="*/ 1779469 h 3313666"/>
              <a:gd name="connsiteX441" fmla="*/ 2623605 w 2969285"/>
              <a:gd name="connsiteY441" fmla="*/ 1789813 h 3313666"/>
              <a:gd name="connsiteX442" fmla="*/ 2608089 w 2969285"/>
              <a:gd name="connsiteY442" fmla="*/ 1362263 h 3313666"/>
              <a:gd name="connsiteX443" fmla="*/ 2608089 w 2969285"/>
              <a:gd name="connsiteY443" fmla="*/ 1362263 h 3313666"/>
              <a:gd name="connsiteX444" fmla="*/ 2618433 w 2969285"/>
              <a:gd name="connsiteY444" fmla="*/ 1367434 h 3313666"/>
              <a:gd name="connsiteX445" fmla="*/ 2608089 w 2969285"/>
              <a:gd name="connsiteY445" fmla="*/ 1362263 h 3313666"/>
              <a:gd name="connsiteX446" fmla="*/ 2608089 w 2969285"/>
              <a:gd name="connsiteY446" fmla="*/ 1362263 h 3313666"/>
              <a:gd name="connsiteX447" fmla="*/ 2599469 w 2969285"/>
              <a:gd name="connsiteY447" fmla="*/ 1303647 h 3313666"/>
              <a:gd name="connsiteX448" fmla="*/ 2599469 w 2969285"/>
              <a:gd name="connsiteY448" fmla="*/ 1303647 h 3313666"/>
              <a:gd name="connsiteX449" fmla="*/ 2551198 w 2969285"/>
              <a:gd name="connsiteY449" fmla="*/ 1286407 h 3313666"/>
              <a:gd name="connsiteX450" fmla="*/ 2551198 w 2969285"/>
              <a:gd name="connsiteY450" fmla="*/ 1286407 h 3313666"/>
              <a:gd name="connsiteX451" fmla="*/ 2540853 w 2969285"/>
              <a:gd name="connsiteY451" fmla="*/ 1269167 h 3313666"/>
              <a:gd name="connsiteX452" fmla="*/ 2539130 w 2969285"/>
              <a:gd name="connsiteY452" fmla="*/ 1258823 h 3313666"/>
              <a:gd name="connsiteX453" fmla="*/ 2540853 w 2969285"/>
              <a:gd name="connsiteY453" fmla="*/ 1269167 h 3313666"/>
              <a:gd name="connsiteX454" fmla="*/ 2551198 w 2969285"/>
              <a:gd name="connsiteY454" fmla="*/ 1286407 h 3313666"/>
              <a:gd name="connsiteX455" fmla="*/ 2599469 w 2969285"/>
              <a:gd name="connsiteY455" fmla="*/ 1303647 h 3313666"/>
              <a:gd name="connsiteX456" fmla="*/ 2630501 w 2969285"/>
              <a:gd name="connsiteY456" fmla="*/ 1312267 h 3313666"/>
              <a:gd name="connsiteX457" fmla="*/ 2663257 w 2969285"/>
              <a:gd name="connsiteY457" fmla="*/ 1257099 h 3313666"/>
              <a:gd name="connsiteX458" fmla="*/ 2630501 w 2969285"/>
              <a:gd name="connsiteY458" fmla="*/ 1312267 h 3313666"/>
              <a:gd name="connsiteX459" fmla="*/ 2630501 w 2969285"/>
              <a:gd name="connsiteY459" fmla="*/ 1312267 h 3313666"/>
              <a:gd name="connsiteX460" fmla="*/ 2649465 w 2969285"/>
              <a:gd name="connsiteY460" fmla="*/ 1329507 h 3313666"/>
              <a:gd name="connsiteX461" fmla="*/ 2630501 w 2969285"/>
              <a:gd name="connsiteY461" fmla="*/ 1312267 h 3313666"/>
              <a:gd name="connsiteX462" fmla="*/ 2599469 w 2969285"/>
              <a:gd name="connsiteY462" fmla="*/ 1303647 h 3313666"/>
              <a:gd name="connsiteX463" fmla="*/ 2564990 w 2969285"/>
              <a:gd name="connsiteY463" fmla="*/ 2069099 h 3313666"/>
              <a:gd name="connsiteX464" fmla="*/ 2532234 w 2969285"/>
              <a:gd name="connsiteY464" fmla="*/ 2062204 h 3313666"/>
              <a:gd name="connsiteX465" fmla="*/ 2533958 w 2969285"/>
              <a:gd name="connsiteY465" fmla="*/ 2055308 h 3313666"/>
              <a:gd name="connsiteX466" fmla="*/ 2532234 w 2969285"/>
              <a:gd name="connsiteY466" fmla="*/ 2062204 h 3313666"/>
              <a:gd name="connsiteX467" fmla="*/ 2564990 w 2969285"/>
              <a:gd name="connsiteY467" fmla="*/ 2069099 h 3313666"/>
              <a:gd name="connsiteX468" fmla="*/ 2575333 w 2969285"/>
              <a:gd name="connsiteY468" fmla="*/ 2077719 h 3313666"/>
              <a:gd name="connsiteX469" fmla="*/ 2573609 w 2969285"/>
              <a:gd name="connsiteY469" fmla="*/ 2082891 h 3313666"/>
              <a:gd name="connsiteX470" fmla="*/ 2575333 w 2969285"/>
              <a:gd name="connsiteY470" fmla="*/ 2077719 h 3313666"/>
              <a:gd name="connsiteX471" fmla="*/ 2564990 w 2969285"/>
              <a:gd name="connsiteY471" fmla="*/ 2069099 h 3313666"/>
              <a:gd name="connsiteX472" fmla="*/ 2520166 w 2969285"/>
              <a:gd name="connsiteY472" fmla="*/ 1836361 h 3313666"/>
              <a:gd name="connsiteX473" fmla="*/ 2514994 w 2969285"/>
              <a:gd name="connsiteY473" fmla="*/ 1841532 h 3313666"/>
              <a:gd name="connsiteX474" fmla="*/ 2464998 w 2969285"/>
              <a:gd name="connsiteY474" fmla="*/ 1870840 h 3313666"/>
              <a:gd name="connsiteX475" fmla="*/ 2464998 w 2969285"/>
              <a:gd name="connsiteY475" fmla="*/ 1870840 h 3313666"/>
              <a:gd name="connsiteX476" fmla="*/ 2425346 w 2969285"/>
              <a:gd name="connsiteY476" fmla="*/ 1888080 h 3313666"/>
              <a:gd name="connsiteX477" fmla="*/ 2415002 w 2969285"/>
              <a:gd name="connsiteY477" fmla="*/ 1896700 h 3313666"/>
              <a:gd name="connsiteX478" fmla="*/ 2425346 w 2969285"/>
              <a:gd name="connsiteY478" fmla="*/ 1888080 h 3313666"/>
              <a:gd name="connsiteX479" fmla="*/ 2425346 w 2969285"/>
              <a:gd name="connsiteY479" fmla="*/ 1888080 h 3313666"/>
              <a:gd name="connsiteX480" fmla="*/ 2464998 w 2969285"/>
              <a:gd name="connsiteY480" fmla="*/ 1870840 h 3313666"/>
              <a:gd name="connsiteX481" fmla="*/ 2514994 w 2969285"/>
              <a:gd name="connsiteY481" fmla="*/ 1841532 h 3313666"/>
              <a:gd name="connsiteX482" fmla="*/ 2520166 w 2969285"/>
              <a:gd name="connsiteY482" fmla="*/ 1836361 h 3313666"/>
              <a:gd name="connsiteX483" fmla="*/ 2583953 w 2969285"/>
              <a:gd name="connsiteY483" fmla="*/ 1810501 h 3313666"/>
              <a:gd name="connsiteX484" fmla="*/ 2592573 w 2969285"/>
              <a:gd name="connsiteY484" fmla="*/ 1820845 h 3313666"/>
              <a:gd name="connsiteX485" fmla="*/ 2583953 w 2969285"/>
              <a:gd name="connsiteY485" fmla="*/ 1810501 h 3313666"/>
              <a:gd name="connsiteX486" fmla="*/ 2520166 w 2969285"/>
              <a:gd name="connsiteY486" fmla="*/ 1836361 h 3313666"/>
              <a:gd name="connsiteX487" fmla="*/ 2204675 w 2969285"/>
              <a:gd name="connsiteY487" fmla="*/ 2793176 h 3313666"/>
              <a:gd name="connsiteX488" fmla="*/ 2225363 w 2969285"/>
              <a:gd name="connsiteY488" fmla="*/ 2789728 h 3313666"/>
              <a:gd name="connsiteX489" fmla="*/ 2247775 w 2969285"/>
              <a:gd name="connsiteY489" fmla="*/ 2786280 h 3313666"/>
              <a:gd name="connsiteX490" fmla="*/ 2225363 w 2969285"/>
              <a:gd name="connsiteY490" fmla="*/ 2789728 h 3313666"/>
              <a:gd name="connsiteX491" fmla="*/ 2204675 w 2969285"/>
              <a:gd name="connsiteY491" fmla="*/ 2793176 h 3313666"/>
              <a:gd name="connsiteX492" fmla="*/ 2213295 w 2969285"/>
              <a:gd name="connsiteY492" fmla="*/ 2937992 h 3313666"/>
              <a:gd name="connsiteX493" fmla="*/ 2213295 w 2969285"/>
              <a:gd name="connsiteY493" fmla="*/ 2937992 h 3313666"/>
              <a:gd name="connsiteX494" fmla="*/ 2194331 w 2969285"/>
              <a:gd name="connsiteY494" fmla="*/ 2929372 h 3313666"/>
              <a:gd name="connsiteX495" fmla="*/ 2213295 w 2969285"/>
              <a:gd name="connsiteY495" fmla="*/ 2937992 h 3313666"/>
              <a:gd name="connsiteX496" fmla="*/ 2182263 w 2969285"/>
              <a:gd name="connsiteY496" fmla="*/ 2738009 h 3313666"/>
              <a:gd name="connsiteX497" fmla="*/ 2168471 w 2969285"/>
              <a:gd name="connsiteY497" fmla="*/ 2743181 h 3313666"/>
              <a:gd name="connsiteX498" fmla="*/ 2182263 w 2969285"/>
              <a:gd name="connsiteY498" fmla="*/ 2738009 h 3313666"/>
              <a:gd name="connsiteX499" fmla="*/ 2216743 w 2969285"/>
              <a:gd name="connsiteY499" fmla="*/ 2619053 h 3313666"/>
              <a:gd name="connsiteX500" fmla="*/ 2185711 w 2969285"/>
              <a:gd name="connsiteY500" fmla="*/ 2591469 h 3313666"/>
              <a:gd name="connsiteX501" fmla="*/ 2216743 w 2969285"/>
              <a:gd name="connsiteY501" fmla="*/ 2619053 h 3313666"/>
              <a:gd name="connsiteX502" fmla="*/ 2182263 w 2969285"/>
              <a:gd name="connsiteY502" fmla="*/ 2738009 h 3313666"/>
              <a:gd name="connsiteX503" fmla="*/ 2140887 w 2969285"/>
              <a:gd name="connsiteY503" fmla="*/ 2955232 h 3313666"/>
              <a:gd name="connsiteX504" fmla="*/ 2140887 w 2969285"/>
              <a:gd name="connsiteY504" fmla="*/ 2955232 h 3313666"/>
              <a:gd name="connsiteX505" fmla="*/ 2140887 w 2969285"/>
              <a:gd name="connsiteY505" fmla="*/ 2955232 h 3313666"/>
              <a:gd name="connsiteX506" fmla="*/ 2140887 w 2969285"/>
              <a:gd name="connsiteY506" fmla="*/ 2955232 h 3313666"/>
              <a:gd name="connsiteX507" fmla="*/ 2140887 w 2969285"/>
              <a:gd name="connsiteY507" fmla="*/ 2955232 h 3313666"/>
              <a:gd name="connsiteX508" fmla="*/ 2121923 w 2969285"/>
              <a:gd name="connsiteY508" fmla="*/ 2920752 h 3313666"/>
              <a:gd name="connsiteX509" fmla="*/ 2113304 w 2969285"/>
              <a:gd name="connsiteY509" fmla="*/ 2896616 h 3313666"/>
              <a:gd name="connsiteX510" fmla="*/ 2132267 w 2969285"/>
              <a:gd name="connsiteY510" fmla="*/ 2879376 h 3313666"/>
              <a:gd name="connsiteX511" fmla="*/ 2113304 w 2969285"/>
              <a:gd name="connsiteY511" fmla="*/ 2896616 h 3313666"/>
              <a:gd name="connsiteX512" fmla="*/ 2121923 w 2969285"/>
              <a:gd name="connsiteY512" fmla="*/ 2920752 h 3313666"/>
              <a:gd name="connsiteX513" fmla="*/ 2140887 w 2969285"/>
              <a:gd name="connsiteY513" fmla="*/ 2955232 h 3313666"/>
              <a:gd name="connsiteX514" fmla="*/ 2140887 w 2969285"/>
              <a:gd name="connsiteY514" fmla="*/ 2955232 h 3313666"/>
              <a:gd name="connsiteX515" fmla="*/ 2140887 w 2969285"/>
              <a:gd name="connsiteY515" fmla="*/ 2955232 h 3313666"/>
              <a:gd name="connsiteX516" fmla="*/ 2140887 w 2969285"/>
              <a:gd name="connsiteY516" fmla="*/ 2955232 h 3313666"/>
              <a:gd name="connsiteX517" fmla="*/ 2039172 w 2969285"/>
              <a:gd name="connsiteY517" fmla="*/ 3031087 h 3313666"/>
              <a:gd name="connsiteX518" fmla="*/ 2061584 w 2969285"/>
              <a:gd name="connsiteY518" fmla="*/ 3020744 h 3313666"/>
              <a:gd name="connsiteX519" fmla="*/ 2061584 w 2969285"/>
              <a:gd name="connsiteY519" fmla="*/ 3012124 h 3313666"/>
              <a:gd name="connsiteX520" fmla="*/ 2061584 w 2969285"/>
              <a:gd name="connsiteY520" fmla="*/ 3012124 h 3313666"/>
              <a:gd name="connsiteX521" fmla="*/ 2108132 w 2969285"/>
              <a:gd name="connsiteY521" fmla="*/ 2953508 h 3313666"/>
              <a:gd name="connsiteX522" fmla="*/ 2096064 w 2969285"/>
              <a:gd name="connsiteY522" fmla="*/ 2951784 h 3313666"/>
              <a:gd name="connsiteX523" fmla="*/ 2108132 w 2969285"/>
              <a:gd name="connsiteY523" fmla="*/ 2953508 h 3313666"/>
              <a:gd name="connsiteX524" fmla="*/ 2108132 w 2969285"/>
              <a:gd name="connsiteY524" fmla="*/ 2953508 h 3313666"/>
              <a:gd name="connsiteX525" fmla="*/ 2061584 w 2969285"/>
              <a:gd name="connsiteY525" fmla="*/ 3012124 h 3313666"/>
              <a:gd name="connsiteX526" fmla="*/ 2061584 w 2969285"/>
              <a:gd name="connsiteY526" fmla="*/ 3020744 h 3313666"/>
              <a:gd name="connsiteX527" fmla="*/ 2061584 w 2969285"/>
              <a:gd name="connsiteY527" fmla="*/ 3020744 h 3313666"/>
              <a:gd name="connsiteX528" fmla="*/ 2039172 w 2969285"/>
              <a:gd name="connsiteY528" fmla="*/ 3031087 h 3313666"/>
              <a:gd name="connsiteX529" fmla="*/ 2059860 w 2969285"/>
              <a:gd name="connsiteY529" fmla="*/ 3046603 h 3313666"/>
              <a:gd name="connsiteX530" fmla="*/ 2047792 w 2969285"/>
              <a:gd name="connsiteY530" fmla="*/ 3048327 h 3313666"/>
              <a:gd name="connsiteX531" fmla="*/ 2042620 w 2969285"/>
              <a:gd name="connsiteY531" fmla="*/ 3062119 h 3313666"/>
              <a:gd name="connsiteX532" fmla="*/ 2047792 w 2969285"/>
              <a:gd name="connsiteY532" fmla="*/ 3048327 h 3313666"/>
              <a:gd name="connsiteX533" fmla="*/ 2047792 w 2969285"/>
              <a:gd name="connsiteY533" fmla="*/ 3048327 h 3313666"/>
              <a:gd name="connsiteX534" fmla="*/ 2059860 w 2969285"/>
              <a:gd name="connsiteY534" fmla="*/ 3046603 h 3313666"/>
              <a:gd name="connsiteX535" fmla="*/ 2040896 w 2969285"/>
              <a:gd name="connsiteY535" fmla="*/ 2703529 h 3313666"/>
              <a:gd name="connsiteX536" fmla="*/ 2025380 w 2969285"/>
              <a:gd name="connsiteY536" fmla="*/ 2693185 h 3313666"/>
              <a:gd name="connsiteX537" fmla="*/ 2040896 w 2969285"/>
              <a:gd name="connsiteY537" fmla="*/ 2703529 h 3313666"/>
              <a:gd name="connsiteX538" fmla="*/ 2044344 w 2969285"/>
              <a:gd name="connsiteY538" fmla="*/ 2703529 h 3313666"/>
              <a:gd name="connsiteX539" fmla="*/ 2040896 w 2969285"/>
              <a:gd name="connsiteY539" fmla="*/ 2703529 h 3313666"/>
              <a:gd name="connsiteX540" fmla="*/ 2044344 w 2969285"/>
              <a:gd name="connsiteY540" fmla="*/ 2765593 h 3313666"/>
              <a:gd name="connsiteX541" fmla="*/ 2021932 w 2969285"/>
              <a:gd name="connsiteY541" fmla="*/ 2743181 h 3313666"/>
              <a:gd name="connsiteX542" fmla="*/ 2021932 w 2969285"/>
              <a:gd name="connsiteY542" fmla="*/ 2743181 h 3313666"/>
              <a:gd name="connsiteX543" fmla="*/ 2044344 w 2969285"/>
              <a:gd name="connsiteY543" fmla="*/ 2765593 h 3313666"/>
              <a:gd name="connsiteX544" fmla="*/ 2021932 w 2969285"/>
              <a:gd name="connsiteY544" fmla="*/ 2389762 h 3313666"/>
              <a:gd name="connsiteX545" fmla="*/ 1954696 w 2969285"/>
              <a:gd name="connsiteY545" fmla="*/ 2401830 h 3313666"/>
              <a:gd name="connsiteX546" fmla="*/ 1932284 w 2969285"/>
              <a:gd name="connsiteY546" fmla="*/ 2408726 h 3313666"/>
              <a:gd name="connsiteX547" fmla="*/ 1890908 w 2969285"/>
              <a:gd name="connsiteY547" fmla="*/ 2407002 h 3313666"/>
              <a:gd name="connsiteX548" fmla="*/ 1868496 w 2969285"/>
              <a:gd name="connsiteY548" fmla="*/ 2403554 h 3313666"/>
              <a:gd name="connsiteX549" fmla="*/ 1851257 w 2969285"/>
              <a:gd name="connsiteY549" fmla="*/ 2446654 h 3313666"/>
              <a:gd name="connsiteX550" fmla="*/ 1846085 w 2969285"/>
              <a:gd name="connsiteY550" fmla="*/ 2450102 h 3313666"/>
              <a:gd name="connsiteX551" fmla="*/ 1851257 w 2969285"/>
              <a:gd name="connsiteY551" fmla="*/ 2446654 h 3313666"/>
              <a:gd name="connsiteX552" fmla="*/ 1868496 w 2969285"/>
              <a:gd name="connsiteY552" fmla="*/ 2403554 h 3313666"/>
              <a:gd name="connsiteX553" fmla="*/ 1809881 w 2969285"/>
              <a:gd name="connsiteY553" fmla="*/ 2436310 h 3313666"/>
              <a:gd name="connsiteX554" fmla="*/ 1754713 w 2969285"/>
              <a:gd name="connsiteY554" fmla="*/ 2470790 h 3313666"/>
              <a:gd name="connsiteX555" fmla="*/ 1713337 w 2969285"/>
              <a:gd name="connsiteY555" fmla="*/ 2489754 h 3313666"/>
              <a:gd name="connsiteX556" fmla="*/ 1713337 w 2969285"/>
              <a:gd name="connsiteY556" fmla="*/ 2489754 h 3313666"/>
              <a:gd name="connsiteX557" fmla="*/ 1754713 w 2969285"/>
              <a:gd name="connsiteY557" fmla="*/ 2470790 h 3313666"/>
              <a:gd name="connsiteX558" fmla="*/ 1809881 w 2969285"/>
              <a:gd name="connsiteY558" fmla="*/ 2436310 h 3313666"/>
              <a:gd name="connsiteX559" fmla="*/ 1868496 w 2969285"/>
              <a:gd name="connsiteY559" fmla="*/ 2403554 h 3313666"/>
              <a:gd name="connsiteX560" fmla="*/ 1911596 w 2969285"/>
              <a:gd name="connsiteY560" fmla="*/ 2379418 h 3313666"/>
              <a:gd name="connsiteX561" fmla="*/ 1868496 w 2969285"/>
              <a:gd name="connsiteY561" fmla="*/ 2403554 h 3313666"/>
              <a:gd name="connsiteX562" fmla="*/ 1890908 w 2969285"/>
              <a:gd name="connsiteY562" fmla="*/ 2407002 h 3313666"/>
              <a:gd name="connsiteX563" fmla="*/ 1932284 w 2969285"/>
              <a:gd name="connsiteY563" fmla="*/ 2408726 h 3313666"/>
              <a:gd name="connsiteX564" fmla="*/ 1954696 w 2969285"/>
              <a:gd name="connsiteY564" fmla="*/ 2401830 h 3313666"/>
              <a:gd name="connsiteX565" fmla="*/ 2021932 w 2969285"/>
              <a:gd name="connsiteY565" fmla="*/ 2389762 h 3313666"/>
              <a:gd name="connsiteX566" fmla="*/ 2099512 w 2969285"/>
              <a:gd name="connsiteY566" fmla="*/ 2443206 h 3313666"/>
              <a:gd name="connsiteX567" fmla="*/ 2111579 w 2969285"/>
              <a:gd name="connsiteY567" fmla="*/ 2450102 h 3313666"/>
              <a:gd name="connsiteX568" fmla="*/ 2099512 w 2969285"/>
              <a:gd name="connsiteY568" fmla="*/ 2443206 h 3313666"/>
              <a:gd name="connsiteX569" fmla="*/ 2021932 w 2969285"/>
              <a:gd name="connsiteY569" fmla="*/ 2389762 h 3313666"/>
              <a:gd name="connsiteX570" fmla="*/ 1892632 w 2969285"/>
              <a:gd name="connsiteY570" fmla="*/ 2653533 h 3313666"/>
              <a:gd name="connsiteX571" fmla="*/ 1885736 w 2969285"/>
              <a:gd name="connsiteY571" fmla="*/ 2648361 h 3313666"/>
              <a:gd name="connsiteX572" fmla="*/ 1885736 w 2969285"/>
              <a:gd name="connsiteY572" fmla="*/ 2648361 h 3313666"/>
              <a:gd name="connsiteX573" fmla="*/ 1892632 w 2969285"/>
              <a:gd name="connsiteY573" fmla="*/ 2653533 h 3313666"/>
              <a:gd name="connsiteX574" fmla="*/ 1865048 w 2969285"/>
              <a:gd name="connsiteY574" fmla="*/ 2624225 h 3313666"/>
              <a:gd name="connsiteX575" fmla="*/ 1861600 w 2969285"/>
              <a:gd name="connsiteY575" fmla="*/ 2619053 h 3313666"/>
              <a:gd name="connsiteX576" fmla="*/ 1856428 w 2969285"/>
              <a:gd name="connsiteY576" fmla="*/ 2612157 h 3313666"/>
              <a:gd name="connsiteX577" fmla="*/ 1861600 w 2969285"/>
              <a:gd name="connsiteY577" fmla="*/ 2619053 h 3313666"/>
              <a:gd name="connsiteX578" fmla="*/ 1865048 w 2969285"/>
              <a:gd name="connsiteY578" fmla="*/ 2624225 h 3313666"/>
              <a:gd name="connsiteX579" fmla="*/ 1856428 w 2969285"/>
              <a:gd name="connsiteY579" fmla="*/ 2958680 h 3313666"/>
              <a:gd name="connsiteX580" fmla="*/ 1851257 w 2969285"/>
              <a:gd name="connsiteY580" fmla="*/ 2962128 h 3313666"/>
              <a:gd name="connsiteX581" fmla="*/ 1840913 w 2969285"/>
              <a:gd name="connsiteY581" fmla="*/ 2969024 h 3313666"/>
              <a:gd name="connsiteX582" fmla="*/ 1851257 w 2969285"/>
              <a:gd name="connsiteY582" fmla="*/ 2962128 h 3313666"/>
              <a:gd name="connsiteX583" fmla="*/ 1856428 w 2969285"/>
              <a:gd name="connsiteY583" fmla="*/ 2958680 h 3313666"/>
              <a:gd name="connsiteX584" fmla="*/ 1806433 w 2969285"/>
              <a:gd name="connsiteY584" fmla="*/ 2741457 h 3313666"/>
              <a:gd name="connsiteX585" fmla="*/ 1775401 w 2969285"/>
              <a:gd name="connsiteY585" fmla="*/ 2741457 h 3313666"/>
              <a:gd name="connsiteX586" fmla="*/ 1744369 w 2969285"/>
              <a:gd name="connsiteY586" fmla="*/ 2725941 h 3313666"/>
              <a:gd name="connsiteX587" fmla="*/ 1718509 w 2969285"/>
              <a:gd name="connsiteY587" fmla="*/ 2719045 h 3313666"/>
              <a:gd name="connsiteX588" fmla="*/ 1744369 w 2969285"/>
              <a:gd name="connsiteY588" fmla="*/ 2725941 h 3313666"/>
              <a:gd name="connsiteX589" fmla="*/ 1775401 w 2969285"/>
              <a:gd name="connsiteY589" fmla="*/ 2741457 h 3313666"/>
              <a:gd name="connsiteX590" fmla="*/ 1775401 w 2969285"/>
              <a:gd name="connsiteY590" fmla="*/ 2741457 h 3313666"/>
              <a:gd name="connsiteX591" fmla="*/ 1806433 w 2969285"/>
              <a:gd name="connsiteY591" fmla="*/ 2741457 h 3313666"/>
              <a:gd name="connsiteX592" fmla="*/ 1804709 w 2969285"/>
              <a:gd name="connsiteY592" fmla="*/ 2725941 h 3313666"/>
              <a:gd name="connsiteX593" fmla="*/ 1806433 w 2969285"/>
              <a:gd name="connsiteY593" fmla="*/ 2741457 h 3313666"/>
              <a:gd name="connsiteX594" fmla="*/ 1825397 w 2969285"/>
              <a:gd name="connsiteY594" fmla="*/ 2756973 h 3313666"/>
              <a:gd name="connsiteX595" fmla="*/ 1832293 w 2969285"/>
              <a:gd name="connsiteY595" fmla="*/ 2753525 h 3313666"/>
              <a:gd name="connsiteX596" fmla="*/ 1825397 w 2969285"/>
              <a:gd name="connsiteY596" fmla="*/ 2756973 h 3313666"/>
              <a:gd name="connsiteX597" fmla="*/ 1806433 w 2969285"/>
              <a:gd name="connsiteY597" fmla="*/ 2741457 h 3313666"/>
              <a:gd name="connsiteX598" fmla="*/ 1821949 w 2969285"/>
              <a:gd name="connsiteY598" fmla="*/ 3053499 h 3313666"/>
              <a:gd name="connsiteX599" fmla="*/ 1818501 w 2969285"/>
              <a:gd name="connsiteY599" fmla="*/ 3060395 h 3313666"/>
              <a:gd name="connsiteX600" fmla="*/ 1815053 w 2969285"/>
              <a:gd name="connsiteY600" fmla="*/ 3065567 h 3313666"/>
              <a:gd name="connsiteX601" fmla="*/ 1818501 w 2969285"/>
              <a:gd name="connsiteY601" fmla="*/ 3060395 h 3313666"/>
              <a:gd name="connsiteX602" fmla="*/ 1821949 w 2969285"/>
              <a:gd name="connsiteY602" fmla="*/ 3053499 h 3313666"/>
              <a:gd name="connsiteX603" fmla="*/ 1799537 w 2969285"/>
              <a:gd name="connsiteY603" fmla="*/ 3003504 h 3313666"/>
              <a:gd name="connsiteX604" fmla="*/ 1792641 w 2969285"/>
              <a:gd name="connsiteY604" fmla="*/ 3003504 h 3313666"/>
              <a:gd name="connsiteX605" fmla="*/ 1789193 w 2969285"/>
              <a:gd name="connsiteY605" fmla="*/ 3005228 h 3313666"/>
              <a:gd name="connsiteX606" fmla="*/ 1792641 w 2969285"/>
              <a:gd name="connsiteY606" fmla="*/ 3003504 h 3313666"/>
              <a:gd name="connsiteX607" fmla="*/ 1799537 w 2969285"/>
              <a:gd name="connsiteY607" fmla="*/ 3003504 h 3313666"/>
              <a:gd name="connsiteX608" fmla="*/ 1759885 w 2969285"/>
              <a:gd name="connsiteY608" fmla="*/ 3050051 h 3313666"/>
              <a:gd name="connsiteX609" fmla="*/ 1759885 w 2969285"/>
              <a:gd name="connsiteY609" fmla="*/ 3050051 h 3313666"/>
              <a:gd name="connsiteX610" fmla="*/ 1789193 w 2969285"/>
              <a:gd name="connsiteY610" fmla="*/ 3027639 h 3313666"/>
              <a:gd name="connsiteX611" fmla="*/ 1759885 w 2969285"/>
              <a:gd name="connsiteY611" fmla="*/ 3050051 h 3313666"/>
              <a:gd name="connsiteX612" fmla="*/ 1766781 w 2969285"/>
              <a:gd name="connsiteY612" fmla="*/ 3072463 h 3313666"/>
              <a:gd name="connsiteX613" fmla="*/ 1766781 w 2969285"/>
              <a:gd name="connsiteY613" fmla="*/ 3084531 h 3313666"/>
              <a:gd name="connsiteX614" fmla="*/ 1766781 w 2969285"/>
              <a:gd name="connsiteY614" fmla="*/ 3072463 h 3313666"/>
              <a:gd name="connsiteX615" fmla="*/ 1766781 w 2969285"/>
              <a:gd name="connsiteY615" fmla="*/ 3072463 h 3313666"/>
              <a:gd name="connsiteX616" fmla="*/ 1690925 w 2969285"/>
              <a:gd name="connsiteY616" fmla="*/ 2732837 h 3313666"/>
              <a:gd name="connsiteX617" fmla="*/ 1701269 w 2969285"/>
              <a:gd name="connsiteY617" fmla="*/ 2739733 h 3313666"/>
              <a:gd name="connsiteX618" fmla="*/ 1690925 w 2969285"/>
              <a:gd name="connsiteY618" fmla="*/ 2732837 h 3313666"/>
              <a:gd name="connsiteX619" fmla="*/ 1670237 w 2969285"/>
              <a:gd name="connsiteY619" fmla="*/ 2715597 h 3313666"/>
              <a:gd name="connsiteX620" fmla="*/ 1613346 w 2969285"/>
              <a:gd name="connsiteY620" fmla="*/ 2710425 h 3313666"/>
              <a:gd name="connsiteX621" fmla="*/ 1604726 w 2969285"/>
              <a:gd name="connsiteY621" fmla="*/ 2698357 h 3313666"/>
              <a:gd name="connsiteX622" fmla="*/ 1613346 w 2969285"/>
              <a:gd name="connsiteY622" fmla="*/ 2710425 h 3313666"/>
              <a:gd name="connsiteX623" fmla="*/ 1670237 w 2969285"/>
              <a:gd name="connsiteY623" fmla="*/ 2715597 h 3313666"/>
              <a:gd name="connsiteX624" fmla="*/ 1708165 w 2969285"/>
              <a:gd name="connsiteY624" fmla="*/ 2677669 h 3313666"/>
              <a:gd name="connsiteX625" fmla="*/ 1765057 w 2969285"/>
              <a:gd name="connsiteY625" fmla="*/ 2596641 h 3313666"/>
              <a:gd name="connsiteX626" fmla="*/ 1765057 w 2969285"/>
              <a:gd name="connsiteY626" fmla="*/ 2563886 h 3313666"/>
              <a:gd name="connsiteX627" fmla="*/ 1765057 w 2969285"/>
              <a:gd name="connsiteY627" fmla="*/ 2596641 h 3313666"/>
              <a:gd name="connsiteX628" fmla="*/ 1708165 w 2969285"/>
              <a:gd name="connsiteY628" fmla="*/ 2677669 h 3313666"/>
              <a:gd name="connsiteX629" fmla="*/ 1670237 w 2969285"/>
              <a:gd name="connsiteY629" fmla="*/ 2715597 h 3313666"/>
              <a:gd name="connsiteX630" fmla="*/ 1690925 w 2969285"/>
              <a:gd name="connsiteY630" fmla="*/ 2732837 h 3313666"/>
              <a:gd name="connsiteX631" fmla="*/ 1663341 w 2969285"/>
              <a:gd name="connsiteY631" fmla="*/ 3156939 h 3313666"/>
              <a:gd name="connsiteX632" fmla="*/ 1663341 w 2969285"/>
              <a:gd name="connsiteY632" fmla="*/ 3156939 h 3313666"/>
              <a:gd name="connsiteX633" fmla="*/ 1659893 w 2969285"/>
              <a:gd name="connsiteY633" fmla="*/ 3144871 h 3313666"/>
              <a:gd name="connsiteX634" fmla="*/ 1646101 w 2969285"/>
              <a:gd name="connsiteY634" fmla="*/ 3136251 h 3313666"/>
              <a:gd name="connsiteX635" fmla="*/ 1659893 w 2969285"/>
              <a:gd name="connsiteY635" fmla="*/ 3144871 h 3313666"/>
              <a:gd name="connsiteX636" fmla="*/ 1663341 w 2969285"/>
              <a:gd name="connsiteY636" fmla="*/ 3156939 h 3313666"/>
              <a:gd name="connsiteX637" fmla="*/ 1535766 w 2969285"/>
              <a:gd name="connsiteY637" fmla="*/ 2906960 h 3313666"/>
              <a:gd name="connsiteX638" fmla="*/ 1513354 w 2969285"/>
              <a:gd name="connsiteY638" fmla="*/ 2922476 h 3313666"/>
              <a:gd name="connsiteX639" fmla="*/ 1480598 w 2969285"/>
              <a:gd name="connsiteY639" fmla="*/ 2944888 h 3313666"/>
              <a:gd name="connsiteX640" fmla="*/ 1480598 w 2969285"/>
              <a:gd name="connsiteY640" fmla="*/ 2944888 h 3313666"/>
              <a:gd name="connsiteX641" fmla="*/ 1456462 w 2969285"/>
              <a:gd name="connsiteY641" fmla="*/ 2936268 h 3313666"/>
              <a:gd name="connsiteX642" fmla="*/ 1435774 w 2969285"/>
              <a:gd name="connsiteY642" fmla="*/ 2922476 h 3313666"/>
              <a:gd name="connsiteX643" fmla="*/ 1435774 w 2969285"/>
              <a:gd name="connsiteY643" fmla="*/ 2922476 h 3313666"/>
              <a:gd name="connsiteX644" fmla="*/ 1456462 w 2969285"/>
              <a:gd name="connsiteY644" fmla="*/ 2936268 h 3313666"/>
              <a:gd name="connsiteX645" fmla="*/ 1480598 w 2969285"/>
              <a:gd name="connsiteY645" fmla="*/ 2944888 h 3313666"/>
              <a:gd name="connsiteX646" fmla="*/ 1513354 w 2969285"/>
              <a:gd name="connsiteY646" fmla="*/ 2922476 h 3313666"/>
              <a:gd name="connsiteX647" fmla="*/ 1535766 w 2969285"/>
              <a:gd name="connsiteY647" fmla="*/ 2906960 h 3313666"/>
              <a:gd name="connsiteX648" fmla="*/ 1621965 w 2969285"/>
              <a:gd name="connsiteY648" fmla="*/ 2893168 h 3313666"/>
              <a:gd name="connsiteX649" fmla="*/ 1621965 w 2969285"/>
              <a:gd name="connsiteY649" fmla="*/ 2893168 h 3313666"/>
              <a:gd name="connsiteX650" fmla="*/ 1535766 w 2969285"/>
              <a:gd name="connsiteY650" fmla="*/ 2906960 h 3313666"/>
              <a:gd name="connsiteX651" fmla="*/ 1551282 w 2969285"/>
              <a:gd name="connsiteY651" fmla="*/ 3131079 h 3313666"/>
              <a:gd name="connsiteX652" fmla="*/ 1551282 w 2969285"/>
              <a:gd name="connsiteY652" fmla="*/ 3131079 h 3313666"/>
              <a:gd name="connsiteX653" fmla="*/ 1547834 w 2969285"/>
              <a:gd name="connsiteY653" fmla="*/ 3134527 h 3313666"/>
              <a:gd name="connsiteX654" fmla="*/ 1551282 w 2969285"/>
              <a:gd name="connsiteY654" fmla="*/ 3131079 h 3313666"/>
              <a:gd name="connsiteX655" fmla="*/ 1551282 w 2969285"/>
              <a:gd name="connsiteY655" fmla="*/ 3131079 h 3313666"/>
              <a:gd name="connsiteX656" fmla="*/ 1544386 w 2969285"/>
              <a:gd name="connsiteY656" fmla="*/ 3137975 h 3313666"/>
              <a:gd name="connsiteX657" fmla="*/ 1520250 w 2969285"/>
              <a:gd name="connsiteY657" fmla="*/ 3139699 h 3313666"/>
              <a:gd name="connsiteX658" fmla="*/ 1520250 w 2969285"/>
              <a:gd name="connsiteY658" fmla="*/ 3139699 h 3313666"/>
              <a:gd name="connsiteX659" fmla="*/ 1544386 w 2969285"/>
              <a:gd name="connsiteY659" fmla="*/ 3137975 h 3313666"/>
              <a:gd name="connsiteX660" fmla="*/ 1504734 w 2969285"/>
              <a:gd name="connsiteY660" fmla="*/ 3139699 h 3313666"/>
              <a:gd name="connsiteX661" fmla="*/ 1449566 w 2969285"/>
              <a:gd name="connsiteY661" fmla="*/ 3089703 h 3313666"/>
              <a:gd name="connsiteX662" fmla="*/ 1449566 w 2969285"/>
              <a:gd name="connsiteY662" fmla="*/ 3089703 h 3313666"/>
              <a:gd name="connsiteX663" fmla="*/ 1449566 w 2969285"/>
              <a:gd name="connsiteY663" fmla="*/ 3089703 h 3313666"/>
              <a:gd name="connsiteX664" fmla="*/ 1504734 w 2969285"/>
              <a:gd name="connsiteY664" fmla="*/ 3139699 h 3313666"/>
              <a:gd name="connsiteX665" fmla="*/ 1520250 w 2969285"/>
              <a:gd name="connsiteY665" fmla="*/ 3139699 h 3313666"/>
              <a:gd name="connsiteX666" fmla="*/ 1504734 w 2969285"/>
              <a:gd name="connsiteY666" fmla="*/ 3139699 h 3313666"/>
              <a:gd name="connsiteX667" fmla="*/ 1504734 w 2969285"/>
              <a:gd name="connsiteY667" fmla="*/ 3139699 h 3313666"/>
              <a:gd name="connsiteX668" fmla="*/ 1504734 w 2969285"/>
              <a:gd name="connsiteY668" fmla="*/ 3139699 h 3313666"/>
              <a:gd name="connsiteX669" fmla="*/ 1408190 w 2969285"/>
              <a:gd name="connsiteY669" fmla="*/ 2882824 h 3313666"/>
              <a:gd name="connsiteX670" fmla="*/ 1404742 w 2969285"/>
              <a:gd name="connsiteY670" fmla="*/ 2875928 h 3313666"/>
              <a:gd name="connsiteX671" fmla="*/ 1408190 w 2969285"/>
              <a:gd name="connsiteY671" fmla="*/ 2882824 h 3313666"/>
              <a:gd name="connsiteX672" fmla="*/ 1447842 w 2969285"/>
              <a:gd name="connsiteY672" fmla="*/ 2884548 h 3313666"/>
              <a:gd name="connsiteX673" fmla="*/ 1447842 w 2969285"/>
              <a:gd name="connsiteY673" fmla="*/ 2884548 h 3313666"/>
              <a:gd name="connsiteX674" fmla="*/ 1447842 w 2969285"/>
              <a:gd name="connsiteY674" fmla="*/ 2884548 h 3313666"/>
              <a:gd name="connsiteX675" fmla="*/ 1408190 w 2969285"/>
              <a:gd name="connsiteY675" fmla="*/ 2882824 h 3313666"/>
              <a:gd name="connsiteX676" fmla="*/ 1432326 w 2969285"/>
              <a:gd name="connsiteY676" fmla="*/ 3144871 h 3313666"/>
              <a:gd name="connsiteX677" fmla="*/ 1425430 w 2969285"/>
              <a:gd name="connsiteY677" fmla="*/ 3139699 h 3313666"/>
              <a:gd name="connsiteX678" fmla="*/ 1416810 w 2969285"/>
              <a:gd name="connsiteY678" fmla="*/ 3141423 h 3313666"/>
              <a:gd name="connsiteX679" fmla="*/ 1425430 w 2969285"/>
              <a:gd name="connsiteY679" fmla="*/ 3139699 h 3313666"/>
              <a:gd name="connsiteX680" fmla="*/ 1432326 w 2969285"/>
              <a:gd name="connsiteY680" fmla="*/ 3144871 h 3313666"/>
              <a:gd name="connsiteX681" fmla="*/ 1396122 w 2969285"/>
              <a:gd name="connsiteY681" fmla="*/ 2855240 h 3313666"/>
              <a:gd name="connsiteX682" fmla="*/ 1377159 w 2969285"/>
              <a:gd name="connsiteY682" fmla="*/ 2856964 h 3313666"/>
              <a:gd name="connsiteX683" fmla="*/ 1358195 w 2969285"/>
              <a:gd name="connsiteY683" fmla="*/ 2853516 h 3313666"/>
              <a:gd name="connsiteX684" fmla="*/ 1332335 w 2969285"/>
              <a:gd name="connsiteY684" fmla="*/ 2862136 h 3313666"/>
              <a:gd name="connsiteX685" fmla="*/ 1332335 w 2969285"/>
              <a:gd name="connsiteY685" fmla="*/ 2862136 h 3313666"/>
              <a:gd name="connsiteX686" fmla="*/ 1358195 w 2969285"/>
              <a:gd name="connsiteY686" fmla="*/ 2853516 h 3313666"/>
              <a:gd name="connsiteX687" fmla="*/ 1377159 w 2969285"/>
              <a:gd name="connsiteY687" fmla="*/ 2856964 h 3313666"/>
              <a:gd name="connsiteX688" fmla="*/ 1396122 w 2969285"/>
              <a:gd name="connsiteY688" fmla="*/ 2855240 h 3313666"/>
              <a:gd name="connsiteX689" fmla="*/ 1411638 w 2969285"/>
              <a:gd name="connsiteY689" fmla="*/ 2850068 h 3313666"/>
              <a:gd name="connsiteX690" fmla="*/ 1413362 w 2969285"/>
              <a:gd name="connsiteY690" fmla="*/ 2855240 h 3313666"/>
              <a:gd name="connsiteX691" fmla="*/ 1411638 w 2969285"/>
              <a:gd name="connsiteY691" fmla="*/ 2850068 h 3313666"/>
              <a:gd name="connsiteX692" fmla="*/ 1396122 w 2969285"/>
              <a:gd name="connsiteY692" fmla="*/ 2855240 h 3313666"/>
              <a:gd name="connsiteX693" fmla="*/ 1401295 w 2969285"/>
              <a:gd name="connsiteY693" fmla="*/ 3148319 h 3313666"/>
              <a:gd name="connsiteX694" fmla="*/ 1401295 w 2969285"/>
              <a:gd name="connsiteY694" fmla="*/ 3148319 h 3313666"/>
              <a:gd name="connsiteX695" fmla="*/ 1399570 w 2969285"/>
              <a:gd name="connsiteY695" fmla="*/ 3146595 h 3313666"/>
              <a:gd name="connsiteX696" fmla="*/ 1401295 w 2969285"/>
              <a:gd name="connsiteY696" fmla="*/ 3148319 h 3313666"/>
              <a:gd name="connsiteX697" fmla="*/ 1401295 w 2969285"/>
              <a:gd name="connsiteY697" fmla="*/ 3148319 h 3313666"/>
              <a:gd name="connsiteX698" fmla="*/ 1371987 w 2969285"/>
              <a:gd name="connsiteY698" fmla="*/ 3163835 h 3313666"/>
              <a:gd name="connsiteX699" fmla="*/ 1385779 w 2969285"/>
              <a:gd name="connsiteY699" fmla="*/ 3172455 h 3313666"/>
              <a:gd name="connsiteX700" fmla="*/ 1378883 w 2969285"/>
              <a:gd name="connsiteY700" fmla="*/ 3179351 h 3313666"/>
              <a:gd name="connsiteX701" fmla="*/ 1385779 w 2969285"/>
              <a:gd name="connsiteY701" fmla="*/ 3172455 h 3313666"/>
              <a:gd name="connsiteX702" fmla="*/ 1371987 w 2969285"/>
              <a:gd name="connsiteY702" fmla="*/ 3163835 h 3313666"/>
              <a:gd name="connsiteX703" fmla="*/ 1382330 w 2969285"/>
              <a:gd name="connsiteY703" fmla="*/ 3081083 h 3313666"/>
              <a:gd name="connsiteX704" fmla="*/ 1384055 w 2969285"/>
              <a:gd name="connsiteY704" fmla="*/ 3091427 h 3313666"/>
              <a:gd name="connsiteX705" fmla="*/ 1382330 w 2969285"/>
              <a:gd name="connsiteY705" fmla="*/ 3081083 h 3313666"/>
              <a:gd name="connsiteX706" fmla="*/ 1351299 w 2969285"/>
              <a:gd name="connsiteY706" fmla="*/ 3163835 h 3313666"/>
              <a:gd name="connsiteX707" fmla="*/ 1351299 w 2969285"/>
              <a:gd name="connsiteY707" fmla="*/ 3163835 h 3313666"/>
              <a:gd name="connsiteX708" fmla="*/ 1328887 w 2969285"/>
              <a:gd name="connsiteY708" fmla="*/ 3146595 h 3313666"/>
              <a:gd name="connsiteX709" fmla="*/ 1315095 w 2969285"/>
              <a:gd name="connsiteY709" fmla="*/ 3146595 h 3313666"/>
              <a:gd name="connsiteX710" fmla="*/ 1328887 w 2969285"/>
              <a:gd name="connsiteY710" fmla="*/ 3146595 h 3313666"/>
              <a:gd name="connsiteX711" fmla="*/ 1359919 w 2969285"/>
              <a:gd name="connsiteY711" fmla="*/ 3144871 h 3313666"/>
              <a:gd name="connsiteX712" fmla="*/ 1328887 w 2969285"/>
              <a:gd name="connsiteY712" fmla="*/ 3146595 h 3313666"/>
              <a:gd name="connsiteX713" fmla="*/ 1351299 w 2969285"/>
              <a:gd name="connsiteY713" fmla="*/ 3163835 h 3313666"/>
              <a:gd name="connsiteX714" fmla="*/ 1080632 w 2969285"/>
              <a:gd name="connsiteY714" fmla="*/ 3096599 h 3313666"/>
              <a:gd name="connsiteX715" fmla="*/ 1075460 w 2969285"/>
              <a:gd name="connsiteY715" fmla="*/ 3087979 h 3313666"/>
              <a:gd name="connsiteX716" fmla="*/ 1080632 w 2969285"/>
              <a:gd name="connsiteY716" fmla="*/ 3096599 h 3313666"/>
              <a:gd name="connsiteX717" fmla="*/ 1080632 w 2969285"/>
              <a:gd name="connsiteY717" fmla="*/ 3105219 h 3313666"/>
              <a:gd name="connsiteX718" fmla="*/ 1070288 w 2969285"/>
              <a:gd name="connsiteY718" fmla="*/ 3105219 h 3313666"/>
              <a:gd name="connsiteX719" fmla="*/ 1080632 w 2969285"/>
              <a:gd name="connsiteY719" fmla="*/ 3105219 h 3313666"/>
              <a:gd name="connsiteX720" fmla="*/ 1080632 w 2969285"/>
              <a:gd name="connsiteY720" fmla="*/ 3096599 h 3313666"/>
              <a:gd name="connsiteX721" fmla="*/ 1030636 w 2969285"/>
              <a:gd name="connsiteY721" fmla="*/ 2939716 h 3313666"/>
              <a:gd name="connsiteX722" fmla="*/ 956504 w 2969285"/>
              <a:gd name="connsiteY722" fmla="*/ 2920752 h 3313666"/>
              <a:gd name="connsiteX723" fmla="*/ 953056 w 2969285"/>
              <a:gd name="connsiteY723" fmla="*/ 2908684 h 3313666"/>
              <a:gd name="connsiteX724" fmla="*/ 944436 w 2969285"/>
              <a:gd name="connsiteY724" fmla="*/ 2906960 h 3313666"/>
              <a:gd name="connsiteX725" fmla="*/ 944436 w 2969285"/>
              <a:gd name="connsiteY725" fmla="*/ 2906960 h 3313666"/>
              <a:gd name="connsiteX726" fmla="*/ 923748 w 2969285"/>
              <a:gd name="connsiteY726" fmla="*/ 2882824 h 3313666"/>
              <a:gd name="connsiteX727" fmla="*/ 809965 w 2969285"/>
              <a:gd name="connsiteY727" fmla="*/ 2891444 h 3313666"/>
              <a:gd name="connsiteX728" fmla="*/ 808241 w 2969285"/>
              <a:gd name="connsiteY728" fmla="*/ 2891444 h 3313666"/>
              <a:gd name="connsiteX729" fmla="*/ 809965 w 2969285"/>
              <a:gd name="connsiteY729" fmla="*/ 2891444 h 3313666"/>
              <a:gd name="connsiteX730" fmla="*/ 923748 w 2969285"/>
              <a:gd name="connsiteY730" fmla="*/ 2882824 h 3313666"/>
              <a:gd name="connsiteX731" fmla="*/ 944436 w 2969285"/>
              <a:gd name="connsiteY731" fmla="*/ 2906960 h 3313666"/>
              <a:gd name="connsiteX732" fmla="*/ 953056 w 2969285"/>
              <a:gd name="connsiteY732" fmla="*/ 2908684 h 3313666"/>
              <a:gd name="connsiteX733" fmla="*/ 978916 w 2969285"/>
              <a:gd name="connsiteY733" fmla="*/ 2901788 h 3313666"/>
              <a:gd name="connsiteX734" fmla="*/ 953056 w 2969285"/>
              <a:gd name="connsiteY734" fmla="*/ 2908684 h 3313666"/>
              <a:gd name="connsiteX735" fmla="*/ 956504 w 2969285"/>
              <a:gd name="connsiteY735" fmla="*/ 2920752 h 3313666"/>
              <a:gd name="connsiteX736" fmla="*/ 1030636 w 2969285"/>
              <a:gd name="connsiteY736" fmla="*/ 2939716 h 3313666"/>
              <a:gd name="connsiteX737" fmla="*/ 1137524 w 2969285"/>
              <a:gd name="connsiteY737" fmla="*/ 2962128 h 3313666"/>
              <a:gd name="connsiteX738" fmla="*/ 1137524 w 2969285"/>
              <a:gd name="connsiteY738" fmla="*/ 2962128 h 3313666"/>
              <a:gd name="connsiteX739" fmla="*/ 1153040 w 2969285"/>
              <a:gd name="connsiteY739" fmla="*/ 2962128 h 3313666"/>
              <a:gd name="connsiteX740" fmla="*/ 1180623 w 2969285"/>
              <a:gd name="connsiteY740" fmla="*/ 2948336 h 3313666"/>
              <a:gd name="connsiteX741" fmla="*/ 1197863 w 2969285"/>
              <a:gd name="connsiteY741" fmla="*/ 2946612 h 3313666"/>
              <a:gd name="connsiteX742" fmla="*/ 1180623 w 2969285"/>
              <a:gd name="connsiteY742" fmla="*/ 2948336 h 3313666"/>
              <a:gd name="connsiteX743" fmla="*/ 1153040 w 2969285"/>
              <a:gd name="connsiteY743" fmla="*/ 2962128 h 3313666"/>
              <a:gd name="connsiteX744" fmla="*/ 1159936 w 2969285"/>
              <a:gd name="connsiteY744" fmla="*/ 2991436 h 3313666"/>
              <a:gd name="connsiteX745" fmla="*/ 1153040 w 2969285"/>
              <a:gd name="connsiteY745" fmla="*/ 2962128 h 3313666"/>
              <a:gd name="connsiteX746" fmla="*/ 1137524 w 2969285"/>
              <a:gd name="connsiteY746" fmla="*/ 2962128 h 3313666"/>
              <a:gd name="connsiteX747" fmla="*/ 1030636 w 2969285"/>
              <a:gd name="connsiteY747" fmla="*/ 2939716 h 3313666"/>
              <a:gd name="connsiteX748" fmla="*/ 1066840 w 2969285"/>
              <a:gd name="connsiteY748" fmla="*/ 3105219 h 3313666"/>
              <a:gd name="connsiteX749" fmla="*/ 1051324 w 2969285"/>
              <a:gd name="connsiteY749" fmla="*/ 3127631 h 3313666"/>
              <a:gd name="connsiteX750" fmla="*/ 1066840 w 2969285"/>
              <a:gd name="connsiteY750" fmla="*/ 3105219 h 3313666"/>
              <a:gd name="connsiteX751" fmla="*/ 1066840 w 2969285"/>
              <a:gd name="connsiteY751" fmla="*/ 3105219 h 3313666"/>
              <a:gd name="connsiteX752" fmla="*/ 1003052 w 2969285"/>
              <a:gd name="connsiteY752" fmla="*/ 3110391 h 3313666"/>
              <a:gd name="connsiteX753" fmla="*/ 1003052 w 2969285"/>
              <a:gd name="connsiteY753" fmla="*/ 3110391 h 3313666"/>
              <a:gd name="connsiteX754" fmla="*/ 980640 w 2969285"/>
              <a:gd name="connsiteY754" fmla="*/ 3110391 h 3313666"/>
              <a:gd name="connsiteX755" fmla="*/ 980640 w 2969285"/>
              <a:gd name="connsiteY755" fmla="*/ 3110391 h 3313666"/>
              <a:gd name="connsiteX756" fmla="*/ 980640 w 2969285"/>
              <a:gd name="connsiteY756" fmla="*/ 3110391 h 3313666"/>
              <a:gd name="connsiteX757" fmla="*/ 1003052 w 2969285"/>
              <a:gd name="connsiteY757" fmla="*/ 3110391 h 3313666"/>
              <a:gd name="connsiteX758" fmla="*/ 749625 w 2969285"/>
              <a:gd name="connsiteY758" fmla="*/ 2734561 h 3313666"/>
              <a:gd name="connsiteX759" fmla="*/ 749625 w 2969285"/>
              <a:gd name="connsiteY759" fmla="*/ 2734561 h 3313666"/>
              <a:gd name="connsiteX760" fmla="*/ 753073 w 2969285"/>
              <a:gd name="connsiteY760" fmla="*/ 2700081 h 3313666"/>
              <a:gd name="connsiteX761" fmla="*/ 749625 w 2969285"/>
              <a:gd name="connsiteY761" fmla="*/ 2734561 h 3313666"/>
              <a:gd name="connsiteX762" fmla="*/ 759969 w 2969285"/>
              <a:gd name="connsiteY762" fmla="*/ 2762145 h 3313666"/>
              <a:gd name="connsiteX763" fmla="*/ 739281 w 2969285"/>
              <a:gd name="connsiteY763" fmla="*/ 2760421 h 3313666"/>
              <a:gd name="connsiteX764" fmla="*/ 759969 w 2969285"/>
              <a:gd name="connsiteY764" fmla="*/ 2762145 h 3313666"/>
              <a:gd name="connsiteX765" fmla="*/ 751349 w 2969285"/>
              <a:gd name="connsiteY765" fmla="*/ 2620777 h 3313666"/>
              <a:gd name="connsiteX766" fmla="*/ 718593 w 2969285"/>
              <a:gd name="connsiteY766" fmla="*/ 2634569 h 3313666"/>
              <a:gd name="connsiteX767" fmla="*/ 751349 w 2969285"/>
              <a:gd name="connsiteY767" fmla="*/ 2620777 h 3313666"/>
              <a:gd name="connsiteX768" fmla="*/ 777209 w 2969285"/>
              <a:gd name="connsiteY768" fmla="*/ 2617329 h 3313666"/>
              <a:gd name="connsiteX769" fmla="*/ 777209 w 2969285"/>
              <a:gd name="connsiteY769" fmla="*/ 2617329 h 3313666"/>
              <a:gd name="connsiteX770" fmla="*/ 751349 w 2969285"/>
              <a:gd name="connsiteY770" fmla="*/ 2620777 h 3313666"/>
              <a:gd name="connsiteX771" fmla="*/ 694457 w 2969285"/>
              <a:gd name="connsiteY771" fmla="*/ 2767316 h 3313666"/>
              <a:gd name="connsiteX772" fmla="*/ 694457 w 2969285"/>
              <a:gd name="connsiteY772" fmla="*/ 2767316 h 3313666"/>
              <a:gd name="connsiteX773" fmla="*/ 694457 w 2969285"/>
              <a:gd name="connsiteY773" fmla="*/ 2767316 h 3313666"/>
              <a:gd name="connsiteX774" fmla="*/ 694457 w 2969285"/>
              <a:gd name="connsiteY774" fmla="*/ 2767316 h 3313666"/>
              <a:gd name="connsiteX775" fmla="*/ 691009 w 2969285"/>
              <a:gd name="connsiteY775" fmla="*/ 2765593 h 3313666"/>
              <a:gd name="connsiteX776" fmla="*/ 691009 w 2969285"/>
              <a:gd name="connsiteY776" fmla="*/ 2765593 h 3313666"/>
              <a:gd name="connsiteX777" fmla="*/ 691009 w 2969285"/>
              <a:gd name="connsiteY777" fmla="*/ 2765593 h 3313666"/>
              <a:gd name="connsiteX778" fmla="*/ 701353 w 2969285"/>
              <a:gd name="connsiteY778" fmla="*/ 2748353 h 3313666"/>
              <a:gd name="connsiteX779" fmla="*/ 691009 w 2969285"/>
              <a:gd name="connsiteY779" fmla="*/ 2765593 h 3313666"/>
              <a:gd name="connsiteX780" fmla="*/ 694457 w 2969285"/>
              <a:gd name="connsiteY780" fmla="*/ 2767316 h 3313666"/>
              <a:gd name="connsiteX781" fmla="*/ 680666 w 2969285"/>
              <a:gd name="connsiteY781" fmla="*/ 2722493 h 3313666"/>
              <a:gd name="connsiteX782" fmla="*/ 613430 w 2969285"/>
              <a:gd name="connsiteY782" fmla="*/ 2717321 h 3313666"/>
              <a:gd name="connsiteX783" fmla="*/ 530678 w 2969285"/>
              <a:gd name="connsiteY783" fmla="*/ 2688013 h 3313666"/>
              <a:gd name="connsiteX784" fmla="*/ 530678 w 2969285"/>
              <a:gd name="connsiteY784" fmla="*/ 2688013 h 3313666"/>
              <a:gd name="connsiteX785" fmla="*/ 530678 w 2969285"/>
              <a:gd name="connsiteY785" fmla="*/ 2679393 h 3313666"/>
              <a:gd name="connsiteX786" fmla="*/ 522058 w 2969285"/>
              <a:gd name="connsiteY786" fmla="*/ 2670773 h 3313666"/>
              <a:gd name="connsiteX787" fmla="*/ 515162 w 2969285"/>
              <a:gd name="connsiteY787" fmla="*/ 2660429 h 3313666"/>
              <a:gd name="connsiteX788" fmla="*/ 522058 w 2969285"/>
              <a:gd name="connsiteY788" fmla="*/ 2670773 h 3313666"/>
              <a:gd name="connsiteX789" fmla="*/ 530678 w 2969285"/>
              <a:gd name="connsiteY789" fmla="*/ 2679393 h 3313666"/>
              <a:gd name="connsiteX790" fmla="*/ 530678 w 2969285"/>
              <a:gd name="connsiteY790" fmla="*/ 2688013 h 3313666"/>
              <a:gd name="connsiteX791" fmla="*/ 613430 w 2969285"/>
              <a:gd name="connsiteY791" fmla="*/ 2717321 h 3313666"/>
              <a:gd name="connsiteX792" fmla="*/ 680666 w 2969285"/>
              <a:gd name="connsiteY792" fmla="*/ 2722493 h 3313666"/>
              <a:gd name="connsiteX793" fmla="*/ 722041 w 2969285"/>
              <a:gd name="connsiteY793" fmla="*/ 2684565 h 3313666"/>
              <a:gd name="connsiteX794" fmla="*/ 680666 w 2969285"/>
              <a:gd name="connsiteY794" fmla="*/ 2722493 h 3313666"/>
              <a:gd name="connsiteX795" fmla="*/ 668598 w 2969285"/>
              <a:gd name="connsiteY795" fmla="*/ 2741457 h 3313666"/>
              <a:gd name="connsiteX796" fmla="*/ 658254 w 2969285"/>
              <a:gd name="connsiteY796" fmla="*/ 2760421 h 3313666"/>
              <a:gd name="connsiteX797" fmla="*/ 668598 w 2969285"/>
              <a:gd name="connsiteY797" fmla="*/ 2741457 h 3313666"/>
              <a:gd name="connsiteX798" fmla="*/ 466890 w 2969285"/>
              <a:gd name="connsiteY798" fmla="*/ 2493202 h 3313666"/>
              <a:gd name="connsiteX799" fmla="*/ 515162 w 2969285"/>
              <a:gd name="connsiteY799" fmla="*/ 2469066 h 3313666"/>
              <a:gd name="connsiteX800" fmla="*/ 534126 w 2969285"/>
              <a:gd name="connsiteY800" fmla="*/ 2463894 h 3313666"/>
              <a:gd name="connsiteX801" fmla="*/ 535850 w 2969285"/>
              <a:gd name="connsiteY801" fmla="*/ 2456998 h 3313666"/>
              <a:gd name="connsiteX802" fmla="*/ 534126 w 2969285"/>
              <a:gd name="connsiteY802" fmla="*/ 2463894 h 3313666"/>
              <a:gd name="connsiteX803" fmla="*/ 515162 w 2969285"/>
              <a:gd name="connsiteY803" fmla="*/ 2469066 h 3313666"/>
              <a:gd name="connsiteX804" fmla="*/ 466890 w 2969285"/>
              <a:gd name="connsiteY804" fmla="*/ 2493202 h 3313666"/>
              <a:gd name="connsiteX805" fmla="*/ 446203 w 2969285"/>
              <a:gd name="connsiteY805" fmla="*/ 2482858 h 3313666"/>
              <a:gd name="connsiteX806" fmla="*/ 466890 w 2969285"/>
              <a:gd name="connsiteY806" fmla="*/ 2493202 h 3313666"/>
              <a:gd name="connsiteX807" fmla="*/ 465166 w 2969285"/>
              <a:gd name="connsiteY807" fmla="*/ 2419070 h 3313666"/>
              <a:gd name="connsiteX808" fmla="*/ 522058 w 2969285"/>
              <a:gd name="connsiteY808" fmla="*/ 2396658 h 3313666"/>
              <a:gd name="connsiteX809" fmla="*/ 465166 w 2969285"/>
              <a:gd name="connsiteY809" fmla="*/ 2419070 h 3313666"/>
              <a:gd name="connsiteX810" fmla="*/ 465166 w 2969285"/>
              <a:gd name="connsiteY810" fmla="*/ 2419070 h 3313666"/>
              <a:gd name="connsiteX811" fmla="*/ 585846 w 2969285"/>
              <a:gd name="connsiteY811" fmla="*/ 2370798 h 3313666"/>
              <a:gd name="connsiteX812" fmla="*/ 642738 w 2969285"/>
              <a:gd name="connsiteY812" fmla="*/ 2401830 h 3313666"/>
              <a:gd name="connsiteX813" fmla="*/ 658254 w 2969285"/>
              <a:gd name="connsiteY813" fmla="*/ 2367350 h 3313666"/>
              <a:gd name="connsiteX814" fmla="*/ 658254 w 2969285"/>
              <a:gd name="connsiteY814" fmla="*/ 2367350 h 3313666"/>
              <a:gd name="connsiteX815" fmla="*/ 658254 w 2969285"/>
              <a:gd name="connsiteY815" fmla="*/ 2353558 h 3313666"/>
              <a:gd name="connsiteX816" fmla="*/ 658254 w 2969285"/>
              <a:gd name="connsiteY816" fmla="*/ 2367350 h 3313666"/>
              <a:gd name="connsiteX817" fmla="*/ 658254 w 2969285"/>
              <a:gd name="connsiteY817" fmla="*/ 2367350 h 3313666"/>
              <a:gd name="connsiteX818" fmla="*/ 642738 w 2969285"/>
              <a:gd name="connsiteY818" fmla="*/ 2401830 h 3313666"/>
              <a:gd name="connsiteX819" fmla="*/ 627222 w 2969285"/>
              <a:gd name="connsiteY819" fmla="*/ 2419070 h 3313666"/>
              <a:gd name="connsiteX820" fmla="*/ 659978 w 2969285"/>
              <a:gd name="connsiteY820" fmla="*/ 2444930 h 3313666"/>
              <a:gd name="connsiteX821" fmla="*/ 659978 w 2969285"/>
              <a:gd name="connsiteY821" fmla="*/ 2444930 h 3313666"/>
              <a:gd name="connsiteX822" fmla="*/ 668598 w 2969285"/>
              <a:gd name="connsiteY822" fmla="*/ 2479410 h 3313666"/>
              <a:gd name="connsiteX823" fmla="*/ 677218 w 2969285"/>
              <a:gd name="connsiteY823" fmla="*/ 2505270 h 3313666"/>
              <a:gd name="connsiteX824" fmla="*/ 678942 w 2969285"/>
              <a:gd name="connsiteY824" fmla="*/ 2506994 h 3313666"/>
              <a:gd name="connsiteX825" fmla="*/ 677218 w 2969285"/>
              <a:gd name="connsiteY825" fmla="*/ 2505270 h 3313666"/>
              <a:gd name="connsiteX826" fmla="*/ 677218 w 2969285"/>
              <a:gd name="connsiteY826" fmla="*/ 2505270 h 3313666"/>
              <a:gd name="connsiteX827" fmla="*/ 668598 w 2969285"/>
              <a:gd name="connsiteY827" fmla="*/ 2479410 h 3313666"/>
              <a:gd name="connsiteX828" fmla="*/ 659978 w 2969285"/>
              <a:gd name="connsiteY828" fmla="*/ 2444930 h 3313666"/>
              <a:gd name="connsiteX829" fmla="*/ 627222 w 2969285"/>
              <a:gd name="connsiteY829" fmla="*/ 2419070 h 3313666"/>
              <a:gd name="connsiteX830" fmla="*/ 627222 w 2969285"/>
              <a:gd name="connsiteY830" fmla="*/ 2419070 h 3313666"/>
              <a:gd name="connsiteX831" fmla="*/ 539298 w 2969285"/>
              <a:gd name="connsiteY831" fmla="*/ 2375970 h 3313666"/>
              <a:gd name="connsiteX832" fmla="*/ 523782 w 2969285"/>
              <a:gd name="connsiteY832" fmla="*/ 2384590 h 3313666"/>
              <a:gd name="connsiteX833" fmla="*/ 523782 w 2969285"/>
              <a:gd name="connsiteY833" fmla="*/ 2384590 h 3313666"/>
              <a:gd name="connsiteX834" fmla="*/ 539298 w 2969285"/>
              <a:gd name="connsiteY834" fmla="*/ 2375970 h 3313666"/>
              <a:gd name="connsiteX835" fmla="*/ 627222 w 2969285"/>
              <a:gd name="connsiteY835" fmla="*/ 2419070 h 3313666"/>
              <a:gd name="connsiteX836" fmla="*/ 627222 w 2969285"/>
              <a:gd name="connsiteY836" fmla="*/ 2419070 h 3313666"/>
              <a:gd name="connsiteX837" fmla="*/ 642738 w 2969285"/>
              <a:gd name="connsiteY837" fmla="*/ 2401830 h 3313666"/>
              <a:gd name="connsiteX838" fmla="*/ 585846 w 2969285"/>
              <a:gd name="connsiteY838" fmla="*/ 2370798 h 3313666"/>
              <a:gd name="connsiteX839" fmla="*/ 511714 w 2969285"/>
              <a:gd name="connsiteY839" fmla="*/ 2208743 h 3313666"/>
              <a:gd name="connsiteX840" fmla="*/ 473786 w 2969285"/>
              <a:gd name="connsiteY840" fmla="*/ 2184607 h 3313666"/>
              <a:gd name="connsiteX841" fmla="*/ 434135 w 2969285"/>
              <a:gd name="connsiteY841" fmla="*/ 2170815 h 3313666"/>
              <a:gd name="connsiteX842" fmla="*/ 416895 w 2969285"/>
              <a:gd name="connsiteY842" fmla="*/ 2136335 h 3313666"/>
              <a:gd name="connsiteX843" fmla="*/ 404827 w 2969285"/>
              <a:gd name="connsiteY843" fmla="*/ 2112199 h 3313666"/>
              <a:gd name="connsiteX844" fmla="*/ 392759 w 2969285"/>
              <a:gd name="connsiteY844" fmla="*/ 2086339 h 3313666"/>
              <a:gd name="connsiteX845" fmla="*/ 392759 w 2969285"/>
              <a:gd name="connsiteY845" fmla="*/ 2086339 h 3313666"/>
              <a:gd name="connsiteX846" fmla="*/ 404827 w 2969285"/>
              <a:gd name="connsiteY846" fmla="*/ 2112199 h 3313666"/>
              <a:gd name="connsiteX847" fmla="*/ 416895 w 2969285"/>
              <a:gd name="connsiteY847" fmla="*/ 2136335 h 3313666"/>
              <a:gd name="connsiteX848" fmla="*/ 434135 w 2969285"/>
              <a:gd name="connsiteY848" fmla="*/ 2170815 h 3313666"/>
              <a:gd name="connsiteX849" fmla="*/ 473786 w 2969285"/>
              <a:gd name="connsiteY849" fmla="*/ 2184607 h 3313666"/>
              <a:gd name="connsiteX850" fmla="*/ 511714 w 2969285"/>
              <a:gd name="connsiteY850" fmla="*/ 2208743 h 3313666"/>
              <a:gd name="connsiteX851" fmla="*/ 511714 w 2969285"/>
              <a:gd name="connsiteY851" fmla="*/ 2224259 h 3313666"/>
              <a:gd name="connsiteX852" fmla="*/ 511714 w 2969285"/>
              <a:gd name="connsiteY852" fmla="*/ 2224259 h 3313666"/>
              <a:gd name="connsiteX853" fmla="*/ 511714 w 2969285"/>
              <a:gd name="connsiteY853" fmla="*/ 2208743 h 3313666"/>
              <a:gd name="connsiteX854" fmla="*/ 420343 w 2969285"/>
              <a:gd name="connsiteY854" fmla="*/ 2225983 h 3313666"/>
              <a:gd name="connsiteX855" fmla="*/ 420343 w 2969285"/>
              <a:gd name="connsiteY855" fmla="*/ 2225983 h 3313666"/>
              <a:gd name="connsiteX856" fmla="*/ 446203 w 2969285"/>
              <a:gd name="connsiteY856" fmla="*/ 2262187 h 3313666"/>
              <a:gd name="connsiteX857" fmla="*/ 420343 w 2969285"/>
              <a:gd name="connsiteY857" fmla="*/ 2225983 h 3313666"/>
              <a:gd name="connsiteX858" fmla="*/ 378967 w 2969285"/>
              <a:gd name="connsiteY858" fmla="*/ 2432862 h 3313666"/>
              <a:gd name="connsiteX859" fmla="*/ 392759 w 2969285"/>
              <a:gd name="connsiteY859" fmla="*/ 2439758 h 3313666"/>
              <a:gd name="connsiteX860" fmla="*/ 378967 w 2969285"/>
              <a:gd name="connsiteY860" fmla="*/ 2432862 h 3313666"/>
              <a:gd name="connsiteX861" fmla="*/ 373795 w 2969285"/>
              <a:gd name="connsiteY861" fmla="*/ 2441482 h 3313666"/>
              <a:gd name="connsiteX862" fmla="*/ 378967 w 2969285"/>
              <a:gd name="connsiteY862" fmla="*/ 2432862 h 3313666"/>
              <a:gd name="connsiteX863" fmla="*/ 378967 w 2969285"/>
              <a:gd name="connsiteY863" fmla="*/ 2432862 h 3313666"/>
              <a:gd name="connsiteX864" fmla="*/ 378967 w 2969285"/>
              <a:gd name="connsiteY864" fmla="*/ 2398382 h 3313666"/>
              <a:gd name="connsiteX865" fmla="*/ 365175 w 2969285"/>
              <a:gd name="connsiteY865" fmla="*/ 2370798 h 3313666"/>
              <a:gd name="connsiteX866" fmla="*/ 378967 w 2969285"/>
              <a:gd name="connsiteY866" fmla="*/ 2398382 h 3313666"/>
              <a:gd name="connsiteX867" fmla="*/ 394483 w 2969285"/>
              <a:gd name="connsiteY867" fmla="*/ 2398382 h 3313666"/>
              <a:gd name="connsiteX868" fmla="*/ 406551 w 2969285"/>
              <a:gd name="connsiteY868" fmla="*/ 2338042 h 3313666"/>
              <a:gd name="connsiteX869" fmla="*/ 423791 w 2969285"/>
              <a:gd name="connsiteY869" fmla="*/ 2293219 h 3313666"/>
              <a:gd name="connsiteX870" fmla="*/ 406551 w 2969285"/>
              <a:gd name="connsiteY870" fmla="*/ 2338042 h 3313666"/>
              <a:gd name="connsiteX871" fmla="*/ 394483 w 2969285"/>
              <a:gd name="connsiteY871" fmla="*/ 2398382 h 3313666"/>
              <a:gd name="connsiteX872" fmla="*/ 394483 w 2969285"/>
              <a:gd name="connsiteY872" fmla="*/ 2398382 h 3313666"/>
              <a:gd name="connsiteX873" fmla="*/ 394483 w 2969285"/>
              <a:gd name="connsiteY873" fmla="*/ 2398382 h 3313666"/>
              <a:gd name="connsiteX874" fmla="*/ 378967 w 2969285"/>
              <a:gd name="connsiteY874" fmla="*/ 2398382 h 3313666"/>
              <a:gd name="connsiteX875" fmla="*/ 378967 w 2969285"/>
              <a:gd name="connsiteY875" fmla="*/ 2432862 h 3313666"/>
              <a:gd name="connsiteX876" fmla="*/ 330695 w 2969285"/>
              <a:gd name="connsiteY876" fmla="*/ 2213915 h 3313666"/>
              <a:gd name="connsiteX877" fmla="*/ 353107 w 2969285"/>
              <a:gd name="connsiteY877" fmla="*/ 2205295 h 3313666"/>
              <a:gd name="connsiteX878" fmla="*/ 330695 w 2969285"/>
              <a:gd name="connsiteY878" fmla="*/ 2213915 h 3313666"/>
              <a:gd name="connsiteX879" fmla="*/ 353107 w 2969285"/>
              <a:gd name="connsiteY879" fmla="*/ 2234603 h 3313666"/>
              <a:gd name="connsiteX880" fmla="*/ 349659 w 2969285"/>
              <a:gd name="connsiteY880" fmla="*/ 2231155 h 3313666"/>
              <a:gd name="connsiteX881" fmla="*/ 346211 w 2969285"/>
              <a:gd name="connsiteY881" fmla="*/ 2227707 h 3313666"/>
              <a:gd name="connsiteX882" fmla="*/ 349659 w 2969285"/>
              <a:gd name="connsiteY882" fmla="*/ 2231155 h 3313666"/>
              <a:gd name="connsiteX883" fmla="*/ 353107 w 2969285"/>
              <a:gd name="connsiteY883" fmla="*/ 2234603 h 3313666"/>
              <a:gd name="connsiteX884" fmla="*/ 327247 w 2969285"/>
              <a:gd name="connsiteY884" fmla="*/ 2325975 h 3313666"/>
              <a:gd name="connsiteX885" fmla="*/ 328971 w 2969285"/>
              <a:gd name="connsiteY885" fmla="*/ 2300115 h 3313666"/>
              <a:gd name="connsiteX886" fmla="*/ 330695 w 2969285"/>
              <a:gd name="connsiteY886" fmla="*/ 2289771 h 3313666"/>
              <a:gd name="connsiteX887" fmla="*/ 328971 w 2969285"/>
              <a:gd name="connsiteY887" fmla="*/ 2300115 h 3313666"/>
              <a:gd name="connsiteX888" fmla="*/ 327247 w 2969285"/>
              <a:gd name="connsiteY888" fmla="*/ 2325975 h 3313666"/>
              <a:gd name="connsiteX889" fmla="*/ 258287 w 2969285"/>
              <a:gd name="connsiteY889" fmla="*/ 1888080 h 3313666"/>
              <a:gd name="connsiteX890" fmla="*/ 192776 w 2969285"/>
              <a:gd name="connsiteY890" fmla="*/ 1858772 h 3313666"/>
              <a:gd name="connsiteX891" fmla="*/ 172088 w 2969285"/>
              <a:gd name="connsiteY891" fmla="*/ 1848428 h 3313666"/>
              <a:gd name="connsiteX892" fmla="*/ 172088 w 2969285"/>
              <a:gd name="connsiteY892" fmla="*/ 1848428 h 3313666"/>
              <a:gd name="connsiteX893" fmla="*/ 192776 w 2969285"/>
              <a:gd name="connsiteY893" fmla="*/ 1858772 h 3313666"/>
              <a:gd name="connsiteX894" fmla="*/ 258287 w 2969285"/>
              <a:gd name="connsiteY894" fmla="*/ 1888080 h 3313666"/>
              <a:gd name="connsiteX895" fmla="*/ 356555 w 2969285"/>
              <a:gd name="connsiteY895" fmla="*/ 1907044 h 3313666"/>
              <a:gd name="connsiteX896" fmla="*/ 375519 w 2969285"/>
              <a:gd name="connsiteY896" fmla="*/ 1908768 h 3313666"/>
              <a:gd name="connsiteX897" fmla="*/ 356555 w 2969285"/>
              <a:gd name="connsiteY897" fmla="*/ 1907044 h 3313666"/>
              <a:gd name="connsiteX898" fmla="*/ 258287 w 2969285"/>
              <a:gd name="connsiteY898" fmla="*/ 1888080 h 3313666"/>
              <a:gd name="connsiteX899" fmla="*/ 239323 w 2969285"/>
              <a:gd name="connsiteY899" fmla="*/ 1988072 h 3313666"/>
              <a:gd name="connsiteX900" fmla="*/ 222084 w 2969285"/>
              <a:gd name="connsiteY900" fmla="*/ 2005312 h 3313666"/>
              <a:gd name="connsiteX901" fmla="*/ 218636 w 2969285"/>
              <a:gd name="connsiteY901" fmla="*/ 2017380 h 3313666"/>
              <a:gd name="connsiteX902" fmla="*/ 222084 w 2969285"/>
              <a:gd name="connsiteY902" fmla="*/ 2005312 h 3313666"/>
              <a:gd name="connsiteX903" fmla="*/ 239323 w 2969285"/>
              <a:gd name="connsiteY903" fmla="*/ 1988072 h 3313666"/>
              <a:gd name="connsiteX904" fmla="*/ 154848 w 2969285"/>
              <a:gd name="connsiteY904" fmla="*/ 1577762 h 3313666"/>
              <a:gd name="connsiteX905" fmla="*/ 154848 w 2969285"/>
              <a:gd name="connsiteY905" fmla="*/ 1577762 h 3313666"/>
              <a:gd name="connsiteX906" fmla="*/ 154848 w 2969285"/>
              <a:gd name="connsiteY906" fmla="*/ 1577762 h 3313666"/>
              <a:gd name="connsiteX907" fmla="*/ 154848 w 2969285"/>
              <a:gd name="connsiteY907" fmla="*/ 1586382 h 3313666"/>
              <a:gd name="connsiteX908" fmla="*/ 154848 w 2969285"/>
              <a:gd name="connsiteY908" fmla="*/ 1586382 h 3313666"/>
              <a:gd name="connsiteX909" fmla="*/ 154848 w 2969285"/>
              <a:gd name="connsiteY909" fmla="*/ 1586382 h 3313666"/>
              <a:gd name="connsiteX910" fmla="*/ 172088 w 2969285"/>
              <a:gd name="connsiteY910" fmla="*/ 1653617 h 3313666"/>
              <a:gd name="connsiteX911" fmla="*/ 172088 w 2969285"/>
              <a:gd name="connsiteY911" fmla="*/ 1653617 h 3313666"/>
              <a:gd name="connsiteX912" fmla="*/ 154848 w 2969285"/>
              <a:gd name="connsiteY912" fmla="*/ 1586382 h 3313666"/>
              <a:gd name="connsiteX913" fmla="*/ 154848 w 2969285"/>
              <a:gd name="connsiteY913" fmla="*/ 1577762 h 3313666"/>
              <a:gd name="connsiteX914" fmla="*/ 156572 w 2969285"/>
              <a:gd name="connsiteY914" fmla="*/ 1755333 h 3313666"/>
              <a:gd name="connsiteX915" fmla="*/ 172088 w 2969285"/>
              <a:gd name="connsiteY915" fmla="*/ 1763953 h 3313666"/>
              <a:gd name="connsiteX916" fmla="*/ 172088 w 2969285"/>
              <a:gd name="connsiteY916" fmla="*/ 1763953 h 3313666"/>
              <a:gd name="connsiteX917" fmla="*/ 172088 w 2969285"/>
              <a:gd name="connsiteY917" fmla="*/ 1763953 h 3313666"/>
              <a:gd name="connsiteX918" fmla="*/ 156572 w 2969285"/>
              <a:gd name="connsiteY918" fmla="*/ 1755333 h 3313666"/>
              <a:gd name="connsiteX919" fmla="*/ 156572 w 2969285"/>
              <a:gd name="connsiteY919" fmla="*/ 1755333 h 3313666"/>
              <a:gd name="connsiteX920" fmla="*/ 172088 w 2969285"/>
              <a:gd name="connsiteY920" fmla="*/ 1832912 h 3313666"/>
              <a:gd name="connsiteX921" fmla="*/ 172088 w 2969285"/>
              <a:gd name="connsiteY921" fmla="*/ 1832912 h 3313666"/>
              <a:gd name="connsiteX922" fmla="*/ 172088 w 2969285"/>
              <a:gd name="connsiteY922" fmla="*/ 1834637 h 3313666"/>
              <a:gd name="connsiteX923" fmla="*/ 172088 w 2969285"/>
              <a:gd name="connsiteY923" fmla="*/ 1832912 h 3313666"/>
              <a:gd name="connsiteX924" fmla="*/ 168640 w 2969285"/>
              <a:gd name="connsiteY924" fmla="*/ 1810501 h 3313666"/>
              <a:gd name="connsiteX925" fmla="*/ 172088 w 2969285"/>
              <a:gd name="connsiteY925" fmla="*/ 1832912 h 3313666"/>
              <a:gd name="connsiteX926" fmla="*/ 166916 w 2969285"/>
              <a:gd name="connsiteY926" fmla="*/ 1531214 h 3313666"/>
              <a:gd name="connsiteX927" fmla="*/ 173812 w 2969285"/>
              <a:gd name="connsiteY927" fmla="*/ 1501906 h 3313666"/>
              <a:gd name="connsiteX928" fmla="*/ 166916 w 2969285"/>
              <a:gd name="connsiteY928" fmla="*/ 1531214 h 3313666"/>
              <a:gd name="connsiteX929" fmla="*/ 377243 w 2969285"/>
              <a:gd name="connsiteY929" fmla="*/ 1296751 h 3313666"/>
              <a:gd name="connsiteX930" fmla="*/ 396207 w 2969285"/>
              <a:gd name="connsiteY930" fmla="*/ 1295027 h 3313666"/>
              <a:gd name="connsiteX931" fmla="*/ 470338 w 2969285"/>
              <a:gd name="connsiteY931" fmla="*/ 1300199 h 3313666"/>
              <a:gd name="connsiteX932" fmla="*/ 477234 w 2969285"/>
              <a:gd name="connsiteY932" fmla="*/ 1303647 h 3313666"/>
              <a:gd name="connsiteX933" fmla="*/ 470338 w 2969285"/>
              <a:gd name="connsiteY933" fmla="*/ 1300199 h 3313666"/>
              <a:gd name="connsiteX934" fmla="*/ 396207 w 2969285"/>
              <a:gd name="connsiteY934" fmla="*/ 1295027 h 3313666"/>
              <a:gd name="connsiteX935" fmla="*/ 377243 w 2969285"/>
              <a:gd name="connsiteY935" fmla="*/ 1296751 h 3313666"/>
              <a:gd name="connsiteX936" fmla="*/ 339315 w 2969285"/>
              <a:gd name="connsiteY936" fmla="*/ 1300199 h 3313666"/>
              <a:gd name="connsiteX937" fmla="*/ 318627 w 2969285"/>
              <a:gd name="connsiteY937" fmla="*/ 1298475 h 3313666"/>
              <a:gd name="connsiteX938" fmla="*/ 339315 w 2969285"/>
              <a:gd name="connsiteY938" fmla="*/ 1300199 h 3313666"/>
              <a:gd name="connsiteX939" fmla="*/ 377243 w 2969285"/>
              <a:gd name="connsiteY939" fmla="*/ 1296751 h 3313666"/>
              <a:gd name="connsiteX940" fmla="*/ 341039 w 2969285"/>
              <a:gd name="connsiteY940" fmla="*/ 996776 h 3313666"/>
              <a:gd name="connsiteX941" fmla="*/ 354831 w 2969285"/>
              <a:gd name="connsiteY941" fmla="*/ 1008844 h 3313666"/>
              <a:gd name="connsiteX942" fmla="*/ 341039 w 2969285"/>
              <a:gd name="connsiteY942" fmla="*/ 996776 h 3313666"/>
              <a:gd name="connsiteX943" fmla="*/ 341039 w 2969285"/>
              <a:gd name="connsiteY943" fmla="*/ 996776 h 3313666"/>
              <a:gd name="connsiteX944" fmla="*/ 401379 w 2969285"/>
              <a:gd name="connsiteY944" fmla="*/ 969192 h 3313666"/>
              <a:gd name="connsiteX945" fmla="*/ 401379 w 2969285"/>
              <a:gd name="connsiteY945" fmla="*/ 969192 h 3313666"/>
              <a:gd name="connsiteX946" fmla="*/ 446203 w 2969285"/>
              <a:gd name="connsiteY946" fmla="*/ 920920 h 3313666"/>
              <a:gd name="connsiteX947" fmla="*/ 461718 w 2969285"/>
              <a:gd name="connsiteY947" fmla="*/ 901957 h 3313666"/>
              <a:gd name="connsiteX948" fmla="*/ 473786 w 2969285"/>
              <a:gd name="connsiteY948" fmla="*/ 888165 h 3313666"/>
              <a:gd name="connsiteX949" fmla="*/ 461718 w 2969285"/>
              <a:gd name="connsiteY949" fmla="*/ 901957 h 3313666"/>
              <a:gd name="connsiteX950" fmla="*/ 446203 w 2969285"/>
              <a:gd name="connsiteY950" fmla="*/ 920920 h 3313666"/>
              <a:gd name="connsiteX951" fmla="*/ 401379 w 2969285"/>
              <a:gd name="connsiteY951" fmla="*/ 969192 h 3313666"/>
              <a:gd name="connsiteX952" fmla="*/ 380691 w 2969285"/>
              <a:gd name="connsiteY952" fmla="*/ 1039876 h 3313666"/>
              <a:gd name="connsiteX953" fmla="*/ 380691 w 2969285"/>
              <a:gd name="connsiteY953" fmla="*/ 1039876 h 3313666"/>
              <a:gd name="connsiteX954" fmla="*/ 401379 w 2969285"/>
              <a:gd name="connsiteY954" fmla="*/ 969192 h 3313666"/>
              <a:gd name="connsiteX955" fmla="*/ 528954 w 2969285"/>
              <a:gd name="connsiteY955" fmla="*/ 1307095 h 3313666"/>
              <a:gd name="connsiteX956" fmla="*/ 554814 w 2969285"/>
              <a:gd name="connsiteY956" fmla="*/ 1263995 h 3313666"/>
              <a:gd name="connsiteX957" fmla="*/ 541022 w 2969285"/>
              <a:gd name="connsiteY957" fmla="*/ 1224343 h 3313666"/>
              <a:gd name="connsiteX958" fmla="*/ 532402 w 2969285"/>
              <a:gd name="connsiteY958" fmla="*/ 1208827 h 3313666"/>
              <a:gd name="connsiteX959" fmla="*/ 539298 w 2969285"/>
              <a:gd name="connsiteY959" fmla="*/ 1207103 h 3313666"/>
              <a:gd name="connsiteX960" fmla="*/ 532402 w 2969285"/>
              <a:gd name="connsiteY960" fmla="*/ 1208827 h 3313666"/>
              <a:gd name="connsiteX961" fmla="*/ 541022 w 2969285"/>
              <a:gd name="connsiteY961" fmla="*/ 1224343 h 3313666"/>
              <a:gd name="connsiteX962" fmla="*/ 554814 w 2969285"/>
              <a:gd name="connsiteY962" fmla="*/ 1263995 h 3313666"/>
              <a:gd name="connsiteX963" fmla="*/ 528954 w 2969285"/>
              <a:gd name="connsiteY963" fmla="*/ 1307095 h 3313666"/>
              <a:gd name="connsiteX964" fmla="*/ 528954 w 2969285"/>
              <a:gd name="connsiteY964" fmla="*/ 1307095 h 3313666"/>
              <a:gd name="connsiteX965" fmla="*/ 528954 w 2969285"/>
              <a:gd name="connsiteY965" fmla="*/ 1307095 h 3313666"/>
              <a:gd name="connsiteX966" fmla="*/ 492750 w 2969285"/>
              <a:gd name="connsiteY966" fmla="*/ 1336403 h 3313666"/>
              <a:gd name="connsiteX967" fmla="*/ 489302 w 2969285"/>
              <a:gd name="connsiteY967" fmla="*/ 1353643 h 3313666"/>
              <a:gd name="connsiteX968" fmla="*/ 492750 w 2969285"/>
              <a:gd name="connsiteY968" fmla="*/ 1336403 h 3313666"/>
              <a:gd name="connsiteX969" fmla="*/ 528954 w 2969285"/>
              <a:gd name="connsiteY969" fmla="*/ 1307095 h 3313666"/>
              <a:gd name="connsiteX970" fmla="*/ 504818 w 2969285"/>
              <a:gd name="connsiteY970" fmla="*/ 1132972 h 3313666"/>
              <a:gd name="connsiteX971" fmla="*/ 522058 w 2969285"/>
              <a:gd name="connsiteY971" fmla="*/ 1169175 h 3313666"/>
              <a:gd name="connsiteX972" fmla="*/ 504818 w 2969285"/>
              <a:gd name="connsiteY972" fmla="*/ 1132972 h 3313666"/>
              <a:gd name="connsiteX973" fmla="*/ 680666 w 2969285"/>
              <a:gd name="connsiteY973" fmla="*/ 584742 h 3313666"/>
              <a:gd name="connsiteX974" fmla="*/ 661702 w 2969285"/>
              <a:gd name="connsiteY974" fmla="*/ 588190 h 3313666"/>
              <a:gd name="connsiteX975" fmla="*/ 646186 w 2969285"/>
              <a:gd name="connsiteY975" fmla="*/ 596810 h 3313666"/>
              <a:gd name="connsiteX976" fmla="*/ 646186 w 2969285"/>
              <a:gd name="connsiteY976" fmla="*/ 622670 h 3313666"/>
              <a:gd name="connsiteX977" fmla="*/ 646186 w 2969285"/>
              <a:gd name="connsiteY977" fmla="*/ 622670 h 3313666"/>
              <a:gd name="connsiteX978" fmla="*/ 646186 w 2969285"/>
              <a:gd name="connsiteY978" fmla="*/ 596810 h 3313666"/>
              <a:gd name="connsiteX979" fmla="*/ 642738 w 2969285"/>
              <a:gd name="connsiteY979" fmla="*/ 595086 h 3313666"/>
              <a:gd name="connsiteX980" fmla="*/ 646186 w 2969285"/>
              <a:gd name="connsiteY980" fmla="*/ 596810 h 3313666"/>
              <a:gd name="connsiteX981" fmla="*/ 661702 w 2969285"/>
              <a:gd name="connsiteY981" fmla="*/ 588190 h 3313666"/>
              <a:gd name="connsiteX982" fmla="*/ 661702 w 2969285"/>
              <a:gd name="connsiteY982" fmla="*/ 562330 h 3313666"/>
              <a:gd name="connsiteX983" fmla="*/ 675494 w 2969285"/>
              <a:gd name="connsiteY983" fmla="*/ 539918 h 3313666"/>
              <a:gd name="connsiteX984" fmla="*/ 661702 w 2969285"/>
              <a:gd name="connsiteY984" fmla="*/ 562330 h 3313666"/>
              <a:gd name="connsiteX985" fmla="*/ 661702 w 2969285"/>
              <a:gd name="connsiteY985" fmla="*/ 588190 h 3313666"/>
              <a:gd name="connsiteX986" fmla="*/ 680666 w 2969285"/>
              <a:gd name="connsiteY986" fmla="*/ 584742 h 3313666"/>
              <a:gd name="connsiteX987" fmla="*/ 646186 w 2969285"/>
              <a:gd name="connsiteY987" fmla="*/ 631290 h 3313666"/>
              <a:gd name="connsiteX988" fmla="*/ 646186 w 2969285"/>
              <a:gd name="connsiteY988" fmla="*/ 631290 h 3313666"/>
              <a:gd name="connsiteX989" fmla="*/ 639290 w 2969285"/>
              <a:gd name="connsiteY989" fmla="*/ 633014 h 3313666"/>
              <a:gd name="connsiteX990" fmla="*/ 646186 w 2969285"/>
              <a:gd name="connsiteY990" fmla="*/ 631290 h 3313666"/>
              <a:gd name="connsiteX991" fmla="*/ 666874 w 2969285"/>
              <a:gd name="connsiteY991" fmla="*/ 670941 h 3313666"/>
              <a:gd name="connsiteX992" fmla="*/ 682390 w 2969285"/>
              <a:gd name="connsiteY992" fmla="*/ 651978 h 3313666"/>
              <a:gd name="connsiteX993" fmla="*/ 706525 w 2969285"/>
              <a:gd name="connsiteY993" fmla="*/ 662322 h 3313666"/>
              <a:gd name="connsiteX994" fmla="*/ 706525 w 2969285"/>
              <a:gd name="connsiteY994" fmla="*/ 662322 h 3313666"/>
              <a:gd name="connsiteX995" fmla="*/ 682390 w 2969285"/>
              <a:gd name="connsiteY995" fmla="*/ 651978 h 3313666"/>
              <a:gd name="connsiteX996" fmla="*/ 666874 w 2969285"/>
              <a:gd name="connsiteY996" fmla="*/ 670941 h 3313666"/>
              <a:gd name="connsiteX997" fmla="*/ 641014 w 2969285"/>
              <a:gd name="connsiteY997" fmla="*/ 707145 h 3313666"/>
              <a:gd name="connsiteX998" fmla="*/ 623774 w 2969285"/>
              <a:gd name="connsiteY998" fmla="*/ 722661 h 3313666"/>
              <a:gd name="connsiteX999" fmla="*/ 623774 w 2969285"/>
              <a:gd name="connsiteY999" fmla="*/ 722661 h 3313666"/>
              <a:gd name="connsiteX1000" fmla="*/ 608258 w 2969285"/>
              <a:gd name="connsiteY1000" fmla="*/ 722661 h 3313666"/>
              <a:gd name="connsiteX1001" fmla="*/ 608258 w 2969285"/>
              <a:gd name="connsiteY1001" fmla="*/ 722661 h 3313666"/>
              <a:gd name="connsiteX1002" fmla="*/ 608258 w 2969285"/>
              <a:gd name="connsiteY1002" fmla="*/ 722661 h 3313666"/>
              <a:gd name="connsiteX1003" fmla="*/ 623774 w 2969285"/>
              <a:gd name="connsiteY1003" fmla="*/ 722661 h 3313666"/>
              <a:gd name="connsiteX1004" fmla="*/ 641014 w 2969285"/>
              <a:gd name="connsiteY1004" fmla="*/ 707145 h 3313666"/>
              <a:gd name="connsiteX1005" fmla="*/ 666874 w 2969285"/>
              <a:gd name="connsiteY1005" fmla="*/ 670941 h 3313666"/>
              <a:gd name="connsiteX1006" fmla="*/ 747901 w 2969285"/>
              <a:gd name="connsiteY1006" fmla="*/ 439927 h 3313666"/>
              <a:gd name="connsiteX1007" fmla="*/ 789277 w 2969285"/>
              <a:gd name="connsiteY1007" fmla="*/ 320971 h 3313666"/>
              <a:gd name="connsiteX1008" fmla="*/ 808241 w 2969285"/>
              <a:gd name="connsiteY1008" fmla="*/ 300283 h 3313666"/>
              <a:gd name="connsiteX1009" fmla="*/ 837549 w 2969285"/>
              <a:gd name="connsiteY1009" fmla="*/ 257183 h 3313666"/>
              <a:gd name="connsiteX1010" fmla="*/ 808241 w 2969285"/>
              <a:gd name="connsiteY1010" fmla="*/ 300283 h 3313666"/>
              <a:gd name="connsiteX1011" fmla="*/ 789277 w 2969285"/>
              <a:gd name="connsiteY1011" fmla="*/ 320971 h 3313666"/>
              <a:gd name="connsiteX1012" fmla="*/ 747901 w 2969285"/>
              <a:gd name="connsiteY1012" fmla="*/ 439927 h 3313666"/>
              <a:gd name="connsiteX1013" fmla="*/ 734109 w 2969285"/>
              <a:gd name="connsiteY1013" fmla="*/ 486474 h 3313666"/>
              <a:gd name="connsiteX1014" fmla="*/ 711697 w 2969285"/>
              <a:gd name="connsiteY1014" fmla="*/ 527850 h 3313666"/>
              <a:gd name="connsiteX1015" fmla="*/ 704801 w 2969285"/>
              <a:gd name="connsiteY1015" fmla="*/ 543366 h 3313666"/>
              <a:gd name="connsiteX1016" fmla="*/ 711697 w 2969285"/>
              <a:gd name="connsiteY1016" fmla="*/ 527850 h 3313666"/>
              <a:gd name="connsiteX1017" fmla="*/ 734109 w 2969285"/>
              <a:gd name="connsiteY1017" fmla="*/ 486474 h 3313666"/>
              <a:gd name="connsiteX1018" fmla="*/ 747901 w 2969285"/>
              <a:gd name="connsiteY1018" fmla="*/ 439927 h 3313666"/>
              <a:gd name="connsiteX1019" fmla="*/ 1122008 w 2969285"/>
              <a:gd name="connsiteY1019" fmla="*/ 426135 h 3313666"/>
              <a:gd name="connsiteX1020" fmla="*/ 1132352 w 2969285"/>
              <a:gd name="connsiteY1020" fmla="*/ 360623 h 3313666"/>
              <a:gd name="connsiteX1021" fmla="*/ 1156488 w 2969285"/>
              <a:gd name="connsiteY1021" fmla="*/ 384759 h 3313666"/>
              <a:gd name="connsiteX1022" fmla="*/ 1132352 w 2969285"/>
              <a:gd name="connsiteY1022" fmla="*/ 360623 h 3313666"/>
              <a:gd name="connsiteX1023" fmla="*/ 1122008 w 2969285"/>
              <a:gd name="connsiteY1023" fmla="*/ 426135 h 3313666"/>
              <a:gd name="connsiteX1024" fmla="*/ 1115112 w 2969285"/>
              <a:gd name="connsiteY1024" fmla="*/ 443374 h 3313666"/>
              <a:gd name="connsiteX1025" fmla="*/ 1101320 w 2969285"/>
              <a:gd name="connsiteY1025" fmla="*/ 438202 h 3313666"/>
              <a:gd name="connsiteX1026" fmla="*/ 1101320 w 2969285"/>
              <a:gd name="connsiteY1026" fmla="*/ 438202 h 3313666"/>
              <a:gd name="connsiteX1027" fmla="*/ 1115112 w 2969285"/>
              <a:gd name="connsiteY1027" fmla="*/ 443374 h 3313666"/>
              <a:gd name="connsiteX1028" fmla="*/ 1122008 w 2969285"/>
              <a:gd name="connsiteY1028" fmla="*/ 426135 h 3313666"/>
              <a:gd name="connsiteX1029" fmla="*/ 1218551 w 2969285"/>
              <a:gd name="connsiteY1029" fmla="*/ 569226 h 3313666"/>
              <a:gd name="connsiteX1030" fmla="*/ 1232343 w 2969285"/>
              <a:gd name="connsiteY1030" fmla="*/ 581294 h 3313666"/>
              <a:gd name="connsiteX1031" fmla="*/ 1218551 w 2969285"/>
              <a:gd name="connsiteY1031" fmla="*/ 569226 h 3313666"/>
              <a:gd name="connsiteX1032" fmla="*/ 1151316 w 2969285"/>
              <a:gd name="connsiteY1032" fmla="*/ 493370 h 3313666"/>
              <a:gd name="connsiteX1033" fmla="*/ 1151316 w 2969285"/>
              <a:gd name="connsiteY1033" fmla="*/ 493370 h 3313666"/>
              <a:gd name="connsiteX1034" fmla="*/ 1218551 w 2969285"/>
              <a:gd name="connsiteY1034" fmla="*/ 569226 h 3313666"/>
              <a:gd name="connsiteX1035" fmla="*/ 1163384 w 2969285"/>
              <a:gd name="connsiteY1035" fmla="*/ 431307 h 3313666"/>
              <a:gd name="connsiteX1036" fmla="*/ 1173727 w 2969285"/>
              <a:gd name="connsiteY1036" fmla="*/ 448546 h 3313666"/>
              <a:gd name="connsiteX1037" fmla="*/ 1177175 w 2969285"/>
              <a:gd name="connsiteY1037" fmla="*/ 457166 h 3313666"/>
              <a:gd name="connsiteX1038" fmla="*/ 1173727 w 2969285"/>
              <a:gd name="connsiteY1038" fmla="*/ 448546 h 3313666"/>
              <a:gd name="connsiteX1039" fmla="*/ 1163384 w 2969285"/>
              <a:gd name="connsiteY1039" fmla="*/ 431307 h 3313666"/>
              <a:gd name="connsiteX1040" fmla="*/ 1234067 w 2969285"/>
              <a:gd name="connsiteY1040" fmla="*/ 260631 h 3313666"/>
              <a:gd name="connsiteX1041" fmla="*/ 1223723 w 2969285"/>
              <a:gd name="connsiteY1041" fmla="*/ 250287 h 3313666"/>
              <a:gd name="connsiteX1042" fmla="*/ 1234067 w 2969285"/>
              <a:gd name="connsiteY1042" fmla="*/ 260631 h 3313666"/>
              <a:gd name="connsiteX1043" fmla="*/ 1228895 w 2969285"/>
              <a:gd name="connsiteY1043" fmla="*/ 300283 h 3313666"/>
              <a:gd name="connsiteX1044" fmla="*/ 1242687 w 2969285"/>
              <a:gd name="connsiteY1044" fmla="*/ 365795 h 3313666"/>
              <a:gd name="connsiteX1045" fmla="*/ 1228895 w 2969285"/>
              <a:gd name="connsiteY1045" fmla="*/ 300283 h 3313666"/>
              <a:gd name="connsiteX1046" fmla="*/ 1234067 w 2969285"/>
              <a:gd name="connsiteY1046" fmla="*/ 260631 h 3313666"/>
              <a:gd name="connsiteX1047" fmla="*/ 1444394 w 2969285"/>
              <a:gd name="connsiteY1047" fmla="*/ 586466 h 3313666"/>
              <a:gd name="connsiteX1048" fmla="*/ 1542662 w 2969285"/>
              <a:gd name="connsiteY1048" fmla="*/ 586466 h 3313666"/>
              <a:gd name="connsiteX1049" fmla="*/ 1554730 w 2969285"/>
              <a:gd name="connsiteY1049" fmla="*/ 612326 h 3313666"/>
              <a:gd name="connsiteX1050" fmla="*/ 1554730 w 2969285"/>
              <a:gd name="connsiteY1050" fmla="*/ 650254 h 3313666"/>
              <a:gd name="connsiteX1051" fmla="*/ 1544386 w 2969285"/>
              <a:gd name="connsiteY1051" fmla="*/ 708869 h 3313666"/>
              <a:gd name="connsiteX1052" fmla="*/ 1540938 w 2969285"/>
              <a:gd name="connsiteY1052" fmla="*/ 714041 h 3313666"/>
              <a:gd name="connsiteX1053" fmla="*/ 1544386 w 2969285"/>
              <a:gd name="connsiteY1053" fmla="*/ 708869 h 3313666"/>
              <a:gd name="connsiteX1054" fmla="*/ 1554730 w 2969285"/>
              <a:gd name="connsiteY1054" fmla="*/ 650254 h 3313666"/>
              <a:gd name="connsiteX1055" fmla="*/ 1554730 w 2969285"/>
              <a:gd name="connsiteY1055" fmla="*/ 612326 h 3313666"/>
              <a:gd name="connsiteX1056" fmla="*/ 1542662 w 2969285"/>
              <a:gd name="connsiteY1056" fmla="*/ 586466 h 3313666"/>
              <a:gd name="connsiteX1057" fmla="*/ 1444394 w 2969285"/>
              <a:gd name="connsiteY1057" fmla="*/ 586466 h 3313666"/>
              <a:gd name="connsiteX1058" fmla="*/ 1434050 w 2969285"/>
              <a:gd name="connsiteY1058" fmla="*/ 588190 h 3313666"/>
              <a:gd name="connsiteX1059" fmla="*/ 1444394 w 2969285"/>
              <a:gd name="connsiteY1059" fmla="*/ 586466 h 3313666"/>
              <a:gd name="connsiteX1060" fmla="*/ 1435774 w 2969285"/>
              <a:gd name="connsiteY1060" fmla="*/ 514058 h 3313666"/>
              <a:gd name="connsiteX1061" fmla="*/ 1440946 w 2969285"/>
              <a:gd name="connsiteY1061" fmla="*/ 514058 h 3313666"/>
              <a:gd name="connsiteX1062" fmla="*/ 1435774 w 2969285"/>
              <a:gd name="connsiteY1062" fmla="*/ 514058 h 3313666"/>
              <a:gd name="connsiteX1063" fmla="*/ 1435774 w 2969285"/>
              <a:gd name="connsiteY1063" fmla="*/ 514058 h 3313666"/>
              <a:gd name="connsiteX1064" fmla="*/ 1435774 w 2969285"/>
              <a:gd name="connsiteY1064" fmla="*/ 514058 h 3313666"/>
              <a:gd name="connsiteX1065" fmla="*/ 1501286 w 2969285"/>
              <a:gd name="connsiteY1065" fmla="*/ 426135 h 3313666"/>
              <a:gd name="connsiteX1066" fmla="*/ 1508182 w 2969285"/>
              <a:gd name="connsiteY1066" fmla="*/ 427859 h 3313666"/>
              <a:gd name="connsiteX1067" fmla="*/ 1547834 w 2969285"/>
              <a:gd name="connsiteY1067" fmla="*/ 443374 h 3313666"/>
              <a:gd name="connsiteX1068" fmla="*/ 1554730 w 2969285"/>
              <a:gd name="connsiteY1068" fmla="*/ 491646 h 3313666"/>
              <a:gd name="connsiteX1069" fmla="*/ 1554730 w 2969285"/>
              <a:gd name="connsiteY1069" fmla="*/ 491646 h 3313666"/>
              <a:gd name="connsiteX1070" fmla="*/ 1547834 w 2969285"/>
              <a:gd name="connsiteY1070" fmla="*/ 443374 h 3313666"/>
              <a:gd name="connsiteX1071" fmla="*/ 1508182 w 2969285"/>
              <a:gd name="connsiteY1071" fmla="*/ 427859 h 3313666"/>
              <a:gd name="connsiteX1072" fmla="*/ 1501286 w 2969285"/>
              <a:gd name="connsiteY1072" fmla="*/ 426135 h 3313666"/>
              <a:gd name="connsiteX1073" fmla="*/ 1489218 w 2969285"/>
              <a:gd name="connsiteY1073" fmla="*/ 400275 h 3313666"/>
              <a:gd name="connsiteX1074" fmla="*/ 1504734 w 2969285"/>
              <a:gd name="connsiteY1074" fmla="*/ 379587 h 3313666"/>
              <a:gd name="connsiteX1075" fmla="*/ 1489218 w 2969285"/>
              <a:gd name="connsiteY1075" fmla="*/ 400275 h 3313666"/>
              <a:gd name="connsiteX1076" fmla="*/ 1501286 w 2969285"/>
              <a:gd name="connsiteY1076" fmla="*/ 426135 h 3313666"/>
              <a:gd name="connsiteX1077" fmla="*/ 1535766 w 2969285"/>
              <a:gd name="connsiteY1077" fmla="*/ 400275 h 3313666"/>
              <a:gd name="connsiteX1078" fmla="*/ 1561626 w 2969285"/>
              <a:gd name="connsiteY1078" fmla="*/ 407171 h 3313666"/>
              <a:gd name="connsiteX1079" fmla="*/ 1565074 w 2969285"/>
              <a:gd name="connsiteY1079" fmla="*/ 407171 h 3313666"/>
              <a:gd name="connsiteX1080" fmla="*/ 1565074 w 2969285"/>
              <a:gd name="connsiteY1080" fmla="*/ 407171 h 3313666"/>
              <a:gd name="connsiteX1081" fmla="*/ 1561626 w 2969285"/>
              <a:gd name="connsiteY1081" fmla="*/ 407171 h 3313666"/>
              <a:gd name="connsiteX1082" fmla="*/ 1535766 w 2969285"/>
              <a:gd name="connsiteY1082" fmla="*/ 400275 h 3313666"/>
              <a:gd name="connsiteX1083" fmla="*/ 1530594 w 2969285"/>
              <a:gd name="connsiteY1083" fmla="*/ 484750 h 3313666"/>
              <a:gd name="connsiteX1084" fmla="*/ 1477150 w 2969285"/>
              <a:gd name="connsiteY1084" fmla="*/ 508886 h 3313666"/>
              <a:gd name="connsiteX1085" fmla="*/ 1465082 w 2969285"/>
              <a:gd name="connsiteY1085" fmla="*/ 515782 h 3313666"/>
              <a:gd name="connsiteX1086" fmla="*/ 1477150 w 2969285"/>
              <a:gd name="connsiteY1086" fmla="*/ 508886 h 3313666"/>
              <a:gd name="connsiteX1087" fmla="*/ 1530594 w 2969285"/>
              <a:gd name="connsiteY1087" fmla="*/ 484750 h 3313666"/>
              <a:gd name="connsiteX1088" fmla="*/ 1461634 w 2969285"/>
              <a:gd name="connsiteY1088" fmla="*/ 467510 h 3313666"/>
              <a:gd name="connsiteX1089" fmla="*/ 1453014 w 2969285"/>
              <a:gd name="connsiteY1089" fmla="*/ 474406 h 3313666"/>
              <a:gd name="connsiteX1090" fmla="*/ 1453014 w 2969285"/>
              <a:gd name="connsiteY1090" fmla="*/ 481302 h 3313666"/>
              <a:gd name="connsiteX1091" fmla="*/ 1453014 w 2969285"/>
              <a:gd name="connsiteY1091" fmla="*/ 474406 h 3313666"/>
              <a:gd name="connsiteX1092" fmla="*/ 1461634 w 2969285"/>
              <a:gd name="connsiteY1092" fmla="*/ 467510 h 3313666"/>
              <a:gd name="connsiteX1093" fmla="*/ 1470254 w 2969285"/>
              <a:gd name="connsiteY1093" fmla="*/ 472682 h 3313666"/>
              <a:gd name="connsiteX1094" fmla="*/ 1461634 w 2969285"/>
              <a:gd name="connsiteY1094" fmla="*/ 467510 h 3313666"/>
              <a:gd name="connsiteX1095" fmla="*/ 1549558 w 2969285"/>
              <a:gd name="connsiteY1095" fmla="*/ 727833 h 3313666"/>
              <a:gd name="connsiteX1096" fmla="*/ 1518526 w 2969285"/>
              <a:gd name="connsiteY1096" fmla="*/ 715765 h 3313666"/>
              <a:gd name="connsiteX1097" fmla="*/ 1521974 w 2969285"/>
              <a:gd name="connsiteY1097" fmla="*/ 712317 h 3313666"/>
              <a:gd name="connsiteX1098" fmla="*/ 1518526 w 2969285"/>
              <a:gd name="connsiteY1098" fmla="*/ 715765 h 3313666"/>
              <a:gd name="connsiteX1099" fmla="*/ 1549558 w 2969285"/>
              <a:gd name="connsiteY1099" fmla="*/ 727833 h 3313666"/>
              <a:gd name="connsiteX1100" fmla="*/ 1499562 w 2969285"/>
              <a:gd name="connsiteY1100" fmla="*/ 705421 h 3313666"/>
              <a:gd name="connsiteX1101" fmla="*/ 1494390 w 2969285"/>
              <a:gd name="connsiteY1101" fmla="*/ 708869 h 3313666"/>
              <a:gd name="connsiteX1102" fmla="*/ 1454738 w 2969285"/>
              <a:gd name="connsiteY1102" fmla="*/ 726109 h 3313666"/>
              <a:gd name="connsiteX1103" fmla="*/ 1494390 w 2969285"/>
              <a:gd name="connsiteY1103" fmla="*/ 708869 h 3313666"/>
              <a:gd name="connsiteX1104" fmla="*/ 1499562 w 2969285"/>
              <a:gd name="connsiteY1104" fmla="*/ 705421 h 3313666"/>
              <a:gd name="connsiteX1105" fmla="*/ 1439222 w 2969285"/>
              <a:gd name="connsiteY1105" fmla="*/ 814033 h 3313666"/>
              <a:gd name="connsiteX1106" fmla="*/ 1458186 w 2969285"/>
              <a:gd name="connsiteY1106" fmla="*/ 836445 h 3313666"/>
              <a:gd name="connsiteX1107" fmla="*/ 1513354 w 2969285"/>
              <a:gd name="connsiteY1107" fmla="*/ 826101 h 3313666"/>
              <a:gd name="connsiteX1108" fmla="*/ 1565074 w 2969285"/>
              <a:gd name="connsiteY1108" fmla="*/ 843341 h 3313666"/>
              <a:gd name="connsiteX1109" fmla="*/ 1639205 w 2969285"/>
              <a:gd name="connsiteY1109" fmla="*/ 838169 h 3313666"/>
              <a:gd name="connsiteX1110" fmla="*/ 1654721 w 2969285"/>
              <a:gd name="connsiteY1110" fmla="*/ 836445 h 3313666"/>
              <a:gd name="connsiteX1111" fmla="*/ 1682305 w 2969285"/>
              <a:gd name="connsiteY1111" fmla="*/ 879545 h 3313666"/>
              <a:gd name="connsiteX1112" fmla="*/ 1682305 w 2969285"/>
              <a:gd name="connsiteY1112" fmla="*/ 879545 h 3313666"/>
              <a:gd name="connsiteX1113" fmla="*/ 1654721 w 2969285"/>
              <a:gd name="connsiteY1113" fmla="*/ 836445 h 3313666"/>
              <a:gd name="connsiteX1114" fmla="*/ 1639205 w 2969285"/>
              <a:gd name="connsiteY1114" fmla="*/ 838169 h 3313666"/>
              <a:gd name="connsiteX1115" fmla="*/ 1565074 w 2969285"/>
              <a:gd name="connsiteY1115" fmla="*/ 843341 h 3313666"/>
              <a:gd name="connsiteX1116" fmla="*/ 1513354 w 2969285"/>
              <a:gd name="connsiteY1116" fmla="*/ 826101 h 3313666"/>
              <a:gd name="connsiteX1117" fmla="*/ 1458186 w 2969285"/>
              <a:gd name="connsiteY1117" fmla="*/ 836445 h 3313666"/>
              <a:gd name="connsiteX1118" fmla="*/ 1439222 w 2969285"/>
              <a:gd name="connsiteY1118" fmla="*/ 814033 h 3313666"/>
              <a:gd name="connsiteX1119" fmla="*/ 1411638 w 2969285"/>
              <a:gd name="connsiteY1119" fmla="*/ 791621 h 3313666"/>
              <a:gd name="connsiteX1120" fmla="*/ 1396122 w 2969285"/>
              <a:gd name="connsiteY1120" fmla="*/ 793345 h 3313666"/>
              <a:gd name="connsiteX1121" fmla="*/ 1396122 w 2969285"/>
              <a:gd name="connsiteY1121" fmla="*/ 810585 h 3313666"/>
              <a:gd name="connsiteX1122" fmla="*/ 1396122 w 2969285"/>
              <a:gd name="connsiteY1122" fmla="*/ 810585 h 3313666"/>
              <a:gd name="connsiteX1123" fmla="*/ 1403018 w 2969285"/>
              <a:gd name="connsiteY1123" fmla="*/ 846789 h 3313666"/>
              <a:gd name="connsiteX1124" fmla="*/ 1384055 w 2969285"/>
              <a:gd name="connsiteY1124" fmla="*/ 879545 h 3313666"/>
              <a:gd name="connsiteX1125" fmla="*/ 1392675 w 2969285"/>
              <a:gd name="connsiteY1125" fmla="*/ 939884 h 3313666"/>
              <a:gd name="connsiteX1126" fmla="*/ 1356471 w 2969285"/>
              <a:gd name="connsiteY1126" fmla="*/ 988156 h 3313666"/>
              <a:gd name="connsiteX1127" fmla="*/ 1413362 w 2969285"/>
              <a:gd name="connsiteY1127" fmla="*/ 996776 h 3313666"/>
              <a:gd name="connsiteX1128" fmla="*/ 1451290 w 2969285"/>
              <a:gd name="connsiteY1128" fmla="*/ 998500 h 3313666"/>
              <a:gd name="connsiteX1129" fmla="*/ 1459910 w 2969285"/>
              <a:gd name="connsiteY1129" fmla="*/ 984708 h 3313666"/>
              <a:gd name="connsiteX1130" fmla="*/ 1482322 w 2969285"/>
              <a:gd name="connsiteY1130" fmla="*/ 962296 h 3313666"/>
              <a:gd name="connsiteX1131" fmla="*/ 1482322 w 2969285"/>
              <a:gd name="connsiteY1131" fmla="*/ 962296 h 3313666"/>
              <a:gd name="connsiteX1132" fmla="*/ 1482322 w 2969285"/>
              <a:gd name="connsiteY1132" fmla="*/ 962296 h 3313666"/>
              <a:gd name="connsiteX1133" fmla="*/ 1459910 w 2969285"/>
              <a:gd name="connsiteY1133" fmla="*/ 984708 h 3313666"/>
              <a:gd name="connsiteX1134" fmla="*/ 1451290 w 2969285"/>
              <a:gd name="connsiteY1134" fmla="*/ 998500 h 3313666"/>
              <a:gd name="connsiteX1135" fmla="*/ 1413362 w 2969285"/>
              <a:gd name="connsiteY1135" fmla="*/ 996776 h 3313666"/>
              <a:gd name="connsiteX1136" fmla="*/ 1356471 w 2969285"/>
              <a:gd name="connsiteY1136" fmla="*/ 988156 h 3313666"/>
              <a:gd name="connsiteX1137" fmla="*/ 1347851 w 2969285"/>
              <a:gd name="connsiteY1137" fmla="*/ 1005396 h 3313666"/>
              <a:gd name="connsiteX1138" fmla="*/ 1330611 w 2969285"/>
              <a:gd name="connsiteY1138" fmla="*/ 1045048 h 3313666"/>
              <a:gd name="connsiteX1139" fmla="*/ 1308199 w 2969285"/>
              <a:gd name="connsiteY1139" fmla="*/ 1046772 h 3313666"/>
              <a:gd name="connsiteX1140" fmla="*/ 1284063 w 2969285"/>
              <a:gd name="connsiteY1140" fmla="*/ 1046772 h 3313666"/>
              <a:gd name="connsiteX1141" fmla="*/ 1265099 w 2969285"/>
              <a:gd name="connsiteY1141" fmla="*/ 1088148 h 3313666"/>
              <a:gd name="connsiteX1142" fmla="*/ 1228895 w 2969285"/>
              <a:gd name="connsiteY1142" fmla="*/ 1088148 h 3313666"/>
              <a:gd name="connsiteX1143" fmla="*/ 1204759 w 2969285"/>
              <a:gd name="connsiteY1143" fmla="*/ 1062288 h 3313666"/>
              <a:gd name="connsiteX1144" fmla="*/ 1228895 w 2969285"/>
              <a:gd name="connsiteY1144" fmla="*/ 1088148 h 3313666"/>
              <a:gd name="connsiteX1145" fmla="*/ 1265099 w 2969285"/>
              <a:gd name="connsiteY1145" fmla="*/ 1088148 h 3313666"/>
              <a:gd name="connsiteX1146" fmla="*/ 1284063 w 2969285"/>
              <a:gd name="connsiteY1146" fmla="*/ 1046772 h 3313666"/>
              <a:gd name="connsiteX1147" fmla="*/ 1308199 w 2969285"/>
              <a:gd name="connsiteY1147" fmla="*/ 1046772 h 3313666"/>
              <a:gd name="connsiteX1148" fmla="*/ 1330611 w 2969285"/>
              <a:gd name="connsiteY1148" fmla="*/ 1007120 h 3313666"/>
              <a:gd name="connsiteX1149" fmla="*/ 1308199 w 2969285"/>
              <a:gd name="connsiteY1149" fmla="*/ 1046772 h 3313666"/>
              <a:gd name="connsiteX1150" fmla="*/ 1330611 w 2969285"/>
              <a:gd name="connsiteY1150" fmla="*/ 1045048 h 3313666"/>
              <a:gd name="connsiteX1151" fmla="*/ 1347851 w 2969285"/>
              <a:gd name="connsiteY1151" fmla="*/ 1005396 h 3313666"/>
              <a:gd name="connsiteX1152" fmla="*/ 1347851 w 2969285"/>
              <a:gd name="connsiteY1152" fmla="*/ 1005396 h 3313666"/>
              <a:gd name="connsiteX1153" fmla="*/ 1347851 w 2969285"/>
              <a:gd name="connsiteY1153" fmla="*/ 1005396 h 3313666"/>
              <a:gd name="connsiteX1154" fmla="*/ 1356471 w 2969285"/>
              <a:gd name="connsiteY1154" fmla="*/ 988156 h 3313666"/>
              <a:gd name="connsiteX1155" fmla="*/ 1392675 w 2969285"/>
              <a:gd name="connsiteY1155" fmla="*/ 939884 h 3313666"/>
              <a:gd name="connsiteX1156" fmla="*/ 1384055 w 2969285"/>
              <a:gd name="connsiteY1156" fmla="*/ 879545 h 3313666"/>
              <a:gd name="connsiteX1157" fmla="*/ 1403018 w 2969285"/>
              <a:gd name="connsiteY1157" fmla="*/ 846789 h 3313666"/>
              <a:gd name="connsiteX1158" fmla="*/ 1396122 w 2969285"/>
              <a:gd name="connsiteY1158" fmla="*/ 810585 h 3313666"/>
              <a:gd name="connsiteX1159" fmla="*/ 1396122 w 2969285"/>
              <a:gd name="connsiteY1159" fmla="*/ 793345 h 3313666"/>
              <a:gd name="connsiteX1160" fmla="*/ 1390950 w 2969285"/>
              <a:gd name="connsiteY1160" fmla="*/ 783001 h 3313666"/>
              <a:gd name="connsiteX1161" fmla="*/ 1390950 w 2969285"/>
              <a:gd name="connsiteY1161" fmla="*/ 783001 h 3313666"/>
              <a:gd name="connsiteX1162" fmla="*/ 1396122 w 2969285"/>
              <a:gd name="connsiteY1162" fmla="*/ 793345 h 3313666"/>
              <a:gd name="connsiteX1163" fmla="*/ 1411638 w 2969285"/>
              <a:gd name="connsiteY1163" fmla="*/ 791621 h 3313666"/>
              <a:gd name="connsiteX1164" fmla="*/ 1439222 w 2969285"/>
              <a:gd name="connsiteY1164" fmla="*/ 814033 h 3313666"/>
              <a:gd name="connsiteX1165" fmla="*/ 1580590 w 2969285"/>
              <a:gd name="connsiteY1165" fmla="*/ 420963 h 3313666"/>
              <a:gd name="connsiteX1166" fmla="*/ 1634034 w 2969285"/>
              <a:gd name="connsiteY1166" fmla="*/ 427859 h 3313666"/>
              <a:gd name="connsiteX1167" fmla="*/ 1642653 w 2969285"/>
              <a:gd name="connsiteY1167" fmla="*/ 431307 h 3313666"/>
              <a:gd name="connsiteX1168" fmla="*/ 1634034 w 2969285"/>
              <a:gd name="connsiteY1168" fmla="*/ 427859 h 3313666"/>
              <a:gd name="connsiteX1169" fmla="*/ 1580590 w 2969285"/>
              <a:gd name="connsiteY1169" fmla="*/ 420963 h 3313666"/>
              <a:gd name="connsiteX1170" fmla="*/ 1670237 w 2969285"/>
              <a:gd name="connsiteY1170" fmla="*/ 364071 h 3313666"/>
              <a:gd name="connsiteX1171" fmla="*/ 1670237 w 2969285"/>
              <a:gd name="connsiteY1171" fmla="*/ 364071 h 3313666"/>
              <a:gd name="connsiteX1172" fmla="*/ 1687477 w 2969285"/>
              <a:gd name="connsiteY1172" fmla="*/ 374415 h 3313666"/>
              <a:gd name="connsiteX1173" fmla="*/ 1670237 w 2969285"/>
              <a:gd name="connsiteY1173" fmla="*/ 364071 h 3313666"/>
              <a:gd name="connsiteX1174" fmla="*/ 1704717 w 2969285"/>
              <a:gd name="connsiteY1174" fmla="*/ 427859 h 3313666"/>
              <a:gd name="connsiteX1175" fmla="*/ 1706441 w 2969285"/>
              <a:gd name="connsiteY1175" fmla="*/ 429583 h 3313666"/>
              <a:gd name="connsiteX1176" fmla="*/ 1704717 w 2969285"/>
              <a:gd name="connsiteY1176" fmla="*/ 427859 h 3313666"/>
              <a:gd name="connsiteX1177" fmla="*/ 1682305 w 2969285"/>
              <a:gd name="connsiteY1177" fmla="*/ 412343 h 3313666"/>
              <a:gd name="connsiteX1178" fmla="*/ 1704717 w 2969285"/>
              <a:gd name="connsiteY1178" fmla="*/ 427859 h 3313666"/>
              <a:gd name="connsiteX1179" fmla="*/ 1684029 w 2969285"/>
              <a:gd name="connsiteY1179" fmla="*/ 527850 h 3313666"/>
              <a:gd name="connsiteX1180" fmla="*/ 1761609 w 2969285"/>
              <a:gd name="connsiteY1180" fmla="*/ 541642 h 3313666"/>
              <a:gd name="connsiteX1181" fmla="*/ 1789193 w 2969285"/>
              <a:gd name="connsiteY1181" fmla="*/ 543366 h 3313666"/>
              <a:gd name="connsiteX1182" fmla="*/ 1797813 w 2969285"/>
              <a:gd name="connsiteY1182" fmla="*/ 548538 h 3313666"/>
              <a:gd name="connsiteX1183" fmla="*/ 1825397 w 2969285"/>
              <a:gd name="connsiteY1183" fmla="*/ 614050 h 3313666"/>
              <a:gd name="connsiteX1184" fmla="*/ 1825397 w 2969285"/>
              <a:gd name="connsiteY1184" fmla="*/ 614050 h 3313666"/>
              <a:gd name="connsiteX1185" fmla="*/ 1797813 w 2969285"/>
              <a:gd name="connsiteY1185" fmla="*/ 548538 h 3313666"/>
              <a:gd name="connsiteX1186" fmla="*/ 1789193 w 2969285"/>
              <a:gd name="connsiteY1186" fmla="*/ 543366 h 3313666"/>
              <a:gd name="connsiteX1187" fmla="*/ 1761609 w 2969285"/>
              <a:gd name="connsiteY1187" fmla="*/ 541642 h 3313666"/>
              <a:gd name="connsiteX1188" fmla="*/ 1761609 w 2969285"/>
              <a:gd name="connsiteY1188" fmla="*/ 541642 h 3313666"/>
              <a:gd name="connsiteX1189" fmla="*/ 1684029 w 2969285"/>
              <a:gd name="connsiteY1189" fmla="*/ 527850 h 3313666"/>
              <a:gd name="connsiteX1190" fmla="*/ 1658169 w 2969285"/>
              <a:gd name="connsiteY1190" fmla="*/ 522678 h 3313666"/>
              <a:gd name="connsiteX1191" fmla="*/ 1684029 w 2969285"/>
              <a:gd name="connsiteY1191" fmla="*/ 527850 h 3313666"/>
              <a:gd name="connsiteX1192" fmla="*/ 1868496 w 2969285"/>
              <a:gd name="connsiteY1192" fmla="*/ 295111 h 3313666"/>
              <a:gd name="connsiteX1193" fmla="*/ 1906424 w 2969285"/>
              <a:gd name="connsiteY1193" fmla="*/ 283043 h 3313666"/>
              <a:gd name="connsiteX1194" fmla="*/ 1921940 w 2969285"/>
              <a:gd name="connsiteY1194" fmla="*/ 241667 h 3313666"/>
              <a:gd name="connsiteX1195" fmla="*/ 1906424 w 2969285"/>
              <a:gd name="connsiteY1195" fmla="*/ 283043 h 3313666"/>
              <a:gd name="connsiteX1196" fmla="*/ 1868496 w 2969285"/>
              <a:gd name="connsiteY1196" fmla="*/ 295111 h 3313666"/>
              <a:gd name="connsiteX1197" fmla="*/ 1801261 w 2969285"/>
              <a:gd name="connsiteY1197" fmla="*/ 227875 h 3313666"/>
              <a:gd name="connsiteX1198" fmla="*/ 1785745 w 2969285"/>
              <a:gd name="connsiteY1198" fmla="*/ 252011 h 3313666"/>
              <a:gd name="connsiteX1199" fmla="*/ 1785745 w 2969285"/>
              <a:gd name="connsiteY1199" fmla="*/ 252011 h 3313666"/>
              <a:gd name="connsiteX1200" fmla="*/ 1801261 w 2969285"/>
              <a:gd name="connsiteY1200" fmla="*/ 227875 h 3313666"/>
              <a:gd name="connsiteX1201" fmla="*/ 1801261 w 2969285"/>
              <a:gd name="connsiteY1201" fmla="*/ 205463 h 3313666"/>
              <a:gd name="connsiteX1202" fmla="*/ 1777125 w 2969285"/>
              <a:gd name="connsiteY1202" fmla="*/ 152020 h 3313666"/>
              <a:gd name="connsiteX1203" fmla="*/ 1777125 w 2969285"/>
              <a:gd name="connsiteY1203" fmla="*/ 152020 h 3313666"/>
              <a:gd name="connsiteX1204" fmla="*/ 1801261 w 2969285"/>
              <a:gd name="connsiteY1204" fmla="*/ 205463 h 3313666"/>
              <a:gd name="connsiteX1205" fmla="*/ 1801261 w 2969285"/>
              <a:gd name="connsiteY1205" fmla="*/ 227875 h 3313666"/>
              <a:gd name="connsiteX1206" fmla="*/ 1868496 w 2969285"/>
              <a:gd name="connsiteY1206" fmla="*/ 295111 h 3313666"/>
              <a:gd name="connsiteX1207" fmla="*/ 2189159 w 2969285"/>
              <a:gd name="connsiteY1207" fmla="*/ 293387 h 3313666"/>
              <a:gd name="connsiteX1208" fmla="*/ 2168471 w 2969285"/>
              <a:gd name="connsiteY1208" fmla="*/ 288215 h 3313666"/>
              <a:gd name="connsiteX1209" fmla="*/ 2144335 w 2969285"/>
              <a:gd name="connsiteY1209" fmla="*/ 291663 h 3313666"/>
              <a:gd name="connsiteX1210" fmla="*/ 2168471 w 2969285"/>
              <a:gd name="connsiteY1210" fmla="*/ 288215 h 3313666"/>
              <a:gd name="connsiteX1211" fmla="*/ 2168471 w 2969285"/>
              <a:gd name="connsiteY1211" fmla="*/ 288215 h 3313666"/>
              <a:gd name="connsiteX1212" fmla="*/ 2189159 w 2969285"/>
              <a:gd name="connsiteY1212" fmla="*/ 293387 h 3313666"/>
              <a:gd name="connsiteX1213" fmla="*/ 2211571 w 2969285"/>
              <a:gd name="connsiteY1213" fmla="*/ 305455 h 3313666"/>
              <a:gd name="connsiteX1214" fmla="*/ 2215019 w 2969285"/>
              <a:gd name="connsiteY1214" fmla="*/ 312351 h 3313666"/>
              <a:gd name="connsiteX1215" fmla="*/ 2215019 w 2969285"/>
              <a:gd name="connsiteY1215" fmla="*/ 312351 h 3313666"/>
              <a:gd name="connsiteX1216" fmla="*/ 2196055 w 2969285"/>
              <a:gd name="connsiteY1216" fmla="*/ 308903 h 3313666"/>
              <a:gd name="connsiteX1217" fmla="*/ 2215019 w 2969285"/>
              <a:gd name="connsiteY1217" fmla="*/ 312351 h 3313666"/>
              <a:gd name="connsiteX1218" fmla="*/ 2211571 w 2969285"/>
              <a:gd name="connsiteY1218" fmla="*/ 305455 h 3313666"/>
              <a:gd name="connsiteX1219" fmla="*/ 2249499 w 2969285"/>
              <a:gd name="connsiteY1219" fmla="*/ 498542 h 3313666"/>
              <a:gd name="connsiteX1220" fmla="*/ 2190883 w 2969285"/>
              <a:gd name="connsiteY1220" fmla="*/ 498542 h 3313666"/>
              <a:gd name="connsiteX1221" fmla="*/ 2183987 w 2969285"/>
              <a:gd name="connsiteY1221" fmla="*/ 495094 h 3313666"/>
              <a:gd name="connsiteX1222" fmla="*/ 2101235 w 2969285"/>
              <a:gd name="connsiteY1222" fmla="*/ 479578 h 3313666"/>
              <a:gd name="connsiteX1223" fmla="*/ 2101235 w 2969285"/>
              <a:gd name="connsiteY1223" fmla="*/ 479578 h 3313666"/>
              <a:gd name="connsiteX1224" fmla="*/ 2183987 w 2969285"/>
              <a:gd name="connsiteY1224" fmla="*/ 493370 h 3313666"/>
              <a:gd name="connsiteX1225" fmla="*/ 2190883 w 2969285"/>
              <a:gd name="connsiteY1225" fmla="*/ 496818 h 3313666"/>
              <a:gd name="connsiteX1226" fmla="*/ 2249499 w 2969285"/>
              <a:gd name="connsiteY1226" fmla="*/ 498542 h 3313666"/>
              <a:gd name="connsiteX1227" fmla="*/ 2247775 w 2969285"/>
              <a:gd name="connsiteY1227" fmla="*/ 345107 h 3313666"/>
              <a:gd name="connsiteX1228" fmla="*/ 2232259 w 2969285"/>
              <a:gd name="connsiteY1228" fmla="*/ 324419 h 3313666"/>
              <a:gd name="connsiteX1229" fmla="*/ 2247775 w 2969285"/>
              <a:gd name="connsiteY1229" fmla="*/ 345107 h 3313666"/>
              <a:gd name="connsiteX1230" fmla="*/ 2268463 w 2969285"/>
              <a:gd name="connsiteY1230" fmla="*/ 376139 h 3313666"/>
              <a:gd name="connsiteX1231" fmla="*/ 2247775 w 2969285"/>
              <a:gd name="connsiteY1231" fmla="*/ 345107 h 3313666"/>
              <a:gd name="connsiteX1232" fmla="*/ 2283979 w 2969285"/>
              <a:gd name="connsiteY1232" fmla="*/ 503714 h 3313666"/>
              <a:gd name="connsiteX1233" fmla="*/ 2263291 w 2969285"/>
              <a:gd name="connsiteY1233" fmla="*/ 512334 h 3313666"/>
              <a:gd name="connsiteX1234" fmla="*/ 2283979 w 2969285"/>
              <a:gd name="connsiteY1234" fmla="*/ 503714 h 3313666"/>
              <a:gd name="connsiteX1235" fmla="*/ 2287427 w 2969285"/>
              <a:gd name="connsiteY1235" fmla="*/ 719213 h 3313666"/>
              <a:gd name="connsiteX1236" fmla="*/ 2287427 w 2969285"/>
              <a:gd name="connsiteY1236" fmla="*/ 719213 h 3313666"/>
              <a:gd name="connsiteX1237" fmla="*/ 2287427 w 2969285"/>
              <a:gd name="connsiteY1237" fmla="*/ 727833 h 3313666"/>
              <a:gd name="connsiteX1238" fmla="*/ 2309839 w 2969285"/>
              <a:gd name="connsiteY1238" fmla="*/ 736453 h 3313666"/>
              <a:gd name="connsiteX1239" fmla="*/ 2287427 w 2969285"/>
              <a:gd name="connsiteY1239" fmla="*/ 727833 h 3313666"/>
              <a:gd name="connsiteX1240" fmla="*/ 2282255 w 2969285"/>
              <a:gd name="connsiteY1240" fmla="*/ 734729 h 3313666"/>
              <a:gd name="connsiteX1241" fmla="*/ 2287427 w 2969285"/>
              <a:gd name="connsiteY1241" fmla="*/ 727833 h 3313666"/>
              <a:gd name="connsiteX1242" fmla="*/ 2287427 w 2969285"/>
              <a:gd name="connsiteY1242" fmla="*/ 719213 h 3313666"/>
              <a:gd name="connsiteX1243" fmla="*/ 2237431 w 2969285"/>
              <a:gd name="connsiteY1243" fmla="*/ 708869 h 3313666"/>
              <a:gd name="connsiteX1244" fmla="*/ 2216743 w 2969285"/>
              <a:gd name="connsiteY1244" fmla="*/ 701973 h 3313666"/>
              <a:gd name="connsiteX1245" fmla="*/ 2237431 w 2969285"/>
              <a:gd name="connsiteY1245" fmla="*/ 708869 h 3313666"/>
              <a:gd name="connsiteX1246" fmla="*/ 2287427 w 2969285"/>
              <a:gd name="connsiteY1246" fmla="*/ 719213 h 3313666"/>
              <a:gd name="connsiteX1247" fmla="*/ 2280531 w 2969285"/>
              <a:gd name="connsiteY1247" fmla="*/ 660598 h 3313666"/>
              <a:gd name="connsiteX1248" fmla="*/ 2283979 w 2969285"/>
              <a:gd name="connsiteY1248" fmla="*/ 657150 h 3313666"/>
              <a:gd name="connsiteX1249" fmla="*/ 2290875 w 2969285"/>
              <a:gd name="connsiteY1249" fmla="*/ 651978 h 3313666"/>
              <a:gd name="connsiteX1250" fmla="*/ 2283979 w 2969285"/>
              <a:gd name="connsiteY1250" fmla="*/ 657150 h 3313666"/>
              <a:gd name="connsiteX1251" fmla="*/ 2280531 w 2969285"/>
              <a:gd name="connsiteY1251" fmla="*/ 660598 h 3313666"/>
              <a:gd name="connsiteX1252" fmla="*/ 2590849 w 2969285"/>
              <a:gd name="connsiteY1252" fmla="*/ 974364 h 3313666"/>
              <a:gd name="connsiteX1253" fmla="*/ 2583953 w 2969285"/>
              <a:gd name="connsiteY1253" fmla="*/ 974364 h 3313666"/>
              <a:gd name="connsiteX1254" fmla="*/ 2590849 w 2969285"/>
              <a:gd name="connsiteY1254" fmla="*/ 974364 h 3313666"/>
              <a:gd name="connsiteX1255" fmla="*/ 2601193 w 2969285"/>
              <a:gd name="connsiteY1255" fmla="*/ 981260 h 3313666"/>
              <a:gd name="connsiteX1256" fmla="*/ 2590849 w 2969285"/>
              <a:gd name="connsiteY1256" fmla="*/ 974364 h 3313666"/>
              <a:gd name="connsiteX1257" fmla="*/ 2590849 w 2969285"/>
              <a:gd name="connsiteY1257" fmla="*/ 991604 h 3313666"/>
              <a:gd name="connsiteX1258" fmla="*/ 2590849 w 2969285"/>
              <a:gd name="connsiteY1258" fmla="*/ 991604 h 3313666"/>
              <a:gd name="connsiteX1259" fmla="*/ 2575333 w 2969285"/>
              <a:gd name="connsiteY1259" fmla="*/ 1000224 h 3313666"/>
              <a:gd name="connsiteX1260" fmla="*/ 2575333 w 2969285"/>
              <a:gd name="connsiteY1260" fmla="*/ 1000224 h 3313666"/>
              <a:gd name="connsiteX1261" fmla="*/ 2575333 w 2969285"/>
              <a:gd name="connsiteY1261" fmla="*/ 1000224 h 3313666"/>
              <a:gd name="connsiteX1262" fmla="*/ 2590849 w 2969285"/>
              <a:gd name="connsiteY1262" fmla="*/ 991604 h 3313666"/>
              <a:gd name="connsiteX1263" fmla="*/ 2590849 w 2969285"/>
              <a:gd name="connsiteY1263" fmla="*/ 974364 h 3313666"/>
              <a:gd name="connsiteX1264" fmla="*/ 2618433 w 2969285"/>
              <a:gd name="connsiteY1264" fmla="*/ 1260547 h 3313666"/>
              <a:gd name="connsiteX1265" fmla="*/ 2611537 w 2969285"/>
              <a:gd name="connsiteY1265" fmla="*/ 1253651 h 3313666"/>
              <a:gd name="connsiteX1266" fmla="*/ 2618433 w 2969285"/>
              <a:gd name="connsiteY1266" fmla="*/ 1260547 h 3313666"/>
              <a:gd name="connsiteX1267" fmla="*/ 2628777 w 2969285"/>
              <a:gd name="connsiteY1267" fmla="*/ 1277787 h 3313666"/>
              <a:gd name="connsiteX1268" fmla="*/ 2618433 w 2969285"/>
              <a:gd name="connsiteY1268" fmla="*/ 1260547 h 3313666"/>
              <a:gd name="connsiteX1269" fmla="*/ 2623605 w 2969285"/>
              <a:gd name="connsiteY1269" fmla="*/ 1219171 h 3313666"/>
              <a:gd name="connsiteX1270" fmla="*/ 2578782 w 2969285"/>
              <a:gd name="connsiteY1270" fmla="*/ 1224343 h 3313666"/>
              <a:gd name="connsiteX1271" fmla="*/ 2578782 w 2969285"/>
              <a:gd name="connsiteY1271" fmla="*/ 1224343 h 3313666"/>
              <a:gd name="connsiteX1272" fmla="*/ 2623605 w 2969285"/>
              <a:gd name="connsiteY1272" fmla="*/ 1219171 h 3313666"/>
              <a:gd name="connsiteX1273" fmla="*/ 2639121 w 2969285"/>
              <a:gd name="connsiteY1273" fmla="*/ 1219171 h 3313666"/>
              <a:gd name="connsiteX1274" fmla="*/ 2639121 w 2969285"/>
              <a:gd name="connsiteY1274" fmla="*/ 1219171 h 3313666"/>
              <a:gd name="connsiteX1275" fmla="*/ 2639121 w 2969285"/>
              <a:gd name="connsiteY1275" fmla="*/ 1219171 h 3313666"/>
              <a:gd name="connsiteX1276" fmla="*/ 2623605 w 2969285"/>
              <a:gd name="connsiteY1276" fmla="*/ 1219171 h 3313666"/>
              <a:gd name="connsiteX1277" fmla="*/ 2620157 w 2969285"/>
              <a:gd name="connsiteY1277" fmla="*/ 1184691 h 3313666"/>
              <a:gd name="connsiteX1278" fmla="*/ 2602917 w 2969285"/>
              <a:gd name="connsiteY1278" fmla="*/ 1176071 h 3313666"/>
              <a:gd name="connsiteX1279" fmla="*/ 2620157 w 2969285"/>
              <a:gd name="connsiteY1279" fmla="*/ 1184691 h 3313666"/>
              <a:gd name="connsiteX1280" fmla="*/ 2659809 w 2969285"/>
              <a:gd name="connsiteY1280" fmla="*/ 1182967 h 3313666"/>
              <a:gd name="connsiteX1281" fmla="*/ 2742561 w 2969285"/>
              <a:gd name="connsiteY1281" fmla="*/ 1193311 h 3313666"/>
              <a:gd name="connsiteX1282" fmla="*/ 2744285 w 2969285"/>
              <a:gd name="connsiteY1282" fmla="*/ 1191587 h 3313666"/>
              <a:gd name="connsiteX1283" fmla="*/ 2742561 w 2969285"/>
              <a:gd name="connsiteY1283" fmla="*/ 1193311 h 3313666"/>
              <a:gd name="connsiteX1284" fmla="*/ 2742561 w 2969285"/>
              <a:gd name="connsiteY1284" fmla="*/ 1193311 h 3313666"/>
              <a:gd name="connsiteX1285" fmla="*/ 2659809 w 2969285"/>
              <a:gd name="connsiteY1285" fmla="*/ 1182967 h 3313666"/>
              <a:gd name="connsiteX1286" fmla="*/ 2620157 w 2969285"/>
              <a:gd name="connsiteY1286" fmla="*/ 1184691 h 3313666"/>
              <a:gd name="connsiteX1287" fmla="*/ 2642569 w 2969285"/>
              <a:gd name="connsiteY1287" fmla="*/ 1148487 h 3313666"/>
              <a:gd name="connsiteX1288" fmla="*/ 2647741 w 2969285"/>
              <a:gd name="connsiteY1288" fmla="*/ 1157107 h 3313666"/>
              <a:gd name="connsiteX1289" fmla="*/ 2649465 w 2969285"/>
              <a:gd name="connsiteY1289" fmla="*/ 1162279 h 3313666"/>
              <a:gd name="connsiteX1290" fmla="*/ 2647741 w 2969285"/>
              <a:gd name="connsiteY1290" fmla="*/ 1157107 h 3313666"/>
              <a:gd name="connsiteX1291" fmla="*/ 2642569 w 2969285"/>
              <a:gd name="connsiteY1291" fmla="*/ 1148487 h 3313666"/>
              <a:gd name="connsiteX1292" fmla="*/ 2737389 w 2969285"/>
              <a:gd name="connsiteY1292" fmla="*/ 1141591 h 3313666"/>
              <a:gd name="connsiteX1293" fmla="*/ 2737389 w 2969285"/>
              <a:gd name="connsiteY1293" fmla="*/ 1141591 h 3313666"/>
              <a:gd name="connsiteX1294" fmla="*/ 2737389 w 2969285"/>
              <a:gd name="connsiteY1294" fmla="*/ 1141591 h 3313666"/>
              <a:gd name="connsiteX1295" fmla="*/ 2701185 w 2969285"/>
              <a:gd name="connsiteY1295" fmla="*/ 1077804 h 3313666"/>
              <a:gd name="connsiteX1296" fmla="*/ 2689117 w 2969285"/>
              <a:gd name="connsiteY1296" fmla="*/ 1058840 h 3313666"/>
              <a:gd name="connsiteX1297" fmla="*/ 2701185 w 2969285"/>
              <a:gd name="connsiteY1297" fmla="*/ 1077804 h 3313666"/>
              <a:gd name="connsiteX1298" fmla="*/ 2737389 w 2969285"/>
              <a:gd name="connsiteY1298" fmla="*/ 1141591 h 3313666"/>
              <a:gd name="connsiteX1299" fmla="*/ 2728769 w 2969285"/>
              <a:gd name="connsiteY1299" fmla="*/ 1046772 h 3313666"/>
              <a:gd name="connsiteX1300" fmla="*/ 2732217 w 2969285"/>
              <a:gd name="connsiteY1300" fmla="*/ 1048496 h 3313666"/>
              <a:gd name="connsiteX1301" fmla="*/ 2739113 w 2969285"/>
              <a:gd name="connsiteY1301" fmla="*/ 1053668 h 3313666"/>
              <a:gd name="connsiteX1302" fmla="*/ 2732217 w 2969285"/>
              <a:gd name="connsiteY1302" fmla="*/ 1048496 h 3313666"/>
              <a:gd name="connsiteX1303" fmla="*/ 2728769 w 2969285"/>
              <a:gd name="connsiteY1303" fmla="*/ 1046772 h 3313666"/>
              <a:gd name="connsiteX1304" fmla="*/ 2697737 w 2969285"/>
              <a:gd name="connsiteY1304" fmla="*/ 1019188 h 3313666"/>
              <a:gd name="connsiteX1305" fmla="*/ 2711529 w 2969285"/>
              <a:gd name="connsiteY1305" fmla="*/ 1026084 h 3313666"/>
              <a:gd name="connsiteX1306" fmla="*/ 2711529 w 2969285"/>
              <a:gd name="connsiteY1306" fmla="*/ 1026084 h 3313666"/>
              <a:gd name="connsiteX1307" fmla="*/ 2711529 w 2969285"/>
              <a:gd name="connsiteY1307" fmla="*/ 1026084 h 3313666"/>
              <a:gd name="connsiteX1308" fmla="*/ 2697737 w 2969285"/>
              <a:gd name="connsiteY1308" fmla="*/ 1019188 h 3313666"/>
              <a:gd name="connsiteX1309" fmla="*/ 2702909 w 2969285"/>
              <a:gd name="connsiteY1309" fmla="*/ 950228 h 3313666"/>
              <a:gd name="connsiteX1310" fmla="*/ 2702909 w 2969285"/>
              <a:gd name="connsiteY1310" fmla="*/ 950228 h 3313666"/>
              <a:gd name="connsiteX1311" fmla="*/ 2699461 w 2969285"/>
              <a:gd name="connsiteY1311" fmla="*/ 964020 h 3313666"/>
              <a:gd name="connsiteX1312" fmla="*/ 2702909 w 2969285"/>
              <a:gd name="connsiteY1312" fmla="*/ 950228 h 3313666"/>
              <a:gd name="connsiteX1313" fmla="*/ 2682221 w 2969285"/>
              <a:gd name="connsiteY1313" fmla="*/ 929540 h 3313666"/>
              <a:gd name="connsiteX1314" fmla="*/ 2702909 w 2969285"/>
              <a:gd name="connsiteY1314" fmla="*/ 950228 h 3313666"/>
              <a:gd name="connsiteX1315" fmla="*/ 2714977 w 2969285"/>
              <a:gd name="connsiteY1315" fmla="*/ 938160 h 3313666"/>
              <a:gd name="connsiteX1316" fmla="*/ 2702909 w 2969285"/>
              <a:gd name="connsiteY1316" fmla="*/ 950228 h 3313666"/>
              <a:gd name="connsiteX1317" fmla="*/ 2687393 w 2969285"/>
              <a:gd name="connsiteY1317" fmla="*/ 1127800 h 3313666"/>
              <a:gd name="connsiteX1318" fmla="*/ 2670153 w 2969285"/>
              <a:gd name="connsiteY1318" fmla="*/ 1119180 h 3313666"/>
              <a:gd name="connsiteX1319" fmla="*/ 2649465 w 2969285"/>
              <a:gd name="connsiteY1319" fmla="*/ 1108836 h 3313666"/>
              <a:gd name="connsiteX1320" fmla="*/ 2647741 w 2969285"/>
              <a:gd name="connsiteY1320" fmla="*/ 1105388 h 3313666"/>
              <a:gd name="connsiteX1321" fmla="*/ 2649465 w 2969285"/>
              <a:gd name="connsiteY1321" fmla="*/ 1108836 h 3313666"/>
              <a:gd name="connsiteX1322" fmla="*/ 2670153 w 2969285"/>
              <a:gd name="connsiteY1322" fmla="*/ 1119180 h 3313666"/>
              <a:gd name="connsiteX1323" fmla="*/ 2687393 w 2969285"/>
              <a:gd name="connsiteY1323" fmla="*/ 1127800 h 3313666"/>
              <a:gd name="connsiteX1324" fmla="*/ 2656361 w 2969285"/>
              <a:gd name="connsiteY1324" fmla="*/ 1024360 h 3313666"/>
              <a:gd name="connsiteX1325" fmla="*/ 2656361 w 2969285"/>
              <a:gd name="connsiteY1325" fmla="*/ 1055392 h 3313666"/>
              <a:gd name="connsiteX1326" fmla="*/ 2656361 w 2969285"/>
              <a:gd name="connsiteY1326" fmla="*/ 1024360 h 3313666"/>
              <a:gd name="connsiteX1327" fmla="*/ 2654637 w 2969285"/>
              <a:gd name="connsiteY1327" fmla="*/ 976088 h 3313666"/>
              <a:gd name="connsiteX1328" fmla="*/ 2642569 w 2969285"/>
              <a:gd name="connsiteY1328" fmla="*/ 943332 h 3313666"/>
              <a:gd name="connsiteX1329" fmla="*/ 2654637 w 2969285"/>
              <a:gd name="connsiteY1329" fmla="*/ 976088 h 3313666"/>
              <a:gd name="connsiteX1330" fmla="*/ 2656361 w 2969285"/>
              <a:gd name="connsiteY1330" fmla="*/ 1024360 h 3313666"/>
              <a:gd name="connsiteX1331" fmla="*/ 2651189 w 2969285"/>
              <a:gd name="connsiteY1331" fmla="*/ 998500 h 3313666"/>
              <a:gd name="connsiteX1332" fmla="*/ 2651189 w 2969285"/>
              <a:gd name="connsiteY1332" fmla="*/ 998500 h 3313666"/>
              <a:gd name="connsiteX1333" fmla="*/ 2620157 w 2969285"/>
              <a:gd name="connsiteY1333" fmla="*/ 989880 h 3313666"/>
              <a:gd name="connsiteX1334" fmla="*/ 2651189 w 2969285"/>
              <a:gd name="connsiteY1334" fmla="*/ 998500 h 3313666"/>
              <a:gd name="connsiteX1335" fmla="*/ 2628777 w 2969285"/>
              <a:gd name="connsiteY1335" fmla="*/ 1091596 h 3313666"/>
              <a:gd name="connsiteX1336" fmla="*/ 2597745 w 2969285"/>
              <a:gd name="connsiteY1336" fmla="*/ 1091596 h 3313666"/>
              <a:gd name="connsiteX1337" fmla="*/ 2578782 w 2969285"/>
              <a:gd name="connsiteY1337" fmla="*/ 1088148 h 3313666"/>
              <a:gd name="connsiteX1338" fmla="*/ 2597745 w 2969285"/>
              <a:gd name="connsiteY1338" fmla="*/ 1091596 h 3313666"/>
              <a:gd name="connsiteX1339" fmla="*/ 2628777 w 2969285"/>
              <a:gd name="connsiteY1339" fmla="*/ 1091596 h 3313666"/>
              <a:gd name="connsiteX1340" fmla="*/ 2511546 w 2969285"/>
              <a:gd name="connsiteY1340" fmla="*/ 1039876 h 3313666"/>
              <a:gd name="connsiteX1341" fmla="*/ 2496030 w 2969285"/>
              <a:gd name="connsiteY1341" fmla="*/ 1064012 h 3313666"/>
              <a:gd name="connsiteX1342" fmla="*/ 2483962 w 2969285"/>
              <a:gd name="connsiteY1342" fmla="*/ 1105388 h 3313666"/>
              <a:gd name="connsiteX1343" fmla="*/ 2463274 w 2969285"/>
              <a:gd name="connsiteY1343" fmla="*/ 1100216 h 3313666"/>
              <a:gd name="connsiteX1344" fmla="*/ 2449482 w 2969285"/>
              <a:gd name="connsiteY1344" fmla="*/ 1101940 h 3313666"/>
              <a:gd name="connsiteX1345" fmla="*/ 2401210 w 2969285"/>
              <a:gd name="connsiteY1345" fmla="*/ 1115732 h 3313666"/>
              <a:gd name="connsiteX1346" fmla="*/ 2359834 w 2969285"/>
              <a:gd name="connsiteY1346" fmla="*/ 1101940 h 3313666"/>
              <a:gd name="connsiteX1347" fmla="*/ 2316734 w 2969285"/>
              <a:gd name="connsiteY1347" fmla="*/ 1127800 h 3313666"/>
              <a:gd name="connsiteX1348" fmla="*/ 2296047 w 2969285"/>
              <a:gd name="connsiteY1348" fmla="*/ 1143315 h 3313666"/>
              <a:gd name="connsiteX1349" fmla="*/ 2287427 w 2969285"/>
              <a:gd name="connsiteY1349" fmla="*/ 1139868 h 3313666"/>
              <a:gd name="connsiteX1350" fmla="*/ 2296047 w 2969285"/>
              <a:gd name="connsiteY1350" fmla="*/ 1143315 h 3313666"/>
              <a:gd name="connsiteX1351" fmla="*/ 2316734 w 2969285"/>
              <a:gd name="connsiteY1351" fmla="*/ 1127800 h 3313666"/>
              <a:gd name="connsiteX1352" fmla="*/ 2359834 w 2969285"/>
              <a:gd name="connsiteY1352" fmla="*/ 1101940 h 3313666"/>
              <a:gd name="connsiteX1353" fmla="*/ 2401210 w 2969285"/>
              <a:gd name="connsiteY1353" fmla="*/ 1115732 h 3313666"/>
              <a:gd name="connsiteX1354" fmla="*/ 2449482 w 2969285"/>
              <a:gd name="connsiteY1354" fmla="*/ 1101940 h 3313666"/>
              <a:gd name="connsiteX1355" fmla="*/ 2463274 w 2969285"/>
              <a:gd name="connsiteY1355" fmla="*/ 1100216 h 3313666"/>
              <a:gd name="connsiteX1356" fmla="*/ 2483962 w 2969285"/>
              <a:gd name="connsiteY1356" fmla="*/ 1105388 h 3313666"/>
              <a:gd name="connsiteX1357" fmla="*/ 2496030 w 2969285"/>
              <a:gd name="connsiteY1357" fmla="*/ 1064012 h 3313666"/>
              <a:gd name="connsiteX1358" fmla="*/ 2511546 w 2969285"/>
              <a:gd name="connsiteY1358" fmla="*/ 1039876 h 3313666"/>
              <a:gd name="connsiteX1359" fmla="*/ 2573609 w 2969285"/>
              <a:gd name="connsiteY1359" fmla="*/ 1000224 h 3313666"/>
              <a:gd name="connsiteX1360" fmla="*/ 2573609 w 2969285"/>
              <a:gd name="connsiteY1360" fmla="*/ 1000224 h 3313666"/>
              <a:gd name="connsiteX1361" fmla="*/ 2511546 w 2969285"/>
              <a:gd name="connsiteY1361" fmla="*/ 1039876 h 3313666"/>
              <a:gd name="connsiteX1362" fmla="*/ 2573609 w 2969285"/>
              <a:gd name="connsiteY1362" fmla="*/ 1069184 h 3313666"/>
              <a:gd name="connsiteX1363" fmla="*/ 2563265 w 2969285"/>
              <a:gd name="connsiteY1363" fmla="*/ 1055392 h 3313666"/>
              <a:gd name="connsiteX1364" fmla="*/ 2573609 w 2969285"/>
              <a:gd name="connsiteY1364" fmla="*/ 1069184 h 3313666"/>
              <a:gd name="connsiteX1365" fmla="*/ 2544302 w 2969285"/>
              <a:gd name="connsiteY1365" fmla="*/ 1224343 h 3313666"/>
              <a:gd name="connsiteX1366" fmla="*/ 2556370 w 2969285"/>
              <a:gd name="connsiteY1366" fmla="*/ 1248479 h 3313666"/>
              <a:gd name="connsiteX1367" fmla="*/ 2544302 w 2969285"/>
              <a:gd name="connsiteY1367" fmla="*/ 1224343 h 3313666"/>
              <a:gd name="connsiteX1368" fmla="*/ 2530510 w 2969285"/>
              <a:gd name="connsiteY1368" fmla="*/ 1498458 h 3313666"/>
              <a:gd name="connsiteX1369" fmla="*/ 2535682 w 2969285"/>
              <a:gd name="connsiteY1369" fmla="*/ 1508802 h 3313666"/>
              <a:gd name="connsiteX1370" fmla="*/ 2556370 w 2969285"/>
              <a:gd name="connsiteY1370" fmla="*/ 1536386 h 3313666"/>
              <a:gd name="connsiteX1371" fmla="*/ 2523614 w 2969285"/>
              <a:gd name="connsiteY1371" fmla="*/ 1574314 h 3313666"/>
              <a:gd name="connsiteX1372" fmla="*/ 2502926 w 2969285"/>
              <a:gd name="connsiteY1372" fmla="*/ 1584658 h 3313666"/>
              <a:gd name="connsiteX1373" fmla="*/ 2494306 w 2969285"/>
              <a:gd name="connsiteY1373" fmla="*/ 1607069 h 3313666"/>
              <a:gd name="connsiteX1374" fmla="*/ 2499478 w 2969285"/>
              <a:gd name="connsiteY1374" fmla="*/ 1682925 h 3313666"/>
              <a:gd name="connsiteX1375" fmla="*/ 2499478 w 2969285"/>
              <a:gd name="connsiteY1375" fmla="*/ 1682925 h 3313666"/>
              <a:gd name="connsiteX1376" fmla="*/ 2528786 w 2969285"/>
              <a:gd name="connsiteY1376" fmla="*/ 1672581 h 3313666"/>
              <a:gd name="connsiteX1377" fmla="*/ 2499478 w 2969285"/>
              <a:gd name="connsiteY1377" fmla="*/ 1682925 h 3313666"/>
              <a:gd name="connsiteX1378" fmla="*/ 2449482 w 2969285"/>
              <a:gd name="connsiteY1378" fmla="*/ 1719129 h 3313666"/>
              <a:gd name="connsiteX1379" fmla="*/ 2440862 w 2969285"/>
              <a:gd name="connsiteY1379" fmla="*/ 1726025 h 3313666"/>
              <a:gd name="connsiteX1380" fmla="*/ 2437414 w 2969285"/>
              <a:gd name="connsiteY1380" fmla="*/ 1753609 h 3313666"/>
              <a:gd name="connsiteX1381" fmla="*/ 2440862 w 2969285"/>
              <a:gd name="connsiteY1381" fmla="*/ 1726025 h 3313666"/>
              <a:gd name="connsiteX1382" fmla="*/ 2449482 w 2969285"/>
              <a:gd name="connsiteY1382" fmla="*/ 1719129 h 3313666"/>
              <a:gd name="connsiteX1383" fmla="*/ 2499478 w 2969285"/>
              <a:gd name="connsiteY1383" fmla="*/ 1682925 h 3313666"/>
              <a:gd name="connsiteX1384" fmla="*/ 2499478 w 2969285"/>
              <a:gd name="connsiteY1384" fmla="*/ 1682925 h 3313666"/>
              <a:gd name="connsiteX1385" fmla="*/ 2499478 w 2969285"/>
              <a:gd name="connsiteY1385" fmla="*/ 1682925 h 3313666"/>
              <a:gd name="connsiteX1386" fmla="*/ 2494306 w 2969285"/>
              <a:gd name="connsiteY1386" fmla="*/ 1607069 h 3313666"/>
              <a:gd name="connsiteX1387" fmla="*/ 2502926 w 2969285"/>
              <a:gd name="connsiteY1387" fmla="*/ 1584658 h 3313666"/>
              <a:gd name="connsiteX1388" fmla="*/ 2523614 w 2969285"/>
              <a:gd name="connsiteY1388" fmla="*/ 1574314 h 3313666"/>
              <a:gd name="connsiteX1389" fmla="*/ 2556370 w 2969285"/>
              <a:gd name="connsiteY1389" fmla="*/ 1536386 h 3313666"/>
              <a:gd name="connsiteX1390" fmla="*/ 2535682 w 2969285"/>
              <a:gd name="connsiteY1390" fmla="*/ 1508802 h 3313666"/>
              <a:gd name="connsiteX1391" fmla="*/ 2530510 w 2969285"/>
              <a:gd name="connsiteY1391" fmla="*/ 1498458 h 3313666"/>
              <a:gd name="connsiteX1392" fmla="*/ 2558093 w 2969285"/>
              <a:gd name="connsiteY1392" fmla="*/ 1439842 h 3313666"/>
              <a:gd name="connsiteX1393" fmla="*/ 2527062 w 2969285"/>
              <a:gd name="connsiteY1393" fmla="*/ 1431222 h 3313666"/>
              <a:gd name="connsiteX1394" fmla="*/ 2527062 w 2969285"/>
              <a:gd name="connsiteY1394" fmla="*/ 1431222 h 3313666"/>
              <a:gd name="connsiteX1395" fmla="*/ 2501202 w 2969285"/>
              <a:gd name="connsiteY1395" fmla="*/ 1422602 h 3313666"/>
              <a:gd name="connsiteX1396" fmla="*/ 2527062 w 2969285"/>
              <a:gd name="connsiteY1396" fmla="*/ 1431222 h 3313666"/>
              <a:gd name="connsiteX1397" fmla="*/ 2558093 w 2969285"/>
              <a:gd name="connsiteY1397" fmla="*/ 1439842 h 3313666"/>
              <a:gd name="connsiteX1398" fmla="*/ 2563265 w 2969285"/>
              <a:gd name="connsiteY1398" fmla="*/ 1439842 h 3313666"/>
              <a:gd name="connsiteX1399" fmla="*/ 2558093 w 2969285"/>
              <a:gd name="connsiteY1399" fmla="*/ 1439842 h 3313666"/>
              <a:gd name="connsiteX1400" fmla="*/ 2530510 w 2969285"/>
              <a:gd name="connsiteY1400" fmla="*/ 1498458 h 3313666"/>
              <a:gd name="connsiteX1401" fmla="*/ 2554645 w 2969285"/>
              <a:gd name="connsiteY1401" fmla="*/ 1781193 h 3313666"/>
              <a:gd name="connsiteX1402" fmla="*/ 2532234 w 2969285"/>
              <a:gd name="connsiteY1402" fmla="*/ 1779469 h 3313666"/>
              <a:gd name="connsiteX1403" fmla="*/ 2532234 w 2969285"/>
              <a:gd name="connsiteY1403" fmla="*/ 1779469 h 3313666"/>
              <a:gd name="connsiteX1404" fmla="*/ 2532234 w 2969285"/>
              <a:gd name="connsiteY1404" fmla="*/ 1779469 h 3313666"/>
              <a:gd name="connsiteX1405" fmla="*/ 2554645 w 2969285"/>
              <a:gd name="connsiteY1405" fmla="*/ 1781193 h 3313666"/>
              <a:gd name="connsiteX1406" fmla="*/ 2416726 w 2969285"/>
              <a:gd name="connsiteY1406" fmla="*/ 1413982 h 3313666"/>
              <a:gd name="connsiteX1407" fmla="*/ 2416726 w 2969285"/>
              <a:gd name="connsiteY1407" fmla="*/ 1413982 h 3313666"/>
              <a:gd name="connsiteX1408" fmla="*/ 2416726 w 2969285"/>
              <a:gd name="connsiteY1408" fmla="*/ 1413982 h 3313666"/>
              <a:gd name="connsiteX1409" fmla="*/ 2432242 w 2969285"/>
              <a:gd name="connsiteY1409" fmla="*/ 1413982 h 3313666"/>
              <a:gd name="connsiteX1410" fmla="*/ 2447758 w 2969285"/>
              <a:gd name="connsiteY1410" fmla="*/ 1445014 h 3313666"/>
              <a:gd name="connsiteX1411" fmla="*/ 2492582 w 2969285"/>
              <a:gd name="connsiteY1411" fmla="*/ 1470874 h 3313666"/>
              <a:gd name="connsiteX1412" fmla="*/ 2509822 w 2969285"/>
              <a:gd name="connsiteY1412" fmla="*/ 1474322 h 3313666"/>
              <a:gd name="connsiteX1413" fmla="*/ 2492582 w 2969285"/>
              <a:gd name="connsiteY1413" fmla="*/ 1470874 h 3313666"/>
              <a:gd name="connsiteX1414" fmla="*/ 2447758 w 2969285"/>
              <a:gd name="connsiteY1414" fmla="*/ 1445014 h 3313666"/>
              <a:gd name="connsiteX1415" fmla="*/ 2432242 w 2969285"/>
              <a:gd name="connsiteY1415" fmla="*/ 1413982 h 3313666"/>
              <a:gd name="connsiteX1416" fmla="*/ 2416726 w 2969285"/>
              <a:gd name="connsiteY1416" fmla="*/ 1413982 h 3313666"/>
              <a:gd name="connsiteX1417" fmla="*/ 2420174 w 2969285"/>
              <a:gd name="connsiteY1417" fmla="*/ 1789813 h 3313666"/>
              <a:gd name="connsiteX1418" fmla="*/ 2409830 w 2969285"/>
              <a:gd name="connsiteY1418" fmla="*/ 1794985 h 3313666"/>
              <a:gd name="connsiteX1419" fmla="*/ 2409830 w 2969285"/>
              <a:gd name="connsiteY1419" fmla="*/ 1794985 h 3313666"/>
              <a:gd name="connsiteX1420" fmla="*/ 2420174 w 2969285"/>
              <a:gd name="connsiteY1420" fmla="*/ 1789813 h 3313666"/>
              <a:gd name="connsiteX1421" fmla="*/ 2433966 w 2969285"/>
              <a:gd name="connsiteY1421" fmla="*/ 1698441 h 3313666"/>
              <a:gd name="connsiteX1422" fmla="*/ 2449482 w 2969285"/>
              <a:gd name="connsiteY1422" fmla="*/ 1689821 h 3313666"/>
              <a:gd name="connsiteX1423" fmla="*/ 2433966 w 2969285"/>
              <a:gd name="connsiteY1423" fmla="*/ 1698441 h 3313666"/>
              <a:gd name="connsiteX1424" fmla="*/ 2430518 w 2969285"/>
              <a:gd name="connsiteY1424" fmla="*/ 1700165 h 3313666"/>
              <a:gd name="connsiteX1425" fmla="*/ 2433966 w 2969285"/>
              <a:gd name="connsiteY1425" fmla="*/ 1698441 h 3313666"/>
              <a:gd name="connsiteX1426" fmla="*/ 2551198 w 2969285"/>
              <a:gd name="connsiteY1426" fmla="*/ 1388122 h 3313666"/>
              <a:gd name="connsiteX1427" fmla="*/ 2468446 w 2969285"/>
              <a:gd name="connsiteY1427" fmla="*/ 1363987 h 3313666"/>
              <a:gd name="connsiteX1428" fmla="*/ 2408106 w 2969285"/>
              <a:gd name="connsiteY1428" fmla="*/ 1395018 h 3313666"/>
              <a:gd name="connsiteX1429" fmla="*/ 2415002 w 2969285"/>
              <a:gd name="connsiteY1429" fmla="*/ 1401914 h 3313666"/>
              <a:gd name="connsiteX1430" fmla="*/ 2408106 w 2969285"/>
              <a:gd name="connsiteY1430" fmla="*/ 1395018 h 3313666"/>
              <a:gd name="connsiteX1431" fmla="*/ 2368454 w 2969285"/>
              <a:gd name="connsiteY1431" fmla="*/ 1379503 h 3313666"/>
              <a:gd name="connsiteX1432" fmla="*/ 2351214 w 2969285"/>
              <a:gd name="connsiteY1432" fmla="*/ 1393294 h 3313666"/>
              <a:gd name="connsiteX1433" fmla="*/ 2311563 w 2969285"/>
              <a:gd name="connsiteY1433" fmla="*/ 1400190 h 3313666"/>
              <a:gd name="connsiteX1434" fmla="*/ 2301219 w 2969285"/>
              <a:gd name="connsiteY1434" fmla="*/ 1401914 h 3313666"/>
              <a:gd name="connsiteX1435" fmla="*/ 2233983 w 2969285"/>
              <a:gd name="connsiteY1435" fmla="*/ 1363987 h 3313666"/>
              <a:gd name="connsiteX1436" fmla="*/ 2227087 w 2969285"/>
              <a:gd name="connsiteY1436" fmla="*/ 1369159 h 3313666"/>
              <a:gd name="connsiteX1437" fmla="*/ 2233983 w 2969285"/>
              <a:gd name="connsiteY1437" fmla="*/ 1363987 h 3313666"/>
              <a:gd name="connsiteX1438" fmla="*/ 2301219 w 2969285"/>
              <a:gd name="connsiteY1438" fmla="*/ 1401914 h 3313666"/>
              <a:gd name="connsiteX1439" fmla="*/ 2311563 w 2969285"/>
              <a:gd name="connsiteY1439" fmla="*/ 1400190 h 3313666"/>
              <a:gd name="connsiteX1440" fmla="*/ 2351214 w 2969285"/>
              <a:gd name="connsiteY1440" fmla="*/ 1393294 h 3313666"/>
              <a:gd name="connsiteX1441" fmla="*/ 2368454 w 2969285"/>
              <a:gd name="connsiteY1441" fmla="*/ 1379503 h 3313666"/>
              <a:gd name="connsiteX1442" fmla="*/ 2311563 w 2969285"/>
              <a:gd name="connsiteY1442" fmla="*/ 1367434 h 3313666"/>
              <a:gd name="connsiteX1443" fmla="*/ 2273635 w 2969285"/>
              <a:gd name="connsiteY1443" fmla="*/ 1367434 h 3313666"/>
              <a:gd name="connsiteX1444" fmla="*/ 2311563 w 2969285"/>
              <a:gd name="connsiteY1444" fmla="*/ 1367434 h 3313666"/>
              <a:gd name="connsiteX1445" fmla="*/ 2368454 w 2969285"/>
              <a:gd name="connsiteY1445" fmla="*/ 1379503 h 3313666"/>
              <a:gd name="connsiteX1446" fmla="*/ 2408106 w 2969285"/>
              <a:gd name="connsiteY1446" fmla="*/ 1395018 h 3313666"/>
              <a:gd name="connsiteX1447" fmla="*/ 2468446 w 2969285"/>
              <a:gd name="connsiteY1447" fmla="*/ 1363987 h 3313666"/>
              <a:gd name="connsiteX1448" fmla="*/ 2551198 w 2969285"/>
              <a:gd name="connsiteY1448" fmla="*/ 1388122 h 3313666"/>
              <a:gd name="connsiteX1449" fmla="*/ 2551198 w 2969285"/>
              <a:gd name="connsiteY1449" fmla="*/ 1388122 h 3313666"/>
              <a:gd name="connsiteX1450" fmla="*/ 2356386 w 2969285"/>
              <a:gd name="connsiteY1450" fmla="*/ 1729473 h 3313666"/>
              <a:gd name="connsiteX1451" fmla="*/ 2339146 w 2969285"/>
              <a:gd name="connsiteY1451" fmla="*/ 1720853 h 3313666"/>
              <a:gd name="connsiteX1452" fmla="*/ 2356386 w 2969285"/>
              <a:gd name="connsiteY1452" fmla="*/ 1729473 h 3313666"/>
              <a:gd name="connsiteX1453" fmla="*/ 2399486 w 2969285"/>
              <a:gd name="connsiteY1453" fmla="*/ 1753609 h 3313666"/>
              <a:gd name="connsiteX1454" fmla="*/ 2399486 w 2969285"/>
              <a:gd name="connsiteY1454" fmla="*/ 1760505 h 3313666"/>
              <a:gd name="connsiteX1455" fmla="*/ 2399486 w 2969285"/>
              <a:gd name="connsiteY1455" fmla="*/ 1753609 h 3313666"/>
              <a:gd name="connsiteX1456" fmla="*/ 2356386 w 2969285"/>
              <a:gd name="connsiteY1456" fmla="*/ 1729473 h 3313666"/>
              <a:gd name="connsiteX1457" fmla="*/ 2359834 w 2969285"/>
              <a:gd name="connsiteY1457" fmla="*/ 1896700 h 3313666"/>
              <a:gd name="connsiteX1458" fmla="*/ 2356386 w 2969285"/>
              <a:gd name="connsiteY1458" fmla="*/ 1915664 h 3313666"/>
              <a:gd name="connsiteX1459" fmla="*/ 2354662 w 2969285"/>
              <a:gd name="connsiteY1459" fmla="*/ 1920836 h 3313666"/>
              <a:gd name="connsiteX1460" fmla="*/ 2356386 w 2969285"/>
              <a:gd name="connsiteY1460" fmla="*/ 1915664 h 3313666"/>
              <a:gd name="connsiteX1461" fmla="*/ 2359834 w 2969285"/>
              <a:gd name="connsiteY1461" fmla="*/ 1896700 h 3313666"/>
              <a:gd name="connsiteX1462" fmla="*/ 2340870 w 2969285"/>
              <a:gd name="connsiteY1462" fmla="*/ 1658789 h 3313666"/>
              <a:gd name="connsiteX1463" fmla="*/ 2359834 w 2969285"/>
              <a:gd name="connsiteY1463" fmla="*/ 1663961 h 3313666"/>
              <a:gd name="connsiteX1464" fmla="*/ 2340870 w 2969285"/>
              <a:gd name="connsiteY1464" fmla="*/ 1658789 h 3313666"/>
              <a:gd name="connsiteX1465" fmla="*/ 2373626 w 2969285"/>
              <a:gd name="connsiteY1465" fmla="*/ 1791537 h 3313666"/>
              <a:gd name="connsiteX1466" fmla="*/ 2371902 w 2969285"/>
              <a:gd name="connsiteY1466" fmla="*/ 1808777 h 3313666"/>
              <a:gd name="connsiteX1467" fmla="*/ 2375350 w 2969285"/>
              <a:gd name="connsiteY1467" fmla="*/ 1819121 h 3313666"/>
              <a:gd name="connsiteX1468" fmla="*/ 2371902 w 2969285"/>
              <a:gd name="connsiteY1468" fmla="*/ 1808777 h 3313666"/>
              <a:gd name="connsiteX1469" fmla="*/ 2373626 w 2969285"/>
              <a:gd name="connsiteY1469" fmla="*/ 1791537 h 3313666"/>
              <a:gd name="connsiteX1470" fmla="*/ 2383970 w 2969285"/>
              <a:gd name="connsiteY1470" fmla="*/ 1941524 h 3313666"/>
              <a:gd name="connsiteX1471" fmla="*/ 2408106 w 2969285"/>
              <a:gd name="connsiteY1471" fmla="*/ 1917388 h 3313666"/>
              <a:gd name="connsiteX1472" fmla="*/ 2383970 w 2969285"/>
              <a:gd name="connsiteY1472" fmla="*/ 1941524 h 3313666"/>
              <a:gd name="connsiteX1473" fmla="*/ 2361558 w 2969285"/>
              <a:gd name="connsiteY1473" fmla="*/ 1958764 h 3313666"/>
              <a:gd name="connsiteX1474" fmla="*/ 2383970 w 2969285"/>
              <a:gd name="connsiteY1474" fmla="*/ 1941524 h 3313666"/>
              <a:gd name="connsiteX1475" fmla="*/ 2401210 w 2969285"/>
              <a:gd name="connsiteY1475" fmla="*/ 1760505 h 3313666"/>
              <a:gd name="connsiteX1476" fmla="*/ 2401210 w 2969285"/>
              <a:gd name="connsiteY1476" fmla="*/ 1760505 h 3313666"/>
              <a:gd name="connsiteX1477" fmla="*/ 2408106 w 2969285"/>
              <a:gd name="connsiteY1477" fmla="*/ 1760505 h 3313666"/>
              <a:gd name="connsiteX1478" fmla="*/ 2401210 w 2969285"/>
              <a:gd name="connsiteY1478" fmla="*/ 1760505 h 3313666"/>
              <a:gd name="connsiteX1479" fmla="*/ 2059860 w 2969285"/>
              <a:gd name="connsiteY1479" fmla="*/ 2244947 h 3313666"/>
              <a:gd name="connsiteX1480" fmla="*/ 2047792 w 2969285"/>
              <a:gd name="connsiteY1480" fmla="*/ 2248395 h 3313666"/>
              <a:gd name="connsiteX1481" fmla="*/ 2059860 w 2969285"/>
              <a:gd name="connsiteY1481" fmla="*/ 2244947 h 3313666"/>
              <a:gd name="connsiteX1482" fmla="*/ 2166747 w 2969285"/>
              <a:gd name="connsiteY1482" fmla="*/ 2231155 h 3313666"/>
              <a:gd name="connsiteX1483" fmla="*/ 2182263 w 2969285"/>
              <a:gd name="connsiteY1483" fmla="*/ 2231155 h 3313666"/>
              <a:gd name="connsiteX1484" fmla="*/ 2166747 w 2969285"/>
              <a:gd name="connsiteY1484" fmla="*/ 2231155 h 3313666"/>
              <a:gd name="connsiteX1485" fmla="*/ 2059860 w 2969285"/>
              <a:gd name="connsiteY1485" fmla="*/ 2244947 h 3313666"/>
              <a:gd name="connsiteX1486" fmla="*/ 2120199 w 2969285"/>
              <a:gd name="connsiteY1486" fmla="*/ 2548369 h 3313666"/>
              <a:gd name="connsiteX1487" fmla="*/ 2113304 w 2969285"/>
              <a:gd name="connsiteY1487" fmla="*/ 2543197 h 3313666"/>
              <a:gd name="connsiteX1488" fmla="*/ 2106407 w 2969285"/>
              <a:gd name="connsiteY1488" fmla="*/ 2538026 h 3313666"/>
              <a:gd name="connsiteX1489" fmla="*/ 2113304 w 2969285"/>
              <a:gd name="connsiteY1489" fmla="*/ 2543197 h 3313666"/>
              <a:gd name="connsiteX1490" fmla="*/ 2120199 w 2969285"/>
              <a:gd name="connsiteY1490" fmla="*/ 2548369 h 3313666"/>
              <a:gd name="connsiteX1491" fmla="*/ 2073652 w 2969285"/>
              <a:gd name="connsiteY1491" fmla="*/ 2357006 h 3313666"/>
              <a:gd name="connsiteX1492" fmla="*/ 2075375 w 2969285"/>
              <a:gd name="connsiteY1492" fmla="*/ 2343214 h 3313666"/>
              <a:gd name="connsiteX1493" fmla="*/ 2073652 w 2969285"/>
              <a:gd name="connsiteY1493" fmla="*/ 2357006 h 3313666"/>
              <a:gd name="connsiteX1494" fmla="*/ 2071927 w 2969285"/>
              <a:gd name="connsiteY1494" fmla="*/ 2381142 h 3313666"/>
              <a:gd name="connsiteX1495" fmla="*/ 2073652 w 2969285"/>
              <a:gd name="connsiteY1495" fmla="*/ 2357006 h 3313666"/>
              <a:gd name="connsiteX1496" fmla="*/ 2020208 w 2969285"/>
              <a:gd name="connsiteY1496" fmla="*/ 2336318 h 3313666"/>
              <a:gd name="connsiteX1497" fmla="*/ 2020208 w 2969285"/>
              <a:gd name="connsiteY1497" fmla="*/ 2362178 h 3313666"/>
              <a:gd name="connsiteX1498" fmla="*/ 2020208 w 2969285"/>
              <a:gd name="connsiteY1498" fmla="*/ 2362178 h 3313666"/>
              <a:gd name="connsiteX1499" fmla="*/ 2020208 w 2969285"/>
              <a:gd name="connsiteY1499" fmla="*/ 2336318 h 3313666"/>
              <a:gd name="connsiteX1500" fmla="*/ 2018484 w 2969285"/>
              <a:gd name="connsiteY1500" fmla="*/ 2125991 h 3313666"/>
              <a:gd name="connsiteX1501" fmla="*/ 2015036 w 2969285"/>
              <a:gd name="connsiteY1501" fmla="*/ 2117371 h 3313666"/>
              <a:gd name="connsiteX1502" fmla="*/ 2018484 w 2969285"/>
              <a:gd name="connsiteY1502" fmla="*/ 2125991 h 3313666"/>
              <a:gd name="connsiteX1503" fmla="*/ 2020208 w 2969285"/>
              <a:gd name="connsiteY1503" fmla="*/ 2131163 h 3313666"/>
              <a:gd name="connsiteX1504" fmla="*/ 2018484 w 2969285"/>
              <a:gd name="connsiteY1504" fmla="*/ 2125991 h 3313666"/>
              <a:gd name="connsiteX1505" fmla="*/ 1978832 w 2969285"/>
              <a:gd name="connsiteY1505" fmla="*/ 2046688 h 3313666"/>
              <a:gd name="connsiteX1506" fmla="*/ 1966764 w 2969285"/>
              <a:gd name="connsiteY1506" fmla="*/ 2041516 h 3313666"/>
              <a:gd name="connsiteX1507" fmla="*/ 1978832 w 2969285"/>
              <a:gd name="connsiteY1507" fmla="*/ 2046688 h 3313666"/>
              <a:gd name="connsiteX1508" fmla="*/ 2056412 w 2969285"/>
              <a:gd name="connsiteY1508" fmla="*/ 2048412 h 3313666"/>
              <a:gd name="connsiteX1509" fmla="*/ 2089167 w 2969285"/>
              <a:gd name="connsiteY1509" fmla="*/ 2027724 h 3313666"/>
              <a:gd name="connsiteX1510" fmla="*/ 2056412 w 2969285"/>
              <a:gd name="connsiteY1510" fmla="*/ 2048412 h 3313666"/>
              <a:gd name="connsiteX1511" fmla="*/ 1978832 w 2969285"/>
              <a:gd name="connsiteY1511" fmla="*/ 2046688 h 3313666"/>
              <a:gd name="connsiteX1512" fmla="*/ 2006416 w 2969285"/>
              <a:gd name="connsiteY1512" fmla="*/ 2343214 h 3313666"/>
              <a:gd name="connsiteX1513" fmla="*/ 2002968 w 2969285"/>
              <a:gd name="connsiteY1513" fmla="*/ 2360454 h 3313666"/>
              <a:gd name="connsiteX1514" fmla="*/ 1992624 w 2969285"/>
              <a:gd name="connsiteY1514" fmla="*/ 2362178 h 3313666"/>
              <a:gd name="connsiteX1515" fmla="*/ 2002968 w 2969285"/>
              <a:gd name="connsiteY1515" fmla="*/ 2360454 h 3313666"/>
              <a:gd name="connsiteX1516" fmla="*/ 2006416 w 2969285"/>
              <a:gd name="connsiteY1516" fmla="*/ 2343214 h 3313666"/>
              <a:gd name="connsiteX1517" fmla="*/ 1925388 w 2969285"/>
              <a:gd name="connsiteY1517" fmla="*/ 2046688 h 3313666"/>
              <a:gd name="connsiteX1518" fmla="*/ 1923664 w 2969285"/>
              <a:gd name="connsiteY1518" fmla="*/ 2062204 h 3313666"/>
              <a:gd name="connsiteX1519" fmla="*/ 1923664 w 2969285"/>
              <a:gd name="connsiteY1519" fmla="*/ 2062204 h 3313666"/>
              <a:gd name="connsiteX1520" fmla="*/ 1925388 w 2969285"/>
              <a:gd name="connsiteY1520" fmla="*/ 2046688 h 3313666"/>
              <a:gd name="connsiteX1521" fmla="*/ 1908148 w 2969285"/>
              <a:gd name="connsiteY1521" fmla="*/ 1972556 h 3313666"/>
              <a:gd name="connsiteX1522" fmla="*/ 1852981 w 2969285"/>
              <a:gd name="connsiteY1522" fmla="*/ 1972556 h 3313666"/>
              <a:gd name="connsiteX1523" fmla="*/ 1837465 w 2969285"/>
              <a:gd name="connsiteY1523" fmla="*/ 1986348 h 3313666"/>
              <a:gd name="connsiteX1524" fmla="*/ 1835741 w 2969285"/>
              <a:gd name="connsiteY1524" fmla="*/ 1996692 h 3313666"/>
              <a:gd name="connsiteX1525" fmla="*/ 1837465 w 2969285"/>
              <a:gd name="connsiteY1525" fmla="*/ 1986348 h 3313666"/>
              <a:gd name="connsiteX1526" fmla="*/ 1852981 w 2969285"/>
              <a:gd name="connsiteY1526" fmla="*/ 1972556 h 3313666"/>
              <a:gd name="connsiteX1527" fmla="*/ 1908148 w 2969285"/>
              <a:gd name="connsiteY1527" fmla="*/ 1972556 h 3313666"/>
              <a:gd name="connsiteX1528" fmla="*/ 1940904 w 2969285"/>
              <a:gd name="connsiteY1528" fmla="*/ 1984624 h 3313666"/>
              <a:gd name="connsiteX1529" fmla="*/ 1908148 w 2969285"/>
              <a:gd name="connsiteY1529" fmla="*/ 1972556 h 3313666"/>
              <a:gd name="connsiteX1530" fmla="*/ 1875392 w 2969285"/>
              <a:gd name="connsiteY1530" fmla="*/ 2241499 h 3313666"/>
              <a:gd name="connsiteX1531" fmla="*/ 1873668 w 2969285"/>
              <a:gd name="connsiteY1531" fmla="*/ 2231155 h 3313666"/>
              <a:gd name="connsiteX1532" fmla="*/ 1873668 w 2969285"/>
              <a:gd name="connsiteY1532" fmla="*/ 2231155 h 3313666"/>
              <a:gd name="connsiteX1533" fmla="*/ 1875392 w 2969285"/>
              <a:gd name="connsiteY1533" fmla="*/ 2241499 h 3313666"/>
              <a:gd name="connsiteX1534" fmla="*/ 1859876 w 2969285"/>
              <a:gd name="connsiteY1534" fmla="*/ 2293219 h 3313666"/>
              <a:gd name="connsiteX1535" fmla="*/ 1854704 w 2969285"/>
              <a:gd name="connsiteY1535" fmla="*/ 2296667 h 3313666"/>
              <a:gd name="connsiteX1536" fmla="*/ 1859876 w 2969285"/>
              <a:gd name="connsiteY1536" fmla="*/ 2293219 h 3313666"/>
              <a:gd name="connsiteX1537" fmla="*/ 1875392 w 2969285"/>
              <a:gd name="connsiteY1537" fmla="*/ 2241499 h 3313666"/>
              <a:gd name="connsiteX1538" fmla="*/ 1875392 w 2969285"/>
              <a:gd name="connsiteY1538" fmla="*/ 2174263 h 3313666"/>
              <a:gd name="connsiteX1539" fmla="*/ 1847808 w 2969285"/>
              <a:gd name="connsiteY1539" fmla="*/ 2134611 h 3313666"/>
              <a:gd name="connsiteX1540" fmla="*/ 1821949 w 2969285"/>
              <a:gd name="connsiteY1540" fmla="*/ 2098408 h 3313666"/>
              <a:gd name="connsiteX1541" fmla="*/ 1821949 w 2969285"/>
              <a:gd name="connsiteY1541" fmla="*/ 2098408 h 3313666"/>
              <a:gd name="connsiteX1542" fmla="*/ 1847808 w 2969285"/>
              <a:gd name="connsiteY1542" fmla="*/ 2134611 h 3313666"/>
              <a:gd name="connsiteX1543" fmla="*/ 1875392 w 2969285"/>
              <a:gd name="connsiteY1543" fmla="*/ 2174263 h 3313666"/>
              <a:gd name="connsiteX1544" fmla="*/ 1894356 w 2969285"/>
              <a:gd name="connsiteY1544" fmla="*/ 2189779 h 3313666"/>
              <a:gd name="connsiteX1545" fmla="*/ 1875392 w 2969285"/>
              <a:gd name="connsiteY1545" fmla="*/ 2174263 h 3313666"/>
              <a:gd name="connsiteX1546" fmla="*/ 1849533 w 2969285"/>
              <a:gd name="connsiteY1546" fmla="*/ 2300115 h 3313666"/>
              <a:gd name="connsiteX1547" fmla="*/ 1844361 w 2969285"/>
              <a:gd name="connsiteY1547" fmla="*/ 2313907 h 3313666"/>
              <a:gd name="connsiteX1548" fmla="*/ 1837465 w 2969285"/>
              <a:gd name="connsiteY1548" fmla="*/ 2332870 h 3313666"/>
              <a:gd name="connsiteX1549" fmla="*/ 1825397 w 2969285"/>
              <a:gd name="connsiteY1549" fmla="*/ 2336318 h 3313666"/>
              <a:gd name="connsiteX1550" fmla="*/ 1837465 w 2969285"/>
              <a:gd name="connsiteY1550" fmla="*/ 2332870 h 3313666"/>
              <a:gd name="connsiteX1551" fmla="*/ 1844361 w 2969285"/>
              <a:gd name="connsiteY1551" fmla="*/ 2313907 h 3313666"/>
              <a:gd name="connsiteX1552" fmla="*/ 1849533 w 2969285"/>
              <a:gd name="connsiteY1552" fmla="*/ 2300115 h 3313666"/>
              <a:gd name="connsiteX1553" fmla="*/ 1813329 w 2969285"/>
              <a:gd name="connsiteY1553" fmla="*/ 1829465 h 3313666"/>
              <a:gd name="connsiteX1554" fmla="*/ 1780573 w 2969285"/>
              <a:gd name="connsiteY1554" fmla="*/ 1870840 h 3313666"/>
              <a:gd name="connsiteX1555" fmla="*/ 1780573 w 2969285"/>
              <a:gd name="connsiteY1555" fmla="*/ 1860496 h 3313666"/>
              <a:gd name="connsiteX1556" fmla="*/ 1780573 w 2969285"/>
              <a:gd name="connsiteY1556" fmla="*/ 1870840 h 3313666"/>
              <a:gd name="connsiteX1557" fmla="*/ 1813329 w 2969285"/>
              <a:gd name="connsiteY1557" fmla="*/ 1829465 h 3313666"/>
              <a:gd name="connsiteX1558" fmla="*/ 1835741 w 2969285"/>
              <a:gd name="connsiteY1558" fmla="*/ 1813949 h 3313666"/>
              <a:gd name="connsiteX1559" fmla="*/ 1902976 w 2969285"/>
              <a:gd name="connsiteY1559" fmla="*/ 1843257 h 3313666"/>
              <a:gd name="connsiteX1560" fmla="*/ 1927112 w 2969285"/>
              <a:gd name="connsiteY1560" fmla="*/ 1827741 h 3313666"/>
              <a:gd name="connsiteX1561" fmla="*/ 1937456 w 2969285"/>
              <a:gd name="connsiteY1561" fmla="*/ 1808777 h 3313666"/>
              <a:gd name="connsiteX1562" fmla="*/ 1947800 w 2969285"/>
              <a:gd name="connsiteY1562" fmla="*/ 1784641 h 3313666"/>
              <a:gd name="connsiteX1563" fmla="*/ 1947800 w 2969285"/>
              <a:gd name="connsiteY1563" fmla="*/ 1784641 h 3313666"/>
              <a:gd name="connsiteX1564" fmla="*/ 1937456 w 2969285"/>
              <a:gd name="connsiteY1564" fmla="*/ 1808777 h 3313666"/>
              <a:gd name="connsiteX1565" fmla="*/ 1927112 w 2969285"/>
              <a:gd name="connsiteY1565" fmla="*/ 1827741 h 3313666"/>
              <a:gd name="connsiteX1566" fmla="*/ 1902976 w 2969285"/>
              <a:gd name="connsiteY1566" fmla="*/ 1843257 h 3313666"/>
              <a:gd name="connsiteX1567" fmla="*/ 1835741 w 2969285"/>
              <a:gd name="connsiteY1567" fmla="*/ 1813949 h 3313666"/>
              <a:gd name="connsiteX1568" fmla="*/ 1813329 w 2969285"/>
              <a:gd name="connsiteY1568" fmla="*/ 1829465 h 3313666"/>
              <a:gd name="connsiteX1569" fmla="*/ 1816777 w 2969285"/>
              <a:gd name="connsiteY1569" fmla="*/ 2129439 h 3313666"/>
              <a:gd name="connsiteX1570" fmla="*/ 1815053 w 2969285"/>
              <a:gd name="connsiteY1570" fmla="*/ 2136335 h 3313666"/>
              <a:gd name="connsiteX1571" fmla="*/ 1816777 w 2969285"/>
              <a:gd name="connsiteY1571" fmla="*/ 2129439 h 3313666"/>
              <a:gd name="connsiteX1572" fmla="*/ 1816777 w 2969285"/>
              <a:gd name="connsiteY1572" fmla="*/ 2129439 h 3313666"/>
              <a:gd name="connsiteX1573" fmla="*/ 1816777 w 2969285"/>
              <a:gd name="connsiteY1573" fmla="*/ 2129439 h 3313666"/>
              <a:gd name="connsiteX1574" fmla="*/ 1680581 w 2969285"/>
              <a:gd name="connsiteY1574" fmla="*/ 2531130 h 3313666"/>
              <a:gd name="connsiteX1575" fmla="*/ 1651273 w 2969285"/>
              <a:gd name="connsiteY1575" fmla="*/ 2538026 h 3313666"/>
              <a:gd name="connsiteX1576" fmla="*/ 1680581 w 2969285"/>
              <a:gd name="connsiteY1576" fmla="*/ 2531130 h 3313666"/>
              <a:gd name="connsiteX1577" fmla="*/ 1692649 w 2969285"/>
              <a:gd name="connsiteY1577" fmla="*/ 2544922 h 3313666"/>
              <a:gd name="connsiteX1578" fmla="*/ 1680581 w 2969285"/>
              <a:gd name="connsiteY1578" fmla="*/ 2531130 h 3313666"/>
              <a:gd name="connsiteX1579" fmla="*/ 1668513 w 2969285"/>
              <a:gd name="connsiteY1579" fmla="*/ 2636293 h 3313666"/>
              <a:gd name="connsiteX1580" fmla="*/ 1663341 w 2969285"/>
              <a:gd name="connsiteY1580" fmla="*/ 2655257 h 3313666"/>
              <a:gd name="connsiteX1581" fmla="*/ 1668513 w 2969285"/>
              <a:gd name="connsiteY1581" fmla="*/ 2636293 h 3313666"/>
              <a:gd name="connsiteX1582" fmla="*/ 1689201 w 2969285"/>
              <a:gd name="connsiteY1582" fmla="*/ 2553542 h 3313666"/>
              <a:gd name="connsiteX1583" fmla="*/ 1689201 w 2969285"/>
              <a:gd name="connsiteY1583" fmla="*/ 2553542 h 3313666"/>
              <a:gd name="connsiteX1584" fmla="*/ 1689201 w 2969285"/>
              <a:gd name="connsiteY1584" fmla="*/ 2553542 h 3313666"/>
              <a:gd name="connsiteX1585" fmla="*/ 1668513 w 2969285"/>
              <a:gd name="connsiteY1585" fmla="*/ 2636293 h 3313666"/>
              <a:gd name="connsiteX1586" fmla="*/ 1670237 w 2969285"/>
              <a:gd name="connsiteY1586" fmla="*/ 2427690 h 3313666"/>
              <a:gd name="connsiteX1587" fmla="*/ 1670237 w 2969285"/>
              <a:gd name="connsiteY1587" fmla="*/ 2427690 h 3313666"/>
              <a:gd name="connsiteX1588" fmla="*/ 1711613 w 2969285"/>
              <a:gd name="connsiteY1588" fmla="*/ 2415622 h 3313666"/>
              <a:gd name="connsiteX1589" fmla="*/ 1711613 w 2969285"/>
              <a:gd name="connsiteY1589" fmla="*/ 2415622 h 3313666"/>
              <a:gd name="connsiteX1590" fmla="*/ 1670237 w 2969285"/>
              <a:gd name="connsiteY1590" fmla="*/ 2427690 h 3313666"/>
              <a:gd name="connsiteX1591" fmla="*/ 1699545 w 2969285"/>
              <a:gd name="connsiteY1591" fmla="*/ 2360454 h 3313666"/>
              <a:gd name="connsiteX1592" fmla="*/ 1654721 w 2969285"/>
              <a:gd name="connsiteY1592" fmla="*/ 2336318 h 3313666"/>
              <a:gd name="connsiteX1593" fmla="*/ 1523698 w 2969285"/>
              <a:gd name="connsiteY1593" fmla="*/ 2334594 h 3313666"/>
              <a:gd name="connsiteX1594" fmla="*/ 1516802 w 2969285"/>
              <a:gd name="connsiteY1594" fmla="*/ 2331147 h 3313666"/>
              <a:gd name="connsiteX1595" fmla="*/ 1516802 w 2969285"/>
              <a:gd name="connsiteY1595" fmla="*/ 2331147 h 3313666"/>
              <a:gd name="connsiteX1596" fmla="*/ 1523698 w 2969285"/>
              <a:gd name="connsiteY1596" fmla="*/ 2334594 h 3313666"/>
              <a:gd name="connsiteX1597" fmla="*/ 1654721 w 2969285"/>
              <a:gd name="connsiteY1597" fmla="*/ 2336318 h 3313666"/>
              <a:gd name="connsiteX1598" fmla="*/ 1699545 w 2969285"/>
              <a:gd name="connsiteY1598" fmla="*/ 2329422 h 3313666"/>
              <a:gd name="connsiteX1599" fmla="*/ 1701269 w 2969285"/>
              <a:gd name="connsiteY1599" fmla="*/ 2331147 h 3313666"/>
              <a:gd name="connsiteX1600" fmla="*/ 1699545 w 2969285"/>
              <a:gd name="connsiteY1600" fmla="*/ 2329422 h 3313666"/>
              <a:gd name="connsiteX1601" fmla="*/ 1654721 w 2969285"/>
              <a:gd name="connsiteY1601" fmla="*/ 2336318 h 3313666"/>
              <a:gd name="connsiteX1602" fmla="*/ 1699545 w 2969285"/>
              <a:gd name="connsiteY1602" fmla="*/ 2360454 h 3313666"/>
              <a:gd name="connsiteX1603" fmla="*/ 1734025 w 2969285"/>
              <a:gd name="connsiteY1603" fmla="*/ 2353558 h 3313666"/>
              <a:gd name="connsiteX1604" fmla="*/ 1723681 w 2969285"/>
              <a:gd name="connsiteY1604" fmla="*/ 2350110 h 3313666"/>
              <a:gd name="connsiteX1605" fmla="*/ 1734025 w 2969285"/>
              <a:gd name="connsiteY1605" fmla="*/ 2353558 h 3313666"/>
              <a:gd name="connsiteX1606" fmla="*/ 1751265 w 2969285"/>
              <a:gd name="connsiteY1606" fmla="*/ 2317355 h 3313666"/>
              <a:gd name="connsiteX1607" fmla="*/ 1734025 w 2969285"/>
              <a:gd name="connsiteY1607" fmla="*/ 2353558 h 3313666"/>
              <a:gd name="connsiteX1608" fmla="*/ 1699545 w 2969285"/>
              <a:gd name="connsiteY1608" fmla="*/ 2360454 h 3313666"/>
              <a:gd name="connsiteX1609" fmla="*/ 1454738 w 2969285"/>
              <a:gd name="connsiteY1609" fmla="*/ 2639741 h 3313666"/>
              <a:gd name="connsiteX1610" fmla="*/ 1454738 w 2969285"/>
              <a:gd name="connsiteY1610" fmla="*/ 2639741 h 3313666"/>
              <a:gd name="connsiteX1611" fmla="*/ 1427154 w 2969285"/>
              <a:gd name="connsiteY1611" fmla="*/ 2634569 h 3313666"/>
              <a:gd name="connsiteX1612" fmla="*/ 1411638 w 2969285"/>
              <a:gd name="connsiteY1612" fmla="*/ 2644913 h 3313666"/>
              <a:gd name="connsiteX1613" fmla="*/ 1411638 w 2969285"/>
              <a:gd name="connsiteY1613" fmla="*/ 2651809 h 3313666"/>
              <a:gd name="connsiteX1614" fmla="*/ 1411638 w 2969285"/>
              <a:gd name="connsiteY1614" fmla="*/ 2644913 h 3313666"/>
              <a:gd name="connsiteX1615" fmla="*/ 1427154 w 2969285"/>
              <a:gd name="connsiteY1615" fmla="*/ 2634569 h 3313666"/>
              <a:gd name="connsiteX1616" fmla="*/ 1454738 w 2969285"/>
              <a:gd name="connsiteY1616" fmla="*/ 2639741 h 3313666"/>
              <a:gd name="connsiteX1617" fmla="*/ 1456462 w 2969285"/>
              <a:gd name="connsiteY1617" fmla="*/ 2556989 h 3313666"/>
              <a:gd name="connsiteX1618" fmla="*/ 1456462 w 2969285"/>
              <a:gd name="connsiteY1618" fmla="*/ 2556989 h 3313666"/>
              <a:gd name="connsiteX1619" fmla="*/ 1454738 w 2969285"/>
              <a:gd name="connsiteY1619" fmla="*/ 2639741 h 3313666"/>
              <a:gd name="connsiteX1620" fmla="*/ 1454738 w 2969285"/>
              <a:gd name="connsiteY1620" fmla="*/ 2639741 h 3313666"/>
              <a:gd name="connsiteX1621" fmla="*/ 1454738 w 2969285"/>
              <a:gd name="connsiteY1621" fmla="*/ 2639741 h 3313666"/>
              <a:gd name="connsiteX1622" fmla="*/ 1454738 w 2969285"/>
              <a:gd name="connsiteY1622" fmla="*/ 2639741 h 3313666"/>
              <a:gd name="connsiteX1623" fmla="*/ 1454738 w 2969285"/>
              <a:gd name="connsiteY1623" fmla="*/ 2639741 h 3313666"/>
              <a:gd name="connsiteX1624" fmla="*/ 1454738 w 2969285"/>
              <a:gd name="connsiteY1624" fmla="*/ 2639741 h 3313666"/>
              <a:gd name="connsiteX1625" fmla="*/ 1503010 w 2969285"/>
              <a:gd name="connsiteY1625" fmla="*/ 2705253 h 3313666"/>
              <a:gd name="connsiteX1626" fmla="*/ 1532318 w 2969285"/>
              <a:gd name="connsiteY1626" fmla="*/ 2724217 h 3313666"/>
              <a:gd name="connsiteX1627" fmla="*/ 1565074 w 2969285"/>
              <a:gd name="connsiteY1627" fmla="*/ 2694909 h 3313666"/>
              <a:gd name="connsiteX1628" fmla="*/ 1565074 w 2969285"/>
              <a:gd name="connsiteY1628" fmla="*/ 2694909 h 3313666"/>
              <a:gd name="connsiteX1629" fmla="*/ 1532318 w 2969285"/>
              <a:gd name="connsiteY1629" fmla="*/ 2724217 h 3313666"/>
              <a:gd name="connsiteX1630" fmla="*/ 1503010 w 2969285"/>
              <a:gd name="connsiteY1630" fmla="*/ 2705253 h 3313666"/>
              <a:gd name="connsiteX1631" fmla="*/ 1454738 w 2969285"/>
              <a:gd name="connsiteY1631" fmla="*/ 2639741 h 3313666"/>
              <a:gd name="connsiteX1632" fmla="*/ 1461634 w 2969285"/>
              <a:gd name="connsiteY1632" fmla="*/ 2869032 h 3313666"/>
              <a:gd name="connsiteX1633" fmla="*/ 1461634 w 2969285"/>
              <a:gd name="connsiteY1633" fmla="*/ 2869032 h 3313666"/>
              <a:gd name="connsiteX1634" fmla="*/ 1456462 w 2969285"/>
              <a:gd name="connsiteY1634" fmla="*/ 2853516 h 3313666"/>
              <a:gd name="connsiteX1635" fmla="*/ 1461634 w 2969285"/>
              <a:gd name="connsiteY1635" fmla="*/ 2869032 h 3313666"/>
              <a:gd name="connsiteX1636" fmla="*/ 1421982 w 2969285"/>
              <a:gd name="connsiteY1636" fmla="*/ 2658705 h 3313666"/>
              <a:gd name="connsiteX1637" fmla="*/ 1421982 w 2969285"/>
              <a:gd name="connsiteY1637" fmla="*/ 2658705 h 3313666"/>
              <a:gd name="connsiteX1638" fmla="*/ 1421982 w 2969285"/>
              <a:gd name="connsiteY1638" fmla="*/ 2658705 h 3313666"/>
              <a:gd name="connsiteX1639" fmla="*/ 1442670 w 2969285"/>
              <a:gd name="connsiteY1639" fmla="*/ 2703529 h 3313666"/>
              <a:gd name="connsiteX1640" fmla="*/ 1418534 w 2969285"/>
              <a:gd name="connsiteY1640" fmla="*/ 2688013 h 3313666"/>
              <a:gd name="connsiteX1641" fmla="*/ 1442670 w 2969285"/>
              <a:gd name="connsiteY1641" fmla="*/ 2703529 h 3313666"/>
              <a:gd name="connsiteX1642" fmla="*/ 1421982 w 2969285"/>
              <a:gd name="connsiteY1642" fmla="*/ 2658705 h 3313666"/>
              <a:gd name="connsiteX1643" fmla="*/ 1344403 w 2969285"/>
              <a:gd name="connsiteY1643" fmla="*/ 2693185 h 3313666"/>
              <a:gd name="connsiteX1644" fmla="*/ 1340955 w 2969285"/>
              <a:gd name="connsiteY1644" fmla="*/ 2713873 h 3313666"/>
              <a:gd name="connsiteX1645" fmla="*/ 1308199 w 2969285"/>
              <a:gd name="connsiteY1645" fmla="*/ 2741457 h 3313666"/>
              <a:gd name="connsiteX1646" fmla="*/ 1289235 w 2969285"/>
              <a:gd name="connsiteY1646" fmla="*/ 2741457 h 3313666"/>
              <a:gd name="connsiteX1647" fmla="*/ 1278891 w 2969285"/>
              <a:gd name="connsiteY1647" fmla="*/ 2762145 h 3313666"/>
              <a:gd name="connsiteX1648" fmla="*/ 1249583 w 2969285"/>
              <a:gd name="connsiteY1648" fmla="*/ 2753525 h 3313666"/>
              <a:gd name="connsiteX1649" fmla="*/ 1278891 w 2969285"/>
              <a:gd name="connsiteY1649" fmla="*/ 2762145 h 3313666"/>
              <a:gd name="connsiteX1650" fmla="*/ 1289235 w 2969285"/>
              <a:gd name="connsiteY1650" fmla="*/ 2741457 h 3313666"/>
              <a:gd name="connsiteX1651" fmla="*/ 1308199 w 2969285"/>
              <a:gd name="connsiteY1651" fmla="*/ 2741457 h 3313666"/>
              <a:gd name="connsiteX1652" fmla="*/ 1340955 w 2969285"/>
              <a:gd name="connsiteY1652" fmla="*/ 2713873 h 3313666"/>
              <a:gd name="connsiteX1653" fmla="*/ 1344403 w 2969285"/>
              <a:gd name="connsiteY1653" fmla="*/ 2693185 h 3313666"/>
              <a:gd name="connsiteX1654" fmla="*/ 1397846 w 2969285"/>
              <a:gd name="connsiteY1654" fmla="*/ 2670773 h 3313666"/>
              <a:gd name="connsiteX1655" fmla="*/ 1415086 w 2969285"/>
              <a:gd name="connsiteY1655" fmla="*/ 2682841 h 3313666"/>
              <a:gd name="connsiteX1656" fmla="*/ 1397846 w 2969285"/>
              <a:gd name="connsiteY1656" fmla="*/ 2670773 h 3313666"/>
              <a:gd name="connsiteX1657" fmla="*/ 1344403 w 2969285"/>
              <a:gd name="connsiteY1657" fmla="*/ 2693185 h 3313666"/>
              <a:gd name="connsiteX1658" fmla="*/ 1390950 w 2969285"/>
              <a:gd name="connsiteY1658" fmla="*/ 2813864 h 3313666"/>
              <a:gd name="connsiteX1659" fmla="*/ 1390950 w 2969285"/>
              <a:gd name="connsiteY1659" fmla="*/ 2813864 h 3313666"/>
              <a:gd name="connsiteX1660" fmla="*/ 1389226 w 2969285"/>
              <a:gd name="connsiteY1660" fmla="*/ 2808692 h 3313666"/>
              <a:gd name="connsiteX1661" fmla="*/ 1390950 w 2969285"/>
              <a:gd name="connsiteY1661" fmla="*/ 2813864 h 3313666"/>
              <a:gd name="connsiteX1662" fmla="*/ 1280615 w 2969285"/>
              <a:gd name="connsiteY1662" fmla="*/ 2843172 h 3313666"/>
              <a:gd name="connsiteX1663" fmla="*/ 1280615 w 2969285"/>
              <a:gd name="connsiteY1663" fmla="*/ 2843172 h 3313666"/>
              <a:gd name="connsiteX1664" fmla="*/ 1280615 w 2969285"/>
              <a:gd name="connsiteY1664" fmla="*/ 2843172 h 3313666"/>
              <a:gd name="connsiteX1665" fmla="*/ 1334059 w 2969285"/>
              <a:gd name="connsiteY1665" fmla="*/ 2788005 h 3313666"/>
              <a:gd name="connsiteX1666" fmla="*/ 1359919 w 2969285"/>
              <a:gd name="connsiteY1666" fmla="*/ 2784556 h 3313666"/>
              <a:gd name="connsiteX1667" fmla="*/ 1378883 w 2969285"/>
              <a:gd name="connsiteY1667" fmla="*/ 2796625 h 3313666"/>
              <a:gd name="connsiteX1668" fmla="*/ 1359919 w 2969285"/>
              <a:gd name="connsiteY1668" fmla="*/ 2784556 h 3313666"/>
              <a:gd name="connsiteX1669" fmla="*/ 1334059 w 2969285"/>
              <a:gd name="connsiteY1669" fmla="*/ 2788005 h 3313666"/>
              <a:gd name="connsiteX1670" fmla="*/ 1280615 w 2969285"/>
              <a:gd name="connsiteY1670" fmla="*/ 2843172 h 3313666"/>
              <a:gd name="connsiteX1671" fmla="*/ 1332335 w 2969285"/>
              <a:gd name="connsiteY1671" fmla="*/ 2934544 h 3313666"/>
              <a:gd name="connsiteX1672" fmla="*/ 1328887 w 2969285"/>
              <a:gd name="connsiteY1672" fmla="*/ 2936268 h 3313666"/>
              <a:gd name="connsiteX1673" fmla="*/ 1328887 w 2969285"/>
              <a:gd name="connsiteY1673" fmla="*/ 2936268 h 3313666"/>
              <a:gd name="connsiteX1674" fmla="*/ 1332335 w 2969285"/>
              <a:gd name="connsiteY1674" fmla="*/ 2934544 h 3313666"/>
              <a:gd name="connsiteX1675" fmla="*/ 1251307 w 2969285"/>
              <a:gd name="connsiteY1675" fmla="*/ 2937992 h 3313666"/>
              <a:gd name="connsiteX1676" fmla="*/ 1206483 w 2969285"/>
              <a:gd name="connsiteY1676" fmla="*/ 2898340 h 3313666"/>
              <a:gd name="connsiteX1677" fmla="*/ 1251307 w 2969285"/>
              <a:gd name="connsiteY1677" fmla="*/ 2937992 h 3313666"/>
              <a:gd name="connsiteX1678" fmla="*/ 1254755 w 2969285"/>
              <a:gd name="connsiteY1678" fmla="*/ 2953508 h 3313666"/>
              <a:gd name="connsiteX1679" fmla="*/ 1234067 w 2969285"/>
              <a:gd name="connsiteY1679" fmla="*/ 2987988 h 3313666"/>
              <a:gd name="connsiteX1680" fmla="*/ 1221999 w 2969285"/>
              <a:gd name="connsiteY1680" fmla="*/ 2994884 h 3313666"/>
              <a:gd name="connsiteX1681" fmla="*/ 1234067 w 2969285"/>
              <a:gd name="connsiteY1681" fmla="*/ 2987988 h 3313666"/>
              <a:gd name="connsiteX1682" fmla="*/ 1254755 w 2969285"/>
              <a:gd name="connsiteY1682" fmla="*/ 2953508 h 3313666"/>
              <a:gd name="connsiteX1683" fmla="*/ 1251307 w 2969285"/>
              <a:gd name="connsiteY1683" fmla="*/ 2937992 h 3313666"/>
              <a:gd name="connsiteX1684" fmla="*/ 1168556 w 2969285"/>
              <a:gd name="connsiteY1684" fmla="*/ 2825932 h 3313666"/>
              <a:gd name="connsiteX1685" fmla="*/ 1168556 w 2969285"/>
              <a:gd name="connsiteY1685" fmla="*/ 2825932 h 3313666"/>
              <a:gd name="connsiteX1686" fmla="*/ 1173727 w 2969285"/>
              <a:gd name="connsiteY1686" fmla="*/ 2874204 h 3313666"/>
              <a:gd name="connsiteX1687" fmla="*/ 1178899 w 2969285"/>
              <a:gd name="connsiteY1687" fmla="*/ 2882824 h 3313666"/>
              <a:gd name="connsiteX1688" fmla="*/ 1189243 w 2969285"/>
              <a:gd name="connsiteY1688" fmla="*/ 2886272 h 3313666"/>
              <a:gd name="connsiteX1689" fmla="*/ 1178899 w 2969285"/>
              <a:gd name="connsiteY1689" fmla="*/ 2882824 h 3313666"/>
              <a:gd name="connsiteX1690" fmla="*/ 1173727 w 2969285"/>
              <a:gd name="connsiteY1690" fmla="*/ 2874204 h 3313666"/>
              <a:gd name="connsiteX1691" fmla="*/ 1168556 w 2969285"/>
              <a:gd name="connsiteY1691" fmla="*/ 2825932 h 3313666"/>
              <a:gd name="connsiteX1692" fmla="*/ 1177175 w 2969285"/>
              <a:gd name="connsiteY1692" fmla="*/ 2803520 h 3313666"/>
              <a:gd name="connsiteX1693" fmla="*/ 1163384 w 2969285"/>
              <a:gd name="connsiteY1693" fmla="*/ 2806968 h 3313666"/>
              <a:gd name="connsiteX1694" fmla="*/ 1165107 w 2969285"/>
              <a:gd name="connsiteY1694" fmla="*/ 2820760 h 3313666"/>
              <a:gd name="connsiteX1695" fmla="*/ 1163384 w 2969285"/>
              <a:gd name="connsiteY1695" fmla="*/ 2806968 h 3313666"/>
              <a:gd name="connsiteX1696" fmla="*/ 1177175 w 2969285"/>
              <a:gd name="connsiteY1696" fmla="*/ 2803520 h 3313666"/>
              <a:gd name="connsiteX1697" fmla="*/ 1201311 w 2969285"/>
              <a:gd name="connsiteY1697" fmla="*/ 2813864 h 3313666"/>
              <a:gd name="connsiteX1698" fmla="*/ 1177175 w 2969285"/>
              <a:gd name="connsiteY1698" fmla="*/ 2803520 h 3313666"/>
              <a:gd name="connsiteX1699" fmla="*/ 1103044 w 2969285"/>
              <a:gd name="connsiteY1699" fmla="*/ 2832828 h 3313666"/>
              <a:gd name="connsiteX1700" fmla="*/ 1082356 w 2969285"/>
              <a:gd name="connsiteY1700" fmla="*/ 2867308 h 3313666"/>
              <a:gd name="connsiteX1701" fmla="*/ 1090976 w 2969285"/>
              <a:gd name="connsiteY1701" fmla="*/ 2893168 h 3313666"/>
              <a:gd name="connsiteX1702" fmla="*/ 1115112 w 2969285"/>
              <a:gd name="connsiteY1702" fmla="*/ 2901788 h 3313666"/>
              <a:gd name="connsiteX1703" fmla="*/ 1125456 w 2969285"/>
              <a:gd name="connsiteY1703" fmla="*/ 2901788 h 3313666"/>
              <a:gd name="connsiteX1704" fmla="*/ 1115112 w 2969285"/>
              <a:gd name="connsiteY1704" fmla="*/ 2901788 h 3313666"/>
              <a:gd name="connsiteX1705" fmla="*/ 1090976 w 2969285"/>
              <a:gd name="connsiteY1705" fmla="*/ 2893168 h 3313666"/>
              <a:gd name="connsiteX1706" fmla="*/ 1090976 w 2969285"/>
              <a:gd name="connsiteY1706" fmla="*/ 2893168 h 3313666"/>
              <a:gd name="connsiteX1707" fmla="*/ 1090976 w 2969285"/>
              <a:gd name="connsiteY1707" fmla="*/ 2893168 h 3313666"/>
              <a:gd name="connsiteX1708" fmla="*/ 1082356 w 2969285"/>
              <a:gd name="connsiteY1708" fmla="*/ 2867308 h 3313666"/>
              <a:gd name="connsiteX1709" fmla="*/ 1082356 w 2969285"/>
              <a:gd name="connsiteY1709" fmla="*/ 2867308 h 3313666"/>
              <a:gd name="connsiteX1710" fmla="*/ 1053048 w 2969285"/>
              <a:gd name="connsiteY1710" fmla="*/ 2875928 h 3313666"/>
              <a:gd name="connsiteX1711" fmla="*/ 1082356 w 2969285"/>
              <a:gd name="connsiteY1711" fmla="*/ 2867308 h 3313666"/>
              <a:gd name="connsiteX1712" fmla="*/ 1082356 w 2969285"/>
              <a:gd name="connsiteY1712" fmla="*/ 2867308 h 3313666"/>
              <a:gd name="connsiteX1713" fmla="*/ 1082356 w 2969285"/>
              <a:gd name="connsiteY1713" fmla="*/ 2867308 h 3313666"/>
              <a:gd name="connsiteX1714" fmla="*/ 1103044 w 2969285"/>
              <a:gd name="connsiteY1714" fmla="*/ 2832828 h 3313666"/>
              <a:gd name="connsiteX1715" fmla="*/ 1099596 w 2969285"/>
              <a:gd name="connsiteY1715" fmla="*/ 2791453 h 3313666"/>
              <a:gd name="connsiteX1716" fmla="*/ 1128904 w 2969285"/>
              <a:gd name="connsiteY1716" fmla="*/ 2760421 h 3313666"/>
              <a:gd name="connsiteX1717" fmla="*/ 1001328 w 2969285"/>
              <a:gd name="connsiteY1717" fmla="*/ 2727665 h 3313666"/>
              <a:gd name="connsiteX1718" fmla="*/ 1001328 w 2969285"/>
              <a:gd name="connsiteY1718" fmla="*/ 2727665 h 3313666"/>
              <a:gd name="connsiteX1719" fmla="*/ 1128904 w 2969285"/>
              <a:gd name="connsiteY1719" fmla="*/ 2760421 h 3313666"/>
              <a:gd name="connsiteX1720" fmla="*/ 1099596 w 2969285"/>
              <a:gd name="connsiteY1720" fmla="*/ 2791453 h 3313666"/>
              <a:gd name="connsiteX1721" fmla="*/ 1103044 w 2969285"/>
              <a:gd name="connsiteY1721" fmla="*/ 2832828 h 3313666"/>
              <a:gd name="connsiteX1722" fmla="*/ 1039256 w 2969285"/>
              <a:gd name="connsiteY1722" fmla="*/ 2875928 h 3313666"/>
              <a:gd name="connsiteX1723" fmla="*/ 1049600 w 2969285"/>
              <a:gd name="connsiteY1723" fmla="*/ 2875928 h 3313666"/>
              <a:gd name="connsiteX1724" fmla="*/ 1049600 w 2969285"/>
              <a:gd name="connsiteY1724" fmla="*/ 2875928 h 3313666"/>
              <a:gd name="connsiteX1725" fmla="*/ 1049600 w 2969285"/>
              <a:gd name="connsiteY1725" fmla="*/ 2875928 h 3313666"/>
              <a:gd name="connsiteX1726" fmla="*/ 1039256 w 2969285"/>
              <a:gd name="connsiteY1726" fmla="*/ 2875928 h 3313666"/>
              <a:gd name="connsiteX1727" fmla="*/ 1035808 w 2969285"/>
              <a:gd name="connsiteY1727" fmla="*/ 2856964 h 3313666"/>
              <a:gd name="connsiteX1728" fmla="*/ 1013396 w 2969285"/>
              <a:gd name="connsiteY1728" fmla="*/ 2867308 h 3313666"/>
              <a:gd name="connsiteX1729" fmla="*/ 1035808 w 2969285"/>
              <a:gd name="connsiteY1729" fmla="*/ 2856964 h 3313666"/>
              <a:gd name="connsiteX1730" fmla="*/ 1042704 w 2969285"/>
              <a:gd name="connsiteY1730" fmla="*/ 2853516 h 3313666"/>
              <a:gd name="connsiteX1731" fmla="*/ 1035808 w 2969285"/>
              <a:gd name="connsiteY1731" fmla="*/ 2856964 h 3313666"/>
              <a:gd name="connsiteX1732" fmla="*/ 1099596 w 2969285"/>
              <a:gd name="connsiteY1732" fmla="*/ 2724217 h 3313666"/>
              <a:gd name="connsiteX1733" fmla="*/ 1099596 w 2969285"/>
              <a:gd name="connsiteY1733" fmla="*/ 2727665 h 3313666"/>
              <a:gd name="connsiteX1734" fmla="*/ 1109940 w 2969285"/>
              <a:gd name="connsiteY1734" fmla="*/ 2736285 h 3313666"/>
              <a:gd name="connsiteX1735" fmla="*/ 1115112 w 2969285"/>
              <a:gd name="connsiteY1735" fmla="*/ 2732837 h 3313666"/>
              <a:gd name="connsiteX1736" fmla="*/ 1109940 w 2969285"/>
              <a:gd name="connsiteY1736" fmla="*/ 2736285 h 3313666"/>
              <a:gd name="connsiteX1737" fmla="*/ 1099596 w 2969285"/>
              <a:gd name="connsiteY1737" fmla="*/ 2727665 h 3313666"/>
              <a:gd name="connsiteX1738" fmla="*/ 1099596 w 2969285"/>
              <a:gd name="connsiteY1738" fmla="*/ 2724217 h 3313666"/>
              <a:gd name="connsiteX1739" fmla="*/ 1154764 w 2969285"/>
              <a:gd name="connsiteY1739" fmla="*/ 2920752 h 3313666"/>
              <a:gd name="connsiteX1740" fmla="*/ 1125456 w 2969285"/>
              <a:gd name="connsiteY1740" fmla="*/ 2919028 h 3313666"/>
              <a:gd name="connsiteX1741" fmla="*/ 1154764 w 2969285"/>
              <a:gd name="connsiteY1741" fmla="*/ 2920752 h 3313666"/>
              <a:gd name="connsiteX1742" fmla="*/ 1101320 w 2969285"/>
              <a:gd name="connsiteY1742" fmla="*/ 2503546 h 3313666"/>
              <a:gd name="connsiteX1743" fmla="*/ 1078908 w 2969285"/>
              <a:gd name="connsiteY1743" fmla="*/ 2510442 h 3313666"/>
              <a:gd name="connsiteX1744" fmla="*/ 1004776 w 2969285"/>
              <a:gd name="connsiteY1744" fmla="*/ 2494926 h 3313666"/>
              <a:gd name="connsiteX1745" fmla="*/ 890993 w 2969285"/>
              <a:gd name="connsiteY1745" fmla="*/ 2494926 h 3313666"/>
              <a:gd name="connsiteX1746" fmla="*/ 873753 w 2969285"/>
              <a:gd name="connsiteY1746" fmla="*/ 2529406 h 3313666"/>
              <a:gd name="connsiteX1747" fmla="*/ 890993 w 2969285"/>
              <a:gd name="connsiteY1747" fmla="*/ 2494926 h 3313666"/>
              <a:gd name="connsiteX1748" fmla="*/ 890993 w 2969285"/>
              <a:gd name="connsiteY1748" fmla="*/ 2494926 h 3313666"/>
              <a:gd name="connsiteX1749" fmla="*/ 890993 w 2969285"/>
              <a:gd name="connsiteY1749" fmla="*/ 2479410 h 3313666"/>
              <a:gd name="connsiteX1750" fmla="*/ 906509 w 2969285"/>
              <a:gd name="connsiteY1750" fmla="*/ 2427690 h 3313666"/>
              <a:gd name="connsiteX1751" fmla="*/ 906509 w 2969285"/>
              <a:gd name="connsiteY1751" fmla="*/ 2410450 h 3313666"/>
              <a:gd name="connsiteX1752" fmla="*/ 897889 w 2969285"/>
              <a:gd name="connsiteY1752" fmla="*/ 2410450 h 3313666"/>
              <a:gd name="connsiteX1753" fmla="*/ 897889 w 2969285"/>
              <a:gd name="connsiteY1753" fmla="*/ 2410450 h 3313666"/>
              <a:gd name="connsiteX1754" fmla="*/ 906509 w 2969285"/>
              <a:gd name="connsiteY1754" fmla="*/ 2410450 h 3313666"/>
              <a:gd name="connsiteX1755" fmla="*/ 916852 w 2969285"/>
              <a:gd name="connsiteY1755" fmla="*/ 2405278 h 3313666"/>
              <a:gd name="connsiteX1756" fmla="*/ 906509 w 2969285"/>
              <a:gd name="connsiteY1756" fmla="*/ 2410450 h 3313666"/>
              <a:gd name="connsiteX1757" fmla="*/ 906509 w 2969285"/>
              <a:gd name="connsiteY1757" fmla="*/ 2427690 h 3313666"/>
              <a:gd name="connsiteX1758" fmla="*/ 890993 w 2969285"/>
              <a:gd name="connsiteY1758" fmla="*/ 2479410 h 3313666"/>
              <a:gd name="connsiteX1759" fmla="*/ 890993 w 2969285"/>
              <a:gd name="connsiteY1759" fmla="*/ 2494926 h 3313666"/>
              <a:gd name="connsiteX1760" fmla="*/ 1004776 w 2969285"/>
              <a:gd name="connsiteY1760" fmla="*/ 2494926 h 3313666"/>
              <a:gd name="connsiteX1761" fmla="*/ 1078908 w 2969285"/>
              <a:gd name="connsiteY1761" fmla="*/ 2510442 h 3313666"/>
              <a:gd name="connsiteX1762" fmla="*/ 1101320 w 2969285"/>
              <a:gd name="connsiteY1762" fmla="*/ 2503546 h 3313666"/>
              <a:gd name="connsiteX1763" fmla="*/ 1159936 w 2969285"/>
              <a:gd name="connsiteY1763" fmla="*/ 2503546 h 3313666"/>
              <a:gd name="connsiteX1764" fmla="*/ 1159936 w 2969285"/>
              <a:gd name="connsiteY1764" fmla="*/ 2503546 h 3313666"/>
              <a:gd name="connsiteX1765" fmla="*/ 1101320 w 2969285"/>
              <a:gd name="connsiteY1765" fmla="*/ 2503546 h 3313666"/>
              <a:gd name="connsiteX1766" fmla="*/ 958228 w 2969285"/>
              <a:gd name="connsiteY1766" fmla="*/ 2665601 h 3313666"/>
              <a:gd name="connsiteX1767" fmla="*/ 956504 w 2969285"/>
              <a:gd name="connsiteY1767" fmla="*/ 2662153 h 3313666"/>
              <a:gd name="connsiteX1768" fmla="*/ 966848 w 2969285"/>
              <a:gd name="connsiteY1768" fmla="*/ 2639741 h 3313666"/>
              <a:gd name="connsiteX1769" fmla="*/ 956504 w 2969285"/>
              <a:gd name="connsiteY1769" fmla="*/ 2662153 h 3313666"/>
              <a:gd name="connsiteX1770" fmla="*/ 958228 w 2969285"/>
              <a:gd name="connsiteY1770" fmla="*/ 2665601 h 3313666"/>
              <a:gd name="connsiteX1771" fmla="*/ 906509 w 2969285"/>
              <a:gd name="connsiteY1771" fmla="*/ 2620777 h 3313666"/>
              <a:gd name="connsiteX1772" fmla="*/ 899613 w 2969285"/>
              <a:gd name="connsiteY1772" fmla="*/ 2619053 h 3313666"/>
              <a:gd name="connsiteX1773" fmla="*/ 906509 w 2969285"/>
              <a:gd name="connsiteY1773" fmla="*/ 2620777 h 3313666"/>
              <a:gd name="connsiteX1774" fmla="*/ 906509 w 2969285"/>
              <a:gd name="connsiteY1774" fmla="*/ 2620777 h 3313666"/>
              <a:gd name="connsiteX1775" fmla="*/ 908233 w 2969285"/>
              <a:gd name="connsiteY1775" fmla="*/ 2669049 h 3313666"/>
              <a:gd name="connsiteX1776" fmla="*/ 906509 w 2969285"/>
              <a:gd name="connsiteY1776" fmla="*/ 2677669 h 3313666"/>
              <a:gd name="connsiteX1777" fmla="*/ 908233 w 2969285"/>
              <a:gd name="connsiteY1777" fmla="*/ 2669049 h 3313666"/>
              <a:gd name="connsiteX1778" fmla="*/ 906509 w 2969285"/>
              <a:gd name="connsiteY1778" fmla="*/ 2620777 h 3313666"/>
              <a:gd name="connsiteX1779" fmla="*/ 785829 w 2969285"/>
              <a:gd name="connsiteY1779" fmla="*/ 2372522 h 3313666"/>
              <a:gd name="connsiteX1780" fmla="*/ 782381 w 2969285"/>
              <a:gd name="connsiteY1780" fmla="*/ 2367350 h 3313666"/>
              <a:gd name="connsiteX1781" fmla="*/ 785829 w 2969285"/>
              <a:gd name="connsiteY1781" fmla="*/ 2372522 h 3313666"/>
              <a:gd name="connsiteX1782" fmla="*/ 834101 w 2969285"/>
              <a:gd name="connsiteY1782" fmla="*/ 2384590 h 3313666"/>
              <a:gd name="connsiteX1783" fmla="*/ 842721 w 2969285"/>
              <a:gd name="connsiteY1783" fmla="*/ 2384590 h 3313666"/>
              <a:gd name="connsiteX1784" fmla="*/ 866857 w 2969285"/>
              <a:gd name="connsiteY1784" fmla="*/ 2381142 h 3313666"/>
              <a:gd name="connsiteX1785" fmla="*/ 842721 w 2969285"/>
              <a:gd name="connsiteY1785" fmla="*/ 2384590 h 3313666"/>
              <a:gd name="connsiteX1786" fmla="*/ 882373 w 2969285"/>
              <a:gd name="connsiteY1786" fmla="*/ 2401830 h 3313666"/>
              <a:gd name="connsiteX1787" fmla="*/ 882373 w 2969285"/>
              <a:gd name="connsiteY1787" fmla="*/ 2401830 h 3313666"/>
              <a:gd name="connsiteX1788" fmla="*/ 882373 w 2969285"/>
              <a:gd name="connsiteY1788" fmla="*/ 2401830 h 3313666"/>
              <a:gd name="connsiteX1789" fmla="*/ 842721 w 2969285"/>
              <a:gd name="connsiteY1789" fmla="*/ 2384590 h 3313666"/>
              <a:gd name="connsiteX1790" fmla="*/ 834101 w 2969285"/>
              <a:gd name="connsiteY1790" fmla="*/ 2384590 h 3313666"/>
              <a:gd name="connsiteX1791" fmla="*/ 785829 w 2969285"/>
              <a:gd name="connsiteY1791" fmla="*/ 2372522 h 3313666"/>
              <a:gd name="connsiteX1792" fmla="*/ 823757 w 2969285"/>
              <a:gd name="connsiteY1792" fmla="*/ 2443206 h 3313666"/>
              <a:gd name="connsiteX1793" fmla="*/ 809965 w 2969285"/>
              <a:gd name="connsiteY1793" fmla="*/ 2441482 h 3313666"/>
              <a:gd name="connsiteX1794" fmla="*/ 797897 w 2969285"/>
              <a:gd name="connsiteY1794" fmla="*/ 2438034 h 3313666"/>
              <a:gd name="connsiteX1795" fmla="*/ 809965 w 2969285"/>
              <a:gd name="connsiteY1795" fmla="*/ 2441482 h 3313666"/>
              <a:gd name="connsiteX1796" fmla="*/ 823757 w 2969285"/>
              <a:gd name="connsiteY1796" fmla="*/ 2443206 h 3313666"/>
              <a:gd name="connsiteX1797" fmla="*/ 718593 w 2969285"/>
              <a:gd name="connsiteY1797" fmla="*/ 2575953 h 3313666"/>
              <a:gd name="connsiteX1798" fmla="*/ 706525 w 2969285"/>
              <a:gd name="connsiteY1798" fmla="*/ 2553542 h 3313666"/>
              <a:gd name="connsiteX1799" fmla="*/ 706525 w 2969285"/>
              <a:gd name="connsiteY1799" fmla="*/ 2553542 h 3313666"/>
              <a:gd name="connsiteX1800" fmla="*/ 711697 w 2969285"/>
              <a:gd name="connsiteY1800" fmla="*/ 2553542 h 3313666"/>
              <a:gd name="connsiteX1801" fmla="*/ 706525 w 2969285"/>
              <a:gd name="connsiteY1801" fmla="*/ 2553542 h 3313666"/>
              <a:gd name="connsiteX1802" fmla="*/ 718593 w 2969285"/>
              <a:gd name="connsiteY1802" fmla="*/ 2575953 h 3313666"/>
              <a:gd name="connsiteX1803" fmla="*/ 692734 w 2969285"/>
              <a:gd name="connsiteY1803" fmla="*/ 2481134 h 3313666"/>
              <a:gd name="connsiteX1804" fmla="*/ 692734 w 2969285"/>
              <a:gd name="connsiteY1804" fmla="*/ 2481134 h 3313666"/>
              <a:gd name="connsiteX1805" fmla="*/ 734109 w 2969285"/>
              <a:gd name="connsiteY1805" fmla="*/ 2481134 h 3313666"/>
              <a:gd name="connsiteX1806" fmla="*/ 758245 w 2969285"/>
              <a:gd name="connsiteY1806" fmla="*/ 2501822 h 3313666"/>
              <a:gd name="connsiteX1807" fmla="*/ 734109 w 2969285"/>
              <a:gd name="connsiteY1807" fmla="*/ 2481134 h 3313666"/>
              <a:gd name="connsiteX1808" fmla="*/ 692734 w 2969285"/>
              <a:gd name="connsiteY1808" fmla="*/ 2481134 h 3313666"/>
              <a:gd name="connsiteX1809" fmla="*/ 758245 w 2969285"/>
              <a:gd name="connsiteY1809" fmla="*/ 2446654 h 3313666"/>
              <a:gd name="connsiteX1810" fmla="*/ 741005 w 2969285"/>
              <a:gd name="connsiteY1810" fmla="*/ 2451826 h 3313666"/>
              <a:gd name="connsiteX1811" fmla="*/ 758245 w 2969285"/>
              <a:gd name="connsiteY1811" fmla="*/ 2446654 h 3313666"/>
              <a:gd name="connsiteX1812" fmla="*/ 730661 w 2969285"/>
              <a:gd name="connsiteY1812" fmla="*/ 2420794 h 3313666"/>
              <a:gd name="connsiteX1813" fmla="*/ 758245 w 2969285"/>
              <a:gd name="connsiteY1813" fmla="*/ 2413898 h 3313666"/>
              <a:gd name="connsiteX1814" fmla="*/ 730661 w 2969285"/>
              <a:gd name="connsiteY1814" fmla="*/ 2420794 h 3313666"/>
              <a:gd name="connsiteX1815" fmla="*/ 758245 w 2969285"/>
              <a:gd name="connsiteY1815" fmla="*/ 2446654 h 3313666"/>
              <a:gd name="connsiteX1816" fmla="*/ 678942 w 2969285"/>
              <a:gd name="connsiteY1816" fmla="*/ 2320803 h 3313666"/>
              <a:gd name="connsiteX1817" fmla="*/ 659978 w 2969285"/>
              <a:gd name="connsiteY1817" fmla="*/ 2319078 h 3313666"/>
              <a:gd name="connsiteX1818" fmla="*/ 651358 w 2969285"/>
              <a:gd name="connsiteY1818" fmla="*/ 2320803 h 3313666"/>
              <a:gd name="connsiteX1819" fmla="*/ 659978 w 2969285"/>
              <a:gd name="connsiteY1819" fmla="*/ 2319078 h 3313666"/>
              <a:gd name="connsiteX1820" fmla="*/ 678942 w 2969285"/>
              <a:gd name="connsiteY1820" fmla="*/ 2320803 h 3313666"/>
              <a:gd name="connsiteX1821" fmla="*/ 772037 w 2969285"/>
              <a:gd name="connsiteY1821" fmla="*/ 2303563 h 3313666"/>
              <a:gd name="connsiteX1822" fmla="*/ 791001 w 2969285"/>
              <a:gd name="connsiteY1822" fmla="*/ 2324250 h 3313666"/>
              <a:gd name="connsiteX1823" fmla="*/ 772037 w 2969285"/>
              <a:gd name="connsiteY1823" fmla="*/ 2303563 h 3313666"/>
              <a:gd name="connsiteX1824" fmla="*/ 678942 w 2969285"/>
              <a:gd name="connsiteY1824" fmla="*/ 2320803 h 3313666"/>
              <a:gd name="connsiteX1825" fmla="*/ 687562 w 2969285"/>
              <a:gd name="connsiteY1825" fmla="*/ 2432862 h 3313666"/>
              <a:gd name="connsiteX1826" fmla="*/ 675494 w 2969285"/>
              <a:gd name="connsiteY1826" fmla="*/ 2436310 h 3313666"/>
              <a:gd name="connsiteX1827" fmla="*/ 675494 w 2969285"/>
              <a:gd name="connsiteY1827" fmla="*/ 2436310 h 3313666"/>
              <a:gd name="connsiteX1828" fmla="*/ 687562 w 2969285"/>
              <a:gd name="connsiteY1828" fmla="*/ 2432862 h 3313666"/>
              <a:gd name="connsiteX1829" fmla="*/ 642738 w 2969285"/>
              <a:gd name="connsiteY1829" fmla="*/ 2357006 h 3313666"/>
              <a:gd name="connsiteX1830" fmla="*/ 644462 w 2969285"/>
              <a:gd name="connsiteY1830" fmla="*/ 2360454 h 3313666"/>
              <a:gd name="connsiteX1831" fmla="*/ 642738 w 2969285"/>
              <a:gd name="connsiteY1831" fmla="*/ 2357006 h 3313666"/>
              <a:gd name="connsiteX1832" fmla="*/ 647910 w 2969285"/>
              <a:gd name="connsiteY1832" fmla="*/ 2338042 h 3313666"/>
              <a:gd name="connsiteX1833" fmla="*/ 654806 w 2969285"/>
              <a:gd name="connsiteY1833" fmla="*/ 2339767 h 3313666"/>
              <a:gd name="connsiteX1834" fmla="*/ 647910 w 2969285"/>
              <a:gd name="connsiteY1834" fmla="*/ 2338042 h 3313666"/>
              <a:gd name="connsiteX1835" fmla="*/ 642738 w 2969285"/>
              <a:gd name="connsiteY1835" fmla="*/ 2357006 h 3313666"/>
              <a:gd name="connsiteX1836" fmla="*/ 668598 w 2969285"/>
              <a:gd name="connsiteY1836" fmla="*/ 2005312 h 3313666"/>
              <a:gd name="connsiteX1837" fmla="*/ 659978 w 2969285"/>
              <a:gd name="connsiteY1837" fmla="*/ 2034620 h 3313666"/>
              <a:gd name="connsiteX1838" fmla="*/ 668598 w 2969285"/>
              <a:gd name="connsiteY1838" fmla="*/ 2005312 h 3313666"/>
              <a:gd name="connsiteX1839" fmla="*/ 677218 w 2969285"/>
              <a:gd name="connsiteY1839" fmla="*/ 1989796 h 3313666"/>
              <a:gd name="connsiteX1840" fmla="*/ 668598 w 2969285"/>
              <a:gd name="connsiteY1840" fmla="*/ 2005312 h 3313666"/>
              <a:gd name="connsiteX1841" fmla="*/ 644462 w 2969285"/>
              <a:gd name="connsiteY1841" fmla="*/ 1569142 h 3313666"/>
              <a:gd name="connsiteX1842" fmla="*/ 585846 w 2969285"/>
              <a:gd name="connsiteY1842" fmla="*/ 1586382 h 3313666"/>
              <a:gd name="connsiteX1843" fmla="*/ 566882 w 2969285"/>
              <a:gd name="connsiteY1843" fmla="*/ 1595002 h 3313666"/>
              <a:gd name="connsiteX1844" fmla="*/ 585846 w 2969285"/>
              <a:gd name="connsiteY1844" fmla="*/ 1586382 h 3313666"/>
              <a:gd name="connsiteX1845" fmla="*/ 644462 w 2969285"/>
              <a:gd name="connsiteY1845" fmla="*/ 1569142 h 3313666"/>
              <a:gd name="connsiteX1846" fmla="*/ 661702 w 2969285"/>
              <a:gd name="connsiteY1846" fmla="*/ 1550178 h 3313666"/>
              <a:gd name="connsiteX1847" fmla="*/ 663426 w 2969285"/>
              <a:gd name="connsiteY1847" fmla="*/ 1520870 h 3313666"/>
              <a:gd name="connsiteX1848" fmla="*/ 661702 w 2969285"/>
              <a:gd name="connsiteY1848" fmla="*/ 1550178 h 3313666"/>
              <a:gd name="connsiteX1849" fmla="*/ 644462 w 2969285"/>
              <a:gd name="connsiteY1849" fmla="*/ 1569142 h 3313666"/>
              <a:gd name="connsiteX1850" fmla="*/ 654806 w 2969285"/>
              <a:gd name="connsiteY1850" fmla="*/ 1893252 h 3313666"/>
              <a:gd name="connsiteX1851" fmla="*/ 649634 w 2969285"/>
              <a:gd name="connsiteY1851" fmla="*/ 1893252 h 3313666"/>
              <a:gd name="connsiteX1852" fmla="*/ 649634 w 2969285"/>
              <a:gd name="connsiteY1852" fmla="*/ 1893252 h 3313666"/>
              <a:gd name="connsiteX1853" fmla="*/ 654806 w 2969285"/>
              <a:gd name="connsiteY1853" fmla="*/ 1893252 h 3313666"/>
              <a:gd name="connsiteX1854" fmla="*/ 432411 w 2969285"/>
              <a:gd name="connsiteY1854" fmla="*/ 1746713 h 3313666"/>
              <a:gd name="connsiteX1855" fmla="*/ 423791 w 2969285"/>
              <a:gd name="connsiteY1855" fmla="*/ 1736369 h 3313666"/>
              <a:gd name="connsiteX1856" fmla="*/ 432411 w 2969285"/>
              <a:gd name="connsiteY1856" fmla="*/ 1746713 h 3313666"/>
              <a:gd name="connsiteX1857" fmla="*/ 437583 w 2969285"/>
              <a:gd name="connsiteY1857" fmla="*/ 1786365 h 3313666"/>
              <a:gd name="connsiteX1858" fmla="*/ 427239 w 2969285"/>
              <a:gd name="connsiteY1858" fmla="*/ 1784641 h 3313666"/>
              <a:gd name="connsiteX1859" fmla="*/ 427239 w 2969285"/>
              <a:gd name="connsiteY1859" fmla="*/ 1784641 h 3313666"/>
              <a:gd name="connsiteX1860" fmla="*/ 437583 w 2969285"/>
              <a:gd name="connsiteY1860" fmla="*/ 1786365 h 3313666"/>
              <a:gd name="connsiteX1861" fmla="*/ 432411 w 2969285"/>
              <a:gd name="connsiteY1861" fmla="*/ 1746713 h 3313666"/>
              <a:gd name="connsiteX1862" fmla="*/ 453099 w 2969285"/>
              <a:gd name="connsiteY1862" fmla="*/ 1877736 h 3313666"/>
              <a:gd name="connsiteX1863" fmla="*/ 477234 w 2969285"/>
              <a:gd name="connsiteY1863" fmla="*/ 1879460 h 3313666"/>
              <a:gd name="connsiteX1864" fmla="*/ 453099 w 2969285"/>
              <a:gd name="connsiteY1864" fmla="*/ 1877736 h 3313666"/>
              <a:gd name="connsiteX1865" fmla="*/ 423791 w 2969285"/>
              <a:gd name="connsiteY1865" fmla="*/ 1876012 h 3313666"/>
              <a:gd name="connsiteX1866" fmla="*/ 453099 w 2969285"/>
              <a:gd name="connsiteY1866" fmla="*/ 1877736 h 3313666"/>
              <a:gd name="connsiteX1867" fmla="*/ 473786 w 2969285"/>
              <a:gd name="connsiteY1867" fmla="*/ 1739817 h 3313666"/>
              <a:gd name="connsiteX1868" fmla="*/ 485854 w 2969285"/>
              <a:gd name="connsiteY1868" fmla="*/ 1732921 h 3313666"/>
              <a:gd name="connsiteX1869" fmla="*/ 499646 w 2969285"/>
              <a:gd name="connsiteY1869" fmla="*/ 1762229 h 3313666"/>
              <a:gd name="connsiteX1870" fmla="*/ 497922 w 2969285"/>
              <a:gd name="connsiteY1870" fmla="*/ 1767401 h 3313666"/>
              <a:gd name="connsiteX1871" fmla="*/ 499646 w 2969285"/>
              <a:gd name="connsiteY1871" fmla="*/ 1762229 h 3313666"/>
              <a:gd name="connsiteX1872" fmla="*/ 485854 w 2969285"/>
              <a:gd name="connsiteY1872" fmla="*/ 1732921 h 3313666"/>
              <a:gd name="connsiteX1873" fmla="*/ 473786 w 2969285"/>
              <a:gd name="connsiteY1873" fmla="*/ 1739817 h 3313666"/>
              <a:gd name="connsiteX1874" fmla="*/ 503094 w 2969285"/>
              <a:gd name="connsiteY1874" fmla="*/ 1855324 h 3313666"/>
              <a:gd name="connsiteX1875" fmla="*/ 511714 w 2969285"/>
              <a:gd name="connsiteY1875" fmla="*/ 1855324 h 3313666"/>
              <a:gd name="connsiteX1876" fmla="*/ 503094 w 2969285"/>
              <a:gd name="connsiteY1876" fmla="*/ 1855324 h 3313666"/>
              <a:gd name="connsiteX1877" fmla="*/ 491026 w 2969285"/>
              <a:gd name="connsiteY1877" fmla="*/ 1853600 h 3313666"/>
              <a:gd name="connsiteX1878" fmla="*/ 503094 w 2969285"/>
              <a:gd name="connsiteY1878" fmla="*/ 1855324 h 3313666"/>
              <a:gd name="connsiteX1879" fmla="*/ 506542 w 2969285"/>
              <a:gd name="connsiteY1879" fmla="*/ 1682925 h 3313666"/>
              <a:gd name="connsiteX1880" fmla="*/ 466890 w 2969285"/>
              <a:gd name="connsiteY1880" fmla="*/ 1708785 h 3313666"/>
              <a:gd name="connsiteX1881" fmla="*/ 506542 w 2969285"/>
              <a:gd name="connsiteY1881" fmla="*/ 1682925 h 3313666"/>
              <a:gd name="connsiteX1882" fmla="*/ 522058 w 2969285"/>
              <a:gd name="connsiteY1882" fmla="*/ 1665685 h 3313666"/>
              <a:gd name="connsiteX1883" fmla="*/ 532402 w 2969285"/>
              <a:gd name="connsiteY1883" fmla="*/ 1663961 h 3313666"/>
              <a:gd name="connsiteX1884" fmla="*/ 522058 w 2969285"/>
              <a:gd name="connsiteY1884" fmla="*/ 1665685 h 3313666"/>
              <a:gd name="connsiteX1885" fmla="*/ 506542 w 2969285"/>
              <a:gd name="connsiteY1885" fmla="*/ 1682925 h 3313666"/>
              <a:gd name="connsiteX1886" fmla="*/ 516886 w 2969285"/>
              <a:gd name="connsiteY1886" fmla="*/ 1776021 h 3313666"/>
              <a:gd name="connsiteX1887" fmla="*/ 528954 w 2969285"/>
              <a:gd name="connsiteY1887" fmla="*/ 1739817 h 3313666"/>
              <a:gd name="connsiteX1888" fmla="*/ 549642 w 2969285"/>
              <a:gd name="connsiteY1888" fmla="*/ 1739817 h 3313666"/>
              <a:gd name="connsiteX1889" fmla="*/ 528954 w 2969285"/>
              <a:gd name="connsiteY1889" fmla="*/ 1739817 h 3313666"/>
              <a:gd name="connsiteX1890" fmla="*/ 516886 w 2969285"/>
              <a:gd name="connsiteY1890" fmla="*/ 1776021 h 3313666"/>
              <a:gd name="connsiteX1891" fmla="*/ 516886 w 2969285"/>
              <a:gd name="connsiteY1891" fmla="*/ 1776021 h 3313666"/>
              <a:gd name="connsiteX1892" fmla="*/ 634118 w 2969285"/>
              <a:gd name="connsiteY1892" fmla="*/ 1891528 h 3313666"/>
              <a:gd name="connsiteX1893" fmla="*/ 634118 w 2969285"/>
              <a:gd name="connsiteY1893" fmla="*/ 1891528 h 3313666"/>
              <a:gd name="connsiteX1894" fmla="*/ 634118 w 2969285"/>
              <a:gd name="connsiteY1894" fmla="*/ 1924284 h 3313666"/>
              <a:gd name="connsiteX1895" fmla="*/ 647910 w 2969285"/>
              <a:gd name="connsiteY1895" fmla="*/ 1948420 h 3313666"/>
              <a:gd name="connsiteX1896" fmla="*/ 634118 w 2969285"/>
              <a:gd name="connsiteY1896" fmla="*/ 1924284 h 3313666"/>
              <a:gd name="connsiteX1897" fmla="*/ 634118 w 2969285"/>
              <a:gd name="connsiteY1897" fmla="*/ 1891528 h 3313666"/>
              <a:gd name="connsiteX1898" fmla="*/ 522058 w 2969285"/>
              <a:gd name="connsiteY1898" fmla="*/ 1793261 h 3313666"/>
              <a:gd name="connsiteX1899" fmla="*/ 522058 w 2969285"/>
              <a:gd name="connsiteY1899" fmla="*/ 1793261 h 3313666"/>
              <a:gd name="connsiteX1900" fmla="*/ 634118 w 2969285"/>
              <a:gd name="connsiteY1900" fmla="*/ 1891528 h 3313666"/>
              <a:gd name="connsiteX1901" fmla="*/ 630670 w 2969285"/>
              <a:gd name="connsiteY1901" fmla="*/ 1812225 h 3313666"/>
              <a:gd name="connsiteX1902" fmla="*/ 635842 w 2969285"/>
              <a:gd name="connsiteY1902" fmla="*/ 1813949 h 3313666"/>
              <a:gd name="connsiteX1903" fmla="*/ 630670 w 2969285"/>
              <a:gd name="connsiteY1903" fmla="*/ 1812225 h 3313666"/>
              <a:gd name="connsiteX1904" fmla="*/ 630670 w 2969285"/>
              <a:gd name="connsiteY1904" fmla="*/ 1812225 h 3313666"/>
              <a:gd name="connsiteX1905" fmla="*/ 615154 w 2969285"/>
              <a:gd name="connsiteY1905" fmla="*/ 838169 h 3313666"/>
              <a:gd name="connsiteX1906" fmla="*/ 599638 w 2969285"/>
              <a:gd name="connsiteY1906" fmla="*/ 843341 h 3313666"/>
              <a:gd name="connsiteX1907" fmla="*/ 599638 w 2969285"/>
              <a:gd name="connsiteY1907" fmla="*/ 843341 h 3313666"/>
              <a:gd name="connsiteX1908" fmla="*/ 630670 w 2969285"/>
              <a:gd name="connsiteY1908" fmla="*/ 857133 h 3313666"/>
              <a:gd name="connsiteX1909" fmla="*/ 635842 w 2969285"/>
              <a:gd name="connsiteY1909" fmla="*/ 853685 h 3313666"/>
              <a:gd name="connsiteX1910" fmla="*/ 630670 w 2969285"/>
              <a:gd name="connsiteY1910" fmla="*/ 857133 h 3313666"/>
              <a:gd name="connsiteX1911" fmla="*/ 599638 w 2969285"/>
              <a:gd name="connsiteY1911" fmla="*/ 843341 h 3313666"/>
              <a:gd name="connsiteX1912" fmla="*/ 599638 w 2969285"/>
              <a:gd name="connsiteY1912" fmla="*/ 843341 h 3313666"/>
              <a:gd name="connsiteX1913" fmla="*/ 599638 w 2969285"/>
              <a:gd name="connsiteY1913" fmla="*/ 843341 h 3313666"/>
              <a:gd name="connsiteX1914" fmla="*/ 615154 w 2969285"/>
              <a:gd name="connsiteY1914" fmla="*/ 838169 h 3313666"/>
              <a:gd name="connsiteX1915" fmla="*/ 601362 w 2969285"/>
              <a:gd name="connsiteY1915" fmla="*/ 743349 h 3313666"/>
              <a:gd name="connsiteX1916" fmla="*/ 597914 w 2969285"/>
              <a:gd name="connsiteY1916" fmla="*/ 736453 h 3313666"/>
              <a:gd name="connsiteX1917" fmla="*/ 601362 w 2969285"/>
              <a:gd name="connsiteY1917" fmla="*/ 743349 h 3313666"/>
              <a:gd name="connsiteX1918" fmla="*/ 606534 w 2969285"/>
              <a:gd name="connsiteY1918" fmla="*/ 750245 h 3313666"/>
              <a:gd name="connsiteX1919" fmla="*/ 601362 w 2969285"/>
              <a:gd name="connsiteY1919" fmla="*/ 743349 h 3313666"/>
              <a:gd name="connsiteX1920" fmla="*/ 625498 w 2969285"/>
              <a:gd name="connsiteY1920" fmla="*/ 824377 h 3313666"/>
              <a:gd name="connsiteX1921" fmla="*/ 630670 w 2969285"/>
              <a:gd name="connsiteY1921" fmla="*/ 817481 h 3313666"/>
              <a:gd name="connsiteX1922" fmla="*/ 630670 w 2969285"/>
              <a:gd name="connsiteY1922" fmla="*/ 817481 h 3313666"/>
              <a:gd name="connsiteX1923" fmla="*/ 625498 w 2969285"/>
              <a:gd name="connsiteY1923" fmla="*/ 824377 h 3313666"/>
              <a:gd name="connsiteX1924" fmla="*/ 792725 w 2969285"/>
              <a:gd name="connsiteY1924" fmla="*/ 474406 h 3313666"/>
              <a:gd name="connsiteX1925" fmla="*/ 794449 w 2969285"/>
              <a:gd name="connsiteY1925" fmla="*/ 470958 h 3313666"/>
              <a:gd name="connsiteX1926" fmla="*/ 792725 w 2969285"/>
              <a:gd name="connsiteY1926" fmla="*/ 474406 h 3313666"/>
              <a:gd name="connsiteX1927" fmla="*/ 772037 w 2969285"/>
              <a:gd name="connsiteY1927" fmla="*/ 541642 h 3313666"/>
              <a:gd name="connsiteX1928" fmla="*/ 735833 w 2969285"/>
              <a:gd name="connsiteY1928" fmla="*/ 572674 h 3313666"/>
              <a:gd name="connsiteX1929" fmla="*/ 708249 w 2969285"/>
              <a:gd name="connsiteY1929" fmla="*/ 577846 h 3313666"/>
              <a:gd name="connsiteX1930" fmla="*/ 735833 w 2969285"/>
              <a:gd name="connsiteY1930" fmla="*/ 572674 h 3313666"/>
              <a:gd name="connsiteX1931" fmla="*/ 772037 w 2969285"/>
              <a:gd name="connsiteY1931" fmla="*/ 541642 h 3313666"/>
              <a:gd name="connsiteX1932" fmla="*/ 792725 w 2969285"/>
              <a:gd name="connsiteY1932" fmla="*/ 474406 h 3313666"/>
              <a:gd name="connsiteX1933" fmla="*/ 775485 w 2969285"/>
              <a:gd name="connsiteY1933" fmla="*/ 426135 h 3313666"/>
              <a:gd name="connsiteX1934" fmla="*/ 777209 w 2969285"/>
              <a:gd name="connsiteY1934" fmla="*/ 410619 h 3313666"/>
              <a:gd name="connsiteX1935" fmla="*/ 787553 w 2969285"/>
              <a:gd name="connsiteY1935" fmla="*/ 381311 h 3313666"/>
              <a:gd name="connsiteX1936" fmla="*/ 777209 w 2969285"/>
              <a:gd name="connsiteY1936" fmla="*/ 410619 h 3313666"/>
              <a:gd name="connsiteX1937" fmla="*/ 775485 w 2969285"/>
              <a:gd name="connsiteY1937" fmla="*/ 426135 h 3313666"/>
              <a:gd name="connsiteX1938" fmla="*/ 775485 w 2969285"/>
              <a:gd name="connsiteY1938" fmla="*/ 639910 h 3313666"/>
              <a:gd name="connsiteX1939" fmla="*/ 775485 w 2969285"/>
              <a:gd name="connsiteY1939" fmla="*/ 639910 h 3313666"/>
              <a:gd name="connsiteX1940" fmla="*/ 778933 w 2969285"/>
              <a:gd name="connsiteY1940" fmla="*/ 658874 h 3313666"/>
              <a:gd name="connsiteX1941" fmla="*/ 775485 w 2969285"/>
              <a:gd name="connsiteY1941" fmla="*/ 639910 h 3313666"/>
              <a:gd name="connsiteX1942" fmla="*/ 725489 w 2969285"/>
              <a:gd name="connsiteY1942" fmla="*/ 636462 h 3313666"/>
              <a:gd name="connsiteX1943" fmla="*/ 725489 w 2969285"/>
              <a:gd name="connsiteY1943" fmla="*/ 636462 h 3313666"/>
              <a:gd name="connsiteX1944" fmla="*/ 735833 w 2969285"/>
              <a:gd name="connsiteY1944" fmla="*/ 622670 h 3313666"/>
              <a:gd name="connsiteX1945" fmla="*/ 749625 w 2969285"/>
              <a:gd name="connsiteY1945" fmla="*/ 607154 h 3313666"/>
              <a:gd name="connsiteX1946" fmla="*/ 742729 w 2969285"/>
              <a:gd name="connsiteY1946" fmla="*/ 596810 h 3313666"/>
              <a:gd name="connsiteX1947" fmla="*/ 749625 w 2969285"/>
              <a:gd name="connsiteY1947" fmla="*/ 607154 h 3313666"/>
              <a:gd name="connsiteX1948" fmla="*/ 735833 w 2969285"/>
              <a:gd name="connsiteY1948" fmla="*/ 622670 h 3313666"/>
              <a:gd name="connsiteX1949" fmla="*/ 725489 w 2969285"/>
              <a:gd name="connsiteY1949" fmla="*/ 636462 h 3313666"/>
              <a:gd name="connsiteX1950" fmla="*/ 727213 w 2969285"/>
              <a:gd name="connsiteY1950" fmla="*/ 707145 h 3313666"/>
              <a:gd name="connsiteX1951" fmla="*/ 751349 w 2969285"/>
              <a:gd name="connsiteY1951" fmla="*/ 707145 h 3313666"/>
              <a:gd name="connsiteX1952" fmla="*/ 803069 w 2969285"/>
              <a:gd name="connsiteY1952" fmla="*/ 703697 h 3313666"/>
              <a:gd name="connsiteX1953" fmla="*/ 856513 w 2969285"/>
              <a:gd name="connsiteY1953" fmla="*/ 715765 h 3313666"/>
              <a:gd name="connsiteX1954" fmla="*/ 865133 w 2969285"/>
              <a:gd name="connsiteY1954" fmla="*/ 715765 h 3313666"/>
              <a:gd name="connsiteX1955" fmla="*/ 866857 w 2969285"/>
              <a:gd name="connsiteY1955" fmla="*/ 717489 h 3313666"/>
              <a:gd name="connsiteX1956" fmla="*/ 865133 w 2969285"/>
              <a:gd name="connsiteY1956" fmla="*/ 715765 h 3313666"/>
              <a:gd name="connsiteX1957" fmla="*/ 865133 w 2969285"/>
              <a:gd name="connsiteY1957" fmla="*/ 715765 h 3313666"/>
              <a:gd name="connsiteX1958" fmla="*/ 856513 w 2969285"/>
              <a:gd name="connsiteY1958" fmla="*/ 715765 h 3313666"/>
              <a:gd name="connsiteX1959" fmla="*/ 803069 w 2969285"/>
              <a:gd name="connsiteY1959" fmla="*/ 703697 h 3313666"/>
              <a:gd name="connsiteX1960" fmla="*/ 751349 w 2969285"/>
              <a:gd name="connsiteY1960" fmla="*/ 707145 h 3313666"/>
              <a:gd name="connsiteX1961" fmla="*/ 753073 w 2969285"/>
              <a:gd name="connsiteY1961" fmla="*/ 710593 h 3313666"/>
              <a:gd name="connsiteX1962" fmla="*/ 751349 w 2969285"/>
              <a:gd name="connsiteY1962" fmla="*/ 707145 h 3313666"/>
              <a:gd name="connsiteX1963" fmla="*/ 727213 w 2969285"/>
              <a:gd name="connsiteY1963" fmla="*/ 707145 h 3313666"/>
              <a:gd name="connsiteX1964" fmla="*/ 727213 w 2969285"/>
              <a:gd name="connsiteY1964" fmla="*/ 707145 h 3313666"/>
              <a:gd name="connsiteX1965" fmla="*/ 691009 w 2969285"/>
              <a:gd name="connsiteY1965" fmla="*/ 683009 h 3313666"/>
              <a:gd name="connsiteX1966" fmla="*/ 691009 w 2969285"/>
              <a:gd name="connsiteY1966" fmla="*/ 683009 h 3313666"/>
              <a:gd name="connsiteX1967" fmla="*/ 727213 w 2969285"/>
              <a:gd name="connsiteY1967" fmla="*/ 707145 h 3313666"/>
              <a:gd name="connsiteX1968" fmla="*/ 818585 w 2969285"/>
              <a:gd name="connsiteY1968" fmla="*/ 672666 h 3313666"/>
              <a:gd name="connsiteX1969" fmla="*/ 797897 w 2969285"/>
              <a:gd name="connsiteY1969" fmla="*/ 651978 h 3313666"/>
              <a:gd name="connsiteX1970" fmla="*/ 818585 w 2969285"/>
              <a:gd name="connsiteY1970" fmla="*/ 672666 h 3313666"/>
              <a:gd name="connsiteX1971" fmla="*/ 816861 w 2969285"/>
              <a:gd name="connsiteY1971" fmla="*/ 346831 h 3313666"/>
              <a:gd name="connsiteX1972" fmla="*/ 828929 w 2969285"/>
              <a:gd name="connsiteY1972" fmla="*/ 334763 h 3313666"/>
              <a:gd name="connsiteX1973" fmla="*/ 828929 w 2969285"/>
              <a:gd name="connsiteY1973" fmla="*/ 334763 h 3313666"/>
              <a:gd name="connsiteX1974" fmla="*/ 816861 w 2969285"/>
              <a:gd name="connsiteY1974" fmla="*/ 346831 h 3313666"/>
              <a:gd name="connsiteX1975" fmla="*/ 830653 w 2969285"/>
              <a:gd name="connsiteY1975" fmla="*/ 629566 h 3313666"/>
              <a:gd name="connsiteX1976" fmla="*/ 858237 w 2969285"/>
              <a:gd name="connsiteY1976" fmla="*/ 641634 h 3313666"/>
              <a:gd name="connsiteX1977" fmla="*/ 858237 w 2969285"/>
              <a:gd name="connsiteY1977" fmla="*/ 641634 h 3313666"/>
              <a:gd name="connsiteX1978" fmla="*/ 830653 w 2969285"/>
              <a:gd name="connsiteY1978" fmla="*/ 629566 h 3313666"/>
              <a:gd name="connsiteX1979" fmla="*/ 837549 w 2969285"/>
              <a:gd name="connsiteY1979" fmla="*/ 674389 h 3313666"/>
              <a:gd name="connsiteX1980" fmla="*/ 837549 w 2969285"/>
              <a:gd name="connsiteY1980" fmla="*/ 683009 h 3313666"/>
              <a:gd name="connsiteX1981" fmla="*/ 837549 w 2969285"/>
              <a:gd name="connsiteY1981" fmla="*/ 683009 h 3313666"/>
              <a:gd name="connsiteX1982" fmla="*/ 837549 w 2969285"/>
              <a:gd name="connsiteY1982" fmla="*/ 674389 h 3313666"/>
              <a:gd name="connsiteX1983" fmla="*/ 837549 w 2969285"/>
              <a:gd name="connsiteY1983" fmla="*/ 674389 h 3313666"/>
              <a:gd name="connsiteX1984" fmla="*/ 837549 w 2969285"/>
              <a:gd name="connsiteY1984" fmla="*/ 674389 h 3313666"/>
              <a:gd name="connsiteX1985" fmla="*/ 882373 w 2969285"/>
              <a:gd name="connsiteY1985" fmla="*/ 803689 h 3313666"/>
              <a:gd name="connsiteX1986" fmla="*/ 894441 w 2969285"/>
              <a:gd name="connsiteY1986" fmla="*/ 758865 h 3313666"/>
              <a:gd name="connsiteX1987" fmla="*/ 894441 w 2969285"/>
              <a:gd name="connsiteY1987" fmla="*/ 758865 h 3313666"/>
              <a:gd name="connsiteX1988" fmla="*/ 882373 w 2969285"/>
              <a:gd name="connsiteY1988" fmla="*/ 803689 h 3313666"/>
              <a:gd name="connsiteX1989" fmla="*/ 875477 w 2969285"/>
              <a:gd name="connsiteY1989" fmla="*/ 815757 h 3313666"/>
              <a:gd name="connsiteX1990" fmla="*/ 865133 w 2969285"/>
              <a:gd name="connsiteY1990" fmla="*/ 834721 h 3313666"/>
              <a:gd name="connsiteX1991" fmla="*/ 875477 w 2969285"/>
              <a:gd name="connsiteY1991" fmla="*/ 815757 h 3313666"/>
              <a:gd name="connsiteX1992" fmla="*/ 882373 w 2969285"/>
              <a:gd name="connsiteY1992" fmla="*/ 803689 h 3313666"/>
              <a:gd name="connsiteX1993" fmla="*/ 1061668 w 2969285"/>
              <a:gd name="connsiteY1993" fmla="*/ 869201 h 3313666"/>
              <a:gd name="connsiteX1994" fmla="*/ 1077184 w 2969285"/>
              <a:gd name="connsiteY1994" fmla="*/ 869201 h 3313666"/>
              <a:gd name="connsiteX1995" fmla="*/ 1090976 w 2969285"/>
              <a:gd name="connsiteY1995" fmla="*/ 834721 h 3313666"/>
              <a:gd name="connsiteX1996" fmla="*/ 1090976 w 2969285"/>
              <a:gd name="connsiteY1996" fmla="*/ 834721 h 3313666"/>
              <a:gd name="connsiteX1997" fmla="*/ 1077184 w 2969285"/>
              <a:gd name="connsiteY1997" fmla="*/ 869201 h 3313666"/>
              <a:gd name="connsiteX1998" fmla="*/ 1140972 w 2969285"/>
              <a:gd name="connsiteY1998" fmla="*/ 903680 h 3313666"/>
              <a:gd name="connsiteX1999" fmla="*/ 1140972 w 2969285"/>
              <a:gd name="connsiteY1999" fmla="*/ 903680 h 3313666"/>
              <a:gd name="connsiteX2000" fmla="*/ 1077184 w 2969285"/>
              <a:gd name="connsiteY2000" fmla="*/ 869201 h 3313666"/>
              <a:gd name="connsiteX2001" fmla="*/ 1061668 w 2969285"/>
              <a:gd name="connsiteY2001" fmla="*/ 869201 h 3313666"/>
              <a:gd name="connsiteX2002" fmla="*/ 975468 w 2969285"/>
              <a:gd name="connsiteY2002" fmla="*/ 896785 h 3313666"/>
              <a:gd name="connsiteX2003" fmla="*/ 878925 w 2969285"/>
              <a:gd name="connsiteY2003" fmla="*/ 867477 h 3313666"/>
              <a:gd name="connsiteX2004" fmla="*/ 878925 w 2969285"/>
              <a:gd name="connsiteY2004" fmla="*/ 867477 h 3313666"/>
              <a:gd name="connsiteX2005" fmla="*/ 880649 w 2969285"/>
              <a:gd name="connsiteY2005" fmla="*/ 881269 h 3313666"/>
              <a:gd name="connsiteX2006" fmla="*/ 878925 w 2969285"/>
              <a:gd name="connsiteY2006" fmla="*/ 869201 h 3313666"/>
              <a:gd name="connsiteX2007" fmla="*/ 801345 w 2969285"/>
              <a:gd name="connsiteY2007" fmla="*/ 858857 h 3313666"/>
              <a:gd name="connsiteX2008" fmla="*/ 791001 w 2969285"/>
              <a:gd name="connsiteY2008" fmla="*/ 855409 h 3313666"/>
              <a:gd name="connsiteX2009" fmla="*/ 801345 w 2969285"/>
              <a:gd name="connsiteY2009" fmla="*/ 858857 h 3313666"/>
              <a:gd name="connsiteX2010" fmla="*/ 878925 w 2969285"/>
              <a:gd name="connsiteY2010" fmla="*/ 869201 h 3313666"/>
              <a:gd name="connsiteX2011" fmla="*/ 878925 w 2969285"/>
              <a:gd name="connsiteY2011" fmla="*/ 869201 h 3313666"/>
              <a:gd name="connsiteX2012" fmla="*/ 872029 w 2969285"/>
              <a:gd name="connsiteY2012" fmla="*/ 845065 h 3313666"/>
              <a:gd name="connsiteX2013" fmla="*/ 866857 w 2969285"/>
              <a:gd name="connsiteY2013" fmla="*/ 838169 h 3313666"/>
              <a:gd name="connsiteX2014" fmla="*/ 872029 w 2969285"/>
              <a:gd name="connsiteY2014" fmla="*/ 845065 h 3313666"/>
              <a:gd name="connsiteX2015" fmla="*/ 878925 w 2969285"/>
              <a:gd name="connsiteY2015" fmla="*/ 869201 h 3313666"/>
              <a:gd name="connsiteX2016" fmla="*/ 975468 w 2969285"/>
              <a:gd name="connsiteY2016" fmla="*/ 898509 h 3313666"/>
              <a:gd name="connsiteX2017" fmla="*/ 1061668 w 2969285"/>
              <a:gd name="connsiteY2017" fmla="*/ 869201 h 3313666"/>
              <a:gd name="connsiteX2018" fmla="*/ 1011672 w 2969285"/>
              <a:gd name="connsiteY2018" fmla="*/ 722661 h 3313666"/>
              <a:gd name="connsiteX2019" fmla="*/ 994432 w 2969285"/>
              <a:gd name="connsiteY2019" fmla="*/ 722661 h 3313666"/>
              <a:gd name="connsiteX2020" fmla="*/ 1011672 w 2969285"/>
              <a:gd name="connsiteY2020" fmla="*/ 722661 h 3313666"/>
              <a:gd name="connsiteX2021" fmla="*/ 1051324 w 2969285"/>
              <a:gd name="connsiteY2021" fmla="*/ 724385 h 3313666"/>
              <a:gd name="connsiteX2022" fmla="*/ 1011672 w 2969285"/>
              <a:gd name="connsiteY2022" fmla="*/ 722661 h 3313666"/>
              <a:gd name="connsiteX2023" fmla="*/ 1140972 w 2969285"/>
              <a:gd name="connsiteY2023" fmla="*/ 712317 h 3313666"/>
              <a:gd name="connsiteX2024" fmla="*/ 1147868 w 2969285"/>
              <a:gd name="connsiteY2024" fmla="*/ 669218 h 3313666"/>
              <a:gd name="connsiteX2025" fmla="*/ 1147868 w 2969285"/>
              <a:gd name="connsiteY2025" fmla="*/ 669218 h 3313666"/>
              <a:gd name="connsiteX2026" fmla="*/ 1140972 w 2969285"/>
              <a:gd name="connsiteY2026" fmla="*/ 712317 h 3313666"/>
              <a:gd name="connsiteX2027" fmla="*/ 1140972 w 2969285"/>
              <a:gd name="connsiteY2027" fmla="*/ 724385 h 3313666"/>
              <a:gd name="connsiteX2028" fmla="*/ 1140972 w 2969285"/>
              <a:gd name="connsiteY2028" fmla="*/ 724385 h 3313666"/>
              <a:gd name="connsiteX2029" fmla="*/ 1134076 w 2969285"/>
              <a:gd name="connsiteY2029" fmla="*/ 746797 h 3313666"/>
              <a:gd name="connsiteX2030" fmla="*/ 1140972 w 2969285"/>
              <a:gd name="connsiteY2030" fmla="*/ 724385 h 3313666"/>
              <a:gd name="connsiteX2031" fmla="*/ 1061668 w 2969285"/>
              <a:gd name="connsiteY2031" fmla="*/ 707145 h 3313666"/>
              <a:gd name="connsiteX2032" fmla="*/ 1061668 w 2969285"/>
              <a:gd name="connsiteY2032" fmla="*/ 707145 h 3313666"/>
              <a:gd name="connsiteX2033" fmla="*/ 1140972 w 2969285"/>
              <a:gd name="connsiteY2033" fmla="*/ 724385 h 3313666"/>
              <a:gd name="connsiteX2034" fmla="*/ 1140972 w 2969285"/>
              <a:gd name="connsiteY2034" fmla="*/ 712317 h 3313666"/>
              <a:gd name="connsiteX2035" fmla="*/ 1228895 w 2969285"/>
              <a:gd name="connsiteY2035" fmla="*/ 1241583 h 3313666"/>
              <a:gd name="connsiteX2036" fmla="*/ 1220275 w 2969285"/>
              <a:gd name="connsiteY2036" fmla="*/ 1326059 h 3313666"/>
              <a:gd name="connsiteX2037" fmla="*/ 1220275 w 2969285"/>
              <a:gd name="connsiteY2037" fmla="*/ 1326059 h 3313666"/>
              <a:gd name="connsiteX2038" fmla="*/ 1228895 w 2969285"/>
              <a:gd name="connsiteY2038" fmla="*/ 1241583 h 3313666"/>
              <a:gd name="connsiteX2039" fmla="*/ 1182347 w 2969285"/>
              <a:gd name="connsiteY2039" fmla="*/ 1248479 h 3313666"/>
              <a:gd name="connsiteX2040" fmla="*/ 1228895 w 2969285"/>
              <a:gd name="connsiteY2040" fmla="*/ 1241583 h 3313666"/>
              <a:gd name="connsiteX2041" fmla="*/ 1228895 w 2969285"/>
              <a:gd name="connsiteY2041" fmla="*/ 1241583 h 3313666"/>
              <a:gd name="connsiteX2042" fmla="*/ 1228895 w 2969285"/>
              <a:gd name="connsiteY2042" fmla="*/ 1241583 h 3313666"/>
              <a:gd name="connsiteX2043" fmla="*/ 1246135 w 2969285"/>
              <a:gd name="connsiteY2043" fmla="*/ 1227791 h 3313666"/>
              <a:gd name="connsiteX2044" fmla="*/ 1232343 w 2969285"/>
              <a:gd name="connsiteY2044" fmla="*/ 1222619 h 3313666"/>
              <a:gd name="connsiteX2045" fmla="*/ 1246135 w 2969285"/>
              <a:gd name="connsiteY2045" fmla="*/ 1227791 h 3313666"/>
              <a:gd name="connsiteX2046" fmla="*/ 1265099 w 2969285"/>
              <a:gd name="connsiteY2046" fmla="*/ 1245031 h 3313666"/>
              <a:gd name="connsiteX2047" fmla="*/ 1263375 w 2969285"/>
              <a:gd name="connsiteY2047" fmla="*/ 1246755 h 3313666"/>
              <a:gd name="connsiteX2048" fmla="*/ 1265099 w 2969285"/>
              <a:gd name="connsiteY2048" fmla="*/ 1245031 h 3313666"/>
              <a:gd name="connsiteX2049" fmla="*/ 1246135 w 2969285"/>
              <a:gd name="connsiteY2049" fmla="*/ 1227791 h 3313666"/>
              <a:gd name="connsiteX2050" fmla="*/ 1258203 w 2969285"/>
              <a:gd name="connsiteY2050" fmla="*/ 1348471 h 3313666"/>
              <a:gd name="connsiteX2051" fmla="*/ 1258203 w 2969285"/>
              <a:gd name="connsiteY2051" fmla="*/ 1348471 h 3313666"/>
              <a:gd name="connsiteX2052" fmla="*/ 1253031 w 2969285"/>
              <a:gd name="connsiteY2052" fmla="*/ 1345023 h 3313666"/>
              <a:gd name="connsiteX2053" fmla="*/ 1258203 w 2969285"/>
              <a:gd name="connsiteY2053" fmla="*/ 1348471 h 3313666"/>
              <a:gd name="connsiteX2054" fmla="*/ 1246135 w 2969285"/>
              <a:gd name="connsiteY2054" fmla="*/ 1396742 h 3313666"/>
              <a:gd name="connsiteX2055" fmla="*/ 1230619 w 2969285"/>
              <a:gd name="connsiteY2055" fmla="*/ 1395018 h 3313666"/>
              <a:gd name="connsiteX2056" fmla="*/ 1254755 w 2969285"/>
              <a:gd name="connsiteY2056" fmla="*/ 1412258 h 3313666"/>
              <a:gd name="connsiteX2057" fmla="*/ 1254755 w 2969285"/>
              <a:gd name="connsiteY2057" fmla="*/ 1412258 h 3313666"/>
              <a:gd name="connsiteX2058" fmla="*/ 1278891 w 2969285"/>
              <a:gd name="connsiteY2058" fmla="*/ 1429498 h 3313666"/>
              <a:gd name="connsiteX2059" fmla="*/ 1254755 w 2969285"/>
              <a:gd name="connsiteY2059" fmla="*/ 1412258 h 3313666"/>
              <a:gd name="connsiteX2060" fmla="*/ 1221999 w 2969285"/>
              <a:gd name="connsiteY2060" fmla="*/ 1431222 h 3313666"/>
              <a:gd name="connsiteX2061" fmla="*/ 1185795 w 2969285"/>
              <a:gd name="connsiteY2061" fmla="*/ 1420878 h 3313666"/>
              <a:gd name="connsiteX2062" fmla="*/ 1142696 w 2969285"/>
              <a:gd name="connsiteY2062" fmla="*/ 1395018 h 3313666"/>
              <a:gd name="connsiteX2063" fmla="*/ 1137524 w 2969285"/>
              <a:gd name="connsiteY2063" fmla="*/ 1427774 h 3313666"/>
              <a:gd name="connsiteX2064" fmla="*/ 1142696 w 2969285"/>
              <a:gd name="connsiteY2064" fmla="*/ 1436394 h 3313666"/>
              <a:gd name="connsiteX2065" fmla="*/ 1137524 w 2969285"/>
              <a:gd name="connsiteY2065" fmla="*/ 1426050 h 3313666"/>
              <a:gd name="connsiteX2066" fmla="*/ 1142696 w 2969285"/>
              <a:gd name="connsiteY2066" fmla="*/ 1393294 h 3313666"/>
              <a:gd name="connsiteX2067" fmla="*/ 1118560 w 2969285"/>
              <a:gd name="connsiteY2067" fmla="*/ 1401914 h 3313666"/>
              <a:gd name="connsiteX2068" fmla="*/ 1078908 w 2969285"/>
              <a:gd name="connsiteY2068" fmla="*/ 1372607 h 3313666"/>
              <a:gd name="connsiteX2069" fmla="*/ 1042704 w 2969285"/>
              <a:gd name="connsiteY2069" fmla="*/ 1355367 h 3313666"/>
              <a:gd name="connsiteX2070" fmla="*/ 1078908 w 2969285"/>
              <a:gd name="connsiteY2070" fmla="*/ 1372607 h 3313666"/>
              <a:gd name="connsiteX2071" fmla="*/ 1118560 w 2969285"/>
              <a:gd name="connsiteY2071" fmla="*/ 1401914 h 3313666"/>
              <a:gd name="connsiteX2072" fmla="*/ 1142696 w 2969285"/>
              <a:gd name="connsiteY2072" fmla="*/ 1393294 h 3313666"/>
              <a:gd name="connsiteX2073" fmla="*/ 1185795 w 2969285"/>
              <a:gd name="connsiteY2073" fmla="*/ 1419154 h 3313666"/>
              <a:gd name="connsiteX2074" fmla="*/ 1221999 w 2969285"/>
              <a:gd name="connsiteY2074" fmla="*/ 1429498 h 3313666"/>
              <a:gd name="connsiteX2075" fmla="*/ 1254755 w 2969285"/>
              <a:gd name="connsiteY2075" fmla="*/ 1410534 h 3313666"/>
              <a:gd name="connsiteX2076" fmla="*/ 1254755 w 2969285"/>
              <a:gd name="connsiteY2076" fmla="*/ 1410534 h 3313666"/>
              <a:gd name="connsiteX2077" fmla="*/ 1230619 w 2969285"/>
              <a:gd name="connsiteY2077" fmla="*/ 1393294 h 3313666"/>
              <a:gd name="connsiteX2078" fmla="*/ 1213379 w 2969285"/>
              <a:gd name="connsiteY2078" fmla="*/ 1381226 h 3313666"/>
              <a:gd name="connsiteX2079" fmla="*/ 1230619 w 2969285"/>
              <a:gd name="connsiteY2079" fmla="*/ 1393294 h 3313666"/>
              <a:gd name="connsiteX2080" fmla="*/ 1246135 w 2969285"/>
              <a:gd name="connsiteY2080" fmla="*/ 1396742 h 3313666"/>
              <a:gd name="connsiteX2081" fmla="*/ 1361643 w 2969285"/>
              <a:gd name="connsiteY2081" fmla="*/ 1115732 h 3313666"/>
              <a:gd name="connsiteX2082" fmla="*/ 1354747 w 2969285"/>
              <a:gd name="connsiteY2082" fmla="*/ 1107112 h 3313666"/>
              <a:gd name="connsiteX2083" fmla="*/ 1346127 w 2969285"/>
              <a:gd name="connsiteY2083" fmla="*/ 1112284 h 3313666"/>
              <a:gd name="connsiteX2084" fmla="*/ 1346127 w 2969285"/>
              <a:gd name="connsiteY2084" fmla="*/ 1115732 h 3313666"/>
              <a:gd name="connsiteX2085" fmla="*/ 1346127 w 2969285"/>
              <a:gd name="connsiteY2085" fmla="*/ 1112284 h 3313666"/>
              <a:gd name="connsiteX2086" fmla="*/ 1354747 w 2969285"/>
              <a:gd name="connsiteY2086" fmla="*/ 1107112 h 3313666"/>
              <a:gd name="connsiteX2087" fmla="*/ 1361643 w 2969285"/>
              <a:gd name="connsiteY2087" fmla="*/ 1115732 h 3313666"/>
              <a:gd name="connsiteX2088" fmla="*/ 1361643 w 2969285"/>
              <a:gd name="connsiteY2088" fmla="*/ 1115732 h 3313666"/>
              <a:gd name="connsiteX2089" fmla="*/ 1361643 w 2969285"/>
              <a:gd name="connsiteY2089" fmla="*/ 1170899 h 3313666"/>
              <a:gd name="connsiteX2090" fmla="*/ 1359919 w 2969285"/>
              <a:gd name="connsiteY2090" fmla="*/ 1158831 h 3313666"/>
              <a:gd name="connsiteX2091" fmla="*/ 1361643 w 2969285"/>
              <a:gd name="connsiteY2091" fmla="*/ 1170899 h 3313666"/>
              <a:gd name="connsiteX2092" fmla="*/ 1359919 w 2969285"/>
              <a:gd name="connsiteY2092" fmla="*/ 1262271 h 3313666"/>
              <a:gd name="connsiteX2093" fmla="*/ 1389226 w 2969285"/>
              <a:gd name="connsiteY2093" fmla="*/ 1282959 h 3313666"/>
              <a:gd name="connsiteX2094" fmla="*/ 1389226 w 2969285"/>
              <a:gd name="connsiteY2094" fmla="*/ 1282959 h 3313666"/>
              <a:gd name="connsiteX2095" fmla="*/ 1359919 w 2969285"/>
              <a:gd name="connsiteY2095" fmla="*/ 1262271 h 3313666"/>
              <a:gd name="connsiteX2096" fmla="*/ 1327163 w 2969285"/>
              <a:gd name="connsiteY2096" fmla="*/ 1267443 h 3313666"/>
              <a:gd name="connsiteX2097" fmla="*/ 1278891 w 2969285"/>
              <a:gd name="connsiteY2097" fmla="*/ 1317439 h 3313666"/>
              <a:gd name="connsiteX2098" fmla="*/ 1278891 w 2969285"/>
              <a:gd name="connsiteY2098" fmla="*/ 1317439 h 3313666"/>
              <a:gd name="connsiteX2099" fmla="*/ 1278891 w 2969285"/>
              <a:gd name="connsiteY2099" fmla="*/ 1343299 h 3313666"/>
              <a:gd name="connsiteX2100" fmla="*/ 1278891 w 2969285"/>
              <a:gd name="connsiteY2100" fmla="*/ 1343299 h 3313666"/>
              <a:gd name="connsiteX2101" fmla="*/ 1278891 w 2969285"/>
              <a:gd name="connsiteY2101" fmla="*/ 1343299 h 3313666"/>
              <a:gd name="connsiteX2102" fmla="*/ 1278891 w 2969285"/>
              <a:gd name="connsiteY2102" fmla="*/ 1317439 h 3313666"/>
              <a:gd name="connsiteX2103" fmla="*/ 1278891 w 2969285"/>
              <a:gd name="connsiteY2103" fmla="*/ 1317439 h 3313666"/>
              <a:gd name="connsiteX2104" fmla="*/ 1278891 w 2969285"/>
              <a:gd name="connsiteY2104" fmla="*/ 1317439 h 3313666"/>
              <a:gd name="connsiteX2105" fmla="*/ 1327163 w 2969285"/>
              <a:gd name="connsiteY2105" fmla="*/ 1267443 h 3313666"/>
              <a:gd name="connsiteX2106" fmla="*/ 1359919 w 2969285"/>
              <a:gd name="connsiteY2106" fmla="*/ 1262271 h 3313666"/>
              <a:gd name="connsiteX2107" fmla="*/ 1477150 w 2969285"/>
              <a:gd name="connsiteY2107" fmla="*/ 1420878 h 3313666"/>
              <a:gd name="connsiteX2108" fmla="*/ 1509906 w 2969285"/>
              <a:gd name="connsiteY2108" fmla="*/ 1398466 h 3313666"/>
              <a:gd name="connsiteX2109" fmla="*/ 1523698 w 2969285"/>
              <a:gd name="connsiteY2109" fmla="*/ 1381226 h 3313666"/>
              <a:gd name="connsiteX2110" fmla="*/ 1509906 w 2969285"/>
              <a:gd name="connsiteY2110" fmla="*/ 1398466 h 3313666"/>
              <a:gd name="connsiteX2111" fmla="*/ 1477150 w 2969285"/>
              <a:gd name="connsiteY2111" fmla="*/ 1420878 h 3313666"/>
              <a:gd name="connsiteX2112" fmla="*/ 1489218 w 2969285"/>
              <a:gd name="connsiteY2112" fmla="*/ 1434670 h 3313666"/>
              <a:gd name="connsiteX2113" fmla="*/ 1518526 w 2969285"/>
              <a:gd name="connsiteY2113" fmla="*/ 1420878 h 3313666"/>
              <a:gd name="connsiteX2114" fmla="*/ 1535766 w 2969285"/>
              <a:gd name="connsiteY2114" fmla="*/ 1412258 h 3313666"/>
              <a:gd name="connsiteX2115" fmla="*/ 1635757 w 2969285"/>
              <a:gd name="connsiteY2115" fmla="*/ 1453634 h 3313666"/>
              <a:gd name="connsiteX2116" fmla="*/ 1708165 w 2969285"/>
              <a:gd name="connsiteY2116" fmla="*/ 1477770 h 3313666"/>
              <a:gd name="connsiteX2117" fmla="*/ 1716785 w 2969285"/>
              <a:gd name="connsiteY2117" fmla="*/ 1474322 h 3313666"/>
              <a:gd name="connsiteX2118" fmla="*/ 1708165 w 2969285"/>
              <a:gd name="connsiteY2118" fmla="*/ 1477770 h 3313666"/>
              <a:gd name="connsiteX2119" fmla="*/ 1635757 w 2969285"/>
              <a:gd name="connsiteY2119" fmla="*/ 1453634 h 3313666"/>
              <a:gd name="connsiteX2120" fmla="*/ 1535766 w 2969285"/>
              <a:gd name="connsiteY2120" fmla="*/ 1412258 h 3313666"/>
              <a:gd name="connsiteX2121" fmla="*/ 1518526 w 2969285"/>
              <a:gd name="connsiteY2121" fmla="*/ 1420878 h 3313666"/>
              <a:gd name="connsiteX2122" fmla="*/ 1489218 w 2969285"/>
              <a:gd name="connsiteY2122" fmla="*/ 1434670 h 3313666"/>
              <a:gd name="connsiteX2123" fmla="*/ 1477150 w 2969285"/>
              <a:gd name="connsiteY2123" fmla="*/ 1420878 h 3313666"/>
              <a:gd name="connsiteX2124" fmla="*/ 1453014 w 2969285"/>
              <a:gd name="connsiteY2124" fmla="*/ 1412258 h 3313666"/>
              <a:gd name="connsiteX2125" fmla="*/ 1432326 w 2969285"/>
              <a:gd name="connsiteY2125" fmla="*/ 1398466 h 3313666"/>
              <a:gd name="connsiteX2126" fmla="*/ 1432326 w 2969285"/>
              <a:gd name="connsiteY2126" fmla="*/ 1398466 h 3313666"/>
              <a:gd name="connsiteX2127" fmla="*/ 1453014 w 2969285"/>
              <a:gd name="connsiteY2127" fmla="*/ 1412258 h 3313666"/>
              <a:gd name="connsiteX2128" fmla="*/ 1453014 w 2969285"/>
              <a:gd name="connsiteY2128" fmla="*/ 1412258 h 3313666"/>
              <a:gd name="connsiteX2129" fmla="*/ 1477150 w 2969285"/>
              <a:gd name="connsiteY2129" fmla="*/ 1420878 h 3313666"/>
              <a:gd name="connsiteX2130" fmla="*/ 1458186 w 2969285"/>
              <a:gd name="connsiteY2130" fmla="*/ 1036428 h 3313666"/>
              <a:gd name="connsiteX2131" fmla="*/ 1459910 w 2969285"/>
              <a:gd name="connsiteY2131" fmla="*/ 1048496 h 3313666"/>
              <a:gd name="connsiteX2132" fmla="*/ 1461634 w 2969285"/>
              <a:gd name="connsiteY2132" fmla="*/ 1062288 h 3313666"/>
              <a:gd name="connsiteX2133" fmla="*/ 1459910 w 2969285"/>
              <a:gd name="connsiteY2133" fmla="*/ 1048496 h 3313666"/>
              <a:gd name="connsiteX2134" fmla="*/ 1458186 w 2969285"/>
              <a:gd name="connsiteY2134" fmla="*/ 1036428 h 3313666"/>
              <a:gd name="connsiteX2135" fmla="*/ 1582314 w 2969285"/>
              <a:gd name="connsiteY2135" fmla="*/ 1015740 h 3313666"/>
              <a:gd name="connsiteX2136" fmla="*/ 1603002 w 2969285"/>
              <a:gd name="connsiteY2136" fmla="*/ 1019188 h 3313666"/>
              <a:gd name="connsiteX2137" fmla="*/ 1652997 w 2969285"/>
              <a:gd name="connsiteY2137" fmla="*/ 1007120 h 3313666"/>
              <a:gd name="connsiteX2138" fmla="*/ 1699545 w 2969285"/>
              <a:gd name="connsiteY2138" fmla="*/ 1000224 h 3313666"/>
              <a:gd name="connsiteX2139" fmla="*/ 1699545 w 2969285"/>
              <a:gd name="connsiteY2139" fmla="*/ 1000224 h 3313666"/>
              <a:gd name="connsiteX2140" fmla="*/ 1652997 w 2969285"/>
              <a:gd name="connsiteY2140" fmla="*/ 1007120 h 3313666"/>
              <a:gd name="connsiteX2141" fmla="*/ 1603002 w 2969285"/>
              <a:gd name="connsiteY2141" fmla="*/ 1019188 h 3313666"/>
              <a:gd name="connsiteX2142" fmla="*/ 1582314 w 2969285"/>
              <a:gd name="connsiteY2142" fmla="*/ 1015740 h 3313666"/>
              <a:gd name="connsiteX2143" fmla="*/ 1527146 w 2969285"/>
              <a:gd name="connsiteY2143" fmla="*/ 988156 h 3313666"/>
              <a:gd name="connsiteX2144" fmla="*/ 1482322 w 2969285"/>
              <a:gd name="connsiteY2144" fmla="*/ 962296 h 3313666"/>
              <a:gd name="connsiteX2145" fmla="*/ 1482322 w 2969285"/>
              <a:gd name="connsiteY2145" fmla="*/ 962296 h 3313666"/>
              <a:gd name="connsiteX2146" fmla="*/ 1482322 w 2969285"/>
              <a:gd name="connsiteY2146" fmla="*/ 962296 h 3313666"/>
              <a:gd name="connsiteX2147" fmla="*/ 1482322 w 2969285"/>
              <a:gd name="connsiteY2147" fmla="*/ 962296 h 3313666"/>
              <a:gd name="connsiteX2148" fmla="*/ 1527146 w 2969285"/>
              <a:gd name="connsiteY2148" fmla="*/ 988156 h 3313666"/>
              <a:gd name="connsiteX2149" fmla="*/ 1582314 w 2969285"/>
              <a:gd name="connsiteY2149" fmla="*/ 1015740 h 3313666"/>
              <a:gd name="connsiteX2150" fmla="*/ 1542662 w 2969285"/>
              <a:gd name="connsiteY2150" fmla="*/ 955400 h 3313666"/>
              <a:gd name="connsiteX2151" fmla="*/ 1544386 w 2969285"/>
              <a:gd name="connsiteY2151" fmla="*/ 945056 h 3313666"/>
              <a:gd name="connsiteX2152" fmla="*/ 1542662 w 2969285"/>
              <a:gd name="connsiteY2152" fmla="*/ 955400 h 3313666"/>
              <a:gd name="connsiteX2153" fmla="*/ 1542662 w 2969285"/>
              <a:gd name="connsiteY2153" fmla="*/ 955400 h 3313666"/>
              <a:gd name="connsiteX2154" fmla="*/ 1666789 w 2969285"/>
              <a:gd name="connsiteY2154" fmla="*/ 927816 h 3313666"/>
              <a:gd name="connsiteX2155" fmla="*/ 1666789 w 2969285"/>
              <a:gd name="connsiteY2155" fmla="*/ 927816 h 3313666"/>
              <a:gd name="connsiteX2156" fmla="*/ 1666789 w 2969285"/>
              <a:gd name="connsiteY2156" fmla="*/ 914024 h 3313666"/>
              <a:gd name="connsiteX2157" fmla="*/ 1666789 w 2969285"/>
              <a:gd name="connsiteY2157" fmla="*/ 927816 h 3313666"/>
              <a:gd name="connsiteX2158" fmla="*/ 1801261 w 2969285"/>
              <a:gd name="connsiteY2158" fmla="*/ 810585 h 3313666"/>
              <a:gd name="connsiteX2159" fmla="*/ 1801261 w 2969285"/>
              <a:gd name="connsiteY2159" fmla="*/ 810585 h 3313666"/>
              <a:gd name="connsiteX2160" fmla="*/ 1821949 w 2969285"/>
              <a:gd name="connsiteY2160" fmla="*/ 814033 h 3313666"/>
              <a:gd name="connsiteX2161" fmla="*/ 1801261 w 2969285"/>
              <a:gd name="connsiteY2161" fmla="*/ 810585 h 3313666"/>
              <a:gd name="connsiteX2162" fmla="*/ 1796089 w 2969285"/>
              <a:gd name="connsiteY2162" fmla="*/ 824377 h 3313666"/>
              <a:gd name="connsiteX2163" fmla="*/ 1801261 w 2969285"/>
              <a:gd name="connsiteY2163" fmla="*/ 810585 h 3313666"/>
              <a:gd name="connsiteX2164" fmla="*/ 1770229 w 2969285"/>
              <a:gd name="connsiteY2164" fmla="*/ 810585 h 3313666"/>
              <a:gd name="connsiteX2165" fmla="*/ 1768505 w 2969285"/>
              <a:gd name="connsiteY2165" fmla="*/ 812309 h 3313666"/>
              <a:gd name="connsiteX2166" fmla="*/ 1770229 w 2969285"/>
              <a:gd name="connsiteY2166" fmla="*/ 810585 h 3313666"/>
              <a:gd name="connsiteX2167" fmla="*/ 1770229 w 2969285"/>
              <a:gd name="connsiteY2167" fmla="*/ 810585 h 3313666"/>
              <a:gd name="connsiteX2168" fmla="*/ 1770229 w 2969285"/>
              <a:gd name="connsiteY2168" fmla="*/ 810585 h 3313666"/>
              <a:gd name="connsiteX2169" fmla="*/ 1801261 w 2969285"/>
              <a:gd name="connsiteY2169" fmla="*/ 810585 h 3313666"/>
              <a:gd name="connsiteX2170" fmla="*/ 1801261 w 2969285"/>
              <a:gd name="connsiteY2170" fmla="*/ 810585 h 3313666"/>
              <a:gd name="connsiteX2171" fmla="*/ 1801261 w 2969285"/>
              <a:gd name="connsiteY2171" fmla="*/ 810585 h 3313666"/>
              <a:gd name="connsiteX2172" fmla="*/ 1796089 w 2969285"/>
              <a:gd name="connsiteY2172" fmla="*/ 739901 h 3313666"/>
              <a:gd name="connsiteX2173" fmla="*/ 1799537 w 2969285"/>
              <a:gd name="connsiteY2173" fmla="*/ 734729 h 3313666"/>
              <a:gd name="connsiteX2174" fmla="*/ 1784021 w 2969285"/>
              <a:gd name="connsiteY2174" fmla="*/ 719213 h 3313666"/>
              <a:gd name="connsiteX2175" fmla="*/ 1761609 w 2969285"/>
              <a:gd name="connsiteY2175" fmla="*/ 658874 h 3313666"/>
              <a:gd name="connsiteX2176" fmla="*/ 1759885 w 2969285"/>
              <a:gd name="connsiteY2176" fmla="*/ 629566 h 3313666"/>
              <a:gd name="connsiteX2177" fmla="*/ 1759885 w 2969285"/>
              <a:gd name="connsiteY2177" fmla="*/ 629566 h 3313666"/>
              <a:gd name="connsiteX2178" fmla="*/ 1761609 w 2969285"/>
              <a:gd name="connsiteY2178" fmla="*/ 658874 h 3313666"/>
              <a:gd name="connsiteX2179" fmla="*/ 1784021 w 2969285"/>
              <a:gd name="connsiteY2179" fmla="*/ 719213 h 3313666"/>
              <a:gd name="connsiteX2180" fmla="*/ 1799537 w 2969285"/>
              <a:gd name="connsiteY2180" fmla="*/ 734729 h 3313666"/>
              <a:gd name="connsiteX2181" fmla="*/ 1796089 w 2969285"/>
              <a:gd name="connsiteY2181" fmla="*/ 739901 h 3313666"/>
              <a:gd name="connsiteX2182" fmla="*/ 1747817 w 2969285"/>
              <a:gd name="connsiteY2182" fmla="*/ 569226 h 3313666"/>
              <a:gd name="connsiteX2183" fmla="*/ 1747817 w 2969285"/>
              <a:gd name="connsiteY2183" fmla="*/ 569226 h 3313666"/>
              <a:gd name="connsiteX2184" fmla="*/ 1765057 w 2969285"/>
              <a:gd name="connsiteY2184" fmla="*/ 570950 h 3313666"/>
              <a:gd name="connsiteX2185" fmla="*/ 1747817 w 2969285"/>
              <a:gd name="connsiteY2185" fmla="*/ 569226 h 3313666"/>
              <a:gd name="connsiteX2186" fmla="*/ 1765057 w 2969285"/>
              <a:gd name="connsiteY2186" fmla="*/ 743349 h 3313666"/>
              <a:gd name="connsiteX2187" fmla="*/ 1766781 w 2969285"/>
              <a:gd name="connsiteY2187" fmla="*/ 734729 h 3313666"/>
              <a:gd name="connsiteX2188" fmla="*/ 1765057 w 2969285"/>
              <a:gd name="connsiteY2188" fmla="*/ 743349 h 3313666"/>
              <a:gd name="connsiteX2189" fmla="*/ 1754713 w 2969285"/>
              <a:gd name="connsiteY2189" fmla="*/ 795069 h 3313666"/>
              <a:gd name="connsiteX2190" fmla="*/ 1754713 w 2969285"/>
              <a:gd name="connsiteY2190" fmla="*/ 795069 h 3313666"/>
              <a:gd name="connsiteX2191" fmla="*/ 1754713 w 2969285"/>
              <a:gd name="connsiteY2191" fmla="*/ 795069 h 3313666"/>
              <a:gd name="connsiteX2192" fmla="*/ 1754713 w 2969285"/>
              <a:gd name="connsiteY2192" fmla="*/ 795069 h 3313666"/>
              <a:gd name="connsiteX2193" fmla="*/ 1754713 w 2969285"/>
              <a:gd name="connsiteY2193" fmla="*/ 795069 h 3313666"/>
              <a:gd name="connsiteX2194" fmla="*/ 1746093 w 2969285"/>
              <a:gd name="connsiteY2194" fmla="*/ 803689 h 3313666"/>
              <a:gd name="connsiteX2195" fmla="*/ 1744369 w 2969285"/>
              <a:gd name="connsiteY2195" fmla="*/ 829549 h 3313666"/>
              <a:gd name="connsiteX2196" fmla="*/ 1746093 w 2969285"/>
              <a:gd name="connsiteY2196" fmla="*/ 803689 h 3313666"/>
              <a:gd name="connsiteX2197" fmla="*/ 1716785 w 2969285"/>
              <a:gd name="connsiteY2197" fmla="*/ 810585 h 3313666"/>
              <a:gd name="connsiteX2198" fmla="*/ 1715061 w 2969285"/>
              <a:gd name="connsiteY2198" fmla="*/ 822653 h 3313666"/>
              <a:gd name="connsiteX2199" fmla="*/ 1716785 w 2969285"/>
              <a:gd name="connsiteY2199" fmla="*/ 810585 h 3313666"/>
              <a:gd name="connsiteX2200" fmla="*/ 1746093 w 2969285"/>
              <a:gd name="connsiteY2200" fmla="*/ 803689 h 3313666"/>
              <a:gd name="connsiteX2201" fmla="*/ 1754713 w 2969285"/>
              <a:gd name="connsiteY2201" fmla="*/ 795069 h 3313666"/>
              <a:gd name="connsiteX2202" fmla="*/ 1765057 w 2969285"/>
              <a:gd name="connsiteY2202" fmla="*/ 743349 h 3313666"/>
              <a:gd name="connsiteX2203" fmla="*/ 1821949 w 2969285"/>
              <a:gd name="connsiteY2203" fmla="*/ 839893 h 3313666"/>
              <a:gd name="connsiteX2204" fmla="*/ 1849533 w 2969285"/>
              <a:gd name="connsiteY2204" fmla="*/ 836445 h 3313666"/>
              <a:gd name="connsiteX2205" fmla="*/ 1852981 w 2969285"/>
              <a:gd name="connsiteY2205" fmla="*/ 826101 h 3313666"/>
              <a:gd name="connsiteX2206" fmla="*/ 1921940 w 2969285"/>
              <a:gd name="connsiteY2206" fmla="*/ 820929 h 3313666"/>
              <a:gd name="connsiteX2207" fmla="*/ 1970212 w 2969285"/>
              <a:gd name="connsiteY2207" fmla="*/ 845065 h 3313666"/>
              <a:gd name="connsiteX2208" fmla="*/ 1970212 w 2969285"/>
              <a:gd name="connsiteY2208" fmla="*/ 845065 h 3313666"/>
              <a:gd name="connsiteX2209" fmla="*/ 1970212 w 2969285"/>
              <a:gd name="connsiteY2209" fmla="*/ 845065 h 3313666"/>
              <a:gd name="connsiteX2210" fmla="*/ 1921940 w 2969285"/>
              <a:gd name="connsiteY2210" fmla="*/ 820929 h 3313666"/>
              <a:gd name="connsiteX2211" fmla="*/ 1920216 w 2969285"/>
              <a:gd name="connsiteY2211" fmla="*/ 826101 h 3313666"/>
              <a:gd name="connsiteX2212" fmla="*/ 1921940 w 2969285"/>
              <a:gd name="connsiteY2212" fmla="*/ 820929 h 3313666"/>
              <a:gd name="connsiteX2213" fmla="*/ 1852981 w 2969285"/>
              <a:gd name="connsiteY2213" fmla="*/ 826101 h 3313666"/>
              <a:gd name="connsiteX2214" fmla="*/ 1849533 w 2969285"/>
              <a:gd name="connsiteY2214" fmla="*/ 836445 h 3313666"/>
              <a:gd name="connsiteX2215" fmla="*/ 1849533 w 2969285"/>
              <a:gd name="connsiteY2215" fmla="*/ 836445 h 3313666"/>
              <a:gd name="connsiteX2216" fmla="*/ 1821949 w 2969285"/>
              <a:gd name="connsiteY2216" fmla="*/ 839893 h 3313666"/>
              <a:gd name="connsiteX2217" fmla="*/ 1689201 w 2969285"/>
              <a:gd name="connsiteY2217" fmla="*/ 886441 h 3313666"/>
              <a:gd name="connsiteX2218" fmla="*/ 1687477 w 2969285"/>
              <a:gd name="connsiteY2218" fmla="*/ 895061 h 3313666"/>
              <a:gd name="connsiteX2219" fmla="*/ 1689201 w 2969285"/>
              <a:gd name="connsiteY2219" fmla="*/ 886441 h 3313666"/>
              <a:gd name="connsiteX2220" fmla="*/ 1680581 w 2969285"/>
              <a:gd name="connsiteY2220" fmla="*/ 877821 h 3313666"/>
              <a:gd name="connsiteX2221" fmla="*/ 1680581 w 2969285"/>
              <a:gd name="connsiteY2221" fmla="*/ 877821 h 3313666"/>
              <a:gd name="connsiteX2222" fmla="*/ 1689201 w 2969285"/>
              <a:gd name="connsiteY2222" fmla="*/ 886441 h 3313666"/>
              <a:gd name="connsiteX2223" fmla="*/ 1821949 w 2969285"/>
              <a:gd name="connsiteY2223" fmla="*/ 839893 h 3313666"/>
              <a:gd name="connsiteX2224" fmla="*/ 2023656 w 2969285"/>
              <a:gd name="connsiteY2224" fmla="*/ 719213 h 3313666"/>
              <a:gd name="connsiteX2225" fmla="*/ 2106407 w 2969285"/>
              <a:gd name="connsiteY2225" fmla="*/ 712317 h 3313666"/>
              <a:gd name="connsiteX2226" fmla="*/ 2165023 w 2969285"/>
              <a:gd name="connsiteY2226" fmla="*/ 710593 h 3313666"/>
              <a:gd name="connsiteX2227" fmla="*/ 2204675 w 2969285"/>
              <a:gd name="connsiteY2227" fmla="*/ 714041 h 3313666"/>
              <a:gd name="connsiteX2228" fmla="*/ 2165023 w 2969285"/>
              <a:gd name="connsiteY2228" fmla="*/ 710593 h 3313666"/>
              <a:gd name="connsiteX2229" fmla="*/ 2106407 w 2969285"/>
              <a:gd name="connsiteY2229" fmla="*/ 712317 h 3313666"/>
              <a:gd name="connsiteX2230" fmla="*/ 2023656 w 2969285"/>
              <a:gd name="connsiteY2230" fmla="*/ 719213 h 3313666"/>
              <a:gd name="connsiteX2231" fmla="*/ 2011588 w 2969285"/>
              <a:gd name="connsiteY2231" fmla="*/ 684733 h 3313666"/>
              <a:gd name="connsiteX2232" fmla="*/ 2002968 w 2969285"/>
              <a:gd name="connsiteY2232" fmla="*/ 660598 h 3313666"/>
              <a:gd name="connsiteX2233" fmla="*/ 1978832 w 2969285"/>
              <a:gd name="connsiteY2233" fmla="*/ 653702 h 3313666"/>
              <a:gd name="connsiteX2234" fmla="*/ 2002968 w 2969285"/>
              <a:gd name="connsiteY2234" fmla="*/ 660598 h 3313666"/>
              <a:gd name="connsiteX2235" fmla="*/ 2011588 w 2969285"/>
              <a:gd name="connsiteY2235" fmla="*/ 684733 h 3313666"/>
              <a:gd name="connsiteX2236" fmla="*/ 2023656 w 2969285"/>
              <a:gd name="connsiteY2236" fmla="*/ 719213 h 3313666"/>
              <a:gd name="connsiteX2237" fmla="*/ 2042620 w 2969285"/>
              <a:gd name="connsiteY2237" fmla="*/ 614050 h 3313666"/>
              <a:gd name="connsiteX2238" fmla="*/ 2052964 w 2969285"/>
              <a:gd name="connsiteY2238" fmla="*/ 610602 h 3313666"/>
              <a:gd name="connsiteX2239" fmla="*/ 2042620 w 2969285"/>
              <a:gd name="connsiteY2239" fmla="*/ 614050 h 3313666"/>
              <a:gd name="connsiteX2240" fmla="*/ 2042620 w 2969285"/>
              <a:gd name="connsiteY2240" fmla="*/ 614050 h 3313666"/>
              <a:gd name="connsiteX2241" fmla="*/ 2116751 w 2969285"/>
              <a:gd name="connsiteY2241" fmla="*/ 591638 h 3313666"/>
              <a:gd name="connsiteX2242" fmla="*/ 2125371 w 2969285"/>
              <a:gd name="connsiteY2242" fmla="*/ 583018 h 3313666"/>
              <a:gd name="connsiteX2243" fmla="*/ 2132267 w 2969285"/>
              <a:gd name="connsiteY2243" fmla="*/ 577846 h 3313666"/>
              <a:gd name="connsiteX2244" fmla="*/ 2125371 w 2969285"/>
              <a:gd name="connsiteY2244" fmla="*/ 583018 h 3313666"/>
              <a:gd name="connsiteX2245" fmla="*/ 2116751 w 2969285"/>
              <a:gd name="connsiteY2245" fmla="*/ 591638 h 3313666"/>
              <a:gd name="connsiteX2246" fmla="*/ 2170195 w 2969285"/>
              <a:gd name="connsiteY2246" fmla="*/ 626118 h 3313666"/>
              <a:gd name="connsiteX2247" fmla="*/ 2173643 w 2969285"/>
              <a:gd name="connsiteY2247" fmla="*/ 624394 h 3313666"/>
              <a:gd name="connsiteX2248" fmla="*/ 2177091 w 2969285"/>
              <a:gd name="connsiteY2248" fmla="*/ 622670 h 3313666"/>
              <a:gd name="connsiteX2249" fmla="*/ 2173643 w 2969285"/>
              <a:gd name="connsiteY2249" fmla="*/ 624394 h 3313666"/>
              <a:gd name="connsiteX2250" fmla="*/ 2170195 w 2969285"/>
              <a:gd name="connsiteY2250" fmla="*/ 626118 h 3313666"/>
              <a:gd name="connsiteX2251" fmla="*/ 2182263 w 2969285"/>
              <a:gd name="connsiteY2251" fmla="*/ 658874 h 3313666"/>
              <a:gd name="connsiteX2252" fmla="*/ 2187435 w 2969285"/>
              <a:gd name="connsiteY2252" fmla="*/ 651978 h 3313666"/>
              <a:gd name="connsiteX2253" fmla="*/ 2196055 w 2969285"/>
              <a:gd name="connsiteY2253" fmla="*/ 645082 h 3313666"/>
              <a:gd name="connsiteX2254" fmla="*/ 2187435 w 2969285"/>
              <a:gd name="connsiteY2254" fmla="*/ 651978 h 3313666"/>
              <a:gd name="connsiteX2255" fmla="*/ 2182263 w 2969285"/>
              <a:gd name="connsiteY2255" fmla="*/ 658874 h 3313666"/>
              <a:gd name="connsiteX2256" fmla="*/ 2333974 w 2969285"/>
              <a:gd name="connsiteY2256" fmla="*/ 829549 h 3313666"/>
              <a:gd name="connsiteX2257" fmla="*/ 2378798 w 2969285"/>
              <a:gd name="connsiteY2257" fmla="*/ 870925 h 3313666"/>
              <a:gd name="connsiteX2258" fmla="*/ 2390866 w 2969285"/>
              <a:gd name="connsiteY2258" fmla="*/ 879545 h 3313666"/>
              <a:gd name="connsiteX2259" fmla="*/ 2427070 w 2969285"/>
              <a:gd name="connsiteY2259" fmla="*/ 886441 h 3313666"/>
              <a:gd name="connsiteX2260" fmla="*/ 2390866 w 2969285"/>
              <a:gd name="connsiteY2260" fmla="*/ 879545 h 3313666"/>
              <a:gd name="connsiteX2261" fmla="*/ 2378798 w 2969285"/>
              <a:gd name="connsiteY2261" fmla="*/ 870925 h 3313666"/>
              <a:gd name="connsiteX2262" fmla="*/ 2333974 w 2969285"/>
              <a:gd name="connsiteY2262" fmla="*/ 829549 h 3313666"/>
              <a:gd name="connsiteX2263" fmla="*/ 2327079 w 2969285"/>
              <a:gd name="connsiteY2263" fmla="*/ 788173 h 3313666"/>
              <a:gd name="connsiteX2264" fmla="*/ 2335698 w 2969285"/>
              <a:gd name="connsiteY2264" fmla="*/ 762313 h 3313666"/>
              <a:gd name="connsiteX2265" fmla="*/ 2335698 w 2969285"/>
              <a:gd name="connsiteY2265" fmla="*/ 762313 h 3313666"/>
              <a:gd name="connsiteX2266" fmla="*/ 2327079 w 2969285"/>
              <a:gd name="connsiteY2266" fmla="*/ 788173 h 3313666"/>
              <a:gd name="connsiteX2267" fmla="*/ 2333974 w 2969285"/>
              <a:gd name="connsiteY2267" fmla="*/ 829549 h 3313666"/>
              <a:gd name="connsiteX2268" fmla="*/ 2402934 w 2969285"/>
              <a:gd name="connsiteY2268" fmla="*/ 850237 h 3313666"/>
              <a:gd name="connsiteX2269" fmla="*/ 2415002 w 2969285"/>
              <a:gd name="connsiteY2269" fmla="*/ 843341 h 3313666"/>
              <a:gd name="connsiteX2270" fmla="*/ 2402934 w 2969285"/>
              <a:gd name="connsiteY2270" fmla="*/ 850237 h 3313666"/>
              <a:gd name="connsiteX2271" fmla="*/ 2402934 w 2969285"/>
              <a:gd name="connsiteY2271" fmla="*/ 850237 h 3313666"/>
              <a:gd name="connsiteX2272" fmla="*/ 2333974 w 2969285"/>
              <a:gd name="connsiteY2272" fmla="*/ 882993 h 3313666"/>
              <a:gd name="connsiteX2273" fmla="*/ 2349490 w 2969285"/>
              <a:gd name="connsiteY2273" fmla="*/ 903680 h 3313666"/>
              <a:gd name="connsiteX2274" fmla="*/ 2333974 w 2969285"/>
              <a:gd name="connsiteY2274" fmla="*/ 882993 h 3313666"/>
              <a:gd name="connsiteX2275" fmla="*/ 2246051 w 2969285"/>
              <a:gd name="connsiteY2275" fmla="*/ 860581 h 3313666"/>
              <a:gd name="connsiteX2276" fmla="*/ 2215019 w 2969285"/>
              <a:gd name="connsiteY2276" fmla="*/ 850237 h 3313666"/>
              <a:gd name="connsiteX2277" fmla="*/ 2246051 w 2969285"/>
              <a:gd name="connsiteY2277" fmla="*/ 860581 h 3313666"/>
              <a:gd name="connsiteX2278" fmla="*/ 2333974 w 2969285"/>
              <a:gd name="connsiteY2278" fmla="*/ 882993 h 3313666"/>
              <a:gd name="connsiteX2279" fmla="*/ 2259843 w 2969285"/>
              <a:gd name="connsiteY2279" fmla="*/ 1041600 h 3313666"/>
              <a:gd name="connsiteX2280" fmla="*/ 2213295 w 2969285"/>
              <a:gd name="connsiteY2280" fmla="*/ 1031256 h 3313666"/>
              <a:gd name="connsiteX2281" fmla="*/ 2151231 w 2969285"/>
              <a:gd name="connsiteY2281" fmla="*/ 1065736 h 3313666"/>
              <a:gd name="connsiteX2282" fmla="*/ 2146059 w 2969285"/>
              <a:gd name="connsiteY2282" fmla="*/ 1065736 h 3313666"/>
              <a:gd name="connsiteX2283" fmla="*/ 2151231 w 2969285"/>
              <a:gd name="connsiteY2283" fmla="*/ 1065736 h 3313666"/>
              <a:gd name="connsiteX2284" fmla="*/ 2213295 w 2969285"/>
              <a:gd name="connsiteY2284" fmla="*/ 1031256 h 3313666"/>
              <a:gd name="connsiteX2285" fmla="*/ 2259843 w 2969285"/>
              <a:gd name="connsiteY2285" fmla="*/ 1041600 h 3313666"/>
              <a:gd name="connsiteX2286" fmla="*/ 2299495 w 2969285"/>
              <a:gd name="connsiteY2286" fmla="*/ 1045048 h 3313666"/>
              <a:gd name="connsiteX2287" fmla="*/ 2304667 w 2969285"/>
              <a:gd name="connsiteY2287" fmla="*/ 1051944 h 3313666"/>
              <a:gd name="connsiteX2288" fmla="*/ 2299495 w 2969285"/>
              <a:gd name="connsiteY2288" fmla="*/ 1045048 h 3313666"/>
              <a:gd name="connsiteX2289" fmla="*/ 2259843 w 2969285"/>
              <a:gd name="connsiteY2289" fmla="*/ 1041600 h 3313666"/>
              <a:gd name="connsiteX2290" fmla="*/ 2330526 w 2969285"/>
              <a:gd name="connsiteY2290" fmla="*/ 1182967 h 3313666"/>
              <a:gd name="connsiteX2291" fmla="*/ 2373626 w 2969285"/>
              <a:gd name="connsiteY2291" fmla="*/ 1193311 h 3313666"/>
              <a:gd name="connsiteX2292" fmla="*/ 2416726 w 2969285"/>
              <a:gd name="connsiteY2292" fmla="*/ 1234687 h 3313666"/>
              <a:gd name="connsiteX2293" fmla="*/ 2430518 w 2969285"/>
              <a:gd name="connsiteY2293" fmla="*/ 1239859 h 3313666"/>
              <a:gd name="connsiteX2294" fmla="*/ 2437414 w 2969285"/>
              <a:gd name="connsiteY2294" fmla="*/ 1234687 h 3313666"/>
              <a:gd name="connsiteX2295" fmla="*/ 2430518 w 2969285"/>
              <a:gd name="connsiteY2295" fmla="*/ 1239859 h 3313666"/>
              <a:gd name="connsiteX2296" fmla="*/ 2416726 w 2969285"/>
              <a:gd name="connsiteY2296" fmla="*/ 1234687 h 3313666"/>
              <a:gd name="connsiteX2297" fmla="*/ 2373626 w 2969285"/>
              <a:gd name="connsiteY2297" fmla="*/ 1193311 h 3313666"/>
              <a:gd name="connsiteX2298" fmla="*/ 2330526 w 2969285"/>
              <a:gd name="connsiteY2298" fmla="*/ 1182967 h 3313666"/>
              <a:gd name="connsiteX2299" fmla="*/ 2282255 w 2969285"/>
              <a:gd name="connsiteY2299" fmla="*/ 1172623 h 3313666"/>
              <a:gd name="connsiteX2300" fmla="*/ 2254671 w 2969285"/>
              <a:gd name="connsiteY2300" fmla="*/ 1157107 h 3313666"/>
              <a:gd name="connsiteX2301" fmla="*/ 2235707 w 2969285"/>
              <a:gd name="connsiteY2301" fmla="*/ 1162279 h 3313666"/>
              <a:gd name="connsiteX2302" fmla="*/ 2254671 w 2969285"/>
              <a:gd name="connsiteY2302" fmla="*/ 1157107 h 3313666"/>
              <a:gd name="connsiteX2303" fmla="*/ 2282255 w 2969285"/>
              <a:gd name="connsiteY2303" fmla="*/ 1172623 h 3313666"/>
              <a:gd name="connsiteX2304" fmla="*/ 2330526 w 2969285"/>
              <a:gd name="connsiteY2304" fmla="*/ 1182967 h 3313666"/>
              <a:gd name="connsiteX2305" fmla="*/ 2230535 w 2969285"/>
              <a:gd name="connsiteY2305" fmla="*/ 1598450 h 3313666"/>
              <a:gd name="connsiteX2306" fmla="*/ 2240879 w 2969285"/>
              <a:gd name="connsiteY2306" fmla="*/ 1612242 h 3313666"/>
              <a:gd name="connsiteX2307" fmla="*/ 2230535 w 2969285"/>
              <a:gd name="connsiteY2307" fmla="*/ 1598450 h 3313666"/>
              <a:gd name="connsiteX2308" fmla="*/ 2218467 w 2969285"/>
              <a:gd name="connsiteY2308" fmla="*/ 1576038 h 3313666"/>
              <a:gd name="connsiteX2309" fmla="*/ 2206399 w 2969285"/>
              <a:gd name="connsiteY2309" fmla="*/ 1570866 h 3313666"/>
              <a:gd name="connsiteX2310" fmla="*/ 2218467 w 2969285"/>
              <a:gd name="connsiteY2310" fmla="*/ 1576038 h 3313666"/>
              <a:gd name="connsiteX2311" fmla="*/ 2230535 w 2969285"/>
              <a:gd name="connsiteY2311" fmla="*/ 1598450 h 3313666"/>
              <a:gd name="connsiteX2312" fmla="*/ 2227087 w 2969285"/>
              <a:gd name="connsiteY2312" fmla="*/ 1457082 h 3313666"/>
              <a:gd name="connsiteX2313" fmla="*/ 2237431 w 2969285"/>
              <a:gd name="connsiteY2313" fmla="*/ 1448462 h 3313666"/>
              <a:gd name="connsiteX2314" fmla="*/ 2237431 w 2969285"/>
              <a:gd name="connsiteY2314" fmla="*/ 1448462 h 3313666"/>
              <a:gd name="connsiteX2315" fmla="*/ 2227087 w 2969285"/>
              <a:gd name="connsiteY2315" fmla="*/ 1457082 h 3313666"/>
              <a:gd name="connsiteX2316" fmla="*/ 2270187 w 2969285"/>
              <a:gd name="connsiteY2316" fmla="*/ 1572590 h 3313666"/>
              <a:gd name="connsiteX2317" fmla="*/ 2270187 w 2969285"/>
              <a:gd name="connsiteY2317" fmla="*/ 1572590 h 3313666"/>
              <a:gd name="connsiteX2318" fmla="*/ 2268463 w 2969285"/>
              <a:gd name="connsiteY2318" fmla="*/ 1591554 h 3313666"/>
              <a:gd name="connsiteX2319" fmla="*/ 2242603 w 2969285"/>
              <a:gd name="connsiteY2319" fmla="*/ 1615689 h 3313666"/>
              <a:gd name="connsiteX2320" fmla="*/ 2227087 w 2969285"/>
              <a:gd name="connsiteY2320" fmla="*/ 1615689 h 3313666"/>
              <a:gd name="connsiteX2321" fmla="*/ 2232259 w 2969285"/>
              <a:gd name="connsiteY2321" fmla="*/ 1627757 h 3313666"/>
              <a:gd name="connsiteX2322" fmla="*/ 2227087 w 2969285"/>
              <a:gd name="connsiteY2322" fmla="*/ 1615689 h 3313666"/>
              <a:gd name="connsiteX2323" fmla="*/ 2227087 w 2969285"/>
              <a:gd name="connsiteY2323" fmla="*/ 1615689 h 3313666"/>
              <a:gd name="connsiteX2324" fmla="*/ 2242603 w 2969285"/>
              <a:gd name="connsiteY2324" fmla="*/ 1615689 h 3313666"/>
              <a:gd name="connsiteX2325" fmla="*/ 2242603 w 2969285"/>
              <a:gd name="connsiteY2325" fmla="*/ 1615689 h 3313666"/>
              <a:gd name="connsiteX2326" fmla="*/ 2268463 w 2969285"/>
              <a:gd name="connsiteY2326" fmla="*/ 1591554 h 3313666"/>
              <a:gd name="connsiteX2327" fmla="*/ 2270187 w 2969285"/>
              <a:gd name="connsiteY2327" fmla="*/ 1572590 h 3313666"/>
              <a:gd name="connsiteX2328" fmla="*/ 2237431 w 2969285"/>
              <a:gd name="connsiteY2328" fmla="*/ 1793261 h 3313666"/>
              <a:gd name="connsiteX2329" fmla="*/ 2246051 w 2969285"/>
              <a:gd name="connsiteY2329" fmla="*/ 1786365 h 3313666"/>
              <a:gd name="connsiteX2330" fmla="*/ 2239155 w 2969285"/>
              <a:gd name="connsiteY2330" fmla="*/ 1779469 h 3313666"/>
              <a:gd name="connsiteX2331" fmla="*/ 2239155 w 2969285"/>
              <a:gd name="connsiteY2331" fmla="*/ 1779469 h 3313666"/>
              <a:gd name="connsiteX2332" fmla="*/ 2246051 w 2969285"/>
              <a:gd name="connsiteY2332" fmla="*/ 1786365 h 3313666"/>
              <a:gd name="connsiteX2333" fmla="*/ 2237431 w 2969285"/>
              <a:gd name="connsiteY2333" fmla="*/ 1793261 h 3313666"/>
              <a:gd name="connsiteX2334" fmla="*/ 2239155 w 2969285"/>
              <a:gd name="connsiteY2334" fmla="*/ 1888080 h 3313666"/>
              <a:gd name="connsiteX2335" fmla="*/ 2233983 w 2969285"/>
              <a:gd name="connsiteY2335" fmla="*/ 1901872 h 3313666"/>
              <a:gd name="connsiteX2336" fmla="*/ 2230535 w 2969285"/>
              <a:gd name="connsiteY2336" fmla="*/ 1915664 h 3313666"/>
              <a:gd name="connsiteX2337" fmla="*/ 2233983 w 2969285"/>
              <a:gd name="connsiteY2337" fmla="*/ 1901872 h 3313666"/>
              <a:gd name="connsiteX2338" fmla="*/ 2239155 w 2969285"/>
              <a:gd name="connsiteY2338" fmla="*/ 1888080 h 3313666"/>
              <a:gd name="connsiteX2339" fmla="*/ 2215019 w 2969285"/>
              <a:gd name="connsiteY2339" fmla="*/ 1736369 h 3313666"/>
              <a:gd name="connsiteX2340" fmla="*/ 2251223 w 2969285"/>
              <a:gd name="connsiteY2340" fmla="*/ 1746713 h 3313666"/>
              <a:gd name="connsiteX2341" fmla="*/ 2282255 w 2969285"/>
              <a:gd name="connsiteY2341" fmla="*/ 1753609 h 3313666"/>
              <a:gd name="connsiteX2342" fmla="*/ 2251223 w 2969285"/>
              <a:gd name="connsiteY2342" fmla="*/ 1746713 h 3313666"/>
              <a:gd name="connsiteX2343" fmla="*/ 2215019 w 2969285"/>
              <a:gd name="connsiteY2343" fmla="*/ 1736369 h 3313666"/>
              <a:gd name="connsiteX2344" fmla="*/ 2102959 w 2969285"/>
              <a:gd name="connsiteY2344" fmla="*/ 1982900 h 3313666"/>
              <a:gd name="connsiteX2345" fmla="*/ 2104684 w 2969285"/>
              <a:gd name="connsiteY2345" fmla="*/ 1993244 h 3313666"/>
              <a:gd name="connsiteX2346" fmla="*/ 2102959 w 2969285"/>
              <a:gd name="connsiteY2346" fmla="*/ 1982900 h 3313666"/>
              <a:gd name="connsiteX2347" fmla="*/ 2104684 w 2969285"/>
              <a:gd name="connsiteY2347" fmla="*/ 1993244 h 3313666"/>
              <a:gd name="connsiteX2348" fmla="*/ 2104684 w 2969285"/>
              <a:gd name="connsiteY2348" fmla="*/ 1993244 h 3313666"/>
              <a:gd name="connsiteX2349" fmla="*/ 2096064 w 2969285"/>
              <a:gd name="connsiteY2349" fmla="*/ 2019104 h 3313666"/>
              <a:gd name="connsiteX2350" fmla="*/ 2104684 w 2969285"/>
              <a:gd name="connsiteY2350" fmla="*/ 1993244 h 3313666"/>
              <a:gd name="connsiteX2351" fmla="*/ 2099512 w 2969285"/>
              <a:gd name="connsiteY2351" fmla="*/ 1922560 h 3313666"/>
              <a:gd name="connsiteX2352" fmla="*/ 2099512 w 2969285"/>
              <a:gd name="connsiteY2352" fmla="*/ 1922560 h 3313666"/>
              <a:gd name="connsiteX2353" fmla="*/ 2092615 w 2969285"/>
              <a:gd name="connsiteY2353" fmla="*/ 1917388 h 3313666"/>
              <a:gd name="connsiteX2354" fmla="*/ 2099512 w 2969285"/>
              <a:gd name="connsiteY2354" fmla="*/ 1922560 h 3313666"/>
              <a:gd name="connsiteX2355" fmla="*/ 2099512 w 2969285"/>
              <a:gd name="connsiteY2355" fmla="*/ 1922560 h 3313666"/>
              <a:gd name="connsiteX2356" fmla="*/ 2111579 w 2969285"/>
              <a:gd name="connsiteY2356" fmla="*/ 1907044 h 3313666"/>
              <a:gd name="connsiteX2357" fmla="*/ 2099512 w 2969285"/>
              <a:gd name="connsiteY2357" fmla="*/ 1922560 h 3313666"/>
              <a:gd name="connsiteX2358" fmla="*/ 2099512 w 2969285"/>
              <a:gd name="connsiteY2358" fmla="*/ 1922560 h 3313666"/>
              <a:gd name="connsiteX2359" fmla="*/ 2092615 w 2969285"/>
              <a:gd name="connsiteY2359" fmla="*/ 2205295 h 3313666"/>
              <a:gd name="connsiteX2360" fmla="*/ 2146059 w 2969285"/>
              <a:gd name="connsiteY2360" fmla="*/ 2193227 h 3313666"/>
              <a:gd name="connsiteX2361" fmla="*/ 2146059 w 2969285"/>
              <a:gd name="connsiteY2361" fmla="*/ 2193227 h 3313666"/>
              <a:gd name="connsiteX2362" fmla="*/ 2092615 w 2969285"/>
              <a:gd name="connsiteY2362" fmla="*/ 2205295 h 3313666"/>
              <a:gd name="connsiteX2363" fmla="*/ 2092615 w 2969285"/>
              <a:gd name="connsiteY2363" fmla="*/ 2205295 h 3313666"/>
              <a:gd name="connsiteX2364" fmla="*/ 2115027 w 2969285"/>
              <a:gd name="connsiteY2364" fmla="*/ 1938076 h 3313666"/>
              <a:gd name="connsiteX2365" fmla="*/ 2102959 w 2969285"/>
              <a:gd name="connsiteY2365" fmla="*/ 1932904 h 3313666"/>
              <a:gd name="connsiteX2366" fmla="*/ 2115027 w 2969285"/>
              <a:gd name="connsiteY2366" fmla="*/ 1938076 h 3313666"/>
              <a:gd name="connsiteX2367" fmla="*/ 2115027 w 2969285"/>
              <a:gd name="connsiteY2367" fmla="*/ 1938076 h 3313666"/>
              <a:gd name="connsiteX2368" fmla="*/ 2058136 w 2969285"/>
              <a:gd name="connsiteY2368" fmla="*/ 1862220 h 3313666"/>
              <a:gd name="connsiteX2369" fmla="*/ 2058136 w 2969285"/>
              <a:gd name="connsiteY2369" fmla="*/ 1862220 h 3313666"/>
              <a:gd name="connsiteX2370" fmla="*/ 2058136 w 2969285"/>
              <a:gd name="connsiteY2370" fmla="*/ 1862220 h 3313666"/>
              <a:gd name="connsiteX2371" fmla="*/ 2058136 w 2969285"/>
              <a:gd name="connsiteY2371" fmla="*/ 1862220 h 3313666"/>
              <a:gd name="connsiteX2372" fmla="*/ 2058136 w 2969285"/>
              <a:gd name="connsiteY2372" fmla="*/ 1862220 h 3313666"/>
              <a:gd name="connsiteX2373" fmla="*/ 2058136 w 2969285"/>
              <a:gd name="connsiteY2373" fmla="*/ 1862220 h 3313666"/>
              <a:gd name="connsiteX2374" fmla="*/ 2130543 w 2969285"/>
              <a:gd name="connsiteY2374" fmla="*/ 1879460 h 3313666"/>
              <a:gd name="connsiteX2375" fmla="*/ 2154679 w 2969285"/>
              <a:gd name="connsiteY2375" fmla="*/ 1900148 h 3313666"/>
              <a:gd name="connsiteX2376" fmla="*/ 2130543 w 2969285"/>
              <a:gd name="connsiteY2376" fmla="*/ 1879460 h 3313666"/>
              <a:gd name="connsiteX2377" fmla="*/ 2058136 w 2969285"/>
              <a:gd name="connsiteY2377" fmla="*/ 1862220 h 3313666"/>
              <a:gd name="connsiteX2378" fmla="*/ 2044344 w 2969285"/>
              <a:gd name="connsiteY2378" fmla="*/ 1731197 h 3313666"/>
              <a:gd name="connsiteX2379" fmla="*/ 2028828 w 2969285"/>
              <a:gd name="connsiteY2379" fmla="*/ 1720853 h 3313666"/>
              <a:gd name="connsiteX2380" fmla="*/ 2042620 w 2969285"/>
              <a:gd name="connsiteY2380" fmla="*/ 1694993 h 3313666"/>
              <a:gd name="connsiteX2381" fmla="*/ 2028828 w 2969285"/>
              <a:gd name="connsiteY2381" fmla="*/ 1720853 h 3313666"/>
              <a:gd name="connsiteX2382" fmla="*/ 2044344 w 2969285"/>
              <a:gd name="connsiteY2382" fmla="*/ 1731197 h 3313666"/>
              <a:gd name="connsiteX2383" fmla="*/ 2090892 w 2969285"/>
              <a:gd name="connsiteY2383" fmla="*/ 1732921 h 3313666"/>
              <a:gd name="connsiteX2384" fmla="*/ 2116751 w 2969285"/>
              <a:gd name="connsiteY2384" fmla="*/ 1744989 h 3313666"/>
              <a:gd name="connsiteX2385" fmla="*/ 2090892 w 2969285"/>
              <a:gd name="connsiteY2385" fmla="*/ 1732921 h 3313666"/>
              <a:gd name="connsiteX2386" fmla="*/ 2044344 w 2969285"/>
              <a:gd name="connsiteY2386" fmla="*/ 1731197 h 3313666"/>
              <a:gd name="connsiteX2387" fmla="*/ 2052964 w 2969285"/>
              <a:gd name="connsiteY2387" fmla="*/ 1820845 h 3313666"/>
              <a:gd name="connsiteX2388" fmla="*/ 2042620 w 2969285"/>
              <a:gd name="connsiteY2388" fmla="*/ 1820845 h 3313666"/>
              <a:gd name="connsiteX2389" fmla="*/ 2042620 w 2969285"/>
              <a:gd name="connsiteY2389" fmla="*/ 1820845 h 3313666"/>
              <a:gd name="connsiteX2390" fmla="*/ 2052964 w 2969285"/>
              <a:gd name="connsiteY2390" fmla="*/ 1820845 h 3313666"/>
              <a:gd name="connsiteX2391" fmla="*/ 2051240 w 2969285"/>
              <a:gd name="connsiteY2391" fmla="*/ 1391570 h 3313666"/>
              <a:gd name="connsiteX2392" fmla="*/ 2042620 w 2969285"/>
              <a:gd name="connsiteY2392" fmla="*/ 1388122 h 3313666"/>
              <a:gd name="connsiteX2393" fmla="*/ 2042620 w 2969285"/>
              <a:gd name="connsiteY2393" fmla="*/ 1388122 h 3313666"/>
              <a:gd name="connsiteX2394" fmla="*/ 2051240 w 2969285"/>
              <a:gd name="connsiteY2394" fmla="*/ 1391570 h 3313666"/>
              <a:gd name="connsiteX2395" fmla="*/ 2047792 w 2969285"/>
              <a:gd name="connsiteY2395" fmla="*/ 1236411 h 3313666"/>
              <a:gd name="connsiteX2396" fmla="*/ 2049516 w 2969285"/>
              <a:gd name="connsiteY2396" fmla="*/ 1232963 h 3313666"/>
              <a:gd name="connsiteX2397" fmla="*/ 2056412 w 2969285"/>
              <a:gd name="connsiteY2397" fmla="*/ 1213999 h 3313666"/>
              <a:gd name="connsiteX2398" fmla="*/ 2049516 w 2969285"/>
              <a:gd name="connsiteY2398" fmla="*/ 1232963 h 3313666"/>
              <a:gd name="connsiteX2399" fmla="*/ 2047792 w 2969285"/>
              <a:gd name="connsiteY2399" fmla="*/ 1236411 h 3313666"/>
              <a:gd name="connsiteX2400" fmla="*/ 2077100 w 2969285"/>
              <a:gd name="connsiteY2400" fmla="*/ 1638101 h 3313666"/>
              <a:gd name="connsiteX2401" fmla="*/ 2082272 w 2969285"/>
              <a:gd name="connsiteY2401" fmla="*/ 1665685 h 3313666"/>
              <a:gd name="connsiteX2402" fmla="*/ 2083995 w 2969285"/>
              <a:gd name="connsiteY2402" fmla="*/ 1684649 h 3313666"/>
              <a:gd name="connsiteX2403" fmla="*/ 2082272 w 2969285"/>
              <a:gd name="connsiteY2403" fmla="*/ 1665685 h 3313666"/>
              <a:gd name="connsiteX2404" fmla="*/ 2077100 w 2969285"/>
              <a:gd name="connsiteY2404" fmla="*/ 1638101 h 3313666"/>
              <a:gd name="connsiteX2405" fmla="*/ 2035724 w 2969285"/>
              <a:gd name="connsiteY2405" fmla="*/ 1605346 h 3313666"/>
              <a:gd name="connsiteX2406" fmla="*/ 2034000 w 2969285"/>
              <a:gd name="connsiteY2406" fmla="*/ 1605346 h 3313666"/>
              <a:gd name="connsiteX2407" fmla="*/ 2035724 w 2969285"/>
              <a:gd name="connsiteY2407" fmla="*/ 1605346 h 3313666"/>
              <a:gd name="connsiteX2408" fmla="*/ 2077100 w 2969285"/>
              <a:gd name="connsiteY2408" fmla="*/ 1638101 h 3313666"/>
              <a:gd name="connsiteX2409" fmla="*/ 2106407 w 2969285"/>
              <a:gd name="connsiteY2409" fmla="*/ 1255375 h 3313666"/>
              <a:gd name="connsiteX2410" fmla="*/ 2094339 w 2969285"/>
              <a:gd name="connsiteY2410" fmla="*/ 1215723 h 3313666"/>
              <a:gd name="connsiteX2411" fmla="*/ 2094339 w 2969285"/>
              <a:gd name="connsiteY2411" fmla="*/ 1215723 h 3313666"/>
              <a:gd name="connsiteX2412" fmla="*/ 2106407 w 2969285"/>
              <a:gd name="connsiteY2412" fmla="*/ 1255375 h 3313666"/>
              <a:gd name="connsiteX2413" fmla="*/ 2071927 w 2969285"/>
              <a:gd name="connsiteY2413" fmla="*/ 1253651 h 3313666"/>
              <a:gd name="connsiteX2414" fmla="*/ 2071927 w 2969285"/>
              <a:gd name="connsiteY2414" fmla="*/ 1253651 h 3313666"/>
              <a:gd name="connsiteX2415" fmla="*/ 2106407 w 2969285"/>
              <a:gd name="connsiteY2415" fmla="*/ 1255375 h 3313666"/>
              <a:gd name="connsiteX2416" fmla="*/ 2077100 w 2969285"/>
              <a:gd name="connsiteY2416" fmla="*/ 912300 h 3313666"/>
              <a:gd name="connsiteX2417" fmla="*/ 2078824 w 2969285"/>
              <a:gd name="connsiteY2417" fmla="*/ 914024 h 3313666"/>
              <a:gd name="connsiteX2418" fmla="*/ 2087444 w 2969285"/>
              <a:gd name="connsiteY2418" fmla="*/ 919196 h 3313666"/>
              <a:gd name="connsiteX2419" fmla="*/ 2078824 w 2969285"/>
              <a:gd name="connsiteY2419" fmla="*/ 914024 h 3313666"/>
              <a:gd name="connsiteX2420" fmla="*/ 2077100 w 2969285"/>
              <a:gd name="connsiteY2420" fmla="*/ 912300 h 3313666"/>
              <a:gd name="connsiteX2421" fmla="*/ 2087444 w 2969285"/>
              <a:gd name="connsiteY2421" fmla="*/ 819205 h 3313666"/>
              <a:gd name="connsiteX2422" fmla="*/ 2089167 w 2969285"/>
              <a:gd name="connsiteY2422" fmla="*/ 822653 h 3313666"/>
              <a:gd name="connsiteX2423" fmla="*/ 2099512 w 2969285"/>
              <a:gd name="connsiteY2423" fmla="*/ 836445 h 3313666"/>
              <a:gd name="connsiteX2424" fmla="*/ 2089167 w 2969285"/>
              <a:gd name="connsiteY2424" fmla="*/ 822653 h 3313666"/>
              <a:gd name="connsiteX2425" fmla="*/ 2087444 w 2969285"/>
              <a:gd name="connsiteY2425" fmla="*/ 819205 h 3313666"/>
              <a:gd name="connsiteX2426" fmla="*/ 2170195 w 2969285"/>
              <a:gd name="connsiteY2426" fmla="*/ 908852 h 3313666"/>
              <a:gd name="connsiteX2427" fmla="*/ 2173643 w 2969285"/>
              <a:gd name="connsiteY2427" fmla="*/ 919196 h 3313666"/>
              <a:gd name="connsiteX2428" fmla="*/ 2170195 w 2969285"/>
              <a:gd name="connsiteY2428" fmla="*/ 926092 h 3313666"/>
              <a:gd name="connsiteX2429" fmla="*/ 2173643 w 2969285"/>
              <a:gd name="connsiteY2429" fmla="*/ 919196 h 3313666"/>
              <a:gd name="connsiteX2430" fmla="*/ 2170195 w 2969285"/>
              <a:gd name="connsiteY2430" fmla="*/ 908852 h 3313666"/>
              <a:gd name="connsiteX2431" fmla="*/ 2106407 w 2969285"/>
              <a:gd name="connsiteY2431" fmla="*/ 901957 h 3313666"/>
              <a:gd name="connsiteX2432" fmla="*/ 2106407 w 2969285"/>
              <a:gd name="connsiteY2432" fmla="*/ 901957 h 3313666"/>
              <a:gd name="connsiteX2433" fmla="*/ 2170195 w 2969285"/>
              <a:gd name="connsiteY2433" fmla="*/ 908852 h 3313666"/>
              <a:gd name="connsiteX2434" fmla="*/ 2120199 w 2969285"/>
              <a:gd name="connsiteY2434" fmla="*/ 853685 h 3313666"/>
              <a:gd name="connsiteX2435" fmla="*/ 2130543 w 2969285"/>
              <a:gd name="connsiteY2435" fmla="*/ 877821 h 3313666"/>
              <a:gd name="connsiteX2436" fmla="*/ 2133991 w 2969285"/>
              <a:gd name="connsiteY2436" fmla="*/ 884717 h 3313666"/>
              <a:gd name="connsiteX2437" fmla="*/ 2130543 w 2969285"/>
              <a:gd name="connsiteY2437" fmla="*/ 877821 h 3313666"/>
              <a:gd name="connsiteX2438" fmla="*/ 2120199 w 2969285"/>
              <a:gd name="connsiteY2438" fmla="*/ 853685 h 3313666"/>
              <a:gd name="connsiteX2439" fmla="*/ 2183987 w 2969285"/>
              <a:gd name="connsiteY2439" fmla="*/ 1407086 h 3313666"/>
              <a:gd name="connsiteX2440" fmla="*/ 2183987 w 2969285"/>
              <a:gd name="connsiteY2440" fmla="*/ 1407086 h 3313666"/>
              <a:gd name="connsiteX2441" fmla="*/ 2154679 w 2969285"/>
              <a:gd name="connsiteY2441" fmla="*/ 1410534 h 3313666"/>
              <a:gd name="connsiteX2442" fmla="*/ 2146059 w 2969285"/>
              <a:gd name="connsiteY2442" fmla="*/ 1407086 h 3313666"/>
              <a:gd name="connsiteX2443" fmla="*/ 2154679 w 2969285"/>
              <a:gd name="connsiteY2443" fmla="*/ 1410534 h 3313666"/>
              <a:gd name="connsiteX2444" fmla="*/ 2183987 w 2969285"/>
              <a:gd name="connsiteY2444" fmla="*/ 1407086 h 3313666"/>
              <a:gd name="connsiteX2445" fmla="*/ 2170195 w 2969285"/>
              <a:gd name="connsiteY2445" fmla="*/ 1355367 h 3313666"/>
              <a:gd name="connsiteX2446" fmla="*/ 2178815 w 2969285"/>
              <a:gd name="connsiteY2446" fmla="*/ 1400190 h 3313666"/>
              <a:gd name="connsiteX2447" fmla="*/ 2170195 w 2969285"/>
              <a:gd name="connsiteY2447" fmla="*/ 1355367 h 3313666"/>
              <a:gd name="connsiteX2448" fmla="*/ 2201227 w 2969285"/>
              <a:gd name="connsiteY2448" fmla="*/ 1498458 h 3313666"/>
              <a:gd name="connsiteX2449" fmla="*/ 2221915 w 2969285"/>
              <a:gd name="connsiteY2449" fmla="*/ 1493286 h 3313666"/>
              <a:gd name="connsiteX2450" fmla="*/ 2201227 w 2969285"/>
              <a:gd name="connsiteY2450" fmla="*/ 1498458 h 3313666"/>
              <a:gd name="connsiteX2451" fmla="*/ 2189159 w 2969285"/>
              <a:gd name="connsiteY2451" fmla="*/ 1495010 h 3313666"/>
              <a:gd name="connsiteX2452" fmla="*/ 2201227 w 2969285"/>
              <a:gd name="connsiteY2452" fmla="*/ 1498458 h 3313666"/>
              <a:gd name="connsiteX2453" fmla="*/ 2192607 w 2969285"/>
              <a:gd name="connsiteY2453" fmla="*/ 1393294 h 3313666"/>
              <a:gd name="connsiteX2454" fmla="*/ 2213295 w 2969285"/>
              <a:gd name="connsiteY2454" fmla="*/ 1382950 h 3313666"/>
              <a:gd name="connsiteX2455" fmla="*/ 2192607 w 2969285"/>
              <a:gd name="connsiteY2455" fmla="*/ 1393294 h 3313666"/>
              <a:gd name="connsiteX2456" fmla="*/ 2192607 w 2969285"/>
              <a:gd name="connsiteY2456" fmla="*/ 1393294 h 3313666"/>
              <a:gd name="connsiteX2457" fmla="*/ 2194331 w 2969285"/>
              <a:gd name="connsiteY2457" fmla="*/ 1565694 h 3313666"/>
              <a:gd name="connsiteX2458" fmla="*/ 2194331 w 2969285"/>
              <a:gd name="connsiteY2458" fmla="*/ 1565694 h 3313666"/>
              <a:gd name="connsiteX2459" fmla="*/ 2194331 w 2969285"/>
              <a:gd name="connsiteY2459" fmla="*/ 1565694 h 3313666"/>
              <a:gd name="connsiteX2460" fmla="*/ 2194331 w 2969285"/>
              <a:gd name="connsiteY2460" fmla="*/ 1565694 h 3313666"/>
              <a:gd name="connsiteX2461" fmla="*/ 2235707 w 2969285"/>
              <a:gd name="connsiteY2461" fmla="*/ 1665685 h 3313666"/>
              <a:gd name="connsiteX2462" fmla="*/ 2204675 w 2969285"/>
              <a:gd name="connsiteY2462" fmla="*/ 1705337 h 3313666"/>
              <a:gd name="connsiteX2463" fmla="*/ 2177091 w 2969285"/>
              <a:gd name="connsiteY2463" fmla="*/ 1726025 h 3313666"/>
              <a:gd name="connsiteX2464" fmla="*/ 2204675 w 2969285"/>
              <a:gd name="connsiteY2464" fmla="*/ 1705337 h 3313666"/>
              <a:gd name="connsiteX2465" fmla="*/ 2235707 w 2969285"/>
              <a:gd name="connsiteY2465" fmla="*/ 1665685 h 3313666"/>
              <a:gd name="connsiteX2466" fmla="*/ 2175367 w 2969285"/>
              <a:gd name="connsiteY2466" fmla="*/ 1634653 h 3313666"/>
              <a:gd name="connsiteX2467" fmla="*/ 2180539 w 2969285"/>
              <a:gd name="connsiteY2467" fmla="*/ 1631205 h 3313666"/>
              <a:gd name="connsiteX2468" fmla="*/ 2175367 w 2969285"/>
              <a:gd name="connsiteY2468" fmla="*/ 1634653 h 3313666"/>
              <a:gd name="connsiteX2469" fmla="*/ 2235707 w 2969285"/>
              <a:gd name="connsiteY2469" fmla="*/ 1665685 h 3313666"/>
              <a:gd name="connsiteX2470" fmla="*/ 2202951 w 2969285"/>
              <a:gd name="connsiteY2470" fmla="*/ 1739817 h 3313666"/>
              <a:gd name="connsiteX2471" fmla="*/ 2202951 w 2969285"/>
              <a:gd name="connsiteY2471" fmla="*/ 1739817 h 3313666"/>
              <a:gd name="connsiteX2472" fmla="*/ 2202951 w 2969285"/>
              <a:gd name="connsiteY2472" fmla="*/ 1739817 h 3313666"/>
              <a:gd name="connsiteX2473" fmla="*/ 2202951 w 2969285"/>
              <a:gd name="connsiteY2473" fmla="*/ 1739817 h 3313666"/>
              <a:gd name="connsiteX2474" fmla="*/ 2201227 w 2969285"/>
              <a:gd name="connsiteY2474" fmla="*/ 1739817 h 3313666"/>
              <a:gd name="connsiteX2475" fmla="*/ 2165023 w 2969285"/>
              <a:gd name="connsiteY2475" fmla="*/ 1727749 h 3313666"/>
              <a:gd name="connsiteX2476" fmla="*/ 2165023 w 2969285"/>
              <a:gd name="connsiteY2476" fmla="*/ 1727749 h 3313666"/>
              <a:gd name="connsiteX2477" fmla="*/ 2201227 w 2969285"/>
              <a:gd name="connsiteY2477" fmla="*/ 1739817 h 3313666"/>
              <a:gd name="connsiteX2478" fmla="*/ 2187435 w 2969285"/>
              <a:gd name="connsiteY2478" fmla="*/ 1520870 h 3313666"/>
              <a:gd name="connsiteX2479" fmla="*/ 2175367 w 2969285"/>
              <a:gd name="connsiteY2479" fmla="*/ 1529490 h 3313666"/>
              <a:gd name="connsiteX2480" fmla="*/ 2187435 w 2969285"/>
              <a:gd name="connsiteY2480" fmla="*/ 1520870 h 3313666"/>
              <a:gd name="connsiteX2481" fmla="*/ 2189159 w 2969285"/>
              <a:gd name="connsiteY2481" fmla="*/ 1519146 h 3313666"/>
              <a:gd name="connsiteX2482" fmla="*/ 2187435 w 2969285"/>
              <a:gd name="connsiteY2482" fmla="*/ 1520870 h 3313666"/>
              <a:gd name="connsiteX2483" fmla="*/ 2142611 w 2969285"/>
              <a:gd name="connsiteY2483" fmla="*/ 1188139 h 3313666"/>
              <a:gd name="connsiteX2484" fmla="*/ 2146059 w 2969285"/>
              <a:gd name="connsiteY2484" fmla="*/ 1158831 h 3313666"/>
              <a:gd name="connsiteX2485" fmla="*/ 2128819 w 2969285"/>
              <a:gd name="connsiteY2485" fmla="*/ 1141591 h 3313666"/>
              <a:gd name="connsiteX2486" fmla="*/ 2128819 w 2969285"/>
              <a:gd name="connsiteY2486" fmla="*/ 1141591 h 3313666"/>
              <a:gd name="connsiteX2487" fmla="*/ 2128819 w 2969285"/>
              <a:gd name="connsiteY2487" fmla="*/ 1141591 h 3313666"/>
              <a:gd name="connsiteX2488" fmla="*/ 2133991 w 2969285"/>
              <a:gd name="connsiteY2488" fmla="*/ 1134695 h 3313666"/>
              <a:gd name="connsiteX2489" fmla="*/ 2128819 w 2969285"/>
              <a:gd name="connsiteY2489" fmla="*/ 1141591 h 3313666"/>
              <a:gd name="connsiteX2490" fmla="*/ 2128819 w 2969285"/>
              <a:gd name="connsiteY2490" fmla="*/ 1141591 h 3313666"/>
              <a:gd name="connsiteX2491" fmla="*/ 2146059 w 2969285"/>
              <a:gd name="connsiteY2491" fmla="*/ 1158831 h 3313666"/>
              <a:gd name="connsiteX2492" fmla="*/ 2142611 w 2969285"/>
              <a:gd name="connsiteY2492" fmla="*/ 1188139 h 3313666"/>
              <a:gd name="connsiteX2493" fmla="*/ 2113304 w 2969285"/>
              <a:gd name="connsiteY2493" fmla="*/ 1048496 h 3313666"/>
              <a:gd name="connsiteX2494" fmla="*/ 2113304 w 2969285"/>
              <a:gd name="connsiteY2494" fmla="*/ 1041600 h 3313666"/>
              <a:gd name="connsiteX2495" fmla="*/ 2113304 w 2969285"/>
              <a:gd name="connsiteY2495" fmla="*/ 1048496 h 3313666"/>
              <a:gd name="connsiteX2496" fmla="*/ 2118475 w 2969285"/>
              <a:gd name="connsiteY2496" fmla="*/ 1048496 h 3313666"/>
              <a:gd name="connsiteX2497" fmla="*/ 2113304 w 2969285"/>
              <a:gd name="connsiteY2497" fmla="*/ 1048496 h 3313666"/>
              <a:gd name="connsiteX2498" fmla="*/ 2113304 w 2969285"/>
              <a:gd name="connsiteY2498" fmla="*/ 1048496 h 3313666"/>
              <a:gd name="connsiteX2499" fmla="*/ 2113304 w 2969285"/>
              <a:gd name="connsiteY2499" fmla="*/ 1048496 h 3313666"/>
              <a:gd name="connsiteX2500" fmla="*/ 2113304 w 2969285"/>
              <a:gd name="connsiteY2500" fmla="*/ 1400190 h 3313666"/>
              <a:gd name="connsiteX2501" fmla="*/ 2127095 w 2969285"/>
              <a:gd name="connsiteY2501" fmla="*/ 1400190 h 3313666"/>
              <a:gd name="connsiteX2502" fmla="*/ 2113304 w 2969285"/>
              <a:gd name="connsiteY2502" fmla="*/ 1400190 h 3313666"/>
              <a:gd name="connsiteX2503" fmla="*/ 2066755 w 2969285"/>
              <a:gd name="connsiteY2503" fmla="*/ 1398466 h 3313666"/>
              <a:gd name="connsiteX2504" fmla="*/ 2113304 w 2969285"/>
              <a:gd name="connsiteY2504" fmla="*/ 1400190 h 3313666"/>
              <a:gd name="connsiteX2505" fmla="*/ 2135715 w 2969285"/>
              <a:gd name="connsiteY2505" fmla="*/ 1826017 h 3313666"/>
              <a:gd name="connsiteX2506" fmla="*/ 2135715 w 2969285"/>
              <a:gd name="connsiteY2506" fmla="*/ 1826017 h 3313666"/>
              <a:gd name="connsiteX2507" fmla="*/ 2121923 w 2969285"/>
              <a:gd name="connsiteY2507" fmla="*/ 1817397 h 3313666"/>
              <a:gd name="connsiteX2508" fmla="*/ 2135715 w 2969285"/>
              <a:gd name="connsiteY2508" fmla="*/ 1826017 h 3313666"/>
              <a:gd name="connsiteX2509" fmla="*/ 2132267 w 2969285"/>
              <a:gd name="connsiteY2509" fmla="*/ 1729473 h 3313666"/>
              <a:gd name="connsiteX2510" fmla="*/ 2144335 w 2969285"/>
              <a:gd name="connsiteY2510" fmla="*/ 1717405 h 3313666"/>
              <a:gd name="connsiteX2511" fmla="*/ 2132267 w 2969285"/>
              <a:gd name="connsiteY2511" fmla="*/ 1729473 h 3313666"/>
              <a:gd name="connsiteX2512" fmla="*/ 2108132 w 2969285"/>
              <a:gd name="connsiteY2512" fmla="*/ 1064012 h 3313666"/>
              <a:gd name="connsiteX2513" fmla="*/ 2111579 w 2969285"/>
              <a:gd name="connsiteY2513" fmla="*/ 1048496 h 3313666"/>
              <a:gd name="connsiteX2514" fmla="*/ 2111579 w 2969285"/>
              <a:gd name="connsiteY2514" fmla="*/ 1048496 h 3313666"/>
              <a:gd name="connsiteX2515" fmla="*/ 2108132 w 2969285"/>
              <a:gd name="connsiteY2515" fmla="*/ 1064012 h 3313666"/>
              <a:gd name="connsiteX2516" fmla="*/ 2104684 w 2969285"/>
              <a:gd name="connsiteY2516" fmla="*/ 1069184 h 3313666"/>
              <a:gd name="connsiteX2517" fmla="*/ 2108132 w 2969285"/>
              <a:gd name="connsiteY2517" fmla="*/ 1064012 h 3313666"/>
              <a:gd name="connsiteX2518" fmla="*/ 2083995 w 2969285"/>
              <a:gd name="connsiteY2518" fmla="*/ 1310543 h 3313666"/>
              <a:gd name="connsiteX2519" fmla="*/ 2071927 w 2969285"/>
              <a:gd name="connsiteY2519" fmla="*/ 1307095 h 3313666"/>
              <a:gd name="connsiteX2520" fmla="*/ 2061584 w 2969285"/>
              <a:gd name="connsiteY2520" fmla="*/ 1305371 h 3313666"/>
              <a:gd name="connsiteX2521" fmla="*/ 2071927 w 2969285"/>
              <a:gd name="connsiteY2521" fmla="*/ 1307095 h 3313666"/>
              <a:gd name="connsiteX2522" fmla="*/ 2083995 w 2969285"/>
              <a:gd name="connsiteY2522" fmla="*/ 1310543 h 3313666"/>
              <a:gd name="connsiteX2523" fmla="*/ 2070204 w 2969285"/>
              <a:gd name="connsiteY2523" fmla="*/ 1495010 h 3313666"/>
              <a:gd name="connsiteX2524" fmla="*/ 2094339 w 2969285"/>
              <a:gd name="connsiteY2524" fmla="*/ 1551902 h 3313666"/>
              <a:gd name="connsiteX2525" fmla="*/ 2075375 w 2969285"/>
              <a:gd name="connsiteY2525" fmla="*/ 1570866 h 3313666"/>
              <a:gd name="connsiteX2526" fmla="*/ 2094339 w 2969285"/>
              <a:gd name="connsiteY2526" fmla="*/ 1551902 h 3313666"/>
              <a:gd name="connsiteX2527" fmla="*/ 2070204 w 2969285"/>
              <a:gd name="connsiteY2527" fmla="*/ 1495010 h 3313666"/>
              <a:gd name="connsiteX2528" fmla="*/ 2061584 w 2969285"/>
              <a:gd name="connsiteY2528" fmla="*/ 1489838 h 3313666"/>
              <a:gd name="connsiteX2529" fmla="*/ 2070204 w 2969285"/>
              <a:gd name="connsiteY2529" fmla="*/ 1495010 h 3313666"/>
              <a:gd name="connsiteX2530" fmla="*/ 2063308 w 2969285"/>
              <a:gd name="connsiteY2530" fmla="*/ 1757057 h 3313666"/>
              <a:gd name="connsiteX2531" fmla="*/ 2054688 w 2969285"/>
              <a:gd name="connsiteY2531" fmla="*/ 1772573 h 3313666"/>
              <a:gd name="connsiteX2532" fmla="*/ 2066755 w 2969285"/>
              <a:gd name="connsiteY2532" fmla="*/ 1798433 h 3313666"/>
              <a:gd name="connsiteX2533" fmla="*/ 2097787 w 2969285"/>
              <a:gd name="connsiteY2533" fmla="*/ 1801881 h 3313666"/>
              <a:gd name="connsiteX2534" fmla="*/ 2097787 w 2969285"/>
              <a:gd name="connsiteY2534" fmla="*/ 1801881 h 3313666"/>
              <a:gd name="connsiteX2535" fmla="*/ 2111579 w 2969285"/>
              <a:gd name="connsiteY2535" fmla="*/ 1808777 h 3313666"/>
              <a:gd name="connsiteX2536" fmla="*/ 2097787 w 2969285"/>
              <a:gd name="connsiteY2536" fmla="*/ 1801881 h 3313666"/>
              <a:gd name="connsiteX2537" fmla="*/ 2066755 w 2969285"/>
              <a:gd name="connsiteY2537" fmla="*/ 1798433 h 3313666"/>
              <a:gd name="connsiteX2538" fmla="*/ 2054688 w 2969285"/>
              <a:gd name="connsiteY2538" fmla="*/ 1772573 h 3313666"/>
              <a:gd name="connsiteX2539" fmla="*/ 2063308 w 2969285"/>
              <a:gd name="connsiteY2539" fmla="*/ 1757057 h 3313666"/>
              <a:gd name="connsiteX2540" fmla="*/ 2140887 w 2969285"/>
              <a:gd name="connsiteY2540" fmla="*/ 1608793 h 3313666"/>
              <a:gd name="connsiteX2541" fmla="*/ 2183987 w 2969285"/>
              <a:gd name="connsiteY2541" fmla="*/ 1579486 h 3313666"/>
              <a:gd name="connsiteX2542" fmla="*/ 2187435 w 2969285"/>
              <a:gd name="connsiteY2542" fmla="*/ 1577762 h 3313666"/>
              <a:gd name="connsiteX2543" fmla="*/ 2183987 w 2969285"/>
              <a:gd name="connsiteY2543" fmla="*/ 1579486 h 3313666"/>
              <a:gd name="connsiteX2544" fmla="*/ 2140887 w 2969285"/>
              <a:gd name="connsiteY2544" fmla="*/ 1608793 h 3313666"/>
              <a:gd name="connsiteX2545" fmla="*/ 2178815 w 2969285"/>
              <a:gd name="connsiteY2545" fmla="*/ 1858772 h 3313666"/>
              <a:gd name="connsiteX2546" fmla="*/ 2183987 w 2969285"/>
              <a:gd name="connsiteY2546" fmla="*/ 1872564 h 3313666"/>
              <a:gd name="connsiteX2547" fmla="*/ 2178815 w 2969285"/>
              <a:gd name="connsiteY2547" fmla="*/ 1858772 h 3313666"/>
              <a:gd name="connsiteX2548" fmla="*/ 2159851 w 2969285"/>
              <a:gd name="connsiteY2548" fmla="*/ 1812225 h 3313666"/>
              <a:gd name="connsiteX2549" fmla="*/ 2178815 w 2969285"/>
              <a:gd name="connsiteY2549" fmla="*/ 1858772 h 3313666"/>
              <a:gd name="connsiteX2550" fmla="*/ 2211571 w 2969285"/>
              <a:gd name="connsiteY2550" fmla="*/ 1924284 h 3313666"/>
              <a:gd name="connsiteX2551" fmla="*/ 2218467 w 2969285"/>
              <a:gd name="connsiteY2551" fmla="*/ 1922560 h 3313666"/>
              <a:gd name="connsiteX2552" fmla="*/ 2218467 w 2969285"/>
              <a:gd name="connsiteY2552" fmla="*/ 1922560 h 3313666"/>
              <a:gd name="connsiteX2553" fmla="*/ 2218467 w 2969285"/>
              <a:gd name="connsiteY2553" fmla="*/ 1922560 h 3313666"/>
              <a:gd name="connsiteX2554" fmla="*/ 2211571 w 2969285"/>
              <a:gd name="connsiteY2554" fmla="*/ 1924284 h 3313666"/>
              <a:gd name="connsiteX2555" fmla="*/ 2168471 w 2969285"/>
              <a:gd name="connsiteY2555" fmla="*/ 1922560 h 3313666"/>
              <a:gd name="connsiteX2556" fmla="*/ 2211571 w 2969285"/>
              <a:gd name="connsiteY2556" fmla="*/ 1924284 h 3313666"/>
              <a:gd name="connsiteX2557" fmla="*/ 2266739 w 2969285"/>
              <a:gd name="connsiteY2557" fmla="*/ 1646721 h 3313666"/>
              <a:gd name="connsiteX2558" fmla="*/ 2258119 w 2969285"/>
              <a:gd name="connsiteY2558" fmla="*/ 1681201 h 3313666"/>
              <a:gd name="connsiteX2559" fmla="*/ 2254671 w 2969285"/>
              <a:gd name="connsiteY2559" fmla="*/ 1701889 h 3313666"/>
              <a:gd name="connsiteX2560" fmla="*/ 2258119 w 2969285"/>
              <a:gd name="connsiteY2560" fmla="*/ 1681201 h 3313666"/>
              <a:gd name="connsiteX2561" fmla="*/ 2266739 w 2969285"/>
              <a:gd name="connsiteY2561" fmla="*/ 1646721 h 3313666"/>
              <a:gd name="connsiteX2562" fmla="*/ 2221915 w 2969285"/>
              <a:gd name="connsiteY2562" fmla="*/ 1320887 h 3313666"/>
              <a:gd name="connsiteX2563" fmla="*/ 2183987 w 2969285"/>
              <a:gd name="connsiteY2563" fmla="*/ 1324335 h 3313666"/>
              <a:gd name="connsiteX2564" fmla="*/ 2166747 w 2969285"/>
              <a:gd name="connsiteY2564" fmla="*/ 1346747 h 3313666"/>
              <a:gd name="connsiteX2565" fmla="*/ 2166747 w 2969285"/>
              <a:gd name="connsiteY2565" fmla="*/ 1346747 h 3313666"/>
              <a:gd name="connsiteX2566" fmla="*/ 2183987 w 2969285"/>
              <a:gd name="connsiteY2566" fmla="*/ 1324335 h 3313666"/>
              <a:gd name="connsiteX2567" fmla="*/ 2221915 w 2969285"/>
              <a:gd name="connsiteY2567" fmla="*/ 1320887 h 3313666"/>
              <a:gd name="connsiteX2568" fmla="*/ 2237431 w 2969285"/>
              <a:gd name="connsiteY2568" fmla="*/ 1320887 h 3313666"/>
              <a:gd name="connsiteX2569" fmla="*/ 2221915 w 2969285"/>
              <a:gd name="connsiteY2569" fmla="*/ 1320887 h 3313666"/>
              <a:gd name="connsiteX2570" fmla="*/ 2166747 w 2969285"/>
              <a:gd name="connsiteY2570" fmla="*/ 1238135 h 3313666"/>
              <a:gd name="connsiteX2571" fmla="*/ 2206399 w 2969285"/>
              <a:gd name="connsiteY2571" fmla="*/ 1215723 h 3313666"/>
              <a:gd name="connsiteX2572" fmla="*/ 2166747 w 2969285"/>
              <a:gd name="connsiteY2572" fmla="*/ 1238135 h 3313666"/>
              <a:gd name="connsiteX2573" fmla="*/ 2166747 w 2969285"/>
              <a:gd name="connsiteY2573" fmla="*/ 1238135 h 3313666"/>
              <a:gd name="connsiteX2574" fmla="*/ 2215019 w 2969285"/>
              <a:gd name="connsiteY2574" fmla="*/ 1198483 h 3313666"/>
              <a:gd name="connsiteX2575" fmla="*/ 2233983 w 2969285"/>
              <a:gd name="connsiteY2575" fmla="*/ 1174347 h 3313666"/>
              <a:gd name="connsiteX2576" fmla="*/ 2215019 w 2969285"/>
              <a:gd name="connsiteY2576" fmla="*/ 1198483 h 3313666"/>
              <a:gd name="connsiteX2577" fmla="*/ 2221915 w 2969285"/>
              <a:gd name="connsiteY2577" fmla="*/ 927816 h 3313666"/>
              <a:gd name="connsiteX2578" fmla="*/ 2223639 w 2969285"/>
              <a:gd name="connsiteY2578" fmla="*/ 936436 h 3313666"/>
              <a:gd name="connsiteX2579" fmla="*/ 2221915 w 2969285"/>
              <a:gd name="connsiteY2579" fmla="*/ 927816 h 3313666"/>
              <a:gd name="connsiteX2580" fmla="*/ 2258119 w 2969285"/>
              <a:gd name="connsiteY2580" fmla="*/ 922644 h 3313666"/>
              <a:gd name="connsiteX2581" fmla="*/ 2296047 w 2969285"/>
              <a:gd name="connsiteY2581" fmla="*/ 905405 h 3313666"/>
              <a:gd name="connsiteX2582" fmla="*/ 2296047 w 2969285"/>
              <a:gd name="connsiteY2582" fmla="*/ 905405 h 3313666"/>
              <a:gd name="connsiteX2583" fmla="*/ 2258119 w 2969285"/>
              <a:gd name="connsiteY2583" fmla="*/ 922644 h 3313666"/>
              <a:gd name="connsiteX2584" fmla="*/ 2221915 w 2969285"/>
              <a:gd name="connsiteY2584" fmla="*/ 927816 h 3313666"/>
              <a:gd name="connsiteX2585" fmla="*/ 2252947 w 2969285"/>
              <a:gd name="connsiteY2585" fmla="*/ 1001948 h 3313666"/>
              <a:gd name="connsiteX2586" fmla="*/ 2233983 w 2969285"/>
              <a:gd name="connsiteY2586" fmla="*/ 984708 h 3313666"/>
              <a:gd name="connsiteX2587" fmla="*/ 2230535 w 2969285"/>
              <a:gd name="connsiteY2587" fmla="*/ 981260 h 3313666"/>
              <a:gd name="connsiteX2588" fmla="*/ 2233983 w 2969285"/>
              <a:gd name="connsiteY2588" fmla="*/ 984708 h 3313666"/>
              <a:gd name="connsiteX2589" fmla="*/ 2252947 w 2969285"/>
              <a:gd name="connsiteY2589" fmla="*/ 1001948 h 3313666"/>
              <a:gd name="connsiteX2590" fmla="*/ 2235707 w 2969285"/>
              <a:gd name="connsiteY2590" fmla="*/ 948504 h 3313666"/>
              <a:gd name="connsiteX2591" fmla="*/ 2233983 w 2969285"/>
              <a:gd name="connsiteY2591" fmla="*/ 941608 h 3313666"/>
              <a:gd name="connsiteX2592" fmla="*/ 2235707 w 2969285"/>
              <a:gd name="connsiteY2592" fmla="*/ 948504 h 3313666"/>
              <a:gd name="connsiteX2593" fmla="*/ 2211571 w 2969285"/>
              <a:gd name="connsiteY2593" fmla="*/ 967468 h 3313666"/>
              <a:gd name="connsiteX2594" fmla="*/ 2216743 w 2969285"/>
              <a:gd name="connsiteY2594" fmla="*/ 970916 h 3313666"/>
              <a:gd name="connsiteX2595" fmla="*/ 2211571 w 2969285"/>
              <a:gd name="connsiteY2595" fmla="*/ 967468 h 3313666"/>
              <a:gd name="connsiteX2596" fmla="*/ 2235707 w 2969285"/>
              <a:gd name="connsiteY2596" fmla="*/ 948504 h 3313666"/>
              <a:gd name="connsiteX2597" fmla="*/ 2192607 w 2969285"/>
              <a:gd name="connsiteY2597" fmla="*/ 784725 h 3313666"/>
              <a:gd name="connsiteX2598" fmla="*/ 2173643 w 2969285"/>
              <a:gd name="connsiteY2598" fmla="*/ 777829 h 3313666"/>
              <a:gd name="connsiteX2599" fmla="*/ 2120199 w 2969285"/>
              <a:gd name="connsiteY2599" fmla="*/ 789897 h 3313666"/>
              <a:gd name="connsiteX2600" fmla="*/ 2092615 w 2969285"/>
              <a:gd name="connsiteY2600" fmla="*/ 800241 h 3313666"/>
              <a:gd name="connsiteX2601" fmla="*/ 2058136 w 2969285"/>
              <a:gd name="connsiteY2601" fmla="*/ 817481 h 3313666"/>
              <a:gd name="connsiteX2602" fmla="*/ 2032276 w 2969285"/>
              <a:gd name="connsiteY2602" fmla="*/ 846789 h 3313666"/>
              <a:gd name="connsiteX2603" fmla="*/ 2037448 w 2969285"/>
              <a:gd name="connsiteY2603" fmla="*/ 855409 h 3313666"/>
              <a:gd name="connsiteX2604" fmla="*/ 2032276 w 2969285"/>
              <a:gd name="connsiteY2604" fmla="*/ 846789 h 3313666"/>
              <a:gd name="connsiteX2605" fmla="*/ 2001244 w 2969285"/>
              <a:gd name="connsiteY2605" fmla="*/ 839893 h 3313666"/>
              <a:gd name="connsiteX2606" fmla="*/ 2034000 w 2969285"/>
              <a:gd name="connsiteY2606" fmla="*/ 846789 h 3313666"/>
              <a:gd name="connsiteX2607" fmla="*/ 2059860 w 2969285"/>
              <a:gd name="connsiteY2607" fmla="*/ 817481 h 3313666"/>
              <a:gd name="connsiteX2608" fmla="*/ 2094339 w 2969285"/>
              <a:gd name="connsiteY2608" fmla="*/ 800241 h 3313666"/>
              <a:gd name="connsiteX2609" fmla="*/ 2121923 w 2969285"/>
              <a:gd name="connsiteY2609" fmla="*/ 789897 h 3313666"/>
              <a:gd name="connsiteX2610" fmla="*/ 2175367 w 2969285"/>
              <a:gd name="connsiteY2610" fmla="*/ 777829 h 3313666"/>
              <a:gd name="connsiteX2611" fmla="*/ 2192607 w 2969285"/>
              <a:gd name="connsiteY2611" fmla="*/ 784725 h 3313666"/>
              <a:gd name="connsiteX2612" fmla="*/ 2220191 w 2969285"/>
              <a:gd name="connsiteY2612" fmla="*/ 795069 h 3313666"/>
              <a:gd name="connsiteX2613" fmla="*/ 2192607 w 2969285"/>
              <a:gd name="connsiteY2613" fmla="*/ 784725 h 3313666"/>
              <a:gd name="connsiteX2614" fmla="*/ 2020208 w 2969285"/>
              <a:gd name="connsiteY2614" fmla="*/ 1462254 h 3313666"/>
              <a:gd name="connsiteX2615" fmla="*/ 2040896 w 2969285"/>
              <a:gd name="connsiteY2615" fmla="*/ 1477770 h 3313666"/>
              <a:gd name="connsiteX2616" fmla="*/ 2020208 w 2969285"/>
              <a:gd name="connsiteY2616" fmla="*/ 1462254 h 3313666"/>
              <a:gd name="connsiteX2617" fmla="*/ 2020208 w 2969285"/>
              <a:gd name="connsiteY2617" fmla="*/ 1413982 h 3313666"/>
              <a:gd name="connsiteX2618" fmla="*/ 2037448 w 2969285"/>
              <a:gd name="connsiteY2618" fmla="*/ 1400190 h 3313666"/>
              <a:gd name="connsiteX2619" fmla="*/ 2020208 w 2969285"/>
              <a:gd name="connsiteY2619" fmla="*/ 1413982 h 3313666"/>
              <a:gd name="connsiteX2620" fmla="*/ 2020208 w 2969285"/>
              <a:gd name="connsiteY2620" fmla="*/ 1462254 h 3313666"/>
              <a:gd name="connsiteX2621" fmla="*/ 2023656 w 2969285"/>
              <a:gd name="connsiteY2621" fmla="*/ 1381226 h 3313666"/>
              <a:gd name="connsiteX2622" fmla="*/ 1959868 w 2969285"/>
              <a:gd name="connsiteY2622" fmla="*/ 1369159 h 3313666"/>
              <a:gd name="connsiteX2623" fmla="*/ 2023656 w 2969285"/>
              <a:gd name="connsiteY2623" fmla="*/ 1381226 h 3313666"/>
              <a:gd name="connsiteX2624" fmla="*/ 2042620 w 2969285"/>
              <a:gd name="connsiteY2624" fmla="*/ 1388122 h 3313666"/>
              <a:gd name="connsiteX2625" fmla="*/ 2042620 w 2969285"/>
              <a:gd name="connsiteY2625" fmla="*/ 1388122 h 3313666"/>
              <a:gd name="connsiteX2626" fmla="*/ 2023656 w 2969285"/>
              <a:gd name="connsiteY2626" fmla="*/ 1381226 h 3313666"/>
              <a:gd name="connsiteX2627" fmla="*/ 1965040 w 2969285"/>
              <a:gd name="connsiteY2627" fmla="*/ 1326059 h 3313666"/>
              <a:gd name="connsiteX2628" fmla="*/ 1980556 w 2969285"/>
              <a:gd name="connsiteY2628" fmla="*/ 1300199 h 3313666"/>
              <a:gd name="connsiteX2629" fmla="*/ 1987452 w 2969285"/>
              <a:gd name="connsiteY2629" fmla="*/ 1291579 h 3313666"/>
              <a:gd name="connsiteX2630" fmla="*/ 1980556 w 2969285"/>
              <a:gd name="connsiteY2630" fmla="*/ 1300199 h 3313666"/>
              <a:gd name="connsiteX2631" fmla="*/ 1965040 w 2969285"/>
              <a:gd name="connsiteY2631" fmla="*/ 1326059 h 3313666"/>
              <a:gd name="connsiteX2632" fmla="*/ 1999520 w 2969285"/>
              <a:gd name="connsiteY2632" fmla="*/ 1250203 h 3313666"/>
              <a:gd name="connsiteX2633" fmla="*/ 1999520 w 2969285"/>
              <a:gd name="connsiteY2633" fmla="*/ 1229515 h 3313666"/>
              <a:gd name="connsiteX2634" fmla="*/ 1999520 w 2969285"/>
              <a:gd name="connsiteY2634" fmla="*/ 1250203 h 3313666"/>
              <a:gd name="connsiteX2635" fmla="*/ 1992624 w 2969285"/>
              <a:gd name="connsiteY2635" fmla="*/ 1286407 h 3313666"/>
              <a:gd name="connsiteX2636" fmla="*/ 1999520 w 2969285"/>
              <a:gd name="connsiteY2636" fmla="*/ 1250203 h 3313666"/>
              <a:gd name="connsiteX2637" fmla="*/ 2028828 w 2969285"/>
              <a:gd name="connsiteY2637" fmla="*/ 1136420 h 3313666"/>
              <a:gd name="connsiteX2638" fmla="*/ 2016760 w 2969285"/>
              <a:gd name="connsiteY2638" fmla="*/ 1126076 h 3313666"/>
              <a:gd name="connsiteX2639" fmla="*/ 2028828 w 2969285"/>
              <a:gd name="connsiteY2639" fmla="*/ 1136420 h 3313666"/>
              <a:gd name="connsiteX2640" fmla="*/ 2028828 w 2969285"/>
              <a:gd name="connsiteY2640" fmla="*/ 1095044 h 3313666"/>
              <a:gd name="connsiteX2641" fmla="*/ 2032276 w 2969285"/>
              <a:gd name="connsiteY2641" fmla="*/ 1098492 h 3313666"/>
              <a:gd name="connsiteX2642" fmla="*/ 2040896 w 2969285"/>
              <a:gd name="connsiteY2642" fmla="*/ 1110560 h 3313666"/>
              <a:gd name="connsiteX2643" fmla="*/ 2032276 w 2969285"/>
              <a:gd name="connsiteY2643" fmla="*/ 1098492 h 3313666"/>
              <a:gd name="connsiteX2644" fmla="*/ 2028828 w 2969285"/>
              <a:gd name="connsiteY2644" fmla="*/ 1095044 h 3313666"/>
              <a:gd name="connsiteX2645" fmla="*/ 2011588 w 2969285"/>
              <a:gd name="connsiteY2645" fmla="*/ 872649 h 3313666"/>
              <a:gd name="connsiteX2646" fmla="*/ 2011588 w 2969285"/>
              <a:gd name="connsiteY2646" fmla="*/ 872649 h 3313666"/>
              <a:gd name="connsiteX2647" fmla="*/ 2018484 w 2969285"/>
              <a:gd name="connsiteY2647" fmla="*/ 874373 h 3313666"/>
              <a:gd name="connsiteX2648" fmla="*/ 2011588 w 2969285"/>
              <a:gd name="connsiteY2648" fmla="*/ 872649 h 3313666"/>
              <a:gd name="connsiteX2649" fmla="*/ 2004692 w 2969285"/>
              <a:gd name="connsiteY2649" fmla="*/ 858857 h 3313666"/>
              <a:gd name="connsiteX2650" fmla="*/ 1968488 w 2969285"/>
              <a:gd name="connsiteY2650" fmla="*/ 853685 h 3313666"/>
              <a:gd name="connsiteX2651" fmla="*/ 1968488 w 2969285"/>
              <a:gd name="connsiteY2651" fmla="*/ 853685 h 3313666"/>
              <a:gd name="connsiteX2652" fmla="*/ 2004692 w 2969285"/>
              <a:gd name="connsiteY2652" fmla="*/ 858857 h 3313666"/>
              <a:gd name="connsiteX2653" fmla="*/ 1975384 w 2969285"/>
              <a:gd name="connsiteY2653" fmla="*/ 653702 h 3313666"/>
              <a:gd name="connsiteX2654" fmla="*/ 1908148 w 2969285"/>
              <a:gd name="connsiteY2654" fmla="*/ 638186 h 3313666"/>
              <a:gd name="connsiteX2655" fmla="*/ 1890908 w 2969285"/>
              <a:gd name="connsiteY2655" fmla="*/ 622670 h 3313666"/>
              <a:gd name="connsiteX2656" fmla="*/ 1816777 w 2969285"/>
              <a:gd name="connsiteY2656" fmla="*/ 564054 h 3313666"/>
              <a:gd name="connsiteX2657" fmla="*/ 1816777 w 2969285"/>
              <a:gd name="connsiteY2657" fmla="*/ 564054 h 3313666"/>
              <a:gd name="connsiteX2658" fmla="*/ 1890908 w 2969285"/>
              <a:gd name="connsiteY2658" fmla="*/ 622670 h 3313666"/>
              <a:gd name="connsiteX2659" fmla="*/ 1908148 w 2969285"/>
              <a:gd name="connsiteY2659" fmla="*/ 638186 h 3313666"/>
              <a:gd name="connsiteX2660" fmla="*/ 1975384 w 2969285"/>
              <a:gd name="connsiteY2660" fmla="*/ 653702 h 3313666"/>
              <a:gd name="connsiteX2661" fmla="*/ 1977108 w 2969285"/>
              <a:gd name="connsiteY2661" fmla="*/ 653702 h 3313666"/>
              <a:gd name="connsiteX2662" fmla="*/ 1975384 w 2969285"/>
              <a:gd name="connsiteY2662" fmla="*/ 653702 h 3313666"/>
              <a:gd name="connsiteX2663" fmla="*/ 1949524 w 2969285"/>
              <a:gd name="connsiteY2663" fmla="*/ 712317 h 3313666"/>
              <a:gd name="connsiteX2664" fmla="*/ 1949524 w 2969285"/>
              <a:gd name="connsiteY2664" fmla="*/ 712317 h 3313666"/>
              <a:gd name="connsiteX2665" fmla="*/ 1913320 w 2969285"/>
              <a:gd name="connsiteY2665" fmla="*/ 701973 h 3313666"/>
              <a:gd name="connsiteX2666" fmla="*/ 1902976 w 2969285"/>
              <a:gd name="connsiteY2666" fmla="*/ 698525 h 3313666"/>
              <a:gd name="connsiteX2667" fmla="*/ 1902976 w 2969285"/>
              <a:gd name="connsiteY2667" fmla="*/ 698525 h 3313666"/>
              <a:gd name="connsiteX2668" fmla="*/ 1913320 w 2969285"/>
              <a:gd name="connsiteY2668" fmla="*/ 701973 h 3313666"/>
              <a:gd name="connsiteX2669" fmla="*/ 1949524 w 2969285"/>
              <a:gd name="connsiteY2669" fmla="*/ 712317 h 3313666"/>
              <a:gd name="connsiteX2670" fmla="*/ 1780573 w 2969285"/>
              <a:gd name="connsiteY2670" fmla="*/ 1626033 h 3313666"/>
              <a:gd name="connsiteX2671" fmla="*/ 1773677 w 2969285"/>
              <a:gd name="connsiteY2671" fmla="*/ 1639825 h 3313666"/>
              <a:gd name="connsiteX2672" fmla="*/ 1777125 w 2969285"/>
              <a:gd name="connsiteY2672" fmla="*/ 1679477 h 3313666"/>
              <a:gd name="connsiteX2673" fmla="*/ 1773677 w 2969285"/>
              <a:gd name="connsiteY2673" fmla="*/ 1639825 h 3313666"/>
              <a:gd name="connsiteX2674" fmla="*/ 1780573 w 2969285"/>
              <a:gd name="connsiteY2674" fmla="*/ 1626033 h 3313666"/>
              <a:gd name="connsiteX2675" fmla="*/ 1854704 w 2969285"/>
              <a:gd name="connsiteY2675" fmla="*/ 1631205 h 3313666"/>
              <a:gd name="connsiteX2676" fmla="*/ 1889184 w 2969285"/>
              <a:gd name="connsiteY2676" fmla="*/ 1646721 h 3313666"/>
              <a:gd name="connsiteX2677" fmla="*/ 1906424 w 2969285"/>
              <a:gd name="connsiteY2677" fmla="*/ 1641549 h 3313666"/>
              <a:gd name="connsiteX2678" fmla="*/ 1889184 w 2969285"/>
              <a:gd name="connsiteY2678" fmla="*/ 1646721 h 3313666"/>
              <a:gd name="connsiteX2679" fmla="*/ 1854704 w 2969285"/>
              <a:gd name="connsiteY2679" fmla="*/ 1631205 h 3313666"/>
              <a:gd name="connsiteX2680" fmla="*/ 1780573 w 2969285"/>
              <a:gd name="connsiteY2680" fmla="*/ 1626033 h 3313666"/>
              <a:gd name="connsiteX2681" fmla="*/ 1787469 w 2969285"/>
              <a:gd name="connsiteY2681" fmla="*/ 1760505 h 3313666"/>
              <a:gd name="connsiteX2682" fmla="*/ 1787469 w 2969285"/>
              <a:gd name="connsiteY2682" fmla="*/ 1777745 h 3313666"/>
              <a:gd name="connsiteX2683" fmla="*/ 1787469 w 2969285"/>
              <a:gd name="connsiteY2683" fmla="*/ 1777745 h 3313666"/>
              <a:gd name="connsiteX2684" fmla="*/ 1787469 w 2969285"/>
              <a:gd name="connsiteY2684" fmla="*/ 1760505 h 3313666"/>
              <a:gd name="connsiteX2685" fmla="*/ 1787469 w 2969285"/>
              <a:gd name="connsiteY2685" fmla="*/ 1760505 h 3313666"/>
              <a:gd name="connsiteX2686" fmla="*/ 1768505 w 2969285"/>
              <a:gd name="connsiteY2686" fmla="*/ 1750161 h 3313666"/>
              <a:gd name="connsiteX2687" fmla="*/ 1759885 w 2969285"/>
              <a:gd name="connsiteY2687" fmla="*/ 1776021 h 3313666"/>
              <a:gd name="connsiteX2688" fmla="*/ 1725405 w 2969285"/>
              <a:gd name="connsiteY2688" fmla="*/ 1769125 h 3313666"/>
              <a:gd name="connsiteX2689" fmla="*/ 1701269 w 2969285"/>
              <a:gd name="connsiteY2689" fmla="*/ 1758781 h 3313666"/>
              <a:gd name="connsiteX2690" fmla="*/ 1725405 w 2969285"/>
              <a:gd name="connsiteY2690" fmla="*/ 1769125 h 3313666"/>
              <a:gd name="connsiteX2691" fmla="*/ 1759885 w 2969285"/>
              <a:gd name="connsiteY2691" fmla="*/ 1776021 h 3313666"/>
              <a:gd name="connsiteX2692" fmla="*/ 1768505 w 2969285"/>
              <a:gd name="connsiteY2692" fmla="*/ 1750161 h 3313666"/>
              <a:gd name="connsiteX2693" fmla="*/ 1787469 w 2969285"/>
              <a:gd name="connsiteY2693" fmla="*/ 1724301 h 3313666"/>
              <a:gd name="connsiteX2694" fmla="*/ 1768505 w 2969285"/>
              <a:gd name="connsiteY2694" fmla="*/ 1750161 h 3313666"/>
              <a:gd name="connsiteX2695" fmla="*/ 1780573 w 2969285"/>
              <a:gd name="connsiteY2695" fmla="*/ 1844981 h 3313666"/>
              <a:gd name="connsiteX2696" fmla="*/ 1777125 w 2969285"/>
              <a:gd name="connsiteY2696" fmla="*/ 1829465 h 3313666"/>
              <a:gd name="connsiteX2697" fmla="*/ 1773677 w 2969285"/>
              <a:gd name="connsiteY2697" fmla="*/ 1807053 h 3313666"/>
              <a:gd name="connsiteX2698" fmla="*/ 1777125 w 2969285"/>
              <a:gd name="connsiteY2698" fmla="*/ 1829465 h 3313666"/>
              <a:gd name="connsiteX2699" fmla="*/ 1780573 w 2969285"/>
              <a:gd name="connsiteY2699" fmla="*/ 1844981 h 3313666"/>
              <a:gd name="connsiteX2700" fmla="*/ 1675409 w 2969285"/>
              <a:gd name="connsiteY2700" fmla="*/ 1977728 h 3313666"/>
              <a:gd name="connsiteX2701" fmla="*/ 1701269 w 2969285"/>
              <a:gd name="connsiteY2701" fmla="*/ 1993244 h 3313666"/>
              <a:gd name="connsiteX2702" fmla="*/ 1723681 w 2969285"/>
              <a:gd name="connsiteY2702" fmla="*/ 2007036 h 3313666"/>
              <a:gd name="connsiteX2703" fmla="*/ 1701269 w 2969285"/>
              <a:gd name="connsiteY2703" fmla="*/ 1993244 h 3313666"/>
              <a:gd name="connsiteX2704" fmla="*/ 1675409 w 2969285"/>
              <a:gd name="connsiteY2704" fmla="*/ 1977728 h 3313666"/>
              <a:gd name="connsiteX2705" fmla="*/ 1677133 w 2969285"/>
              <a:gd name="connsiteY2705" fmla="*/ 2013932 h 3313666"/>
              <a:gd name="connsiteX2706" fmla="*/ 1677133 w 2969285"/>
              <a:gd name="connsiteY2706" fmla="*/ 2013932 h 3313666"/>
              <a:gd name="connsiteX2707" fmla="*/ 1677133 w 2969285"/>
              <a:gd name="connsiteY2707" fmla="*/ 2013932 h 3313666"/>
              <a:gd name="connsiteX2708" fmla="*/ 1677133 w 2969285"/>
              <a:gd name="connsiteY2708" fmla="*/ 2013932 h 3313666"/>
              <a:gd name="connsiteX2709" fmla="*/ 1682305 w 2969285"/>
              <a:gd name="connsiteY2709" fmla="*/ 1917388 h 3313666"/>
              <a:gd name="connsiteX2710" fmla="*/ 1668513 w 2969285"/>
              <a:gd name="connsiteY2710" fmla="*/ 1912216 h 3313666"/>
              <a:gd name="connsiteX2711" fmla="*/ 1668513 w 2969285"/>
              <a:gd name="connsiteY2711" fmla="*/ 1912216 h 3313666"/>
              <a:gd name="connsiteX2712" fmla="*/ 1682305 w 2969285"/>
              <a:gd name="connsiteY2712" fmla="*/ 1917388 h 3313666"/>
              <a:gd name="connsiteX2713" fmla="*/ 1677133 w 2969285"/>
              <a:gd name="connsiteY2713" fmla="*/ 1741541 h 3313666"/>
              <a:gd name="connsiteX2714" fmla="*/ 1678857 w 2969285"/>
              <a:gd name="connsiteY2714" fmla="*/ 1717405 h 3313666"/>
              <a:gd name="connsiteX2715" fmla="*/ 1677133 w 2969285"/>
              <a:gd name="connsiteY2715" fmla="*/ 1741541 h 3313666"/>
              <a:gd name="connsiteX2716" fmla="*/ 1677133 w 2969285"/>
              <a:gd name="connsiteY2716" fmla="*/ 1741541 h 3313666"/>
              <a:gd name="connsiteX2717" fmla="*/ 1678857 w 2969285"/>
              <a:gd name="connsiteY2717" fmla="*/ 1713957 h 3313666"/>
              <a:gd name="connsiteX2718" fmla="*/ 1680581 w 2969285"/>
              <a:gd name="connsiteY2718" fmla="*/ 1708785 h 3313666"/>
              <a:gd name="connsiteX2719" fmla="*/ 1680581 w 2969285"/>
              <a:gd name="connsiteY2719" fmla="*/ 1708785 h 3313666"/>
              <a:gd name="connsiteX2720" fmla="*/ 1678857 w 2969285"/>
              <a:gd name="connsiteY2720" fmla="*/ 1713957 h 3313666"/>
              <a:gd name="connsiteX2721" fmla="*/ 1637481 w 2969285"/>
              <a:gd name="connsiteY2721" fmla="*/ 1308819 h 3313666"/>
              <a:gd name="connsiteX2722" fmla="*/ 1652997 w 2969285"/>
              <a:gd name="connsiteY2722" fmla="*/ 1331231 h 3313666"/>
              <a:gd name="connsiteX2723" fmla="*/ 1637481 w 2969285"/>
              <a:gd name="connsiteY2723" fmla="*/ 1308819 h 3313666"/>
              <a:gd name="connsiteX2724" fmla="*/ 1647825 w 2969285"/>
              <a:gd name="connsiteY2724" fmla="*/ 1276063 h 3313666"/>
              <a:gd name="connsiteX2725" fmla="*/ 1728853 w 2969285"/>
              <a:gd name="connsiteY2725" fmla="*/ 1257099 h 3313666"/>
              <a:gd name="connsiteX2726" fmla="*/ 1734025 w 2969285"/>
              <a:gd name="connsiteY2726" fmla="*/ 1258823 h 3313666"/>
              <a:gd name="connsiteX2727" fmla="*/ 1728853 w 2969285"/>
              <a:gd name="connsiteY2727" fmla="*/ 1257099 h 3313666"/>
              <a:gd name="connsiteX2728" fmla="*/ 1647825 w 2969285"/>
              <a:gd name="connsiteY2728" fmla="*/ 1276063 h 3313666"/>
              <a:gd name="connsiteX2729" fmla="*/ 1637481 w 2969285"/>
              <a:gd name="connsiteY2729" fmla="*/ 1308819 h 3313666"/>
              <a:gd name="connsiteX2730" fmla="*/ 1671961 w 2969285"/>
              <a:gd name="connsiteY2730" fmla="*/ 1120904 h 3313666"/>
              <a:gd name="connsiteX2731" fmla="*/ 1661617 w 2969285"/>
              <a:gd name="connsiteY2731" fmla="*/ 1103664 h 3313666"/>
              <a:gd name="connsiteX2732" fmla="*/ 1671961 w 2969285"/>
              <a:gd name="connsiteY2732" fmla="*/ 1120904 h 3313666"/>
              <a:gd name="connsiteX2733" fmla="*/ 1666789 w 2969285"/>
              <a:gd name="connsiteY2733" fmla="*/ 1060564 h 3313666"/>
              <a:gd name="connsiteX2734" fmla="*/ 1687477 w 2969285"/>
              <a:gd name="connsiteY2734" fmla="*/ 1089872 h 3313666"/>
              <a:gd name="connsiteX2735" fmla="*/ 1687477 w 2969285"/>
              <a:gd name="connsiteY2735" fmla="*/ 1089872 h 3313666"/>
              <a:gd name="connsiteX2736" fmla="*/ 1666789 w 2969285"/>
              <a:gd name="connsiteY2736" fmla="*/ 1060564 h 3313666"/>
              <a:gd name="connsiteX2737" fmla="*/ 1721957 w 2969285"/>
              <a:gd name="connsiteY2737" fmla="*/ 984708 h 3313666"/>
              <a:gd name="connsiteX2738" fmla="*/ 1727129 w 2969285"/>
              <a:gd name="connsiteY2738" fmla="*/ 991604 h 3313666"/>
              <a:gd name="connsiteX2739" fmla="*/ 1721957 w 2969285"/>
              <a:gd name="connsiteY2739" fmla="*/ 984708 h 3313666"/>
              <a:gd name="connsiteX2740" fmla="*/ 1715061 w 2969285"/>
              <a:gd name="connsiteY2740" fmla="*/ 964020 h 3313666"/>
              <a:gd name="connsiteX2741" fmla="*/ 1721957 w 2969285"/>
              <a:gd name="connsiteY2741" fmla="*/ 984708 h 3313666"/>
              <a:gd name="connsiteX2742" fmla="*/ 1715061 w 2969285"/>
              <a:gd name="connsiteY2742" fmla="*/ 962296 h 3313666"/>
              <a:gd name="connsiteX2743" fmla="*/ 1723681 w 2969285"/>
              <a:gd name="connsiteY2743" fmla="*/ 955400 h 3313666"/>
              <a:gd name="connsiteX2744" fmla="*/ 1727129 w 2969285"/>
              <a:gd name="connsiteY2744" fmla="*/ 951952 h 3313666"/>
              <a:gd name="connsiteX2745" fmla="*/ 1723681 w 2969285"/>
              <a:gd name="connsiteY2745" fmla="*/ 955400 h 3313666"/>
              <a:gd name="connsiteX2746" fmla="*/ 1715061 w 2969285"/>
              <a:gd name="connsiteY2746" fmla="*/ 962296 h 3313666"/>
              <a:gd name="connsiteX2747" fmla="*/ 1727129 w 2969285"/>
              <a:gd name="connsiteY2747" fmla="*/ 953676 h 3313666"/>
              <a:gd name="connsiteX2748" fmla="*/ 1730577 w 2969285"/>
              <a:gd name="connsiteY2748" fmla="*/ 938160 h 3313666"/>
              <a:gd name="connsiteX2749" fmla="*/ 1704717 w 2969285"/>
              <a:gd name="connsiteY2749" fmla="*/ 920920 h 3313666"/>
              <a:gd name="connsiteX2750" fmla="*/ 1730577 w 2969285"/>
              <a:gd name="connsiteY2750" fmla="*/ 938160 h 3313666"/>
              <a:gd name="connsiteX2751" fmla="*/ 1727129 w 2969285"/>
              <a:gd name="connsiteY2751" fmla="*/ 953676 h 3313666"/>
              <a:gd name="connsiteX2752" fmla="*/ 1708165 w 2969285"/>
              <a:gd name="connsiteY2752" fmla="*/ 1201931 h 3313666"/>
              <a:gd name="connsiteX2753" fmla="*/ 1702993 w 2969285"/>
              <a:gd name="connsiteY2753" fmla="*/ 1210551 h 3313666"/>
              <a:gd name="connsiteX2754" fmla="*/ 1699545 w 2969285"/>
              <a:gd name="connsiteY2754" fmla="*/ 1213999 h 3313666"/>
              <a:gd name="connsiteX2755" fmla="*/ 1702993 w 2969285"/>
              <a:gd name="connsiteY2755" fmla="*/ 1210551 h 3313666"/>
              <a:gd name="connsiteX2756" fmla="*/ 1708165 w 2969285"/>
              <a:gd name="connsiteY2756" fmla="*/ 1201931 h 3313666"/>
              <a:gd name="connsiteX2757" fmla="*/ 1754713 w 2969285"/>
              <a:gd name="connsiteY2757" fmla="*/ 996776 h 3313666"/>
              <a:gd name="connsiteX2758" fmla="*/ 1754713 w 2969285"/>
              <a:gd name="connsiteY2758" fmla="*/ 996776 h 3313666"/>
              <a:gd name="connsiteX2759" fmla="*/ 1763333 w 2969285"/>
              <a:gd name="connsiteY2759" fmla="*/ 979536 h 3313666"/>
              <a:gd name="connsiteX2760" fmla="*/ 1792641 w 2969285"/>
              <a:gd name="connsiteY2760" fmla="*/ 970916 h 3313666"/>
              <a:gd name="connsiteX2761" fmla="*/ 1811605 w 2969285"/>
              <a:gd name="connsiteY2761" fmla="*/ 953676 h 3313666"/>
              <a:gd name="connsiteX2762" fmla="*/ 1811605 w 2969285"/>
              <a:gd name="connsiteY2762" fmla="*/ 936436 h 3313666"/>
              <a:gd name="connsiteX2763" fmla="*/ 1811605 w 2969285"/>
              <a:gd name="connsiteY2763" fmla="*/ 936436 h 3313666"/>
              <a:gd name="connsiteX2764" fmla="*/ 1811605 w 2969285"/>
              <a:gd name="connsiteY2764" fmla="*/ 953676 h 3313666"/>
              <a:gd name="connsiteX2765" fmla="*/ 1835741 w 2969285"/>
              <a:gd name="connsiteY2765" fmla="*/ 946780 h 3313666"/>
              <a:gd name="connsiteX2766" fmla="*/ 1854704 w 2969285"/>
              <a:gd name="connsiteY2766" fmla="*/ 917472 h 3313666"/>
              <a:gd name="connsiteX2767" fmla="*/ 1866772 w 2969285"/>
              <a:gd name="connsiteY2767" fmla="*/ 900232 h 3313666"/>
              <a:gd name="connsiteX2768" fmla="*/ 1854704 w 2969285"/>
              <a:gd name="connsiteY2768" fmla="*/ 917472 h 3313666"/>
              <a:gd name="connsiteX2769" fmla="*/ 1835741 w 2969285"/>
              <a:gd name="connsiteY2769" fmla="*/ 946780 h 3313666"/>
              <a:gd name="connsiteX2770" fmla="*/ 1811605 w 2969285"/>
              <a:gd name="connsiteY2770" fmla="*/ 953676 h 3313666"/>
              <a:gd name="connsiteX2771" fmla="*/ 1792641 w 2969285"/>
              <a:gd name="connsiteY2771" fmla="*/ 970916 h 3313666"/>
              <a:gd name="connsiteX2772" fmla="*/ 1763333 w 2969285"/>
              <a:gd name="connsiteY2772" fmla="*/ 979536 h 3313666"/>
              <a:gd name="connsiteX2773" fmla="*/ 1754713 w 2969285"/>
              <a:gd name="connsiteY2773" fmla="*/ 996776 h 3313666"/>
              <a:gd name="connsiteX2774" fmla="*/ 1730577 w 2969285"/>
              <a:gd name="connsiteY2774" fmla="*/ 996776 h 3313666"/>
              <a:gd name="connsiteX2775" fmla="*/ 1730577 w 2969285"/>
              <a:gd name="connsiteY2775" fmla="*/ 996776 h 3313666"/>
              <a:gd name="connsiteX2776" fmla="*/ 1754713 w 2969285"/>
              <a:gd name="connsiteY2776" fmla="*/ 996776 h 3313666"/>
              <a:gd name="connsiteX2777" fmla="*/ 1754713 w 2969285"/>
              <a:gd name="connsiteY2777" fmla="*/ 960572 h 3313666"/>
              <a:gd name="connsiteX2778" fmla="*/ 1754713 w 2969285"/>
              <a:gd name="connsiteY2778" fmla="*/ 945056 h 3313666"/>
              <a:gd name="connsiteX2779" fmla="*/ 1754713 w 2969285"/>
              <a:gd name="connsiteY2779" fmla="*/ 960572 h 3313666"/>
              <a:gd name="connsiteX2780" fmla="*/ 1773677 w 2969285"/>
              <a:gd name="connsiteY2780" fmla="*/ 938160 h 3313666"/>
              <a:gd name="connsiteX2781" fmla="*/ 1778849 w 2969285"/>
              <a:gd name="connsiteY2781" fmla="*/ 938160 h 3313666"/>
              <a:gd name="connsiteX2782" fmla="*/ 1794365 w 2969285"/>
              <a:gd name="connsiteY2782" fmla="*/ 907128 h 3313666"/>
              <a:gd name="connsiteX2783" fmla="*/ 1778849 w 2969285"/>
              <a:gd name="connsiteY2783" fmla="*/ 938160 h 3313666"/>
              <a:gd name="connsiteX2784" fmla="*/ 1773677 w 2969285"/>
              <a:gd name="connsiteY2784" fmla="*/ 938160 h 3313666"/>
              <a:gd name="connsiteX2785" fmla="*/ 1849533 w 2969285"/>
              <a:gd name="connsiteY2785" fmla="*/ 848513 h 3313666"/>
              <a:gd name="connsiteX2786" fmla="*/ 1849533 w 2969285"/>
              <a:gd name="connsiteY2786" fmla="*/ 838169 h 3313666"/>
              <a:gd name="connsiteX2787" fmla="*/ 1849533 w 2969285"/>
              <a:gd name="connsiteY2787" fmla="*/ 838169 h 3313666"/>
              <a:gd name="connsiteX2788" fmla="*/ 1856428 w 2969285"/>
              <a:gd name="connsiteY2788" fmla="*/ 836445 h 3313666"/>
              <a:gd name="connsiteX2789" fmla="*/ 1849533 w 2969285"/>
              <a:gd name="connsiteY2789" fmla="*/ 838169 h 3313666"/>
              <a:gd name="connsiteX2790" fmla="*/ 1849533 w 2969285"/>
              <a:gd name="connsiteY2790" fmla="*/ 848513 h 3313666"/>
              <a:gd name="connsiteX2791" fmla="*/ 1866772 w 2969285"/>
              <a:gd name="connsiteY2791" fmla="*/ 891613 h 3313666"/>
              <a:gd name="connsiteX2792" fmla="*/ 1866772 w 2969285"/>
              <a:gd name="connsiteY2792" fmla="*/ 886441 h 3313666"/>
              <a:gd name="connsiteX2793" fmla="*/ 1866772 w 2969285"/>
              <a:gd name="connsiteY2793" fmla="*/ 886441 h 3313666"/>
              <a:gd name="connsiteX2794" fmla="*/ 1866772 w 2969285"/>
              <a:gd name="connsiteY2794" fmla="*/ 886441 h 3313666"/>
              <a:gd name="connsiteX2795" fmla="*/ 1866772 w 2969285"/>
              <a:gd name="connsiteY2795" fmla="*/ 891613 h 3313666"/>
              <a:gd name="connsiteX2796" fmla="*/ 1866772 w 2969285"/>
              <a:gd name="connsiteY2796" fmla="*/ 1296751 h 3313666"/>
              <a:gd name="connsiteX2797" fmla="*/ 1858153 w 2969285"/>
              <a:gd name="connsiteY2797" fmla="*/ 1296751 h 3313666"/>
              <a:gd name="connsiteX2798" fmla="*/ 1808157 w 2969285"/>
              <a:gd name="connsiteY2798" fmla="*/ 1300199 h 3313666"/>
              <a:gd name="connsiteX2799" fmla="*/ 1778849 w 2969285"/>
              <a:gd name="connsiteY2799" fmla="*/ 1303647 h 3313666"/>
              <a:gd name="connsiteX2800" fmla="*/ 1754713 w 2969285"/>
              <a:gd name="connsiteY2800" fmla="*/ 1307095 h 3313666"/>
              <a:gd name="connsiteX2801" fmla="*/ 1778849 w 2969285"/>
              <a:gd name="connsiteY2801" fmla="*/ 1303647 h 3313666"/>
              <a:gd name="connsiteX2802" fmla="*/ 1808157 w 2969285"/>
              <a:gd name="connsiteY2802" fmla="*/ 1300199 h 3313666"/>
              <a:gd name="connsiteX2803" fmla="*/ 1858153 w 2969285"/>
              <a:gd name="connsiteY2803" fmla="*/ 1296751 h 3313666"/>
              <a:gd name="connsiteX2804" fmla="*/ 1866772 w 2969285"/>
              <a:gd name="connsiteY2804" fmla="*/ 1296751 h 3313666"/>
              <a:gd name="connsiteX2805" fmla="*/ 1790917 w 2969285"/>
              <a:gd name="connsiteY2805" fmla="*/ 1053668 h 3313666"/>
              <a:gd name="connsiteX2806" fmla="*/ 1787469 w 2969285"/>
              <a:gd name="connsiteY2806" fmla="*/ 1041600 h 3313666"/>
              <a:gd name="connsiteX2807" fmla="*/ 1789193 w 2969285"/>
              <a:gd name="connsiteY2807" fmla="*/ 1031256 h 3313666"/>
              <a:gd name="connsiteX2808" fmla="*/ 1773677 w 2969285"/>
              <a:gd name="connsiteY2808" fmla="*/ 1014016 h 3313666"/>
              <a:gd name="connsiteX2809" fmla="*/ 1766781 w 2969285"/>
              <a:gd name="connsiteY2809" fmla="*/ 1012292 h 3313666"/>
              <a:gd name="connsiteX2810" fmla="*/ 1773677 w 2969285"/>
              <a:gd name="connsiteY2810" fmla="*/ 1014016 h 3313666"/>
              <a:gd name="connsiteX2811" fmla="*/ 1789193 w 2969285"/>
              <a:gd name="connsiteY2811" fmla="*/ 1031256 h 3313666"/>
              <a:gd name="connsiteX2812" fmla="*/ 1787469 w 2969285"/>
              <a:gd name="connsiteY2812" fmla="*/ 1041600 h 3313666"/>
              <a:gd name="connsiteX2813" fmla="*/ 1790917 w 2969285"/>
              <a:gd name="connsiteY2813" fmla="*/ 1053668 h 3313666"/>
              <a:gd name="connsiteX2814" fmla="*/ 1778849 w 2969285"/>
              <a:gd name="connsiteY2814" fmla="*/ 1082976 h 3313666"/>
              <a:gd name="connsiteX2815" fmla="*/ 1778849 w 2969285"/>
              <a:gd name="connsiteY2815" fmla="*/ 1082976 h 3313666"/>
              <a:gd name="connsiteX2816" fmla="*/ 1778849 w 2969285"/>
              <a:gd name="connsiteY2816" fmla="*/ 1082976 h 3313666"/>
              <a:gd name="connsiteX2817" fmla="*/ 1740921 w 2969285"/>
              <a:gd name="connsiteY2817" fmla="*/ 1027808 h 3313666"/>
              <a:gd name="connsiteX2818" fmla="*/ 1730577 w 2969285"/>
              <a:gd name="connsiteY2818" fmla="*/ 1005396 h 3313666"/>
              <a:gd name="connsiteX2819" fmla="*/ 1740921 w 2969285"/>
              <a:gd name="connsiteY2819" fmla="*/ 1027808 h 3313666"/>
              <a:gd name="connsiteX2820" fmla="*/ 1778849 w 2969285"/>
              <a:gd name="connsiteY2820" fmla="*/ 1082976 h 3313666"/>
              <a:gd name="connsiteX2821" fmla="*/ 1847808 w 2969285"/>
              <a:gd name="connsiteY2821" fmla="*/ 1095044 h 3313666"/>
              <a:gd name="connsiteX2822" fmla="*/ 1852981 w 2969285"/>
              <a:gd name="connsiteY2822" fmla="*/ 1105388 h 3313666"/>
              <a:gd name="connsiteX2823" fmla="*/ 1847808 w 2969285"/>
              <a:gd name="connsiteY2823" fmla="*/ 1095044 h 3313666"/>
              <a:gd name="connsiteX2824" fmla="*/ 1834017 w 2969285"/>
              <a:gd name="connsiteY2824" fmla="*/ 1065736 h 3313666"/>
              <a:gd name="connsiteX2825" fmla="*/ 1827121 w 2969285"/>
              <a:gd name="connsiteY2825" fmla="*/ 1065736 h 3313666"/>
              <a:gd name="connsiteX2826" fmla="*/ 1834017 w 2969285"/>
              <a:gd name="connsiteY2826" fmla="*/ 1065736 h 3313666"/>
              <a:gd name="connsiteX2827" fmla="*/ 1834017 w 2969285"/>
              <a:gd name="connsiteY2827" fmla="*/ 1065736 h 3313666"/>
              <a:gd name="connsiteX2828" fmla="*/ 1847808 w 2969285"/>
              <a:gd name="connsiteY2828" fmla="*/ 1095044 h 3313666"/>
              <a:gd name="connsiteX2829" fmla="*/ 1840913 w 2969285"/>
              <a:gd name="connsiteY2829" fmla="*/ 1186415 h 3313666"/>
              <a:gd name="connsiteX2830" fmla="*/ 1835741 w 2969285"/>
              <a:gd name="connsiteY2830" fmla="*/ 1207103 h 3313666"/>
              <a:gd name="connsiteX2831" fmla="*/ 1834017 w 2969285"/>
              <a:gd name="connsiteY2831" fmla="*/ 1215723 h 3313666"/>
              <a:gd name="connsiteX2832" fmla="*/ 1835741 w 2969285"/>
              <a:gd name="connsiteY2832" fmla="*/ 1207103 h 3313666"/>
              <a:gd name="connsiteX2833" fmla="*/ 1840913 w 2969285"/>
              <a:gd name="connsiteY2833" fmla="*/ 1186415 h 3313666"/>
              <a:gd name="connsiteX2834" fmla="*/ 1720233 w 2969285"/>
              <a:gd name="connsiteY2834" fmla="*/ 1363987 h 3313666"/>
              <a:gd name="connsiteX2835" fmla="*/ 1756437 w 2969285"/>
              <a:gd name="connsiteY2835" fmla="*/ 1388122 h 3313666"/>
              <a:gd name="connsiteX2836" fmla="*/ 1720233 w 2969285"/>
              <a:gd name="connsiteY2836" fmla="*/ 1363987 h 3313666"/>
              <a:gd name="connsiteX2837" fmla="*/ 1680581 w 2969285"/>
              <a:gd name="connsiteY2837" fmla="*/ 1331231 h 3313666"/>
              <a:gd name="connsiteX2838" fmla="*/ 1720233 w 2969285"/>
              <a:gd name="connsiteY2838" fmla="*/ 1363987 h 3313666"/>
              <a:gd name="connsiteX2839" fmla="*/ 1734025 w 2969285"/>
              <a:gd name="connsiteY2839" fmla="*/ 1429498 h 3313666"/>
              <a:gd name="connsiteX2840" fmla="*/ 1766781 w 2969285"/>
              <a:gd name="connsiteY2840" fmla="*/ 1424326 h 3313666"/>
              <a:gd name="connsiteX2841" fmla="*/ 1809881 w 2969285"/>
              <a:gd name="connsiteY2841" fmla="*/ 1415706 h 3313666"/>
              <a:gd name="connsiteX2842" fmla="*/ 1844361 w 2969285"/>
              <a:gd name="connsiteY2842" fmla="*/ 1413982 h 3313666"/>
              <a:gd name="connsiteX2843" fmla="*/ 1856428 w 2969285"/>
              <a:gd name="connsiteY2843" fmla="*/ 1422602 h 3313666"/>
              <a:gd name="connsiteX2844" fmla="*/ 1856428 w 2969285"/>
              <a:gd name="connsiteY2844" fmla="*/ 1429498 h 3313666"/>
              <a:gd name="connsiteX2845" fmla="*/ 1856428 w 2969285"/>
              <a:gd name="connsiteY2845" fmla="*/ 1422602 h 3313666"/>
              <a:gd name="connsiteX2846" fmla="*/ 1844361 w 2969285"/>
              <a:gd name="connsiteY2846" fmla="*/ 1413982 h 3313666"/>
              <a:gd name="connsiteX2847" fmla="*/ 1809881 w 2969285"/>
              <a:gd name="connsiteY2847" fmla="*/ 1415706 h 3313666"/>
              <a:gd name="connsiteX2848" fmla="*/ 1766781 w 2969285"/>
              <a:gd name="connsiteY2848" fmla="*/ 1424326 h 3313666"/>
              <a:gd name="connsiteX2849" fmla="*/ 1734025 w 2969285"/>
              <a:gd name="connsiteY2849" fmla="*/ 1429498 h 3313666"/>
              <a:gd name="connsiteX2850" fmla="*/ 1687477 w 2969285"/>
              <a:gd name="connsiteY2850" fmla="*/ 1417430 h 3313666"/>
              <a:gd name="connsiteX2851" fmla="*/ 1687477 w 2969285"/>
              <a:gd name="connsiteY2851" fmla="*/ 1417430 h 3313666"/>
              <a:gd name="connsiteX2852" fmla="*/ 1734025 w 2969285"/>
              <a:gd name="connsiteY2852" fmla="*/ 1429498 h 3313666"/>
              <a:gd name="connsiteX2853" fmla="*/ 1790917 w 2969285"/>
              <a:gd name="connsiteY2853" fmla="*/ 1486390 h 3313666"/>
              <a:gd name="connsiteX2854" fmla="*/ 1789193 w 2969285"/>
              <a:gd name="connsiteY2854" fmla="*/ 1491562 h 3313666"/>
              <a:gd name="connsiteX2855" fmla="*/ 1787469 w 2969285"/>
              <a:gd name="connsiteY2855" fmla="*/ 1498458 h 3313666"/>
              <a:gd name="connsiteX2856" fmla="*/ 1789193 w 2969285"/>
              <a:gd name="connsiteY2856" fmla="*/ 1491562 h 3313666"/>
              <a:gd name="connsiteX2857" fmla="*/ 1790917 w 2969285"/>
              <a:gd name="connsiteY2857" fmla="*/ 1486390 h 3313666"/>
              <a:gd name="connsiteX2858" fmla="*/ 1782297 w 2969285"/>
              <a:gd name="connsiteY2858" fmla="*/ 1539834 h 3313666"/>
              <a:gd name="connsiteX2859" fmla="*/ 1782297 w 2969285"/>
              <a:gd name="connsiteY2859" fmla="*/ 1539834 h 3313666"/>
              <a:gd name="connsiteX2860" fmla="*/ 1759885 w 2969285"/>
              <a:gd name="connsiteY2860" fmla="*/ 1517422 h 3313666"/>
              <a:gd name="connsiteX2861" fmla="*/ 1759885 w 2969285"/>
              <a:gd name="connsiteY2861" fmla="*/ 1517422 h 3313666"/>
              <a:gd name="connsiteX2862" fmla="*/ 1782297 w 2969285"/>
              <a:gd name="connsiteY2862" fmla="*/ 1539834 h 3313666"/>
              <a:gd name="connsiteX2863" fmla="*/ 1752989 w 2969285"/>
              <a:gd name="connsiteY2863" fmla="*/ 1545006 h 3313666"/>
              <a:gd name="connsiteX2864" fmla="*/ 1752989 w 2969285"/>
              <a:gd name="connsiteY2864" fmla="*/ 1545006 h 3313666"/>
              <a:gd name="connsiteX2865" fmla="*/ 1756437 w 2969285"/>
              <a:gd name="connsiteY2865" fmla="*/ 1574314 h 3313666"/>
              <a:gd name="connsiteX2866" fmla="*/ 1752989 w 2969285"/>
              <a:gd name="connsiteY2866" fmla="*/ 1545006 h 3313666"/>
              <a:gd name="connsiteX2867" fmla="*/ 1742645 w 2969285"/>
              <a:gd name="connsiteY2867" fmla="*/ 1681201 h 3313666"/>
              <a:gd name="connsiteX2868" fmla="*/ 1737473 w 2969285"/>
              <a:gd name="connsiteY2868" fmla="*/ 1655341 h 3313666"/>
              <a:gd name="connsiteX2869" fmla="*/ 1728853 w 2969285"/>
              <a:gd name="connsiteY2869" fmla="*/ 1634653 h 3313666"/>
              <a:gd name="connsiteX2870" fmla="*/ 1737473 w 2969285"/>
              <a:gd name="connsiteY2870" fmla="*/ 1655341 h 3313666"/>
              <a:gd name="connsiteX2871" fmla="*/ 1742645 w 2969285"/>
              <a:gd name="connsiteY2871" fmla="*/ 1681201 h 3313666"/>
              <a:gd name="connsiteX2872" fmla="*/ 1751265 w 2969285"/>
              <a:gd name="connsiteY2872" fmla="*/ 1703613 h 3313666"/>
              <a:gd name="connsiteX2873" fmla="*/ 1742645 w 2969285"/>
              <a:gd name="connsiteY2873" fmla="*/ 1681201 h 3313666"/>
              <a:gd name="connsiteX2874" fmla="*/ 1718509 w 2969285"/>
              <a:gd name="connsiteY2874" fmla="*/ 1455358 h 3313666"/>
              <a:gd name="connsiteX2875" fmla="*/ 1718509 w 2969285"/>
              <a:gd name="connsiteY2875" fmla="*/ 1455358 h 3313666"/>
              <a:gd name="connsiteX2876" fmla="*/ 1718509 w 2969285"/>
              <a:gd name="connsiteY2876" fmla="*/ 1455358 h 3313666"/>
              <a:gd name="connsiteX2877" fmla="*/ 1718509 w 2969285"/>
              <a:gd name="connsiteY2877" fmla="*/ 1455358 h 3313666"/>
              <a:gd name="connsiteX2878" fmla="*/ 1882288 w 2969285"/>
              <a:gd name="connsiteY2878" fmla="*/ 1124352 h 3313666"/>
              <a:gd name="connsiteX2879" fmla="*/ 1882288 w 2969285"/>
              <a:gd name="connsiteY2879" fmla="*/ 1124352 h 3313666"/>
              <a:gd name="connsiteX2880" fmla="*/ 1882288 w 2969285"/>
              <a:gd name="connsiteY2880" fmla="*/ 1124352 h 3313666"/>
              <a:gd name="connsiteX2881" fmla="*/ 1882288 w 2969285"/>
              <a:gd name="connsiteY2881" fmla="*/ 1115732 h 3313666"/>
              <a:gd name="connsiteX2882" fmla="*/ 1882288 w 2969285"/>
              <a:gd name="connsiteY2882" fmla="*/ 1115732 h 3313666"/>
              <a:gd name="connsiteX2883" fmla="*/ 1877116 w 2969285"/>
              <a:gd name="connsiteY2883" fmla="*/ 1045048 h 3313666"/>
              <a:gd name="connsiteX2884" fmla="*/ 1877116 w 2969285"/>
              <a:gd name="connsiteY2884" fmla="*/ 1045048 h 3313666"/>
              <a:gd name="connsiteX2885" fmla="*/ 1882288 w 2969285"/>
              <a:gd name="connsiteY2885" fmla="*/ 1115732 h 3313666"/>
              <a:gd name="connsiteX2886" fmla="*/ 1882288 w 2969285"/>
              <a:gd name="connsiteY2886" fmla="*/ 1124352 h 3313666"/>
              <a:gd name="connsiteX2887" fmla="*/ 1887460 w 2969285"/>
              <a:gd name="connsiteY2887" fmla="*/ 886441 h 3313666"/>
              <a:gd name="connsiteX2888" fmla="*/ 1865048 w 2969285"/>
              <a:gd name="connsiteY2888" fmla="*/ 881269 h 3313666"/>
              <a:gd name="connsiteX2889" fmla="*/ 1865048 w 2969285"/>
              <a:gd name="connsiteY2889" fmla="*/ 881269 h 3313666"/>
              <a:gd name="connsiteX2890" fmla="*/ 1887460 w 2969285"/>
              <a:gd name="connsiteY2890" fmla="*/ 886441 h 3313666"/>
              <a:gd name="connsiteX2891" fmla="*/ 1930560 w 2969285"/>
              <a:gd name="connsiteY2891" fmla="*/ 886441 h 3313666"/>
              <a:gd name="connsiteX2892" fmla="*/ 1946076 w 2969285"/>
              <a:gd name="connsiteY2892" fmla="*/ 877821 h 3313666"/>
              <a:gd name="connsiteX2893" fmla="*/ 1930560 w 2969285"/>
              <a:gd name="connsiteY2893" fmla="*/ 886441 h 3313666"/>
              <a:gd name="connsiteX2894" fmla="*/ 1887460 w 2969285"/>
              <a:gd name="connsiteY2894" fmla="*/ 886441 h 3313666"/>
              <a:gd name="connsiteX2895" fmla="*/ 1871944 w 2969285"/>
              <a:gd name="connsiteY2895" fmla="*/ 865753 h 3313666"/>
              <a:gd name="connsiteX2896" fmla="*/ 1884012 w 2969285"/>
              <a:gd name="connsiteY2896" fmla="*/ 862305 h 3313666"/>
              <a:gd name="connsiteX2897" fmla="*/ 1894356 w 2969285"/>
              <a:gd name="connsiteY2897" fmla="*/ 857133 h 3313666"/>
              <a:gd name="connsiteX2898" fmla="*/ 1884012 w 2969285"/>
              <a:gd name="connsiteY2898" fmla="*/ 862305 h 3313666"/>
              <a:gd name="connsiteX2899" fmla="*/ 1871944 w 2969285"/>
              <a:gd name="connsiteY2899" fmla="*/ 865753 h 3313666"/>
              <a:gd name="connsiteX2900" fmla="*/ 1911596 w 2969285"/>
              <a:gd name="connsiteY2900" fmla="*/ 845065 h 3313666"/>
              <a:gd name="connsiteX2901" fmla="*/ 1915044 w 2969285"/>
              <a:gd name="connsiteY2901" fmla="*/ 845065 h 3313666"/>
              <a:gd name="connsiteX2902" fmla="*/ 1916768 w 2969285"/>
              <a:gd name="connsiteY2902" fmla="*/ 834721 h 3313666"/>
              <a:gd name="connsiteX2903" fmla="*/ 1915044 w 2969285"/>
              <a:gd name="connsiteY2903" fmla="*/ 845065 h 3313666"/>
              <a:gd name="connsiteX2904" fmla="*/ 1911596 w 2969285"/>
              <a:gd name="connsiteY2904" fmla="*/ 845065 h 3313666"/>
              <a:gd name="connsiteX2905" fmla="*/ 1934008 w 2969285"/>
              <a:gd name="connsiteY2905" fmla="*/ 857133 h 3313666"/>
              <a:gd name="connsiteX2906" fmla="*/ 1944352 w 2969285"/>
              <a:gd name="connsiteY2906" fmla="*/ 864029 h 3313666"/>
              <a:gd name="connsiteX2907" fmla="*/ 1934008 w 2969285"/>
              <a:gd name="connsiteY2907" fmla="*/ 857133 h 3313666"/>
              <a:gd name="connsiteX2908" fmla="*/ 1927112 w 2969285"/>
              <a:gd name="connsiteY2908" fmla="*/ 1336403 h 3313666"/>
              <a:gd name="connsiteX2909" fmla="*/ 1928836 w 2969285"/>
              <a:gd name="connsiteY2909" fmla="*/ 1367434 h 3313666"/>
              <a:gd name="connsiteX2910" fmla="*/ 1946076 w 2969285"/>
              <a:gd name="connsiteY2910" fmla="*/ 1377779 h 3313666"/>
              <a:gd name="connsiteX2911" fmla="*/ 1928836 w 2969285"/>
              <a:gd name="connsiteY2911" fmla="*/ 1367434 h 3313666"/>
              <a:gd name="connsiteX2912" fmla="*/ 1927112 w 2969285"/>
              <a:gd name="connsiteY2912" fmla="*/ 1336403 h 3313666"/>
              <a:gd name="connsiteX2913" fmla="*/ 1944352 w 2969285"/>
              <a:gd name="connsiteY2913" fmla="*/ 1160555 h 3313666"/>
              <a:gd name="connsiteX2914" fmla="*/ 1932284 w 2969285"/>
              <a:gd name="connsiteY2914" fmla="*/ 1136420 h 3313666"/>
              <a:gd name="connsiteX2915" fmla="*/ 1944352 w 2969285"/>
              <a:gd name="connsiteY2915" fmla="*/ 1160555 h 3313666"/>
              <a:gd name="connsiteX2916" fmla="*/ 1954696 w 2969285"/>
              <a:gd name="connsiteY2916" fmla="*/ 1176071 h 3313666"/>
              <a:gd name="connsiteX2917" fmla="*/ 1944352 w 2969285"/>
              <a:gd name="connsiteY2917" fmla="*/ 1160555 h 3313666"/>
              <a:gd name="connsiteX2918" fmla="*/ 1606450 w 2969285"/>
              <a:gd name="connsiteY2918" fmla="*/ 1157107 h 3313666"/>
              <a:gd name="connsiteX2919" fmla="*/ 1603002 w 2969285"/>
              <a:gd name="connsiteY2919" fmla="*/ 1167451 h 3313666"/>
              <a:gd name="connsiteX2920" fmla="*/ 1601278 w 2969285"/>
              <a:gd name="connsiteY2920" fmla="*/ 1172623 h 3313666"/>
              <a:gd name="connsiteX2921" fmla="*/ 1603002 w 2969285"/>
              <a:gd name="connsiteY2921" fmla="*/ 1167451 h 3313666"/>
              <a:gd name="connsiteX2922" fmla="*/ 1606450 w 2969285"/>
              <a:gd name="connsiteY2922" fmla="*/ 1157107 h 3313666"/>
              <a:gd name="connsiteX2923" fmla="*/ 1611622 w 2969285"/>
              <a:gd name="connsiteY2923" fmla="*/ 1310543 h 3313666"/>
              <a:gd name="connsiteX2924" fmla="*/ 1611622 w 2969285"/>
              <a:gd name="connsiteY2924" fmla="*/ 1310543 h 3313666"/>
              <a:gd name="connsiteX2925" fmla="*/ 1618518 w 2969285"/>
              <a:gd name="connsiteY2925" fmla="*/ 1369159 h 3313666"/>
              <a:gd name="connsiteX2926" fmla="*/ 1604726 w 2969285"/>
              <a:gd name="connsiteY2926" fmla="*/ 1377779 h 3313666"/>
              <a:gd name="connsiteX2927" fmla="*/ 1618518 w 2969285"/>
              <a:gd name="connsiteY2927" fmla="*/ 1369159 h 3313666"/>
              <a:gd name="connsiteX2928" fmla="*/ 1611622 w 2969285"/>
              <a:gd name="connsiteY2928" fmla="*/ 1310543 h 3313666"/>
              <a:gd name="connsiteX2929" fmla="*/ 1571970 w 2969285"/>
              <a:gd name="connsiteY2929" fmla="*/ 1307095 h 3313666"/>
              <a:gd name="connsiteX2930" fmla="*/ 1565074 w 2969285"/>
              <a:gd name="connsiteY2930" fmla="*/ 1298475 h 3313666"/>
              <a:gd name="connsiteX2931" fmla="*/ 1559902 w 2969285"/>
              <a:gd name="connsiteY2931" fmla="*/ 1291579 h 3313666"/>
              <a:gd name="connsiteX2932" fmla="*/ 1565074 w 2969285"/>
              <a:gd name="connsiteY2932" fmla="*/ 1298475 h 3313666"/>
              <a:gd name="connsiteX2933" fmla="*/ 1571970 w 2969285"/>
              <a:gd name="connsiteY2933" fmla="*/ 1307095 h 3313666"/>
              <a:gd name="connsiteX2934" fmla="*/ 1494390 w 2969285"/>
              <a:gd name="connsiteY2934" fmla="*/ 1208827 h 3313666"/>
              <a:gd name="connsiteX2935" fmla="*/ 1494390 w 2969285"/>
              <a:gd name="connsiteY2935" fmla="*/ 1200207 h 3313666"/>
              <a:gd name="connsiteX2936" fmla="*/ 1497838 w 2969285"/>
              <a:gd name="connsiteY2936" fmla="*/ 1186415 h 3313666"/>
              <a:gd name="connsiteX2937" fmla="*/ 1494390 w 2969285"/>
              <a:gd name="connsiteY2937" fmla="*/ 1200207 h 3313666"/>
              <a:gd name="connsiteX2938" fmla="*/ 1494390 w 2969285"/>
              <a:gd name="connsiteY2938" fmla="*/ 1208827 h 3313666"/>
              <a:gd name="connsiteX2939" fmla="*/ 1515078 w 2969285"/>
              <a:gd name="connsiteY2939" fmla="*/ 1272615 h 3313666"/>
              <a:gd name="connsiteX2940" fmla="*/ 1530594 w 2969285"/>
              <a:gd name="connsiteY2940" fmla="*/ 1276063 h 3313666"/>
              <a:gd name="connsiteX2941" fmla="*/ 1515078 w 2969285"/>
              <a:gd name="connsiteY2941" fmla="*/ 1272615 h 3313666"/>
              <a:gd name="connsiteX2942" fmla="*/ 1490942 w 2969285"/>
              <a:gd name="connsiteY2942" fmla="*/ 1269167 h 3313666"/>
              <a:gd name="connsiteX2943" fmla="*/ 1515078 w 2969285"/>
              <a:gd name="connsiteY2943" fmla="*/ 1272615 h 3313666"/>
              <a:gd name="connsiteX2944" fmla="*/ 1661617 w 2969285"/>
              <a:gd name="connsiteY2944" fmla="*/ 1741541 h 3313666"/>
              <a:gd name="connsiteX2945" fmla="*/ 1661617 w 2969285"/>
              <a:gd name="connsiteY2945" fmla="*/ 1741541 h 3313666"/>
              <a:gd name="connsiteX2946" fmla="*/ 1658169 w 2969285"/>
              <a:gd name="connsiteY2946" fmla="*/ 1726025 h 3313666"/>
              <a:gd name="connsiteX2947" fmla="*/ 1661617 w 2969285"/>
              <a:gd name="connsiteY2947" fmla="*/ 1741541 h 3313666"/>
              <a:gd name="connsiteX2948" fmla="*/ 1628861 w 2969285"/>
              <a:gd name="connsiteY2948" fmla="*/ 1948420 h 3313666"/>
              <a:gd name="connsiteX2949" fmla="*/ 1642653 w 2969285"/>
              <a:gd name="connsiteY2949" fmla="*/ 1950144 h 3313666"/>
              <a:gd name="connsiteX2950" fmla="*/ 1628861 w 2969285"/>
              <a:gd name="connsiteY2950" fmla="*/ 1948420 h 3313666"/>
              <a:gd name="connsiteX2951" fmla="*/ 1596106 w 2969285"/>
              <a:gd name="connsiteY2951" fmla="*/ 1936352 h 3313666"/>
              <a:gd name="connsiteX2952" fmla="*/ 1628861 w 2969285"/>
              <a:gd name="connsiteY2952" fmla="*/ 1948420 h 3313666"/>
              <a:gd name="connsiteX2953" fmla="*/ 1584038 w 2969285"/>
              <a:gd name="connsiteY2953" fmla="*/ 1629481 h 3313666"/>
              <a:gd name="connsiteX2954" fmla="*/ 1577142 w 2969285"/>
              <a:gd name="connsiteY2954" fmla="*/ 1615689 h 3313666"/>
              <a:gd name="connsiteX2955" fmla="*/ 1584038 w 2969285"/>
              <a:gd name="connsiteY2955" fmla="*/ 1629481 h 3313666"/>
              <a:gd name="connsiteX2956" fmla="*/ 1601278 w 2969285"/>
              <a:gd name="connsiteY2956" fmla="*/ 1662237 h 3313666"/>
              <a:gd name="connsiteX2957" fmla="*/ 1584038 w 2969285"/>
              <a:gd name="connsiteY2957" fmla="*/ 1629481 h 3313666"/>
              <a:gd name="connsiteX2958" fmla="*/ 1635757 w 2969285"/>
              <a:gd name="connsiteY2958" fmla="*/ 1760505 h 3313666"/>
              <a:gd name="connsiteX2959" fmla="*/ 1615069 w 2969285"/>
              <a:gd name="connsiteY2959" fmla="*/ 1772573 h 3313666"/>
              <a:gd name="connsiteX2960" fmla="*/ 1635757 w 2969285"/>
              <a:gd name="connsiteY2960" fmla="*/ 1760505 h 3313666"/>
              <a:gd name="connsiteX2961" fmla="*/ 1652997 w 2969285"/>
              <a:gd name="connsiteY2961" fmla="*/ 1743265 h 3313666"/>
              <a:gd name="connsiteX2962" fmla="*/ 1635757 w 2969285"/>
              <a:gd name="connsiteY2962" fmla="*/ 1760505 h 3313666"/>
              <a:gd name="connsiteX2963" fmla="*/ 1615069 w 2969285"/>
              <a:gd name="connsiteY2963" fmla="*/ 1674305 h 3313666"/>
              <a:gd name="connsiteX2964" fmla="*/ 1623689 w 2969285"/>
              <a:gd name="connsiteY2964" fmla="*/ 1710509 h 3313666"/>
              <a:gd name="connsiteX2965" fmla="*/ 1623689 w 2969285"/>
              <a:gd name="connsiteY2965" fmla="*/ 1710509 h 3313666"/>
              <a:gd name="connsiteX2966" fmla="*/ 1615069 w 2969285"/>
              <a:gd name="connsiteY2966" fmla="*/ 1674305 h 3313666"/>
              <a:gd name="connsiteX2967" fmla="*/ 1487494 w 2969285"/>
              <a:gd name="connsiteY2967" fmla="*/ 2488030 h 3313666"/>
              <a:gd name="connsiteX2968" fmla="*/ 1487494 w 2969285"/>
              <a:gd name="connsiteY2968" fmla="*/ 2488030 h 3313666"/>
              <a:gd name="connsiteX2969" fmla="*/ 1487494 w 2969285"/>
              <a:gd name="connsiteY2969" fmla="*/ 2488030 h 3313666"/>
              <a:gd name="connsiteX2970" fmla="*/ 1492666 w 2969285"/>
              <a:gd name="connsiteY2970" fmla="*/ 2500098 h 3313666"/>
              <a:gd name="connsiteX2971" fmla="*/ 1487494 w 2969285"/>
              <a:gd name="connsiteY2971" fmla="*/ 2488030 h 3313666"/>
              <a:gd name="connsiteX2972" fmla="*/ 1490942 w 2969285"/>
              <a:gd name="connsiteY2972" fmla="*/ 2577677 h 3313666"/>
              <a:gd name="connsiteX2973" fmla="*/ 1487494 w 2969285"/>
              <a:gd name="connsiteY2973" fmla="*/ 2575953 h 3313666"/>
              <a:gd name="connsiteX2974" fmla="*/ 1480598 w 2969285"/>
              <a:gd name="connsiteY2974" fmla="*/ 2572506 h 3313666"/>
              <a:gd name="connsiteX2975" fmla="*/ 1487494 w 2969285"/>
              <a:gd name="connsiteY2975" fmla="*/ 2575953 h 3313666"/>
              <a:gd name="connsiteX2976" fmla="*/ 1490942 w 2969285"/>
              <a:gd name="connsiteY2976" fmla="*/ 2577677 h 3313666"/>
              <a:gd name="connsiteX2977" fmla="*/ 1485770 w 2969285"/>
              <a:gd name="connsiteY2977" fmla="*/ 2444930 h 3313666"/>
              <a:gd name="connsiteX2978" fmla="*/ 1458186 w 2969285"/>
              <a:gd name="connsiteY2978" fmla="*/ 2410450 h 3313666"/>
              <a:gd name="connsiteX2979" fmla="*/ 1485770 w 2969285"/>
              <a:gd name="connsiteY2979" fmla="*/ 2444930 h 3313666"/>
              <a:gd name="connsiteX2980" fmla="*/ 1503010 w 2969285"/>
              <a:gd name="connsiteY2980" fmla="*/ 2456998 h 3313666"/>
              <a:gd name="connsiteX2981" fmla="*/ 1485770 w 2969285"/>
              <a:gd name="connsiteY2981" fmla="*/ 2444930 h 3313666"/>
              <a:gd name="connsiteX2982" fmla="*/ 1349575 w 2969285"/>
              <a:gd name="connsiteY2982" fmla="*/ 2644913 h 3313666"/>
              <a:gd name="connsiteX2983" fmla="*/ 1342679 w 2969285"/>
              <a:gd name="connsiteY2983" fmla="*/ 2643189 h 3313666"/>
              <a:gd name="connsiteX2984" fmla="*/ 1347851 w 2969285"/>
              <a:gd name="connsiteY2984" fmla="*/ 2639741 h 3313666"/>
              <a:gd name="connsiteX2985" fmla="*/ 1342679 w 2969285"/>
              <a:gd name="connsiteY2985" fmla="*/ 2643189 h 3313666"/>
              <a:gd name="connsiteX2986" fmla="*/ 1349575 w 2969285"/>
              <a:gd name="connsiteY2986" fmla="*/ 2644913 h 3313666"/>
              <a:gd name="connsiteX2987" fmla="*/ 1335783 w 2969285"/>
              <a:gd name="connsiteY2987" fmla="*/ 2605261 h 3313666"/>
              <a:gd name="connsiteX2988" fmla="*/ 1335783 w 2969285"/>
              <a:gd name="connsiteY2988" fmla="*/ 2605261 h 3313666"/>
              <a:gd name="connsiteX2989" fmla="*/ 1327163 w 2969285"/>
              <a:gd name="connsiteY2989" fmla="*/ 2605261 h 3313666"/>
              <a:gd name="connsiteX2990" fmla="*/ 1327163 w 2969285"/>
              <a:gd name="connsiteY2990" fmla="*/ 2605261 h 3313666"/>
              <a:gd name="connsiteX2991" fmla="*/ 1335783 w 2969285"/>
              <a:gd name="connsiteY2991" fmla="*/ 2605261 h 3313666"/>
              <a:gd name="connsiteX2992" fmla="*/ 1366815 w 2969285"/>
              <a:gd name="connsiteY2992" fmla="*/ 2579401 h 3313666"/>
              <a:gd name="connsiteX2993" fmla="*/ 1366815 w 2969285"/>
              <a:gd name="connsiteY2993" fmla="*/ 2570781 h 3313666"/>
              <a:gd name="connsiteX2994" fmla="*/ 1356471 w 2969285"/>
              <a:gd name="connsiteY2994" fmla="*/ 2532854 h 3313666"/>
              <a:gd name="connsiteX2995" fmla="*/ 1366815 w 2969285"/>
              <a:gd name="connsiteY2995" fmla="*/ 2570781 h 3313666"/>
              <a:gd name="connsiteX2996" fmla="*/ 1366815 w 2969285"/>
              <a:gd name="connsiteY2996" fmla="*/ 2570781 h 3313666"/>
              <a:gd name="connsiteX2997" fmla="*/ 1366815 w 2969285"/>
              <a:gd name="connsiteY2997" fmla="*/ 2579401 h 3313666"/>
              <a:gd name="connsiteX2998" fmla="*/ 1366815 w 2969285"/>
              <a:gd name="connsiteY2998" fmla="*/ 2579401 h 3313666"/>
              <a:gd name="connsiteX2999" fmla="*/ 1335783 w 2969285"/>
              <a:gd name="connsiteY2999" fmla="*/ 2605261 h 3313666"/>
              <a:gd name="connsiteX3000" fmla="*/ 1216827 w 2969285"/>
              <a:gd name="connsiteY3000" fmla="*/ 2858688 h 3313666"/>
              <a:gd name="connsiteX3001" fmla="*/ 1218551 w 2969285"/>
              <a:gd name="connsiteY3001" fmla="*/ 2867308 h 3313666"/>
              <a:gd name="connsiteX3002" fmla="*/ 1216827 w 2969285"/>
              <a:gd name="connsiteY3002" fmla="*/ 2858688 h 3313666"/>
              <a:gd name="connsiteX3003" fmla="*/ 1216827 w 2969285"/>
              <a:gd name="connsiteY3003" fmla="*/ 2858688 h 3313666"/>
              <a:gd name="connsiteX3004" fmla="*/ 1232343 w 2969285"/>
              <a:gd name="connsiteY3004" fmla="*/ 2858688 h 3313666"/>
              <a:gd name="connsiteX3005" fmla="*/ 1242687 w 2969285"/>
              <a:gd name="connsiteY3005" fmla="*/ 2853516 h 3313666"/>
              <a:gd name="connsiteX3006" fmla="*/ 1232343 w 2969285"/>
              <a:gd name="connsiteY3006" fmla="*/ 2858688 h 3313666"/>
              <a:gd name="connsiteX3007" fmla="*/ 1232343 w 2969285"/>
              <a:gd name="connsiteY3007" fmla="*/ 2858688 h 3313666"/>
              <a:gd name="connsiteX3008" fmla="*/ 1216827 w 2969285"/>
              <a:gd name="connsiteY3008" fmla="*/ 2858688 h 3313666"/>
              <a:gd name="connsiteX3009" fmla="*/ 1216827 w 2969285"/>
              <a:gd name="connsiteY3009" fmla="*/ 2858688 h 3313666"/>
              <a:gd name="connsiteX3010" fmla="*/ 1230619 w 2969285"/>
              <a:gd name="connsiteY3010" fmla="*/ 2750077 h 3313666"/>
              <a:gd name="connsiteX3011" fmla="*/ 1228895 w 2969285"/>
              <a:gd name="connsiteY3011" fmla="*/ 2758697 h 3313666"/>
              <a:gd name="connsiteX3012" fmla="*/ 1230619 w 2969285"/>
              <a:gd name="connsiteY3012" fmla="*/ 2750077 h 3313666"/>
              <a:gd name="connsiteX3013" fmla="*/ 1247859 w 2969285"/>
              <a:gd name="connsiteY3013" fmla="*/ 2748353 h 3313666"/>
              <a:gd name="connsiteX3014" fmla="*/ 1247859 w 2969285"/>
              <a:gd name="connsiteY3014" fmla="*/ 2748353 h 3313666"/>
              <a:gd name="connsiteX3015" fmla="*/ 1230619 w 2969285"/>
              <a:gd name="connsiteY3015" fmla="*/ 2750077 h 3313666"/>
              <a:gd name="connsiteX3016" fmla="*/ 1123732 w 2969285"/>
              <a:gd name="connsiteY3016" fmla="*/ 2275979 h 3313666"/>
              <a:gd name="connsiteX3017" fmla="*/ 1108216 w 2969285"/>
              <a:gd name="connsiteY3017" fmla="*/ 2289771 h 3313666"/>
              <a:gd name="connsiteX3018" fmla="*/ 1123732 w 2969285"/>
              <a:gd name="connsiteY3018" fmla="*/ 2275979 h 3313666"/>
              <a:gd name="connsiteX3019" fmla="*/ 1128904 w 2969285"/>
              <a:gd name="connsiteY3019" fmla="*/ 2269083 h 3313666"/>
              <a:gd name="connsiteX3020" fmla="*/ 1142696 w 2969285"/>
              <a:gd name="connsiteY3020" fmla="*/ 2251843 h 3313666"/>
              <a:gd name="connsiteX3021" fmla="*/ 1128904 w 2969285"/>
              <a:gd name="connsiteY3021" fmla="*/ 2269083 h 3313666"/>
              <a:gd name="connsiteX3022" fmla="*/ 1123732 w 2969285"/>
              <a:gd name="connsiteY3022" fmla="*/ 2275979 h 3313666"/>
              <a:gd name="connsiteX3023" fmla="*/ 1127180 w 2969285"/>
              <a:gd name="connsiteY3023" fmla="*/ 2360454 h 3313666"/>
              <a:gd name="connsiteX3024" fmla="*/ 1120284 w 2969285"/>
              <a:gd name="connsiteY3024" fmla="*/ 2360454 h 3313666"/>
              <a:gd name="connsiteX3025" fmla="*/ 1120284 w 2969285"/>
              <a:gd name="connsiteY3025" fmla="*/ 2372522 h 3313666"/>
              <a:gd name="connsiteX3026" fmla="*/ 1120284 w 2969285"/>
              <a:gd name="connsiteY3026" fmla="*/ 2360454 h 3313666"/>
              <a:gd name="connsiteX3027" fmla="*/ 1127180 w 2969285"/>
              <a:gd name="connsiteY3027" fmla="*/ 2360454 h 3313666"/>
              <a:gd name="connsiteX3028" fmla="*/ 1087528 w 2969285"/>
              <a:gd name="connsiteY3028" fmla="*/ 2103579 h 3313666"/>
              <a:gd name="connsiteX3029" fmla="*/ 1008224 w 2969285"/>
              <a:gd name="connsiteY3029" fmla="*/ 2088063 h 3313666"/>
              <a:gd name="connsiteX3030" fmla="*/ 1008224 w 2969285"/>
              <a:gd name="connsiteY3030" fmla="*/ 2088063 h 3313666"/>
              <a:gd name="connsiteX3031" fmla="*/ 1008224 w 2969285"/>
              <a:gd name="connsiteY3031" fmla="*/ 2088063 h 3313666"/>
              <a:gd name="connsiteX3032" fmla="*/ 1087528 w 2969285"/>
              <a:gd name="connsiteY3032" fmla="*/ 2103579 h 3313666"/>
              <a:gd name="connsiteX3033" fmla="*/ 1123732 w 2969285"/>
              <a:gd name="connsiteY3033" fmla="*/ 2124267 h 3313666"/>
              <a:gd name="connsiteX3034" fmla="*/ 1168556 w 2969285"/>
              <a:gd name="connsiteY3034" fmla="*/ 2172539 h 3313666"/>
              <a:gd name="connsiteX3035" fmla="*/ 1189243 w 2969285"/>
              <a:gd name="connsiteY3035" fmla="*/ 2155299 h 3313666"/>
              <a:gd name="connsiteX3036" fmla="*/ 1168556 w 2969285"/>
              <a:gd name="connsiteY3036" fmla="*/ 2172539 h 3313666"/>
              <a:gd name="connsiteX3037" fmla="*/ 1168556 w 2969285"/>
              <a:gd name="connsiteY3037" fmla="*/ 2172539 h 3313666"/>
              <a:gd name="connsiteX3038" fmla="*/ 1123732 w 2969285"/>
              <a:gd name="connsiteY3038" fmla="*/ 2124267 h 3313666"/>
              <a:gd name="connsiteX3039" fmla="*/ 1087528 w 2969285"/>
              <a:gd name="connsiteY3039" fmla="*/ 2103579 h 3313666"/>
              <a:gd name="connsiteX3040" fmla="*/ 1089252 w 2969285"/>
              <a:gd name="connsiteY3040" fmla="*/ 2420794 h 3313666"/>
              <a:gd name="connsiteX3041" fmla="*/ 1082356 w 2969285"/>
              <a:gd name="connsiteY3041" fmla="*/ 2424242 h 3313666"/>
              <a:gd name="connsiteX3042" fmla="*/ 1054772 w 2969285"/>
              <a:gd name="connsiteY3042" fmla="*/ 2438034 h 3313666"/>
              <a:gd name="connsiteX3043" fmla="*/ 1082356 w 2969285"/>
              <a:gd name="connsiteY3043" fmla="*/ 2424242 h 3313666"/>
              <a:gd name="connsiteX3044" fmla="*/ 1089252 w 2969285"/>
              <a:gd name="connsiteY3044" fmla="*/ 2420794 h 3313666"/>
              <a:gd name="connsiteX3045" fmla="*/ 935817 w 2969285"/>
              <a:gd name="connsiteY3045" fmla="*/ 2100131 h 3313666"/>
              <a:gd name="connsiteX3046" fmla="*/ 916852 w 2969285"/>
              <a:gd name="connsiteY3046" fmla="*/ 2098408 h 3313666"/>
              <a:gd name="connsiteX3047" fmla="*/ 935817 w 2969285"/>
              <a:gd name="connsiteY3047" fmla="*/ 2100131 h 3313666"/>
              <a:gd name="connsiteX3048" fmla="*/ 999604 w 2969285"/>
              <a:gd name="connsiteY3048" fmla="*/ 2094959 h 3313666"/>
              <a:gd name="connsiteX3049" fmla="*/ 935817 w 2969285"/>
              <a:gd name="connsiteY3049" fmla="*/ 2100131 h 3313666"/>
              <a:gd name="connsiteX3050" fmla="*/ 970296 w 2969285"/>
              <a:gd name="connsiteY3050" fmla="*/ 2263911 h 3313666"/>
              <a:gd name="connsiteX3051" fmla="*/ 947884 w 2969285"/>
              <a:gd name="connsiteY3051" fmla="*/ 2279427 h 3313666"/>
              <a:gd name="connsiteX3052" fmla="*/ 947884 w 2969285"/>
              <a:gd name="connsiteY3052" fmla="*/ 2279427 h 3313666"/>
              <a:gd name="connsiteX3053" fmla="*/ 970296 w 2969285"/>
              <a:gd name="connsiteY3053" fmla="*/ 2263911 h 3313666"/>
              <a:gd name="connsiteX3054" fmla="*/ 887545 w 2969285"/>
              <a:gd name="connsiteY3054" fmla="*/ 2415622 h 3313666"/>
              <a:gd name="connsiteX3055" fmla="*/ 882373 w 2969285"/>
              <a:gd name="connsiteY3055" fmla="*/ 2401830 h 3313666"/>
              <a:gd name="connsiteX3056" fmla="*/ 882373 w 2969285"/>
              <a:gd name="connsiteY3056" fmla="*/ 2401830 h 3313666"/>
              <a:gd name="connsiteX3057" fmla="*/ 890993 w 2969285"/>
              <a:gd name="connsiteY3057" fmla="*/ 2403554 h 3313666"/>
              <a:gd name="connsiteX3058" fmla="*/ 882373 w 2969285"/>
              <a:gd name="connsiteY3058" fmla="*/ 2401830 h 3313666"/>
              <a:gd name="connsiteX3059" fmla="*/ 887545 w 2969285"/>
              <a:gd name="connsiteY3059" fmla="*/ 2415622 h 3313666"/>
              <a:gd name="connsiteX3060" fmla="*/ 823757 w 2969285"/>
              <a:gd name="connsiteY3060" fmla="*/ 1876012 h 3313666"/>
              <a:gd name="connsiteX3061" fmla="*/ 859961 w 2969285"/>
              <a:gd name="connsiteY3061" fmla="*/ 1884632 h 3313666"/>
              <a:gd name="connsiteX3062" fmla="*/ 866857 w 2969285"/>
              <a:gd name="connsiteY3062" fmla="*/ 1908768 h 3313666"/>
              <a:gd name="connsiteX3063" fmla="*/ 875477 w 2969285"/>
              <a:gd name="connsiteY3063" fmla="*/ 1922560 h 3313666"/>
              <a:gd name="connsiteX3064" fmla="*/ 892717 w 2969285"/>
              <a:gd name="connsiteY3064" fmla="*/ 1922560 h 3313666"/>
              <a:gd name="connsiteX3065" fmla="*/ 875477 w 2969285"/>
              <a:gd name="connsiteY3065" fmla="*/ 1922560 h 3313666"/>
              <a:gd name="connsiteX3066" fmla="*/ 866857 w 2969285"/>
              <a:gd name="connsiteY3066" fmla="*/ 1908768 h 3313666"/>
              <a:gd name="connsiteX3067" fmla="*/ 859961 w 2969285"/>
              <a:gd name="connsiteY3067" fmla="*/ 1884632 h 3313666"/>
              <a:gd name="connsiteX3068" fmla="*/ 823757 w 2969285"/>
              <a:gd name="connsiteY3068" fmla="*/ 1876012 h 3313666"/>
              <a:gd name="connsiteX3069" fmla="*/ 859961 w 2969285"/>
              <a:gd name="connsiteY3069" fmla="*/ 2236327 h 3313666"/>
              <a:gd name="connsiteX3070" fmla="*/ 858237 w 2969285"/>
              <a:gd name="connsiteY3070" fmla="*/ 2239775 h 3313666"/>
              <a:gd name="connsiteX3071" fmla="*/ 858237 w 2969285"/>
              <a:gd name="connsiteY3071" fmla="*/ 2239775 h 3313666"/>
              <a:gd name="connsiteX3072" fmla="*/ 859961 w 2969285"/>
              <a:gd name="connsiteY3072" fmla="*/ 2236327 h 3313666"/>
              <a:gd name="connsiteX3073" fmla="*/ 758245 w 2969285"/>
              <a:gd name="connsiteY3073" fmla="*/ 2119095 h 3313666"/>
              <a:gd name="connsiteX3074" fmla="*/ 716869 w 2969285"/>
              <a:gd name="connsiteY3074" fmla="*/ 2101855 h 3313666"/>
              <a:gd name="connsiteX3075" fmla="*/ 716869 w 2969285"/>
              <a:gd name="connsiteY3075" fmla="*/ 2101855 h 3313666"/>
              <a:gd name="connsiteX3076" fmla="*/ 758245 w 2969285"/>
              <a:gd name="connsiteY3076" fmla="*/ 2119095 h 3313666"/>
              <a:gd name="connsiteX3077" fmla="*/ 746177 w 2969285"/>
              <a:gd name="connsiteY3077" fmla="*/ 2144955 h 3313666"/>
              <a:gd name="connsiteX3078" fmla="*/ 758245 w 2969285"/>
              <a:gd name="connsiteY3078" fmla="*/ 2119095 h 3313666"/>
              <a:gd name="connsiteX3079" fmla="*/ 708249 w 2969285"/>
              <a:gd name="connsiteY3079" fmla="*/ 1557074 h 3313666"/>
              <a:gd name="connsiteX3080" fmla="*/ 708249 w 2969285"/>
              <a:gd name="connsiteY3080" fmla="*/ 1557074 h 3313666"/>
              <a:gd name="connsiteX3081" fmla="*/ 706525 w 2969285"/>
              <a:gd name="connsiteY3081" fmla="*/ 1553626 h 3313666"/>
              <a:gd name="connsiteX3082" fmla="*/ 706525 w 2969285"/>
              <a:gd name="connsiteY3082" fmla="*/ 1553626 h 3313666"/>
              <a:gd name="connsiteX3083" fmla="*/ 706525 w 2969285"/>
              <a:gd name="connsiteY3083" fmla="*/ 1553626 h 3313666"/>
              <a:gd name="connsiteX3084" fmla="*/ 708249 w 2969285"/>
              <a:gd name="connsiteY3084" fmla="*/ 1557074 h 3313666"/>
              <a:gd name="connsiteX3085" fmla="*/ 739281 w 2969285"/>
              <a:gd name="connsiteY3085" fmla="*/ 1829465 h 3313666"/>
              <a:gd name="connsiteX3086" fmla="*/ 691009 w 2969285"/>
              <a:gd name="connsiteY3086" fmla="*/ 1834637 h 3313666"/>
              <a:gd name="connsiteX3087" fmla="*/ 739281 w 2969285"/>
              <a:gd name="connsiteY3087" fmla="*/ 1829465 h 3313666"/>
              <a:gd name="connsiteX3088" fmla="*/ 709973 w 2969285"/>
              <a:gd name="connsiteY3088" fmla="*/ 1553626 h 3313666"/>
              <a:gd name="connsiteX3089" fmla="*/ 709973 w 2969285"/>
              <a:gd name="connsiteY3089" fmla="*/ 1553626 h 3313666"/>
              <a:gd name="connsiteX3090" fmla="*/ 709973 w 2969285"/>
              <a:gd name="connsiteY3090" fmla="*/ 1553626 h 3313666"/>
              <a:gd name="connsiteX3091" fmla="*/ 708249 w 2969285"/>
              <a:gd name="connsiteY3091" fmla="*/ 1557074 h 3313666"/>
              <a:gd name="connsiteX3092" fmla="*/ 709973 w 2969285"/>
              <a:gd name="connsiteY3092" fmla="*/ 1553626 h 3313666"/>
              <a:gd name="connsiteX3093" fmla="*/ 709973 w 2969285"/>
              <a:gd name="connsiteY3093" fmla="*/ 1553626 h 3313666"/>
              <a:gd name="connsiteX3094" fmla="*/ 709973 w 2969285"/>
              <a:gd name="connsiteY3094" fmla="*/ 1553626 h 3313666"/>
              <a:gd name="connsiteX3095" fmla="*/ 618602 w 2969285"/>
              <a:gd name="connsiteY3095" fmla="*/ 1327783 h 3313666"/>
              <a:gd name="connsiteX3096" fmla="*/ 623774 w 2969285"/>
              <a:gd name="connsiteY3096" fmla="*/ 1341575 h 3313666"/>
              <a:gd name="connsiteX3097" fmla="*/ 618602 w 2969285"/>
              <a:gd name="connsiteY3097" fmla="*/ 1327783 h 3313666"/>
              <a:gd name="connsiteX3098" fmla="*/ 642738 w 2969285"/>
              <a:gd name="connsiteY3098" fmla="*/ 1305371 h 3313666"/>
              <a:gd name="connsiteX3099" fmla="*/ 642738 w 2969285"/>
              <a:gd name="connsiteY3099" fmla="*/ 1305371 h 3313666"/>
              <a:gd name="connsiteX3100" fmla="*/ 618602 w 2969285"/>
              <a:gd name="connsiteY3100" fmla="*/ 1327783 h 3313666"/>
              <a:gd name="connsiteX3101" fmla="*/ 620326 w 2969285"/>
              <a:gd name="connsiteY3101" fmla="*/ 1215723 h 3313666"/>
              <a:gd name="connsiteX3102" fmla="*/ 603086 w 2969285"/>
              <a:gd name="connsiteY3102" fmla="*/ 1236411 h 3313666"/>
              <a:gd name="connsiteX3103" fmla="*/ 620326 w 2969285"/>
              <a:gd name="connsiteY3103" fmla="*/ 1215723 h 3313666"/>
              <a:gd name="connsiteX3104" fmla="*/ 654806 w 2969285"/>
              <a:gd name="connsiteY3104" fmla="*/ 1193311 h 3313666"/>
              <a:gd name="connsiteX3105" fmla="*/ 656530 w 2969285"/>
              <a:gd name="connsiteY3105" fmla="*/ 1193311 h 3313666"/>
              <a:gd name="connsiteX3106" fmla="*/ 654806 w 2969285"/>
              <a:gd name="connsiteY3106" fmla="*/ 1193311 h 3313666"/>
              <a:gd name="connsiteX3107" fmla="*/ 620326 w 2969285"/>
              <a:gd name="connsiteY3107" fmla="*/ 1215723 h 3313666"/>
              <a:gd name="connsiteX3108" fmla="*/ 778933 w 2969285"/>
              <a:gd name="connsiteY3108" fmla="*/ 1093320 h 3313666"/>
              <a:gd name="connsiteX3109" fmla="*/ 780657 w 2969285"/>
              <a:gd name="connsiteY3109" fmla="*/ 1096768 h 3313666"/>
              <a:gd name="connsiteX3110" fmla="*/ 737557 w 2969285"/>
              <a:gd name="connsiteY3110" fmla="*/ 1169175 h 3313666"/>
              <a:gd name="connsiteX3111" fmla="*/ 739281 w 2969285"/>
              <a:gd name="connsiteY3111" fmla="*/ 1186415 h 3313666"/>
              <a:gd name="connsiteX3112" fmla="*/ 737557 w 2969285"/>
              <a:gd name="connsiteY3112" fmla="*/ 1169175 h 3313666"/>
              <a:gd name="connsiteX3113" fmla="*/ 780657 w 2969285"/>
              <a:gd name="connsiteY3113" fmla="*/ 1096768 h 3313666"/>
              <a:gd name="connsiteX3114" fmla="*/ 778933 w 2969285"/>
              <a:gd name="connsiteY3114" fmla="*/ 1093320 h 3313666"/>
              <a:gd name="connsiteX3115" fmla="*/ 801345 w 2969285"/>
              <a:gd name="connsiteY3115" fmla="*/ 981260 h 3313666"/>
              <a:gd name="connsiteX3116" fmla="*/ 877201 w 2969285"/>
              <a:gd name="connsiteY3116" fmla="*/ 986432 h 3313666"/>
              <a:gd name="connsiteX3117" fmla="*/ 920301 w 2969285"/>
              <a:gd name="connsiteY3117" fmla="*/ 974364 h 3313666"/>
              <a:gd name="connsiteX3118" fmla="*/ 963400 w 2969285"/>
              <a:gd name="connsiteY3118" fmla="*/ 982984 h 3313666"/>
              <a:gd name="connsiteX3119" fmla="*/ 973744 w 2969285"/>
              <a:gd name="connsiteY3119" fmla="*/ 969192 h 3313666"/>
              <a:gd name="connsiteX3120" fmla="*/ 965124 w 2969285"/>
              <a:gd name="connsiteY3120" fmla="*/ 953676 h 3313666"/>
              <a:gd name="connsiteX3121" fmla="*/ 973744 w 2969285"/>
              <a:gd name="connsiteY3121" fmla="*/ 969192 h 3313666"/>
              <a:gd name="connsiteX3122" fmla="*/ 973744 w 2969285"/>
              <a:gd name="connsiteY3122" fmla="*/ 969192 h 3313666"/>
              <a:gd name="connsiteX3123" fmla="*/ 973744 w 2969285"/>
              <a:gd name="connsiteY3123" fmla="*/ 969192 h 3313666"/>
              <a:gd name="connsiteX3124" fmla="*/ 963400 w 2969285"/>
              <a:gd name="connsiteY3124" fmla="*/ 982984 h 3313666"/>
              <a:gd name="connsiteX3125" fmla="*/ 920301 w 2969285"/>
              <a:gd name="connsiteY3125" fmla="*/ 974364 h 3313666"/>
              <a:gd name="connsiteX3126" fmla="*/ 877201 w 2969285"/>
              <a:gd name="connsiteY3126" fmla="*/ 986432 h 3313666"/>
              <a:gd name="connsiteX3127" fmla="*/ 801345 w 2969285"/>
              <a:gd name="connsiteY3127" fmla="*/ 981260 h 3313666"/>
              <a:gd name="connsiteX3128" fmla="*/ 778933 w 2969285"/>
              <a:gd name="connsiteY3128" fmla="*/ 964020 h 3313666"/>
              <a:gd name="connsiteX3129" fmla="*/ 778933 w 2969285"/>
              <a:gd name="connsiteY3129" fmla="*/ 964020 h 3313666"/>
              <a:gd name="connsiteX3130" fmla="*/ 801345 w 2969285"/>
              <a:gd name="connsiteY3130" fmla="*/ 981260 h 3313666"/>
              <a:gd name="connsiteX3131" fmla="*/ 787553 w 2969285"/>
              <a:gd name="connsiteY3131" fmla="*/ 926092 h 3313666"/>
              <a:gd name="connsiteX3132" fmla="*/ 787553 w 2969285"/>
              <a:gd name="connsiteY3132" fmla="*/ 926092 h 3313666"/>
              <a:gd name="connsiteX3133" fmla="*/ 803069 w 2969285"/>
              <a:gd name="connsiteY3133" fmla="*/ 945056 h 3313666"/>
              <a:gd name="connsiteX3134" fmla="*/ 787553 w 2969285"/>
              <a:gd name="connsiteY3134" fmla="*/ 926092 h 3313666"/>
              <a:gd name="connsiteX3135" fmla="*/ 916852 w 2969285"/>
              <a:gd name="connsiteY3135" fmla="*/ 945056 h 3313666"/>
              <a:gd name="connsiteX3136" fmla="*/ 916852 w 2969285"/>
              <a:gd name="connsiteY3136" fmla="*/ 922644 h 3313666"/>
              <a:gd name="connsiteX3137" fmla="*/ 913405 w 2969285"/>
              <a:gd name="connsiteY3137" fmla="*/ 901957 h 3313666"/>
              <a:gd name="connsiteX3138" fmla="*/ 916852 w 2969285"/>
              <a:gd name="connsiteY3138" fmla="*/ 922644 h 3313666"/>
              <a:gd name="connsiteX3139" fmla="*/ 916852 w 2969285"/>
              <a:gd name="connsiteY3139" fmla="*/ 945056 h 3313666"/>
              <a:gd name="connsiteX3140" fmla="*/ 1003052 w 2969285"/>
              <a:gd name="connsiteY3140" fmla="*/ 1189863 h 3313666"/>
              <a:gd name="connsiteX3141" fmla="*/ 1013396 w 2969285"/>
              <a:gd name="connsiteY3141" fmla="*/ 1181243 h 3313666"/>
              <a:gd name="connsiteX3142" fmla="*/ 1003052 w 2969285"/>
              <a:gd name="connsiteY3142" fmla="*/ 1189863 h 3313666"/>
              <a:gd name="connsiteX3143" fmla="*/ 996156 w 2969285"/>
              <a:gd name="connsiteY3143" fmla="*/ 1196759 h 3313666"/>
              <a:gd name="connsiteX3144" fmla="*/ 1003052 w 2969285"/>
              <a:gd name="connsiteY3144" fmla="*/ 1189863 h 3313666"/>
              <a:gd name="connsiteX3145" fmla="*/ 999604 w 2969285"/>
              <a:gd name="connsiteY3145" fmla="*/ 970916 h 3313666"/>
              <a:gd name="connsiteX3146" fmla="*/ 1001328 w 2969285"/>
              <a:gd name="connsiteY3146" fmla="*/ 970916 h 3313666"/>
              <a:gd name="connsiteX3147" fmla="*/ 1009948 w 2969285"/>
              <a:gd name="connsiteY3147" fmla="*/ 970916 h 3313666"/>
              <a:gd name="connsiteX3148" fmla="*/ 1001328 w 2969285"/>
              <a:gd name="connsiteY3148" fmla="*/ 970916 h 3313666"/>
              <a:gd name="connsiteX3149" fmla="*/ 999604 w 2969285"/>
              <a:gd name="connsiteY3149" fmla="*/ 970916 h 3313666"/>
              <a:gd name="connsiteX3150" fmla="*/ 1046152 w 2969285"/>
              <a:gd name="connsiteY3150" fmla="*/ 1282959 h 3313666"/>
              <a:gd name="connsiteX3151" fmla="*/ 1051324 w 2969285"/>
              <a:gd name="connsiteY3151" fmla="*/ 1307095 h 3313666"/>
              <a:gd name="connsiteX3152" fmla="*/ 966848 w 2969285"/>
              <a:gd name="connsiteY3152" fmla="*/ 1276063 h 3313666"/>
              <a:gd name="connsiteX3153" fmla="*/ 939264 w 2969285"/>
              <a:gd name="connsiteY3153" fmla="*/ 1274339 h 3313666"/>
              <a:gd name="connsiteX3154" fmla="*/ 854789 w 2969285"/>
              <a:gd name="connsiteY3154" fmla="*/ 1260547 h 3313666"/>
              <a:gd name="connsiteX3155" fmla="*/ 815137 w 2969285"/>
              <a:gd name="connsiteY3155" fmla="*/ 1258823 h 3313666"/>
              <a:gd name="connsiteX3156" fmla="*/ 818585 w 2969285"/>
              <a:gd name="connsiteY3156" fmla="*/ 1265719 h 3313666"/>
              <a:gd name="connsiteX3157" fmla="*/ 815137 w 2969285"/>
              <a:gd name="connsiteY3157" fmla="*/ 1258823 h 3313666"/>
              <a:gd name="connsiteX3158" fmla="*/ 789277 w 2969285"/>
              <a:gd name="connsiteY3158" fmla="*/ 1263995 h 3313666"/>
              <a:gd name="connsiteX3159" fmla="*/ 766865 w 2969285"/>
              <a:gd name="connsiteY3159" fmla="*/ 1234687 h 3313666"/>
              <a:gd name="connsiteX3160" fmla="*/ 763417 w 2969285"/>
              <a:gd name="connsiteY3160" fmla="*/ 1213999 h 3313666"/>
              <a:gd name="connsiteX3161" fmla="*/ 766865 w 2969285"/>
              <a:gd name="connsiteY3161" fmla="*/ 1232963 h 3313666"/>
              <a:gd name="connsiteX3162" fmla="*/ 766865 w 2969285"/>
              <a:gd name="connsiteY3162" fmla="*/ 1232963 h 3313666"/>
              <a:gd name="connsiteX3163" fmla="*/ 789277 w 2969285"/>
              <a:gd name="connsiteY3163" fmla="*/ 1262271 h 3313666"/>
              <a:gd name="connsiteX3164" fmla="*/ 815137 w 2969285"/>
              <a:gd name="connsiteY3164" fmla="*/ 1257099 h 3313666"/>
              <a:gd name="connsiteX3165" fmla="*/ 854789 w 2969285"/>
              <a:gd name="connsiteY3165" fmla="*/ 1258823 h 3313666"/>
              <a:gd name="connsiteX3166" fmla="*/ 937540 w 2969285"/>
              <a:gd name="connsiteY3166" fmla="*/ 1274339 h 3313666"/>
              <a:gd name="connsiteX3167" fmla="*/ 965124 w 2969285"/>
              <a:gd name="connsiteY3167" fmla="*/ 1276063 h 3313666"/>
              <a:gd name="connsiteX3168" fmla="*/ 1049600 w 2969285"/>
              <a:gd name="connsiteY3168" fmla="*/ 1307095 h 3313666"/>
              <a:gd name="connsiteX3169" fmla="*/ 1046152 w 2969285"/>
              <a:gd name="connsiteY3169" fmla="*/ 1282959 h 3313666"/>
              <a:gd name="connsiteX3170" fmla="*/ 1032360 w 2969285"/>
              <a:gd name="connsiteY3170" fmla="*/ 1096768 h 3313666"/>
              <a:gd name="connsiteX3171" fmla="*/ 1049600 w 2969285"/>
              <a:gd name="connsiteY3171" fmla="*/ 1103664 h 3313666"/>
              <a:gd name="connsiteX3172" fmla="*/ 1053048 w 2969285"/>
              <a:gd name="connsiteY3172" fmla="*/ 1095044 h 3313666"/>
              <a:gd name="connsiteX3173" fmla="*/ 1049600 w 2969285"/>
              <a:gd name="connsiteY3173" fmla="*/ 1103664 h 3313666"/>
              <a:gd name="connsiteX3174" fmla="*/ 1032360 w 2969285"/>
              <a:gd name="connsiteY3174" fmla="*/ 1096768 h 3313666"/>
              <a:gd name="connsiteX3175" fmla="*/ 1122008 w 2969285"/>
              <a:gd name="connsiteY3175" fmla="*/ 1441566 h 3313666"/>
              <a:gd name="connsiteX3176" fmla="*/ 1118560 w 2969285"/>
              <a:gd name="connsiteY3176" fmla="*/ 1429498 h 3313666"/>
              <a:gd name="connsiteX3177" fmla="*/ 1118560 w 2969285"/>
              <a:gd name="connsiteY3177" fmla="*/ 1429498 h 3313666"/>
              <a:gd name="connsiteX3178" fmla="*/ 1113388 w 2969285"/>
              <a:gd name="connsiteY3178" fmla="*/ 1429498 h 3313666"/>
              <a:gd name="connsiteX3179" fmla="*/ 1118560 w 2969285"/>
              <a:gd name="connsiteY3179" fmla="*/ 1429498 h 3313666"/>
              <a:gd name="connsiteX3180" fmla="*/ 1122008 w 2969285"/>
              <a:gd name="connsiteY3180" fmla="*/ 1441566 h 3313666"/>
              <a:gd name="connsiteX3181" fmla="*/ 1108216 w 2969285"/>
              <a:gd name="connsiteY3181" fmla="*/ 1493286 h 3313666"/>
              <a:gd name="connsiteX3182" fmla="*/ 1108216 w 2969285"/>
              <a:gd name="connsiteY3182" fmla="*/ 1496734 h 3313666"/>
              <a:gd name="connsiteX3183" fmla="*/ 1108216 w 2969285"/>
              <a:gd name="connsiteY3183" fmla="*/ 1493286 h 3313666"/>
              <a:gd name="connsiteX3184" fmla="*/ 1122008 w 2969285"/>
              <a:gd name="connsiteY3184" fmla="*/ 1441566 h 3313666"/>
              <a:gd name="connsiteX3185" fmla="*/ 1201311 w 2969285"/>
              <a:gd name="connsiteY3185" fmla="*/ 1495010 h 3313666"/>
              <a:gd name="connsiteX3186" fmla="*/ 1211655 w 2969285"/>
              <a:gd name="connsiteY3186" fmla="*/ 1484666 h 3313666"/>
              <a:gd name="connsiteX3187" fmla="*/ 1206483 w 2969285"/>
              <a:gd name="connsiteY3187" fmla="*/ 1472598 h 3313666"/>
              <a:gd name="connsiteX3188" fmla="*/ 1211655 w 2969285"/>
              <a:gd name="connsiteY3188" fmla="*/ 1484666 h 3313666"/>
              <a:gd name="connsiteX3189" fmla="*/ 1201311 w 2969285"/>
              <a:gd name="connsiteY3189" fmla="*/ 1495010 h 3313666"/>
              <a:gd name="connsiteX3190" fmla="*/ 1168556 w 2969285"/>
              <a:gd name="connsiteY3190" fmla="*/ 1501906 h 3313666"/>
              <a:gd name="connsiteX3191" fmla="*/ 1175451 w 2969285"/>
              <a:gd name="connsiteY3191" fmla="*/ 1522594 h 3313666"/>
              <a:gd name="connsiteX3192" fmla="*/ 1168556 w 2969285"/>
              <a:gd name="connsiteY3192" fmla="*/ 1501906 h 3313666"/>
              <a:gd name="connsiteX3193" fmla="*/ 1201311 w 2969285"/>
              <a:gd name="connsiteY3193" fmla="*/ 1495010 h 3313666"/>
              <a:gd name="connsiteX3194" fmla="*/ 1170279 w 2969285"/>
              <a:gd name="connsiteY3194" fmla="*/ 1441566 h 3313666"/>
              <a:gd name="connsiteX3195" fmla="*/ 1175451 w 2969285"/>
              <a:gd name="connsiteY3195" fmla="*/ 1448462 h 3313666"/>
              <a:gd name="connsiteX3196" fmla="*/ 1187519 w 2969285"/>
              <a:gd name="connsiteY3196" fmla="*/ 1465702 h 3313666"/>
              <a:gd name="connsiteX3197" fmla="*/ 1175451 w 2969285"/>
              <a:gd name="connsiteY3197" fmla="*/ 1448462 h 3313666"/>
              <a:gd name="connsiteX3198" fmla="*/ 1170279 w 2969285"/>
              <a:gd name="connsiteY3198" fmla="*/ 1441566 h 3313666"/>
              <a:gd name="connsiteX3199" fmla="*/ 1332335 w 2969285"/>
              <a:gd name="connsiteY3199" fmla="*/ 1412258 h 3313666"/>
              <a:gd name="connsiteX3200" fmla="*/ 1332335 w 2969285"/>
              <a:gd name="connsiteY3200" fmla="*/ 1412258 h 3313666"/>
              <a:gd name="connsiteX3201" fmla="*/ 1332335 w 2969285"/>
              <a:gd name="connsiteY3201" fmla="*/ 1412258 h 3313666"/>
              <a:gd name="connsiteX3202" fmla="*/ 1321991 w 2969285"/>
              <a:gd name="connsiteY3202" fmla="*/ 1482942 h 3313666"/>
              <a:gd name="connsiteX3203" fmla="*/ 1313371 w 2969285"/>
              <a:gd name="connsiteY3203" fmla="*/ 1489838 h 3313666"/>
              <a:gd name="connsiteX3204" fmla="*/ 1303027 w 2969285"/>
              <a:gd name="connsiteY3204" fmla="*/ 1550178 h 3313666"/>
              <a:gd name="connsiteX3205" fmla="*/ 1303027 w 2969285"/>
              <a:gd name="connsiteY3205" fmla="*/ 1550178 h 3313666"/>
              <a:gd name="connsiteX3206" fmla="*/ 1313371 w 2969285"/>
              <a:gd name="connsiteY3206" fmla="*/ 1489838 h 3313666"/>
              <a:gd name="connsiteX3207" fmla="*/ 1321991 w 2969285"/>
              <a:gd name="connsiteY3207" fmla="*/ 1482942 h 3313666"/>
              <a:gd name="connsiteX3208" fmla="*/ 1332335 w 2969285"/>
              <a:gd name="connsiteY3208" fmla="*/ 1412258 h 3313666"/>
              <a:gd name="connsiteX3209" fmla="*/ 1308199 w 2969285"/>
              <a:gd name="connsiteY3209" fmla="*/ 1739817 h 3313666"/>
              <a:gd name="connsiteX3210" fmla="*/ 1313371 w 2969285"/>
              <a:gd name="connsiteY3210" fmla="*/ 1753609 h 3313666"/>
              <a:gd name="connsiteX3211" fmla="*/ 1316819 w 2969285"/>
              <a:gd name="connsiteY3211" fmla="*/ 1753609 h 3313666"/>
              <a:gd name="connsiteX3212" fmla="*/ 1313371 w 2969285"/>
              <a:gd name="connsiteY3212" fmla="*/ 1753609 h 3313666"/>
              <a:gd name="connsiteX3213" fmla="*/ 1308199 w 2969285"/>
              <a:gd name="connsiteY3213" fmla="*/ 1739817 h 3313666"/>
              <a:gd name="connsiteX3214" fmla="*/ 1315095 w 2969285"/>
              <a:gd name="connsiteY3214" fmla="*/ 1712233 h 3313666"/>
              <a:gd name="connsiteX3215" fmla="*/ 1308199 w 2969285"/>
              <a:gd name="connsiteY3215" fmla="*/ 1739817 h 3313666"/>
              <a:gd name="connsiteX3216" fmla="*/ 1309923 w 2969285"/>
              <a:gd name="connsiteY3216" fmla="*/ 1382950 h 3313666"/>
              <a:gd name="connsiteX3217" fmla="*/ 1294407 w 2969285"/>
              <a:gd name="connsiteY3217" fmla="*/ 1346747 h 3313666"/>
              <a:gd name="connsiteX3218" fmla="*/ 1309923 w 2969285"/>
              <a:gd name="connsiteY3218" fmla="*/ 1382950 h 3313666"/>
              <a:gd name="connsiteX3219" fmla="*/ 1315095 w 2969285"/>
              <a:gd name="connsiteY3219" fmla="*/ 1407086 h 3313666"/>
              <a:gd name="connsiteX3220" fmla="*/ 1309923 w 2969285"/>
              <a:gd name="connsiteY3220" fmla="*/ 1382950 h 3313666"/>
              <a:gd name="connsiteX3221" fmla="*/ 1358195 w 2969285"/>
              <a:gd name="connsiteY3221" fmla="*/ 1769125 h 3313666"/>
              <a:gd name="connsiteX3222" fmla="*/ 1346127 w 2969285"/>
              <a:gd name="connsiteY3222" fmla="*/ 1751885 h 3313666"/>
              <a:gd name="connsiteX3223" fmla="*/ 1358195 w 2969285"/>
              <a:gd name="connsiteY3223" fmla="*/ 1769125 h 3313666"/>
              <a:gd name="connsiteX3224" fmla="*/ 1280615 w 2969285"/>
              <a:gd name="connsiteY3224" fmla="*/ 1801881 h 3313666"/>
              <a:gd name="connsiteX3225" fmla="*/ 1266823 w 2969285"/>
              <a:gd name="connsiteY3225" fmla="*/ 1808777 h 3313666"/>
              <a:gd name="connsiteX3226" fmla="*/ 1280615 w 2969285"/>
              <a:gd name="connsiteY3226" fmla="*/ 1801881 h 3313666"/>
              <a:gd name="connsiteX3227" fmla="*/ 1358195 w 2969285"/>
              <a:gd name="connsiteY3227" fmla="*/ 1769125 h 3313666"/>
              <a:gd name="connsiteX3228" fmla="*/ 1389226 w 2969285"/>
              <a:gd name="connsiteY3228" fmla="*/ 1660513 h 3313666"/>
              <a:gd name="connsiteX3229" fmla="*/ 1354747 w 2969285"/>
              <a:gd name="connsiteY3229" fmla="*/ 1674305 h 3313666"/>
              <a:gd name="connsiteX3230" fmla="*/ 1332335 w 2969285"/>
              <a:gd name="connsiteY3230" fmla="*/ 1679477 h 3313666"/>
              <a:gd name="connsiteX3231" fmla="*/ 1354747 w 2969285"/>
              <a:gd name="connsiteY3231" fmla="*/ 1674305 h 3313666"/>
              <a:gd name="connsiteX3232" fmla="*/ 1389226 w 2969285"/>
              <a:gd name="connsiteY3232" fmla="*/ 1660513 h 3313666"/>
              <a:gd name="connsiteX3233" fmla="*/ 1380607 w 2969285"/>
              <a:gd name="connsiteY3233" fmla="*/ 1557074 h 3313666"/>
              <a:gd name="connsiteX3234" fmla="*/ 1382330 w 2969285"/>
              <a:gd name="connsiteY3234" fmla="*/ 1569142 h 3313666"/>
              <a:gd name="connsiteX3235" fmla="*/ 1387503 w 2969285"/>
              <a:gd name="connsiteY3235" fmla="*/ 1586382 h 3313666"/>
              <a:gd name="connsiteX3236" fmla="*/ 1382330 w 2969285"/>
              <a:gd name="connsiteY3236" fmla="*/ 1569142 h 3313666"/>
              <a:gd name="connsiteX3237" fmla="*/ 1380607 w 2969285"/>
              <a:gd name="connsiteY3237" fmla="*/ 1557074 h 3313666"/>
              <a:gd name="connsiteX3238" fmla="*/ 1456462 w 2969285"/>
              <a:gd name="connsiteY3238" fmla="*/ 1819121 h 3313666"/>
              <a:gd name="connsiteX3239" fmla="*/ 1453014 w 2969285"/>
              <a:gd name="connsiteY3239" fmla="*/ 1819121 h 3313666"/>
              <a:gd name="connsiteX3240" fmla="*/ 1437498 w 2969285"/>
              <a:gd name="connsiteY3240" fmla="*/ 1853600 h 3313666"/>
              <a:gd name="connsiteX3241" fmla="*/ 1449566 w 2969285"/>
              <a:gd name="connsiteY3241" fmla="*/ 1876012 h 3313666"/>
              <a:gd name="connsiteX3242" fmla="*/ 1473702 w 2969285"/>
              <a:gd name="connsiteY3242" fmla="*/ 1932904 h 3313666"/>
              <a:gd name="connsiteX3243" fmla="*/ 1444394 w 2969285"/>
              <a:gd name="connsiteY3243" fmla="*/ 1962212 h 3313666"/>
              <a:gd name="connsiteX3244" fmla="*/ 1473702 w 2969285"/>
              <a:gd name="connsiteY3244" fmla="*/ 1932904 h 3313666"/>
              <a:gd name="connsiteX3245" fmla="*/ 1449566 w 2969285"/>
              <a:gd name="connsiteY3245" fmla="*/ 1876012 h 3313666"/>
              <a:gd name="connsiteX3246" fmla="*/ 1437498 w 2969285"/>
              <a:gd name="connsiteY3246" fmla="*/ 1853600 h 3313666"/>
              <a:gd name="connsiteX3247" fmla="*/ 1437498 w 2969285"/>
              <a:gd name="connsiteY3247" fmla="*/ 1853600 h 3313666"/>
              <a:gd name="connsiteX3248" fmla="*/ 1453014 w 2969285"/>
              <a:gd name="connsiteY3248" fmla="*/ 1819121 h 3313666"/>
              <a:gd name="connsiteX3249" fmla="*/ 1454738 w 2969285"/>
              <a:gd name="connsiteY3249" fmla="*/ 1810501 h 3313666"/>
              <a:gd name="connsiteX3250" fmla="*/ 1453014 w 2969285"/>
              <a:gd name="connsiteY3250" fmla="*/ 1819121 h 3313666"/>
              <a:gd name="connsiteX3251" fmla="*/ 1456462 w 2969285"/>
              <a:gd name="connsiteY3251" fmla="*/ 1819121 h 3313666"/>
              <a:gd name="connsiteX3252" fmla="*/ 1509906 w 2969285"/>
              <a:gd name="connsiteY3252" fmla="*/ 1682925 h 3313666"/>
              <a:gd name="connsiteX3253" fmla="*/ 1499562 w 2969285"/>
              <a:gd name="connsiteY3253" fmla="*/ 1681201 h 3313666"/>
              <a:gd name="connsiteX3254" fmla="*/ 1509906 w 2969285"/>
              <a:gd name="connsiteY3254" fmla="*/ 1682925 h 3313666"/>
              <a:gd name="connsiteX3255" fmla="*/ 1549558 w 2969285"/>
              <a:gd name="connsiteY3255" fmla="*/ 1681201 h 3313666"/>
              <a:gd name="connsiteX3256" fmla="*/ 1566798 w 2969285"/>
              <a:gd name="connsiteY3256" fmla="*/ 1682925 h 3313666"/>
              <a:gd name="connsiteX3257" fmla="*/ 1549558 w 2969285"/>
              <a:gd name="connsiteY3257" fmla="*/ 1681201 h 3313666"/>
              <a:gd name="connsiteX3258" fmla="*/ 1509906 w 2969285"/>
              <a:gd name="connsiteY3258" fmla="*/ 1682925 h 3313666"/>
              <a:gd name="connsiteX3259" fmla="*/ 1549558 w 2969285"/>
              <a:gd name="connsiteY3259" fmla="*/ 1753609 h 3313666"/>
              <a:gd name="connsiteX3260" fmla="*/ 1546110 w 2969285"/>
              <a:gd name="connsiteY3260" fmla="*/ 1753609 h 3313666"/>
              <a:gd name="connsiteX3261" fmla="*/ 1535766 w 2969285"/>
              <a:gd name="connsiteY3261" fmla="*/ 1751885 h 3313666"/>
              <a:gd name="connsiteX3262" fmla="*/ 1546110 w 2969285"/>
              <a:gd name="connsiteY3262" fmla="*/ 1753609 h 3313666"/>
              <a:gd name="connsiteX3263" fmla="*/ 1549558 w 2969285"/>
              <a:gd name="connsiteY3263" fmla="*/ 1753609 h 3313666"/>
              <a:gd name="connsiteX3264" fmla="*/ 1532318 w 2969285"/>
              <a:gd name="connsiteY3264" fmla="*/ 1919112 h 3313666"/>
              <a:gd name="connsiteX3265" fmla="*/ 1540938 w 2969285"/>
              <a:gd name="connsiteY3265" fmla="*/ 1919112 h 3313666"/>
              <a:gd name="connsiteX3266" fmla="*/ 1532318 w 2969285"/>
              <a:gd name="connsiteY3266" fmla="*/ 1919112 h 3313666"/>
              <a:gd name="connsiteX3267" fmla="*/ 1516802 w 2969285"/>
              <a:gd name="connsiteY3267" fmla="*/ 1903596 h 3313666"/>
              <a:gd name="connsiteX3268" fmla="*/ 1516802 w 2969285"/>
              <a:gd name="connsiteY3268" fmla="*/ 1903596 h 3313666"/>
              <a:gd name="connsiteX3269" fmla="*/ 1503010 w 2969285"/>
              <a:gd name="connsiteY3269" fmla="*/ 1907044 h 3313666"/>
              <a:gd name="connsiteX3270" fmla="*/ 1516802 w 2969285"/>
              <a:gd name="connsiteY3270" fmla="*/ 1903596 h 3313666"/>
              <a:gd name="connsiteX3271" fmla="*/ 1516802 w 2969285"/>
              <a:gd name="connsiteY3271" fmla="*/ 1903596 h 3313666"/>
              <a:gd name="connsiteX3272" fmla="*/ 1516802 w 2969285"/>
              <a:gd name="connsiteY3272" fmla="*/ 1903596 h 3313666"/>
              <a:gd name="connsiteX3273" fmla="*/ 1532318 w 2969285"/>
              <a:gd name="connsiteY3273" fmla="*/ 1919112 h 3313666"/>
              <a:gd name="connsiteX3274" fmla="*/ 1501286 w 2969285"/>
              <a:gd name="connsiteY3274" fmla="*/ 1572590 h 3313666"/>
              <a:gd name="connsiteX3275" fmla="*/ 1497838 w 2969285"/>
              <a:gd name="connsiteY3275" fmla="*/ 1567418 h 3313666"/>
              <a:gd name="connsiteX3276" fmla="*/ 1501286 w 2969285"/>
              <a:gd name="connsiteY3276" fmla="*/ 1572590 h 3313666"/>
              <a:gd name="connsiteX3277" fmla="*/ 1511630 w 2969285"/>
              <a:gd name="connsiteY3277" fmla="*/ 1591554 h 3313666"/>
              <a:gd name="connsiteX3278" fmla="*/ 1501286 w 2969285"/>
              <a:gd name="connsiteY3278" fmla="*/ 1572590 h 3313666"/>
              <a:gd name="connsiteX3279" fmla="*/ 1506458 w 2969285"/>
              <a:gd name="connsiteY3279" fmla="*/ 1776021 h 3313666"/>
              <a:gd name="connsiteX3280" fmla="*/ 1494390 w 2969285"/>
              <a:gd name="connsiteY3280" fmla="*/ 1781193 h 3313666"/>
              <a:gd name="connsiteX3281" fmla="*/ 1506458 w 2969285"/>
              <a:gd name="connsiteY3281" fmla="*/ 1776021 h 3313666"/>
              <a:gd name="connsiteX3282" fmla="*/ 1463358 w 2969285"/>
              <a:gd name="connsiteY3282" fmla="*/ 1753609 h 3313666"/>
              <a:gd name="connsiteX3283" fmla="*/ 1456462 w 2969285"/>
              <a:gd name="connsiteY3283" fmla="*/ 1751885 h 3313666"/>
              <a:gd name="connsiteX3284" fmla="*/ 1463358 w 2969285"/>
              <a:gd name="connsiteY3284" fmla="*/ 1753609 h 3313666"/>
              <a:gd name="connsiteX3285" fmla="*/ 1506458 w 2969285"/>
              <a:gd name="connsiteY3285" fmla="*/ 1776021 h 3313666"/>
              <a:gd name="connsiteX3286" fmla="*/ 1461634 w 2969285"/>
              <a:gd name="connsiteY3286" fmla="*/ 2046688 h 3313666"/>
              <a:gd name="connsiteX3287" fmla="*/ 1461634 w 2969285"/>
              <a:gd name="connsiteY3287" fmla="*/ 2046688 h 3313666"/>
              <a:gd name="connsiteX3288" fmla="*/ 1458186 w 2969285"/>
              <a:gd name="connsiteY3288" fmla="*/ 2043240 h 3313666"/>
              <a:gd name="connsiteX3289" fmla="*/ 1461634 w 2969285"/>
              <a:gd name="connsiteY3289" fmla="*/ 2046688 h 3313666"/>
              <a:gd name="connsiteX3290" fmla="*/ 1461634 w 2969285"/>
              <a:gd name="connsiteY3290" fmla="*/ 2046688 h 3313666"/>
              <a:gd name="connsiteX3291" fmla="*/ 1475426 w 2969285"/>
              <a:gd name="connsiteY3291" fmla="*/ 2051859 h 3313666"/>
              <a:gd name="connsiteX3292" fmla="*/ 1482322 w 2969285"/>
              <a:gd name="connsiteY3292" fmla="*/ 2062204 h 3313666"/>
              <a:gd name="connsiteX3293" fmla="*/ 1475426 w 2969285"/>
              <a:gd name="connsiteY3293" fmla="*/ 2051859 h 3313666"/>
              <a:gd name="connsiteX3294" fmla="*/ 1461634 w 2969285"/>
              <a:gd name="connsiteY3294" fmla="*/ 2046688 h 3313666"/>
              <a:gd name="connsiteX3295" fmla="*/ 1461634 w 2969285"/>
              <a:gd name="connsiteY3295" fmla="*/ 2046688 h 3313666"/>
              <a:gd name="connsiteX3296" fmla="*/ 1461634 w 2969285"/>
              <a:gd name="connsiteY3296" fmla="*/ 2046688 h 3313666"/>
              <a:gd name="connsiteX3297" fmla="*/ 1461634 w 2969285"/>
              <a:gd name="connsiteY3297" fmla="*/ 2046688 h 3313666"/>
              <a:gd name="connsiteX3298" fmla="*/ 1480598 w 2969285"/>
              <a:gd name="connsiteY3298" fmla="*/ 2113923 h 3313666"/>
              <a:gd name="connsiteX3299" fmla="*/ 1496114 w 2969285"/>
              <a:gd name="connsiteY3299" fmla="*/ 2113923 h 3313666"/>
              <a:gd name="connsiteX3300" fmla="*/ 1480598 w 2969285"/>
              <a:gd name="connsiteY3300" fmla="*/ 2113923 h 3313666"/>
              <a:gd name="connsiteX3301" fmla="*/ 1437498 w 2969285"/>
              <a:gd name="connsiteY3301" fmla="*/ 2096683 h 3313666"/>
              <a:gd name="connsiteX3302" fmla="*/ 1428878 w 2969285"/>
              <a:gd name="connsiteY3302" fmla="*/ 2093235 h 3313666"/>
              <a:gd name="connsiteX3303" fmla="*/ 1437498 w 2969285"/>
              <a:gd name="connsiteY3303" fmla="*/ 2096683 h 3313666"/>
              <a:gd name="connsiteX3304" fmla="*/ 1480598 w 2969285"/>
              <a:gd name="connsiteY3304" fmla="*/ 2113923 h 3313666"/>
              <a:gd name="connsiteX3305" fmla="*/ 1484046 w 2969285"/>
              <a:gd name="connsiteY3305" fmla="*/ 1832912 h 3313666"/>
              <a:gd name="connsiteX3306" fmla="*/ 1473702 w 2969285"/>
              <a:gd name="connsiteY3306" fmla="*/ 1843257 h 3313666"/>
              <a:gd name="connsiteX3307" fmla="*/ 1484046 w 2969285"/>
              <a:gd name="connsiteY3307" fmla="*/ 1832912 h 3313666"/>
              <a:gd name="connsiteX3308" fmla="*/ 1497838 w 2969285"/>
              <a:gd name="connsiteY3308" fmla="*/ 1819121 h 3313666"/>
              <a:gd name="connsiteX3309" fmla="*/ 1484046 w 2969285"/>
              <a:gd name="connsiteY3309" fmla="*/ 1832912 h 3313666"/>
              <a:gd name="connsiteX3310" fmla="*/ 1470254 w 2969285"/>
              <a:gd name="connsiteY3310" fmla="*/ 1793261 h 3313666"/>
              <a:gd name="connsiteX3311" fmla="*/ 1470254 w 2969285"/>
              <a:gd name="connsiteY3311" fmla="*/ 1793261 h 3313666"/>
              <a:gd name="connsiteX3312" fmla="*/ 1484046 w 2969285"/>
              <a:gd name="connsiteY3312" fmla="*/ 1779469 h 3313666"/>
              <a:gd name="connsiteX3313" fmla="*/ 1470254 w 2969285"/>
              <a:gd name="connsiteY3313" fmla="*/ 1793261 h 3313666"/>
              <a:gd name="connsiteX3314" fmla="*/ 1501286 w 2969285"/>
              <a:gd name="connsiteY3314" fmla="*/ 1801881 h 3313666"/>
              <a:gd name="connsiteX3315" fmla="*/ 1470254 w 2969285"/>
              <a:gd name="connsiteY3315" fmla="*/ 1793261 h 3313666"/>
              <a:gd name="connsiteX3316" fmla="*/ 1408190 w 2969285"/>
              <a:gd name="connsiteY3316" fmla="*/ 1784641 h 3313666"/>
              <a:gd name="connsiteX3317" fmla="*/ 1427154 w 2969285"/>
              <a:gd name="connsiteY3317" fmla="*/ 1788089 h 3313666"/>
              <a:gd name="connsiteX3318" fmla="*/ 1439222 w 2969285"/>
              <a:gd name="connsiteY3318" fmla="*/ 1789813 h 3313666"/>
              <a:gd name="connsiteX3319" fmla="*/ 1427154 w 2969285"/>
              <a:gd name="connsiteY3319" fmla="*/ 1788089 h 3313666"/>
              <a:gd name="connsiteX3320" fmla="*/ 1408190 w 2969285"/>
              <a:gd name="connsiteY3320" fmla="*/ 1784641 h 3313666"/>
              <a:gd name="connsiteX3321" fmla="*/ 1421982 w 2969285"/>
              <a:gd name="connsiteY3321" fmla="*/ 1962212 h 3313666"/>
              <a:gd name="connsiteX3322" fmla="*/ 1401295 w 2969285"/>
              <a:gd name="connsiteY3322" fmla="*/ 1979452 h 3313666"/>
              <a:gd name="connsiteX3323" fmla="*/ 1421982 w 2969285"/>
              <a:gd name="connsiteY3323" fmla="*/ 1962212 h 3313666"/>
              <a:gd name="connsiteX3324" fmla="*/ 1421982 w 2969285"/>
              <a:gd name="connsiteY3324" fmla="*/ 1962212 h 3313666"/>
              <a:gd name="connsiteX3325" fmla="*/ 1421982 w 2969285"/>
              <a:gd name="connsiteY3325" fmla="*/ 1962212 h 3313666"/>
              <a:gd name="connsiteX3326" fmla="*/ 1421982 w 2969285"/>
              <a:gd name="connsiteY3326" fmla="*/ 1962212 h 3313666"/>
              <a:gd name="connsiteX3327" fmla="*/ 1437498 w 2969285"/>
              <a:gd name="connsiteY3327" fmla="*/ 1962212 h 3313666"/>
              <a:gd name="connsiteX3328" fmla="*/ 1437498 w 2969285"/>
              <a:gd name="connsiteY3328" fmla="*/ 1962212 h 3313666"/>
              <a:gd name="connsiteX3329" fmla="*/ 1432326 w 2969285"/>
              <a:gd name="connsiteY3329" fmla="*/ 1951868 h 3313666"/>
              <a:gd name="connsiteX3330" fmla="*/ 1437498 w 2969285"/>
              <a:gd name="connsiteY3330" fmla="*/ 1962212 h 3313666"/>
              <a:gd name="connsiteX3331" fmla="*/ 1430602 w 2969285"/>
              <a:gd name="connsiteY3331" fmla="*/ 1638101 h 3313666"/>
              <a:gd name="connsiteX3332" fmla="*/ 1406466 w 2969285"/>
              <a:gd name="connsiteY3332" fmla="*/ 1663961 h 3313666"/>
              <a:gd name="connsiteX3333" fmla="*/ 1430602 w 2969285"/>
              <a:gd name="connsiteY3333" fmla="*/ 1638101 h 3313666"/>
              <a:gd name="connsiteX3334" fmla="*/ 1446118 w 2969285"/>
              <a:gd name="connsiteY3334" fmla="*/ 1617413 h 3313666"/>
              <a:gd name="connsiteX3335" fmla="*/ 1430602 w 2969285"/>
              <a:gd name="connsiteY3335" fmla="*/ 1638101 h 3313666"/>
              <a:gd name="connsiteX3336" fmla="*/ 1401295 w 2969285"/>
              <a:gd name="connsiteY3336" fmla="*/ 1357091 h 3313666"/>
              <a:gd name="connsiteX3337" fmla="*/ 1401295 w 2969285"/>
              <a:gd name="connsiteY3337" fmla="*/ 1357091 h 3313666"/>
              <a:gd name="connsiteX3338" fmla="*/ 1444394 w 2969285"/>
              <a:gd name="connsiteY3338" fmla="*/ 1360539 h 3313666"/>
              <a:gd name="connsiteX3339" fmla="*/ 1444394 w 2969285"/>
              <a:gd name="connsiteY3339" fmla="*/ 1360539 h 3313666"/>
              <a:gd name="connsiteX3340" fmla="*/ 1444394 w 2969285"/>
              <a:gd name="connsiteY3340" fmla="*/ 1360539 h 3313666"/>
              <a:gd name="connsiteX3341" fmla="*/ 1401295 w 2969285"/>
              <a:gd name="connsiteY3341" fmla="*/ 1357091 h 3313666"/>
              <a:gd name="connsiteX3342" fmla="*/ 1409914 w 2969285"/>
              <a:gd name="connsiteY3342" fmla="*/ 1705337 h 3313666"/>
              <a:gd name="connsiteX3343" fmla="*/ 1434050 w 2969285"/>
              <a:gd name="connsiteY3343" fmla="*/ 1693269 h 3313666"/>
              <a:gd name="connsiteX3344" fmla="*/ 1409914 w 2969285"/>
              <a:gd name="connsiteY3344" fmla="*/ 1705337 h 3313666"/>
              <a:gd name="connsiteX3345" fmla="*/ 1399570 w 2969285"/>
              <a:gd name="connsiteY3345" fmla="*/ 1707061 h 3313666"/>
              <a:gd name="connsiteX3346" fmla="*/ 1409914 w 2969285"/>
              <a:gd name="connsiteY3346" fmla="*/ 1705337 h 3313666"/>
              <a:gd name="connsiteX3347" fmla="*/ 1430602 w 2969285"/>
              <a:gd name="connsiteY3347" fmla="*/ 2039792 h 3313666"/>
              <a:gd name="connsiteX3348" fmla="*/ 1428878 w 2969285"/>
              <a:gd name="connsiteY3348" fmla="*/ 2070824 h 3313666"/>
              <a:gd name="connsiteX3349" fmla="*/ 1390950 w 2969285"/>
              <a:gd name="connsiteY3349" fmla="*/ 2141507 h 3313666"/>
              <a:gd name="connsiteX3350" fmla="*/ 1396122 w 2969285"/>
              <a:gd name="connsiteY3350" fmla="*/ 2141507 h 3313666"/>
              <a:gd name="connsiteX3351" fmla="*/ 1390950 w 2969285"/>
              <a:gd name="connsiteY3351" fmla="*/ 2141507 h 3313666"/>
              <a:gd name="connsiteX3352" fmla="*/ 1363367 w 2969285"/>
              <a:gd name="connsiteY3352" fmla="*/ 2172539 h 3313666"/>
              <a:gd name="connsiteX3353" fmla="*/ 1328887 w 2969285"/>
              <a:gd name="connsiteY3353" fmla="*/ 2201847 h 3313666"/>
              <a:gd name="connsiteX3354" fmla="*/ 1303027 w 2969285"/>
              <a:gd name="connsiteY3354" fmla="*/ 2208743 h 3313666"/>
              <a:gd name="connsiteX3355" fmla="*/ 1303027 w 2969285"/>
              <a:gd name="connsiteY3355" fmla="*/ 2213915 h 3313666"/>
              <a:gd name="connsiteX3356" fmla="*/ 1303027 w 2969285"/>
              <a:gd name="connsiteY3356" fmla="*/ 2208743 h 3313666"/>
              <a:gd name="connsiteX3357" fmla="*/ 1303027 w 2969285"/>
              <a:gd name="connsiteY3357" fmla="*/ 2208743 h 3313666"/>
              <a:gd name="connsiteX3358" fmla="*/ 1328887 w 2969285"/>
              <a:gd name="connsiteY3358" fmla="*/ 2201847 h 3313666"/>
              <a:gd name="connsiteX3359" fmla="*/ 1363367 w 2969285"/>
              <a:gd name="connsiteY3359" fmla="*/ 2172539 h 3313666"/>
              <a:gd name="connsiteX3360" fmla="*/ 1390950 w 2969285"/>
              <a:gd name="connsiteY3360" fmla="*/ 2141507 h 3313666"/>
              <a:gd name="connsiteX3361" fmla="*/ 1428878 w 2969285"/>
              <a:gd name="connsiteY3361" fmla="*/ 2070824 h 3313666"/>
              <a:gd name="connsiteX3362" fmla="*/ 1430602 w 2969285"/>
              <a:gd name="connsiteY3362" fmla="*/ 2039792 h 3313666"/>
              <a:gd name="connsiteX3363" fmla="*/ 1377159 w 2969285"/>
              <a:gd name="connsiteY3363" fmla="*/ 2020828 h 3313666"/>
              <a:gd name="connsiteX3364" fmla="*/ 1430602 w 2969285"/>
              <a:gd name="connsiteY3364" fmla="*/ 2039792 h 3313666"/>
              <a:gd name="connsiteX3365" fmla="*/ 1404742 w 2969285"/>
              <a:gd name="connsiteY3365" fmla="*/ 2365626 h 3313666"/>
              <a:gd name="connsiteX3366" fmla="*/ 1401295 w 2969285"/>
              <a:gd name="connsiteY3366" fmla="*/ 2353558 h 3313666"/>
              <a:gd name="connsiteX3367" fmla="*/ 1404742 w 2969285"/>
              <a:gd name="connsiteY3367" fmla="*/ 2365626 h 3313666"/>
              <a:gd name="connsiteX3368" fmla="*/ 1385779 w 2969285"/>
              <a:gd name="connsiteY3368" fmla="*/ 2398382 h 3313666"/>
              <a:gd name="connsiteX3369" fmla="*/ 1385779 w 2969285"/>
              <a:gd name="connsiteY3369" fmla="*/ 2398382 h 3313666"/>
              <a:gd name="connsiteX3370" fmla="*/ 1404742 w 2969285"/>
              <a:gd name="connsiteY3370" fmla="*/ 2365626 h 3313666"/>
              <a:gd name="connsiteX3371" fmla="*/ 1361643 w 2969285"/>
              <a:gd name="connsiteY3371" fmla="*/ 2327698 h 3313666"/>
              <a:gd name="connsiteX3372" fmla="*/ 1359919 w 2969285"/>
              <a:gd name="connsiteY3372" fmla="*/ 2331147 h 3313666"/>
              <a:gd name="connsiteX3373" fmla="*/ 1354747 w 2969285"/>
              <a:gd name="connsiteY3373" fmla="*/ 2343214 h 3313666"/>
              <a:gd name="connsiteX3374" fmla="*/ 1359919 w 2969285"/>
              <a:gd name="connsiteY3374" fmla="*/ 2331147 h 3313666"/>
              <a:gd name="connsiteX3375" fmla="*/ 1361643 w 2969285"/>
              <a:gd name="connsiteY3375" fmla="*/ 2327698 h 3313666"/>
              <a:gd name="connsiteX3376" fmla="*/ 1358195 w 2969285"/>
              <a:gd name="connsiteY3376" fmla="*/ 1707061 h 3313666"/>
              <a:gd name="connsiteX3377" fmla="*/ 1337507 w 2969285"/>
              <a:gd name="connsiteY3377" fmla="*/ 1715681 h 3313666"/>
              <a:gd name="connsiteX3378" fmla="*/ 1358195 w 2969285"/>
              <a:gd name="connsiteY3378" fmla="*/ 1707061 h 3313666"/>
              <a:gd name="connsiteX3379" fmla="*/ 1375435 w 2969285"/>
              <a:gd name="connsiteY3379" fmla="*/ 1700165 h 3313666"/>
              <a:gd name="connsiteX3380" fmla="*/ 1358195 w 2969285"/>
              <a:gd name="connsiteY3380" fmla="*/ 1707061 h 3313666"/>
              <a:gd name="connsiteX3381" fmla="*/ 1339231 w 2969285"/>
              <a:gd name="connsiteY3381" fmla="*/ 1893252 h 3313666"/>
              <a:gd name="connsiteX3382" fmla="*/ 1335783 w 2969285"/>
              <a:gd name="connsiteY3382" fmla="*/ 1891528 h 3313666"/>
              <a:gd name="connsiteX3383" fmla="*/ 1320267 w 2969285"/>
              <a:gd name="connsiteY3383" fmla="*/ 1888080 h 3313666"/>
              <a:gd name="connsiteX3384" fmla="*/ 1335783 w 2969285"/>
              <a:gd name="connsiteY3384" fmla="*/ 1891528 h 3313666"/>
              <a:gd name="connsiteX3385" fmla="*/ 1339231 w 2969285"/>
              <a:gd name="connsiteY3385" fmla="*/ 1893252 h 3313666"/>
              <a:gd name="connsiteX3386" fmla="*/ 1265099 w 2969285"/>
              <a:gd name="connsiteY3386" fmla="*/ 1481218 h 3313666"/>
              <a:gd name="connsiteX3387" fmla="*/ 1273719 w 2969285"/>
              <a:gd name="connsiteY3387" fmla="*/ 1496734 h 3313666"/>
              <a:gd name="connsiteX3388" fmla="*/ 1265099 w 2969285"/>
              <a:gd name="connsiteY3388" fmla="*/ 1481218 h 3313666"/>
              <a:gd name="connsiteX3389" fmla="*/ 1268547 w 2969285"/>
              <a:gd name="connsiteY3389" fmla="*/ 1526042 h 3313666"/>
              <a:gd name="connsiteX3390" fmla="*/ 1265099 w 2969285"/>
              <a:gd name="connsiteY3390" fmla="*/ 1519146 h 3313666"/>
              <a:gd name="connsiteX3391" fmla="*/ 1265099 w 2969285"/>
              <a:gd name="connsiteY3391" fmla="*/ 1519146 h 3313666"/>
              <a:gd name="connsiteX3392" fmla="*/ 1268547 w 2969285"/>
              <a:gd name="connsiteY3392" fmla="*/ 1526042 h 3313666"/>
              <a:gd name="connsiteX3393" fmla="*/ 1261651 w 2969285"/>
              <a:gd name="connsiteY3393" fmla="*/ 1476046 h 3313666"/>
              <a:gd name="connsiteX3394" fmla="*/ 1258203 w 2969285"/>
              <a:gd name="connsiteY3394" fmla="*/ 1469150 h 3313666"/>
              <a:gd name="connsiteX3395" fmla="*/ 1261651 w 2969285"/>
              <a:gd name="connsiteY3395" fmla="*/ 1476046 h 3313666"/>
              <a:gd name="connsiteX3396" fmla="*/ 1265099 w 2969285"/>
              <a:gd name="connsiteY3396" fmla="*/ 1481218 h 3313666"/>
              <a:gd name="connsiteX3397" fmla="*/ 1261651 w 2969285"/>
              <a:gd name="connsiteY3397" fmla="*/ 1476046 h 3313666"/>
              <a:gd name="connsiteX3398" fmla="*/ 1259927 w 2969285"/>
              <a:gd name="connsiteY3398" fmla="*/ 1908768 h 3313666"/>
              <a:gd name="connsiteX3399" fmla="*/ 1221999 w 2969285"/>
              <a:gd name="connsiteY3399" fmla="*/ 1869116 h 3313666"/>
              <a:gd name="connsiteX3400" fmla="*/ 1232343 w 2969285"/>
              <a:gd name="connsiteY3400" fmla="*/ 1808777 h 3313666"/>
              <a:gd name="connsiteX3401" fmla="*/ 1234067 w 2969285"/>
              <a:gd name="connsiteY3401" fmla="*/ 1781193 h 3313666"/>
              <a:gd name="connsiteX3402" fmla="*/ 1225447 w 2969285"/>
              <a:gd name="connsiteY3402" fmla="*/ 1776021 h 3313666"/>
              <a:gd name="connsiteX3403" fmla="*/ 1234067 w 2969285"/>
              <a:gd name="connsiteY3403" fmla="*/ 1781193 h 3313666"/>
              <a:gd name="connsiteX3404" fmla="*/ 1232343 w 2969285"/>
              <a:gd name="connsiteY3404" fmla="*/ 1808777 h 3313666"/>
              <a:gd name="connsiteX3405" fmla="*/ 1221999 w 2969285"/>
              <a:gd name="connsiteY3405" fmla="*/ 1869116 h 3313666"/>
              <a:gd name="connsiteX3406" fmla="*/ 1259927 w 2969285"/>
              <a:gd name="connsiteY3406" fmla="*/ 1908768 h 3313666"/>
              <a:gd name="connsiteX3407" fmla="*/ 1218551 w 2969285"/>
              <a:gd name="connsiteY3407" fmla="*/ 1643273 h 3313666"/>
              <a:gd name="connsiteX3408" fmla="*/ 1213379 w 2969285"/>
              <a:gd name="connsiteY3408" fmla="*/ 1663961 h 3313666"/>
              <a:gd name="connsiteX3409" fmla="*/ 1192691 w 2969285"/>
              <a:gd name="connsiteY3409" fmla="*/ 1682925 h 3313666"/>
              <a:gd name="connsiteX3410" fmla="*/ 1185795 w 2969285"/>
              <a:gd name="connsiteY3410" fmla="*/ 1682925 h 3313666"/>
              <a:gd name="connsiteX3411" fmla="*/ 1192691 w 2969285"/>
              <a:gd name="connsiteY3411" fmla="*/ 1682925 h 3313666"/>
              <a:gd name="connsiteX3412" fmla="*/ 1213379 w 2969285"/>
              <a:gd name="connsiteY3412" fmla="*/ 1663961 h 3313666"/>
              <a:gd name="connsiteX3413" fmla="*/ 1218551 w 2969285"/>
              <a:gd name="connsiteY3413" fmla="*/ 1643273 h 3313666"/>
              <a:gd name="connsiteX3414" fmla="*/ 1246135 w 2969285"/>
              <a:gd name="connsiteY3414" fmla="*/ 1632929 h 3313666"/>
              <a:gd name="connsiteX3415" fmla="*/ 1246135 w 2969285"/>
              <a:gd name="connsiteY3415" fmla="*/ 1632929 h 3313666"/>
              <a:gd name="connsiteX3416" fmla="*/ 1218551 w 2969285"/>
              <a:gd name="connsiteY3416" fmla="*/ 1643273 h 3313666"/>
              <a:gd name="connsiteX3417" fmla="*/ 1151316 w 2969285"/>
              <a:gd name="connsiteY3417" fmla="*/ 2122543 h 3313666"/>
              <a:gd name="connsiteX3418" fmla="*/ 1151316 w 2969285"/>
              <a:gd name="connsiteY3418" fmla="*/ 2122543 h 3313666"/>
              <a:gd name="connsiteX3419" fmla="*/ 1151316 w 2969285"/>
              <a:gd name="connsiteY3419" fmla="*/ 2122543 h 3313666"/>
              <a:gd name="connsiteX3420" fmla="*/ 1142696 w 2969285"/>
              <a:gd name="connsiteY3420" fmla="*/ 2120819 h 3313666"/>
              <a:gd name="connsiteX3421" fmla="*/ 1151316 w 2969285"/>
              <a:gd name="connsiteY3421" fmla="*/ 2122543 h 3313666"/>
              <a:gd name="connsiteX3422" fmla="*/ 1151316 w 2969285"/>
              <a:gd name="connsiteY3422" fmla="*/ 2122543 h 3313666"/>
              <a:gd name="connsiteX3423" fmla="*/ 1184071 w 2969285"/>
              <a:gd name="connsiteY3423" fmla="*/ 2115647 h 3313666"/>
              <a:gd name="connsiteX3424" fmla="*/ 1173727 w 2969285"/>
              <a:gd name="connsiteY3424" fmla="*/ 2093235 h 3313666"/>
              <a:gd name="connsiteX3425" fmla="*/ 1165107 w 2969285"/>
              <a:gd name="connsiteY3425" fmla="*/ 2082891 h 3313666"/>
              <a:gd name="connsiteX3426" fmla="*/ 1173727 w 2969285"/>
              <a:gd name="connsiteY3426" fmla="*/ 2093235 h 3313666"/>
              <a:gd name="connsiteX3427" fmla="*/ 1184071 w 2969285"/>
              <a:gd name="connsiteY3427" fmla="*/ 2115647 h 3313666"/>
              <a:gd name="connsiteX3428" fmla="*/ 1194415 w 2969285"/>
              <a:gd name="connsiteY3428" fmla="*/ 2129439 h 3313666"/>
              <a:gd name="connsiteX3429" fmla="*/ 1216827 w 2969285"/>
              <a:gd name="connsiteY3429" fmla="*/ 2136335 h 3313666"/>
              <a:gd name="connsiteX3430" fmla="*/ 1194415 w 2969285"/>
              <a:gd name="connsiteY3430" fmla="*/ 2129439 h 3313666"/>
              <a:gd name="connsiteX3431" fmla="*/ 1184071 w 2969285"/>
              <a:gd name="connsiteY3431" fmla="*/ 2115647 h 3313666"/>
              <a:gd name="connsiteX3432" fmla="*/ 1151316 w 2969285"/>
              <a:gd name="connsiteY3432" fmla="*/ 2122543 h 3313666"/>
              <a:gd name="connsiteX3433" fmla="*/ 1151316 w 2969285"/>
              <a:gd name="connsiteY3433" fmla="*/ 2122543 h 3313666"/>
              <a:gd name="connsiteX3434" fmla="*/ 1151316 w 2969285"/>
              <a:gd name="connsiteY3434" fmla="*/ 2122543 h 3313666"/>
              <a:gd name="connsiteX3435" fmla="*/ 1120284 w 2969285"/>
              <a:gd name="connsiteY3435" fmla="*/ 1965660 h 3313666"/>
              <a:gd name="connsiteX3436" fmla="*/ 1115112 w 2969285"/>
              <a:gd name="connsiteY3436" fmla="*/ 1967384 h 3313666"/>
              <a:gd name="connsiteX3437" fmla="*/ 1120284 w 2969285"/>
              <a:gd name="connsiteY3437" fmla="*/ 1965660 h 3313666"/>
              <a:gd name="connsiteX3438" fmla="*/ 1120284 w 2969285"/>
              <a:gd name="connsiteY3438" fmla="*/ 1932904 h 3313666"/>
              <a:gd name="connsiteX3439" fmla="*/ 1132352 w 2969285"/>
              <a:gd name="connsiteY3439" fmla="*/ 1886356 h 3313666"/>
              <a:gd name="connsiteX3440" fmla="*/ 1132352 w 2969285"/>
              <a:gd name="connsiteY3440" fmla="*/ 1886356 h 3313666"/>
              <a:gd name="connsiteX3441" fmla="*/ 1120284 w 2969285"/>
              <a:gd name="connsiteY3441" fmla="*/ 1932904 h 3313666"/>
              <a:gd name="connsiteX3442" fmla="*/ 1120284 w 2969285"/>
              <a:gd name="connsiteY3442" fmla="*/ 1965660 h 3313666"/>
              <a:gd name="connsiteX3443" fmla="*/ 1087528 w 2969285"/>
              <a:gd name="connsiteY3443" fmla="*/ 1834637 h 3313666"/>
              <a:gd name="connsiteX3444" fmla="*/ 1087528 w 2969285"/>
              <a:gd name="connsiteY3444" fmla="*/ 1834637 h 3313666"/>
              <a:gd name="connsiteX3445" fmla="*/ 1087528 w 2969285"/>
              <a:gd name="connsiteY3445" fmla="*/ 1834637 h 3313666"/>
              <a:gd name="connsiteX3446" fmla="*/ 1096148 w 2969285"/>
              <a:gd name="connsiteY3446" fmla="*/ 1851877 h 3313666"/>
              <a:gd name="connsiteX3447" fmla="*/ 1123732 w 2969285"/>
              <a:gd name="connsiteY3447" fmla="*/ 1867392 h 3313666"/>
              <a:gd name="connsiteX3448" fmla="*/ 1096148 w 2969285"/>
              <a:gd name="connsiteY3448" fmla="*/ 1851877 h 3313666"/>
              <a:gd name="connsiteX3449" fmla="*/ 1072012 w 2969285"/>
              <a:gd name="connsiteY3449" fmla="*/ 1834637 h 3313666"/>
              <a:gd name="connsiteX3450" fmla="*/ 1072012 w 2969285"/>
              <a:gd name="connsiteY3450" fmla="*/ 1834637 h 3313666"/>
              <a:gd name="connsiteX3451" fmla="*/ 1096148 w 2969285"/>
              <a:gd name="connsiteY3451" fmla="*/ 1851877 h 3313666"/>
              <a:gd name="connsiteX3452" fmla="*/ 1087528 w 2969285"/>
              <a:gd name="connsiteY3452" fmla="*/ 1834637 h 3313666"/>
              <a:gd name="connsiteX3453" fmla="*/ 1097872 w 2969285"/>
              <a:gd name="connsiteY3453" fmla="*/ 1815673 h 3313666"/>
              <a:gd name="connsiteX3454" fmla="*/ 1094424 w 2969285"/>
              <a:gd name="connsiteY3454" fmla="*/ 1826017 h 3313666"/>
              <a:gd name="connsiteX3455" fmla="*/ 1094424 w 2969285"/>
              <a:gd name="connsiteY3455" fmla="*/ 1826017 h 3313666"/>
              <a:gd name="connsiteX3456" fmla="*/ 1094424 w 2969285"/>
              <a:gd name="connsiteY3456" fmla="*/ 1826017 h 3313666"/>
              <a:gd name="connsiteX3457" fmla="*/ 1097872 w 2969285"/>
              <a:gd name="connsiteY3457" fmla="*/ 1815673 h 3313666"/>
              <a:gd name="connsiteX3458" fmla="*/ 1096148 w 2969285"/>
              <a:gd name="connsiteY3458" fmla="*/ 1776021 h 3313666"/>
              <a:gd name="connsiteX3459" fmla="*/ 1096148 w 2969285"/>
              <a:gd name="connsiteY3459" fmla="*/ 1776021 h 3313666"/>
              <a:gd name="connsiteX3460" fmla="*/ 1120284 w 2969285"/>
              <a:gd name="connsiteY3460" fmla="*/ 1777745 h 3313666"/>
              <a:gd name="connsiteX3461" fmla="*/ 1096148 w 2969285"/>
              <a:gd name="connsiteY3461" fmla="*/ 1776021 h 3313666"/>
              <a:gd name="connsiteX3462" fmla="*/ 1096148 w 2969285"/>
              <a:gd name="connsiteY3462" fmla="*/ 1776021 h 3313666"/>
              <a:gd name="connsiteX3463" fmla="*/ 1127180 w 2969285"/>
              <a:gd name="connsiteY3463" fmla="*/ 1665685 h 3313666"/>
              <a:gd name="connsiteX3464" fmla="*/ 1127180 w 2969285"/>
              <a:gd name="connsiteY3464" fmla="*/ 1682925 h 3313666"/>
              <a:gd name="connsiteX3465" fmla="*/ 1087528 w 2969285"/>
              <a:gd name="connsiteY3465" fmla="*/ 1732921 h 3313666"/>
              <a:gd name="connsiteX3466" fmla="*/ 1063392 w 2969285"/>
              <a:gd name="connsiteY3466" fmla="*/ 1732921 h 3313666"/>
              <a:gd name="connsiteX3467" fmla="*/ 1040980 w 2969285"/>
              <a:gd name="connsiteY3467" fmla="*/ 1772573 h 3313666"/>
              <a:gd name="connsiteX3468" fmla="*/ 987536 w 2969285"/>
              <a:gd name="connsiteY3468" fmla="*/ 1796709 h 3313666"/>
              <a:gd name="connsiteX3469" fmla="*/ 958228 w 2969285"/>
              <a:gd name="connsiteY3469" fmla="*/ 1807053 h 3313666"/>
              <a:gd name="connsiteX3470" fmla="*/ 987536 w 2969285"/>
              <a:gd name="connsiteY3470" fmla="*/ 1796709 h 3313666"/>
              <a:gd name="connsiteX3471" fmla="*/ 1040980 w 2969285"/>
              <a:gd name="connsiteY3471" fmla="*/ 1772573 h 3313666"/>
              <a:gd name="connsiteX3472" fmla="*/ 1063392 w 2969285"/>
              <a:gd name="connsiteY3472" fmla="*/ 1732921 h 3313666"/>
              <a:gd name="connsiteX3473" fmla="*/ 1063392 w 2969285"/>
              <a:gd name="connsiteY3473" fmla="*/ 1732921 h 3313666"/>
              <a:gd name="connsiteX3474" fmla="*/ 1075460 w 2969285"/>
              <a:gd name="connsiteY3474" fmla="*/ 1713957 h 3313666"/>
              <a:gd name="connsiteX3475" fmla="*/ 1063392 w 2969285"/>
              <a:gd name="connsiteY3475" fmla="*/ 1732921 h 3313666"/>
              <a:gd name="connsiteX3476" fmla="*/ 1087528 w 2969285"/>
              <a:gd name="connsiteY3476" fmla="*/ 1732921 h 3313666"/>
              <a:gd name="connsiteX3477" fmla="*/ 1127180 w 2969285"/>
              <a:gd name="connsiteY3477" fmla="*/ 1682925 h 3313666"/>
              <a:gd name="connsiteX3478" fmla="*/ 1127180 w 2969285"/>
              <a:gd name="connsiteY3478" fmla="*/ 1682925 h 3313666"/>
              <a:gd name="connsiteX3479" fmla="*/ 1127180 w 2969285"/>
              <a:gd name="connsiteY3479" fmla="*/ 1665685 h 3313666"/>
              <a:gd name="connsiteX3480" fmla="*/ 1116836 w 2969285"/>
              <a:gd name="connsiteY3480" fmla="*/ 1660513 h 3313666"/>
              <a:gd name="connsiteX3481" fmla="*/ 1123732 w 2969285"/>
              <a:gd name="connsiteY3481" fmla="*/ 1644997 h 3313666"/>
              <a:gd name="connsiteX3482" fmla="*/ 1116836 w 2969285"/>
              <a:gd name="connsiteY3482" fmla="*/ 1660513 h 3313666"/>
              <a:gd name="connsiteX3483" fmla="*/ 1127180 w 2969285"/>
              <a:gd name="connsiteY3483" fmla="*/ 1665685 h 3313666"/>
              <a:gd name="connsiteX3484" fmla="*/ 1144420 w 2969285"/>
              <a:gd name="connsiteY3484" fmla="*/ 1651893 h 3313666"/>
              <a:gd name="connsiteX3485" fmla="*/ 1153040 w 2969285"/>
              <a:gd name="connsiteY3485" fmla="*/ 1643273 h 3313666"/>
              <a:gd name="connsiteX3486" fmla="*/ 1144420 w 2969285"/>
              <a:gd name="connsiteY3486" fmla="*/ 1651893 h 3313666"/>
              <a:gd name="connsiteX3487" fmla="*/ 1127180 w 2969285"/>
              <a:gd name="connsiteY3487" fmla="*/ 1665685 h 3313666"/>
              <a:gd name="connsiteX3488" fmla="*/ 940988 w 2969285"/>
              <a:gd name="connsiteY3488" fmla="*/ 1977728 h 3313666"/>
              <a:gd name="connsiteX3489" fmla="*/ 959952 w 2969285"/>
              <a:gd name="connsiteY3489" fmla="*/ 2029448 h 3313666"/>
              <a:gd name="connsiteX3490" fmla="*/ 959952 w 2969285"/>
              <a:gd name="connsiteY3490" fmla="*/ 2029448 h 3313666"/>
              <a:gd name="connsiteX3491" fmla="*/ 951332 w 2969285"/>
              <a:gd name="connsiteY3491" fmla="*/ 2038068 h 3313666"/>
              <a:gd name="connsiteX3492" fmla="*/ 951332 w 2969285"/>
              <a:gd name="connsiteY3492" fmla="*/ 2038068 h 3313666"/>
              <a:gd name="connsiteX3493" fmla="*/ 959952 w 2969285"/>
              <a:gd name="connsiteY3493" fmla="*/ 2029448 h 3313666"/>
              <a:gd name="connsiteX3494" fmla="*/ 940988 w 2969285"/>
              <a:gd name="connsiteY3494" fmla="*/ 1977728 h 3313666"/>
              <a:gd name="connsiteX3495" fmla="*/ 939264 w 2969285"/>
              <a:gd name="connsiteY3495" fmla="*/ 1941524 h 3313666"/>
              <a:gd name="connsiteX3496" fmla="*/ 975468 w 2969285"/>
              <a:gd name="connsiteY3496" fmla="*/ 1894976 h 3313666"/>
              <a:gd name="connsiteX3497" fmla="*/ 975468 w 2969285"/>
              <a:gd name="connsiteY3497" fmla="*/ 1894976 h 3313666"/>
              <a:gd name="connsiteX3498" fmla="*/ 939264 w 2969285"/>
              <a:gd name="connsiteY3498" fmla="*/ 1941524 h 3313666"/>
              <a:gd name="connsiteX3499" fmla="*/ 940988 w 2969285"/>
              <a:gd name="connsiteY3499" fmla="*/ 1977728 h 3313666"/>
              <a:gd name="connsiteX3500" fmla="*/ 932368 w 2969285"/>
              <a:gd name="connsiteY3500" fmla="*/ 2038068 h 3313666"/>
              <a:gd name="connsiteX3501" fmla="*/ 918577 w 2969285"/>
              <a:gd name="connsiteY3501" fmla="*/ 2055308 h 3313666"/>
              <a:gd name="connsiteX3502" fmla="*/ 904785 w 2969285"/>
              <a:gd name="connsiteY3502" fmla="*/ 2069099 h 3313666"/>
              <a:gd name="connsiteX3503" fmla="*/ 918577 w 2969285"/>
              <a:gd name="connsiteY3503" fmla="*/ 2055308 h 3313666"/>
              <a:gd name="connsiteX3504" fmla="*/ 932368 w 2969285"/>
              <a:gd name="connsiteY3504" fmla="*/ 2038068 h 3313666"/>
              <a:gd name="connsiteX3505" fmla="*/ 935817 w 2969285"/>
              <a:gd name="connsiteY3505" fmla="*/ 1689821 h 3313666"/>
              <a:gd name="connsiteX3506" fmla="*/ 939264 w 2969285"/>
              <a:gd name="connsiteY3506" fmla="*/ 1708785 h 3313666"/>
              <a:gd name="connsiteX3507" fmla="*/ 935817 w 2969285"/>
              <a:gd name="connsiteY3507" fmla="*/ 1689821 h 3313666"/>
              <a:gd name="connsiteX3508" fmla="*/ 935817 w 2969285"/>
              <a:gd name="connsiteY3508" fmla="*/ 1689821 h 3313666"/>
              <a:gd name="connsiteX3509" fmla="*/ 966848 w 2969285"/>
              <a:gd name="connsiteY3509" fmla="*/ 1694993 h 3313666"/>
              <a:gd name="connsiteX3510" fmla="*/ 935817 w 2969285"/>
              <a:gd name="connsiteY3510" fmla="*/ 1689821 h 3313666"/>
              <a:gd name="connsiteX3511" fmla="*/ 970296 w 2969285"/>
              <a:gd name="connsiteY3511" fmla="*/ 1746713 h 3313666"/>
              <a:gd name="connsiteX3512" fmla="*/ 958228 w 2969285"/>
              <a:gd name="connsiteY3512" fmla="*/ 1729473 h 3313666"/>
              <a:gd name="connsiteX3513" fmla="*/ 970296 w 2969285"/>
              <a:gd name="connsiteY3513" fmla="*/ 1746713 h 3313666"/>
              <a:gd name="connsiteX3514" fmla="*/ 944436 w 2969285"/>
              <a:gd name="connsiteY3514" fmla="*/ 1889804 h 3313666"/>
              <a:gd name="connsiteX3515" fmla="*/ 961676 w 2969285"/>
              <a:gd name="connsiteY3515" fmla="*/ 1893252 h 3313666"/>
              <a:gd name="connsiteX3516" fmla="*/ 944436 w 2969285"/>
              <a:gd name="connsiteY3516" fmla="*/ 1889804 h 3313666"/>
              <a:gd name="connsiteX3517" fmla="*/ 932368 w 2969285"/>
              <a:gd name="connsiteY3517" fmla="*/ 1889804 h 3313666"/>
              <a:gd name="connsiteX3518" fmla="*/ 944436 w 2969285"/>
              <a:gd name="connsiteY3518" fmla="*/ 1889804 h 3313666"/>
              <a:gd name="connsiteX3519" fmla="*/ 982364 w 2969285"/>
              <a:gd name="connsiteY3519" fmla="*/ 1415706 h 3313666"/>
              <a:gd name="connsiteX3520" fmla="*/ 1016844 w 2969285"/>
              <a:gd name="connsiteY3520" fmla="*/ 1434670 h 3313666"/>
              <a:gd name="connsiteX3521" fmla="*/ 1025464 w 2969285"/>
              <a:gd name="connsiteY3521" fmla="*/ 1436394 h 3313666"/>
              <a:gd name="connsiteX3522" fmla="*/ 1016844 w 2969285"/>
              <a:gd name="connsiteY3522" fmla="*/ 1434670 h 3313666"/>
              <a:gd name="connsiteX3523" fmla="*/ 982364 w 2969285"/>
              <a:gd name="connsiteY3523" fmla="*/ 1415706 h 3313666"/>
              <a:gd name="connsiteX3524" fmla="*/ 1065116 w 2969285"/>
              <a:gd name="connsiteY3524" fmla="*/ 1589830 h 3313666"/>
              <a:gd name="connsiteX3525" fmla="*/ 1066840 w 2969285"/>
              <a:gd name="connsiteY3525" fmla="*/ 1584658 h 3313666"/>
              <a:gd name="connsiteX3526" fmla="*/ 1065116 w 2969285"/>
              <a:gd name="connsiteY3526" fmla="*/ 1589830 h 3313666"/>
              <a:gd name="connsiteX3527" fmla="*/ 1078908 w 2969285"/>
              <a:gd name="connsiteY3527" fmla="*/ 1698441 h 3313666"/>
              <a:gd name="connsiteX3528" fmla="*/ 1078908 w 2969285"/>
              <a:gd name="connsiteY3528" fmla="*/ 1703613 h 3313666"/>
              <a:gd name="connsiteX3529" fmla="*/ 1078908 w 2969285"/>
              <a:gd name="connsiteY3529" fmla="*/ 1698441 h 3313666"/>
              <a:gd name="connsiteX3530" fmla="*/ 1058220 w 2969285"/>
              <a:gd name="connsiteY3530" fmla="*/ 1707061 h 3313666"/>
              <a:gd name="connsiteX3531" fmla="*/ 1078908 w 2969285"/>
              <a:gd name="connsiteY3531" fmla="*/ 1698441 h 3313666"/>
              <a:gd name="connsiteX3532" fmla="*/ 1090976 w 2969285"/>
              <a:gd name="connsiteY3532" fmla="*/ 1613965 h 3313666"/>
              <a:gd name="connsiteX3533" fmla="*/ 1109940 w 2969285"/>
              <a:gd name="connsiteY3533" fmla="*/ 1586382 h 3313666"/>
              <a:gd name="connsiteX3534" fmla="*/ 1090976 w 2969285"/>
              <a:gd name="connsiteY3534" fmla="*/ 1613965 h 3313666"/>
              <a:gd name="connsiteX3535" fmla="*/ 1101320 w 2969285"/>
              <a:gd name="connsiteY3535" fmla="*/ 1646721 h 3313666"/>
              <a:gd name="connsiteX3536" fmla="*/ 1096148 w 2969285"/>
              <a:gd name="connsiteY3536" fmla="*/ 1681201 h 3313666"/>
              <a:gd name="connsiteX3537" fmla="*/ 1101320 w 2969285"/>
              <a:gd name="connsiteY3537" fmla="*/ 1646721 h 3313666"/>
              <a:gd name="connsiteX3538" fmla="*/ 1154764 w 2969285"/>
              <a:gd name="connsiteY3538" fmla="*/ 1827741 h 3313666"/>
              <a:gd name="connsiteX3539" fmla="*/ 1154764 w 2969285"/>
              <a:gd name="connsiteY3539" fmla="*/ 1827741 h 3313666"/>
              <a:gd name="connsiteX3540" fmla="*/ 1159936 w 2969285"/>
              <a:gd name="connsiteY3540" fmla="*/ 1824293 h 3313666"/>
              <a:gd name="connsiteX3541" fmla="*/ 1154764 w 2969285"/>
              <a:gd name="connsiteY3541" fmla="*/ 1827741 h 3313666"/>
              <a:gd name="connsiteX3542" fmla="*/ 1154764 w 2969285"/>
              <a:gd name="connsiteY3542" fmla="*/ 1827741 h 3313666"/>
              <a:gd name="connsiteX3543" fmla="*/ 1189243 w 2969285"/>
              <a:gd name="connsiteY3543" fmla="*/ 1786365 h 3313666"/>
              <a:gd name="connsiteX3544" fmla="*/ 1154764 w 2969285"/>
              <a:gd name="connsiteY3544" fmla="*/ 1776021 h 3313666"/>
              <a:gd name="connsiteX3545" fmla="*/ 1189243 w 2969285"/>
              <a:gd name="connsiteY3545" fmla="*/ 1786365 h 3313666"/>
              <a:gd name="connsiteX3546" fmla="*/ 1194415 w 2969285"/>
              <a:gd name="connsiteY3546" fmla="*/ 1788089 h 3313666"/>
              <a:gd name="connsiteX3547" fmla="*/ 1189243 w 2969285"/>
              <a:gd name="connsiteY3547" fmla="*/ 1786365 h 3313666"/>
              <a:gd name="connsiteX3548" fmla="*/ 1216827 w 2969285"/>
              <a:gd name="connsiteY3548" fmla="*/ 1512250 h 3313666"/>
              <a:gd name="connsiteX3549" fmla="*/ 1204759 w 2969285"/>
              <a:gd name="connsiteY3549" fmla="*/ 1532938 h 3313666"/>
              <a:gd name="connsiteX3550" fmla="*/ 1216827 w 2969285"/>
              <a:gd name="connsiteY3550" fmla="*/ 1512250 h 3313666"/>
              <a:gd name="connsiteX3551" fmla="*/ 1218551 w 2969285"/>
              <a:gd name="connsiteY3551" fmla="*/ 1508802 h 3313666"/>
              <a:gd name="connsiteX3552" fmla="*/ 1216827 w 2969285"/>
              <a:gd name="connsiteY3552" fmla="*/ 1512250 h 3313666"/>
              <a:gd name="connsiteX3553" fmla="*/ 1190967 w 2969285"/>
              <a:gd name="connsiteY3553" fmla="*/ 1555350 h 3313666"/>
              <a:gd name="connsiteX3554" fmla="*/ 1190967 w 2969285"/>
              <a:gd name="connsiteY3554" fmla="*/ 1538110 h 3313666"/>
              <a:gd name="connsiteX3555" fmla="*/ 1190967 w 2969285"/>
              <a:gd name="connsiteY3555" fmla="*/ 1538110 h 3313666"/>
              <a:gd name="connsiteX3556" fmla="*/ 1190967 w 2969285"/>
              <a:gd name="connsiteY3556" fmla="*/ 1538110 h 3313666"/>
              <a:gd name="connsiteX3557" fmla="*/ 1190967 w 2969285"/>
              <a:gd name="connsiteY3557" fmla="*/ 1538110 h 3313666"/>
              <a:gd name="connsiteX3558" fmla="*/ 1190967 w 2969285"/>
              <a:gd name="connsiteY3558" fmla="*/ 1555350 h 3313666"/>
              <a:gd name="connsiteX3559" fmla="*/ 1190967 w 2969285"/>
              <a:gd name="connsiteY3559" fmla="*/ 1570866 h 3313666"/>
              <a:gd name="connsiteX3560" fmla="*/ 1178899 w 2969285"/>
              <a:gd name="connsiteY3560" fmla="*/ 1574314 h 3313666"/>
              <a:gd name="connsiteX3561" fmla="*/ 1190967 w 2969285"/>
              <a:gd name="connsiteY3561" fmla="*/ 1570866 h 3313666"/>
              <a:gd name="connsiteX3562" fmla="*/ 1190967 w 2969285"/>
              <a:gd name="connsiteY3562" fmla="*/ 1555350 h 3313666"/>
              <a:gd name="connsiteX3563" fmla="*/ 1159936 w 2969285"/>
              <a:gd name="connsiteY3563" fmla="*/ 1563970 h 3313666"/>
              <a:gd name="connsiteX3564" fmla="*/ 1159936 w 2969285"/>
              <a:gd name="connsiteY3564" fmla="*/ 1563970 h 3313666"/>
              <a:gd name="connsiteX3565" fmla="*/ 1127180 w 2969285"/>
              <a:gd name="connsiteY3565" fmla="*/ 1581210 h 3313666"/>
              <a:gd name="connsiteX3566" fmla="*/ 1127180 w 2969285"/>
              <a:gd name="connsiteY3566" fmla="*/ 1626033 h 3313666"/>
              <a:gd name="connsiteX3567" fmla="*/ 1127180 w 2969285"/>
              <a:gd name="connsiteY3567" fmla="*/ 1581210 h 3313666"/>
              <a:gd name="connsiteX3568" fmla="*/ 1159936 w 2969285"/>
              <a:gd name="connsiteY3568" fmla="*/ 1563970 h 3313666"/>
              <a:gd name="connsiteX3569" fmla="*/ 1190967 w 2969285"/>
              <a:gd name="connsiteY3569" fmla="*/ 1555350 h 3313666"/>
              <a:gd name="connsiteX3570" fmla="*/ 1116836 w 2969285"/>
              <a:gd name="connsiteY3570" fmla="*/ 1555350 h 3313666"/>
              <a:gd name="connsiteX3571" fmla="*/ 1097872 w 2969285"/>
              <a:gd name="connsiteY3571" fmla="*/ 1569142 h 3313666"/>
              <a:gd name="connsiteX3572" fmla="*/ 1075460 w 2969285"/>
              <a:gd name="connsiteY3572" fmla="*/ 1577762 h 3313666"/>
              <a:gd name="connsiteX3573" fmla="*/ 1097872 w 2969285"/>
              <a:gd name="connsiteY3573" fmla="*/ 1569142 h 3313666"/>
              <a:gd name="connsiteX3574" fmla="*/ 1116836 w 2969285"/>
              <a:gd name="connsiteY3574" fmla="*/ 1555350 h 3313666"/>
              <a:gd name="connsiteX3575" fmla="*/ 1082356 w 2969285"/>
              <a:gd name="connsiteY3575" fmla="*/ 1462254 h 3313666"/>
              <a:gd name="connsiteX3576" fmla="*/ 1073736 w 2969285"/>
              <a:gd name="connsiteY3576" fmla="*/ 1453634 h 3313666"/>
              <a:gd name="connsiteX3577" fmla="*/ 1059944 w 2969285"/>
              <a:gd name="connsiteY3577" fmla="*/ 1465702 h 3313666"/>
              <a:gd name="connsiteX3578" fmla="*/ 1073736 w 2969285"/>
              <a:gd name="connsiteY3578" fmla="*/ 1453634 h 3313666"/>
              <a:gd name="connsiteX3579" fmla="*/ 1082356 w 2969285"/>
              <a:gd name="connsiteY3579" fmla="*/ 1462254 h 3313666"/>
              <a:gd name="connsiteX3580" fmla="*/ 1082356 w 2969285"/>
              <a:gd name="connsiteY3580" fmla="*/ 1462254 h 3313666"/>
              <a:gd name="connsiteX3581" fmla="*/ 1078908 w 2969285"/>
              <a:gd name="connsiteY3581" fmla="*/ 1436394 h 3313666"/>
              <a:gd name="connsiteX3582" fmla="*/ 1035808 w 2969285"/>
              <a:gd name="connsiteY3582" fmla="*/ 1436394 h 3313666"/>
              <a:gd name="connsiteX3583" fmla="*/ 1078908 w 2969285"/>
              <a:gd name="connsiteY3583" fmla="*/ 1436394 h 3313666"/>
              <a:gd name="connsiteX3584" fmla="*/ 1078908 w 2969285"/>
              <a:gd name="connsiteY3584" fmla="*/ 1436394 h 3313666"/>
              <a:gd name="connsiteX3585" fmla="*/ 1078908 w 2969285"/>
              <a:gd name="connsiteY3585" fmla="*/ 1436394 h 3313666"/>
              <a:gd name="connsiteX3586" fmla="*/ 999604 w 2969285"/>
              <a:gd name="connsiteY3586" fmla="*/ 1386399 h 3313666"/>
              <a:gd name="connsiteX3587" fmla="*/ 935817 w 2969285"/>
              <a:gd name="connsiteY3587" fmla="*/ 1386399 h 3313666"/>
              <a:gd name="connsiteX3588" fmla="*/ 878925 w 2969285"/>
              <a:gd name="connsiteY3588" fmla="*/ 1393294 h 3313666"/>
              <a:gd name="connsiteX3589" fmla="*/ 870305 w 2969285"/>
              <a:gd name="connsiteY3589" fmla="*/ 1395018 h 3313666"/>
              <a:gd name="connsiteX3590" fmla="*/ 878925 w 2969285"/>
              <a:gd name="connsiteY3590" fmla="*/ 1393294 h 3313666"/>
              <a:gd name="connsiteX3591" fmla="*/ 935817 w 2969285"/>
              <a:gd name="connsiteY3591" fmla="*/ 1386399 h 3313666"/>
              <a:gd name="connsiteX3592" fmla="*/ 935817 w 2969285"/>
              <a:gd name="connsiteY3592" fmla="*/ 1386399 h 3313666"/>
              <a:gd name="connsiteX3593" fmla="*/ 999604 w 2969285"/>
              <a:gd name="connsiteY3593" fmla="*/ 1386399 h 3313666"/>
              <a:gd name="connsiteX3594" fmla="*/ 1046152 w 2969285"/>
              <a:gd name="connsiteY3594" fmla="*/ 1400190 h 3313666"/>
              <a:gd name="connsiteX3595" fmla="*/ 999604 w 2969285"/>
              <a:gd name="connsiteY3595" fmla="*/ 1386399 h 3313666"/>
              <a:gd name="connsiteX3596" fmla="*/ 920301 w 2969285"/>
              <a:gd name="connsiteY3596" fmla="*/ 1339851 h 3313666"/>
              <a:gd name="connsiteX3597" fmla="*/ 927197 w 2969285"/>
              <a:gd name="connsiteY3597" fmla="*/ 1358815 h 3313666"/>
              <a:gd name="connsiteX3598" fmla="*/ 932368 w 2969285"/>
              <a:gd name="connsiteY3598" fmla="*/ 1358815 h 3313666"/>
              <a:gd name="connsiteX3599" fmla="*/ 927197 w 2969285"/>
              <a:gd name="connsiteY3599" fmla="*/ 1358815 h 3313666"/>
              <a:gd name="connsiteX3600" fmla="*/ 927197 w 2969285"/>
              <a:gd name="connsiteY3600" fmla="*/ 1358815 h 3313666"/>
              <a:gd name="connsiteX3601" fmla="*/ 920301 w 2969285"/>
              <a:gd name="connsiteY3601" fmla="*/ 1339851 h 3313666"/>
              <a:gd name="connsiteX3602" fmla="*/ 1006500 w 2969285"/>
              <a:gd name="connsiteY3602" fmla="*/ 1360539 h 3313666"/>
              <a:gd name="connsiteX3603" fmla="*/ 1001328 w 2969285"/>
              <a:gd name="connsiteY3603" fmla="*/ 1372607 h 3313666"/>
              <a:gd name="connsiteX3604" fmla="*/ 1006500 w 2969285"/>
              <a:gd name="connsiteY3604" fmla="*/ 1360539 h 3313666"/>
              <a:gd name="connsiteX3605" fmla="*/ 1006500 w 2969285"/>
              <a:gd name="connsiteY3605" fmla="*/ 1360539 h 3313666"/>
              <a:gd name="connsiteX3606" fmla="*/ 1028912 w 2969285"/>
              <a:gd name="connsiteY3606" fmla="*/ 1353643 h 3313666"/>
              <a:gd name="connsiteX3607" fmla="*/ 1006500 w 2969285"/>
              <a:gd name="connsiteY3607" fmla="*/ 1360539 h 3313666"/>
              <a:gd name="connsiteX3608" fmla="*/ 834101 w 2969285"/>
              <a:gd name="connsiteY3608" fmla="*/ 1319163 h 3313666"/>
              <a:gd name="connsiteX3609" fmla="*/ 834101 w 2969285"/>
              <a:gd name="connsiteY3609" fmla="*/ 1310543 h 3313666"/>
              <a:gd name="connsiteX3610" fmla="*/ 834101 w 2969285"/>
              <a:gd name="connsiteY3610" fmla="*/ 1301923 h 3313666"/>
              <a:gd name="connsiteX3611" fmla="*/ 834101 w 2969285"/>
              <a:gd name="connsiteY3611" fmla="*/ 1310543 h 3313666"/>
              <a:gd name="connsiteX3612" fmla="*/ 834101 w 2969285"/>
              <a:gd name="connsiteY3612" fmla="*/ 1319163 h 3313666"/>
              <a:gd name="connsiteX3613" fmla="*/ 799621 w 2969285"/>
              <a:gd name="connsiteY3613" fmla="*/ 1705337 h 3313666"/>
              <a:gd name="connsiteX3614" fmla="*/ 782381 w 2969285"/>
              <a:gd name="connsiteY3614" fmla="*/ 1679477 h 3313666"/>
              <a:gd name="connsiteX3615" fmla="*/ 806517 w 2969285"/>
              <a:gd name="connsiteY3615" fmla="*/ 1670857 h 3313666"/>
              <a:gd name="connsiteX3616" fmla="*/ 823757 w 2969285"/>
              <a:gd name="connsiteY3616" fmla="*/ 1646721 h 3313666"/>
              <a:gd name="connsiteX3617" fmla="*/ 816861 w 2969285"/>
              <a:gd name="connsiteY3617" fmla="*/ 1634653 h 3313666"/>
              <a:gd name="connsiteX3618" fmla="*/ 823757 w 2969285"/>
              <a:gd name="connsiteY3618" fmla="*/ 1646721 h 3313666"/>
              <a:gd name="connsiteX3619" fmla="*/ 806517 w 2969285"/>
              <a:gd name="connsiteY3619" fmla="*/ 1670857 h 3313666"/>
              <a:gd name="connsiteX3620" fmla="*/ 782381 w 2969285"/>
              <a:gd name="connsiteY3620" fmla="*/ 1679477 h 3313666"/>
              <a:gd name="connsiteX3621" fmla="*/ 799621 w 2969285"/>
              <a:gd name="connsiteY3621" fmla="*/ 1705337 h 3313666"/>
              <a:gd name="connsiteX3622" fmla="*/ 804793 w 2969285"/>
              <a:gd name="connsiteY3622" fmla="*/ 1581210 h 3313666"/>
              <a:gd name="connsiteX3623" fmla="*/ 789277 w 2969285"/>
              <a:gd name="connsiteY3623" fmla="*/ 1570866 h 3313666"/>
              <a:gd name="connsiteX3624" fmla="*/ 804793 w 2969285"/>
              <a:gd name="connsiteY3624" fmla="*/ 1581210 h 3313666"/>
              <a:gd name="connsiteX3625" fmla="*/ 797897 w 2969285"/>
              <a:gd name="connsiteY3625" fmla="*/ 1612242 h 3313666"/>
              <a:gd name="connsiteX3626" fmla="*/ 789277 w 2969285"/>
              <a:gd name="connsiteY3626" fmla="*/ 1622585 h 3313666"/>
              <a:gd name="connsiteX3627" fmla="*/ 792725 w 2969285"/>
              <a:gd name="connsiteY3627" fmla="*/ 1626033 h 3313666"/>
              <a:gd name="connsiteX3628" fmla="*/ 789277 w 2969285"/>
              <a:gd name="connsiteY3628" fmla="*/ 1622585 h 3313666"/>
              <a:gd name="connsiteX3629" fmla="*/ 797897 w 2969285"/>
              <a:gd name="connsiteY3629" fmla="*/ 1612242 h 3313666"/>
              <a:gd name="connsiteX3630" fmla="*/ 804793 w 2969285"/>
              <a:gd name="connsiteY3630" fmla="*/ 1581210 h 3313666"/>
              <a:gd name="connsiteX3631" fmla="*/ 808241 w 2969285"/>
              <a:gd name="connsiteY3631" fmla="*/ 1363987 h 3313666"/>
              <a:gd name="connsiteX3632" fmla="*/ 766865 w 2969285"/>
              <a:gd name="connsiteY3632" fmla="*/ 1395018 h 3313666"/>
              <a:gd name="connsiteX3633" fmla="*/ 741005 w 2969285"/>
              <a:gd name="connsiteY3633" fmla="*/ 1434670 h 3313666"/>
              <a:gd name="connsiteX3634" fmla="*/ 754797 w 2969285"/>
              <a:gd name="connsiteY3634" fmla="*/ 1496734 h 3313666"/>
              <a:gd name="connsiteX3635" fmla="*/ 756521 w 2969285"/>
              <a:gd name="connsiteY3635" fmla="*/ 1505354 h 3313666"/>
              <a:gd name="connsiteX3636" fmla="*/ 744453 w 2969285"/>
              <a:gd name="connsiteY3636" fmla="*/ 1520870 h 3313666"/>
              <a:gd name="connsiteX3637" fmla="*/ 732385 w 2969285"/>
              <a:gd name="connsiteY3637" fmla="*/ 1548454 h 3313666"/>
              <a:gd name="connsiteX3638" fmla="*/ 737557 w 2969285"/>
              <a:gd name="connsiteY3638" fmla="*/ 1560522 h 3313666"/>
              <a:gd name="connsiteX3639" fmla="*/ 732385 w 2969285"/>
              <a:gd name="connsiteY3639" fmla="*/ 1548454 h 3313666"/>
              <a:gd name="connsiteX3640" fmla="*/ 744453 w 2969285"/>
              <a:gd name="connsiteY3640" fmla="*/ 1520870 h 3313666"/>
              <a:gd name="connsiteX3641" fmla="*/ 756521 w 2969285"/>
              <a:gd name="connsiteY3641" fmla="*/ 1505354 h 3313666"/>
              <a:gd name="connsiteX3642" fmla="*/ 754797 w 2969285"/>
              <a:gd name="connsiteY3642" fmla="*/ 1496734 h 3313666"/>
              <a:gd name="connsiteX3643" fmla="*/ 741005 w 2969285"/>
              <a:gd name="connsiteY3643" fmla="*/ 1434670 h 3313666"/>
              <a:gd name="connsiteX3644" fmla="*/ 766865 w 2969285"/>
              <a:gd name="connsiteY3644" fmla="*/ 1395018 h 3313666"/>
              <a:gd name="connsiteX3645" fmla="*/ 808241 w 2969285"/>
              <a:gd name="connsiteY3645" fmla="*/ 1363987 h 3313666"/>
              <a:gd name="connsiteX3646" fmla="*/ 823757 w 2969285"/>
              <a:gd name="connsiteY3646" fmla="*/ 1367434 h 3313666"/>
              <a:gd name="connsiteX3647" fmla="*/ 823757 w 2969285"/>
              <a:gd name="connsiteY3647" fmla="*/ 1350195 h 3313666"/>
              <a:gd name="connsiteX3648" fmla="*/ 823757 w 2969285"/>
              <a:gd name="connsiteY3648" fmla="*/ 1367434 h 3313666"/>
              <a:gd name="connsiteX3649" fmla="*/ 808241 w 2969285"/>
              <a:gd name="connsiteY3649" fmla="*/ 1363987 h 3313666"/>
              <a:gd name="connsiteX3650" fmla="*/ 737557 w 2969285"/>
              <a:gd name="connsiteY3650" fmla="*/ 1307095 h 3313666"/>
              <a:gd name="connsiteX3651" fmla="*/ 737557 w 2969285"/>
              <a:gd name="connsiteY3651" fmla="*/ 1307095 h 3313666"/>
              <a:gd name="connsiteX3652" fmla="*/ 732385 w 2969285"/>
              <a:gd name="connsiteY3652" fmla="*/ 1296751 h 3313666"/>
              <a:gd name="connsiteX3653" fmla="*/ 737557 w 2969285"/>
              <a:gd name="connsiteY3653" fmla="*/ 1307095 h 3313666"/>
              <a:gd name="connsiteX3654" fmla="*/ 734109 w 2969285"/>
              <a:gd name="connsiteY3654" fmla="*/ 1236411 h 3313666"/>
              <a:gd name="connsiteX3655" fmla="*/ 735833 w 2969285"/>
              <a:gd name="connsiteY3655" fmla="*/ 1238135 h 3313666"/>
              <a:gd name="connsiteX3656" fmla="*/ 739281 w 2969285"/>
              <a:gd name="connsiteY3656" fmla="*/ 1234687 h 3313666"/>
              <a:gd name="connsiteX3657" fmla="*/ 739281 w 2969285"/>
              <a:gd name="connsiteY3657" fmla="*/ 1234687 h 3313666"/>
              <a:gd name="connsiteX3658" fmla="*/ 735833 w 2969285"/>
              <a:gd name="connsiteY3658" fmla="*/ 1238135 h 3313666"/>
              <a:gd name="connsiteX3659" fmla="*/ 734109 w 2969285"/>
              <a:gd name="connsiteY3659" fmla="*/ 1236411 h 3313666"/>
              <a:gd name="connsiteX3660" fmla="*/ 822033 w 2969285"/>
              <a:gd name="connsiteY3660" fmla="*/ 1334679 h 3313666"/>
              <a:gd name="connsiteX3661" fmla="*/ 822033 w 2969285"/>
              <a:gd name="connsiteY3661" fmla="*/ 1334679 h 3313666"/>
              <a:gd name="connsiteX3662" fmla="*/ 822033 w 2969285"/>
              <a:gd name="connsiteY3662" fmla="*/ 1336403 h 3313666"/>
              <a:gd name="connsiteX3663" fmla="*/ 822033 w 2969285"/>
              <a:gd name="connsiteY3663" fmla="*/ 1334679 h 3313666"/>
              <a:gd name="connsiteX3664" fmla="*/ 789277 w 2969285"/>
              <a:gd name="connsiteY3664" fmla="*/ 1179519 h 3313666"/>
              <a:gd name="connsiteX3665" fmla="*/ 792725 w 2969285"/>
              <a:gd name="connsiteY3665" fmla="*/ 1170899 h 3313666"/>
              <a:gd name="connsiteX3666" fmla="*/ 794449 w 2969285"/>
              <a:gd name="connsiteY3666" fmla="*/ 1162279 h 3313666"/>
              <a:gd name="connsiteX3667" fmla="*/ 792725 w 2969285"/>
              <a:gd name="connsiteY3667" fmla="*/ 1170899 h 3313666"/>
              <a:gd name="connsiteX3668" fmla="*/ 789277 w 2969285"/>
              <a:gd name="connsiteY3668" fmla="*/ 1179519 h 3313666"/>
              <a:gd name="connsiteX3669" fmla="*/ 870305 w 2969285"/>
              <a:gd name="connsiteY3669" fmla="*/ 1089872 h 3313666"/>
              <a:gd name="connsiteX3670" fmla="*/ 866857 w 2969285"/>
              <a:gd name="connsiteY3670" fmla="*/ 1100216 h 3313666"/>
              <a:gd name="connsiteX3671" fmla="*/ 870305 w 2969285"/>
              <a:gd name="connsiteY3671" fmla="*/ 1089872 h 3313666"/>
              <a:gd name="connsiteX3672" fmla="*/ 865133 w 2969285"/>
              <a:gd name="connsiteY3672" fmla="*/ 1070908 h 3313666"/>
              <a:gd name="connsiteX3673" fmla="*/ 868581 w 2969285"/>
              <a:gd name="connsiteY3673" fmla="*/ 1084700 h 3313666"/>
              <a:gd name="connsiteX3674" fmla="*/ 865133 w 2969285"/>
              <a:gd name="connsiteY3674" fmla="*/ 1070908 h 3313666"/>
              <a:gd name="connsiteX3675" fmla="*/ 844445 w 2969285"/>
              <a:gd name="connsiteY3675" fmla="*/ 1038152 h 3313666"/>
              <a:gd name="connsiteX3676" fmla="*/ 835825 w 2969285"/>
              <a:gd name="connsiteY3676" fmla="*/ 1038152 h 3313666"/>
              <a:gd name="connsiteX3677" fmla="*/ 844445 w 2969285"/>
              <a:gd name="connsiteY3677" fmla="*/ 1038152 h 3313666"/>
              <a:gd name="connsiteX3678" fmla="*/ 872029 w 2969285"/>
              <a:gd name="connsiteY3678" fmla="*/ 1045048 h 3313666"/>
              <a:gd name="connsiteX3679" fmla="*/ 844445 w 2969285"/>
              <a:gd name="connsiteY3679" fmla="*/ 1038152 h 3313666"/>
              <a:gd name="connsiteX3680" fmla="*/ 865133 w 2969285"/>
              <a:gd name="connsiteY3680" fmla="*/ 1138144 h 3313666"/>
              <a:gd name="connsiteX3681" fmla="*/ 854789 w 2969285"/>
              <a:gd name="connsiteY3681" fmla="*/ 1132972 h 3313666"/>
              <a:gd name="connsiteX3682" fmla="*/ 849617 w 2969285"/>
              <a:gd name="connsiteY3682" fmla="*/ 1127800 h 3313666"/>
              <a:gd name="connsiteX3683" fmla="*/ 854789 w 2969285"/>
              <a:gd name="connsiteY3683" fmla="*/ 1132972 h 3313666"/>
              <a:gd name="connsiteX3684" fmla="*/ 865133 w 2969285"/>
              <a:gd name="connsiteY3684" fmla="*/ 1138144 h 3313666"/>
              <a:gd name="connsiteX3685" fmla="*/ 878925 w 2969285"/>
              <a:gd name="connsiteY3685" fmla="*/ 1182967 h 3313666"/>
              <a:gd name="connsiteX3686" fmla="*/ 885821 w 2969285"/>
              <a:gd name="connsiteY3686" fmla="*/ 1177795 h 3313666"/>
              <a:gd name="connsiteX3687" fmla="*/ 892717 w 2969285"/>
              <a:gd name="connsiteY3687" fmla="*/ 1172623 h 3313666"/>
              <a:gd name="connsiteX3688" fmla="*/ 885821 w 2969285"/>
              <a:gd name="connsiteY3688" fmla="*/ 1177795 h 3313666"/>
              <a:gd name="connsiteX3689" fmla="*/ 878925 w 2969285"/>
              <a:gd name="connsiteY3689" fmla="*/ 1182967 h 3313666"/>
              <a:gd name="connsiteX3690" fmla="*/ 999604 w 2969285"/>
              <a:gd name="connsiteY3690" fmla="*/ 1215723 h 3313666"/>
              <a:gd name="connsiteX3691" fmla="*/ 999604 w 2969285"/>
              <a:gd name="connsiteY3691" fmla="*/ 1229515 h 3313666"/>
              <a:gd name="connsiteX3692" fmla="*/ 999604 w 2969285"/>
              <a:gd name="connsiteY3692" fmla="*/ 1215723 h 3313666"/>
              <a:gd name="connsiteX3693" fmla="*/ 996156 w 2969285"/>
              <a:gd name="connsiteY3693" fmla="*/ 1117456 h 3313666"/>
              <a:gd name="connsiteX3694" fmla="*/ 951332 w 2969285"/>
              <a:gd name="connsiteY3694" fmla="*/ 1101940 h 3313666"/>
              <a:gd name="connsiteX3695" fmla="*/ 996156 w 2969285"/>
              <a:gd name="connsiteY3695" fmla="*/ 1117456 h 3313666"/>
              <a:gd name="connsiteX3696" fmla="*/ 997880 w 2969285"/>
              <a:gd name="connsiteY3696" fmla="*/ 1117456 h 3313666"/>
              <a:gd name="connsiteX3697" fmla="*/ 996156 w 2969285"/>
              <a:gd name="connsiteY3697" fmla="*/ 1117456 h 3313666"/>
              <a:gd name="connsiteX3698" fmla="*/ 747901 w 2969285"/>
              <a:gd name="connsiteY3698" fmla="*/ 1203655 h 3313666"/>
              <a:gd name="connsiteX3699" fmla="*/ 744453 w 2969285"/>
              <a:gd name="connsiteY3699" fmla="*/ 1189863 h 3313666"/>
              <a:gd name="connsiteX3700" fmla="*/ 744453 w 2969285"/>
              <a:gd name="connsiteY3700" fmla="*/ 1189863 h 3313666"/>
              <a:gd name="connsiteX3701" fmla="*/ 744453 w 2969285"/>
              <a:gd name="connsiteY3701" fmla="*/ 1189863 h 3313666"/>
              <a:gd name="connsiteX3702" fmla="*/ 747901 w 2969285"/>
              <a:gd name="connsiteY3702" fmla="*/ 1203655 h 3313666"/>
              <a:gd name="connsiteX3703" fmla="*/ 728937 w 2969285"/>
              <a:gd name="connsiteY3703" fmla="*/ 922644 h 3313666"/>
              <a:gd name="connsiteX3704" fmla="*/ 673770 w 2969285"/>
              <a:gd name="connsiteY3704" fmla="*/ 898509 h 3313666"/>
              <a:gd name="connsiteX3705" fmla="*/ 673770 w 2969285"/>
              <a:gd name="connsiteY3705" fmla="*/ 898509 h 3313666"/>
              <a:gd name="connsiteX3706" fmla="*/ 673770 w 2969285"/>
              <a:gd name="connsiteY3706" fmla="*/ 898509 h 3313666"/>
              <a:gd name="connsiteX3707" fmla="*/ 728937 w 2969285"/>
              <a:gd name="connsiteY3707" fmla="*/ 922644 h 3313666"/>
              <a:gd name="connsiteX3708" fmla="*/ 741005 w 2969285"/>
              <a:gd name="connsiteY3708" fmla="*/ 920920 h 3313666"/>
              <a:gd name="connsiteX3709" fmla="*/ 728937 w 2969285"/>
              <a:gd name="connsiteY3709" fmla="*/ 922644 h 3313666"/>
              <a:gd name="connsiteX3710" fmla="*/ 727213 w 2969285"/>
              <a:gd name="connsiteY3710" fmla="*/ 1062288 h 3313666"/>
              <a:gd name="connsiteX3711" fmla="*/ 727213 w 2969285"/>
              <a:gd name="connsiteY3711" fmla="*/ 1062288 h 3313666"/>
              <a:gd name="connsiteX3712" fmla="*/ 722041 w 2969285"/>
              <a:gd name="connsiteY3712" fmla="*/ 1062288 h 3313666"/>
              <a:gd name="connsiteX3713" fmla="*/ 727213 w 2969285"/>
              <a:gd name="connsiteY3713" fmla="*/ 1062288 h 3313666"/>
              <a:gd name="connsiteX3714" fmla="*/ 708249 w 2969285"/>
              <a:gd name="connsiteY3714" fmla="*/ 1150211 h 3313666"/>
              <a:gd name="connsiteX3715" fmla="*/ 701353 w 2969285"/>
              <a:gd name="connsiteY3715" fmla="*/ 1179519 h 3313666"/>
              <a:gd name="connsiteX3716" fmla="*/ 661702 w 2969285"/>
              <a:gd name="connsiteY3716" fmla="*/ 1195035 h 3313666"/>
              <a:gd name="connsiteX3717" fmla="*/ 701353 w 2969285"/>
              <a:gd name="connsiteY3717" fmla="*/ 1179519 h 3313666"/>
              <a:gd name="connsiteX3718" fmla="*/ 708249 w 2969285"/>
              <a:gd name="connsiteY3718" fmla="*/ 1150211 h 3313666"/>
              <a:gd name="connsiteX3719" fmla="*/ 709973 w 2969285"/>
              <a:gd name="connsiteY3719" fmla="*/ 1120904 h 3313666"/>
              <a:gd name="connsiteX3720" fmla="*/ 711697 w 2969285"/>
              <a:gd name="connsiteY3720" fmla="*/ 1096768 h 3313666"/>
              <a:gd name="connsiteX3721" fmla="*/ 711697 w 2969285"/>
              <a:gd name="connsiteY3721" fmla="*/ 1096768 h 3313666"/>
              <a:gd name="connsiteX3722" fmla="*/ 709973 w 2969285"/>
              <a:gd name="connsiteY3722" fmla="*/ 1120904 h 3313666"/>
              <a:gd name="connsiteX3723" fmla="*/ 708249 w 2969285"/>
              <a:gd name="connsiteY3723" fmla="*/ 1150211 h 3313666"/>
              <a:gd name="connsiteX3724" fmla="*/ 663426 w 2969285"/>
              <a:gd name="connsiteY3724" fmla="*/ 1217447 h 3313666"/>
              <a:gd name="connsiteX3725" fmla="*/ 663426 w 2969285"/>
              <a:gd name="connsiteY3725" fmla="*/ 1217447 h 3313666"/>
              <a:gd name="connsiteX3726" fmla="*/ 644462 w 2969285"/>
              <a:gd name="connsiteY3726" fmla="*/ 1253651 h 3313666"/>
              <a:gd name="connsiteX3727" fmla="*/ 644462 w 2969285"/>
              <a:gd name="connsiteY3727" fmla="*/ 1253651 h 3313666"/>
              <a:gd name="connsiteX3728" fmla="*/ 663426 w 2969285"/>
              <a:gd name="connsiteY3728" fmla="*/ 1217447 h 3313666"/>
              <a:gd name="connsiteX3729" fmla="*/ 680666 w 2969285"/>
              <a:gd name="connsiteY3729" fmla="*/ 1041600 h 3313666"/>
              <a:gd name="connsiteX3730" fmla="*/ 680666 w 2969285"/>
              <a:gd name="connsiteY3730" fmla="*/ 1046772 h 3313666"/>
              <a:gd name="connsiteX3731" fmla="*/ 680666 w 2969285"/>
              <a:gd name="connsiteY3731" fmla="*/ 1046772 h 3313666"/>
              <a:gd name="connsiteX3732" fmla="*/ 680666 w 2969285"/>
              <a:gd name="connsiteY3732" fmla="*/ 1041600 h 3313666"/>
              <a:gd name="connsiteX3733" fmla="*/ 675494 w 2969285"/>
              <a:gd name="connsiteY3733" fmla="*/ 1060564 h 3313666"/>
              <a:gd name="connsiteX3734" fmla="*/ 678942 w 2969285"/>
              <a:gd name="connsiteY3734" fmla="*/ 1045048 h 3313666"/>
              <a:gd name="connsiteX3735" fmla="*/ 678942 w 2969285"/>
              <a:gd name="connsiteY3735" fmla="*/ 1045048 h 3313666"/>
              <a:gd name="connsiteX3736" fmla="*/ 675494 w 2969285"/>
              <a:gd name="connsiteY3736" fmla="*/ 1060564 h 3313666"/>
              <a:gd name="connsiteX3737" fmla="*/ 656530 w 2969285"/>
              <a:gd name="connsiteY3737" fmla="*/ 1069184 h 3313666"/>
              <a:gd name="connsiteX3738" fmla="*/ 656530 w 2969285"/>
              <a:gd name="connsiteY3738" fmla="*/ 1069184 h 3313666"/>
              <a:gd name="connsiteX3739" fmla="*/ 675494 w 2969285"/>
              <a:gd name="connsiteY3739" fmla="*/ 1060564 h 3313666"/>
              <a:gd name="connsiteX3740" fmla="*/ 677218 w 2969285"/>
              <a:gd name="connsiteY3740" fmla="*/ 1305371 h 3313666"/>
              <a:gd name="connsiteX3741" fmla="*/ 696182 w 2969285"/>
              <a:gd name="connsiteY3741" fmla="*/ 1301923 h 3313666"/>
              <a:gd name="connsiteX3742" fmla="*/ 677218 w 2969285"/>
              <a:gd name="connsiteY3742" fmla="*/ 1305371 h 3313666"/>
              <a:gd name="connsiteX3743" fmla="*/ 642738 w 2969285"/>
              <a:gd name="connsiteY3743" fmla="*/ 1305371 h 3313666"/>
              <a:gd name="connsiteX3744" fmla="*/ 677218 w 2969285"/>
              <a:gd name="connsiteY3744" fmla="*/ 1305371 h 3313666"/>
              <a:gd name="connsiteX3745" fmla="*/ 691009 w 2969285"/>
              <a:gd name="connsiteY3745" fmla="*/ 1227791 h 3313666"/>
              <a:gd name="connsiteX3746" fmla="*/ 691009 w 2969285"/>
              <a:gd name="connsiteY3746" fmla="*/ 1243307 h 3313666"/>
              <a:gd name="connsiteX3747" fmla="*/ 691009 w 2969285"/>
              <a:gd name="connsiteY3747" fmla="*/ 1227791 h 3313666"/>
              <a:gd name="connsiteX3748" fmla="*/ 713421 w 2969285"/>
              <a:gd name="connsiteY3748" fmla="*/ 1213999 h 3313666"/>
              <a:gd name="connsiteX3749" fmla="*/ 751349 w 2969285"/>
              <a:gd name="connsiteY3749" fmla="*/ 1205379 h 3313666"/>
              <a:gd name="connsiteX3750" fmla="*/ 751349 w 2969285"/>
              <a:gd name="connsiteY3750" fmla="*/ 1205379 h 3313666"/>
              <a:gd name="connsiteX3751" fmla="*/ 713421 w 2969285"/>
              <a:gd name="connsiteY3751" fmla="*/ 1213999 h 3313666"/>
              <a:gd name="connsiteX3752" fmla="*/ 691009 w 2969285"/>
              <a:gd name="connsiteY3752" fmla="*/ 1227791 h 3313666"/>
              <a:gd name="connsiteX3753" fmla="*/ 730661 w 2969285"/>
              <a:gd name="connsiteY3753" fmla="*/ 1408810 h 3313666"/>
              <a:gd name="connsiteX3754" fmla="*/ 727213 w 2969285"/>
              <a:gd name="connsiteY3754" fmla="*/ 1407086 h 3313666"/>
              <a:gd name="connsiteX3755" fmla="*/ 720317 w 2969285"/>
              <a:gd name="connsiteY3755" fmla="*/ 1403638 h 3313666"/>
              <a:gd name="connsiteX3756" fmla="*/ 727213 w 2969285"/>
              <a:gd name="connsiteY3756" fmla="*/ 1407086 h 3313666"/>
              <a:gd name="connsiteX3757" fmla="*/ 730661 w 2969285"/>
              <a:gd name="connsiteY3757" fmla="*/ 1408810 h 3313666"/>
              <a:gd name="connsiteX3758" fmla="*/ 734109 w 2969285"/>
              <a:gd name="connsiteY3758" fmla="*/ 1929456 h 3313666"/>
              <a:gd name="connsiteX3759" fmla="*/ 734109 w 2969285"/>
              <a:gd name="connsiteY3759" fmla="*/ 1929456 h 3313666"/>
              <a:gd name="connsiteX3760" fmla="*/ 734109 w 2969285"/>
              <a:gd name="connsiteY3760" fmla="*/ 1929456 h 3313666"/>
              <a:gd name="connsiteX3761" fmla="*/ 734109 w 2969285"/>
              <a:gd name="connsiteY3761" fmla="*/ 1929456 h 3313666"/>
              <a:gd name="connsiteX3762" fmla="*/ 723765 w 2969285"/>
              <a:gd name="connsiteY3762" fmla="*/ 2150127 h 3313666"/>
              <a:gd name="connsiteX3763" fmla="*/ 706525 w 2969285"/>
              <a:gd name="connsiteY3763" fmla="*/ 2169091 h 3313666"/>
              <a:gd name="connsiteX3764" fmla="*/ 746177 w 2969285"/>
              <a:gd name="connsiteY3764" fmla="*/ 2182883 h 3313666"/>
              <a:gd name="connsiteX3765" fmla="*/ 706525 w 2969285"/>
              <a:gd name="connsiteY3765" fmla="*/ 2169091 h 3313666"/>
              <a:gd name="connsiteX3766" fmla="*/ 723765 w 2969285"/>
              <a:gd name="connsiteY3766" fmla="*/ 2150127 h 3313666"/>
              <a:gd name="connsiteX3767" fmla="*/ 737557 w 2969285"/>
              <a:gd name="connsiteY3767" fmla="*/ 1958764 h 3313666"/>
              <a:gd name="connsiteX3768" fmla="*/ 741005 w 2969285"/>
              <a:gd name="connsiteY3768" fmla="*/ 1932904 h 3313666"/>
              <a:gd name="connsiteX3769" fmla="*/ 735833 w 2969285"/>
              <a:gd name="connsiteY3769" fmla="*/ 1931180 h 3313666"/>
              <a:gd name="connsiteX3770" fmla="*/ 741005 w 2969285"/>
              <a:gd name="connsiteY3770" fmla="*/ 1932904 h 3313666"/>
              <a:gd name="connsiteX3771" fmla="*/ 737557 w 2969285"/>
              <a:gd name="connsiteY3771" fmla="*/ 1958764 h 3313666"/>
              <a:gd name="connsiteX3772" fmla="*/ 765141 w 2969285"/>
              <a:gd name="connsiteY3772" fmla="*/ 1958764 h 3313666"/>
              <a:gd name="connsiteX3773" fmla="*/ 737557 w 2969285"/>
              <a:gd name="connsiteY3773" fmla="*/ 1958764 h 3313666"/>
              <a:gd name="connsiteX3774" fmla="*/ 761693 w 2969285"/>
              <a:gd name="connsiteY3774" fmla="*/ 1848428 h 3313666"/>
              <a:gd name="connsiteX3775" fmla="*/ 773761 w 2969285"/>
              <a:gd name="connsiteY3775" fmla="*/ 1843257 h 3313666"/>
              <a:gd name="connsiteX3776" fmla="*/ 808241 w 2969285"/>
              <a:gd name="connsiteY3776" fmla="*/ 1808777 h 3313666"/>
              <a:gd name="connsiteX3777" fmla="*/ 818585 w 2969285"/>
              <a:gd name="connsiteY3777" fmla="*/ 1793261 h 3313666"/>
              <a:gd name="connsiteX3778" fmla="*/ 901337 w 2969285"/>
              <a:gd name="connsiteY3778" fmla="*/ 1751885 h 3313666"/>
              <a:gd name="connsiteX3779" fmla="*/ 901337 w 2969285"/>
              <a:gd name="connsiteY3779" fmla="*/ 1751885 h 3313666"/>
              <a:gd name="connsiteX3780" fmla="*/ 818585 w 2969285"/>
              <a:gd name="connsiteY3780" fmla="*/ 1793261 h 3313666"/>
              <a:gd name="connsiteX3781" fmla="*/ 808241 w 2969285"/>
              <a:gd name="connsiteY3781" fmla="*/ 1808777 h 3313666"/>
              <a:gd name="connsiteX3782" fmla="*/ 773761 w 2969285"/>
              <a:gd name="connsiteY3782" fmla="*/ 1843257 h 3313666"/>
              <a:gd name="connsiteX3783" fmla="*/ 761693 w 2969285"/>
              <a:gd name="connsiteY3783" fmla="*/ 1848428 h 3313666"/>
              <a:gd name="connsiteX3784" fmla="*/ 818585 w 2969285"/>
              <a:gd name="connsiteY3784" fmla="*/ 1877736 h 3313666"/>
              <a:gd name="connsiteX3785" fmla="*/ 818585 w 2969285"/>
              <a:gd name="connsiteY3785" fmla="*/ 1877736 h 3313666"/>
              <a:gd name="connsiteX3786" fmla="*/ 822033 w 2969285"/>
              <a:gd name="connsiteY3786" fmla="*/ 1876012 h 3313666"/>
              <a:gd name="connsiteX3787" fmla="*/ 818585 w 2969285"/>
              <a:gd name="connsiteY3787" fmla="*/ 1877736 h 3313666"/>
              <a:gd name="connsiteX3788" fmla="*/ 828929 w 2969285"/>
              <a:gd name="connsiteY3788" fmla="*/ 2001864 h 3313666"/>
              <a:gd name="connsiteX3789" fmla="*/ 847893 w 2969285"/>
              <a:gd name="connsiteY3789" fmla="*/ 1988072 h 3313666"/>
              <a:gd name="connsiteX3790" fmla="*/ 828929 w 2969285"/>
              <a:gd name="connsiteY3790" fmla="*/ 2001864 h 3313666"/>
              <a:gd name="connsiteX3791" fmla="*/ 813413 w 2969285"/>
              <a:gd name="connsiteY3791" fmla="*/ 2022552 h 3313666"/>
              <a:gd name="connsiteX3792" fmla="*/ 828929 w 2969285"/>
              <a:gd name="connsiteY3792" fmla="*/ 2001864 h 3313666"/>
              <a:gd name="connsiteX3793" fmla="*/ 796173 w 2969285"/>
              <a:gd name="connsiteY3793" fmla="*/ 1989796 h 3313666"/>
              <a:gd name="connsiteX3794" fmla="*/ 772037 w 2969285"/>
              <a:gd name="connsiteY3794" fmla="*/ 1981176 h 3313666"/>
              <a:gd name="connsiteX3795" fmla="*/ 796173 w 2969285"/>
              <a:gd name="connsiteY3795" fmla="*/ 1989796 h 3313666"/>
              <a:gd name="connsiteX3796" fmla="*/ 806517 w 2969285"/>
              <a:gd name="connsiteY3796" fmla="*/ 2179435 h 3313666"/>
              <a:gd name="connsiteX3797" fmla="*/ 854789 w 2969285"/>
              <a:gd name="connsiteY3797" fmla="*/ 2181159 h 3313666"/>
              <a:gd name="connsiteX3798" fmla="*/ 806517 w 2969285"/>
              <a:gd name="connsiteY3798" fmla="*/ 2179435 h 3313666"/>
              <a:gd name="connsiteX3799" fmla="*/ 765141 w 2969285"/>
              <a:gd name="connsiteY3799" fmla="*/ 2169091 h 3313666"/>
              <a:gd name="connsiteX3800" fmla="*/ 806517 w 2969285"/>
              <a:gd name="connsiteY3800" fmla="*/ 2179435 h 3313666"/>
              <a:gd name="connsiteX3801" fmla="*/ 882373 w 2969285"/>
              <a:gd name="connsiteY3801" fmla="*/ 2019104 h 3313666"/>
              <a:gd name="connsiteX3802" fmla="*/ 887545 w 2969285"/>
              <a:gd name="connsiteY3802" fmla="*/ 2017380 h 3313666"/>
              <a:gd name="connsiteX3803" fmla="*/ 882373 w 2969285"/>
              <a:gd name="connsiteY3803" fmla="*/ 2019104 h 3313666"/>
              <a:gd name="connsiteX3804" fmla="*/ 866857 w 2969285"/>
              <a:gd name="connsiteY3804" fmla="*/ 2022552 h 3313666"/>
              <a:gd name="connsiteX3805" fmla="*/ 882373 w 2969285"/>
              <a:gd name="connsiteY3805" fmla="*/ 2019104 h 3313666"/>
              <a:gd name="connsiteX3806" fmla="*/ 889269 w 2969285"/>
              <a:gd name="connsiteY3806" fmla="*/ 2274255 h 3313666"/>
              <a:gd name="connsiteX3807" fmla="*/ 889269 w 2969285"/>
              <a:gd name="connsiteY3807" fmla="*/ 2274255 h 3313666"/>
              <a:gd name="connsiteX3808" fmla="*/ 885821 w 2969285"/>
              <a:gd name="connsiteY3808" fmla="*/ 2253567 h 3313666"/>
              <a:gd name="connsiteX3809" fmla="*/ 889269 w 2969285"/>
              <a:gd name="connsiteY3809" fmla="*/ 2274255 h 3313666"/>
              <a:gd name="connsiteX3810" fmla="*/ 887545 w 2969285"/>
              <a:gd name="connsiteY3810" fmla="*/ 2150127 h 3313666"/>
              <a:gd name="connsiteX3811" fmla="*/ 906509 w 2969285"/>
              <a:gd name="connsiteY3811" fmla="*/ 2148403 h 3313666"/>
              <a:gd name="connsiteX3812" fmla="*/ 922025 w 2969285"/>
              <a:gd name="connsiteY3812" fmla="*/ 2151851 h 3313666"/>
              <a:gd name="connsiteX3813" fmla="*/ 906509 w 2969285"/>
              <a:gd name="connsiteY3813" fmla="*/ 2148403 h 3313666"/>
              <a:gd name="connsiteX3814" fmla="*/ 887545 w 2969285"/>
              <a:gd name="connsiteY3814" fmla="*/ 2150127 h 3313666"/>
              <a:gd name="connsiteX3815" fmla="*/ 992708 w 2969285"/>
              <a:gd name="connsiteY3815" fmla="*/ 1982900 h 3313666"/>
              <a:gd name="connsiteX3816" fmla="*/ 1018568 w 2969285"/>
              <a:gd name="connsiteY3816" fmla="*/ 1907044 h 3313666"/>
              <a:gd name="connsiteX3817" fmla="*/ 992708 w 2969285"/>
              <a:gd name="connsiteY3817" fmla="*/ 1982900 h 3313666"/>
              <a:gd name="connsiteX3818" fmla="*/ 1011672 w 2969285"/>
              <a:gd name="connsiteY3818" fmla="*/ 1996692 h 3313666"/>
              <a:gd name="connsiteX3819" fmla="*/ 1022016 w 2969285"/>
              <a:gd name="connsiteY3819" fmla="*/ 2024276 h 3313666"/>
              <a:gd name="connsiteX3820" fmla="*/ 1013396 w 2969285"/>
              <a:gd name="connsiteY3820" fmla="*/ 2034620 h 3313666"/>
              <a:gd name="connsiteX3821" fmla="*/ 1022016 w 2969285"/>
              <a:gd name="connsiteY3821" fmla="*/ 2024276 h 3313666"/>
              <a:gd name="connsiteX3822" fmla="*/ 1011672 w 2969285"/>
              <a:gd name="connsiteY3822" fmla="*/ 1996692 h 3313666"/>
              <a:gd name="connsiteX3823" fmla="*/ 992708 w 2969285"/>
              <a:gd name="connsiteY3823" fmla="*/ 1982900 h 3313666"/>
              <a:gd name="connsiteX3824" fmla="*/ 1168556 w 2969285"/>
              <a:gd name="connsiteY3824" fmla="*/ 2177711 h 3313666"/>
              <a:gd name="connsiteX3825" fmla="*/ 1168556 w 2969285"/>
              <a:gd name="connsiteY3825" fmla="*/ 2189779 h 3313666"/>
              <a:gd name="connsiteX3826" fmla="*/ 1168556 w 2969285"/>
              <a:gd name="connsiteY3826" fmla="*/ 2189779 h 3313666"/>
              <a:gd name="connsiteX3827" fmla="*/ 1168556 w 2969285"/>
              <a:gd name="connsiteY3827" fmla="*/ 2189779 h 3313666"/>
              <a:gd name="connsiteX3828" fmla="*/ 1168556 w 2969285"/>
              <a:gd name="connsiteY3828" fmla="*/ 2177711 h 3313666"/>
              <a:gd name="connsiteX3829" fmla="*/ 1140972 w 2969285"/>
              <a:gd name="connsiteY3829" fmla="*/ 2222535 h 3313666"/>
              <a:gd name="connsiteX3830" fmla="*/ 1137524 w 2969285"/>
              <a:gd name="connsiteY3830" fmla="*/ 2205295 h 3313666"/>
              <a:gd name="connsiteX3831" fmla="*/ 1151316 w 2969285"/>
              <a:gd name="connsiteY3831" fmla="*/ 2194951 h 3313666"/>
              <a:gd name="connsiteX3832" fmla="*/ 1137524 w 2969285"/>
              <a:gd name="connsiteY3832" fmla="*/ 2205295 h 3313666"/>
              <a:gd name="connsiteX3833" fmla="*/ 1140972 w 2969285"/>
              <a:gd name="connsiteY3833" fmla="*/ 2222535 h 3313666"/>
              <a:gd name="connsiteX3834" fmla="*/ 1165107 w 2969285"/>
              <a:gd name="connsiteY3834" fmla="*/ 2224259 h 3313666"/>
              <a:gd name="connsiteX3835" fmla="*/ 1180623 w 2969285"/>
              <a:gd name="connsiteY3835" fmla="*/ 2239775 h 3313666"/>
              <a:gd name="connsiteX3836" fmla="*/ 1178899 w 2969285"/>
              <a:gd name="connsiteY3836" fmla="*/ 2244947 h 3313666"/>
              <a:gd name="connsiteX3837" fmla="*/ 1180623 w 2969285"/>
              <a:gd name="connsiteY3837" fmla="*/ 2239775 h 3313666"/>
              <a:gd name="connsiteX3838" fmla="*/ 1165107 w 2969285"/>
              <a:gd name="connsiteY3838" fmla="*/ 2224259 h 3313666"/>
              <a:gd name="connsiteX3839" fmla="*/ 1140972 w 2969285"/>
              <a:gd name="connsiteY3839" fmla="*/ 2222535 h 3313666"/>
              <a:gd name="connsiteX3840" fmla="*/ 1154764 w 2969285"/>
              <a:gd name="connsiteY3840" fmla="*/ 2391486 h 3313666"/>
              <a:gd name="connsiteX3841" fmla="*/ 1175451 w 2969285"/>
              <a:gd name="connsiteY3841" fmla="*/ 2398382 h 3313666"/>
              <a:gd name="connsiteX3842" fmla="*/ 1178899 w 2969285"/>
              <a:gd name="connsiteY3842" fmla="*/ 2394934 h 3313666"/>
              <a:gd name="connsiteX3843" fmla="*/ 1175451 w 2969285"/>
              <a:gd name="connsiteY3843" fmla="*/ 2398382 h 3313666"/>
              <a:gd name="connsiteX3844" fmla="*/ 1154764 w 2969285"/>
              <a:gd name="connsiteY3844" fmla="*/ 2391486 h 3313666"/>
              <a:gd name="connsiteX3845" fmla="*/ 1147868 w 2969285"/>
              <a:gd name="connsiteY3845" fmla="*/ 2381142 h 3313666"/>
              <a:gd name="connsiteX3846" fmla="*/ 1154764 w 2969285"/>
              <a:gd name="connsiteY3846" fmla="*/ 2391486 h 3313666"/>
              <a:gd name="connsiteX3847" fmla="*/ 1185795 w 2969285"/>
              <a:gd name="connsiteY3847" fmla="*/ 2529406 h 3313666"/>
              <a:gd name="connsiteX3848" fmla="*/ 1206483 w 2969285"/>
              <a:gd name="connsiteY3848" fmla="*/ 2527682 h 3313666"/>
              <a:gd name="connsiteX3849" fmla="*/ 1185795 w 2969285"/>
              <a:gd name="connsiteY3849" fmla="*/ 2529406 h 3313666"/>
              <a:gd name="connsiteX3850" fmla="*/ 1172003 w 2969285"/>
              <a:gd name="connsiteY3850" fmla="*/ 2531130 h 3313666"/>
              <a:gd name="connsiteX3851" fmla="*/ 1185795 w 2969285"/>
              <a:gd name="connsiteY3851" fmla="*/ 2529406 h 3313666"/>
              <a:gd name="connsiteX3852" fmla="*/ 1194415 w 2969285"/>
              <a:gd name="connsiteY3852" fmla="*/ 2398382 h 3313666"/>
              <a:gd name="connsiteX3853" fmla="*/ 1196139 w 2969285"/>
              <a:gd name="connsiteY3853" fmla="*/ 2417346 h 3313666"/>
              <a:gd name="connsiteX3854" fmla="*/ 1196139 w 2969285"/>
              <a:gd name="connsiteY3854" fmla="*/ 2422518 h 3313666"/>
              <a:gd name="connsiteX3855" fmla="*/ 1196139 w 2969285"/>
              <a:gd name="connsiteY3855" fmla="*/ 2417346 h 3313666"/>
              <a:gd name="connsiteX3856" fmla="*/ 1194415 w 2969285"/>
              <a:gd name="connsiteY3856" fmla="*/ 2398382 h 3313666"/>
              <a:gd name="connsiteX3857" fmla="*/ 1175451 w 2969285"/>
              <a:gd name="connsiteY3857" fmla="*/ 2338042 h 3313666"/>
              <a:gd name="connsiteX3858" fmla="*/ 1158211 w 2969285"/>
              <a:gd name="connsiteY3858" fmla="*/ 2351834 h 3313666"/>
              <a:gd name="connsiteX3859" fmla="*/ 1158211 w 2969285"/>
              <a:gd name="connsiteY3859" fmla="*/ 2351834 h 3313666"/>
              <a:gd name="connsiteX3860" fmla="*/ 1175451 w 2969285"/>
              <a:gd name="connsiteY3860" fmla="*/ 2338042 h 3313666"/>
              <a:gd name="connsiteX3861" fmla="*/ 1216827 w 2969285"/>
              <a:gd name="connsiteY3861" fmla="*/ 2322527 h 3313666"/>
              <a:gd name="connsiteX3862" fmla="*/ 1228895 w 2969285"/>
              <a:gd name="connsiteY3862" fmla="*/ 2324250 h 3313666"/>
              <a:gd name="connsiteX3863" fmla="*/ 1216827 w 2969285"/>
              <a:gd name="connsiteY3863" fmla="*/ 2322527 h 3313666"/>
              <a:gd name="connsiteX3864" fmla="*/ 1175451 w 2969285"/>
              <a:gd name="connsiteY3864" fmla="*/ 2338042 h 3313666"/>
              <a:gd name="connsiteX3865" fmla="*/ 1223723 w 2969285"/>
              <a:gd name="connsiteY3865" fmla="*/ 1965660 h 3313666"/>
              <a:gd name="connsiteX3866" fmla="*/ 1197863 w 2969285"/>
              <a:gd name="connsiteY3866" fmla="*/ 1910492 h 3313666"/>
              <a:gd name="connsiteX3867" fmla="*/ 1197863 w 2969285"/>
              <a:gd name="connsiteY3867" fmla="*/ 1910492 h 3313666"/>
              <a:gd name="connsiteX3868" fmla="*/ 1197863 w 2969285"/>
              <a:gd name="connsiteY3868" fmla="*/ 1910492 h 3313666"/>
              <a:gd name="connsiteX3869" fmla="*/ 1223723 w 2969285"/>
              <a:gd name="connsiteY3869" fmla="*/ 1965660 h 3313666"/>
              <a:gd name="connsiteX3870" fmla="*/ 1256479 w 2969285"/>
              <a:gd name="connsiteY3870" fmla="*/ 1988072 h 3313666"/>
              <a:gd name="connsiteX3871" fmla="*/ 1311647 w 2969285"/>
              <a:gd name="connsiteY3871" fmla="*/ 2005312 h 3313666"/>
              <a:gd name="connsiteX3872" fmla="*/ 1351299 w 2969285"/>
              <a:gd name="connsiteY3872" fmla="*/ 2024276 h 3313666"/>
              <a:gd name="connsiteX3873" fmla="*/ 1311647 w 2969285"/>
              <a:gd name="connsiteY3873" fmla="*/ 2005312 h 3313666"/>
              <a:gd name="connsiteX3874" fmla="*/ 1256479 w 2969285"/>
              <a:gd name="connsiteY3874" fmla="*/ 1988072 h 3313666"/>
              <a:gd name="connsiteX3875" fmla="*/ 1223723 w 2969285"/>
              <a:gd name="connsiteY3875" fmla="*/ 1965660 h 3313666"/>
              <a:gd name="connsiteX3876" fmla="*/ 1292683 w 2969285"/>
              <a:gd name="connsiteY3876" fmla="*/ 2241499 h 3313666"/>
              <a:gd name="connsiteX3877" fmla="*/ 1285787 w 2969285"/>
              <a:gd name="connsiteY3877" fmla="*/ 2244947 h 3313666"/>
              <a:gd name="connsiteX3878" fmla="*/ 1251307 w 2969285"/>
              <a:gd name="connsiteY3878" fmla="*/ 2265635 h 3313666"/>
              <a:gd name="connsiteX3879" fmla="*/ 1240963 w 2969285"/>
              <a:gd name="connsiteY3879" fmla="*/ 2274255 h 3313666"/>
              <a:gd name="connsiteX3880" fmla="*/ 1251307 w 2969285"/>
              <a:gd name="connsiteY3880" fmla="*/ 2265635 h 3313666"/>
              <a:gd name="connsiteX3881" fmla="*/ 1285787 w 2969285"/>
              <a:gd name="connsiteY3881" fmla="*/ 2244947 h 3313666"/>
              <a:gd name="connsiteX3882" fmla="*/ 1292683 w 2969285"/>
              <a:gd name="connsiteY3882" fmla="*/ 2241499 h 3313666"/>
              <a:gd name="connsiteX3883" fmla="*/ 1240963 w 2969285"/>
              <a:gd name="connsiteY3883" fmla="*/ 2539750 h 3313666"/>
              <a:gd name="connsiteX3884" fmla="*/ 1249583 w 2969285"/>
              <a:gd name="connsiteY3884" fmla="*/ 2508718 h 3313666"/>
              <a:gd name="connsiteX3885" fmla="*/ 1270271 w 2969285"/>
              <a:gd name="connsiteY3885" fmla="*/ 2444930 h 3313666"/>
              <a:gd name="connsiteX3886" fmla="*/ 1249583 w 2969285"/>
              <a:gd name="connsiteY3886" fmla="*/ 2510442 h 3313666"/>
              <a:gd name="connsiteX3887" fmla="*/ 1240963 w 2969285"/>
              <a:gd name="connsiteY3887" fmla="*/ 2539750 h 3313666"/>
              <a:gd name="connsiteX3888" fmla="*/ 1277167 w 2969285"/>
              <a:gd name="connsiteY3888" fmla="*/ 2439758 h 3313666"/>
              <a:gd name="connsiteX3889" fmla="*/ 1271995 w 2969285"/>
              <a:gd name="connsiteY3889" fmla="*/ 2443206 h 3313666"/>
              <a:gd name="connsiteX3890" fmla="*/ 1271995 w 2969285"/>
              <a:gd name="connsiteY3890" fmla="*/ 2443206 h 3313666"/>
              <a:gd name="connsiteX3891" fmla="*/ 1271995 w 2969285"/>
              <a:gd name="connsiteY3891" fmla="*/ 2443206 h 3313666"/>
              <a:gd name="connsiteX3892" fmla="*/ 1275443 w 2969285"/>
              <a:gd name="connsiteY3892" fmla="*/ 2432862 h 3313666"/>
              <a:gd name="connsiteX3893" fmla="*/ 1275443 w 2969285"/>
              <a:gd name="connsiteY3893" fmla="*/ 2432862 h 3313666"/>
              <a:gd name="connsiteX3894" fmla="*/ 1271995 w 2969285"/>
              <a:gd name="connsiteY3894" fmla="*/ 2443206 h 3313666"/>
              <a:gd name="connsiteX3895" fmla="*/ 1277167 w 2969285"/>
              <a:gd name="connsiteY3895" fmla="*/ 2439758 h 3313666"/>
              <a:gd name="connsiteX3896" fmla="*/ 1285787 w 2969285"/>
              <a:gd name="connsiteY3896" fmla="*/ 2624225 h 3313666"/>
              <a:gd name="connsiteX3897" fmla="*/ 1287511 w 2969285"/>
              <a:gd name="connsiteY3897" fmla="*/ 2603537 h 3313666"/>
              <a:gd name="connsiteX3898" fmla="*/ 1301303 w 2969285"/>
              <a:gd name="connsiteY3898" fmla="*/ 2584573 h 3313666"/>
              <a:gd name="connsiteX3899" fmla="*/ 1287511 w 2969285"/>
              <a:gd name="connsiteY3899" fmla="*/ 2603537 h 3313666"/>
              <a:gd name="connsiteX3900" fmla="*/ 1285787 w 2969285"/>
              <a:gd name="connsiteY3900" fmla="*/ 2624225 h 3313666"/>
              <a:gd name="connsiteX3901" fmla="*/ 1270271 w 2969285"/>
              <a:gd name="connsiteY3901" fmla="*/ 2644913 h 3313666"/>
              <a:gd name="connsiteX3902" fmla="*/ 1285787 w 2969285"/>
              <a:gd name="connsiteY3902" fmla="*/ 2624225 h 3313666"/>
              <a:gd name="connsiteX3903" fmla="*/ 1282339 w 2969285"/>
              <a:gd name="connsiteY3903" fmla="*/ 2408726 h 3313666"/>
              <a:gd name="connsiteX3904" fmla="*/ 1253031 w 2969285"/>
              <a:gd name="connsiteY3904" fmla="*/ 2419070 h 3313666"/>
              <a:gd name="connsiteX3905" fmla="*/ 1237515 w 2969285"/>
              <a:gd name="connsiteY3905" fmla="*/ 2434586 h 3313666"/>
              <a:gd name="connsiteX3906" fmla="*/ 1253031 w 2969285"/>
              <a:gd name="connsiteY3906" fmla="*/ 2419070 h 3313666"/>
              <a:gd name="connsiteX3907" fmla="*/ 1282339 w 2969285"/>
              <a:gd name="connsiteY3907" fmla="*/ 2408726 h 3313666"/>
              <a:gd name="connsiteX3908" fmla="*/ 1339231 w 2969285"/>
              <a:gd name="connsiteY3908" fmla="*/ 2388038 h 3313666"/>
              <a:gd name="connsiteX3909" fmla="*/ 1358195 w 2969285"/>
              <a:gd name="connsiteY3909" fmla="*/ 2370798 h 3313666"/>
              <a:gd name="connsiteX3910" fmla="*/ 1358195 w 2969285"/>
              <a:gd name="connsiteY3910" fmla="*/ 2370798 h 3313666"/>
              <a:gd name="connsiteX3911" fmla="*/ 1339231 w 2969285"/>
              <a:gd name="connsiteY3911" fmla="*/ 2388038 h 3313666"/>
              <a:gd name="connsiteX3912" fmla="*/ 1282339 w 2969285"/>
              <a:gd name="connsiteY3912" fmla="*/ 2408726 h 3313666"/>
              <a:gd name="connsiteX3913" fmla="*/ 1385779 w 2969285"/>
              <a:gd name="connsiteY3913" fmla="*/ 2624225 h 3313666"/>
              <a:gd name="connsiteX3914" fmla="*/ 1385779 w 2969285"/>
              <a:gd name="connsiteY3914" fmla="*/ 2624225 h 3313666"/>
              <a:gd name="connsiteX3915" fmla="*/ 1366815 w 2969285"/>
              <a:gd name="connsiteY3915" fmla="*/ 2629397 h 3313666"/>
              <a:gd name="connsiteX3916" fmla="*/ 1385779 w 2969285"/>
              <a:gd name="connsiteY3916" fmla="*/ 2624225 h 3313666"/>
              <a:gd name="connsiteX3917" fmla="*/ 1351299 w 2969285"/>
              <a:gd name="connsiteY3917" fmla="*/ 2520786 h 3313666"/>
              <a:gd name="connsiteX3918" fmla="*/ 1351299 w 2969285"/>
              <a:gd name="connsiteY3918" fmla="*/ 2520786 h 3313666"/>
              <a:gd name="connsiteX3919" fmla="*/ 1351299 w 2969285"/>
              <a:gd name="connsiteY3919" fmla="*/ 2529406 h 3313666"/>
              <a:gd name="connsiteX3920" fmla="*/ 1351299 w 2969285"/>
              <a:gd name="connsiteY3920" fmla="*/ 2529406 h 3313666"/>
              <a:gd name="connsiteX3921" fmla="*/ 1351299 w 2969285"/>
              <a:gd name="connsiteY3921" fmla="*/ 2520786 h 3313666"/>
              <a:gd name="connsiteX3922" fmla="*/ 1389226 w 2969285"/>
              <a:gd name="connsiteY3922" fmla="*/ 2472514 h 3313666"/>
              <a:gd name="connsiteX3923" fmla="*/ 1411638 w 2969285"/>
              <a:gd name="connsiteY3923" fmla="*/ 2434586 h 3313666"/>
              <a:gd name="connsiteX3924" fmla="*/ 1411638 w 2969285"/>
              <a:gd name="connsiteY3924" fmla="*/ 2420794 h 3313666"/>
              <a:gd name="connsiteX3925" fmla="*/ 1411638 w 2969285"/>
              <a:gd name="connsiteY3925" fmla="*/ 2434586 h 3313666"/>
              <a:gd name="connsiteX3926" fmla="*/ 1389226 w 2969285"/>
              <a:gd name="connsiteY3926" fmla="*/ 2472514 h 3313666"/>
              <a:gd name="connsiteX3927" fmla="*/ 1351299 w 2969285"/>
              <a:gd name="connsiteY3927" fmla="*/ 2520786 h 3313666"/>
              <a:gd name="connsiteX3928" fmla="*/ 1411638 w 2969285"/>
              <a:gd name="connsiteY3928" fmla="*/ 2296667 h 3313666"/>
              <a:gd name="connsiteX3929" fmla="*/ 1390950 w 2969285"/>
              <a:gd name="connsiteY3929" fmla="*/ 2320803 h 3313666"/>
              <a:gd name="connsiteX3930" fmla="*/ 1411638 w 2969285"/>
              <a:gd name="connsiteY3930" fmla="*/ 2296667 h 3313666"/>
              <a:gd name="connsiteX3931" fmla="*/ 1425430 w 2969285"/>
              <a:gd name="connsiteY3931" fmla="*/ 2272531 h 3313666"/>
              <a:gd name="connsiteX3932" fmla="*/ 1411638 w 2969285"/>
              <a:gd name="connsiteY3932" fmla="*/ 2296667 h 3313666"/>
              <a:gd name="connsiteX3933" fmla="*/ 1411638 w 2969285"/>
              <a:gd name="connsiteY3933" fmla="*/ 2208743 h 3313666"/>
              <a:gd name="connsiteX3934" fmla="*/ 1411638 w 2969285"/>
              <a:gd name="connsiteY3934" fmla="*/ 2250119 h 3313666"/>
              <a:gd name="connsiteX3935" fmla="*/ 1411638 w 2969285"/>
              <a:gd name="connsiteY3935" fmla="*/ 2208743 h 3313666"/>
              <a:gd name="connsiteX3936" fmla="*/ 1442670 w 2969285"/>
              <a:gd name="connsiteY3936" fmla="*/ 2193227 h 3313666"/>
              <a:gd name="connsiteX3937" fmla="*/ 1454738 w 2969285"/>
              <a:gd name="connsiteY3937" fmla="*/ 2182883 h 3313666"/>
              <a:gd name="connsiteX3938" fmla="*/ 1513354 w 2969285"/>
              <a:gd name="connsiteY3938" fmla="*/ 2186331 h 3313666"/>
              <a:gd name="connsiteX3939" fmla="*/ 1513354 w 2969285"/>
              <a:gd name="connsiteY3939" fmla="*/ 2186331 h 3313666"/>
              <a:gd name="connsiteX3940" fmla="*/ 1454738 w 2969285"/>
              <a:gd name="connsiteY3940" fmla="*/ 2182883 h 3313666"/>
              <a:gd name="connsiteX3941" fmla="*/ 1442670 w 2969285"/>
              <a:gd name="connsiteY3941" fmla="*/ 2193227 h 3313666"/>
              <a:gd name="connsiteX3942" fmla="*/ 1411638 w 2969285"/>
              <a:gd name="connsiteY3942" fmla="*/ 2208743 h 3313666"/>
              <a:gd name="connsiteX3943" fmla="*/ 1453014 w 2969285"/>
              <a:gd name="connsiteY3943" fmla="*/ 2246671 h 3313666"/>
              <a:gd name="connsiteX3944" fmla="*/ 1494390 w 2969285"/>
              <a:gd name="connsiteY3944" fmla="*/ 2258739 h 3313666"/>
              <a:gd name="connsiteX3945" fmla="*/ 1453014 w 2969285"/>
              <a:gd name="connsiteY3945" fmla="*/ 2246671 h 3313666"/>
              <a:gd name="connsiteX3946" fmla="*/ 1453014 w 2969285"/>
              <a:gd name="connsiteY3946" fmla="*/ 2246671 h 3313666"/>
              <a:gd name="connsiteX3947" fmla="*/ 1496114 w 2969285"/>
              <a:gd name="connsiteY3947" fmla="*/ 2272531 h 3313666"/>
              <a:gd name="connsiteX3948" fmla="*/ 1518526 w 2969285"/>
              <a:gd name="connsiteY3948" fmla="*/ 2315630 h 3313666"/>
              <a:gd name="connsiteX3949" fmla="*/ 1496114 w 2969285"/>
              <a:gd name="connsiteY3949" fmla="*/ 2272531 h 3313666"/>
              <a:gd name="connsiteX3950" fmla="*/ 1499562 w 2969285"/>
              <a:gd name="connsiteY3950" fmla="*/ 2082891 h 3313666"/>
              <a:gd name="connsiteX3951" fmla="*/ 1499562 w 2969285"/>
              <a:gd name="connsiteY3951" fmla="*/ 2082891 h 3313666"/>
              <a:gd name="connsiteX3952" fmla="*/ 1542662 w 2969285"/>
              <a:gd name="connsiteY3952" fmla="*/ 2088063 h 3313666"/>
              <a:gd name="connsiteX3953" fmla="*/ 1499562 w 2969285"/>
              <a:gd name="connsiteY3953" fmla="*/ 2082891 h 3313666"/>
              <a:gd name="connsiteX3954" fmla="*/ 1525422 w 2969285"/>
              <a:gd name="connsiteY3954" fmla="*/ 1894976 h 3313666"/>
              <a:gd name="connsiteX3955" fmla="*/ 1525422 w 2969285"/>
              <a:gd name="connsiteY3955" fmla="*/ 1894976 h 3313666"/>
              <a:gd name="connsiteX3956" fmla="*/ 1553006 w 2969285"/>
              <a:gd name="connsiteY3956" fmla="*/ 1886356 h 3313666"/>
              <a:gd name="connsiteX3957" fmla="*/ 1549558 w 2969285"/>
              <a:gd name="connsiteY3957" fmla="*/ 1882908 h 3313666"/>
              <a:gd name="connsiteX3958" fmla="*/ 1553006 w 2969285"/>
              <a:gd name="connsiteY3958" fmla="*/ 1886356 h 3313666"/>
              <a:gd name="connsiteX3959" fmla="*/ 1525422 w 2969285"/>
              <a:gd name="connsiteY3959" fmla="*/ 1894976 h 3313666"/>
              <a:gd name="connsiteX3960" fmla="*/ 1556454 w 2969285"/>
              <a:gd name="connsiteY3960" fmla="*/ 2112199 h 3313666"/>
              <a:gd name="connsiteX3961" fmla="*/ 1566798 w 2969285"/>
              <a:gd name="connsiteY3961" fmla="*/ 2110475 h 3313666"/>
              <a:gd name="connsiteX3962" fmla="*/ 1556454 w 2969285"/>
              <a:gd name="connsiteY3962" fmla="*/ 2112199 h 3313666"/>
              <a:gd name="connsiteX3963" fmla="*/ 1553006 w 2969285"/>
              <a:gd name="connsiteY3963" fmla="*/ 2105303 h 3313666"/>
              <a:gd name="connsiteX3964" fmla="*/ 1556454 w 2969285"/>
              <a:gd name="connsiteY3964" fmla="*/ 2112199 h 3313666"/>
              <a:gd name="connsiteX3965" fmla="*/ 1542662 w 2969285"/>
              <a:gd name="connsiteY3965" fmla="*/ 1824293 h 3313666"/>
              <a:gd name="connsiteX3966" fmla="*/ 1525422 w 2969285"/>
              <a:gd name="connsiteY3966" fmla="*/ 1810501 h 3313666"/>
              <a:gd name="connsiteX3967" fmla="*/ 1525422 w 2969285"/>
              <a:gd name="connsiteY3967" fmla="*/ 1810501 h 3313666"/>
              <a:gd name="connsiteX3968" fmla="*/ 1525422 w 2969285"/>
              <a:gd name="connsiteY3968" fmla="*/ 1810501 h 3313666"/>
              <a:gd name="connsiteX3969" fmla="*/ 1525422 w 2969285"/>
              <a:gd name="connsiteY3969" fmla="*/ 1810501 h 3313666"/>
              <a:gd name="connsiteX3970" fmla="*/ 1542662 w 2969285"/>
              <a:gd name="connsiteY3970" fmla="*/ 1824293 h 3313666"/>
              <a:gd name="connsiteX3971" fmla="*/ 1573694 w 2969285"/>
              <a:gd name="connsiteY3971" fmla="*/ 1851877 h 3313666"/>
              <a:gd name="connsiteX3972" fmla="*/ 1573694 w 2969285"/>
              <a:gd name="connsiteY3972" fmla="*/ 1851877 h 3313666"/>
              <a:gd name="connsiteX3973" fmla="*/ 1542662 w 2969285"/>
              <a:gd name="connsiteY3973" fmla="*/ 1824293 h 3313666"/>
              <a:gd name="connsiteX3974" fmla="*/ 1447842 w 2969285"/>
              <a:gd name="connsiteY3974" fmla="*/ 1167451 h 3313666"/>
              <a:gd name="connsiteX3975" fmla="*/ 1406466 w 2969285"/>
              <a:gd name="connsiteY3975" fmla="*/ 1124352 h 3313666"/>
              <a:gd name="connsiteX3976" fmla="*/ 1406466 w 2969285"/>
              <a:gd name="connsiteY3976" fmla="*/ 1124352 h 3313666"/>
              <a:gd name="connsiteX3977" fmla="*/ 1447842 w 2969285"/>
              <a:gd name="connsiteY3977" fmla="*/ 1167451 h 3313666"/>
              <a:gd name="connsiteX3978" fmla="*/ 1451290 w 2969285"/>
              <a:gd name="connsiteY3978" fmla="*/ 1174347 h 3313666"/>
              <a:gd name="connsiteX3979" fmla="*/ 1447842 w 2969285"/>
              <a:gd name="connsiteY3979" fmla="*/ 1167451 h 3313666"/>
              <a:gd name="connsiteX3980" fmla="*/ 1416810 w 2969285"/>
              <a:gd name="connsiteY3980" fmla="*/ 1331231 h 3313666"/>
              <a:gd name="connsiteX3981" fmla="*/ 1416810 w 2969285"/>
              <a:gd name="connsiteY3981" fmla="*/ 1332955 h 3313666"/>
              <a:gd name="connsiteX3982" fmla="*/ 1416810 w 2969285"/>
              <a:gd name="connsiteY3982" fmla="*/ 1331231 h 3313666"/>
              <a:gd name="connsiteX3983" fmla="*/ 1404742 w 2969285"/>
              <a:gd name="connsiteY3983" fmla="*/ 1320887 h 3313666"/>
              <a:gd name="connsiteX3984" fmla="*/ 1347851 w 2969285"/>
              <a:gd name="connsiteY3984" fmla="*/ 1334679 h 3313666"/>
              <a:gd name="connsiteX3985" fmla="*/ 1328887 w 2969285"/>
              <a:gd name="connsiteY3985" fmla="*/ 1336403 h 3313666"/>
              <a:gd name="connsiteX3986" fmla="*/ 1327163 w 2969285"/>
              <a:gd name="connsiteY3986" fmla="*/ 1329507 h 3313666"/>
              <a:gd name="connsiteX3987" fmla="*/ 1328887 w 2969285"/>
              <a:gd name="connsiteY3987" fmla="*/ 1336403 h 3313666"/>
              <a:gd name="connsiteX3988" fmla="*/ 1347851 w 2969285"/>
              <a:gd name="connsiteY3988" fmla="*/ 1334679 h 3313666"/>
              <a:gd name="connsiteX3989" fmla="*/ 1404742 w 2969285"/>
              <a:gd name="connsiteY3989" fmla="*/ 1320887 h 3313666"/>
              <a:gd name="connsiteX3990" fmla="*/ 1416810 w 2969285"/>
              <a:gd name="connsiteY3990" fmla="*/ 1331231 h 3313666"/>
              <a:gd name="connsiteX3991" fmla="*/ 1278891 w 2969285"/>
              <a:gd name="connsiteY3991" fmla="*/ 1577762 h 3313666"/>
              <a:gd name="connsiteX3992" fmla="*/ 1284063 w 2969285"/>
              <a:gd name="connsiteY3992" fmla="*/ 1584658 h 3313666"/>
              <a:gd name="connsiteX3993" fmla="*/ 1278891 w 2969285"/>
              <a:gd name="connsiteY3993" fmla="*/ 1577762 h 3313666"/>
              <a:gd name="connsiteX3994" fmla="*/ 1275443 w 2969285"/>
              <a:gd name="connsiteY3994" fmla="*/ 1572590 h 3313666"/>
              <a:gd name="connsiteX3995" fmla="*/ 1278891 w 2969285"/>
              <a:gd name="connsiteY3995" fmla="*/ 1577762 h 3313666"/>
              <a:gd name="connsiteX3996" fmla="*/ 1053048 w 2969285"/>
              <a:gd name="connsiteY3996" fmla="*/ 931264 h 3313666"/>
              <a:gd name="connsiteX3997" fmla="*/ 1053048 w 2969285"/>
              <a:gd name="connsiteY3997" fmla="*/ 931264 h 3313666"/>
              <a:gd name="connsiteX3998" fmla="*/ 1101320 w 2969285"/>
              <a:gd name="connsiteY3998" fmla="*/ 965744 h 3313666"/>
              <a:gd name="connsiteX3999" fmla="*/ 1053048 w 2969285"/>
              <a:gd name="connsiteY3999" fmla="*/ 931264 h 3313666"/>
              <a:gd name="connsiteX4000" fmla="*/ 1109940 w 2969285"/>
              <a:gd name="connsiteY4000" fmla="*/ 1020912 h 3313666"/>
              <a:gd name="connsiteX4001" fmla="*/ 1097872 w 2969285"/>
              <a:gd name="connsiteY4001" fmla="*/ 1027808 h 3313666"/>
              <a:gd name="connsiteX4002" fmla="*/ 1085804 w 2969285"/>
              <a:gd name="connsiteY4002" fmla="*/ 1031256 h 3313666"/>
              <a:gd name="connsiteX4003" fmla="*/ 1097872 w 2969285"/>
              <a:gd name="connsiteY4003" fmla="*/ 1027808 h 3313666"/>
              <a:gd name="connsiteX4004" fmla="*/ 1109940 w 2969285"/>
              <a:gd name="connsiteY4004" fmla="*/ 1020912 h 3313666"/>
              <a:gd name="connsiteX4005" fmla="*/ 1173727 w 2969285"/>
              <a:gd name="connsiteY4005" fmla="*/ 1100216 h 3313666"/>
              <a:gd name="connsiteX4006" fmla="*/ 1180623 w 2969285"/>
              <a:gd name="connsiteY4006" fmla="*/ 1119180 h 3313666"/>
              <a:gd name="connsiteX4007" fmla="*/ 1158211 w 2969285"/>
              <a:gd name="connsiteY4007" fmla="*/ 1145040 h 3313666"/>
              <a:gd name="connsiteX4008" fmla="*/ 1139248 w 2969285"/>
              <a:gd name="connsiteY4008" fmla="*/ 1170899 h 3313666"/>
              <a:gd name="connsiteX4009" fmla="*/ 1146144 w 2969285"/>
              <a:gd name="connsiteY4009" fmla="*/ 1198483 h 3313666"/>
              <a:gd name="connsiteX4010" fmla="*/ 1137524 w 2969285"/>
              <a:gd name="connsiteY4010" fmla="*/ 1169175 h 3313666"/>
              <a:gd name="connsiteX4011" fmla="*/ 1156488 w 2969285"/>
              <a:gd name="connsiteY4011" fmla="*/ 1143315 h 3313666"/>
              <a:gd name="connsiteX4012" fmla="*/ 1178899 w 2969285"/>
              <a:gd name="connsiteY4012" fmla="*/ 1117456 h 3313666"/>
              <a:gd name="connsiteX4013" fmla="*/ 1173727 w 2969285"/>
              <a:gd name="connsiteY4013" fmla="*/ 1100216 h 3313666"/>
              <a:gd name="connsiteX4014" fmla="*/ 1213379 w 2969285"/>
              <a:gd name="connsiteY4014" fmla="*/ 1320887 h 3313666"/>
              <a:gd name="connsiteX4015" fmla="*/ 1215103 w 2969285"/>
              <a:gd name="connsiteY4015" fmla="*/ 1327783 h 3313666"/>
              <a:gd name="connsiteX4016" fmla="*/ 1218551 w 2969285"/>
              <a:gd name="connsiteY4016" fmla="*/ 1327783 h 3313666"/>
              <a:gd name="connsiteX4017" fmla="*/ 1215103 w 2969285"/>
              <a:gd name="connsiteY4017" fmla="*/ 1327783 h 3313666"/>
              <a:gd name="connsiteX4018" fmla="*/ 1199587 w 2969285"/>
              <a:gd name="connsiteY4018" fmla="*/ 1326059 h 3313666"/>
              <a:gd name="connsiteX4019" fmla="*/ 1215103 w 2969285"/>
              <a:gd name="connsiteY4019" fmla="*/ 1327783 h 3313666"/>
              <a:gd name="connsiteX4020" fmla="*/ 1213379 w 2969285"/>
              <a:gd name="connsiteY4020" fmla="*/ 1320887 h 3313666"/>
              <a:gd name="connsiteX4021" fmla="*/ 1208207 w 2969285"/>
              <a:gd name="connsiteY4021" fmla="*/ 1360539 h 3313666"/>
              <a:gd name="connsiteX4022" fmla="*/ 1223723 w 2969285"/>
              <a:gd name="connsiteY4022" fmla="*/ 1365711 h 3313666"/>
              <a:gd name="connsiteX4023" fmla="*/ 1208207 w 2969285"/>
              <a:gd name="connsiteY4023" fmla="*/ 1360539 h 3313666"/>
              <a:gd name="connsiteX4024" fmla="*/ 1184071 w 2969285"/>
              <a:gd name="connsiteY4024" fmla="*/ 1351919 h 3313666"/>
              <a:gd name="connsiteX4025" fmla="*/ 1208207 w 2969285"/>
              <a:gd name="connsiteY4025" fmla="*/ 1360539 h 3313666"/>
              <a:gd name="connsiteX4026" fmla="*/ 1185795 w 2969285"/>
              <a:gd name="connsiteY4026" fmla="*/ 1282959 h 3313666"/>
              <a:gd name="connsiteX4027" fmla="*/ 1177175 w 2969285"/>
              <a:gd name="connsiteY4027" fmla="*/ 1276063 h 3313666"/>
              <a:gd name="connsiteX4028" fmla="*/ 1187519 w 2969285"/>
              <a:gd name="connsiteY4028" fmla="*/ 1262271 h 3313666"/>
              <a:gd name="connsiteX4029" fmla="*/ 1187519 w 2969285"/>
              <a:gd name="connsiteY4029" fmla="*/ 1262271 h 3313666"/>
              <a:gd name="connsiteX4030" fmla="*/ 1177175 w 2969285"/>
              <a:gd name="connsiteY4030" fmla="*/ 1276063 h 3313666"/>
              <a:gd name="connsiteX4031" fmla="*/ 1185795 w 2969285"/>
              <a:gd name="connsiteY4031" fmla="*/ 1282959 h 3313666"/>
              <a:gd name="connsiteX4032" fmla="*/ 1142696 w 2969285"/>
              <a:gd name="connsiteY4032" fmla="*/ 1258823 h 3313666"/>
              <a:gd name="connsiteX4033" fmla="*/ 1153040 w 2969285"/>
              <a:gd name="connsiteY4033" fmla="*/ 1263995 h 3313666"/>
              <a:gd name="connsiteX4034" fmla="*/ 1153040 w 2969285"/>
              <a:gd name="connsiteY4034" fmla="*/ 1263995 h 3313666"/>
              <a:gd name="connsiteX4035" fmla="*/ 1142696 w 2969285"/>
              <a:gd name="connsiteY4035" fmla="*/ 1258823 h 3313666"/>
              <a:gd name="connsiteX4036" fmla="*/ 1134076 w 2969285"/>
              <a:gd name="connsiteY4036" fmla="*/ 1222619 h 3313666"/>
              <a:gd name="connsiteX4037" fmla="*/ 1142696 w 2969285"/>
              <a:gd name="connsiteY4037" fmla="*/ 1258823 h 3313666"/>
              <a:gd name="connsiteX4038" fmla="*/ 1197863 w 2969285"/>
              <a:gd name="connsiteY4038" fmla="*/ 1005396 h 3313666"/>
              <a:gd name="connsiteX4039" fmla="*/ 1158211 w 2969285"/>
              <a:gd name="connsiteY4039" fmla="*/ 988156 h 3313666"/>
              <a:gd name="connsiteX4040" fmla="*/ 1142696 w 2969285"/>
              <a:gd name="connsiteY4040" fmla="*/ 996776 h 3313666"/>
              <a:gd name="connsiteX4041" fmla="*/ 1135800 w 2969285"/>
              <a:gd name="connsiteY4041" fmla="*/ 1036428 h 3313666"/>
              <a:gd name="connsiteX4042" fmla="*/ 1146144 w 2969285"/>
              <a:gd name="connsiteY4042" fmla="*/ 1077804 h 3313666"/>
              <a:gd name="connsiteX4043" fmla="*/ 1135800 w 2969285"/>
              <a:gd name="connsiteY4043" fmla="*/ 1036428 h 3313666"/>
              <a:gd name="connsiteX4044" fmla="*/ 1142696 w 2969285"/>
              <a:gd name="connsiteY4044" fmla="*/ 996776 h 3313666"/>
              <a:gd name="connsiteX4045" fmla="*/ 1142696 w 2969285"/>
              <a:gd name="connsiteY4045" fmla="*/ 996776 h 3313666"/>
              <a:gd name="connsiteX4046" fmla="*/ 1158211 w 2969285"/>
              <a:gd name="connsiteY4046" fmla="*/ 988156 h 3313666"/>
              <a:gd name="connsiteX4047" fmla="*/ 1158211 w 2969285"/>
              <a:gd name="connsiteY4047" fmla="*/ 970916 h 3313666"/>
              <a:gd name="connsiteX4048" fmla="*/ 1140972 w 2969285"/>
              <a:gd name="connsiteY4048" fmla="*/ 964020 h 3313666"/>
              <a:gd name="connsiteX4049" fmla="*/ 1158211 w 2969285"/>
              <a:gd name="connsiteY4049" fmla="*/ 970916 h 3313666"/>
              <a:gd name="connsiteX4050" fmla="*/ 1158211 w 2969285"/>
              <a:gd name="connsiteY4050" fmla="*/ 988156 h 3313666"/>
              <a:gd name="connsiteX4051" fmla="*/ 1197863 w 2969285"/>
              <a:gd name="connsiteY4051" fmla="*/ 1005396 h 3313666"/>
              <a:gd name="connsiteX4052" fmla="*/ 1197863 w 2969285"/>
              <a:gd name="connsiteY4052" fmla="*/ 1005396 h 3313666"/>
              <a:gd name="connsiteX4053" fmla="*/ 1166831 w 2969285"/>
              <a:gd name="connsiteY4053" fmla="*/ 941608 h 3313666"/>
              <a:gd name="connsiteX4054" fmla="*/ 1128904 w 2969285"/>
              <a:gd name="connsiteY4054" fmla="*/ 932988 h 3313666"/>
              <a:gd name="connsiteX4055" fmla="*/ 1122008 w 2969285"/>
              <a:gd name="connsiteY4055" fmla="*/ 927816 h 3313666"/>
              <a:gd name="connsiteX4056" fmla="*/ 1128904 w 2969285"/>
              <a:gd name="connsiteY4056" fmla="*/ 932988 h 3313666"/>
              <a:gd name="connsiteX4057" fmla="*/ 1166831 w 2969285"/>
              <a:gd name="connsiteY4057" fmla="*/ 941608 h 3313666"/>
              <a:gd name="connsiteX4058" fmla="*/ 1208207 w 2969285"/>
              <a:gd name="connsiteY4058" fmla="*/ 960572 h 3313666"/>
              <a:gd name="connsiteX4059" fmla="*/ 1208207 w 2969285"/>
              <a:gd name="connsiteY4059" fmla="*/ 960572 h 3313666"/>
              <a:gd name="connsiteX4060" fmla="*/ 1166831 w 2969285"/>
              <a:gd name="connsiteY4060" fmla="*/ 941608 h 3313666"/>
              <a:gd name="connsiteX4061" fmla="*/ 1149592 w 2969285"/>
              <a:gd name="connsiteY4061" fmla="*/ 910576 h 3313666"/>
              <a:gd name="connsiteX4062" fmla="*/ 1166831 w 2969285"/>
              <a:gd name="connsiteY4062" fmla="*/ 910576 h 3313666"/>
              <a:gd name="connsiteX4063" fmla="*/ 1149592 w 2969285"/>
              <a:gd name="connsiteY4063" fmla="*/ 910576 h 3313666"/>
              <a:gd name="connsiteX4064" fmla="*/ 1149592 w 2969285"/>
              <a:gd name="connsiteY4064" fmla="*/ 910576 h 3313666"/>
              <a:gd name="connsiteX4065" fmla="*/ 1194415 w 2969285"/>
              <a:gd name="connsiteY4065" fmla="*/ 865753 h 3313666"/>
              <a:gd name="connsiteX4066" fmla="*/ 1201311 w 2969285"/>
              <a:gd name="connsiteY4066" fmla="*/ 862305 h 3313666"/>
              <a:gd name="connsiteX4067" fmla="*/ 1194415 w 2969285"/>
              <a:gd name="connsiteY4067" fmla="*/ 865753 h 3313666"/>
              <a:gd name="connsiteX4068" fmla="*/ 1199587 w 2969285"/>
              <a:gd name="connsiteY4068" fmla="*/ 907128 h 3313666"/>
              <a:gd name="connsiteX4069" fmla="*/ 1187519 w 2969285"/>
              <a:gd name="connsiteY4069" fmla="*/ 910576 h 3313666"/>
              <a:gd name="connsiteX4070" fmla="*/ 1199587 w 2969285"/>
              <a:gd name="connsiteY4070" fmla="*/ 907128 h 3313666"/>
              <a:gd name="connsiteX4071" fmla="*/ 1194415 w 2969285"/>
              <a:gd name="connsiteY4071" fmla="*/ 865753 h 3313666"/>
              <a:gd name="connsiteX4072" fmla="*/ 1204759 w 2969285"/>
              <a:gd name="connsiteY4072" fmla="*/ 793345 h 3313666"/>
              <a:gd name="connsiteX4073" fmla="*/ 1187519 w 2969285"/>
              <a:gd name="connsiteY4073" fmla="*/ 784725 h 3313666"/>
              <a:gd name="connsiteX4074" fmla="*/ 1204759 w 2969285"/>
              <a:gd name="connsiteY4074" fmla="*/ 793345 h 3313666"/>
              <a:gd name="connsiteX4075" fmla="*/ 1225447 w 2969285"/>
              <a:gd name="connsiteY4075" fmla="*/ 798517 h 3313666"/>
              <a:gd name="connsiteX4076" fmla="*/ 1204759 w 2969285"/>
              <a:gd name="connsiteY4076" fmla="*/ 793345 h 3313666"/>
              <a:gd name="connsiteX4077" fmla="*/ 1173727 w 2969285"/>
              <a:gd name="connsiteY4077" fmla="*/ 615774 h 3313666"/>
              <a:gd name="connsiteX4078" fmla="*/ 1163384 w 2969285"/>
              <a:gd name="connsiteY4078" fmla="*/ 610602 h 3313666"/>
              <a:gd name="connsiteX4079" fmla="*/ 1156488 w 2969285"/>
              <a:gd name="connsiteY4079" fmla="*/ 601982 h 3313666"/>
              <a:gd name="connsiteX4080" fmla="*/ 1163384 w 2969285"/>
              <a:gd name="connsiteY4080" fmla="*/ 610602 h 3313666"/>
              <a:gd name="connsiteX4081" fmla="*/ 1173727 w 2969285"/>
              <a:gd name="connsiteY4081" fmla="*/ 615774 h 3313666"/>
              <a:gd name="connsiteX4082" fmla="*/ 1187519 w 2969285"/>
              <a:gd name="connsiteY4082" fmla="*/ 629566 h 3313666"/>
              <a:gd name="connsiteX4083" fmla="*/ 1173727 w 2969285"/>
              <a:gd name="connsiteY4083" fmla="*/ 615774 h 3313666"/>
              <a:gd name="connsiteX4084" fmla="*/ 1173727 w 2969285"/>
              <a:gd name="connsiteY4084" fmla="*/ 645082 h 3313666"/>
              <a:gd name="connsiteX4085" fmla="*/ 1166831 w 2969285"/>
              <a:gd name="connsiteY4085" fmla="*/ 648530 h 3313666"/>
              <a:gd name="connsiteX4086" fmla="*/ 1166831 w 2969285"/>
              <a:gd name="connsiteY4086" fmla="*/ 648530 h 3313666"/>
              <a:gd name="connsiteX4087" fmla="*/ 1173727 w 2969285"/>
              <a:gd name="connsiteY4087" fmla="*/ 645082 h 3313666"/>
              <a:gd name="connsiteX4088" fmla="*/ 1165107 w 2969285"/>
              <a:gd name="connsiteY4088" fmla="*/ 581294 h 3313666"/>
              <a:gd name="connsiteX4089" fmla="*/ 1153040 w 2969285"/>
              <a:gd name="connsiteY4089" fmla="*/ 570950 h 3313666"/>
              <a:gd name="connsiteX4090" fmla="*/ 1165107 w 2969285"/>
              <a:gd name="connsiteY4090" fmla="*/ 581294 h 3313666"/>
              <a:gd name="connsiteX4091" fmla="*/ 1165107 w 2969285"/>
              <a:gd name="connsiteY4091" fmla="*/ 581294 h 3313666"/>
              <a:gd name="connsiteX4092" fmla="*/ 1163384 w 2969285"/>
              <a:gd name="connsiteY4092" fmla="*/ 876097 h 3313666"/>
              <a:gd name="connsiteX4093" fmla="*/ 1173727 w 2969285"/>
              <a:gd name="connsiteY4093" fmla="*/ 874373 h 3313666"/>
              <a:gd name="connsiteX4094" fmla="*/ 1163384 w 2969285"/>
              <a:gd name="connsiteY4094" fmla="*/ 876097 h 3313666"/>
              <a:gd name="connsiteX4095" fmla="*/ 1103044 w 2969285"/>
              <a:gd name="connsiteY4095" fmla="*/ 798517 h 3313666"/>
              <a:gd name="connsiteX4096" fmla="*/ 1116836 w 2969285"/>
              <a:gd name="connsiteY4096" fmla="*/ 751969 h 3313666"/>
              <a:gd name="connsiteX4097" fmla="*/ 1120284 w 2969285"/>
              <a:gd name="connsiteY4097" fmla="*/ 739901 h 3313666"/>
              <a:gd name="connsiteX4098" fmla="*/ 1120284 w 2969285"/>
              <a:gd name="connsiteY4098" fmla="*/ 739901 h 3313666"/>
              <a:gd name="connsiteX4099" fmla="*/ 1116836 w 2969285"/>
              <a:gd name="connsiteY4099" fmla="*/ 751969 h 3313666"/>
              <a:gd name="connsiteX4100" fmla="*/ 1116836 w 2969285"/>
              <a:gd name="connsiteY4100" fmla="*/ 751969 h 3313666"/>
              <a:gd name="connsiteX4101" fmla="*/ 1103044 w 2969285"/>
              <a:gd name="connsiteY4101" fmla="*/ 798517 h 3313666"/>
              <a:gd name="connsiteX4102" fmla="*/ 1163384 w 2969285"/>
              <a:gd name="connsiteY4102" fmla="*/ 876097 h 3313666"/>
              <a:gd name="connsiteX4103" fmla="*/ 785829 w 2969285"/>
              <a:gd name="connsiteY4103" fmla="*/ 770933 h 3313666"/>
              <a:gd name="connsiteX4104" fmla="*/ 791001 w 2969285"/>
              <a:gd name="connsiteY4104" fmla="*/ 776105 h 3313666"/>
              <a:gd name="connsiteX4105" fmla="*/ 791001 w 2969285"/>
              <a:gd name="connsiteY4105" fmla="*/ 776105 h 3313666"/>
              <a:gd name="connsiteX4106" fmla="*/ 785829 w 2969285"/>
              <a:gd name="connsiteY4106" fmla="*/ 770933 h 3313666"/>
              <a:gd name="connsiteX4107" fmla="*/ 818585 w 2969285"/>
              <a:gd name="connsiteY4107" fmla="*/ 784725 h 3313666"/>
              <a:gd name="connsiteX4108" fmla="*/ 822033 w 2969285"/>
              <a:gd name="connsiteY4108" fmla="*/ 777829 h 3313666"/>
              <a:gd name="connsiteX4109" fmla="*/ 828929 w 2969285"/>
              <a:gd name="connsiteY4109" fmla="*/ 781277 h 3313666"/>
              <a:gd name="connsiteX4110" fmla="*/ 828929 w 2969285"/>
              <a:gd name="connsiteY4110" fmla="*/ 781277 h 3313666"/>
              <a:gd name="connsiteX4111" fmla="*/ 828929 w 2969285"/>
              <a:gd name="connsiteY4111" fmla="*/ 781277 h 3313666"/>
              <a:gd name="connsiteX4112" fmla="*/ 822033 w 2969285"/>
              <a:gd name="connsiteY4112" fmla="*/ 777829 h 3313666"/>
              <a:gd name="connsiteX4113" fmla="*/ 818585 w 2969285"/>
              <a:gd name="connsiteY4113" fmla="*/ 784725 h 3313666"/>
              <a:gd name="connsiteX4114" fmla="*/ 818585 w 2969285"/>
              <a:gd name="connsiteY4114" fmla="*/ 784725 h 3313666"/>
              <a:gd name="connsiteX4115" fmla="*/ 777209 w 2969285"/>
              <a:gd name="connsiteY4115" fmla="*/ 845065 h 3313666"/>
              <a:gd name="connsiteX4116" fmla="*/ 775485 w 2969285"/>
              <a:gd name="connsiteY4116" fmla="*/ 843341 h 3313666"/>
              <a:gd name="connsiteX4117" fmla="*/ 773761 w 2969285"/>
              <a:gd name="connsiteY4117" fmla="*/ 839893 h 3313666"/>
              <a:gd name="connsiteX4118" fmla="*/ 775485 w 2969285"/>
              <a:gd name="connsiteY4118" fmla="*/ 843341 h 3313666"/>
              <a:gd name="connsiteX4119" fmla="*/ 777209 w 2969285"/>
              <a:gd name="connsiteY4119" fmla="*/ 845065 h 3313666"/>
              <a:gd name="connsiteX4120" fmla="*/ 758245 w 2969285"/>
              <a:gd name="connsiteY4120" fmla="*/ 724385 h 3313666"/>
              <a:gd name="connsiteX4121" fmla="*/ 758245 w 2969285"/>
              <a:gd name="connsiteY4121" fmla="*/ 727833 h 3313666"/>
              <a:gd name="connsiteX4122" fmla="*/ 763417 w 2969285"/>
              <a:gd name="connsiteY4122" fmla="*/ 750245 h 3313666"/>
              <a:gd name="connsiteX4123" fmla="*/ 758245 w 2969285"/>
              <a:gd name="connsiteY4123" fmla="*/ 726109 h 3313666"/>
              <a:gd name="connsiteX4124" fmla="*/ 758245 w 2969285"/>
              <a:gd name="connsiteY4124" fmla="*/ 724385 h 3313666"/>
              <a:gd name="connsiteX4125" fmla="*/ 718593 w 2969285"/>
              <a:gd name="connsiteY4125" fmla="*/ 781277 h 3313666"/>
              <a:gd name="connsiteX4126" fmla="*/ 759969 w 2969285"/>
              <a:gd name="connsiteY4126" fmla="*/ 783001 h 3313666"/>
              <a:gd name="connsiteX4127" fmla="*/ 718593 w 2969285"/>
              <a:gd name="connsiteY4127" fmla="*/ 781277 h 3313666"/>
              <a:gd name="connsiteX4128" fmla="*/ 659978 w 2969285"/>
              <a:gd name="connsiteY4128" fmla="*/ 795069 h 3313666"/>
              <a:gd name="connsiteX4129" fmla="*/ 647910 w 2969285"/>
              <a:gd name="connsiteY4129" fmla="*/ 808861 h 3313666"/>
              <a:gd name="connsiteX4130" fmla="*/ 647910 w 2969285"/>
              <a:gd name="connsiteY4130" fmla="*/ 808861 h 3313666"/>
              <a:gd name="connsiteX4131" fmla="*/ 659978 w 2969285"/>
              <a:gd name="connsiteY4131" fmla="*/ 795069 h 3313666"/>
              <a:gd name="connsiteX4132" fmla="*/ 718593 w 2969285"/>
              <a:gd name="connsiteY4132" fmla="*/ 781277 h 3313666"/>
              <a:gd name="connsiteX4133" fmla="*/ 647910 w 2969285"/>
              <a:gd name="connsiteY4133" fmla="*/ 808861 h 3313666"/>
              <a:gd name="connsiteX4134" fmla="*/ 697905 w 2969285"/>
              <a:gd name="connsiteY4134" fmla="*/ 877821 h 3313666"/>
              <a:gd name="connsiteX4135" fmla="*/ 709973 w 2969285"/>
              <a:gd name="connsiteY4135" fmla="*/ 886441 h 3313666"/>
              <a:gd name="connsiteX4136" fmla="*/ 747901 w 2969285"/>
              <a:gd name="connsiteY4136" fmla="*/ 889889 h 3313666"/>
              <a:gd name="connsiteX4137" fmla="*/ 861685 w 2969285"/>
              <a:gd name="connsiteY4137" fmla="*/ 901957 h 3313666"/>
              <a:gd name="connsiteX4138" fmla="*/ 861685 w 2969285"/>
              <a:gd name="connsiteY4138" fmla="*/ 901957 h 3313666"/>
              <a:gd name="connsiteX4139" fmla="*/ 749625 w 2969285"/>
              <a:gd name="connsiteY4139" fmla="*/ 889889 h 3313666"/>
              <a:gd name="connsiteX4140" fmla="*/ 711697 w 2969285"/>
              <a:gd name="connsiteY4140" fmla="*/ 886441 h 3313666"/>
              <a:gd name="connsiteX4141" fmla="*/ 699629 w 2969285"/>
              <a:gd name="connsiteY4141" fmla="*/ 877821 h 3313666"/>
              <a:gd name="connsiteX4142" fmla="*/ 647910 w 2969285"/>
              <a:gd name="connsiteY4142" fmla="*/ 808861 h 3313666"/>
              <a:gd name="connsiteX4143" fmla="*/ 635842 w 2969285"/>
              <a:gd name="connsiteY4143" fmla="*/ 812309 h 3313666"/>
              <a:gd name="connsiteX4144" fmla="*/ 647910 w 2969285"/>
              <a:gd name="connsiteY4144" fmla="*/ 808861 h 3313666"/>
              <a:gd name="connsiteX4145" fmla="*/ 611706 w 2969285"/>
              <a:gd name="connsiteY4145" fmla="*/ 1110560 h 3313666"/>
              <a:gd name="connsiteX4146" fmla="*/ 616878 w 2969285"/>
              <a:gd name="connsiteY4146" fmla="*/ 1115732 h 3313666"/>
              <a:gd name="connsiteX4147" fmla="*/ 611706 w 2969285"/>
              <a:gd name="connsiteY4147" fmla="*/ 1110560 h 3313666"/>
              <a:gd name="connsiteX4148" fmla="*/ 596190 w 2969285"/>
              <a:gd name="connsiteY4148" fmla="*/ 1089872 h 3313666"/>
              <a:gd name="connsiteX4149" fmla="*/ 611706 w 2969285"/>
              <a:gd name="connsiteY4149" fmla="*/ 1110560 h 3313666"/>
              <a:gd name="connsiteX4150" fmla="*/ 608258 w 2969285"/>
              <a:gd name="connsiteY4150" fmla="*/ 1382950 h 3313666"/>
              <a:gd name="connsiteX4151" fmla="*/ 608258 w 2969285"/>
              <a:gd name="connsiteY4151" fmla="*/ 1382950 h 3313666"/>
              <a:gd name="connsiteX4152" fmla="*/ 713421 w 2969285"/>
              <a:gd name="connsiteY4152" fmla="*/ 1403638 h 3313666"/>
              <a:gd name="connsiteX4153" fmla="*/ 608258 w 2969285"/>
              <a:gd name="connsiteY4153" fmla="*/ 1382950 h 3313666"/>
              <a:gd name="connsiteX4154" fmla="*/ 608258 w 2969285"/>
              <a:gd name="connsiteY4154" fmla="*/ 1384674 h 3313666"/>
              <a:gd name="connsiteX4155" fmla="*/ 561710 w 2969285"/>
              <a:gd name="connsiteY4155" fmla="*/ 1369159 h 3313666"/>
              <a:gd name="connsiteX4156" fmla="*/ 608258 w 2969285"/>
              <a:gd name="connsiteY4156" fmla="*/ 1382950 h 3313666"/>
              <a:gd name="connsiteX4157" fmla="*/ 687562 w 2969285"/>
              <a:gd name="connsiteY4157" fmla="*/ 1834637 h 3313666"/>
              <a:gd name="connsiteX4158" fmla="*/ 678942 w 2969285"/>
              <a:gd name="connsiteY4158" fmla="*/ 1850152 h 3313666"/>
              <a:gd name="connsiteX4159" fmla="*/ 666874 w 2969285"/>
              <a:gd name="connsiteY4159" fmla="*/ 1858772 h 3313666"/>
              <a:gd name="connsiteX4160" fmla="*/ 666874 w 2969285"/>
              <a:gd name="connsiteY4160" fmla="*/ 1858772 h 3313666"/>
              <a:gd name="connsiteX4161" fmla="*/ 678942 w 2969285"/>
              <a:gd name="connsiteY4161" fmla="*/ 1850152 h 3313666"/>
              <a:gd name="connsiteX4162" fmla="*/ 687562 w 2969285"/>
              <a:gd name="connsiteY4162" fmla="*/ 1834637 h 3313666"/>
              <a:gd name="connsiteX4163" fmla="*/ 587570 w 2969285"/>
              <a:gd name="connsiteY4163" fmla="*/ 1432946 h 3313666"/>
              <a:gd name="connsiteX4164" fmla="*/ 608258 w 2969285"/>
              <a:gd name="connsiteY4164" fmla="*/ 1469150 h 3313666"/>
              <a:gd name="connsiteX4165" fmla="*/ 587570 w 2969285"/>
              <a:gd name="connsiteY4165" fmla="*/ 1432946 h 3313666"/>
              <a:gd name="connsiteX4166" fmla="*/ 606534 w 2969285"/>
              <a:gd name="connsiteY4166" fmla="*/ 1391570 h 3313666"/>
              <a:gd name="connsiteX4167" fmla="*/ 606534 w 2969285"/>
              <a:gd name="connsiteY4167" fmla="*/ 1391570 h 3313666"/>
              <a:gd name="connsiteX4168" fmla="*/ 606534 w 2969285"/>
              <a:gd name="connsiteY4168" fmla="*/ 1391570 h 3313666"/>
              <a:gd name="connsiteX4169" fmla="*/ 587570 w 2969285"/>
              <a:gd name="connsiteY4169" fmla="*/ 1432946 h 3313666"/>
              <a:gd name="connsiteX4170" fmla="*/ 675494 w 2969285"/>
              <a:gd name="connsiteY4170" fmla="*/ 1972556 h 3313666"/>
              <a:gd name="connsiteX4171" fmla="*/ 675494 w 2969285"/>
              <a:gd name="connsiteY4171" fmla="*/ 1972556 h 3313666"/>
              <a:gd name="connsiteX4172" fmla="*/ 659978 w 2969285"/>
              <a:gd name="connsiteY4172" fmla="*/ 1963936 h 3313666"/>
              <a:gd name="connsiteX4173" fmla="*/ 675494 w 2969285"/>
              <a:gd name="connsiteY4173" fmla="*/ 1972556 h 3313666"/>
              <a:gd name="connsiteX4174" fmla="*/ 666874 w 2969285"/>
              <a:gd name="connsiteY4174" fmla="*/ 1891528 h 3313666"/>
              <a:gd name="connsiteX4175" fmla="*/ 678942 w 2969285"/>
              <a:gd name="connsiteY4175" fmla="*/ 1903596 h 3313666"/>
              <a:gd name="connsiteX4176" fmla="*/ 706525 w 2969285"/>
              <a:gd name="connsiteY4176" fmla="*/ 1944972 h 3313666"/>
              <a:gd name="connsiteX4177" fmla="*/ 678942 w 2969285"/>
              <a:gd name="connsiteY4177" fmla="*/ 1903596 h 3313666"/>
              <a:gd name="connsiteX4178" fmla="*/ 666874 w 2969285"/>
              <a:gd name="connsiteY4178" fmla="*/ 1891528 h 3313666"/>
              <a:gd name="connsiteX4179" fmla="*/ 709973 w 2969285"/>
              <a:gd name="connsiteY4179" fmla="*/ 2191503 h 3313666"/>
              <a:gd name="connsiteX4180" fmla="*/ 684114 w 2969285"/>
              <a:gd name="connsiteY4180" fmla="*/ 2198399 h 3313666"/>
              <a:gd name="connsiteX4181" fmla="*/ 670322 w 2969285"/>
              <a:gd name="connsiteY4181" fmla="*/ 2207019 h 3313666"/>
              <a:gd name="connsiteX4182" fmla="*/ 684114 w 2969285"/>
              <a:gd name="connsiteY4182" fmla="*/ 2198399 h 3313666"/>
              <a:gd name="connsiteX4183" fmla="*/ 709973 w 2969285"/>
              <a:gd name="connsiteY4183" fmla="*/ 2191503 h 3313666"/>
              <a:gd name="connsiteX4184" fmla="*/ 1158211 w 2969285"/>
              <a:gd name="connsiteY4184" fmla="*/ 2479410 h 3313666"/>
              <a:gd name="connsiteX4185" fmla="*/ 1166831 w 2969285"/>
              <a:gd name="connsiteY4185" fmla="*/ 2474238 h 3313666"/>
              <a:gd name="connsiteX4186" fmla="*/ 1158211 w 2969285"/>
              <a:gd name="connsiteY4186" fmla="*/ 2479410 h 3313666"/>
              <a:gd name="connsiteX4187" fmla="*/ 1199587 w 2969285"/>
              <a:gd name="connsiteY4187" fmla="*/ 2715597 h 3313666"/>
              <a:gd name="connsiteX4188" fmla="*/ 1221999 w 2969285"/>
              <a:gd name="connsiteY4188" fmla="*/ 2720769 h 3313666"/>
              <a:gd name="connsiteX4189" fmla="*/ 1230619 w 2969285"/>
              <a:gd name="connsiteY4189" fmla="*/ 2722493 h 3313666"/>
              <a:gd name="connsiteX4190" fmla="*/ 1221999 w 2969285"/>
              <a:gd name="connsiteY4190" fmla="*/ 2720769 h 3313666"/>
              <a:gd name="connsiteX4191" fmla="*/ 1199587 w 2969285"/>
              <a:gd name="connsiteY4191" fmla="*/ 2715597 h 3313666"/>
              <a:gd name="connsiteX4192" fmla="*/ 1251307 w 2969285"/>
              <a:gd name="connsiteY4192" fmla="*/ 2910408 h 3313666"/>
              <a:gd name="connsiteX4193" fmla="*/ 1251307 w 2969285"/>
              <a:gd name="connsiteY4193" fmla="*/ 2910408 h 3313666"/>
              <a:gd name="connsiteX4194" fmla="*/ 1280615 w 2969285"/>
              <a:gd name="connsiteY4194" fmla="*/ 2881100 h 3313666"/>
              <a:gd name="connsiteX4195" fmla="*/ 1251307 w 2969285"/>
              <a:gd name="connsiteY4195" fmla="*/ 2910408 h 3313666"/>
              <a:gd name="connsiteX4196" fmla="*/ 1277167 w 2969285"/>
              <a:gd name="connsiteY4196" fmla="*/ 2838000 h 3313666"/>
              <a:gd name="connsiteX4197" fmla="*/ 1277167 w 2969285"/>
              <a:gd name="connsiteY4197" fmla="*/ 2838000 h 3313666"/>
              <a:gd name="connsiteX4198" fmla="*/ 1256479 w 2969285"/>
              <a:gd name="connsiteY4198" fmla="*/ 2775936 h 3313666"/>
              <a:gd name="connsiteX4199" fmla="*/ 1277167 w 2969285"/>
              <a:gd name="connsiteY4199" fmla="*/ 2838000 h 3313666"/>
              <a:gd name="connsiteX4200" fmla="*/ 1277167 w 2969285"/>
              <a:gd name="connsiteY4200" fmla="*/ 2838000 h 3313666"/>
              <a:gd name="connsiteX4201" fmla="*/ 1273719 w 2969285"/>
              <a:gd name="connsiteY4201" fmla="*/ 2867308 h 3313666"/>
              <a:gd name="connsiteX4202" fmla="*/ 1280615 w 2969285"/>
              <a:gd name="connsiteY4202" fmla="*/ 2867308 h 3313666"/>
              <a:gd name="connsiteX4203" fmla="*/ 1280615 w 2969285"/>
              <a:gd name="connsiteY4203" fmla="*/ 2850068 h 3313666"/>
              <a:gd name="connsiteX4204" fmla="*/ 1280615 w 2969285"/>
              <a:gd name="connsiteY4204" fmla="*/ 2867308 h 3313666"/>
              <a:gd name="connsiteX4205" fmla="*/ 1280615 w 2969285"/>
              <a:gd name="connsiteY4205" fmla="*/ 2867308 h 3313666"/>
              <a:gd name="connsiteX4206" fmla="*/ 1273719 w 2969285"/>
              <a:gd name="connsiteY4206" fmla="*/ 2867308 h 3313666"/>
              <a:gd name="connsiteX4207" fmla="*/ 1509906 w 2969285"/>
              <a:gd name="connsiteY4207" fmla="*/ 2613881 h 3313666"/>
              <a:gd name="connsiteX4208" fmla="*/ 1518526 w 2969285"/>
              <a:gd name="connsiteY4208" fmla="*/ 2613881 h 3313666"/>
              <a:gd name="connsiteX4209" fmla="*/ 1530594 w 2969285"/>
              <a:gd name="connsiteY4209" fmla="*/ 2619053 h 3313666"/>
              <a:gd name="connsiteX4210" fmla="*/ 1518526 w 2969285"/>
              <a:gd name="connsiteY4210" fmla="*/ 2613881 h 3313666"/>
              <a:gd name="connsiteX4211" fmla="*/ 1509906 w 2969285"/>
              <a:gd name="connsiteY4211" fmla="*/ 2613881 h 3313666"/>
              <a:gd name="connsiteX4212" fmla="*/ 1565074 w 2969285"/>
              <a:gd name="connsiteY4212" fmla="*/ 2589745 h 3313666"/>
              <a:gd name="connsiteX4213" fmla="*/ 1563350 w 2969285"/>
              <a:gd name="connsiteY4213" fmla="*/ 2596641 h 3313666"/>
              <a:gd name="connsiteX4214" fmla="*/ 1565074 w 2969285"/>
              <a:gd name="connsiteY4214" fmla="*/ 2589745 h 3313666"/>
              <a:gd name="connsiteX4215" fmla="*/ 1570246 w 2969285"/>
              <a:gd name="connsiteY4215" fmla="*/ 2579401 h 3313666"/>
              <a:gd name="connsiteX4216" fmla="*/ 1565074 w 2969285"/>
              <a:gd name="connsiteY4216" fmla="*/ 2589745 h 3313666"/>
              <a:gd name="connsiteX4217" fmla="*/ 1568522 w 2969285"/>
              <a:gd name="connsiteY4217" fmla="*/ 2684565 h 3313666"/>
              <a:gd name="connsiteX4218" fmla="*/ 1596106 w 2969285"/>
              <a:gd name="connsiteY4218" fmla="*/ 2674221 h 3313666"/>
              <a:gd name="connsiteX4219" fmla="*/ 1609898 w 2969285"/>
              <a:gd name="connsiteY4219" fmla="*/ 2684565 h 3313666"/>
              <a:gd name="connsiteX4220" fmla="*/ 1596106 w 2969285"/>
              <a:gd name="connsiteY4220" fmla="*/ 2674221 h 3313666"/>
              <a:gd name="connsiteX4221" fmla="*/ 1568522 w 2969285"/>
              <a:gd name="connsiteY4221" fmla="*/ 2684565 h 3313666"/>
              <a:gd name="connsiteX4222" fmla="*/ 1568522 w 2969285"/>
              <a:gd name="connsiteY4222" fmla="*/ 2684565 h 3313666"/>
              <a:gd name="connsiteX4223" fmla="*/ 1597830 w 2969285"/>
              <a:gd name="connsiteY4223" fmla="*/ 2555266 h 3313666"/>
              <a:gd name="connsiteX4224" fmla="*/ 1597830 w 2969285"/>
              <a:gd name="connsiteY4224" fmla="*/ 2555266 h 3313666"/>
              <a:gd name="connsiteX4225" fmla="*/ 1589210 w 2969285"/>
              <a:gd name="connsiteY4225" fmla="*/ 2515614 h 3313666"/>
              <a:gd name="connsiteX4226" fmla="*/ 1561626 w 2969285"/>
              <a:gd name="connsiteY4226" fmla="*/ 2501822 h 3313666"/>
              <a:gd name="connsiteX4227" fmla="*/ 1534042 w 2969285"/>
              <a:gd name="connsiteY4227" fmla="*/ 2513890 h 3313666"/>
              <a:gd name="connsiteX4228" fmla="*/ 1534042 w 2969285"/>
              <a:gd name="connsiteY4228" fmla="*/ 2513890 h 3313666"/>
              <a:gd name="connsiteX4229" fmla="*/ 1518526 w 2969285"/>
              <a:gd name="connsiteY4229" fmla="*/ 2513890 h 3313666"/>
              <a:gd name="connsiteX4230" fmla="*/ 1521974 w 2969285"/>
              <a:gd name="connsiteY4230" fmla="*/ 2494926 h 3313666"/>
              <a:gd name="connsiteX4231" fmla="*/ 1518526 w 2969285"/>
              <a:gd name="connsiteY4231" fmla="*/ 2513890 h 3313666"/>
              <a:gd name="connsiteX4232" fmla="*/ 1534042 w 2969285"/>
              <a:gd name="connsiteY4232" fmla="*/ 2513890 h 3313666"/>
              <a:gd name="connsiteX4233" fmla="*/ 1561626 w 2969285"/>
              <a:gd name="connsiteY4233" fmla="*/ 2501822 h 3313666"/>
              <a:gd name="connsiteX4234" fmla="*/ 1589210 w 2969285"/>
              <a:gd name="connsiteY4234" fmla="*/ 2515614 h 3313666"/>
              <a:gd name="connsiteX4235" fmla="*/ 1597830 w 2969285"/>
              <a:gd name="connsiteY4235" fmla="*/ 2555266 h 3313666"/>
              <a:gd name="connsiteX4236" fmla="*/ 1613346 w 2969285"/>
              <a:gd name="connsiteY4236" fmla="*/ 2556989 h 3313666"/>
              <a:gd name="connsiteX4237" fmla="*/ 1639205 w 2969285"/>
              <a:gd name="connsiteY4237" fmla="*/ 2567333 h 3313666"/>
              <a:gd name="connsiteX4238" fmla="*/ 1613346 w 2969285"/>
              <a:gd name="connsiteY4238" fmla="*/ 2556989 h 3313666"/>
              <a:gd name="connsiteX4239" fmla="*/ 1597830 w 2969285"/>
              <a:gd name="connsiteY4239" fmla="*/ 2555266 h 3313666"/>
              <a:gd name="connsiteX4240" fmla="*/ 1547834 w 2969285"/>
              <a:gd name="connsiteY4240" fmla="*/ 2463894 h 3313666"/>
              <a:gd name="connsiteX4241" fmla="*/ 1547834 w 2969285"/>
              <a:gd name="connsiteY4241" fmla="*/ 2477686 h 3313666"/>
              <a:gd name="connsiteX4242" fmla="*/ 1546110 w 2969285"/>
              <a:gd name="connsiteY4242" fmla="*/ 2484582 h 3313666"/>
              <a:gd name="connsiteX4243" fmla="*/ 1547834 w 2969285"/>
              <a:gd name="connsiteY4243" fmla="*/ 2477686 h 3313666"/>
              <a:gd name="connsiteX4244" fmla="*/ 1547834 w 2969285"/>
              <a:gd name="connsiteY4244" fmla="*/ 2463894 h 3313666"/>
              <a:gd name="connsiteX4245" fmla="*/ 1606450 w 2969285"/>
              <a:gd name="connsiteY4245" fmla="*/ 2410450 h 3313666"/>
              <a:gd name="connsiteX4246" fmla="*/ 1603002 w 2969285"/>
              <a:gd name="connsiteY4246" fmla="*/ 2391486 h 3313666"/>
              <a:gd name="connsiteX4247" fmla="*/ 1606450 w 2969285"/>
              <a:gd name="connsiteY4247" fmla="*/ 2410450 h 3313666"/>
              <a:gd name="connsiteX4248" fmla="*/ 1606450 w 2969285"/>
              <a:gd name="connsiteY4248" fmla="*/ 2410450 h 3313666"/>
              <a:gd name="connsiteX4249" fmla="*/ 1603002 w 2969285"/>
              <a:gd name="connsiteY4249" fmla="*/ 2415622 h 3313666"/>
              <a:gd name="connsiteX4250" fmla="*/ 1606450 w 2969285"/>
              <a:gd name="connsiteY4250" fmla="*/ 2410450 h 3313666"/>
              <a:gd name="connsiteX4251" fmla="*/ 1606450 w 2969285"/>
              <a:gd name="connsiteY4251" fmla="*/ 2410450 h 3313666"/>
              <a:gd name="connsiteX4252" fmla="*/ 1634034 w 2969285"/>
              <a:gd name="connsiteY4252" fmla="*/ 2410450 h 3313666"/>
              <a:gd name="connsiteX4253" fmla="*/ 1639205 w 2969285"/>
              <a:gd name="connsiteY4253" fmla="*/ 2410450 h 3313666"/>
              <a:gd name="connsiteX4254" fmla="*/ 1639205 w 2969285"/>
              <a:gd name="connsiteY4254" fmla="*/ 2410450 h 3313666"/>
              <a:gd name="connsiteX4255" fmla="*/ 1634034 w 2969285"/>
              <a:gd name="connsiteY4255" fmla="*/ 2410450 h 3313666"/>
              <a:gd name="connsiteX4256" fmla="*/ 1716785 w 2969285"/>
              <a:gd name="connsiteY4256" fmla="*/ 2258739 h 3313666"/>
              <a:gd name="connsiteX4257" fmla="*/ 1716785 w 2969285"/>
              <a:gd name="connsiteY4257" fmla="*/ 2258739 h 3313666"/>
              <a:gd name="connsiteX4258" fmla="*/ 1716785 w 2969285"/>
              <a:gd name="connsiteY4258" fmla="*/ 2258739 h 3313666"/>
              <a:gd name="connsiteX4259" fmla="*/ 1721957 w 2969285"/>
              <a:gd name="connsiteY4259" fmla="*/ 2258739 h 3313666"/>
              <a:gd name="connsiteX4260" fmla="*/ 1716785 w 2969285"/>
              <a:gd name="connsiteY4260" fmla="*/ 2258739 h 3313666"/>
              <a:gd name="connsiteX4261" fmla="*/ 1716785 w 2969285"/>
              <a:gd name="connsiteY4261" fmla="*/ 2279427 h 3313666"/>
              <a:gd name="connsiteX4262" fmla="*/ 1720233 w 2969285"/>
              <a:gd name="connsiteY4262" fmla="*/ 2315630 h 3313666"/>
              <a:gd name="connsiteX4263" fmla="*/ 1716785 w 2969285"/>
              <a:gd name="connsiteY4263" fmla="*/ 2279427 h 3313666"/>
              <a:gd name="connsiteX4264" fmla="*/ 1716785 w 2969285"/>
              <a:gd name="connsiteY4264" fmla="*/ 2258739 h 3313666"/>
              <a:gd name="connsiteX4265" fmla="*/ 1723681 w 2969285"/>
              <a:gd name="connsiteY4265" fmla="*/ 2260463 h 3313666"/>
              <a:gd name="connsiteX4266" fmla="*/ 1749541 w 2969285"/>
              <a:gd name="connsiteY4266" fmla="*/ 2241499 h 3313666"/>
              <a:gd name="connsiteX4267" fmla="*/ 1758161 w 2969285"/>
              <a:gd name="connsiteY4267" fmla="*/ 2236327 h 3313666"/>
              <a:gd name="connsiteX4268" fmla="*/ 1749541 w 2969285"/>
              <a:gd name="connsiteY4268" fmla="*/ 2241499 h 3313666"/>
              <a:gd name="connsiteX4269" fmla="*/ 1723681 w 2969285"/>
              <a:gd name="connsiteY4269" fmla="*/ 2260463 h 3313666"/>
              <a:gd name="connsiteX4270" fmla="*/ 1749541 w 2969285"/>
              <a:gd name="connsiteY4270" fmla="*/ 2310458 h 3313666"/>
              <a:gd name="connsiteX4271" fmla="*/ 1749541 w 2969285"/>
              <a:gd name="connsiteY4271" fmla="*/ 2310458 h 3313666"/>
              <a:gd name="connsiteX4272" fmla="*/ 1749541 w 2969285"/>
              <a:gd name="connsiteY4272" fmla="*/ 2310458 h 3313666"/>
              <a:gd name="connsiteX4273" fmla="*/ 1773677 w 2969285"/>
              <a:gd name="connsiteY4273" fmla="*/ 2301838 h 3313666"/>
              <a:gd name="connsiteX4274" fmla="*/ 1773677 w 2969285"/>
              <a:gd name="connsiteY4274" fmla="*/ 2301838 h 3313666"/>
              <a:gd name="connsiteX4275" fmla="*/ 1749541 w 2969285"/>
              <a:gd name="connsiteY4275" fmla="*/ 2310458 h 3313666"/>
              <a:gd name="connsiteX4276" fmla="*/ 1771953 w 2969285"/>
              <a:gd name="connsiteY4276" fmla="*/ 2065651 h 3313666"/>
              <a:gd name="connsiteX4277" fmla="*/ 1744369 w 2969285"/>
              <a:gd name="connsiteY4277" fmla="*/ 2053584 h 3313666"/>
              <a:gd name="connsiteX4278" fmla="*/ 1720233 w 2969285"/>
              <a:gd name="connsiteY4278" fmla="*/ 2046688 h 3313666"/>
              <a:gd name="connsiteX4279" fmla="*/ 1692649 w 2969285"/>
              <a:gd name="connsiteY4279" fmla="*/ 2048412 h 3313666"/>
              <a:gd name="connsiteX4280" fmla="*/ 1663341 w 2969285"/>
              <a:gd name="connsiteY4280" fmla="*/ 2031172 h 3313666"/>
              <a:gd name="connsiteX4281" fmla="*/ 1692649 w 2969285"/>
              <a:gd name="connsiteY4281" fmla="*/ 2048412 h 3313666"/>
              <a:gd name="connsiteX4282" fmla="*/ 1720233 w 2969285"/>
              <a:gd name="connsiteY4282" fmla="*/ 2046688 h 3313666"/>
              <a:gd name="connsiteX4283" fmla="*/ 1744369 w 2969285"/>
              <a:gd name="connsiteY4283" fmla="*/ 2053584 h 3313666"/>
              <a:gd name="connsiteX4284" fmla="*/ 1771953 w 2969285"/>
              <a:gd name="connsiteY4284" fmla="*/ 2065651 h 3313666"/>
              <a:gd name="connsiteX4285" fmla="*/ 1797813 w 2969285"/>
              <a:gd name="connsiteY4285" fmla="*/ 2082891 h 3313666"/>
              <a:gd name="connsiteX4286" fmla="*/ 1771953 w 2969285"/>
              <a:gd name="connsiteY4286" fmla="*/ 2065651 h 3313666"/>
              <a:gd name="connsiteX4287" fmla="*/ 1794365 w 2969285"/>
              <a:gd name="connsiteY4287" fmla="*/ 2136335 h 3313666"/>
              <a:gd name="connsiteX4288" fmla="*/ 1797813 w 2969285"/>
              <a:gd name="connsiteY4288" fmla="*/ 2138059 h 3313666"/>
              <a:gd name="connsiteX4289" fmla="*/ 1801261 w 2969285"/>
              <a:gd name="connsiteY4289" fmla="*/ 2136335 h 3313666"/>
              <a:gd name="connsiteX4290" fmla="*/ 1801261 w 2969285"/>
              <a:gd name="connsiteY4290" fmla="*/ 2136335 h 3313666"/>
              <a:gd name="connsiteX4291" fmla="*/ 1797813 w 2969285"/>
              <a:gd name="connsiteY4291" fmla="*/ 2138059 h 3313666"/>
              <a:gd name="connsiteX4292" fmla="*/ 1794365 w 2969285"/>
              <a:gd name="connsiteY4292" fmla="*/ 2136335 h 3313666"/>
              <a:gd name="connsiteX4293" fmla="*/ 1794365 w 2969285"/>
              <a:gd name="connsiteY4293" fmla="*/ 2136335 h 3313666"/>
              <a:gd name="connsiteX4294" fmla="*/ 1935732 w 2969285"/>
              <a:gd name="connsiteY4294" fmla="*/ 1919112 h 3313666"/>
              <a:gd name="connsiteX4295" fmla="*/ 1921940 w 2969285"/>
              <a:gd name="connsiteY4295" fmla="*/ 1907044 h 3313666"/>
              <a:gd name="connsiteX4296" fmla="*/ 1921940 w 2969285"/>
              <a:gd name="connsiteY4296" fmla="*/ 1907044 h 3313666"/>
              <a:gd name="connsiteX4297" fmla="*/ 1911596 w 2969285"/>
              <a:gd name="connsiteY4297" fmla="*/ 1924284 h 3313666"/>
              <a:gd name="connsiteX4298" fmla="*/ 1921940 w 2969285"/>
              <a:gd name="connsiteY4298" fmla="*/ 1907044 h 3313666"/>
              <a:gd name="connsiteX4299" fmla="*/ 1921940 w 2969285"/>
              <a:gd name="connsiteY4299" fmla="*/ 1907044 h 3313666"/>
              <a:gd name="connsiteX4300" fmla="*/ 1935732 w 2969285"/>
              <a:gd name="connsiteY4300" fmla="*/ 1919112 h 3313666"/>
              <a:gd name="connsiteX4301" fmla="*/ 1823673 w 2969285"/>
              <a:gd name="connsiteY4301" fmla="*/ 2134611 h 3313666"/>
              <a:gd name="connsiteX4302" fmla="*/ 1821949 w 2969285"/>
              <a:gd name="connsiteY4302" fmla="*/ 2132887 h 3313666"/>
              <a:gd name="connsiteX4303" fmla="*/ 1818501 w 2969285"/>
              <a:gd name="connsiteY4303" fmla="*/ 2129439 h 3313666"/>
              <a:gd name="connsiteX4304" fmla="*/ 1821949 w 2969285"/>
              <a:gd name="connsiteY4304" fmla="*/ 2132887 h 3313666"/>
              <a:gd name="connsiteX4305" fmla="*/ 1823673 w 2969285"/>
              <a:gd name="connsiteY4305" fmla="*/ 2134611 h 3313666"/>
              <a:gd name="connsiteX4306" fmla="*/ 1846085 w 2969285"/>
              <a:gd name="connsiteY4306" fmla="*/ 2013932 h 3313666"/>
              <a:gd name="connsiteX4307" fmla="*/ 1842637 w 2969285"/>
              <a:gd name="connsiteY4307" fmla="*/ 2026000 h 3313666"/>
              <a:gd name="connsiteX4308" fmla="*/ 1842637 w 2969285"/>
              <a:gd name="connsiteY4308" fmla="*/ 2026000 h 3313666"/>
              <a:gd name="connsiteX4309" fmla="*/ 1846085 w 2969285"/>
              <a:gd name="connsiteY4309" fmla="*/ 2013932 h 3313666"/>
              <a:gd name="connsiteX4310" fmla="*/ 1911596 w 2969285"/>
              <a:gd name="connsiteY4310" fmla="*/ 2220811 h 3313666"/>
              <a:gd name="connsiteX4311" fmla="*/ 1884012 w 2969285"/>
              <a:gd name="connsiteY4311" fmla="*/ 2232879 h 3313666"/>
              <a:gd name="connsiteX4312" fmla="*/ 1911596 w 2969285"/>
              <a:gd name="connsiteY4312" fmla="*/ 2220811 h 3313666"/>
              <a:gd name="connsiteX4313" fmla="*/ 1951248 w 2969285"/>
              <a:gd name="connsiteY4313" fmla="*/ 2219087 h 3313666"/>
              <a:gd name="connsiteX4314" fmla="*/ 1951248 w 2969285"/>
              <a:gd name="connsiteY4314" fmla="*/ 2238051 h 3313666"/>
              <a:gd name="connsiteX4315" fmla="*/ 1947800 w 2969285"/>
              <a:gd name="connsiteY4315" fmla="*/ 2239775 h 3313666"/>
              <a:gd name="connsiteX4316" fmla="*/ 1951248 w 2969285"/>
              <a:gd name="connsiteY4316" fmla="*/ 2238051 h 3313666"/>
              <a:gd name="connsiteX4317" fmla="*/ 1951248 w 2969285"/>
              <a:gd name="connsiteY4317" fmla="*/ 2219087 h 3313666"/>
              <a:gd name="connsiteX4318" fmla="*/ 1928836 w 2969285"/>
              <a:gd name="connsiteY4318" fmla="*/ 2188055 h 3313666"/>
              <a:gd name="connsiteX4319" fmla="*/ 1951248 w 2969285"/>
              <a:gd name="connsiteY4319" fmla="*/ 2219087 h 3313666"/>
              <a:gd name="connsiteX4320" fmla="*/ 1949524 w 2969285"/>
              <a:gd name="connsiteY4320" fmla="*/ 2013932 h 3313666"/>
              <a:gd name="connsiteX4321" fmla="*/ 1963316 w 2969285"/>
              <a:gd name="connsiteY4321" fmla="*/ 2022552 h 3313666"/>
              <a:gd name="connsiteX4322" fmla="*/ 1963316 w 2969285"/>
              <a:gd name="connsiteY4322" fmla="*/ 2022552 h 3313666"/>
              <a:gd name="connsiteX4323" fmla="*/ 1949524 w 2969285"/>
              <a:gd name="connsiteY4323" fmla="*/ 2013932 h 3313666"/>
              <a:gd name="connsiteX4324" fmla="*/ 1959868 w 2969285"/>
              <a:gd name="connsiteY4324" fmla="*/ 2081168 h 3313666"/>
              <a:gd name="connsiteX4325" fmla="*/ 1954696 w 2969285"/>
              <a:gd name="connsiteY4325" fmla="*/ 2074271 h 3313666"/>
              <a:gd name="connsiteX4326" fmla="*/ 1954696 w 2969285"/>
              <a:gd name="connsiteY4326" fmla="*/ 2074271 h 3313666"/>
              <a:gd name="connsiteX4327" fmla="*/ 1959868 w 2969285"/>
              <a:gd name="connsiteY4327" fmla="*/ 2081168 h 3313666"/>
              <a:gd name="connsiteX4328" fmla="*/ 1956420 w 2969285"/>
              <a:gd name="connsiteY4328" fmla="*/ 2362178 h 3313666"/>
              <a:gd name="connsiteX4329" fmla="*/ 1956420 w 2969285"/>
              <a:gd name="connsiteY4329" fmla="*/ 2362178 h 3313666"/>
              <a:gd name="connsiteX4330" fmla="*/ 1963316 w 2969285"/>
              <a:gd name="connsiteY4330" fmla="*/ 2363902 h 3313666"/>
              <a:gd name="connsiteX4331" fmla="*/ 1956420 w 2969285"/>
              <a:gd name="connsiteY4331" fmla="*/ 2362178 h 3313666"/>
              <a:gd name="connsiteX4332" fmla="*/ 1935732 w 2969285"/>
              <a:gd name="connsiteY4332" fmla="*/ 2382866 h 3313666"/>
              <a:gd name="connsiteX4333" fmla="*/ 1956420 w 2969285"/>
              <a:gd name="connsiteY4333" fmla="*/ 2362178 h 3313666"/>
              <a:gd name="connsiteX4334" fmla="*/ 1958144 w 2969285"/>
              <a:gd name="connsiteY4334" fmla="*/ 1932904 h 3313666"/>
              <a:gd name="connsiteX4335" fmla="*/ 1965040 w 2969285"/>
              <a:gd name="connsiteY4335" fmla="*/ 1934628 h 3313666"/>
              <a:gd name="connsiteX4336" fmla="*/ 1965040 w 2969285"/>
              <a:gd name="connsiteY4336" fmla="*/ 1934628 h 3313666"/>
              <a:gd name="connsiteX4337" fmla="*/ 1958144 w 2969285"/>
              <a:gd name="connsiteY4337" fmla="*/ 1932904 h 3313666"/>
              <a:gd name="connsiteX4338" fmla="*/ 1928836 w 2969285"/>
              <a:gd name="connsiteY4338" fmla="*/ 1644997 h 3313666"/>
              <a:gd name="connsiteX4339" fmla="*/ 1923664 w 2969285"/>
              <a:gd name="connsiteY4339" fmla="*/ 1644997 h 3313666"/>
              <a:gd name="connsiteX4340" fmla="*/ 1928836 w 2969285"/>
              <a:gd name="connsiteY4340" fmla="*/ 1644997 h 3313666"/>
              <a:gd name="connsiteX4341" fmla="*/ 2002968 w 2969285"/>
              <a:gd name="connsiteY4341" fmla="*/ 1607069 h 3313666"/>
              <a:gd name="connsiteX4342" fmla="*/ 2002968 w 2969285"/>
              <a:gd name="connsiteY4342" fmla="*/ 1607069 h 3313666"/>
              <a:gd name="connsiteX4343" fmla="*/ 2009864 w 2969285"/>
              <a:gd name="connsiteY4343" fmla="*/ 1598450 h 3313666"/>
              <a:gd name="connsiteX4344" fmla="*/ 2004692 w 2969285"/>
              <a:gd name="connsiteY4344" fmla="*/ 1593278 h 3313666"/>
              <a:gd name="connsiteX4345" fmla="*/ 2009864 w 2969285"/>
              <a:gd name="connsiteY4345" fmla="*/ 1598450 h 3313666"/>
              <a:gd name="connsiteX4346" fmla="*/ 2025380 w 2969285"/>
              <a:gd name="connsiteY4346" fmla="*/ 1598450 h 3313666"/>
              <a:gd name="connsiteX4347" fmla="*/ 2049516 w 2969285"/>
              <a:gd name="connsiteY4347" fmla="*/ 1569142 h 3313666"/>
              <a:gd name="connsiteX4348" fmla="*/ 2025380 w 2969285"/>
              <a:gd name="connsiteY4348" fmla="*/ 1598450 h 3313666"/>
              <a:gd name="connsiteX4349" fmla="*/ 2027104 w 2969285"/>
              <a:gd name="connsiteY4349" fmla="*/ 1600173 h 3313666"/>
              <a:gd name="connsiteX4350" fmla="*/ 2025380 w 2969285"/>
              <a:gd name="connsiteY4350" fmla="*/ 1598450 h 3313666"/>
              <a:gd name="connsiteX4351" fmla="*/ 2009864 w 2969285"/>
              <a:gd name="connsiteY4351" fmla="*/ 1598450 h 3313666"/>
              <a:gd name="connsiteX4352" fmla="*/ 2002968 w 2969285"/>
              <a:gd name="connsiteY4352" fmla="*/ 1607069 h 3313666"/>
              <a:gd name="connsiteX4353" fmla="*/ 1928836 w 2969285"/>
              <a:gd name="connsiteY4353" fmla="*/ 1644997 h 3313666"/>
              <a:gd name="connsiteX4354" fmla="*/ 1977108 w 2969285"/>
              <a:gd name="connsiteY4354" fmla="*/ 1991520 h 3313666"/>
              <a:gd name="connsiteX4355" fmla="*/ 1968488 w 2969285"/>
              <a:gd name="connsiteY4355" fmla="*/ 1996692 h 3313666"/>
              <a:gd name="connsiteX4356" fmla="*/ 1977108 w 2969285"/>
              <a:gd name="connsiteY4356" fmla="*/ 1991520 h 3313666"/>
              <a:gd name="connsiteX4357" fmla="*/ 1984004 w 2969285"/>
              <a:gd name="connsiteY4357" fmla="*/ 1993244 h 3313666"/>
              <a:gd name="connsiteX4358" fmla="*/ 1980556 w 2969285"/>
              <a:gd name="connsiteY4358" fmla="*/ 2012208 h 3313666"/>
              <a:gd name="connsiteX4359" fmla="*/ 1984004 w 2969285"/>
              <a:gd name="connsiteY4359" fmla="*/ 1993244 h 3313666"/>
              <a:gd name="connsiteX4360" fmla="*/ 1977108 w 2969285"/>
              <a:gd name="connsiteY4360" fmla="*/ 1991520 h 3313666"/>
              <a:gd name="connsiteX4361" fmla="*/ 2156403 w 2969285"/>
              <a:gd name="connsiteY4361" fmla="*/ 2589745 h 3313666"/>
              <a:gd name="connsiteX4362" fmla="*/ 2156403 w 2969285"/>
              <a:gd name="connsiteY4362" fmla="*/ 2589745 h 3313666"/>
              <a:gd name="connsiteX4363" fmla="*/ 2156403 w 2969285"/>
              <a:gd name="connsiteY4363" fmla="*/ 2589745 h 3313666"/>
              <a:gd name="connsiteX4364" fmla="*/ 2171919 w 2969285"/>
              <a:gd name="connsiteY4364" fmla="*/ 2589745 h 3313666"/>
              <a:gd name="connsiteX4365" fmla="*/ 2171919 w 2969285"/>
              <a:gd name="connsiteY4365" fmla="*/ 2589745 h 3313666"/>
              <a:gd name="connsiteX4366" fmla="*/ 2171919 w 2969285"/>
              <a:gd name="connsiteY4366" fmla="*/ 2589745 h 3313666"/>
              <a:gd name="connsiteX4367" fmla="*/ 2156403 w 2969285"/>
              <a:gd name="connsiteY4367" fmla="*/ 2589745 h 3313666"/>
              <a:gd name="connsiteX4368" fmla="*/ 2135715 w 2969285"/>
              <a:gd name="connsiteY4368" fmla="*/ 2579401 h 3313666"/>
              <a:gd name="connsiteX4369" fmla="*/ 2156403 w 2969285"/>
              <a:gd name="connsiteY4369" fmla="*/ 2589745 h 3313666"/>
              <a:gd name="connsiteX4370" fmla="*/ 2168471 w 2969285"/>
              <a:gd name="connsiteY4370" fmla="*/ 2451826 h 3313666"/>
              <a:gd name="connsiteX4371" fmla="*/ 2177091 w 2969285"/>
              <a:gd name="connsiteY4371" fmla="*/ 2446654 h 3313666"/>
              <a:gd name="connsiteX4372" fmla="*/ 2168471 w 2969285"/>
              <a:gd name="connsiteY4372" fmla="*/ 2431138 h 3313666"/>
              <a:gd name="connsiteX4373" fmla="*/ 2161575 w 2969285"/>
              <a:gd name="connsiteY4373" fmla="*/ 2429414 h 3313666"/>
              <a:gd name="connsiteX4374" fmla="*/ 2168471 w 2969285"/>
              <a:gd name="connsiteY4374" fmla="*/ 2431138 h 3313666"/>
              <a:gd name="connsiteX4375" fmla="*/ 2177091 w 2969285"/>
              <a:gd name="connsiteY4375" fmla="*/ 2446654 h 3313666"/>
              <a:gd name="connsiteX4376" fmla="*/ 2168471 w 2969285"/>
              <a:gd name="connsiteY4376" fmla="*/ 2451826 h 3313666"/>
              <a:gd name="connsiteX4377" fmla="*/ 2158127 w 2969285"/>
              <a:gd name="connsiteY4377" fmla="*/ 2294943 h 3313666"/>
              <a:gd name="connsiteX4378" fmla="*/ 2146059 w 2969285"/>
              <a:gd name="connsiteY4378" fmla="*/ 2294943 h 3313666"/>
              <a:gd name="connsiteX4379" fmla="*/ 2158127 w 2969285"/>
              <a:gd name="connsiteY4379" fmla="*/ 2294943 h 3313666"/>
              <a:gd name="connsiteX4380" fmla="*/ 2180539 w 2969285"/>
              <a:gd name="connsiteY4380" fmla="*/ 2298391 h 3313666"/>
              <a:gd name="connsiteX4381" fmla="*/ 2158127 w 2969285"/>
              <a:gd name="connsiteY4381" fmla="*/ 2294943 h 3313666"/>
              <a:gd name="connsiteX4382" fmla="*/ 2185711 w 2969285"/>
              <a:gd name="connsiteY4382" fmla="*/ 2400106 h 3313666"/>
              <a:gd name="connsiteX4383" fmla="*/ 2178815 w 2969285"/>
              <a:gd name="connsiteY4383" fmla="*/ 2408726 h 3313666"/>
              <a:gd name="connsiteX4384" fmla="*/ 2178815 w 2969285"/>
              <a:gd name="connsiteY4384" fmla="*/ 2408726 h 3313666"/>
              <a:gd name="connsiteX4385" fmla="*/ 2185711 w 2969285"/>
              <a:gd name="connsiteY4385" fmla="*/ 2400106 h 3313666"/>
              <a:gd name="connsiteX4386" fmla="*/ 2166747 w 2969285"/>
              <a:gd name="connsiteY4386" fmla="*/ 2150127 h 3313666"/>
              <a:gd name="connsiteX4387" fmla="*/ 2142611 w 2969285"/>
              <a:gd name="connsiteY4387" fmla="*/ 2170815 h 3313666"/>
              <a:gd name="connsiteX4388" fmla="*/ 2142611 w 2969285"/>
              <a:gd name="connsiteY4388" fmla="*/ 2170815 h 3313666"/>
              <a:gd name="connsiteX4389" fmla="*/ 2166747 w 2969285"/>
              <a:gd name="connsiteY4389" fmla="*/ 2150127 h 3313666"/>
              <a:gd name="connsiteX4390" fmla="*/ 2190883 w 2969285"/>
              <a:gd name="connsiteY4390" fmla="*/ 2124267 h 3313666"/>
              <a:gd name="connsiteX4391" fmla="*/ 2190883 w 2969285"/>
              <a:gd name="connsiteY4391" fmla="*/ 2124267 h 3313666"/>
              <a:gd name="connsiteX4392" fmla="*/ 2166747 w 2969285"/>
              <a:gd name="connsiteY4392" fmla="*/ 2150127 h 3313666"/>
              <a:gd name="connsiteX4393" fmla="*/ 2189159 w 2969285"/>
              <a:gd name="connsiteY4393" fmla="*/ 2119095 h 3313666"/>
              <a:gd name="connsiteX4394" fmla="*/ 2190883 w 2969285"/>
              <a:gd name="connsiteY4394" fmla="*/ 2124267 h 3313666"/>
              <a:gd name="connsiteX4395" fmla="*/ 2189159 w 2969285"/>
              <a:gd name="connsiteY4395" fmla="*/ 2119095 h 3313666"/>
              <a:gd name="connsiteX4396" fmla="*/ 2166747 w 2969285"/>
              <a:gd name="connsiteY4396" fmla="*/ 1996692 h 3313666"/>
              <a:gd name="connsiteX4397" fmla="*/ 2120199 w 2969285"/>
              <a:gd name="connsiteY4397" fmla="*/ 1977728 h 3313666"/>
              <a:gd name="connsiteX4398" fmla="*/ 2166747 w 2969285"/>
              <a:gd name="connsiteY4398" fmla="*/ 1996692 h 3313666"/>
              <a:gd name="connsiteX4399" fmla="*/ 2220191 w 2969285"/>
              <a:gd name="connsiteY4399" fmla="*/ 2020828 h 3313666"/>
              <a:gd name="connsiteX4400" fmla="*/ 2259843 w 2969285"/>
              <a:gd name="connsiteY4400" fmla="*/ 2012208 h 3313666"/>
              <a:gd name="connsiteX4401" fmla="*/ 2318459 w 2969285"/>
              <a:gd name="connsiteY4401" fmla="*/ 1996692 h 3313666"/>
              <a:gd name="connsiteX4402" fmla="*/ 2330526 w 2969285"/>
              <a:gd name="connsiteY4402" fmla="*/ 2012208 h 3313666"/>
              <a:gd name="connsiteX4403" fmla="*/ 2330526 w 2969285"/>
              <a:gd name="connsiteY4403" fmla="*/ 2012208 h 3313666"/>
              <a:gd name="connsiteX4404" fmla="*/ 2318459 w 2969285"/>
              <a:gd name="connsiteY4404" fmla="*/ 1996692 h 3313666"/>
              <a:gd name="connsiteX4405" fmla="*/ 2259843 w 2969285"/>
              <a:gd name="connsiteY4405" fmla="*/ 2012208 h 3313666"/>
              <a:gd name="connsiteX4406" fmla="*/ 2220191 w 2969285"/>
              <a:gd name="connsiteY4406" fmla="*/ 2020828 h 3313666"/>
              <a:gd name="connsiteX4407" fmla="*/ 2166747 w 2969285"/>
              <a:gd name="connsiteY4407" fmla="*/ 1996692 h 3313666"/>
              <a:gd name="connsiteX4408" fmla="*/ 2285703 w 2969285"/>
              <a:gd name="connsiteY4408" fmla="*/ 1546730 h 3313666"/>
              <a:gd name="connsiteX4409" fmla="*/ 2292599 w 2969285"/>
              <a:gd name="connsiteY4409" fmla="*/ 1548454 h 3313666"/>
              <a:gd name="connsiteX4410" fmla="*/ 2304667 w 2969285"/>
              <a:gd name="connsiteY4410" fmla="*/ 1551902 h 3313666"/>
              <a:gd name="connsiteX4411" fmla="*/ 2292599 w 2969285"/>
              <a:gd name="connsiteY4411" fmla="*/ 1548454 h 3313666"/>
              <a:gd name="connsiteX4412" fmla="*/ 2285703 w 2969285"/>
              <a:gd name="connsiteY4412" fmla="*/ 1546730 h 3313666"/>
              <a:gd name="connsiteX4413" fmla="*/ 2464998 w 2969285"/>
              <a:gd name="connsiteY4413" fmla="*/ 1170899 h 3313666"/>
              <a:gd name="connsiteX4414" fmla="*/ 2432242 w 2969285"/>
              <a:gd name="connsiteY4414" fmla="*/ 1201931 h 3313666"/>
              <a:gd name="connsiteX4415" fmla="*/ 2464998 w 2969285"/>
              <a:gd name="connsiteY4415" fmla="*/ 1170899 h 3313666"/>
              <a:gd name="connsiteX4416" fmla="*/ 2527062 w 2969285"/>
              <a:gd name="connsiteY4416" fmla="*/ 1181243 h 3313666"/>
              <a:gd name="connsiteX4417" fmla="*/ 2547750 w 2969285"/>
              <a:gd name="connsiteY4417" fmla="*/ 1200207 h 3313666"/>
              <a:gd name="connsiteX4418" fmla="*/ 2552922 w 2969285"/>
              <a:gd name="connsiteY4418" fmla="*/ 1213999 h 3313666"/>
              <a:gd name="connsiteX4419" fmla="*/ 2547750 w 2969285"/>
              <a:gd name="connsiteY4419" fmla="*/ 1200207 h 3313666"/>
              <a:gd name="connsiteX4420" fmla="*/ 2527062 w 2969285"/>
              <a:gd name="connsiteY4420" fmla="*/ 1181243 h 3313666"/>
              <a:gd name="connsiteX4421" fmla="*/ 2464998 w 2969285"/>
              <a:gd name="connsiteY4421" fmla="*/ 1170899 h 3313666"/>
              <a:gd name="connsiteX4422" fmla="*/ 2575333 w 2969285"/>
              <a:gd name="connsiteY4422" fmla="*/ 950228 h 3313666"/>
              <a:gd name="connsiteX4423" fmla="*/ 2482238 w 2969285"/>
              <a:gd name="connsiteY4423" fmla="*/ 938160 h 3313666"/>
              <a:gd name="connsiteX4424" fmla="*/ 2440862 w 2969285"/>
              <a:gd name="connsiteY4424" fmla="*/ 931264 h 3313666"/>
              <a:gd name="connsiteX4425" fmla="*/ 2408106 w 2969285"/>
              <a:gd name="connsiteY4425" fmla="*/ 910576 h 3313666"/>
              <a:gd name="connsiteX4426" fmla="*/ 2380522 w 2969285"/>
              <a:gd name="connsiteY4426" fmla="*/ 934712 h 3313666"/>
              <a:gd name="connsiteX4427" fmla="*/ 2373626 w 2969285"/>
              <a:gd name="connsiteY4427" fmla="*/ 951952 h 3313666"/>
              <a:gd name="connsiteX4428" fmla="*/ 2354662 w 2969285"/>
              <a:gd name="connsiteY4428" fmla="*/ 951952 h 3313666"/>
              <a:gd name="connsiteX4429" fmla="*/ 2349490 w 2969285"/>
              <a:gd name="connsiteY4429" fmla="*/ 946780 h 3313666"/>
              <a:gd name="connsiteX4430" fmla="*/ 2354662 w 2969285"/>
              <a:gd name="connsiteY4430" fmla="*/ 951952 h 3313666"/>
              <a:gd name="connsiteX4431" fmla="*/ 2373626 w 2969285"/>
              <a:gd name="connsiteY4431" fmla="*/ 951952 h 3313666"/>
              <a:gd name="connsiteX4432" fmla="*/ 2380522 w 2969285"/>
              <a:gd name="connsiteY4432" fmla="*/ 934712 h 3313666"/>
              <a:gd name="connsiteX4433" fmla="*/ 2408106 w 2969285"/>
              <a:gd name="connsiteY4433" fmla="*/ 910576 h 3313666"/>
              <a:gd name="connsiteX4434" fmla="*/ 2440862 w 2969285"/>
              <a:gd name="connsiteY4434" fmla="*/ 931264 h 3313666"/>
              <a:gd name="connsiteX4435" fmla="*/ 2482238 w 2969285"/>
              <a:gd name="connsiteY4435" fmla="*/ 938160 h 3313666"/>
              <a:gd name="connsiteX4436" fmla="*/ 2575333 w 2969285"/>
              <a:gd name="connsiteY4436" fmla="*/ 950228 h 3313666"/>
              <a:gd name="connsiteX4437" fmla="*/ 2580505 w 2969285"/>
              <a:gd name="connsiteY4437" fmla="*/ 955400 h 3313666"/>
              <a:gd name="connsiteX4438" fmla="*/ 2575333 w 2969285"/>
              <a:gd name="connsiteY4438" fmla="*/ 950228 h 3313666"/>
              <a:gd name="connsiteX4439" fmla="*/ 2473618 w 2969285"/>
              <a:gd name="connsiteY4439" fmla="*/ 860581 h 3313666"/>
              <a:gd name="connsiteX4440" fmla="*/ 2490858 w 2969285"/>
              <a:gd name="connsiteY4440" fmla="*/ 865753 h 3313666"/>
              <a:gd name="connsiteX4441" fmla="*/ 2499478 w 2969285"/>
              <a:gd name="connsiteY4441" fmla="*/ 870925 h 3313666"/>
              <a:gd name="connsiteX4442" fmla="*/ 2490858 w 2969285"/>
              <a:gd name="connsiteY4442" fmla="*/ 865753 h 3313666"/>
              <a:gd name="connsiteX4443" fmla="*/ 2473618 w 2969285"/>
              <a:gd name="connsiteY4443" fmla="*/ 860581 h 3313666"/>
              <a:gd name="connsiteX4444" fmla="*/ 2504650 w 2969285"/>
              <a:gd name="connsiteY4444" fmla="*/ 838169 h 3313666"/>
              <a:gd name="connsiteX4445" fmla="*/ 2478790 w 2969285"/>
              <a:gd name="connsiteY4445" fmla="*/ 848513 h 3313666"/>
              <a:gd name="connsiteX4446" fmla="*/ 2504650 w 2969285"/>
              <a:gd name="connsiteY4446" fmla="*/ 838169 h 3313666"/>
              <a:gd name="connsiteX4447" fmla="*/ 2525338 w 2969285"/>
              <a:gd name="connsiteY4447" fmla="*/ 832997 h 3313666"/>
              <a:gd name="connsiteX4448" fmla="*/ 2504650 w 2969285"/>
              <a:gd name="connsiteY4448" fmla="*/ 838169 h 3313666"/>
              <a:gd name="connsiteX4449" fmla="*/ 2489134 w 2969285"/>
              <a:gd name="connsiteY4449" fmla="*/ 676113 h 3313666"/>
              <a:gd name="connsiteX4450" fmla="*/ 2475342 w 2969285"/>
              <a:gd name="connsiteY4450" fmla="*/ 689905 h 3313666"/>
              <a:gd name="connsiteX4451" fmla="*/ 2468446 w 2969285"/>
              <a:gd name="connsiteY4451" fmla="*/ 696801 h 3313666"/>
              <a:gd name="connsiteX4452" fmla="*/ 2475342 w 2969285"/>
              <a:gd name="connsiteY4452" fmla="*/ 689905 h 3313666"/>
              <a:gd name="connsiteX4453" fmla="*/ 2489134 w 2969285"/>
              <a:gd name="connsiteY4453" fmla="*/ 676113 h 3313666"/>
              <a:gd name="connsiteX4454" fmla="*/ 2494306 w 2969285"/>
              <a:gd name="connsiteY4454" fmla="*/ 672666 h 3313666"/>
              <a:gd name="connsiteX4455" fmla="*/ 2489134 w 2969285"/>
              <a:gd name="connsiteY4455" fmla="*/ 676113 h 3313666"/>
              <a:gd name="connsiteX4456" fmla="*/ 2477066 w 2969285"/>
              <a:gd name="connsiteY4456" fmla="*/ 731281 h 3313666"/>
              <a:gd name="connsiteX4457" fmla="*/ 2409830 w 2969285"/>
              <a:gd name="connsiteY4457" fmla="*/ 733005 h 3313666"/>
              <a:gd name="connsiteX4458" fmla="*/ 2327079 w 2969285"/>
              <a:gd name="connsiteY4458" fmla="*/ 712317 h 3313666"/>
              <a:gd name="connsiteX4459" fmla="*/ 2297771 w 2969285"/>
              <a:gd name="connsiteY4459" fmla="*/ 710593 h 3313666"/>
              <a:gd name="connsiteX4460" fmla="*/ 2327079 w 2969285"/>
              <a:gd name="connsiteY4460" fmla="*/ 712317 h 3313666"/>
              <a:gd name="connsiteX4461" fmla="*/ 2409830 w 2969285"/>
              <a:gd name="connsiteY4461" fmla="*/ 733005 h 3313666"/>
              <a:gd name="connsiteX4462" fmla="*/ 2477066 w 2969285"/>
              <a:gd name="connsiteY4462" fmla="*/ 731281 h 3313666"/>
              <a:gd name="connsiteX4463" fmla="*/ 2146059 w 2969285"/>
              <a:gd name="connsiteY4463" fmla="*/ 451994 h 3313666"/>
              <a:gd name="connsiteX4464" fmla="*/ 2142611 w 2969285"/>
              <a:gd name="connsiteY4464" fmla="*/ 448546 h 3313666"/>
              <a:gd name="connsiteX4465" fmla="*/ 2104684 w 2969285"/>
              <a:gd name="connsiteY4465" fmla="*/ 395103 h 3313666"/>
              <a:gd name="connsiteX4466" fmla="*/ 2073652 w 2969285"/>
              <a:gd name="connsiteY4466" fmla="*/ 360623 h 3313666"/>
              <a:gd name="connsiteX4467" fmla="*/ 2021932 w 2969285"/>
              <a:gd name="connsiteY4467" fmla="*/ 305455 h 3313666"/>
              <a:gd name="connsiteX4468" fmla="*/ 2008140 w 2969285"/>
              <a:gd name="connsiteY4468" fmla="*/ 288215 h 3313666"/>
              <a:gd name="connsiteX4469" fmla="*/ 2021932 w 2969285"/>
              <a:gd name="connsiteY4469" fmla="*/ 305455 h 3313666"/>
              <a:gd name="connsiteX4470" fmla="*/ 2073652 w 2969285"/>
              <a:gd name="connsiteY4470" fmla="*/ 360623 h 3313666"/>
              <a:gd name="connsiteX4471" fmla="*/ 2104684 w 2969285"/>
              <a:gd name="connsiteY4471" fmla="*/ 395103 h 3313666"/>
              <a:gd name="connsiteX4472" fmla="*/ 2142611 w 2969285"/>
              <a:gd name="connsiteY4472" fmla="*/ 448546 h 3313666"/>
              <a:gd name="connsiteX4473" fmla="*/ 2146059 w 2969285"/>
              <a:gd name="connsiteY4473" fmla="*/ 451994 h 3313666"/>
              <a:gd name="connsiteX4474" fmla="*/ 2109855 w 2969285"/>
              <a:gd name="connsiteY4474" fmla="*/ 515782 h 3313666"/>
              <a:gd name="connsiteX4475" fmla="*/ 2118475 w 2969285"/>
              <a:gd name="connsiteY4475" fmla="*/ 514058 h 3313666"/>
              <a:gd name="connsiteX4476" fmla="*/ 2109855 w 2969285"/>
              <a:gd name="connsiteY4476" fmla="*/ 515782 h 3313666"/>
              <a:gd name="connsiteX4477" fmla="*/ 1989176 w 2969285"/>
              <a:gd name="connsiteY4477" fmla="*/ 524402 h 3313666"/>
              <a:gd name="connsiteX4478" fmla="*/ 1942628 w 2969285"/>
              <a:gd name="connsiteY4478" fmla="*/ 472682 h 3313666"/>
              <a:gd name="connsiteX4479" fmla="*/ 1918492 w 2969285"/>
              <a:gd name="connsiteY4479" fmla="*/ 448546 h 3313666"/>
              <a:gd name="connsiteX4480" fmla="*/ 1835741 w 2969285"/>
              <a:gd name="connsiteY4480" fmla="*/ 453718 h 3313666"/>
              <a:gd name="connsiteX4481" fmla="*/ 1835741 w 2969285"/>
              <a:gd name="connsiteY4481" fmla="*/ 453718 h 3313666"/>
              <a:gd name="connsiteX4482" fmla="*/ 1918492 w 2969285"/>
              <a:gd name="connsiteY4482" fmla="*/ 448546 h 3313666"/>
              <a:gd name="connsiteX4483" fmla="*/ 1942628 w 2969285"/>
              <a:gd name="connsiteY4483" fmla="*/ 472682 h 3313666"/>
              <a:gd name="connsiteX4484" fmla="*/ 1989176 w 2969285"/>
              <a:gd name="connsiteY4484" fmla="*/ 524402 h 3313666"/>
              <a:gd name="connsiteX4485" fmla="*/ 2109855 w 2969285"/>
              <a:gd name="connsiteY4485" fmla="*/ 515782 h 3313666"/>
              <a:gd name="connsiteX4486" fmla="*/ 1763333 w 2969285"/>
              <a:gd name="connsiteY4486" fmla="*/ 377863 h 3313666"/>
              <a:gd name="connsiteX4487" fmla="*/ 1775401 w 2969285"/>
              <a:gd name="connsiteY4487" fmla="*/ 389931 h 3313666"/>
              <a:gd name="connsiteX4488" fmla="*/ 1782297 w 2969285"/>
              <a:gd name="connsiteY4488" fmla="*/ 396827 h 3313666"/>
              <a:gd name="connsiteX4489" fmla="*/ 1775401 w 2969285"/>
              <a:gd name="connsiteY4489" fmla="*/ 389931 h 3313666"/>
              <a:gd name="connsiteX4490" fmla="*/ 1763333 w 2969285"/>
              <a:gd name="connsiteY4490" fmla="*/ 377863 h 3313666"/>
              <a:gd name="connsiteX4491" fmla="*/ 1659893 w 2969285"/>
              <a:gd name="connsiteY4491" fmla="*/ 641634 h 3313666"/>
              <a:gd name="connsiteX4492" fmla="*/ 1689201 w 2969285"/>
              <a:gd name="connsiteY4492" fmla="*/ 636462 h 3313666"/>
              <a:gd name="connsiteX4493" fmla="*/ 1659893 w 2969285"/>
              <a:gd name="connsiteY4493" fmla="*/ 641634 h 3313666"/>
              <a:gd name="connsiteX4494" fmla="*/ 1647825 w 2969285"/>
              <a:gd name="connsiteY4494" fmla="*/ 643358 h 3313666"/>
              <a:gd name="connsiteX4495" fmla="*/ 1659893 w 2969285"/>
              <a:gd name="connsiteY4495" fmla="*/ 641634 h 3313666"/>
              <a:gd name="connsiteX4496" fmla="*/ 1292683 w 2969285"/>
              <a:gd name="connsiteY4496" fmla="*/ 791621 h 3313666"/>
              <a:gd name="connsiteX4497" fmla="*/ 1263375 w 2969285"/>
              <a:gd name="connsiteY4497" fmla="*/ 819205 h 3313666"/>
              <a:gd name="connsiteX4498" fmla="*/ 1292683 w 2969285"/>
              <a:gd name="connsiteY4498" fmla="*/ 791621 h 3313666"/>
              <a:gd name="connsiteX4499" fmla="*/ 1303027 w 2969285"/>
              <a:gd name="connsiteY4499" fmla="*/ 777829 h 3313666"/>
              <a:gd name="connsiteX4500" fmla="*/ 1292683 w 2969285"/>
              <a:gd name="connsiteY4500" fmla="*/ 791621 h 3313666"/>
              <a:gd name="connsiteX4501" fmla="*/ 1327163 w 2969285"/>
              <a:gd name="connsiteY4501" fmla="*/ 860581 h 3313666"/>
              <a:gd name="connsiteX4502" fmla="*/ 1346127 w 2969285"/>
              <a:gd name="connsiteY4502" fmla="*/ 864029 h 3313666"/>
              <a:gd name="connsiteX4503" fmla="*/ 1327163 w 2969285"/>
              <a:gd name="connsiteY4503" fmla="*/ 860581 h 3313666"/>
              <a:gd name="connsiteX4504" fmla="*/ 1296131 w 2969285"/>
              <a:gd name="connsiteY4504" fmla="*/ 864029 h 3313666"/>
              <a:gd name="connsiteX4505" fmla="*/ 1327163 w 2969285"/>
              <a:gd name="connsiteY4505" fmla="*/ 860581 h 3313666"/>
              <a:gd name="connsiteX4506" fmla="*/ 1273719 w 2969285"/>
              <a:gd name="connsiteY4506" fmla="*/ 891613 h 3313666"/>
              <a:gd name="connsiteX4507" fmla="*/ 1239239 w 2969285"/>
              <a:gd name="connsiteY4507" fmla="*/ 900232 h 3313666"/>
              <a:gd name="connsiteX4508" fmla="*/ 1273719 w 2969285"/>
              <a:gd name="connsiteY4508" fmla="*/ 891613 h 3313666"/>
              <a:gd name="connsiteX4509" fmla="*/ 1347851 w 2969285"/>
              <a:gd name="connsiteY4509" fmla="*/ 657150 h 3313666"/>
              <a:gd name="connsiteX4510" fmla="*/ 1347851 w 2969285"/>
              <a:gd name="connsiteY4510" fmla="*/ 657150 h 3313666"/>
              <a:gd name="connsiteX4511" fmla="*/ 1359919 w 2969285"/>
              <a:gd name="connsiteY4511" fmla="*/ 651978 h 3313666"/>
              <a:gd name="connsiteX4512" fmla="*/ 1347851 w 2969285"/>
              <a:gd name="connsiteY4512" fmla="*/ 657150 h 3313666"/>
              <a:gd name="connsiteX4513" fmla="*/ 1363367 w 2969285"/>
              <a:gd name="connsiteY4513" fmla="*/ 641634 h 3313666"/>
              <a:gd name="connsiteX4514" fmla="*/ 1363367 w 2969285"/>
              <a:gd name="connsiteY4514" fmla="*/ 641634 h 3313666"/>
              <a:gd name="connsiteX4515" fmla="*/ 1368539 w 2969285"/>
              <a:gd name="connsiteY4515" fmla="*/ 636462 h 3313666"/>
              <a:gd name="connsiteX4516" fmla="*/ 1363367 w 2969285"/>
              <a:gd name="connsiteY4516" fmla="*/ 641634 h 3313666"/>
              <a:gd name="connsiteX4517" fmla="*/ 1378883 w 2969285"/>
              <a:gd name="connsiteY4517" fmla="*/ 624394 h 3313666"/>
              <a:gd name="connsiteX4518" fmla="*/ 1378883 w 2969285"/>
              <a:gd name="connsiteY4518" fmla="*/ 624394 h 3313666"/>
              <a:gd name="connsiteX4519" fmla="*/ 1404742 w 2969285"/>
              <a:gd name="connsiteY4519" fmla="*/ 627842 h 3313666"/>
              <a:gd name="connsiteX4520" fmla="*/ 1378883 w 2969285"/>
              <a:gd name="connsiteY4520" fmla="*/ 624394 h 3313666"/>
              <a:gd name="connsiteX4521" fmla="*/ 1378883 w 2969285"/>
              <a:gd name="connsiteY4521" fmla="*/ 624394 h 3313666"/>
              <a:gd name="connsiteX4522" fmla="*/ 1378883 w 2969285"/>
              <a:gd name="connsiteY4522" fmla="*/ 624394 h 3313666"/>
              <a:gd name="connsiteX4523" fmla="*/ 1378883 w 2969285"/>
              <a:gd name="connsiteY4523" fmla="*/ 624394 h 3313666"/>
              <a:gd name="connsiteX4524" fmla="*/ 1411638 w 2969285"/>
              <a:gd name="connsiteY4524" fmla="*/ 772657 h 3313666"/>
              <a:gd name="connsiteX4525" fmla="*/ 1409914 w 2969285"/>
              <a:gd name="connsiteY4525" fmla="*/ 719213 h 3313666"/>
              <a:gd name="connsiteX4526" fmla="*/ 1413362 w 2969285"/>
              <a:gd name="connsiteY4526" fmla="*/ 679561 h 3313666"/>
              <a:gd name="connsiteX4527" fmla="*/ 1416810 w 2969285"/>
              <a:gd name="connsiteY4527" fmla="*/ 672666 h 3313666"/>
              <a:gd name="connsiteX4528" fmla="*/ 1413362 w 2969285"/>
              <a:gd name="connsiteY4528" fmla="*/ 679561 h 3313666"/>
              <a:gd name="connsiteX4529" fmla="*/ 1409914 w 2969285"/>
              <a:gd name="connsiteY4529" fmla="*/ 719213 h 3313666"/>
              <a:gd name="connsiteX4530" fmla="*/ 1411638 w 2969285"/>
              <a:gd name="connsiteY4530" fmla="*/ 772657 h 3313666"/>
              <a:gd name="connsiteX4531" fmla="*/ 1356471 w 2969285"/>
              <a:gd name="connsiteY4531" fmla="*/ 498542 h 3313666"/>
              <a:gd name="connsiteX4532" fmla="*/ 1325439 w 2969285"/>
              <a:gd name="connsiteY4532" fmla="*/ 496818 h 3313666"/>
              <a:gd name="connsiteX4533" fmla="*/ 1356471 w 2969285"/>
              <a:gd name="connsiteY4533" fmla="*/ 498542 h 3313666"/>
              <a:gd name="connsiteX4534" fmla="*/ 1416810 w 2969285"/>
              <a:gd name="connsiteY4534" fmla="*/ 501990 h 3313666"/>
              <a:gd name="connsiteX4535" fmla="*/ 1356471 w 2969285"/>
              <a:gd name="connsiteY4535" fmla="*/ 498542 h 3313666"/>
              <a:gd name="connsiteX4536" fmla="*/ 1332335 w 2969285"/>
              <a:gd name="connsiteY4536" fmla="*/ 674389 h 3313666"/>
              <a:gd name="connsiteX4537" fmla="*/ 1332335 w 2969285"/>
              <a:gd name="connsiteY4537" fmla="*/ 674389 h 3313666"/>
              <a:gd name="connsiteX4538" fmla="*/ 1282339 w 2969285"/>
              <a:gd name="connsiteY4538" fmla="*/ 676113 h 3313666"/>
              <a:gd name="connsiteX4539" fmla="*/ 1246135 w 2969285"/>
              <a:gd name="connsiteY4539" fmla="*/ 667494 h 3313666"/>
              <a:gd name="connsiteX4540" fmla="*/ 1282339 w 2969285"/>
              <a:gd name="connsiteY4540" fmla="*/ 676113 h 3313666"/>
              <a:gd name="connsiteX4541" fmla="*/ 1332335 w 2969285"/>
              <a:gd name="connsiteY4541" fmla="*/ 674389 h 3313666"/>
              <a:gd name="connsiteX4542" fmla="*/ 1280615 w 2969285"/>
              <a:gd name="connsiteY4542" fmla="*/ 741625 h 3313666"/>
              <a:gd name="connsiteX4543" fmla="*/ 1292683 w 2969285"/>
              <a:gd name="connsiteY4543" fmla="*/ 739901 h 3313666"/>
              <a:gd name="connsiteX4544" fmla="*/ 1280615 w 2969285"/>
              <a:gd name="connsiteY4544" fmla="*/ 741625 h 3313666"/>
              <a:gd name="connsiteX4545" fmla="*/ 1235791 w 2969285"/>
              <a:gd name="connsiteY4545" fmla="*/ 741625 h 3313666"/>
              <a:gd name="connsiteX4546" fmla="*/ 1235791 w 2969285"/>
              <a:gd name="connsiteY4546" fmla="*/ 741625 h 3313666"/>
              <a:gd name="connsiteX4547" fmla="*/ 1280615 w 2969285"/>
              <a:gd name="connsiteY4547" fmla="*/ 741625 h 3313666"/>
              <a:gd name="connsiteX4548" fmla="*/ 1253031 w 2969285"/>
              <a:gd name="connsiteY4548" fmla="*/ 822653 h 3313666"/>
              <a:gd name="connsiteX4549" fmla="*/ 1221999 w 2969285"/>
              <a:gd name="connsiteY4549" fmla="*/ 850237 h 3313666"/>
              <a:gd name="connsiteX4550" fmla="*/ 1213379 w 2969285"/>
              <a:gd name="connsiteY4550" fmla="*/ 858857 h 3313666"/>
              <a:gd name="connsiteX4551" fmla="*/ 1221999 w 2969285"/>
              <a:gd name="connsiteY4551" fmla="*/ 850237 h 3313666"/>
              <a:gd name="connsiteX4552" fmla="*/ 1253031 w 2969285"/>
              <a:gd name="connsiteY4552" fmla="*/ 822653 h 3313666"/>
              <a:gd name="connsiteX4553" fmla="*/ 1125456 w 2969285"/>
              <a:gd name="connsiteY4553" fmla="*/ 624394 h 3313666"/>
              <a:gd name="connsiteX4554" fmla="*/ 1123732 w 2969285"/>
              <a:gd name="connsiteY4554" fmla="*/ 607154 h 3313666"/>
              <a:gd name="connsiteX4555" fmla="*/ 1125456 w 2969285"/>
              <a:gd name="connsiteY4555" fmla="*/ 624394 h 3313666"/>
              <a:gd name="connsiteX4556" fmla="*/ 1125456 w 2969285"/>
              <a:gd name="connsiteY4556" fmla="*/ 624394 h 3313666"/>
              <a:gd name="connsiteX4557" fmla="*/ 1090976 w 2969285"/>
              <a:gd name="connsiteY4557" fmla="*/ 653702 h 3313666"/>
              <a:gd name="connsiteX4558" fmla="*/ 1061668 w 2969285"/>
              <a:gd name="connsiteY4558" fmla="*/ 691629 h 3313666"/>
              <a:gd name="connsiteX4559" fmla="*/ 1090976 w 2969285"/>
              <a:gd name="connsiteY4559" fmla="*/ 653702 h 3313666"/>
              <a:gd name="connsiteX4560" fmla="*/ 1125456 w 2969285"/>
              <a:gd name="connsiteY4560" fmla="*/ 624394 h 3313666"/>
              <a:gd name="connsiteX4561" fmla="*/ 1061668 w 2969285"/>
              <a:gd name="connsiteY4561" fmla="*/ 407171 h 3313666"/>
              <a:gd name="connsiteX4562" fmla="*/ 1037532 w 2969285"/>
              <a:gd name="connsiteY4562" fmla="*/ 388207 h 3313666"/>
              <a:gd name="connsiteX4563" fmla="*/ 1061668 w 2969285"/>
              <a:gd name="connsiteY4563" fmla="*/ 407171 h 3313666"/>
              <a:gd name="connsiteX4564" fmla="*/ 1099596 w 2969285"/>
              <a:gd name="connsiteY4564" fmla="*/ 433031 h 3313666"/>
              <a:gd name="connsiteX4565" fmla="*/ 1061668 w 2969285"/>
              <a:gd name="connsiteY4565" fmla="*/ 407171 h 3313666"/>
              <a:gd name="connsiteX4566" fmla="*/ 1061668 w 2969285"/>
              <a:gd name="connsiteY4566" fmla="*/ 708869 h 3313666"/>
              <a:gd name="connsiteX4567" fmla="*/ 1061668 w 2969285"/>
              <a:gd name="connsiteY4567" fmla="*/ 708869 h 3313666"/>
              <a:gd name="connsiteX4568" fmla="*/ 997880 w 2969285"/>
              <a:gd name="connsiteY4568" fmla="*/ 703697 h 3313666"/>
              <a:gd name="connsiteX4569" fmla="*/ 959952 w 2969285"/>
              <a:gd name="connsiteY4569" fmla="*/ 726109 h 3313666"/>
              <a:gd name="connsiteX4570" fmla="*/ 984088 w 2969285"/>
              <a:gd name="connsiteY4570" fmla="*/ 734729 h 3313666"/>
              <a:gd name="connsiteX4571" fmla="*/ 992708 w 2969285"/>
              <a:gd name="connsiteY4571" fmla="*/ 734729 h 3313666"/>
              <a:gd name="connsiteX4572" fmla="*/ 992708 w 2969285"/>
              <a:gd name="connsiteY4572" fmla="*/ 734729 h 3313666"/>
              <a:gd name="connsiteX4573" fmla="*/ 984088 w 2969285"/>
              <a:gd name="connsiteY4573" fmla="*/ 734729 h 3313666"/>
              <a:gd name="connsiteX4574" fmla="*/ 953056 w 2969285"/>
              <a:gd name="connsiteY4574" fmla="*/ 784725 h 3313666"/>
              <a:gd name="connsiteX4575" fmla="*/ 953056 w 2969285"/>
              <a:gd name="connsiteY4575" fmla="*/ 793345 h 3313666"/>
              <a:gd name="connsiteX4576" fmla="*/ 1025464 w 2969285"/>
              <a:gd name="connsiteY4576" fmla="*/ 832997 h 3313666"/>
              <a:gd name="connsiteX4577" fmla="*/ 953056 w 2969285"/>
              <a:gd name="connsiteY4577" fmla="*/ 793345 h 3313666"/>
              <a:gd name="connsiteX4578" fmla="*/ 932368 w 2969285"/>
              <a:gd name="connsiteY4578" fmla="*/ 807137 h 3313666"/>
              <a:gd name="connsiteX4579" fmla="*/ 953056 w 2969285"/>
              <a:gd name="connsiteY4579" fmla="*/ 793345 h 3313666"/>
              <a:gd name="connsiteX4580" fmla="*/ 953056 w 2969285"/>
              <a:gd name="connsiteY4580" fmla="*/ 784725 h 3313666"/>
              <a:gd name="connsiteX4581" fmla="*/ 984088 w 2969285"/>
              <a:gd name="connsiteY4581" fmla="*/ 734729 h 3313666"/>
              <a:gd name="connsiteX4582" fmla="*/ 959952 w 2969285"/>
              <a:gd name="connsiteY4582" fmla="*/ 726109 h 3313666"/>
              <a:gd name="connsiteX4583" fmla="*/ 959952 w 2969285"/>
              <a:gd name="connsiteY4583" fmla="*/ 726109 h 3313666"/>
              <a:gd name="connsiteX4584" fmla="*/ 935817 w 2969285"/>
              <a:gd name="connsiteY4584" fmla="*/ 726109 h 3313666"/>
              <a:gd name="connsiteX4585" fmla="*/ 872029 w 2969285"/>
              <a:gd name="connsiteY4585" fmla="*/ 726109 h 3313666"/>
              <a:gd name="connsiteX4586" fmla="*/ 872029 w 2969285"/>
              <a:gd name="connsiteY4586" fmla="*/ 726109 h 3313666"/>
              <a:gd name="connsiteX4587" fmla="*/ 935817 w 2969285"/>
              <a:gd name="connsiteY4587" fmla="*/ 726109 h 3313666"/>
              <a:gd name="connsiteX4588" fmla="*/ 959952 w 2969285"/>
              <a:gd name="connsiteY4588" fmla="*/ 726109 h 3313666"/>
              <a:gd name="connsiteX4589" fmla="*/ 997880 w 2969285"/>
              <a:gd name="connsiteY4589" fmla="*/ 703697 h 3313666"/>
              <a:gd name="connsiteX4590" fmla="*/ 1061668 w 2969285"/>
              <a:gd name="connsiteY4590" fmla="*/ 708869 h 3313666"/>
              <a:gd name="connsiteX4591" fmla="*/ 1027188 w 2969285"/>
              <a:gd name="connsiteY4591" fmla="*/ 591638 h 3313666"/>
              <a:gd name="connsiteX4592" fmla="*/ 946160 w 2969285"/>
              <a:gd name="connsiteY4592" fmla="*/ 584742 h 3313666"/>
              <a:gd name="connsiteX4593" fmla="*/ 946160 w 2969285"/>
              <a:gd name="connsiteY4593" fmla="*/ 584742 h 3313666"/>
              <a:gd name="connsiteX4594" fmla="*/ 1027188 w 2969285"/>
              <a:gd name="connsiteY4594" fmla="*/ 591638 h 3313666"/>
              <a:gd name="connsiteX4595" fmla="*/ 1027188 w 2969285"/>
              <a:gd name="connsiteY4595" fmla="*/ 591638 h 3313666"/>
              <a:gd name="connsiteX4596" fmla="*/ 958228 w 2969285"/>
              <a:gd name="connsiteY4596" fmla="*/ 681285 h 3313666"/>
              <a:gd name="connsiteX4597" fmla="*/ 958228 w 2969285"/>
              <a:gd name="connsiteY4597" fmla="*/ 681285 h 3313666"/>
              <a:gd name="connsiteX4598" fmla="*/ 918577 w 2969285"/>
              <a:gd name="connsiteY4598" fmla="*/ 658874 h 3313666"/>
              <a:gd name="connsiteX4599" fmla="*/ 896165 w 2969285"/>
              <a:gd name="connsiteY4599" fmla="*/ 653702 h 3313666"/>
              <a:gd name="connsiteX4600" fmla="*/ 889269 w 2969285"/>
              <a:gd name="connsiteY4600" fmla="*/ 664046 h 3313666"/>
              <a:gd name="connsiteX4601" fmla="*/ 896165 w 2969285"/>
              <a:gd name="connsiteY4601" fmla="*/ 653702 h 3313666"/>
              <a:gd name="connsiteX4602" fmla="*/ 918577 w 2969285"/>
              <a:gd name="connsiteY4602" fmla="*/ 658874 h 3313666"/>
              <a:gd name="connsiteX4603" fmla="*/ 958228 w 2969285"/>
              <a:gd name="connsiteY4603" fmla="*/ 681285 h 3313666"/>
              <a:gd name="connsiteX4604" fmla="*/ 896165 w 2969285"/>
              <a:gd name="connsiteY4604" fmla="*/ 596810 h 3313666"/>
              <a:gd name="connsiteX4605" fmla="*/ 894441 w 2969285"/>
              <a:gd name="connsiteY4605" fmla="*/ 595086 h 3313666"/>
              <a:gd name="connsiteX4606" fmla="*/ 896165 w 2969285"/>
              <a:gd name="connsiteY4606" fmla="*/ 596810 h 3313666"/>
              <a:gd name="connsiteX4607" fmla="*/ 906509 w 2969285"/>
              <a:gd name="connsiteY4607" fmla="*/ 601982 h 3313666"/>
              <a:gd name="connsiteX4608" fmla="*/ 896165 w 2969285"/>
              <a:gd name="connsiteY4608" fmla="*/ 596810 h 3313666"/>
              <a:gd name="connsiteX4609" fmla="*/ 887545 w 2969285"/>
              <a:gd name="connsiteY4609" fmla="*/ 557158 h 3313666"/>
              <a:gd name="connsiteX4610" fmla="*/ 832377 w 2969285"/>
              <a:gd name="connsiteY4610" fmla="*/ 515782 h 3313666"/>
              <a:gd name="connsiteX4611" fmla="*/ 832377 w 2969285"/>
              <a:gd name="connsiteY4611" fmla="*/ 515782 h 3313666"/>
              <a:gd name="connsiteX4612" fmla="*/ 887545 w 2969285"/>
              <a:gd name="connsiteY4612" fmla="*/ 557158 h 3313666"/>
              <a:gd name="connsiteX4613" fmla="*/ 903061 w 2969285"/>
              <a:gd name="connsiteY4613" fmla="*/ 570950 h 3313666"/>
              <a:gd name="connsiteX4614" fmla="*/ 887545 w 2969285"/>
              <a:gd name="connsiteY4614" fmla="*/ 557158 h 3313666"/>
              <a:gd name="connsiteX4615" fmla="*/ 861685 w 2969285"/>
              <a:gd name="connsiteY4615" fmla="*/ 460614 h 3313666"/>
              <a:gd name="connsiteX4616" fmla="*/ 835825 w 2969285"/>
              <a:gd name="connsiteY4616" fmla="*/ 441650 h 3313666"/>
              <a:gd name="connsiteX4617" fmla="*/ 835825 w 2969285"/>
              <a:gd name="connsiteY4617" fmla="*/ 441650 h 3313666"/>
              <a:gd name="connsiteX4618" fmla="*/ 861685 w 2969285"/>
              <a:gd name="connsiteY4618" fmla="*/ 460614 h 3313666"/>
              <a:gd name="connsiteX4619" fmla="*/ 873753 w 2969285"/>
              <a:gd name="connsiteY4619" fmla="*/ 467510 h 3313666"/>
              <a:gd name="connsiteX4620" fmla="*/ 861685 w 2969285"/>
              <a:gd name="connsiteY4620" fmla="*/ 460614 h 3313666"/>
              <a:gd name="connsiteX4621" fmla="*/ 622050 w 2969285"/>
              <a:gd name="connsiteY4621" fmla="*/ 664046 h 3313666"/>
              <a:gd name="connsiteX4622" fmla="*/ 601362 w 2969285"/>
              <a:gd name="connsiteY4622" fmla="*/ 674389 h 3313666"/>
              <a:gd name="connsiteX4623" fmla="*/ 622050 w 2969285"/>
              <a:gd name="connsiteY4623" fmla="*/ 664046 h 3313666"/>
              <a:gd name="connsiteX4624" fmla="*/ 622050 w 2969285"/>
              <a:gd name="connsiteY4624" fmla="*/ 664046 h 3313666"/>
              <a:gd name="connsiteX4625" fmla="*/ 604810 w 2969285"/>
              <a:gd name="connsiteY4625" fmla="*/ 719213 h 3313666"/>
              <a:gd name="connsiteX4626" fmla="*/ 592742 w 2969285"/>
              <a:gd name="connsiteY4626" fmla="*/ 714041 h 3313666"/>
              <a:gd name="connsiteX4627" fmla="*/ 592742 w 2969285"/>
              <a:gd name="connsiteY4627" fmla="*/ 714041 h 3313666"/>
              <a:gd name="connsiteX4628" fmla="*/ 592742 w 2969285"/>
              <a:gd name="connsiteY4628" fmla="*/ 714041 h 3313666"/>
              <a:gd name="connsiteX4629" fmla="*/ 604810 w 2969285"/>
              <a:gd name="connsiteY4629" fmla="*/ 719213 h 3313666"/>
              <a:gd name="connsiteX4630" fmla="*/ 599638 w 2969285"/>
              <a:gd name="connsiteY4630" fmla="*/ 841617 h 3313666"/>
              <a:gd name="connsiteX4631" fmla="*/ 599638 w 2969285"/>
              <a:gd name="connsiteY4631" fmla="*/ 841617 h 3313666"/>
              <a:gd name="connsiteX4632" fmla="*/ 554814 w 2969285"/>
              <a:gd name="connsiteY4632" fmla="*/ 834721 h 3313666"/>
              <a:gd name="connsiteX4633" fmla="*/ 599638 w 2969285"/>
              <a:gd name="connsiteY4633" fmla="*/ 841617 h 3313666"/>
              <a:gd name="connsiteX4634" fmla="*/ 534126 w 2969285"/>
              <a:gd name="connsiteY4634" fmla="*/ 1319163 h 3313666"/>
              <a:gd name="connsiteX4635" fmla="*/ 528954 w 2969285"/>
              <a:gd name="connsiteY4635" fmla="*/ 1307095 h 3313666"/>
              <a:gd name="connsiteX4636" fmla="*/ 528954 w 2969285"/>
              <a:gd name="connsiteY4636" fmla="*/ 1307095 h 3313666"/>
              <a:gd name="connsiteX4637" fmla="*/ 528954 w 2969285"/>
              <a:gd name="connsiteY4637" fmla="*/ 1307095 h 3313666"/>
              <a:gd name="connsiteX4638" fmla="*/ 537574 w 2969285"/>
              <a:gd name="connsiteY4638" fmla="*/ 1308819 h 3313666"/>
              <a:gd name="connsiteX4639" fmla="*/ 528954 w 2969285"/>
              <a:gd name="connsiteY4639" fmla="*/ 1307095 h 3313666"/>
              <a:gd name="connsiteX4640" fmla="*/ 534126 w 2969285"/>
              <a:gd name="connsiteY4640" fmla="*/ 1319163 h 3313666"/>
              <a:gd name="connsiteX4641" fmla="*/ 513438 w 2969285"/>
              <a:gd name="connsiteY4641" fmla="*/ 1624309 h 3313666"/>
              <a:gd name="connsiteX4642" fmla="*/ 559986 w 2969285"/>
              <a:gd name="connsiteY4642" fmla="*/ 1620861 h 3313666"/>
              <a:gd name="connsiteX4643" fmla="*/ 572054 w 2969285"/>
              <a:gd name="connsiteY4643" fmla="*/ 1610518 h 3313666"/>
              <a:gd name="connsiteX4644" fmla="*/ 572054 w 2969285"/>
              <a:gd name="connsiteY4644" fmla="*/ 1610518 h 3313666"/>
              <a:gd name="connsiteX4645" fmla="*/ 559986 w 2969285"/>
              <a:gd name="connsiteY4645" fmla="*/ 1620861 h 3313666"/>
              <a:gd name="connsiteX4646" fmla="*/ 513438 w 2969285"/>
              <a:gd name="connsiteY4646" fmla="*/ 1624309 h 3313666"/>
              <a:gd name="connsiteX4647" fmla="*/ 422067 w 2969285"/>
              <a:gd name="connsiteY4647" fmla="*/ 1620861 h 3313666"/>
              <a:gd name="connsiteX4648" fmla="*/ 409999 w 2969285"/>
              <a:gd name="connsiteY4648" fmla="*/ 1613965 h 3313666"/>
              <a:gd name="connsiteX4649" fmla="*/ 422067 w 2969285"/>
              <a:gd name="connsiteY4649" fmla="*/ 1620861 h 3313666"/>
              <a:gd name="connsiteX4650" fmla="*/ 513438 w 2969285"/>
              <a:gd name="connsiteY4650" fmla="*/ 1624309 h 3313666"/>
              <a:gd name="connsiteX4651" fmla="*/ 392759 w 2969285"/>
              <a:gd name="connsiteY4651" fmla="*/ 2189779 h 3313666"/>
              <a:gd name="connsiteX4652" fmla="*/ 384139 w 2969285"/>
              <a:gd name="connsiteY4652" fmla="*/ 2194951 h 3313666"/>
              <a:gd name="connsiteX4653" fmla="*/ 385863 w 2969285"/>
              <a:gd name="connsiteY4653" fmla="*/ 2201847 h 3313666"/>
              <a:gd name="connsiteX4654" fmla="*/ 384139 w 2969285"/>
              <a:gd name="connsiteY4654" fmla="*/ 2194951 h 3313666"/>
              <a:gd name="connsiteX4655" fmla="*/ 392759 w 2969285"/>
              <a:gd name="connsiteY4655" fmla="*/ 2189779 h 3313666"/>
              <a:gd name="connsiteX4656" fmla="*/ 396207 w 2969285"/>
              <a:gd name="connsiteY4656" fmla="*/ 2191503 h 3313666"/>
              <a:gd name="connsiteX4657" fmla="*/ 392759 w 2969285"/>
              <a:gd name="connsiteY4657" fmla="*/ 2189779 h 3313666"/>
              <a:gd name="connsiteX4658" fmla="*/ 399655 w 2969285"/>
              <a:gd name="connsiteY4658" fmla="*/ 2196675 h 3313666"/>
              <a:gd name="connsiteX4659" fmla="*/ 399655 w 2969285"/>
              <a:gd name="connsiteY4659" fmla="*/ 2196675 h 3313666"/>
              <a:gd name="connsiteX4660" fmla="*/ 394483 w 2969285"/>
              <a:gd name="connsiteY4660" fmla="*/ 2203571 h 3313666"/>
              <a:gd name="connsiteX4661" fmla="*/ 399655 w 2969285"/>
              <a:gd name="connsiteY4661" fmla="*/ 2196675 h 3313666"/>
              <a:gd name="connsiteX4662" fmla="*/ 377243 w 2969285"/>
              <a:gd name="connsiteY4662" fmla="*/ 1877736 h 3313666"/>
              <a:gd name="connsiteX4663" fmla="*/ 377243 w 2969285"/>
              <a:gd name="connsiteY4663" fmla="*/ 1877736 h 3313666"/>
              <a:gd name="connsiteX4664" fmla="*/ 396207 w 2969285"/>
              <a:gd name="connsiteY4664" fmla="*/ 1879460 h 3313666"/>
              <a:gd name="connsiteX4665" fmla="*/ 377243 w 2969285"/>
              <a:gd name="connsiteY4665" fmla="*/ 1877736 h 3313666"/>
              <a:gd name="connsiteX4666" fmla="*/ 301387 w 2969285"/>
              <a:gd name="connsiteY4666" fmla="*/ 1257099 h 3313666"/>
              <a:gd name="connsiteX4667" fmla="*/ 310007 w 2969285"/>
              <a:gd name="connsiteY4667" fmla="*/ 1262271 h 3313666"/>
              <a:gd name="connsiteX4668" fmla="*/ 301387 w 2969285"/>
              <a:gd name="connsiteY4668" fmla="*/ 1257099 h 3313666"/>
              <a:gd name="connsiteX4669" fmla="*/ 263459 w 2969285"/>
              <a:gd name="connsiteY4669" fmla="*/ 1253651 h 3313666"/>
              <a:gd name="connsiteX4670" fmla="*/ 242771 w 2969285"/>
              <a:gd name="connsiteY4670" fmla="*/ 1255375 h 3313666"/>
              <a:gd name="connsiteX4671" fmla="*/ 263459 w 2969285"/>
              <a:gd name="connsiteY4671" fmla="*/ 1253651 h 3313666"/>
              <a:gd name="connsiteX4672" fmla="*/ 301387 w 2969285"/>
              <a:gd name="connsiteY4672" fmla="*/ 1257099 h 3313666"/>
              <a:gd name="connsiteX4673" fmla="*/ 278975 w 2969285"/>
              <a:gd name="connsiteY4673" fmla="*/ 1195035 h 3313666"/>
              <a:gd name="connsiteX4674" fmla="*/ 278975 w 2969285"/>
              <a:gd name="connsiteY4674" fmla="*/ 1195035 h 3313666"/>
              <a:gd name="connsiteX4675" fmla="*/ 282423 w 2969285"/>
              <a:gd name="connsiteY4675" fmla="*/ 1196759 h 3313666"/>
              <a:gd name="connsiteX4676" fmla="*/ 282423 w 2969285"/>
              <a:gd name="connsiteY4676" fmla="*/ 1196759 h 3313666"/>
              <a:gd name="connsiteX4677" fmla="*/ 282423 w 2969285"/>
              <a:gd name="connsiteY4677" fmla="*/ 1196759 h 3313666"/>
              <a:gd name="connsiteX4678" fmla="*/ 282423 w 2969285"/>
              <a:gd name="connsiteY4678" fmla="*/ 1196759 h 3313666"/>
              <a:gd name="connsiteX4679" fmla="*/ 278975 w 2969285"/>
              <a:gd name="connsiteY4679" fmla="*/ 1195035 h 3313666"/>
              <a:gd name="connsiteX4680" fmla="*/ 320351 w 2969285"/>
              <a:gd name="connsiteY4680" fmla="*/ 1420878 h 3313666"/>
              <a:gd name="connsiteX4681" fmla="*/ 301387 w 2969285"/>
              <a:gd name="connsiteY4681" fmla="*/ 1413982 h 3313666"/>
              <a:gd name="connsiteX4682" fmla="*/ 278975 w 2969285"/>
              <a:gd name="connsiteY4682" fmla="*/ 1403638 h 3313666"/>
              <a:gd name="connsiteX4683" fmla="*/ 275527 w 2969285"/>
              <a:gd name="connsiteY4683" fmla="*/ 1405362 h 3313666"/>
              <a:gd name="connsiteX4684" fmla="*/ 278975 w 2969285"/>
              <a:gd name="connsiteY4684" fmla="*/ 1403638 h 3313666"/>
              <a:gd name="connsiteX4685" fmla="*/ 301387 w 2969285"/>
              <a:gd name="connsiteY4685" fmla="*/ 1413982 h 3313666"/>
              <a:gd name="connsiteX4686" fmla="*/ 320351 w 2969285"/>
              <a:gd name="connsiteY4686" fmla="*/ 1420878 h 3313666"/>
              <a:gd name="connsiteX4687" fmla="*/ 310007 w 2969285"/>
              <a:gd name="connsiteY4687" fmla="*/ 1203655 h 3313666"/>
              <a:gd name="connsiteX4688" fmla="*/ 313455 w 2969285"/>
              <a:gd name="connsiteY4688" fmla="*/ 1208827 h 3313666"/>
              <a:gd name="connsiteX4689" fmla="*/ 315179 w 2969285"/>
              <a:gd name="connsiteY4689" fmla="*/ 1210551 h 3313666"/>
              <a:gd name="connsiteX4690" fmla="*/ 313455 w 2969285"/>
              <a:gd name="connsiteY4690" fmla="*/ 1208827 h 3313666"/>
              <a:gd name="connsiteX4691" fmla="*/ 310007 w 2969285"/>
              <a:gd name="connsiteY4691" fmla="*/ 1203655 h 3313666"/>
              <a:gd name="connsiteX4692" fmla="*/ 260011 w 2969285"/>
              <a:gd name="connsiteY4692" fmla="*/ 1429498 h 3313666"/>
              <a:gd name="connsiteX4693" fmla="*/ 260011 w 2969285"/>
              <a:gd name="connsiteY4693" fmla="*/ 1429498 h 3313666"/>
              <a:gd name="connsiteX4694" fmla="*/ 263459 w 2969285"/>
              <a:gd name="connsiteY4694" fmla="*/ 1432946 h 3313666"/>
              <a:gd name="connsiteX4695" fmla="*/ 260011 w 2969285"/>
              <a:gd name="connsiteY4695" fmla="*/ 1429498 h 3313666"/>
              <a:gd name="connsiteX4696" fmla="*/ 260011 w 2969285"/>
              <a:gd name="connsiteY4696" fmla="*/ 1446738 h 3313666"/>
              <a:gd name="connsiteX4697" fmla="*/ 256563 w 2969285"/>
              <a:gd name="connsiteY4697" fmla="*/ 1446738 h 3313666"/>
              <a:gd name="connsiteX4698" fmla="*/ 256563 w 2969285"/>
              <a:gd name="connsiteY4698" fmla="*/ 1446738 h 3313666"/>
              <a:gd name="connsiteX4699" fmla="*/ 256563 w 2969285"/>
              <a:gd name="connsiteY4699" fmla="*/ 1446738 h 3313666"/>
              <a:gd name="connsiteX4700" fmla="*/ 260011 w 2969285"/>
              <a:gd name="connsiteY4700" fmla="*/ 1446738 h 3313666"/>
              <a:gd name="connsiteX4701" fmla="*/ 275527 w 2969285"/>
              <a:gd name="connsiteY4701" fmla="*/ 1805329 h 3313666"/>
              <a:gd name="connsiteX4702" fmla="*/ 316903 w 2969285"/>
              <a:gd name="connsiteY4702" fmla="*/ 1793261 h 3313666"/>
              <a:gd name="connsiteX4703" fmla="*/ 346211 w 2969285"/>
              <a:gd name="connsiteY4703" fmla="*/ 1777745 h 3313666"/>
              <a:gd name="connsiteX4704" fmla="*/ 372071 w 2969285"/>
              <a:gd name="connsiteY4704" fmla="*/ 1751885 h 3313666"/>
              <a:gd name="connsiteX4705" fmla="*/ 346211 w 2969285"/>
              <a:gd name="connsiteY4705" fmla="*/ 1777745 h 3313666"/>
              <a:gd name="connsiteX4706" fmla="*/ 316903 w 2969285"/>
              <a:gd name="connsiteY4706" fmla="*/ 1793261 h 3313666"/>
              <a:gd name="connsiteX4707" fmla="*/ 275527 w 2969285"/>
              <a:gd name="connsiteY4707" fmla="*/ 1805329 h 3313666"/>
              <a:gd name="connsiteX4708" fmla="*/ 254839 w 2969285"/>
              <a:gd name="connsiteY4708" fmla="*/ 1812225 h 3313666"/>
              <a:gd name="connsiteX4709" fmla="*/ 275527 w 2969285"/>
              <a:gd name="connsiteY4709" fmla="*/ 1805329 h 3313666"/>
              <a:gd name="connsiteX4710" fmla="*/ 327247 w 2969285"/>
              <a:gd name="connsiteY4710" fmla="*/ 1763953 h 3313666"/>
              <a:gd name="connsiteX4711" fmla="*/ 328971 w 2969285"/>
              <a:gd name="connsiteY4711" fmla="*/ 1758781 h 3313666"/>
              <a:gd name="connsiteX4712" fmla="*/ 328971 w 2969285"/>
              <a:gd name="connsiteY4712" fmla="*/ 1758781 h 3313666"/>
              <a:gd name="connsiteX4713" fmla="*/ 328971 w 2969285"/>
              <a:gd name="connsiteY4713" fmla="*/ 1758781 h 3313666"/>
              <a:gd name="connsiteX4714" fmla="*/ 327247 w 2969285"/>
              <a:gd name="connsiteY4714" fmla="*/ 1763953 h 3313666"/>
              <a:gd name="connsiteX4715" fmla="*/ 330695 w 2969285"/>
              <a:gd name="connsiteY4715" fmla="*/ 1769125 h 3313666"/>
              <a:gd name="connsiteX4716" fmla="*/ 330695 w 2969285"/>
              <a:gd name="connsiteY4716" fmla="*/ 1769125 h 3313666"/>
              <a:gd name="connsiteX4717" fmla="*/ 332419 w 2969285"/>
              <a:gd name="connsiteY4717" fmla="*/ 1767401 h 3313666"/>
              <a:gd name="connsiteX4718" fmla="*/ 330695 w 2969285"/>
              <a:gd name="connsiteY4718" fmla="*/ 1769125 h 3313666"/>
              <a:gd name="connsiteX4719" fmla="*/ 330695 w 2969285"/>
              <a:gd name="connsiteY4719" fmla="*/ 1769125 h 3313666"/>
              <a:gd name="connsiteX4720" fmla="*/ 334143 w 2969285"/>
              <a:gd name="connsiteY4720" fmla="*/ 1762229 h 3313666"/>
              <a:gd name="connsiteX4721" fmla="*/ 334143 w 2969285"/>
              <a:gd name="connsiteY4721" fmla="*/ 1762229 h 3313666"/>
              <a:gd name="connsiteX4722" fmla="*/ 332419 w 2969285"/>
              <a:gd name="connsiteY4722" fmla="*/ 1767401 h 3313666"/>
              <a:gd name="connsiteX4723" fmla="*/ 334143 w 2969285"/>
              <a:gd name="connsiteY4723" fmla="*/ 1762229 h 3313666"/>
              <a:gd name="connsiteX4724" fmla="*/ 334143 w 2969285"/>
              <a:gd name="connsiteY4724" fmla="*/ 1762229 h 3313666"/>
              <a:gd name="connsiteX4725" fmla="*/ 354831 w 2969285"/>
              <a:gd name="connsiteY4725" fmla="*/ 1713957 h 3313666"/>
              <a:gd name="connsiteX4726" fmla="*/ 354831 w 2969285"/>
              <a:gd name="connsiteY4726" fmla="*/ 1722577 h 3313666"/>
              <a:gd name="connsiteX4727" fmla="*/ 354831 w 2969285"/>
              <a:gd name="connsiteY4727" fmla="*/ 1722577 h 3313666"/>
              <a:gd name="connsiteX4728" fmla="*/ 318627 w 2969285"/>
              <a:gd name="connsiteY4728" fmla="*/ 1744989 h 3313666"/>
              <a:gd name="connsiteX4729" fmla="*/ 270355 w 2969285"/>
              <a:gd name="connsiteY4729" fmla="*/ 1757057 h 3313666"/>
              <a:gd name="connsiteX4730" fmla="*/ 318627 w 2969285"/>
              <a:gd name="connsiteY4730" fmla="*/ 1744989 h 3313666"/>
              <a:gd name="connsiteX4731" fmla="*/ 354831 w 2969285"/>
              <a:gd name="connsiteY4731" fmla="*/ 1722577 h 3313666"/>
              <a:gd name="connsiteX4732" fmla="*/ 354831 w 2969285"/>
              <a:gd name="connsiteY4732" fmla="*/ 1713957 h 3313666"/>
              <a:gd name="connsiteX4733" fmla="*/ 332419 w 2969285"/>
              <a:gd name="connsiteY4733" fmla="*/ 1643273 h 3313666"/>
              <a:gd name="connsiteX4734" fmla="*/ 346211 w 2969285"/>
              <a:gd name="connsiteY4734" fmla="*/ 1622585 h 3313666"/>
              <a:gd name="connsiteX4735" fmla="*/ 365175 w 2969285"/>
              <a:gd name="connsiteY4735" fmla="*/ 1617413 h 3313666"/>
              <a:gd name="connsiteX4736" fmla="*/ 382415 w 2969285"/>
              <a:gd name="connsiteY4736" fmla="*/ 1601898 h 3313666"/>
              <a:gd name="connsiteX4737" fmla="*/ 380691 w 2969285"/>
              <a:gd name="connsiteY4737" fmla="*/ 1595002 h 3313666"/>
              <a:gd name="connsiteX4738" fmla="*/ 382415 w 2969285"/>
              <a:gd name="connsiteY4738" fmla="*/ 1601898 h 3313666"/>
              <a:gd name="connsiteX4739" fmla="*/ 365175 w 2969285"/>
              <a:gd name="connsiteY4739" fmla="*/ 1617413 h 3313666"/>
              <a:gd name="connsiteX4740" fmla="*/ 346211 w 2969285"/>
              <a:gd name="connsiteY4740" fmla="*/ 1622585 h 3313666"/>
              <a:gd name="connsiteX4741" fmla="*/ 332419 w 2969285"/>
              <a:gd name="connsiteY4741" fmla="*/ 1643273 h 3313666"/>
              <a:gd name="connsiteX4742" fmla="*/ 354831 w 2969285"/>
              <a:gd name="connsiteY4742" fmla="*/ 1713957 h 3313666"/>
              <a:gd name="connsiteX4743" fmla="*/ 389311 w 2969285"/>
              <a:gd name="connsiteY4743" fmla="*/ 1674305 h 3313666"/>
              <a:gd name="connsiteX4744" fmla="*/ 354831 w 2969285"/>
              <a:gd name="connsiteY4744" fmla="*/ 1713957 h 3313666"/>
              <a:gd name="connsiteX4745" fmla="*/ 327247 w 2969285"/>
              <a:gd name="connsiteY4745" fmla="*/ 1517422 h 3313666"/>
              <a:gd name="connsiteX4746" fmla="*/ 327247 w 2969285"/>
              <a:gd name="connsiteY4746" fmla="*/ 1520870 h 3313666"/>
              <a:gd name="connsiteX4747" fmla="*/ 349659 w 2969285"/>
              <a:gd name="connsiteY4747" fmla="*/ 1527766 h 3313666"/>
              <a:gd name="connsiteX4748" fmla="*/ 349659 w 2969285"/>
              <a:gd name="connsiteY4748" fmla="*/ 1527766 h 3313666"/>
              <a:gd name="connsiteX4749" fmla="*/ 349659 w 2969285"/>
              <a:gd name="connsiteY4749" fmla="*/ 1527766 h 3313666"/>
              <a:gd name="connsiteX4750" fmla="*/ 327247 w 2969285"/>
              <a:gd name="connsiteY4750" fmla="*/ 1520870 h 3313666"/>
              <a:gd name="connsiteX4751" fmla="*/ 327247 w 2969285"/>
              <a:gd name="connsiteY4751" fmla="*/ 1517422 h 3313666"/>
              <a:gd name="connsiteX4752" fmla="*/ 356555 w 2969285"/>
              <a:gd name="connsiteY4752" fmla="*/ 1395018 h 3313666"/>
              <a:gd name="connsiteX4753" fmla="*/ 378967 w 2969285"/>
              <a:gd name="connsiteY4753" fmla="*/ 1365711 h 3313666"/>
              <a:gd name="connsiteX4754" fmla="*/ 378967 w 2969285"/>
              <a:gd name="connsiteY4754" fmla="*/ 1365711 h 3313666"/>
              <a:gd name="connsiteX4755" fmla="*/ 378967 w 2969285"/>
              <a:gd name="connsiteY4755" fmla="*/ 1365711 h 3313666"/>
              <a:gd name="connsiteX4756" fmla="*/ 415171 w 2969285"/>
              <a:gd name="connsiteY4756" fmla="*/ 1370883 h 3313666"/>
              <a:gd name="connsiteX4757" fmla="*/ 415171 w 2969285"/>
              <a:gd name="connsiteY4757" fmla="*/ 1370883 h 3313666"/>
              <a:gd name="connsiteX4758" fmla="*/ 378967 w 2969285"/>
              <a:gd name="connsiteY4758" fmla="*/ 1365711 h 3313666"/>
              <a:gd name="connsiteX4759" fmla="*/ 356555 w 2969285"/>
              <a:gd name="connsiteY4759" fmla="*/ 1395018 h 3313666"/>
              <a:gd name="connsiteX4760" fmla="*/ 354831 w 2969285"/>
              <a:gd name="connsiteY4760" fmla="*/ 1379503 h 3313666"/>
              <a:gd name="connsiteX4761" fmla="*/ 356555 w 2969285"/>
              <a:gd name="connsiteY4761" fmla="*/ 1395018 h 3313666"/>
              <a:gd name="connsiteX4762" fmla="*/ 358279 w 2969285"/>
              <a:gd name="connsiteY4762" fmla="*/ 1579486 h 3313666"/>
              <a:gd name="connsiteX4763" fmla="*/ 360003 w 2969285"/>
              <a:gd name="connsiteY4763" fmla="*/ 1582934 h 3313666"/>
              <a:gd name="connsiteX4764" fmla="*/ 358279 w 2969285"/>
              <a:gd name="connsiteY4764" fmla="*/ 1579486 h 3313666"/>
              <a:gd name="connsiteX4765" fmla="*/ 397931 w 2969285"/>
              <a:gd name="connsiteY4765" fmla="*/ 1593278 h 3313666"/>
              <a:gd name="connsiteX4766" fmla="*/ 358279 w 2969285"/>
              <a:gd name="connsiteY4766" fmla="*/ 1579486 h 3313666"/>
              <a:gd name="connsiteX4767" fmla="*/ 382415 w 2969285"/>
              <a:gd name="connsiteY4767" fmla="*/ 1412258 h 3313666"/>
              <a:gd name="connsiteX4768" fmla="*/ 382415 w 2969285"/>
              <a:gd name="connsiteY4768" fmla="*/ 1412258 h 3313666"/>
              <a:gd name="connsiteX4769" fmla="*/ 415171 w 2969285"/>
              <a:gd name="connsiteY4769" fmla="*/ 1405362 h 3313666"/>
              <a:gd name="connsiteX4770" fmla="*/ 428963 w 2969285"/>
              <a:gd name="connsiteY4770" fmla="*/ 1407086 h 3313666"/>
              <a:gd name="connsiteX4771" fmla="*/ 428963 w 2969285"/>
              <a:gd name="connsiteY4771" fmla="*/ 1407086 h 3313666"/>
              <a:gd name="connsiteX4772" fmla="*/ 415171 w 2969285"/>
              <a:gd name="connsiteY4772" fmla="*/ 1405362 h 3313666"/>
              <a:gd name="connsiteX4773" fmla="*/ 382415 w 2969285"/>
              <a:gd name="connsiteY4773" fmla="*/ 1412258 h 3313666"/>
              <a:gd name="connsiteX4774" fmla="*/ 459995 w 2969285"/>
              <a:gd name="connsiteY4774" fmla="*/ 1089872 h 3313666"/>
              <a:gd name="connsiteX4775" fmla="*/ 459995 w 2969285"/>
              <a:gd name="connsiteY4775" fmla="*/ 1057116 h 3313666"/>
              <a:gd name="connsiteX4776" fmla="*/ 453099 w 2969285"/>
              <a:gd name="connsiteY4776" fmla="*/ 1036428 h 3313666"/>
              <a:gd name="connsiteX4777" fmla="*/ 459995 w 2969285"/>
              <a:gd name="connsiteY4777" fmla="*/ 1057116 h 3313666"/>
              <a:gd name="connsiteX4778" fmla="*/ 459995 w 2969285"/>
              <a:gd name="connsiteY4778" fmla="*/ 1089872 h 3313666"/>
              <a:gd name="connsiteX4779" fmla="*/ 478958 w 2969285"/>
              <a:gd name="connsiteY4779" fmla="*/ 1126076 h 3313666"/>
              <a:gd name="connsiteX4780" fmla="*/ 459995 w 2969285"/>
              <a:gd name="connsiteY4780" fmla="*/ 1089872 h 3313666"/>
              <a:gd name="connsiteX4781" fmla="*/ 387587 w 2969285"/>
              <a:gd name="connsiteY4781" fmla="*/ 1065736 h 3313666"/>
              <a:gd name="connsiteX4782" fmla="*/ 403103 w 2969285"/>
              <a:gd name="connsiteY4782" fmla="*/ 1070908 h 3313666"/>
              <a:gd name="connsiteX4783" fmla="*/ 387587 w 2969285"/>
              <a:gd name="connsiteY4783" fmla="*/ 1065736 h 3313666"/>
              <a:gd name="connsiteX4784" fmla="*/ 354831 w 2969285"/>
              <a:gd name="connsiteY4784" fmla="*/ 1062288 h 3313666"/>
              <a:gd name="connsiteX4785" fmla="*/ 387587 w 2969285"/>
              <a:gd name="connsiteY4785" fmla="*/ 1065736 h 3313666"/>
              <a:gd name="connsiteX4786" fmla="*/ 334143 w 2969285"/>
              <a:gd name="connsiteY4786" fmla="*/ 986432 h 3313666"/>
              <a:gd name="connsiteX4787" fmla="*/ 299663 w 2969285"/>
              <a:gd name="connsiteY4787" fmla="*/ 1024360 h 3313666"/>
              <a:gd name="connsiteX4788" fmla="*/ 315179 w 2969285"/>
              <a:gd name="connsiteY4788" fmla="*/ 1055392 h 3313666"/>
              <a:gd name="connsiteX4789" fmla="*/ 299663 w 2969285"/>
              <a:gd name="connsiteY4789" fmla="*/ 1024360 h 3313666"/>
              <a:gd name="connsiteX4790" fmla="*/ 334143 w 2969285"/>
              <a:gd name="connsiteY4790" fmla="*/ 986432 h 3313666"/>
              <a:gd name="connsiteX4791" fmla="*/ 337591 w 2969285"/>
              <a:gd name="connsiteY4791" fmla="*/ 986432 h 3313666"/>
              <a:gd name="connsiteX4792" fmla="*/ 337591 w 2969285"/>
              <a:gd name="connsiteY4792" fmla="*/ 986432 h 3313666"/>
              <a:gd name="connsiteX4793" fmla="*/ 334143 w 2969285"/>
              <a:gd name="connsiteY4793" fmla="*/ 986432 h 3313666"/>
              <a:gd name="connsiteX4794" fmla="*/ 322075 w 2969285"/>
              <a:gd name="connsiteY4794" fmla="*/ 1055392 h 3313666"/>
              <a:gd name="connsiteX4795" fmla="*/ 320351 w 2969285"/>
              <a:gd name="connsiteY4795" fmla="*/ 1055392 h 3313666"/>
              <a:gd name="connsiteX4796" fmla="*/ 320351 w 2969285"/>
              <a:gd name="connsiteY4796" fmla="*/ 1055392 h 3313666"/>
              <a:gd name="connsiteX4797" fmla="*/ 322075 w 2969285"/>
              <a:gd name="connsiteY4797" fmla="*/ 1055392 h 3313666"/>
              <a:gd name="connsiteX4798" fmla="*/ 327247 w 2969285"/>
              <a:gd name="connsiteY4798" fmla="*/ 1067460 h 3313666"/>
              <a:gd name="connsiteX4799" fmla="*/ 322075 w 2969285"/>
              <a:gd name="connsiteY4799" fmla="*/ 1055392 h 3313666"/>
              <a:gd name="connsiteX4800" fmla="*/ 327247 w 2969285"/>
              <a:gd name="connsiteY4800" fmla="*/ 1067460 h 3313666"/>
              <a:gd name="connsiteX4801" fmla="*/ 291043 w 2969285"/>
              <a:gd name="connsiteY4801" fmla="*/ 1122628 h 3313666"/>
              <a:gd name="connsiteX4802" fmla="*/ 232427 w 2969285"/>
              <a:gd name="connsiteY4802" fmla="*/ 1195035 h 3313666"/>
              <a:gd name="connsiteX4803" fmla="*/ 232427 w 2969285"/>
              <a:gd name="connsiteY4803" fmla="*/ 1195035 h 3313666"/>
              <a:gd name="connsiteX4804" fmla="*/ 225532 w 2969285"/>
              <a:gd name="connsiteY4804" fmla="*/ 1195035 h 3313666"/>
              <a:gd name="connsiteX4805" fmla="*/ 232427 w 2969285"/>
              <a:gd name="connsiteY4805" fmla="*/ 1195035 h 3313666"/>
              <a:gd name="connsiteX4806" fmla="*/ 291043 w 2969285"/>
              <a:gd name="connsiteY4806" fmla="*/ 1122628 h 3313666"/>
              <a:gd name="connsiteX4807" fmla="*/ 327247 w 2969285"/>
              <a:gd name="connsiteY4807" fmla="*/ 1067460 h 3313666"/>
              <a:gd name="connsiteX4808" fmla="*/ 234151 w 2969285"/>
              <a:gd name="connsiteY4808" fmla="*/ 1248479 h 3313666"/>
              <a:gd name="connsiteX4809" fmla="*/ 234151 w 2969285"/>
              <a:gd name="connsiteY4809" fmla="*/ 1248479 h 3313666"/>
              <a:gd name="connsiteX4810" fmla="*/ 218636 w 2969285"/>
              <a:gd name="connsiteY4810" fmla="*/ 1257099 h 3313666"/>
              <a:gd name="connsiteX4811" fmla="*/ 187604 w 2969285"/>
              <a:gd name="connsiteY4811" fmla="*/ 1274339 h 3313666"/>
              <a:gd name="connsiteX4812" fmla="*/ 187604 w 2969285"/>
              <a:gd name="connsiteY4812" fmla="*/ 1274339 h 3313666"/>
              <a:gd name="connsiteX4813" fmla="*/ 218636 w 2969285"/>
              <a:gd name="connsiteY4813" fmla="*/ 1257099 h 3313666"/>
              <a:gd name="connsiteX4814" fmla="*/ 218636 w 2969285"/>
              <a:gd name="connsiteY4814" fmla="*/ 1257099 h 3313666"/>
              <a:gd name="connsiteX4815" fmla="*/ 234151 w 2969285"/>
              <a:gd name="connsiteY4815" fmla="*/ 1248479 h 3313666"/>
              <a:gd name="connsiteX4816" fmla="*/ 239323 w 2969285"/>
              <a:gd name="connsiteY4816" fmla="*/ 1412258 h 3313666"/>
              <a:gd name="connsiteX4817" fmla="*/ 234151 w 2969285"/>
              <a:gd name="connsiteY4817" fmla="*/ 1415706 h 3313666"/>
              <a:gd name="connsiteX4818" fmla="*/ 234151 w 2969285"/>
              <a:gd name="connsiteY4818" fmla="*/ 1415706 h 3313666"/>
              <a:gd name="connsiteX4819" fmla="*/ 239323 w 2969285"/>
              <a:gd name="connsiteY4819" fmla="*/ 1412258 h 3313666"/>
              <a:gd name="connsiteX4820" fmla="*/ 199672 w 2969285"/>
              <a:gd name="connsiteY4820" fmla="*/ 1395018 h 3313666"/>
              <a:gd name="connsiteX4821" fmla="*/ 199672 w 2969285"/>
              <a:gd name="connsiteY4821" fmla="*/ 1388122 h 3313666"/>
              <a:gd name="connsiteX4822" fmla="*/ 199672 w 2969285"/>
              <a:gd name="connsiteY4822" fmla="*/ 1395018 h 3313666"/>
              <a:gd name="connsiteX4823" fmla="*/ 216912 w 2969285"/>
              <a:gd name="connsiteY4823" fmla="*/ 1462254 h 3313666"/>
              <a:gd name="connsiteX4824" fmla="*/ 237599 w 2969285"/>
              <a:gd name="connsiteY4824" fmla="*/ 1472598 h 3313666"/>
              <a:gd name="connsiteX4825" fmla="*/ 241047 w 2969285"/>
              <a:gd name="connsiteY4825" fmla="*/ 1470874 h 3313666"/>
              <a:gd name="connsiteX4826" fmla="*/ 237599 w 2969285"/>
              <a:gd name="connsiteY4826" fmla="*/ 1472598 h 3313666"/>
              <a:gd name="connsiteX4827" fmla="*/ 216912 w 2969285"/>
              <a:gd name="connsiteY4827" fmla="*/ 1462254 h 3313666"/>
              <a:gd name="connsiteX4828" fmla="*/ 178984 w 2969285"/>
              <a:gd name="connsiteY4828" fmla="*/ 1417430 h 3313666"/>
              <a:gd name="connsiteX4829" fmla="*/ 178984 w 2969285"/>
              <a:gd name="connsiteY4829" fmla="*/ 1417430 h 3313666"/>
              <a:gd name="connsiteX4830" fmla="*/ 216912 w 2969285"/>
              <a:gd name="connsiteY4830" fmla="*/ 1462254 h 3313666"/>
              <a:gd name="connsiteX4831" fmla="*/ 189328 w 2969285"/>
              <a:gd name="connsiteY4831" fmla="*/ 1700165 h 3313666"/>
              <a:gd name="connsiteX4832" fmla="*/ 196224 w 2969285"/>
              <a:gd name="connsiteY4832" fmla="*/ 1724301 h 3313666"/>
              <a:gd name="connsiteX4833" fmla="*/ 189328 w 2969285"/>
              <a:gd name="connsiteY4833" fmla="*/ 1700165 h 3313666"/>
              <a:gd name="connsiteX4834" fmla="*/ 178984 w 2969285"/>
              <a:gd name="connsiteY4834" fmla="*/ 1663961 h 3313666"/>
              <a:gd name="connsiteX4835" fmla="*/ 189328 w 2969285"/>
              <a:gd name="connsiteY4835" fmla="*/ 1700165 h 3313666"/>
              <a:gd name="connsiteX4836" fmla="*/ 370347 w 2969285"/>
              <a:gd name="connsiteY4836" fmla="*/ 2217363 h 3313666"/>
              <a:gd name="connsiteX4837" fmla="*/ 365175 w 2969285"/>
              <a:gd name="connsiteY4837" fmla="*/ 2231155 h 3313666"/>
              <a:gd name="connsiteX4838" fmla="*/ 370347 w 2969285"/>
              <a:gd name="connsiteY4838" fmla="*/ 2217363 h 3313666"/>
              <a:gd name="connsiteX4839" fmla="*/ 503094 w 2969285"/>
              <a:gd name="connsiteY4839" fmla="*/ 2062204 h 3313666"/>
              <a:gd name="connsiteX4840" fmla="*/ 489302 w 2969285"/>
              <a:gd name="connsiteY4840" fmla="*/ 2057032 h 3313666"/>
              <a:gd name="connsiteX4841" fmla="*/ 420343 w 2969285"/>
              <a:gd name="connsiteY4841" fmla="*/ 2026000 h 3313666"/>
              <a:gd name="connsiteX4842" fmla="*/ 411723 w 2969285"/>
              <a:gd name="connsiteY4842" fmla="*/ 2012208 h 3313666"/>
              <a:gd name="connsiteX4843" fmla="*/ 404827 w 2969285"/>
              <a:gd name="connsiteY4843" fmla="*/ 2000140 h 3313666"/>
              <a:gd name="connsiteX4844" fmla="*/ 416895 w 2969285"/>
              <a:gd name="connsiteY4844" fmla="*/ 1969108 h 3313666"/>
              <a:gd name="connsiteX4845" fmla="*/ 404827 w 2969285"/>
              <a:gd name="connsiteY4845" fmla="*/ 2000140 h 3313666"/>
              <a:gd name="connsiteX4846" fmla="*/ 411723 w 2969285"/>
              <a:gd name="connsiteY4846" fmla="*/ 2012208 h 3313666"/>
              <a:gd name="connsiteX4847" fmla="*/ 420343 w 2969285"/>
              <a:gd name="connsiteY4847" fmla="*/ 2026000 h 3313666"/>
              <a:gd name="connsiteX4848" fmla="*/ 489302 w 2969285"/>
              <a:gd name="connsiteY4848" fmla="*/ 2057032 h 3313666"/>
              <a:gd name="connsiteX4849" fmla="*/ 503094 w 2969285"/>
              <a:gd name="connsiteY4849" fmla="*/ 2062204 h 3313666"/>
              <a:gd name="connsiteX4850" fmla="*/ 525506 w 2969285"/>
              <a:gd name="connsiteY4850" fmla="*/ 2075996 h 3313666"/>
              <a:gd name="connsiteX4851" fmla="*/ 549642 w 2969285"/>
              <a:gd name="connsiteY4851" fmla="*/ 2096683 h 3313666"/>
              <a:gd name="connsiteX4852" fmla="*/ 587570 w 2969285"/>
              <a:gd name="connsiteY4852" fmla="*/ 2129439 h 3313666"/>
              <a:gd name="connsiteX4853" fmla="*/ 611706 w 2969285"/>
              <a:gd name="connsiteY4853" fmla="*/ 2136335 h 3313666"/>
              <a:gd name="connsiteX4854" fmla="*/ 678942 w 2969285"/>
              <a:gd name="connsiteY4854" fmla="*/ 2120819 h 3313666"/>
              <a:gd name="connsiteX4855" fmla="*/ 611706 w 2969285"/>
              <a:gd name="connsiteY4855" fmla="*/ 2136335 h 3313666"/>
              <a:gd name="connsiteX4856" fmla="*/ 587570 w 2969285"/>
              <a:gd name="connsiteY4856" fmla="*/ 2129439 h 3313666"/>
              <a:gd name="connsiteX4857" fmla="*/ 549642 w 2969285"/>
              <a:gd name="connsiteY4857" fmla="*/ 2096683 h 3313666"/>
              <a:gd name="connsiteX4858" fmla="*/ 525506 w 2969285"/>
              <a:gd name="connsiteY4858" fmla="*/ 2075996 h 3313666"/>
              <a:gd name="connsiteX4859" fmla="*/ 503094 w 2969285"/>
              <a:gd name="connsiteY4859" fmla="*/ 2062204 h 3313666"/>
              <a:gd name="connsiteX4860" fmla="*/ 628946 w 2969285"/>
              <a:gd name="connsiteY4860" fmla="*/ 2336318 h 3313666"/>
              <a:gd name="connsiteX4861" fmla="*/ 628946 w 2969285"/>
              <a:gd name="connsiteY4861" fmla="*/ 2336318 h 3313666"/>
              <a:gd name="connsiteX4862" fmla="*/ 596190 w 2969285"/>
              <a:gd name="connsiteY4862" fmla="*/ 2355282 h 3313666"/>
              <a:gd name="connsiteX4863" fmla="*/ 591018 w 2969285"/>
              <a:gd name="connsiteY4863" fmla="*/ 2353558 h 3313666"/>
              <a:gd name="connsiteX4864" fmla="*/ 596190 w 2969285"/>
              <a:gd name="connsiteY4864" fmla="*/ 2355282 h 3313666"/>
              <a:gd name="connsiteX4865" fmla="*/ 628946 w 2969285"/>
              <a:gd name="connsiteY4865" fmla="*/ 2336318 h 3313666"/>
              <a:gd name="connsiteX4866" fmla="*/ 628946 w 2969285"/>
              <a:gd name="connsiteY4866" fmla="*/ 2336318 h 3313666"/>
              <a:gd name="connsiteX4867" fmla="*/ 609982 w 2969285"/>
              <a:gd name="connsiteY4867" fmla="*/ 2582849 h 3313666"/>
              <a:gd name="connsiteX4868" fmla="*/ 608258 w 2969285"/>
              <a:gd name="connsiteY4868" fmla="*/ 2575953 h 3313666"/>
              <a:gd name="connsiteX4869" fmla="*/ 599638 w 2969285"/>
              <a:gd name="connsiteY4869" fmla="*/ 2562161 h 3313666"/>
              <a:gd name="connsiteX4870" fmla="*/ 608258 w 2969285"/>
              <a:gd name="connsiteY4870" fmla="*/ 2575953 h 3313666"/>
              <a:gd name="connsiteX4871" fmla="*/ 609982 w 2969285"/>
              <a:gd name="connsiteY4871" fmla="*/ 2582849 h 3313666"/>
              <a:gd name="connsiteX4872" fmla="*/ 792725 w 2969285"/>
              <a:gd name="connsiteY4872" fmla="*/ 2738009 h 3313666"/>
              <a:gd name="connsiteX4873" fmla="*/ 794449 w 2969285"/>
              <a:gd name="connsiteY4873" fmla="*/ 2738009 h 3313666"/>
              <a:gd name="connsiteX4874" fmla="*/ 792725 w 2969285"/>
              <a:gd name="connsiteY4874" fmla="*/ 2738009 h 3313666"/>
              <a:gd name="connsiteX4875" fmla="*/ 777209 w 2969285"/>
              <a:gd name="connsiteY4875" fmla="*/ 2741457 h 3313666"/>
              <a:gd name="connsiteX4876" fmla="*/ 792725 w 2969285"/>
              <a:gd name="connsiteY4876" fmla="*/ 2738009 h 3313666"/>
              <a:gd name="connsiteX4877" fmla="*/ 778933 w 2969285"/>
              <a:gd name="connsiteY4877" fmla="*/ 2691461 h 3313666"/>
              <a:gd name="connsiteX4878" fmla="*/ 784105 w 2969285"/>
              <a:gd name="connsiteY4878" fmla="*/ 2682841 h 3313666"/>
              <a:gd name="connsiteX4879" fmla="*/ 796173 w 2969285"/>
              <a:gd name="connsiteY4879" fmla="*/ 2648361 h 3313666"/>
              <a:gd name="connsiteX4880" fmla="*/ 784105 w 2969285"/>
              <a:gd name="connsiteY4880" fmla="*/ 2682841 h 3313666"/>
              <a:gd name="connsiteX4881" fmla="*/ 778933 w 2969285"/>
              <a:gd name="connsiteY4881" fmla="*/ 2691461 h 3313666"/>
              <a:gd name="connsiteX4882" fmla="*/ 796173 w 2969285"/>
              <a:gd name="connsiteY4882" fmla="*/ 2844896 h 3313666"/>
              <a:gd name="connsiteX4883" fmla="*/ 791001 w 2969285"/>
              <a:gd name="connsiteY4883" fmla="*/ 2846620 h 3313666"/>
              <a:gd name="connsiteX4884" fmla="*/ 796173 w 2969285"/>
              <a:gd name="connsiteY4884" fmla="*/ 2844896 h 3313666"/>
              <a:gd name="connsiteX4885" fmla="*/ 803069 w 2969285"/>
              <a:gd name="connsiteY4885" fmla="*/ 2863860 h 3313666"/>
              <a:gd name="connsiteX4886" fmla="*/ 794449 w 2969285"/>
              <a:gd name="connsiteY4886" fmla="*/ 2863860 h 3313666"/>
              <a:gd name="connsiteX4887" fmla="*/ 803069 w 2969285"/>
              <a:gd name="connsiteY4887" fmla="*/ 2863860 h 3313666"/>
              <a:gd name="connsiteX4888" fmla="*/ 799621 w 2969285"/>
              <a:gd name="connsiteY4888" fmla="*/ 2643189 h 3313666"/>
              <a:gd name="connsiteX4889" fmla="*/ 804793 w 2969285"/>
              <a:gd name="connsiteY4889" fmla="*/ 2638017 h 3313666"/>
              <a:gd name="connsiteX4890" fmla="*/ 804793 w 2969285"/>
              <a:gd name="connsiteY4890" fmla="*/ 2619053 h 3313666"/>
              <a:gd name="connsiteX4891" fmla="*/ 796173 w 2969285"/>
              <a:gd name="connsiteY4891" fmla="*/ 2596641 h 3313666"/>
              <a:gd name="connsiteX4892" fmla="*/ 806517 w 2969285"/>
              <a:gd name="connsiteY4892" fmla="*/ 2577677 h 3313666"/>
              <a:gd name="connsiteX4893" fmla="*/ 796173 w 2969285"/>
              <a:gd name="connsiteY4893" fmla="*/ 2596641 h 3313666"/>
              <a:gd name="connsiteX4894" fmla="*/ 804793 w 2969285"/>
              <a:gd name="connsiteY4894" fmla="*/ 2619053 h 3313666"/>
              <a:gd name="connsiteX4895" fmla="*/ 804793 w 2969285"/>
              <a:gd name="connsiteY4895" fmla="*/ 2638017 h 3313666"/>
              <a:gd name="connsiteX4896" fmla="*/ 799621 w 2969285"/>
              <a:gd name="connsiteY4896" fmla="*/ 2643189 h 3313666"/>
              <a:gd name="connsiteX4897" fmla="*/ 753073 w 2969285"/>
              <a:gd name="connsiteY4897" fmla="*/ 2546646 h 3313666"/>
              <a:gd name="connsiteX4898" fmla="*/ 744453 w 2969285"/>
              <a:gd name="connsiteY4898" fmla="*/ 2544922 h 3313666"/>
              <a:gd name="connsiteX4899" fmla="*/ 753073 w 2969285"/>
              <a:gd name="connsiteY4899" fmla="*/ 2546646 h 3313666"/>
              <a:gd name="connsiteX4900" fmla="*/ 863409 w 2969285"/>
              <a:gd name="connsiteY4900" fmla="*/ 2558714 h 3313666"/>
              <a:gd name="connsiteX4901" fmla="*/ 890993 w 2969285"/>
              <a:gd name="connsiteY4901" fmla="*/ 2572506 h 3313666"/>
              <a:gd name="connsiteX4902" fmla="*/ 863409 w 2969285"/>
              <a:gd name="connsiteY4902" fmla="*/ 2558714 h 3313666"/>
              <a:gd name="connsiteX4903" fmla="*/ 753073 w 2969285"/>
              <a:gd name="connsiteY4903" fmla="*/ 2546646 h 3313666"/>
              <a:gd name="connsiteX4904" fmla="*/ 830653 w 2969285"/>
              <a:gd name="connsiteY4904" fmla="*/ 2703529 h 3313666"/>
              <a:gd name="connsiteX4905" fmla="*/ 904785 w 2969285"/>
              <a:gd name="connsiteY4905" fmla="*/ 2710425 h 3313666"/>
              <a:gd name="connsiteX4906" fmla="*/ 978916 w 2969285"/>
              <a:gd name="connsiteY4906" fmla="*/ 2744905 h 3313666"/>
              <a:gd name="connsiteX4907" fmla="*/ 985812 w 2969285"/>
              <a:gd name="connsiteY4907" fmla="*/ 2755249 h 3313666"/>
              <a:gd name="connsiteX4908" fmla="*/ 1009948 w 2969285"/>
              <a:gd name="connsiteY4908" fmla="*/ 2770765 h 3313666"/>
              <a:gd name="connsiteX4909" fmla="*/ 985812 w 2969285"/>
              <a:gd name="connsiteY4909" fmla="*/ 2755249 h 3313666"/>
              <a:gd name="connsiteX4910" fmla="*/ 978916 w 2969285"/>
              <a:gd name="connsiteY4910" fmla="*/ 2744905 h 3313666"/>
              <a:gd name="connsiteX4911" fmla="*/ 904785 w 2969285"/>
              <a:gd name="connsiteY4911" fmla="*/ 2710425 h 3313666"/>
              <a:gd name="connsiteX4912" fmla="*/ 830653 w 2969285"/>
              <a:gd name="connsiteY4912" fmla="*/ 2703529 h 3313666"/>
              <a:gd name="connsiteX4913" fmla="*/ 808241 w 2969285"/>
              <a:gd name="connsiteY4913" fmla="*/ 2701805 h 3313666"/>
              <a:gd name="connsiteX4914" fmla="*/ 830653 w 2969285"/>
              <a:gd name="connsiteY4914" fmla="*/ 2703529 h 3313666"/>
              <a:gd name="connsiteX4915" fmla="*/ 1158211 w 2969285"/>
              <a:gd name="connsiteY4915" fmla="*/ 3053499 h 3313666"/>
              <a:gd name="connsiteX4916" fmla="*/ 1140972 w 2969285"/>
              <a:gd name="connsiteY4916" fmla="*/ 3036259 h 3313666"/>
              <a:gd name="connsiteX4917" fmla="*/ 1134076 w 2969285"/>
              <a:gd name="connsiteY4917" fmla="*/ 3027639 h 3313666"/>
              <a:gd name="connsiteX4918" fmla="*/ 1134076 w 2969285"/>
              <a:gd name="connsiteY4918" fmla="*/ 3027639 h 3313666"/>
              <a:gd name="connsiteX4919" fmla="*/ 1140972 w 2969285"/>
              <a:gd name="connsiteY4919" fmla="*/ 3036259 h 3313666"/>
              <a:gd name="connsiteX4920" fmla="*/ 1158211 w 2969285"/>
              <a:gd name="connsiteY4920" fmla="*/ 3053499 h 3313666"/>
              <a:gd name="connsiteX4921" fmla="*/ 1113388 w 2969285"/>
              <a:gd name="connsiteY4921" fmla="*/ 3105219 h 3313666"/>
              <a:gd name="connsiteX4922" fmla="*/ 1113388 w 2969285"/>
              <a:gd name="connsiteY4922" fmla="*/ 3089703 h 3313666"/>
              <a:gd name="connsiteX4923" fmla="*/ 1113388 w 2969285"/>
              <a:gd name="connsiteY4923" fmla="*/ 3089703 h 3313666"/>
              <a:gd name="connsiteX4924" fmla="*/ 1113388 w 2969285"/>
              <a:gd name="connsiteY4924" fmla="*/ 3105219 h 3313666"/>
              <a:gd name="connsiteX4925" fmla="*/ 1122008 w 2969285"/>
              <a:gd name="connsiteY4925" fmla="*/ 3105219 h 3313666"/>
              <a:gd name="connsiteX4926" fmla="*/ 1177175 w 2969285"/>
              <a:gd name="connsiteY4926" fmla="*/ 3096599 h 3313666"/>
              <a:gd name="connsiteX4927" fmla="*/ 1213379 w 2969285"/>
              <a:gd name="connsiteY4927" fmla="*/ 3029364 h 3313666"/>
              <a:gd name="connsiteX4928" fmla="*/ 1239239 w 2969285"/>
              <a:gd name="connsiteY4928" fmla="*/ 3020744 h 3313666"/>
              <a:gd name="connsiteX4929" fmla="*/ 1253031 w 2969285"/>
              <a:gd name="connsiteY4929" fmla="*/ 3027639 h 3313666"/>
              <a:gd name="connsiteX4930" fmla="*/ 1239239 w 2969285"/>
              <a:gd name="connsiteY4930" fmla="*/ 3020744 h 3313666"/>
              <a:gd name="connsiteX4931" fmla="*/ 1213379 w 2969285"/>
              <a:gd name="connsiteY4931" fmla="*/ 3029364 h 3313666"/>
              <a:gd name="connsiteX4932" fmla="*/ 1177175 w 2969285"/>
              <a:gd name="connsiteY4932" fmla="*/ 3096599 h 3313666"/>
              <a:gd name="connsiteX4933" fmla="*/ 1289235 w 2969285"/>
              <a:gd name="connsiteY4933" fmla="*/ 3139699 h 3313666"/>
              <a:gd name="connsiteX4934" fmla="*/ 1289235 w 2969285"/>
              <a:gd name="connsiteY4934" fmla="*/ 3139699 h 3313666"/>
              <a:gd name="connsiteX4935" fmla="*/ 1313371 w 2969285"/>
              <a:gd name="connsiteY4935" fmla="*/ 3148319 h 3313666"/>
              <a:gd name="connsiteX4936" fmla="*/ 1313371 w 2969285"/>
              <a:gd name="connsiteY4936" fmla="*/ 3148319 h 3313666"/>
              <a:gd name="connsiteX4937" fmla="*/ 1289235 w 2969285"/>
              <a:gd name="connsiteY4937" fmla="*/ 3139699 h 3313666"/>
              <a:gd name="connsiteX4938" fmla="*/ 1177175 w 2969285"/>
              <a:gd name="connsiteY4938" fmla="*/ 3096599 h 3313666"/>
              <a:gd name="connsiteX4939" fmla="*/ 1122008 w 2969285"/>
              <a:gd name="connsiteY4939" fmla="*/ 3105219 h 3313666"/>
              <a:gd name="connsiteX4940" fmla="*/ 1122008 w 2969285"/>
              <a:gd name="connsiteY4940" fmla="*/ 3105219 h 3313666"/>
              <a:gd name="connsiteX4941" fmla="*/ 1113388 w 2969285"/>
              <a:gd name="connsiteY4941" fmla="*/ 3105219 h 3313666"/>
              <a:gd name="connsiteX4942" fmla="*/ 1097872 w 2969285"/>
              <a:gd name="connsiteY4942" fmla="*/ 3112115 h 3313666"/>
              <a:gd name="connsiteX4943" fmla="*/ 1113388 w 2969285"/>
              <a:gd name="connsiteY4943" fmla="*/ 3105219 h 3313666"/>
              <a:gd name="connsiteX4944" fmla="*/ 1282339 w 2969285"/>
              <a:gd name="connsiteY4944" fmla="*/ 2981092 h 3313666"/>
              <a:gd name="connsiteX4945" fmla="*/ 1265099 w 2969285"/>
              <a:gd name="connsiteY4945" fmla="*/ 3053499 h 3313666"/>
              <a:gd name="connsiteX4946" fmla="*/ 1253031 w 2969285"/>
              <a:gd name="connsiteY4946" fmla="*/ 3048327 h 3313666"/>
              <a:gd name="connsiteX4947" fmla="*/ 1265099 w 2969285"/>
              <a:gd name="connsiteY4947" fmla="*/ 3053499 h 3313666"/>
              <a:gd name="connsiteX4948" fmla="*/ 1282339 w 2969285"/>
              <a:gd name="connsiteY4948" fmla="*/ 2981092 h 3313666"/>
              <a:gd name="connsiteX4949" fmla="*/ 1327163 w 2969285"/>
              <a:gd name="connsiteY4949" fmla="*/ 2951784 h 3313666"/>
              <a:gd name="connsiteX4950" fmla="*/ 1327163 w 2969285"/>
              <a:gd name="connsiteY4950" fmla="*/ 2951784 h 3313666"/>
              <a:gd name="connsiteX4951" fmla="*/ 1282339 w 2969285"/>
              <a:gd name="connsiteY4951" fmla="*/ 2981092 h 3313666"/>
              <a:gd name="connsiteX4952" fmla="*/ 1321991 w 2969285"/>
              <a:gd name="connsiteY4952" fmla="*/ 3010400 h 3313666"/>
              <a:gd name="connsiteX4953" fmla="*/ 1330611 w 2969285"/>
              <a:gd name="connsiteY4953" fmla="*/ 2996608 h 3313666"/>
              <a:gd name="connsiteX4954" fmla="*/ 1321991 w 2969285"/>
              <a:gd name="connsiteY4954" fmla="*/ 3010400 h 3313666"/>
              <a:gd name="connsiteX4955" fmla="*/ 1313371 w 2969285"/>
              <a:gd name="connsiteY4955" fmla="*/ 3020744 h 3313666"/>
              <a:gd name="connsiteX4956" fmla="*/ 1321991 w 2969285"/>
              <a:gd name="connsiteY4956" fmla="*/ 3010400 h 3313666"/>
              <a:gd name="connsiteX4957" fmla="*/ 1435774 w 2969285"/>
              <a:gd name="connsiteY4957" fmla="*/ 3106943 h 3313666"/>
              <a:gd name="connsiteX4958" fmla="*/ 1437498 w 2969285"/>
              <a:gd name="connsiteY4958" fmla="*/ 3112115 h 3313666"/>
              <a:gd name="connsiteX4959" fmla="*/ 1435774 w 2969285"/>
              <a:gd name="connsiteY4959" fmla="*/ 3106943 h 3313666"/>
              <a:gd name="connsiteX4960" fmla="*/ 1435774 w 2969285"/>
              <a:gd name="connsiteY4960" fmla="*/ 3103495 h 3313666"/>
              <a:gd name="connsiteX4961" fmla="*/ 1435774 w 2969285"/>
              <a:gd name="connsiteY4961" fmla="*/ 3106943 h 3313666"/>
              <a:gd name="connsiteX4962" fmla="*/ 1437498 w 2969285"/>
              <a:gd name="connsiteY4962" fmla="*/ 3122459 h 3313666"/>
              <a:gd name="connsiteX4963" fmla="*/ 1432326 w 2969285"/>
              <a:gd name="connsiteY4963" fmla="*/ 3129355 h 3313666"/>
              <a:gd name="connsiteX4964" fmla="*/ 1437498 w 2969285"/>
              <a:gd name="connsiteY4964" fmla="*/ 3122459 h 3313666"/>
              <a:gd name="connsiteX4965" fmla="*/ 1456462 w 2969285"/>
              <a:gd name="connsiteY4965" fmla="*/ 3150043 h 3313666"/>
              <a:gd name="connsiteX4966" fmla="*/ 1470254 w 2969285"/>
              <a:gd name="connsiteY4966" fmla="*/ 3150043 h 3313666"/>
              <a:gd name="connsiteX4967" fmla="*/ 1470254 w 2969285"/>
              <a:gd name="connsiteY4967" fmla="*/ 3150043 h 3313666"/>
              <a:gd name="connsiteX4968" fmla="*/ 1475426 w 2969285"/>
              <a:gd name="connsiteY4968" fmla="*/ 3162111 h 3313666"/>
              <a:gd name="connsiteX4969" fmla="*/ 1470254 w 2969285"/>
              <a:gd name="connsiteY4969" fmla="*/ 3150043 h 3313666"/>
              <a:gd name="connsiteX4970" fmla="*/ 1456462 w 2969285"/>
              <a:gd name="connsiteY4970" fmla="*/ 3150043 h 3313666"/>
              <a:gd name="connsiteX4971" fmla="*/ 1434050 w 2969285"/>
              <a:gd name="connsiteY4971" fmla="*/ 3167283 h 3313666"/>
              <a:gd name="connsiteX4972" fmla="*/ 1456462 w 2969285"/>
              <a:gd name="connsiteY4972" fmla="*/ 3150043 h 3313666"/>
              <a:gd name="connsiteX4973" fmla="*/ 1608174 w 2969285"/>
              <a:gd name="connsiteY4973" fmla="*/ 2858688 h 3313666"/>
              <a:gd name="connsiteX4974" fmla="*/ 1615069 w 2969285"/>
              <a:gd name="connsiteY4974" fmla="*/ 2834552 h 3313666"/>
              <a:gd name="connsiteX4975" fmla="*/ 1615069 w 2969285"/>
              <a:gd name="connsiteY4975" fmla="*/ 2834552 h 3313666"/>
              <a:gd name="connsiteX4976" fmla="*/ 1608174 w 2969285"/>
              <a:gd name="connsiteY4976" fmla="*/ 2858688 h 3313666"/>
              <a:gd name="connsiteX4977" fmla="*/ 1728853 w 2969285"/>
              <a:gd name="connsiteY4977" fmla="*/ 2541474 h 3313666"/>
              <a:gd name="connsiteX4978" fmla="*/ 1727129 w 2969285"/>
              <a:gd name="connsiteY4978" fmla="*/ 2531130 h 3313666"/>
              <a:gd name="connsiteX4979" fmla="*/ 1725405 w 2969285"/>
              <a:gd name="connsiteY4979" fmla="*/ 2513890 h 3313666"/>
              <a:gd name="connsiteX4980" fmla="*/ 1727129 w 2969285"/>
              <a:gd name="connsiteY4980" fmla="*/ 2531130 h 3313666"/>
              <a:gd name="connsiteX4981" fmla="*/ 1728853 w 2969285"/>
              <a:gd name="connsiteY4981" fmla="*/ 2541474 h 3313666"/>
              <a:gd name="connsiteX4982" fmla="*/ 1756437 w 2969285"/>
              <a:gd name="connsiteY4982" fmla="*/ 2506994 h 3313666"/>
              <a:gd name="connsiteX4983" fmla="*/ 1808157 w 2969285"/>
              <a:gd name="connsiteY4983" fmla="*/ 2479410 h 3313666"/>
              <a:gd name="connsiteX4984" fmla="*/ 1830569 w 2969285"/>
              <a:gd name="connsiteY4984" fmla="*/ 2484582 h 3313666"/>
              <a:gd name="connsiteX4985" fmla="*/ 1808157 w 2969285"/>
              <a:gd name="connsiteY4985" fmla="*/ 2479410 h 3313666"/>
              <a:gd name="connsiteX4986" fmla="*/ 1756437 w 2969285"/>
              <a:gd name="connsiteY4986" fmla="*/ 2506994 h 3313666"/>
              <a:gd name="connsiteX4987" fmla="*/ 1721957 w 2969285"/>
              <a:gd name="connsiteY4987" fmla="*/ 2984540 h 3313666"/>
              <a:gd name="connsiteX4988" fmla="*/ 1721957 w 2969285"/>
              <a:gd name="connsiteY4988" fmla="*/ 2984540 h 3313666"/>
              <a:gd name="connsiteX4989" fmla="*/ 1711613 w 2969285"/>
              <a:gd name="connsiteY4989" fmla="*/ 3000055 h 3313666"/>
              <a:gd name="connsiteX4990" fmla="*/ 1721957 w 2969285"/>
              <a:gd name="connsiteY4990" fmla="*/ 2984540 h 3313666"/>
              <a:gd name="connsiteX4991" fmla="*/ 1709889 w 2969285"/>
              <a:gd name="connsiteY4991" fmla="*/ 3115563 h 3313666"/>
              <a:gd name="connsiteX4992" fmla="*/ 1737473 w 2969285"/>
              <a:gd name="connsiteY4992" fmla="*/ 3105219 h 3313666"/>
              <a:gd name="connsiteX4993" fmla="*/ 1752989 w 2969285"/>
              <a:gd name="connsiteY4993" fmla="*/ 3101771 h 3313666"/>
              <a:gd name="connsiteX4994" fmla="*/ 1737473 w 2969285"/>
              <a:gd name="connsiteY4994" fmla="*/ 3105219 h 3313666"/>
              <a:gd name="connsiteX4995" fmla="*/ 1709889 w 2969285"/>
              <a:gd name="connsiteY4995" fmla="*/ 3115563 h 3313666"/>
              <a:gd name="connsiteX4996" fmla="*/ 1708165 w 2969285"/>
              <a:gd name="connsiteY4996" fmla="*/ 3117287 h 3313666"/>
              <a:gd name="connsiteX4997" fmla="*/ 1709889 w 2969285"/>
              <a:gd name="connsiteY4997" fmla="*/ 3115563 h 3313666"/>
              <a:gd name="connsiteX4998" fmla="*/ 1801261 w 2969285"/>
              <a:gd name="connsiteY4998" fmla="*/ 2646637 h 3313666"/>
              <a:gd name="connsiteX4999" fmla="*/ 1801261 w 2969285"/>
              <a:gd name="connsiteY4999" fmla="*/ 2646637 h 3313666"/>
              <a:gd name="connsiteX5000" fmla="*/ 1837465 w 2969285"/>
              <a:gd name="connsiteY5000" fmla="*/ 2613881 h 3313666"/>
              <a:gd name="connsiteX5001" fmla="*/ 1837465 w 2969285"/>
              <a:gd name="connsiteY5001" fmla="*/ 2613881 h 3313666"/>
              <a:gd name="connsiteX5002" fmla="*/ 1801261 w 2969285"/>
              <a:gd name="connsiteY5002" fmla="*/ 2646637 h 3313666"/>
              <a:gd name="connsiteX5003" fmla="*/ 2049516 w 2969285"/>
              <a:gd name="connsiteY5003" fmla="*/ 2643189 h 3313666"/>
              <a:gd name="connsiteX5004" fmla="*/ 2092615 w 2969285"/>
              <a:gd name="connsiteY5004" fmla="*/ 2660429 h 3313666"/>
              <a:gd name="connsiteX5005" fmla="*/ 2113304 w 2969285"/>
              <a:gd name="connsiteY5005" fmla="*/ 2669049 h 3313666"/>
              <a:gd name="connsiteX5006" fmla="*/ 2092615 w 2969285"/>
              <a:gd name="connsiteY5006" fmla="*/ 2660429 h 3313666"/>
              <a:gd name="connsiteX5007" fmla="*/ 2049516 w 2969285"/>
              <a:gd name="connsiteY5007" fmla="*/ 2643189 h 3313666"/>
              <a:gd name="connsiteX5008" fmla="*/ 2047792 w 2969285"/>
              <a:gd name="connsiteY5008" fmla="*/ 2643189 h 3313666"/>
              <a:gd name="connsiteX5009" fmla="*/ 2049516 w 2969285"/>
              <a:gd name="connsiteY5009" fmla="*/ 2643189 h 3313666"/>
              <a:gd name="connsiteX5010" fmla="*/ 2094339 w 2969285"/>
              <a:gd name="connsiteY5010" fmla="*/ 2763869 h 3313666"/>
              <a:gd name="connsiteX5011" fmla="*/ 2082272 w 2969285"/>
              <a:gd name="connsiteY5011" fmla="*/ 2779385 h 3313666"/>
              <a:gd name="connsiteX5012" fmla="*/ 2082272 w 2969285"/>
              <a:gd name="connsiteY5012" fmla="*/ 2779385 h 3313666"/>
              <a:gd name="connsiteX5013" fmla="*/ 2094339 w 2969285"/>
              <a:gd name="connsiteY5013" fmla="*/ 2763869 h 3313666"/>
              <a:gd name="connsiteX5014" fmla="*/ 2101235 w 2969285"/>
              <a:gd name="connsiteY5014" fmla="*/ 2744905 h 3313666"/>
              <a:gd name="connsiteX5015" fmla="*/ 2101235 w 2969285"/>
              <a:gd name="connsiteY5015" fmla="*/ 2744905 h 3313666"/>
              <a:gd name="connsiteX5016" fmla="*/ 2101235 w 2969285"/>
              <a:gd name="connsiteY5016" fmla="*/ 2744905 h 3313666"/>
              <a:gd name="connsiteX5017" fmla="*/ 2094339 w 2969285"/>
              <a:gd name="connsiteY5017" fmla="*/ 2763869 h 3313666"/>
              <a:gd name="connsiteX5018" fmla="*/ 2094339 w 2969285"/>
              <a:gd name="connsiteY5018" fmla="*/ 2834552 h 3313666"/>
              <a:gd name="connsiteX5019" fmla="*/ 2149507 w 2969285"/>
              <a:gd name="connsiteY5019" fmla="*/ 2824208 h 3313666"/>
              <a:gd name="connsiteX5020" fmla="*/ 2154679 w 2969285"/>
              <a:gd name="connsiteY5020" fmla="*/ 2796625 h 3313666"/>
              <a:gd name="connsiteX5021" fmla="*/ 2139163 w 2969285"/>
              <a:gd name="connsiteY5021" fmla="*/ 2782833 h 3313666"/>
              <a:gd name="connsiteX5022" fmla="*/ 2128819 w 2969285"/>
              <a:gd name="connsiteY5022" fmla="*/ 2753525 h 3313666"/>
              <a:gd name="connsiteX5023" fmla="*/ 2152955 w 2969285"/>
              <a:gd name="connsiteY5023" fmla="*/ 2741457 h 3313666"/>
              <a:gd name="connsiteX5024" fmla="*/ 2156403 w 2969285"/>
              <a:gd name="connsiteY5024" fmla="*/ 2741457 h 3313666"/>
              <a:gd name="connsiteX5025" fmla="*/ 2152955 w 2969285"/>
              <a:gd name="connsiteY5025" fmla="*/ 2741457 h 3313666"/>
              <a:gd name="connsiteX5026" fmla="*/ 2128819 w 2969285"/>
              <a:gd name="connsiteY5026" fmla="*/ 2753525 h 3313666"/>
              <a:gd name="connsiteX5027" fmla="*/ 2139163 w 2969285"/>
              <a:gd name="connsiteY5027" fmla="*/ 2782833 h 3313666"/>
              <a:gd name="connsiteX5028" fmla="*/ 2154679 w 2969285"/>
              <a:gd name="connsiteY5028" fmla="*/ 2796625 h 3313666"/>
              <a:gd name="connsiteX5029" fmla="*/ 2149507 w 2969285"/>
              <a:gd name="connsiteY5029" fmla="*/ 2824208 h 3313666"/>
              <a:gd name="connsiteX5030" fmla="*/ 2094339 w 2969285"/>
              <a:gd name="connsiteY5030" fmla="*/ 2834552 h 3313666"/>
              <a:gd name="connsiteX5031" fmla="*/ 2125371 w 2969285"/>
              <a:gd name="connsiteY5031" fmla="*/ 2955232 h 3313666"/>
              <a:gd name="connsiteX5032" fmla="*/ 2109855 w 2969285"/>
              <a:gd name="connsiteY5032" fmla="*/ 2953508 h 3313666"/>
              <a:gd name="connsiteX5033" fmla="*/ 2125371 w 2969285"/>
              <a:gd name="connsiteY5033" fmla="*/ 2955232 h 3313666"/>
              <a:gd name="connsiteX5034" fmla="*/ 2125371 w 2969285"/>
              <a:gd name="connsiteY5034" fmla="*/ 2955232 h 3313666"/>
              <a:gd name="connsiteX5035" fmla="*/ 2140887 w 2969285"/>
              <a:gd name="connsiteY5035" fmla="*/ 2955232 h 3313666"/>
              <a:gd name="connsiteX5036" fmla="*/ 2173643 w 2969285"/>
              <a:gd name="connsiteY5036" fmla="*/ 2974196 h 3313666"/>
              <a:gd name="connsiteX5037" fmla="*/ 2140887 w 2969285"/>
              <a:gd name="connsiteY5037" fmla="*/ 2955232 h 3313666"/>
              <a:gd name="connsiteX5038" fmla="*/ 2140887 w 2969285"/>
              <a:gd name="connsiteY5038" fmla="*/ 2955232 h 3313666"/>
              <a:gd name="connsiteX5039" fmla="*/ 2173643 w 2969285"/>
              <a:gd name="connsiteY5039" fmla="*/ 2762145 h 3313666"/>
              <a:gd name="connsiteX5040" fmla="*/ 2170195 w 2969285"/>
              <a:gd name="connsiteY5040" fmla="*/ 2765593 h 3313666"/>
              <a:gd name="connsiteX5041" fmla="*/ 2173643 w 2969285"/>
              <a:gd name="connsiteY5041" fmla="*/ 2762145 h 3313666"/>
              <a:gd name="connsiteX5042" fmla="*/ 2175367 w 2969285"/>
              <a:gd name="connsiteY5042" fmla="*/ 2763869 h 3313666"/>
              <a:gd name="connsiteX5043" fmla="*/ 2175367 w 2969285"/>
              <a:gd name="connsiteY5043" fmla="*/ 2763869 h 3313666"/>
              <a:gd name="connsiteX5044" fmla="*/ 2173643 w 2969285"/>
              <a:gd name="connsiteY5044" fmla="*/ 2762145 h 3313666"/>
              <a:gd name="connsiteX5045" fmla="*/ 2204675 w 2969285"/>
              <a:gd name="connsiteY5045" fmla="*/ 2553542 h 3313666"/>
              <a:gd name="connsiteX5046" fmla="*/ 2173643 w 2969285"/>
              <a:gd name="connsiteY5046" fmla="*/ 2565609 h 3313666"/>
              <a:gd name="connsiteX5047" fmla="*/ 2204675 w 2969285"/>
              <a:gd name="connsiteY5047" fmla="*/ 2553542 h 3313666"/>
              <a:gd name="connsiteX5048" fmla="*/ 2265015 w 2969285"/>
              <a:gd name="connsiteY5048" fmla="*/ 2565609 h 3313666"/>
              <a:gd name="connsiteX5049" fmla="*/ 2302943 w 2969285"/>
              <a:gd name="connsiteY5049" fmla="*/ 2570781 h 3313666"/>
              <a:gd name="connsiteX5050" fmla="*/ 2304667 w 2969285"/>
              <a:gd name="connsiteY5050" fmla="*/ 2612157 h 3313666"/>
              <a:gd name="connsiteX5051" fmla="*/ 2302943 w 2969285"/>
              <a:gd name="connsiteY5051" fmla="*/ 2629397 h 3313666"/>
              <a:gd name="connsiteX5052" fmla="*/ 2304667 w 2969285"/>
              <a:gd name="connsiteY5052" fmla="*/ 2612157 h 3313666"/>
              <a:gd name="connsiteX5053" fmla="*/ 2302943 w 2969285"/>
              <a:gd name="connsiteY5053" fmla="*/ 2570781 h 3313666"/>
              <a:gd name="connsiteX5054" fmla="*/ 2265015 w 2969285"/>
              <a:gd name="connsiteY5054" fmla="*/ 2565609 h 3313666"/>
              <a:gd name="connsiteX5055" fmla="*/ 2204675 w 2969285"/>
              <a:gd name="connsiteY5055" fmla="*/ 2553542 h 3313666"/>
              <a:gd name="connsiteX5056" fmla="*/ 2223639 w 2969285"/>
              <a:gd name="connsiteY5056" fmla="*/ 2450102 h 3313666"/>
              <a:gd name="connsiteX5057" fmla="*/ 2299495 w 2969285"/>
              <a:gd name="connsiteY5057" fmla="*/ 2425966 h 3313666"/>
              <a:gd name="connsiteX5058" fmla="*/ 2299495 w 2969285"/>
              <a:gd name="connsiteY5058" fmla="*/ 2425966 h 3313666"/>
              <a:gd name="connsiteX5059" fmla="*/ 2223639 w 2969285"/>
              <a:gd name="connsiteY5059" fmla="*/ 2450102 h 3313666"/>
              <a:gd name="connsiteX5060" fmla="*/ 2223639 w 2969285"/>
              <a:gd name="connsiteY5060" fmla="*/ 2450102 h 3313666"/>
              <a:gd name="connsiteX5061" fmla="*/ 2278807 w 2969285"/>
              <a:gd name="connsiteY5061" fmla="*/ 2646637 h 3313666"/>
              <a:gd name="connsiteX5062" fmla="*/ 2278807 w 2969285"/>
              <a:gd name="connsiteY5062" fmla="*/ 2629397 h 3313666"/>
              <a:gd name="connsiteX5063" fmla="*/ 2278807 w 2969285"/>
              <a:gd name="connsiteY5063" fmla="*/ 2646637 h 3313666"/>
              <a:gd name="connsiteX5064" fmla="*/ 2302943 w 2969285"/>
              <a:gd name="connsiteY5064" fmla="*/ 2665601 h 3313666"/>
              <a:gd name="connsiteX5065" fmla="*/ 2320183 w 2969285"/>
              <a:gd name="connsiteY5065" fmla="*/ 2655257 h 3313666"/>
              <a:gd name="connsiteX5066" fmla="*/ 2302943 w 2969285"/>
              <a:gd name="connsiteY5066" fmla="*/ 2665601 h 3313666"/>
              <a:gd name="connsiteX5067" fmla="*/ 2278807 w 2969285"/>
              <a:gd name="connsiteY5067" fmla="*/ 2646637 h 3313666"/>
              <a:gd name="connsiteX5068" fmla="*/ 2299495 w 2969285"/>
              <a:gd name="connsiteY5068" fmla="*/ 2710425 h 3313666"/>
              <a:gd name="connsiteX5069" fmla="*/ 2282255 w 2969285"/>
              <a:gd name="connsiteY5069" fmla="*/ 2698357 h 3313666"/>
              <a:gd name="connsiteX5070" fmla="*/ 2277083 w 2969285"/>
              <a:gd name="connsiteY5070" fmla="*/ 2693185 h 3313666"/>
              <a:gd name="connsiteX5071" fmla="*/ 2282255 w 2969285"/>
              <a:gd name="connsiteY5071" fmla="*/ 2698357 h 3313666"/>
              <a:gd name="connsiteX5072" fmla="*/ 2299495 w 2969285"/>
              <a:gd name="connsiteY5072" fmla="*/ 2710425 h 3313666"/>
              <a:gd name="connsiteX5073" fmla="*/ 2311563 w 2969285"/>
              <a:gd name="connsiteY5073" fmla="*/ 2515614 h 3313666"/>
              <a:gd name="connsiteX5074" fmla="*/ 2311563 w 2969285"/>
              <a:gd name="connsiteY5074" fmla="*/ 2515614 h 3313666"/>
              <a:gd name="connsiteX5075" fmla="*/ 2311563 w 2969285"/>
              <a:gd name="connsiteY5075" fmla="*/ 2515614 h 3313666"/>
              <a:gd name="connsiteX5076" fmla="*/ 2311563 w 2969285"/>
              <a:gd name="connsiteY5076" fmla="*/ 2515614 h 3313666"/>
              <a:gd name="connsiteX5077" fmla="*/ 2299495 w 2969285"/>
              <a:gd name="connsiteY5077" fmla="*/ 2391486 h 3313666"/>
              <a:gd name="connsiteX5078" fmla="*/ 2266739 w 2969285"/>
              <a:gd name="connsiteY5078" fmla="*/ 2384590 h 3313666"/>
              <a:gd name="connsiteX5079" fmla="*/ 2221915 w 2969285"/>
              <a:gd name="connsiteY5079" fmla="*/ 2336318 h 3313666"/>
              <a:gd name="connsiteX5080" fmla="*/ 2197779 w 2969285"/>
              <a:gd name="connsiteY5080" fmla="*/ 2294943 h 3313666"/>
              <a:gd name="connsiteX5081" fmla="*/ 2221915 w 2969285"/>
              <a:gd name="connsiteY5081" fmla="*/ 2336318 h 3313666"/>
              <a:gd name="connsiteX5082" fmla="*/ 2266739 w 2969285"/>
              <a:gd name="connsiteY5082" fmla="*/ 2384590 h 3313666"/>
              <a:gd name="connsiteX5083" fmla="*/ 2299495 w 2969285"/>
              <a:gd name="connsiteY5083" fmla="*/ 2391486 h 3313666"/>
              <a:gd name="connsiteX5084" fmla="*/ 2359834 w 2969285"/>
              <a:gd name="connsiteY5084" fmla="*/ 2425966 h 3313666"/>
              <a:gd name="connsiteX5085" fmla="*/ 2368454 w 2969285"/>
              <a:gd name="connsiteY5085" fmla="*/ 2429414 h 3313666"/>
              <a:gd name="connsiteX5086" fmla="*/ 2359834 w 2969285"/>
              <a:gd name="connsiteY5086" fmla="*/ 2425966 h 3313666"/>
              <a:gd name="connsiteX5087" fmla="*/ 2299495 w 2969285"/>
              <a:gd name="connsiteY5087" fmla="*/ 2391486 h 3313666"/>
              <a:gd name="connsiteX5088" fmla="*/ 2315011 w 2969285"/>
              <a:gd name="connsiteY5088" fmla="*/ 2251843 h 3313666"/>
              <a:gd name="connsiteX5089" fmla="*/ 2323631 w 2969285"/>
              <a:gd name="connsiteY5089" fmla="*/ 2277703 h 3313666"/>
              <a:gd name="connsiteX5090" fmla="*/ 2323631 w 2969285"/>
              <a:gd name="connsiteY5090" fmla="*/ 2277703 h 3313666"/>
              <a:gd name="connsiteX5091" fmla="*/ 2323631 w 2969285"/>
              <a:gd name="connsiteY5091" fmla="*/ 2277703 h 3313666"/>
              <a:gd name="connsiteX5092" fmla="*/ 2323631 w 2969285"/>
              <a:gd name="connsiteY5092" fmla="*/ 2277703 h 3313666"/>
              <a:gd name="connsiteX5093" fmla="*/ 2315011 w 2969285"/>
              <a:gd name="connsiteY5093" fmla="*/ 2251843 h 3313666"/>
              <a:gd name="connsiteX5094" fmla="*/ 2290875 w 2969285"/>
              <a:gd name="connsiteY5094" fmla="*/ 2251843 h 3313666"/>
              <a:gd name="connsiteX5095" fmla="*/ 2290875 w 2969285"/>
              <a:gd name="connsiteY5095" fmla="*/ 2251843 h 3313666"/>
              <a:gd name="connsiteX5096" fmla="*/ 2315011 w 2969285"/>
              <a:gd name="connsiteY5096" fmla="*/ 2251843 h 3313666"/>
              <a:gd name="connsiteX5097" fmla="*/ 2315011 w 2969285"/>
              <a:gd name="connsiteY5097" fmla="*/ 2251843 h 3313666"/>
              <a:gd name="connsiteX5098" fmla="*/ 2315011 w 2969285"/>
              <a:gd name="connsiteY5098" fmla="*/ 2251843 h 3313666"/>
              <a:gd name="connsiteX5099" fmla="*/ 2315011 w 2969285"/>
              <a:gd name="connsiteY5099" fmla="*/ 2251843 h 3313666"/>
              <a:gd name="connsiteX5100" fmla="*/ 2315011 w 2969285"/>
              <a:gd name="connsiteY5100" fmla="*/ 2251843 h 3313666"/>
              <a:gd name="connsiteX5101" fmla="*/ 2320183 w 2969285"/>
              <a:gd name="connsiteY5101" fmla="*/ 2248395 h 3313666"/>
              <a:gd name="connsiteX5102" fmla="*/ 2315011 w 2969285"/>
              <a:gd name="connsiteY5102" fmla="*/ 2251843 h 3313666"/>
              <a:gd name="connsiteX5103" fmla="*/ 2290875 w 2969285"/>
              <a:gd name="connsiteY5103" fmla="*/ 2243223 h 3313666"/>
              <a:gd name="connsiteX5104" fmla="*/ 2290875 w 2969285"/>
              <a:gd name="connsiteY5104" fmla="*/ 2243223 h 3313666"/>
              <a:gd name="connsiteX5105" fmla="*/ 2285703 w 2969285"/>
              <a:gd name="connsiteY5105" fmla="*/ 2243223 h 3313666"/>
              <a:gd name="connsiteX5106" fmla="*/ 2290875 w 2969285"/>
              <a:gd name="connsiteY5106" fmla="*/ 2243223 h 3313666"/>
              <a:gd name="connsiteX5107" fmla="*/ 2299495 w 2969285"/>
              <a:gd name="connsiteY5107" fmla="*/ 2236327 h 3313666"/>
              <a:gd name="connsiteX5108" fmla="*/ 2290875 w 2969285"/>
              <a:gd name="connsiteY5108" fmla="*/ 2243223 h 3313666"/>
              <a:gd name="connsiteX5109" fmla="*/ 2354662 w 2969285"/>
              <a:gd name="connsiteY5109" fmla="*/ 2293219 h 3313666"/>
              <a:gd name="connsiteX5110" fmla="*/ 2378798 w 2969285"/>
              <a:gd name="connsiteY5110" fmla="*/ 2307011 h 3313666"/>
              <a:gd name="connsiteX5111" fmla="*/ 2354662 w 2969285"/>
              <a:gd name="connsiteY5111" fmla="*/ 2293219 h 3313666"/>
              <a:gd name="connsiteX5112" fmla="*/ 2323631 w 2969285"/>
              <a:gd name="connsiteY5112" fmla="*/ 2277703 h 3313666"/>
              <a:gd name="connsiteX5113" fmla="*/ 2354662 w 2969285"/>
              <a:gd name="connsiteY5113" fmla="*/ 2293219 h 3313666"/>
              <a:gd name="connsiteX5114" fmla="*/ 2328803 w 2969285"/>
              <a:gd name="connsiteY5114" fmla="*/ 2122543 h 3313666"/>
              <a:gd name="connsiteX5115" fmla="*/ 2328803 w 2969285"/>
              <a:gd name="connsiteY5115" fmla="*/ 2122543 h 3313666"/>
              <a:gd name="connsiteX5116" fmla="*/ 2344318 w 2969285"/>
              <a:gd name="connsiteY5116" fmla="*/ 2127715 h 3313666"/>
              <a:gd name="connsiteX5117" fmla="*/ 2361558 w 2969285"/>
              <a:gd name="connsiteY5117" fmla="*/ 2139783 h 3313666"/>
              <a:gd name="connsiteX5118" fmla="*/ 2344318 w 2969285"/>
              <a:gd name="connsiteY5118" fmla="*/ 2127715 h 3313666"/>
              <a:gd name="connsiteX5119" fmla="*/ 2328803 w 2969285"/>
              <a:gd name="connsiteY5119" fmla="*/ 2122543 h 3313666"/>
              <a:gd name="connsiteX5120" fmla="*/ 2358110 w 2969285"/>
              <a:gd name="connsiteY5120" fmla="*/ 2624225 h 3313666"/>
              <a:gd name="connsiteX5121" fmla="*/ 2392590 w 2969285"/>
              <a:gd name="connsiteY5121" fmla="*/ 2632845 h 3313666"/>
              <a:gd name="connsiteX5122" fmla="*/ 2433966 w 2969285"/>
              <a:gd name="connsiteY5122" fmla="*/ 2631121 h 3313666"/>
              <a:gd name="connsiteX5123" fmla="*/ 2392590 w 2969285"/>
              <a:gd name="connsiteY5123" fmla="*/ 2632845 h 3313666"/>
              <a:gd name="connsiteX5124" fmla="*/ 2358110 w 2969285"/>
              <a:gd name="connsiteY5124" fmla="*/ 2624225 h 3313666"/>
              <a:gd name="connsiteX5125" fmla="*/ 2327079 w 2969285"/>
              <a:gd name="connsiteY5125" fmla="*/ 2634569 h 3313666"/>
              <a:gd name="connsiteX5126" fmla="*/ 2358110 w 2969285"/>
              <a:gd name="connsiteY5126" fmla="*/ 2624225 h 3313666"/>
              <a:gd name="connsiteX5127" fmla="*/ 2397762 w 2969285"/>
              <a:gd name="connsiteY5127" fmla="*/ 2427690 h 3313666"/>
              <a:gd name="connsiteX5128" fmla="*/ 2389142 w 2969285"/>
              <a:gd name="connsiteY5128" fmla="*/ 2424242 h 3313666"/>
              <a:gd name="connsiteX5129" fmla="*/ 2397762 w 2969285"/>
              <a:gd name="connsiteY5129" fmla="*/ 2427690 h 3313666"/>
              <a:gd name="connsiteX5130" fmla="*/ 2463274 w 2969285"/>
              <a:gd name="connsiteY5130" fmla="*/ 2455274 h 3313666"/>
              <a:gd name="connsiteX5131" fmla="*/ 2482238 w 2969285"/>
              <a:gd name="connsiteY5131" fmla="*/ 2460446 h 3313666"/>
              <a:gd name="connsiteX5132" fmla="*/ 2463274 w 2969285"/>
              <a:gd name="connsiteY5132" fmla="*/ 2455274 h 3313666"/>
              <a:gd name="connsiteX5133" fmla="*/ 2397762 w 2969285"/>
              <a:gd name="connsiteY5133" fmla="*/ 2427690 h 3313666"/>
              <a:gd name="connsiteX5134" fmla="*/ 2478790 w 2969285"/>
              <a:gd name="connsiteY5134" fmla="*/ 2600089 h 3313666"/>
              <a:gd name="connsiteX5135" fmla="*/ 2492582 w 2969285"/>
              <a:gd name="connsiteY5135" fmla="*/ 2596641 h 3313666"/>
              <a:gd name="connsiteX5136" fmla="*/ 2478790 w 2969285"/>
              <a:gd name="connsiteY5136" fmla="*/ 2600089 h 3313666"/>
              <a:gd name="connsiteX5137" fmla="*/ 2442586 w 2969285"/>
              <a:gd name="connsiteY5137" fmla="*/ 2619053 h 3313666"/>
              <a:gd name="connsiteX5138" fmla="*/ 2478790 w 2969285"/>
              <a:gd name="connsiteY5138" fmla="*/ 2600089 h 3313666"/>
              <a:gd name="connsiteX5139" fmla="*/ 2442586 w 2969285"/>
              <a:gd name="connsiteY5139" fmla="*/ 2384590 h 3313666"/>
              <a:gd name="connsiteX5140" fmla="*/ 2397762 w 2969285"/>
              <a:gd name="connsiteY5140" fmla="*/ 2382866 h 3313666"/>
              <a:gd name="connsiteX5141" fmla="*/ 2397762 w 2969285"/>
              <a:gd name="connsiteY5141" fmla="*/ 2382866 h 3313666"/>
              <a:gd name="connsiteX5142" fmla="*/ 2442586 w 2969285"/>
              <a:gd name="connsiteY5142" fmla="*/ 2384590 h 3313666"/>
              <a:gd name="connsiteX5143" fmla="*/ 2492582 w 2969285"/>
              <a:gd name="connsiteY5143" fmla="*/ 2381142 h 3313666"/>
              <a:gd name="connsiteX5144" fmla="*/ 2442586 w 2969285"/>
              <a:gd name="connsiteY5144" fmla="*/ 2384590 h 3313666"/>
              <a:gd name="connsiteX5145" fmla="*/ 2397762 w 2969285"/>
              <a:gd name="connsiteY5145" fmla="*/ 2075996 h 3313666"/>
              <a:gd name="connsiteX5146" fmla="*/ 2432242 w 2969285"/>
              <a:gd name="connsiteY5146" fmla="*/ 2084616 h 3313666"/>
              <a:gd name="connsiteX5147" fmla="*/ 2432242 w 2969285"/>
              <a:gd name="connsiteY5147" fmla="*/ 2084616 h 3313666"/>
              <a:gd name="connsiteX5148" fmla="*/ 2397762 w 2969285"/>
              <a:gd name="connsiteY5148" fmla="*/ 2075996 h 3313666"/>
              <a:gd name="connsiteX5149" fmla="*/ 2432242 w 2969285"/>
              <a:gd name="connsiteY5149" fmla="*/ 2036344 h 3313666"/>
              <a:gd name="connsiteX5150" fmla="*/ 2392590 w 2969285"/>
              <a:gd name="connsiteY5150" fmla="*/ 2032896 h 3313666"/>
              <a:gd name="connsiteX5151" fmla="*/ 2383970 w 2969285"/>
              <a:gd name="connsiteY5151" fmla="*/ 2041516 h 3313666"/>
              <a:gd name="connsiteX5152" fmla="*/ 2383970 w 2969285"/>
              <a:gd name="connsiteY5152" fmla="*/ 2041516 h 3313666"/>
              <a:gd name="connsiteX5153" fmla="*/ 2354662 w 2969285"/>
              <a:gd name="connsiteY5153" fmla="*/ 2048412 h 3313666"/>
              <a:gd name="connsiteX5154" fmla="*/ 2327079 w 2969285"/>
              <a:gd name="connsiteY5154" fmla="*/ 2074271 h 3313666"/>
              <a:gd name="connsiteX5155" fmla="*/ 2290875 w 2969285"/>
              <a:gd name="connsiteY5155" fmla="*/ 2058756 h 3313666"/>
              <a:gd name="connsiteX5156" fmla="*/ 2280531 w 2969285"/>
              <a:gd name="connsiteY5156" fmla="*/ 2041516 h 3313666"/>
              <a:gd name="connsiteX5157" fmla="*/ 2290875 w 2969285"/>
              <a:gd name="connsiteY5157" fmla="*/ 2058756 h 3313666"/>
              <a:gd name="connsiteX5158" fmla="*/ 2327079 w 2969285"/>
              <a:gd name="connsiteY5158" fmla="*/ 2074271 h 3313666"/>
              <a:gd name="connsiteX5159" fmla="*/ 2354662 w 2969285"/>
              <a:gd name="connsiteY5159" fmla="*/ 2048412 h 3313666"/>
              <a:gd name="connsiteX5160" fmla="*/ 2383970 w 2969285"/>
              <a:gd name="connsiteY5160" fmla="*/ 2041516 h 3313666"/>
              <a:gd name="connsiteX5161" fmla="*/ 2392590 w 2969285"/>
              <a:gd name="connsiteY5161" fmla="*/ 2032896 h 3313666"/>
              <a:gd name="connsiteX5162" fmla="*/ 2392590 w 2969285"/>
              <a:gd name="connsiteY5162" fmla="*/ 2032896 h 3313666"/>
              <a:gd name="connsiteX5163" fmla="*/ 2432242 w 2969285"/>
              <a:gd name="connsiteY5163" fmla="*/ 2036344 h 3313666"/>
              <a:gd name="connsiteX5164" fmla="*/ 2451206 w 2969285"/>
              <a:gd name="connsiteY5164" fmla="*/ 2032896 h 3313666"/>
              <a:gd name="connsiteX5165" fmla="*/ 2432242 w 2969285"/>
              <a:gd name="connsiteY5165" fmla="*/ 2036344 h 3313666"/>
              <a:gd name="connsiteX5166" fmla="*/ 2444310 w 2969285"/>
              <a:gd name="connsiteY5166" fmla="*/ 1910492 h 3313666"/>
              <a:gd name="connsiteX5167" fmla="*/ 2433966 w 2969285"/>
              <a:gd name="connsiteY5167" fmla="*/ 1922560 h 3313666"/>
              <a:gd name="connsiteX5168" fmla="*/ 2444310 w 2969285"/>
              <a:gd name="connsiteY5168" fmla="*/ 1910492 h 3313666"/>
              <a:gd name="connsiteX5169" fmla="*/ 2458102 w 2969285"/>
              <a:gd name="connsiteY5169" fmla="*/ 1893252 h 3313666"/>
              <a:gd name="connsiteX5170" fmla="*/ 2444310 w 2969285"/>
              <a:gd name="connsiteY5170" fmla="*/ 1910492 h 3313666"/>
              <a:gd name="connsiteX5171" fmla="*/ 2589125 w 2969285"/>
              <a:gd name="connsiteY5171" fmla="*/ 1407086 h 3313666"/>
              <a:gd name="connsiteX5172" fmla="*/ 2577057 w 2969285"/>
              <a:gd name="connsiteY5172" fmla="*/ 1424326 h 3313666"/>
              <a:gd name="connsiteX5173" fmla="*/ 2566713 w 2969285"/>
              <a:gd name="connsiteY5173" fmla="*/ 1439842 h 3313666"/>
              <a:gd name="connsiteX5174" fmla="*/ 2566713 w 2969285"/>
              <a:gd name="connsiteY5174" fmla="*/ 1439842 h 3313666"/>
              <a:gd name="connsiteX5175" fmla="*/ 2577057 w 2969285"/>
              <a:gd name="connsiteY5175" fmla="*/ 1424326 h 3313666"/>
              <a:gd name="connsiteX5176" fmla="*/ 2589125 w 2969285"/>
              <a:gd name="connsiteY5176" fmla="*/ 1407086 h 3313666"/>
              <a:gd name="connsiteX5177" fmla="*/ 2587401 w 2969285"/>
              <a:gd name="connsiteY5177" fmla="*/ 1522594 h 3313666"/>
              <a:gd name="connsiteX5178" fmla="*/ 2592573 w 2969285"/>
              <a:gd name="connsiteY5178" fmla="*/ 1527766 h 3313666"/>
              <a:gd name="connsiteX5179" fmla="*/ 2587401 w 2969285"/>
              <a:gd name="connsiteY5179" fmla="*/ 1522594 h 3313666"/>
              <a:gd name="connsiteX5180" fmla="*/ 2566713 w 2969285"/>
              <a:gd name="connsiteY5180" fmla="*/ 1512250 h 3313666"/>
              <a:gd name="connsiteX5181" fmla="*/ 2587401 w 2969285"/>
              <a:gd name="connsiteY5181" fmla="*/ 1522594 h 3313666"/>
              <a:gd name="connsiteX5182" fmla="*/ 2668429 w 2969285"/>
              <a:gd name="connsiteY5182" fmla="*/ 1410534 h 3313666"/>
              <a:gd name="connsiteX5183" fmla="*/ 2678773 w 2969285"/>
              <a:gd name="connsiteY5183" fmla="*/ 1415706 h 3313666"/>
              <a:gd name="connsiteX5184" fmla="*/ 2682221 w 2969285"/>
              <a:gd name="connsiteY5184" fmla="*/ 1417430 h 3313666"/>
              <a:gd name="connsiteX5185" fmla="*/ 2678773 w 2969285"/>
              <a:gd name="connsiteY5185" fmla="*/ 1415706 h 3313666"/>
              <a:gd name="connsiteX5186" fmla="*/ 2668429 w 2969285"/>
              <a:gd name="connsiteY5186" fmla="*/ 1410534 h 3313666"/>
              <a:gd name="connsiteX5187" fmla="*/ 2664981 w 2969285"/>
              <a:gd name="connsiteY5187" fmla="*/ 1329507 h 3313666"/>
              <a:gd name="connsiteX5188" fmla="*/ 2664981 w 2969285"/>
              <a:gd name="connsiteY5188" fmla="*/ 1329507 h 3313666"/>
              <a:gd name="connsiteX5189" fmla="*/ 2689117 w 2969285"/>
              <a:gd name="connsiteY5189" fmla="*/ 1343299 h 3313666"/>
              <a:gd name="connsiteX5190" fmla="*/ 2664981 w 2969285"/>
              <a:gd name="connsiteY5190" fmla="*/ 1329507 h 3313666"/>
              <a:gd name="connsiteX5191" fmla="*/ 2742561 w 2969285"/>
              <a:gd name="connsiteY5191" fmla="*/ 1219171 h 3313666"/>
              <a:gd name="connsiteX5192" fmla="*/ 2742561 w 2969285"/>
              <a:gd name="connsiteY5192" fmla="*/ 1219171 h 3313666"/>
              <a:gd name="connsiteX5193" fmla="*/ 2768421 w 2969285"/>
              <a:gd name="connsiteY5193" fmla="*/ 1241583 h 3313666"/>
              <a:gd name="connsiteX5194" fmla="*/ 2742561 w 2969285"/>
              <a:gd name="connsiteY5194" fmla="*/ 1219171 h 3313666"/>
              <a:gd name="connsiteX5195" fmla="*/ 2814968 w 2969285"/>
              <a:gd name="connsiteY5195" fmla="*/ 1338127 h 3313666"/>
              <a:gd name="connsiteX5196" fmla="*/ 2814968 w 2969285"/>
              <a:gd name="connsiteY5196" fmla="*/ 1338127 h 3313666"/>
              <a:gd name="connsiteX5197" fmla="*/ 2816692 w 2969285"/>
              <a:gd name="connsiteY5197" fmla="*/ 1348471 h 3313666"/>
              <a:gd name="connsiteX5198" fmla="*/ 2814968 w 2969285"/>
              <a:gd name="connsiteY5198" fmla="*/ 1338127 h 3313666"/>
              <a:gd name="connsiteX5199" fmla="*/ 2814968 w 2969285"/>
              <a:gd name="connsiteY5199" fmla="*/ 1848428 h 3313666"/>
              <a:gd name="connsiteX5200" fmla="*/ 2789109 w 2969285"/>
              <a:gd name="connsiteY5200" fmla="*/ 1894976 h 3313666"/>
              <a:gd name="connsiteX5201" fmla="*/ 2789109 w 2969285"/>
              <a:gd name="connsiteY5201" fmla="*/ 1894976 h 3313666"/>
              <a:gd name="connsiteX5202" fmla="*/ 2814968 w 2969285"/>
              <a:gd name="connsiteY5202" fmla="*/ 1848428 h 3313666"/>
              <a:gd name="connsiteX5203" fmla="*/ 2802901 w 2969285"/>
              <a:gd name="connsiteY5203" fmla="*/ 1791537 h 3313666"/>
              <a:gd name="connsiteX5204" fmla="*/ 2814968 w 2969285"/>
              <a:gd name="connsiteY5204" fmla="*/ 1788089 h 3313666"/>
              <a:gd name="connsiteX5205" fmla="*/ 2802901 w 2969285"/>
              <a:gd name="connsiteY5205" fmla="*/ 1791537 h 3313666"/>
              <a:gd name="connsiteX5206" fmla="*/ 2823588 w 2969285"/>
              <a:gd name="connsiteY5206" fmla="*/ 1457082 h 3313666"/>
              <a:gd name="connsiteX5207" fmla="*/ 2828760 w 2969285"/>
              <a:gd name="connsiteY5207" fmla="*/ 1448462 h 3313666"/>
              <a:gd name="connsiteX5208" fmla="*/ 2828760 w 2969285"/>
              <a:gd name="connsiteY5208" fmla="*/ 1448462 h 3313666"/>
              <a:gd name="connsiteX5209" fmla="*/ 2823588 w 2969285"/>
              <a:gd name="connsiteY5209" fmla="*/ 1457082 h 3313666"/>
              <a:gd name="connsiteX5210" fmla="*/ 2846000 w 2969285"/>
              <a:gd name="connsiteY5210" fmla="*/ 1398466 h 3313666"/>
              <a:gd name="connsiteX5211" fmla="*/ 2846000 w 2969285"/>
              <a:gd name="connsiteY5211" fmla="*/ 1374330 h 3313666"/>
              <a:gd name="connsiteX5212" fmla="*/ 2830484 w 2969285"/>
              <a:gd name="connsiteY5212" fmla="*/ 1374330 h 3313666"/>
              <a:gd name="connsiteX5213" fmla="*/ 2830484 w 2969285"/>
              <a:gd name="connsiteY5213" fmla="*/ 1374330 h 3313666"/>
              <a:gd name="connsiteX5214" fmla="*/ 2830484 w 2969285"/>
              <a:gd name="connsiteY5214" fmla="*/ 1374330 h 3313666"/>
              <a:gd name="connsiteX5215" fmla="*/ 2846000 w 2969285"/>
              <a:gd name="connsiteY5215" fmla="*/ 1374330 h 3313666"/>
              <a:gd name="connsiteX5216" fmla="*/ 2846000 w 2969285"/>
              <a:gd name="connsiteY5216" fmla="*/ 1374330 h 3313666"/>
              <a:gd name="connsiteX5217" fmla="*/ 2846000 w 2969285"/>
              <a:gd name="connsiteY5217" fmla="*/ 1398466 h 3313666"/>
              <a:gd name="connsiteX5218" fmla="*/ 2846000 w 2969285"/>
              <a:gd name="connsiteY5218" fmla="*/ 1398466 h 3313666"/>
              <a:gd name="connsiteX5219" fmla="*/ 2846000 w 2969285"/>
              <a:gd name="connsiteY5219" fmla="*/ 1398466 h 3313666"/>
              <a:gd name="connsiteX5220" fmla="*/ 2846000 w 2969285"/>
              <a:gd name="connsiteY5220" fmla="*/ 1398466 h 3313666"/>
              <a:gd name="connsiteX5221" fmla="*/ 2846000 w 2969285"/>
              <a:gd name="connsiteY5221" fmla="*/ 1398466 h 3313666"/>
              <a:gd name="connsiteX5222" fmla="*/ 2842552 w 2969285"/>
              <a:gd name="connsiteY5222" fmla="*/ 1400190 h 3313666"/>
              <a:gd name="connsiteX5223" fmla="*/ 2837380 w 2969285"/>
              <a:gd name="connsiteY5223" fmla="*/ 1413982 h 3313666"/>
              <a:gd name="connsiteX5224" fmla="*/ 2842552 w 2969285"/>
              <a:gd name="connsiteY5224" fmla="*/ 1400190 h 3313666"/>
              <a:gd name="connsiteX5225" fmla="*/ 2809796 w 2969285"/>
              <a:gd name="connsiteY5225" fmla="*/ 1172623 h 3313666"/>
              <a:gd name="connsiteX5226" fmla="*/ 2823588 w 2969285"/>
              <a:gd name="connsiteY5226" fmla="*/ 1207103 h 3313666"/>
              <a:gd name="connsiteX5227" fmla="*/ 2809796 w 2969285"/>
              <a:gd name="connsiteY5227" fmla="*/ 1172623 h 3313666"/>
              <a:gd name="connsiteX5228" fmla="*/ 2785661 w 2969285"/>
              <a:gd name="connsiteY5228" fmla="*/ 1101940 h 3313666"/>
              <a:gd name="connsiteX5229" fmla="*/ 2809796 w 2969285"/>
              <a:gd name="connsiteY5229" fmla="*/ 1172623 h 3313666"/>
              <a:gd name="connsiteX5230" fmla="*/ 2777041 w 2969285"/>
              <a:gd name="connsiteY5230" fmla="*/ 1041600 h 3313666"/>
              <a:gd name="connsiteX5231" fmla="*/ 2789109 w 2969285"/>
              <a:gd name="connsiteY5231" fmla="*/ 1065736 h 3313666"/>
              <a:gd name="connsiteX5232" fmla="*/ 2777041 w 2969285"/>
              <a:gd name="connsiteY5232" fmla="*/ 1041600 h 3313666"/>
              <a:gd name="connsiteX5233" fmla="*/ 2746009 w 2969285"/>
              <a:gd name="connsiteY5233" fmla="*/ 1008844 h 3313666"/>
              <a:gd name="connsiteX5234" fmla="*/ 2733941 w 2969285"/>
              <a:gd name="connsiteY5234" fmla="*/ 989880 h 3313666"/>
              <a:gd name="connsiteX5235" fmla="*/ 2746009 w 2969285"/>
              <a:gd name="connsiteY5235" fmla="*/ 1008844 h 3313666"/>
              <a:gd name="connsiteX5236" fmla="*/ 2777041 w 2969285"/>
              <a:gd name="connsiteY5236" fmla="*/ 1041600 h 3313666"/>
              <a:gd name="connsiteX5237" fmla="*/ 2646017 w 2969285"/>
              <a:gd name="connsiteY5237" fmla="*/ 796793 h 3313666"/>
              <a:gd name="connsiteX5238" fmla="*/ 2670153 w 2969285"/>
              <a:gd name="connsiteY5238" fmla="*/ 814033 h 3313666"/>
              <a:gd name="connsiteX5239" fmla="*/ 2670153 w 2969285"/>
              <a:gd name="connsiteY5239" fmla="*/ 814033 h 3313666"/>
              <a:gd name="connsiteX5240" fmla="*/ 2678773 w 2969285"/>
              <a:gd name="connsiteY5240" fmla="*/ 846789 h 3313666"/>
              <a:gd name="connsiteX5241" fmla="*/ 2694289 w 2969285"/>
              <a:gd name="connsiteY5241" fmla="*/ 855409 h 3313666"/>
              <a:gd name="connsiteX5242" fmla="*/ 2725321 w 2969285"/>
              <a:gd name="connsiteY5242" fmla="*/ 901957 h 3313666"/>
              <a:gd name="connsiteX5243" fmla="*/ 2739113 w 2969285"/>
              <a:gd name="connsiteY5243" fmla="*/ 948504 h 3313666"/>
              <a:gd name="connsiteX5244" fmla="*/ 2725321 w 2969285"/>
              <a:gd name="connsiteY5244" fmla="*/ 901957 h 3313666"/>
              <a:gd name="connsiteX5245" fmla="*/ 2694289 w 2969285"/>
              <a:gd name="connsiteY5245" fmla="*/ 855409 h 3313666"/>
              <a:gd name="connsiteX5246" fmla="*/ 2694289 w 2969285"/>
              <a:gd name="connsiteY5246" fmla="*/ 855409 h 3313666"/>
              <a:gd name="connsiteX5247" fmla="*/ 2678773 w 2969285"/>
              <a:gd name="connsiteY5247" fmla="*/ 846789 h 3313666"/>
              <a:gd name="connsiteX5248" fmla="*/ 2678773 w 2969285"/>
              <a:gd name="connsiteY5248" fmla="*/ 846789 h 3313666"/>
              <a:gd name="connsiteX5249" fmla="*/ 2670153 w 2969285"/>
              <a:gd name="connsiteY5249" fmla="*/ 814033 h 3313666"/>
              <a:gd name="connsiteX5250" fmla="*/ 2646017 w 2969285"/>
              <a:gd name="connsiteY5250" fmla="*/ 796793 h 3313666"/>
              <a:gd name="connsiteX5251" fmla="*/ 2630501 w 2969285"/>
              <a:gd name="connsiteY5251" fmla="*/ 788173 h 3313666"/>
              <a:gd name="connsiteX5252" fmla="*/ 2630501 w 2969285"/>
              <a:gd name="connsiteY5252" fmla="*/ 788173 h 3313666"/>
              <a:gd name="connsiteX5253" fmla="*/ 2646017 w 2969285"/>
              <a:gd name="connsiteY5253" fmla="*/ 796793 h 3313666"/>
              <a:gd name="connsiteX5254" fmla="*/ 2646017 w 2969285"/>
              <a:gd name="connsiteY5254" fmla="*/ 796793 h 3313666"/>
              <a:gd name="connsiteX5255" fmla="*/ 2646017 w 2969285"/>
              <a:gd name="connsiteY5255" fmla="*/ 788173 h 3313666"/>
              <a:gd name="connsiteX5256" fmla="*/ 2646017 w 2969285"/>
              <a:gd name="connsiteY5256" fmla="*/ 788173 h 3313666"/>
              <a:gd name="connsiteX5257" fmla="*/ 2646017 w 2969285"/>
              <a:gd name="connsiteY5257" fmla="*/ 788173 h 3313666"/>
              <a:gd name="connsiteX5258" fmla="*/ 2646017 w 2969285"/>
              <a:gd name="connsiteY5258" fmla="*/ 788173 h 3313666"/>
              <a:gd name="connsiteX5259" fmla="*/ 2642569 w 2969285"/>
              <a:gd name="connsiteY5259" fmla="*/ 772657 h 3313666"/>
              <a:gd name="connsiteX5260" fmla="*/ 2644293 w 2969285"/>
              <a:gd name="connsiteY5260" fmla="*/ 776105 h 3313666"/>
              <a:gd name="connsiteX5261" fmla="*/ 2642569 w 2969285"/>
              <a:gd name="connsiteY5261" fmla="*/ 772657 h 3313666"/>
              <a:gd name="connsiteX5262" fmla="*/ 2632225 w 2969285"/>
              <a:gd name="connsiteY5262" fmla="*/ 753693 h 3313666"/>
              <a:gd name="connsiteX5263" fmla="*/ 2642569 w 2969285"/>
              <a:gd name="connsiteY5263" fmla="*/ 772657 h 3313666"/>
              <a:gd name="connsiteX5264" fmla="*/ 2630501 w 2969285"/>
              <a:gd name="connsiteY5264" fmla="*/ 788173 h 3313666"/>
              <a:gd name="connsiteX5265" fmla="*/ 2630501 w 2969285"/>
              <a:gd name="connsiteY5265" fmla="*/ 788173 h 3313666"/>
              <a:gd name="connsiteX5266" fmla="*/ 2623605 w 2969285"/>
              <a:gd name="connsiteY5266" fmla="*/ 786449 h 3313666"/>
              <a:gd name="connsiteX5267" fmla="*/ 2630501 w 2969285"/>
              <a:gd name="connsiteY5267" fmla="*/ 788173 h 3313666"/>
              <a:gd name="connsiteX5268" fmla="*/ 2663257 w 2969285"/>
              <a:gd name="connsiteY5268" fmla="*/ 884717 h 3313666"/>
              <a:gd name="connsiteX5269" fmla="*/ 2664981 w 2969285"/>
              <a:gd name="connsiteY5269" fmla="*/ 888165 h 3313666"/>
              <a:gd name="connsiteX5270" fmla="*/ 2663257 w 2969285"/>
              <a:gd name="connsiteY5270" fmla="*/ 884717 h 3313666"/>
              <a:gd name="connsiteX5271" fmla="*/ 2618433 w 2969285"/>
              <a:gd name="connsiteY5271" fmla="*/ 870925 h 3313666"/>
              <a:gd name="connsiteX5272" fmla="*/ 2580505 w 2969285"/>
              <a:gd name="connsiteY5272" fmla="*/ 874373 h 3313666"/>
              <a:gd name="connsiteX5273" fmla="*/ 2564990 w 2969285"/>
              <a:gd name="connsiteY5273" fmla="*/ 872649 h 3313666"/>
              <a:gd name="connsiteX5274" fmla="*/ 2575333 w 2969285"/>
              <a:gd name="connsiteY5274" fmla="*/ 905405 h 3313666"/>
              <a:gd name="connsiteX5275" fmla="*/ 2564990 w 2969285"/>
              <a:gd name="connsiteY5275" fmla="*/ 872649 h 3313666"/>
              <a:gd name="connsiteX5276" fmla="*/ 2556370 w 2969285"/>
              <a:gd name="connsiteY5276" fmla="*/ 872649 h 3313666"/>
              <a:gd name="connsiteX5277" fmla="*/ 2564990 w 2969285"/>
              <a:gd name="connsiteY5277" fmla="*/ 872649 h 3313666"/>
              <a:gd name="connsiteX5278" fmla="*/ 2580505 w 2969285"/>
              <a:gd name="connsiteY5278" fmla="*/ 874373 h 3313666"/>
              <a:gd name="connsiteX5279" fmla="*/ 2618433 w 2969285"/>
              <a:gd name="connsiteY5279" fmla="*/ 870925 h 3313666"/>
              <a:gd name="connsiteX5280" fmla="*/ 2663257 w 2969285"/>
              <a:gd name="connsiteY5280" fmla="*/ 884717 h 3313666"/>
              <a:gd name="connsiteX5281" fmla="*/ 2611537 w 2969285"/>
              <a:gd name="connsiteY5281" fmla="*/ 783001 h 3313666"/>
              <a:gd name="connsiteX5282" fmla="*/ 2614985 w 2969285"/>
              <a:gd name="connsiteY5282" fmla="*/ 783001 h 3313666"/>
              <a:gd name="connsiteX5283" fmla="*/ 2611537 w 2969285"/>
              <a:gd name="connsiteY5283" fmla="*/ 783001 h 3313666"/>
              <a:gd name="connsiteX5284" fmla="*/ 2589125 w 2969285"/>
              <a:gd name="connsiteY5284" fmla="*/ 765761 h 3313666"/>
              <a:gd name="connsiteX5285" fmla="*/ 2611537 w 2969285"/>
              <a:gd name="connsiteY5285" fmla="*/ 783001 h 3313666"/>
              <a:gd name="connsiteX5286" fmla="*/ 2590849 w 2969285"/>
              <a:gd name="connsiteY5286" fmla="*/ 753693 h 3313666"/>
              <a:gd name="connsiteX5287" fmla="*/ 2590849 w 2969285"/>
              <a:gd name="connsiteY5287" fmla="*/ 753693 h 3313666"/>
              <a:gd name="connsiteX5288" fmla="*/ 2590849 w 2969285"/>
              <a:gd name="connsiteY5288" fmla="*/ 753693 h 3313666"/>
              <a:gd name="connsiteX5289" fmla="*/ 2590849 w 2969285"/>
              <a:gd name="connsiteY5289" fmla="*/ 765761 h 3313666"/>
              <a:gd name="connsiteX5290" fmla="*/ 2590849 w 2969285"/>
              <a:gd name="connsiteY5290" fmla="*/ 753693 h 3313666"/>
              <a:gd name="connsiteX5291" fmla="*/ 2590849 w 2969285"/>
              <a:gd name="connsiteY5291" fmla="*/ 736453 h 3313666"/>
              <a:gd name="connsiteX5292" fmla="*/ 2566713 w 2969285"/>
              <a:gd name="connsiteY5292" fmla="*/ 693353 h 3313666"/>
              <a:gd name="connsiteX5293" fmla="*/ 2566713 w 2969285"/>
              <a:gd name="connsiteY5293" fmla="*/ 676113 h 3313666"/>
              <a:gd name="connsiteX5294" fmla="*/ 2513270 w 2969285"/>
              <a:gd name="connsiteY5294" fmla="*/ 620946 h 3313666"/>
              <a:gd name="connsiteX5295" fmla="*/ 2452930 w 2969285"/>
              <a:gd name="connsiteY5295" fmla="*/ 551986 h 3313666"/>
              <a:gd name="connsiteX5296" fmla="*/ 2439138 w 2969285"/>
              <a:gd name="connsiteY5296" fmla="*/ 505438 h 3313666"/>
              <a:gd name="connsiteX5297" fmla="*/ 2452930 w 2969285"/>
              <a:gd name="connsiteY5297" fmla="*/ 551986 h 3313666"/>
              <a:gd name="connsiteX5298" fmla="*/ 2513270 w 2969285"/>
              <a:gd name="connsiteY5298" fmla="*/ 620946 h 3313666"/>
              <a:gd name="connsiteX5299" fmla="*/ 2566713 w 2969285"/>
              <a:gd name="connsiteY5299" fmla="*/ 676113 h 3313666"/>
              <a:gd name="connsiteX5300" fmla="*/ 2566713 w 2969285"/>
              <a:gd name="connsiteY5300" fmla="*/ 693353 h 3313666"/>
              <a:gd name="connsiteX5301" fmla="*/ 2566713 w 2969285"/>
              <a:gd name="connsiteY5301" fmla="*/ 693353 h 3313666"/>
              <a:gd name="connsiteX5302" fmla="*/ 2590849 w 2969285"/>
              <a:gd name="connsiteY5302" fmla="*/ 736453 h 3313666"/>
              <a:gd name="connsiteX5303" fmla="*/ 2590849 w 2969285"/>
              <a:gd name="connsiteY5303" fmla="*/ 736453 h 3313666"/>
              <a:gd name="connsiteX5304" fmla="*/ 2590849 w 2969285"/>
              <a:gd name="connsiteY5304" fmla="*/ 753693 h 3313666"/>
              <a:gd name="connsiteX5305" fmla="*/ 2466722 w 2969285"/>
              <a:gd name="connsiteY5305" fmla="*/ 510610 h 3313666"/>
              <a:gd name="connsiteX5306" fmla="*/ 2468446 w 2969285"/>
              <a:gd name="connsiteY5306" fmla="*/ 519230 h 3313666"/>
              <a:gd name="connsiteX5307" fmla="*/ 2496030 w 2969285"/>
              <a:gd name="connsiteY5307" fmla="*/ 562330 h 3313666"/>
              <a:gd name="connsiteX5308" fmla="*/ 2540853 w 2969285"/>
              <a:gd name="connsiteY5308" fmla="*/ 610602 h 3313666"/>
              <a:gd name="connsiteX5309" fmla="*/ 2564990 w 2969285"/>
              <a:gd name="connsiteY5309" fmla="*/ 636462 h 3313666"/>
              <a:gd name="connsiteX5310" fmla="*/ 2564990 w 2969285"/>
              <a:gd name="connsiteY5310" fmla="*/ 636462 h 3313666"/>
              <a:gd name="connsiteX5311" fmla="*/ 2540853 w 2969285"/>
              <a:gd name="connsiteY5311" fmla="*/ 610602 h 3313666"/>
              <a:gd name="connsiteX5312" fmla="*/ 2496030 w 2969285"/>
              <a:gd name="connsiteY5312" fmla="*/ 562330 h 3313666"/>
              <a:gd name="connsiteX5313" fmla="*/ 2468446 w 2969285"/>
              <a:gd name="connsiteY5313" fmla="*/ 519230 h 3313666"/>
              <a:gd name="connsiteX5314" fmla="*/ 2466722 w 2969285"/>
              <a:gd name="connsiteY5314" fmla="*/ 510610 h 3313666"/>
              <a:gd name="connsiteX5315" fmla="*/ 2420174 w 2969285"/>
              <a:gd name="connsiteY5315" fmla="*/ 370967 h 3313666"/>
              <a:gd name="connsiteX5316" fmla="*/ 2416726 w 2969285"/>
              <a:gd name="connsiteY5316" fmla="*/ 386483 h 3313666"/>
              <a:gd name="connsiteX5317" fmla="*/ 2471894 w 2969285"/>
              <a:gd name="connsiteY5317" fmla="*/ 491646 h 3313666"/>
              <a:gd name="connsiteX5318" fmla="*/ 2494306 w 2969285"/>
              <a:gd name="connsiteY5318" fmla="*/ 508886 h 3313666"/>
              <a:gd name="connsiteX5319" fmla="*/ 2558093 w 2969285"/>
              <a:gd name="connsiteY5319" fmla="*/ 600258 h 3313666"/>
              <a:gd name="connsiteX5320" fmla="*/ 2564990 w 2969285"/>
              <a:gd name="connsiteY5320" fmla="*/ 636462 h 3313666"/>
              <a:gd name="connsiteX5321" fmla="*/ 2577057 w 2969285"/>
              <a:gd name="connsiteY5321" fmla="*/ 643358 h 3313666"/>
              <a:gd name="connsiteX5322" fmla="*/ 2564990 w 2969285"/>
              <a:gd name="connsiteY5322" fmla="*/ 636462 h 3313666"/>
              <a:gd name="connsiteX5323" fmla="*/ 2558093 w 2969285"/>
              <a:gd name="connsiteY5323" fmla="*/ 600258 h 3313666"/>
              <a:gd name="connsiteX5324" fmla="*/ 2494306 w 2969285"/>
              <a:gd name="connsiteY5324" fmla="*/ 508886 h 3313666"/>
              <a:gd name="connsiteX5325" fmla="*/ 2471894 w 2969285"/>
              <a:gd name="connsiteY5325" fmla="*/ 491646 h 3313666"/>
              <a:gd name="connsiteX5326" fmla="*/ 2416726 w 2969285"/>
              <a:gd name="connsiteY5326" fmla="*/ 386483 h 3313666"/>
              <a:gd name="connsiteX5327" fmla="*/ 2420174 w 2969285"/>
              <a:gd name="connsiteY5327" fmla="*/ 370967 h 3313666"/>
              <a:gd name="connsiteX5328" fmla="*/ 2421898 w 2969285"/>
              <a:gd name="connsiteY5328" fmla="*/ 457166 h 3313666"/>
              <a:gd name="connsiteX5329" fmla="*/ 2439138 w 2969285"/>
              <a:gd name="connsiteY5329" fmla="*/ 489922 h 3313666"/>
              <a:gd name="connsiteX5330" fmla="*/ 2451206 w 2969285"/>
              <a:gd name="connsiteY5330" fmla="*/ 493370 h 3313666"/>
              <a:gd name="connsiteX5331" fmla="*/ 2439138 w 2969285"/>
              <a:gd name="connsiteY5331" fmla="*/ 489922 h 3313666"/>
              <a:gd name="connsiteX5332" fmla="*/ 2439138 w 2969285"/>
              <a:gd name="connsiteY5332" fmla="*/ 498542 h 3313666"/>
              <a:gd name="connsiteX5333" fmla="*/ 2439138 w 2969285"/>
              <a:gd name="connsiteY5333" fmla="*/ 489922 h 3313666"/>
              <a:gd name="connsiteX5334" fmla="*/ 2421898 w 2969285"/>
              <a:gd name="connsiteY5334" fmla="*/ 457166 h 3313666"/>
              <a:gd name="connsiteX5335" fmla="*/ 2401210 w 2969285"/>
              <a:gd name="connsiteY5335" fmla="*/ 443374 h 3313666"/>
              <a:gd name="connsiteX5336" fmla="*/ 2421898 w 2969285"/>
              <a:gd name="connsiteY5336" fmla="*/ 457166 h 3313666"/>
              <a:gd name="connsiteX5337" fmla="*/ 2420174 w 2969285"/>
              <a:gd name="connsiteY5337" fmla="*/ 553710 h 3313666"/>
              <a:gd name="connsiteX5338" fmla="*/ 2394314 w 2969285"/>
              <a:gd name="connsiteY5338" fmla="*/ 534746 h 3313666"/>
              <a:gd name="connsiteX5339" fmla="*/ 2420174 w 2969285"/>
              <a:gd name="connsiteY5339" fmla="*/ 553710 h 3313666"/>
              <a:gd name="connsiteX5340" fmla="*/ 2389142 w 2969285"/>
              <a:gd name="connsiteY5340" fmla="*/ 620946 h 3313666"/>
              <a:gd name="connsiteX5341" fmla="*/ 2413278 w 2969285"/>
              <a:gd name="connsiteY5341" fmla="*/ 620946 h 3313666"/>
              <a:gd name="connsiteX5342" fmla="*/ 2389142 w 2969285"/>
              <a:gd name="connsiteY5342" fmla="*/ 620946 h 3313666"/>
              <a:gd name="connsiteX5343" fmla="*/ 2389142 w 2969285"/>
              <a:gd name="connsiteY5343" fmla="*/ 620946 h 3313666"/>
              <a:gd name="connsiteX5344" fmla="*/ 2394314 w 2969285"/>
              <a:gd name="connsiteY5344" fmla="*/ 657150 h 3313666"/>
              <a:gd name="connsiteX5345" fmla="*/ 2408106 w 2969285"/>
              <a:gd name="connsiteY5345" fmla="*/ 657150 h 3313666"/>
              <a:gd name="connsiteX5346" fmla="*/ 2394314 w 2969285"/>
              <a:gd name="connsiteY5346" fmla="*/ 657150 h 3313666"/>
              <a:gd name="connsiteX5347" fmla="*/ 2382246 w 2969285"/>
              <a:gd name="connsiteY5347" fmla="*/ 657150 h 3313666"/>
              <a:gd name="connsiteX5348" fmla="*/ 2394314 w 2969285"/>
              <a:gd name="connsiteY5348" fmla="*/ 657150 h 3313666"/>
              <a:gd name="connsiteX5349" fmla="*/ 2370178 w 2969285"/>
              <a:gd name="connsiteY5349" fmla="*/ 515782 h 3313666"/>
              <a:gd name="connsiteX5350" fmla="*/ 2373626 w 2969285"/>
              <a:gd name="connsiteY5350" fmla="*/ 515782 h 3313666"/>
              <a:gd name="connsiteX5351" fmla="*/ 2370178 w 2969285"/>
              <a:gd name="connsiteY5351" fmla="*/ 515782 h 3313666"/>
              <a:gd name="connsiteX5352" fmla="*/ 2359834 w 2969285"/>
              <a:gd name="connsiteY5352" fmla="*/ 519230 h 3313666"/>
              <a:gd name="connsiteX5353" fmla="*/ 2370178 w 2969285"/>
              <a:gd name="connsiteY5353" fmla="*/ 515782 h 3313666"/>
              <a:gd name="connsiteX5354" fmla="*/ 2346043 w 2969285"/>
              <a:gd name="connsiteY5354" fmla="*/ 572674 h 3313666"/>
              <a:gd name="connsiteX5355" fmla="*/ 2335698 w 2969285"/>
              <a:gd name="connsiteY5355" fmla="*/ 591638 h 3313666"/>
              <a:gd name="connsiteX5356" fmla="*/ 2346043 w 2969285"/>
              <a:gd name="connsiteY5356" fmla="*/ 572674 h 3313666"/>
              <a:gd name="connsiteX5357" fmla="*/ 2333974 w 2969285"/>
              <a:gd name="connsiteY5357" fmla="*/ 593362 h 3313666"/>
              <a:gd name="connsiteX5358" fmla="*/ 2333974 w 2969285"/>
              <a:gd name="connsiteY5358" fmla="*/ 593362 h 3313666"/>
              <a:gd name="connsiteX5359" fmla="*/ 2333974 w 2969285"/>
              <a:gd name="connsiteY5359" fmla="*/ 593362 h 3313666"/>
              <a:gd name="connsiteX5360" fmla="*/ 2333974 w 2969285"/>
              <a:gd name="connsiteY5360" fmla="*/ 593362 h 3313666"/>
              <a:gd name="connsiteX5361" fmla="*/ 2339146 w 2969285"/>
              <a:gd name="connsiteY5361" fmla="*/ 605430 h 3313666"/>
              <a:gd name="connsiteX5362" fmla="*/ 2337423 w 2969285"/>
              <a:gd name="connsiteY5362" fmla="*/ 622670 h 3313666"/>
              <a:gd name="connsiteX5363" fmla="*/ 2339146 w 2969285"/>
              <a:gd name="connsiteY5363" fmla="*/ 605430 h 3313666"/>
              <a:gd name="connsiteX5364" fmla="*/ 2328803 w 2969285"/>
              <a:gd name="connsiteY5364" fmla="*/ 596810 h 3313666"/>
              <a:gd name="connsiteX5365" fmla="*/ 2339146 w 2969285"/>
              <a:gd name="connsiteY5365" fmla="*/ 605430 h 3313666"/>
              <a:gd name="connsiteX5366" fmla="*/ 2313287 w 2969285"/>
              <a:gd name="connsiteY5366" fmla="*/ 551986 h 3313666"/>
              <a:gd name="connsiteX5367" fmla="*/ 2252947 w 2969285"/>
              <a:gd name="connsiteY5367" fmla="*/ 517506 h 3313666"/>
              <a:gd name="connsiteX5368" fmla="*/ 2252947 w 2969285"/>
              <a:gd name="connsiteY5368" fmla="*/ 517506 h 3313666"/>
              <a:gd name="connsiteX5369" fmla="*/ 2313287 w 2969285"/>
              <a:gd name="connsiteY5369" fmla="*/ 551986 h 3313666"/>
              <a:gd name="connsiteX5370" fmla="*/ 2330526 w 2969285"/>
              <a:gd name="connsiteY5370" fmla="*/ 558882 h 3313666"/>
              <a:gd name="connsiteX5371" fmla="*/ 2313287 w 2969285"/>
              <a:gd name="connsiteY5371" fmla="*/ 551986 h 3313666"/>
              <a:gd name="connsiteX5372" fmla="*/ 2316734 w 2969285"/>
              <a:gd name="connsiteY5372" fmla="*/ 472682 h 3313666"/>
              <a:gd name="connsiteX5373" fmla="*/ 2294323 w 2969285"/>
              <a:gd name="connsiteY5373" fmla="*/ 467510 h 3313666"/>
              <a:gd name="connsiteX5374" fmla="*/ 2316734 w 2969285"/>
              <a:gd name="connsiteY5374" fmla="*/ 472682 h 3313666"/>
              <a:gd name="connsiteX5375" fmla="*/ 2325354 w 2969285"/>
              <a:gd name="connsiteY5375" fmla="*/ 489922 h 3313666"/>
              <a:gd name="connsiteX5376" fmla="*/ 2316734 w 2969285"/>
              <a:gd name="connsiteY5376" fmla="*/ 498542 h 3313666"/>
              <a:gd name="connsiteX5377" fmla="*/ 2325354 w 2969285"/>
              <a:gd name="connsiteY5377" fmla="*/ 489922 h 3313666"/>
              <a:gd name="connsiteX5378" fmla="*/ 2316734 w 2969285"/>
              <a:gd name="connsiteY5378" fmla="*/ 472682 h 3313666"/>
              <a:gd name="connsiteX5379" fmla="*/ 2330526 w 2969285"/>
              <a:gd name="connsiteY5379" fmla="*/ 408895 h 3313666"/>
              <a:gd name="connsiteX5380" fmla="*/ 2313287 w 2969285"/>
              <a:gd name="connsiteY5380" fmla="*/ 408895 h 3313666"/>
              <a:gd name="connsiteX5381" fmla="*/ 2299495 w 2969285"/>
              <a:gd name="connsiteY5381" fmla="*/ 405447 h 3313666"/>
              <a:gd name="connsiteX5382" fmla="*/ 2313287 w 2969285"/>
              <a:gd name="connsiteY5382" fmla="*/ 408895 h 3313666"/>
              <a:gd name="connsiteX5383" fmla="*/ 2330526 w 2969285"/>
              <a:gd name="connsiteY5383" fmla="*/ 408895 h 3313666"/>
              <a:gd name="connsiteX5384" fmla="*/ 2080547 w 2969285"/>
              <a:gd name="connsiteY5384" fmla="*/ 162364 h 3313666"/>
              <a:gd name="connsiteX5385" fmla="*/ 2071927 w 2969285"/>
              <a:gd name="connsiteY5385" fmla="*/ 167536 h 3313666"/>
              <a:gd name="connsiteX5386" fmla="*/ 2071927 w 2969285"/>
              <a:gd name="connsiteY5386" fmla="*/ 167536 h 3313666"/>
              <a:gd name="connsiteX5387" fmla="*/ 2080547 w 2969285"/>
              <a:gd name="connsiteY5387" fmla="*/ 162364 h 3313666"/>
              <a:gd name="connsiteX5388" fmla="*/ 2047792 w 2969285"/>
              <a:gd name="connsiteY5388" fmla="*/ 167536 h 3313666"/>
              <a:gd name="connsiteX5389" fmla="*/ 2047792 w 2969285"/>
              <a:gd name="connsiteY5389" fmla="*/ 167536 h 3313666"/>
              <a:gd name="connsiteX5390" fmla="*/ 2047792 w 2969285"/>
              <a:gd name="connsiteY5390" fmla="*/ 167536 h 3313666"/>
              <a:gd name="connsiteX5391" fmla="*/ 2047792 w 2969285"/>
              <a:gd name="connsiteY5391" fmla="*/ 167536 h 3313666"/>
              <a:gd name="connsiteX5392" fmla="*/ 2047792 w 2969285"/>
              <a:gd name="connsiteY5392" fmla="*/ 167536 h 3313666"/>
              <a:gd name="connsiteX5393" fmla="*/ 2047792 w 2969285"/>
              <a:gd name="connsiteY5393" fmla="*/ 167536 h 3313666"/>
              <a:gd name="connsiteX5394" fmla="*/ 2025380 w 2969285"/>
              <a:gd name="connsiteY5394" fmla="*/ 146848 h 3313666"/>
              <a:gd name="connsiteX5395" fmla="*/ 2047792 w 2969285"/>
              <a:gd name="connsiteY5395" fmla="*/ 167536 h 3313666"/>
              <a:gd name="connsiteX5396" fmla="*/ 2015036 w 2969285"/>
              <a:gd name="connsiteY5396" fmla="*/ 176156 h 3313666"/>
              <a:gd name="connsiteX5397" fmla="*/ 2006416 w 2969285"/>
              <a:gd name="connsiteY5397" fmla="*/ 184776 h 3313666"/>
              <a:gd name="connsiteX5398" fmla="*/ 2015036 w 2969285"/>
              <a:gd name="connsiteY5398" fmla="*/ 176156 h 3313666"/>
              <a:gd name="connsiteX5399" fmla="*/ 1971936 w 2969285"/>
              <a:gd name="connsiteY5399" fmla="*/ 134780 h 3313666"/>
              <a:gd name="connsiteX5400" fmla="*/ 1987452 w 2969285"/>
              <a:gd name="connsiteY5400" fmla="*/ 136504 h 3313666"/>
              <a:gd name="connsiteX5401" fmla="*/ 1971936 w 2969285"/>
              <a:gd name="connsiteY5401" fmla="*/ 134780 h 3313666"/>
              <a:gd name="connsiteX5402" fmla="*/ 1961592 w 2969285"/>
              <a:gd name="connsiteY5402" fmla="*/ 134780 h 3313666"/>
              <a:gd name="connsiteX5403" fmla="*/ 1971936 w 2969285"/>
              <a:gd name="connsiteY5403" fmla="*/ 134780 h 3313666"/>
              <a:gd name="connsiteX5404" fmla="*/ 1935732 w 2969285"/>
              <a:gd name="connsiteY5404" fmla="*/ 126160 h 3313666"/>
              <a:gd name="connsiteX5405" fmla="*/ 1946076 w 2969285"/>
              <a:gd name="connsiteY5405" fmla="*/ 133056 h 3313666"/>
              <a:gd name="connsiteX5406" fmla="*/ 1935732 w 2969285"/>
              <a:gd name="connsiteY5406" fmla="*/ 126160 h 3313666"/>
              <a:gd name="connsiteX5407" fmla="*/ 1935732 w 2969285"/>
              <a:gd name="connsiteY5407" fmla="*/ 126160 h 3313666"/>
              <a:gd name="connsiteX5408" fmla="*/ 1935732 w 2969285"/>
              <a:gd name="connsiteY5408" fmla="*/ 126160 h 3313666"/>
              <a:gd name="connsiteX5409" fmla="*/ 1896080 w 2969285"/>
              <a:gd name="connsiteY5409" fmla="*/ 141676 h 3313666"/>
              <a:gd name="connsiteX5410" fmla="*/ 1896080 w 2969285"/>
              <a:gd name="connsiteY5410" fmla="*/ 141676 h 3313666"/>
              <a:gd name="connsiteX5411" fmla="*/ 1892632 w 2969285"/>
              <a:gd name="connsiteY5411" fmla="*/ 131332 h 3313666"/>
              <a:gd name="connsiteX5412" fmla="*/ 1896080 w 2969285"/>
              <a:gd name="connsiteY5412" fmla="*/ 141676 h 3313666"/>
              <a:gd name="connsiteX5413" fmla="*/ 1894356 w 2969285"/>
              <a:gd name="connsiteY5413" fmla="*/ 145124 h 3313666"/>
              <a:gd name="connsiteX5414" fmla="*/ 1896080 w 2969285"/>
              <a:gd name="connsiteY5414" fmla="*/ 143400 h 3313666"/>
              <a:gd name="connsiteX5415" fmla="*/ 1894356 w 2969285"/>
              <a:gd name="connsiteY5415" fmla="*/ 145124 h 3313666"/>
              <a:gd name="connsiteX5416" fmla="*/ 1892632 w 2969285"/>
              <a:gd name="connsiteY5416" fmla="*/ 146848 h 3313666"/>
              <a:gd name="connsiteX5417" fmla="*/ 1894356 w 2969285"/>
              <a:gd name="connsiteY5417" fmla="*/ 145124 h 3313666"/>
              <a:gd name="connsiteX5418" fmla="*/ 1858153 w 2969285"/>
              <a:gd name="connsiteY5418" fmla="*/ 107196 h 3313666"/>
              <a:gd name="connsiteX5419" fmla="*/ 1852981 w 2969285"/>
              <a:gd name="connsiteY5419" fmla="*/ 95128 h 3313666"/>
              <a:gd name="connsiteX5420" fmla="*/ 1858153 w 2969285"/>
              <a:gd name="connsiteY5420" fmla="*/ 107196 h 3313666"/>
              <a:gd name="connsiteX5421" fmla="*/ 1839189 w 2969285"/>
              <a:gd name="connsiteY5421" fmla="*/ 107196 h 3313666"/>
              <a:gd name="connsiteX5422" fmla="*/ 1858153 w 2969285"/>
              <a:gd name="connsiteY5422" fmla="*/ 107196 h 3313666"/>
              <a:gd name="connsiteX5423" fmla="*/ 1825397 w 2969285"/>
              <a:gd name="connsiteY5423" fmla="*/ 83060 h 3313666"/>
              <a:gd name="connsiteX5424" fmla="*/ 1828845 w 2969285"/>
              <a:gd name="connsiteY5424" fmla="*/ 83060 h 3313666"/>
              <a:gd name="connsiteX5425" fmla="*/ 1825397 w 2969285"/>
              <a:gd name="connsiteY5425" fmla="*/ 83060 h 3313666"/>
              <a:gd name="connsiteX5426" fmla="*/ 1815053 w 2969285"/>
              <a:gd name="connsiteY5426" fmla="*/ 70992 h 3313666"/>
              <a:gd name="connsiteX5427" fmla="*/ 1825397 w 2969285"/>
              <a:gd name="connsiteY5427" fmla="*/ 83060 h 3313666"/>
              <a:gd name="connsiteX5428" fmla="*/ 1706441 w 2969285"/>
              <a:gd name="connsiteY5428" fmla="*/ 33064 h 3313666"/>
              <a:gd name="connsiteX5429" fmla="*/ 1706441 w 2969285"/>
              <a:gd name="connsiteY5429" fmla="*/ 33064 h 3313666"/>
              <a:gd name="connsiteX5430" fmla="*/ 1706441 w 2969285"/>
              <a:gd name="connsiteY5430" fmla="*/ 48580 h 3313666"/>
              <a:gd name="connsiteX5431" fmla="*/ 1711613 w 2969285"/>
              <a:gd name="connsiteY5431" fmla="*/ 52028 h 3313666"/>
              <a:gd name="connsiteX5432" fmla="*/ 1706441 w 2969285"/>
              <a:gd name="connsiteY5432" fmla="*/ 48580 h 3313666"/>
              <a:gd name="connsiteX5433" fmla="*/ 1706441 w 2969285"/>
              <a:gd name="connsiteY5433" fmla="*/ 48580 h 3313666"/>
              <a:gd name="connsiteX5434" fmla="*/ 1706441 w 2969285"/>
              <a:gd name="connsiteY5434" fmla="*/ 33064 h 3313666"/>
              <a:gd name="connsiteX5435" fmla="*/ 1609898 w 2969285"/>
              <a:gd name="connsiteY5435" fmla="*/ 74440 h 3313666"/>
              <a:gd name="connsiteX5436" fmla="*/ 1697821 w 2969285"/>
              <a:gd name="connsiteY5436" fmla="*/ 74440 h 3313666"/>
              <a:gd name="connsiteX5437" fmla="*/ 1744369 w 2969285"/>
              <a:gd name="connsiteY5437" fmla="*/ 83060 h 3313666"/>
              <a:gd name="connsiteX5438" fmla="*/ 1818501 w 2969285"/>
              <a:gd name="connsiteY5438" fmla="*/ 143400 h 3313666"/>
              <a:gd name="connsiteX5439" fmla="*/ 1835741 w 2969285"/>
              <a:gd name="connsiteY5439" fmla="*/ 150296 h 3313666"/>
              <a:gd name="connsiteX5440" fmla="*/ 1878840 w 2969285"/>
              <a:gd name="connsiteY5440" fmla="*/ 169260 h 3313666"/>
              <a:gd name="connsiteX5441" fmla="*/ 1901252 w 2969285"/>
              <a:gd name="connsiteY5441" fmla="*/ 176156 h 3313666"/>
              <a:gd name="connsiteX5442" fmla="*/ 1920216 w 2969285"/>
              <a:gd name="connsiteY5442" fmla="*/ 179604 h 3313666"/>
              <a:gd name="connsiteX5443" fmla="*/ 2013312 w 2969285"/>
              <a:gd name="connsiteY5443" fmla="*/ 198568 h 3313666"/>
              <a:gd name="connsiteX5444" fmla="*/ 2040896 w 2969285"/>
              <a:gd name="connsiteY5444" fmla="*/ 208911 h 3313666"/>
              <a:gd name="connsiteX5445" fmla="*/ 2096064 w 2969285"/>
              <a:gd name="connsiteY5445" fmla="*/ 227875 h 3313666"/>
              <a:gd name="connsiteX5446" fmla="*/ 2096064 w 2969285"/>
              <a:gd name="connsiteY5446" fmla="*/ 227875 h 3313666"/>
              <a:gd name="connsiteX5447" fmla="*/ 2111579 w 2969285"/>
              <a:gd name="connsiteY5447" fmla="*/ 229599 h 3313666"/>
              <a:gd name="connsiteX5448" fmla="*/ 2128819 w 2969285"/>
              <a:gd name="connsiteY5448" fmla="*/ 229599 h 3313666"/>
              <a:gd name="connsiteX5449" fmla="*/ 2071927 w 2969285"/>
              <a:gd name="connsiteY5449" fmla="*/ 179604 h 3313666"/>
              <a:gd name="connsiteX5450" fmla="*/ 2071927 w 2969285"/>
              <a:gd name="connsiteY5450" fmla="*/ 179604 h 3313666"/>
              <a:gd name="connsiteX5451" fmla="*/ 2128819 w 2969285"/>
              <a:gd name="connsiteY5451" fmla="*/ 229599 h 3313666"/>
              <a:gd name="connsiteX5452" fmla="*/ 2152955 w 2969285"/>
              <a:gd name="connsiteY5452" fmla="*/ 238219 h 3313666"/>
              <a:gd name="connsiteX5453" fmla="*/ 2170195 w 2969285"/>
              <a:gd name="connsiteY5453" fmla="*/ 253735 h 3313666"/>
              <a:gd name="connsiteX5454" fmla="*/ 2170195 w 2969285"/>
              <a:gd name="connsiteY5454" fmla="*/ 253735 h 3313666"/>
              <a:gd name="connsiteX5455" fmla="*/ 2168471 w 2969285"/>
              <a:gd name="connsiteY5455" fmla="*/ 238219 h 3313666"/>
              <a:gd name="connsiteX5456" fmla="*/ 2156403 w 2969285"/>
              <a:gd name="connsiteY5456" fmla="*/ 219255 h 3313666"/>
              <a:gd name="connsiteX5457" fmla="*/ 2113304 w 2969285"/>
              <a:gd name="connsiteY5457" fmla="*/ 170984 h 3313666"/>
              <a:gd name="connsiteX5458" fmla="*/ 2083995 w 2969285"/>
              <a:gd name="connsiteY5458" fmla="*/ 165812 h 3313666"/>
              <a:gd name="connsiteX5459" fmla="*/ 2113304 w 2969285"/>
              <a:gd name="connsiteY5459" fmla="*/ 170984 h 3313666"/>
              <a:gd name="connsiteX5460" fmla="*/ 2113304 w 2969285"/>
              <a:gd name="connsiteY5460" fmla="*/ 170984 h 3313666"/>
              <a:gd name="connsiteX5461" fmla="*/ 2113304 w 2969285"/>
              <a:gd name="connsiteY5461" fmla="*/ 170984 h 3313666"/>
              <a:gd name="connsiteX5462" fmla="*/ 2113304 w 2969285"/>
              <a:gd name="connsiteY5462" fmla="*/ 170984 h 3313666"/>
              <a:gd name="connsiteX5463" fmla="*/ 2156403 w 2969285"/>
              <a:gd name="connsiteY5463" fmla="*/ 219255 h 3313666"/>
              <a:gd name="connsiteX5464" fmla="*/ 2168471 w 2969285"/>
              <a:gd name="connsiteY5464" fmla="*/ 238219 h 3313666"/>
              <a:gd name="connsiteX5465" fmla="*/ 2170195 w 2969285"/>
              <a:gd name="connsiteY5465" fmla="*/ 253735 h 3313666"/>
              <a:gd name="connsiteX5466" fmla="*/ 2183987 w 2969285"/>
              <a:gd name="connsiteY5466" fmla="*/ 253735 h 3313666"/>
              <a:gd name="connsiteX5467" fmla="*/ 2201227 w 2969285"/>
              <a:gd name="connsiteY5467" fmla="*/ 262355 h 3313666"/>
              <a:gd name="connsiteX5468" fmla="*/ 2209847 w 2969285"/>
              <a:gd name="connsiteY5468" fmla="*/ 270975 h 3313666"/>
              <a:gd name="connsiteX5469" fmla="*/ 2232259 w 2969285"/>
              <a:gd name="connsiteY5469" fmla="*/ 272699 h 3313666"/>
              <a:gd name="connsiteX5470" fmla="*/ 2209847 w 2969285"/>
              <a:gd name="connsiteY5470" fmla="*/ 270975 h 3313666"/>
              <a:gd name="connsiteX5471" fmla="*/ 2271911 w 2969285"/>
              <a:gd name="connsiteY5471" fmla="*/ 320971 h 3313666"/>
              <a:gd name="connsiteX5472" fmla="*/ 2280531 w 2969285"/>
              <a:gd name="connsiteY5472" fmla="*/ 314075 h 3313666"/>
              <a:gd name="connsiteX5473" fmla="*/ 2259843 w 2969285"/>
              <a:gd name="connsiteY5473" fmla="*/ 296835 h 3313666"/>
              <a:gd name="connsiteX5474" fmla="*/ 2242603 w 2969285"/>
              <a:gd name="connsiteY5474" fmla="*/ 288215 h 3313666"/>
              <a:gd name="connsiteX5475" fmla="*/ 2259843 w 2969285"/>
              <a:gd name="connsiteY5475" fmla="*/ 296835 h 3313666"/>
              <a:gd name="connsiteX5476" fmla="*/ 2280531 w 2969285"/>
              <a:gd name="connsiteY5476" fmla="*/ 314075 h 3313666"/>
              <a:gd name="connsiteX5477" fmla="*/ 2304667 w 2969285"/>
              <a:gd name="connsiteY5477" fmla="*/ 322695 h 3313666"/>
              <a:gd name="connsiteX5478" fmla="*/ 2327079 w 2969285"/>
              <a:gd name="connsiteY5478" fmla="*/ 333039 h 3313666"/>
              <a:gd name="connsiteX5479" fmla="*/ 2304667 w 2969285"/>
              <a:gd name="connsiteY5479" fmla="*/ 322695 h 3313666"/>
              <a:gd name="connsiteX5480" fmla="*/ 2304667 w 2969285"/>
              <a:gd name="connsiteY5480" fmla="*/ 322695 h 3313666"/>
              <a:gd name="connsiteX5481" fmla="*/ 2280531 w 2969285"/>
              <a:gd name="connsiteY5481" fmla="*/ 314075 h 3313666"/>
              <a:gd name="connsiteX5482" fmla="*/ 2271911 w 2969285"/>
              <a:gd name="connsiteY5482" fmla="*/ 320971 h 3313666"/>
              <a:gd name="connsiteX5483" fmla="*/ 2209847 w 2969285"/>
              <a:gd name="connsiteY5483" fmla="*/ 270975 h 3313666"/>
              <a:gd name="connsiteX5484" fmla="*/ 2201227 w 2969285"/>
              <a:gd name="connsiteY5484" fmla="*/ 262355 h 3313666"/>
              <a:gd name="connsiteX5485" fmla="*/ 2183987 w 2969285"/>
              <a:gd name="connsiteY5485" fmla="*/ 253735 h 3313666"/>
              <a:gd name="connsiteX5486" fmla="*/ 2170195 w 2969285"/>
              <a:gd name="connsiteY5486" fmla="*/ 253735 h 3313666"/>
              <a:gd name="connsiteX5487" fmla="*/ 2152955 w 2969285"/>
              <a:gd name="connsiteY5487" fmla="*/ 238219 h 3313666"/>
              <a:gd name="connsiteX5488" fmla="*/ 2128819 w 2969285"/>
              <a:gd name="connsiteY5488" fmla="*/ 229599 h 3313666"/>
              <a:gd name="connsiteX5489" fmla="*/ 2111579 w 2969285"/>
              <a:gd name="connsiteY5489" fmla="*/ 229599 h 3313666"/>
              <a:gd name="connsiteX5490" fmla="*/ 2111579 w 2969285"/>
              <a:gd name="connsiteY5490" fmla="*/ 229599 h 3313666"/>
              <a:gd name="connsiteX5491" fmla="*/ 2111579 w 2969285"/>
              <a:gd name="connsiteY5491" fmla="*/ 229599 h 3313666"/>
              <a:gd name="connsiteX5492" fmla="*/ 2096064 w 2969285"/>
              <a:gd name="connsiteY5492" fmla="*/ 227875 h 3313666"/>
              <a:gd name="connsiteX5493" fmla="*/ 2040896 w 2969285"/>
              <a:gd name="connsiteY5493" fmla="*/ 208911 h 3313666"/>
              <a:gd name="connsiteX5494" fmla="*/ 2013312 w 2969285"/>
              <a:gd name="connsiteY5494" fmla="*/ 198568 h 3313666"/>
              <a:gd name="connsiteX5495" fmla="*/ 1920216 w 2969285"/>
              <a:gd name="connsiteY5495" fmla="*/ 179604 h 3313666"/>
              <a:gd name="connsiteX5496" fmla="*/ 1901252 w 2969285"/>
              <a:gd name="connsiteY5496" fmla="*/ 176156 h 3313666"/>
              <a:gd name="connsiteX5497" fmla="*/ 1878840 w 2969285"/>
              <a:gd name="connsiteY5497" fmla="*/ 169260 h 3313666"/>
              <a:gd name="connsiteX5498" fmla="*/ 1835741 w 2969285"/>
              <a:gd name="connsiteY5498" fmla="*/ 150296 h 3313666"/>
              <a:gd name="connsiteX5499" fmla="*/ 1818501 w 2969285"/>
              <a:gd name="connsiteY5499" fmla="*/ 143400 h 3313666"/>
              <a:gd name="connsiteX5500" fmla="*/ 1744369 w 2969285"/>
              <a:gd name="connsiteY5500" fmla="*/ 83060 h 3313666"/>
              <a:gd name="connsiteX5501" fmla="*/ 1742645 w 2969285"/>
              <a:gd name="connsiteY5501" fmla="*/ 98576 h 3313666"/>
              <a:gd name="connsiteX5502" fmla="*/ 1744369 w 2969285"/>
              <a:gd name="connsiteY5502" fmla="*/ 83060 h 3313666"/>
              <a:gd name="connsiteX5503" fmla="*/ 1744369 w 2969285"/>
              <a:gd name="connsiteY5503" fmla="*/ 83060 h 3313666"/>
              <a:gd name="connsiteX5504" fmla="*/ 1697821 w 2969285"/>
              <a:gd name="connsiteY5504" fmla="*/ 74440 h 3313666"/>
              <a:gd name="connsiteX5505" fmla="*/ 1697821 w 2969285"/>
              <a:gd name="connsiteY5505" fmla="*/ 74440 h 3313666"/>
              <a:gd name="connsiteX5506" fmla="*/ 1609898 w 2969285"/>
              <a:gd name="connsiteY5506" fmla="*/ 74440 h 3313666"/>
              <a:gd name="connsiteX5507" fmla="*/ 1618518 w 2969285"/>
              <a:gd name="connsiteY5507" fmla="*/ 91680 h 3313666"/>
              <a:gd name="connsiteX5508" fmla="*/ 1618518 w 2969285"/>
              <a:gd name="connsiteY5508" fmla="*/ 91680 h 3313666"/>
              <a:gd name="connsiteX5509" fmla="*/ 1609898 w 2969285"/>
              <a:gd name="connsiteY5509" fmla="*/ 74440 h 3313666"/>
              <a:gd name="connsiteX5510" fmla="*/ 1604726 w 2969285"/>
              <a:gd name="connsiteY5510" fmla="*/ 74440 h 3313666"/>
              <a:gd name="connsiteX5511" fmla="*/ 1609898 w 2969285"/>
              <a:gd name="connsiteY5511" fmla="*/ 74440 h 3313666"/>
              <a:gd name="connsiteX5512" fmla="*/ 1777125 w 2969285"/>
              <a:gd name="connsiteY5512" fmla="*/ 150296 h 3313666"/>
              <a:gd name="connsiteX5513" fmla="*/ 1777125 w 2969285"/>
              <a:gd name="connsiteY5513" fmla="*/ 150296 h 3313666"/>
              <a:gd name="connsiteX5514" fmla="*/ 1773677 w 2969285"/>
              <a:gd name="connsiteY5514" fmla="*/ 136504 h 3313666"/>
              <a:gd name="connsiteX5515" fmla="*/ 1777125 w 2969285"/>
              <a:gd name="connsiteY5515" fmla="*/ 150296 h 3313666"/>
              <a:gd name="connsiteX5516" fmla="*/ 1723681 w 2969285"/>
              <a:gd name="connsiteY5516" fmla="*/ 265803 h 3313666"/>
              <a:gd name="connsiteX5517" fmla="*/ 1687477 w 2969285"/>
              <a:gd name="connsiteY5517" fmla="*/ 270975 h 3313666"/>
              <a:gd name="connsiteX5518" fmla="*/ 1673685 w 2969285"/>
              <a:gd name="connsiteY5518" fmla="*/ 270975 h 3313666"/>
              <a:gd name="connsiteX5519" fmla="*/ 1687477 w 2969285"/>
              <a:gd name="connsiteY5519" fmla="*/ 270975 h 3313666"/>
              <a:gd name="connsiteX5520" fmla="*/ 1723681 w 2969285"/>
              <a:gd name="connsiteY5520" fmla="*/ 265803 h 3313666"/>
              <a:gd name="connsiteX5521" fmla="*/ 1640929 w 2969285"/>
              <a:gd name="connsiteY5521" fmla="*/ 253735 h 3313666"/>
              <a:gd name="connsiteX5522" fmla="*/ 1656445 w 2969285"/>
              <a:gd name="connsiteY5522" fmla="*/ 245115 h 3313666"/>
              <a:gd name="connsiteX5523" fmla="*/ 1640929 w 2969285"/>
              <a:gd name="connsiteY5523" fmla="*/ 253735 h 3313666"/>
              <a:gd name="connsiteX5524" fmla="*/ 1615069 w 2969285"/>
              <a:gd name="connsiteY5524" fmla="*/ 269251 h 3313666"/>
              <a:gd name="connsiteX5525" fmla="*/ 1640929 w 2969285"/>
              <a:gd name="connsiteY5525" fmla="*/ 253735 h 3313666"/>
              <a:gd name="connsiteX5526" fmla="*/ 1634034 w 2969285"/>
              <a:gd name="connsiteY5526" fmla="*/ 91680 h 3313666"/>
              <a:gd name="connsiteX5527" fmla="*/ 1634034 w 2969285"/>
              <a:gd name="connsiteY5527" fmla="*/ 91680 h 3313666"/>
              <a:gd name="connsiteX5528" fmla="*/ 1644377 w 2969285"/>
              <a:gd name="connsiteY5528" fmla="*/ 83060 h 3313666"/>
              <a:gd name="connsiteX5529" fmla="*/ 1634034 w 2969285"/>
              <a:gd name="connsiteY5529" fmla="*/ 91680 h 3313666"/>
              <a:gd name="connsiteX5530" fmla="*/ 1634034 w 2969285"/>
              <a:gd name="connsiteY5530" fmla="*/ 91680 h 3313666"/>
              <a:gd name="connsiteX5531" fmla="*/ 1594382 w 2969285"/>
              <a:gd name="connsiteY5531" fmla="*/ 336487 h 3313666"/>
              <a:gd name="connsiteX5532" fmla="*/ 1647825 w 2969285"/>
              <a:gd name="connsiteY5532" fmla="*/ 333039 h 3313666"/>
              <a:gd name="connsiteX5533" fmla="*/ 1711613 w 2969285"/>
              <a:gd name="connsiteY5533" fmla="*/ 320971 h 3313666"/>
              <a:gd name="connsiteX5534" fmla="*/ 1735749 w 2969285"/>
              <a:gd name="connsiteY5534" fmla="*/ 331315 h 3313666"/>
              <a:gd name="connsiteX5535" fmla="*/ 1766781 w 2969285"/>
              <a:gd name="connsiteY5535" fmla="*/ 357175 h 3313666"/>
              <a:gd name="connsiteX5536" fmla="*/ 1780573 w 2969285"/>
              <a:gd name="connsiteY5536" fmla="*/ 346831 h 3313666"/>
              <a:gd name="connsiteX5537" fmla="*/ 1766781 w 2969285"/>
              <a:gd name="connsiteY5537" fmla="*/ 357175 h 3313666"/>
              <a:gd name="connsiteX5538" fmla="*/ 1735749 w 2969285"/>
              <a:gd name="connsiteY5538" fmla="*/ 331315 h 3313666"/>
              <a:gd name="connsiteX5539" fmla="*/ 1711613 w 2969285"/>
              <a:gd name="connsiteY5539" fmla="*/ 320971 h 3313666"/>
              <a:gd name="connsiteX5540" fmla="*/ 1647825 w 2969285"/>
              <a:gd name="connsiteY5540" fmla="*/ 333039 h 3313666"/>
              <a:gd name="connsiteX5541" fmla="*/ 1594382 w 2969285"/>
              <a:gd name="connsiteY5541" fmla="*/ 336487 h 3313666"/>
              <a:gd name="connsiteX5542" fmla="*/ 1630585 w 2969285"/>
              <a:gd name="connsiteY5542" fmla="*/ 393379 h 3313666"/>
              <a:gd name="connsiteX5543" fmla="*/ 1594382 w 2969285"/>
              <a:gd name="connsiteY5543" fmla="*/ 336487 h 3313666"/>
              <a:gd name="connsiteX5544" fmla="*/ 1594382 w 2969285"/>
              <a:gd name="connsiteY5544" fmla="*/ 336487 h 3313666"/>
              <a:gd name="connsiteX5545" fmla="*/ 1532318 w 2969285"/>
              <a:gd name="connsiteY5545" fmla="*/ 270975 h 3313666"/>
              <a:gd name="connsiteX5546" fmla="*/ 1584038 w 2969285"/>
              <a:gd name="connsiteY5546" fmla="*/ 333039 h 3313666"/>
              <a:gd name="connsiteX5547" fmla="*/ 1532318 w 2969285"/>
              <a:gd name="connsiteY5547" fmla="*/ 270975 h 3313666"/>
              <a:gd name="connsiteX5548" fmla="*/ 1499562 w 2969285"/>
              <a:gd name="connsiteY5548" fmla="*/ 234771 h 3313666"/>
              <a:gd name="connsiteX5549" fmla="*/ 1532318 w 2969285"/>
              <a:gd name="connsiteY5549" fmla="*/ 270975 h 3313666"/>
              <a:gd name="connsiteX5550" fmla="*/ 1523698 w 2969285"/>
              <a:gd name="connsiteY5550" fmla="*/ 336487 h 3313666"/>
              <a:gd name="connsiteX5551" fmla="*/ 1515078 w 2969285"/>
              <a:gd name="connsiteY5551" fmla="*/ 379587 h 3313666"/>
              <a:gd name="connsiteX5552" fmla="*/ 1515078 w 2969285"/>
              <a:gd name="connsiteY5552" fmla="*/ 379587 h 3313666"/>
              <a:gd name="connsiteX5553" fmla="*/ 1508182 w 2969285"/>
              <a:gd name="connsiteY5553" fmla="*/ 381311 h 3313666"/>
              <a:gd name="connsiteX5554" fmla="*/ 1515078 w 2969285"/>
              <a:gd name="connsiteY5554" fmla="*/ 379587 h 3313666"/>
              <a:gd name="connsiteX5555" fmla="*/ 1515078 w 2969285"/>
              <a:gd name="connsiteY5555" fmla="*/ 379587 h 3313666"/>
              <a:gd name="connsiteX5556" fmla="*/ 1523698 w 2969285"/>
              <a:gd name="connsiteY5556" fmla="*/ 336487 h 3313666"/>
              <a:gd name="connsiteX5557" fmla="*/ 1490942 w 2969285"/>
              <a:gd name="connsiteY5557" fmla="*/ 295111 h 3313666"/>
              <a:gd name="connsiteX5558" fmla="*/ 1490942 w 2969285"/>
              <a:gd name="connsiteY5558" fmla="*/ 295111 h 3313666"/>
              <a:gd name="connsiteX5559" fmla="*/ 1490942 w 2969285"/>
              <a:gd name="connsiteY5559" fmla="*/ 295111 h 3313666"/>
              <a:gd name="connsiteX5560" fmla="*/ 1466806 w 2969285"/>
              <a:gd name="connsiteY5560" fmla="*/ 295111 h 3313666"/>
              <a:gd name="connsiteX5561" fmla="*/ 1466806 w 2969285"/>
              <a:gd name="connsiteY5561" fmla="*/ 295111 h 3313666"/>
              <a:gd name="connsiteX5562" fmla="*/ 1490942 w 2969285"/>
              <a:gd name="connsiteY5562" fmla="*/ 295111 h 3313666"/>
              <a:gd name="connsiteX5563" fmla="*/ 1523698 w 2969285"/>
              <a:gd name="connsiteY5563" fmla="*/ 336487 h 3313666"/>
              <a:gd name="connsiteX5564" fmla="*/ 1466806 w 2969285"/>
              <a:gd name="connsiteY5564" fmla="*/ 272699 h 3313666"/>
              <a:gd name="connsiteX5565" fmla="*/ 1454738 w 2969285"/>
              <a:gd name="connsiteY5565" fmla="*/ 286491 h 3313666"/>
              <a:gd name="connsiteX5566" fmla="*/ 1451290 w 2969285"/>
              <a:gd name="connsiteY5566" fmla="*/ 293387 h 3313666"/>
              <a:gd name="connsiteX5567" fmla="*/ 1466806 w 2969285"/>
              <a:gd name="connsiteY5567" fmla="*/ 293387 h 3313666"/>
              <a:gd name="connsiteX5568" fmla="*/ 1466806 w 2969285"/>
              <a:gd name="connsiteY5568" fmla="*/ 293387 h 3313666"/>
              <a:gd name="connsiteX5569" fmla="*/ 1468530 w 2969285"/>
              <a:gd name="connsiteY5569" fmla="*/ 317523 h 3313666"/>
              <a:gd name="connsiteX5570" fmla="*/ 1471978 w 2969285"/>
              <a:gd name="connsiteY5570" fmla="*/ 317523 h 3313666"/>
              <a:gd name="connsiteX5571" fmla="*/ 1468530 w 2969285"/>
              <a:gd name="connsiteY5571" fmla="*/ 317523 h 3313666"/>
              <a:gd name="connsiteX5572" fmla="*/ 1466806 w 2969285"/>
              <a:gd name="connsiteY5572" fmla="*/ 293387 h 3313666"/>
              <a:gd name="connsiteX5573" fmla="*/ 1451290 w 2969285"/>
              <a:gd name="connsiteY5573" fmla="*/ 293387 h 3313666"/>
              <a:gd name="connsiteX5574" fmla="*/ 1435774 w 2969285"/>
              <a:gd name="connsiteY5574" fmla="*/ 307179 h 3313666"/>
              <a:gd name="connsiteX5575" fmla="*/ 1451290 w 2969285"/>
              <a:gd name="connsiteY5575" fmla="*/ 293387 h 3313666"/>
              <a:gd name="connsiteX5576" fmla="*/ 1454738 w 2969285"/>
              <a:gd name="connsiteY5576" fmla="*/ 286491 h 3313666"/>
              <a:gd name="connsiteX5577" fmla="*/ 1466806 w 2969285"/>
              <a:gd name="connsiteY5577" fmla="*/ 272699 h 3313666"/>
              <a:gd name="connsiteX5578" fmla="*/ 1471978 w 2969285"/>
              <a:gd name="connsiteY5578" fmla="*/ 279595 h 3313666"/>
              <a:gd name="connsiteX5579" fmla="*/ 1466806 w 2969285"/>
              <a:gd name="connsiteY5579" fmla="*/ 272699 h 3313666"/>
              <a:gd name="connsiteX5580" fmla="*/ 1451290 w 2969285"/>
              <a:gd name="connsiteY5580" fmla="*/ 139952 h 3313666"/>
              <a:gd name="connsiteX5581" fmla="*/ 1470254 w 2969285"/>
              <a:gd name="connsiteY5581" fmla="*/ 146848 h 3313666"/>
              <a:gd name="connsiteX5582" fmla="*/ 1451290 w 2969285"/>
              <a:gd name="connsiteY5582" fmla="*/ 139952 h 3313666"/>
              <a:gd name="connsiteX5583" fmla="*/ 1430602 w 2969285"/>
              <a:gd name="connsiteY5583" fmla="*/ 124436 h 3313666"/>
              <a:gd name="connsiteX5584" fmla="*/ 1451290 w 2969285"/>
              <a:gd name="connsiteY5584" fmla="*/ 139952 h 3313666"/>
              <a:gd name="connsiteX5585" fmla="*/ 1430602 w 2969285"/>
              <a:gd name="connsiteY5585" fmla="*/ 360623 h 3313666"/>
              <a:gd name="connsiteX5586" fmla="*/ 1434050 w 2969285"/>
              <a:gd name="connsiteY5586" fmla="*/ 345107 h 3313666"/>
              <a:gd name="connsiteX5587" fmla="*/ 1430602 w 2969285"/>
              <a:gd name="connsiteY5587" fmla="*/ 360623 h 3313666"/>
              <a:gd name="connsiteX5588" fmla="*/ 1421982 w 2969285"/>
              <a:gd name="connsiteY5588" fmla="*/ 377863 h 3313666"/>
              <a:gd name="connsiteX5589" fmla="*/ 1430602 w 2969285"/>
              <a:gd name="connsiteY5589" fmla="*/ 360623 h 3313666"/>
              <a:gd name="connsiteX5590" fmla="*/ 1323715 w 2969285"/>
              <a:gd name="connsiteY5590" fmla="*/ 446822 h 3313666"/>
              <a:gd name="connsiteX5591" fmla="*/ 1347851 w 2969285"/>
              <a:gd name="connsiteY5591" fmla="*/ 455442 h 3313666"/>
              <a:gd name="connsiteX5592" fmla="*/ 1411638 w 2969285"/>
              <a:gd name="connsiteY5592" fmla="*/ 446822 h 3313666"/>
              <a:gd name="connsiteX5593" fmla="*/ 1435774 w 2969285"/>
              <a:gd name="connsiteY5593" fmla="*/ 438202 h 3313666"/>
              <a:gd name="connsiteX5594" fmla="*/ 1435774 w 2969285"/>
              <a:gd name="connsiteY5594" fmla="*/ 438202 h 3313666"/>
              <a:gd name="connsiteX5595" fmla="*/ 1465082 w 2969285"/>
              <a:gd name="connsiteY5595" fmla="*/ 433031 h 3313666"/>
              <a:gd name="connsiteX5596" fmla="*/ 1435774 w 2969285"/>
              <a:gd name="connsiteY5596" fmla="*/ 438202 h 3313666"/>
              <a:gd name="connsiteX5597" fmla="*/ 1411638 w 2969285"/>
              <a:gd name="connsiteY5597" fmla="*/ 446822 h 3313666"/>
              <a:gd name="connsiteX5598" fmla="*/ 1347851 w 2969285"/>
              <a:gd name="connsiteY5598" fmla="*/ 455442 h 3313666"/>
              <a:gd name="connsiteX5599" fmla="*/ 1389226 w 2969285"/>
              <a:gd name="connsiteY5599" fmla="*/ 458890 h 3313666"/>
              <a:gd name="connsiteX5600" fmla="*/ 1347851 w 2969285"/>
              <a:gd name="connsiteY5600" fmla="*/ 455442 h 3313666"/>
              <a:gd name="connsiteX5601" fmla="*/ 1323715 w 2969285"/>
              <a:gd name="connsiteY5601" fmla="*/ 446822 h 3313666"/>
              <a:gd name="connsiteX5602" fmla="*/ 1323715 w 2969285"/>
              <a:gd name="connsiteY5602" fmla="*/ 446822 h 3313666"/>
              <a:gd name="connsiteX5603" fmla="*/ 1313371 w 2969285"/>
              <a:gd name="connsiteY5603" fmla="*/ 446822 h 3313666"/>
              <a:gd name="connsiteX5604" fmla="*/ 1323715 w 2969285"/>
              <a:gd name="connsiteY5604" fmla="*/ 446822 h 3313666"/>
              <a:gd name="connsiteX5605" fmla="*/ 1315095 w 2969285"/>
              <a:gd name="connsiteY5605" fmla="*/ 115816 h 3313666"/>
              <a:gd name="connsiteX5606" fmla="*/ 1315095 w 2969285"/>
              <a:gd name="connsiteY5606" fmla="*/ 115816 h 3313666"/>
              <a:gd name="connsiteX5607" fmla="*/ 1301303 w 2969285"/>
              <a:gd name="connsiteY5607" fmla="*/ 138228 h 3313666"/>
              <a:gd name="connsiteX5608" fmla="*/ 1315095 w 2969285"/>
              <a:gd name="connsiteY5608" fmla="*/ 115816 h 3313666"/>
              <a:gd name="connsiteX5609" fmla="*/ 1308199 w 2969285"/>
              <a:gd name="connsiteY5609" fmla="*/ 470958 h 3313666"/>
              <a:gd name="connsiteX5610" fmla="*/ 1308199 w 2969285"/>
              <a:gd name="connsiteY5610" fmla="*/ 470958 h 3313666"/>
              <a:gd name="connsiteX5611" fmla="*/ 1242687 w 2969285"/>
              <a:gd name="connsiteY5611" fmla="*/ 462338 h 3313666"/>
              <a:gd name="connsiteX5612" fmla="*/ 1232343 w 2969285"/>
              <a:gd name="connsiteY5612" fmla="*/ 457166 h 3313666"/>
              <a:gd name="connsiteX5613" fmla="*/ 1228895 w 2969285"/>
              <a:gd name="connsiteY5613" fmla="*/ 450270 h 3313666"/>
              <a:gd name="connsiteX5614" fmla="*/ 1232343 w 2969285"/>
              <a:gd name="connsiteY5614" fmla="*/ 457166 h 3313666"/>
              <a:gd name="connsiteX5615" fmla="*/ 1242687 w 2969285"/>
              <a:gd name="connsiteY5615" fmla="*/ 462338 h 3313666"/>
              <a:gd name="connsiteX5616" fmla="*/ 1308199 w 2969285"/>
              <a:gd name="connsiteY5616" fmla="*/ 470958 h 3313666"/>
              <a:gd name="connsiteX5617" fmla="*/ 1259927 w 2969285"/>
              <a:gd name="connsiteY5617" fmla="*/ 133056 h 3313666"/>
              <a:gd name="connsiteX5618" fmla="*/ 1259927 w 2969285"/>
              <a:gd name="connsiteY5618" fmla="*/ 133056 h 3313666"/>
              <a:gd name="connsiteX5619" fmla="*/ 1266823 w 2969285"/>
              <a:gd name="connsiteY5619" fmla="*/ 133056 h 3313666"/>
              <a:gd name="connsiteX5620" fmla="*/ 1259927 w 2969285"/>
              <a:gd name="connsiteY5620" fmla="*/ 133056 h 3313666"/>
              <a:gd name="connsiteX5621" fmla="*/ 1256479 w 2969285"/>
              <a:gd name="connsiteY5621" fmla="*/ 136504 h 3313666"/>
              <a:gd name="connsiteX5622" fmla="*/ 1259927 w 2969285"/>
              <a:gd name="connsiteY5622" fmla="*/ 133056 h 3313666"/>
              <a:gd name="connsiteX5623" fmla="*/ 1234067 w 2969285"/>
              <a:gd name="connsiteY5623" fmla="*/ 196844 h 3313666"/>
              <a:gd name="connsiteX5624" fmla="*/ 1251307 w 2969285"/>
              <a:gd name="connsiteY5624" fmla="*/ 167536 h 3313666"/>
              <a:gd name="connsiteX5625" fmla="*/ 1251307 w 2969285"/>
              <a:gd name="connsiteY5625" fmla="*/ 141676 h 3313666"/>
              <a:gd name="connsiteX5626" fmla="*/ 1251307 w 2969285"/>
              <a:gd name="connsiteY5626" fmla="*/ 141676 h 3313666"/>
              <a:gd name="connsiteX5627" fmla="*/ 1251307 w 2969285"/>
              <a:gd name="connsiteY5627" fmla="*/ 141676 h 3313666"/>
              <a:gd name="connsiteX5628" fmla="*/ 1251307 w 2969285"/>
              <a:gd name="connsiteY5628" fmla="*/ 141676 h 3313666"/>
              <a:gd name="connsiteX5629" fmla="*/ 1251307 w 2969285"/>
              <a:gd name="connsiteY5629" fmla="*/ 167536 h 3313666"/>
              <a:gd name="connsiteX5630" fmla="*/ 1234067 w 2969285"/>
              <a:gd name="connsiteY5630" fmla="*/ 196844 h 3313666"/>
              <a:gd name="connsiteX5631" fmla="*/ 1225447 w 2969285"/>
              <a:gd name="connsiteY5631" fmla="*/ 196844 h 3313666"/>
              <a:gd name="connsiteX5632" fmla="*/ 1234067 w 2969285"/>
              <a:gd name="connsiteY5632" fmla="*/ 196844 h 3313666"/>
              <a:gd name="connsiteX5633" fmla="*/ 1218551 w 2969285"/>
              <a:gd name="connsiteY5633" fmla="*/ 120988 h 3313666"/>
              <a:gd name="connsiteX5634" fmla="*/ 1227171 w 2969285"/>
              <a:gd name="connsiteY5634" fmla="*/ 136504 h 3313666"/>
              <a:gd name="connsiteX5635" fmla="*/ 1218551 w 2969285"/>
              <a:gd name="connsiteY5635" fmla="*/ 120988 h 3313666"/>
              <a:gd name="connsiteX5636" fmla="*/ 1211655 w 2969285"/>
              <a:gd name="connsiteY5636" fmla="*/ 110644 h 3313666"/>
              <a:gd name="connsiteX5637" fmla="*/ 1218551 w 2969285"/>
              <a:gd name="connsiteY5637" fmla="*/ 120988 h 3313666"/>
              <a:gd name="connsiteX5638" fmla="*/ 1201311 w 2969285"/>
              <a:gd name="connsiteY5638" fmla="*/ 179604 h 3313666"/>
              <a:gd name="connsiteX5639" fmla="*/ 1208207 w 2969285"/>
              <a:gd name="connsiteY5639" fmla="*/ 174432 h 3313666"/>
              <a:gd name="connsiteX5640" fmla="*/ 1201311 w 2969285"/>
              <a:gd name="connsiteY5640" fmla="*/ 179604 h 3313666"/>
              <a:gd name="connsiteX5641" fmla="*/ 1170279 w 2969285"/>
              <a:gd name="connsiteY5641" fmla="*/ 193396 h 3313666"/>
              <a:gd name="connsiteX5642" fmla="*/ 1123732 w 2969285"/>
              <a:gd name="connsiteY5642" fmla="*/ 217531 h 3313666"/>
              <a:gd name="connsiteX5643" fmla="*/ 1125456 w 2969285"/>
              <a:gd name="connsiteY5643" fmla="*/ 246839 h 3313666"/>
              <a:gd name="connsiteX5644" fmla="*/ 1123732 w 2969285"/>
              <a:gd name="connsiteY5644" fmla="*/ 217531 h 3313666"/>
              <a:gd name="connsiteX5645" fmla="*/ 1170279 w 2969285"/>
              <a:gd name="connsiteY5645" fmla="*/ 193396 h 3313666"/>
              <a:gd name="connsiteX5646" fmla="*/ 1201311 w 2969285"/>
              <a:gd name="connsiteY5646" fmla="*/ 179604 h 3313666"/>
              <a:gd name="connsiteX5647" fmla="*/ 1158211 w 2969285"/>
              <a:gd name="connsiteY5647" fmla="*/ 289939 h 3313666"/>
              <a:gd name="connsiteX5648" fmla="*/ 1144420 w 2969285"/>
              <a:gd name="connsiteY5648" fmla="*/ 283043 h 3313666"/>
              <a:gd name="connsiteX5649" fmla="*/ 1130628 w 2969285"/>
              <a:gd name="connsiteY5649" fmla="*/ 281319 h 3313666"/>
              <a:gd name="connsiteX5650" fmla="*/ 1144420 w 2969285"/>
              <a:gd name="connsiteY5650" fmla="*/ 283043 h 3313666"/>
              <a:gd name="connsiteX5651" fmla="*/ 1158211 w 2969285"/>
              <a:gd name="connsiteY5651" fmla="*/ 289939 h 3313666"/>
              <a:gd name="connsiteX5652" fmla="*/ 1178899 w 2969285"/>
              <a:gd name="connsiteY5652" fmla="*/ 81336 h 3313666"/>
              <a:gd name="connsiteX5653" fmla="*/ 1196139 w 2969285"/>
              <a:gd name="connsiteY5653" fmla="*/ 65820 h 3313666"/>
              <a:gd name="connsiteX5654" fmla="*/ 1242687 w 2969285"/>
              <a:gd name="connsiteY5654" fmla="*/ 55476 h 3313666"/>
              <a:gd name="connsiteX5655" fmla="*/ 1244411 w 2969285"/>
              <a:gd name="connsiteY5655" fmla="*/ 29616 h 3313666"/>
              <a:gd name="connsiteX5656" fmla="*/ 1242687 w 2969285"/>
              <a:gd name="connsiteY5656" fmla="*/ 55476 h 3313666"/>
              <a:gd name="connsiteX5657" fmla="*/ 1196139 w 2969285"/>
              <a:gd name="connsiteY5657" fmla="*/ 65820 h 3313666"/>
              <a:gd name="connsiteX5658" fmla="*/ 1178899 w 2969285"/>
              <a:gd name="connsiteY5658" fmla="*/ 81336 h 3313666"/>
              <a:gd name="connsiteX5659" fmla="*/ 1178899 w 2969285"/>
              <a:gd name="connsiteY5659" fmla="*/ 81336 h 3313666"/>
              <a:gd name="connsiteX5660" fmla="*/ 1118560 w 2969285"/>
              <a:gd name="connsiteY5660" fmla="*/ 108920 h 3313666"/>
              <a:gd name="connsiteX5661" fmla="*/ 1178899 w 2969285"/>
              <a:gd name="connsiteY5661" fmla="*/ 81336 h 3313666"/>
              <a:gd name="connsiteX5662" fmla="*/ 1108216 w 2969285"/>
              <a:gd name="connsiteY5662" fmla="*/ 107196 h 3313666"/>
              <a:gd name="connsiteX5663" fmla="*/ 1108216 w 2969285"/>
              <a:gd name="connsiteY5663" fmla="*/ 107196 h 3313666"/>
              <a:gd name="connsiteX5664" fmla="*/ 1104768 w 2969285"/>
              <a:gd name="connsiteY5664" fmla="*/ 117540 h 3313666"/>
              <a:gd name="connsiteX5665" fmla="*/ 1108216 w 2969285"/>
              <a:gd name="connsiteY5665" fmla="*/ 107196 h 3313666"/>
              <a:gd name="connsiteX5666" fmla="*/ 1103044 w 2969285"/>
              <a:gd name="connsiteY5666" fmla="*/ 107196 h 3313666"/>
              <a:gd name="connsiteX5667" fmla="*/ 1090976 w 2969285"/>
              <a:gd name="connsiteY5667" fmla="*/ 114092 h 3313666"/>
              <a:gd name="connsiteX5668" fmla="*/ 1090976 w 2969285"/>
              <a:gd name="connsiteY5668" fmla="*/ 114092 h 3313666"/>
              <a:gd name="connsiteX5669" fmla="*/ 1090976 w 2969285"/>
              <a:gd name="connsiteY5669" fmla="*/ 114092 h 3313666"/>
              <a:gd name="connsiteX5670" fmla="*/ 1103044 w 2969285"/>
              <a:gd name="connsiteY5670" fmla="*/ 107196 h 3313666"/>
              <a:gd name="connsiteX5671" fmla="*/ 1115112 w 2969285"/>
              <a:gd name="connsiteY5671" fmla="*/ 148572 h 3313666"/>
              <a:gd name="connsiteX5672" fmla="*/ 1178899 w 2969285"/>
              <a:gd name="connsiteY5672" fmla="*/ 114092 h 3313666"/>
              <a:gd name="connsiteX5673" fmla="*/ 1178899 w 2969285"/>
              <a:gd name="connsiteY5673" fmla="*/ 114092 h 3313666"/>
              <a:gd name="connsiteX5674" fmla="*/ 1115112 w 2969285"/>
              <a:gd name="connsiteY5674" fmla="*/ 148572 h 3313666"/>
              <a:gd name="connsiteX5675" fmla="*/ 1115112 w 2969285"/>
              <a:gd name="connsiteY5675" fmla="*/ 148572 h 3313666"/>
              <a:gd name="connsiteX5676" fmla="*/ 1090976 w 2969285"/>
              <a:gd name="connsiteY5676" fmla="*/ 143400 h 3313666"/>
              <a:gd name="connsiteX5677" fmla="*/ 1115112 w 2969285"/>
              <a:gd name="connsiteY5677" fmla="*/ 148572 h 3313666"/>
              <a:gd name="connsiteX5678" fmla="*/ 1084080 w 2969285"/>
              <a:gd name="connsiteY5678" fmla="*/ 308903 h 3313666"/>
              <a:gd name="connsiteX5679" fmla="*/ 1113388 w 2969285"/>
              <a:gd name="connsiteY5679" fmla="*/ 277871 h 3313666"/>
              <a:gd name="connsiteX5680" fmla="*/ 1120284 w 2969285"/>
              <a:gd name="connsiteY5680" fmla="*/ 277871 h 3313666"/>
              <a:gd name="connsiteX5681" fmla="*/ 1113388 w 2969285"/>
              <a:gd name="connsiteY5681" fmla="*/ 277871 h 3313666"/>
              <a:gd name="connsiteX5682" fmla="*/ 1084080 w 2969285"/>
              <a:gd name="connsiteY5682" fmla="*/ 308903 h 3313666"/>
              <a:gd name="connsiteX5683" fmla="*/ 1084080 w 2969285"/>
              <a:gd name="connsiteY5683" fmla="*/ 308903 h 3313666"/>
              <a:gd name="connsiteX5684" fmla="*/ 1084080 w 2969285"/>
              <a:gd name="connsiteY5684" fmla="*/ 308903 h 3313666"/>
              <a:gd name="connsiteX5685" fmla="*/ 1072012 w 2969285"/>
              <a:gd name="connsiteY5685" fmla="*/ 122712 h 3313666"/>
              <a:gd name="connsiteX5686" fmla="*/ 1059944 w 2969285"/>
              <a:gd name="connsiteY5686" fmla="*/ 134780 h 3313666"/>
              <a:gd name="connsiteX5687" fmla="*/ 1059944 w 2969285"/>
              <a:gd name="connsiteY5687" fmla="*/ 134780 h 3313666"/>
              <a:gd name="connsiteX5688" fmla="*/ 1059944 w 2969285"/>
              <a:gd name="connsiteY5688" fmla="*/ 134780 h 3313666"/>
              <a:gd name="connsiteX5689" fmla="*/ 1072012 w 2969285"/>
              <a:gd name="connsiteY5689" fmla="*/ 122712 h 3313666"/>
              <a:gd name="connsiteX5690" fmla="*/ 1028912 w 2969285"/>
              <a:gd name="connsiteY5690" fmla="*/ 141676 h 3313666"/>
              <a:gd name="connsiteX5691" fmla="*/ 1035808 w 2969285"/>
              <a:gd name="connsiteY5691" fmla="*/ 134780 h 3313666"/>
              <a:gd name="connsiteX5692" fmla="*/ 1028912 w 2969285"/>
              <a:gd name="connsiteY5692" fmla="*/ 141676 h 3313666"/>
              <a:gd name="connsiteX5693" fmla="*/ 989260 w 2969285"/>
              <a:gd name="connsiteY5693" fmla="*/ 165812 h 3313666"/>
              <a:gd name="connsiteX5694" fmla="*/ 989260 w 2969285"/>
              <a:gd name="connsiteY5694" fmla="*/ 165812 h 3313666"/>
              <a:gd name="connsiteX5695" fmla="*/ 1028912 w 2969285"/>
              <a:gd name="connsiteY5695" fmla="*/ 141676 h 3313666"/>
              <a:gd name="connsiteX5696" fmla="*/ 1028912 w 2969285"/>
              <a:gd name="connsiteY5696" fmla="*/ 141676 h 3313666"/>
              <a:gd name="connsiteX5697" fmla="*/ 987536 w 2969285"/>
              <a:gd name="connsiteY5697" fmla="*/ 157192 h 3313666"/>
              <a:gd name="connsiteX5698" fmla="*/ 1009948 w 2969285"/>
              <a:gd name="connsiteY5698" fmla="*/ 141676 h 3313666"/>
              <a:gd name="connsiteX5699" fmla="*/ 987536 w 2969285"/>
              <a:gd name="connsiteY5699" fmla="*/ 157192 h 3313666"/>
              <a:gd name="connsiteX5700" fmla="*/ 987536 w 2969285"/>
              <a:gd name="connsiteY5700" fmla="*/ 157192 h 3313666"/>
              <a:gd name="connsiteX5701" fmla="*/ 982364 w 2969285"/>
              <a:gd name="connsiteY5701" fmla="*/ 157192 h 3313666"/>
              <a:gd name="connsiteX5702" fmla="*/ 987536 w 2969285"/>
              <a:gd name="connsiteY5702" fmla="*/ 157192 h 3313666"/>
              <a:gd name="connsiteX5703" fmla="*/ 996156 w 2969285"/>
              <a:gd name="connsiteY5703" fmla="*/ 386483 h 3313666"/>
              <a:gd name="connsiteX5704" fmla="*/ 1001328 w 2969285"/>
              <a:gd name="connsiteY5704" fmla="*/ 350279 h 3313666"/>
              <a:gd name="connsiteX5705" fmla="*/ 1037532 w 2969285"/>
              <a:gd name="connsiteY5705" fmla="*/ 345107 h 3313666"/>
              <a:gd name="connsiteX5706" fmla="*/ 1053048 w 2969285"/>
              <a:gd name="connsiteY5706" fmla="*/ 327867 h 3313666"/>
              <a:gd name="connsiteX5707" fmla="*/ 1053048 w 2969285"/>
              <a:gd name="connsiteY5707" fmla="*/ 327867 h 3313666"/>
              <a:gd name="connsiteX5708" fmla="*/ 1053048 w 2969285"/>
              <a:gd name="connsiteY5708" fmla="*/ 327867 h 3313666"/>
              <a:gd name="connsiteX5709" fmla="*/ 1140972 w 2969285"/>
              <a:gd name="connsiteY5709" fmla="*/ 345107 h 3313666"/>
              <a:gd name="connsiteX5710" fmla="*/ 1196139 w 2969285"/>
              <a:gd name="connsiteY5710" fmla="*/ 388207 h 3313666"/>
              <a:gd name="connsiteX5711" fmla="*/ 1211655 w 2969285"/>
              <a:gd name="connsiteY5711" fmla="*/ 429583 h 3313666"/>
              <a:gd name="connsiteX5712" fmla="*/ 1196139 w 2969285"/>
              <a:gd name="connsiteY5712" fmla="*/ 388207 h 3313666"/>
              <a:gd name="connsiteX5713" fmla="*/ 1140972 w 2969285"/>
              <a:gd name="connsiteY5713" fmla="*/ 345107 h 3313666"/>
              <a:gd name="connsiteX5714" fmla="*/ 1053048 w 2969285"/>
              <a:gd name="connsiteY5714" fmla="*/ 327867 h 3313666"/>
              <a:gd name="connsiteX5715" fmla="*/ 1037532 w 2969285"/>
              <a:gd name="connsiteY5715" fmla="*/ 345107 h 3313666"/>
              <a:gd name="connsiteX5716" fmla="*/ 1037532 w 2969285"/>
              <a:gd name="connsiteY5716" fmla="*/ 345107 h 3313666"/>
              <a:gd name="connsiteX5717" fmla="*/ 1001328 w 2969285"/>
              <a:gd name="connsiteY5717" fmla="*/ 350279 h 3313666"/>
              <a:gd name="connsiteX5718" fmla="*/ 996156 w 2969285"/>
              <a:gd name="connsiteY5718" fmla="*/ 386483 h 3313666"/>
              <a:gd name="connsiteX5719" fmla="*/ 980640 w 2969285"/>
              <a:gd name="connsiteY5719" fmla="*/ 439927 h 3313666"/>
              <a:gd name="connsiteX5720" fmla="*/ 984088 w 2969285"/>
              <a:gd name="connsiteY5720" fmla="*/ 453718 h 3313666"/>
              <a:gd name="connsiteX5721" fmla="*/ 980640 w 2969285"/>
              <a:gd name="connsiteY5721" fmla="*/ 439927 h 3313666"/>
              <a:gd name="connsiteX5722" fmla="*/ 996156 w 2969285"/>
              <a:gd name="connsiteY5722" fmla="*/ 386483 h 3313666"/>
              <a:gd name="connsiteX5723" fmla="*/ 989260 w 2969285"/>
              <a:gd name="connsiteY5723" fmla="*/ 479578 h 3313666"/>
              <a:gd name="connsiteX5724" fmla="*/ 989260 w 2969285"/>
              <a:gd name="connsiteY5724" fmla="*/ 479578 h 3313666"/>
              <a:gd name="connsiteX5725" fmla="*/ 987536 w 2969285"/>
              <a:gd name="connsiteY5725" fmla="*/ 467510 h 3313666"/>
              <a:gd name="connsiteX5726" fmla="*/ 989260 w 2969285"/>
              <a:gd name="connsiteY5726" fmla="*/ 479578 h 3313666"/>
              <a:gd name="connsiteX5727" fmla="*/ 989260 w 2969285"/>
              <a:gd name="connsiteY5727" fmla="*/ 479578 h 3313666"/>
              <a:gd name="connsiteX5728" fmla="*/ 989260 w 2969285"/>
              <a:gd name="connsiteY5728" fmla="*/ 479578 h 3313666"/>
              <a:gd name="connsiteX5729" fmla="*/ 973744 w 2969285"/>
              <a:gd name="connsiteY5729" fmla="*/ 496818 h 3313666"/>
              <a:gd name="connsiteX5730" fmla="*/ 973744 w 2969285"/>
              <a:gd name="connsiteY5730" fmla="*/ 496818 h 3313666"/>
              <a:gd name="connsiteX5731" fmla="*/ 973744 w 2969285"/>
              <a:gd name="connsiteY5731" fmla="*/ 496818 h 3313666"/>
              <a:gd name="connsiteX5732" fmla="*/ 989260 w 2969285"/>
              <a:gd name="connsiteY5732" fmla="*/ 496818 h 3313666"/>
              <a:gd name="connsiteX5733" fmla="*/ 989260 w 2969285"/>
              <a:gd name="connsiteY5733" fmla="*/ 496818 h 3313666"/>
              <a:gd name="connsiteX5734" fmla="*/ 989260 w 2969285"/>
              <a:gd name="connsiteY5734" fmla="*/ 496818 h 3313666"/>
              <a:gd name="connsiteX5735" fmla="*/ 1001328 w 2969285"/>
              <a:gd name="connsiteY5735" fmla="*/ 489922 h 3313666"/>
              <a:gd name="connsiteX5736" fmla="*/ 1001328 w 2969285"/>
              <a:gd name="connsiteY5736" fmla="*/ 489922 h 3313666"/>
              <a:gd name="connsiteX5737" fmla="*/ 989260 w 2969285"/>
              <a:gd name="connsiteY5737" fmla="*/ 496818 h 3313666"/>
              <a:gd name="connsiteX5738" fmla="*/ 973744 w 2969285"/>
              <a:gd name="connsiteY5738" fmla="*/ 496818 h 3313666"/>
              <a:gd name="connsiteX5739" fmla="*/ 973744 w 2969285"/>
              <a:gd name="connsiteY5739" fmla="*/ 496818 h 3313666"/>
              <a:gd name="connsiteX5740" fmla="*/ 942712 w 2969285"/>
              <a:gd name="connsiteY5740" fmla="*/ 512334 h 3313666"/>
              <a:gd name="connsiteX5741" fmla="*/ 915129 w 2969285"/>
              <a:gd name="connsiteY5741" fmla="*/ 545090 h 3313666"/>
              <a:gd name="connsiteX5742" fmla="*/ 942712 w 2969285"/>
              <a:gd name="connsiteY5742" fmla="*/ 512334 h 3313666"/>
              <a:gd name="connsiteX5743" fmla="*/ 973744 w 2969285"/>
              <a:gd name="connsiteY5743" fmla="*/ 496818 h 3313666"/>
              <a:gd name="connsiteX5744" fmla="*/ 989260 w 2969285"/>
              <a:gd name="connsiteY5744" fmla="*/ 479578 h 3313666"/>
              <a:gd name="connsiteX5745" fmla="*/ 937540 w 2969285"/>
              <a:gd name="connsiteY5745" fmla="*/ 183052 h 3313666"/>
              <a:gd name="connsiteX5746" fmla="*/ 956504 w 2969285"/>
              <a:gd name="connsiteY5746" fmla="*/ 191672 h 3313666"/>
              <a:gd name="connsiteX5747" fmla="*/ 956504 w 2969285"/>
              <a:gd name="connsiteY5747" fmla="*/ 191672 h 3313666"/>
              <a:gd name="connsiteX5748" fmla="*/ 966848 w 2969285"/>
              <a:gd name="connsiteY5748" fmla="*/ 191672 h 3313666"/>
              <a:gd name="connsiteX5749" fmla="*/ 956504 w 2969285"/>
              <a:gd name="connsiteY5749" fmla="*/ 191672 h 3313666"/>
              <a:gd name="connsiteX5750" fmla="*/ 932368 w 2969285"/>
              <a:gd name="connsiteY5750" fmla="*/ 220979 h 3313666"/>
              <a:gd name="connsiteX5751" fmla="*/ 956504 w 2969285"/>
              <a:gd name="connsiteY5751" fmla="*/ 191672 h 3313666"/>
              <a:gd name="connsiteX5752" fmla="*/ 937540 w 2969285"/>
              <a:gd name="connsiteY5752" fmla="*/ 183052 h 3313666"/>
              <a:gd name="connsiteX5753" fmla="*/ 940988 w 2969285"/>
              <a:gd name="connsiteY5753" fmla="*/ 250287 h 3313666"/>
              <a:gd name="connsiteX5754" fmla="*/ 935817 w 2969285"/>
              <a:gd name="connsiteY5754" fmla="*/ 262355 h 3313666"/>
              <a:gd name="connsiteX5755" fmla="*/ 940988 w 2969285"/>
              <a:gd name="connsiteY5755" fmla="*/ 250287 h 3313666"/>
              <a:gd name="connsiteX5756" fmla="*/ 940988 w 2969285"/>
              <a:gd name="connsiteY5756" fmla="*/ 250287 h 3313666"/>
              <a:gd name="connsiteX5757" fmla="*/ 868581 w 2969285"/>
              <a:gd name="connsiteY5757" fmla="*/ 224427 h 3313666"/>
              <a:gd name="connsiteX5758" fmla="*/ 966848 w 2969285"/>
              <a:gd name="connsiteY5758" fmla="*/ 157192 h 3313666"/>
              <a:gd name="connsiteX5759" fmla="*/ 966848 w 2969285"/>
              <a:gd name="connsiteY5759" fmla="*/ 157192 h 3313666"/>
              <a:gd name="connsiteX5760" fmla="*/ 868581 w 2969285"/>
              <a:gd name="connsiteY5760" fmla="*/ 224427 h 3313666"/>
              <a:gd name="connsiteX5761" fmla="*/ 868581 w 2969285"/>
              <a:gd name="connsiteY5761" fmla="*/ 224427 h 3313666"/>
              <a:gd name="connsiteX5762" fmla="*/ 797897 w 2969285"/>
              <a:gd name="connsiteY5762" fmla="*/ 260631 h 3313666"/>
              <a:gd name="connsiteX5763" fmla="*/ 868581 w 2969285"/>
              <a:gd name="connsiteY5763" fmla="*/ 224427 h 3313666"/>
              <a:gd name="connsiteX5764" fmla="*/ 561710 w 2969285"/>
              <a:gd name="connsiteY5764" fmla="*/ 655426 h 3313666"/>
              <a:gd name="connsiteX5765" fmla="*/ 604810 w 2969285"/>
              <a:gd name="connsiteY5765" fmla="*/ 596810 h 3313666"/>
              <a:gd name="connsiteX5766" fmla="*/ 692734 w 2969285"/>
              <a:gd name="connsiteY5766" fmla="*/ 488198 h 3313666"/>
              <a:gd name="connsiteX5767" fmla="*/ 711697 w 2969285"/>
              <a:gd name="connsiteY5767" fmla="*/ 453718 h 3313666"/>
              <a:gd name="connsiteX5768" fmla="*/ 770313 w 2969285"/>
              <a:gd name="connsiteY5768" fmla="*/ 286491 h 3313666"/>
              <a:gd name="connsiteX5769" fmla="*/ 777209 w 2969285"/>
              <a:gd name="connsiteY5769" fmla="*/ 276147 h 3313666"/>
              <a:gd name="connsiteX5770" fmla="*/ 799621 w 2969285"/>
              <a:gd name="connsiteY5770" fmla="*/ 260631 h 3313666"/>
              <a:gd name="connsiteX5771" fmla="*/ 777209 w 2969285"/>
              <a:gd name="connsiteY5771" fmla="*/ 276147 h 3313666"/>
              <a:gd name="connsiteX5772" fmla="*/ 770313 w 2969285"/>
              <a:gd name="connsiteY5772" fmla="*/ 286491 h 3313666"/>
              <a:gd name="connsiteX5773" fmla="*/ 711697 w 2969285"/>
              <a:gd name="connsiteY5773" fmla="*/ 453718 h 3313666"/>
              <a:gd name="connsiteX5774" fmla="*/ 692734 w 2969285"/>
              <a:gd name="connsiteY5774" fmla="*/ 488198 h 3313666"/>
              <a:gd name="connsiteX5775" fmla="*/ 604810 w 2969285"/>
              <a:gd name="connsiteY5775" fmla="*/ 596810 h 3313666"/>
              <a:gd name="connsiteX5776" fmla="*/ 561710 w 2969285"/>
              <a:gd name="connsiteY5776" fmla="*/ 655426 h 3313666"/>
              <a:gd name="connsiteX5777" fmla="*/ 551366 w 2969285"/>
              <a:gd name="connsiteY5777" fmla="*/ 672666 h 3313666"/>
              <a:gd name="connsiteX5778" fmla="*/ 620326 w 2969285"/>
              <a:gd name="connsiteY5778" fmla="*/ 612326 h 3313666"/>
              <a:gd name="connsiteX5779" fmla="*/ 641014 w 2969285"/>
              <a:gd name="connsiteY5779" fmla="*/ 591638 h 3313666"/>
              <a:gd name="connsiteX5780" fmla="*/ 620326 w 2969285"/>
              <a:gd name="connsiteY5780" fmla="*/ 612326 h 3313666"/>
              <a:gd name="connsiteX5781" fmla="*/ 551366 w 2969285"/>
              <a:gd name="connsiteY5781" fmla="*/ 672666 h 3313666"/>
              <a:gd name="connsiteX5782" fmla="*/ 551366 w 2969285"/>
              <a:gd name="connsiteY5782" fmla="*/ 672666 h 3313666"/>
              <a:gd name="connsiteX5783" fmla="*/ 551366 w 2969285"/>
              <a:gd name="connsiteY5783" fmla="*/ 672666 h 3313666"/>
              <a:gd name="connsiteX5784" fmla="*/ 561710 w 2969285"/>
              <a:gd name="connsiteY5784" fmla="*/ 655426 h 3313666"/>
              <a:gd name="connsiteX5785" fmla="*/ 591018 w 2969285"/>
              <a:gd name="connsiteY5785" fmla="*/ 689905 h 3313666"/>
              <a:gd name="connsiteX5786" fmla="*/ 591018 w 2969285"/>
              <a:gd name="connsiteY5786" fmla="*/ 689905 h 3313666"/>
              <a:gd name="connsiteX5787" fmla="*/ 551366 w 2969285"/>
              <a:gd name="connsiteY5787" fmla="*/ 696801 h 3313666"/>
              <a:gd name="connsiteX5788" fmla="*/ 591018 w 2969285"/>
              <a:gd name="connsiteY5788" fmla="*/ 689905 h 3313666"/>
              <a:gd name="connsiteX5789" fmla="*/ 535850 w 2969285"/>
              <a:gd name="connsiteY5789" fmla="*/ 674389 h 3313666"/>
              <a:gd name="connsiteX5790" fmla="*/ 535850 w 2969285"/>
              <a:gd name="connsiteY5790" fmla="*/ 674389 h 3313666"/>
              <a:gd name="connsiteX5791" fmla="*/ 534126 w 2969285"/>
              <a:gd name="connsiteY5791" fmla="*/ 681285 h 3313666"/>
              <a:gd name="connsiteX5792" fmla="*/ 535850 w 2969285"/>
              <a:gd name="connsiteY5792" fmla="*/ 674389 h 3313666"/>
              <a:gd name="connsiteX5793" fmla="*/ 553090 w 2969285"/>
              <a:gd name="connsiteY5793" fmla="*/ 853685 h 3313666"/>
              <a:gd name="connsiteX5794" fmla="*/ 522058 w 2969285"/>
              <a:gd name="connsiteY5794" fmla="*/ 872649 h 3313666"/>
              <a:gd name="connsiteX5795" fmla="*/ 497922 w 2969285"/>
              <a:gd name="connsiteY5795" fmla="*/ 889889 h 3313666"/>
              <a:gd name="connsiteX5796" fmla="*/ 522058 w 2969285"/>
              <a:gd name="connsiteY5796" fmla="*/ 872649 h 3313666"/>
              <a:gd name="connsiteX5797" fmla="*/ 553090 w 2969285"/>
              <a:gd name="connsiteY5797" fmla="*/ 853685 h 3313666"/>
              <a:gd name="connsiteX5798" fmla="*/ 511714 w 2969285"/>
              <a:gd name="connsiteY5798" fmla="*/ 689905 h 3313666"/>
              <a:gd name="connsiteX5799" fmla="*/ 511714 w 2969285"/>
              <a:gd name="connsiteY5799" fmla="*/ 689905 h 3313666"/>
              <a:gd name="connsiteX5800" fmla="*/ 511714 w 2969285"/>
              <a:gd name="connsiteY5800" fmla="*/ 689905 h 3313666"/>
              <a:gd name="connsiteX5801" fmla="*/ 511714 w 2969285"/>
              <a:gd name="connsiteY5801" fmla="*/ 689905 h 3313666"/>
              <a:gd name="connsiteX5802" fmla="*/ 511714 w 2969285"/>
              <a:gd name="connsiteY5802" fmla="*/ 689905 h 3313666"/>
              <a:gd name="connsiteX5803" fmla="*/ 520334 w 2969285"/>
              <a:gd name="connsiteY5803" fmla="*/ 834721 h 3313666"/>
              <a:gd name="connsiteX5804" fmla="*/ 520334 w 2969285"/>
              <a:gd name="connsiteY5804" fmla="*/ 834721 h 3313666"/>
              <a:gd name="connsiteX5805" fmla="*/ 491026 w 2969285"/>
              <a:gd name="connsiteY5805" fmla="*/ 857133 h 3313666"/>
              <a:gd name="connsiteX5806" fmla="*/ 458270 w 2969285"/>
              <a:gd name="connsiteY5806" fmla="*/ 869201 h 3313666"/>
              <a:gd name="connsiteX5807" fmla="*/ 368623 w 2969285"/>
              <a:gd name="connsiteY5807" fmla="*/ 969192 h 3313666"/>
              <a:gd name="connsiteX5808" fmla="*/ 368623 w 2969285"/>
              <a:gd name="connsiteY5808" fmla="*/ 969192 h 3313666"/>
              <a:gd name="connsiteX5809" fmla="*/ 347935 w 2969285"/>
              <a:gd name="connsiteY5809" fmla="*/ 979536 h 3313666"/>
              <a:gd name="connsiteX5810" fmla="*/ 368623 w 2969285"/>
              <a:gd name="connsiteY5810" fmla="*/ 969192 h 3313666"/>
              <a:gd name="connsiteX5811" fmla="*/ 458270 w 2969285"/>
              <a:gd name="connsiteY5811" fmla="*/ 869201 h 3313666"/>
              <a:gd name="connsiteX5812" fmla="*/ 491026 w 2969285"/>
              <a:gd name="connsiteY5812" fmla="*/ 857133 h 3313666"/>
              <a:gd name="connsiteX5813" fmla="*/ 520334 w 2969285"/>
              <a:gd name="connsiteY5813" fmla="*/ 834721 h 3313666"/>
              <a:gd name="connsiteX5814" fmla="*/ 430687 w 2969285"/>
              <a:gd name="connsiteY5814" fmla="*/ 764037 h 3313666"/>
              <a:gd name="connsiteX5815" fmla="*/ 454823 w 2969285"/>
              <a:gd name="connsiteY5815" fmla="*/ 757141 h 3313666"/>
              <a:gd name="connsiteX5816" fmla="*/ 392759 w 2969285"/>
              <a:gd name="connsiteY5816" fmla="*/ 822653 h 3313666"/>
              <a:gd name="connsiteX5817" fmla="*/ 454823 w 2969285"/>
              <a:gd name="connsiteY5817" fmla="*/ 757141 h 3313666"/>
              <a:gd name="connsiteX5818" fmla="*/ 430687 w 2969285"/>
              <a:gd name="connsiteY5818" fmla="*/ 764037 h 3313666"/>
              <a:gd name="connsiteX5819" fmla="*/ 475510 w 2969285"/>
              <a:gd name="connsiteY5819" fmla="*/ 769209 h 3313666"/>
              <a:gd name="connsiteX5820" fmla="*/ 447927 w 2969285"/>
              <a:gd name="connsiteY5820" fmla="*/ 815757 h 3313666"/>
              <a:gd name="connsiteX5821" fmla="*/ 447927 w 2969285"/>
              <a:gd name="connsiteY5821" fmla="*/ 815757 h 3313666"/>
              <a:gd name="connsiteX5822" fmla="*/ 428963 w 2969285"/>
              <a:gd name="connsiteY5822" fmla="*/ 819205 h 3313666"/>
              <a:gd name="connsiteX5823" fmla="*/ 447927 w 2969285"/>
              <a:gd name="connsiteY5823" fmla="*/ 815757 h 3313666"/>
              <a:gd name="connsiteX5824" fmla="*/ 475510 w 2969285"/>
              <a:gd name="connsiteY5824" fmla="*/ 769209 h 3313666"/>
              <a:gd name="connsiteX5825" fmla="*/ 399655 w 2969285"/>
              <a:gd name="connsiteY5825" fmla="*/ 876097 h 3313666"/>
              <a:gd name="connsiteX5826" fmla="*/ 399655 w 2969285"/>
              <a:gd name="connsiteY5826" fmla="*/ 876097 h 3313666"/>
              <a:gd name="connsiteX5827" fmla="*/ 399655 w 2969285"/>
              <a:gd name="connsiteY5827" fmla="*/ 876097 h 3313666"/>
              <a:gd name="connsiteX5828" fmla="*/ 382415 w 2969285"/>
              <a:gd name="connsiteY5828" fmla="*/ 882993 h 3313666"/>
              <a:gd name="connsiteX5829" fmla="*/ 399655 w 2969285"/>
              <a:gd name="connsiteY5829" fmla="*/ 876097 h 3313666"/>
              <a:gd name="connsiteX5830" fmla="*/ 506542 w 2969285"/>
              <a:gd name="connsiteY5830" fmla="*/ 807137 h 3313666"/>
              <a:gd name="connsiteX5831" fmla="*/ 506542 w 2969285"/>
              <a:gd name="connsiteY5831" fmla="*/ 807137 h 3313666"/>
              <a:gd name="connsiteX5832" fmla="*/ 499646 w 2969285"/>
              <a:gd name="connsiteY5832" fmla="*/ 807137 h 3313666"/>
              <a:gd name="connsiteX5833" fmla="*/ 506542 w 2969285"/>
              <a:gd name="connsiteY5833" fmla="*/ 807137 h 3313666"/>
              <a:gd name="connsiteX5834" fmla="*/ 465166 w 2969285"/>
              <a:gd name="connsiteY5834" fmla="*/ 748521 h 3313666"/>
              <a:gd name="connsiteX5835" fmla="*/ 496198 w 2969285"/>
              <a:gd name="connsiteY5835" fmla="*/ 714041 h 3313666"/>
              <a:gd name="connsiteX5836" fmla="*/ 496198 w 2969285"/>
              <a:gd name="connsiteY5836" fmla="*/ 714041 h 3313666"/>
              <a:gd name="connsiteX5837" fmla="*/ 465166 w 2969285"/>
              <a:gd name="connsiteY5837" fmla="*/ 748521 h 3313666"/>
              <a:gd name="connsiteX5838" fmla="*/ 465166 w 2969285"/>
              <a:gd name="connsiteY5838" fmla="*/ 748521 h 3313666"/>
              <a:gd name="connsiteX5839" fmla="*/ 463443 w 2969285"/>
              <a:gd name="connsiteY5839" fmla="*/ 689905 h 3313666"/>
              <a:gd name="connsiteX5840" fmla="*/ 463443 w 2969285"/>
              <a:gd name="connsiteY5840" fmla="*/ 689905 h 3313666"/>
              <a:gd name="connsiteX5841" fmla="*/ 409999 w 2969285"/>
              <a:gd name="connsiteY5841" fmla="*/ 736453 h 3313666"/>
              <a:gd name="connsiteX5842" fmla="*/ 463443 w 2969285"/>
              <a:gd name="connsiteY5842" fmla="*/ 689905 h 3313666"/>
              <a:gd name="connsiteX5843" fmla="*/ 316903 w 2969285"/>
              <a:gd name="connsiteY5843" fmla="*/ 791621 h 3313666"/>
              <a:gd name="connsiteX5844" fmla="*/ 297939 w 2969285"/>
              <a:gd name="connsiteY5844" fmla="*/ 832997 h 3313666"/>
              <a:gd name="connsiteX5845" fmla="*/ 297939 w 2969285"/>
              <a:gd name="connsiteY5845" fmla="*/ 832997 h 3313666"/>
              <a:gd name="connsiteX5846" fmla="*/ 297939 w 2969285"/>
              <a:gd name="connsiteY5846" fmla="*/ 832997 h 3313666"/>
              <a:gd name="connsiteX5847" fmla="*/ 316903 w 2969285"/>
              <a:gd name="connsiteY5847" fmla="*/ 791621 h 3313666"/>
              <a:gd name="connsiteX5848" fmla="*/ 308283 w 2969285"/>
              <a:gd name="connsiteY5848" fmla="*/ 882993 h 3313666"/>
              <a:gd name="connsiteX5849" fmla="*/ 313455 w 2969285"/>
              <a:gd name="connsiteY5849" fmla="*/ 867477 h 3313666"/>
              <a:gd name="connsiteX5850" fmla="*/ 258287 w 2969285"/>
              <a:gd name="connsiteY5850" fmla="*/ 879545 h 3313666"/>
              <a:gd name="connsiteX5851" fmla="*/ 253115 w 2969285"/>
              <a:gd name="connsiteY5851" fmla="*/ 876097 h 3313666"/>
              <a:gd name="connsiteX5852" fmla="*/ 253115 w 2969285"/>
              <a:gd name="connsiteY5852" fmla="*/ 867477 h 3313666"/>
              <a:gd name="connsiteX5853" fmla="*/ 253115 w 2969285"/>
              <a:gd name="connsiteY5853" fmla="*/ 876097 h 3313666"/>
              <a:gd name="connsiteX5854" fmla="*/ 258287 w 2969285"/>
              <a:gd name="connsiteY5854" fmla="*/ 879545 h 3313666"/>
              <a:gd name="connsiteX5855" fmla="*/ 313455 w 2969285"/>
              <a:gd name="connsiteY5855" fmla="*/ 867477 h 3313666"/>
              <a:gd name="connsiteX5856" fmla="*/ 344487 w 2969285"/>
              <a:gd name="connsiteY5856" fmla="*/ 841617 h 3313666"/>
              <a:gd name="connsiteX5857" fmla="*/ 344487 w 2969285"/>
              <a:gd name="connsiteY5857" fmla="*/ 841617 h 3313666"/>
              <a:gd name="connsiteX5858" fmla="*/ 351383 w 2969285"/>
              <a:gd name="connsiteY5858" fmla="*/ 824377 h 3313666"/>
              <a:gd name="connsiteX5859" fmla="*/ 332419 w 2969285"/>
              <a:gd name="connsiteY5859" fmla="*/ 826101 h 3313666"/>
              <a:gd name="connsiteX5860" fmla="*/ 351383 w 2969285"/>
              <a:gd name="connsiteY5860" fmla="*/ 824377 h 3313666"/>
              <a:gd name="connsiteX5861" fmla="*/ 375519 w 2969285"/>
              <a:gd name="connsiteY5861" fmla="*/ 807137 h 3313666"/>
              <a:gd name="connsiteX5862" fmla="*/ 384139 w 2969285"/>
              <a:gd name="connsiteY5862" fmla="*/ 791621 h 3313666"/>
              <a:gd name="connsiteX5863" fmla="*/ 375519 w 2969285"/>
              <a:gd name="connsiteY5863" fmla="*/ 807137 h 3313666"/>
              <a:gd name="connsiteX5864" fmla="*/ 391035 w 2969285"/>
              <a:gd name="connsiteY5864" fmla="*/ 789897 h 3313666"/>
              <a:gd name="connsiteX5865" fmla="*/ 389311 w 2969285"/>
              <a:gd name="connsiteY5865" fmla="*/ 789897 h 3313666"/>
              <a:gd name="connsiteX5866" fmla="*/ 391035 w 2969285"/>
              <a:gd name="connsiteY5866" fmla="*/ 789897 h 3313666"/>
              <a:gd name="connsiteX5867" fmla="*/ 399655 w 2969285"/>
              <a:gd name="connsiteY5867" fmla="*/ 781277 h 3313666"/>
              <a:gd name="connsiteX5868" fmla="*/ 399655 w 2969285"/>
              <a:gd name="connsiteY5868" fmla="*/ 739901 h 3313666"/>
              <a:gd name="connsiteX5869" fmla="*/ 399655 w 2969285"/>
              <a:gd name="connsiteY5869" fmla="*/ 739901 h 3313666"/>
              <a:gd name="connsiteX5870" fmla="*/ 399655 w 2969285"/>
              <a:gd name="connsiteY5870" fmla="*/ 781277 h 3313666"/>
              <a:gd name="connsiteX5871" fmla="*/ 406551 w 2969285"/>
              <a:gd name="connsiteY5871" fmla="*/ 781277 h 3313666"/>
              <a:gd name="connsiteX5872" fmla="*/ 399655 w 2969285"/>
              <a:gd name="connsiteY5872" fmla="*/ 781277 h 3313666"/>
              <a:gd name="connsiteX5873" fmla="*/ 391035 w 2969285"/>
              <a:gd name="connsiteY5873" fmla="*/ 789897 h 3313666"/>
              <a:gd name="connsiteX5874" fmla="*/ 375519 w 2969285"/>
              <a:gd name="connsiteY5874" fmla="*/ 807137 h 3313666"/>
              <a:gd name="connsiteX5875" fmla="*/ 351383 w 2969285"/>
              <a:gd name="connsiteY5875" fmla="*/ 824377 h 3313666"/>
              <a:gd name="connsiteX5876" fmla="*/ 344487 w 2969285"/>
              <a:gd name="connsiteY5876" fmla="*/ 841617 h 3313666"/>
              <a:gd name="connsiteX5877" fmla="*/ 344487 w 2969285"/>
              <a:gd name="connsiteY5877" fmla="*/ 841617 h 3313666"/>
              <a:gd name="connsiteX5878" fmla="*/ 344487 w 2969285"/>
              <a:gd name="connsiteY5878" fmla="*/ 841617 h 3313666"/>
              <a:gd name="connsiteX5879" fmla="*/ 313455 w 2969285"/>
              <a:gd name="connsiteY5879" fmla="*/ 867477 h 3313666"/>
              <a:gd name="connsiteX5880" fmla="*/ 308283 w 2969285"/>
              <a:gd name="connsiteY5880" fmla="*/ 882993 h 3313666"/>
              <a:gd name="connsiteX5881" fmla="*/ 213464 w 2969285"/>
              <a:gd name="connsiteY5881" fmla="*/ 993328 h 3313666"/>
              <a:gd name="connsiteX5882" fmla="*/ 213464 w 2969285"/>
              <a:gd name="connsiteY5882" fmla="*/ 993328 h 3313666"/>
              <a:gd name="connsiteX5883" fmla="*/ 308283 w 2969285"/>
              <a:gd name="connsiteY5883" fmla="*/ 882993 h 3313666"/>
              <a:gd name="connsiteX5884" fmla="*/ 210016 w 2969285"/>
              <a:gd name="connsiteY5884" fmla="*/ 993328 h 3313666"/>
              <a:gd name="connsiteX5885" fmla="*/ 210016 w 2969285"/>
              <a:gd name="connsiteY5885" fmla="*/ 993328 h 3313666"/>
              <a:gd name="connsiteX5886" fmla="*/ 210016 w 2969285"/>
              <a:gd name="connsiteY5886" fmla="*/ 996776 h 3313666"/>
              <a:gd name="connsiteX5887" fmla="*/ 210016 w 2969285"/>
              <a:gd name="connsiteY5887" fmla="*/ 993328 h 3313666"/>
              <a:gd name="connsiteX5888" fmla="*/ 189328 w 2969285"/>
              <a:gd name="connsiteY5888" fmla="*/ 1062288 h 3313666"/>
              <a:gd name="connsiteX5889" fmla="*/ 210016 w 2969285"/>
              <a:gd name="connsiteY5889" fmla="*/ 1014016 h 3313666"/>
              <a:gd name="connsiteX5890" fmla="*/ 189328 w 2969285"/>
              <a:gd name="connsiteY5890" fmla="*/ 1062288 h 3313666"/>
              <a:gd name="connsiteX5891" fmla="*/ 178984 w 2969285"/>
              <a:gd name="connsiteY5891" fmla="*/ 1088148 h 3313666"/>
              <a:gd name="connsiteX5892" fmla="*/ 191052 w 2969285"/>
              <a:gd name="connsiteY5892" fmla="*/ 1084700 h 3313666"/>
              <a:gd name="connsiteX5893" fmla="*/ 178984 w 2969285"/>
              <a:gd name="connsiteY5893" fmla="*/ 1088148 h 3313666"/>
              <a:gd name="connsiteX5894" fmla="*/ 189328 w 2969285"/>
              <a:gd name="connsiteY5894" fmla="*/ 1062288 h 3313666"/>
              <a:gd name="connsiteX5895" fmla="*/ 196224 w 2969285"/>
              <a:gd name="connsiteY5895" fmla="*/ 1119180 h 3313666"/>
              <a:gd name="connsiteX5896" fmla="*/ 196224 w 2969285"/>
              <a:gd name="connsiteY5896" fmla="*/ 1119180 h 3313666"/>
              <a:gd name="connsiteX5897" fmla="*/ 185880 w 2969285"/>
              <a:gd name="connsiteY5897" fmla="*/ 1126076 h 3313666"/>
              <a:gd name="connsiteX5898" fmla="*/ 196224 w 2969285"/>
              <a:gd name="connsiteY5898" fmla="*/ 1119180 h 3313666"/>
              <a:gd name="connsiteX5899" fmla="*/ 196224 w 2969285"/>
              <a:gd name="connsiteY5899" fmla="*/ 1119180 h 3313666"/>
              <a:gd name="connsiteX5900" fmla="*/ 225532 w 2969285"/>
              <a:gd name="connsiteY5900" fmla="*/ 1196759 h 3313666"/>
              <a:gd name="connsiteX5901" fmla="*/ 158296 w 2969285"/>
              <a:gd name="connsiteY5901" fmla="*/ 1250203 h 3313666"/>
              <a:gd name="connsiteX5902" fmla="*/ 153124 w 2969285"/>
              <a:gd name="connsiteY5902" fmla="*/ 1303647 h 3313666"/>
              <a:gd name="connsiteX5903" fmla="*/ 122092 w 2969285"/>
              <a:gd name="connsiteY5903" fmla="*/ 1417430 h 3313666"/>
              <a:gd name="connsiteX5904" fmla="*/ 128988 w 2969285"/>
              <a:gd name="connsiteY5904" fmla="*/ 1417430 h 3313666"/>
              <a:gd name="connsiteX5905" fmla="*/ 122092 w 2969285"/>
              <a:gd name="connsiteY5905" fmla="*/ 1417430 h 3313666"/>
              <a:gd name="connsiteX5906" fmla="*/ 122092 w 2969285"/>
              <a:gd name="connsiteY5906" fmla="*/ 1417430 h 3313666"/>
              <a:gd name="connsiteX5907" fmla="*/ 118644 w 2969285"/>
              <a:gd name="connsiteY5907" fmla="*/ 1424326 h 3313666"/>
              <a:gd name="connsiteX5908" fmla="*/ 122092 w 2969285"/>
              <a:gd name="connsiteY5908" fmla="*/ 1417430 h 3313666"/>
              <a:gd name="connsiteX5909" fmla="*/ 153124 w 2969285"/>
              <a:gd name="connsiteY5909" fmla="*/ 1303647 h 3313666"/>
              <a:gd name="connsiteX5910" fmla="*/ 158296 w 2969285"/>
              <a:gd name="connsiteY5910" fmla="*/ 1250203 h 3313666"/>
              <a:gd name="connsiteX5911" fmla="*/ 225532 w 2969285"/>
              <a:gd name="connsiteY5911" fmla="*/ 1196759 h 3313666"/>
              <a:gd name="connsiteX5912" fmla="*/ 139332 w 2969285"/>
              <a:gd name="connsiteY5912" fmla="*/ 1467426 h 3313666"/>
              <a:gd name="connsiteX5913" fmla="*/ 139332 w 2969285"/>
              <a:gd name="connsiteY5913" fmla="*/ 1467426 h 3313666"/>
              <a:gd name="connsiteX5914" fmla="*/ 139332 w 2969285"/>
              <a:gd name="connsiteY5914" fmla="*/ 1467426 h 3313666"/>
              <a:gd name="connsiteX5915" fmla="*/ 134160 w 2969285"/>
              <a:gd name="connsiteY5915" fmla="*/ 1563970 h 3313666"/>
              <a:gd name="connsiteX5916" fmla="*/ 135884 w 2969285"/>
              <a:gd name="connsiteY5916" fmla="*/ 1574314 h 3313666"/>
              <a:gd name="connsiteX5917" fmla="*/ 134160 w 2969285"/>
              <a:gd name="connsiteY5917" fmla="*/ 1563970 h 3313666"/>
              <a:gd name="connsiteX5918" fmla="*/ 139332 w 2969285"/>
              <a:gd name="connsiteY5918" fmla="*/ 1467426 h 3313666"/>
              <a:gd name="connsiteX5919" fmla="*/ 139332 w 2969285"/>
              <a:gd name="connsiteY5919" fmla="*/ 1450186 h 3313666"/>
              <a:gd name="connsiteX5920" fmla="*/ 139332 w 2969285"/>
              <a:gd name="connsiteY5920" fmla="*/ 1450186 h 3313666"/>
              <a:gd name="connsiteX5921" fmla="*/ 147952 w 2969285"/>
              <a:gd name="connsiteY5921" fmla="*/ 1417430 h 3313666"/>
              <a:gd name="connsiteX5922" fmla="*/ 147952 w 2969285"/>
              <a:gd name="connsiteY5922" fmla="*/ 1417430 h 3313666"/>
              <a:gd name="connsiteX5923" fmla="*/ 139332 w 2969285"/>
              <a:gd name="connsiteY5923" fmla="*/ 1450186 h 3313666"/>
              <a:gd name="connsiteX5924" fmla="*/ 139332 w 2969285"/>
              <a:gd name="connsiteY5924" fmla="*/ 1467426 h 3313666"/>
              <a:gd name="connsiteX5925" fmla="*/ 99680 w 2969285"/>
              <a:gd name="connsiteY5925" fmla="*/ 1369159 h 3313666"/>
              <a:gd name="connsiteX5926" fmla="*/ 96232 w 2969285"/>
              <a:gd name="connsiteY5926" fmla="*/ 1358815 h 3313666"/>
              <a:gd name="connsiteX5927" fmla="*/ 82440 w 2969285"/>
              <a:gd name="connsiteY5927" fmla="*/ 1324335 h 3313666"/>
              <a:gd name="connsiteX5928" fmla="*/ 96232 w 2969285"/>
              <a:gd name="connsiteY5928" fmla="*/ 1358815 h 3313666"/>
              <a:gd name="connsiteX5929" fmla="*/ 113472 w 2969285"/>
              <a:gd name="connsiteY5929" fmla="*/ 1281235 h 3313666"/>
              <a:gd name="connsiteX5930" fmla="*/ 113472 w 2969285"/>
              <a:gd name="connsiteY5930" fmla="*/ 1281235 h 3313666"/>
              <a:gd name="connsiteX5931" fmla="*/ 111748 w 2969285"/>
              <a:gd name="connsiteY5931" fmla="*/ 1281235 h 3313666"/>
              <a:gd name="connsiteX5932" fmla="*/ 113472 w 2969285"/>
              <a:gd name="connsiteY5932" fmla="*/ 1281235 h 3313666"/>
              <a:gd name="connsiteX5933" fmla="*/ 122092 w 2969285"/>
              <a:gd name="connsiteY5933" fmla="*/ 1281235 h 3313666"/>
              <a:gd name="connsiteX5934" fmla="*/ 125540 w 2969285"/>
              <a:gd name="connsiteY5934" fmla="*/ 1308819 h 3313666"/>
              <a:gd name="connsiteX5935" fmla="*/ 122092 w 2969285"/>
              <a:gd name="connsiteY5935" fmla="*/ 1281235 h 3313666"/>
              <a:gd name="connsiteX5936" fmla="*/ 113472 w 2969285"/>
              <a:gd name="connsiteY5936" fmla="*/ 1281235 h 3313666"/>
              <a:gd name="connsiteX5937" fmla="*/ 113472 w 2969285"/>
              <a:gd name="connsiteY5937" fmla="*/ 1281235 h 3313666"/>
              <a:gd name="connsiteX5938" fmla="*/ 96232 w 2969285"/>
              <a:gd name="connsiteY5938" fmla="*/ 1358815 h 3313666"/>
              <a:gd name="connsiteX5939" fmla="*/ 99680 w 2969285"/>
              <a:gd name="connsiteY5939" fmla="*/ 1369159 h 3313666"/>
              <a:gd name="connsiteX5940" fmla="*/ 89336 w 2969285"/>
              <a:gd name="connsiteY5940" fmla="*/ 1458806 h 3313666"/>
              <a:gd name="connsiteX5941" fmla="*/ 89336 w 2969285"/>
              <a:gd name="connsiteY5941" fmla="*/ 1458806 h 3313666"/>
              <a:gd name="connsiteX5942" fmla="*/ 91060 w 2969285"/>
              <a:gd name="connsiteY5942" fmla="*/ 1426050 h 3313666"/>
              <a:gd name="connsiteX5943" fmla="*/ 91060 w 2969285"/>
              <a:gd name="connsiteY5943" fmla="*/ 1426050 h 3313666"/>
              <a:gd name="connsiteX5944" fmla="*/ 89336 w 2969285"/>
              <a:gd name="connsiteY5944" fmla="*/ 1458806 h 3313666"/>
              <a:gd name="connsiteX5945" fmla="*/ 92784 w 2969285"/>
              <a:gd name="connsiteY5945" fmla="*/ 1669133 h 3313666"/>
              <a:gd name="connsiteX5946" fmla="*/ 92784 w 2969285"/>
              <a:gd name="connsiteY5946" fmla="*/ 1679477 h 3313666"/>
              <a:gd name="connsiteX5947" fmla="*/ 92784 w 2969285"/>
              <a:gd name="connsiteY5947" fmla="*/ 1679477 h 3313666"/>
              <a:gd name="connsiteX5948" fmla="*/ 92784 w 2969285"/>
              <a:gd name="connsiteY5948" fmla="*/ 1669133 h 3313666"/>
              <a:gd name="connsiteX5949" fmla="*/ 89336 w 2969285"/>
              <a:gd name="connsiteY5949" fmla="*/ 1458806 h 3313666"/>
              <a:gd name="connsiteX5950" fmla="*/ 72096 w 2969285"/>
              <a:gd name="connsiteY5950" fmla="*/ 1477770 h 3313666"/>
              <a:gd name="connsiteX5951" fmla="*/ 89336 w 2969285"/>
              <a:gd name="connsiteY5951" fmla="*/ 1458806 h 3313666"/>
              <a:gd name="connsiteX5952" fmla="*/ 144504 w 2969285"/>
              <a:gd name="connsiteY5952" fmla="*/ 1220895 h 3313666"/>
              <a:gd name="connsiteX5953" fmla="*/ 139332 w 2969285"/>
              <a:gd name="connsiteY5953" fmla="*/ 1213999 h 3313666"/>
              <a:gd name="connsiteX5954" fmla="*/ 139332 w 2969285"/>
              <a:gd name="connsiteY5954" fmla="*/ 1212275 h 3313666"/>
              <a:gd name="connsiteX5955" fmla="*/ 139332 w 2969285"/>
              <a:gd name="connsiteY5955" fmla="*/ 1213999 h 3313666"/>
              <a:gd name="connsiteX5956" fmla="*/ 144504 w 2969285"/>
              <a:gd name="connsiteY5956" fmla="*/ 1220895 h 3313666"/>
              <a:gd name="connsiteX5957" fmla="*/ 146228 w 2969285"/>
              <a:gd name="connsiteY5957" fmla="*/ 1095044 h 3313666"/>
              <a:gd name="connsiteX5958" fmla="*/ 146228 w 2969285"/>
              <a:gd name="connsiteY5958" fmla="*/ 1095044 h 3313666"/>
              <a:gd name="connsiteX5959" fmla="*/ 153124 w 2969285"/>
              <a:gd name="connsiteY5959" fmla="*/ 1086424 h 3313666"/>
              <a:gd name="connsiteX5960" fmla="*/ 153124 w 2969285"/>
              <a:gd name="connsiteY5960" fmla="*/ 1086424 h 3313666"/>
              <a:gd name="connsiteX5961" fmla="*/ 146228 w 2969285"/>
              <a:gd name="connsiteY5961" fmla="*/ 1095044 h 3313666"/>
              <a:gd name="connsiteX5962" fmla="*/ 115196 w 2969285"/>
              <a:gd name="connsiteY5962" fmla="*/ 1234687 h 3313666"/>
              <a:gd name="connsiteX5963" fmla="*/ 106576 w 2969285"/>
              <a:gd name="connsiteY5963" fmla="*/ 1248479 h 3313666"/>
              <a:gd name="connsiteX5964" fmla="*/ 106576 w 2969285"/>
              <a:gd name="connsiteY5964" fmla="*/ 1260547 h 3313666"/>
              <a:gd name="connsiteX5965" fmla="*/ 106576 w 2969285"/>
              <a:gd name="connsiteY5965" fmla="*/ 1248479 h 3313666"/>
              <a:gd name="connsiteX5966" fmla="*/ 101404 w 2969285"/>
              <a:gd name="connsiteY5966" fmla="*/ 1234687 h 3313666"/>
              <a:gd name="connsiteX5967" fmla="*/ 106576 w 2969285"/>
              <a:gd name="connsiteY5967" fmla="*/ 1248479 h 3313666"/>
              <a:gd name="connsiteX5968" fmla="*/ 115196 w 2969285"/>
              <a:gd name="connsiteY5968" fmla="*/ 1234687 h 3313666"/>
              <a:gd name="connsiteX5969" fmla="*/ 146228 w 2969285"/>
              <a:gd name="connsiteY5969" fmla="*/ 1095044 h 3313666"/>
              <a:gd name="connsiteX5970" fmla="*/ 70372 w 2969285"/>
              <a:gd name="connsiteY5970" fmla="*/ 1107112 h 3313666"/>
              <a:gd name="connsiteX5971" fmla="*/ 108300 w 2969285"/>
              <a:gd name="connsiteY5971" fmla="*/ 1027808 h 3313666"/>
              <a:gd name="connsiteX5972" fmla="*/ 70372 w 2969285"/>
              <a:gd name="connsiteY5972" fmla="*/ 1107112 h 3313666"/>
              <a:gd name="connsiteX5973" fmla="*/ 65200 w 2969285"/>
              <a:gd name="connsiteY5973" fmla="*/ 1122628 h 3313666"/>
              <a:gd name="connsiteX5974" fmla="*/ 70372 w 2969285"/>
              <a:gd name="connsiteY5974" fmla="*/ 1107112 h 3313666"/>
              <a:gd name="connsiteX5975" fmla="*/ 72096 w 2969285"/>
              <a:gd name="connsiteY5975" fmla="*/ 1567418 h 3313666"/>
              <a:gd name="connsiteX5976" fmla="*/ 68648 w 2969285"/>
              <a:gd name="connsiteY5976" fmla="*/ 1519146 h 3313666"/>
              <a:gd name="connsiteX5977" fmla="*/ 68648 w 2969285"/>
              <a:gd name="connsiteY5977" fmla="*/ 1515698 h 3313666"/>
              <a:gd name="connsiteX5978" fmla="*/ 68648 w 2969285"/>
              <a:gd name="connsiteY5978" fmla="*/ 1519146 h 3313666"/>
              <a:gd name="connsiteX5979" fmla="*/ 84164 w 2969285"/>
              <a:gd name="connsiteY5979" fmla="*/ 1543282 h 3313666"/>
              <a:gd name="connsiteX5980" fmla="*/ 68648 w 2969285"/>
              <a:gd name="connsiteY5980" fmla="*/ 1519146 h 3313666"/>
              <a:gd name="connsiteX5981" fmla="*/ 72096 w 2969285"/>
              <a:gd name="connsiteY5981" fmla="*/ 1567418 h 3313666"/>
              <a:gd name="connsiteX5982" fmla="*/ 92784 w 2969285"/>
              <a:gd name="connsiteY5982" fmla="*/ 1705337 h 3313666"/>
              <a:gd name="connsiteX5983" fmla="*/ 89336 w 2969285"/>
              <a:gd name="connsiteY5983" fmla="*/ 1708785 h 3313666"/>
              <a:gd name="connsiteX5984" fmla="*/ 92784 w 2969285"/>
              <a:gd name="connsiteY5984" fmla="*/ 1705337 h 3313666"/>
              <a:gd name="connsiteX5985" fmla="*/ 92784 w 2969285"/>
              <a:gd name="connsiteY5985" fmla="*/ 1705337 h 3313666"/>
              <a:gd name="connsiteX5986" fmla="*/ 99680 w 2969285"/>
              <a:gd name="connsiteY5986" fmla="*/ 1739817 h 3313666"/>
              <a:gd name="connsiteX5987" fmla="*/ 99680 w 2969285"/>
              <a:gd name="connsiteY5987" fmla="*/ 1731197 h 3313666"/>
              <a:gd name="connsiteX5988" fmla="*/ 99680 w 2969285"/>
              <a:gd name="connsiteY5988" fmla="*/ 1731197 h 3313666"/>
              <a:gd name="connsiteX5989" fmla="*/ 101404 w 2969285"/>
              <a:gd name="connsiteY5989" fmla="*/ 1720853 h 3313666"/>
              <a:gd name="connsiteX5990" fmla="*/ 92784 w 2969285"/>
              <a:gd name="connsiteY5990" fmla="*/ 1703613 h 3313666"/>
              <a:gd name="connsiteX5991" fmla="*/ 92784 w 2969285"/>
              <a:gd name="connsiteY5991" fmla="*/ 1703613 h 3313666"/>
              <a:gd name="connsiteX5992" fmla="*/ 92784 w 2969285"/>
              <a:gd name="connsiteY5992" fmla="*/ 1703613 h 3313666"/>
              <a:gd name="connsiteX5993" fmla="*/ 101404 w 2969285"/>
              <a:gd name="connsiteY5993" fmla="*/ 1720853 h 3313666"/>
              <a:gd name="connsiteX5994" fmla="*/ 101404 w 2969285"/>
              <a:gd name="connsiteY5994" fmla="*/ 1720853 h 3313666"/>
              <a:gd name="connsiteX5995" fmla="*/ 99680 w 2969285"/>
              <a:gd name="connsiteY5995" fmla="*/ 1731197 h 3313666"/>
              <a:gd name="connsiteX5996" fmla="*/ 99680 w 2969285"/>
              <a:gd name="connsiteY5996" fmla="*/ 1739817 h 3313666"/>
              <a:gd name="connsiteX5997" fmla="*/ 108300 w 2969285"/>
              <a:gd name="connsiteY5997" fmla="*/ 1682925 h 3313666"/>
              <a:gd name="connsiteX5998" fmla="*/ 108300 w 2969285"/>
              <a:gd name="connsiteY5998" fmla="*/ 1670857 h 3313666"/>
              <a:gd name="connsiteX5999" fmla="*/ 108300 w 2969285"/>
              <a:gd name="connsiteY5999" fmla="*/ 1670857 h 3313666"/>
              <a:gd name="connsiteX6000" fmla="*/ 108300 w 2969285"/>
              <a:gd name="connsiteY6000" fmla="*/ 1682925 h 3313666"/>
              <a:gd name="connsiteX6001" fmla="*/ 108300 w 2969285"/>
              <a:gd name="connsiteY6001" fmla="*/ 1670857 h 3313666"/>
              <a:gd name="connsiteX6002" fmla="*/ 128988 w 2969285"/>
              <a:gd name="connsiteY6002" fmla="*/ 1677753 h 3313666"/>
              <a:gd name="connsiteX6003" fmla="*/ 108300 w 2969285"/>
              <a:gd name="connsiteY6003" fmla="*/ 1670857 h 3313666"/>
              <a:gd name="connsiteX6004" fmla="*/ 108300 w 2969285"/>
              <a:gd name="connsiteY6004" fmla="*/ 1670857 h 3313666"/>
              <a:gd name="connsiteX6005" fmla="*/ 123816 w 2969285"/>
              <a:gd name="connsiteY6005" fmla="*/ 1769125 h 3313666"/>
              <a:gd name="connsiteX6006" fmla="*/ 120368 w 2969285"/>
              <a:gd name="connsiteY6006" fmla="*/ 1760505 h 3313666"/>
              <a:gd name="connsiteX6007" fmla="*/ 123816 w 2969285"/>
              <a:gd name="connsiteY6007" fmla="*/ 1769125 h 3313666"/>
              <a:gd name="connsiteX6008" fmla="*/ 130712 w 2969285"/>
              <a:gd name="connsiteY6008" fmla="*/ 1788089 h 3313666"/>
              <a:gd name="connsiteX6009" fmla="*/ 123816 w 2969285"/>
              <a:gd name="connsiteY6009" fmla="*/ 1769125 h 3313666"/>
              <a:gd name="connsiteX6010" fmla="*/ 130712 w 2969285"/>
              <a:gd name="connsiteY6010" fmla="*/ 1731197 h 3313666"/>
              <a:gd name="connsiteX6011" fmla="*/ 123816 w 2969285"/>
              <a:gd name="connsiteY6011" fmla="*/ 1708785 h 3313666"/>
              <a:gd name="connsiteX6012" fmla="*/ 108300 w 2969285"/>
              <a:gd name="connsiteY6012" fmla="*/ 1693269 h 3313666"/>
              <a:gd name="connsiteX6013" fmla="*/ 123816 w 2969285"/>
              <a:gd name="connsiteY6013" fmla="*/ 1708785 h 3313666"/>
              <a:gd name="connsiteX6014" fmla="*/ 130712 w 2969285"/>
              <a:gd name="connsiteY6014" fmla="*/ 1731197 h 3313666"/>
              <a:gd name="connsiteX6015" fmla="*/ 130712 w 2969285"/>
              <a:gd name="connsiteY6015" fmla="*/ 1731197 h 3313666"/>
              <a:gd name="connsiteX6016" fmla="*/ 146228 w 2969285"/>
              <a:gd name="connsiteY6016" fmla="*/ 1763953 h 3313666"/>
              <a:gd name="connsiteX6017" fmla="*/ 146228 w 2969285"/>
              <a:gd name="connsiteY6017" fmla="*/ 1763953 h 3313666"/>
              <a:gd name="connsiteX6018" fmla="*/ 146228 w 2969285"/>
              <a:gd name="connsiteY6018" fmla="*/ 1763953 h 3313666"/>
              <a:gd name="connsiteX6019" fmla="*/ 146228 w 2969285"/>
              <a:gd name="connsiteY6019" fmla="*/ 1767401 h 3313666"/>
              <a:gd name="connsiteX6020" fmla="*/ 146228 w 2969285"/>
              <a:gd name="connsiteY6020" fmla="*/ 1763953 h 3313666"/>
              <a:gd name="connsiteX6021" fmla="*/ 130712 w 2969285"/>
              <a:gd name="connsiteY6021" fmla="*/ 1731197 h 3313666"/>
              <a:gd name="connsiteX6022" fmla="*/ 130712 w 2969285"/>
              <a:gd name="connsiteY6022" fmla="*/ 1731197 h 3313666"/>
              <a:gd name="connsiteX6023" fmla="*/ 354831 w 2969285"/>
              <a:gd name="connsiteY6023" fmla="*/ 2446654 h 3313666"/>
              <a:gd name="connsiteX6024" fmla="*/ 318627 w 2969285"/>
              <a:gd name="connsiteY6024" fmla="*/ 2365626 h 3313666"/>
              <a:gd name="connsiteX6025" fmla="*/ 306559 w 2969285"/>
              <a:gd name="connsiteY6025" fmla="*/ 2312183 h 3313666"/>
              <a:gd name="connsiteX6026" fmla="*/ 256563 w 2969285"/>
              <a:gd name="connsiteY6026" fmla="*/ 2210467 h 3313666"/>
              <a:gd name="connsiteX6027" fmla="*/ 230703 w 2969285"/>
              <a:gd name="connsiteY6027" fmla="*/ 2172539 h 3313666"/>
              <a:gd name="connsiteX6028" fmla="*/ 208292 w 2969285"/>
              <a:gd name="connsiteY6028" fmla="*/ 2120819 h 3313666"/>
              <a:gd name="connsiteX6029" fmla="*/ 194500 w 2969285"/>
              <a:gd name="connsiteY6029" fmla="*/ 2084616 h 3313666"/>
              <a:gd name="connsiteX6030" fmla="*/ 168640 w 2969285"/>
              <a:gd name="connsiteY6030" fmla="*/ 1969108 h 3313666"/>
              <a:gd name="connsiteX6031" fmla="*/ 156572 w 2969285"/>
              <a:gd name="connsiteY6031" fmla="*/ 1934628 h 3313666"/>
              <a:gd name="connsiteX6032" fmla="*/ 146228 w 2969285"/>
              <a:gd name="connsiteY6032" fmla="*/ 1817397 h 3313666"/>
              <a:gd name="connsiteX6033" fmla="*/ 132436 w 2969285"/>
              <a:gd name="connsiteY6033" fmla="*/ 1838085 h 3313666"/>
              <a:gd name="connsiteX6034" fmla="*/ 132436 w 2969285"/>
              <a:gd name="connsiteY6034" fmla="*/ 1838085 h 3313666"/>
              <a:gd name="connsiteX6035" fmla="*/ 146228 w 2969285"/>
              <a:gd name="connsiteY6035" fmla="*/ 1817397 h 3313666"/>
              <a:gd name="connsiteX6036" fmla="*/ 146228 w 2969285"/>
              <a:gd name="connsiteY6036" fmla="*/ 1817397 h 3313666"/>
              <a:gd name="connsiteX6037" fmla="*/ 144504 w 2969285"/>
              <a:gd name="connsiteY6037" fmla="*/ 1801881 h 3313666"/>
              <a:gd name="connsiteX6038" fmla="*/ 144504 w 2969285"/>
              <a:gd name="connsiteY6038" fmla="*/ 1801881 h 3313666"/>
              <a:gd name="connsiteX6039" fmla="*/ 147952 w 2969285"/>
              <a:gd name="connsiteY6039" fmla="*/ 1800157 h 3313666"/>
              <a:gd name="connsiteX6040" fmla="*/ 147952 w 2969285"/>
              <a:gd name="connsiteY6040" fmla="*/ 1800157 h 3313666"/>
              <a:gd name="connsiteX6041" fmla="*/ 147952 w 2969285"/>
              <a:gd name="connsiteY6041" fmla="*/ 1800157 h 3313666"/>
              <a:gd name="connsiteX6042" fmla="*/ 144504 w 2969285"/>
              <a:gd name="connsiteY6042" fmla="*/ 1801881 h 3313666"/>
              <a:gd name="connsiteX6043" fmla="*/ 146228 w 2969285"/>
              <a:gd name="connsiteY6043" fmla="*/ 1817397 h 3313666"/>
              <a:gd name="connsiteX6044" fmla="*/ 156572 w 2969285"/>
              <a:gd name="connsiteY6044" fmla="*/ 1934628 h 3313666"/>
              <a:gd name="connsiteX6045" fmla="*/ 168640 w 2969285"/>
              <a:gd name="connsiteY6045" fmla="*/ 1969108 h 3313666"/>
              <a:gd name="connsiteX6046" fmla="*/ 194500 w 2969285"/>
              <a:gd name="connsiteY6046" fmla="*/ 2084616 h 3313666"/>
              <a:gd name="connsiteX6047" fmla="*/ 208292 w 2969285"/>
              <a:gd name="connsiteY6047" fmla="*/ 2120819 h 3313666"/>
              <a:gd name="connsiteX6048" fmla="*/ 230703 w 2969285"/>
              <a:gd name="connsiteY6048" fmla="*/ 2172539 h 3313666"/>
              <a:gd name="connsiteX6049" fmla="*/ 256563 w 2969285"/>
              <a:gd name="connsiteY6049" fmla="*/ 2210467 h 3313666"/>
              <a:gd name="connsiteX6050" fmla="*/ 306559 w 2969285"/>
              <a:gd name="connsiteY6050" fmla="*/ 2312183 h 3313666"/>
              <a:gd name="connsiteX6051" fmla="*/ 318627 w 2969285"/>
              <a:gd name="connsiteY6051" fmla="*/ 2365626 h 3313666"/>
              <a:gd name="connsiteX6052" fmla="*/ 354831 w 2969285"/>
              <a:gd name="connsiteY6052" fmla="*/ 2446654 h 3313666"/>
              <a:gd name="connsiteX6053" fmla="*/ 408275 w 2969285"/>
              <a:gd name="connsiteY6053" fmla="*/ 2555266 h 3313666"/>
              <a:gd name="connsiteX6054" fmla="*/ 354831 w 2969285"/>
              <a:gd name="connsiteY6054" fmla="*/ 2446654 h 3313666"/>
              <a:gd name="connsiteX6055" fmla="*/ 403103 w 2969285"/>
              <a:gd name="connsiteY6055" fmla="*/ 2427690 h 3313666"/>
              <a:gd name="connsiteX6056" fmla="*/ 404827 w 2969285"/>
              <a:gd name="connsiteY6056" fmla="*/ 2441482 h 3313666"/>
              <a:gd name="connsiteX6057" fmla="*/ 404827 w 2969285"/>
              <a:gd name="connsiteY6057" fmla="*/ 2441482 h 3313666"/>
              <a:gd name="connsiteX6058" fmla="*/ 403103 w 2969285"/>
              <a:gd name="connsiteY6058" fmla="*/ 2427690 h 3313666"/>
              <a:gd name="connsiteX6059" fmla="*/ 396207 w 2969285"/>
              <a:gd name="connsiteY6059" fmla="*/ 2400106 h 3313666"/>
              <a:gd name="connsiteX6060" fmla="*/ 397931 w 2969285"/>
              <a:gd name="connsiteY6060" fmla="*/ 2408726 h 3313666"/>
              <a:gd name="connsiteX6061" fmla="*/ 396207 w 2969285"/>
              <a:gd name="connsiteY6061" fmla="*/ 2400106 h 3313666"/>
              <a:gd name="connsiteX6062" fmla="*/ 396207 w 2969285"/>
              <a:gd name="connsiteY6062" fmla="*/ 2400106 h 3313666"/>
              <a:gd name="connsiteX6063" fmla="*/ 396207 w 2969285"/>
              <a:gd name="connsiteY6063" fmla="*/ 2400106 h 3313666"/>
              <a:gd name="connsiteX6064" fmla="*/ 420343 w 2969285"/>
              <a:gd name="connsiteY6064" fmla="*/ 2381142 h 3313666"/>
              <a:gd name="connsiteX6065" fmla="*/ 485854 w 2969285"/>
              <a:gd name="connsiteY6065" fmla="*/ 2350110 h 3313666"/>
              <a:gd name="connsiteX6066" fmla="*/ 539298 w 2969285"/>
              <a:gd name="connsiteY6066" fmla="*/ 2365626 h 3313666"/>
              <a:gd name="connsiteX6067" fmla="*/ 578950 w 2969285"/>
              <a:gd name="connsiteY6067" fmla="*/ 2357006 h 3313666"/>
              <a:gd name="connsiteX6068" fmla="*/ 578950 w 2969285"/>
              <a:gd name="connsiteY6068" fmla="*/ 2357006 h 3313666"/>
              <a:gd name="connsiteX6069" fmla="*/ 539298 w 2969285"/>
              <a:gd name="connsiteY6069" fmla="*/ 2365626 h 3313666"/>
              <a:gd name="connsiteX6070" fmla="*/ 485854 w 2969285"/>
              <a:gd name="connsiteY6070" fmla="*/ 2350110 h 3313666"/>
              <a:gd name="connsiteX6071" fmla="*/ 420343 w 2969285"/>
              <a:gd name="connsiteY6071" fmla="*/ 2381142 h 3313666"/>
              <a:gd name="connsiteX6072" fmla="*/ 396207 w 2969285"/>
              <a:gd name="connsiteY6072" fmla="*/ 2400106 h 3313666"/>
              <a:gd name="connsiteX6073" fmla="*/ 442755 w 2969285"/>
              <a:gd name="connsiteY6073" fmla="*/ 2517338 h 3313666"/>
              <a:gd name="connsiteX6074" fmla="*/ 420343 w 2969285"/>
              <a:gd name="connsiteY6074" fmla="*/ 2472514 h 3313666"/>
              <a:gd name="connsiteX6075" fmla="*/ 442755 w 2969285"/>
              <a:gd name="connsiteY6075" fmla="*/ 2517338 h 3313666"/>
              <a:gd name="connsiteX6076" fmla="*/ 442755 w 2969285"/>
              <a:gd name="connsiteY6076" fmla="*/ 2520786 h 3313666"/>
              <a:gd name="connsiteX6077" fmla="*/ 441031 w 2969285"/>
              <a:gd name="connsiteY6077" fmla="*/ 2534577 h 3313666"/>
              <a:gd name="connsiteX6078" fmla="*/ 442755 w 2969285"/>
              <a:gd name="connsiteY6078" fmla="*/ 2520786 h 3313666"/>
              <a:gd name="connsiteX6079" fmla="*/ 442755 w 2969285"/>
              <a:gd name="connsiteY6079" fmla="*/ 2517338 h 3313666"/>
              <a:gd name="connsiteX6080" fmla="*/ 427239 w 2969285"/>
              <a:gd name="connsiteY6080" fmla="*/ 2594917 h 3313666"/>
              <a:gd name="connsiteX6081" fmla="*/ 427239 w 2969285"/>
              <a:gd name="connsiteY6081" fmla="*/ 2594917 h 3313666"/>
              <a:gd name="connsiteX6082" fmla="*/ 413447 w 2969285"/>
              <a:gd name="connsiteY6082" fmla="*/ 2560437 h 3313666"/>
              <a:gd name="connsiteX6083" fmla="*/ 427239 w 2969285"/>
              <a:gd name="connsiteY6083" fmla="*/ 2594917 h 3313666"/>
              <a:gd name="connsiteX6084" fmla="*/ 444479 w 2969285"/>
              <a:gd name="connsiteY6084" fmla="*/ 2612157 h 3313666"/>
              <a:gd name="connsiteX6085" fmla="*/ 435859 w 2969285"/>
              <a:gd name="connsiteY6085" fmla="*/ 2601813 h 3313666"/>
              <a:gd name="connsiteX6086" fmla="*/ 435859 w 2969285"/>
              <a:gd name="connsiteY6086" fmla="*/ 2601813 h 3313666"/>
              <a:gd name="connsiteX6087" fmla="*/ 435859 w 2969285"/>
              <a:gd name="connsiteY6087" fmla="*/ 2601813 h 3313666"/>
              <a:gd name="connsiteX6088" fmla="*/ 444479 w 2969285"/>
              <a:gd name="connsiteY6088" fmla="*/ 2612157 h 3313666"/>
              <a:gd name="connsiteX6089" fmla="*/ 447927 w 2969285"/>
              <a:gd name="connsiteY6089" fmla="*/ 2617329 h 3313666"/>
              <a:gd name="connsiteX6090" fmla="*/ 444479 w 2969285"/>
              <a:gd name="connsiteY6090" fmla="*/ 2612157 h 3313666"/>
              <a:gd name="connsiteX6091" fmla="*/ 842721 w 2969285"/>
              <a:gd name="connsiteY6091" fmla="*/ 3044879 h 3313666"/>
              <a:gd name="connsiteX6092" fmla="*/ 887545 w 2969285"/>
              <a:gd name="connsiteY6092" fmla="*/ 3093151 h 3313666"/>
              <a:gd name="connsiteX6093" fmla="*/ 842721 w 2969285"/>
              <a:gd name="connsiteY6093" fmla="*/ 3044879 h 3313666"/>
              <a:gd name="connsiteX6094" fmla="*/ 818585 w 2969285"/>
              <a:gd name="connsiteY6094" fmla="*/ 3027639 h 3313666"/>
              <a:gd name="connsiteX6095" fmla="*/ 784105 w 2969285"/>
              <a:gd name="connsiteY6095" fmla="*/ 3012124 h 3313666"/>
              <a:gd name="connsiteX6096" fmla="*/ 723765 w 2969285"/>
              <a:gd name="connsiteY6096" fmla="*/ 2958680 h 3313666"/>
              <a:gd name="connsiteX6097" fmla="*/ 682390 w 2969285"/>
              <a:gd name="connsiteY6097" fmla="*/ 2896616 h 3313666"/>
              <a:gd name="connsiteX6098" fmla="*/ 659978 w 2969285"/>
              <a:gd name="connsiteY6098" fmla="*/ 2875928 h 3313666"/>
              <a:gd name="connsiteX6099" fmla="*/ 611706 w 2969285"/>
              <a:gd name="connsiteY6099" fmla="*/ 2834552 h 3313666"/>
              <a:gd name="connsiteX6100" fmla="*/ 596190 w 2969285"/>
              <a:gd name="connsiteY6100" fmla="*/ 2817312 h 3313666"/>
              <a:gd name="connsiteX6101" fmla="*/ 541022 w 2969285"/>
              <a:gd name="connsiteY6101" fmla="*/ 2808692 h 3313666"/>
              <a:gd name="connsiteX6102" fmla="*/ 596190 w 2969285"/>
              <a:gd name="connsiteY6102" fmla="*/ 2817312 h 3313666"/>
              <a:gd name="connsiteX6103" fmla="*/ 611706 w 2969285"/>
              <a:gd name="connsiteY6103" fmla="*/ 2834552 h 3313666"/>
              <a:gd name="connsiteX6104" fmla="*/ 635842 w 2969285"/>
              <a:gd name="connsiteY6104" fmla="*/ 2846620 h 3313666"/>
              <a:gd name="connsiteX6105" fmla="*/ 659978 w 2969285"/>
              <a:gd name="connsiteY6105" fmla="*/ 2841448 h 3313666"/>
              <a:gd name="connsiteX6106" fmla="*/ 659978 w 2969285"/>
              <a:gd name="connsiteY6106" fmla="*/ 2841448 h 3313666"/>
              <a:gd name="connsiteX6107" fmla="*/ 653082 w 2969285"/>
              <a:gd name="connsiteY6107" fmla="*/ 2834552 h 3313666"/>
              <a:gd name="connsiteX6108" fmla="*/ 659978 w 2969285"/>
              <a:gd name="connsiteY6108" fmla="*/ 2841448 h 3313666"/>
              <a:gd name="connsiteX6109" fmla="*/ 659978 w 2969285"/>
              <a:gd name="connsiteY6109" fmla="*/ 2841448 h 3313666"/>
              <a:gd name="connsiteX6110" fmla="*/ 635842 w 2969285"/>
              <a:gd name="connsiteY6110" fmla="*/ 2846620 h 3313666"/>
              <a:gd name="connsiteX6111" fmla="*/ 611706 w 2969285"/>
              <a:gd name="connsiteY6111" fmla="*/ 2834552 h 3313666"/>
              <a:gd name="connsiteX6112" fmla="*/ 659978 w 2969285"/>
              <a:gd name="connsiteY6112" fmla="*/ 2875928 h 3313666"/>
              <a:gd name="connsiteX6113" fmla="*/ 682390 w 2969285"/>
              <a:gd name="connsiteY6113" fmla="*/ 2896616 h 3313666"/>
              <a:gd name="connsiteX6114" fmla="*/ 723765 w 2969285"/>
              <a:gd name="connsiteY6114" fmla="*/ 2958680 h 3313666"/>
              <a:gd name="connsiteX6115" fmla="*/ 784105 w 2969285"/>
              <a:gd name="connsiteY6115" fmla="*/ 3012124 h 3313666"/>
              <a:gd name="connsiteX6116" fmla="*/ 818585 w 2969285"/>
              <a:gd name="connsiteY6116" fmla="*/ 3027639 h 3313666"/>
              <a:gd name="connsiteX6117" fmla="*/ 818585 w 2969285"/>
              <a:gd name="connsiteY6117" fmla="*/ 3027639 h 3313666"/>
              <a:gd name="connsiteX6118" fmla="*/ 842721 w 2969285"/>
              <a:gd name="connsiteY6118" fmla="*/ 3044879 h 3313666"/>
              <a:gd name="connsiteX6119" fmla="*/ 897889 w 2969285"/>
              <a:gd name="connsiteY6119" fmla="*/ 3062119 h 3313666"/>
              <a:gd name="connsiteX6120" fmla="*/ 897889 w 2969285"/>
              <a:gd name="connsiteY6120" fmla="*/ 3062119 h 3313666"/>
              <a:gd name="connsiteX6121" fmla="*/ 842721 w 2969285"/>
              <a:gd name="connsiteY6121" fmla="*/ 3044879 h 3313666"/>
              <a:gd name="connsiteX6122" fmla="*/ 544470 w 2969285"/>
              <a:gd name="connsiteY6122" fmla="*/ 2782833 h 3313666"/>
              <a:gd name="connsiteX6123" fmla="*/ 589294 w 2969285"/>
              <a:gd name="connsiteY6123" fmla="*/ 2796625 h 3313666"/>
              <a:gd name="connsiteX6124" fmla="*/ 589294 w 2969285"/>
              <a:gd name="connsiteY6124" fmla="*/ 2796625 h 3313666"/>
              <a:gd name="connsiteX6125" fmla="*/ 596190 w 2969285"/>
              <a:gd name="connsiteY6125" fmla="*/ 2796625 h 3313666"/>
              <a:gd name="connsiteX6126" fmla="*/ 596190 w 2969285"/>
              <a:gd name="connsiteY6126" fmla="*/ 2796625 h 3313666"/>
              <a:gd name="connsiteX6127" fmla="*/ 608258 w 2969285"/>
              <a:gd name="connsiteY6127" fmla="*/ 2796625 h 3313666"/>
              <a:gd name="connsiteX6128" fmla="*/ 596190 w 2969285"/>
              <a:gd name="connsiteY6128" fmla="*/ 2796625 h 3313666"/>
              <a:gd name="connsiteX6129" fmla="*/ 596190 w 2969285"/>
              <a:gd name="connsiteY6129" fmla="*/ 2796625 h 3313666"/>
              <a:gd name="connsiteX6130" fmla="*/ 589294 w 2969285"/>
              <a:gd name="connsiteY6130" fmla="*/ 2796625 h 3313666"/>
              <a:gd name="connsiteX6131" fmla="*/ 544470 w 2969285"/>
              <a:gd name="connsiteY6131" fmla="*/ 2782833 h 3313666"/>
              <a:gd name="connsiteX6132" fmla="*/ 623774 w 2969285"/>
              <a:gd name="connsiteY6132" fmla="*/ 2803520 h 3313666"/>
              <a:gd name="connsiteX6133" fmla="*/ 630670 w 2969285"/>
              <a:gd name="connsiteY6133" fmla="*/ 2812140 h 3313666"/>
              <a:gd name="connsiteX6134" fmla="*/ 651358 w 2969285"/>
              <a:gd name="connsiteY6134" fmla="*/ 2831104 h 3313666"/>
              <a:gd name="connsiteX6135" fmla="*/ 630670 w 2969285"/>
              <a:gd name="connsiteY6135" fmla="*/ 2812140 h 3313666"/>
              <a:gd name="connsiteX6136" fmla="*/ 623774 w 2969285"/>
              <a:gd name="connsiteY6136" fmla="*/ 2803520 h 3313666"/>
              <a:gd name="connsiteX6137" fmla="*/ 687562 w 2969285"/>
              <a:gd name="connsiteY6137" fmla="*/ 2850068 h 3313666"/>
              <a:gd name="connsiteX6138" fmla="*/ 706525 w 2969285"/>
              <a:gd name="connsiteY6138" fmla="*/ 2874204 h 3313666"/>
              <a:gd name="connsiteX6139" fmla="*/ 711697 w 2969285"/>
              <a:gd name="connsiteY6139" fmla="*/ 2875928 h 3313666"/>
              <a:gd name="connsiteX6140" fmla="*/ 706525 w 2969285"/>
              <a:gd name="connsiteY6140" fmla="*/ 2874204 h 3313666"/>
              <a:gd name="connsiteX6141" fmla="*/ 687562 w 2969285"/>
              <a:gd name="connsiteY6141" fmla="*/ 2850068 h 3313666"/>
              <a:gd name="connsiteX6142" fmla="*/ 741005 w 2969285"/>
              <a:gd name="connsiteY6142" fmla="*/ 2901788 h 3313666"/>
              <a:gd name="connsiteX6143" fmla="*/ 723765 w 2969285"/>
              <a:gd name="connsiteY6143" fmla="*/ 2881100 h 3313666"/>
              <a:gd name="connsiteX6144" fmla="*/ 741005 w 2969285"/>
              <a:gd name="connsiteY6144" fmla="*/ 2901788 h 3313666"/>
              <a:gd name="connsiteX6145" fmla="*/ 753073 w 2969285"/>
              <a:gd name="connsiteY6145" fmla="*/ 2917304 h 3313666"/>
              <a:gd name="connsiteX6146" fmla="*/ 741005 w 2969285"/>
              <a:gd name="connsiteY6146" fmla="*/ 2901788 h 3313666"/>
              <a:gd name="connsiteX6147" fmla="*/ 749625 w 2969285"/>
              <a:gd name="connsiteY6147" fmla="*/ 2955232 h 3313666"/>
              <a:gd name="connsiteX6148" fmla="*/ 742729 w 2969285"/>
              <a:gd name="connsiteY6148" fmla="*/ 2950060 h 3313666"/>
              <a:gd name="connsiteX6149" fmla="*/ 749625 w 2969285"/>
              <a:gd name="connsiteY6149" fmla="*/ 2955232 h 3313666"/>
              <a:gd name="connsiteX6150" fmla="*/ 801345 w 2969285"/>
              <a:gd name="connsiteY6150" fmla="*/ 2963852 h 3313666"/>
              <a:gd name="connsiteX6151" fmla="*/ 804793 w 2969285"/>
              <a:gd name="connsiteY6151" fmla="*/ 2967300 h 3313666"/>
              <a:gd name="connsiteX6152" fmla="*/ 834101 w 2969285"/>
              <a:gd name="connsiteY6152" fmla="*/ 3010400 h 3313666"/>
              <a:gd name="connsiteX6153" fmla="*/ 804793 w 2969285"/>
              <a:gd name="connsiteY6153" fmla="*/ 2967300 h 3313666"/>
              <a:gd name="connsiteX6154" fmla="*/ 801345 w 2969285"/>
              <a:gd name="connsiteY6154" fmla="*/ 2963852 h 3313666"/>
              <a:gd name="connsiteX6155" fmla="*/ 894441 w 2969285"/>
              <a:gd name="connsiteY6155" fmla="*/ 3055223 h 3313666"/>
              <a:gd name="connsiteX6156" fmla="*/ 894441 w 2969285"/>
              <a:gd name="connsiteY6156" fmla="*/ 3055223 h 3313666"/>
              <a:gd name="connsiteX6157" fmla="*/ 896165 w 2969285"/>
              <a:gd name="connsiteY6157" fmla="*/ 3058671 h 3313666"/>
              <a:gd name="connsiteX6158" fmla="*/ 894441 w 2969285"/>
              <a:gd name="connsiteY6158" fmla="*/ 3055223 h 3313666"/>
              <a:gd name="connsiteX6159" fmla="*/ 932368 w 2969285"/>
              <a:gd name="connsiteY6159" fmla="*/ 3103495 h 3313666"/>
              <a:gd name="connsiteX6160" fmla="*/ 915129 w 2969285"/>
              <a:gd name="connsiteY6160" fmla="*/ 3075911 h 3313666"/>
              <a:gd name="connsiteX6161" fmla="*/ 932368 w 2969285"/>
              <a:gd name="connsiteY6161" fmla="*/ 3103495 h 3313666"/>
              <a:gd name="connsiteX6162" fmla="*/ 932368 w 2969285"/>
              <a:gd name="connsiteY6162" fmla="*/ 3103495 h 3313666"/>
              <a:gd name="connsiteX6163" fmla="*/ 942712 w 2969285"/>
              <a:gd name="connsiteY6163" fmla="*/ 3063843 h 3313666"/>
              <a:gd name="connsiteX6164" fmla="*/ 787553 w 2969285"/>
              <a:gd name="connsiteY6164" fmla="*/ 2927648 h 3313666"/>
              <a:gd name="connsiteX6165" fmla="*/ 782381 w 2969285"/>
              <a:gd name="connsiteY6165" fmla="*/ 2920752 h 3313666"/>
              <a:gd name="connsiteX6166" fmla="*/ 715145 w 2969285"/>
              <a:gd name="connsiteY6166" fmla="*/ 2834552 h 3313666"/>
              <a:gd name="connsiteX6167" fmla="*/ 680666 w 2969285"/>
              <a:gd name="connsiteY6167" fmla="*/ 2806968 h 3313666"/>
              <a:gd name="connsiteX6168" fmla="*/ 630670 w 2969285"/>
              <a:gd name="connsiteY6168" fmla="*/ 2763869 h 3313666"/>
              <a:gd name="connsiteX6169" fmla="*/ 613430 w 2969285"/>
              <a:gd name="connsiteY6169" fmla="*/ 2758697 h 3313666"/>
              <a:gd name="connsiteX6170" fmla="*/ 587570 w 2969285"/>
              <a:gd name="connsiteY6170" fmla="*/ 2755249 h 3313666"/>
              <a:gd name="connsiteX6171" fmla="*/ 546194 w 2969285"/>
              <a:gd name="connsiteY6171" fmla="*/ 2755249 h 3313666"/>
              <a:gd name="connsiteX6172" fmla="*/ 565158 w 2969285"/>
              <a:gd name="connsiteY6172" fmla="*/ 2772489 h 3313666"/>
              <a:gd name="connsiteX6173" fmla="*/ 572054 w 2969285"/>
              <a:gd name="connsiteY6173" fmla="*/ 2775936 h 3313666"/>
              <a:gd name="connsiteX6174" fmla="*/ 565158 w 2969285"/>
              <a:gd name="connsiteY6174" fmla="*/ 2772489 h 3313666"/>
              <a:gd name="connsiteX6175" fmla="*/ 546194 w 2969285"/>
              <a:gd name="connsiteY6175" fmla="*/ 2755249 h 3313666"/>
              <a:gd name="connsiteX6176" fmla="*/ 537574 w 2969285"/>
              <a:gd name="connsiteY6176" fmla="*/ 2739733 h 3313666"/>
              <a:gd name="connsiteX6177" fmla="*/ 508266 w 2969285"/>
              <a:gd name="connsiteY6177" fmla="*/ 2720769 h 3313666"/>
              <a:gd name="connsiteX6178" fmla="*/ 506542 w 2969285"/>
              <a:gd name="connsiteY6178" fmla="*/ 2710425 h 3313666"/>
              <a:gd name="connsiteX6179" fmla="*/ 491026 w 2969285"/>
              <a:gd name="connsiteY6179" fmla="*/ 2688013 h 3313666"/>
              <a:gd name="connsiteX6180" fmla="*/ 463443 w 2969285"/>
              <a:gd name="connsiteY6180" fmla="*/ 2663877 h 3313666"/>
              <a:gd name="connsiteX6181" fmla="*/ 453099 w 2969285"/>
              <a:gd name="connsiteY6181" fmla="*/ 2619053 h 3313666"/>
              <a:gd name="connsiteX6182" fmla="*/ 453099 w 2969285"/>
              <a:gd name="connsiteY6182" fmla="*/ 2619053 h 3313666"/>
              <a:gd name="connsiteX6183" fmla="*/ 463443 w 2969285"/>
              <a:gd name="connsiteY6183" fmla="*/ 2663877 h 3313666"/>
              <a:gd name="connsiteX6184" fmla="*/ 491026 w 2969285"/>
              <a:gd name="connsiteY6184" fmla="*/ 2688013 h 3313666"/>
              <a:gd name="connsiteX6185" fmla="*/ 492750 w 2969285"/>
              <a:gd name="connsiteY6185" fmla="*/ 2651809 h 3313666"/>
              <a:gd name="connsiteX6186" fmla="*/ 492750 w 2969285"/>
              <a:gd name="connsiteY6186" fmla="*/ 2651809 h 3313666"/>
              <a:gd name="connsiteX6187" fmla="*/ 477234 w 2969285"/>
              <a:gd name="connsiteY6187" fmla="*/ 2625949 h 3313666"/>
              <a:gd name="connsiteX6188" fmla="*/ 468614 w 2969285"/>
              <a:gd name="connsiteY6188" fmla="*/ 2617329 h 3313666"/>
              <a:gd name="connsiteX6189" fmla="*/ 454823 w 2969285"/>
              <a:gd name="connsiteY6189" fmla="*/ 2617329 h 3313666"/>
              <a:gd name="connsiteX6190" fmla="*/ 468614 w 2969285"/>
              <a:gd name="connsiteY6190" fmla="*/ 2617329 h 3313666"/>
              <a:gd name="connsiteX6191" fmla="*/ 468614 w 2969285"/>
              <a:gd name="connsiteY6191" fmla="*/ 2617329 h 3313666"/>
              <a:gd name="connsiteX6192" fmla="*/ 477234 w 2969285"/>
              <a:gd name="connsiteY6192" fmla="*/ 2625949 h 3313666"/>
              <a:gd name="connsiteX6193" fmla="*/ 477234 w 2969285"/>
              <a:gd name="connsiteY6193" fmla="*/ 2625949 h 3313666"/>
              <a:gd name="connsiteX6194" fmla="*/ 492750 w 2969285"/>
              <a:gd name="connsiteY6194" fmla="*/ 2651809 h 3313666"/>
              <a:gd name="connsiteX6195" fmla="*/ 492750 w 2969285"/>
              <a:gd name="connsiteY6195" fmla="*/ 2651809 h 3313666"/>
              <a:gd name="connsiteX6196" fmla="*/ 516886 w 2969285"/>
              <a:gd name="connsiteY6196" fmla="*/ 2651809 h 3313666"/>
              <a:gd name="connsiteX6197" fmla="*/ 492750 w 2969285"/>
              <a:gd name="connsiteY6197" fmla="*/ 2651809 h 3313666"/>
              <a:gd name="connsiteX6198" fmla="*/ 491026 w 2969285"/>
              <a:gd name="connsiteY6198" fmla="*/ 2688013 h 3313666"/>
              <a:gd name="connsiteX6199" fmla="*/ 506542 w 2969285"/>
              <a:gd name="connsiteY6199" fmla="*/ 2710425 h 3313666"/>
              <a:gd name="connsiteX6200" fmla="*/ 508266 w 2969285"/>
              <a:gd name="connsiteY6200" fmla="*/ 2720769 h 3313666"/>
              <a:gd name="connsiteX6201" fmla="*/ 537574 w 2969285"/>
              <a:gd name="connsiteY6201" fmla="*/ 2739733 h 3313666"/>
              <a:gd name="connsiteX6202" fmla="*/ 537574 w 2969285"/>
              <a:gd name="connsiteY6202" fmla="*/ 2739733 h 3313666"/>
              <a:gd name="connsiteX6203" fmla="*/ 546194 w 2969285"/>
              <a:gd name="connsiteY6203" fmla="*/ 2755249 h 3313666"/>
              <a:gd name="connsiteX6204" fmla="*/ 587570 w 2969285"/>
              <a:gd name="connsiteY6204" fmla="*/ 2755249 h 3313666"/>
              <a:gd name="connsiteX6205" fmla="*/ 587570 w 2969285"/>
              <a:gd name="connsiteY6205" fmla="*/ 2746629 h 3313666"/>
              <a:gd name="connsiteX6206" fmla="*/ 587570 w 2969285"/>
              <a:gd name="connsiteY6206" fmla="*/ 2746629 h 3313666"/>
              <a:gd name="connsiteX6207" fmla="*/ 587570 w 2969285"/>
              <a:gd name="connsiteY6207" fmla="*/ 2755249 h 3313666"/>
              <a:gd name="connsiteX6208" fmla="*/ 587570 w 2969285"/>
              <a:gd name="connsiteY6208" fmla="*/ 2755249 h 3313666"/>
              <a:gd name="connsiteX6209" fmla="*/ 613430 w 2969285"/>
              <a:gd name="connsiteY6209" fmla="*/ 2758697 h 3313666"/>
              <a:gd name="connsiteX6210" fmla="*/ 630670 w 2969285"/>
              <a:gd name="connsiteY6210" fmla="*/ 2763869 h 3313666"/>
              <a:gd name="connsiteX6211" fmla="*/ 680666 w 2969285"/>
              <a:gd name="connsiteY6211" fmla="*/ 2806968 h 3313666"/>
              <a:gd name="connsiteX6212" fmla="*/ 715145 w 2969285"/>
              <a:gd name="connsiteY6212" fmla="*/ 2834552 h 3313666"/>
              <a:gd name="connsiteX6213" fmla="*/ 782381 w 2969285"/>
              <a:gd name="connsiteY6213" fmla="*/ 2920752 h 3313666"/>
              <a:gd name="connsiteX6214" fmla="*/ 787553 w 2969285"/>
              <a:gd name="connsiteY6214" fmla="*/ 2927648 h 3313666"/>
              <a:gd name="connsiteX6215" fmla="*/ 942712 w 2969285"/>
              <a:gd name="connsiteY6215" fmla="*/ 3063843 h 3313666"/>
              <a:gd name="connsiteX6216" fmla="*/ 973744 w 2969285"/>
              <a:gd name="connsiteY6216" fmla="*/ 3091427 h 3313666"/>
              <a:gd name="connsiteX6217" fmla="*/ 942712 w 2969285"/>
              <a:gd name="connsiteY6217" fmla="*/ 3063843 h 3313666"/>
              <a:gd name="connsiteX6218" fmla="*/ 978916 w 2969285"/>
              <a:gd name="connsiteY6218" fmla="*/ 3112115 h 3313666"/>
              <a:gd name="connsiteX6219" fmla="*/ 978916 w 2969285"/>
              <a:gd name="connsiteY6219" fmla="*/ 3112115 h 3313666"/>
              <a:gd name="connsiteX6220" fmla="*/ 968572 w 2969285"/>
              <a:gd name="connsiteY6220" fmla="*/ 3112115 h 3313666"/>
              <a:gd name="connsiteX6221" fmla="*/ 978916 w 2969285"/>
              <a:gd name="connsiteY6221" fmla="*/ 3112115 h 3313666"/>
              <a:gd name="connsiteX6222" fmla="*/ 1387503 w 2969285"/>
              <a:gd name="connsiteY6222" fmla="*/ 3220727 h 3313666"/>
              <a:gd name="connsiteX6223" fmla="*/ 1321991 w 2969285"/>
              <a:gd name="connsiteY6223" fmla="*/ 3237967 h 3313666"/>
              <a:gd name="connsiteX6224" fmla="*/ 1201311 w 2969285"/>
              <a:gd name="connsiteY6224" fmla="*/ 3210383 h 3313666"/>
              <a:gd name="connsiteX6225" fmla="*/ 1096148 w 2969285"/>
              <a:gd name="connsiteY6225" fmla="*/ 3187971 h 3313666"/>
              <a:gd name="connsiteX6226" fmla="*/ 1009948 w 2969285"/>
              <a:gd name="connsiteY6226" fmla="*/ 3155215 h 3313666"/>
              <a:gd name="connsiteX6227" fmla="*/ 961676 w 2969285"/>
              <a:gd name="connsiteY6227" fmla="*/ 3113839 h 3313666"/>
              <a:gd name="connsiteX6228" fmla="*/ 956504 w 2969285"/>
              <a:gd name="connsiteY6228" fmla="*/ 3112115 h 3313666"/>
              <a:gd name="connsiteX6229" fmla="*/ 961676 w 2969285"/>
              <a:gd name="connsiteY6229" fmla="*/ 3113839 h 3313666"/>
              <a:gd name="connsiteX6230" fmla="*/ 961676 w 2969285"/>
              <a:gd name="connsiteY6230" fmla="*/ 3113839 h 3313666"/>
              <a:gd name="connsiteX6231" fmla="*/ 1009948 w 2969285"/>
              <a:gd name="connsiteY6231" fmla="*/ 3155215 h 3313666"/>
              <a:gd name="connsiteX6232" fmla="*/ 1009948 w 2969285"/>
              <a:gd name="connsiteY6232" fmla="*/ 3155215 h 3313666"/>
              <a:gd name="connsiteX6233" fmla="*/ 1009948 w 2969285"/>
              <a:gd name="connsiteY6233" fmla="*/ 3155215 h 3313666"/>
              <a:gd name="connsiteX6234" fmla="*/ 1096148 w 2969285"/>
              <a:gd name="connsiteY6234" fmla="*/ 3187971 h 3313666"/>
              <a:gd name="connsiteX6235" fmla="*/ 1201311 w 2969285"/>
              <a:gd name="connsiteY6235" fmla="*/ 3210383 h 3313666"/>
              <a:gd name="connsiteX6236" fmla="*/ 1321991 w 2969285"/>
              <a:gd name="connsiteY6236" fmla="*/ 3237967 h 3313666"/>
              <a:gd name="connsiteX6237" fmla="*/ 1387503 w 2969285"/>
              <a:gd name="connsiteY6237" fmla="*/ 3220727 h 3313666"/>
              <a:gd name="connsiteX6238" fmla="*/ 1421982 w 2969285"/>
              <a:gd name="connsiteY6238" fmla="*/ 3210383 h 3313666"/>
              <a:gd name="connsiteX6239" fmla="*/ 1387503 w 2969285"/>
              <a:gd name="connsiteY6239" fmla="*/ 3220727 h 3313666"/>
              <a:gd name="connsiteX6240" fmla="*/ 1644377 w 2969285"/>
              <a:gd name="connsiteY6240" fmla="*/ 3224175 h 3313666"/>
              <a:gd name="connsiteX6241" fmla="*/ 1534042 w 2969285"/>
              <a:gd name="connsiteY6241" fmla="*/ 3212107 h 3313666"/>
              <a:gd name="connsiteX6242" fmla="*/ 1451290 w 2969285"/>
              <a:gd name="connsiteY6242" fmla="*/ 3206935 h 3313666"/>
              <a:gd name="connsiteX6243" fmla="*/ 1534042 w 2969285"/>
              <a:gd name="connsiteY6243" fmla="*/ 3212107 h 3313666"/>
              <a:gd name="connsiteX6244" fmla="*/ 1644377 w 2969285"/>
              <a:gd name="connsiteY6244" fmla="*/ 3224175 h 3313666"/>
              <a:gd name="connsiteX6245" fmla="*/ 1663341 w 2969285"/>
              <a:gd name="connsiteY6245" fmla="*/ 3220727 h 3313666"/>
              <a:gd name="connsiteX6246" fmla="*/ 1644377 w 2969285"/>
              <a:gd name="connsiteY6246" fmla="*/ 3224175 h 3313666"/>
              <a:gd name="connsiteX6247" fmla="*/ 1716785 w 2969285"/>
              <a:gd name="connsiteY6247" fmla="*/ 3172455 h 3313666"/>
              <a:gd name="connsiteX6248" fmla="*/ 1546110 w 2969285"/>
              <a:gd name="connsiteY6248" fmla="*/ 3194867 h 3313666"/>
              <a:gd name="connsiteX6249" fmla="*/ 1346127 w 2969285"/>
              <a:gd name="connsiteY6249" fmla="*/ 3210383 h 3313666"/>
              <a:gd name="connsiteX6250" fmla="*/ 1299579 w 2969285"/>
              <a:gd name="connsiteY6250" fmla="*/ 3210383 h 3313666"/>
              <a:gd name="connsiteX6251" fmla="*/ 1261651 w 2969285"/>
              <a:gd name="connsiteY6251" fmla="*/ 3187971 h 3313666"/>
              <a:gd name="connsiteX6252" fmla="*/ 1225447 w 2969285"/>
              <a:gd name="connsiteY6252" fmla="*/ 3179351 h 3313666"/>
              <a:gd name="connsiteX6253" fmla="*/ 1182347 w 2969285"/>
              <a:gd name="connsiteY6253" fmla="*/ 3177627 h 3313666"/>
              <a:gd name="connsiteX6254" fmla="*/ 1123732 w 2969285"/>
              <a:gd name="connsiteY6254" fmla="*/ 3143147 h 3313666"/>
              <a:gd name="connsiteX6255" fmla="*/ 1085804 w 2969285"/>
              <a:gd name="connsiteY6255" fmla="*/ 3146595 h 3313666"/>
              <a:gd name="connsiteX6256" fmla="*/ 1022016 w 2969285"/>
              <a:gd name="connsiteY6256" fmla="*/ 3139699 h 3313666"/>
              <a:gd name="connsiteX6257" fmla="*/ 1008224 w 2969285"/>
              <a:gd name="connsiteY6257" fmla="*/ 3131079 h 3313666"/>
              <a:gd name="connsiteX6258" fmla="*/ 1008224 w 2969285"/>
              <a:gd name="connsiteY6258" fmla="*/ 3131079 h 3313666"/>
              <a:gd name="connsiteX6259" fmla="*/ 1022016 w 2969285"/>
              <a:gd name="connsiteY6259" fmla="*/ 3139699 h 3313666"/>
              <a:gd name="connsiteX6260" fmla="*/ 1085804 w 2969285"/>
              <a:gd name="connsiteY6260" fmla="*/ 3146595 h 3313666"/>
              <a:gd name="connsiteX6261" fmla="*/ 1123732 w 2969285"/>
              <a:gd name="connsiteY6261" fmla="*/ 3143147 h 3313666"/>
              <a:gd name="connsiteX6262" fmla="*/ 1182347 w 2969285"/>
              <a:gd name="connsiteY6262" fmla="*/ 3177627 h 3313666"/>
              <a:gd name="connsiteX6263" fmla="*/ 1225447 w 2969285"/>
              <a:gd name="connsiteY6263" fmla="*/ 3179351 h 3313666"/>
              <a:gd name="connsiteX6264" fmla="*/ 1261651 w 2969285"/>
              <a:gd name="connsiteY6264" fmla="*/ 3187971 h 3313666"/>
              <a:gd name="connsiteX6265" fmla="*/ 1299579 w 2969285"/>
              <a:gd name="connsiteY6265" fmla="*/ 3210383 h 3313666"/>
              <a:gd name="connsiteX6266" fmla="*/ 1346127 w 2969285"/>
              <a:gd name="connsiteY6266" fmla="*/ 3210383 h 3313666"/>
              <a:gd name="connsiteX6267" fmla="*/ 1546110 w 2969285"/>
              <a:gd name="connsiteY6267" fmla="*/ 3194867 h 3313666"/>
              <a:gd name="connsiteX6268" fmla="*/ 1716785 w 2969285"/>
              <a:gd name="connsiteY6268" fmla="*/ 3172455 h 3313666"/>
              <a:gd name="connsiteX6269" fmla="*/ 1727129 w 2969285"/>
              <a:gd name="connsiteY6269" fmla="*/ 3155215 h 3313666"/>
              <a:gd name="connsiteX6270" fmla="*/ 1727129 w 2969285"/>
              <a:gd name="connsiteY6270" fmla="*/ 3155215 h 3313666"/>
              <a:gd name="connsiteX6271" fmla="*/ 1716785 w 2969285"/>
              <a:gd name="connsiteY6271" fmla="*/ 3172455 h 3313666"/>
              <a:gd name="connsiteX6272" fmla="*/ 1725405 w 2969285"/>
              <a:gd name="connsiteY6272" fmla="*/ 3125907 h 3313666"/>
              <a:gd name="connsiteX6273" fmla="*/ 1756437 w 2969285"/>
              <a:gd name="connsiteY6273" fmla="*/ 3119011 h 3313666"/>
              <a:gd name="connsiteX6274" fmla="*/ 1725405 w 2969285"/>
              <a:gd name="connsiteY6274" fmla="*/ 3125907 h 3313666"/>
              <a:gd name="connsiteX6275" fmla="*/ 1782297 w 2969285"/>
              <a:gd name="connsiteY6275" fmla="*/ 3122459 h 3313666"/>
              <a:gd name="connsiteX6276" fmla="*/ 1782297 w 2969285"/>
              <a:gd name="connsiteY6276" fmla="*/ 3122459 h 3313666"/>
              <a:gd name="connsiteX6277" fmla="*/ 1756437 w 2969285"/>
              <a:gd name="connsiteY6277" fmla="*/ 3119011 h 3313666"/>
              <a:gd name="connsiteX6278" fmla="*/ 1782297 w 2969285"/>
              <a:gd name="connsiteY6278" fmla="*/ 3122459 h 3313666"/>
              <a:gd name="connsiteX6279" fmla="*/ 1839189 w 2969285"/>
              <a:gd name="connsiteY6279" fmla="*/ 3156939 h 3313666"/>
              <a:gd name="connsiteX6280" fmla="*/ 1759885 w 2969285"/>
              <a:gd name="connsiteY6280" fmla="*/ 3163835 h 3313666"/>
              <a:gd name="connsiteX6281" fmla="*/ 1839189 w 2969285"/>
              <a:gd name="connsiteY6281" fmla="*/ 3156939 h 3313666"/>
              <a:gd name="connsiteX6282" fmla="*/ 1877116 w 2969285"/>
              <a:gd name="connsiteY6282" fmla="*/ 3177627 h 3313666"/>
              <a:gd name="connsiteX6283" fmla="*/ 1839189 w 2969285"/>
              <a:gd name="connsiteY6283" fmla="*/ 3156939 h 3313666"/>
              <a:gd name="connsiteX6284" fmla="*/ 1904700 w 2969285"/>
              <a:gd name="connsiteY6284" fmla="*/ 3170731 h 3313666"/>
              <a:gd name="connsiteX6285" fmla="*/ 1884012 w 2969285"/>
              <a:gd name="connsiteY6285" fmla="*/ 3179351 h 3313666"/>
              <a:gd name="connsiteX6286" fmla="*/ 1904700 w 2969285"/>
              <a:gd name="connsiteY6286" fmla="*/ 3170731 h 3313666"/>
              <a:gd name="connsiteX6287" fmla="*/ 1909872 w 2969285"/>
              <a:gd name="connsiteY6287" fmla="*/ 3167283 h 3313666"/>
              <a:gd name="connsiteX6288" fmla="*/ 1904700 w 2969285"/>
              <a:gd name="connsiteY6288" fmla="*/ 3170731 h 3313666"/>
              <a:gd name="connsiteX6289" fmla="*/ 1878840 w 2969285"/>
              <a:gd name="connsiteY6289" fmla="*/ 3131079 h 3313666"/>
              <a:gd name="connsiteX6290" fmla="*/ 1863324 w 2969285"/>
              <a:gd name="connsiteY6290" fmla="*/ 3122459 h 3313666"/>
              <a:gd name="connsiteX6291" fmla="*/ 1808157 w 2969285"/>
              <a:gd name="connsiteY6291" fmla="*/ 3105219 h 3313666"/>
              <a:gd name="connsiteX6292" fmla="*/ 1797813 w 2969285"/>
              <a:gd name="connsiteY6292" fmla="*/ 3100047 h 3313666"/>
              <a:gd name="connsiteX6293" fmla="*/ 1808157 w 2969285"/>
              <a:gd name="connsiteY6293" fmla="*/ 3105219 h 3313666"/>
              <a:gd name="connsiteX6294" fmla="*/ 1863324 w 2969285"/>
              <a:gd name="connsiteY6294" fmla="*/ 3122459 h 3313666"/>
              <a:gd name="connsiteX6295" fmla="*/ 1878840 w 2969285"/>
              <a:gd name="connsiteY6295" fmla="*/ 3131079 h 3313666"/>
              <a:gd name="connsiteX6296" fmla="*/ 1918492 w 2969285"/>
              <a:gd name="connsiteY6296" fmla="*/ 3122459 h 3313666"/>
              <a:gd name="connsiteX6297" fmla="*/ 1878840 w 2969285"/>
              <a:gd name="connsiteY6297" fmla="*/ 3131079 h 3313666"/>
              <a:gd name="connsiteX6298" fmla="*/ 1916768 w 2969285"/>
              <a:gd name="connsiteY6298" fmla="*/ 2660429 h 3313666"/>
              <a:gd name="connsiteX6299" fmla="*/ 1930560 w 2969285"/>
              <a:gd name="connsiteY6299" fmla="*/ 2670773 h 3313666"/>
              <a:gd name="connsiteX6300" fmla="*/ 2004692 w 2969285"/>
              <a:gd name="connsiteY6300" fmla="*/ 2743181 h 3313666"/>
              <a:gd name="connsiteX6301" fmla="*/ 2004692 w 2969285"/>
              <a:gd name="connsiteY6301" fmla="*/ 2743181 h 3313666"/>
              <a:gd name="connsiteX6302" fmla="*/ 2004692 w 2969285"/>
              <a:gd name="connsiteY6302" fmla="*/ 2743181 h 3313666"/>
              <a:gd name="connsiteX6303" fmla="*/ 1930560 w 2969285"/>
              <a:gd name="connsiteY6303" fmla="*/ 2670773 h 3313666"/>
              <a:gd name="connsiteX6304" fmla="*/ 1916768 w 2969285"/>
              <a:gd name="connsiteY6304" fmla="*/ 2660429 h 3313666"/>
              <a:gd name="connsiteX6305" fmla="*/ 2004692 w 2969285"/>
              <a:gd name="connsiteY6305" fmla="*/ 2786280 h 3313666"/>
              <a:gd name="connsiteX6306" fmla="*/ 2001244 w 2969285"/>
              <a:gd name="connsiteY6306" fmla="*/ 2770765 h 3313666"/>
              <a:gd name="connsiteX6307" fmla="*/ 1999520 w 2969285"/>
              <a:gd name="connsiteY6307" fmla="*/ 2765593 h 3313666"/>
              <a:gd name="connsiteX6308" fmla="*/ 2001244 w 2969285"/>
              <a:gd name="connsiteY6308" fmla="*/ 2770765 h 3313666"/>
              <a:gd name="connsiteX6309" fmla="*/ 2004692 w 2969285"/>
              <a:gd name="connsiteY6309" fmla="*/ 2786280 h 3313666"/>
              <a:gd name="connsiteX6310" fmla="*/ 1934008 w 2969285"/>
              <a:gd name="connsiteY6310" fmla="*/ 3124183 h 3313666"/>
              <a:gd name="connsiteX6311" fmla="*/ 1934008 w 2969285"/>
              <a:gd name="connsiteY6311" fmla="*/ 3124183 h 3313666"/>
              <a:gd name="connsiteX6312" fmla="*/ 1934008 w 2969285"/>
              <a:gd name="connsiteY6312" fmla="*/ 3124183 h 3313666"/>
              <a:gd name="connsiteX6313" fmla="*/ 1934008 w 2969285"/>
              <a:gd name="connsiteY6313" fmla="*/ 3124183 h 3313666"/>
              <a:gd name="connsiteX6314" fmla="*/ 1934008 w 2969285"/>
              <a:gd name="connsiteY6314" fmla="*/ 3124183 h 3313666"/>
              <a:gd name="connsiteX6315" fmla="*/ 1996072 w 2969285"/>
              <a:gd name="connsiteY6315" fmla="*/ 2894892 h 3313666"/>
              <a:gd name="connsiteX6316" fmla="*/ 1954696 w 2969285"/>
              <a:gd name="connsiteY6316" fmla="*/ 2898340 h 3313666"/>
              <a:gd name="connsiteX6317" fmla="*/ 1928836 w 2969285"/>
              <a:gd name="connsiteY6317" fmla="*/ 2884548 h 3313666"/>
              <a:gd name="connsiteX6318" fmla="*/ 1927112 w 2969285"/>
              <a:gd name="connsiteY6318" fmla="*/ 2874204 h 3313666"/>
              <a:gd name="connsiteX6319" fmla="*/ 1928836 w 2969285"/>
              <a:gd name="connsiteY6319" fmla="*/ 2884548 h 3313666"/>
              <a:gd name="connsiteX6320" fmla="*/ 1954696 w 2969285"/>
              <a:gd name="connsiteY6320" fmla="*/ 2898340 h 3313666"/>
              <a:gd name="connsiteX6321" fmla="*/ 1996072 w 2969285"/>
              <a:gd name="connsiteY6321" fmla="*/ 2894892 h 3313666"/>
              <a:gd name="connsiteX6322" fmla="*/ 2044344 w 2969285"/>
              <a:gd name="connsiteY6322" fmla="*/ 2912132 h 3313666"/>
              <a:gd name="connsiteX6323" fmla="*/ 2052964 w 2969285"/>
              <a:gd name="connsiteY6323" fmla="*/ 2853516 h 3313666"/>
              <a:gd name="connsiteX6324" fmla="*/ 2063308 w 2969285"/>
              <a:gd name="connsiteY6324" fmla="*/ 2831104 h 3313666"/>
              <a:gd name="connsiteX6325" fmla="*/ 2052964 w 2969285"/>
              <a:gd name="connsiteY6325" fmla="*/ 2853516 h 3313666"/>
              <a:gd name="connsiteX6326" fmla="*/ 2044344 w 2969285"/>
              <a:gd name="connsiteY6326" fmla="*/ 2912132 h 3313666"/>
              <a:gd name="connsiteX6327" fmla="*/ 2061584 w 2969285"/>
              <a:gd name="connsiteY6327" fmla="*/ 2941440 h 3313666"/>
              <a:gd name="connsiteX6328" fmla="*/ 2028828 w 2969285"/>
              <a:gd name="connsiteY6328" fmla="*/ 3037984 h 3313666"/>
              <a:gd name="connsiteX6329" fmla="*/ 2032276 w 2969285"/>
              <a:gd name="connsiteY6329" fmla="*/ 3036259 h 3313666"/>
              <a:gd name="connsiteX6330" fmla="*/ 2028828 w 2969285"/>
              <a:gd name="connsiteY6330" fmla="*/ 3037984 h 3313666"/>
              <a:gd name="connsiteX6331" fmla="*/ 2061584 w 2969285"/>
              <a:gd name="connsiteY6331" fmla="*/ 2941440 h 3313666"/>
              <a:gd name="connsiteX6332" fmla="*/ 2044344 w 2969285"/>
              <a:gd name="connsiteY6332" fmla="*/ 2912132 h 3313666"/>
              <a:gd name="connsiteX6333" fmla="*/ 2044344 w 2969285"/>
              <a:gd name="connsiteY6333" fmla="*/ 2912132 h 3313666"/>
              <a:gd name="connsiteX6334" fmla="*/ 2044344 w 2969285"/>
              <a:gd name="connsiteY6334" fmla="*/ 2912132 h 3313666"/>
              <a:gd name="connsiteX6335" fmla="*/ 1996072 w 2969285"/>
              <a:gd name="connsiteY6335" fmla="*/ 2894892 h 3313666"/>
              <a:gd name="connsiteX6336" fmla="*/ 2037448 w 2969285"/>
              <a:gd name="connsiteY6336" fmla="*/ 3065567 h 3313666"/>
              <a:gd name="connsiteX6337" fmla="*/ 2037448 w 2969285"/>
              <a:gd name="connsiteY6337" fmla="*/ 3065567 h 3313666"/>
              <a:gd name="connsiteX6338" fmla="*/ 2025380 w 2969285"/>
              <a:gd name="connsiteY6338" fmla="*/ 3065567 h 3313666"/>
              <a:gd name="connsiteX6339" fmla="*/ 2037448 w 2969285"/>
              <a:gd name="connsiteY6339" fmla="*/ 3065567 h 3313666"/>
              <a:gd name="connsiteX6340" fmla="*/ 2123647 w 2969285"/>
              <a:gd name="connsiteY6340" fmla="*/ 3048327 h 3313666"/>
              <a:gd name="connsiteX6341" fmla="*/ 2006416 w 2969285"/>
              <a:gd name="connsiteY6341" fmla="*/ 3125907 h 3313666"/>
              <a:gd name="connsiteX6342" fmla="*/ 2006416 w 2969285"/>
              <a:gd name="connsiteY6342" fmla="*/ 3125907 h 3313666"/>
              <a:gd name="connsiteX6343" fmla="*/ 2123647 w 2969285"/>
              <a:gd name="connsiteY6343" fmla="*/ 3048327 h 3313666"/>
              <a:gd name="connsiteX6344" fmla="*/ 2156403 w 2969285"/>
              <a:gd name="connsiteY6344" fmla="*/ 3036259 h 3313666"/>
              <a:gd name="connsiteX6345" fmla="*/ 2123647 w 2969285"/>
              <a:gd name="connsiteY6345" fmla="*/ 3048327 h 3313666"/>
              <a:gd name="connsiteX6346" fmla="*/ 2187435 w 2969285"/>
              <a:gd name="connsiteY6346" fmla="*/ 3017295 h 3313666"/>
              <a:gd name="connsiteX6347" fmla="*/ 2158127 w 2969285"/>
              <a:gd name="connsiteY6347" fmla="*/ 3036259 h 3313666"/>
              <a:gd name="connsiteX6348" fmla="*/ 2187435 w 2969285"/>
              <a:gd name="connsiteY6348" fmla="*/ 3017295 h 3313666"/>
              <a:gd name="connsiteX6349" fmla="*/ 2187435 w 2969285"/>
              <a:gd name="connsiteY6349" fmla="*/ 3017295 h 3313666"/>
              <a:gd name="connsiteX6350" fmla="*/ 2190883 w 2969285"/>
              <a:gd name="connsiteY6350" fmla="*/ 2996608 h 3313666"/>
              <a:gd name="connsiteX6351" fmla="*/ 2190883 w 2969285"/>
              <a:gd name="connsiteY6351" fmla="*/ 2996608 h 3313666"/>
              <a:gd name="connsiteX6352" fmla="*/ 2166747 w 2969285"/>
              <a:gd name="connsiteY6352" fmla="*/ 3010400 h 3313666"/>
              <a:gd name="connsiteX6353" fmla="*/ 2190883 w 2969285"/>
              <a:gd name="connsiteY6353" fmla="*/ 2996608 h 3313666"/>
              <a:gd name="connsiteX6354" fmla="*/ 2201227 w 2969285"/>
              <a:gd name="connsiteY6354" fmla="*/ 2982816 h 3313666"/>
              <a:gd name="connsiteX6355" fmla="*/ 2190883 w 2969285"/>
              <a:gd name="connsiteY6355" fmla="*/ 2996608 h 3313666"/>
              <a:gd name="connsiteX6356" fmla="*/ 2204675 w 2969285"/>
              <a:gd name="connsiteY6356" fmla="*/ 2979368 h 3313666"/>
              <a:gd name="connsiteX6357" fmla="*/ 2201227 w 2969285"/>
              <a:gd name="connsiteY6357" fmla="*/ 2974196 h 3313666"/>
              <a:gd name="connsiteX6358" fmla="*/ 2204675 w 2969285"/>
              <a:gd name="connsiteY6358" fmla="*/ 2979368 h 3313666"/>
              <a:gd name="connsiteX6359" fmla="*/ 2204675 w 2969285"/>
              <a:gd name="connsiteY6359" fmla="*/ 2979368 h 3313666"/>
              <a:gd name="connsiteX6360" fmla="*/ 2211571 w 2969285"/>
              <a:gd name="connsiteY6360" fmla="*/ 2977644 h 3313666"/>
              <a:gd name="connsiteX6361" fmla="*/ 2204675 w 2969285"/>
              <a:gd name="connsiteY6361" fmla="*/ 2979368 h 3313666"/>
              <a:gd name="connsiteX6362" fmla="*/ 2211571 w 2969285"/>
              <a:gd name="connsiteY6362" fmla="*/ 2977644 h 3313666"/>
              <a:gd name="connsiteX6363" fmla="*/ 2211571 w 2969285"/>
              <a:gd name="connsiteY6363" fmla="*/ 2977644 h 3313666"/>
              <a:gd name="connsiteX6364" fmla="*/ 2216743 w 2969285"/>
              <a:gd name="connsiteY6364" fmla="*/ 2972472 h 3313666"/>
              <a:gd name="connsiteX6365" fmla="*/ 2211571 w 2969285"/>
              <a:gd name="connsiteY6365" fmla="*/ 2977644 h 3313666"/>
              <a:gd name="connsiteX6366" fmla="*/ 2218467 w 2969285"/>
              <a:gd name="connsiteY6366" fmla="*/ 2979368 h 3313666"/>
              <a:gd name="connsiteX6367" fmla="*/ 2211571 w 2969285"/>
              <a:gd name="connsiteY6367" fmla="*/ 2977644 h 3313666"/>
              <a:gd name="connsiteX6368" fmla="*/ 2252947 w 2969285"/>
              <a:gd name="connsiteY6368" fmla="*/ 2955232 h 3313666"/>
              <a:gd name="connsiteX6369" fmla="*/ 2252947 w 2969285"/>
              <a:gd name="connsiteY6369" fmla="*/ 2963852 h 3313666"/>
              <a:gd name="connsiteX6370" fmla="*/ 2252947 w 2969285"/>
              <a:gd name="connsiteY6370" fmla="*/ 2963852 h 3313666"/>
              <a:gd name="connsiteX6371" fmla="*/ 2237431 w 2969285"/>
              <a:gd name="connsiteY6371" fmla="*/ 2965576 h 3313666"/>
              <a:gd name="connsiteX6372" fmla="*/ 2227087 w 2969285"/>
              <a:gd name="connsiteY6372" fmla="*/ 2979368 h 3313666"/>
              <a:gd name="connsiteX6373" fmla="*/ 2237431 w 2969285"/>
              <a:gd name="connsiteY6373" fmla="*/ 2965576 h 3313666"/>
              <a:gd name="connsiteX6374" fmla="*/ 2218467 w 2969285"/>
              <a:gd name="connsiteY6374" fmla="*/ 2963852 h 3313666"/>
              <a:gd name="connsiteX6375" fmla="*/ 2215019 w 2969285"/>
              <a:gd name="connsiteY6375" fmla="*/ 2962128 h 3313666"/>
              <a:gd name="connsiteX6376" fmla="*/ 2218467 w 2969285"/>
              <a:gd name="connsiteY6376" fmla="*/ 2963852 h 3313666"/>
              <a:gd name="connsiteX6377" fmla="*/ 2237431 w 2969285"/>
              <a:gd name="connsiteY6377" fmla="*/ 2965576 h 3313666"/>
              <a:gd name="connsiteX6378" fmla="*/ 2252947 w 2969285"/>
              <a:gd name="connsiteY6378" fmla="*/ 2963852 h 3313666"/>
              <a:gd name="connsiteX6379" fmla="*/ 2252947 w 2969285"/>
              <a:gd name="connsiteY6379" fmla="*/ 2955232 h 3313666"/>
              <a:gd name="connsiteX6380" fmla="*/ 2259843 w 2969285"/>
              <a:gd name="connsiteY6380" fmla="*/ 2937992 h 3313666"/>
              <a:gd name="connsiteX6381" fmla="*/ 2259843 w 2969285"/>
              <a:gd name="connsiteY6381" fmla="*/ 2937992 h 3313666"/>
              <a:gd name="connsiteX6382" fmla="*/ 2270187 w 2969285"/>
              <a:gd name="connsiteY6382" fmla="*/ 2934544 h 3313666"/>
              <a:gd name="connsiteX6383" fmla="*/ 2259843 w 2969285"/>
              <a:gd name="connsiteY6383" fmla="*/ 2937992 h 3313666"/>
              <a:gd name="connsiteX6384" fmla="*/ 2252947 w 2969285"/>
              <a:gd name="connsiteY6384" fmla="*/ 2955232 h 3313666"/>
              <a:gd name="connsiteX6385" fmla="*/ 2283979 w 2969285"/>
              <a:gd name="connsiteY6385" fmla="*/ 2955232 h 3313666"/>
              <a:gd name="connsiteX6386" fmla="*/ 2268463 w 2969285"/>
              <a:gd name="connsiteY6386" fmla="*/ 2955232 h 3313666"/>
              <a:gd name="connsiteX6387" fmla="*/ 2261567 w 2969285"/>
              <a:gd name="connsiteY6387" fmla="*/ 2969024 h 3313666"/>
              <a:gd name="connsiteX6388" fmla="*/ 2268463 w 2969285"/>
              <a:gd name="connsiteY6388" fmla="*/ 2955232 h 3313666"/>
              <a:gd name="connsiteX6389" fmla="*/ 2283979 w 2969285"/>
              <a:gd name="connsiteY6389" fmla="*/ 2955232 h 3313666"/>
              <a:gd name="connsiteX6390" fmla="*/ 2283979 w 2969285"/>
              <a:gd name="connsiteY6390" fmla="*/ 2955232 h 3313666"/>
              <a:gd name="connsiteX6391" fmla="*/ 2309839 w 2969285"/>
              <a:gd name="connsiteY6391" fmla="*/ 2958680 h 3313666"/>
              <a:gd name="connsiteX6392" fmla="*/ 2283979 w 2969285"/>
              <a:gd name="connsiteY6392" fmla="*/ 2955232 h 3313666"/>
              <a:gd name="connsiteX6393" fmla="*/ 2354662 w 2969285"/>
              <a:gd name="connsiteY6393" fmla="*/ 2862136 h 3313666"/>
              <a:gd name="connsiteX6394" fmla="*/ 2354662 w 2969285"/>
              <a:gd name="connsiteY6394" fmla="*/ 2862136 h 3313666"/>
              <a:gd name="connsiteX6395" fmla="*/ 2306391 w 2969285"/>
              <a:gd name="connsiteY6395" fmla="*/ 2901788 h 3313666"/>
              <a:gd name="connsiteX6396" fmla="*/ 2287427 w 2969285"/>
              <a:gd name="connsiteY6396" fmla="*/ 2913856 h 3313666"/>
              <a:gd name="connsiteX6397" fmla="*/ 2306391 w 2969285"/>
              <a:gd name="connsiteY6397" fmla="*/ 2901788 h 3313666"/>
              <a:gd name="connsiteX6398" fmla="*/ 2354662 w 2969285"/>
              <a:gd name="connsiteY6398" fmla="*/ 2862136 h 3313666"/>
              <a:gd name="connsiteX6399" fmla="*/ 2363282 w 2969285"/>
              <a:gd name="connsiteY6399" fmla="*/ 2853516 h 3313666"/>
              <a:gd name="connsiteX6400" fmla="*/ 2354662 w 2969285"/>
              <a:gd name="connsiteY6400" fmla="*/ 2862136 h 3313666"/>
              <a:gd name="connsiteX6401" fmla="*/ 2390866 w 2969285"/>
              <a:gd name="connsiteY6401" fmla="*/ 2903512 h 3313666"/>
              <a:gd name="connsiteX6402" fmla="*/ 2390866 w 2969285"/>
              <a:gd name="connsiteY6402" fmla="*/ 2903512 h 3313666"/>
              <a:gd name="connsiteX6403" fmla="*/ 2396038 w 2969285"/>
              <a:gd name="connsiteY6403" fmla="*/ 2886272 h 3313666"/>
              <a:gd name="connsiteX6404" fmla="*/ 2390866 w 2969285"/>
              <a:gd name="connsiteY6404" fmla="*/ 2903512 h 3313666"/>
              <a:gd name="connsiteX6405" fmla="*/ 2387418 w 2969285"/>
              <a:gd name="connsiteY6405" fmla="*/ 2725941 h 3313666"/>
              <a:gd name="connsiteX6406" fmla="*/ 2332251 w 2969285"/>
              <a:gd name="connsiteY6406" fmla="*/ 2727665 h 3313666"/>
              <a:gd name="connsiteX6407" fmla="*/ 2313287 w 2969285"/>
              <a:gd name="connsiteY6407" fmla="*/ 2727665 h 3313666"/>
              <a:gd name="connsiteX6408" fmla="*/ 2242603 w 2969285"/>
              <a:gd name="connsiteY6408" fmla="*/ 2758697 h 3313666"/>
              <a:gd name="connsiteX6409" fmla="*/ 2233983 w 2969285"/>
              <a:gd name="connsiteY6409" fmla="*/ 2758697 h 3313666"/>
              <a:gd name="connsiteX6410" fmla="*/ 2204675 w 2969285"/>
              <a:gd name="connsiteY6410" fmla="*/ 2762145 h 3313666"/>
              <a:gd name="connsiteX6411" fmla="*/ 2204675 w 2969285"/>
              <a:gd name="connsiteY6411" fmla="*/ 2762145 h 3313666"/>
              <a:gd name="connsiteX6412" fmla="*/ 2233983 w 2969285"/>
              <a:gd name="connsiteY6412" fmla="*/ 2758697 h 3313666"/>
              <a:gd name="connsiteX6413" fmla="*/ 2242603 w 2969285"/>
              <a:gd name="connsiteY6413" fmla="*/ 2758697 h 3313666"/>
              <a:gd name="connsiteX6414" fmla="*/ 2313287 w 2969285"/>
              <a:gd name="connsiteY6414" fmla="*/ 2727665 h 3313666"/>
              <a:gd name="connsiteX6415" fmla="*/ 2332251 w 2969285"/>
              <a:gd name="connsiteY6415" fmla="*/ 2727665 h 3313666"/>
              <a:gd name="connsiteX6416" fmla="*/ 2387418 w 2969285"/>
              <a:gd name="connsiteY6416" fmla="*/ 2725941 h 3313666"/>
              <a:gd name="connsiteX6417" fmla="*/ 2382246 w 2969285"/>
              <a:gd name="connsiteY6417" fmla="*/ 2708701 h 3313666"/>
              <a:gd name="connsiteX6418" fmla="*/ 2387418 w 2969285"/>
              <a:gd name="connsiteY6418" fmla="*/ 2725941 h 3313666"/>
              <a:gd name="connsiteX6419" fmla="*/ 2411554 w 2969285"/>
              <a:gd name="connsiteY6419" fmla="*/ 2725941 h 3313666"/>
              <a:gd name="connsiteX6420" fmla="*/ 2411554 w 2969285"/>
              <a:gd name="connsiteY6420" fmla="*/ 2725941 h 3313666"/>
              <a:gd name="connsiteX6421" fmla="*/ 2387418 w 2969285"/>
              <a:gd name="connsiteY6421" fmla="*/ 2725941 h 3313666"/>
              <a:gd name="connsiteX6422" fmla="*/ 2473618 w 2969285"/>
              <a:gd name="connsiteY6422" fmla="*/ 2770765 h 3313666"/>
              <a:gd name="connsiteX6423" fmla="*/ 2470170 w 2969285"/>
              <a:gd name="connsiteY6423" fmla="*/ 2772489 h 3313666"/>
              <a:gd name="connsiteX6424" fmla="*/ 2402934 w 2969285"/>
              <a:gd name="connsiteY6424" fmla="*/ 2865584 h 3313666"/>
              <a:gd name="connsiteX6425" fmla="*/ 2470170 w 2969285"/>
              <a:gd name="connsiteY6425" fmla="*/ 2772489 h 3313666"/>
              <a:gd name="connsiteX6426" fmla="*/ 2473618 w 2969285"/>
              <a:gd name="connsiteY6426" fmla="*/ 2770765 h 3313666"/>
              <a:gd name="connsiteX6427" fmla="*/ 2494306 w 2969285"/>
              <a:gd name="connsiteY6427" fmla="*/ 2756973 h 3313666"/>
              <a:gd name="connsiteX6428" fmla="*/ 2473618 w 2969285"/>
              <a:gd name="connsiteY6428" fmla="*/ 2770765 h 3313666"/>
              <a:gd name="connsiteX6429" fmla="*/ 2420174 w 2969285"/>
              <a:gd name="connsiteY6429" fmla="*/ 2793176 h 3313666"/>
              <a:gd name="connsiteX6430" fmla="*/ 2420174 w 2969285"/>
              <a:gd name="connsiteY6430" fmla="*/ 2784556 h 3313666"/>
              <a:gd name="connsiteX6431" fmla="*/ 2420174 w 2969285"/>
              <a:gd name="connsiteY6431" fmla="*/ 2784556 h 3313666"/>
              <a:gd name="connsiteX6432" fmla="*/ 2420174 w 2969285"/>
              <a:gd name="connsiteY6432" fmla="*/ 2784556 h 3313666"/>
              <a:gd name="connsiteX6433" fmla="*/ 2420174 w 2969285"/>
              <a:gd name="connsiteY6433" fmla="*/ 2793176 h 3313666"/>
              <a:gd name="connsiteX6434" fmla="*/ 2420174 w 2969285"/>
              <a:gd name="connsiteY6434" fmla="*/ 2786280 h 3313666"/>
              <a:gd name="connsiteX6435" fmla="*/ 2428794 w 2969285"/>
              <a:gd name="connsiteY6435" fmla="*/ 2762145 h 3313666"/>
              <a:gd name="connsiteX6436" fmla="*/ 2437414 w 2969285"/>
              <a:gd name="connsiteY6436" fmla="*/ 2760421 h 3313666"/>
              <a:gd name="connsiteX6437" fmla="*/ 2428794 w 2969285"/>
              <a:gd name="connsiteY6437" fmla="*/ 2762145 h 3313666"/>
              <a:gd name="connsiteX6438" fmla="*/ 2420174 w 2969285"/>
              <a:gd name="connsiteY6438" fmla="*/ 2786280 h 3313666"/>
              <a:gd name="connsiteX6439" fmla="*/ 2444310 w 2969285"/>
              <a:gd name="connsiteY6439" fmla="*/ 2753525 h 3313666"/>
              <a:gd name="connsiteX6440" fmla="*/ 2446034 w 2969285"/>
              <a:gd name="connsiteY6440" fmla="*/ 2743181 h 3313666"/>
              <a:gd name="connsiteX6441" fmla="*/ 2444310 w 2969285"/>
              <a:gd name="connsiteY6441" fmla="*/ 2753525 h 3313666"/>
              <a:gd name="connsiteX6442" fmla="*/ 2444310 w 2969285"/>
              <a:gd name="connsiteY6442" fmla="*/ 2753525 h 3313666"/>
              <a:gd name="connsiteX6443" fmla="*/ 2506374 w 2969285"/>
              <a:gd name="connsiteY6443" fmla="*/ 2710425 h 3313666"/>
              <a:gd name="connsiteX6444" fmla="*/ 2497754 w 2969285"/>
              <a:gd name="connsiteY6444" fmla="*/ 2684565 h 3313666"/>
              <a:gd name="connsiteX6445" fmla="*/ 2497754 w 2969285"/>
              <a:gd name="connsiteY6445" fmla="*/ 2684565 h 3313666"/>
              <a:gd name="connsiteX6446" fmla="*/ 2489134 w 2969285"/>
              <a:gd name="connsiteY6446" fmla="*/ 2684565 h 3313666"/>
              <a:gd name="connsiteX6447" fmla="*/ 2425346 w 2969285"/>
              <a:gd name="connsiteY6447" fmla="*/ 2743181 h 3313666"/>
              <a:gd name="connsiteX6448" fmla="*/ 2425346 w 2969285"/>
              <a:gd name="connsiteY6448" fmla="*/ 2760421 h 3313666"/>
              <a:gd name="connsiteX6449" fmla="*/ 2425346 w 2969285"/>
              <a:gd name="connsiteY6449" fmla="*/ 2743181 h 3313666"/>
              <a:gd name="connsiteX6450" fmla="*/ 2409830 w 2969285"/>
              <a:gd name="connsiteY6450" fmla="*/ 2732837 h 3313666"/>
              <a:gd name="connsiteX6451" fmla="*/ 2425346 w 2969285"/>
              <a:gd name="connsiteY6451" fmla="*/ 2743181 h 3313666"/>
              <a:gd name="connsiteX6452" fmla="*/ 2489134 w 2969285"/>
              <a:gd name="connsiteY6452" fmla="*/ 2684565 h 3313666"/>
              <a:gd name="connsiteX6453" fmla="*/ 2489134 w 2969285"/>
              <a:gd name="connsiteY6453" fmla="*/ 2643189 h 3313666"/>
              <a:gd name="connsiteX6454" fmla="*/ 2489134 w 2969285"/>
              <a:gd name="connsiteY6454" fmla="*/ 2643189 h 3313666"/>
              <a:gd name="connsiteX6455" fmla="*/ 2489134 w 2969285"/>
              <a:gd name="connsiteY6455" fmla="*/ 2684565 h 3313666"/>
              <a:gd name="connsiteX6456" fmla="*/ 2497754 w 2969285"/>
              <a:gd name="connsiteY6456" fmla="*/ 2684565 h 3313666"/>
              <a:gd name="connsiteX6457" fmla="*/ 2497754 w 2969285"/>
              <a:gd name="connsiteY6457" fmla="*/ 2684565 h 3313666"/>
              <a:gd name="connsiteX6458" fmla="*/ 2506374 w 2969285"/>
              <a:gd name="connsiteY6458" fmla="*/ 2710425 h 3313666"/>
              <a:gd name="connsiteX6459" fmla="*/ 2506374 w 2969285"/>
              <a:gd name="connsiteY6459" fmla="*/ 2710425 h 3313666"/>
              <a:gd name="connsiteX6460" fmla="*/ 2561542 w 2969285"/>
              <a:gd name="connsiteY6460" fmla="*/ 2486306 h 3313666"/>
              <a:gd name="connsiteX6461" fmla="*/ 2571885 w 2969285"/>
              <a:gd name="connsiteY6461" fmla="*/ 2529406 h 3313666"/>
              <a:gd name="connsiteX6462" fmla="*/ 2570162 w 2969285"/>
              <a:gd name="connsiteY6462" fmla="*/ 2558714 h 3313666"/>
              <a:gd name="connsiteX6463" fmla="*/ 2570162 w 2969285"/>
              <a:gd name="connsiteY6463" fmla="*/ 2558714 h 3313666"/>
              <a:gd name="connsiteX6464" fmla="*/ 2571885 w 2969285"/>
              <a:gd name="connsiteY6464" fmla="*/ 2529406 h 3313666"/>
              <a:gd name="connsiteX6465" fmla="*/ 2561542 w 2969285"/>
              <a:gd name="connsiteY6465" fmla="*/ 2486306 h 3313666"/>
              <a:gd name="connsiteX6466" fmla="*/ 2544302 w 2969285"/>
              <a:gd name="connsiteY6466" fmla="*/ 2434586 h 3313666"/>
              <a:gd name="connsiteX6467" fmla="*/ 2540853 w 2969285"/>
              <a:gd name="connsiteY6467" fmla="*/ 2422518 h 3313666"/>
              <a:gd name="connsiteX6468" fmla="*/ 2544302 w 2969285"/>
              <a:gd name="connsiteY6468" fmla="*/ 2434586 h 3313666"/>
              <a:gd name="connsiteX6469" fmla="*/ 2561542 w 2969285"/>
              <a:gd name="connsiteY6469" fmla="*/ 2486306 h 3313666"/>
              <a:gd name="connsiteX6470" fmla="*/ 2554645 w 2969285"/>
              <a:gd name="connsiteY6470" fmla="*/ 2281151 h 3313666"/>
              <a:gd name="connsiteX6471" fmla="*/ 2554645 w 2969285"/>
              <a:gd name="connsiteY6471" fmla="*/ 2281151 h 3313666"/>
              <a:gd name="connsiteX6472" fmla="*/ 2554645 w 2969285"/>
              <a:gd name="connsiteY6472" fmla="*/ 2281151 h 3313666"/>
              <a:gd name="connsiteX6473" fmla="*/ 2554645 w 2969285"/>
              <a:gd name="connsiteY6473" fmla="*/ 2281151 h 3313666"/>
              <a:gd name="connsiteX6474" fmla="*/ 2568437 w 2969285"/>
              <a:gd name="connsiteY6474" fmla="*/ 2560437 h 3313666"/>
              <a:gd name="connsiteX6475" fmla="*/ 2561542 w 2969285"/>
              <a:gd name="connsiteY6475" fmla="*/ 2574229 h 3313666"/>
              <a:gd name="connsiteX6476" fmla="*/ 2561542 w 2969285"/>
              <a:gd name="connsiteY6476" fmla="*/ 2574229 h 3313666"/>
              <a:gd name="connsiteX6477" fmla="*/ 2549473 w 2969285"/>
              <a:gd name="connsiteY6477" fmla="*/ 2581125 h 3313666"/>
              <a:gd name="connsiteX6478" fmla="*/ 2561542 w 2969285"/>
              <a:gd name="connsiteY6478" fmla="*/ 2574229 h 3313666"/>
              <a:gd name="connsiteX6479" fmla="*/ 2568437 w 2969285"/>
              <a:gd name="connsiteY6479" fmla="*/ 2560437 h 3313666"/>
              <a:gd name="connsiteX6480" fmla="*/ 2516718 w 2969285"/>
              <a:gd name="connsiteY6480" fmla="*/ 2381142 h 3313666"/>
              <a:gd name="connsiteX6481" fmla="*/ 2506374 w 2969285"/>
              <a:gd name="connsiteY6481" fmla="*/ 2396658 h 3313666"/>
              <a:gd name="connsiteX6482" fmla="*/ 2506374 w 2969285"/>
              <a:gd name="connsiteY6482" fmla="*/ 2396658 h 3313666"/>
              <a:gd name="connsiteX6483" fmla="*/ 2516718 w 2969285"/>
              <a:gd name="connsiteY6483" fmla="*/ 2381142 h 3313666"/>
              <a:gd name="connsiteX6484" fmla="*/ 2542578 w 2969285"/>
              <a:gd name="connsiteY6484" fmla="*/ 2369074 h 3313666"/>
              <a:gd name="connsiteX6485" fmla="*/ 2516718 w 2969285"/>
              <a:gd name="connsiteY6485" fmla="*/ 2381142 h 3313666"/>
              <a:gd name="connsiteX6486" fmla="*/ 2535682 w 2969285"/>
              <a:gd name="connsiteY6486" fmla="*/ 2422518 h 3313666"/>
              <a:gd name="connsiteX6487" fmla="*/ 2533958 w 2969285"/>
              <a:gd name="connsiteY6487" fmla="*/ 2422518 h 3313666"/>
              <a:gd name="connsiteX6488" fmla="*/ 2528786 w 2969285"/>
              <a:gd name="connsiteY6488" fmla="*/ 2422518 h 3313666"/>
              <a:gd name="connsiteX6489" fmla="*/ 2533958 w 2969285"/>
              <a:gd name="connsiteY6489" fmla="*/ 2422518 h 3313666"/>
              <a:gd name="connsiteX6490" fmla="*/ 2535682 w 2969285"/>
              <a:gd name="connsiteY6490" fmla="*/ 2422518 h 3313666"/>
              <a:gd name="connsiteX6491" fmla="*/ 2514994 w 2969285"/>
              <a:gd name="connsiteY6491" fmla="*/ 2565609 h 3313666"/>
              <a:gd name="connsiteX6492" fmla="*/ 2542578 w 2969285"/>
              <a:gd name="connsiteY6492" fmla="*/ 2551817 h 3313666"/>
              <a:gd name="connsiteX6493" fmla="*/ 2542578 w 2969285"/>
              <a:gd name="connsiteY6493" fmla="*/ 2551817 h 3313666"/>
              <a:gd name="connsiteX6494" fmla="*/ 2514994 w 2969285"/>
              <a:gd name="connsiteY6494" fmla="*/ 2565609 h 3313666"/>
              <a:gd name="connsiteX6495" fmla="*/ 2546025 w 2969285"/>
              <a:gd name="connsiteY6495" fmla="*/ 2625949 h 3313666"/>
              <a:gd name="connsiteX6496" fmla="*/ 2546025 w 2969285"/>
              <a:gd name="connsiteY6496" fmla="*/ 2625949 h 3313666"/>
              <a:gd name="connsiteX6497" fmla="*/ 2528786 w 2969285"/>
              <a:gd name="connsiteY6497" fmla="*/ 2624225 h 3313666"/>
              <a:gd name="connsiteX6498" fmla="*/ 2528786 w 2969285"/>
              <a:gd name="connsiteY6498" fmla="*/ 2624225 h 3313666"/>
              <a:gd name="connsiteX6499" fmla="*/ 2546025 w 2969285"/>
              <a:gd name="connsiteY6499" fmla="*/ 2625949 h 3313666"/>
              <a:gd name="connsiteX6500" fmla="*/ 2566713 w 2969285"/>
              <a:gd name="connsiteY6500" fmla="*/ 2613881 h 3313666"/>
              <a:gd name="connsiteX6501" fmla="*/ 2546025 w 2969285"/>
              <a:gd name="connsiteY6501" fmla="*/ 2625949 h 3313666"/>
              <a:gd name="connsiteX6502" fmla="*/ 2580505 w 2969285"/>
              <a:gd name="connsiteY6502" fmla="*/ 2675945 h 3313666"/>
              <a:gd name="connsiteX6503" fmla="*/ 2566713 w 2969285"/>
              <a:gd name="connsiteY6503" fmla="*/ 2688013 h 3313666"/>
              <a:gd name="connsiteX6504" fmla="*/ 2580505 w 2969285"/>
              <a:gd name="connsiteY6504" fmla="*/ 2675945 h 3313666"/>
              <a:gd name="connsiteX6505" fmla="*/ 2582229 w 2969285"/>
              <a:gd name="connsiteY6505" fmla="*/ 2672497 h 3313666"/>
              <a:gd name="connsiteX6506" fmla="*/ 2580505 w 2969285"/>
              <a:gd name="connsiteY6506" fmla="*/ 2675945 h 3313666"/>
              <a:gd name="connsiteX6507" fmla="*/ 2577057 w 2969285"/>
              <a:gd name="connsiteY6507" fmla="*/ 2582849 h 3313666"/>
              <a:gd name="connsiteX6508" fmla="*/ 2577057 w 2969285"/>
              <a:gd name="connsiteY6508" fmla="*/ 2582849 h 3313666"/>
              <a:gd name="connsiteX6509" fmla="*/ 2583953 w 2969285"/>
              <a:gd name="connsiteY6509" fmla="*/ 2574229 h 3313666"/>
              <a:gd name="connsiteX6510" fmla="*/ 2577057 w 2969285"/>
              <a:gd name="connsiteY6510" fmla="*/ 2582849 h 3313666"/>
              <a:gd name="connsiteX6511" fmla="*/ 2578782 w 2969285"/>
              <a:gd name="connsiteY6511" fmla="*/ 2556989 h 3313666"/>
              <a:gd name="connsiteX6512" fmla="*/ 2583953 w 2969285"/>
              <a:gd name="connsiteY6512" fmla="*/ 2572506 h 3313666"/>
              <a:gd name="connsiteX6513" fmla="*/ 2578782 w 2969285"/>
              <a:gd name="connsiteY6513" fmla="*/ 2556989 h 3313666"/>
              <a:gd name="connsiteX6514" fmla="*/ 2578782 w 2969285"/>
              <a:gd name="connsiteY6514" fmla="*/ 2556989 h 3313666"/>
              <a:gd name="connsiteX6515" fmla="*/ 2585677 w 2969285"/>
              <a:gd name="connsiteY6515" fmla="*/ 2541474 h 3313666"/>
              <a:gd name="connsiteX6516" fmla="*/ 2578782 w 2969285"/>
              <a:gd name="connsiteY6516" fmla="*/ 2556989 h 3313666"/>
              <a:gd name="connsiteX6517" fmla="*/ 2596021 w 2969285"/>
              <a:gd name="connsiteY6517" fmla="*/ 2244947 h 3313666"/>
              <a:gd name="connsiteX6518" fmla="*/ 2589125 w 2969285"/>
              <a:gd name="connsiteY6518" fmla="*/ 2229431 h 3313666"/>
              <a:gd name="connsiteX6519" fmla="*/ 2577057 w 2969285"/>
              <a:gd name="connsiteY6519" fmla="*/ 2227707 h 3313666"/>
              <a:gd name="connsiteX6520" fmla="*/ 2564990 w 2969285"/>
              <a:gd name="connsiteY6520" fmla="*/ 2220811 h 3313666"/>
              <a:gd name="connsiteX6521" fmla="*/ 2568437 w 2969285"/>
              <a:gd name="connsiteY6521" fmla="*/ 2210467 h 3313666"/>
              <a:gd name="connsiteX6522" fmla="*/ 2564990 w 2969285"/>
              <a:gd name="connsiteY6522" fmla="*/ 2220811 h 3313666"/>
              <a:gd name="connsiteX6523" fmla="*/ 2577057 w 2969285"/>
              <a:gd name="connsiteY6523" fmla="*/ 2227707 h 3313666"/>
              <a:gd name="connsiteX6524" fmla="*/ 2589125 w 2969285"/>
              <a:gd name="connsiteY6524" fmla="*/ 2229431 h 3313666"/>
              <a:gd name="connsiteX6525" fmla="*/ 2596021 w 2969285"/>
              <a:gd name="connsiteY6525" fmla="*/ 2244947 h 3313666"/>
              <a:gd name="connsiteX6526" fmla="*/ 2604641 w 2969285"/>
              <a:gd name="connsiteY6526" fmla="*/ 2655257 h 3313666"/>
              <a:gd name="connsiteX6527" fmla="*/ 2609813 w 2969285"/>
              <a:gd name="connsiteY6527" fmla="*/ 2625949 h 3313666"/>
              <a:gd name="connsiteX6528" fmla="*/ 2609813 w 2969285"/>
              <a:gd name="connsiteY6528" fmla="*/ 2625949 h 3313666"/>
              <a:gd name="connsiteX6529" fmla="*/ 2604641 w 2969285"/>
              <a:gd name="connsiteY6529" fmla="*/ 2655257 h 3313666"/>
              <a:gd name="connsiteX6530" fmla="*/ 2609813 w 2969285"/>
              <a:gd name="connsiteY6530" fmla="*/ 2625949 h 3313666"/>
              <a:gd name="connsiteX6531" fmla="*/ 2609813 w 2969285"/>
              <a:gd name="connsiteY6531" fmla="*/ 2625949 h 3313666"/>
              <a:gd name="connsiteX6532" fmla="*/ 2633949 w 2969285"/>
              <a:gd name="connsiteY6532" fmla="*/ 2612157 h 3313666"/>
              <a:gd name="connsiteX6533" fmla="*/ 2609813 w 2969285"/>
              <a:gd name="connsiteY6533" fmla="*/ 2625949 h 3313666"/>
              <a:gd name="connsiteX6534" fmla="*/ 2696013 w 2969285"/>
              <a:gd name="connsiteY6534" fmla="*/ 2210467 h 3313666"/>
              <a:gd name="connsiteX6535" fmla="*/ 2609813 w 2969285"/>
              <a:gd name="connsiteY6535" fmla="*/ 2184607 h 3313666"/>
              <a:gd name="connsiteX6536" fmla="*/ 2609813 w 2969285"/>
              <a:gd name="connsiteY6536" fmla="*/ 2184607 h 3313666"/>
              <a:gd name="connsiteX6537" fmla="*/ 2601193 w 2969285"/>
              <a:gd name="connsiteY6537" fmla="*/ 2184607 h 3313666"/>
              <a:gd name="connsiteX6538" fmla="*/ 2594297 w 2969285"/>
              <a:gd name="connsiteY6538" fmla="*/ 2191503 h 3313666"/>
              <a:gd name="connsiteX6539" fmla="*/ 2601193 w 2969285"/>
              <a:gd name="connsiteY6539" fmla="*/ 2184607 h 3313666"/>
              <a:gd name="connsiteX6540" fmla="*/ 2585677 w 2969285"/>
              <a:gd name="connsiteY6540" fmla="*/ 2150127 h 3313666"/>
              <a:gd name="connsiteX6541" fmla="*/ 2577057 w 2969285"/>
              <a:gd name="connsiteY6541" fmla="*/ 2150127 h 3313666"/>
              <a:gd name="connsiteX6542" fmla="*/ 2551198 w 2969285"/>
              <a:gd name="connsiteY6542" fmla="*/ 2144955 h 3313666"/>
              <a:gd name="connsiteX6543" fmla="*/ 2482238 w 2969285"/>
              <a:gd name="connsiteY6543" fmla="*/ 2103579 h 3313666"/>
              <a:gd name="connsiteX6544" fmla="*/ 2449482 w 2969285"/>
              <a:gd name="connsiteY6544" fmla="*/ 2082891 h 3313666"/>
              <a:gd name="connsiteX6545" fmla="*/ 2449482 w 2969285"/>
              <a:gd name="connsiteY6545" fmla="*/ 2082891 h 3313666"/>
              <a:gd name="connsiteX6546" fmla="*/ 2482238 w 2969285"/>
              <a:gd name="connsiteY6546" fmla="*/ 2103579 h 3313666"/>
              <a:gd name="connsiteX6547" fmla="*/ 2551198 w 2969285"/>
              <a:gd name="connsiteY6547" fmla="*/ 2144955 h 3313666"/>
              <a:gd name="connsiteX6548" fmla="*/ 2577057 w 2969285"/>
              <a:gd name="connsiteY6548" fmla="*/ 2150127 h 3313666"/>
              <a:gd name="connsiteX6549" fmla="*/ 2577057 w 2969285"/>
              <a:gd name="connsiteY6549" fmla="*/ 2150127 h 3313666"/>
              <a:gd name="connsiteX6550" fmla="*/ 2585677 w 2969285"/>
              <a:gd name="connsiteY6550" fmla="*/ 2150127 h 3313666"/>
              <a:gd name="connsiteX6551" fmla="*/ 2618433 w 2969285"/>
              <a:gd name="connsiteY6551" fmla="*/ 2167367 h 3313666"/>
              <a:gd name="connsiteX6552" fmla="*/ 2630501 w 2969285"/>
              <a:gd name="connsiteY6552" fmla="*/ 2160471 h 3313666"/>
              <a:gd name="connsiteX6553" fmla="*/ 2618433 w 2969285"/>
              <a:gd name="connsiteY6553" fmla="*/ 2167367 h 3313666"/>
              <a:gd name="connsiteX6554" fmla="*/ 2609813 w 2969285"/>
              <a:gd name="connsiteY6554" fmla="*/ 2184607 h 3313666"/>
              <a:gd name="connsiteX6555" fmla="*/ 2696013 w 2969285"/>
              <a:gd name="connsiteY6555" fmla="*/ 2210467 h 3313666"/>
              <a:gd name="connsiteX6556" fmla="*/ 2709805 w 2969285"/>
              <a:gd name="connsiteY6556" fmla="*/ 2217363 h 3313666"/>
              <a:gd name="connsiteX6557" fmla="*/ 2759801 w 2969285"/>
              <a:gd name="connsiteY6557" fmla="*/ 2324250 h 3313666"/>
              <a:gd name="connsiteX6558" fmla="*/ 2759801 w 2969285"/>
              <a:gd name="connsiteY6558" fmla="*/ 2338042 h 3313666"/>
              <a:gd name="connsiteX6559" fmla="*/ 2759801 w 2969285"/>
              <a:gd name="connsiteY6559" fmla="*/ 2324250 h 3313666"/>
              <a:gd name="connsiteX6560" fmla="*/ 2709805 w 2969285"/>
              <a:gd name="connsiteY6560" fmla="*/ 2217363 h 3313666"/>
              <a:gd name="connsiteX6561" fmla="*/ 2696013 w 2969285"/>
              <a:gd name="connsiteY6561" fmla="*/ 2210467 h 3313666"/>
              <a:gd name="connsiteX6562" fmla="*/ 2630501 w 2969285"/>
              <a:gd name="connsiteY6562" fmla="*/ 2060479 h 3313666"/>
              <a:gd name="connsiteX6563" fmla="*/ 2611537 w 2969285"/>
              <a:gd name="connsiteY6563" fmla="*/ 2046688 h 3313666"/>
              <a:gd name="connsiteX6564" fmla="*/ 2596021 w 2969285"/>
              <a:gd name="connsiteY6564" fmla="*/ 2029448 h 3313666"/>
              <a:gd name="connsiteX6565" fmla="*/ 2611537 w 2969285"/>
              <a:gd name="connsiteY6565" fmla="*/ 2046688 h 3313666"/>
              <a:gd name="connsiteX6566" fmla="*/ 2630501 w 2969285"/>
              <a:gd name="connsiteY6566" fmla="*/ 2060479 h 3313666"/>
              <a:gd name="connsiteX6567" fmla="*/ 2625329 w 2969285"/>
              <a:gd name="connsiteY6567" fmla="*/ 1994968 h 3313666"/>
              <a:gd name="connsiteX6568" fmla="*/ 2625329 w 2969285"/>
              <a:gd name="connsiteY6568" fmla="*/ 1994968 h 3313666"/>
              <a:gd name="connsiteX6569" fmla="*/ 2625329 w 2969285"/>
              <a:gd name="connsiteY6569" fmla="*/ 2003588 h 3313666"/>
              <a:gd name="connsiteX6570" fmla="*/ 2625329 w 2969285"/>
              <a:gd name="connsiteY6570" fmla="*/ 1994968 h 3313666"/>
              <a:gd name="connsiteX6571" fmla="*/ 2625329 w 2969285"/>
              <a:gd name="connsiteY6571" fmla="*/ 1994968 h 3313666"/>
              <a:gd name="connsiteX6572" fmla="*/ 2601193 w 2969285"/>
              <a:gd name="connsiteY6572" fmla="*/ 2117371 h 3313666"/>
              <a:gd name="connsiteX6573" fmla="*/ 2609813 w 2969285"/>
              <a:gd name="connsiteY6573" fmla="*/ 2122543 h 3313666"/>
              <a:gd name="connsiteX6574" fmla="*/ 2632225 w 2969285"/>
              <a:gd name="connsiteY6574" fmla="*/ 2143231 h 3313666"/>
              <a:gd name="connsiteX6575" fmla="*/ 2632225 w 2969285"/>
              <a:gd name="connsiteY6575" fmla="*/ 2143231 h 3313666"/>
              <a:gd name="connsiteX6576" fmla="*/ 2609813 w 2969285"/>
              <a:gd name="connsiteY6576" fmla="*/ 2122543 h 3313666"/>
              <a:gd name="connsiteX6577" fmla="*/ 2601193 w 2969285"/>
              <a:gd name="connsiteY6577" fmla="*/ 2117371 h 3313666"/>
              <a:gd name="connsiteX6578" fmla="*/ 2594297 w 2969285"/>
              <a:gd name="connsiteY6578" fmla="*/ 2096683 h 3313666"/>
              <a:gd name="connsiteX6579" fmla="*/ 2587401 w 2969285"/>
              <a:gd name="connsiteY6579" fmla="*/ 2098408 h 3313666"/>
              <a:gd name="connsiteX6580" fmla="*/ 2594297 w 2969285"/>
              <a:gd name="connsiteY6580" fmla="*/ 2096683 h 3313666"/>
              <a:gd name="connsiteX6581" fmla="*/ 2601193 w 2969285"/>
              <a:gd name="connsiteY6581" fmla="*/ 2117371 h 3313666"/>
              <a:gd name="connsiteX6582" fmla="*/ 2747733 w 2969285"/>
              <a:gd name="connsiteY6582" fmla="*/ 2050136 h 3313666"/>
              <a:gd name="connsiteX6583" fmla="*/ 2752905 w 2969285"/>
              <a:gd name="connsiteY6583" fmla="*/ 2060479 h 3313666"/>
              <a:gd name="connsiteX6584" fmla="*/ 2747733 w 2969285"/>
              <a:gd name="connsiteY6584" fmla="*/ 2050136 h 3313666"/>
              <a:gd name="connsiteX6585" fmla="*/ 2754629 w 2969285"/>
              <a:gd name="connsiteY6585" fmla="*/ 2044964 h 3313666"/>
              <a:gd name="connsiteX6586" fmla="*/ 2747733 w 2969285"/>
              <a:gd name="connsiteY6586" fmla="*/ 2050136 h 3313666"/>
              <a:gd name="connsiteX6587" fmla="*/ 2764972 w 2969285"/>
              <a:gd name="connsiteY6587" fmla="*/ 2203571 h 3313666"/>
              <a:gd name="connsiteX6588" fmla="*/ 2752905 w 2969285"/>
              <a:gd name="connsiteY6588" fmla="*/ 2186331 h 3313666"/>
              <a:gd name="connsiteX6589" fmla="*/ 2749457 w 2969285"/>
              <a:gd name="connsiteY6589" fmla="*/ 2181159 h 3313666"/>
              <a:gd name="connsiteX6590" fmla="*/ 2752905 w 2969285"/>
              <a:gd name="connsiteY6590" fmla="*/ 2186331 h 3313666"/>
              <a:gd name="connsiteX6591" fmla="*/ 2764972 w 2969285"/>
              <a:gd name="connsiteY6591" fmla="*/ 2203571 h 3313666"/>
              <a:gd name="connsiteX6592" fmla="*/ 2751181 w 2969285"/>
              <a:gd name="connsiteY6592" fmla="*/ 2179435 h 3313666"/>
              <a:gd name="connsiteX6593" fmla="*/ 2747733 w 2969285"/>
              <a:gd name="connsiteY6593" fmla="*/ 2169091 h 3313666"/>
              <a:gd name="connsiteX6594" fmla="*/ 2751181 w 2969285"/>
              <a:gd name="connsiteY6594" fmla="*/ 2179435 h 3313666"/>
              <a:gd name="connsiteX6595" fmla="*/ 2711529 w 2969285"/>
              <a:gd name="connsiteY6595" fmla="*/ 2482858 h 3313666"/>
              <a:gd name="connsiteX6596" fmla="*/ 2708081 w 2969285"/>
              <a:gd name="connsiteY6596" fmla="*/ 2489754 h 3313666"/>
              <a:gd name="connsiteX6597" fmla="*/ 2711529 w 2969285"/>
              <a:gd name="connsiteY6597" fmla="*/ 2482858 h 3313666"/>
              <a:gd name="connsiteX6598" fmla="*/ 2718425 w 2969285"/>
              <a:gd name="connsiteY6598" fmla="*/ 2474238 h 3313666"/>
              <a:gd name="connsiteX6599" fmla="*/ 2711529 w 2969285"/>
              <a:gd name="connsiteY6599" fmla="*/ 2482858 h 3313666"/>
              <a:gd name="connsiteX6600" fmla="*/ 2756353 w 2969285"/>
              <a:gd name="connsiteY6600" fmla="*/ 2436310 h 3313666"/>
              <a:gd name="connsiteX6601" fmla="*/ 2737389 w 2969285"/>
              <a:gd name="connsiteY6601" fmla="*/ 2448378 h 3313666"/>
              <a:gd name="connsiteX6602" fmla="*/ 2756353 w 2969285"/>
              <a:gd name="connsiteY6602" fmla="*/ 2436310 h 3313666"/>
              <a:gd name="connsiteX6603" fmla="*/ 2768421 w 2969285"/>
              <a:gd name="connsiteY6603" fmla="*/ 2432862 h 3313666"/>
              <a:gd name="connsiteX6604" fmla="*/ 2756353 w 2969285"/>
              <a:gd name="connsiteY6604" fmla="*/ 2436310 h 3313666"/>
              <a:gd name="connsiteX6605" fmla="*/ 2771869 w 2969285"/>
              <a:gd name="connsiteY6605" fmla="*/ 1977728 h 3313666"/>
              <a:gd name="connsiteX6606" fmla="*/ 2692565 w 2969285"/>
              <a:gd name="connsiteY6606" fmla="*/ 1953592 h 3313666"/>
              <a:gd name="connsiteX6607" fmla="*/ 2597745 w 2969285"/>
              <a:gd name="connsiteY6607" fmla="*/ 1879460 h 3313666"/>
              <a:gd name="connsiteX6608" fmla="*/ 2580505 w 2969285"/>
              <a:gd name="connsiteY6608" fmla="*/ 1857048 h 3313666"/>
              <a:gd name="connsiteX6609" fmla="*/ 2597745 w 2969285"/>
              <a:gd name="connsiteY6609" fmla="*/ 1879460 h 3313666"/>
              <a:gd name="connsiteX6610" fmla="*/ 2692565 w 2969285"/>
              <a:gd name="connsiteY6610" fmla="*/ 1953592 h 3313666"/>
              <a:gd name="connsiteX6611" fmla="*/ 2771869 w 2969285"/>
              <a:gd name="connsiteY6611" fmla="*/ 1977728 h 3313666"/>
              <a:gd name="connsiteX6612" fmla="*/ 2809796 w 2969285"/>
              <a:gd name="connsiteY6612" fmla="*/ 1951868 h 3313666"/>
              <a:gd name="connsiteX6613" fmla="*/ 2816692 w 2969285"/>
              <a:gd name="connsiteY6613" fmla="*/ 1946696 h 3313666"/>
              <a:gd name="connsiteX6614" fmla="*/ 2816692 w 2969285"/>
              <a:gd name="connsiteY6614" fmla="*/ 1946696 h 3313666"/>
              <a:gd name="connsiteX6615" fmla="*/ 2809796 w 2969285"/>
              <a:gd name="connsiteY6615" fmla="*/ 1951868 h 3313666"/>
              <a:gd name="connsiteX6616" fmla="*/ 2771869 w 2969285"/>
              <a:gd name="connsiteY6616" fmla="*/ 1977728 h 3313666"/>
              <a:gd name="connsiteX6617" fmla="*/ 2823588 w 2969285"/>
              <a:gd name="connsiteY6617" fmla="*/ 2163919 h 3313666"/>
              <a:gd name="connsiteX6618" fmla="*/ 2814968 w 2969285"/>
              <a:gd name="connsiteY6618" fmla="*/ 2170815 h 3313666"/>
              <a:gd name="connsiteX6619" fmla="*/ 2823588 w 2969285"/>
              <a:gd name="connsiteY6619" fmla="*/ 2163919 h 3313666"/>
              <a:gd name="connsiteX6620" fmla="*/ 2823588 w 2969285"/>
              <a:gd name="connsiteY6620" fmla="*/ 2163919 h 3313666"/>
              <a:gd name="connsiteX6621" fmla="*/ 2832208 w 2969285"/>
              <a:gd name="connsiteY6621" fmla="*/ 1765677 h 3313666"/>
              <a:gd name="connsiteX6622" fmla="*/ 2839104 w 2969285"/>
              <a:gd name="connsiteY6622" fmla="*/ 1763953 h 3313666"/>
              <a:gd name="connsiteX6623" fmla="*/ 2835656 w 2969285"/>
              <a:gd name="connsiteY6623" fmla="*/ 1774297 h 3313666"/>
              <a:gd name="connsiteX6624" fmla="*/ 2839104 w 2969285"/>
              <a:gd name="connsiteY6624" fmla="*/ 1763953 h 3313666"/>
              <a:gd name="connsiteX6625" fmla="*/ 2832208 w 2969285"/>
              <a:gd name="connsiteY6625" fmla="*/ 1765677 h 3313666"/>
              <a:gd name="connsiteX6626" fmla="*/ 2835656 w 2969285"/>
              <a:gd name="connsiteY6626" fmla="*/ 1941524 h 3313666"/>
              <a:gd name="connsiteX6627" fmla="*/ 2835656 w 2969285"/>
              <a:gd name="connsiteY6627" fmla="*/ 1941524 h 3313666"/>
              <a:gd name="connsiteX6628" fmla="*/ 2833932 w 2969285"/>
              <a:gd name="connsiteY6628" fmla="*/ 1867392 h 3313666"/>
              <a:gd name="connsiteX6629" fmla="*/ 2835656 w 2969285"/>
              <a:gd name="connsiteY6629" fmla="*/ 1941524 h 3313666"/>
              <a:gd name="connsiteX6630" fmla="*/ 2833932 w 2969285"/>
              <a:gd name="connsiteY6630" fmla="*/ 2377694 h 3313666"/>
              <a:gd name="connsiteX6631" fmla="*/ 2833932 w 2969285"/>
              <a:gd name="connsiteY6631" fmla="*/ 2377694 h 3313666"/>
              <a:gd name="connsiteX6632" fmla="*/ 2839104 w 2969285"/>
              <a:gd name="connsiteY6632" fmla="*/ 2374246 h 3313666"/>
              <a:gd name="connsiteX6633" fmla="*/ 2833932 w 2969285"/>
              <a:gd name="connsiteY6633" fmla="*/ 2377694 h 3313666"/>
              <a:gd name="connsiteX6634" fmla="*/ 2828760 w 2969285"/>
              <a:gd name="connsiteY6634" fmla="*/ 1748437 h 3313666"/>
              <a:gd name="connsiteX6635" fmla="*/ 2825312 w 2969285"/>
              <a:gd name="connsiteY6635" fmla="*/ 1762229 h 3313666"/>
              <a:gd name="connsiteX6636" fmla="*/ 2832208 w 2969285"/>
              <a:gd name="connsiteY6636" fmla="*/ 1765677 h 3313666"/>
              <a:gd name="connsiteX6637" fmla="*/ 2825312 w 2969285"/>
              <a:gd name="connsiteY6637" fmla="*/ 1762229 h 3313666"/>
              <a:gd name="connsiteX6638" fmla="*/ 2828760 w 2969285"/>
              <a:gd name="connsiteY6638" fmla="*/ 1748437 h 3313666"/>
              <a:gd name="connsiteX6639" fmla="*/ 2847724 w 2969285"/>
              <a:gd name="connsiteY6639" fmla="*/ 1744989 h 3313666"/>
              <a:gd name="connsiteX6640" fmla="*/ 2847724 w 2969285"/>
              <a:gd name="connsiteY6640" fmla="*/ 1736369 h 3313666"/>
              <a:gd name="connsiteX6641" fmla="*/ 2820140 w 2969285"/>
              <a:gd name="connsiteY6641" fmla="*/ 1713957 h 3313666"/>
              <a:gd name="connsiteX6642" fmla="*/ 2820140 w 2969285"/>
              <a:gd name="connsiteY6642" fmla="*/ 1713957 h 3313666"/>
              <a:gd name="connsiteX6643" fmla="*/ 2847724 w 2969285"/>
              <a:gd name="connsiteY6643" fmla="*/ 1736369 h 3313666"/>
              <a:gd name="connsiteX6644" fmla="*/ 2847724 w 2969285"/>
              <a:gd name="connsiteY6644" fmla="*/ 1736369 h 3313666"/>
              <a:gd name="connsiteX6645" fmla="*/ 2849448 w 2969285"/>
              <a:gd name="connsiteY6645" fmla="*/ 1736369 h 3313666"/>
              <a:gd name="connsiteX6646" fmla="*/ 2847724 w 2969285"/>
              <a:gd name="connsiteY6646" fmla="*/ 1736369 h 3313666"/>
              <a:gd name="connsiteX6647" fmla="*/ 2847724 w 2969285"/>
              <a:gd name="connsiteY6647" fmla="*/ 1744989 h 3313666"/>
              <a:gd name="connsiteX6648" fmla="*/ 2854620 w 2969285"/>
              <a:gd name="connsiteY6648" fmla="*/ 1753609 h 3313666"/>
              <a:gd name="connsiteX6649" fmla="*/ 2854620 w 2969285"/>
              <a:gd name="connsiteY6649" fmla="*/ 1753609 h 3313666"/>
              <a:gd name="connsiteX6650" fmla="*/ 2847724 w 2969285"/>
              <a:gd name="connsiteY6650" fmla="*/ 1744989 h 3313666"/>
              <a:gd name="connsiteX6651" fmla="*/ 2828760 w 2969285"/>
              <a:gd name="connsiteY6651" fmla="*/ 1748437 h 3313666"/>
              <a:gd name="connsiteX6652" fmla="*/ 2854620 w 2969285"/>
              <a:gd name="connsiteY6652" fmla="*/ 1753609 h 3313666"/>
              <a:gd name="connsiteX6653" fmla="*/ 2854620 w 2969285"/>
              <a:gd name="connsiteY6653" fmla="*/ 1753609 h 3313666"/>
              <a:gd name="connsiteX6654" fmla="*/ 2858068 w 2969285"/>
              <a:gd name="connsiteY6654" fmla="*/ 1770849 h 3313666"/>
              <a:gd name="connsiteX6655" fmla="*/ 2854620 w 2969285"/>
              <a:gd name="connsiteY6655" fmla="*/ 1753609 h 3313666"/>
              <a:gd name="connsiteX6656" fmla="*/ 2854620 w 2969285"/>
              <a:gd name="connsiteY6656" fmla="*/ 1686373 h 3313666"/>
              <a:gd name="connsiteX6657" fmla="*/ 2854620 w 2969285"/>
              <a:gd name="connsiteY6657" fmla="*/ 1693269 h 3313666"/>
              <a:gd name="connsiteX6658" fmla="*/ 2854620 w 2969285"/>
              <a:gd name="connsiteY6658" fmla="*/ 1686373 h 3313666"/>
              <a:gd name="connsiteX6659" fmla="*/ 2854620 w 2969285"/>
              <a:gd name="connsiteY6659" fmla="*/ 1686373 h 3313666"/>
              <a:gd name="connsiteX6660" fmla="*/ 2854620 w 2969285"/>
              <a:gd name="connsiteY6660" fmla="*/ 1686373 h 3313666"/>
              <a:gd name="connsiteX6661" fmla="*/ 2859792 w 2969285"/>
              <a:gd name="connsiteY6661" fmla="*/ 1674305 h 3313666"/>
              <a:gd name="connsiteX6662" fmla="*/ 2854620 w 2969285"/>
              <a:gd name="connsiteY6662" fmla="*/ 1686373 h 3313666"/>
              <a:gd name="connsiteX6663" fmla="*/ 2856344 w 2969285"/>
              <a:gd name="connsiteY6663" fmla="*/ 1658789 h 3313666"/>
              <a:gd name="connsiteX6664" fmla="*/ 2863240 w 2969285"/>
              <a:gd name="connsiteY6664" fmla="*/ 1651893 h 3313666"/>
              <a:gd name="connsiteX6665" fmla="*/ 2863240 w 2969285"/>
              <a:gd name="connsiteY6665" fmla="*/ 1651893 h 3313666"/>
              <a:gd name="connsiteX6666" fmla="*/ 2878756 w 2969285"/>
              <a:gd name="connsiteY6666" fmla="*/ 1651893 h 3313666"/>
              <a:gd name="connsiteX6667" fmla="*/ 2878756 w 2969285"/>
              <a:gd name="connsiteY6667" fmla="*/ 1651893 h 3313666"/>
              <a:gd name="connsiteX6668" fmla="*/ 2863240 w 2969285"/>
              <a:gd name="connsiteY6668" fmla="*/ 1651893 h 3313666"/>
              <a:gd name="connsiteX6669" fmla="*/ 2856344 w 2969285"/>
              <a:gd name="connsiteY6669" fmla="*/ 1658789 h 3313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</a:cxnLst>
            <a:rect l="l" t="t" r="r" b="b"/>
            <a:pathLst>
              <a:path w="2969285" h="3313666">
                <a:moveTo>
                  <a:pt x="2928752" y="2117371"/>
                </a:moveTo>
                <a:cubicBezTo>
                  <a:pt x="2932200" y="2113923"/>
                  <a:pt x="2932200" y="2108751"/>
                  <a:pt x="2930476" y="2103579"/>
                </a:cubicBezTo>
                <a:cubicBezTo>
                  <a:pt x="2918408" y="2082891"/>
                  <a:pt x="2927028" y="2062204"/>
                  <a:pt x="2927028" y="2041516"/>
                </a:cubicBezTo>
                <a:lnTo>
                  <a:pt x="2927028" y="2041516"/>
                </a:lnTo>
                <a:cubicBezTo>
                  <a:pt x="2927028" y="2020828"/>
                  <a:pt x="2927028" y="2001864"/>
                  <a:pt x="2925304" y="1981176"/>
                </a:cubicBezTo>
                <a:cubicBezTo>
                  <a:pt x="2927028" y="2001864"/>
                  <a:pt x="2928752" y="2020828"/>
                  <a:pt x="2927028" y="2041516"/>
                </a:cubicBezTo>
                <a:lnTo>
                  <a:pt x="2927028" y="2041516"/>
                </a:lnTo>
                <a:cubicBezTo>
                  <a:pt x="2927028" y="2041516"/>
                  <a:pt x="2927028" y="2041516"/>
                  <a:pt x="2927028" y="2041516"/>
                </a:cubicBezTo>
                <a:cubicBezTo>
                  <a:pt x="2927028" y="2062204"/>
                  <a:pt x="2916684" y="2082891"/>
                  <a:pt x="2930476" y="2103579"/>
                </a:cubicBezTo>
                <a:cubicBezTo>
                  <a:pt x="2963232" y="2060479"/>
                  <a:pt x="2978748" y="2012208"/>
                  <a:pt x="2963232" y="1957040"/>
                </a:cubicBezTo>
                <a:cubicBezTo>
                  <a:pt x="2959784" y="1946696"/>
                  <a:pt x="2954612" y="1934628"/>
                  <a:pt x="2958060" y="1924284"/>
                </a:cubicBezTo>
                <a:cubicBezTo>
                  <a:pt x="2971852" y="1872564"/>
                  <a:pt x="2940820" y="1836361"/>
                  <a:pt x="2920132" y="1796709"/>
                </a:cubicBezTo>
                <a:cubicBezTo>
                  <a:pt x="2920132" y="1800157"/>
                  <a:pt x="2921856" y="1805329"/>
                  <a:pt x="2921856" y="1808777"/>
                </a:cubicBezTo>
                <a:cubicBezTo>
                  <a:pt x="2921856" y="1805329"/>
                  <a:pt x="2920132" y="1800157"/>
                  <a:pt x="2920132" y="1796709"/>
                </a:cubicBezTo>
                <a:cubicBezTo>
                  <a:pt x="2920132" y="1791537"/>
                  <a:pt x="2920132" y="1786365"/>
                  <a:pt x="2920132" y="1781193"/>
                </a:cubicBezTo>
                <a:lnTo>
                  <a:pt x="2920132" y="1781193"/>
                </a:lnTo>
                <a:cubicBezTo>
                  <a:pt x="2925304" y="1784641"/>
                  <a:pt x="2923580" y="1781193"/>
                  <a:pt x="2923580" y="1777745"/>
                </a:cubicBezTo>
                <a:lnTo>
                  <a:pt x="2923580" y="1777745"/>
                </a:lnTo>
                <a:cubicBezTo>
                  <a:pt x="2933924" y="1767401"/>
                  <a:pt x="2942544" y="1757057"/>
                  <a:pt x="2928752" y="1743265"/>
                </a:cubicBezTo>
                <a:cubicBezTo>
                  <a:pt x="2906340" y="1753609"/>
                  <a:pt x="2899444" y="1786365"/>
                  <a:pt x="2873584" y="1793261"/>
                </a:cubicBezTo>
                <a:lnTo>
                  <a:pt x="2873584" y="1793261"/>
                </a:lnTo>
                <a:cubicBezTo>
                  <a:pt x="2873584" y="1793261"/>
                  <a:pt x="2873584" y="1794985"/>
                  <a:pt x="2873584" y="1794985"/>
                </a:cubicBezTo>
                <a:cubicBezTo>
                  <a:pt x="2873584" y="1794985"/>
                  <a:pt x="2873584" y="1793261"/>
                  <a:pt x="2873584" y="1793261"/>
                </a:cubicBezTo>
                <a:cubicBezTo>
                  <a:pt x="2873584" y="1793261"/>
                  <a:pt x="2873584" y="1793261"/>
                  <a:pt x="2873584" y="1793261"/>
                </a:cubicBezTo>
                <a:cubicBezTo>
                  <a:pt x="2899444" y="1784641"/>
                  <a:pt x="2906340" y="1753609"/>
                  <a:pt x="2928752" y="1743265"/>
                </a:cubicBezTo>
                <a:cubicBezTo>
                  <a:pt x="2916684" y="1719129"/>
                  <a:pt x="2925304" y="1689821"/>
                  <a:pt x="2916684" y="1665685"/>
                </a:cubicBezTo>
                <a:cubicBezTo>
                  <a:pt x="2909788" y="1644997"/>
                  <a:pt x="2909788" y="1629481"/>
                  <a:pt x="2920132" y="1610518"/>
                </a:cubicBezTo>
                <a:cubicBezTo>
                  <a:pt x="2933924" y="1586382"/>
                  <a:pt x="2937372" y="1560522"/>
                  <a:pt x="2920132" y="1534662"/>
                </a:cubicBezTo>
                <a:cubicBezTo>
                  <a:pt x="2883928" y="1481218"/>
                  <a:pt x="2899444" y="1420878"/>
                  <a:pt x="2904616" y="1363987"/>
                </a:cubicBezTo>
                <a:cubicBezTo>
                  <a:pt x="2906340" y="1341575"/>
                  <a:pt x="2908064" y="1324335"/>
                  <a:pt x="2895996" y="1307095"/>
                </a:cubicBezTo>
                <a:cubicBezTo>
                  <a:pt x="2877032" y="1279511"/>
                  <a:pt x="2868412" y="1250203"/>
                  <a:pt x="2880480" y="1215723"/>
                </a:cubicBezTo>
                <a:cubicBezTo>
                  <a:pt x="2883928" y="1207103"/>
                  <a:pt x="2883928" y="1196759"/>
                  <a:pt x="2880480" y="1186415"/>
                </a:cubicBezTo>
                <a:cubicBezTo>
                  <a:pt x="2856344" y="1131248"/>
                  <a:pt x="2844276" y="1072632"/>
                  <a:pt x="2825312" y="1017464"/>
                </a:cubicBezTo>
                <a:cubicBezTo>
                  <a:pt x="2821864" y="1008844"/>
                  <a:pt x="2818416" y="998500"/>
                  <a:pt x="2821864" y="988156"/>
                </a:cubicBezTo>
                <a:cubicBezTo>
                  <a:pt x="2833932" y="960572"/>
                  <a:pt x="2820140" y="943332"/>
                  <a:pt x="2799452" y="927816"/>
                </a:cubicBezTo>
                <a:lnTo>
                  <a:pt x="2799452" y="927816"/>
                </a:lnTo>
                <a:cubicBezTo>
                  <a:pt x="2797729" y="922644"/>
                  <a:pt x="2797729" y="917472"/>
                  <a:pt x="2796004" y="910576"/>
                </a:cubicBezTo>
                <a:cubicBezTo>
                  <a:pt x="2796004" y="910576"/>
                  <a:pt x="2796004" y="910576"/>
                  <a:pt x="2796004" y="910576"/>
                </a:cubicBezTo>
                <a:cubicBezTo>
                  <a:pt x="2790832" y="886441"/>
                  <a:pt x="2794281" y="857133"/>
                  <a:pt x="2768421" y="841617"/>
                </a:cubicBezTo>
                <a:cubicBezTo>
                  <a:pt x="2768421" y="841617"/>
                  <a:pt x="2768421" y="841617"/>
                  <a:pt x="2768421" y="841617"/>
                </a:cubicBezTo>
                <a:cubicBezTo>
                  <a:pt x="2766697" y="839893"/>
                  <a:pt x="2766697" y="836445"/>
                  <a:pt x="2764972" y="834721"/>
                </a:cubicBezTo>
                <a:cubicBezTo>
                  <a:pt x="2764972" y="834721"/>
                  <a:pt x="2764972" y="834721"/>
                  <a:pt x="2764972" y="834721"/>
                </a:cubicBezTo>
                <a:cubicBezTo>
                  <a:pt x="2768421" y="819205"/>
                  <a:pt x="2758077" y="808861"/>
                  <a:pt x="2749457" y="803689"/>
                </a:cubicBezTo>
                <a:cubicBezTo>
                  <a:pt x="2730493" y="791621"/>
                  <a:pt x="2723597" y="774381"/>
                  <a:pt x="2720149" y="751969"/>
                </a:cubicBezTo>
                <a:cubicBezTo>
                  <a:pt x="2718425" y="743349"/>
                  <a:pt x="2718425" y="733005"/>
                  <a:pt x="2711529" y="724385"/>
                </a:cubicBezTo>
                <a:cubicBezTo>
                  <a:pt x="2711529" y="724385"/>
                  <a:pt x="2711529" y="724385"/>
                  <a:pt x="2711529" y="724385"/>
                </a:cubicBezTo>
                <a:cubicBezTo>
                  <a:pt x="2696013" y="677837"/>
                  <a:pt x="2671877" y="636462"/>
                  <a:pt x="2637397" y="603706"/>
                </a:cubicBezTo>
                <a:cubicBezTo>
                  <a:pt x="2625329" y="591638"/>
                  <a:pt x="2620157" y="581294"/>
                  <a:pt x="2614985" y="567502"/>
                </a:cubicBezTo>
                <a:cubicBezTo>
                  <a:pt x="2602917" y="536470"/>
                  <a:pt x="2594297" y="501990"/>
                  <a:pt x="2559817" y="486474"/>
                </a:cubicBezTo>
                <a:cubicBezTo>
                  <a:pt x="2559817" y="486474"/>
                  <a:pt x="2559817" y="486474"/>
                  <a:pt x="2559817" y="486474"/>
                </a:cubicBezTo>
                <a:cubicBezTo>
                  <a:pt x="2527062" y="426135"/>
                  <a:pt x="2482238" y="377863"/>
                  <a:pt x="2433966" y="331315"/>
                </a:cubicBezTo>
                <a:cubicBezTo>
                  <a:pt x="2433966" y="339935"/>
                  <a:pt x="2433966" y="348555"/>
                  <a:pt x="2433966" y="357175"/>
                </a:cubicBezTo>
                <a:lnTo>
                  <a:pt x="2433966" y="357175"/>
                </a:lnTo>
                <a:cubicBezTo>
                  <a:pt x="2433966" y="348555"/>
                  <a:pt x="2433966" y="339935"/>
                  <a:pt x="2433966" y="331315"/>
                </a:cubicBezTo>
                <a:cubicBezTo>
                  <a:pt x="2425346" y="322695"/>
                  <a:pt x="2413278" y="322695"/>
                  <a:pt x="2402934" y="319247"/>
                </a:cubicBezTo>
                <a:cubicBezTo>
                  <a:pt x="2397762" y="343383"/>
                  <a:pt x="2399486" y="367519"/>
                  <a:pt x="2401210" y="391655"/>
                </a:cubicBezTo>
                <a:cubicBezTo>
                  <a:pt x="2401210" y="395103"/>
                  <a:pt x="2401210" y="396827"/>
                  <a:pt x="2401210" y="400275"/>
                </a:cubicBezTo>
                <a:cubicBezTo>
                  <a:pt x="2401210" y="403723"/>
                  <a:pt x="2401210" y="408895"/>
                  <a:pt x="2401210" y="412343"/>
                </a:cubicBezTo>
                <a:cubicBezTo>
                  <a:pt x="2401210" y="408895"/>
                  <a:pt x="2401210" y="403723"/>
                  <a:pt x="2401210" y="400275"/>
                </a:cubicBezTo>
                <a:cubicBezTo>
                  <a:pt x="2401210" y="396827"/>
                  <a:pt x="2401210" y="395103"/>
                  <a:pt x="2401210" y="391655"/>
                </a:cubicBezTo>
                <a:cubicBezTo>
                  <a:pt x="2394314" y="391655"/>
                  <a:pt x="2389142" y="391655"/>
                  <a:pt x="2383970" y="388207"/>
                </a:cubicBezTo>
                <a:cubicBezTo>
                  <a:pt x="2387418" y="391655"/>
                  <a:pt x="2392590" y="391655"/>
                  <a:pt x="2401210" y="391655"/>
                </a:cubicBezTo>
                <a:cubicBezTo>
                  <a:pt x="2399486" y="367519"/>
                  <a:pt x="2396038" y="343383"/>
                  <a:pt x="2402934" y="319247"/>
                </a:cubicBezTo>
                <a:lnTo>
                  <a:pt x="2402934" y="319247"/>
                </a:lnTo>
                <a:cubicBezTo>
                  <a:pt x="2385694" y="296835"/>
                  <a:pt x="2363282" y="284767"/>
                  <a:pt x="2340870" y="270975"/>
                </a:cubicBezTo>
                <a:lnTo>
                  <a:pt x="2340870" y="270975"/>
                </a:lnTo>
                <a:lnTo>
                  <a:pt x="2340870" y="270975"/>
                </a:lnTo>
                <a:cubicBezTo>
                  <a:pt x="2340870" y="270975"/>
                  <a:pt x="2340870" y="270975"/>
                  <a:pt x="2340870" y="270975"/>
                </a:cubicBezTo>
                <a:cubicBezTo>
                  <a:pt x="2337423" y="258907"/>
                  <a:pt x="2325354" y="255459"/>
                  <a:pt x="2316734" y="252011"/>
                </a:cubicBezTo>
                <a:cubicBezTo>
                  <a:pt x="2316734" y="252011"/>
                  <a:pt x="2316734" y="252011"/>
                  <a:pt x="2316734" y="252011"/>
                </a:cubicBezTo>
                <a:cubicBezTo>
                  <a:pt x="2316734" y="248563"/>
                  <a:pt x="2316734" y="246839"/>
                  <a:pt x="2311563" y="246839"/>
                </a:cubicBezTo>
                <a:cubicBezTo>
                  <a:pt x="2311563" y="246839"/>
                  <a:pt x="2311563" y="246839"/>
                  <a:pt x="2311563" y="246839"/>
                </a:cubicBezTo>
                <a:cubicBezTo>
                  <a:pt x="2309839" y="234771"/>
                  <a:pt x="2304667" y="226151"/>
                  <a:pt x="2292599" y="224427"/>
                </a:cubicBezTo>
                <a:cubicBezTo>
                  <a:pt x="2275359" y="222703"/>
                  <a:pt x="2259843" y="214083"/>
                  <a:pt x="2246051" y="203740"/>
                </a:cubicBezTo>
                <a:cubicBezTo>
                  <a:pt x="2206399" y="203740"/>
                  <a:pt x="2183987" y="181328"/>
                  <a:pt x="2173643" y="133056"/>
                </a:cubicBezTo>
                <a:lnTo>
                  <a:pt x="2173643" y="129608"/>
                </a:lnTo>
                <a:lnTo>
                  <a:pt x="2170195" y="129608"/>
                </a:lnTo>
                <a:cubicBezTo>
                  <a:pt x="2144335" y="134780"/>
                  <a:pt x="2123647" y="117540"/>
                  <a:pt x="2104684" y="108920"/>
                </a:cubicBezTo>
                <a:cubicBezTo>
                  <a:pt x="2073652" y="96852"/>
                  <a:pt x="2039172" y="93404"/>
                  <a:pt x="2013312" y="67544"/>
                </a:cubicBezTo>
                <a:cubicBezTo>
                  <a:pt x="2011588" y="64096"/>
                  <a:pt x="2008140" y="64096"/>
                  <a:pt x="2004692" y="64096"/>
                </a:cubicBezTo>
                <a:cubicBezTo>
                  <a:pt x="1989176" y="48580"/>
                  <a:pt x="1973660" y="31340"/>
                  <a:pt x="1949524" y="50304"/>
                </a:cubicBezTo>
                <a:cubicBezTo>
                  <a:pt x="1958144" y="64096"/>
                  <a:pt x="1970212" y="69268"/>
                  <a:pt x="1982280" y="69268"/>
                </a:cubicBezTo>
                <a:cubicBezTo>
                  <a:pt x="1970212" y="69268"/>
                  <a:pt x="1959868" y="64096"/>
                  <a:pt x="1949524" y="50304"/>
                </a:cubicBezTo>
                <a:cubicBezTo>
                  <a:pt x="1904700" y="20996"/>
                  <a:pt x="1854704" y="7204"/>
                  <a:pt x="1802985" y="3756"/>
                </a:cubicBezTo>
                <a:lnTo>
                  <a:pt x="1802985" y="3756"/>
                </a:lnTo>
                <a:cubicBezTo>
                  <a:pt x="1796089" y="8928"/>
                  <a:pt x="1789193" y="12376"/>
                  <a:pt x="1784021" y="17548"/>
                </a:cubicBezTo>
                <a:cubicBezTo>
                  <a:pt x="1782297" y="27892"/>
                  <a:pt x="1785745" y="39960"/>
                  <a:pt x="1780573" y="50304"/>
                </a:cubicBezTo>
                <a:cubicBezTo>
                  <a:pt x="1778849" y="52028"/>
                  <a:pt x="1778849" y="53752"/>
                  <a:pt x="1778849" y="55476"/>
                </a:cubicBezTo>
                <a:cubicBezTo>
                  <a:pt x="1778849" y="55476"/>
                  <a:pt x="1778849" y="55476"/>
                  <a:pt x="1778849" y="55476"/>
                </a:cubicBezTo>
                <a:cubicBezTo>
                  <a:pt x="1778849" y="53752"/>
                  <a:pt x="1780573" y="52028"/>
                  <a:pt x="1780573" y="50304"/>
                </a:cubicBezTo>
                <a:lnTo>
                  <a:pt x="1780573" y="50304"/>
                </a:lnTo>
                <a:cubicBezTo>
                  <a:pt x="1787469" y="39960"/>
                  <a:pt x="1784021" y="27892"/>
                  <a:pt x="1784021" y="17548"/>
                </a:cubicBezTo>
                <a:cubicBezTo>
                  <a:pt x="1777125" y="15824"/>
                  <a:pt x="1771953" y="15824"/>
                  <a:pt x="1765057" y="14100"/>
                </a:cubicBezTo>
                <a:cubicBezTo>
                  <a:pt x="1759885" y="14100"/>
                  <a:pt x="1756437" y="15824"/>
                  <a:pt x="1751265" y="15824"/>
                </a:cubicBezTo>
                <a:cubicBezTo>
                  <a:pt x="1740921" y="7204"/>
                  <a:pt x="1730577" y="10652"/>
                  <a:pt x="1720233" y="12376"/>
                </a:cubicBezTo>
                <a:cubicBezTo>
                  <a:pt x="1697821" y="-8312"/>
                  <a:pt x="1671961" y="2032"/>
                  <a:pt x="1647825" y="7204"/>
                </a:cubicBezTo>
                <a:cubicBezTo>
                  <a:pt x="1647825" y="24444"/>
                  <a:pt x="1637481" y="31340"/>
                  <a:pt x="1623689" y="36512"/>
                </a:cubicBezTo>
                <a:cubicBezTo>
                  <a:pt x="1604726" y="45132"/>
                  <a:pt x="1584038" y="48580"/>
                  <a:pt x="1563350" y="50304"/>
                </a:cubicBezTo>
                <a:cubicBezTo>
                  <a:pt x="1530594" y="53752"/>
                  <a:pt x="1496114" y="52028"/>
                  <a:pt x="1465082" y="65820"/>
                </a:cubicBezTo>
                <a:cubicBezTo>
                  <a:pt x="1490942" y="77888"/>
                  <a:pt x="1518526" y="83060"/>
                  <a:pt x="1546110" y="72716"/>
                </a:cubicBezTo>
                <a:cubicBezTo>
                  <a:pt x="1554730" y="69268"/>
                  <a:pt x="1563350" y="67544"/>
                  <a:pt x="1573694" y="67544"/>
                </a:cubicBezTo>
                <a:cubicBezTo>
                  <a:pt x="1565074" y="67544"/>
                  <a:pt x="1556454" y="69268"/>
                  <a:pt x="1546110" y="72716"/>
                </a:cubicBezTo>
                <a:cubicBezTo>
                  <a:pt x="1518526" y="84784"/>
                  <a:pt x="1490942" y="79612"/>
                  <a:pt x="1465082" y="65820"/>
                </a:cubicBezTo>
                <a:cubicBezTo>
                  <a:pt x="1456462" y="65820"/>
                  <a:pt x="1449566" y="65820"/>
                  <a:pt x="1440946" y="65820"/>
                </a:cubicBezTo>
                <a:cubicBezTo>
                  <a:pt x="1439222" y="86508"/>
                  <a:pt x="1416810" y="84784"/>
                  <a:pt x="1408190" y="98576"/>
                </a:cubicBezTo>
                <a:cubicBezTo>
                  <a:pt x="1411638" y="100300"/>
                  <a:pt x="1415086" y="103748"/>
                  <a:pt x="1418534" y="105472"/>
                </a:cubicBezTo>
                <a:cubicBezTo>
                  <a:pt x="1415086" y="103748"/>
                  <a:pt x="1411638" y="102024"/>
                  <a:pt x="1408190" y="98576"/>
                </a:cubicBezTo>
                <a:cubicBezTo>
                  <a:pt x="1416810" y="84784"/>
                  <a:pt x="1439222" y="86508"/>
                  <a:pt x="1440946" y="65820"/>
                </a:cubicBezTo>
                <a:cubicBezTo>
                  <a:pt x="1403018" y="62372"/>
                  <a:pt x="1365091" y="70992"/>
                  <a:pt x="1328887" y="81336"/>
                </a:cubicBezTo>
                <a:lnTo>
                  <a:pt x="1328887" y="81336"/>
                </a:lnTo>
                <a:cubicBezTo>
                  <a:pt x="1323715" y="81336"/>
                  <a:pt x="1318543" y="81336"/>
                  <a:pt x="1313371" y="81336"/>
                </a:cubicBezTo>
                <a:cubicBezTo>
                  <a:pt x="1309923" y="86508"/>
                  <a:pt x="1308199" y="93404"/>
                  <a:pt x="1304751" y="98576"/>
                </a:cubicBezTo>
                <a:cubicBezTo>
                  <a:pt x="1304751" y="98576"/>
                  <a:pt x="1304751" y="98576"/>
                  <a:pt x="1304751" y="98576"/>
                </a:cubicBezTo>
                <a:cubicBezTo>
                  <a:pt x="1308199" y="93404"/>
                  <a:pt x="1309923" y="86508"/>
                  <a:pt x="1313371" y="81336"/>
                </a:cubicBezTo>
                <a:cubicBezTo>
                  <a:pt x="1285787" y="65820"/>
                  <a:pt x="1258203" y="72716"/>
                  <a:pt x="1230619" y="76164"/>
                </a:cubicBezTo>
                <a:cubicBezTo>
                  <a:pt x="1220275" y="77888"/>
                  <a:pt x="1211655" y="84784"/>
                  <a:pt x="1209931" y="96852"/>
                </a:cubicBezTo>
                <a:cubicBezTo>
                  <a:pt x="1209931" y="96852"/>
                  <a:pt x="1209931" y="96852"/>
                  <a:pt x="1209931" y="96852"/>
                </a:cubicBezTo>
                <a:cubicBezTo>
                  <a:pt x="1206483" y="96852"/>
                  <a:pt x="1201311" y="96852"/>
                  <a:pt x="1197863" y="98576"/>
                </a:cubicBezTo>
                <a:cubicBezTo>
                  <a:pt x="1201311" y="98576"/>
                  <a:pt x="1206483" y="98576"/>
                  <a:pt x="1209931" y="96852"/>
                </a:cubicBezTo>
                <a:cubicBezTo>
                  <a:pt x="1211655" y="83060"/>
                  <a:pt x="1221999" y="76164"/>
                  <a:pt x="1230619" y="76164"/>
                </a:cubicBezTo>
                <a:cubicBezTo>
                  <a:pt x="1258203" y="72716"/>
                  <a:pt x="1287511" y="65820"/>
                  <a:pt x="1313371" y="81336"/>
                </a:cubicBezTo>
                <a:cubicBezTo>
                  <a:pt x="1318543" y="81336"/>
                  <a:pt x="1323715" y="81336"/>
                  <a:pt x="1328887" y="81336"/>
                </a:cubicBezTo>
                <a:cubicBezTo>
                  <a:pt x="1365091" y="72716"/>
                  <a:pt x="1403018" y="62372"/>
                  <a:pt x="1440946" y="65820"/>
                </a:cubicBezTo>
                <a:cubicBezTo>
                  <a:pt x="1449566" y="65820"/>
                  <a:pt x="145646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lnTo>
                  <a:pt x="1465082" y="65820"/>
                </a:lnTo>
                <a:cubicBezTo>
                  <a:pt x="1465082" y="65820"/>
                  <a:pt x="1465082" y="65820"/>
                  <a:pt x="1465082" y="65820"/>
                </a:cubicBezTo>
                <a:cubicBezTo>
                  <a:pt x="1465082" y="65820"/>
                  <a:pt x="1465082" y="65820"/>
                  <a:pt x="1465082" y="65820"/>
                </a:cubicBezTo>
                <a:cubicBezTo>
                  <a:pt x="1496114" y="52028"/>
                  <a:pt x="1530594" y="52028"/>
                  <a:pt x="1563350" y="50304"/>
                </a:cubicBezTo>
                <a:cubicBezTo>
                  <a:pt x="1584038" y="48580"/>
                  <a:pt x="1604726" y="45132"/>
                  <a:pt x="1623689" y="36512"/>
                </a:cubicBezTo>
                <a:cubicBezTo>
                  <a:pt x="1635757" y="31340"/>
                  <a:pt x="1647825" y="24444"/>
                  <a:pt x="1647825" y="7204"/>
                </a:cubicBezTo>
                <a:cubicBezTo>
                  <a:pt x="1625414" y="8928"/>
                  <a:pt x="1603002" y="10652"/>
                  <a:pt x="1582314" y="19272"/>
                </a:cubicBezTo>
                <a:cubicBezTo>
                  <a:pt x="1566798" y="26168"/>
                  <a:pt x="1547834" y="29616"/>
                  <a:pt x="1532318" y="20996"/>
                </a:cubicBezTo>
                <a:cubicBezTo>
                  <a:pt x="1511630" y="7204"/>
                  <a:pt x="1490942" y="12376"/>
                  <a:pt x="1471978" y="15824"/>
                </a:cubicBezTo>
                <a:cubicBezTo>
                  <a:pt x="1458186" y="17548"/>
                  <a:pt x="1446118" y="19272"/>
                  <a:pt x="1432326" y="19272"/>
                </a:cubicBezTo>
                <a:cubicBezTo>
                  <a:pt x="1385779" y="22720"/>
                  <a:pt x="1339231" y="308"/>
                  <a:pt x="1292683" y="24444"/>
                </a:cubicBezTo>
                <a:cubicBezTo>
                  <a:pt x="1285787" y="27892"/>
                  <a:pt x="1275443" y="22720"/>
                  <a:pt x="1265099" y="22720"/>
                </a:cubicBezTo>
                <a:lnTo>
                  <a:pt x="1265099" y="22720"/>
                </a:lnTo>
                <a:cubicBezTo>
                  <a:pt x="1259927" y="19272"/>
                  <a:pt x="1254755" y="19272"/>
                  <a:pt x="1249583" y="22720"/>
                </a:cubicBezTo>
                <a:cubicBezTo>
                  <a:pt x="1249583" y="22720"/>
                  <a:pt x="1249583" y="22720"/>
                  <a:pt x="1249583" y="22720"/>
                </a:cubicBezTo>
                <a:cubicBezTo>
                  <a:pt x="1244411" y="19272"/>
                  <a:pt x="1239239" y="15824"/>
                  <a:pt x="1232343" y="15824"/>
                </a:cubicBezTo>
                <a:lnTo>
                  <a:pt x="1232343" y="15824"/>
                </a:lnTo>
                <a:cubicBezTo>
                  <a:pt x="1221999" y="7204"/>
                  <a:pt x="1213379" y="12376"/>
                  <a:pt x="1206483" y="22720"/>
                </a:cubicBezTo>
                <a:cubicBezTo>
                  <a:pt x="1215103" y="24444"/>
                  <a:pt x="1223723" y="26168"/>
                  <a:pt x="1230619" y="19272"/>
                </a:cubicBezTo>
                <a:cubicBezTo>
                  <a:pt x="1223723" y="26168"/>
                  <a:pt x="1215103" y="24444"/>
                  <a:pt x="1206483" y="22720"/>
                </a:cubicBezTo>
                <a:cubicBezTo>
                  <a:pt x="1196139" y="24444"/>
                  <a:pt x="1187519" y="26168"/>
                  <a:pt x="1177175" y="29616"/>
                </a:cubicBezTo>
                <a:lnTo>
                  <a:pt x="1177175" y="29616"/>
                </a:lnTo>
                <a:cubicBezTo>
                  <a:pt x="1165107" y="17548"/>
                  <a:pt x="1153040" y="14100"/>
                  <a:pt x="1142696" y="31340"/>
                </a:cubicBezTo>
                <a:cubicBezTo>
                  <a:pt x="1149592" y="29616"/>
                  <a:pt x="1156488" y="36512"/>
                  <a:pt x="1163384" y="38236"/>
                </a:cubicBezTo>
                <a:cubicBezTo>
                  <a:pt x="1156488" y="36512"/>
                  <a:pt x="1149592" y="29616"/>
                  <a:pt x="1142696" y="31340"/>
                </a:cubicBezTo>
                <a:cubicBezTo>
                  <a:pt x="1127180" y="33064"/>
                  <a:pt x="1109940" y="34788"/>
                  <a:pt x="1099596" y="48580"/>
                </a:cubicBezTo>
                <a:cubicBezTo>
                  <a:pt x="1090976" y="45132"/>
                  <a:pt x="1082356" y="45132"/>
                  <a:pt x="1075460" y="52028"/>
                </a:cubicBezTo>
                <a:cubicBezTo>
                  <a:pt x="1080632" y="58924"/>
                  <a:pt x="1087528" y="60648"/>
                  <a:pt x="1092700" y="58924"/>
                </a:cubicBezTo>
                <a:cubicBezTo>
                  <a:pt x="1087528" y="60648"/>
                  <a:pt x="1082356" y="58924"/>
                  <a:pt x="1075460" y="52028"/>
                </a:cubicBezTo>
                <a:cubicBezTo>
                  <a:pt x="1066840" y="48580"/>
                  <a:pt x="1058220" y="52028"/>
                  <a:pt x="1051324" y="58924"/>
                </a:cubicBezTo>
                <a:cubicBezTo>
                  <a:pt x="1049600" y="58924"/>
                  <a:pt x="1046152" y="57200"/>
                  <a:pt x="1044428" y="57200"/>
                </a:cubicBezTo>
                <a:cubicBezTo>
                  <a:pt x="989260" y="79612"/>
                  <a:pt x="939264" y="110644"/>
                  <a:pt x="889269" y="141676"/>
                </a:cubicBezTo>
                <a:cubicBezTo>
                  <a:pt x="892717" y="141676"/>
                  <a:pt x="894441" y="141676"/>
                  <a:pt x="897889" y="141676"/>
                </a:cubicBezTo>
                <a:cubicBezTo>
                  <a:pt x="894441" y="141676"/>
                  <a:pt x="892717" y="141676"/>
                  <a:pt x="889269" y="141676"/>
                </a:cubicBezTo>
                <a:cubicBezTo>
                  <a:pt x="884097" y="139952"/>
                  <a:pt x="880649" y="141676"/>
                  <a:pt x="877201" y="145124"/>
                </a:cubicBezTo>
                <a:cubicBezTo>
                  <a:pt x="873753" y="145124"/>
                  <a:pt x="868581" y="143400"/>
                  <a:pt x="865133" y="145124"/>
                </a:cubicBezTo>
                <a:cubicBezTo>
                  <a:pt x="834101" y="165812"/>
                  <a:pt x="801345" y="179604"/>
                  <a:pt x="768589" y="196844"/>
                </a:cubicBezTo>
                <a:cubicBezTo>
                  <a:pt x="753073" y="205463"/>
                  <a:pt x="732385" y="215807"/>
                  <a:pt x="723765" y="234771"/>
                </a:cubicBezTo>
                <a:cubicBezTo>
                  <a:pt x="728937" y="234771"/>
                  <a:pt x="734109" y="234771"/>
                  <a:pt x="741005" y="236495"/>
                </a:cubicBezTo>
                <a:cubicBezTo>
                  <a:pt x="735833" y="236495"/>
                  <a:pt x="728937" y="234771"/>
                  <a:pt x="723765" y="234771"/>
                </a:cubicBezTo>
                <a:cubicBezTo>
                  <a:pt x="720317" y="234771"/>
                  <a:pt x="718593" y="236495"/>
                  <a:pt x="718593" y="239943"/>
                </a:cubicBezTo>
                <a:cubicBezTo>
                  <a:pt x="689286" y="239943"/>
                  <a:pt x="687562" y="267527"/>
                  <a:pt x="673770" y="284767"/>
                </a:cubicBezTo>
                <a:cubicBezTo>
                  <a:pt x="678942" y="284767"/>
                  <a:pt x="682390" y="284767"/>
                  <a:pt x="685838" y="284767"/>
                </a:cubicBezTo>
                <a:cubicBezTo>
                  <a:pt x="682390" y="284767"/>
                  <a:pt x="678942" y="284767"/>
                  <a:pt x="673770" y="284767"/>
                </a:cubicBezTo>
                <a:cubicBezTo>
                  <a:pt x="672046" y="284767"/>
                  <a:pt x="670322" y="284767"/>
                  <a:pt x="670322" y="288215"/>
                </a:cubicBezTo>
                <a:cubicBezTo>
                  <a:pt x="670322" y="288215"/>
                  <a:pt x="670322" y="288215"/>
                  <a:pt x="670322" y="288215"/>
                </a:cubicBezTo>
                <a:cubicBezTo>
                  <a:pt x="649634" y="300283"/>
                  <a:pt x="628946" y="314075"/>
                  <a:pt x="609982" y="326143"/>
                </a:cubicBezTo>
                <a:cubicBezTo>
                  <a:pt x="599638" y="333039"/>
                  <a:pt x="587570" y="341659"/>
                  <a:pt x="580674" y="353727"/>
                </a:cubicBezTo>
                <a:cubicBezTo>
                  <a:pt x="553090" y="401999"/>
                  <a:pt x="537574" y="457166"/>
                  <a:pt x="513438" y="507162"/>
                </a:cubicBezTo>
                <a:cubicBezTo>
                  <a:pt x="511714" y="512334"/>
                  <a:pt x="509990" y="519230"/>
                  <a:pt x="511714" y="522678"/>
                </a:cubicBezTo>
                <a:cubicBezTo>
                  <a:pt x="525506" y="555434"/>
                  <a:pt x="509990" y="586466"/>
                  <a:pt x="504818" y="617498"/>
                </a:cubicBezTo>
                <a:cubicBezTo>
                  <a:pt x="504818" y="617498"/>
                  <a:pt x="504818" y="617498"/>
                  <a:pt x="504818" y="617498"/>
                </a:cubicBezTo>
                <a:cubicBezTo>
                  <a:pt x="503094" y="619222"/>
                  <a:pt x="501370" y="620946"/>
                  <a:pt x="497922" y="622670"/>
                </a:cubicBezTo>
                <a:cubicBezTo>
                  <a:pt x="497922" y="622670"/>
                  <a:pt x="497922" y="622670"/>
                  <a:pt x="497922" y="622670"/>
                </a:cubicBezTo>
                <a:cubicBezTo>
                  <a:pt x="482406" y="620946"/>
                  <a:pt x="473786" y="633014"/>
                  <a:pt x="465166" y="643358"/>
                </a:cubicBezTo>
                <a:cubicBezTo>
                  <a:pt x="441031" y="672666"/>
                  <a:pt x="416895" y="701973"/>
                  <a:pt x="392759" y="731281"/>
                </a:cubicBezTo>
                <a:cubicBezTo>
                  <a:pt x="392759" y="733005"/>
                  <a:pt x="394483" y="734729"/>
                  <a:pt x="396207" y="734729"/>
                </a:cubicBezTo>
                <a:cubicBezTo>
                  <a:pt x="394483" y="733005"/>
                  <a:pt x="394483" y="733005"/>
                  <a:pt x="392759" y="731281"/>
                </a:cubicBezTo>
                <a:cubicBezTo>
                  <a:pt x="377243" y="729557"/>
                  <a:pt x="368623" y="739901"/>
                  <a:pt x="360003" y="753693"/>
                </a:cubicBezTo>
                <a:cubicBezTo>
                  <a:pt x="360003" y="758865"/>
                  <a:pt x="358279" y="764037"/>
                  <a:pt x="354831" y="767485"/>
                </a:cubicBezTo>
                <a:cubicBezTo>
                  <a:pt x="358279" y="764037"/>
                  <a:pt x="360003" y="760589"/>
                  <a:pt x="360003" y="753693"/>
                </a:cubicBezTo>
                <a:cubicBezTo>
                  <a:pt x="358279" y="753693"/>
                  <a:pt x="354831" y="753693"/>
                  <a:pt x="353107" y="755417"/>
                </a:cubicBezTo>
                <a:cubicBezTo>
                  <a:pt x="303111" y="798517"/>
                  <a:pt x="244495" y="832997"/>
                  <a:pt x="213464" y="896785"/>
                </a:cubicBezTo>
                <a:cubicBezTo>
                  <a:pt x="208292" y="905405"/>
                  <a:pt x="201396" y="910576"/>
                  <a:pt x="194500" y="917472"/>
                </a:cubicBezTo>
                <a:cubicBezTo>
                  <a:pt x="173812" y="938160"/>
                  <a:pt x="149676" y="955400"/>
                  <a:pt x="125540" y="972640"/>
                </a:cubicBezTo>
                <a:cubicBezTo>
                  <a:pt x="92784" y="998500"/>
                  <a:pt x="84164" y="1041600"/>
                  <a:pt x="70372" y="1081252"/>
                </a:cubicBezTo>
                <a:cubicBezTo>
                  <a:pt x="61752" y="1107112"/>
                  <a:pt x="53132" y="1134695"/>
                  <a:pt x="34168" y="1153660"/>
                </a:cubicBezTo>
                <a:cubicBezTo>
                  <a:pt x="27272" y="1160555"/>
                  <a:pt x="22100" y="1169175"/>
                  <a:pt x="23824" y="1179519"/>
                </a:cubicBezTo>
                <a:cubicBezTo>
                  <a:pt x="27272" y="1198483"/>
                  <a:pt x="20376" y="1215723"/>
                  <a:pt x="18652" y="1232963"/>
                </a:cubicBezTo>
                <a:cubicBezTo>
                  <a:pt x="16928" y="1255375"/>
                  <a:pt x="6584" y="1281235"/>
                  <a:pt x="34168" y="1296751"/>
                </a:cubicBezTo>
                <a:lnTo>
                  <a:pt x="34168" y="1296751"/>
                </a:lnTo>
                <a:cubicBezTo>
                  <a:pt x="34168" y="1301923"/>
                  <a:pt x="34168" y="1305371"/>
                  <a:pt x="34168" y="1310543"/>
                </a:cubicBezTo>
                <a:lnTo>
                  <a:pt x="34168" y="1310543"/>
                </a:lnTo>
                <a:cubicBezTo>
                  <a:pt x="37616" y="1336403"/>
                  <a:pt x="37616" y="1360539"/>
                  <a:pt x="30720" y="1384674"/>
                </a:cubicBezTo>
                <a:cubicBezTo>
                  <a:pt x="25548" y="1410534"/>
                  <a:pt x="22100" y="1438118"/>
                  <a:pt x="34168" y="1462254"/>
                </a:cubicBezTo>
                <a:cubicBezTo>
                  <a:pt x="39340" y="1472598"/>
                  <a:pt x="42788" y="1477770"/>
                  <a:pt x="47960" y="1477770"/>
                </a:cubicBezTo>
                <a:cubicBezTo>
                  <a:pt x="42788" y="1477770"/>
                  <a:pt x="39340" y="1472598"/>
                  <a:pt x="34168" y="1462254"/>
                </a:cubicBezTo>
                <a:cubicBezTo>
                  <a:pt x="22100" y="1436394"/>
                  <a:pt x="25548" y="1408810"/>
                  <a:pt x="30720" y="1384674"/>
                </a:cubicBezTo>
                <a:cubicBezTo>
                  <a:pt x="35892" y="1358815"/>
                  <a:pt x="35892" y="1334679"/>
                  <a:pt x="34168" y="1310543"/>
                </a:cubicBezTo>
                <a:cubicBezTo>
                  <a:pt x="15204" y="1348471"/>
                  <a:pt x="8308" y="1391570"/>
                  <a:pt x="1412" y="1432946"/>
                </a:cubicBezTo>
                <a:cubicBezTo>
                  <a:pt x="-2035" y="1460530"/>
                  <a:pt x="-2035" y="1495010"/>
                  <a:pt x="35892" y="1507078"/>
                </a:cubicBezTo>
                <a:cubicBezTo>
                  <a:pt x="44512" y="1508802"/>
                  <a:pt x="44512" y="1517422"/>
                  <a:pt x="42788" y="1524318"/>
                </a:cubicBezTo>
                <a:cubicBezTo>
                  <a:pt x="41064" y="1536386"/>
                  <a:pt x="41064" y="1551902"/>
                  <a:pt x="34168" y="1560522"/>
                </a:cubicBezTo>
                <a:cubicBezTo>
                  <a:pt x="15204" y="1582934"/>
                  <a:pt x="23824" y="1600173"/>
                  <a:pt x="39340" y="1619138"/>
                </a:cubicBezTo>
                <a:cubicBezTo>
                  <a:pt x="47960" y="1617413"/>
                  <a:pt x="42788" y="1603622"/>
                  <a:pt x="51408" y="1598450"/>
                </a:cubicBezTo>
                <a:cubicBezTo>
                  <a:pt x="42788" y="1601898"/>
                  <a:pt x="47960" y="1615689"/>
                  <a:pt x="39340" y="1619138"/>
                </a:cubicBezTo>
                <a:cubicBezTo>
                  <a:pt x="39340" y="1627757"/>
                  <a:pt x="39340" y="1636377"/>
                  <a:pt x="39340" y="1644997"/>
                </a:cubicBezTo>
                <a:cubicBezTo>
                  <a:pt x="46236" y="1657065"/>
                  <a:pt x="49684" y="1669133"/>
                  <a:pt x="35892" y="1677753"/>
                </a:cubicBezTo>
                <a:cubicBezTo>
                  <a:pt x="34168" y="1684649"/>
                  <a:pt x="32444" y="1691545"/>
                  <a:pt x="37616" y="1698441"/>
                </a:cubicBezTo>
                <a:cubicBezTo>
                  <a:pt x="49684" y="1717405"/>
                  <a:pt x="53132" y="1736369"/>
                  <a:pt x="51408" y="1757057"/>
                </a:cubicBezTo>
                <a:cubicBezTo>
                  <a:pt x="46236" y="1793261"/>
                  <a:pt x="53132" y="1829465"/>
                  <a:pt x="58304" y="1865668"/>
                </a:cubicBezTo>
                <a:cubicBezTo>
                  <a:pt x="60028" y="1882908"/>
                  <a:pt x="60028" y="1898424"/>
                  <a:pt x="60028" y="1915664"/>
                </a:cubicBezTo>
                <a:cubicBezTo>
                  <a:pt x="58304" y="1943248"/>
                  <a:pt x="61752" y="1969108"/>
                  <a:pt x="77268" y="1994968"/>
                </a:cubicBezTo>
                <a:cubicBezTo>
                  <a:pt x="94508" y="2022552"/>
                  <a:pt x="116920" y="2046688"/>
                  <a:pt x="130712" y="2077719"/>
                </a:cubicBezTo>
                <a:cubicBezTo>
                  <a:pt x="128988" y="2084616"/>
                  <a:pt x="130712" y="2088063"/>
                  <a:pt x="135884" y="2093235"/>
                </a:cubicBezTo>
                <a:cubicBezTo>
                  <a:pt x="149676" y="2089788"/>
                  <a:pt x="156572" y="2112199"/>
                  <a:pt x="172088" y="2105303"/>
                </a:cubicBezTo>
                <a:cubicBezTo>
                  <a:pt x="172088" y="2103579"/>
                  <a:pt x="173812" y="2100131"/>
                  <a:pt x="173812" y="2098408"/>
                </a:cubicBezTo>
                <a:cubicBezTo>
                  <a:pt x="173812" y="2100131"/>
                  <a:pt x="173812" y="2103579"/>
                  <a:pt x="172088" y="2105303"/>
                </a:cubicBezTo>
                <a:cubicBezTo>
                  <a:pt x="156572" y="2113923"/>
                  <a:pt x="149676" y="2089788"/>
                  <a:pt x="135884" y="2093235"/>
                </a:cubicBezTo>
                <a:cubicBezTo>
                  <a:pt x="156572" y="2146679"/>
                  <a:pt x="177260" y="2201847"/>
                  <a:pt x="197948" y="2255291"/>
                </a:cubicBezTo>
                <a:cubicBezTo>
                  <a:pt x="204844" y="2251843"/>
                  <a:pt x="206568" y="2246671"/>
                  <a:pt x="208292" y="2238051"/>
                </a:cubicBezTo>
                <a:cubicBezTo>
                  <a:pt x="210016" y="2222535"/>
                  <a:pt x="203120" y="2212191"/>
                  <a:pt x="196224" y="2200123"/>
                </a:cubicBezTo>
                <a:cubicBezTo>
                  <a:pt x="192776" y="2194951"/>
                  <a:pt x="192776" y="2186331"/>
                  <a:pt x="201396" y="2182883"/>
                </a:cubicBezTo>
                <a:cubicBezTo>
                  <a:pt x="201396" y="2182883"/>
                  <a:pt x="201396" y="2182883"/>
                  <a:pt x="201396" y="2182883"/>
                </a:cubicBezTo>
                <a:cubicBezTo>
                  <a:pt x="192776" y="2186331"/>
                  <a:pt x="194500" y="2194951"/>
                  <a:pt x="196224" y="2200123"/>
                </a:cubicBezTo>
                <a:cubicBezTo>
                  <a:pt x="203120" y="2212191"/>
                  <a:pt x="210016" y="2224259"/>
                  <a:pt x="208292" y="2238051"/>
                </a:cubicBezTo>
                <a:cubicBezTo>
                  <a:pt x="206568" y="2244947"/>
                  <a:pt x="204844" y="2251843"/>
                  <a:pt x="197948" y="2255291"/>
                </a:cubicBezTo>
                <a:cubicBezTo>
                  <a:pt x="196224" y="2265635"/>
                  <a:pt x="199672" y="2275979"/>
                  <a:pt x="204844" y="2282875"/>
                </a:cubicBezTo>
                <a:cubicBezTo>
                  <a:pt x="228979" y="2319078"/>
                  <a:pt x="249667" y="2357006"/>
                  <a:pt x="258287" y="2401830"/>
                </a:cubicBezTo>
                <a:cubicBezTo>
                  <a:pt x="261735" y="2422518"/>
                  <a:pt x="272079" y="2441482"/>
                  <a:pt x="287595" y="2458722"/>
                </a:cubicBezTo>
                <a:cubicBezTo>
                  <a:pt x="311731" y="2484582"/>
                  <a:pt x="328971" y="2515614"/>
                  <a:pt x="339315" y="2551817"/>
                </a:cubicBezTo>
                <a:cubicBezTo>
                  <a:pt x="342763" y="2562161"/>
                  <a:pt x="347935" y="2572506"/>
                  <a:pt x="354831" y="2581125"/>
                </a:cubicBezTo>
                <a:cubicBezTo>
                  <a:pt x="378967" y="2606985"/>
                  <a:pt x="403103" y="2631121"/>
                  <a:pt x="416895" y="2665601"/>
                </a:cubicBezTo>
                <a:cubicBezTo>
                  <a:pt x="423791" y="2682841"/>
                  <a:pt x="435859" y="2694909"/>
                  <a:pt x="454823" y="2698357"/>
                </a:cubicBezTo>
                <a:lnTo>
                  <a:pt x="454823" y="2698357"/>
                </a:lnTo>
                <a:cubicBezTo>
                  <a:pt x="473786" y="2731113"/>
                  <a:pt x="492750" y="2762145"/>
                  <a:pt x="523782" y="2782833"/>
                </a:cubicBezTo>
                <a:cubicBezTo>
                  <a:pt x="523782" y="2782833"/>
                  <a:pt x="523782" y="2782833"/>
                  <a:pt x="523782" y="2782833"/>
                </a:cubicBezTo>
                <a:cubicBezTo>
                  <a:pt x="527230" y="2781108"/>
                  <a:pt x="530678" y="2781108"/>
                  <a:pt x="534126" y="2781108"/>
                </a:cubicBezTo>
                <a:cubicBezTo>
                  <a:pt x="530678" y="2781108"/>
                  <a:pt x="527230" y="2782833"/>
                  <a:pt x="523782" y="2782833"/>
                </a:cubicBezTo>
                <a:cubicBezTo>
                  <a:pt x="525506" y="2794900"/>
                  <a:pt x="532402" y="2805245"/>
                  <a:pt x="542746" y="2810416"/>
                </a:cubicBezTo>
                <a:cubicBezTo>
                  <a:pt x="542746" y="2810416"/>
                  <a:pt x="542746" y="2810416"/>
                  <a:pt x="542746" y="2810416"/>
                </a:cubicBezTo>
                <a:cubicBezTo>
                  <a:pt x="542746" y="2838000"/>
                  <a:pt x="559986" y="2850068"/>
                  <a:pt x="582398" y="2858688"/>
                </a:cubicBezTo>
                <a:cubicBezTo>
                  <a:pt x="582398" y="2858688"/>
                  <a:pt x="582398" y="2858688"/>
                  <a:pt x="582398" y="2858688"/>
                </a:cubicBezTo>
                <a:cubicBezTo>
                  <a:pt x="596190" y="2887996"/>
                  <a:pt x="627222" y="2905236"/>
                  <a:pt x="642738" y="2932820"/>
                </a:cubicBezTo>
                <a:cubicBezTo>
                  <a:pt x="642738" y="2932820"/>
                  <a:pt x="642738" y="2932820"/>
                  <a:pt x="642738" y="2932820"/>
                </a:cubicBezTo>
                <a:lnTo>
                  <a:pt x="644462" y="2936268"/>
                </a:lnTo>
                <a:cubicBezTo>
                  <a:pt x="644462" y="2936268"/>
                  <a:pt x="644462" y="2936268"/>
                  <a:pt x="644462" y="2936268"/>
                </a:cubicBezTo>
                <a:cubicBezTo>
                  <a:pt x="647910" y="2950060"/>
                  <a:pt x="661702" y="2946612"/>
                  <a:pt x="670322" y="2951784"/>
                </a:cubicBezTo>
                <a:cubicBezTo>
                  <a:pt x="670322" y="2951784"/>
                  <a:pt x="670322" y="2951784"/>
                  <a:pt x="670322" y="2951784"/>
                </a:cubicBezTo>
                <a:cubicBezTo>
                  <a:pt x="672046" y="2955232"/>
                  <a:pt x="673770" y="2958680"/>
                  <a:pt x="673770" y="2960404"/>
                </a:cubicBezTo>
                <a:cubicBezTo>
                  <a:pt x="673770" y="2960404"/>
                  <a:pt x="673770" y="2960404"/>
                  <a:pt x="673770" y="2960404"/>
                </a:cubicBezTo>
                <a:cubicBezTo>
                  <a:pt x="670322" y="2970748"/>
                  <a:pt x="675494" y="2977644"/>
                  <a:pt x="684114" y="2981092"/>
                </a:cubicBezTo>
                <a:cubicBezTo>
                  <a:pt x="684114" y="2981092"/>
                  <a:pt x="684114" y="2981092"/>
                  <a:pt x="684114" y="2981092"/>
                </a:cubicBezTo>
                <a:cubicBezTo>
                  <a:pt x="689286" y="2989712"/>
                  <a:pt x="694457" y="2996608"/>
                  <a:pt x="704801" y="3000055"/>
                </a:cubicBezTo>
                <a:cubicBezTo>
                  <a:pt x="723765" y="3006952"/>
                  <a:pt x="744453" y="3008675"/>
                  <a:pt x="751349" y="3034535"/>
                </a:cubicBezTo>
                <a:cubicBezTo>
                  <a:pt x="751349" y="3037984"/>
                  <a:pt x="758245" y="3039707"/>
                  <a:pt x="761693" y="3041431"/>
                </a:cubicBezTo>
                <a:cubicBezTo>
                  <a:pt x="803069" y="3058671"/>
                  <a:pt x="834101" y="3096599"/>
                  <a:pt x="872029" y="3120735"/>
                </a:cubicBezTo>
                <a:cubicBezTo>
                  <a:pt x="903061" y="3139699"/>
                  <a:pt x="930644" y="3169007"/>
                  <a:pt x="966848" y="3182799"/>
                </a:cubicBezTo>
                <a:cubicBezTo>
                  <a:pt x="1001328" y="3196591"/>
                  <a:pt x="1035808" y="3212107"/>
                  <a:pt x="1065116" y="3236243"/>
                </a:cubicBezTo>
                <a:cubicBezTo>
                  <a:pt x="1097872" y="3262103"/>
                  <a:pt x="1132352" y="3275894"/>
                  <a:pt x="1172003" y="3277618"/>
                </a:cubicBezTo>
                <a:cubicBezTo>
                  <a:pt x="1197863" y="3279342"/>
                  <a:pt x="1220275" y="3284514"/>
                  <a:pt x="1242687" y="3301754"/>
                </a:cubicBezTo>
                <a:cubicBezTo>
                  <a:pt x="1258203" y="3313822"/>
                  <a:pt x="1277167" y="3315546"/>
                  <a:pt x="1296131" y="3312098"/>
                </a:cubicBezTo>
                <a:cubicBezTo>
                  <a:pt x="1304751" y="3310374"/>
                  <a:pt x="1315095" y="3306926"/>
                  <a:pt x="1323715" y="3308650"/>
                </a:cubicBezTo>
                <a:cubicBezTo>
                  <a:pt x="1370263" y="3317270"/>
                  <a:pt x="1415086" y="3296582"/>
                  <a:pt x="1459910" y="3294858"/>
                </a:cubicBezTo>
                <a:cubicBezTo>
                  <a:pt x="1492666" y="3293134"/>
                  <a:pt x="1527146" y="3289686"/>
                  <a:pt x="1559902" y="3275894"/>
                </a:cubicBezTo>
                <a:cubicBezTo>
                  <a:pt x="1570246" y="3270723"/>
                  <a:pt x="1580590" y="3272446"/>
                  <a:pt x="1590934" y="3277618"/>
                </a:cubicBezTo>
                <a:cubicBezTo>
                  <a:pt x="1618518" y="3291410"/>
                  <a:pt x="1644377" y="3284514"/>
                  <a:pt x="1670237" y="3270723"/>
                </a:cubicBezTo>
                <a:cubicBezTo>
                  <a:pt x="1685753" y="3262103"/>
                  <a:pt x="1702993" y="3250034"/>
                  <a:pt x="1718509" y="3256931"/>
                </a:cubicBezTo>
                <a:cubicBezTo>
                  <a:pt x="1749541" y="3268998"/>
                  <a:pt x="1775401" y="3251758"/>
                  <a:pt x="1802985" y="3246586"/>
                </a:cubicBezTo>
                <a:lnTo>
                  <a:pt x="1802985" y="3246586"/>
                </a:lnTo>
                <a:cubicBezTo>
                  <a:pt x="1808157" y="3231071"/>
                  <a:pt x="1825397" y="3225899"/>
                  <a:pt x="1832293" y="3213831"/>
                </a:cubicBezTo>
                <a:cubicBezTo>
                  <a:pt x="1825397" y="3200039"/>
                  <a:pt x="1813329" y="3198315"/>
                  <a:pt x="1802985" y="3196591"/>
                </a:cubicBezTo>
                <a:cubicBezTo>
                  <a:pt x="1775401" y="3194867"/>
                  <a:pt x="1747817" y="3196591"/>
                  <a:pt x="1721957" y="3206935"/>
                </a:cubicBezTo>
                <a:cubicBezTo>
                  <a:pt x="1747817" y="3196591"/>
                  <a:pt x="1775401" y="3196591"/>
                  <a:pt x="1802985" y="3196591"/>
                </a:cubicBezTo>
                <a:cubicBezTo>
                  <a:pt x="1815053" y="3196591"/>
                  <a:pt x="1827121" y="3200039"/>
                  <a:pt x="1832293" y="3213831"/>
                </a:cubicBezTo>
                <a:cubicBezTo>
                  <a:pt x="1823673" y="3227623"/>
                  <a:pt x="1808157" y="3232794"/>
                  <a:pt x="1802985" y="3246586"/>
                </a:cubicBezTo>
                <a:lnTo>
                  <a:pt x="1802985" y="3246586"/>
                </a:lnTo>
                <a:cubicBezTo>
                  <a:pt x="1816777" y="3258654"/>
                  <a:pt x="1828845" y="3255206"/>
                  <a:pt x="1840913" y="3244863"/>
                </a:cubicBezTo>
                <a:cubicBezTo>
                  <a:pt x="1849533" y="3237967"/>
                  <a:pt x="1859876" y="3225899"/>
                  <a:pt x="1870220" y="3225899"/>
                </a:cubicBezTo>
                <a:cubicBezTo>
                  <a:pt x="1899528" y="3225899"/>
                  <a:pt x="1918492" y="3208659"/>
                  <a:pt x="1940904" y="3193143"/>
                </a:cubicBezTo>
                <a:cubicBezTo>
                  <a:pt x="1947800" y="3191419"/>
                  <a:pt x="1956420" y="3187971"/>
                  <a:pt x="1963316" y="3186247"/>
                </a:cubicBezTo>
                <a:cubicBezTo>
                  <a:pt x="1963316" y="3182799"/>
                  <a:pt x="1963316" y="3179351"/>
                  <a:pt x="1963316" y="3175903"/>
                </a:cubicBezTo>
                <a:cubicBezTo>
                  <a:pt x="1963316" y="3179351"/>
                  <a:pt x="1963316" y="3182799"/>
                  <a:pt x="1963316" y="3186247"/>
                </a:cubicBezTo>
                <a:cubicBezTo>
                  <a:pt x="1980556" y="3187971"/>
                  <a:pt x="1992624" y="3170731"/>
                  <a:pt x="2011588" y="3170731"/>
                </a:cubicBezTo>
                <a:cubicBezTo>
                  <a:pt x="2011588" y="3170731"/>
                  <a:pt x="2011588" y="3170731"/>
                  <a:pt x="2011588" y="3170731"/>
                </a:cubicBezTo>
                <a:cubicBezTo>
                  <a:pt x="2013312" y="3170731"/>
                  <a:pt x="2016760" y="3172455"/>
                  <a:pt x="2018484" y="3172455"/>
                </a:cubicBezTo>
                <a:cubicBezTo>
                  <a:pt x="2087444" y="3148319"/>
                  <a:pt x="2146059" y="3100047"/>
                  <a:pt x="2215019" y="3075911"/>
                </a:cubicBezTo>
                <a:cubicBezTo>
                  <a:pt x="2220191" y="3074187"/>
                  <a:pt x="2223639" y="3065567"/>
                  <a:pt x="2228811" y="3062119"/>
                </a:cubicBezTo>
                <a:cubicBezTo>
                  <a:pt x="2235707" y="3055223"/>
                  <a:pt x="2242603" y="3046603"/>
                  <a:pt x="2251223" y="3044879"/>
                </a:cubicBezTo>
                <a:cubicBezTo>
                  <a:pt x="2289151" y="3037984"/>
                  <a:pt x="2308114" y="3008675"/>
                  <a:pt x="2330526" y="2981092"/>
                </a:cubicBezTo>
                <a:lnTo>
                  <a:pt x="2330526" y="2981092"/>
                </a:lnTo>
                <a:cubicBezTo>
                  <a:pt x="2330526" y="2981092"/>
                  <a:pt x="2330526" y="2981092"/>
                  <a:pt x="2330526" y="2981092"/>
                </a:cubicBezTo>
                <a:cubicBezTo>
                  <a:pt x="2352938" y="2970748"/>
                  <a:pt x="2373626" y="2953508"/>
                  <a:pt x="2390866" y="2936268"/>
                </a:cubicBezTo>
                <a:cubicBezTo>
                  <a:pt x="2390866" y="2936268"/>
                  <a:pt x="2390866" y="2936268"/>
                  <a:pt x="2390866" y="2936268"/>
                </a:cubicBezTo>
                <a:cubicBezTo>
                  <a:pt x="2399486" y="2932820"/>
                  <a:pt x="2408106" y="2931096"/>
                  <a:pt x="2409830" y="2919028"/>
                </a:cubicBezTo>
                <a:lnTo>
                  <a:pt x="2409830" y="2919028"/>
                </a:lnTo>
                <a:cubicBezTo>
                  <a:pt x="2435690" y="2922476"/>
                  <a:pt x="2442586" y="2894892"/>
                  <a:pt x="2461550" y="2884548"/>
                </a:cubicBezTo>
                <a:cubicBezTo>
                  <a:pt x="2487410" y="2872480"/>
                  <a:pt x="2511546" y="2853516"/>
                  <a:pt x="2528786" y="2829380"/>
                </a:cubicBezTo>
                <a:cubicBezTo>
                  <a:pt x="2552922" y="2793176"/>
                  <a:pt x="2596021" y="2774213"/>
                  <a:pt x="2609813" y="2729389"/>
                </a:cubicBezTo>
                <a:cubicBezTo>
                  <a:pt x="2609813" y="2727665"/>
                  <a:pt x="2611537" y="2725941"/>
                  <a:pt x="2611537" y="2725941"/>
                </a:cubicBezTo>
                <a:cubicBezTo>
                  <a:pt x="2652913" y="2705253"/>
                  <a:pt x="2673601" y="2663877"/>
                  <a:pt x="2702909" y="2631121"/>
                </a:cubicBezTo>
                <a:cubicBezTo>
                  <a:pt x="2735665" y="2593193"/>
                  <a:pt x="2749457" y="2548369"/>
                  <a:pt x="2766697" y="2503546"/>
                </a:cubicBezTo>
                <a:cubicBezTo>
                  <a:pt x="2764972" y="2501822"/>
                  <a:pt x="2763249" y="2500098"/>
                  <a:pt x="2761525" y="2498374"/>
                </a:cubicBezTo>
                <a:cubicBezTo>
                  <a:pt x="2763249" y="2500098"/>
                  <a:pt x="2763249" y="2501822"/>
                  <a:pt x="2766697" y="2503546"/>
                </a:cubicBezTo>
                <a:cubicBezTo>
                  <a:pt x="2773592" y="2498374"/>
                  <a:pt x="2771869" y="2493202"/>
                  <a:pt x="2771869" y="2486306"/>
                </a:cubicBezTo>
                <a:cubicBezTo>
                  <a:pt x="2813244" y="2462170"/>
                  <a:pt x="2835656" y="2420794"/>
                  <a:pt x="2856344" y="2377694"/>
                </a:cubicBezTo>
                <a:cubicBezTo>
                  <a:pt x="2856344" y="2377694"/>
                  <a:pt x="2856344" y="2377694"/>
                  <a:pt x="2856344" y="2377694"/>
                </a:cubicBezTo>
                <a:cubicBezTo>
                  <a:pt x="2861516" y="2377694"/>
                  <a:pt x="2863240" y="2374246"/>
                  <a:pt x="2863240" y="2369074"/>
                </a:cubicBezTo>
                <a:cubicBezTo>
                  <a:pt x="2864964" y="2363902"/>
                  <a:pt x="2868412" y="2358730"/>
                  <a:pt x="2870136" y="2351834"/>
                </a:cubicBezTo>
                <a:cubicBezTo>
                  <a:pt x="2878756" y="2348386"/>
                  <a:pt x="2880480" y="2341490"/>
                  <a:pt x="2878756" y="2331147"/>
                </a:cubicBezTo>
                <a:cubicBezTo>
                  <a:pt x="2895996" y="2317355"/>
                  <a:pt x="2897720" y="2296667"/>
                  <a:pt x="2897720" y="2275979"/>
                </a:cubicBezTo>
                <a:cubicBezTo>
                  <a:pt x="2877032" y="2270807"/>
                  <a:pt x="2873584" y="2265635"/>
                  <a:pt x="2883928" y="2248395"/>
                </a:cubicBezTo>
                <a:cubicBezTo>
                  <a:pt x="2894272" y="2231155"/>
                  <a:pt x="2902892" y="2215639"/>
                  <a:pt x="2909788" y="2196675"/>
                </a:cubicBezTo>
                <a:cubicBezTo>
                  <a:pt x="2870136" y="2194951"/>
                  <a:pt x="2873584" y="2194951"/>
                  <a:pt x="2877032" y="2153575"/>
                </a:cubicBezTo>
                <a:cubicBezTo>
                  <a:pt x="2880480" y="2112199"/>
                  <a:pt x="2904616" y="2084616"/>
                  <a:pt x="2920132" y="2051859"/>
                </a:cubicBezTo>
                <a:cubicBezTo>
                  <a:pt x="2920132" y="2051859"/>
                  <a:pt x="2920132" y="2051859"/>
                  <a:pt x="2921856" y="2050136"/>
                </a:cubicBezTo>
                <a:cubicBezTo>
                  <a:pt x="2921856" y="2050136"/>
                  <a:pt x="2921856" y="2050136"/>
                  <a:pt x="2920132" y="2051859"/>
                </a:cubicBezTo>
                <a:cubicBezTo>
                  <a:pt x="2904616" y="2084616"/>
                  <a:pt x="2880480" y="2112199"/>
                  <a:pt x="2877032" y="2153575"/>
                </a:cubicBezTo>
                <a:cubicBezTo>
                  <a:pt x="2873584" y="2194951"/>
                  <a:pt x="2870136" y="2194951"/>
                  <a:pt x="2909788" y="2196675"/>
                </a:cubicBezTo>
                <a:cubicBezTo>
                  <a:pt x="2902892" y="2215639"/>
                  <a:pt x="2894272" y="2231155"/>
                  <a:pt x="2883928" y="2248395"/>
                </a:cubicBezTo>
                <a:cubicBezTo>
                  <a:pt x="2873584" y="2265635"/>
                  <a:pt x="2878756" y="2270807"/>
                  <a:pt x="2897720" y="2275979"/>
                </a:cubicBezTo>
                <a:cubicBezTo>
                  <a:pt x="2925304" y="2244947"/>
                  <a:pt x="2935648" y="2205295"/>
                  <a:pt x="2949440" y="2165643"/>
                </a:cubicBezTo>
                <a:cubicBezTo>
                  <a:pt x="2949440" y="2163919"/>
                  <a:pt x="2945992" y="2158747"/>
                  <a:pt x="2944268" y="2155299"/>
                </a:cubicBezTo>
                <a:cubicBezTo>
                  <a:pt x="2944268" y="2150127"/>
                  <a:pt x="2944268" y="2144955"/>
                  <a:pt x="2944268" y="2139783"/>
                </a:cubicBezTo>
                <a:cubicBezTo>
                  <a:pt x="2933924" y="2129439"/>
                  <a:pt x="2937372" y="2124267"/>
                  <a:pt x="2928752" y="2117371"/>
                </a:cubicBezTo>
                <a:close/>
                <a:moveTo>
                  <a:pt x="30720" y="1293303"/>
                </a:moveTo>
                <a:cubicBezTo>
                  <a:pt x="34168" y="1288131"/>
                  <a:pt x="34168" y="1279511"/>
                  <a:pt x="34168" y="1272615"/>
                </a:cubicBezTo>
                <a:cubicBezTo>
                  <a:pt x="34168" y="1255375"/>
                  <a:pt x="32444" y="1238135"/>
                  <a:pt x="32444" y="1220895"/>
                </a:cubicBezTo>
                <a:cubicBezTo>
                  <a:pt x="32444" y="1238135"/>
                  <a:pt x="34168" y="1255375"/>
                  <a:pt x="34168" y="1272615"/>
                </a:cubicBezTo>
                <a:cubicBezTo>
                  <a:pt x="35892" y="1281235"/>
                  <a:pt x="35892" y="1288131"/>
                  <a:pt x="30720" y="1293303"/>
                </a:cubicBezTo>
                <a:close/>
                <a:moveTo>
                  <a:pt x="2878756" y="1694993"/>
                </a:moveTo>
                <a:cubicBezTo>
                  <a:pt x="2878756" y="1694993"/>
                  <a:pt x="2878756" y="1694993"/>
                  <a:pt x="2878756" y="1694993"/>
                </a:cubicBezTo>
                <a:cubicBezTo>
                  <a:pt x="2882204" y="1700165"/>
                  <a:pt x="2885652" y="1705337"/>
                  <a:pt x="2887376" y="1710509"/>
                </a:cubicBezTo>
                <a:cubicBezTo>
                  <a:pt x="2885652" y="1705337"/>
                  <a:pt x="2882204" y="1700165"/>
                  <a:pt x="2878756" y="1694993"/>
                </a:cubicBezTo>
                <a:close/>
                <a:moveTo>
                  <a:pt x="2835656" y="1255375"/>
                </a:moveTo>
                <a:cubicBezTo>
                  <a:pt x="2851172" y="1305371"/>
                  <a:pt x="2861516" y="1357091"/>
                  <a:pt x="2866688" y="1408810"/>
                </a:cubicBezTo>
                <a:cubicBezTo>
                  <a:pt x="2871860" y="1469150"/>
                  <a:pt x="2877032" y="1531214"/>
                  <a:pt x="2864964" y="1591554"/>
                </a:cubicBezTo>
                <a:cubicBezTo>
                  <a:pt x="2864964" y="1601898"/>
                  <a:pt x="2866688" y="1613965"/>
                  <a:pt x="2866688" y="1624309"/>
                </a:cubicBezTo>
                <a:cubicBezTo>
                  <a:pt x="2875308" y="1627757"/>
                  <a:pt x="2887376" y="1631205"/>
                  <a:pt x="2883928" y="1641549"/>
                </a:cubicBezTo>
                <a:cubicBezTo>
                  <a:pt x="2887376" y="1631205"/>
                  <a:pt x="2877032" y="1627757"/>
                  <a:pt x="2866688" y="1624309"/>
                </a:cubicBezTo>
                <a:cubicBezTo>
                  <a:pt x="2866688" y="1613965"/>
                  <a:pt x="2864964" y="1601898"/>
                  <a:pt x="2864964" y="1591554"/>
                </a:cubicBezTo>
                <a:cubicBezTo>
                  <a:pt x="2877032" y="1531214"/>
                  <a:pt x="2873584" y="1469150"/>
                  <a:pt x="2866688" y="1408810"/>
                </a:cubicBezTo>
                <a:cubicBezTo>
                  <a:pt x="2861516" y="1357091"/>
                  <a:pt x="2849448" y="1305371"/>
                  <a:pt x="2835656" y="1255375"/>
                </a:cubicBezTo>
                <a:cubicBezTo>
                  <a:pt x="2833932" y="1246755"/>
                  <a:pt x="2832208" y="1238135"/>
                  <a:pt x="2830484" y="1229515"/>
                </a:cubicBezTo>
                <a:cubicBezTo>
                  <a:pt x="2830484" y="1238135"/>
                  <a:pt x="2832208" y="1246755"/>
                  <a:pt x="2835656" y="1255375"/>
                </a:cubicBezTo>
                <a:close/>
                <a:moveTo>
                  <a:pt x="2859792" y="1674305"/>
                </a:moveTo>
                <a:cubicBezTo>
                  <a:pt x="2858068" y="1672581"/>
                  <a:pt x="2858068" y="1670857"/>
                  <a:pt x="2854620" y="1669133"/>
                </a:cubicBezTo>
                <a:cubicBezTo>
                  <a:pt x="2851172" y="1669133"/>
                  <a:pt x="2849448" y="1669133"/>
                  <a:pt x="2846000" y="1669133"/>
                </a:cubicBezTo>
                <a:lnTo>
                  <a:pt x="2846000" y="1669133"/>
                </a:lnTo>
                <a:lnTo>
                  <a:pt x="2846000" y="1669133"/>
                </a:lnTo>
                <a:cubicBezTo>
                  <a:pt x="2849448" y="1669133"/>
                  <a:pt x="2851172" y="1669133"/>
                  <a:pt x="2854620" y="1669133"/>
                </a:cubicBezTo>
                <a:cubicBezTo>
                  <a:pt x="2854620" y="1667409"/>
                  <a:pt x="2854620" y="1663961"/>
                  <a:pt x="2854620" y="1662237"/>
                </a:cubicBezTo>
                <a:cubicBezTo>
                  <a:pt x="2854620" y="1663961"/>
                  <a:pt x="2854620" y="1667409"/>
                  <a:pt x="2854620" y="1669133"/>
                </a:cubicBezTo>
                <a:cubicBezTo>
                  <a:pt x="2856344" y="1670857"/>
                  <a:pt x="2858068" y="1672581"/>
                  <a:pt x="2859792" y="1674305"/>
                </a:cubicBezTo>
                <a:close/>
                <a:moveTo>
                  <a:pt x="2832208" y="1500182"/>
                </a:moveTo>
                <a:lnTo>
                  <a:pt x="2832208" y="1500182"/>
                </a:lnTo>
                <a:cubicBezTo>
                  <a:pt x="2828760" y="1500182"/>
                  <a:pt x="2827036" y="1500182"/>
                  <a:pt x="2823588" y="1500182"/>
                </a:cubicBezTo>
                <a:cubicBezTo>
                  <a:pt x="2823588" y="1500182"/>
                  <a:pt x="2823588" y="1500182"/>
                  <a:pt x="2823588" y="1500182"/>
                </a:cubicBezTo>
                <a:cubicBezTo>
                  <a:pt x="2813244" y="1491562"/>
                  <a:pt x="2813244" y="1482942"/>
                  <a:pt x="2823588" y="1474322"/>
                </a:cubicBezTo>
                <a:cubicBezTo>
                  <a:pt x="2823588" y="1469150"/>
                  <a:pt x="2823588" y="1465702"/>
                  <a:pt x="2823588" y="1460530"/>
                </a:cubicBezTo>
                <a:cubicBezTo>
                  <a:pt x="2823588" y="1465702"/>
                  <a:pt x="2823588" y="1469150"/>
                  <a:pt x="2823588" y="1474322"/>
                </a:cubicBezTo>
                <a:lnTo>
                  <a:pt x="2823588" y="1474322"/>
                </a:lnTo>
                <a:cubicBezTo>
                  <a:pt x="2813244" y="1482942"/>
                  <a:pt x="2813244" y="1491562"/>
                  <a:pt x="2823588" y="1500182"/>
                </a:cubicBezTo>
                <a:cubicBezTo>
                  <a:pt x="2825312" y="1500182"/>
                  <a:pt x="2828760" y="1500182"/>
                  <a:pt x="2832208" y="1500182"/>
                </a:cubicBezTo>
                <a:cubicBezTo>
                  <a:pt x="2832208" y="1491562"/>
                  <a:pt x="2832208" y="1482942"/>
                  <a:pt x="2830484" y="1474322"/>
                </a:cubicBezTo>
                <a:lnTo>
                  <a:pt x="2830484" y="1474322"/>
                </a:lnTo>
                <a:cubicBezTo>
                  <a:pt x="2830484" y="1482942"/>
                  <a:pt x="2832208" y="1491562"/>
                  <a:pt x="2832208" y="1500182"/>
                </a:cubicBezTo>
                <a:cubicBezTo>
                  <a:pt x="2839104" y="1500182"/>
                  <a:pt x="2847724" y="1500182"/>
                  <a:pt x="2854620" y="1500182"/>
                </a:cubicBezTo>
                <a:cubicBezTo>
                  <a:pt x="2854620" y="1500182"/>
                  <a:pt x="2854620" y="1500182"/>
                  <a:pt x="2854620" y="1500182"/>
                </a:cubicBezTo>
                <a:cubicBezTo>
                  <a:pt x="2846000" y="1500182"/>
                  <a:pt x="2839104" y="1500182"/>
                  <a:pt x="2832208" y="1500182"/>
                </a:cubicBezTo>
                <a:close/>
                <a:moveTo>
                  <a:pt x="2840828" y="1593278"/>
                </a:moveTo>
                <a:cubicBezTo>
                  <a:pt x="2839104" y="1593278"/>
                  <a:pt x="2839104" y="1593278"/>
                  <a:pt x="2837380" y="1593278"/>
                </a:cubicBezTo>
                <a:cubicBezTo>
                  <a:pt x="2833932" y="1593278"/>
                  <a:pt x="2830484" y="1591554"/>
                  <a:pt x="2828760" y="1589830"/>
                </a:cubicBezTo>
                <a:cubicBezTo>
                  <a:pt x="2830484" y="1591554"/>
                  <a:pt x="2833932" y="1593278"/>
                  <a:pt x="2837380" y="1593278"/>
                </a:cubicBezTo>
                <a:cubicBezTo>
                  <a:pt x="2839104" y="1593278"/>
                  <a:pt x="2839104" y="1593278"/>
                  <a:pt x="2840828" y="1593278"/>
                </a:cubicBezTo>
                <a:close/>
                <a:moveTo>
                  <a:pt x="2799452" y="1288131"/>
                </a:moveTo>
                <a:cubicBezTo>
                  <a:pt x="2783937" y="1288131"/>
                  <a:pt x="2775317" y="1279511"/>
                  <a:pt x="2775317" y="1262271"/>
                </a:cubicBezTo>
                <a:lnTo>
                  <a:pt x="2771869" y="1262271"/>
                </a:lnTo>
                <a:lnTo>
                  <a:pt x="2768421" y="1262271"/>
                </a:lnTo>
                <a:cubicBezTo>
                  <a:pt x="2768421" y="1258823"/>
                  <a:pt x="2766697" y="1253651"/>
                  <a:pt x="2768421" y="1250203"/>
                </a:cubicBezTo>
                <a:cubicBezTo>
                  <a:pt x="2768421" y="1253651"/>
                  <a:pt x="2768421" y="1258823"/>
                  <a:pt x="2768421" y="1262271"/>
                </a:cubicBezTo>
                <a:lnTo>
                  <a:pt x="2771869" y="1262271"/>
                </a:lnTo>
                <a:lnTo>
                  <a:pt x="2775317" y="1262271"/>
                </a:lnTo>
                <a:cubicBezTo>
                  <a:pt x="2783937" y="1262271"/>
                  <a:pt x="2790832" y="1262271"/>
                  <a:pt x="2799452" y="1262271"/>
                </a:cubicBezTo>
                <a:cubicBezTo>
                  <a:pt x="2799452" y="1262271"/>
                  <a:pt x="2799452" y="1262271"/>
                  <a:pt x="2799452" y="1262271"/>
                </a:cubicBezTo>
                <a:cubicBezTo>
                  <a:pt x="2790832" y="1262271"/>
                  <a:pt x="2783937" y="1262271"/>
                  <a:pt x="2775317" y="1262271"/>
                </a:cubicBezTo>
                <a:cubicBezTo>
                  <a:pt x="2775317" y="1279511"/>
                  <a:pt x="2783937" y="1288131"/>
                  <a:pt x="2799452" y="1288131"/>
                </a:cubicBezTo>
                <a:cubicBezTo>
                  <a:pt x="2799452" y="1288131"/>
                  <a:pt x="2799452" y="1288131"/>
                  <a:pt x="2799452" y="1288131"/>
                </a:cubicBezTo>
                <a:cubicBezTo>
                  <a:pt x="2799452" y="1293303"/>
                  <a:pt x="2799452" y="1300199"/>
                  <a:pt x="2799452" y="1305371"/>
                </a:cubicBezTo>
                <a:cubicBezTo>
                  <a:pt x="2806348" y="1308819"/>
                  <a:pt x="2809796" y="1312267"/>
                  <a:pt x="2811520" y="1317439"/>
                </a:cubicBezTo>
                <a:cubicBezTo>
                  <a:pt x="2809796" y="1312267"/>
                  <a:pt x="2804624" y="1307095"/>
                  <a:pt x="2799452" y="1305371"/>
                </a:cubicBezTo>
                <a:cubicBezTo>
                  <a:pt x="2796004" y="1308819"/>
                  <a:pt x="2789109" y="1310543"/>
                  <a:pt x="2787384" y="1315715"/>
                </a:cubicBezTo>
                <a:cubicBezTo>
                  <a:pt x="2782212" y="1332955"/>
                  <a:pt x="2802901" y="1341575"/>
                  <a:pt x="2801176" y="1358815"/>
                </a:cubicBezTo>
                <a:cubicBezTo>
                  <a:pt x="2801176" y="1369159"/>
                  <a:pt x="2811520" y="1372607"/>
                  <a:pt x="2821864" y="1372607"/>
                </a:cubicBezTo>
                <a:lnTo>
                  <a:pt x="2821864" y="1372607"/>
                </a:lnTo>
                <a:cubicBezTo>
                  <a:pt x="2811520" y="1372607"/>
                  <a:pt x="2801176" y="1367434"/>
                  <a:pt x="2801176" y="1358815"/>
                </a:cubicBezTo>
                <a:cubicBezTo>
                  <a:pt x="2802901" y="1341575"/>
                  <a:pt x="2782212" y="1332955"/>
                  <a:pt x="2787384" y="1315715"/>
                </a:cubicBezTo>
                <a:cubicBezTo>
                  <a:pt x="2789109" y="1312267"/>
                  <a:pt x="2794281" y="1308819"/>
                  <a:pt x="2799452" y="1305371"/>
                </a:cubicBezTo>
                <a:cubicBezTo>
                  <a:pt x="2799452" y="1298475"/>
                  <a:pt x="2799452" y="1293303"/>
                  <a:pt x="2799452" y="1288131"/>
                </a:cubicBezTo>
                <a:close/>
                <a:moveTo>
                  <a:pt x="2699461" y="1688097"/>
                </a:moveTo>
                <a:cubicBezTo>
                  <a:pt x="2696013" y="1684649"/>
                  <a:pt x="2696013" y="1677753"/>
                  <a:pt x="2696013" y="1672581"/>
                </a:cubicBezTo>
                <a:cubicBezTo>
                  <a:pt x="2696013" y="1665685"/>
                  <a:pt x="2701185" y="1658789"/>
                  <a:pt x="2699461" y="1651893"/>
                </a:cubicBezTo>
                <a:cubicBezTo>
                  <a:pt x="2699461" y="1650169"/>
                  <a:pt x="2697737" y="1648445"/>
                  <a:pt x="2697737" y="1646721"/>
                </a:cubicBezTo>
                <a:cubicBezTo>
                  <a:pt x="2697737" y="1648445"/>
                  <a:pt x="2699461" y="1650169"/>
                  <a:pt x="2699461" y="1651893"/>
                </a:cubicBezTo>
                <a:cubicBezTo>
                  <a:pt x="2701185" y="1657065"/>
                  <a:pt x="2696013" y="1665685"/>
                  <a:pt x="2696013" y="1672581"/>
                </a:cubicBezTo>
                <a:cubicBezTo>
                  <a:pt x="2696013" y="1677753"/>
                  <a:pt x="2696013" y="1684649"/>
                  <a:pt x="2699461" y="1688097"/>
                </a:cubicBezTo>
                <a:close/>
                <a:moveTo>
                  <a:pt x="2671877" y="1217447"/>
                </a:moveTo>
                <a:cubicBezTo>
                  <a:pt x="2689117" y="1217447"/>
                  <a:pt x="2702909" y="1226067"/>
                  <a:pt x="2713253" y="1243307"/>
                </a:cubicBezTo>
                <a:cubicBezTo>
                  <a:pt x="2721873" y="1257099"/>
                  <a:pt x="2733941" y="1262271"/>
                  <a:pt x="2746009" y="1262271"/>
                </a:cubicBezTo>
                <a:cubicBezTo>
                  <a:pt x="2733941" y="1260547"/>
                  <a:pt x="2721873" y="1255375"/>
                  <a:pt x="2713253" y="1243307"/>
                </a:cubicBezTo>
                <a:cubicBezTo>
                  <a:pt x="2702909" y="1224343"/>
                  <a:pt x="2689117" y="1217447"/>
                  <a:pt x="2671877" y="1217447"/>
                </a:cubicBezTo>
                <a:close/>
                <a:moveTo>
                  <a:pt x="2668429" y="1810501"/>
                </a:moveTo>
                <a:cubicBezTo>
                  <a:pt x="2675325" y="1803605"/>
                  <a:pt x="2675325" y="1791537"/>
                  <a:pt x="2666705" y="1782917"/>
                </a:cubicBezTo>
                <a:cubicBezTo>
                  <a:pt x="2663257" y="1781193"/>
                  <a:pt x="2661533" y="1779469"/>
                  <a:pt x="2658085" y="1779469"/>
                </a:cubicBezTo>
                <a:cubicBezTo>
                  <a:pt x="2661533" y="1779469"/>
                  <a:pt x="2663257" y="1779469"/>
                  <a:pt x="2666705" y="1782917"/>
                </a:cubicBezTo>
                <a:cubicBezTo>
                  <a:pt x="2673601" y="1789813"/>
                  <a:pt x="2673601" y="1801881"/>
                  <a:pt x="2668429" y="1810501"/>
                </a:cubicBezTo>
                <a:cubicBezTo>
                  <a:pt x="2652913" y="1829465"/>
                  <a:pt x="2656361" y="1853600"/>
                  <a:pt x="2656361" y="1874288"/>
                </a:cubicBezTo>
                <a:cubicBezTo>
                  <a:pt x="2656361" y="1884632"/>
                  <a:pt x="2652913" y="1900148"/>
                  <a:pt x="2666705" y="1901872"/>
                </a:cubicBezTo>
                <a:cubicBezTo>
                  <a:pt x="2671877" y="1901872"/>
                  <a:pt x="2677049" y="1905320"/>
                  <a:pt x="2683945" y="1907044"/>
                </a:cubicBezTo>
                <a:cubicBezTo>
                  <a:pt x="2678773" y="1905320"/>
                  <a:pt x="2671877" y="1901872"/>
                  <a:pt x="2666705" y="1901872"/>
                </a:cubicBezTo>
                <a:cubicBezTo>
                  <a:pt x="2652913" y="1900148"/>
                  <a:pt x="2656361" y="1884632"/>
                  <a:pt x="2656361" y="1874288"/>
                </a:cubicBezTo>
                <a:cubicBezTo>
                  <a:pt x="2656361" y="1851877"/>
                  <a:pt x="2652913" y="1829465"/>
                  <a:pt x="2668429" y="1810501"/>
                </a:cubicBezTo>
                <a:close/>
                <a:moveTo>
                  <a:pt x="2642569" y="1427774"/>
                </a:moveTo>
                <a:cubicBezTo>
                  <a:pt x="2642569" y="1427774"/>
                  <a:pt x="2642569" y="1427774"/>
                  <a:pt x="2642569" y="1427774"/>
                </a:cubicBezTo>
                <a:cubicBezTo>
                  <a:pt x="2656361" y="1436394"/>
                  <a:pt x="2654637" y="1451910"/>
                  <a:pt x="2651189" y="1465702"/>
                </a:cubicBezTo>
                <a:cubicBezTo>
                  <a:pt x="2651189" y="1467426"/>
                  <a:pt x="2654637" y="1469150"/>
                  <a:pt x="2658085" y="1470874"/>
                </a:cubicBezTo>
                <a:cubicBezTo>
                  <a:pt x="2654637" y="1469150"/>
                  <a:pt x="2651189" y="1467426"/>
                  <a:pt x="2651189" y="1465702"/>
                </a:cubicBezTo>
                <a:cubicBezTo>
                  <a:pt x="2652913" y="1450186"/>
                  <a:pt x="2654637" y="1436394"/>
                  <a:pt x="2642569" y="1427774"/>
                </a:cubicBezTo>
                <a:close/>
                <a:moveTo>
                  <a:pt x="2596021" y="1607069"/>
                </a:moveTo>
                <a:cubicBezTo>
                  <a:pt x="2601193" y="1617413"/>
                  <a:pt x="2601193" y="1631205"/>
                  <a:pt x="2596021" y="1648445"/>
                </a:cubicBezTo>
                <a:cubicBezTo>
                  <a:pt x="2596021" y="1648445"/>
                  <a:pt x="2596021" y="1648445"/>
                  <a:pt x="2596021" y="1648445"/>
                </a:cubicBezTo>
                <a:cubicBezTo>
                  <a:pt x="2601193" y="1631205"/>
                  <a:pt x="2601193" y="1617413"/>
                  <a:pt x="2596021" y="1607069"/>
                </a:cubicBezTo>
                <a:close/>
                <a:moveTo>
                  <a:pt x="2623605" y="1789813"/>
                </a:moveTo>
                <a:cubicBezTo>
                  <a:pt x="2625329" y="1791537"/>
                  <a:pt x="2627053" y="1791537"/>
                  <a:pt x="2628777" y="1791537"/>
                </a:cubicBezTo>
                <a:cubicBezTo>
                  <a:pt x="2627053" y="1793261"/>
                  <a:pt x="2625329" y="1791537"/>
                  <a:pt x="2623605" y="1789813"/>
                </a:cubicBezTo>
                <a:cubicBezTo>
                  <a:pt x="2614985" y="1784641"/>
                  <a:pt x="2606365" y="1781193"/>
                  <a:pt x="2597745" y="1779469"/>
                </a:cubicBezTo>
                <a:cubicBezTo>
                  <a:pt x="2606365" y="1782917"/>
                  <a:pt x="2614985" y="1784641"/>
                  <a:pt x="2623605" y="1789813"/>
                </a:cubicBezTo>
                <a:close/>
                <a:moveTo>
                  <a:pt x="2608089" y="1362263"/>
                </a:moveTo>
                <a:cubicBezTo>
                  <a:pt x="2609813" y="1362263"/>
                  <a:pt x="2609813" y="1362263"/>
                  <a:pt x="2608089" y="1362263"/>
                </a:cubicBezTo>
                <a:cubicBezTo>
                  <a:pt x="2611537" y="1363987"/>
                  <a:pt x="2614985" y="1365711"/>
                  <a:pt x="2618433" y="1367434"/>
                </a:cubicBezTo>
                <a:cubicBezTo>
                  <a:pt x="2616709" y="1365711"/>
                  <a:pt x="2613261" y="1363987"/>
                  <a:pt x="2608089" y="1362263"/>
                </a:cubicBezTo>
                <a:cubicBezTo>
                  <a:pt x="2609813" y="1362263"/>
                  <a:pt x="2609813" y="1362263"/>
                  <a:pt x="2608089" y="1362263"/>
                </a:cubicBezTo>
                <a:close/>
                <a:moveTo>
                  <a:pt x="2599469" y="1303647"/>
                </a:moveTo>
                <a:cubicBezTo>
                  <a:pt x="2599469" y="1303647"/>
                  <a:pt x="2599469" y="1303647"/>
                  <a:pt x="2599469" y="1303647"/>
                </a:cubicBezTo>
                <a:cubicBezTo>
                  <a:pt x="2587401" y="1284683"/>
                  <a:pt x="2568437" y="1286407"/>
                  <a:pt x="2551198" y="1286407"/>
                </a:cubicBezTo>
                <a:cubicBezTo>
                  <a:pt x="2551198" y="1286407"/>
                  <a:pt x="2551198" y="1286407"/>
                  <a:pt x="2551198" y="1286407"/>
                </a:cubicBezTo>
                <a:cubicBezTo>
                  <a:pt x="2547750" y="1281235"/>
                  <a:pt x="2542578" y="1274339"/>
                  <a:pt x="2540853" y="1269167"/>
                </a:cubicBezTo>
                <a:cubicBezTo>
                  <a:pt x="2539130" y="1263995"/>
                  <a:pt x="2539130" y="1262271"/>
                  <a:pt x="2539130" y="1258823"/>
                </a:cubicBezTo>
                <a:cubicBezTo>
                  <a:pt x="2539130" y="1260547"/>
                  <a:pt x="2539130" y="1263995"/>
                  <a:pt x="2540853" y="1269167"/>
                </a:cubicBezTo>
                <a:cubicBezTo>
                  <a:pt x="2544302" y="1276063"/>
                  <a:pt x="2547750" y="1281235"/>
                  <a:pt x="2551198" y="1286407"/>
                </a:cubicBezTo>
                <a:cubicBezTo>
                  <a:pt x="2568437" y="1286407"/>
                  <a:pt x="2587401" y="1284683"/>
                  <a:pt x="2599469" y="1303647"/>
                </a:cubicBezTo>
                <a:cubicBezTo>
                  <a:pt x="2609813" y="1307095"/>
                  <a:pt x="2620157" y="1308819"/>
                  <a:pt x="2630501" y="1312267"/>
                </a:cubicBezTo>
                <a:cubicBezTo>
                  <a:pt x="2652913" y="1305371"/>
                  <a:pt x="2664981" y="1284683"/>
                  <a:pt x="2663257" y="1257099"/>
                </a:cubicBezTo>
                <a:cubicBezTo>
                  <a:pt x="2664981" y="1284683"/>
                  <a:pt x="2652913" y="1305371"/>
                  <a:pt x="2630501" y="1312267"/>
                </a:cubicBezTo>
                <a:lnTo>
                  <a:pt x="2630501" y="1312267"/>
                </a:lnTo>
                <a:cubicBezTo>
                  <a:pt x="2632225" y="1327783"/>
                  <a:pt x="2640845" y="1329507"/>
                  <a:pt x="2649465" y="1329507"/>
                </a:cubicBezTo>
                <a:cubicBezTo>
                  <a:pt x="2640845" y="1329507"/>
                  <a:pt x="2632225" y="1326059"/>
                  <a:pt x="2630501" y="1312267"/>
                </a:cubicBezTo>
                <a:cubicBezTo>
                  <a:pt x="2620157" y="1310543"/>
                  <a:pt x="2609813" y="1307095"/>
                  <a:pt x="2599469" y="1303647"/>
                </a:cubicBezTo>
                <a:close/>
                <a:moveTo>
                  <a:pt x="2564990" y="2069099"/>
                </a:moveTo>
                <a:cubicBezTo>
                  <a:pt x="2552922" y="2070824"/>
                  <a:pt x="2539130" y="2082891"/>
                  <a:pt x="2532234" y="2062204"/>
                </a:cubicBezTo>
                <a:cubicBezTo>
                  <a:pt x="2532234" y="2060479"/>
                  <a:pt x="2532234" y="2057032"/>
                  <a:pt x="2533958" y="2055308"/>
                </a:cubicBezTo>
                <a:cubicBezTo>
                  <a:pt x="2532234" y="2057032"/>
                  <a:pt x="2530510" y="2060479"/>
                  <a:pt x="2532234" y="2062204"/>
                </a:cubicBezTo>
                <a:cubicBezTo>
                  <a:pt x="2539130" y="2082891"/>
                  <a:pt x="2552922" y="2072548"/>
                  <a:pt x="2564990" y="2069099"/>
                </a:cubicBezTo>
                <a:cubicBezTo>
                  <a:pt x="2571885" y="2067376"/>
                  <a:pt x="2575333" y="2072548"/>
                  <a:pt x="2575333" y="2077719"/>
                </a:cubicBezTo>
                <a:cubicBezTo>
                  <a:pt x="2575333" y="2079443"/>
                  <a:pt x="2575333" y="2081168"/>
                  <a:pt x="2573609" y="2082891"/>
                </a:cubicBezTo>
                <a:cubicBezTo>
                  <a:pt x="2573609" y="2081168"/>
                  <a:pt x="2575333" y="2079443"/>
                  <a:pt x="2575333" y="2077719"/>
                </a:cubicBezTo>
                <a:cubicBezTo>
                  <a:pt x="2575333" y="2072548"/>
                  <a:pt x="2570162" y="2069099"/>
                  <a:pt x="2564990" y="2069099"/>
                </a:cubicBezTo>
                <a:close/>
                <a:moveTo>
                  <a:pt x="2520166" y="1836361"/>
                </a:moveTo>
                <a:cubicBezTo>
                  <a:pt x="2520166" y="1838085"/>
                  <a:pt x="2516718" y="1843257"/>
                  <a:pt x="2514994" y="1841532"/>
                </a:cubicBezTo>
                <a:cubicBezTo>
                  <a:pt x="2489134" y="1832912"/>
                  <a:pt x="2480514" y="1860496"/>
                  <a:pt x="2464998" y="1870840"/>
                </a:cubicBezTo>
                <a:cubicBezTo>
                  <a:pt x="2464998" y="1870840"/>
                  <a:pt x="2464998" y="1870840"/>
                  <a:pt x="2464998" y="1870840"/>
                </a:cubicBezTo>
                <a:cubicBezTo>
                  <a:pt x="2449482" y="1869116"/>
                  <a:pt x="2435690" y="1872564"/>
                  <a:pt x="2425346" y="1888080"/>
                </a:cubicBezTo>
                <a:cubicBezTo>
                  <a:pt x="2423622" y="1893252"/>
                  <a:pt x="2418450" y="1894976"/>
                  <a:pt x="2415002" y="1896700"/>
                </a:cubicBezTo>
                <a:cubicBezTo>
                  <a:pt x="2420174" y="1894976"/>
                  <a:pt x="2423622" y="1893252"/>
                  <a:pt x="2425346" y="1888080"/>
                </a:cubicBezTo>
                <a:lnTo>
                  <a:pt x="2425346" y="1888080"/>
                </a:lnTo>
                <a:cubicBezTo>
                  <a:pt x="2435690" y="1872564"/>
                  <a:pt x="2449482" y="1869116"/>
                  <a:pt x="2464998" y="1870840"/>
                </a:cubicBezTo>
                <a:cubicBezTo>
                  <a:pt x="2482238" y="1860496"/>
                  <a:pt x="2489134" y="1832912"/>
                  <a:pt x="2514994" y="1841532"/>
                </a:cubicBezTo>
                <a:cubicBezTo>
                  <a:pt x="2516718" y="1841532"/>
                  <a:pt x="2520166" y="1838085"/>
                  <a:pt x="2520166" y="1836361"/>
                </a:cubicBezTo>
                <a:cubicBezTo>
                  <a:pt x="2530510" y="1798433"/>
                  <a:pt x="2563265" y="1817397"/>
                  <a:pt x="2583953" y="1810501"/>
                </a:cubicBezTo>
                <a:cubicBezTo>
                  <a:pt x="2589125" y="1808777"/>
                  <a:pt x="2594297" y="1813949"/>
                  <a:pt x="2592573" y="1820845"/>
                </a:cubicBezTo>
                <a:cubicBezTo>
                  <a:pt x="2592573" y="1813949"/>
                  <a:pt x="2589125" y="1808777"/>
                  <a:pt x="2583953" y="1810501"/>
                </a:cubicBezTo>
                <a:cubicBezTo>
                  <a:pt x="2563265" y="1817397"/>
                  <a:pt x="2532234" y="1798433"/>
                  <a:pt x="2520166" y="1836361"/>
                </a:cubicBezTo>
                <a:close/>
                <a:moveTo>
                  <a:pt x="2204675" y="2793176"/>
                </a:moveTo>
                <a:cubicBezTo>
                  <a:pt x="2208123" y="2794900"/>
                  <a:pt x="2215019" y="2793176"/>
                  <a:pt x="2225363" y="2789728"/>
                </a:cubicBezTo>
                <a:cubicBezTo>
                  <a:pt x="2233983" y="2786280"/>
                  <a:pt x="2240879" y="2786280"/>
                  <a:pt x="2247775" y="2786280"/>
                </a:cubicBezTo>
                <a:cubicBezTo>
                  <a:pt x="2240879" y="2786280"/>
                  <a:pt x="2233983" y="2786280"/>
                  <a:pt x="2225363" y="2789728"/>
                </a:cubicBezTo>
                <a:cubicBezTo>
                  <a:pt x="2215019" y="2793176"/>
                  <a:pt x="2208123" y="2794900"/>
                  <a:pt x="2204675" y="2793176"/>
                </a:cubicBezTo>
                <a:close/>
                <a:moveTo>
                  <a:pt x="2213295" y="2937992"/>
                </a:moveTo>
                <a:cubicBezTo>
                  <a:pt x="2213295" y="2937992"/>
                  <a:pt x="2213295" y="2937992"/>
                  <a:pt x="2213295" y="2937992"/>
                </a:cubicBezTo>
                <a:cubicBezTo>
                  <a:pt x="2206399" y="2936268"/>
                  <a:pt x="2199503" y="2934544"/>
                  <a:pt x="2194331" y="2929372"/>
                </a:cubicBezTo>
                <a:cubicBezTo>
                  <a:pt x="2199503" y="2934544"/>
                  <a:pt x="2204675" y="2936268"/>
                  <a:pt x="2213295" y="2937992"/>
                </a:cubicBezTo>
                <a:close/>
                <a:moveTo>
                  <a:pt x="2182263" y="2738009"/>
                </a:moveTo>
                <a:cubicBezTo>
                  <a:pt x="2177091" y="2743181"/>
                  <a:pt x="2173643" y="2743181"/>
                  <a:pt x="2168471" y="2743181"/>
                </a:cubicBezTo>
                <a:cubicBezTo>
                  <a:pt x="2171919" y="2743181"/>
                  <a:pt x="2177091" y="2743181"/>
                  <a:pt x="2182263" y="2738009"/>
                </a:cubicBezTo>
                <a:cubicBezTo>
                  <a:pt x="2158127" y="2686289"/>
                  <a:pt x="2190883" y="2655257"/>
                  <a:pt x="2216743" y="2619053"/>
                </a:cubicBezTo>
                <a:cubicBezTo>
                  <a:pt x="2208123" y="2606985"/>
                  <a:pt x="2199503" y="2594917"/>
                  <a:pt x="2185711" y="2591469"/>
                </a:cubicBezTo>
                <a:cubicBezTo>
                  <a:pt x="2199503" y="2594917"/>
                  <a:pt x="2208123" y="2606985"/>
                  <a:pt x="2216743" y="2619053"/>
                </a:cubicBezTo>
                <a:cubicBezTo>
                  <a:pt x="2190883" y="2655257"/>
                  <a:pt x="2158127" y="2686289"/>
                  <a:pt x="2182263" y="2738009"/>
                </a:cubicBezTo>
                <a:close/>
                <a:moveTo>
                  <a:pt x="2140887" y="2955232"/>
                </a:move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4335" y="2937992"/>
                  <a:pt x="2133991" y="2929372"/>
                  <a:pt x="2121923" y="2920752"/>
                </a:cubicBezTo>
                <a:cubicBezTo>
                  <a:pt x="2115027" y="2915580"/>
                  <a:pt x="2106407" y="2906960"/>
                  <a:pt x="2113304" y="2896616"/>
                </a:cubicBezTo>
                <a:cubicBezTo>
                  <a:pt x="2118475" y="2889720"/>
                  <a:pt x="2125371" y="2884548"/>
                  <a:pt x="2132267" y="2879376"/>
                </a:cubicBezTo>
                <a:cubicBezTo>
                  <a:pt x="2125371" y="2884548"/>
                  <a:pt x="2118475" y="2889720"/>
                  <a:pt x="2113304" y="2896616"/>
                </a:cubicBezTo>
                <a:cubicBezTo>
                  <a:pt x="2104684" y="2906960"/>
                  <a:pt x="2115027" y="2915580"/>
                  <a:pt x="2121923" y="2920752"/>
                </a:cubicBezTo>
                <a:cubicBezTo>
                  <a:pt x="2132267" y="2929372"/>
                  <a:pt x="2142611" y="2937992"/>
                  <a:pt x="2140887" y="2955232"/>
                </a:cubicBezTo>
                <a:lnTo>
                  <a:pt x="2140887" y="2955232"/>
                </a:lnTo>
                <a:cubicBezTo>
                  <a:pt x="2140887" y="2955232"/>
                  <a:pt x="2140887" y="2955232"/>
                  <a:pt x="2140887" y="2955232"/>
                </a:cubicBezTo>
                <a:cubicBezTo>
                  <a:pt x="2140887" y="2955232"/>
                  <a:pt x="2140887" y="2955232"/>
                  <a:pt x="2140887" y="2955232"/>
                </a:cubicBezTo>
                <a:close/>
                <a:moveTo>
                  <a:pt x="2039172" y="3031087"/>
                </a:moveTo>
                <a:cubicBezTo>
                  <a:pt x="2046068" y="3025915"/>
                  <a:pt x="2051240" y="3020744"/>
                  <a:pt x="2061584" y="3020744"/>
                </a:cubicBezTo>
                <a:cubicBezTo>
                  <a:pt x="2061584" y="3017295"/>
                  <a:pt x="2061584" y="3015572"/>
                  <a:pt x="2061584" y="3012124"/>
                </a:cubicBezTo>
                <a:cubicBezTo>
                  <a:pt x="2061584" y="3012124"/>
                  <a:pt x="2061584" y="3012124"/>
                  <a:pt x="2061584" y="3012124"/>
                </a:cubicBezTo>
                <a:cubicBezTo>
                  <a:pt x="2078824" y="2993160"/>
                  <a:pt x="2101235" y="2979368"/>
                  <a:pt x="2108132" y="2953508"/>
                </a:cubicBezTo>
                <a:cubicBezTo>
                  <a:pt x="2102959" y="2953508"/>
                  <a:pt x="2099512" y="2951784"/>
                  <a:pt x="2096064" y="2951784"/>
                </a:cubicBezTo>
                <a:cubicBezTo>
                  <a:pt x="2099512" y="2951784"/>
                  <a:pt x="2104684" y="2951784"/>
                  <a:pt x="2108132" y="2953508"/>
                </a:cubicBezTo>
                <a:lnTo>
                  <a:pt x="2108132" y="2953508"/>
                </a:lnTo>
                <a:cubicBezTo>
                  <a:pt x="2101235" y="2981092"/>
                  <a:pt x="2077100" y="2993160"/>
                  <a:pt x="2061584" y="3012124"/>
                </a:cubicBezTo>
                <a:cubicBezTo>
                  <a:pt x="2061584" y="3015572"/>
                  <a:pt x="2061584" y="3017295"/>
                  <a:pt x="2061584" y="3020744"/>
                </a:cubicBezTo>
                <a:lnTo>
                  <a:pt x="2061584" y="3020744"/>
                </a:lnTo>
                <a:cubicBezTo>
                  <a:pt x="2052964" y="3020744"/>
                  <a:pt x="2046068" y="3025915"/>
                  <a:pt x="2039172" y="3031087"/>
                </a:cubicBezTo>
                <a:close/>
                <a:moveTo>
                  <a:pt x="2059860" y="3046603"/>
                </a:moveTo>
                <a:cubicBezTo>
                  <a:pt x="2056412" y="3046603"/>
                  <a:pt x="2051240" y="3046603"/>
                  <a:pt x="2047792" y="3048327"/>
                </a:cubicBezTo>
                <a:cubicBezTo>
                  <a:pt x="2047792" y="3053499"/>
                  <a:pt x="2046068" y="3058671"/>
                  <a:pt x="2042620" y="3062119"/>
                </a:cubicBezTo>
                <a:cubicBezTo>
                  <a:pt x="2046068" y="3058671"/>
                  <a:pt x="2046068" y="3053499"/>
                  <a:pt x="2047792" y="3048327"/>
                </a:cubicBezTo>
                <a:cubicBezTo>
                  <a:pt x="2047792" y="3048327"/>
                  <a:pt x="2047792" y="3048327"/>
                  <a:pt x="2047792" y="3048327"/>
                </a:cubicBezTo>
                <a:cubicBezTo>
                  <a:pt x="2051240" y="3048327"/>
                  <a:pt x="2054688" y="3048327"/>
                  <a:pt x="2059860" y="3046603"/>
                </a:cubicBezTo>
                <a:close/>
                <a:moveTo>
                  <a:pt x="2040896" y="2703529"/>
                </a:moveTo>
                <a:cubicBezTo>
                  <a:pt x="2035724" y="2700081"/>
                  <a:pt x="2030552" y="2693185"/>
                  <a:pt x="2025380" y="2693185"/>
                </a:cubicBezTo>
                <a:cubicBezTo>
                  <a:pt x="2030552" y="2693185"/>
                  <a:pt x="2035724" y="2698357"/>
                  <a:pt x="2040896" y="2703529"/>
                </a:cubicBezTo>
                <a:cubicBezTo>
                  <a:pt x="2040896" y="2703529"/>
                  <a:pt x="2042620" y="2703529"/>
                  <a:pt x="2044344" y="2703529"/>
                </a:cubicBezTo>
                <a:cubicBezTo>
                  <a:pt x="2042620" y="2703529"/>
                  <a:pt x="2040896" y="2703529"/>
                  <a:pt x="2040896" y="2703529"/>
                </a:cubicBezTo>
                <a:close/>
                <a:moveTo>
                  <a:pt x="2044344" y="2765593"/>
                </a:moveTo>
                <a:cubicBezTo>
                  <a:pt x="2037448" y="2765593"/>
                  <a:pt x="2028828" y="2756973"/>
                  <a:pt x="2021932" y="2743181"/>
                </a:cubicBezTo>
                <a:cubicBezTo>
                  <a:pt x="2021932" y="2743181"/>
                  <a:pt x="2021932" y="2743181"/>
                  <a:pt x="2021932" y="2743181"/>
                </a:cubicBezTo>
                <a:cubicBezTo>
                  <a:pt x="2027104" y="2756973"/>
                  <a:pt x="2037448" y="2765593"/>
                  <a:pt x="2044344" y="2765593"/>
                </a:cubicBezTo>
                <a:close/>
                <a:moveTo>
                  <a:pt x="2021932" y="2389762"/>
                </a:moveTo>
                <a:cubicBezTo>
                  <a:pt x="1999520" y="2370798"/>
                  <a:pt x="1970212" y="2374246"/>
                  <a:pt x="1954696" y="2401830"/>
                </a:cubicBezTo>
                <a:cubicBezTo>
                  <a:pt x="1947800" y="2413898"/>
                  <a:pt x="1937456" y="2415622"/>
                  <a:pt x="1932284" y="2408726"/>
                </a:cubicBezTo>
                <a:cubicBezTo>
                  <a:pt x="1918492" y="2393210"/>
                  <a:pt x="1906424" y="2393210"/>
                  <a:pt x="1890908" y="2407002"/>
                </a:cubicBezTo>
                <a:cubicBezTo>
                  <a:pt x="1884012" y="2413898"/>
                  <a:pt x="1875392" y="2405278"/>
                  <a:pt x="1868496" y="2403554"/>
                </a:cubicBezTo>
                <a:cubicBezTo>
                  <a:pt x="1868496" y="2420794"/>
                  <a:pt x="1870220" y="2438034"/>
                  <a:pt x="1851257" y="2446654"/>
                </a:cubicBezTo>
                <a:cubicBezTo>
                  <a:pt x="1849533" y="2448378"/>
                  <a:pt x="1847808" y="2448378"/>
                  <a:pt x="1846085" y="2450102"/>
                </a:cubicBezTo>
                <a:cubicBezTo>
                  <a:pt x="1847808" y="2448378"/>
                  <a:pt x="1849533" y="2448378"/>
                  <a:pt x="1851257" y="2446654"/>
                </a:cubicBezTo>
                <a:cubicBezTo>
                  <a:pt x="1870220" y="2438034"/>
                  <a:pt x="1868496" y="2420794"/>
                  <a:pt x="1868496" y="2403554"/>
                </a:cubicBezTo>
                <a:cubicBezTo>
                  <a:pt x="1842637" y="2400106"/>
                  <a:pt x="1821949" y="2403554"/>
                  <a:pt x="1809881" y="2436310"/>
                </a:cubicBezTo>
                <a:cubicBezTo>
                  <a:pt x="1801261" y="2458722"/>
                  <a:pt x="1778849" y="2469066"/>
                  <a:pt x="1754713" y="2470790"/>
                </a:cubicBezTo>
                <a:cubicBezTo>
                  <a:pt x="1739197" y="2472514"/>
                  <a:pt x="1723681" y="2475962"/>
                  <a:pt x="1713337" y="2489754"/>
                </a:cubicBezTo>
                <a:cubicBezTo>
                  <a:pt x="1713337" y="2489754"/>
                  <a:pt x="1713337" y="2489754"/>
                  <a:pt x="1713337" y="2489754"/>
                </a:cubicBezTo>
                <a:cubicBezTo>
                  <a:pt x="1723681" y="2475962"/>
                  <a:pt x="1739197" y="2470790"/>
                  <a:pt x="1754713" y="2470790"/>
                </a:cubicBezTo>
                <a:cubicBezTo>
                  <a:pt x="1778849" y="2469066"/>
                  <a:pt x="1801261" y="2458722"/>
                  <a:pt x="1809881" y="2436310"/>
                </a:cubicBezTo>
                <a:cubicBezTo>
                  <a:pt x="1821949" y="2403554"/>
                  <a:pt x="1840913" y="2400106"/>
                  <a:pt x="1868496" y="2403554"/>
                </a:cubicBezTo>
                <a:cubicBezTo>
                  <a:pt x="1877116" y="2389762"/>
                  <a:pt x="1896080" y="2379418"/>
                  <a:pt x="1911596" y="2379418"/>
                </a:cubicBezTo>
                <a:cubicBezTo>
                  <a:pt x="1897804" y="2379418"/>
                  <a:pt x="1878840" y="2391486"/>
                  <a:pt x="1868496" y="2403554"/>
                </a:cubicBezTo>
                <a:cubicBezTo>
                  <a:pt x="1875392" y="2405278"/>
                  <a:pt x="1884012" y="2413898"/>
                  <a:pt x="1890908" y="2407002"/>
                </a:cubicBezTo>
                <a:cubicBezTo>
                  <a:pt x="1904700" y="2393210"/>
                  <a:pt x="1916768" y="2393210"/>
                  <a:pt x="1932284" y="2408726"/>
                </a:cubicBezTo>
                <a:cubicBezTo>
                  <a:pt x="1937456" y="2413898"/>
                  <a:pt x="1947800" y="2413898"/>
                  <a:pt x="1954696" y="2401830"/>
                </a:cubicBezTo>
                <a:cubicBezTo>
                  <a:pt x="1970212" y="2374246"/>
                  <a:pt x="1997796" y="2370798"/>
                  <a:pt x="2021932" y="2389762"/>
                </a:cubicBezTo>
                <a:cubicBezTo>
                  <a:pt x="2046068" y="2408726"/>
                  <a:pt x="2068480" y="2434586"/>
                  <a:pt x="2099512" y="2443206"/>
                </a:cubicBezTo>
                <a:cubicBezTo>
                  <a:pt x="2102959" y="2444930"/>
                  <a:pt x="2108132" y="2446654"/>
                  <a:pt x="2111579" y="2450102"/>
                </a:cubicBezTo>
                <a:cubicBezTo>
                  <a:pt x="2108132" y="2446654"/>
                  <a:pt x="2102959" y="2444930"/>
                  <a:pt x="2099512" y="2443206"/>
                </a:cubicBezTo>
                <a:cubicBezTo>
                  <a:pt x="2068480" y="2434586"/>
                  <a:pt x="2046068" y="2408726"/>
                  <a:pt x="2021932" y="2389762"/>
                </a:cubicBezTo>
                <a:close/>
                <a:moveTo>
                  <a:pt x="1892632" y="2653533"/>
                </a:moveTo>
                <a:cubicBezTo>
                  <a:pt x="1889184" y="2651809"/>
                  <a:pt x="1887460" y="2651809"/>
                  <a:pt x="1885736" y="2648361"/>
                </a:cubicBezTo>
                <a:lnTo>
                  <a:pt x="1885736" y="2648361"/>
                </a:lnTo>
                <a:cubicBezTo>
                  <a:pt x="1887460" y="2651809"/>
                  <a:pt x="1890908" y="2651809"/>
                  <a:pt x="1892632" y="2653533"/>
                </a:cubicBezTo>
                <a:close/>
                <a:moveTo>
                  <a:pt x="1865048" y="2624225"/>
                </a:moveTo>
                <a:cubicBezTo>
                  <a:pt x="1863324" y="2622501"/>
                  <a:pt x="1863324" y="2620777"/>
                  <a:pt x="1861600" y="2619053"/>
                </a:cubicBezTo>
                <a:cubicBezTo>
                  <a:pt x="1859876" y="2615605"/>
                  <a:pt x="1858153" y="2613881"/>
                  <a:pt x="1856428" y="2612157"/>
                </a:cubicBezTo>
                <a:cubicBezTo>
                  <a:pt x="1858153" y="2613881"/>
                  <a:pt x="1859876" y="2617329"/>
                  <a:pt x="1861600" y="2619053"/>
                </a:cubicBezTo>
                <a:cubicBezTo>
                  <a:pt x="1863324" y="2622501"/>
                  <a:pt x="1865048" y="2624225"/>
                  <a:pt x="1865048" y="2624225"/>
                </a:cubicBezTo>
                <a:close/>
                <a:moveTo>
                  <a:pt x="1856428" y="2958680"/>
                </a:moveTo>
                <a:cubicBezTo>
                  <a:pt x="1854704" y="2960404"/>
                  <a:pt x="1852981" y="2960404"/>
                  <a:pt x="1851257" y="2962128"/>
                </a:cubicBezTo>
                <a:cubicBezTo>
                  <a:pt x="1847808" y="2963852"/>
                  <a:pt x="1844361" y="2967300"/>
                  <a:pt x="1840913" y="2969024"/>
                </a:cubicBezTo>
                <a:cubicBezTo>
                  <a:pt x="1844361" y="2965576"/>
                  <a:pt x="1847808" y="2963852"/>
                  <a:pt x="1851257" y="2962128"/>
                </a:cubicBezTo>
                <a:cubicBezTo>
                  <a:pt x="1852981" y="2960404"/>
                  <a:pt x="1854704" y="2960404"/>
                  <a:pt x="1856428" y="2958680"/>
                </a:cubicBezTo>
                <a:close/>
                <a:moveTo>
                  <a:pt x="1806433" y="2741457"/>
                </a:moveTo>
                <a:cubicBezTo>
                  <a:pt x="1796089" y="2741457"/>
                  <a:pt x="1785745" y="2741457"/>
                  <a:pt x="1775401" y="2741457"/>
                </a:cubicBezTo>
                <a:cubicBezTo>
                  <a:pt x="1761609" y="2743181"/>
                  <a:pt x="1754713" y="2727665"/>
                  <a:pt x="1744369" y="2725941"/>
                </a:cubicBezTo>
                <a:cubicBezTo>
                  <a:pt x="1735749" y="2724217"/>
                  <a:pt x="1727129" y="2715597"/>
                  <a:pt x="1718509" y="2719045"/>
                </a:cubicBezTo>
                <a:cubicBezTo>
                  <a:pt x="1727129" y="2715597"/>
                  <a:pt x="1735749" y="2724217"/>
                  <a:pt x="1744369" y="2725941"/>
                </a:cubicBezTo>
                <a:cubicBezTo>
                  <a:pt x="1756437" y="2727665"/>
                  <a:pt x="1763333" y="2743181"/>
                  <a:pt x="1775401" y="2741457"/>
                </a:cubicBezTo>
                <a:lnTo>
                  <a:pt x="1775401" y="2741457"/>
                </a:lnTo>
                <a:cubicBezTo>
                  <a:pt x="1784021" y="2741457"/>
                  <a:pt x="1794365" y="2741457"/>
                  <a:pt x="1806433" y="2741457"/>
                </a:cubicBezTo>
                <a:cubicBezTo>
                  <a:pt x="1804709" y="2736285"/>
                  <a:pt x="1804709" y="2731113"/>
                  <a:pt x="1804709" y="2725941"/>
                </a:cubicBezTo>
                <a:cubicBezTo>
                  <a:pt x="1804709" y="2731113"/>
                  <a:pt x="1804709" y="2736285"/>
                  <a:pt x="1806433" y="2741457"/>
                </a:cubicBezTo>
                <a:cubicBezTo>
                  <a:pt x="1808157" y="2753525"/>
                  <a:pt x="1813329" y="2758697"/>
                  <a:pt x="1825397" y="2756973"/>
                </a:cubicBezTo>
                <a:cubicBezTo>
                  <a:pt x="1828845" y="2756973"/>
                  <a:pt x="1830569" y="2755249"/>
                  <a:pt x="1832293" y="2753525"/>
                </a:cubicBezTo>
                <a:cubicBezTo>
                  <a:pt x="1830569" y="2755249"/>
                  <a:pt x="1827121" y="2756973"/>
                  <a:pt x="1825397" y="2756973"/>
                </a:cubicBezTo>
                <a:cubicBezTo>
                  <a:pt x="1813329" y="2758697"/>
                  <a:pt x="1806433" y="2753525"/>
                  <a:pt x="1806433" y="2741457"/>
                </a:cubicBezTo>
                <a:close/>
                <a:moveTo>
                  <a:pt x="1821949" y="3053499"/>
                </a:moveTo>
                <a:cubicBezTo>
                  <a:pt x="1820225" y="3055223"/>
                  <a:pt x="1818501" y="3056947"/>
                  <a:pt x="1818501" y="3060395"/>
                </a:cubicBezTo>
                <a:cubicBezTo>
                  <a:pt x="1818501" y="3062119"/>
                  <a:pt x="1816777" y="3063843"/>
                  <a:pt x="1815053" y="3065567"/>
                </a:cubicBezTo>
                <a:cubicBezTo>
                  <a:pt x="1816777" y="3063843"/>
                  <a:pt x="1816777" y="3062119"/>
                  <a:pt x="1818501" y="3060395"/>
                </a:cubicBezTo>
                <a:cubicBezTo>
                  <a:pt x="1818501" y="3058671"/>
                  <a:pt x="1820225" y="3056947"/>
                  <a:pt x="1821949" y="3053499"/>
                </a:cubicBezTo>
                <a:close/>
                <a:moveTo>
                  <a:pt x="1799537" y="3003504"/>
                </a:moveTo>
                <a:cubicBezTo>
                  <a:pt x="1797813" y="3003504"/>
                  <a:pt x="1796089" y="3003504"/>
                  <a:pt x="1792641" y="3003504"/>
                </a:cubicBezTo>
                <a:cubicBezTo>
                  <a:pt x="1790917" y="3003504"/>
                  <a:pt x="1790917" y="3005228"/>
                  <a:pt x="1789193" y="3005228"/>
                </a:cubicBezTo>
                <a:cubicBezTo>
                  <a:pt x="1790917" y="3003504"/>
                  <a:pt x="1792641" y="3003504"/>
                  <a:pt x="1792641" y="3003504"/>
                </a:cubicBezTo>
                <a:cubicBezTo>
                  <a:pt x="1796089" y="3003504"/>
                  <a:pt x="1797813" y="3003504"/>
                  <a:pt x="1799537" y="3003504"/>
                </a:cubicBezTo>
                <a:close/>
                <a:moveTo>
                  <a:pt x="1759885" y="3050051"/>
                </a:moveTo>
                <a:lnTo>
                  <a:pt x="1759885" y="3050051"/>
                </a:lnTo>
                <a:cubicBezTo>
                  <a:pt x="1766781" y="3039707"/>
                  <a:pt x="1785745" y="3037984"/>
                  <a:pt x="1789193" y="3027639"/>
                </a:cubicBezTo>
                <a:cubicBezTo>
                  <a:pt x="1784021" y="3037984"/>
                  <a:pt x="1766781" y="3039707"/>
                  <a:pt x="1759885" y="3050051"/>
                </a:cubicBezTo>
                <a:close/>
                <a:moveTo>
                  <a:pt x="1766781" y="3072463"/>
                </a:moveTo>
                <a:cubicBezTo>
                  <a:pt x="1766781" y="3075911"/>
                  <a:pt x="1766781" y="3081083"/>
                  <a:pt x="1766781" y="3084531"/>
                </a:cubicBezTo>
                <a:cubicBezTo>
                  <a:pt x="1766781" y="3079359"/>
                  <a:pt x="1766781" y="3075911"/>
                  <a:pt x="1766781" y="3072463"/>
                </a:cubicBezTo>
                <a:cubicBezTo>
                  <a:pt x="1766781" y="3072463"/>
                  <a:pt x="1766781" y="3072463"/>
                  <a:pt x="1766781" y="3072463"/>
                </a:cubicBezTo>
                <a:close/>
                <a:moveTo>
                  <a:pt x="1690925" y="2732837"/>
                </a:moveTo>
                <a:cubicBezTo>
                  <a:pt x="1694373" y="2736285"/>
                  <a:pt x="1697821" y="2739733"/>
                  <a:pt x="1701269" y="2739733"/>
                </a:cubicBezTo>
                <a:cubicBezTo>
                  <a:pt x="1699545" y="2739733"/>
                  <a:pt x="1694373" y="2736285"/>
                  <a:pt x="1690925" y="2732837"/>
                </a:cubicBezTo>
                <a:cubicBezTo>
                  <a:pt x="1685753" y="2725941"/>
                  <a:pt x="1680581" y="2715597"/>
                  <a:pt x="1670237" y="2715597"/>
                </a:cubicBezTo>
                <a:cubicBezTo>
                  <a:pt x="1649549" y="2725941"/>
                  <a:pt x="1630585" y="2729389"/>
                  <a:pt x="1613346" y="2710425"/>
                </a:cubicBezTo>
                <a:cubicBezTo>
                  <a:pt x="1609898" y="2706977"/>
                  <a:pt x="1604726" y="2703529"/>
                  <a:pt x="1604726" y="2698357"/>
                </a:cubicBezTo>
                <a:cubicBezTo>
                  <a:pt x="1604726" y="2703529"/>
                  <a:pt x="1611622" y="2706977"/>
                  <a:pt x="1613346" y="2710425"/>
                </a:cubicBezTo>
                <a:cubicBezTo>
                  <a:pt x="1630585" y="2731113"/>
                  <a:pt x="1649549" y="2727665"/>
                  <a:pt x="1670237" y="2715597"/>
                </a:cubicBezTo>
                <a:cubicBezTo>
                  <a:pt x="1675409" y="2694909"/>
                  <a:pt x="1694373" y="2682841"/>
                  <a:pt x="1708165" y="2677669"/>
                </a:cubicBezTo>
                <a:cubicBezTo>
                  <a:pt x="1746093" y="2663877"/>
                  <a:pt x="1758161" y="2632845"/>
                  <a:pt x="1765057" y="2596641"/>
                </a:cubicBezTo>
                <a:cubicBezTo>
                  <a:pt x="1766781" y="2584573"/>
                  <a:pt x="1770229" y="2572506"/>
                  <a:pt x="1765057" y="2563886"/>
                </a:cubicBezTo>
                <a:cubicBezTo>
                  <a:pt x="1770229" y="2572506"/>
                  <a:pt x="1768505" y="2586297"/>
                  <a:pt x="1765057" y="2596641"/>
                </a:cubicBezTo>
                <a:cubicBezTo>
                  <a:pt x="1758161" y="2631121"/>
                  <a:pt x="1746093" y="2662153"/>
                  <a:pt x="1708165" y="2677669"/>
                </a:cubicBezTo>
                <a:cubicBezTo>
                  <a:pt x="1694373" y="2682841"/>
                  <a:pt x="1677133" y="2694909"/>
                  <a:pt x="1670237" y="2715597"/>
                </a:cubicBezTo>
                <a:cubicBezTo>
                  <a:pt x="1682305" y="2715597"/>
                  <a:pt x="1685753" y="2725941"/>
                  <a:pt x="1690925" y="2732837"/>
                </a:cubicBezTo>
                <a:close/>
                <a:moveTo>
                  <a:pt x="1663341" y="3156939"/>
                </a:moveTo>
                <a:lnTo>
                  <a:pt x="1663341" y="3156939"/>
                </a:lnTo>
                <a:cubicBezTo>
                  <a:pt x="1661617" y="3153491"/>
                  <a:pt x="1661617" y="3148319"/>
                  <a:pt x="1659893" y="3144871"/>
                </a:cubicBezTo>
                <a:cubicBezTo>
                  <a:pt x="1654721" y="3141423"/>
                  <a:pt x="1651273" y="3137975"/>
                  <a:pt x="1646101" y="3136251"/>
                </a:cubicBezTo>
                <a:cubicBezTo>
                  <a:pt x="1651273" y="3137975"/>
                  <a:pt x="1656445" y="3139699"/>
                  <a:pt x="1659893" y="3144871"/>
                </a:cubicBezTo>
                <a:cubicBezTo>
                  <a:pt x="1661617" y="3148319"/>
                  <a:pt x="1661617" y="3153491"/>
                  <a:pt x="1663341" y="3156939"/>
                </a:cubicBezTo>
                <a:close/>
                <a:moveTo>
                  <a:pt x="1535766" y="2906960"/>
                </a:moveTo>
                <a:cubicBezTo>
                  <a:pt x="1521974" y="2900064"/>
                  <a:pt x="1515078" y="2910408"/>
                  <a:pt x="1513354" y="2922476"/>
                </a:cubicBezTo>
                <a:cubicBezTo>
                  <a:pt x="1509906" y="2941440"/>
                  <a:pt x="1496114" y="2944888"/>
                  <a:pt x="1480598" y="2944888"/>
                </a:cubicBezTo>
                <a:cubicBezTo>
                  <a:pt x="1480598" y="2944888"/>
                  <a:pt x="1480598" y="2944888"/>
                  <a:pt x="1480598" y="2944888"/>
                </a:cubicBezTo>
                <a:cubicBezTo>
                  <a:pt x="1471978" y="2941440"/>
                  <a:pt x="1465082" y="2939716"/>
                  <a:pt x="1456462" y="2936268"/>
                </a:cubicBezTo>
                <a:cubicBezTo>
                  <a:pt x="1446118" y="2936268"/>
                  <a:pt x="1437498" y="2932820"/>
                  <a:pt x="1435774" y="2922476"/>
                </a:cubicBezTo>
                <a:cubicBezTo>
                  <a:pt x="1435774" y="2922476"/>
                  <a:pt x="1435774" y="2922476"/>
                  <a:pt x="1435774" y="2922476"/>
                </a:cubicBezTo>
                <a:cubicBezTo>
                  <a:pt x="1437498" y="2932820"/>
                  <a:pt x="1446118" y="2936268"/>
                  <a:pt x="1456462" y="2936268"/>
                </a:cubicBezTo>
                <a:cubicBezTo>
                  <a:pt x="1465082" y="2939716"/>
                  <a:pt x="1471978" y="2941440"/>
                  <a:pt x="1480598" y="2944888"/>
                </a:cubicBezTo>
                <a:cubicBezTo>
                  <a:pt x="1496114" y="2944888"/>
                  <a:pt x="1509906" y="2941440"/>
                  <a:pt x="1513354" y="2922476"/>
                </a:cubicBezTo>
                <a:cubicBezTo>
                  <a:pt x="1515078" y="2910408"/>
                  <a:pt x="1521974" y="2900064"/>
                  <a:pt x="1535766" y="2906960"/>
                </a:cubicBezTo>
                <a:cubicBezTo>
                  <a:pt x="1566798" y="2920752"/>
                  <a:pt x="1592658" y="2912132"/>
                  <a:pt x="1621965" y="2893168"/>
                </a:cubicBezTo>
                <a:cubicBezTo>
                  <a:pt x="1621965" y="2893168"/>
                  <a:pt x="1621965" y="2893168"/>
                  <a:pt x="1621965" y="2893168"/>
                </a:cubicBezTo>
                <a:cubicBezTo>
                  <a:pt x="1592658" y="2912132"/>
                  <a:pt x="1565074" y="2920752"/>
                  <a:pt x="1535766" y="2906960"/>
                </a:cubicBezTo>
                <a:close/>
                <a:moveTo>
                  <a:pt x="1551282" y="3131079"/>
                </a:moveTo>
                <a:lnTo>
                  <a:pt x="1551282" y="3131079"/>
                </a:lnTo>
                <a:cubicBezTo>
                  <a:pt x="1549558" y="3132803"/>
                  <a:pt x="1549558" y="3132803"/>
                  <a:pt x="1547834" y="3134527"/>
                </a:cubicBezTo>
                <a:cubicBezTo>
                  <a:pt x="1549558" y="3134527"/>
                  <a:pt x="1551282" y="3132803"/>
                  <a:pt x="1551282" y="3131079"/>
                </a:cubicBezTo>
                <a:lnTo>
                  <a:pt x="1551282" y="3131079"/>
                </a:lnTo>
                <a:close/>
                <a:moveTo>
                  <a:pt x="1544386" y="3137975"/>
                </a:moveTo>
                <a:cubicBezTo>
                  <a:pt x="1537490" y="3141423"/>
                  <a:pt x="1528870" y="3139699"/>
                  <a:pt x="1520250" y="3139699"/>
                </a:cubicBezTo>
                <a:cubicBezTo>
                  <a:pt x="1520250" y="3139699"/>
                  <a:pt x="1520250" y="3139699"/>
                  <a:pt x="1520250" y="3139699"/>
                </a:cubicBezTo>
                <a:cubicBezTo>
                  <a:pt x="1528870" y="3137975"/>
                  <a:pt x="1537490" y="3141423"/>
                  <a:pt x="1544386" y="3137975"/>
                </a:cubicBezTo>
                <a:close/>
                <a:moveTo>
                  <a:pt x="1504734" y="3139699"/>
                </a:moveTo>
                <a:cubicBezTo>
                  <a:pt x="1478874" y="3127631"/>
                  <a:pt x="1459910" y="3110391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49566" y="3089703"/>
                  <a:pt x="1449566" y="3089703"/>
                  <a:pt x="1449566" y="3089703"/>
                </a:cubicBezTo>
                <a:cubicBezTo>
                  <a:pt x="1458186" y="3110391"/>
                  <a:pt x="1477150" y="3127631"/>
                  <a:pt x="1504734" y="3139699"/>
                </a:cubicBezTo>
                <a:cubicBezTo>
                  <a:pt x="1509906" y="3139699"/>
                  <a:pt x="1515078" y="3139699"/>
                  <a:pt x="1520250" y="3139699"/>
                </a:cubicBezTo>
                <a:cubicBezTo>
                  <a:pt x="1515078" y="3139699"/>
                  <a:pt x="1509906" y="3139699"/>
                  <a:pt x="1504734" y="3139699"/>
                </a:cubicBezTo>
                <a:lnTo>
                  <a:pt x="1504734" y="3139699"/>
                </a:lnTo>
                <a:cubicBezTo>
                  <a:pt x="1504734" y="3139699"/>
                  <a:pt x="1504734" y="3139699"/>
                  <a:pt x="1504734" y="3139699"/>
                </a:cubicBezTo>
                <a:close/>
                <a:moveTo>
                  <a:pt x="1408190" y="2882824"/>
                </a:moveTo>
                <a:cubicBezTo>
                  <a:pt x="1404742" y="2881100"/>
                  <a:pt x="1404742" y="2877652"/>
                  <a:pt x="1404742" y="2875928"/>
                </a:cubicBezTo>
                <a:cubicBezTo>
                  <a:pt x="1404742" y="2877652"/>
                  <a:pt x="1406466" y="2879376"/>
                  <a:pt x="1408190" y="2882824"/>
                </a:cubicBezTo>
                <a:cubicBezTo>
                  <a:pt x="1420258" y="2875928"/>
                  <a:pt x="1435774" y="2875928"/>
                  <a:pt x="1447842" y="2884548"/>
                </a:cubicBezTo>
                <a:lnTo>
                  <a:pt x="1447842" y="2884548"/>
                </a:lnTo>
                <a:lnTo>
                  <a:pt x="1447842" y="2884548"/>
                </a:lnTo>
                <a:cubicBezTo>
                  <a:pt x="1435774" y="2875928"/>
                  <a:pt x="1421982" y="2875928"/>
                  <a:pt x="1408190" y="2882824"/>
                </a:cubicBezTo>
                <a:close/>
                <a:moveTo>
                  <a:pt x="1432326" y="3144871"/>
                </a:moveTo>
                <a:cubicBezTo>
                  <a:pt x="1428878" y="3144871"/>
                  <a:pt x="1427154" y="3143147"/>
                  <a:pt x="1425430" y="3139699"/>
                </a:cubicBezTo>
                <a:cubicBezTo>
                  <a:pt x="1421982" y="3139699"/>
                  <a:pt x="1420258" y="3139699"/>
                  <a:pt x="1416810" y="3141423"/>
                </a:cubicBezTo>
                <a:cubicBezTo>
                  <a:pt x="1418534" y="3141423"/>
                  <a:pt x="1421982" y="3139699"/>
                  <a:pt x="1425430" y="3139699"/>
                </a:cubicBezTo>
                <a:cubicBezTo>
                  <a:pt x="1427154" y="3143147"/>
                  <a:pt x="1428878" y="3144871"/>
                  <a:pt x="1432326" y="3144871"/>
                </a:cubicBezTo>
                <a:close/>
                <a:moveTo>
                  <a:pt x="1396122" y="2855240"/>
                </a:moveTo>
                <a:cubicBezTo>
                  <a:pt x="1390950" y="2860412"/>
                  <a:pt x="1384055" y="2860412"/>
                  <a:pt x="1377159" y="2856964"/>
                </a:cubicBezTo>
                <a:cubicBezTo>
                  <a:pt x="1370263" y="2853516"/>
                  <a:pt x="1365091" y="2851792"/>
                  <a:pt x="1358195" y="2853516"/>
                </a:cubicBezTo>
                <a:cubicBezTo>
                  <a:pt x="1349575" y="2856964"/>
                  <a:pt x="1340955" y="2875928"/>
                  <a:pt x="1332335" y="2862136"/>
                </a:cubicBezTo>
                <a:cubicBezTo>
                  <a:pt x="1332335" y="2862136"/>
                  <a:pt x="1332335" y="2862136"/>
                  <a:pt x="1332335" y="2862136"/>
                </a:cubicBezTo>
                <a:cubicBezTo>
                  <a:pt x="1340955" y="2875928"/>
                  <a:pt x="1349575" y="2856964"/>
                  <a:pt x="1358195" y="2853516"/>
                </a:cubicBezTo>
                <a:cubicBezTo>
                  <a:pt x="1365091" y="2850068"/>
                  <a:pt x="1370263" y="2853516"/>
                  <a:pt x="1377159" y="2856964"/>
                </a:cubicBezTo>
                <a:cubicBezTo>
                  <a:pt x="1384055" y="2858688"/>
                  <a:pt x="1390950" y="2858688"/>
                  <a:pt x="1396122" y="2855240"/>
                </a:cubicBezTo>
                <a:cubicBezTo>
                  <a:pt x="1401295" y="2851792"/>
                  <a:pt x="1404742" y="2841448"/>
                  <a:pt x="1411638" y="2850068"/>
                </a:cubicBezTo>
                <a:cubicBezTo>
                  <a:pt x="1413362" y="2851792"/>
                  <a:pt x="1413362" y="2853516"/>
                  <a:pt x="1413362" y="2855240"/>
                </a:cubicBezTo>
                <a:cubicBezTo>
                  <a:pt x="1413362" y="2853516"/>
                  <a:pt x="1411638" y="2851792"/>
                  <a:pt x="1411638" y="2850068"/>
                </a:cubicBezTo>
                <a:cubicBezTo>
                  <a:pt x="1406466" y="2841448"/>
                  <a:pt x="1401295" y="2850068"/>
                  <a:pt x="1396122" y="2855240"/>
                </a:cubicBezTo>
                <a:close/>
                <a:moveTo>
                  <a:pt x="1401295" y="3148319"/>
                </a:moveTo>
                <a:cubicBezTo>
                  <a:pt x="1401295" y="3148319"/>
                  <a:pt x="1401295" y="3148319"/>
                  <a:pt x="1401295" y="3148319"/>
                </a:cubicBezTo>
                <a:cubicBezTo>
                  <a:pt x="1401295" y="3148319"/>
                  <a:pt x="1399570" y="3146595"/>
                  <a:pt x="1399570" y="3146595"/>
                </a:cubicBezTo>
                <a:cubicBezTo>
                  <a:pt x="1399570" y="3146595"/>
                  <a:pt x="1399570" y="3146595"/>
                  <a:pt x="1401295" y="3148319"/>
                </a:cubicBezTo>
                <a:cubicBezTo>
                  <a:pt x="1401295" y="3148319"/>
                  <a:pt x="1401295" y="3148319"/>
                  <a:pt x="1401295" y="3148319"/>
                </a:cubicBezTo>
                <a:close/>
                <a:moveTo>
                  <a:pt x="1371987" y="3163835"/>
                </a:moveTo>
                <a:cubicBezTo>
                  <a:pt x="1377159" y="3163835"/>
                  <a:pt x="1380607" y="3167283"/>
                  <a:pt x="1385779" y="3172455"/>
                </a:cubicBezTo>
                <a:cubicBezTo>
                  <a:pt x="1384055" y="3175903"/>
                  <a:pt x="1380607" y="3177627"/>
                  <a:pt x="1378883" y="3179351"/>
                </a:cubicBezTo>
                <a:cubicBezTo>
                  <a:pt x="1380607" y="3177627"/>
                  <a:pt x="1384055" y="3175903"/>
                  <a:pt x="1385779" y="3172455"/>
                </a:cubicBezTo>
                <a:cubicBezTo>
                  <a:pt x="1380607" y="3167283"/>
                  <a:pt x="1377159" y="3165559"/>
                  <a:pt x="1371987" y="3163835"/>
                </a:cubicBezTo>
                <a:close/>
                <a:moveTo>
                  <a:pt x="1382330" y="3081083"/>
                </a:moveTo>
                <a:cubicBezTo>
                  <a:pt x="1384055" y="3084531"/>
                  <a:pt x="1384055" y="3087979"/>
                  <a:pt x="1384055" y="3091427"/>
                </a:cubicBezTo>
                <a:cubicBezTo>
                  <a:pt x="1384055" y="3087979"/>
                  <a:pt x="1384055" y="3084531"/>
                  <a:pt x="1382330" y="3081083"/>
                </a:cubicBezTo>
                <a:close/>
                <a:moveTo>
                  <a:pt x="1351299" y="3163835"/>
                </a:moveTo>
                <a:cubicBezTo>
                  <a:pt x="1351299" y="3163835"/>
                  <a:pt x="1351299" y="3163835"/>
                  <a:pt x="1351299" y="3163835"/>
                </a:cubicBezTo>
                <a:cubicBezTo>
                  <a:pt x="1339231" y="3163835"/>
                  <a:pt x="1330611" y="3162111"/>
                  <a:pt x="1328887" y="3146595"/>
                </a:cubicBezTo>
                <a:cubicBezTo>
                  <a:pt x="1323715" y="3146595"/>
                  <a:pt x="1320267" y="3146595"/>
                  <a:pt x="1315095" y="3146595"/>
                </a:cubicBezTo>
                <a:cubicBezTo>
                  <a:pt x="1320267" y="3146595"/>
                  <a:pt x="1323715" y="3146595"/>
                  <a:pt x="1328887" y="3146595"/>
                </a:cubicBezTo>
                <a:cubicBezTo>
                  <a:pt x="1339231" y="3146595"/>
                  <a:pt x="1349575" y="3146595"/>
                  <a:pt x="1359919" y="3144871"/>
                </a:cubicBezTo>
                <a:cubicBezTo>
                  <a:pt x="1349575" y="3146595"/>
                  <a:pt x="1339231" y="3146595"/>
                  <a:pt x="1328887" y="3146595"/>
                </a:cubicBezTo>
                <a:cubicBezTo>
                  <a:pt x="1330611" y="3162111"/>
                  <a:pt x="1339231" y="3163835"/>
                  <a:pt x="1351299" y="3163835"/>
                </a:cubicBezTo>
                <a:close/>
                <a:moveTo>
                  <a:pt x="1080632" y="3096599"/>
                </a:moveTo>
                <a:cubicBezTo>
                  <a:pt x="1077184" y="3093151"/>
                  <a:pt x="1075460" y="3091427"/>
                  <a:pt x="1075460" y="3087979"/>
                </a:cubicBezTo>
                <a:cubicBezTo>
                  <a:pt x="1075460" y="3089703"/>
                  <a:pt x="1077184" y="3093151"/>
                  <a:pt x="1080632" y="3096599"/>
                </a:cubicBezTo>
                <a:cubicBezTo>
                  <a:pt x="1080632" y="3100047"/>
                  <a:pt x="1080632" y="3101771"/>
                  <a:pt x="1080632" y="3105219"/>
                </a:cubicBezTo>
                <a:cubicBezTo>
                  <a:pt x="1077184" y="3105219"/>
                  <a:pt x="1073736" y="3105219"/>
                  <a:pt x="1070288" y="3105219"/>
                </a:cubicBezTo>
                <a:cubicBezTo>
                  <a:pt x="1073736" y="3105219"/>
                  <a:pt x="1077184" y="3105219"/>
                  <a:pt x="1080632" y="3105219"/>
                </a:cubicBezTo>
                <a:cubicBezTo>
                  <a:pt x="1080632" y="3101771"/>
                  <a:pt x="1080632" y="3098323"/>
                  <a:pt x="1080632" y="3096599"/>
                </a:cubicBezTo>
                <a:close/>
                <a:moveTo>
                  <a:pt x="1030636" y="2939716"/>
                </a:moveTo>
                <a:cubicBezTo>
                  <a:pt x="1006500" y="2937992"/>
                  <a:pt x="984088" y="2920752"/>
                  <a:pt x="956504" y="2920752"/>
                </a:cubicBezTo>
                <a:cubicBezTo>
                  <a:pt x="956504" y="2920752"/>
                  <a:pt x="954780" y="2913856"/>
                  <a:pt x="953056" y="2908684"/>
                </a:cubicBezTo>
                <a:cubicBezTo>
                  <a:pt x="949608" y="2908684"/>
                  <a:pt x="947884" y="2908684"/>
                  <a:pt x="944436" y="2906960"/>
                </a:cubicBezTo>
                <a:lnTo>
                  <a:pt x="944436" y="2906960"/>
                </a:lnTo>
                <a:cubicBezTo>
                  <a:pt x="944436" y="2891444"/>
                  <a:pt x="939264" y="2882824"/>
                  <a:pt x="923748" y="2882824"/>
                </a:cubicBezTo>
                <a:cubicBezTo>
                  <a:pt x="885821" y="2881100"/>
                  <a:pt x="847893" y="2896616"/>
                  <a:pt x="809965" y="2891444"/>
                </a:cubicBezTo>
                <a:cubicBezTo>
                  <a:pt x="809965" y="2891444"/>
                  <a:pt x="808241" y="2891444"/>
                  <a:pt x="808241" y="2891444"/>
                </a:cubicBezTo>
                <a:cubicBezTo>
                  <a:pt x="808241" y="2891444"/>
                  <a:pt x="809965" y="2891444"/>
                  <a:pt x="809965" y="2891444"/>
                </a:cubicBezTo>
                <a:cubicBezTo>
                  <a:pt x="847893" y="2894892"/>
                  <a:pt x="885821" y="2881100"/>
                  <a:pt x="923748" y="2882824"/>
                </a:cubicBezTo>
                <a:cubicBezTo>
                  <a:pt x="939264" y="2882824"/>
                  <a:pt x="944436" y="2891444"/>
                  <a:pt x="944436" y="2906960"/>
                </a:cubicBezTo>
                <a:cubicBezTo>
                  <a:pt x="947884" y="2906960"/>
                  <a:pt x="949608" y="2906960"/>
                  <a:pt x="953056" y="2908684"/>
                </a:cubicBezTo>
                <a:cubicBezTo>
                  <a:pt x="963400" y="2910408"/>
                  <a:pt x="972020" y="2906960"/>
                  <a:pt x="978916" y="2901788"/>
                </a:cubicBezTo>
                <a:cubicBezTo>
                  <a:pt x="970296" y="2906960"/>
                  <a:pt x="963400" y="2908684"/>
                  <a:pt x="953056" y="2908684"/>
                </a:cubicBezTo>
                <a:cubicBezTo>
                  <a:pt x="954780" y="2912132"/>
                  <a:pt x="954780" y="2920752"/>
                  <a:pt x="956504" y="2920752"/>
                </a:cubicBezTo>
                <a:cubicBezTo>
                  <a:pt x="984088" y="2919028"/>
                  <a:pt x="1008224" y="2937992"/>
                  <a:pt x="1030636" y="2939716"/>
                </a:cubicBezTo>
                <a:cubicBezTo>
                  <a:pt x="1066840" y="2943164"/>
                  <a:pt x="1099596" y="2962128"/>
                  <a:pt x="1137524" y="2962128"/>
                </a:cubicBezTo>
                <a:cubicBezTo>
                  <a:pt x="1137524" y="2962128"/>
                  <a:pt x="1137524" y="2962128"/>
                  <a:pt x="1137524" y="2962128"/>
                </a:cubicBezTo>
                <a:cubicBezTo>
                  <a:pt x="1142696" y="2962128"/>
                  <a:pt x="1147868" y="2962128"/>
                  <a:pt x="1153040" y="2962128"/>
                </a:cubicBezTo>
                <a:cubicBezTo>
                  <a:pt x="1165107" y="2962128"/>
                  <a:pt x="1172003" y="2953508"/>
                  <a:pt x="1180623" y="2948336"/>
                </a:cubicBezTo>
                <a:cubicBezTo>
                  <a:pt x="1185795" y="2944888"/>
                  <a:pt x="1192691" y="2944888"/>
                  <a:pt x="1197863" y="2946612"/>
                </a:cubicBezTo>
                <a:cubicBezTo>
                  <a:pt x="1192691" y="2944888"/>
                  <a:pt x="1185795" y="2944888"/>
                  <a:pt x="1180623" y="2948336"/>
                </a:cubicBezTo>
                <a:cubicBezTo>
                  <a:pt x="1172003" y="2953508"/>
                  <a:pt x="1163384" y="2962128"/>
                  <a:pt x="1153040" y="2962128"/>
                </a:cubicBezTo>
                <a:cubicBezTo>
                  <a:pt x="1156488" y="2972472"/>
                  <a:pt x="1159936" y="2982816"/>
                  <a:pt x="1159936" y="2991436"/>
                </a:cubicBezTo>
                <a:cubicBezTo>
                  <a:pt x="1159936" y="2982816"/>
                  <a:pt x="1156488" y="2972472"/>
                  <a:pt x="1153040" y="2962128"/>
                </a:cubicBezTo>
                <a:cubicBezTo>
                  <a:pt x="1147868" y="2962128"/>
                  <a:pt x="1142696" y="2962128"/>
                  <a:pt x="1137524" y="2962128"/>
                </a:cubicBezTo>
                <a:cubicBezTo>
                  <a:pt x="1101320" y="2962128"/>
                  <a:pt x="1068564" y="2941440"/>
                  <a:pt x="1030636" y="2939716"/>
                </a:cubicBezTo>
                <a:close/>
                <a:moveTo>
                  <a:pt x="1066840" y="3105219"/>
                </a:moveTo>
                <a:cubicBezTo>
                  <a:pt x="1061668" y="3119011"/>
                  <a:pt x="1058220" y="3125907"/>
                  <a:pt x="1051324" y="3127631"/>
                </a:cubicBezTo>
                <a:cubicBezTo>
                  <a:pt x="1056496" y="3125907"/>
                  <a:pt x="1059944" y="3119011"/>
                  <a:pt x="1066840" y="3105219"/>
                </a:cubicBezTo>
                <a:cubicBezTo>
                  <a:pt x="1066840" y="3105219"/>
                  <a:pt x="1066840" y="3105219"/>
                  <a:pt x="1066840" y="3105219"/>
                </a:cubicBezTo>
                <a:close/>
                <a:moveTo>
                  <a:pt x="1003052" y="3110391"/>
                </a:moveTo>
                <a:cubicBezTo>
                  <a:pt x="1003052" y="3110391"/>
                  <a:pt x="1003052" y="3110391"/>
                  <a:pt x="1003052" y="3110391"/>
                </a:cubicBezTo>
                <a:cubicBezTo>
                  <a:pt x="996156" y="3110391"/>
                  <a:pt x="987536" y="3110391"/>
                  <a:pt x="980640" y="3110391"/>
                </a:cubicBezTo>
                <a:lnTo>
                  <a:pt x="980640" y="3110391"/>
                </a:lnTo>
                <a:lnTo>
                  <a:pt x="980640" y="3110391"/>
                </a:lnTo>
                <a:cubicBezTo>
                  <a:pt x="989260" y="3110391"/>
                  <a:pt x="996156" y="3110391"/>
                  <a:pt x="1003052" y="3110391"/>
                </a:cubicBezTo>
                <a:close/>
                <a:moveTo>
                  <a:pt x="749625" y="2734561"/>
                </a:moveTo>
                <a:cubicBezTo>
                  <a:pt x="749625" y="2734561"/>
                  <a:pt x="749625" y="2734561"/>
                  <a:pt x="749625" y="2734561"/>
                </a:cubicBezTo>
                <a:cubicBezTo>
                  <a:pt x="746177" y="2720769"/>
                  <a:pt x="744453" y="2706977"/>
                  <a:pt x="753073" y="2700081"/>
                </a:cubicBezTo>
                <a:cubicBezTo>
                  <a:pt x="744453" y="2706977"/>
                  <a:pt x="746177" y="2720769"/>
                  <a:pt x="749625" y="2734561"/>
                </a:cubicBezTo>
                <a:close/>
                <a:moveTo>
                  <a:pt x="759969" y="2762145"/>
                </a:moveTo>
                <a:cubicBezTo>
                  <a:pt x="753073" y="2763869"/>
                  <a:pt x="746177" y="2758697"/>
                  <a:pt x="739281" y="2760421"/>
                </a:cubicBezTo>
                <a:cubicBezTo>
                  <a:pt x="746177" y="2758697"/>
                  <a:pt x="753073" y="2763869"/>
                  <a:pt x="759969" y="2762145"/>
                </a:cubicBezTo>
                <a:close/>
                <a:moveTo>
                  <a:pt x="751349" y="2620777"/>
                </a:moveTo>
                <a:cubicBezTo>
                  <a:pt x="730661" y="2620777"/>
                  <a:pt x="722041" y="2624225"/>
                  <a:pt x="718593" y="2634569"/>
                </a:cubicBezTo>
                <a:cubicBezTo>
                  <a:pt x="722041" y="2624225"/>
                  <a:pt x="732385" y="2620777"/>
                  <a:pt x="751349" y="2620777"/>
                </a:cubicBezTo>
                <a:cubicBezTo>
                  <a:pt x="759969" y="2620777"/>
                  <a:pt x="768589" y="2624225"/>
                  <a:pt x="777209" y="2617329"/>
                </a:cubicBezTo>
                <a:cubicBezTo>
                  <a:pt x="777209" y="2617329"/>
                  <a:pt x="777209" y="2617329"/>
                  <a:pt x="777209" y="2617329"/>
                </a:cubicBezTo>
                <a:cubicBezTo>
                  <a:pt x="770313" y="2624225"/>
                  <a:pt x="759969" y="2620777"/>
                  <a:pt x="751349" y="2620777"/>
                </a:cubicBezTo>
                <a:close/>
                <a:moveTo>
                  <a:pt x="694457" y="2767316"/>
                </a:moveTo>
                <a:lnTo>
                  <a:pt x="694457" y="2767316"/>
                </a:lnTo>
                <a:lnTo>
                  <a:pt x="694457" y="2767316"/>
                </a:lnTo>
                <a:lnTo>
                  <a:pt x="694457" y="2767316"/>
                </a:lnTo>
                <a:lnTo>
                  <a:pt x="691009" y="2765593"/>
                </a:lnTo>
                <a:lnTo>
                  <a:pt x="691009" y="2765593"/>
                </a:lnTo>
                <a:cubicBezTo>
                  <a:pt x="691009" y="2765593"/>
                  <a:pt x="691009" y="2765593"/>
                  <a:pt x="691009" y="2765593"/>
                </a:cubicBezTo>
                <a:cubicBezTo>
                  <a:pt x="692734" y="2756973"/>
                  <a:pt x="696182" y="2751801"/>
                  <a:pt x="701353" y="2748353"/>
                </a:cubicBezTo>
                <a:cubicBezTo>
                  <a:pt x="696182" y="2751801"/>
                  <a:pt x="694457" y="2756973"/>
                  <a:pt x="691009" y="2765593"/>
                </a:cubicBezTo>
                <a:lnTo>
                  <a:pt x="694457" y="2767316"/>
                </a:lnTo>
                <a:close/>
                <a:moveTo>
                  <a:pt x="680666" y="2722493"/>
                </a:moveTo>
                <a:cubicBezTo>
                  <a:pt x="658254" y="2722493"/>
                  <a:pt x="635842" y="2720769"/>
                  <a:pt x="613430" y="2717321"/>
                </a:cubicBezTo>
                <a:cubicBezTo>
                  <a:pt x="582398" y="2713873"/>
                  <a:pt x="559986" y="2693185"/>
                  <a:pt x="530678" y="2688013"/>
                </a:cubicBezTo>
                <a:lnTo>
                  <a:pt x="530678" y="2688013"/>
                </a:lnTo>
                <a:cubicBezTo>
                  <a:pt x="530678" y="2684565"/>
                  <a:pt x="530678" y="2682841"/>
                  <a:pt x="530678" y="2679393"/>
                </a:cubicBezTo>
                <a:cubicBezTo>
                  <a:pt x="527230" y="2675945"/>
                  <a:pt x="525506" y="2674221"/>
                  <a:pt x="522058" y="2670773"/>
                </a:cubicBezTo>
                <a:cubicBezTo>
                  <a:pt x="518610" y="2669049"/>
                  <a:pt x="515162" y="2665601"/>
                  <a:pt x="515162" y="2660429"/>
                </a:cubicBezTo>
                <a:cubicBezTo>
                  <a:pt x="516886" y="2663877"/>
                  <a:pt x="518610" y="2667325"/>
                  <a:pt x="522058" y="2670773"/>
                </a:cubicBezTo>
                <a:cubicBezTo>
                  <a:pt x="525506" y="2674221"/>
                  <a:pt x="527230" y="2675945"/>
                  <a:pt x="530678" y="2679393"/>
                </a:cubicBezTo>
                <a:cubicBezTo>
                  <a:pt x="530678" y="2682841"/>
                  <a:pt x="530678" y="2684565"/>
                  <a:pt x="530678" y="2688013"/>
                </a:cubicBezTo>
                <a:cubicBezTo>
                  <a:pt x="559986" y="2691461"/>
                  <a:pt x="582398" y="2713873"/>
                  <a:pt x="613430" y="2717321"/>
                </a:cubicBezTo>
                <a:cubicBezTo>
                  <a:pt x="635842" y="2719045"/>
                  <a:pt x="658254" y="2722493"/>
                  <a:pt x="680666" y="2722493"/>
                </a:cubicBezTo>
                <a:cubicBezTo>
                  <a:pt x="706525" y="2722493"/>
                  <a:pt x="720317" y="2708701"/>
                  <a:pt x="722041" y="2684565"/>
                </a:cubicBezTo>
                <a:cubicBezTo>
                  <a:pt x="720317" y="2708701"/>
                  <a:pt x="706525" y="2722493"/>
                  <a:pt x="680666" y="2722493"/>
                </a:cubicBezTo>
                <a:close/>
                <a:moveTo>
                  <a:pt x="668598" y="2741457"/>
                </a:moveTo>
                <a:cubicBezTo>
                  <a:pt x="663426" y="2744905"/>
                  <a:pt x="661702" y="2756973"/>
                  <a:pt x="658254" y="2760421"/>
                </a:cubicBezTo>
                <a:cubicBezTo>
                  <a:pt x="661702" y="2758697"/>
                  <a:pt x="663426" y="2746629"/>
                  <a:pt x="668598" y="2741457"/>
                </a:cubicBezTo>
                <a:close/>
                <a:moveTo>
                  <a:pt x="466890" y="2493202"/>
                </a:moveTo>
                <a:cubicBezTo>
                  <a:pt x="482406" y="2462170"/>
                  <a:pt x="489302" y="2456998"/>
                  <a:pt x="515162" y="2469066"/>
                </a:cubicBezTo>
                <a:cubicBezTo>
                  <a:pt x="523782" y="2472514"/>
                  <a:pt x="530678" y="2472514"/>
                  <a:pt x="534126" y="2463894"/>
                </a:cubicBezTo>
                <a:cubicBezTo>
                  <a:pt x="535850" y="2462170"/>
                  <a:pt x="535850" y="2460446"/>
                  <a:pt x="535850" y="2456998"/>
                </a:cubicBezTo>
                <a:cubicBezTo>
                  <a:pt x="535850" y="2458722"/>
                  <a:pt x="534126" y="2460446"/>
                  <a:pt x="534126" y="2463894"/>
                </a:cubicBezTo>
                <a:cubicBezTo>
                  <a:pt x="528954" y="2472514"/>
                  <a:pt x="523782" y="2472514"/>
                  <a:pt x="515162" y="2469066"/>
                </a:cubicBezTo>
                <a:cubicBezTo>
                  <a:pt x="489302" y="2456998"/>
                  <a:pt x="482406" y="2462170"/>
                  <a:pt x="466890" y="2493202"/>
                </a:cubicBezTo>
                <a:cubicBezTo>
                  <a:pt x="456547" y="2491478"/>
                  <a:pt x="449651" y="2488030"/>
                  <a:pt x="446203" y="2482858"/>
                </a:cubicBezTo>
                <a:cubicBezTo>
                  <a:pt x="451375" y="2488030"/>
                  <a:pt x="458270" y="2491478"/>
                  <a:pt x="466890" y="2493202"/>
                </a:cubicBezTo>
                <a:close/>
                <a:moveTo>
                  <a:pt x="465166" y="2419070"/>
                </a:moveTo>
                <a:cubicBezTo>
                  <a:pt x="485854" y="2412174"/>
                  <a:pt x="513438" y="2422518"/>
                  <a:pt x="522058" y="2396658"/>
                </a:cubicBezTo>
                <a:cubicBezTo>
                  <a:pt x="515162" y="2422518"/>
                  <a:pt x="485854" y="2413898"/>
                  <a:pt x="465166" y="2419070"/>
                </a:cubicBezTo>
                <a:cubicBezTo>
                  <a:pt x="465166" y="2419070"/>
                  <a:pt x="465166" y="2419070"/>
                  <a:pt x="465166" y="2419070"/>
                </a:cubicBezTo>
                <a:close/>
                <a:moveTo>
                  <a:pt x="585846" y="2370798"/>
                </a:moveTo>
                <a:cubicBezTo>
                  <a:pt x="599638" y="2389762"/>
                  <a:pt x="620326" y="2396658"/>
                  <a:pt x="642738" y="2401830"/>
                </a:cubicBezTo>
                <a:cubicBezTo>
                  <a:pt x="663426" y="2398382"/>
                  <a:pt x="656530" y="2381142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8254" y="2362178"/>
                  <a:pt x="658254" y="2358730"/>
                  <a:pt x="658254" y="2353558"/>
                </a:cubicBezTo>
                <a:cubicBezTo>
                  <a:pt x="658254" y="2358730"/>
                  <a:pt x="658254" y="2362178"/>
                  <a:pt x="658254" y="2367350"/>
                </a:cubicBezTo>
                <a:cubicBezTo>
                  <a:pt x="658254" y="2367350"/>
                  <a:pt x="658254" y="2367350"/>
                  <a:pt x="658254" y="2367350"/>
                </a:cubicBezTo>
                <a:cubicBezTo>
                  <a:pt x="656530" y="2381142"/>
                  <a:pt x="663426" y="2398382"/>
                  <a:pt x="642738" y="2401830"/>
                </a:cubicBezTo>
                <a:cubicBezTo>
                  <a:pt x="639290" y="2410450"/>
                  <a:pt x="634118" y="2415622"/>
                  <a:pt x="627222" y="2419070"/>
                </a:cubicBezTo>
                <a:cubicBezTo>
                  <a:pt x="632394" y="2434586"/>
                  <a:pt x="647910" y="2438034"/>
                  <a:pt x="659978" y="2444930"/>
                </a:cubicBezTo>
                <a:lnTo>
                  <a:pt x="659978" y="2444930"/>
                </a:lnTo>
                <a:cubicBezTo>
                  <a:pt x="665150" y="2455274"/>
                  <a:pt x="668598" y="2467342"/>
                  <a:pt x="668598" y="2479410"/>
                </a:cubicBezTo>
                <a:cubicBezTo>
                  <a:pt x="668598" y="2489754"/>
                  <a:pt x="673770" y="2496650"/>
                  <a:pt x="677218" y="2505270"/>
                </a:cubicBezTo>
                <a:cubicBezTo>
                  <a:pt x="677218" y="2505270"/>
                  <a:pt x="678942" y="2506994"/>
                  <a:pt x="678942" y="2506994"/>
                </a:cubicBezTo>
                <a:cubicBezTo>
                  <a:pt x="678942" y="2506994"/>
                  <a:pt x="677218" y="2505270"/>
                  <a:pt x="677218" y="2505270"/>
                </a:cubicBezTo>
                <a:lnTo>
                  <a:pt x="677218" y="2505270"/>
                </a:lnTo>
                <a:cubicBezTo>
                  <a:pt x="673770" y="2496650"/>
                  <a:pt x="668598" y="2489754"/>
                  <a:pt x="668598" y="2479410"/>
                </a:cubicBezTo>
                <a:cubicBezTo>
                  <a:pt x="670322" y="2467342"/>
                  <a:pt x="665150" y="2455274"/>
                  <a:pt x="659978" y="2444930"/>
                </a:cubicBezTo>
                <a:cubicBezTo>
                  <a:pt x="647910" y="2438034"/>
                  <a:pt x="634118" y="2434586"/>
                  <a:pt x="627222" y="2419070"/>
                </a:cubicBezTo>
                <a:lnTo>
                  <a:pt x="627222" y="2419070"/>
                </a:lnTo>
                <a:cubicBezTo>
                  <a:pt x="599638" y="2400106"/>
                  <a:pt x="568606" y="2391486"/>
                  <a:pt x="539298" y="2375970"/>
                </a:cubicBezTo>
                <a:cubicBezTo>
                  <a:pt x="535850" y="2382866"/>
                  <a:pt x="530678" y="2384590"/>
                  <a:pt x="523782" y="2384590"/>
                </a:cubicBezTo>
                <a:cubicBezTo>
                  <a:pt x="523782" y="2384590"/>
                  <a:pt x="523782" y="2384590"/>
                  <a:pt x="523782" y="2384590"/>
                </a:cubicBezTo>
                <a:cubicBezTo>
                  <a:pt x="530678" y="2384590"/>
                  <a:pt x="535850" y="2382866"/>
                  <a:pt x="539298" y="2375970"/>
                </a:cubicBezTo>
                <a:cubicBezTo>
                  <a:pt x="568606" y="2391486"/>
                  <a:pt x="599638" y="2400106"/>
                  <a:pt x="627222" y="2419070"/>
                </a:cubicBezTo>
                <a:lnTo>
                  <a:pt x="627222" y="2419070"/>
                </a:lnTo>
                <a:cubicBezTo>
                  <a:pt x="634118" y="2415622"/>
                  <a:pt x="641014" y="2410450"/>
                  <a:pt x="642738" y="2401830"/>
                </a:cubicBezTo>
                <a:cubicBezTo>
                  <a:pt x="620326" y="2396658"/>
                  <a:pt x="599638" y="2388038"/>
                  <a:pt x="585846" y="2370798"/>
                </a:cubicBezTo>
                <a:close/>
                <a:moveTo>
                  <a:pt x="511714" y="2208743"/>
                </a:moveTo>
                <a:cubicBezTo>
                  <a:pt x="501370" y="2196675"/>
                  <a:pt x="497922" y="2172539"/>
                  <a:pt x="473786" y="2184607"/>
                </a:cubicBezTo>
                <a:cubicBezTo>
                  <a:pt x="456547" y="2193227"/>
                  <a:pt x="447927" y="2174263"/>
                  <a:pt x="434135" y="2170815"/>
                </a:cubicBezTo>
                <a:cubicBezTo>
                  <a:pt x="415171" y="2167367"/>
                  <a:pt x="413447" y="2155299"/>
                  <a:pt x="416895" y="2136335"/>
                </a:cubicBezTo>
                <a:cubicBezTo>
                  <a:pt x="418619" y="2127715"/>
                  <a:pt x="411723" y="2117371"/>
                  <a:pt x="404827" y="2112199"/>
                </a:cubicBezTo>
                <a:cubicBezTo>
                  <a:pt x="397931" y="2107028"/>
                  <a:pt x="391035" y="2103579"/>
                  <a:pt x="392759" y="2086339"/>
                </a:cubicBezTo>
                <a:cubicBezTo>
                  <a:pt x="392759" y="2086339"/>
                  <a:pt x="392759" y="2086339"/>
                  <a:pt x="392759" y="2086339"/>
                </a:cubicBezTo>
                <a:cubicBezTo>
                  <a:pt x="391035" y="2103579"/>
                  <a:pt x="397931" y="2107028"/>
                  <a:pt x="404827" y="2112199"/>
                </a:cubicBezTo>
                <a:cubicBezTo>
                  <a:pt x="413447" y="2119095"/>
                  <a:pt x="420343" y="2127715"/>
                  <a:pt x="416895" y="2136335"/>
                </a:cubicBezTo>
                <a:cubicBezTo>
                  <a:pt x="411723" y="2155299"/>
                  <a:pt x="415171" y="2167367"/>
                  <a:pt x="434135" y="2170815"/>
                </a:cubicBezTo>
                <a:cubicBezTo>
                  <a:pt x="447927" y="2174263"/>
                  <a:pt x="456547" y="2193227"/>
                  <a:pt x="473786" y="2184607"/>
                </a:cubicBezTo>
                <a:cubicBezTo>
                  <a:pt x="497922" y="2172539"/>
                  <a:pt x="501370" y="2196675"/>
                  <a:pt x="511714" y="2208743"/>
                </a:cubicBezTo>
                <a:cubicBezTo>
                  <a:pt x="515162" y="2213915"/>
                  <a:pt x="515162" y="2219087"/>
                  <a:pt x="511714" y="2224259"/>
                </a:cubicBezTo>
                <a:cubicBezTo>
                  <a:pt x="511714" y="2224259"/>
                  <a:pt x="511714" y="2224259"/>
                  <a:pt x="511714" y="2224259"/>
                </a:cubicBezTo>
                <a:cubicBezTo>
                  <a:pt x="515162" y="2220811"/>
                  <a:pt x="515162" y="2213915"/>
                  <a:pt x="511714" y="2208743"/>
                </a:cubicBezTo>
                <a:close/>
                <a:moveTo>
                  <a:pt x="420343" y="2225983"/>
                </a:moveTo>
                <a:cubicBezTo>
                  <a:pt x="420343" y="2225983"/>
                  <a:pt x="420343" y="2225983"/>
                  <a:pt x="420343" y="2225983"/>
                </a:cubicBezTo>
                <a:cubicBezTo>
                  <a:pt x="437583" y="2232879"/>
                  <a:pt x="454823" y="2246671"/>
                  <a:pt x="446203" y="2262187"/>
                </a:cubicBezTo>
                <a:cubicBezTo>
                  <a:pt x="454823" y="2246671"/>
                  <a:pt x="437583" y="2232879"/>
                  <a:pt x="420343" y="2225983"/>
                </a:cubicBezTo>
                <a:close/>
                <a:moveTo>
                  <a:pt x="378967" y="2432862"/>
                </a:moveTo>
                <a:cubicBezTo>
                  <a:pt x="384139" y="2434586"/>
                  <a:pt x="387587" y="2438034"/>
                  <a:pt x="392759" y="2439758"/>
                </a:cubicBezTo>
                <a:cubicBezTo>
                  <a:pt x="389311" y="2438034"/>
                  <a:pt x="384139" y="2436310"/>
                  <a:pt x="378967" y="2432862"/>
                </a:cubicBezTo>
                <a:cubicBezTo>
                  <a:pt x="377243" y="2434586"/>
                  <a:pt x="373795" y="2438034"/>
                  <a:pt x="373795" y="2441482"/>
                </a:cubicBezTo>
                <a:cubicBezTo>
                  <a:pt x="373795" y="2439758"/>
                  <a:pt x="377243" y="2436310"/>
                  <a:pt x="378967" y="2432862"/>
                </a:cubicBezTo>
                <a:lnTo>
                  <a:pt x="378967" y="2432862"/>
                </a:lnTo>
                <a:cubicBezTo>
                  <a:pt x="378967" y="2420794"/>
                  <a:pt x="378967" y="2410450"/>
                  <a:pt x="378967" y="2398382"/>
                </a:cubicBezTo>
                <a:cubicBezTo>
                  <a:pt x="373795" y="2389762"/>
                  <a:pt x="370347" y="2379418"/>
                  <a:pt x="365175" y="2370798"/>
                </a:cubicBezTo>
                <a:cubicBezTo>
                  <a:pt x="370347" y="2379418"/>
                  <a:pt x="373795" y="2389762"/>
                  <a:pt x="378967" y="2398382"/>
                </a:cubicBezTo>
                <a:cubicBezTo>
                  <a:pt x="384139" y="2398382"/>
                  <a:pt x="389311" y="2398382"/>
                  <a:pt x="394483" y="2398382"/>
                </a:cubicBezTo>
                <a:cubicBezTo>
                  <a:pt x="392759" y="2377694"/>
                  <a:pt x="397931" y="2358730"/>
                  <a:pt x="406551" y="2338042"/>
                </a:cubicBezTo>
                <a:cubicBezTo>
                  <a:pt x="413447" y="2322527"/>
                  <a:pt x="416895" y="2307011"/>
                  <a:pt x="423791" y="2293219"/>
                </a:cubicBezTo>
                <a:cubicBezTo>
                  <a:pt x="416895" y="2307011"/>
                  <a:pt x="413447" y="2322527"/>
                  <a:pt x="406551" y="2338042"/>
                </a:cubicBezTo>
                <a:cubicBezTo>
                  <a:pt x="397931" y="2358730"/>
                  <a:pt x="392759" y="2377694"/>
                  <a:pt x="394483" y="2398382"/>
                </a:cubicBezTo>
                <a:cubicBezTo>
                  <a:pt x="394483" y="2398382"/>
                  <a:pt x="394483" y="2398382"/>
                  <a:pt x="394483" y="2398382"/>
                </a:cubicBezTo>
                <a:lnTo>
                  <a:pt x="394483" y="2398382"/>
                </a:lnTo>
                <a:cubicBezTo>
                  <a:pt x="389311" y="2398382"/>
                  <a:pt x="384139" y="2398382"/>
                  <a:pt x="378967" y="2398382"/>
                </a:cubicBezTo>
                <a:cubicBezTo>
                  <a:pt x="378967" y="2410450"/>
                  <a:pt x="378967" y="2422518"/>
                  <a:pt x="378967" y="2432862"/>
                </a:cubicBezTo>
                <a:close/>
                <a:moveTo>
                  <a:pt x="330695" y="2213915"/>
                </a:moveTo>
                <a:cubicBezTo>
                  <a:pt x="337591" y="2210467"/>
                  <a:pt x="344487" y="2207019"/>
                  <a:pt x="353107" y="2205295"/>
                </a:cubicBezTo>
                <a:cubicBezTo>
                  <a:pt x="344487" y="2207019"/>
                  <a:pt x="337591" y="2210467"/>
                  <a:pt x="330695" y="2213915"/>
                </a:cubicBezTo>
                <a:close/>
                <a:moveTo>
                  <a:pt x="353107" y="2234603"/>
                </a:moveTo>
                <a:cubicBezTo>
                  <a:pt x="351383" y="2234603"/>
                  <a:pt x="349659" y="2232879"/>
                  <a:pt x="349659" y="2231155"/>
                </a:cubicBezTo>
                <a:cubicBezTo>
                  <a:pt x="347935" y="2229431"/>
                  <a:pt x="347935" y="2227707"/>
                  <a:pt x="346211" y="2227707"/>
                </a:cubicBezTo>
                <a:cubicBezTo>
                  <a:pt x="347935" y="2229431"/>
                  <a:pt x="347935" y="2229431"/>
                  <a:pt x="349659" y="2231155"/>
                </a:cubicBezTo>
                <a:cubicBezTo>
                  <a:pt x="349659" y="2232879"/>
                  <a:pt x="351383" y="2232879"/>
                  <a:pt x="353107" y="2234603"/>
                </a:cubicBezTo>
                <a:close/>
                <a:moveTo>
                  <a:pt x="327247" y="2325975"/>
                </a:moveTo>
                <a:cubicBezTo>
                  <a:pt x="325523" y="2317355"/>
                  <a:pt x="327247" y="2307011"/>
                  <a:pt x="328971" y="2300115"/>
                </a:cubicBezTo>
                <a:cubicBezTo>
                  <a:pt x="330695" y="2296667"/>
                  <a:pt x="330695" y="2293219"/>
                  <a:pt x="330695" y="2289771"/>
                </a:cubicBezTo>
                <a:cubicBezTo>
                  <a:pt x="330695" y="2293219"/>
                  <a:pt x="328971" y="2296667"/>
                  <a:pt x="328971" y="2300115"/>
                </a:cubicBezTo>
                <a:cubicBezTo>
                  <a:pt x="327247" y="2307011"/>
                  <a:pt x="327247" y="2315630"/>
                  <a:pt x="327247" y="2325975"/>
                </a:cubicBezTo>
                <a:close/>
                <a:moveTo>
                  <a:pt x="258287" y="1888080"/>
                </a:moveTo>
                <a:cubicBezTo>
                  <a:pt x="235875" y="1891528"/>
                  <a:pt x="215188" y="1869116"/>
                  <a:pt x="192776" y="1858772"/>
                </a:cubicBezTo>
                <a:cubicBezTo>
                  <a:pt x="185880" y="1855324"/>
                  <a:pt x="178984" y="1848428"/>
                  <a:pt x="172088" y="1848428"/>
                </a:cubicBezTo>
                <a:cubicBezTo>
                  <a:pt x="172088" y="1848428"/>
                  <a:pt x="172088" y="1848428"/>
                  <a:pt x="172088" y="1848428"/>
                </a:cubicBezTo>
                <a:cubicBezTo>
                  <a:pt x="180708" y="1848428"/>
                  <a:pt x="185880" y="1855324"/>
                  <a:pt x="192776" y="1858772"/>
                </a:cubicBezTo>
                <a:cubicBezTo>
                  <a:pt x="215188" y="1869116"/>
                  <a:pt x="235875" y="1891528"/>
                  <a:pt x="258287" y="1888080"/>
                </a:cubicBezTo>
                <a:cubicBezTo>
                  <a:pt x="294491" y="1882908"/>
                  <a:pt x="325523" y="1888080"/>
                  <a:pt x="356555" y="1907044"/>
                </a:cubicBezTo>
                <a:cubicBezTo>
                  <a:pt x="361727" y="1910492"/>
                  <a:pt x="370347" y="1912216"/>
                  <a:pt x="375519" y="1908768"/>
                </a:cubicBezTo>
                <a:cubicBezTo>
                  <a:pt x="368623" y="1912216"/>
                  <a:pt x="361727" y="1910492"/>
                  <a:pt x="356555" y="1907044"/>
                </a:cubicBezTo>
                <a:cubicBezTo>
                  <a:pt x="325523" y="1886356"/>
                  <a:pt x="294491" y="1882908"/>
                  <a:pt x="258287" y="1888080"/>
                </a:cubicBezTo>
                <a:close/>
                <a:moveTo>
                  <a:pt x="239323" y="1988072"/>
                </a:moveTo>
                <a:cubicBezTo>
                  <a:pt x="235875" y="1994968"/>
                  <a:pt x="225532" y="1998416"/>
                  <a:pt x="222084" y="2005312"/>
                </a:cubicBezTo>
                <a:cubicBezTo>
                  <a:pt x="220360" y="2008760"/>
                  <a:pt x="220360" y="2012208"/>
                  <a:pt x="218636" y="2017380"/>
                </a:cubicBezTo>
                <a:cubicBezTo>
                  <a:pt x="218636" y="2013932"/>
                  <a:pt x="220360" y="2010484"/>
                  <a:pt x="222084" y="2005312"/>
                </a:cubicBezTo>
                <a:cubicBezTo>
                  <a:pt x="225532" y="1996692"/>
                  <a:pt x="237599" y="1994968"/>
                  <a:pt x="239323" y="1988072"/>
                </a:cubicBezTo>
                <a:close/>
                <a:moveTo>
                  <a:pt x="154848" y="1577762"/>
                </a:moveTo>
                <a:cubicBezTo>
                  <a:pt x="154848" y="1577762"/>
                  <a:pt x="154848" y="1577762"/>
                  <a:pt x="154848" y="1577762"/>
                </a:cubicBezTo>
                <a:lnTo>
                  <a:pt x="154848" y="1577762"/>
                </a:lnTo>
                <a:cubicBezTo>
                  <a:pt x="154848" y="1581210"/>
                  <a:pt x="154848" y="1582934"/>
                  <a:pt x="154848" y="1586382"/>
                </a:cubicBezTo>
                <a:cubicBezTo>
                  <a:pt x="154848" y="1586382"/>
                  <a:pt x="154848" y="1586382"/>
                  <a:pt x="154848" y="1586382"/>
                </a:cubicBezTo>
                <a:lnTo>
                  <a:pt x="154848" y="1586382"/>
                </a:lnTo>
                <a:cubicBezTo>
                  <a:pt x="151400" y="1610518"/>
                  <a:pt x="156572" y="1632929"/>
                  <a:pt x="172088" y="1653617"/>
                </a:cubicBezTo>
                <a:lnTo>
                  <a:pt x="172088" y="1653617"/>
                </a:lnTo>
                <a:cubicBezTo>
                  <a:pt x="158296" y="1632929"/>
                  <a:pt x="153124" y="1612242"/>
                  <a:pt x="154848" y="1586382"/>
                </a:cubicBezTo>
                <a:cubicBezTo>
                  <a:pt x="154848" y="1582934"/>
                  <a:pt x="154848" y="1581210"/>
                  <a:pt x="154848" y="1577762"/>
                </a:cubicBezTo>
                <a:close/>
                <a:moveTo>
                  <a:pt x="156572" y="1755333"/>
                </a:moveTo>
                <a:cubicBezTo>
                  <a:pt x="161744" y="1758781"/>
                  <a:pt x="166916" y="1760505"/>
                  <a:pt x="172088" y="1763953"/>
                </a:cubicBezTo>
                <a:lnTo>
                  <a:pt x="172088" y="1763953"/>
                </a:lnTo>
                <a:lnTo>
                  <a:pt x="172088" y="1763953"/>
                </a:lnTo>
                <a:cubicBezTo>
                  <a:pt x="166916" y="1762229"/>
                  <a:pt x="161744" y="1758781"/>
                  <a:pt x="156572" y="1755333"/>
                </a:cubicBezTo>
                <a:cubicBezTo>
                  <a:pt x="156572" y="1755333"/>
                  <a:pt x="156572" y="1755333"/>
                  <a:pt x="156572" y="1755333"/>
                </a:cubicBezTo>
                <a:close/>
                <a:moveTo>
                  <a:pt x="172088" y="1832912"/>
                </a:moveTo>
                <a:cubicBezTo>
                  <a:pt x="172088" y="1832912"/>
                  <a:pt x="172088" y="1832912"/>
                  <a:pt x="172088" y="1832912"/>
                </a:cubicBezTo>
                <a:cubicBezTo>
                  <a:pt x="172088" y="1832912"/>
                  <a:pt x="172088" y="1834637"/>
                  <a:pt x="172088" y="1834637"/>
                </a:cubicBezTo>
                <a:cubicBezTo>
                  <a:pt x="172088" y="1834637"/>
                  <a:pt x="172088" y="1832912"/>
                  <a:pt x="172088" y="1832912"/>
                </a:cubicBezTo>
                <a:cubicBezTo>
                  <a:pt x="172088" y="1824293"/>
                  <a:pt x="170364" y="1817397"/>
                  <a:pt x="168640" y="1810501"/>
                </a:cubicBezTo>
                <a:cubicBezTo>
                  <a:pt x="172088" y="1815673"/>
                  <a:pt x="172088" y="1824293"/>
                  <a:pt x="172088" y="1832912"/>
                </a:cubicBezTo>
                <a:close/>
                <a:moveTo>
                  <a:pt x="166916" y="1531214"/>
                </a:moveTo>
                <a:cubicBezTo>
                  <a:pt x="161744" y="1517422"/>
                  <a:pt x="163468" y="1512250"/>
                  <a:pt x="173812" y="1501906"/>
                </a:cubicBezTo>
                <a:cubicBezTo>
                  <a:pt x="163468" y="1512250"/>
                  <a:pt x="161744" y="1517422"/>
                  <a:pt x="166916" y="1531214"/>
                </a:cubicBezTo>
                <a:close/>
                <a:moveTo>
                  <a:pt x="377243" y="1296751"/>
                </a:moveTo>
                <a:cubicBezTo>
                  <a:pt x="382415" y="1300199"/>
                  <a:pt x="392759" y="1298475"/>
                  <a:pt x="396207" y="1295027"/>
                </a:cubicBezTo>
                <a:cubicBezTo>
                  <a:pt x="422067" y="1270891"/>
                  <a:pt x="446203" y="1295027"/>
                  <a:pt x="470338" y="1300199"/>
                </a:cubicBezTo>
                <a:cubicBezTo>
                  <a:pt x="473786" y="1300199"/>
                  <a:pt x="475510" y="1301923"/>
                  <a:pt x="477234" y="1303647"/>
                </a:cubicBezTo>
                <a:cubicBezTo>
                  <a:pt x="475510" y="1301923"/>
                  <a:pt x="473786" y="1300199"/>
                  <a:pt x="470338" y="1300199"/>
                </a:cubicBezTo>
                <a:cubicBezTo>
                  <a:pt x="446203" y="1295027"/>
                  <a:pt x="422067" y="1272615"/>
                  <a:pt x="396207" y="1295027"/>
                </a:cubicBezTo>
                <a:cubicBezTo>
                  <a:pt x="392759" y="1300199"/>
                  <a:pt x="382415" y="1300199"/>
                  <a:pt x="377243" y="1296751"/>
                </a:cubicBezTo>
                <a:cubicBezTo>
                  <a:pt x="363451" y="1289855"/>
                  <a:pt x="351383" y="1295027"/>
                  <a:pt x="339315" y="1300199"/>
                </a:cubicBezTo>
                <a:cubicBezTo>
                  <a:pt x="330695" y="1305371"/>
                  <a:pt x="323799" y="1303647"/>
                  <a:pt x="318627" y="1298475"/>
                </a:cubicBezTo>
                <a:cubicBezTo>
                  <a:pt x="323799" y="1303647"/>
                  <a:pt x="328971" y="1303647"/>
                  <a:pt x="339315" y="1300199"/>
                </a:cubicBezTo>
                <a:cubicBezTo>
                  <a:pt x="353107" y="1295027"/>
                  <a:pt x="363451" y="1289855"/>
                  <a:pt x="377243" y="1296751"/>
                </a:cubicBezTo>
                <a:close/>
                <a:moveTo>
                  <a:pt x="341039" y="996776"/>
                </a:moveTo>
                <a:cubicBezTo>
                  <a:pt x="347935" y="1000224"/>
                  <a:pt x="351383" y="1003672"/>
                  <a:pt x="354831" y="1008844"/>
                </a:cubicBezTo>
                <a:cubicBezTo>
                  <a:pt x="351383" y="1003672"/>
                  <a:pt x="347935" y="1000224"/>
                  <a:pt x="341039" y="996776"/>
                </a:cubicBezTo>
                <a:cubicBezTo>
                  <a:pt x="341039" y="996776"/>
                  <a:pt x="341039" y="996776"/>
                  <a:pt x="341039" y="996776"/>
                </a:cubicBezTo>
                <a:close/>
                <a:moveTo>
                  <a:pt x="401379" y="969192"/>
                </a:moveTo>
                <a:lnTo>
                  <a:pt x="401379" y="969192"/>
                </a:lnTo>
                <a:cubicBezTo>
                  <a:pt x="413447" y="950228"/>
                  <a:pt x="427239" y="934712"/>
                  <a:pt x="446203" y="920920"/>
                </a:cubicBezTo>
                <a:cubicBezTo>
                  <a:pt x="453099" y="915748"/>
                  <a:pt x="459995" y="914024"/>
                  <a:pt x="461718" y="901957"/>
                </a:cubicBezTo>
                <a:cubicBezTo>
                  <a:pt x="461718" y="895061"/>
                  <a:pt x="466890" y="889889"/>
                  <a:pt x="473786" y="888165"/>
                </a:cubicBezTo>
                <a:cubicBezTo>
                  <a:pt x="466890" y="889889"/>
                  <a:pt x="461718" y="895061"/>
                  <a:pt x="461718" y="901957"/>
                </a:cubicBezTo>
                <a:cubicBezTo>
                  <a:pt x="461718" y="915748"/>
                  <a:pt x="453099" y="915748"/>
                  <a:pt x="446203" y="920920"/>
                </a:cubicBezTo>
                <a:cubicBezTo>
                  <a:pt x="427239" y="934712"/>
                  <a:pt x="411723" y="950228"/>
                  <a:pt x="401379" y="969192"/>
                </a:cubicBezTo>
                <a:cubicBezTo>
                  <a:pt x="418619" y="1000224"/>
                  <a:pt x="387587" y="1015740"/>
                  <a:pt x="380691" y="1039876"/>
                </a:cubicBezTo>
                <a:cubicBezTo>
                  <a:pt x="380691" y="1039876"/>
                  <a:pt x="380691" y="1039876"/>
                  <a:pt x="380691" y="1039876"/>
                </a:cubicBezTo>
                <a:cubicBezTo>
                  <a:pt x="387587" y="1015740"/>
                  <a:pt x="418619" y="1000224"/>
                  <a:pt x="401379" y="969192"/>
                </a:cubicBezTo>
                <a:close/>
                <a:moveTo>
                  <a:pt x="528954" y="1307095"/>
                </a:moveTo>
                <a:cubicBezTo>
                  <a:pt x="528954" y="1288131"/>
                  <a:pt x="554814" y="1288131"/>
                  <a:pt x="554814" y="1263995"/>
                </a:cubicBezTo>
                <a:cubicBezTo>
                  <a:pt x="556538" y="1245031"/>
                  <a:pt x="559986" y="1231239"/>
                  <a:pt x="541022" y="1224343"/>
                </a:cubicBezTo>
                <a:cubicBezTo>
                  <a:pt x="535850" y="1222619"/>
                  <a:pt x="530678" y="1219171"/>
                  <a:pt x="532402" y="1208827"/>
                </a:cubicBezTo>
                <a:cubicBezTo>
                  <a:pt x="535850" y="1207103"/>
                  <a:pt x="537574" y="1207103"/>
                  <a:pt x="539298" y="1207103"/>
                </a:cubicBezTo>
                <a:cubicBezTo>
                  <a:pt x="537574" y="1207103"/>
                  <a:pt x="534126" y="1207103"/>
                  <a:pt x="532402" y="1208827"/>
                </a:cubicBezTo>
                <a:cubicBezTo>
                  <a:pt x="530678" y="1219171"/>
                  <a:pt x="535850" y="1220895"/>
                  <a:pt x="541022" y="1224343"/>
                </a:cubicBezTo>
                <a:cubicBezTo>
                  <a:pt x="559986" y="1232963"/>
                  <a:pt x="556538" y="1246755"/>
                  <a:pt x="554814" y="1263995"/>
                </a:cubicBezTo>
                <a:cubicBezTo>
                  <a:pt x="554814" y="1288131"/>
                  <a:pt x="528954" y="1288131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11714" y="1308819"/>
                  <a:pt x="501370" y="1322611"/>
                  <a:pt x="492750" y="1336403"/>
                </a:cubicBezTo>
                <a:cubicBezTo>
                  <a:pt x="489302" y="1341575"/>
                  <a:pt x="487578" y="1348471"/>
                  <a:pt x="489302" y="1353643"/>
                </a:cubicBezTo>
                <a:cubicBezTo>
                  <a:pt x="487578" y="1348471"/>
                  <a:pt x="489302" y="1341575"/>
                  <a:pt x="492750" y="1336403"/>
                </a:cubicBezTo>
                <a:cubicBezTo>
                  <a:pt x="501370" y="1322611"/>
                  <a:pt x="511714" y="1308819"/>
                  <a:pt x="528954" y="1307095"/>
                </a:cubicBezTo>
                <a:close/>
                <a:moveTo>
                  <a:pt x="504818" y="1132972"/>
                </a:moveTo>
                <a:cubicBezTo>
                  <a:pt x="515162" y="1141591"/>
                  <a:pt x="511714" y="1162279"/>
                  <a:pt x="522058" y="1169175"/>
                </a:cubicBezTo>
                <a:cubicBezTo>
                  <a:pt x="511714" y="1162279"/>
                  <a:pt x="515162" y="1141591"/>
                  <a:pt x="504818" y="1132972"/>
                </a:cubicBezTo>
                <a:close/>
                <a:moveTo>
                  <a:pt x="680666" y="584742"/>
                </a:moveTo>
                <a:cubicBezTo>
                  <a:pt x="675494" y="586466"/>
                  <a:pt x="668598" y="588190"/>
                  <a:pt x="661702" y="588190"/>
                </a:cubicBezTo>
                <a:cubicBezTo>
                  <a:pt x="658254" y="595086"/>
                  <a:pt x="653082" y="596810"/>
                  <a:pt x="646186" y="596810"/>
                </a:cubicBezTo>
                <a:cubicBezTo>
                  <a:pt x="646186" y="605430"/>
                  <a:pt x="646186" y="614050"/>
                  <a:pt x="646186" y="622670"/>
                </a:cubicBezTo>
                <a:lnTo>
                  <a:pt x="646186" y="622670"/>
                </a:lnTo>
                <a:cubicBezTo>
                  <a:pt x="646186" y="614050"/>
                  <a:pt x="646186" y="605430"/>
                  <a:pt x="646186" y="596810"/>
                </a:cubicBezTo>
                <a:cubicBezTo>
                  <a:pt x="644462" y="595086"/>
                  <a:pt x="644462" y="595086"/>
                  <a:pt x="642738" y="595086"/>
                </a:cubicBezTo>
                <a:cubicBezTo>
                  <a:pt x="644462" y="595086"/>
                  <a:pt x="644462" y="596810"/>
                  <a:pt x="646186" y="596810"/>
                </a:cubicBezTo>
                <a:cubicBezTo>
                  <a:pt x="653082" y="596810"/>
                  <a:pt x="658254" y="595086"/>
                  <a:pt x="661702" y="588190"/>
                </a:cubicBezTo>
                <a:cubicBezTo>
                  <a:pt x="661702" y="579570"/>
                  <a:pt x="661702" y="570950"/>
                  <a:pt x="661702" y="562330"/>
                </a:cubicBezTo>
                <a:cubicBezTo>
                  <a:pt x="663426" y="550262"/>
                  <a:pt x="666874" y="541642"/>
                  <a:pt x="675494" y="539918"/>
                </a:cubicBezTo>
                <a:cubicBezTo>
                  <a:pt x="666874" y="539918"/>
                  <a:pt x="661702" y="550262"/>
                  <a:pt x="661702" y="562330"/>
                </a:cubicBezTo>
                <a:cubicBezTo>
                  <a:pt x="661702" y="570950"/>
                  <a:pt x="661702" y="579570"/>
                  <a:pt x="661702" y="588190"/>
                </a:cubicBezTo>
                <a:cubicBezTo>
                  <a:pt x="668598" y="588190"/>
                  <a:pt x="675494" y="586466"/>
                  <a:pt x="680666" y="584742"/>
                </a:cubicBezTo>
                <a:close/>
                <a:moveTo>
                  <a:pt x="646186" y="631290"/>
                </a:moveTo>
                <a:lnTo>
                  <a:pt x="646186" y="631290"/>
                </a:lnTo>
                <a:cubicBezTo>
                  <a:pt x="644462" y="631290"/>
                  <a:pt x="641014" y="633014"/>
                  <a:pt x="639290" y="633014"/>
                </a:cubicBezTo>
                <a:cubicBezTo>
                  <a:pt x="642738" y="631290"/>
                  <a:pt x="644462" y="631290"/>
                  <a:pt x="646186" y="631290"/>
                </a:cubicBezTo>
                <a:close/>
                <a:moveTo>
                  <a:pt x="666874" y="670941"/>
                </a:moveTo>
                <a:cubicBezTo>
                  <a:pt x="661702" y="657150"/>
                  <a:pt x="673770" y="653702"/>
                  <a:pt x="682390" y="651978"/>
                </a:cubicBezTo>
                <a:cubicBezTo>
                  <a:pt x="692734" y="648530"/>
                  <a:pt x="703077" y="653702"/>
                  <a:pt x="706525" y="662322"/>
                </a:cubicBezTo>
                <a:cubicBezTo>
                  <a:pt x="706525" y="662322"/>
                  <a:pt x="706525" y="662322"/>
                  <a:pt x="706525" y="662322"/>
                </a:cubicBezTo>
                <a:cubicBezTo>
                  <a:pt x="703077" y="653702"/>
                  <a:pt x="692734" y="648530"/>
                  <a:pt x="682390" y="651978"/>
                </a:cubicBezTo>
                <a:cubicBezTo>
                  <a:pt x="673770" y="655426"/>
                  <a:pt x="661702" y="657150"/>
                  <a:pt x="666874" y="670941"/>
                </a:cubicBezTo>
                <a:cubicBezTo>
                  <a:pt x="675494" y="698525"/>
                  <a:pt x="661702" y="705421"/>
                  <a:pt x="641014" y="707145"/>
                </a:cubicBezTo>
                <a:cubicBezTo>
                  <a:pt x="632394" y="708869"/>
                  <a:pt x="627222" y="715765"/>
                  <a:pt x="623774" y="722661"/>
                </a:cubicBezTo>
                <a:cubicBezTo>
                  <a:pt x="623774" y="722661"/>
                  <a:pt x="623774" y="722661"/>
                  <a:pt x="623774" y="722661"/>
                </a:cubicBezTo>
                <a:cubicBezTo>
                  <a:pt x="618602" y="722661"/>
                  <a:pt x="613430" y="722661"/>
                  <a:pt x="608258" y="722661"/>
                </a:cubicBezTo>
                <a:lnTo>
                  <a:pt x="608258" y="722661"/>
                </a:lnTo>
                <a:cubicBezTo>
                  <a:pt x="608258" y="722661"/>
                  <a:pt x="608258" y="722661"/>
                  <a:pt x="608258" y="722661"/>
                </a:cubicBezTo>
                <a:cubicBezTo>
                  <a:pt x="613430" y="722661"/>
                  <a:pt x="618602" y="722661"/>
                  <a:pt x="623774" y="722661"/>
                </a:cubicBezTo>
                <a:cubicBezTo>
                  <a:pt x="627222" y="714041"/>
                  <a:pt x="632394" y="707145"/>
                  <a:pt x="641014" y="707145"/>
                </a:cubicBezTo>
                <a:cubicBezTo>
                  <a:pt x="661702" y="705421"/>
                  <a:pt x="675494" y="698525"/>
                  <a:pt x="666874" y="670941"/>
                </a:cubicBezTo>
                <a:close/>
                <a:moveTo>
                  <a:pt x="747901" y="439927"/>
                </a:moveTo>
                <a:cubicBezTo>
                  <a:pt x="734109" y="389931"/>
                  <a:pt x="744453" y="350279"/>
                  <a:pt x="789277" y="320971"/>
                </a:cubicBezTo>
                <a:cubicBezTo>
                  <a:pt x="796173" y="315799"/>
                  <a:pt x="806517" y="308903"/>
                  <a:pt x="808241" y="300283"/>
                </a:cubicBezTo>
                <a:cubicBezTo>
                  <a:pt x="813413" y="279595"/>
                  <a:pt x="823757" y="265803"/>
                  <a:pt x="837549" y="257183"/>
                </a:cubicBezTo>
                <a:cubicBezTo>
                  <a:pt x="823757" y="265803"/>
                  <a:pt x="813413" y="279595"/>
                  <a:pt x="808241" y="300283"/>
                </a:cubicBezTo>
                <a:cubicBezTo>
                  <a:pt x="806517" y="308903"/>
                  <a:pt x="796173" y="315799"/>
                  <a:pt x="789277" y="320971"/>
                </a:cubicBezTo>
                <a:cubicBezTo>
                  <a:pt x="744453" y="350279"/>
                  <a:pt x="734109" y="389931"/>
                  <a:pt x="747901" y="439927"/>
                </a:cubicBezTo>
                <a:cubicBezTo>
                  <a:pt x="753073" y="458890"/>
                  <a:pt x="753073" y="476130"/>
                  <a:pt x="734109" y="486474"/>
                </a:cubicBezTo>
                <a:cubicBezTo>
                  <a:pt x="718593" y="495094"/>
                  <a:pt x="709973" y="507162"/>
                  <a:pt x="711697" y="527850"/>
                </a:cubicBezTo>
                <a:cubicBezTo>
                  <a:pt x="711697" y="536470"/>
                  <a:pt x="709973" y="541642"/>
                  <a:pt x="704801" y="543366"/>
                </a:cubicBezTo>
                <a:cubicBezTo>
                  <a:pt x="709973" y="541642"/>
                  <a:pt x="711697" y="536470"/>
                  <a:pt x="711697" y="527850"/>
                </a:cubicBezTo>
                <a:cubicBezTo>
                  <a:pt x="711697" y="508886"/>
                  <a:pt x="720317" y="495094"/>
                  <a:pt x="734109" y="486474"/>
                </a:cubicBezTo>
                <a:cubicBezTo>
                  <a:pt x="753073" y="476130"/>
                  <a:pt x="753073" y="458890"/>
                  <a:pt x="747901" y="439927"/>
                </a:cubicBezTo>
                <a:close/>
                <a:moveTo>
                  <a:pt x="1122008" y="426135"/>
                </a:moveTo>
                <a:cubicBezTo>
                  <a:pt x="1111664" y="403723"/>
                  <a:pt x="1118560" y="383035"/>
                  <a:pt x="1132352" y="360623"/>
                </a:cubicBezTo>
                <a:cubicBezTo>
                  <a:pt x="1142696" y="369243"/>
                  <a:pt x="1154764" y="372691"/>
                  <a:pt x="1156488" y="384759"/>
                </a:cubicBezTo>
                <a:cubicBezTo>
                  <a:pt x="1154764" y="372691"/>
                  <a:pt x="1142696" y="369243"/>
                  <a:pt x="1132352" y="360623"/>
                </a:cubicBezTo>
                <a:cubicBezTo>
                  <a:pt x="1118560" y="383035"/>
                  <a:pt x="1111664" y="403723"/>
                  <a:pt x="1122008" y="426135"/>
                </a:cubicBezTo>
                <a:cubicBezTo>
                  <a:pt x="1125456" y="433031"/>
                  <a:pt x="1123732" y="439927"/>
                  <a:pt x="1115112" y="443374"/>
                </a:cubicBezTo>
                <a:cubicBezTo>
                  <a:pt x="1109940" y="445098"/>
                  <a:pt x="1104768" y="443374"/>
                  <a:pt x="1101320" y="438202"/>
                </a:cubicBezTo>
                <a:cubicBezTo>
                  <a:pt x="1101320" y="438202"/>
                  <a:pt x="1101320" y="438202"/>
                  <a:pt x="1101320" y="438202"/>
                </a:cubicBezTo>
                <a:cubicBezTo>
                  <a:pt x="1104768" y="443374"/>
                  <a:pt x="1109940" y="445098"/>
                  <a:pt x="1115112" y="443374"/>
                </a:cubicBezTo>
                <a:cubicBezTo>
                  <a:pt x="1123732" y="439927"/>
                  <a:pt x="1125456" y="433031"/>
                  <a:pt x="1122008" y="426135"/>
                </a:cubicBezTo>
                <a:close/>
                <a:moveTo>
                  <a:pt x="1218551" y="569226"/>
                </a:moveTo>
                <a:cubicBezTo>
                  <a:pt x="1223723" y="574398"/>
                  <a:pt x="1228895" y="577846"/>
                  <a:pt x="1232343" y="581294"/>
                </a:cubicBezTo>
                <a:cubicBezTo>
                  <a:pt x="1228895" y="577846"/>
                  <a:pt x="1223723" y="574398"/>
                  <a:pt x="1218551" y="569226"/>
                </a:cubicBezTo>
                <a:cubicBezTo>
                  <a:pt x="1194415" y="545090"/>
                  <a:pt x="1177175" y="517506"/>
                  <a:pt x="1151316" y="493370"/>
                </a:cubicBezTo>
                <a:lnTo>
                  <a:pt x="1151316" y="493370"/>
                </a:lnTo>
                <a:cubicBezTo>
                  <a:pt x="1177175" y="517506"/>
                  <a:pt x="1196139" y="546814"/>
                  <a:pt x="1218551" y="569226"/>
                </a:cubicBezTo>
                <a:close/>
                <a:moveTo>
                  <a:pt x="1163384" y="431307"/>
                </a:moveTo>
                <a:cubicBezTo>
                  <a:pt x="1166831" y="436479"/>
                  <a:pt x="1170279" y="443374"/>
                  <a:pt x="1173727" y="448546"/>
                </a:cubicBezTo>
                <a:cubicBezTo>
                  <a:pt x="1175451" y="451994"/>
                  <a:pt x="1177175" y="453718"/>
                  <a:pt x="1177175" y="457166"/>
                </a:cubicBezTo>
                <a:cubicBezTo>
                  <a:pt x="1175451" y="455442"/>
                  <a:pt x="1175451" y="451994"/>
                  <a:pt x="1173727" y="448546"/>
                </a:cubicBezTo>
                <a:cubicBezTo>
                  <a:pt x="1170279" y="443374"/>
                  <a:pt x="1166831" y="438202"/>
                  <a:pt x="1163384" y="431307"/>
                </a:cubicBezTo>
                <a:close/>
                <a:moveTo>
                  <a:pt x="1234067" y="260631"/>
                </a:moveTo>
                <a:cubicBezTo>
                  <a:pt x="1230619" y="255459"/>
                  <a:pt x="1227171" y="252011"/>
                  <a:pt x="1223723" y="250287"/>
                </a:cubicBezTo>
                <a:cubicBezTo>
                  <a:pt x="1227171" y="252011"/>
                  <a:pt x="1230619" y="255459"/>
                  <a:pt x="1234067" y="260631"/>
                </a:cubicBezTo>
                <a:cubicBezTo>
                  <a:pt x="1240963" y="274423"/>
                  <a:pt x="1242687" y="284767"/>
                  <a:pt x="1228895" y="300283"/>
                </a:cubicBezTo>
                <a:cubicBezTo>
                  <a:pt x="1208207" y="322695"/>
                  <a:pt x="1218551" y="352003"/>
                  <a:pt x="1242687" y="365795"/>
                </a:cubicBezTo>
                <a:cubicBezTo>
                  <a:pt x="1218551" y="352003"/>
                  <a:pt x="1208207" y="324419"/>
                  <a:pt x="1228895" y="300283"/>
                </a:cubicBezTo>
                <a:cubicBezTo>
                  <a:pt x="1240963" y="284767"/>
                  <a:pt x="1240963" y="274423"/>
                  <a:pt x="1234067" y="260631"/>
                </a:cubicBezTo>
                <a:close/>
                <a:moveTo>
                  <a:pt x="1444394" y="586466"/>
                </a:moveTo>
                <a:cubicBezTo>
                  <a:pt x="1477150" y="593362"/>
                  <a:pt x="1509906" y="589914"/>
                  <a:pt x="1542662" y="586466"/>
                </a:cubicBezTo>
                <a:cubicBezTo>
                  <a:pt x="1553006" y="584742"/>
                  <a:pt x="1566798" y="595086"/>
                  <a:pt x="1554730" y="612326"/>
                </a:cubicBezTo>
                <a:cubicBezTo>
                  <a:pt x="1544386" y="626118"/>
                  <a:pt x="1547834" y="639910"/>
                  <a:pt x="1554730" y="650254"/>
                </a:cubicBezTo>
                <a:cubicBezTo>
                  <a:pt x="1570246" y="674389"/>
                  <a:pt x="1544386" y="688181"/>
                  <a:pt x="1544386" y="708869"/>
                </a:cubicBezTo>
                <a:cubicBezTo>
                  <a:pt x="1544386" y="712317"/>
                  <a:pt x="1542662" y="714041"/>
                  <a:pt x="1540938" y="714041"/>
                </a:cubicBezTo>
                <a:cubicBezTo>
                  <a:pt x="1542662" y="714041"/>
                  <a:pt x="1544386" y="712317"/>
                  <a:pt x="1544386" y="708869"/>
                </a:cubicBezTo>
                <a:cubicBezTo>
                  <a:pt x="1544386" y="688181"/>
                  <a:pt x="1570246" y="674389"/>
                  <a:pt x="1554730" y="650254"/>
                </a:cubicBezTo>
                <a:cubicBezTo>
                  <a:pt x="1546110" y="638186"/>
                  <a:pt x="1542662" y="626118"/>
                  <a:pt x="1554730" y="612326"/>
                </a:cubicBezTo>
                <a:cubicBezTo>
                  <a:pt x="1568522" y="595086"/>
                  <a:pt x="1554730" y="586466"/>
                  <a:pt x="1542662" y="586466"/>
                </a:cubicBezTo>
                <a:cubicBezTo>
                  <a:pt x="1509906" y="589914"/>
                  <a:pt x="1478874" y="593362"/>
                  <a:pt x="1444394" y="586466"/>
                </a:cubicBezTo>
                <a:cubicBezTo>
                  <a:pt x="1440946" y="586466"/>
                  <a:pt x="1437498" y="586466"/>
                  <a:pt x="1434050" y="588190"/>
                </a:cubicBezTo>
                <a:cubicBezTo>
                  <a:pt x="1437498" y="586466"/>
                  <a:pt x="1442670" y="586466"/>
                  <a:pt x="1444394" y="586466"/>
                </a:cubicBezTo>
                <a:close/>
                <a:moveTo>
                  <a:pt x="1435774" y="514058"/>
                </a:moveTo>
                <a:cubicBezTo>
                  <a:pt x="1437498" y="514058"/>
                  <a:pt x="1439222" y="514058"/>
                  <a:pt x="1440946" y="514058"/>
                </a:cubicBezTo>
                <a:cubicBezTo>
                  <a:pt x="1439222" y="514058"/>
                  <a:pt x="1437498" y="514058"/>
                  <a:pt x="1435774" y="514058"/>
                </a:cubicBezTo>
                <a:lnTo>
                  <a:pt x="1435774" y="514058"/>
                </a:lnTo>
                <a:cubicBezTo>
                  <a:pt x="1435774" y="514058"/>
                  <a:pt x="1435774" y="514058"/>
                  <a:pt x="1435774" y="514058"/>
                </a:cubicBezTo>
                <a:close/>
                <a:moveTo>
                  <a:pt x="1501286" y="426135"/>
                </a:moveTo>
                <a:cubicBezTo>
                  <a:pt x="1503010" y="426135"/>
                  <a:pt x="1506458" y="427859"/>
                  <a:pt x="1508182" y="427859"/>
                </a:cubicBezTo>
                <a:cubicBezTo>
                  <a:pt x="1521974" y="429583"/>
                  <a:pt x="1539214" y="431307"/>
                  <a:pt x="1547834" y="443374"/>
                </a:cubicBezTo>
                <a:cubicBezTo>
                  <a:pt x="1556454" y="455442"/>
                  <a:pt x="1540938" y="470958"/>
                  <a:pt x="1554730" y="491646"/>
                </a:cubicBezTo>
                <a:cubicBezTo>
                  <a:pt x="1554730" y="491646"/>
                  <a:pt x="1554730" y="491646"/>
                  <a:pt x="1554730" y="491646"/>
                </a:cubicBezTo>
                <a:cubicBezTo>
                  <a:pt x="1540938" y="470958"/>
                  <a:pt x="1556454" y="455442"/>
                  <a:pt x="1547834" y="443374"/>
                </a:cubicBezTo>
                <a:cubicBezTo>
                  <a:pt x="1539214" y="433031"/>
                  <a:pt x="1521974" y="429583"/>
                  <a:pt x="1508182" y="427859"/>
                </a:cubicBezTo>
                <a:cubicBezTo>
                  <a:pt x="1506458" y="427859"/>
                  <a:pt x="1504734" y="427859"/>
                  <a:pt x="1501286" y="426135"/>
                </a:cubicBezTo>
                <a:cubicBezTo>
                  <a:pt x="1489218" y="422687"/>
                  <a:pt x="1485770" y="414067"/>
                  <a:pt x="1489218" y="400275"/>
                </a:cubicBezTo>
                <a:cubicBezTo>
                  <a:pt x="1492666" y="389931"/>
                  <a:pt x="1496114" y="383035"/>
                  <a:pt x="1504734" y="379587"/>
                </a:cubicBezTo>
                <a:cubicBezTo>
                  <a:pt x="1496114" y="383035"/>
                  <a:pt x="1492666" y="389931"/>
                  <a:pt x="1489218" y="400275"/>
                </a:cubicBezTo>
                <a:cubicBezTo>
                  <a:pt x="1487494" y="414067"/>
                  <a:pt x="1489218" y="422687"/>
                  <a:pt x="1501286" y="426135"/>
                </a:cubicBezTo>
                <a:close/>
                <a:moveTo>
                  <a:pt x="1535766" y="400275"/>
                </a:moveTo>
                <a:cubicBezTo>
                  <a:pt x="1542662" y="405447"/>
                  <a:pt x="1553006" y="407171"/>
                  <a:pt x="1561626" y="407171"/>
                </a:cubicBezTo>
                <a:cubicBezTo>
                  <a:pt x="1563350" y="407171"/>
                  <a:pt x="1565074" y="407171"/>
                  <a:pt x="1565074" y="407171"/>
                </a:cubicBezTo>
                <a:cubicBezTo>
                  <a:pt x="1565074" y="407171"/>
                  <a:pt x="1565074" y="407171"/>
                  <a:pt x="1565074" y="407171"/>
                </a:cubicBezTo>
                <a:cubicBezTo>
                  <a:pt x="1565074" y="407171"/>
                  <a:pt x="1563350" y="407171"/>
                  <a:pt x="1561626" y="407171"/>
                </a:cubicBezTo>
                <a:cubicBezTo>
                  <a:pt x="1551282" y="407171"/>
                  <a:pt x="1542662" y="405447"/>
                  <a:pt x="1535766" y="400275"/>
                </a:cubicBezTo>
                <a:close/>
                <a:moveTo>
                  <a:pt x="1530594" y="484750"/>
                </a:moveTo>
                <a:cubicBezTo>
                  <a:pt x="1508182" y="479578"/>
                  <a:pt x="1490942" y="484750"/>
                  <a:pt x="1477150" y="508886"/>
                </a:cubicBezTo>
                <a:cubicBezTo>
                  <a:pt x="1475426" y="514058"/>
                  <a:pt x="1470254" y="515782"/>
                  <a:pt x="1465082" y="515782"/>
                </a:cubicBezTo>
                <a:cubicBezTo>
                  <a:pt x="1470254" y="515782"/>
                  <a:pt x="1475426" y="514058"/>
                  <a:pt x="1477150" y="508886"/>
                </a:cubicBezTo>
                <a:cubicBezTo>
                  <a:pt x="1489218" y="483026"/>
                  <a:pt x="1506458" y="479578"/>
                  <a:pt x="1530594" y="484750"/>
                </a:cubicBezTo>
                <a:close/>
                <a:moveTo>
                  <a:pt x="1461634" y="467510"/>
                </a:moveTo>
                <a:cubicBezTo>
                  <a:pt x="1456462" y="467510"/>
                  <a:pt x="1454738" y="470958"/>
                  <a:pt x="1453014" y="474406"/>
                </a:cubicBezTo>
                <a:cubicBezTo>
                  <a:pt x="1453014" y="477854"/>
                  <a:pt x="1453014" y="479578"/>
                  <a:pt x="1453014" y="481302"/>
                </a:cubicBezTo>
                <a:cubicBezTo>
                  <a:pt x="1453014" y="479578"/>
                  <a:pt x="1451290" y="477854"/>
                  <a:pt x="1453014" y="474406"/>
                </a:cubicBezTo>
                <a:cubicBezTo>
                  <a:pt x="1453014" y="469234"/>
                  <a:pt x="1454738" y="465786"/>
                  <a:pt x="1461634" y="467510"/>
                </a:cubicBezTo>
                <a:cubicBezTo>
                  <a:pt x="1465082" y="469234"/>
                  <a:pt x="1468530" y="470958"/>
                  <a:pt x="1470254" y="472682"/>
                </a:cubicBezTo>
                <a:cubicBezTo>
                  <a:pt x="1466806" y="469234"/>
                  <a:pt x="1465082" y="467510"/>
                  <a:pt x="1461634" y="467510"/>
                </a:cubicBezTo>
                <a:close/>
                <a:moveTo>
                  <a:pt x="1549558" y="727833"/>
                </a:moveTo>
                <a:cubicBezTo>
                  <a:pt x="1542662" y="731281"/>
                  <a:pt x="1535766" y="727833"/>
                  <a:pt x="1518526" y="715765"/>
                </a:cubicBezTo>
                <a:cubicBezTo>
                  <a:pt x="1518526" y="714041"/>
                  <a:pt x="1520250" y="712317"/>
                  <a:pt x="1521974" y="712317"/>
                </a:cubicBezTo>
                <a:cubicBezTo>
                  <a:pt x="1520250" y="712317"/>
                  <a:pt x="1520250" y="714041"/>
                  <a:pt x="1518526" y="715765"/>
                </a:cubicBezTo>
                <a:cubicBezTo>
                  <a:pt x="1535766" y="727833"/>
                  <a:pt x="1542662" y="731281"/>
                  <a:pt x="1549558" y="727833"/>
                </a:cubicBezTo>
                <a:close/>
                <a:moveTo>
                  <a:pt x="1499562" y="705421"/>
                </a:moveTo>
                <a:cubicBezTo>
                  <a:pt x="1497838" y="707145"/>
                  <a:pt x="1496114" y="708869"/>
                  <a:pt x="1494390" y="708869"/>
                </a:cubicBezTo>
                <a:cubicBezTo>
                  <a:pt x="1482322" y="715765"/>
                  <a:pt x="1466806" y="714041"/>
                  <a:pt x="1454738" y="726109"/>
                </a:cubicBezTo>
                <a:cubicBezTo>
                  <a:pt x="1466806" y="714041"/>
                  <a:pt x="1482322" y="715765"/>
                  <a:pt x="1494390" y="708869"/>
                </a:cubicBezTo>
                <a:cubicBezTo>
                  <a:pt x="1496114" y="708869"/>
                  <a:pt x="1497838" y="707145"/>
                  <a:pt x="1499562" y="705421"/>
                </a:cubicBezTo>
                <a:close/>
                <a:moveTo>
                  <a:pt x="1439222" y="814033"/>
                </a:moveTo>
                <a:cubicBezTo>
                  <a:pt x="1437498" y="834721"/>
                  <a:pt x="1444394" y="832997"/>
                  <a:pt x="1458186" y="836445"/>
                </a:cubicBezTo>
                <a:cubicBezTo>
                  <a:pt x="1478874" y="839893"/>
                  <a:pt x="1496114" y="822653"/>
                  <a:pt x="1513354" y="826101"/>
                </a:cubicBezTo>
                <a:cubicBezTo>
                  <a:pt x="1530594" y="829549"/>
                  <a:pt x="1546110" y="843341"/>
                  <a:pt x="1565074" y="843341"/>
                </a:cubicBezTo>
                <a:cubicBezTo>
                  <a:pt x="1589210" y="843341"/>
                  <a:pt x="1615069" y="848513"/>
                  <a:pt x="1639205" y="838169"/>
                </a:cubicBezTo>
                <a:cubicBezTo>
                  <a:pt x="1644377" y="836445"/>
                  <a:pt x="1649549" y="836445"/>
                  <a:pt x="1654721" y="836445"/>
                </a:cubicBezTo>
                <a:cubicBezTo>
                  <a:pt x="1685753" y="834721"/>
                  <a:pt x="1692649" y="845065"/>
                  <a:pt x="1682305" y="879545"/>
                </a:cubicBezTo>
                <a:cubicBezTo>
                  <a:pt x="1682305" y="879545"/>
                  <a:pt x="1682305" y="879545"/>
                  <a:pt x="1682305" y="879545"/>
                </a:cubicBezTo>
                <a:cubicBezTo>
                  <a:pt x="1692649" y="845065"/>
                  <a:pt x="1685753" y="834721"/>
                  <a:pt x="1654721" y="836445"/>
                </a:cubicBezTo>
                <a:cubicBezTo>
                  <a:pt x="1649549" y="836445"/>
                  <a:pt x="1644377" y="836445"/>
                  <a:pt x="1639205" y="838169"/>
                </a:cubicBezTo>
                <a:cubicBezTo>
                  <a:pt x="1615069" y="848513"/>
                  <a:pt x="1589210" y="843341"/>
                  <a:pt x="1565074" y="843341"/>
                </a:cubicBezTo>
                <a:cubicBezTo>
                  <a:pt x="1546110" y="843341"/>
                  <a:pt x="1530594" y="829549"/>
                  <a:pt x="1513354" y="826101"/>
                </a:cubicBezTo>
                <a:cubicBezTo>
                  <a:pt x="1496114" y="822653"/>
                  <a:pt x="1478874" y="839893"/>
                  <a:pt x="1458186" y="836445"/>
                </a:cubicBezTo>
                <a:cubicBezTo>
                  <a:pt x="1446118" y="834721"/>
                  <a:pt x="1439222" y="834721"/>
                  <a:pt x="1439222" y="814033"/>
                </a:cubicBezTo>
                <a:cubicBezTo>
                  <a:pt x="1440946" y="789897"/>
                  <a:pt x="1434050" y="788173"/>
                  <a:pt x="1411638" y="791621"/>
                </a:cubicBezTo>
                <a:cubicBezTo>
                  <a:pt x="1406466" y="791621"/>
                  <a:pt x="1401295" y="791621"/>
                  <a:pt x="1396122" y="793345"/>
                </a:cubicBezTo>
                <a:cubicBezTo>
                  <a:pt x="1396122" y="798517"/>
                  <a:pt x="1396122" y="805413"/>
                  <a:pt x="1396122" y="810585"/>
                </a:cubicBezTo>
                <a:cubicBezTo>
                  <a:pt x="1396122" y="810585"/>
                  <a:pt x="1396122" y="810585"/>
                  <a:pt x="1396122" y="810585"/>
                </a:cubicBezTo>
                <a:cubicBezTo>
                  <a:pt x="1394399" y="824377"/>
                  <a:pt x="1401295" y="834721"/>
                  <a:pt x="1403018" y="846789"/>
                </a:cubicBezTo>
                <a:cubicBezTo>
                  <a:pt x="1406466" y="864029"/>
                  <a:pt x="1385779" y="865753"/>
                  <a:pt x="1384055" y="879545"/>
                </a:cubicBezTo>
                <a:cubicBezTo>
                  <a:pt x="1413362" y="898509"/>
                  <a:pt x="1416810" y="912300"/>
                  <a:pt x="1392675" y="939884"/>
                </a:cubicBezTo>
                <a:cubicBezTo>
                  <a:pt x="1378883" y="955400"/>
                  <a:pt x="1366815" y="970916"/>
                  <a:pt x="1356471" y="988156"/>
                </a:cubicBezTo>
                <a:cubicBezTo>
                  <a:pt x="1375435" y="988156"/>
                  <a:pt x="1396122" y="986432"/>
                  <a:pt x="1413362" y="996776"/>
                </a:cubicBezTo>
                <a:cubicBezTo>
                  <a:pt x="1425430" y="1003672"/>
                  <a:pt x="1439222" y="998500"/>
                  <a:pt x="1451290" y="998500"/>
                </a:cubicBezTo>
                <a:cubicBezTo>
                  <a:pt x="1456462" y="998500"/>
                  <a:pt x="1465082" y="995052"/>
                  <a:pt x="1459910" y="984708"/>
                </a:cubicBezTo>
                <a:cubicBezTo>
                  <a:pt x="1444394" y="950228"/>
                  <a:pt x="1471978" y="965744"/>
                  <a:pt x="1482322" y="962296"/>
                </a:cubicBezTo>
                <a:lnTo>
                  <a:pt x="1482322" y="962296"/>
                </a:lnTo>
                <a:lnTo>
                  <a:pt x="1482322" y="962296"/>
                </a:lnTo>
                <a:cubicBezTo>
                  <a:pt x="1471978" y="967468"/>
                  <a:pt x="1444394" y="951952"/>
                  <a:pt x="1459910" y="984708"/>
                </a:cubicBezTo>
                <a:cubicBezTo>
                  <a:pt x="1465082" y="995052"/>
                  <a:pt x="1456462" y="998500"/>
                  <a:pt x="1451290" y="998500"/>
                </a:cubicBezTo>
                <a:cubicBezTo>
                  <a:pt x="1439222" y="996776"/>
                  <a:pt x="1425430" y="1003672"/>
                  <a:pt x="1413362" y="996776"/>
                </a:cubicBezTo>
                <a:cubicBezTo>
                  <a:pt x="1394399" y="984708"/>
                  <a:pt x="1375435" y="988156"/>
                  <a:pt x="1356471" y="988156"/>
                </a:cubicBezTo>
                <a:cubicBezTo>
                  <a:pt x="1349575" y="991604"/>
                  <a:pt x="1347851" y="998500"/>
                  <a:pt x="1347851" y="1005396"/>
                </a:cubicBezTo>
                <a:cubicBezTo>
                  <a:pt x="1340955" y="1017464"/>
                  <a:pt x="1340955" y="1034704"/>
                  <a:pt x="1330611" y="1045048"/>
                </a:cubicBezTo>
                <a:cubicBezTo>
                  <a:pt x="1323715" y="1051944"/>
                  <a:pt x="1316819" y="1058840"/>
                  <a:pt x="1308199" y="1046772"/>
                </a:cubicBezTo>
                <a:cubicBezTo>
                  <a:pt x="1299579" y="1046772"/>
                  <a:pt x="1292683" y="1046772"/>
                  <a:pt x="1284063" y="1046772"/>
                </a:cubicBezTo>
                <a:cubicBezTo>
                  <a:pt x="1282339" y="1062288"/>
                  <a:pt x="1275443" y="1076080"/>
                  <a:pt x="1265099" y="1088148"/>
                </a:cubicBezTo>
                <a:cubicBezTo>
                  <a:pt x="1253031" y="1100216"/>
                  <a:pt x="1242687" y="1101940"/>
                  <a:pt x="1228895" y="1088148"/>
                </a:cubicBezTo>
                <a:cubicBezTo>
                  <a:pt x="1216827" y="1077804"/>
                  <a:pt x="1209931" y="1070908"/>
                  <a:pt x="1204759" y="1062288"/>
                </a:cubicBezTo>
                <a:cubicBezTo>
                  <a:pt x="1209931" y="1070908"/>
                  <a:pt x="1216827" y="1077804"/>
                  <a:pt x="1228895" y="1088148"/>
                </a:cubicBezTo>
                <a:cubicBezTo>
                  <a:pt x="1244411" y="1101940"/>
                  <a:pt x="1254755" y="1098492"/>
                  <a:pt x="1265099" y="1088148"/>
                </a:cubicBezTo>
                <a:cubicBezTo>
                  <a:pt x="1275443" y="1077804"/>
                  <a:pt x="1282339" y="1064012"/>
                  <a:pt x="1284063" y="1046772"/>
                </a:cubicBezTo>
                <a:cubicBezTo>
                  <a:pt x="1292683" y="1046772"/>
                  <a:pt x="1299579" y="1046772"/>
                  <a:pt x="1308199" y="1046772"/>
                </a:cubicBezTo>
                <a:cubicBezTo>
                  <a:pt x="1315095" y="1032980"/>
                  <a:pt x="1316819" y="1014016"/>
                  <a:pt x="1330611" y="1007120"/>
                </a:cubicBezTo>
                <a:cubicBezTo>
                  <a:pt x="1316819" y="1014016"/>
                  <a:pt x="1315095" y="1032980"/>
                  <a:pt x="1308199" y="1046772"/>
                </a:cubicBezTo>
                <a:cubicBezTo>
                  <a:pt x="1316819" y="1058840"/>
                  <a:pt x="1323715" y="1050220"/>
                  <a:pt x="1330611" y="1045048"/>
                </a:cubicBezTo>
                <a:cubicBezTo>
                  <a:pt x="1342679" y="1034704"/>
                  <a:pt x="1340955" y="1017464"/>
                  <a:pt x="1347851" y="1005396"/>
                </a:cubicBezTo>
                <a:lnTo>
                  <a:pt x="1347851" y="1005396"/>
                </a:lnTo>
                <a:cubicBezTo>
                  <a:pt x="1347851" y="1005396"/>
                  <a:pt x="1347851" y="1005396"/>
                  <a:pt x="1347851" y="1005396"/>
                </a:cubicBezTo>
                <a:cubicBezTo>
                  <a:pt x="1347851" y="998500"/>
                  <a:pt x="1349575" y="991604"/>
                  <a:pt x="1356471" y="988156"/>
                </a:cubicBezTo>
                <a:cubicBezTo>
                  <a:pt x="1366815" y="970916"/>
                  <a:pt x="1378883" y="955400"/>
                  <a:pt x="1392675" y="939884"/>
                </a:cubicBezTo>
                <a:cubicBezTo>
                  <a:pt x="1416810" y="914024"/>
                  <a:pt x="1413362" y="898509"/>
                  <a:pt x="1384055" y="879545"/>
                </a:cubicBezTo>
                <a:cubicBezTo>
                  <a:pt x="1385779" y="865753"/>
                  <a:pt x="1406466" y="862305"/>
                  <a:pt x="1403018" y="846789"/>
                </a:cubicBezTo>
                <a:cubicBezTo>
                  <a:pt x="1401295" y="834721"/>
                  <a:pt x="1394399" y="822653"/>
                  <a:pt x="1396122" y="810585"/>
                </a:cubicBezTo>
                <a:cubicBezTo>
                  <a:pt x="1396122" y="805413"/>
                  <a:pt x="1396122" y="798517"/>
                  <a:pt x="1396122" y="793345"/>
                </a:cubicBezTo>
                <a:cubicBezTo>
                  <a:pt x="1392675" y="791621"/>
                  <a:pt x="1389226" y="784725"/>
                  <a:pt x="1390950" y="783001"/>
                </a:cubicBezTo>
                <a:cubicBezTo>
                  <a:pt x="1390950" y="783001"/>
                  <a:pt x="1390950" y="783001"/>
                  <a:pt x="1390950" y="783001"/>
                </a:cubicBezTo>
                <a:cubicBezTo>
                  <a:pt x="1389226" y="784725"/>
                  <a:pt x="1392675" y="789897"/>
                  <a:pt x="1396122" y="793345"/>
                </a:cubicBezTo>
                <a:cubicBezTo>
                  <a:pt x="1401295" y="793345"/>
                  <a:pt x="1406466" y="793345"/>
                  <a:pt x="1411638" y="791621"/>
                </a:cubicBezTo>
                <a:cubicBezTo>
                  <a:pt x="1435774" y="788173"/>
                  <a:pt x="1442670" y="791621"/>
                  <a:pt x="1439222" y="814033"/>
                </a:cubicBezTo>
                <a:close/>
                <a:moveTo>
                  <a:pt x="1580590" y="420963"/>
                </a:moveTo>
                <a:cubicBezTo>
                  <a:pt x="1596106" y="427859"/>
                  <a:pt x="1616794" y="422687"/>
                  <a:pt x="1634034" y="427859"/>
                </a:cubicBezTo>
                <a:cubicBezTo>
                  <a:pt x="1637481" y="429583"/>
                  <a:pt x="1639205" y="429583"/>
                  <a:pt x="1642653" y="431307"/>
                </a:cubicBezTo>
                <a:cubicBezTo>
                  <a:pt x="1639205" y="429583"/>
                  <a:pt x="1637481" y="429583"/>
                  <a:pt x="1634034" y="427859"/>
                </a:cubicBezTo>
                <a:cubicBezTo>
                  <a:pt x="1616794" y="420963"/>
                  <a:pt x="1596106" y="427859"/>
                  <a:pt x="1580590" y="420963"/>
                </a:cubicBezTo>
                <a:close/>
                <a:moveTo>
                  <a:pt x="1670237" y="364071"/>
                </a:moveTo>
                <a:cubicBezTo>
                  <a:pt x="1670237" y="364071"/>
                  <a:pt x="1670237" y="364071"/>
                  <a:pt x="1670237" y="364071"/>
                </a:cubicBezTo>
                <a:cubicBezTo>
                  <a:pt x="1675409" y="369243"/>
                  <a:pt x="1680581" y="372691"/>
                  <a:pt x="1687477" y="374415"/>
                </a:cubicBezTo>
                <a:cubicBezTo>
                  <a:pt x="1682305" y="372691"/>
                  <a:pt x="1675409" y="369243"/>
                  <a:pt x="1670237" y="364071"/>
                </a:cubicBezTo>
                <a:close/>
                <a:moveTo>
                  <a:pt x="1704717" y="427859"/>
                </a:moveTo>
                <a:cubicBezTo>
                  <a:pt x="1704717" y="427859"/>
                  <a:pt x="1706441" y="429583"/>
                  <a:pt x="1706441" y="429583"/>
                </a:cubicBezTo>
                <a:cubicBezTo>
                  <a:pt x="1706441" y="429583"/>
                  <a:pt x="1704717" y="427859"/>
                  <a:pt x="1704717" y="427859"/>
                </a:cubicBezTo>
                <a:cubicBezTo>
                  <a:pt x="1697821" y="420963"/>
                  <a:pt x="1690925" y="415791"/>
                  <a:pt x="1682305" y="412343"/>
                </a:cubicBezTo>
                <a:cubicBezTo>
                  <a:pt x="1690925" y="415791"/>
                  <a:pt x="1697821" y="420963"/>
                  <a:pt x="1704717" y="427859"/>
                </a:cubicBezTo>
                <a:close/>
                <a:moveTo>
                  <a:pt x="1684029" y="527850"/>
                </a:moveTo>
                <a:cubicBezTo>
                  <a:pt x="1709889" y="526126"/>
                  <a:pt x="1734025" y="546814"/>
                  <a:pt x="1761609" y="541642"/>
                </a:cubicBezTo>
                <a:cubicBezTo>
                  <a:pt x="1770229" y="541642"/>
                  <a:pt x="1780573" y="541642"/>
                  <a:pt x="1789193" y="543366"/>
                </a:cubicBezTo>
                <a:cubicBezTo>
                  <a:pt x="1790917" y="543366"/>
                  <a:pt x="1794365" y="545090"/>
                  <a:pt x="1797813" y="548538"/>
                </a:cubicBezTo>
                <a:cubicBezTo>
                  <a:pt x="1787469" y="574398"/>
                  <a:pt x="1796089" y="596810"/>
                  <a:pt x="1825397" y="614050"/>
                </a:cubicBezTo>
                <a:cubicBezTo>
                  <a:pt x="1825397" y="614050"/>
                  <a:pt x="1825397" y="614050"/>
                  <a:pt x="1825397" y="614050"/>
                </a:cubicBezTo>
                <a:cubicBezTo>
                  <a:pt x="1796089" y="595086"/>
                  <a:pt x="1787469" y="574398"/>
                  <a:pt x="1797813" y="548538"/>
                </a:cubicBezTo>
                <a:cubicBezTo>
                  <a:pt x="1792641" y="546814"/>
                  <a:pt x="1790917" y="543366"/>
                  <a:pt x="1789193" y="543366"/>
                </a:cubicBezTo>
                <a:cubicBezTo>
                  <a:pt x="1780573" y="543366"/>
                  <a:pt x="1770229" y="543366"/>
                  <a:pt x="1761609" y="541642"/>
                </a:cubicBezTo>
                <a:cubicBezTo>
                  <a:pt x="1761609" y="541642"/>
                  <a:pt x="1761609" y="541642"/>
                  <a:pt x="1761609" y="541642"/>
                </a:cubicBezTo>
                <a:cubicBezTo>
                  <a:pt x="1734025" y="546814"/>
                  <a:pt x="1709889" y="524402"/>
                  <a:pt x="1684029" y="527850"/>
                </a:cubicBezTo>
                <a:cubicBezTo>
                  <a:pt x="1673685" y="529574"/>
                  <a:pt x="1665065" y="527850"/>
                  <a:pt x="1658169" y="522678"/>
                </a:cubicBezTo>
                <a:cubicBezTo>
                  <a:pt x="1665065" y="527850"/>
                  <a:pt x="1673685" y="527850"/>
                  <a:pt x="1684029" y="527850"/>
                </a:cubicBezTo>
                <a:close/>
                <a:moveTo>
                  <a:pt x="1868496" y="295111"/>
                </a:moveTo>
                <a:cubicBezTo>
                  <a:pt x="1878840" y="312351"/>
                  <a:pt x="1894356" y="305455"/>
                  <a:pt x="1906424" y="283043"/>
                </a:cubicBezTo>
                <a:cubicBezTo>
                  <a:pt x="1918492" y="260631"/>
                  <a:pt x="1925388" y="248563"/>
                  <a:pt x="1921940" y="241667"/>
                </a:cubicBezTo>
                <a:cubicBezTo>
                  <a:pt x="1923664" y="248563"/>
                  <a:pt x="1918492" y="260631"/>
                  <a:pt x="1906424" y="283043"/>
                </a:cubicBezTo>
                <a:cubicBezTo>
                  <a:pt x="1894356" y="305455"/>
                  <a:pt x="1878840" y="312351"/>
                  <a:pt x="1868496" y="295111"/>
                </a:cubicBezTo>
                <a:cubicBezTo>
                  <a:pt x="1851257" y="265803"/>
                  <a:pt x="1816777" y="257183"/>
                  <a:pt x="1801261" y="227875"/>
                </a:cubicBezTo>
                <a:cubicBezTo>
                  <a:pt x="1785745" y="227875"/>
                  <a:pt x="1785745" y="239943"/>
                  <a:pt x="1785745" y="252011"/>
                </a:cubicBezTo>
                <a:lnTo>
                  <a:pt x="1785745" y="252011"/>
                </a:lnTo>
                <a:cubicBezTo>
                  <a:pt x="1785745" y="239943"/>
                  <a:pt x="1785745" y="227875"/>
                  <a:pt x="1801261" y="227875"/>
                </a:cubicBezTo>
                <a:cubicBezTo>
                  <a:pt x="1809881" y="220979"/>
                  <a:pt x="1813329" y="208911"/>
                  <a:pt x="1801261" y="205463"/>
                </a:cubicBezTo>
                <a:cubicBezTo>
                  <a:pt x="1777125" y="195120"/>
                  <a:pt x="1777125" y="174432"/>
                  <a:pt x="1777125" y="152020"/>
                </a:cubicBezTo>
                <a:lnTo>
                  <a:pt x="1777125" y="152020"/>
                </a:lnTo>
                <a:cubicBezTo>
                  <a:pt x="1777125" y="174432"/>
                  <a:pt x="1777125" y="195120"/>
                  <a:pt x="1801261" y="205463"/>
                </a:cubicBezTo>
                <a:cubicBezTo>
                  <a:pt x="1811605" y="210635"/>
                  <a:pt x="1808157" y="220979"/>
                  <a:pt x="1801261" y="227875"/>
                </a:cubicBezTo>
                <a:cubicBezTo>
                  <a:pt x="1816777" y="257183"/>
                  <a:pt x="1851257" y="265803"/>
                  <a:pt x="1868496" y="295111"/>
                </a:cubicBezTo>
                <a:close/>
                <a:moveTo>
                  <a:pt x="2189159" y="293387"/>
                </a:moveTo>
                <a:cubicBezTo>
                  <a:pt x="2183987" y="286491"/>
                  <a:pt x="2175367" y="288215"/>
                  <a:pt x="2168471" y="288215"/>
                </a:cubicBezTo>
                <a:cubicBezTo>
                  <a:pt x="2156403" y="293387"/>
                  <a:pt x="2149507" y="295111"/>
                  <a:pt x="2144335" y="291663"/>
                </a:cubicBezTo>
                <a:cubicBezTo>
                  <a:pt x="2149507" y="295111"/>
                  <a:pt x="2156403" y="293387"/>
                  <a:pt x="2168471" y="288215"/>
                </a:cubicBezTo>
                <a:lnTo>
                  <a:pt x="2168471" y="288215"/>
                </a:lnTo>
                <a:cubicBezTo>
                  <a:pt x="2175367" y="288215"/>
                  <a:pt x="2182263" y="286491"/>
                  <a:pt x="2189159" y="293387"/>
                </a:cubicBezTo>
                <a:close/>
                <a:moveTo>
                  <a:pt x="2211571" y="305455"/>
                </a:moveTo>
                <a:cubicBezTo>
                  <a:pt x="2213295" y="307179"/>
                  <a:pt x="2215019" y="310627"/>
                  <a:pt x="2215019" y="312351"/>
                </a:cubicBezTo>
                <a:cubicBezTo>
                  <a:pt x="2215019" y="312351"/>
                  <a:pt x="2215019" y="312351"/>
                  <a:pt x="2215019" y="312351"/>
                </a:cubicBezTo>
                <a:cubicBezTo>
                  <a:pt x="2208123" y="312351"/>
                  <a:pt x="2201227" y="312351"/>
                  <a:pt x="2196055" y="308903"/>
                </a:cubicBezTo>
                <a:cubicBezTo>
                  <a:pt x="2201227" y="312351"/>
                  <a:pt x="2208123" y="312351"/>
                  <a:pt x="2215019" y="312351"/>
                </a:cubicBezTo>
                <a:cubicBezTo>
                  <a:pt x="2213295" y="310627"/>
                  <a:pt x="2213295" y="307179"/>
                  <a:pt x="2211571" y="305455"/>
                </a:cubicBezTo>
                <a:close/>
                <a:moveTo>
                  <a:pt x="2249499" y="498542"/>
                </a:moveTo>
                <a:cubicBezTo>
                  <a:pt x="2230535" y="507162"/>
                  <a:pt x="2209847" y="498542"/>
                  <a:pt x="2190883" y="498542"/>
                </a:cubicBezTo>
                <a:cubicBezTo>
                  <a:pt x="2189159" y="498542"/>
                  <a:pt x="2185711" y="496818"/>
                  <a:pt x="2183987" y="495094"/>
                </a:cubicBezTo>
                <a:cubicBezTo>
                  <a:pt x="2152955" y="469234"/>
                  <a:pt x="2140887" y="467510"/>
                  <a:pt x="2101235" y="479578"/>
                </a:cubicBezTo>
                <a:lnTo>
                  <a:pt x="2101235" y="479578"/>
                </a:lnTo>
                <a:cubicBezTo>
                  <a:pt x="2140887" y="465786"/>
                  <a:pt x="2152955" y="469234"/>
                  <a:pt x="2183987" y="493370"/>
                </a:cubicBezTo>
                <a:cubicBezTo>
                  <a:pt x="2185711" y="495094"/>
                  <a:pt x="2189159" y="496818"/>
                  <a:pt x="2190883" y="496818"/>
                </a:cubicBezTo>
                <a:cubicBezTo>
                  <a:pt x="2209847" y="498542"/>
                  <a:pt x="2230535" y="505438"/>
                  <a:pt x="2249499" y="498542"/>
                </a:cubicBezTo>
                <a:close/>
                <a:moveTo>
                  <a:pt x="2247775" y="345107"/>
                </a:moveTo>
                <a:cubicBezTo>
                  <a:pt x="2246051" y="333039"/>
                  <a:pt x="2239155" y="326143"/>
                  <a:pt x="2232259" y="324419"/>
                </a:cubicBezTo>
                <a:cubicBezTo>
                  <a:pt x="2239155" y="326143"/>
                  <a:pt x="2244327" y="331315"/>
                  <a:pt x="2247775" y="345107"/>
                </a:cubicBezTo>
                <a:cubicBezTo>
                  <a:pt x="2249499" y="360623"/>
                  <a:pt x="2256395" y="370967"/>
                  <a:pt x="2268463" y="376139"/>
                </a:cubicBezTo>
                <a:cubicBezTo>
                  <a:pt x="2256395" y="370967"/>
                  <a:pt x="2249499" y="358899"/>
                  <a:pt x="2247775" y="345107"/>
                </a:cubicBezTo>
                <a:close/>
                <a:moveTo>
                  <a:pt x="2283979" y="503714"/>
                </a:moveTo>
                <a:cubicBezTo>
                  <a:pt x="2277083" y="505438"/>
                  <a:pt x="2270187" y="508886"/>
                  <a:pt x="2263291" y="512334"/>
                </a:cubicBezTo>
                <a:cubicBezTo>
                  <a:pt x="2270187" y="508886"/>
                  <a:pt x="2277083" y="505438"/>
                  <a:pt x="2283979" y="503714"/>
                </a:cubicBezTo>
                <a:close/>
                <a:moveTo>
                  <a:pt x="2287427" y="719213"/>
                </a:moveTo>
                <a:lnTo>
                  <a:pt x="2287427" y="719213"/>
                </a:lnTo>
                <a:cubicBezTo>
                  <a:pt x="2287427" y="722661"/>
                  <a:pt x="2287427" y="724385"/>
                  <a:pt x="2287427" y="727833"/>
                </a:cubicBezTo>
                <a:cubicBezTo>
                  <a:pt x="2299495" y="726109"/>
                  <a:pt x="2306391" y="731281"/>
                  <a:pt x="2309839" y="736453"/>
                </a:cubicBezTo>
                <a:cubicBezTo>
                  <a:pt x="2304667" y="729557"/>
                  <a:pt x="2297771" y="726109"/>
                  <a:pt x="2287427" y="727833"/>
                </a:cubicBezTo>
                <a:cubicBezTo>
                  <a:pt x="2285703" y="729557"/>
                  <a:pt x="2282255" y="731281"/>
                  <a:pt x="2282255" y="734729"/>
                </a:cubicBezTo>
                <a:cubicBezTo>
                  <a:pt x="2282255" y="733005"/>
                  <a:pt x="2285703" y="729557"/>
                  <a:pt x="2287427" y="727833"/>
                </a:cubicBezTo>
                <a:cubicBezTo>
                  <a:pt x="2287427" y="724385"/>
                  <a:pt x="2287427" y="722661"/>
                  <a:pt x="2287427" y="719213"/>
                </a:cubicBezTo>
                <a:cubicBezTo>
                  <a:pt x="2270187" y="719213"/>
                  <a:pt x="2252947" y="719213"/>
                  <a:pt x="2237431" y="708869"/>
                </a:cubicBezTo>
                <a:cubicBezTo>
                  <a:pt x="2232259" y="705421"/>
                  <a:pt x="2223639" y="700249"/>
                  <a:pt x="2216743" y="701973"/>
                </a:cubicBezTo>
                <a:cubicBezTo>
                  <a:pt x="2223639" y="700249"/>
                  <a:pt x="2230535" y="705421"/>
                  <a:pt x="2237431" y="708869"/>
                </a:cubicBezTo>
                <a:cubicBezTo>
                  <a:pt x="2252947" y="719213"/>
                  <a:pt x="2270187" y="719213"/>
                  <a:pt x="2287427" y="719213"/>
                </a:cubicBezTo>
                <a:close/>
                <a:moveTo>
                  <a:pt x="2280531" y="660598"/>
                </a:moveTo>
                <a:cubicBezTo>
                  <a:pt x="2282255" y="660598"/>
                  <a:pt x="2282255" y="658874"/>
                  <a:pt x="2283979" y="657150"/>
                </a:cubicBezTo>
                <a:cubicBezTo>
                  <a:pt x="2285703" y="655426"/>
                  <a:pt x="2289151" y="653702"/>
                  <a:pt x="2290875" y="651978"/>
                </a:cubicBezTo>
                <a:cubicBezTo>
                  <a:pt x="2289151" y="653702"/>
                  <a:pt x="2285703" y="655426"/>
                  <a:pt x="2283979" y="657150"/>
                </a:cubicBezTo>
                <a:cubicBezTo>
                  <a:pt x="2282255" y="658874"/>
                  <a:pt x="2280531" y="658874"/>
                  <a:pt x="2280531" y="660598"/>
                </a:cubicBezTo>
                <a:close/>
                <a:moveTo>
                  <a:pt x="2590849" y="974364"/>
                </a:moveTo>
                <a:cubicBezTo>
                  <a:pt x="2589125" y="974364"/>
                  <a:pt x="2585677" y="974364"/>
                  <a:pt x="2583953" y="974364"/>
                </a:cubicBezTo>
                <a:cubicBezTo>
                  <a:pt x="2585677" y="974364"/>
                  <a:pt x="2587401" y="974364"/>
                  <a:pt x="2590849" y="974364"/>
                </a:cubicBezTo>
                <a:cubicBezTo>
                  <a:pt x="2594297" y="976088"/>
                  <a:pt x="2597745" y="977812"/>
                  <a:pt x="2601193" y="981260"/>
                </a:cubicBezTo>
                <a:cubicBezTo>
                  <a:pt x="2597745" y="977812"/>
                  <a:pt x="2594297" y="976088"/>
                  <a:pt x="2590849" y="974364"/>
                </a:cubicBezTo>
                <a:cubicBezTo>
                  <a:pt x="2590849" y="979536"/>
                  <a:pt x="2590849" y="986432"/>
                  <a:pt x="2590849" y="991604"/>
                </a:cubicBezTo>
                <a:cubicBezTo>
                  <a:pt x="2590849" y="991604"/>
                  <a:pt x="2590849" y="991604"/>
                  <a:pt x="2590849" y="991604"/>
                </a:cubicBezTo>
                <a:cubicBezTo>
                  <a:pt x="2583953" y="991604"/>
                  <a:pt x="2578782" y="993328"/>
                  <a:pt x="2575333" y="1000224"/>
                </a:cubicBezTo>
                <a:lnTo>
                  <a:pt x="2575333" y="1000224"/>
                </a:lnTo>
                <a:lnTo>
                  <a:pt x="2575333" y="1000224"/>
                </a:lnTo>
                <a:cubicBezTo>
                  <a:pt x="2578782" y="993328"/>
                  <a:pt x="2583953" y="991604"/>
                  <a:pt x="2590849" y="991604"/>
                </a:cubicBezTo>
                <a:cubicBezTo>
                  <a:pt x="2590849" y="986432"/>
                  <a:pt x="2590849" y="979536"/>
                  <a:pt x="2590849" y="974364"/>
                </a:cubicBezTo>
                <a:close/>
                <a:moveTo>
                  <a:pt x="2618433" y="1260547"/>
                </a:moveTo>
                <a:cubicBezTo>
                  <a:pt x="2613261" y="1257099"/>
                  <a:pt x="2611537" y="1255375"/>
                  <a:pt x="2611537" y="1253651"/>
                </a:cubicBezTo>
                <a:cubicBezTo>
                  <a:pt x="2611537" y="1255375"/>
                  <a:pt x="2613261" y="1258823"/>
                  <a:pt x="2618433" y="1260547"/>
                </a:cubicBezTo>
                <a:cubicBezTo>
                  <a:pt x="2627053" y="1265719"/>
                  <a:pt x="2633949" y="1269167"/>
                  <a:pt x="2628777" y="1277787"/>
                </a:cubicBezTo>
                <a:cubicBezTo>
                  <a:pt x="2632225" y="1270891"/>
                  <a:pt x="2625329" y="1265719"/>
                  <a:pt x="2618433" y="1260547"/>
                </a:cubicBezTo>
                <a:close/>
                <a:moveTo>
                  <a:pt x="2623605" y="1219171"/>
                </a:moveTo>
                <a:cubicBezTo>
                  <a:pt x="2606365" y="1205379"/>
                  <a:pt x="2592573" y="1220895"/>
                  <a:pt x="2578782" y="1224343"/>
                </a:cubicBezTo>
                <a:cubicBezTo>
                  <a:pt x="2578782" y="1224343"/>
                  <a:pt x="2578782" y="1224343"/>
                  <a:pt x="2578782" y="1224343"/>
                </a:cubicBezTo>
                <a:cubicBezTo>
                  <a:pt x="2592573" y="1222619"/>
                  <a:pt x="2604641" y="1207103"/>
                  <a:pt x="2623605" y="1219171"/>
                </a:cubicBezTo>
                <a:lnTo>
                  <a:pt x="2639121" y="1219171"/>
                </a:lnTo>
                <a:lnTo>
                  <a:pt x="2639121" y="1219171"/>
                </a:lnTo>
                <a:cubicBezTo>
                  <a:pt x="2639121" y="1219171"/>
                  <a:pt x="2639121" y="1219171"/>
                  <a:pt x="2639121" y="1219171"/>
                </a:cubicBezTo>
                <a:lnTo>
                  <a:pt x="2623605" y="1219171"/>
                </a:lnTo>
                <a:close/>
                <a:moveTo>
                  <a:pt x="2620157" y="1184691"/>
                </a:moveTo>
                <a:cubicBezTo>
                  <a:pt x="2613261" y="1184691"/>
                  <a:pt x="2606365" y="1181243"/>
                  <a:pt x="2602917" y="1176071"/>
                </a:cubicBezTo>
                <a:cubicBezTo>
                  <a:pt x="2606365" y="1182967"/>
                  <a:pt x="2613261" y="1184691"/>
                  <a:pt x="2620157" y="1184691"/>
                </a:cubicBezTo>
                <a:cubicBezTo>
                  <a:pt x="2633949" y="1186415"/>
                  <a:pt x="2646017" y="1184691"/>
                  <a:pt x="2659809" y="1182967"/>
                </a:cubicBezTo>
                <a:cubicBezTo>
                  <a:pt x="2704633" y="1177795"/>
                  <a:pt x="2704633" y="1177795"/>
                  <a:pt x="2742561" y="1193311"/>
                </a:cubicBezTo>
                <a:cubicBezTo>
                  <a:pt x="2742561" y="1193311"/>
                  <a:pt x="2742561" y="1191587"/>
                  <a:pt x="2744285" y="1191587"/>
                </a:cubicBezTo>
                <a:cubicBezTo>
                  <a:pt x="2744285" y="1191587"/>
                  <a:pt x="2744285" y="1193311"/>
                  <a:pt x="2742561" y="1193311"/>
                </a:cubicBezTo>
                <a:lnTo>
                  <a:pt x="2742561" y="1193311"/>
                </a:lnTo>
                <a:cubicBezTo>
                  <a:pt x="2706357" y="1177795"/>
                  <a:pt x="2706357" y="1176071"/>
                  <a:pt x="2659809" y="1182967"/>
                </a:cubicBezTo>
                <a:cubicBezTo>
                  <a:pt x="2647741" y="1184691"/>
                  <a:pt x="2633949" y="1186415"/>
                  <a:pt x="2620157" y="1184691"/>
                </a:cubicBezTo>
                <a:close/>
                <a:moveTo>
                  <a:pt x="2642569" y="1148487"/>
                </a:moveTo>
                <a:cubicBezTo>
                  <a:pt x="2644293" y="1150211"/>
                  <a:pt x="2646017" y="1153660"/>
                  <a:pt x="2647741" y="1157107"/>
                </a:cubicBezTo>
                <a:cubicBezTo>
                  <a:pt x="2647741" y="1158831"/>
                  <a:pt x="2649465" y="1160555"/>
                  <a:pt x="2649465" y="1162279"/>
                </a:cubicBezTo>
                <a:cubicBezTo>
                  <a:pt x="2647741" y="1160555"/>
                  <a:pt x="2647741" y="1158831"/>
                  <a:pt x="2647741" y="1157107"/>
                </a:cubicBezTo>
                <a:cubicBezTo>
                  <a:pt x="2646017" y="1151935"/>
                  <a:pt x="2644293" y="1150211"/>
                  <a:pt x="2642569" y="1148487"/>
                </a:cubicBezTo>
                <a:close/>
                <a:moveTo>
                  <a:pt x="2737389" y="1141591"/>
                </a:moveTo>
                <a:cubicBezTo>
                  <a:pt x="2737389" y="1141591"/>
                  <a:pt x="2737389" y="1141591"/>
                  <a:pt x="2737389" y="1141591"/>
                </a:cubicBezTo>
                <a:cubicBezTo>
                  <a:pt x="2737389" y="1141591"/>
                  <a:pt x="2737389" y="1141591"/>
                  <a:pt x="2737389" y="1141591"/>
                </a:cubicBezTo>
                <a:cubicBezTo>
                  <a:pt x="2720149" y="1122628"/>
                  <a:pt x="2711529" y="1100216"/>
                  <a:pt x="2701185" y="1077804"/>
                </a:cubicBezTo>
                <a:cubicBezTo>
                  <a:pt x="2697737" y="1069184"/>
                  <a:pt x="2694289" y="1062288"/>
                  <a:pt x="2689117" y="1058840"/>
                </a:cubicBezTo>
                <a:cubicBezTo>
                  <a:pt x="2692565" y="1062288"/>
                  <a:pt x="2697737" y="1069184"/>
                  <a:pt x="2701185" y="1077804"/>
                </a:cubicBezTo>
                <a:cubicBezTo>
                  <a:pt x="2711529" y="1100216"/>
                  <a:pt x="2720149" y="1122628"/>
                  <a:pt x="2737389" y="1141591"/>
                </a:cubicBezTo>
                <a:close/>
                <a:moveTo>
                  <a:pt x="2728769" y="1046772"/>
                </a:moveTo>
                <a:cubicBezTo>
                  <a:pt x="2730493" y="1046772"/>
                  <a:pt x="2730493" y="1048496"/>
                  <a:pt x="2732217" y="1048496"/>
                </a:cubicBezTo>
                <a:cubicBezTo>
                  <a:pt x="2735665" y="1050220"/>
                  <a:pt x="2737389" y="1051944"/>
                  <a:pt x="2739113" y="1053668"/>
                </a:cubicBezTo>
                <a:cubicBezTo>
                  <a:pt x="2737389" y="1051944"/>
                  <a:pt x="2733941" y="1050220"/>
                  <a:pt x="2732217" y="1048496"/>
                </a:cubicBezTo>
                <a:cubicBezTo>
                  <a:pt x="2730493" y="1048496"/>
                  <a:pt x="2728769" y="1046772"/>
                  <a:pt x="2728769" y="1046772"/>
                </a:cubicBezTo>
                <a:close/>
                <a:moveTo>
                  <a:pt x="2697737" y="1019188"/>
                </a:moveTo>
                <a:cubicBezTo>
                  <a:pt x="2701185" y="1022636"/>
                  <a:pt x="2704633" y="1024360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11529" y="1026084"/>
                  <a:pt x="2711529" y="1026084"/>
                  <a:pt x="2711529" y="1026084"/>
                </a:cubicBezTo>
                <a:cubicBezTo>
                  <a:pt x="2704633" y="1024360"/>
                  <a:pt x="2699461" y="1020912"/>
                  <a:pt x="2697737" y="1019188"/>
                </a:cubicBezTo>
                <a:close/>
                <a:moveTo>
                  <a:pt x="2702909" y="950228"/>
                </a:moveTo>
                <a:lnTo>
                  <a:pt x="2702909" y="950228"/>
                </a:lnTo>
                <a:cubicBezTo>
                  <a:pt x="2702909" y="955400"/>
                  <a:pt x="2701185" y="960572"/>
                  <a:pt x="2699461" y="964020"/>
                </a:cubicBezTo>
                <a:cubicBezTo>
                  <a:pt x="2701185" y="958848"/>
                  <a:pt x="2702909" y="955400"/>
                  <a:pt x="2702909" y="950228"/>
                </a:cubicBezTo>
                <a:cubicBezTo>
                  <a:pt x="2694289" y="945056"/>
                  <a:pt x="2687393" y="938160"/>
                  <a:pt x="2682221" y="929540"/>
                </a:cubicBezTo>
                <a:cubicBezTo>
                  <a:pt x="2687393" y="936436"/>
                  <a:pt x="2694289" y="943332"/>
                  <a:pt x="2702909" y="950228"/>
                </a:cubicBezTo>
                <a:cubicBezTo>
                  <a:pt x="2709805" y="948504"/>
                  <a:pt x="2716701" y="945056"/>
                  <a:pt x="2714977" y="938160"/>
                </a:cubicBezTo>
                <a:cubicBezTo>
                  <a:pt x="2716701" y="945056"/>
                  <a:pt x="2709805" y="948504"/>
                  <a:pt x="2702909" y="950228"/>
                </a:cubicBezTo>
                <a:close/>
                <a:moveTo>
                  <a:pt x="2687393" y="1127800"/>
                </a:moveTo>
                <a:cubicBezTo>
                  <a:pt x="2682221" y="1122628"/>
                  <a:pt x="2675325" y="1122628"/>
                  <a:pt x="2670153" y="1119180"/>
                </a:cubicBezTo>
                <a:cubicBezTo>
                  <a:pt x="2663257" y="1115732"/>
                  <a:pt x="2652913" y="1115732"/>
                  <a:pt x="2649465" y="1108836"/>
                </a:cubicBezTo>
                <a:cubicBezTo>
                  <a:pt x="2649465" y="1107112"/>
                  <a:pt x="2647741" y="1107112"/>
                  <a:pt x="2647741" y="1105388"/>
                </a:cubicBezTo>
                <a:cubicBezTo>
                  <a:pt x="2647741" y="1107112"/>
                  <a:pt x="2649465" y="1107112"/>
                  <a:pt x="2649465" y="1108836"/>
                </a:cubicBezTo>
                <a:cubicBezTo>
                  <a:pt x="2652913" y="1114008"/>
                  <a:pt x="2663257" y="1115732"/>
                  <a:pt x="2670153" y="1119180"/>
                </a:cubicBezTo>
                <a:cubicBezTo>
                  <a:pt x="2675325" y="1122628"/>
                  <a:pt x="2682221" y="1122628"/>
                  <a:pt x="2687393" y="1127800"/>
                </a:cubicBezTo>
                <a:close/>
                <a:moveTo>
                  <a:pt x="2656361" y="1024360"/>
                </a:moveTo>
                <a:cubicBezTo>
                  <a:pt x="2652913" y="1032980"/>
                  <a:pt x="2651189" y="1043324"/>
                  <a:pt x="2656361" y="1055392"/>
                </a:cubicBezTo>
                <a:cubicBezTo>
                  <a:pt x="2651189" y="1045048"/>
                  <a:pt x="2652913" y="1032980"/>
                  <a:pt x="2656361" y="1024360"/>
                </a:cubicBezTo>
                <a:cubicBezTo>
                  <a:pt x="2663257" y="1007120"/>
                  <a:pt x="2656361" y="991604"/>
                  <a:pt x="2654637" y="976088"/>
                </a:cubicBezTo>
                <a:cubicBezTo>
                  <a:pt x="2652913" y="962296"/>
                  <a:pt x="2649465" y="950228"/>
                  <a:pt x="2642569" y="943332"/>
                </a:cubicBezTo>
                <a:cubicBezTo>
                  <a:pt x="2649465" y="951952"/>
                  <a:pt x="2652913" y="962296"/>
                  <a:pt x="2654637" y="976088"/>
                </a:cubicBezTo>
                <a:cubicBezTo>
                  <a:pt x="2656361" y="993328"/>
                  <a:pt x="2663257" y="1007120"/>
                  <a:pt x="2656361" y="1024360"/>
                </a:cubicBezTo>
                <a:close/>
                <a:moveTo>
                  <a:pt x="2651189" y="998500"/>
                </a:moveTo>
                <a:cubicBezTo>
                  <a:pt x="2651189" y="998500"/>
                  <a:pt x="2651189" y="998500"/>
                  <a:pt x="2651189" y="998500"/>
                </a:cubicBezTo>
                <a:cubicBezTo>
                  <a:pt x="2639121" y="996776"/>
                  <a:pt x="2628777" y="993328"/>
                  <a:pt x="2620157" y="989880"/>
                </a:cubicBezTo>
                <a:cubicBezTo>
                  <a:pt x="2630501" y="991604"/>
                  <a:pt x="2639121" y="995052"/>
                  <a:pt x="2651189" y="998500"/>
                </a:cubicBezTo>
                <a:close/>
                <a:moveTo>
                  <a:pt x="2628777" y="1091596"/>
                </a:moveTo>
                <a:cubicBezTo>
                  <a:pt x="2620157" y="1086424"/>
                  <a:pt x="2609813" y="1086424"/>
                  <a:pt x="2597745" y="1091596"/>
                </a:cubicBezTo>
                <a:cubicBezTo>
                  <a:pt x="2592573" y="1093320"/>
                  <a:pt x="2583953" y="1093320"/>
                  <a:pt x="2578782" y="1088148"/>
                </a:cubicBezTo>
                <a:cubicBezTo>
                  <a:pt x="2582229" y="1093320"/>
                  <a:pt x="2590849" y="1095044"/>
                  <a:pt x="2597745" y="1091596"/>
                </a:cubicBezTo>
                <a:cubicBezTo>
                  <a:pt x="2609813" y="1086424"/>
                  <a:pt x="2620157" y="1086424"/>
                  <a:pt x="2628777" y="1091596"/>
                </a:cubicBezTo>
                <a:close/>
                <a:moveTo>
                  <a:pt x="2511546" y="1039876"/>
                </a:moveTo>
                <a:cubicBezTo>
                  <a:pt x="2504650" y="1041600"/>
                  <a:pt x="2501202" y="1055392"/>
                  <a:pt x="2496030" y="1064012"/>
                </a:cubicBezTo>
                <a:cubicBezTo>
                  <a:pt x="2489134" y="1076080"/>
                  <a:pt x="2487410" y="1091596"/>
                  <a:pt x="2483962" y="1105388"/>
                </a:cubicBezTo>
                <a:cubicBezTo>
                  <a:pt x="2473618" y="1108836"/>
                  <a:pt x="2468446" y="1101940"/>
                  <a:pt x="2463274" y="1100216"/>
                </a:cubicBezTo>
                <a:cubicBezTo>
                  <a:pt x="2458102" y="1096768"/>
                  <a:pt x="2451206" y="1095044"/>
                  <a:pt x="2449482" y="1101940"/>
                </a:cubicBezTo>
                <a:cubicBezTo>
                  <a:pt x="2442586" y="1143315"/>
                  <a:pt x="2418450" y="1117456"/>
                  <a:pt x="2401210" y="1115732"/>
                </a:cubicBezTo>
                <a:cubicBezTo>
                  <a:pt x="2387418" y="1114008"/>
                  <a:pt x="2375350" y="1101940"/>
                  <a:pt x="2359834" y="1101940"/>
                </a:cubicBezTo>
                <a:cubicBezTo>
                  <a:pt x="2340870" y="1101940"/>
                  <a:pt x="2321906" y="1100216"/>
                  <a:pt x="2316734" y="1127800"/>
                </a:cubicBezTo>
                <a:cubicBezTo>
                  <a:pt x="2315011" y="1138144"/>
                  <a:pt x="2306391" y="1145040"/>
                  <a:pt x="2296047" y="1143315"/>
                </a:cubicBezTo>
                <a:cubicBezTo>
                  <a:pt x="2292599" y="1143315"/>
                  <a:pt x="2289151" y="1141591"/>
                  <a:pt x="2287427" y="1139868"/>
                </a:cubicBezTo>
                <a:cubicBezTo>
                  <a:pt x="2290875" y="1141591"/>
                  <a:pt x="2292599" y="1141591"/>
                  <a:pt x="2296047" y="1143315"/>
                </a:cubicBezTo>
                <a:cubicBezTo>
                  <a:pt x="2306391" y="1145040"/>
                  <a:pt x="2315011" y="1138144"/>
                  <a:pt x="2316734" y="1127800"/>
                </a:cubicBezTo>
                <a:cubicBezTo>
                  <a:pt x="2321906" y="1100216"/>
                  <a:pt x="2340870" y="1101940"/>
                  <a:pt x="2359834" y="1101940"/>
                </a:cubicBezTo>
                <a:cubicBezTo>
                  <a:pt x="2375350" y="1101940"/>
                  <a:pt x="2387418" y="1114008"/>
                  <a:pt x="2401210" y="1115732"/>
                </a:cubicBezTo>
                <a:cubicBezTo>
                  <a:pt x="2416726" y="1117456"/>
                  <a:pt x="2442586" y="1143315"/>
                  <a:pt x="2449482" y="1101940"/>
                </a:cubicBezTo>
                <a:cubicBezTo>
                  <a:pt x="2451206" y="1095044"/>
                  <a:pt x="2458102" y="1096768"/>
                  <a:pt x="2463274" y="1100216"/>
                </a:cubicBezTo>
                <a:cubicBezTo>
                  <a:pt x="2468446" y="1103664"/>
                  <a:pt x="2473618" y="1110560"/>
                  <a:pt x="2483962" y="1105388"/>
                </a:cubicBezTo>
                <a:cubicBezTo>
                  <a:pt x="2487410" y="1093320"/>
                  <a:pt x="2489134" y="1077804"/>
                  <a:pt x="2496030" y="1064012"/>
                </a:cubicBezTo>
                <a:cubicBezTo>
                  <a:pt x="2501202" y="1055392"/>
                  <a:pt x="2506374" y="1041600"/>
                  <a:pt x="2511546" y="1039876"/>
                </a:cubicBezTo>
                <a:cubicBezTo>
                  <a:pt x="2537406" y="1034704"/>
                  <a:pt x="2551198" y="1007120"/>
                  <a:pt x="2573609" y="1000224"/>
                </a:cubicBezTo>
                <a:lnTo>
                  <a:pt x="2573609" y="1000224"/>
                </a:lnTo>
                <a:cubicBezTo>
                  <a:pt x="2551198" y="1007120"/>
                  <a:pt x="2537406" y="1034704"/>
                  <a:pt x="2511546" y="1039876"/>
                </a:cubicBezTo>
                <a:close/>
                <a:moveTo>
                  <a:pt x="2573609" y="1069184"/>
                </a:moveTo>
                <a:cubicBezTo>
                  <a:pt x="2570162" y="1064012"/>
                  <a:pt x="2566713" y="1058840"/>
                  <a:pt x="2563265" y="1055392"/>
                </a:cubicBezTo>
                <a:cubicBezTo>
                  <a:pt x="2564990" y="1058840"/>
                  <a:pt x="2570162" y="1064012"/>
                  <a:pt x="2573609" y="1069184"/>
                </a:cubicBezTo>
                <a:close/>
                <a:moveTo>
                  <a:pt x="2544302" y="1224343"/>
                </a:moveTo>
                <a:cubicBezTo>
                  <a:pt x="2539130" y="1232963"/>
                  <a:pt x="2563265" y="1236411"/>
                  <a:pt x="2556370" y="1248479"/>
                </a:cubicBezTo>
                <a:cubicBezTo>
                  <a:pt x="2563265" y="1234687"/>
                  <a:pt x="2539130" y="1232963"/>
                  <a:pt x="2544302" y="1224343"/>
                </a:cubicBezTo>
                <a:close/>
                <a:moveTo>
                  <a:pt x="2530510" y="1498458"/>
                </a:moveTo>
                <a:cubicBezTo>
                  <a:pt x="2532234" y="1501906"/>
                  <a:pt x="2533958" y="1505354"/>
                  <a:pt x="2535682" y="1508802"/>
                </a:cubicBezTo>
                <a:cubicBezTo>
                  <a:pt x="2540853" y="1520870"/>
                  <a:pt x="2561542" y="1520870"/>
                  <a:pt x="2556370" y="1536386"/>
                </a:cubicBezTo>
                <a:cubicBezTo>
                  <a:pt x="2549473" y="1551902"/>
                  <a:pt x="2544302" y="1570866"/>
                  <a:pt x="2523614" y="1574314"/>
                </a:cubicBezTo>
                <a:cubicBezTo>
                  <a:pt x="2516718" y="1576038"/>
                  <a:pt x="2508098" y="1581210"/>
                  <a:pt x="2502926" y="1584658"/>
                </a:cubicBezTo>
                <a:cubicBezTo>
                  <a:pt x="2496030" y="1589830"/>
                  <a:pt x="2489134" y="1600173"/>
                  <a:pt x="2494306" y="1607069"/>
                </a:cubicBezTo>
                <a:cubicBezTo>
                  <a:pt x="2511546" y="1632929"/>
                  <a:pt x="2492582" y="1658789"/>
                  <a:pt x="2499478" y="1682925"/>
                </a:cubicBezTo>
                <a:lnTo>
                  <a:pt x="2499478" y="1682925"/>
                </a:lnTo>
                <a:cubicBezTo>
                  <a:pt x="2514994" y="1679477"/>
                  <a:pt x="2523614" y="1676029"/>
                  <a:pt x="2528786" y="1672581"/>
                </a:cubicBezTo>
                <a:cubicBezTo>
                  <a:pt x="2523614" y="1676029"/>
                  <a:pt x="2513270" y="1679477"/>
                  <a:pt x="2499478" y="1682925"/>
                </a:cubicBezTo>
                <a:cubicBezTo>
                  <a:pt x="2487410" y="1703613"/>
                  <a:pt x="2480514" y="1729473"/>
                  <a:pt x="2449482" y="1719129"/>
                </a:cubicBezTo>
                <a:cubicBezTo>
                  <a:pt x="2447758" y="1719129"/>
                  <a:pt x="2440862" y="1724301"/>
                  <a:pt x="2440862" y="1726025"/>
                </a:cubicBezTo>
                <a:cubicBezTo>
                  <a:pt x="2444310" y="1741541"/>
                  <a:pt x="2442586" y="1750161"/>
                  <a:pt x="2437414" y="1753609"/>
                </a:cubicBezTo>
                <a:cubicBezTo>
                  <a:pt x="2442586" y="1750161"/>
                  <a:pt x="2444310" y="1741541"/>
                  <a:pt x="2440862" y="1726025"/>
                </a:cubicBezTo>
                <a:cubicBezTo>
                  <a:pt x="2440862" y="1724301"/>
                  <a:pt x="2447758" y="1719129"/>
                  <a:pt x="2449482" y="1719129"/>
                </a:cubicBezTo>
                <a:cubicBezTo>
                  <a:pt x="2480514" y="1729473"/>
                  <a:pt x="2489134" y="1703613"/>
                  <a:pt x="2499478" y="1682925"/>
                </a:cubicBezTo>
                <a:lnTo>
                  <a:pt x="2499478" y="1682925"/>
                </a:lnTo>
                <a:cubicBezTo>
                  <a:pt x="2499478" y="1682925"/>
                  <a:pt x="2499478" y="1682925"/>
                  <a:pt x="2499478" y="1682925"/>
                </a:cubicBezTo>
                <a:cubicBezTo>
                  <a:pt x="2492582" y="1658789"/>
                  <a:pt x="2513270" y="1631205"/>
                  <a:pt x="2494306" y="1607069"/>
                </a:cubicBezTo>
                <a:cubicBezTo>
                  <a:pt x="2490858" y="1601898"/>
                  <a:pt x="2497754" y="1589830"/>
                  <a:pt x="2502926" y="1584658"/>
                </a:cubicBezTo>
                <a:cubicBezTo>
                  <a:pt x="2508098" y="1579486"/>
                  <a:pt x="2516718" y="1574314"/>
                  <a:pt x="2523614" y="1574314"/>
                </a:cubicBezTo>
                <a:cubicBezTo>
                  <a:pt x="2544302" y="1570866"/>
                  <a:pt x="2551198" y="1551902"/>
                  <a:pt x="2556370" y="1536386"/>
                </a:cubicBezTo>
                <a:cubicBezTo>
                  <a:pt x="2563265" y="1520870"/>
                  <a:pt x="2540853" y="1520870"/>
                  <a:pt x="2535682" y="1508802"/>
                </a:cubicBezTo>
                <a:cubicBezTo>
                  <a:pt x="2533958" y="1507078"/>
                  <a:pt x="2532234" y="1501906"/>
                  <a:pt x="2530510" y="1498458"/>
                </a:cubicBezTo>
                <a:cubicBezTo>
                  <a:pt x="2554645" y="1484666"/>
                  <a:pt x="2564990" y="1465702"/>
                  <a:pt x="2558093" y="1439842"/>
                </a:cubicBezTo>
                <a:cubicBezTo>
                  <a:pt x="2549473" y="1427774"/>
                  <a:pt x="2537406" y="1432946"/>
                  <a:pt x="2527062" y="1431222"/>
                </a:cubicBezTo>
                <a:cubicBezTo>
                  <a:pt x="2527062" y="1431222"/>
                  <a:pt x="2527062" y="1431222"/>
                  <a:pt x="2527062" y="1431222"/>
                </a:cubicBezTo>
                <a:cubicBezTo>
                  <a:pt x="2518442" y="1427774"/>
                  <a:pt x="2506374" y="1427774"/>
                  <a:pt x="2501202" y="1422602"/>
                </a:cubicBezTo>
                <a:cubicBezTo>
                  <a:pt x="2506374" y="1429498"/>
                  <a:pt x="2518442" y="1429498"/>
                  <a:pt x="2527062" y="1431222"/>
                </a:cubicBezTo>
                <a:cubicBezTo>
                  <a:pt x="2537406" y="1432946"/>
                  <a:pt x="2549473" y="1427774"/>
                  <a:pt x="2558093" y="1439842"/>
                </a:cubicBezTo>
                <a:cubicBezTo>
                  <a:pt x="2559817" y="1439842"/>
                  <a:pt x="2561542" y="1439842"/>
                  <a:pt x="2563265" y="1439842"/>
                </a:cubicBezTo>
                <a:cubicBezTo>
                  <a:pt x="2561542" y="1439842"/>
                  <a:pt x="2559817" y="1439842"/>
                  <a:pt x="2558093" y="1439842"/>
                </a:cubicBezTo>
                <a:cubicBezTo>
                  <a:pt x="2564990" y="1465702"/>
                  <a:pt x="2556370" y="1486390"/>
                  <a:pt x="2530510" y="1498458"/>
                </a:cubicBezTo>
                <a:close/>
                <a:moveTo>
                  <a:pt x="2554645" y="1781193"/>
                </a:moveTo>
                <a:cubicBezTo>
                  <a:pt x="2546025" y="1781193"/>
                  <a:pt x="2539130" y="1781193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2234" y="1779469"/>
                  <a:pt x="2532234" y="1779469"/>
                  <a:pt x="2532234" y="1779469"/>
                </a:cubicBezTo>
                <a:cubicBezTo>
                  <a:pt x="2539130" y="1781193"/>
                  <a:pt x="2546025" y="1781193"/>
                  <a:pt x="2554645" y="1781193"/>
                </a:cubicBezTo>
                <a:close/>
                <a:moveTo>
                  <a:pt x="2416726" y="1413982"/>
                </a:moveTo>
                <a:cubicBezTo>
                  <a:pt x="2416726" y="1413982"/>
                  <a:pt x="2416726" y="1413982"/>
                  <a:pt x="2416726" y="1413982"/>
                </a:cubicBezTo>
                <a:lnTo>
                  <a:pt x="2416726" y="1413982"/>
                </a:lnTo>
                <a:cubicBezTo>
                  <a:pt x="2421898" y="1413982"/>
                  <a:pt x="2427070" y="1413982"/>
                  <a:pt x="2432242" y="1413982"/>
                </a:cubicBezTo>
                <a:cubicBezTo>
                  <a:pt x="2430518" y="1427774"/>
                  <a:pt x="2435690" y="1438118"/>
                  <a:pt x="2447758" y="1445014"/>
                </a:cubicBezTo>
                <a:cubicBezTo>
                  <a:pt x="2463274" y="1453634"/>
                  <a:pt x="2477066" y="1463978"/>
                  <a:pt x="2492582" y="1470874"/>
                </a:cubicBezTo>
                <a:cubicBezTo>
                  <a:pt x="2499478" y="1474322"/>
                  <a:pt x="2506374" y="1476046"/>
                  <a:pt x="2509822" y="1474322"/>
                </a:cubicBezTo>
                <a:cubicBezTo>
                  <a:pt x="2504650" y="1476046"/>
                  <a:pt x="2499478" y="1474322"/>
                  <a:pt x="2492582" y="1470874"/>
                </a:cubicBezTo>
                <a:cubicBezTo>
                  <a:pt x="2477066" y="1463978"/>
                  <a:pt x="2463274" y="1453634"/>
                  <a:pt x="2447758" y="1445014"/>
                </a:cubicBezTo>
                <a:cubicBezTo>
                  <a:pt x="2435690" y="1438118"/>
                  <a:pt x="2430518" y="1427774"/>
                  <a:pt x="2432242" y="1413982"/>
                </a:cubicBezTo>
                <a:cubicBezTo>
                  <a:pt x="2427070" y="1413982"/>
                  <a:pt x="2421898" y="1413982"/>
                  <a:pt x="2416726" y="1413982"/>
                </a:cubicBezTo>
                <a:close/>
                <a:moveTo>
                  <a:pt x="2420174" y="1789813"/>
                </a:moveTo>
                <a:cubicBezTo>
                  <a:pt x="2416726" y="1791537"/>
                  <a:pt x="2413278" y="1793261"/>
                  <a:pt x="2409830" y="1794985"/>
                </a:cubicBezTo>
                <a:cubicBezTo>
                  <a:pt x="2409830" y="1794985"/>
                  <a:pt x="2409830" y="1794985"/>
                  <a:pt x="2409830" y="1794985"/>
                </a:cubicBezTo>
                <a:cubicBezTo>
                  <a:pt x="2413278" y="1793261"/>
                  <a:pt x="2416726" y="1791537"/>
                  <a:pt x="2420174" y="1789813"/>
                </a:cubicBezTo>
                <a:close/>
                <a:moveTo>
                  <a:pt x="2433966" y="1698441"/>
                </a:moveTo>
                <a:cubicBezTo>
                  <a:pt x="2439138" y="1693269"/>
                  <a:pt x="2444310" y="1691545"/>
                  <a:pt x="2449482" y="1689821"/>
                </a:cubicBezTo>
                <a:cubicBezTo>
                  <a:pt x="2444310" y="1691545"/>
                  <a:pt x="2439138" y="1693269"/>
                  <a:pt x="2433966" y="1698441"/>
                </a:cubicBezTo>
                <a:cubicBezTo>
                  <a:pt x="2432242" y="1700165"/>
                  <a:pt x="2430518" y="1700165"/>
                  <a:pt x="2430518" y="1700165"/>
                </a:cubicBezTo>
                <a:cubicBezTo>
                  <a:pt x="2430518" y="1700165"/>
                  <a:pt x="2432242" y="1700165"/>
                  <a:pt x="2433966" y="1698441"/>
                </a:cubicBezTo>
                <a:close/>
                <a:moveTo>
                  <a:pt x="2551198" y="1388122"/>
                </a:moveTo>
                <a:cubicBezTo>
                  <a:pt x="2525338" y="1376054"/>
                  <a:pt x="2494306" y="1377779"/>
                  <a:pt x="2468446" y="1363987"/>
                </a:cubicBezTo>
                <a:cubicBezTo>
                  <a:pt x="2447758" y="1353643"/>
                  <a:pt x="2420174" y="1372607"/>
                  <a:pt x="2408106" y="1395018"/>
                </a:cubicBezTo>
                <a:cubicBezTo>
                  <a:pt x="2411554" y="1396742"/>
                  <a:pt x="2413278" y="1400190"/>
                  <a:pt x="2415002" y="1401914"/>
                </a:cubicBezTo>
                <a:cubicBezTo>
                  <a:pt x="2413278" y="1398466"/>
                  <a:pt x="2411554" y="1396742"/>
                  <a:pt x="2408106" y="1395018"/>
                </a:cubicBezTo>
                <a:cubicBezTo>
                  <a:pt x="2392590" y="1395018"/>
                  <a:pt x="2385694" y="1372607"/>
                  <a:pt x="2368454" y="1379503"/>
                </a:cubicBezTo>
                <a:cubicBezTo>
                  <a:pt x="2365006" y="1386399"/>
                  <a:pt x="2359834" y="1396742"/>
                  <a:pt x="2351214" y="1393294"/>
                </a:cubicBezTo>
                <a:cubicBezTo>
                  <a:pt x="2335698" y="1388122"/>
                  <a:pt x="2323631" y="1388122"/>
                  <a:pt x="2311563" y="1400190"/>
                </a:cubicBezTo>
                <a:cubicBezTo>
                  <a:pt x="2309839" y="1401914"/>
                  <a:pt x="2302943" y="1403638"/>
                  <a:pt x="2301219" y="1401914"/>
                </a:cubicBezTo>
                <a:cubicBezTo>
                  <a:pt x="2278807" y="1388122"/>
                  <a:pt x="2249499" y="1389846"/>
                  <a:pt x="2233983" y="1363987"/>
                </a:cubicBezTo>
                <a:cubicBezTo>
                  <a:pt x="2232259" y="1365711"/>
                  <a:pt x="2228811" y="1367434"/>
                  <a:pt x="2227087" y="1369159"/>
                </a:cubicBezTo>
                <a:cubicBezTo>
                  <a:pt x="2228811" y="1367434"/>
                  <a:pt x="2230535" y="1365711"/>
                  <a:pt x="2233983" y="1363987"/>
                </a:cubicBezTo>
                <a:cubicBezTo>
                  <a:pt x="2249499" y="1389846"/>
                  <a:pt x="2278807" y="1388122"/>
                  <a:pt x="2301219" y="1401914"/>
                </a:cubicBezTo>
                <a:cubicBezTo>
                  <a:pt x="2304667" y="1403638"/>
                  <a:pt x="2309839" y="1403638"/>
                  <a:pt x="2311563" y="1400190"/>
                </a:cubicBezTo>
                <a:cubicBezTo>
                  <a:pt x="2323631" y="1388122"/>
                  <a:pt x="2335698" y="1388122"/>
                  <a:pt x="2351214" y="1393294"/>
                </a:cubicBezTo>
                <a:cubicBezTo>
                  <a:pt x="2359834" y="1396742"/>
                  <a:pt x="2365006" y="1388122"/>
                  <a:pt x="2368454" y="1379503"/>
                </a:cubicBezTo>
                <a:cubicBezTo>
                  <a:pt x="2354662" y="1353643"/>
                  <a:pt x="2332251" y="1362263"/>
                  <a:pt x="2311563" y="1367434"/>
                </a:cubicBezTo>
                <a:cubicBezTo>
                  <a:pt x="2292599" y="1370883"/>
                  <a:pt x="2282255" y="1372607"/>
                  <a:pt x="2273635" y="1367434"/>
                </a:cubicBezTo>
                <a:cubicBezTo>
                  <a:pt x="2282255" y="1372607"/>
                  <a:pt x="2292599" y="1370883"/>
                  <a:pt x="2311563" y="1367434"/>
                </a:cubicBezTo>
                <a:cubicBezTo>
                  <a:pt x="2332251" y="1362263"/>
                  <a:pt x="2352938" y="1353643"/>
                  <a:pt x="2368454" y="1379503"/>
                </a:cubicBezTo>
                <a:cubicBezTo>
                  <a:pt x="2385694" y="1372607"/>
                  <a:pt x="2392590" y="1395018"/>
                  <a:pt x="2408106" y="1395018"/>
                </a:cubicBezTo>
                <a:cubicBezTo>
                  <a:pt x="2420174" y="1372607"/>
                  <a:pt x="2447758" y="1353643"/>
                  <a:pt x="2468446" y="1363987"/>
                </a:cubicBezTo>
                <a:cubicBezTo>
                  <a:pt x="2496030" y="1377779"/>
                  <a:pt x="2525338" y="1376054"/>
                  <a:pt x="2551198" y="1388122"/>
                </a:cubicBezTo>
                <a:lnTo>
                  <a:pt x="2551198" y="1388122"/>
                </a:lnTo>
                <a:close/>
                <a:moveTo>
                  <a:pt x="2356386" y="1729473"/>
                </a:moveTo>
                <a:cubicBezTo>
                  <a:pt x="2351214" y="1722577"/>
                  <a:pt x="2346043" y="1719129"/>
                  <a:pt x="2339146" y="1720853"/>
                </a:cubicBezTo>
                <a:cubicBezTo>
                  <a:pt x="2346043" y="1719129"/>
                  <a:pt x="2351214" y="1722577"/>
                  <a:pt x="2356386" y="1729473"/>
                </a:cubicBezTo>
                <a:cubicBezTo>
                  <a:pt x="2368454" y="1744989"/>
                  <a:pt x="2382246" y="1753609"/>
                  <a:pt x="2399486" y="1753609"/>
                </a:cubicBezTo>
                <a:cubicBezTo>
                  <a:pt x="2399486" y="1755333"/>
                  <a:pt x="2399486" y="1758781"/>
                  <a:pt x="2399486" y="1760505"/>
                </a:cubicBezTo>
                <a:cubicBezTo>
                  <a:pt x="2399486" y="1758781"/>
                  <a:pt x="2399486" y="1755333"/>
                  <a:pt x="2399486" y="1753609"/>
                </a:cubicBezTo>
                <a:cubicBezTo>
                  <a:pt x="2382246" y="1753609"/>
                  <a:pt x="2368454" y="1744989"/>
                  <a:pt x="2356386" y="1729473"/>
                </a:cubicBezTo>
                <a:close/>
                <a:moveTo>
                  <a:pt x="2359834" y="1896700"/>
                </a:moveTo>
                <a:cubicBezTo>
                  <a:pt x="2358110" y="1900148"/>
                  <a:pt x="2356386" y="1907044"/>
                  <a:pt x="2356386" y="1915664"/>
                </a:cubicBezTo>
                <a:cubicBezTo>
                  <a:pt x="2356386" y="1917388"/>
                  <a:pt x="2356386" y="1919112"/>
                  <a:pt x="2354662" y="1920836"/>
                </a:cubicBezTo>
                <a:cubicBezTo>
                  <a:pt x="2354662" y="1919112"/>
                  <a:pt x="2356386" y="1919112"/>
                  <a:pt x="2356386" y="1915664"/>
                </a:cubicBezTo>
                <a:cubicBezTo>
                  <a:pt x="2356386" y="1905320"/>
                  <a:pt x="2356386" y="1900148"/>
                  <a:pt x="2359834" y="1896700"/>
                </a:cubicBezTo>
                <a:close/>
                <a:moveTo>
                  <a:pt x="2340870" y="1658789"/>
                </a:moveTo>
                <a:cubicBezTo>
                  <a:pt x="2346043" y="1660513"/>
                  <a:pt x="2352938" y="1662237"/>
                  <a:pt x="2359834" y="1663961"/>
                </a:cubicBezTo>
                <a:cubicBezTo>
                  <a:pt x="2352938" y="1662237"/>
                  <a:pt x="2346043" y="1660513"/>
                  <a:pt x="2340870" y="1658789"/>
                </a:cubicBezTo>
                <a:close/>
                <a:moveTo>
                  <a:pt x="2373626" y="1791537"/>
                </a:moveTo>
                <a:cubicBezTo>
                  <a:pt x="2375350" y="1796709"/>
                  <a:pt x="2371902" y="1803605"/>
                  <a:pt x="2371902" y="1808777"/>
                </a:cubicBezTo>
                <a:cubicBezTo>
                  <a:pt x="2371902" y="1812225"/>
                  <a:pt x="2373626" y="1815673"/>
                  <a:pt x="2375350" y="1819121"/>
                </a:cubicBezTo>
                <a:cubicBezTo>
                  <a:pt x="2373626" y="1815673"/>
                  <a:pt x="2373626" y="1812225"/>
                  <a:pt x="2371902" y="1808777"/>
                </a:cubicBezTo>
                <a:cubicBezTo>
                  <a:pt x="2371902" y="1803605"/>
                  <a:pt x="2375350" y="1796709"/>
                  <a:pt x="2373626" y="1791537"/>
                </a:cubicBezTo>
                <a:close/>
                <a:moveTo>
                  <a:pt x="2383970" y="1941524"/>
                </a:moveTo>
                <a:cubicBezTo>
                  <a:pt x="2399486" y="1936352"/>
                  <a:pt x="2404658" y="1927732"/>
                  <a:pt x="2408106" y="1917388"/>
                </a:cubicBezTo>
                <a:cubicBezTo>
                  <a:pt x="2404658" y="1927732"/>
                  <a:pt x="2399486" y="1936352"/>
                  <a:pt x="2383970" y="1941524"/>
                </a:cubicBezTo>
                <a:cubicBezTo>
                  <a:pt x="2370178" y="1946696"/>
                  <a:pt x="2363282" y="1951868"/>
                  <a:pt x="2361558" y="1958764"/>
                </a:cubicBezTo>
                <a:cubicBezTo>
                  <a:pt x="2363282" y="1951868"/>
                  <a:pt x="2370178" y="1946696"/>
                  <a:pt x="2383970" y="1941524"/>
                </a:cubicBezTo>
                <a:close/>
                <a:moveTo>
                  <a:pt x="2401210" y="1760505"/>
                </a:moveTo>
                <a:lnTo>
                  <a:pt x="2401210" y="1760505"/>
                </a:lnTo>
                <a:cubicBezTo>
                  <a:pt x="2402934" y="1760505"/>
                  <a:pt x="2406382" y="1760505"/>
                  <a:pt x="2408106" y="1760505"/>
                </a:cubicBezTo>
                <a:cubicBezTo>
                  <a:pt x="2406382" y="1760505"/>
                  <a:pt x="2402934" y="1760505"/>
                  <a:pt x="2401210" y="1760505"/>
                </a:cubicBezTo>
                <a:close/>
                <a:moveTo>
                  <a:pt x="2059860" y="2244947"/>
                </a:moveTo>
                <a:cubicBezTo>
                  <a:pt x="2056412" y="2246671"/>
                  <a:pt x="2052964" y="2246671"/>
                  <a:pt x="2047792" y="2248395"/>
                </a:cubicBezTo>
                <a:cubicBezTo>
                  <a:pt x="2052964" y="2248395"/>
                  <a:pt x="2056412" y="2246671"/>
                  <a:pt x="2059860" y="2244947"/>
                </a:cubicBezTo>
                <a:cubicBezTo>
                  <a:pt x="2094339" y="2229431"/>
                  <a:pt x="2130543" y="2234603"/>
                  <a:pt x="2166747" y="2231155"/>
                </a:cubicBezTo>
                <a:cubicBezTo>
                  <a:pt x="2171919" y="2231155"/>
                  <a:pt x="2177091" y="2231155"/>
                  <a:pt x="2182263" y="2231155"/>
                </a:cubicBezTo>
                <a:cubicBezTo>
                  <a:pt x="2177091" y="2231155"/>
                  <a:pt x="2171919" y="2231155"/>
                  <a:pt x="2166747" y="2231155"/>
                </a:cubicBezTo>
                <a:cubicBezTo>
                  <a:pt x="2130543" y="2234603"/>
                  <a:pt x="2094339" y="2229431"/>
                  <a:pt x="2059860" y="2244947"/>
                </a:cubicBezTo>
                <a:close/>
                <a:moveTo>
                  <a:pt x="2120199" y="2548369"/>
                </a:moveTo>
                <a:cubicBezTo>
                  <a:pt x="2118475" y="2546646"/>
                  <a:pt x="2115027" y="2544922"/>
                  <a:pt x="2113304" y="2543197"/>
                </a:cubicBezTo>
                <a:cubicBezTo>
                  <a:pt x="2109855" y="2541474"/>
                  <a:pt x="2108132" y="2539750"/>
                  <a:pt x="2106407" y="2538026"/>
                </a:cubicBezTo>
                <a:cubicBezTo>
                  <a:pt x="2108132" y="2539750"/>
                  <a:pt x="2109855" y="2541474"/>
                  <a:pt x="2113304" y="2543197"/>
                </a:cubicBezTo>
                <a:cubicBezTo>
                  <a:pt x="2115027" y="2543197"/>
                  <a:pt x="2116751" y="2544922"/>
                  <a:pt x="2120199" y="2548369"/>
                </a:cubicBezTo>
                <a:close/>
                <a:moveTo>
                  <a:pt x="2073652" y="2357006"/>
                </a:moveTo>
                <a:cubicBezTo>
                  <a:pt x="2071927" y="2351834"/>
                  <a:pt x="2071927" y="2346662"/>
                  <a:pt x="2075375" y="2343214"/>
                </a:cubicBezTo>
                <a:cubicBezTo>
                  <a:pt x="2071927" y="2346662"/>
                  <a:pt x="2071927" y="2351834"/>
                  <a:pt x="2073652" y="2357006"/>
                </a:cubicBezTo>
                <a:cubicBezTo>
                  <a:pt x="2075375" y="2365626"/>
                  <a:pt x="2077100" y="2374246"/>
                  <a:pt x="2071927" y="2381142"/>
                </a:cubicBezTo>
                <a:cubicBezTo>
                  <a:pt x="2077100" y="2374246"/>
                  <a:pt x="2075375" y="2365626"/>
                  <a:pt x="2073652" y="2357006"/>
                </a:cubicBezTo>
                <a:close/>
                <a:moveTo>
                  <a:pt x="2020208" y="2336318"/>
                </a:moveTo>
                <a:cubicBezTo>
                  <a:pt x="2021932" y="2344938"/>
                  <a:pt x="2020208" y="2353558"/>
                  <a:pt x="2020208" y="2362178"/>
                </a:cubicBezTo>
                <a:cubicBezTo>
                  <a:pt x="2020208" y="2362178"/>
                  <a:pt x="2020208" y="2362178"/>
                  <a:pt x="2020208" y="2362178"/>
                </a:cubicBezTo>
                <a:cubicBezTo>
                  <a:pt x="2018484" y="2353558"/>
                  <a:pt x="2020208" y="2344938"/>
                  <a:pt x="2020208" y="2336318"/>
                </a:cubicBezTo>
                <a:close/>
                <a:moveTo>
                  <a:pt x="2018484" y="2125991"/>
                </a:moveTo>
                <a:cubicBezTo>
                  <a:pt x="2018484" y="2122543"/>
                  <a:pt x="2016760" y="2120819"/>
                  <a:pt x="2015036" y="2117371"/>
                </a:cubicBezTo>
                <a:cubicBezTo>
                  <a:pt x="2016760" y="2120819"/>
                  <a:pt x="2018484" y="2122543"/>
                  <a:pt x="2018484" y="2125991"/>
                </a:cubicBezTo>
                <a:cubicBezTo>
                  <a:pt x="2018484" y="2127715"/>
                  <a:pt x="2020208" y="2129439"/>
                  <a:pt x="2020208" y="2131163"/>
                </a:cubicBezTo>
                <a:cubicBezTo>
                  <a:pt x="2020208" y="2129439"/>
                  <a:pt x="2020208" y="2127715"/>
                  <a:pt x="2018484" y="2125991"/>
                </a:cubicBezTo>
                <a:close/>
                <a:moveTo>
                  <a:pt x="1978832" y="2046688"/>
                </a:moveTo>
                <a:cubicBezTo>
                  <a:pt x="1971936" y="2046688"/>
                  <a:pt x="1968488" y="2044964"/>
                  <a:pt x="1966764" y="2041516"/>
                </a:cubicBezTo>
                <a:cubicBezTo>
                  <a:pt x="1968488" y="2044964"/>
                  <a:pt x="1971936" y="2048412"/>
                  <a:pt x="1978832" y="2046688"/>
                </a:cubicBezTo>
                <a:cubicBezTo>
                  <a:pt x="2004692" y="2044964"/>
                  <a:pt x="2028828" y="2057032"/>
                  <a:pt x="2056412" y="2048412"/>
                </a:cubicBezTo>
                <a:cubicBezTo>
                  <a:pt x="2068480" y="2044964"/>
                  <a:pt x="2080547" y="2038068"/>
                  <a:pt x="2089167" y="2027724"/>
                </a:cubicBezTo>
                <a:cubicBezTo>
                  <a:pt x="2080547" y="2038068"/>
                  <a:pt x="2068480" y="2044964"/>
                  <a:pt x="2056412" y="2048412"/>
                </a:cubicBezTo>
                <a:cubicBezTo>
                  <a:pt x="2028828" y="2057032"/>
                  <a:pt x="2004692" y="2044964"/>
                  <a:pt x="1978832" y="2046688"/>
                </a:cubicBezTo>
                <a:close/>
                <a:moveTo>
                  <a:pt x="2006416" y="2343214"/>
                </a:moveTo>
                <a:cubicBezTo>
                  <a:pt x="2004692" y="2350110"/>
                  <a:pt x="2004692" y="2355282"/>
                  <a:pt x="2002968" y="2360454"/>
                </a:cubicBezTo>
                <a:cubicBezTo>
                  <a:pt x="1999520" y="2360454"/>
                  <a:pt x="1996072" y="2360454"/>
                  <a:pt x="1992624" y="2362178"/>
                </a:cubicBezTo>
                <a:cubicBezTo>
                  <a:pt x="1996072" y="2362178"/>
                  <a:pt x="1999520" y="2360454"/>
                  <a:pt x="2002968" y="2360454"/>
                </a:cubicBezTo>
                <a:cubicBezTo>
                  <a:pt x="2004692" y="2355282"/>
                  <a:pt x="2004692" y="2348386"/>
                  <a:pt x="2006416" y="2343214"/>
                </a:cubicBezTo>
                <a:close/>
                <a:moveTo>
                  <a:pt x="1925388" y="2046688"/>
                </a:moveTo>
                <a:cubicBezTo>
                  <a:pt x="1925388" y="2050136"/>
                  <a:pt x="1925388" y="2055308"/>
                  <a:pt x="1923664" y="2062204"/>
                </a:cubicBezTo>
                <a:cubicBezTo>
                  <a:pt x="1923664" y="2062204"/>
                  <a:pt x="1923664" y="2062204"/>
                  <a:pt x="1923664" y="2062204"/>
                </a:cubicBezTo>
                <a:cubicBezTo>
                  <a:pt x="1925388" y="2055308"/>
                  <a:pt x="1925388" y="2050136"/>
                  <a:pt x="1925388" y="2046688"/>
                </a:cubicBezTo>
                <a:close/>
                <a:moveTo>
                  <a:pt x="1908148" y="1972556"/>
                </a:moveTo>
                <a:cubicBezTo>
                  <a:pt x="1889184" y="1972556"/>
                  <a:pt x="1870220" y="1972556"/>
                  <a:pt x="1852981" y="1972556"/>
                </a:cubicBezTo>
                <a:cubicBezTo>
                  <a:pt x="1844361" y="1972556"/>
                  <a:pt x="1842637" y="1979452"/>
                  <a:pt x="1837465" y="1986348"/>
                </a:cubicBezTo>
                <a:cubicBezTo>
                  <a:pt x="1835741" y="1989796"/>
                  <a:pt x="1835741" y="1994968"/>
                  <a:pt x="1835741" y="1996692"/>
                </a:cubicBezTo>
                <a:cubicBezTo>
                  <a:pt x="1834017" y="1993244"/>
                  <a:pt x="1834017" y="1989796"/>
                  <a:pt x="1837465" y="1986348"/>
                </a:cubicBezTo>
                <a:cubicBezTo>
                  <a:pt x="1840913" y="1977728"/>
                  <a:pt x="1842637" y="1972556"/>
                  <a:pt x="1852981" y="1972556"/>
                </a:cubicBezTo>
                <a:cubicBezTo>
                  <a:pt x="1871944" y="1970832"/>
                  <a:pt x="1890908" y="1970832"/>
                  <a:pt x="1908148" y="1972556"/>
                </a:cubicBezTo>
                <a:cubicBezTo>
                  <a:pt x="1921940" y="1972556"/>
                  <a:pt x="1934008" y="1974280"/>
                  <a:pt x="1940904" y="1984624"/>
                </a:cubicBezTo>
                <a:cubicBezTo>
                  <a:pt x="1934008" y="1974280"/>
                  <a:pt x="1921940" y="1972556"/>
                  <a:pt x="1908148" y="1972556"/>
                </a:cubicBezTo>
                <a:close/>
                <a:moveTo>
                  <a:pt x="1875392" y="2241499"/>
                </a:moveTo>
                <a:cubicBezTo>
                  <a:pt x="1873668" y="2238051"/>
                  <a:pt x="1873668" y="2231155"/>
                  <a:pt x="1873668" y="2231155"/>
                </a:cubicBezTo>
                <a:cubicBezTo>
                  <a:pt x="1873668" y="2231155"/>
                  <a:pt x="1873668" y="2231155"/>
                  <a:pt x="1873668" y="2231155"/>
                </a:cubicBezTo>
                <a:cubicBezTo>
                  <a:pt x="1873668" y="2231155"/>
                  <a:pt x="1873668" y="2238051"/>
                  <a:pt x="1875392" y="2241499"/>
                </a:cubicBezTo>
                <a:cubicBezTo>
                  <a:pt x="1885736" y="2263911"/>
                  <a:pt x="1880564" y="2281151"/>
                  <a:pt x="1859876" y="2293219"/>
                </a:cubicBezTo>
                <a:cubicBezTo>
                  <a:pt x="1858153" y="2294943"/>
                  <a:pt x="1856428" y="2294943"/>
                  <a:pt x="1854704" y="2296667"/>
                </a:cubicBezTo>
                <a:cubicBezTo>
                  <a:pt x="1856428" y="2294943"/>
                  <a:pt x="1858153" y="2294943"/>
                  <a:pt x="1859876" y="2293219"/>
                </a:cubicBezTo>
                <a:cubicBezTo>
                  <a:pt x="1880564" y="2281151"/>
                  <a:pt x="1885736" y="2263911"/>
                  <a:pt x="1875392" y="2241499"/>
                </a:cubicBezTo>
                <a:close/>
                <a:moveTo>
                  <a:pt x="1875392" y="2174263"/>
                </a:moveTo>
                <a:cubicBezTo>
                  <a:pt x="1859876" y="2163919"/>
                  <a:pt x="1844361" y="2160471"/>
                  <a:pt x="1847808" y="2134611"/>
                </a:cubicBezTo>
                <a:cubicBezTo>
                  <a:pt x="1849533" y="2119095"/>
                  <a:pt x="1828845" y="2113923"/>
                  <a:pt x="1821949" y="2098408"/>
                </a:cubicBezTo>
                <a:cubicBezTo>
                  <a:pt x="1821949" y="2098408"/>
                  <a:pt x="1821949" y="2098408"/>
                  <a:pt x="1821949" y="2098408"/>
                </a:cubicBezTo>
                <a:cubicBezTo>
                  <a:pt x="1828845" y="2113923"/>
                  <a:pt x="1849533" y="2119095"/>
                  <a:pt x="1847808" y="2134611"/>
                </a:cubicBezTo>
                <a:cubicBezTo>
                  <a:pt x="1844361" y="2160471"/>
                  <a:pt x="1859876" y="2165643"/>
                  <a:pt x="1875392" y="2174263"/>
                </a:cubicBezTo>
                <a:cubicBezTo>
                  <a:pt x="1882288" y="2177711"/>
                  <a:pt x="1887460" y="2188055"/>
                  <a:pt x="1894356" y="2189779"/>
                </a:cubicBezTo>
                <a:cubicBezTo>
                  <a:pt x="1885736" y="2188055"/>
                  <a:pt x="1880564" y="2179435"/>
                  <a:pt x="1875392" y="2174263"/>
                </a:cubicBezTo>
                <a:close/>
                <a:moveTo>
                  <a:pt x="1849533" y="2300115"/>
                </a:moveTo>
                <a:cubicBezTo>
                  <a:pt x="1846085" y="2303563"/>
                  <a:pt x="1844361" y="2308735"/>
                  <a:pt x="1844361" y="2313907"/>
                </a:cubicBezTo>
                <a:cubicBezTo>
                  <a:pt x="1844361" y="2320803"/>
                  <a:pt x="1844361" y="2329422"/>
                  <a:pt x="1837465" y="2332870"/>
                </a:cubicBezTo>
                <a:cubicBezTo>
                  <a:pt x="1834017" y="2334594"/>
                  <a:pt x="1830569" y="2334594"/>
                  <a:pt x="1825397" y="2336318"/>
                </a:cubicBezTo>
                <a:cubicBezTo>
                  <a:pt x="1828845" y="2336318"/>
                  <a:pt x="1832293" y="2334594"/>
                  <a:pt x="1837465" y="2332870"/>
                </a:cubicBezTo>
                <a:cubicBezTo>
                  <a:pt x="1844361" y="2329422"/>
                  <a:pt x="1844361" y="2322527"/>
                  <a:pt x="1844361" y="2313907"/>
                </a:cubicBezTo>
                <a:cubicBezTo>
                  <a:pt x="1844361" y="2308735"/>
                  <a:pt x="1846085" y="2303563"/>
                  <a:pt x="1849533" y="2300115"/>
                </a:cubicBezTo>
                <a:close/>
                <a:moveTo>
                  <a:pt x="1813329" y="1829465"/>
                </a:moveTo>
                <a:cubicBezTo>
                  <a:pt x="1811605" y="1853600"/>
                  <a:pt x="1797813" y="1862220"/>
                  <a:pt x="1780573" y="1870840"/>
                </a:cubicBezTo>
                <a:cubicBezTo>
                  <a:pt x="1780573" y="1867392"/>
                  <a:pt x="1780573" y="1863944"/>
                  <a:pt x="1780573" y="1860496"/>
                </a:cubicBezTo>
                <a:cubicBezTo>
                  <a:pt x="1780573" y="1863944"/>
                  <a:pt x="1780573" y="1867392"/>
                  <a:pt x="1780573" y="1870840"/>
                </a:cubicBezTo>
                <a:cubicBezTo>
                  <a:pt x="1797813" y="1862220"/>
                  <a:pt x="1813329" y="1853600"/>
                  <a:pt x="1813329" y="1829465"/>
                </a:cubicBezTo>
                <a:cubicBezTo>
                  <a:pt x="1813329" y="1817397"/>
                  <a:pt x="1827121" y="1807053"/>
                  <a:pt x="1835741" y="1813949"/>
                </a:cubicBezTo>
                <a:cubicBezTo>
                  <a:pt x="1856428" y="1831189"/>
                  <a:pt x="1884012" y="1822569"/>
                  <a:pt x="1902976" y="1843257"/>
                </a:cubicBezTo>
                <a:cubicBezTo>
                  <a:pt x="1916768" y="1858772"/>
                  <a:pt x="1925388" y="1853600"/>
                  <a:pt x="1927112" y="1827741"/>
                </a:cubicBezTo>
                <a:cubicBezTo>
                  <a:pt x="1927112" y="1817397"/>
                  <a:pt x="1928836" y="1812225"/>
                  <a:pt x="1937456" y="1808777"/>
                </a:cubicBezTo>
                <a:cubicBezTo>
                  <a:pt x="1949524" y="1805329"/>
                  <a:pt x="1947800" y="1793261"/>
                  <a:pt x="1947800" y="1784641"/>
                </a:cubicBezTo>
                <a:lnTo>
                  <a:pt x="1947800" y="1784641"/>
                </a:lnTo>
                <a:cubicBezTo>
                  <a:pt x="1947800" y="1793261"/>
                  <a:pt x="1949524" y="1805329"/>
                  <a:pt x="1937456" y="1808777"/>
                </a:cubicBezTo>
                <a:cubicBezTo>
                  <a:pt x="1928836" y="1812225"/>
                  <a:pt x="1927112" y="1817397"/>
                  <a:pt x="1927112" y="1827741"/>
                </a:cubicBezTo>
                <a:cubicBezTo>
                  <a:pt x="1927112" y="1851877"/>
                  <a:pt x="1918492" y="1857048"/>
                  <a:pt x="1902976" y="1843257"/>
                </a:cubicBezTo>
                <a:cubicBezTo>
                  <a:pt x="1884012" y="1822569"/>
                  <a:pt x="1854704" y="1831189"/>
                  <a:pt x="1835741" y="1813949"/>
                </a:cubicBezTo>
                <a:cubicBezTo>
                  <a:pt x="1827121" y="1805329"/>
                  <a:pt x="1813329" y="1815673"/>
                  <a:pt x="1813329" y="1829465"/>
                </a:cubicBezTo>
                <a:close/>
                <a:moveTo>
                  <a:pt x="1816777" y="2129439"/>
                </a:moveTo>
                <a:cubicBezTo>
                  <a:pt x="1816777" y="2131163"/>
                  <a:pt x="1815053" y="2134611"/>
                  <a:pt x="1815053" y="2136335"/>
                </a:cubicBezTo>
                <a:cubicBezTo>
                  <a:pt x="1815053" y="2132887"/>
                  <a:pt x="1816777" y="2131163"/>
                  <a:pt x="1816777" y="2129439"/>
                </a:cubicBezTo>
                <a:lnTo>
                  <a:pt x="1816777" y="2129439"/>
                </a:lnTo>
                <a:cubicBezTo>
                  <a:pt x="1816777" y="2129439"/>
                  <a:pt x="1816777" y="2129439"/>
                  <a:pt x="1816777" y="2129439"/>
                </a:cubicBezTo>
                <a:close/>
                <a:moveTo>
                  <a:pt x="1680581" y="2531130"/>
                </a:moveTo>
                <a:cubicBezTo>
                  <a:pt x="1670237" y="2529406"/>
                  <a:pt x="1656445" y="2529406"/>
                  <a:pt x="1651273" y="2538026"/>
                </a:cubicBezTo>
                <a:cubicBezTo>
                  <a:pt x="1656445" y="2529406"/>
                  <a:pt x="1670237" y="2529406"/>
                  <a:pt x="1680581" y="2531130"/>
                </a:cubicBezTo>
                <a:cubicBezTo>
                  <a:pt x="1689201" y="2532854"/>
                  <a:pt x="1692649" y="2538026"/>
                  <a:pt x="1692649" y="2544922"/>
                </a:cubicBezTo>
                <a:cubicBezTo>
                  <a:pt x="1694373" y="2538026"/>
                  <a:pt x="1690925" y="2532854"/>
                  <a:pt x="1680581" y="2531130"/>
                </a:cubicBezTo>
                <a:close/>
                <a:moveTo>
                  <a:pt x="1668513" y="2636293"/>
                </a:moveTo>
                <a:cubicBezTo>
                  <a:pt x="1668513" y="2646637"/>
                  <a:pt x="1666789" y="2651809"/>
                  <a:pt x="1663341" y="2655257"/>
                </a:cubicBezTo>
                <a:cubicBezTo>
                  <a:pt x="1666789" y="2651809"/>
                  <a:pt x="1668513" y="2646637"/>
                  <a:pt x="1668513" y="2636293"/>
                </a:cubicBezTo>
                <a:cubicBezTo>
                  <a:pt x="1668513" y="2606985"/>
                  <a:pt x="1661617" y="2575953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89201" y="2553542"/>
                  <a:pt x="1689201" y="2553542"/>
                  <a:pt x="1689201" y="2553542"/>
                </a:cubicBezTo>
                <a:cubicBezTo>
                  <a:pt x="1661617" y="2575953"/>
                  <a:pt x="1668513" y="2606985"/>
                  <a:pt x="1668513" y="2636293"/>
                </a:cubicBezTo>
                <a:close/>
                <a:moveTo>
                  <a:pt x="1670237" y="2427690"/>
                </a:moveTo>
                <a:cubicBezTo>
                  <a:pt x="1670237" y="2427690"/>
                  <a:pt x="1670237" y="2427690"/>
                  <a:pt x="1670237" y="2427690"/>
                </a:cubicBezTo>
                <a:cubicBezTo>
                  <a:pt x="1682305" y="2425966"/>
                  <a:pt x="1696097" y="2431138"/>
                  <a:pt x="1711613" y="2415622"/>
                </a:cubicBezTo>
                <a:cubicBezTo>
                  <a:pt x="1711613" y="2415622"/>
                  <a:pt x="1711613" y="2415622"/>
                  <a:pt x="1711613" y="2415622"/>
                </a:cubicBezTo>
                <a:cubicBezTo>
                  <a:pt x="1696097" y="2432862"/>
                  <a:pt x="1682305" y="2427690"/>
                  <a:pt x="1670237" y="2427690"/>
                </a:cubicBezTo>
                <a:close/>
                <a:moveTo>
                  <a:pt x="1699545" y="2360454"/>
                </a:moveTo>
                <a:cubicBezTo>
                  <a:pt x="1685753" y="2350110"/>
                  <a:pt x="1670237" y="2343214"/>
                  <a:pt x="1654721" y="2336318"/>
                </a:cubicBezTo>
                <a:cubicBezTo>
                  <a:pt x="1611622" y="2358730"/>
                  <a:pt x="1566798" y="2350110"/>
                  <a:pt x="1523698" y="2334594"/>
                </a:cubicBezTo>
                <a:cubicBezTo>
                  <a:pt x="1521974" y="2334594"/>
                  <a:pt x="1516802" y="2331147"/>
                  <a:pt x="1516802" y="2331147"/>
                </a:cubicBezTo>
                <a:cubicBezTo>
                  <a:pt x="1516802" y="2331147"/>
                  <a:pt x="1516802" y="2331147"/>
                  <a:pt x="1516802" y="2331147"/>
                </a:cubicBezTo>
                <a:cubicBezTo>
                  <a:pt x="1516802" y="2331147"/>
                  <a:pt x="1521974" y="2332870"/>
                  <a:pt x="1523698" y="2334594"/>
                </a:cubicBezTo>
                <a:cubicBezTo>
                  <a:pt x="1566798" y="2350110"/>
                  <a:pt x="1611622" y="2358730"/>
                  <a:pt x="1654721" y="2336318"/>
                </a:cubicBezTo>
                <a:cubicBezTo>
                  <a:pt x="1666789" y="2313907"/>
                  <a:pt x="1682305" y="2315630"/>
                  <a:pt x="1699545" y="2329422"/>
                </a:cubicBezTo>
                <a:cubicBezTo>
                  <a:pt x="1699545" y="2329422"/>
                  <a:pt x="1701269" y="2331147"/>
                  <a:pt x="1701269" y="2331147"/>
                </a:cubicBezTo>
                <a:cubicBezTo>
                  <a:pt x="1701269" y="2331147"/>
                  <a:pt x="1699545" y="2329422"/>
                  <a:pt x="1699545" y="2329422"/>
                </a:cubicBezTo>
                <a:cubicBezTo>
                  <a:pt x="1680581" y="2317355"/>
                  <a:pt x="1666789" y="2315630"/>
                  <a:pt x="1654721" y="2336318"/>
                </a:cubicBezTo>
                <a:cubicBezTo>
                  <a:pt x="1668513" y="2343214"/>
                  <a:pt x="1685753" y="2350110"/>
                  <a:pt x="1699545" y="2360454"/>
                </a:cubicBezTo>
                <a:cubicBezTo>
                  <a:pt x="1718509" y="2374246"/>
                  <a:pt x="1718509" y="2375970"/>
                  <a:pt x="1734025" y="2353558"/>
                </a:cubicBezTo>
                <a:cubicBezTo>
                  <a:pt x="1730577" y="2353558"/>
                  <a:pt x="1727129" y="2351834"/>
                  <a:pt x="1723681" y="2350110"/>
                </a:cubicBezTo>
                <a:cubicBezTo>
                  <a:pt x="1727129" y="2351834"/>
                  <a:pt x="1730577" y="2353558"/>
                  <a:pt x="1734025" y="2353558"/>
                </a:cubicBezTo>
                <a:cubicBezTo>
                  <a:pt x="1740921" y="2341490"/>
                  <a:pt x="1751265" y="2331147"/>
                  <a:pt x="1751265" y="2317355"/>
                </a:cubicBezTo>
                <a:cubicBezTo>
                  <a:pt x="1751265" y="2331147"/>
                  <a:pt x="1740921" y="2341490"/>
                  <a:pt x="1734025" y="2353558"/>
                </a:cubicBezTo>
                <a:cubicBezTo>
                  <a:pt x="1716785" y="2375970"/>
                  <a:pt x="1718509" y="2374246"/>
                  <a:pt x="1699545" y="2360454"/>
                </a:cubicBezTo>
                <a:close/>
                <a:moveTo>
                  <a:pt x="1454738" y="2639741"/>
                </a:moveTo>
                <a:lnTo>
                  <a:pt x="1454738" y="2639741"/>
                </a:lnTo>
                <a:cubicBezTo>
                  <a:pt x="1446118" y="2638017"/>
                  <a:pt x="1437498" y="2634569"/>
                  <a:pt x="1427154" y="2634569"/>
                </a:cubicBezTo>
                <a:cubicBezTo>
                  <a:pt x="1421982" y="2634569"/>
                  <a:pt x="1413362" y="2639741"/>
                  <a:pt x="1411638" y="2644913"/>
                </a:cubicBezTo>
                <a:cubicBezTo>
                  <a:pt x="1409914" y="2648361"/>
                  <a:pt x="1411638" y="2650085"/>
                  <a:pt x="1411638" y="2651809"/>
                </a:cubicBezTo>
                <a:cubicBezTo>
                  <a:pt x="1409914" y="2650085"/>
                  <a:pt x="1409914" y="2648361"/>
                  <a:pt x="1411638" y="2644913"/>
                </a:cubicBezTo>
                <a:cubicBezTo>
                  <a:pt x="1413362" y="2639741"/>
                  <a:pt x="1421982" y="2634569"/>
                  <a:pt x="1427154" y="2634569"/>
                </a:cubicBezTo>
                <a:cubicBezTo>
                  <a:pt x="1437498" y="2634569"/>
                  <a:pt x="1446118" y="2638017"/>
                  <a:pt x="1454738" y="2639741"/>
                </a:cubicBezTo>
                <a:cubicBezTo>
                  <a:pt x="1461634" y="2612157"/>
                  <a:pt x="1451290" y="2584573"/>
                  <a:pt x="1456462" y="2556989"/>
                </a:cubicBezTo>
                <a:cubicBezTo>
                  <a:pt x="1456462" y="2556989"/>
                  <a:pt x="1456462" y="2556989"/>
                  <a:pt x="1456462" y="2556989"/>
                </a:cubicBezTo>
                <a:cubicBezTo>
                  <a:pt x="1451290" y="2584573"/>
                  <a:pt x="1461634" y="2612157"/>
                  <a:pt x="1454738" y="2639741"/>
                </a:cubicBez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lnTo>
                  <a:pt x="1454738" y="2639741"/>
                </a:lnTo>
                <a:cubicBezTo>
                  <a:pt x="1454738" y="2639741"/>
                  <a:pt x="1454738" y="2639741"/>
                  <a:pt x="1454738" y="2639741"/>
                </a:cubicBezTo>
                <a:cubicBezTo>
                  <a:pt x="1466806" y="2665601"/>
                  <a:pt x="1475426" y="2693185"/>
                  <a:pt x="1503010" y="2705253"/>
                </a:cubicBezTo>
                <a:cubicBezTo>
                  <a:pt x="1513354" y="2710425"/>
                  <a:pt x="1509906" y="2739733"/>
                  <a:pt x="1532318" y="2724217"/>
                </a:cubicBezTo>
                <a:cubicBezTo>
                  <a:pt x="1544386" y="2715597"/>
                  <a:pt x="1558178" y="2710425"/>
                  <a:pt x="1565074" y="2694909"/>
                </a:cubicBezTo>
                <a:cubicBezTo>
                  <a:pt x="1565074" y="2694909"/>
                  <a:pt x="1565074" y="2694909"/>
                  <a:pt x="1565074" y="2694909"/>
                </a:cubicBezTo>
                <a:cubicBezTo>
                  <a:pt x="1558178" y="2708701"/>
                  <a:pt x="1544386" y="2715597"/>
                  <a:pt x="1532318" y="2724217"/>
                </a:cubicBezTo>
                <a:cubicBezTo>
                  <a:pt x="1509906" y="2739733"/>
                  <a:pt x="1513354" y="2710425"/>
                  <a:pt x="1503010" y="2705253"/>
                </a:cubicBezTo>
                <a:cubicBezTo>
                  <a:pt x="1475426" y="2693185"/>
                  <a:pt x="1466806" y="2665601"/>
                  <a:pt x="1454738" y="2639741"/>
                </a:cubicBezTo>
                <a:close/>
                <a:moveTo>
                  <a:pt x="1461634" y="2869032"/>
                </a:moveTo>
                <a:cubicBezTo>
                  <a:pt x="1461634" y="2869032"/>
                  <a:pt x="1461634" y="2869032"/>
                  <a:pt x="1461634" y="2869032"/>
                </a:cubicBezTo>
                <a:cubicBezTo>
                  <a:pt x="1461634" y="2863860"/>
                  <a:pt x="1458186" y="2858688"/>
                  <a:pt x="1456462" y="2853516"/>
                </a:cubicBezTo>
                <a:cubicBezTo>
                  <a:pt x="1458186" y="2858688"/>
                  <a:pt x="1461634" y="2863860"/>
                  <a:pt x="1461634" y="2869032"/>
                </a:cubicBezTo>
                <a:close/>
                <a:moveTo>
                  <a:pt x="1421982" y="2658705"/>
                </a:moveTo>
                <a:cubicBezTo>
                  <a:pt x="1421982" y="2656981"/>
                  <a:pt x="1421982" y="2656981"/>
                  <a:pt x="1421982" y="2658705"/>
                </a:cubicBezTo>
                <a:cubicBezTo>
                  <a:pt x="1421982" y="2656981"/>
                  <a:pt x="1421982" y="2656981"/>
                  <a:pt x="1421982" y="2658705"/>
                </a:cubicBezTo>
                <a:cubicBezTo>
                  <a:pt x="1428878" y="2672497"/>
                  <a:pt x="1447842" y="2682841"/>
                  <a:pt x="1442670" y="2703529"/>
                </a:cubicBezTo>
                <a:cubicBezTo>
                  <a:pt x="1432326" y="2701805"/>
                  <a:pt x="1425430" y="2694909"/>
                  <a:pt x="1418534" y="2688013"/>
                </a:cubicBezTo>
                <a:cubicBezTo>
                  <a:pt x="1425430" y="2694909"/>
                  <a:pt x="1432326" y="2701805"/>
                  <a:pt x="1442670" y="2703529"/>
                </a:cubicBezTo>
                <a:cubicBezTo>
                  <a:pt x="1447842" y="2681117"/>
                  <a:pt x="1430602" y="2672497"/>
                  <a:pt x="1421982" y="2658705"/>
                </a:cubicBezTo>
                <a:close/>
                <a:moveTo>
                  <a:pt x="1344403" y="2693185"/>
                </a:moveTo>
                <a:cubicBezTo>
                  <a:pt x="1342679" y="2700081"/>
                  <a:pt x="1340955" y="2706977"/>
                  <a:pt x="1340955" y="2713873"/>
                </a:cubicBezTo>
                <a:cubicBezTo>
                  <a:pt x="1337507" y="2732837"/>
                  <a:pt x="1328887" y="2743181"/>
                  <a:pt x="1308199" y="2741457"/>
                </a:cubicBezTo>
                <a:cubicBezTo>
                  <a:pt x="1301303" y="2739733"/>
                  <a:pt x="1296131" y="2741457"/>
                  <a:pt x="1289235" y="2741457"/>
                </a:cubicBezTo>
                <a:cubicBezTo>
                  <a:pt x="1285787" y="2750077"/>
                  <a:pt x="1303027" y="2769041"/>
                  <a:pt x="1278891" y="2762145"/>
                </a:cubicBezTo>
                <a:cubicBezTo>
                  <a:pt x="1268547" y="2758697"/>
                  <a:pt x="1258203" y="2760421"/>
                  <a:pt x="1249583" y="2753525"/>
                </a:cubicBezTo>
                <a:cubicBezTo>
                  <a:pt x="1258203" y="2760421"/>
                  <a:pt x="1268547" y="2760421"/>
                  <a:pt x="1278891" y="2762145"/>
                </a:cubicBezTo>
                <a:cubicBezTo>
                  <a:pt x="1303027" y="2769041"/>
                  <a:pt x="1284063" y="2750077"/>
                  <a:pt x="1289235" y="2741457"/>
                </a:cubicBezTo>
                <a:cubicBezTo>
                  <a:pt x="1294407" y="2741457"/>
                  <a:pt x="1301303" y="2741457"/>
                  <a:pt x="1308199" y="2741457"/>
                </a:cubicBezTo>
                <a:cubicBezTo>
                  <a:pt x="1328887" y="2744905"/>
                  <a:pt x="1337507" y="2732837"/>
                  <a:pt x="1340955" y="2713873"/>
                </a:cubicBezTo>
                <a:cubicBezTo>
                  <a:pt x="1342679" y="2706977"/>
                  <a:pt x="1342679" y="2700081"/>
                  <a:pt x="1344403" y="2693185"/>
                </a:cubicBezTo>
                <a:cubicBezTo>
                  <a:pt x="1353023" y="2665601"/>
                  <a:pt x="1371987" y="2660429"/>
                  <a:pt x="1397846" y="2670773"/>
                </a:cubicBezTo>
                <a:cubicBezTo>
                  <a:pt x="1404742" y="2674221"/>
                  <a:pt x="1409914" y="2677669"/>
                  <a:pt x="1415086" y="2682841"/>
                </a:cubicBezTo>
                <a:cubicBezTo>
                  <a:pt x="1409914" y="2677669"/>
                  <a:pt x="1404742" y="2672497"/>
                  <a:pt x="1397846" y="2670773"/>
                </a:cubicBezTo>
                <a:cubicBezTo>
                  <a:pt x="1373711" y="2660429"/>
                  <a:pt x="1353023" y="2667325"/>
                  <a:pt x="1344403" y="2693185"/>
                </a:cubicBezTo>
                <a:close/>
                <a:moveTo>
                  <a:pt x="1390950" y="2813864"/>
                </a:moveTo>
                <a:lnTo>
                  <a:pt x="1390950" y="2813864"/>
                </a:lnTo>
                <a:cubicBezTo>
                  <a:pt x="1390950" y="2812140"/>
                  <a:pt x="1389226" y="2810416"/>
                  <a:pt x="1389226" y="2808692"/>
                </a:cubicBezTo>
                <a:cubicBezTo>
                  <a:pt x="1389226" y="2810416"/>
                  <a:pt x="1389226" y="2812140"/>
                  <a:pt x="1390950" y="2813864"/>
                </a:cubicBezTo>
                <a:close/>
                <a:moveTo>
                  <a:pt x="1280615" y="2843172"/>
                </a:moveTo>
                <a:cubicBezTo>
                  <a:pt x="1280615" y="2843172"/>
                  <a:pt x="1280615" y="2843172"/>
                  <a:pt x="1280615" y="2843172"/>
                </a:cubicBezTo>
                <a:lnTo>
                  <a:pt x="1280615" y="2843172"/>
                </a:lnTo>
                <a:cubicBezTo>
                  <a:pt x="1296131" y="2822484"/>
                  <a:pt x="1327163" y="2819036"/>
                  <a:pt x="1334059" y="2788005"/>
                </a:cubicBezTo>
                <a:cubicBezTo>
                  <a:pt x="1335783" y="2779385"/>
                  <a:pt x="1351299" y="2781108"/>
                  <a:pt x="1359919" y="2784556"/>
                </a:cubicBezTo>
                <a:cubicBezTo>
                  <a:pt x="1366815" y="2788005"/>
                  <a:pt x="1373711" y="2791453"/>
                  <a:pt x="1378883" y="2796625"/>
                </a:cubicBezTo>
                <a:cubicBezTo>
                  <a:pt x="1373711" y="2791453"/>
                  <a:pt x="1366815" y="2788005"/>
                  <a:pt x="1359919" y="2784556"/>
                </a:cubicBezTo>
                <a:cubicBezTo>
                  <a:pt x="1351299" y="2781108"/>
                  <a:pt x="1335783" y="2779385"/>
                  <a:pt x="1334059" y="2788005"/>
                </a:cubicBezTo>
                <a:cubicBezTo>
                  <a:pt x="1327163" y="2819036"/>
                  <a:pt x="1296131" y="2820760"/>
                  <a:pt x="1280615" y="2843172"/>
                </a:cubicBezTo>
                <a:close/>
                <a:moveTo>
                  <a:pt x="1332335" y="2934544"/>
                </a:moveTo>
                <a:cubicBezTo>
                  <a:pt x="1332335" y="2934544"/>
                  <a:pt x="1330611" y="2936268"/>
                  <a:pt x="1328887" y="2936268"/>
                </a:cubicBezTo>
                <a:cubicBezTo>
                  <a:pt x="1328887" y="2936268"/>
                  <a:pt x="1328887" y="2936268"/>
                  <a:pt x="1328887" y="2936268"/>
                </a:cubicBezTo>
                <a:cubicBezTo>
                  <a:pt x="1330611" y="2934544"/>
                  <a:pt x="1332335" y="2934544"/>
                  <a:pt x="1332335" y="2934544"/>
                </a:cubicBezTo>
                <a:close/>
                <a:moveTo>
                  <a:pt x="1251307" y="2937992"/>
                </a:moveTo>
                <a:cubicBezTo>
                  <a:pt x="1230619" y="2932820"/>
                  <a:pt x="1220275" y="2912132"/>
                  <a:pt x="1206483" y="2898340"/>
                </a:cubicBezTo>
                <a:cubicBezTo>
                  <a:pt x="1220275" y="2912132"/>
                  <a:pt x="1230619" y="2932820"/>
                  <a:pt x="1251307" y="2937992"/>
                </a:cubicBezTo>
                <a:cubicBezTo>
                  <a:pt x="1256479" y="2939716"/>
                  <a:pt x="1258203" y="2946612"/>
                  <a:pt x="1254755" y="2953508"/>
                </a:cubicBezTo>
                <a:cubicBezTo>
                  <a:pt x="1247859" y="2965576"/>
                  <a:pt x="1242687" y="2977644"/>
                  <a:pt x="1234067" y="2987988"/>
                </a:cubicBezTo>
                <a:cubicBezTo>
                  <a:pt x="1230619" y="2993160"/>
                  <a:pt x="1227171" y="2994884"/>
                  <a:pt x="1221999" y="2994884"/>
                </a:cubicBezTo>
                <a:cubicBezTo>
                  <a:pt x="1227171" y="2994884"/>
                  <a:pt x="1230619" y="2993160"/>
                  <a:pt x="1234067" y="2987988"/>
                </a:cubicBezTo>
                <a:cubicBezTo>
                  <a:pt x="1242687" y="2977644"/>
                  <a:pt x="1247859" y="2965576"/>
                  <a:pt x="1254755" y="2953508"/>
                </a:cubicBezTo>
                <a:cubicBezTo>
                  <a:pt x="1258203" y="2946612"/>
                  <a:pt x="1254755" y="2939716"/>
                  <a:pt x="1251307" y="2937992"/>
                </a:cubicBezTo>
                <a:close/>
                <a:moveTo>
                  <a:pt x="1168556" y="2825932"/>
                </a:moveTo>
                <a:cubicBezTo>
                  <a:pt x="1168556" y="2825932"/>
                  <a:pt x="1168556" y="2825932"/>
                  <a:pt x="1168556" y="2825932"/>
                </a:cubicBezTo>
                <a:cubicBezTo>
                  <a:pt x="1166831" y="2843172"/>
                  <a:pt x="1192691" y="2855240"/>
                  <a:pt x="1173727" y="2874204"/>
                </a:cubicBezTo>
                <a:cubicBezTo>
                  <a:pt x="1172003" y="2875928"/>
                  <a:pt x="1175451" y="2882824"/>
                  <a:pt x="1178899" y="2882824"/>
                </a:cubicBezTo>
                <a:cubicBezTo>
                  <a:pt x="1182347" y="2882824"/>
                  <a:pt x="1185795" y="2884548"/>
                  <a:pt x="1189243" y="2886272"/>
                </a:cubicBezTo>
                <a:cubicBezTo>
                  <a:pt x="1185795" y="2884548"/>
                  <a:pt x="1182347" y="2884548"/>
                  <a:pt x="1178899" y="2882824"/>
                </a:cubicBezTo>
                <a:cubicBezTo>
                  <a:pt x="1175451" y="2882824"/>
                  <a:pt x="1172003" y="2875928"/>
                  <a:pt x="1173727" y="2874204"/>
                </a:cubicBezTo>
                <a:cubicBezTo>
                  <a:pt x="1194415" y="2855240"/>
                  <a:pt x="1166831" y="2841448"/>
                  <a:pt x="1168556" y="2825932"/>
                </a:cubicBezTo>
                <a:close/>
                <a:moveTo>
                  <a:pt x="1177175" y="2803520"/>
                </a:moveTo>
                <a:cubicBezTo>
                  <a:pt x="1172003" y="2800072"/>
                  <a:pt x="1166831" y="2801796"/>
                  <a:pt x="1163384" y="2806968"/>
                </a:cubicBezTo>
                <a:cubicBezTo>
                  <a:pt x="1159936" y="2812140"/>
                  <a:pt x="1161660" y="2817312"/>
                  <a:pt x="1165107" y="2820760"/>
                </a:cubicBezTo>
                <a:cubicBezTo>
                  <a:pt x="1161660" y="2817312"/>
                  <a:pt x="1159936" y="2812140"/>
                  <a:pt x="1163384" y="2806968"/>
                </a:cubicBezTo>
                <a:cubicBezTo>
                  <a:pt x="1166831" y="2801796"/>
                  <a:pt x="1172003" y="2801796"/>
                  <a:pt x="1177175" y="2803520"/>
                </a:cubicBezTo>
                <a:cubicBezTo>
                  <a:pt x="1185795" y="2808692"/>
                  <a:pt x="1196139" y="2806968"/>
                  <a:pt x="1201311" y="2813864"/>
                </a:cubicBezTo>
                <a:cubicBezTo>
                  <a:pt x="1196139" y="2806968"/>
                  <a:pt x="1184071" y="2808692"/>
                  <a:pt x="1177175" y="2803520"/>
                </a:cubicBezTo>
                <a:close/>
                <a:moveTo>
                  <a:pt x="1103044" y="2832828"/>
                </a:moveTo>
                <a:cubicBezTo>
                  <a:pt x="1111664" y="2851792"/>
                  <a:pt x="1099596" y="2862136"/>
                  <a:pt x="1082356" y="2867308"/>
                </a:cubicBezTo>
                <a:cubicBezTo>
                  <a:pt x="1082356" y="2877652"/>
                  <a:pt x="1080632" y="2886272"/>
                  <a:pt x="1090976" y="2893168"/>
                </a:cubicBezTo>
                <a:cubicBezTo>
                  <a:pt x="1099596" y="2893168"/>
                  <a:pt x="1106492" y="2898340"/>
                  <a:pt x="1115112" y="2901788"/>
                </a:cubicBezTo>
                <a:cubicBezTo>
                  <a:pt x="1118560" y="2901788"/>
                  <a:pt x="1122008" y="2901788"/>
                  <a:pt x="1125456" y="2901788"/>
                </a:cubicBezTo>
                <a:cubicBezTo>
                  <a:pt x="1122008" y="2901788"/>
                  <a:pt x="1118560" y="2901788"/>
                  <a:pt x="1115112" y="2901788"/>
                </a:cubicBezTo>
                <a:cubicBezTo>
                  <a:pt x="1108216" y="2898340"/>
                  <a:pt x="1099596" y="2893168"/>
                  <a:pt x="1090976" y="2893168"/>
                </a:cubicBezTo>
                <a:cubicBezTo>
                  <a:pt x="1090976" y="2893168"/>
                  <a:pt x="1090976" y="2893168"/>
                  <a:pt x="1090976" y="2893168"/>
                </a:cubicBezTo>
                <a:lnTo>
                  <a:pt x="1090976" y="2893168"/>
                </a:lnTo>
                <a:cubicBezTo>
                  <a:pt x="1082356" y="2886272"/>
                  <a:pt x="1082356" y="2877652"/>
                  <a:pt x="1082356" y="2867308"/>
                </a:cubicBezTo>
                <a:lnTo>
                  <a:pt x="1082356" y="2867308"/>
                </a:lnTo>
                <a:cubicBezTo>
                  <a:pt x="1072012" y="2867308"/>
                  <a:pt x="1061668" y="2869032"/>
                  <a:pt x="1053048" y="2875928"/>
                </a:cubicBezTo>
                <a:cubicBezTo>
                  <a:pt x="1061668" y="2870756"/>
                  <a:pt x="1072012" y="2867308"/>
                  <a:pt x="1082356" y="2867308"/>
                </a:cubicBezTo>
                <a:cubicBezTo>
                  <a:pt x="1082356" y="2867308"/>
                  <a:pt x="1082356" y="2867308"/>
                  <a:pt x="1082356" y="2867308"/>
                </a:cubicBezTo>
                <a:lnTo>
                  <a:pt x="1082356" y="2867308"/>
                </a:lnTo>
                <a:cubicBezTo>
                  <a:pt x="1097872" y="2862136"/>
                  <a:pt x="1111664" y="2851792"/>
                  <a:pt x="1103044" y="2832828"/>
                </a:cubicBezTo>
                <a:cubicBezTo>
                  <a:pt x="1096148" y="2819036"/>
                  <a:pt x="1097872" y="2805245"/>
                  <a:pt x="1099596" y="2791453"/>
                </a:cubicBezTo>
                <a:cubicBezTo>
                  <a:pt x="1101320" y="2774213"/>
                  <a:pt x="1122008" y="2779385"/>
                  <a:pt x="1128904" y="2760421"/>
                </a:cubicBezTo>
                <a:cubicBezTo>
                  <a:pt x="1085804" y="2748353"/>
                  <a:pt x="1049600" y="2710425"/>
                  <a:pt x="1001328" y="2727665"/>
                </a:cubicBezTo>
                <a:lnTo>
                  <a:pt x="1001328" y="2727665"/>
                </a:lnTo>
                <a:cubicBezTo>
                  <a:pt x="1049600" y="2708701"/>
                  <a:pt x="1085804" y="2748353"/>
                  <a:pt x="1128904" y="2760421"/>
                </a:cubicBezTo>
                <a:cubicBezTo>
                  <a:pt x="1122008" y="2779385"/>
                  <a:pt x="1101320" y="2775936"/>
                  <a:pt x="1099596" y="2791453"/>
                </a:cubicBezTo>
                <a:cubicBezTo>
                  <a:pt x="1097872" y="2805245"/>
                  <a:pt x="1096148" y="2817312"/>
                  <a:pt x="1103044" y="2832828"/>
                </a:cubicBezTo>
                <a:close/>
                <a:moveTo>
                  <a:pt x="1039256" y="2875928"/>
                </a:moveTo>
                <a:cubicBezTo>
                  <a:pt x="1042704" y="2875928"/>
                  <a:pt x="1046152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9600" y="2875928"/>
                  <a:pt x="1049600" y="2875928"/>
                  <a:pt x="1049600" y="2875928"/>
                </a:cubicBezTo>
                <a:cubicBezTo>
                  <a:pt x="1046152" y="2875928"/>
                  <a:pt x="1042704" y="2875928"/>
                  <a:pt x="1039256" y="2875928"/>
                </a:cubicBezTo>
                <a:close/>
                <a:moveTo>
                  <a:pt x="1035808" y="2856964"/>
                </a:moveTo>
                <a:cubicBezTo>
                  <a:pt x="1028912" y="2862136"/>
                  <a:pt x="1020292" y="2863860"/>
                  <a:pt x="1013396" y="2867308"/>
                </a:cubicBezTo>
                <a:cubicBezTo>
                  <a:pt x="1022016" y="2865584"/>
                  <a:pt x="1028912" y="2862136"/>
                  <a:pt x="1035808" y="2856964"/>
                </a:cubicBezTo>
                <a:cubicBezTo>
                  <a:pt x="1037532" y="2855240"/>
                  <a:pt x="1040980" y="2855240"/>
                  <a:pt x="1042704" y="2853516"/>
                </a:cubicBezTo>
                <a:cubicBezTo>
                  <a:pt x="1040980" y="2855240"/>
                  <a:pt x="1039256" y="2855240"/>
                  <a:pt x="1035808" y="2856964"/>
                </a:cubicBezTo>
                <a:close/>
                <a:moveTo>
                  <a:pt x="1099596" y="2724217"/>
                </a:moveTo>
                <a:cubicBezTo>
                  <a:pt x="1099596" y="2725941"/>
                  <a:pt x="1099596" y="2725941"/>
                  <a:pt x="1099596" y="2727665"/>
                </a:cubicBezTo>
                <a:cubicBezTo>
                  <a:pt x="1101320" y="2732837"/>
                  <a:pt x="1104768" y="2736285"/>
                  <a:pt x="1109940" y="2736285"/>
                </a:cubicBezTo>
                <a:cubicBezTo>
                  <a:pt x="1113388" y="2736285"/>
                  <a:pt x="1115112" y="2734561"/>
                  <a:pt x="1115112" y="2732837"/>
                </a:cubicBezTo>
                <a:cubicBezTo>
                  <a:pt x="1113388" y="2734561"/>
                  <a:pt x="1111664" y="2736285"/>
                  <a:pt x="1109940" y="2736285"/>
                </a:cubicBezTo>
                <a:cubicBezTo>
                  <a:pt x="1104768" y="2736285"/>
                  <a:pt x="1101320" y="2732837"/>
                  <a:pt x="1099596" y="2727665"/>
                </a:cubicBezTo>
                <a:cubicBezTo>
                  <a:pt x="1099596" y="2725941"/>
                  <a:pt x="1099596" y="2725941"/>
                  <a:pt x="1099596" y="2724217"/>
                </a:cubicBezTo>
                <a:close/>
                <a:moveTo>
                  <a:pt x="1154764" y="2920752"/>
                </a:moveTo>
                <a:cubicBezTo>
                  <a:pt x="1146144" y="2919028"/>
                  <a:pt x="1134076" y="2922476"/>
                  <a:pt x="1125456" y="2919028"/>
                </a:cubicBezTo>
                <a:cubicBezTo>
                  <a:pt x="1134076" y="2922476"/>
                  <a:pt x="1146144" y="2919028"/>
                  <a:pt x="1154764" y="2920752"/>
                </a:cubicBezTo>
                <a:close/>
                <a:moveTo>
                  <a:pt x="1101320" y="2503546"/>
                </a:moveTo>
                <a:cubicBezTo>
                  <a:pt x="1094424" y="2512166"/>
                  <a:pt x="1087528" y="2510442"/>
                  <a:pt x="1078908" y="2510442"/>
                </a:cubicBezTo>
                <a:cubicBezTo>
                  <a:pt x="1053048" y="2508718"/>
                  <a:pt x="1030636" y="2491478"/>
                  <a:pt x="1004776" y="2494926"/>
                </a:cubicBezTo>
                <a:cubicBezTo>
                  <a:pt x="966848" y="2498374"/>
                  <a:pt x="928921" y="2493202"/>
                  <a:pt x="890993" y="2494926"/>
                </a:cubicBezTo>
                <a:cubicBezTo>
                  <a:pt x="889269" y="2524234"/>
                  <a:pt x="887545" y="2529406"/>
                  <a:pt x="873753" y="2529406"/>
                </a:cubicBezTo>
                <a:cubicBezTo>
                  <a:pt x="889269" y="2529406"/>
                  <a:pt x="889269" y="2522510"/>
                  <a:pt x="890993" y="2494926"/>
                </a:cubicBezTo>
                <a:lnTo>
                  <a:pt x="890993" y="2494926"/>
                </a:lnTo>
                <a:cubicBezTo>
                  <a:pt x="884097" y="2489754"/>
                  <a:pt x="884097" y="2482858"/>
                  <a:pt x="890993" y="2479410"/>
                </a:cubicBezTo>
                <a:cubicBezTo>
                  <a:pt x="913405" y="2467342"/>
                  <a:pt x="915129" y="2450102"/>
                  <a:pt x="906509" y="2427690"/>
                </a:cubicBezTo>
                <a:cubicBezTo>
                  <a:pt x="904785" y="2422518"/>
                  <a:pt x="906509" y="2417346"/>
                  <a:pt x="906509" y="2410450"/>
                </a:cubicBezTo>
                <a:cubicBezTo>
                  <a:pt x="903061" y="2410450"/>
                  <a:pt x="901337" y="2410450"/>
                  <a:pt x="897889" y="2410450"/>
                </a:cubicBezTo>
                <a:cubicBezTo>
                  <a:pt x="897889" y="2410450"/>
                  <a:pt x="897889" y="2410450"/>
                  <a:pt x="897889" y="2410450"/>
                </a:cubicBezTo>
                <a:cubicBezTo>
                  <a:pt x="901337" y="2410450"/>
                  <a:pt x="903061" y="2410450"/>
                  <a:pt x="906509" y="2410450"/>
                </a:cubicBezTo>
                <a:cubicBezTo>
                  <a:pt x="909957" y="2408726"/>
                  <a:pt x="913405" y="2407002"/>
                  <a:pt x="916852" y="2405278"/>
                </a:cubicBezTo>
                <a:cubicBezTo>
                  <a:pt x="913405" y="2407002"/>
                  <a:pt x="909957" y="2407002"/>
                  <a:pt x="906509" y="2410450"/>
                </a:cubicBezTo>
                <a:cubicBezTo>
                  <a:pt x="906509" y="2415622"/>
                  <a:pt x="904785" y="2422518"/>
                  <a:pt x="906509" y="2427690"/>
                </a:cubicBezTo>
                <a:cubicBezTo>
                  <a:pt x="915129" y="2450102"/>
                  <a:pt x="911681" y="2467342"/>
                  <a:pt x="890993" y="2479410"/>
                </a:cubicBezTo>
                <a:cubicBezTo>
                  <a:pt x="884097" y="2482858"/>
                  <a:pt x="884097" y="2489754"/>
                  <a:pt x="890993" y="2494926"/>
                </a:cubicBezTo>
                <a:cubicBezTo>
                  <a:pt x="928921" y="2493202"/>
                  <a:pt x="966848" y="2498374"/>
                  <a:pt x="1004776" y="2494926"/>
                </a:cubicBezTo>
                <a:cubicBezTo>
                  <a:pt x="1030636" y="2493202"/>
                  <a:pt x="1053048" y="2510442"/>
                  <a:pt x="1078908" y="2510442"/>
                </a:cubicBezTo>
                <a:cubicBezTo>
                  <a:pt x="1087528" y="2512166"/>
                  <a:pt x="1094424" y="2513890"/>
                  <a:pt x="1101320" y="2503546"/>
                </a:cubicBezTo>
                <a:cubicBezTo>
                  <a:pt x="1118560" y="2482858"/>
                  <a:pt x="1137524" y="2484582"/>
                  <a:pt x="1159936" y="2503546"/>
                </a:cubicBezTo>
                <a:cubicBezTo>
                  <a:pt x="1159936" y="2503546"/>
                  <a:pt x="1159936" y="2503546"/>
                  <a:pt x="1159936" y="2503546"/>
                </a:cubicBezTo>
                <a:cubicBezTo>
                  <a:pt x="1137524" y="2484582"/>
                  <a:pt x="1118560" y="2484582"/>
                  <a:pt x="1101320" y="2503546"/>
                </a:cubicBezTo>
                <a:close/>
                <a:moveTo>
                  <a:pt x="958228" y="2665601"/>
                </a:moveTo>
                <a:cubicBezTo>
                  <a:pt x="958228" y="2663877"/>
                  <a:pt x="956504" y="2663877"/>
                  <a:pt x="956504" y="2662153"/>
                </a:cubicBezTo>
                <a:cubicBezTo>
                  <a:pt x="956504" y="2653533"/>
                  <a:pt x="966848" y="2648361"/>
                  <a:pt x="966848" y="2639741"/>
                </a:cubicBezTo>
                <a:cubicBezTo>
                  <a:pt x="968572" y="2648361"/>
                  <a:pt x="956504" y="2653533"/>
                  <a:pt x="956504" y="2662153"/>
                </a:cubicBezTo>
                <a:cubicBezTo>
                  <a:pt x="956504" y="2663877"/>
                  <a:pt x="958228" y="2663877"/>
                  <a:pt x="958228" y="2665601"/>
                </a:cubicBezTo>
                <a:close/>
                <a:moveTo>
                  <a:pt x="906509" y="2620777"/>
                </a:moveTo>
                <a:cubicBezTo>
                  <a:pt x="904785" y="2620777"/>
                  <a:pt x="901337" y="2619053"/>
                  <a:pt x="899613" y="2619053"/>
                </a:cubicBezTo>
                <a:cubicBezTo>
                  <a:pt x="901337" y="2620777"/>
                  <a:pt x="903061" y="2620777"/>
                  <a:pt x="906509" y="2620777"/>
                </a:cubicBezTo>
                <a:lnTo>
                  <a:pt x="906509" y="2620777"/>
                </a:lnTo>
                <a:cubicBezTo>
                  <a:pt x="901337" y="2638017"/>
                  <a:pt x="889269" y="2655257"/>
                  <a:pt x="908233" y="2669049"/>
                </a:cubicBezTo>
                <a:cubicBezTo>
                  <a:pt x="908233" y="2674221"/>
                  <a:pt x="908233" y="2675945"/>
                  <a:pt x="906509" y="2677669"/>
                </a:cubicBezTo>
                <a:cubicBezTo>
                  <a:pt x="908233" y="2675945"/>
                  <a:pt x="908233" y="2674221"/>
                  <a:pt x="908233" y="2669049"/>
                </a:cubicBezTo>
                <a:cubicBezTo>
                  <a:pt x="887545" y="2656981"/>
                  <a:pt x="901337" y="2638017"/>
                  <a:pt x="906509" y="2620777"/>
                </a:cubicBezTo>
                <a:close/>
                <a:moveTo>
                  <a:pt x="785829" y="2372522"/>
                </a:moveTo>
                <a:cubicBezTo>
                  <a:pt x="784105" y="2370798"/>
                  <a:pt x="784105" y="2369074"/>
                  <a:pt x="782381" y="2367350"/>
                </a:cubicBezTo>
                <a:cubicBezTo>
                  <a:pt x="782381" y="2369074"/>
                  <a:pt x="784105" y="2370798"/>
                  <a:pt x="785829" y="2372522"/>
                </a:cubicBezTo>
                <a:cubicBezTo>
                  <a:pt x="797897" y="2388038"/>
                  <a:pt x="816861" y="2384590"/>
                  <a:pt x="834101" y="2384590"/>
                </a:cubicBezTo>
                <a:cubicBezTo>
                  <a:pt x="837549" y="2384590"/>
                  <a:pt x="839273" y="2384590"/>
                  <a:pt x="842721" y="2384590"/>
                </a:cubicBezTo>
                <a:cubicBezTo>
                  <a:pt x="851341" y="2381142"/>
                  <a:pt x="859961" y="2379418"/>
                  <a:pt x="866857" y="2381142"/>
                </a:cubicBezTo>
                <a:cubicBezTo>
                  <a:pt x="859961" y="2379418"/>
                  <a:pt x="851341" y="2379418"/>
                  <a:pt x="842721" y="2384590"/>
                </a:cubicBezTo>
                <a:cubicBezTo>
                  <a:pt x="853065" y="2396658"/>
                  <a:pt x="868581" y="2398382"/>
                  <a:pt x="882373" y="2401830"/>
                </a:cubicBezTo>
                <a:lnTo>
                  <a:pt x="882373" y="2401830"/>
                </a:lnTo>
                <a:lnTo>
                  <a:pt x="882373" y="2401830"/>
                </a:lnTo>
                <a:cubicBezTo>
                  <a:pt x="868581" y="2398382"/>
                  <a:pt x="853065" y="2396658"/>
                  <a:pt x="842721" y="2384590"/>
                </a:cubicBezTo>
                <a:cubicBezTo>
                  <a:pt x="839273" y="2384590"/>
                  <a:pt x="837549" y="2384590"/>
                  <a:pt x="834101" y="2384590"/>
                </a:cubicBezTo>
                <a:cubicBezTo>
                  <a:pt x="816861" y="2384590"/>
                  <a:pt x="796173" y="2388038"/>
                  <a:pt x="785829" y="2372522"/>
                </a:cubicBezTo>
                <a:close/>
                <a:moveTo>
                  <a:pt x="823757" y="2443206"/>
                </a:moveTo>
                <a:cubicBezTo>
                  <a:pt x="818585" y="2443206"/>
                  <a:pt x="815137" y="2443206"/>
                  <a:pt x="809965" y="2441482"/>
                </a:cubicBezTo>
                <a:cubicBezTo>
                  <a:pt x="804793" y="2439758"/>
                  <a:pt x="801345" y="2438034"/>
                  <a:pt x="797897" y="2438034"/>
                </a:cubicBezTo>
                <a:cubicBezTo>
                  <a:pt x="801345" y="2438034"/>
                  <a:pt x="804793" y="2439758"/>
                  <a:pt x="809965" y="2441482"/>
                </a:cubicBezTo>
                <a:cubicBezTo>
                  <a:pt x="813413" y="2443206"/>
                  <a:pt x="818585" y="2443206"/>
                  <a:pt x="823757" y="2443206"/>
                </a:cubicBezTo>
                <a:close/>
                <a:moveTo>
                  <a:pt x="718593" y="2575953"/>
                </a:moveTo>
                <a:cubicBezTo>
                  <a:pt x="713421" y="2569057"/>
                  <a:pt x="709973" y="2562161"/>
                  <a:pt x="706525" y="2553542"/>
                </a:cubicBezTo>
                <a:cubicBezTo>
                  <a:pt x="706525" y="2553542"/>
                  <a:pt x="706525" y="2553542"/>
                  <a:pt x="706525" y="2553542"/>
                </a:cubicBezTo>
                <a:cubicBezTo>
                  <a:pt x="708249" y="2553542"/>
                  <a:pt x="709973" y="2553542"/>
                  <a:pt x="711697" y="2553542"/>
                </a:cubicBezTo>
                <a:cubicBezTo>
                  <a:pt x="709973" y="2553542"/>
                  <a:pt x="708249" y="2553542"/>
                  <a:pt x="706525" y="2553542"/>
                </a:cubicBezTo>
                <a:cubicBezTo>
                  <a:pt x="709973" y="2562161"/>
                  <a:pt x="713421" y="2569057"/>
                  <a:pt x="718593" y="2575953"/>
                </a:cubicBezTo>
                <a:close/>
                <a:moveTo>
                  <a:pt x="692734" y="2481134"/>
                </a:moveTo>
                <a:lnTo>
                  <a:pt x="692734" y="2481134"/>
                </a:lnTo>
                <a:cubicBezTo>
                  <a:pt x="708249" y="2481134"/>
                  <a:pt x="720317" y="2486306"/>
                  <a:pt x="734109" y="2481134"/>
                </a:cubicBezTo>
                <a:cubicBezTo>
                  <a:pt x="747901" y="2475962"/>
                  <a:pt x="758245" y="2489754"/>
                  <a:pt x="758245" y="2501822"/>
                </a:cubicBezTo>
                <a:cubicBezTo>
                  <a:pt x="758245" y="2489754"/>
                  <a:pt x="747901" y="2475962"/>
                  <a:pt x="734109" y="2481134"/>
                </a:cubicBezTo>
                <a:cubicBezTo>
                  <a:pt x="720317" y="2486306"/>
                  <a:pt x="708249" y="2479410"/>
                  <a:pt x="692734" y="2481134"/>
                </a:cubicBezTo>
                <a:close/>
                <a:moveTo>
                  <a:pt x="758245" y="2446654"/>
                </a:moveTo>
                <a:cubicBezTo>
                  <a:pt x="753073" y="2450102"/>
                  <a:pt x="746177" y="2451826"/>
                  <a:pt x="741005" y="2451826"/>
                </a:cubicBezTo>
                <a:cubicBezTo>
                  <a:pt x="746177" y="2451826"/>
                  <a:pt x="751349" y="2450102"/>
                  <a:pt x="758245" y="2446654"/>
                </a:cubicBezTo>
                <a:cubicBezTo>
                  <a:pt x="756521" y="2425966"/>
                  <a:pt x="735833" y="2432862"/>
                  <a:pt x="730661" y="2420794"/>
                </a:cubicBezTo>
                <a:cubicBezTo>
                  <a:pt x="741005" y="2419070"/>
                  <a:pt x="749625" y="2415622"/>
                  <a:pt x="758245" y="2413898"/>
                </a:cubicBezTo>
                <a:cubicBezTo>
                  <a:pt x="747901" y="2415622"/>
                  <a:pt x="739281" y="2417346"/>
                  <a:pt x="730661" y="2420794"/>
                </a:cubicBezTo>
                <a:cubicBezTo>
                  <a:pt x="735833" y="2432862"/>
                  <a:pt x="756521" y="2425966"/>
                  <a:pt x="758245" y="2446654"/>
                </a:cubicBezTo>
                <a:close/>
                <a:moveTo>
                  <a:pt x="678942" y="2320803"/>
                </a:moveTo>
                <a:cubicBezTo>
                  <a:pt x="673770" y="2325975"/>
                  <a:pt x="666874" y="2317355"/>
                  <a:pt x="659978" y="2319078"/>
                </a:cubicBezTo>
                <a:cubicBezTo>
                  <a:pt x="656530" y="2319078"/>
                  <a:pt x="654806" y="2320803"/>
                  <a:pt x="651358" y="2320803"/>
                </a:cubicBezTo>
                <a:cubicBezTo>
                  <a:pt x="654806" y="2320803"/>
                  <a:pt x="658254" y="2319078"/>
                  <a:pt x="659978" y="2319078"/>
                </a:cubicBezTo>
                <a:cubicBezTo>
                  <a:pt x="666874" y="2317355"/>
                  <a:pt x="673770" y="2325975"/>
                  <a:pt x="678942" y="2320803"/>
                </a:cubicBezTo>
                <a:cubicBezTo>
                  <a:pt x="706525" y="2288047"/>
                  <a:pt x="739281" y="2298391"/>
                  <a:pt x="772037" y="2303563"/>
                </a:cubicBezTo>
                <a:cubicBezTo>
                  <a:pt x="787553" y="2305287"/>
                  <a:pt x="792725" y="2310458"/>
                  <a:pt x="791001" y="2324250"/>
                </a:cubicBezTo>
                <a:cubicBezTo>
                  <a:pt x="792725" y="2310458"/>
                  <a:pt x="785829" y="2305287"/>
                  <a:pt x="772037" y="2303563"/>
                </a:cubicBezTo>
                <a:cubicBezTo>
                  <a:pt x="739281" y="2298391"/>
                  <a:pt x="704801" y="2286323"/>
                  <a:pt x="678942" y="2320803"/>
                </a:cubicBezTo>
                <a:close/>
                <a:moveTo>
                  <a:pt x="687562" y="2432862"/>
                </a:moveTo>
                <a:cubicBezTo>
                  <a:pt x="684114" y="2432862"/>
                  <a:pt x="680666" y="2434586"/>
                  <a:pt x="675494" y="2436310"/>
                </a:cubicBezTo>
                <a:cubicBezTo>
                  <a:pt x="675494" y="2436310"/>
                  <a:pt x="675494" y="2436310"/>
                  <a:pt x="675494" y="2436310"/>
                </a:cubicBezTo>
                <a:cubicBezTo>
                  <a:pt x="680666" y="2434586"/>
                  <a:pt x="684114" y="2434586"/>
                  <a:pt x="687562" y="2432862"/>
                </a:cubicBezTo>
                <a:close/>
                <a:moveTo>
                  <a:pt x="642738" y="2357006"/>
                </a:moveTo>
                <a:cubicBezTo>
                  <a:pt x="642738" y="2358730"/>
                  <a:pt x="644462" y="2358730"/>
                  <a:pt x="644462" y="2360454"/>
                </a:cubicBezTo>
                <a:cubicBezTo>
                  <a:pt x="644462" y="2358730"/>
                  <a:pt x="642738" y="2358730"/>
                  <a:pt x="642738" y="2357006"/>
                </a:cubicBezTo>
                <a:cubicBezTo>
                  <a:pt x="639290" y="2348386"/>
                  <a:pt x="635842" y="2339767"/>
                  <a:pt x="647910" y="2338042"/>
                </a:cubicBezTo>
                <a:cubicBezTo>
                  <a:pt x="651358" y="2336318"/>
                  <a:pt x="653082" y="2338042"/>
                  <a:pt x="654806" y="2339767"/>
                </a:cubicBezTo>
                <a:cubicBezTo>
                  <a:pt x="653082" y="2338042"/>
                  <a:pt x="651358" y="2338042"/>
                  <a:pt x="647910" y="2338042"/>
                </a:cubicBezTo>
                <a:cubicBezTo>
                  <a:pt x="635842" y="2339767"/>
                  <a:pt x="639290" y="2348386"/>
                  <a:pt x="642738" y="2357006"/>
                </a:cubicBezTo>
                <a:close/>
                <a:moveTo>
                  <a:pt x="668598" y="2005312"/>
                </a:moveTo>
                <a:cubicBezTo>
                  <a:pt x="672046" y="2022552"/>
                  <a:pt x="668598" y="2029448"/>
                  <a:pt x="659978" y="2034620"/>
                </a:cubicBezTo>
                <a:cubicBezTo>
                  <a:pt x="666874" y="2029448"/>
                  <a:pt x="672046" y="2020828"/>
                  <a:pt x="668598" y="2005312"/>
                </a:cubicBezTo>
                <a:cubicBezTo>
                  <a:pt x="666874" y="1998416"/>
                  <a:pt x="670322" y="1991520"/>
                  <a:pt x="677218" y="1989796"/>
                </a:cubicBezTo>
                <a:cubicBezTo>
                  <a:pt x="670322" y="1991520"/>
                  <a:pt x="666874" y="1996692"/>
                  <a:pt x="668598" y="2005312"/>
                </a:cubicBezTo>
                <a:close/>
                <a:moveTo>
                  <a:pt x="644462" y="1569142"/>
                </a:moveTo>
                <a:cubicBezTo>
                  <a:pt x="620326" y="1558798"/>
                  <a:pt x="604810" y="1577762"/>
                  <a:pt x="585846" y="1586382"/>
                </a:cubicBezTo>
                <a:cubicBezTo>
                  <a:pt x="578950" y="1589830"/>
                  <a:pt x="568606" y="1589830"/>
                  <a:pt x="566882" y="1595002"/>
                </a:cubicBezTo>
                <a:cubicBezTo>
                  <a:pt x="568606" y="1588106"/>
                  <a:pt x="578950" y="1589830"/>
                  <a:pt x="585846" y="1586382"/>
                </a:cubicBezTo>
                <a:cubicBezTo>
                  <a:pt x="604810" y="1576038"/>
                  <a:pt x="620326" y="1558798"/>
                  <a:pt x="644462" y="1569142"/>
                </a:cubicBezTo>
                <a:cubicBezTo>
                  <a:pt x="654806" y="1572590"/>
                  <a:pt x="659978" y="1558798"/>
                  <a:pt x="661702" y="1550178"/>
                </a:cubicBezTo>
                <a:cubicBezTo>
                  <a:pt x="665150" y="1539834"/>
                  <a:pt x="666874" y="1529490"/>
                  <a:pt x="663426" y="1520870"/>
                </a:cubicBezTo>
                <a:cubicBezTo>
                  <a:pt x="666874" y="1529490"/>
                  <a:pt x="665150" y="1539834"/>
                  <a:pt x="661702" y="1550178"/>
                </a:cubicBezTo>
                <a:cubicBezTo>
                  <a:pt x="659978" y="1558798"/>
                  <a:pt x="654806" y="1572590"/>
                  <a:pt x="644462" y="1569142"/>
                </a:cubicBezTo>
                <a:close/>
                <a:moveTo>
                  <a:pt x="654806" y="1893252"/>
                </a:moveTo>
                <a:cubicBezTo>
                  <a:pt x="653082" y="1893252"/>
                  <a:pt x="651358" y="1893252"/>
                  <a:pt x="649634" y="1893252"/>
                </a:cubicBezTo>
                <a:cubicBezTo>
                  <a:pt x="649634" y="1893252"/>
                  <a:pt x="649634" y="1893252"/>
                  <a:pt x="649634" y="1893252"/>
                </a:cubicBezTo>
                <a:cubicBezTo>
                  <a:pt x="651358" y="1893252"/>
                  <a:pt x="653082" y="1893252"/>
                  <a:pt x="654806" y="1893252"/>
                </a:cubicBezTo>
                <a:close/>
                <a:moveTo>
                  <a:pt x="432411" y="1746713"/>
                </a:moveTo>
                <a:cubicBezTo>
                  <a:pt x="432411" y="1743265"/>
                  <a:pt x="427239" y="1738093"/>
                  <a:pt x="423791" y="1736369"/>
                </a:cubicBezTo>
                <a:cubicBezTo>
                  <a:pt x="427239" y="1738093"/>
                  <a:pt x="432411" y="1743265"/>
                  <a:pt x="432411" y="1746713"/>
                </a:cubicBezTo>
                <a:cubicBezTo>
                  <a:pt x="434135" y="1760505"/>
                  <a:pt x="447927" y="1770849"/>
                  <a:pt x="437583" y="1786365"/>
                </a:cubicBezTo>
                <a:cubicBezTo>
                  <a:pt x="434135" y="1786365"/>
                  <a:pt x="430687" y="1786365"/>
                  <a:pt x="427239" y="1784641"/>
                </a:cubicBezTo>
                <a:cubicBezTo>
                  <a:pt x="427239" y="1784641"/>
                  <a:pt x="427239" y="1784641"/>
                  <a:pt x="427239" y="1784641"/>
                </a:cubicBezTo>
                <a:cubicBezTo>
                  <a:pt x="430687" y="1786365"/>
                  <a:pt x="434135" y="1784641"/>
                  <a:pt x="437583" y="1786365"/>
                </a:cubicBezTo>
                <a:cubicBezTo>
                  <a:pt x="446203" y="1770849"/>
                  <a:pt x="434135" y="1758781"/>
                  <a:pt x="432411" y="1746713"/>
                </a:cubicBezTo>
                <a:close/>
                <a:moveTo>
                  <a:pt x="453099" y="1877736"/>
                </a:moveTo>
                <a:cubicBezTo>
                  <a:pt x="463443" y="1881184"/>
                  <a:pt x="472062" y="1882908"/>
                  <a:pt x="477234" y="1879460"/>
                </a:cubicBezTo>
                <a:cubicBezTo>
                  <a:pt x="472062" y="1882908"/>
                  <a:pt x="463443" y="1881184"/>
                  <a:pt x="453099" y="1877736"/>
                </a:cubicBezTo>
                <a:cubicBezTo>
                  <a:pt x="442755" y="1874288"/>
                  <a:pt x="434135" y="1874288"/>
                  <a:pt x="423791" y="1876012"/>
                </a:cubicBezTo>
                <a:cubicBezTo>
                  <a:pt x="434135" y="1874288"/>
                  <a:pt x="442755" y="1874288"/>
                  <a:pt x="453099" y="1877736"/>
                </a:cubicBezTo>
                <a:close/>
                <a:moveTo>
                  <a:pt x="473786" y="1739817"/>
                </a:moveTo>
                <a:cubicBezTo>
                  <a:pt x="477234" y="1736369"/>
                  <a:pt x="480682" y="1734645"/>
                  <a:pt x="485854" y="1732921"/>
                </a:cubicBezTo>
                <a:cubicBezTo>
                  <a:pt x="501370" y="1731197"/>
                  <a:pt x="491026" y="1751885"/>
                  <a:pt x="499646" y="1762229"/>
                </a:cubicBezTo>
                <a:cubicBezTo>
                  <a:pt x="501370" y="1763953"/>
                  <a:pt x="501370" y="1765677"/>
                  <a:pt x="497922" y="1767401"/>
                </a:cubicBezTo>
                <a:cubicBezTo>
                  <a:pt x="499646" y="1765677"/>
                  <a:pt x="501370" y="1763953"/>
                  <a:pt x="499646" y="1762229"/>
                </a:cubicBezTo>
                <a:cubicBezTo>
                  <a:pt x="491026" y="1751885"/>
                  <a:pt x="501370" y="1732921"/>
                  <a:pt x="485854" y="1732921"/>
                </a:cubicBezTo>
                <a:cubicBezTo>
                  <a:pt x="480682" y="1734645"/>
                  <a:pt x="475510" y="1736369"/>
                  <a:pt x="473786" y="1739817"/>
                </a:cubicBezTo>
                <a:close/>
                <a:moveTo>
                  <a:pt x="503094" y="1855324"/>
                </a:moveTo>
                <a:cubicBezTo>
                  <a:pt x="506542" y="1855324"/>
                  <a:pt x="508266" y="1855324"/>
                  <a:pt x="511714" y="1855324"/>
                </a:cubicBezTo>
                <a:cubicBezTo>
                  <a:pt x="508266" y="1855324"/>
                  <a:pt x="504818" y="1855324"/>
                  <a:pt x="503094" y="1855324"/>
                </a:cubicBezTo>
                <a:cubicBezTo>
                  <a:pt x="499646" y="1855324"/>
                  <a:pt x="494474" y="1853600"/>
                  <a:pt x="491026" y="1853600"/>
                </a:cubicBezTo>
                <a:cubicBezTo>
                  <a:pt x="494474" y="1853600"/>
                  <a:pt x="497922" y="1855324"/>
                  <a:pt x="503094" y="1855324"/>
                </a:cubicBezTo>
                <a:close/>
                <a:moveTo>
                  <a:pt x="506542" y="1682925"/>
                </a:moveTo>
                <a:cubicBezTo>
                  <a:pt x="497922" y="1703613"/>
                  <a:pt x="484130" y="1712233"/>
                  <a:pt x="466890" y="1708785"/>
                </a:cubicBezTo>
                <a:cubicBezTo>
                  <a:pt x="484130" y="1712233"/>
                  <a:pt x="497922" y="1703613"/>
                  <a:pt x="506542" y="1682925"/>
                </a:cubicBezTo>
                <a:cubicBezTo>
                  <a:pt x="509990" y="1674305"/>
                  <a:pt x="513438" y="1667409"/>
                  <a:pt x="522058" y="1665685"/>
                </a:cubicBezTo>
                <a:cubicBezTo>
                  <a:pt x="525506" y="1663961"/>
                  <a:pt x="528954" y="1663961"/>
                  <a:pt x="532402" y="1663961"/>
                </a:cubicBezTo>
                <a:cubicBezTo>
                  <a:pt x="528954" y="1663961"/>
                  <a:pt x="525506" y="1663961"/>
                  <a:pt x="522058" y="1665685"/>
                </a:cubicBezTo>
                <a:cubicBezTo>
                  <a:pt x="513438" y="1667409"/>
                  <a:pt x="509990" y="1674305"/>
                  <a:pt x="506542" y="1682925"/>
                </a:cubicBezTo>
                <a:close/>
                <a:moveTo>
                  <a:pt x="516886" y="1776021"/>
                </a:moveTo>
                <a:cubicBezTo>
                  <a:pt x="539298" y="1769125"/>
                  <a:pt x="535850" y="1755333"/>
                  <a:pt x="528954" y="1739817"/>
                </a:cubicBezTo>
                <a:cubicBezTo>
                  <a:pt x="537574" y="1739817"/>
                  <a:pt x="544470" y="1739817"/>
                  <a:pt x="549642" y="1739817"/>
                </a:cubicBezTo>
                <a:cubicBezTo>
                  <a:pt x="544470" y="1739817"/>
                  <a:pt x="537574" y="1739817"/>
                  <a:pt x="528954" y="1739817"/>
                </a:cubicBezTo>
                <a:cubicBezTo>
                  <a:pt x="535850" y="1755333"/>
                  <a:pt x="537574" y="1769125"/>
                  <a:pt x="516886" y="1776021"/>
                </a:cubicBezTo>
                <a:cubicBezTo>
                  <a:pt x="516886" y="1776021"/>
                  <a:pt x="516886" y="1776021"/>
                  <a:pt x="516886" y="1776021"/>
                </a:cubicBezTo>
                <a:close/>
                <a:moveTo>
                  <a:pt x="634118" y="1891528"/>
                </a:moveTo>
                <a:cubicBezTo>
                  <a:pt x="634118" y="1891528"/>
                  <a:pt x="634118" y="1891528"/>
                  <a:pt x="634118" y="1891528"/>
                </a:cubicBezTo>
                <a:cubicBezTo>
                  <a:pt x="634118" y="1901872"/>
                  <a:pt x="634118" y="1913940"/>
                  <a:pt x="634118" y="1924284"/>
                </a:cubicBezTo>
                <a:cubicBezTo>
                  <a:pt x="634118" y="1936352"/>
                  <a:pt x="639290" y="1944972"/>
                  <a:pt x="647910" y="1948420"/>
                </a:cubicBezTo>
                <a:cubicBezTo>
                  <a:pt x="639290" y="1944972"/>
                  <a:pt x="634118" y="1936352"/>
                  <a:pt x="634118" y="1924284"/>
                </a:cubicBezTo>
                <a:cubicBezTo>
                  <a:pt x="634118" y="1913940"/>
                  <a:pt x="634118" y="1903596"/>
                  <a:pt x="634118" y="1891528"/>
                </a:cubicBezTo>
                <a:cubicBezTo>
                  <a:pt x="616878" y="1834637"/>
                  <a:pt x="578950" y="1803605"/>
                  <a:pt x="522058" y="1793261"/>
                </a:cubicBezTo>
                <a:cubicBezTo>
                  <a:pt x="522058" y="1793261"/>
                  <a:pt x="522058" y="1793261"/>
                  <a:pt x="522058" y="1793261"/>
                </a:cubicBezTo>
                <a:cubicBezTo>
                  <a:pt x="578950" y="1803605"/>
                  <a:pt x="616878" y="1834637"/>
                  <a:pt x="634118" y="1891528"/>
                </a:cubicBezTo>
                <a:close/>
                <a:moveTo>
                  <a:pt x="630670" y="1812225"/>
                </a:moveTo>
                <a:cubicBezTo>
                  <a:pt x="632394" y="1812225"/>
                  <a:pt x="634118" y="1813949"/>
                  <a:pt x="635842" y="1813949"/>
                </a:cubicBezTo>
                <a:cubicBezTo>
                  <a:pt x="634118" y="1812225"/>
                  <a:pt x="632394" y="1812225"/>
                  <a:pt x="630670" y="1812225"/>
                </a:cubicBezTo>
                <a:cubicBezTo>
                  <a:pt x="630670" y="1812225"/>
                  <a:pt x="630670" y="1812225"/>
                  <a:pt x="630670" y="1812225"/>
                </a:cubicBezTo>
                <a:close/>
                <a:moveTo>
                  <a:pt x="615154" y="838169"/>
                </a:moveTo>
                <a:cubicBezTo>
                  <a:pt x="611706" y="841617"/>
                  <a:pt x="606534" y="843341"/>
                  <a:pt x="599638" y="843341"/>
                </a:cubicBezTo>
                <a:lnTo>
                  <a:pt x="599638" y="843341"/>
                </a:lnTo>
                <a:cubicBezTo>
                  <a:pt x="606534" y="857133"/>
                  <a:pt x="618602" y="865753"/>
                  <a:pt x="630670" y="857133"/>
                </a:cubicBezTo>
                <a:cubicBezTo>
                  <a:pt x="632394" y="855409"/>
                  <a:pt x="634118" y="855409"/>
                  <a:pt x="635842" y="853685"/>
                </a:cubicBezTo>
                <a:cubicBezTo>
                  <a:pt x="634118" y="855409"/>
                  <a:pt x="632394" y="855409"/>
                  <a:pt x="630670" y="857133"/>
                </a:cubicBezTo>
                <a:cubicBezTo>
                  <a:pt x="616878" y="865753"/>
                  <a:pt x="606534" y="857133"/>
                  <a:pt x="599638" y="843341"/>
                </a:cubicBezTo>
                <a:lnTo>
                  <a:pt x="599638" y="843341"/>
                </a:lnTo>
                <a:lnTo>
                  <a:pt x="599638" y="843341"/>
                </a:lnTo>
                <a:cubicBezTo>
                  <a:pt x="606534" y="843341"/>
                  <a:pt x="611706" y="841617"/>
                  <a:pt x="615154" y="838169"/>
                </a:cubicBezTo>
                <a:close/>
                <a:moveTo>
                  <a:pt x="601362" y="743349"/>
                </a:moveTo>
                <a:cubicBezTo>
                  <a:pt x="599638" y="739901"/>
                  <a:pt x="597914" y="738177"/>
                  <a:pt x="597914" y="736453"/>
                </a:cubicBezTo>
                <a:cubicBezTo>
                  <a:pt x="597914" y="738177"/>
                  <a:pt x="599638" y="739901"/>
                  <a:pt x="601362" y="743349"/>
                </a:cubicBezTo>
                <a:cubicBezTo>
                  <a:pt x="603086" y="745073"/>
                  <a:pt x="604810" y="748521"/>
                  <a:pt x="606534" y="750245"/>
                </a:cubicBezTo>
                <a:cubicBezTo>
                  <a:pt x="604810" y="748521"/>
                  <a:pt x="603086" y="745073"/>
                  <a:pt x="601362" y="743349"/>
                </a:cubicBezTo>
                <a:close/>
                <a:moveTo>
                  <a:pt x="625498" y="824377"/>
                </a:moveTo>
                <a:cubicBezTo>
                  <a:pt x="627222" y="822653"/>
                  <a:pt x="628946" y="819205"/>
                  <a:pt x="630670" y="817481"/>
                </a:cubicBezTo>
                <a:lnTo>
                  <a:pt x="630670" y="817481"/>
                </a:lnTo>
                <a:cubicBezTo>
                  <a:pt x="628946" y="819205"/>
                  <a:pt x="627222" y="820929"/>
                  <a:pt x="625498" y="824377"/>
                </a:cubicBezTo>
                <a:close/>
                <a:moveTo>
                  <a:pt x="792725" y="474406"/>
                </a:moveTo>
                <a:cubicBezTo>
                  <a:pt x="794449" y="472682"/>
                  <a:pt x="794449" y="472682"/>
                  <a:pt x="794449" y="470958"/>
                </a:cubicBezTo>
                <a:cubicBezTo>
                  <a:pt x="794449" y="472682"/>
                  <a:pt x="792725" y="472682"/>
                  <a:pt x="792725" y="474406"/>
                </a:cubicBezTo>
                <a:cubicBezTo>
                  <a:pt x="778933" y="495094"/>
                  <a:pt x="780657" y="519230"/>
                  <a:pt x="772037" y="541642"/>
                </a:cubicBezTo>
                <a:cubicBezTo>
                  <a:pt x="765141" y="557158"/>
                  <a:pt x="754797" y="570950"/>
                  <a:pt x="735833" y="572674"/>
                </a:cubicBezTo>
                <a:cubicBezTo>
                  <a:pt x="727213" y="572674"/>
                  <a:pt x="716869" y="576122"/>
                  <a:pt x="708249" y="577846"/>
                </a:cubicBezTo>
                <a:cubicBezTo>
                  <a:pt x="716869" y="576122"/>
                  <a:pt x="727213" y="572674"/>
                  <a:pt x="735833" y="572674"/>
                </a:cubicBezTo>
                <a:cubicBezTo>
                  <a:pt x="753073" y="570950"/>
                  <a:pt x="765141" y="557158"/>
                  <a:pt x="772037" y="541642"/>
                </a:cubicBezTo>
                <a:cubicBezTo>
                  <a:pt x="780657" y="519230"/>
                  <a:pt x="778933" y="495094"/>
                  <a:pt x="792725" y="474406"/>
                </a:cubicBezTo>
                <a:close/>
                <a:moveTo>
                  <a:pt x="775485" y="426135"/>
                </a:moveTo>
                <a:cubicBezTo>
                  <a:pt x="775485" y="420963"/>
                  <a:pt x="777209" y="415791"/>
                  <a:pt x="777209" y="410619"/>
                </a:cubicBezTo>
                <a:cubicBezTo>
                  <a:pt x="778933" y="398551"/>
                  <a:pt x="782381" y="389931"/>
                  <a:pt x="787553" y="381311"/>
                </a:cubicBezTo>
                <a:cubicBezTo>
                  <a:pt x="782381" y="389931"/>
                  <a:pt x="778933" y="400275"/>
                  <a:pt x="777209" y="410619"/>
                </a:cubicBezTo>
                <a:cubicBezTo>
                  <a:pt x="777209" y="415791"/>
                  <a:pt x="775485" y="420963"/>
                  <a:pt x="775485" y="426135"/>
                </a:cubicBezTo>
                <a:close/>
                <a:moveTo>
                  <a:pt x="775485" y="639910"/>
                </a:moveTo>
                <a:cubicBezTo>
                  <a:pt x="775485" y="639910"/>
                  <a:pt x="775485" y="639910"/>
                  <a:pt x="775485" y="639910"/>
                </a:cubicBezTo>
                <a:cubicBezTo>
                  <a:pt x="775485" y="646806"/>
                  <a:pt x="773761" y="655426"/>
                  <a:pt x="778933" y="658874"/>
                </a:cubicBezTo>
                <a:cubicBezTo>
                  <a:pt x="773761" y="655426"/>
                  <a:pt x="775485" y="646806"/>
                  <a:pt x="775485" y="639910"/>
                </a:cubicBezTo>
                <a:close/>
                <a:moveTo>
                  <a:pt x="725489" y="636462"/>
                </a:moveTo>
                <a:cubicBezTo>
                  <a:pt x="725489" y="636462"/>
                  <a:pt x="725489" y="636462"/>
                  <a:pt x="725489" y="636462"/>
                </a:cubicBezTo>
                <a:cubicBezTo>
                  <a:pt x="722041" y="626118"/>
                  <a:pt x="728937" y="624394"/>
                  <a:pt x="735833" y="622670"/>
                </a:cubicBezTo>
                <a:cubicBezTo>
                  <a:pt x="744453" y="620946"/>
                  <a:pt x="751349" y="617498"/>
                  <a:pt x="749625" y="607154"/>
                </a:cubicBezTo>
                <a:cubicBezTo>
                  <a:pt x="749625" y="601982"/>
                  <a:pt x="746177" y="598534"/>
                  <a:pt x="742729" y="596810"/>
                </a:cubicBezTo>
                <a:cubicBezTo>
                  <a:pt x="746177" y="598534"/>
                  <a:pt x="747901" y="601982"/>
                  <a:pt x="749625" y="607154"/>
                </a:cubicBezTo>
                <a:cubicBezTo>
                  <a:pt x="751349" y="617498"/>
                  <a:pt x="744453" y="620946"/>
                  <a:pt x="735833" y="622670"/>
                </a:cubicBezTo>
                <a:cubicBezTo>
                  <a:pt x="728937" y="624394"/>
                  <a:pt x="722041" y="626118"/>
                  <a:pt x="725489" y="636462"/>
                </a:cubicBezTo>
                <a:close/>
                <a:moveTo>
                  <a:pt x="727213" y="707145"/>
                </a:moveTo>
                <a:cubicBezTo>
                  <a:pt x="735833" y="707145"/>
                  <a:pt x="742729" y="707145"/>
                  <a:pt x="751349" y="707145"/>
                </a:cubicBezTo>
                <a:cubicBezTo>
                  <a:pt x="766865" y="691629"/>
                  <a:pt x="784105" y="698525"/>
                  <a:pt x="803069" y="703697"/>
                </a:cubicBezTo>
                <a:cubicBezTo>
                  <a:pt x="820309" y="708869"/>
                  <a:pt x="837549" y="717489"/>
                  <a:pt x="856513" y="715765"/>
                </a:cubicBezTo>
                <a:cubicBezTo>
                  <a:pt x="859961" y="708869"/>
                  <a:pt x="861685" y="710593"/>
                  <a:pt x="865133" y="715765"/>
                </a:cubicBezTo>
                <a:cubicBezTo>
                  <a:pt x="865133" y="715765"/>
                  <a:pt x="866857" y="717489"/>
                  <a:pt x="866857" y="717489"/>
                </a:cubicBezTo>
                <a:cubicBezTo>
                  <a:pt x="866857" y="717489"/>
                  <a:pt x="865133" y="715765"/>
                  <a:pt x="865133" y="715765"/>
                </a:cubicBezTo>
                <a:cubicBezTo>
                  <a:pt x="865133" y="715765"/>
                  <a:pt x="865133" y="715765"/>
                  <a:pt x="865133" y="715765"/>
                </a:cubicBezTo>
                <a:cubicBezTo>
                  <a:pt x="863409" y="710593"/>
                  <a:pt x="859961" y="708869"/>
                  <a:pt x="856513" y="715765"/>
                </a:cubicBezTo>
                <a:cubicBezTo>
                  <a:pt x="837549" y="719213"/>
                  <a:pt x="820309" y="710593"/>
                  <a:pt x="803069" y="703697"/>
                </a:cubicBezTo>
                <a:cubicBezTo>
                  <a:pt x="785829" y="698525"/>
                  <a:pt x="768589" y="691629"/>
                  <a:pt x="751349" y="707145"/>
                </a:cubicBezTo>
                <a:cubicBezTo>
                  <a:pt x="751349" y="708869"/>
                  <a:pt x="751349" y="708869"/>
                  <a:pt x="753073" y="710593"/>
                </a:cubicBezTo>
                <a:cubicBezTo>
                  <a:pt x="753073" y="708869"/>
                  <a:pt x="751349" y="708869"/>
                  <a:pt x="751349" y="707145"/>
                </a:cubicBezTo>
                <a:cubicBezTo>
                  <a:pt x="742729" y="707145"/>
                  <a:pt x="735833" y="707145"/>
                  <a:pt x="727213" y="707145"/>
                </a:cubicBezTo>
                <a:cubicBezTo>
                  <a:pt x="727213" y="707145"/>
                  <a:pt x="727213" y="707145"/>
                  <a:pt x="727213" y="707145"/>
                </a:cubicBezTo>
                <a:cubicBezTo>
                  <a:pt x="715145" y="698525"/>
                  <a:pt x="697905" y="695077"/>
                  <a:pt x="691009" y="683009"/>
                </a:cubicBezTo>
                <a:cubicBezTo>
                  <a:pt x="691009" y="683009"/>
                  <a:pt x="691009" y="683009"/>
                  <a:pt x="691009" y="683009"/>
                </a:cubicBezTo>
                <a:cubicBezTo>
                  <a:pt x="697905" y="695077"/>
                  <a:pt x="715145" y="698525"/>
                  <a:pt x="727213" y="707145"/>
                </a:cubicBezTo>
                <a:close/>
                <a:moveTo>
                  <a:pt x="818585" y="672666"/>
                </a:moveTo>
                <a:cubicBezTo>
                  <a:pt x="811689" y="665770"/>
                  <a:pt x="804793" y="657150"/>
                  <a:pt x="797897" y="651978"/>
                </a:cubicBezTo>
                <a:cubicBezTo>
                  <a:pt x="804793" y="657150"/>
                  <a:pt x="809965" y="665770"/>
                  <a:pt x="818585" y="672666"/>
                </a:cubicBezTo>
                <a:close/>
                <a:moveTo>
                  <a:pt x="816861" y="346831"/>
                </a:moveTo>
                <a:cubicBezTo>
                  <a:pt x="820309" y="343383"/>
                  <a:pt x="825481" y="338211"/>
                  <a:pt x="828929" y="334763"/>
                </a:cubicBezTo>
                <a:lnTo>
                  <a:pt x="828929" y="334763"/>
                </a:lnTo>
                <a:cubicBezTo>
                  <a:pt x="825481" y="338211"/>
                  <a:pt x="822033" y="343383"/>
                  <a:pt x="816861" y="346831"/>
                </a:cubicBezTo>
                <a:close/>
                <a:moveTo>
                  <a:pt x="830653" y="629566"/>
                </a:moveTo>
                <a:cubicBezTo>
                  <a:pt x="837549" y="634738"/>
                  <a:pt x="847893" y="638186"/>
                  <a:pt x="858237" y="641634"/>
                </a:cubicBezTo>
                <a:cubicBezTo>
                  <a:pt x="858237" y="641634"/>
                  <a:pt x="858237" y="641634"/>
                  <a:pt x="858237" y="641634"/>
                </a:cubicBezTo>
                <a:cubicBezTo>
                  <a:pt x="846169" y="639910"/>
                  <a:pt x="835825" y="636462"/>
                  <a:pt x="830653" y="629566"/>
                </a:cubicBezTo>
                <a:close/>
                <a:moveTo>
                  <a:pt x="837549" y="674389"/>
                </a:moveTo>
                <a:cubicBezTo>
                  <a:pt x="837549" y="677837"/>
                  <a:pt x="837549" y="679561"/>
                  <a:pt x="837549" y="683009"/>
                </a:cubicBezTo>
                <a:cubicBezTo>
                  <a:pt x="837549" y="683009"/>
                  <a:pt x="837549" y="683009"/>
                  <a:pt x="837549" y="683009"/>
                </a:cubicBezTo>
                <a:cubicBezTo>
                  <a:pt x="837549" y="679561"/>
                  <a:pt x="837549" y="676113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ubicBezTo>
                  <a:pt x="837549" y="674389"/>
                  <a:pt x="837549" y="674389"/>
                  <a:pt x="837549" y="674389"/>
                </a:cubicBezTo>
                <a:close/>
                <a:moveTo>
                  <a:pt x="882373" y="803689"/>
                </a:moveTo>
                <a:cubicBezTo>
                  <a:pt x="870305" y="783001"/>
                  <a:pt x="892717" y="774381"/>
                  <a:pt x="894441" y="758865"/>
                </a:cubicBezTo>
                <a:cubicBezTo>
                  <a:pt x="894441" y="758865"/>
                  <a:pt x="894441" y="758865"/>
                  <a:pt x="894441" y="758865"/>
                </a:cubicBezTo>
                <a:cubicBezTo>
                  <a:pt x="894441" y="774381"/>
                  <a:pt x="870305" y="783001"/>
                  <a:pt x="882373" y="803689"/>
                </a:cubicBezTo>
                <a:cubicBezTo>
                  <a:pt x="885821" y="808861"/>
                  <a:pt x="882373" y="814033"/>
                  <a:pt x="875477" y="815757"/>
                </a:cubicBezTo>
                <a:cubicBezTo>
                  <a:pt x="863409" y="820929"/>
                  <a:pt x="859961" y="827825"/>
                  <a:pt x="865133" y="834721"/>
                </a:cubicBezTo>
                <a:cubicBezTo>
                  <a:pt x="859961" y="826101"/>
                  <a:pt x="863409" y="820929"/>
                  <a:pt x="875477" y="815757"/>
                </a:cubicBezTo>
                <a:cubicBezTo>
                  <a:pt x="882373" y="814033"/>
                  <a:pt x="885821" y="808861"/>
                  <a:pt x="882373" y="803689"/>
                </a:cubicBezTo>
                <a:close/>
                <a:moveTo>
                  <a:pt x="1061668" y="869201"/>
                </a:moveTo>
                <a:cubicBezTo>
                  <a:pt x="1066840" y="869201"/>
                  <a:pt x="1072012" y="869201"/>
                  <a:pt x="1077184" y="869201"/>
                </a:cubicBezTo>
                <a:cubicBezTo>
                  <a:pt x="1080632" y="858857"/>
                  <a:pt x="1085804" y="850237"/>
                  <a:pt x="1090976" y="834721"/>
                </a:cubicBezTo>
                <a:cubicBezTo>
                  <a:pt x="1090976" y="834721"/>
                  <a:pt x="1090976" y="834721"/>
                  <a:pt x="1090976" y="834721"/>
                </a:cubicBezTo>
                <a:cubicBezTo>
                  <a:pt x="1084080" y="850237"/>
                  <a:pt x="1080632" y="860581"/>
                  <a:pt x="1077184" y="869201"/>
                </a:cubicBezTo>
                <a:cubicBezTo>
                  <a:pt x="1097872" y="879545"/>
                  <a:pt x="1116836" y="898509"/>
                  <a:pt x="1140972" y="903680"/>
                </a:cubicBezTo>
                <a:cubicBezTo>
                  <a:pt x="1140972" y="903680"/>
                  <a:pt x="1140972" y="903680"/>
                  <a:pt x="1140972" y="903680"/>
                </a:cubicBezTo>
                <a:cubicBezTo>
                  <a:pt x="1116836" y="900232"/>
                  <a:pt x="1099596" y="881269"/>
                  <a:pt x="1077184" y="869201"/>
                </a:cubicBezTo>
                <a:cubicBezTo>
                  <a:pt x="1072012" y="869201"/>
                  <a:pt x="1066840" y="869201"/>
                  <a:pt x="1061668" y="869201"/>
                </a:cubicBezTo>
                <a:cubicBezTo>
                  <a:pt x="1039256" y="908852"/>
                  <a:pt x="1013396" y="915748"/>
                  <a:pt x="975468" y="896785"/>
                </a:cubicBezTo>
                <a:cubicBezTo>
                  <a:pt x="944436" y="881269"/>
                  <a:pt x="913405" y="867477"/>
                  <a:pt x="878925" y="867477"/>
                </a:cubicBezTo>
                <a:lnTo>
                  <a:pt x="878925" y="867477"/>
                </a:lnTo>
                <a:cubicBezTo>
                  <a:pt x="878925" y="872649"/>
                  <a:pt x="878925" y="877821"/>
                  <a:pt x="880649" y="881269"/>
                </a:cubicBezTo>
                <a:cubicBezTo>
                  <a:pt x="878925" y="879545"/>
                  <a:pt x="878925" y="874373"/>
                  <a:pt x="878925" y="869201"/>
                </a:cubicBezTo>
                <a:cubicBezTo>
                  <a:pt x="853065" y="869201"/>
                  <a:pt x="827205" y="857133"/>
                  <a:pt x="801345" y="858857"/>
                </a:cubicBezTo>
                <a:cubicBezTo>
                  <a:pt x="797897" y="858857"/>
                  <a:pt x="794449" y="857133"/>
                  <a:pt x="791001" y="855409"/>
                </a:cubicBezTo>
                <a:cubicBezTo>
                  <a:pt x="794449" y="857133"/>
                  <a:pt x="797897" y="858857"/>
                  <a:pt x="801345" y="858857"/>
                </a:cubicBezTo>
                <a:cubicBezTo>
                  <a:pt x="827205" y="857133"/>
                  <a:pt x="853065" y="869201"/>
                  <a:pt x="878925" y="869201"/>
                </a:cubicBezTo>
                <a:lnTo>
                  <a:pt x="878925" y="869201"/>
                </a:lnTo>
                <a:cubicBezTo>
                  <a:pt x="878925" y="860581"/>
                  <a:pt x="878925" y="851961"/>
                  <a:pt x="872029" y="845065"/>
                </a:cubicBezTo>
                <a:cubicBezTo>
                  <a:pt x="870305" y="843341"/>
                  <a:pt x="868581" y="839893"/>
                  <a:pt x="866857" y="838169"/>
                </a:cubicBezTo>
                <a:cubicBezTo>
                  <a:pt x="868581" y="839893"/>
                  <a:pt x="870305" y="843341"/>
                  <a:pt x="872029" y="845065"/>
                </a:cubicBezTo>
                <a:cubicBezTo>
                  <a:pt x="878925" y="851961"/>
                  <a:pt x="877201" y="860581"/>
                  <a:pt x="878925" y="869201"/>
                </a:cubicBezTo>
                <a:cubicBezTo>
                  <a:pt x="913405" y="869201"/>
                  <a:pt x="944436" y="882993"/>
                  <a:pt x="975468" y="898509"/>
                </a:cubicBezTo>
                <a:cubicBezTo>
                  <a:pt x="1013396" y="915748"/>
                  <a:pt x="1039256" y="908852"/>
                  <a:pt x="1061668" y="869201"/>
                </a:cubicBezTo>
                <a:close/>
                <a:moveTo>
                  <a:pt x="1011672" y="722661"/>
                </a:moveTo>
                <a:cubicBezTo>
                  <a:pt x="1004776" y="722661"/>
                  <a:pt x="997880" y="719213"/>
                  <a:pt x="994432" y="722661"/>
                </a:cubicBezTo>
                <a:cubicBezTo>
                  <a:pt x="999604" y="719213"/>
                  <a:pt x="1004776" y="722661"/>
                  <a:pt x="1011672" y="722661"/>
                </a:cubicBezTo>
                <a:cubicBezTo>
                  <a:pt x="1023740" y="722661"/>
                  <a:pt x="1040980" y="733005"/>
                  <a:pt x="1051324" y="724385"/>
                </a:cubicBezTo>
                <a:cubicBezTo>
                  <a:pt x="1040980" y="731281"/>
                  <a:pt x="1025464" y="722661"/>
                  <a:pt x="1011672" y="722661"/>
                </a:cubicBezTo>
                <a:close/>
                <a:moveTo>
                  <a:pt x="1140972" y="712317"/>
                </a:moveTo>
                <a:cubicBezTo>
                  <a:pt x="1128904" y="681285"/>
                  <a:pt x="1127180" y="674389"/>
                  <a:pt x="1147868" y="669218"/>
                </a:cubicBezTo>
                <a:lnTo>
                  <a:pt x="1147868" y="669218"/>
                </a:lnTo>
                <a:cubicBezTo>
                  <a:pt x="1127180" y="676113"/>
                  <a:pt x="1128904" y="683009"/>
                  <a:pt x="1140972" y="712317"/>
                </a:cubicBezTo>
                <a:cubicBezTo>
                  <a:pt x="1142696" y="715765"/>
                  <a:pt x="1140972" y="720937"/>
                  <a:pt x="1140972" y="724385"/>
                </a:cubicBezTo>
                <a:lnTo>
                  <a:pt x="1140972" y="724385"/>
                </a:lnTo>
                <a:cubicBezTo>
                  <a:pt x="1140972" y="733005"/>
                  <a:pt x="1140972" y="743349"/>
                  <a:pt x="1134076" y="746797"/>
                </a:cubicBezTo>
                <a:cubicBezTo>
                  <a:pt x="1140972" y="743349"/>
                  <a:pt x="1140972" y="733005"/>
                  <a:pt x="1140972" y="724385"/>
                </a:cubicBezTo>
                <a:cubicBezTo>
                  <a:pt x="1113388" y="722661"/>
                  <a:pt x="1090976" y="698525"/>
                  <a:pt x="1061668" y="707145"/>
                </a:cubicBezTo>
                <a:cubicBezTo>
                  <a:pt x="1061668" y="707145"/>
                  <a:pt x="1061668" y="707145"/>
                  <a:pt x="1061668" y="707145"/>
                </a:cubicBezTo>
                <a:cubicBezTo>
                  <a:pt x="1090976" y="698525"/>
                  <a:pt x="1113388" y="722661"/>
                  <a:pt x="1140972" y="724385"/>
                </a:cubicBezTo>
                <a:cubicBezTo>
                  <a:pt x="1140972" y="720937"/>
                  <a:pt x="1140972" y="715765"/>
                  <a:pt x="1140972" y="712317"/>
                </a:cubicBezTo>
                <a:close/>
                <a:moveTo>
                  <a:pt x="1228895" y="1241583"/>
                </a:moveTo>
                <a:cubicBezTo>
                  <a:pt x="1234067" y="1270891"/>
                  <a:pt x="1230619" y="1308819"/>
                  <a:pt x="1220275" y="1326059"/>
                </a:cubicBezTo>
                <a:lnTo>
                  <a:pt x="1220275" y="1326059"/>
                </a:lnTo>
                <a:cubicBezTo>
                  <a:pt x="1232343" y="1308819"/>
                  <a:pt x="1235791" y="1270891"/>
                  <a:pt x="1228895" y="1241583"/>
                </a:cubicBezTo>
                <a:cubicBezTo>
                  <a:pt x="1213379" y="1248479"/>
                  <a:pt x="1197863" y="1245031"/>
                  <a:pt x="1182347" y="1248479"/>
                </a:cubicBezTo>
                <a:cubicBezTo>
                  <a:pt x="1197863" y="1245031"/>
                  <a:pt x="1215103" y="1248479"/>
                  <a:pt x="1228895" y="1241583"/>
                </a:cubicBezTo>
                <a:lnTo>
                  <a:pt x="1228895" y="1241583"/>
                </a:lnTo>
                <a:cubicBezTo>
                  <a:pt x="1228895" y="1241583"/>
                  <a:pt x="1228895" y="1241583"/>
                  <a:pt x="1228895" y="1241583"/>
                </a:cubicBezTo>
                <a:close/>
                <a:moveTo>
                  <a:pt x="1246135" y="1227791"/>
                </a:moveTo>
                <a:cubicBezTo>
                  <a:pt x="1239239" y="1222619"/>
                  <a:pt x="1235791" y="1220895"/>
                  <a:pt x="1232343" y="1222619"/>
                </a:cubicBezTo>
                <a:cubicBezTo>
                  <a:pt x="1235791" y="1220895"/>
                  <a:pt x="1239239" y="1220895"/>
                  <a:pt x="1246135" y="1227791"/>
                </a:cubicBezTo>
                <a:cubicBezTo>
                  <a:pt x="1253031" y="1232963"/>
                  <a:pt x="1265099" y="1231239"/>
                  <a:pt x="1265099" y="1245031"/>
                </a:cubicBezTo>
                <a:cubicBezTo>
                  <a:pt x="1265099" y="1245031"/>
                  <a:pt x="1263375" y="1246755"/>
                  <a:pt x="1263375" y="1246755"/>
                </a:cubicBezTo>
                <a:cubicBezTo>
                  <a:pt x="1263375" y="1246755"/>
                  <a:pt x="1265099" y="1245031"/>
                  <a:pt x="1265099" y="1245031"/>
                </a:cubicBezTo>
                <a:cubicBezTo>
                  <a:pt x="1265099" y="1231239"/>
                  <a:pt x="1253031" y="1231239"/>
                  <a:pt x="1246135" y="1227791"/>
                </a:cubicBezTo>
                <a:close/>
                <a:moveTo>
                  <a:pt x="1258203" y="1348471"/>
                </a:moveTo>
                <a:cubicBezTo>
                  <a:pt x="1258203" y="1348471"/>
                  <a:pt x="1258203" y="1348471"/>
                  <a:pt x="1258203" y="1348471"/>
                </a:cubicBezTo>
                <a:cubicBezTo>
                  <a:pt x="1256479" y="1346747"/>
                  <a:pt x="1254755" y="1346747"/>
                  <a:pt x="1253031" y="1345023"/>
                </a:cubicBezTo>
                <a:cubicBezTo>
                  <a:pt x="1254755" y="1346747"/>
                  <a:pt x="1256479" y="1348471"/>
                  <a:pt x="1258203" y="1348471"/>
                </a:cubicBezTo>
                <a:close/>
                <a:moveTo>
                  <a:pt x="1246135" y="1396742"/>
                </a:moveTo>
                <a:cubicBezTo>
                  <a:pt x="1240963" y="1395018"/>
                  <a:pt x="1235791" y="1395018"/>
                  <a:pt x="1230619" y="1395018"/>
                </a:cubicBezTo>
                <a:cubicBezTo>
                  <a:pt x="1235791" y="1407086"/>
                  <a:pt x="1242687" y="1412258"/>
                  <a:pt x="1254755" y="1412258"/>
                </a:cubicBezTo>
                <a:lnTo>
                  <a:pt x="1254755" y="1412258"/>
                </a:lnTo>
                <a:cubicBezTo>
                  <a:pt x="1268547" y="1419154"/>
                  <a:pt x="1277167" y="1424326"/>
                  <a:pt x="1278891" y="1429498"/>
                </a:cubicBezTo>
                <a:cubicBezTo>
                  <a:pt x="1277167" y="1424326"/>
                  <a:pt x="1270271" y="1419154"/>
                  <a:pt x="1254755" y="1412258"/>
                </a:cubicBezTo>
                <a:cubicBezTo>
                  <a:pt x="1251307" y="1432946"/>
                  <a:pt x="1240963" y="1443290"/>
                  <a:pt x="1221999" y="1431222"/>
                </a:cubicBezTo>
                <a:cubicBezTo>
                  <a:pt x="1209931" y="1422602"/>
                  <a:pt x="1197863" y="1419154"/>
                  <a:pt x="1185795" y="1420878"/>
                </a:cubicBezTo>
                <a:cubicBezTo>
                  <a:pt x="1165107" y="1424326"/>
                  <a:pt x="1161660" y="1395018"/>
                  <a:pt x="1142696" y="1395018"/>
                </a:cubicBezTo>
                <a:cubicBezTo>
                  <a:pt x="1140972" y="1405362"/>
                  <a:pt x="1135800" y="1417430"/>
                  <a:pt x="1137524" y="1427774"/>
                </a:cubicBezTo>
                <a:cubicBezTo>
                  <a:pt x="1137524" y="1431222"/>
                  <a:pt x="1139248" y="1434670"/>
                  <a:pt x="1142696" y="1436394"/>
                </a:cubicBezTo>
                <a:cubicBezTo>
                  <a:pt x="1139248" y="1432946"/>
                  <a:pt x="1137524" y="1431222"/>
                  <a:pt x="1137524" y="1426050"/>
                </a:cubicBezTo>
                <a:cubicBezTo>
                  <a:pt x="1135800" y="1415706"/>
                  <a:pt x="1140972" y="1405362"/>
                  <a:pt x="1142696" y="1393294"/>
                </a:cubicBezTo>
                <a:cubicBezTo>
                  <a:pt x="1134076" y="1393294"/>
                  <a:pt x="1127180" y="1398466"/>
                  <a:pt x="1118560" y="1401914"/>
                </a:cubicBezTo>
                <a:cubicBezTo>
                  <a:pt x="1111664" y="1382950"/>
                  <a:pt x="1104768" y="1369159"/>
                  <a:pt x="1078908" y="1372607"/>
                </a:cubicBezTo>
                <a:cubicBezTo>
                  <a:pt x="1066840" y="1374330"/>
                  <a:pt x="1053048" y="1365711"/>
                  <a:pt x="1042704" y="1355367"/>
                </a:cubicBezTo>
                <a:cubicBezTo>
                  <a:pt x="1053048" y="1365711"/>
                  <a:pt x="1066840" y="1374330"/>
                  <a:pt x="1078908" y="1372607"/>
                </a:cubicBezTo>
                <a:cubicBezTo>
                  <a:pt x="1103044" y="1369159"/>
                  <a:pt x="1111664" y="1381226"/>
                  <a:pt x="1118560" y="1401914"/>
                </a:cubicBezTo>
                <a:cubicBezTo>
                  <a:pt x="1125456" y="1398466"/>
                  <a:pt x="1134076" y="1393294"/>
                  <a:pt x="1142696" y="1393294"/>
                </a:cubicBezTo>
                <a:cubicBezTo>
                  <a:pt x="1161660" y="1393294"/>
                  <a:pt x="1163384" y="1422602"/>
                  <a:pt x="1185795" y="1419154"/>
                </a:cubicBezTo>
                <a:cubicBezTo>
                  <a:pt x="1199587" y="1417430"/>
                  <a:pt x="1209931" y="1420878"/>
                  <a:pt x="1221999" y="1429498"/>
                </a:cubicBezTo>
                <a:cubicBezTo>
                  <a:pt x="1240963" y="1441566"/>
                  <a:pt x="1251307" y="1431222"/>
                  <a:pt x="1254755" y="1410534"/>
                </a:cubicBezTo>
                <a:lnTo>
                  <a:pt x="1254755" y="1410534"/>
                </a:lnTo>
                <a:cubicBezTo>
                  <a:pt x="1242687" y="1410534"/>
                  <a:pt x="1235791" y="1405362"/>
                  <a:pt x="1230619" y="1393294"/>
                </a:cubicBezTo>
                <a:cubicBezTo>
                  <a:pt x="1225447" y="1389846"/>
                  <a:pt x="1215103" y="1382950"/>
                  <a:pt x="1213379" y="1381226"/>
                </a:cubicBezTo>
                <a:cubicBezTo>
                  <a:pt x="1215103" y="1384674"/>
                  <a:pt x="1225447" y="1389846"/>
                  <a:pt x="1230619" y="1393294"/>
                </a:cubicBezTo>
                <a:cubicBezTo>
                  <a:pt x="1235791" y="1395018"/>
                  <a:pt x="1240963" y="1395018"/>
                  <a:pt x="1246135" y="1396742"/>
                </a:cubicBezTo>
                <a:close/>
                <a:moveTo>
                  <a:pt x="1361643" y="1115732"/>
                </a:moveTo>
                <a:cubicBezTo>
                  <a:pt x="1361643" y="1110560"/>
                  <a:pt x="1358195" y="1107112"/>
                  <a:pt x="1354747" y="1107112"/>
                </a:cubicBezTo>
                <a:cubicBezTo>
                  <a:pt x="1351299" y="1107112"/>
                  <a:pt x="1346127" y="1108836"/>
                  <a:pt x="1346127" y="1112284"/>
                </a:cubicBezTo>
                <a:cubicBezTo>
                  <a:pt x="1346127" y="1114008"/>
                  <a:pt x="1346127" y="1115732"/>
                  <a:pt x="1346127" y="1115732"/>
                </a:cubicBezTo>
                <a:cubicBezTo>
                  <a:pt x="1346127" y="1114008"/>
                  <a:pt x="1346127" y="1114008"/>
                  <a:pt x="1346127" y="1112284"/>
                </a:cubicBezTo>
                <a:cubicBezTo>
                  <a:pt x="1346127" y="1110560"/>
                  <a:pt x="1351299" y="1108836"/>
                  <a:pt x="1354747" y="1107112"/>
                </a:cubicBezTo>
                <a:cubicBezTo>
                  <a:pt x="1358195" y="1107112"/>
                  <a:pt x="1361643" y="1110560"/>
                  <a:pt x="1361643" y="1115732"/>
                </a:cubicBezTo>
                <a:lnTo>
                  <a:pt x="1361643" y="1115732"/>
                </a:lnTo>
                <a:close/>
                <a:moveTo>
                  <a:pt x="1361643" y="1170899"/>
                </a:moveTo>
                <a:cubicBezTo>
                  <a:pt x="1361643" y="1167451"/>
                  <a:pt x="1359919" y="1164003"/>
                  <a:pt x="1359919" y="1158831"/>
                </a:cubicBezTo>
                <a:cubicBezTo>
                  <a:pt x="1359919" y="1164003"/>
                  <a:pt x="1361643" y="1167451"/>
                  <a:pt x="1361643" y="1170899"/>
                </a:cubicBezTo>
                <a:close/>
                <a:moveTo>
                  <a:pt x="1359919" y="1262271"/>
                </a:moveTo>
                <a:cubicBezTo>
                  <a:pt x="1370263" y="1265719"/>
                  <a:pt x="1377159" y="1274339"/>
                  <a:pt x="1389226" y="1282959"/>
                </a:cubicBezTo>
                <a:cubicBezTo>
                  <a:pt x="1389226" y="1282959"/>
                  <a:pt x="1389226" y="1282959"/>
                  <a:pt x="1389226" y="1282959"/>
                </a:cubicBezTo>
                <a:cubicBezTo>
                  <a:pt x="1377159" y="1274339"/>
                  <a:pt x="1368539" y="1265719"/>
                  <a:pt x="1359919" y="1262271"/>
                </a:cubicBezTo>
                <a:cubicBezTo>
                  <a:pt x="1349575" y="1257099"/>
                  <a:pt x="1337507" y="1255375"/>
                  <a:pt x="1327163" y="1267443"/>
                </a:cubicBezTo>
                <a:cubicBezTo>
                  <a:pt x="1311647" y="1284683"/>
                  <a:pt x="1294407" y="1301923"/>
                  <a:pt x="1278891" y="1317439"/>
                </a:cubicBezTo>
                <a:lnTo>
                  <a:pt x="1278891" y="1317439"/>
                </a:lnTo>
                <a:cubicBezTo>
                  <a:pt x="1278891" y="1326059"/>
                  <a:pt x="1278891" y="133467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43299"/>
                  <a:pt x="1278891" y="1343299"/>
                  <a:pt x="1278891" y="1343299"/>
                </a:cubicBezTo>
                <a:cubicBezTo>
                  <a:pt x="1278891" y="1334679"/>
                  <a:pt x="1278891" y="132605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78891" y="1317439"/>
                  <a:pt x="1278891" y="1317439"/>
                  <a:pt x="1278891" y="1317439"/>
                </a:cubicBezTo>
                <a:cubicBezTo>
                  <a:pt x="1296131" y="1300199"/>
                  <a:pt x="1311647" y="1284683"/>
                  <a:pt x="1327163" y="1267443"/>
                </a:cubicBezTo>
                <a:cubicBezTo>
                  <a:pt x="1337507" y="1255375"/>
                  <a:pt x="1347851" y="1257099"/>
                  <a:pt x="1359919" y="1262271"/>
                </a:cubicBezTo>
                <a:close/>
                <a:moveTo>
                  <a:pt x="1477150" y="1420878"/>
                </a:moveTo>
                <a:cubicBezTo>
                  <a:pt x="1492666" y="1420878"/>
                  <a:pt x="1506458" y="1417430"/>
                  <a:pt x="1509906" y="1398466"/>
                </a:cubicBezTo>
                <a:cubicBezTo>
                  <a:pt x="1511630" y="1389846"/>
                  <a:pt x="1516802" y="1381226"/>
                  <a:pt x="1523698" y="1381226"/>
                </a:cubicBezTo>
                <a:cubicBezTo>
                  <a:pt x="1516802" y="1381226"/>
                  <a:pt x="1511630" y="1389846"/>
                  <a:pt x="1509906" y="1398466"/>
                </a:cubicBezTo>
                <a:cubicBezTo>
                  <a:pt x="1504734" y="1417430"/>
                  <a:pt x="1492666" y="1420878"/>
                  <a:pt x="1477150" y="1420878"/>
                </a:cubicBezTo>
                <a:cubicBezTo>
                  <a:pt x="1478874" y="1427774"/>
                  <a:pt x="1478874" y="1436394"/>
                  <a:pt x="1489218" y="1434670"/>
                </a:cubicBezTo>
                <a:cubicBezTo>
                  <a:pt x="1499562" y="1432946"/>
                  <a:pt x="1509906" y="1431222"/>
                  <a:pt x="1518526" y="1420878"/>
                </a:cubicBezTo>
                <a:cubicBezTo>
                  <a:pt x="1523698" y="1415706"/>
                  <a:pt x="1528870" y="1412258"/>
                  <a:pt x="1535766" y="1412258"/>
                </a:cubicBezTo>
                <a:cubicBezTo>
                  <a:pt x="1571970" y="1417430"/>
                  <a:pt x="1615069" y="1419154"/>
                  <a:pt x="1635757" y="1453634"/>
                </a:cubicBezTo>
                <a:cubicBezTo>
                  <a:pt x="1656445" y="1488114"/>
                  <a:pt x="1684029" y="1472598"/>
                  <a:pt x="1708165" y="1477770"/>
                </a:cubicBezTo>
                <a:cubicBezTo>
                  <a:pt x="1711613" y="1479494"/>
                  <a:pt x="1715061" y="1476046"/>
                  <a:pt x="1716785" y="1474322"/>
                </a:cubicBezTo>
                <a:cubicBezTo>
                  <a:pt x="1715061" y="1477770"/>
                  <a:pt x="1713337" y="1479494"/>
                  <a:pt x="1708165" y="1477770"/>
                </a:cubicBezTo>
                <a:cubicBezTo>
                  <a:pt x="1684029" y="1472598"/>
                  <a:pt x="1656445" y="1488114"/>
                  <a:pt x="1635757" y="1453634"/>
                </a:cubicBezTo>
                <a:cubicBezTo>
                  <a:pt x="1615069" y="1420878"/>
                  <a:pt x="1571970" y="1417430"/>
                  <a:pt x="1535766" y="1412258"/>
                </a:cubicBezTo>
                <a:cubicBezTo>
                  <a:pt x="1528870" y="1410534"/>
                  <a:pt x="1523698" y="1415706"/>
                  <a:pt x="1518526" y="1420878"/>
                </a:cubicBezTo>
                <a:cubicBezTo>
                  <a:pt x="1511630" y="1429498"/>
                  <a:pt x="1499562" y="1431222"/>
                  <a:pt x="1489218" y="1434670"/>
                </a:cubicBezTo>
                <a:cubicBezTo>
                  <a:pt x="1478874" y="1436394"/>
                  <a:pt x="1478874" y="1427774"/>
                  <a:pt x="1477150" y="1420878"/>
                </a:cubicBezTo>
                <a:cubicBezTo>
                  <a:pt x="1468530" y="1417430"/>
                  <a:pt x="1461634" y="1415706"/>
                  <a:pt x="1453014" y="1412258"/>
                </a:cubicBezTo>
                <a:cubicBezTo>
                  <a:pt x="1442670" y="1412258"/>
                  <a:pt x="1434050" y="1408810"/>
                  <a:pt x="1432326" y="1398466"/>
                </a:cubicBezTo>
                <a:cubicBezTo>
                  <a:pt x="1432326" y="1398466"/>
                  <a:pt x="1432326" y="1398466"/>
                  <a:pt x="1432326" y="1398466"/>
                </a:cubicBezTo>
                <a:cubicBezTo>
                  <a:pt x="1434050" y="1408810"/>
                  <a:pt x="1442670" y="1412258"/>
                  <a:pt x="1453014" y="1412258"/>
                </a:cubicBezTo>
                <a:lnTo>
                  <a:pt x="1453014" y="1412258"/>
                </a:lnTo>
                <a:cubicBezTo>
                  <a:pt x="1461634" y="1413982"/>
                  <a:pt x="1468530" y="1417430"/>
                  <a:pt x="1477150" y="1420878"/>
                </a:cubicBezTo>
                <a:close/>
                <a:moveTo>
                  <a:pt x="1458186" y="1036428"/>
                </a:moveTo>
                <a:cubicBezTo>
                  <a:pt x="1458186" y="1039876"/>
                  <a:pt x="1459910" y="1043324"/>
                  <a:pt x="1459910" y="1048496"/>
                </a:cubicBezTo>
                <a:cubicBezTo>
                  <a:pt x="1459910" y="1053668"/>
                  <a:pt x="1461634" y="1057116"/>
                  <a:pt x="1461634" y="1062288"/>
                </a:cubicBezTo>
                <a:cubicBezTo>
                  <a:pt x="1459910" y="1058840"/>
                  <a:pt x="1459910" y="1053668"/>
                  <a:pt x="1459910" y="1048496"/>
                </a:cubicBezTo>
                <a:cubicBezTo>
                  <a:pt x="1459910" y="1043324"/>
                  <a:pt x="1458186" y="1039876"/>
                  <a:pt x="1458186" y="1036428"/>
                </a:cubicBezTo>
                <a:close/>
                <a:moveTo>
                  <a:pt x="1582314" y="1015740"/>
                </a:moveTo>
                <a:cubicBezTo>
                  <a:pt x="1584038" y="1024360"/>
                  <a:pt x="1596106" y="1020912"/>
                  <a:pt x="1603002" y="1019188"/>
                </a:cubicBezTo>
                <a:cubicBezTo>
                  <a:pt x="1618518" y="1014016"/>
                  <a:pt x="1635757" y="1003672"/>
                  <a:pt x="1652997" y="1007120"/>
                </a:cubicBezTo>
                <a:cubicBezTo>
                  <a:pt x="1668513" y="1010568"/>
                  <a:pt x="1684029" y="998500"/>
                  <a:pt x="1699545" y="1000224"/>
                </a:cubicBezTo>
                <a:cubicBezTo>
                  <a:pt x="1699545" y="1000224"/>
                  <a:pt x="1699545" y="1000224"/>
                  <a:pt x="1699545" y="1000224"/>
                </a:cubicBezTo>
                <a:cubicBezTo>
                  <a:pt x="1684029" y="998500"/>
                  <a:pt x="1670237" y="1010568"/>
                  <a:pt x="1652997" y="1007120"/>
                </a:cubicBezTo>
                <a:cubicBezTo>
                  <a:pt x="1635757" y="1003672"/>
                  <a:pt x="1620242" y="1014016"/>
                  <a:pt x="1603002" y="1019188"/>
                </a:cubicBezTo>
                <a:cubicBezTo>
                  <a:pt x="1596106" y="1020912"/>
                  <a:pt x="1585762" y="1024360"/>
                  <a:pt x="1582314" y="1015740"/>
                </a:cubicBezTo>
                <a:cubicBezTo>
                  <a:pt x="1573694" y="982984"/>
                  <a:pt x="1549558" y="989880"/>
                  <a:pt x="1527146" y="988156"/>
                </a:cubicBezTo>
                <a:cubicBezTo>
                  <a:pt x="1508182" y="988156"/>
                  <a:pt x="1489218" y="988156"/>
                  <a:pt x="1482322" y="962296"/>
                </a:cubicBezTo>
                <a:lnTo>
                  <a:pt x="1482322" y="962296"/>
                </a:lnTo>
                <a:cubicBezTo>
                  <a:pt x="1482322" y="962296"/>
                  <a:pt x="1482322" y="962296"/>
                  <a:pt x="1482322" y="962296"/>
                </a:cubicBezTo>
                <a:cubicBezTo>
                  <a:pt x="1482322" y="962296"/>
                  <a:pt x="1482322" y="962296"/>
                  <a:pt x="1482322" y="962296"/>
                </a:cubicBezTo>
                <a:cubicBezTo>
                  <a:pt x="1487494" y="988156"/>
                  <a:pt x="1508182" y="986432"/>
                  <a:pt x="1527146" y="988156"/>
                </a:cubicBezTo>
                <a:cubicBezTo>
                  <a:pt x="1549558" y="989880"/>
                  <a:pt x="1573694" y="982984"/>
                  <a:pt x="1582314" y="1015740"/>
                </a:cubicBezTo>
                <a:close/>
                <a:moveTo>
                  <a:pt x="1542662" y="955400"/>
                </a:moveTo>
                <a:cubicBezTo>
                  <a:pt x="1542662" y="951952"/>
                  <a:pt x="1542662" y="946780"/>
                  <a:pt x="1544386" y="945056"/>
                </a:cubicBezTo>
                <a:cubicBezTo>
                  <a:pt x="1544386" y="948504"/>
                  <a:pt x="1542662" y="951952"/>
                  <a:pt x="1542662" y="955400"/>
                </a:cubicBezTo>
                <a:cubicBezTo>
                  <a:pt x="1542662" y="955400"/>
                  <a:pt x="1542662" y="955400"/>
                  <a:pt x="1542662" y="955400"/>
                </a:cubicBezTo>
                <a:close/>
                <a:moveTo>
                  <a:pt x="1666789" y="927816"/>
                </a:moveTo>
                <a:cubicBezTo>
                  <a:pt x="1666789" y="927816"/>
                  <a:pt x="1666789" y="927816"/>
                  <a:pt x="1666789" y="927816"/>
                </a:cubicBezTo>
                <a:cubicBezTo>
                  <a:pt x="1665065" y="922644"/>
                  <a:pt x="1665065" y="917472"/>
                  <a:pt x="1666789" y="914024"/>
                </a:cubicBezTo>
                <a:cubicBezTo>
                  <a:pt x="1665065" y="917472"/>
                  <a:pt x="1665065" y="922644"/>
                  <a:pt x="1666789" y="927816"/>
                </a:cubicBezTo>
                <a:close/>
                <a:moveTo>
                  <a:pt x="1801261" y="810585"/>
                </a:moveTo>
                <a:cubicBezTo>
                  <a:pt x="1801261" y="810585"/>
                  <a:pt x="1801261" y="810585"/>
                  <a:pt x="1801261" y="810585"/>
                </a:cubicBezTo>
                <a:cubicBezTo>
                  <a:pt x="1809881" y="814033"/>
                  <a:pt x="1816777" y="815757"/>
                  <a:pt x="1821949" y="814033"/>
                </a:cubicBezTo>
                <a:cubicBezTo>
                  <a:pt x="1816777" y="817481"/>
                  <a:pt x="1809881" y="815757"/>
                  <a:pt x="1801261" y="810585"/>
                </a:cubicBezTo>
                <a:cubicBezTo>
                  <a:pt x="1799537" y="817481"/>
                  <a:pt x="1797813" y="820929"/>
                  <a:pt x="1796089" y="824377"/>
                </a:cubicBezTo>
                <a:cubicBezTo>
                  <a:pt x="1799537" y="822653"/>
                  <a:pt x="1801261" y="817481"/>
                  <a:pt x="1801261" y="810585"/>
                </a:cubicBezTo>
                <a:cubicBezTo>
                  <a:pt x="1790917" y="810585"/>
                  <a:pt x="1780573" y="810585"/>
                  <a:pt x="1770229" y="810585"/>
                </a:cubicBezTo>
                <a:cubicBezTo>
                  <a:pt x="1770229" y="810585"/>
                  <a:pt x="1770229" y="810585"/>
                  <a:pt x="1768505" y="812309"/>
                </a:cubicBezTo>
                <a:cubicBezTo>
                  <a:pt x="1768505" y="812309"/>
                  <a:pt x="1768505" y="812309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70229" y="810585"/>
                  <a:pt x="1770229" y="810585"/>
                  <a:pt x="1770229" y="810585"/>
                </a:cubicBezTo>
                <a:cubicBezTo>
                  <a:pt x="1780573" y="810585"/>
                  <a:pt x="1790917" y="810585"/>
                  <a:pt x="1801261" y="810585"/>
                </a:cubicBezTo>
                <a:lnTo>
                  <a:pt x="1801261" y="810585"/>
                </a:lnTo>
                <a:cubicBezTo>
                  <a:pt x="1801261" y="810585"/>
                  <a:pt x="1801261" y="810585"/>
                  <a:pt x="1801261" y="810585"/>
                </a:cubicBezTo>
                <a:close/>
                <a:moveTo>
                  <a:pt x="1796089" y="739901"/>
                </a:moveTo>
                <a:cubicBezTo>
                  <a:pt x="1797813" y="738177"/>
                  <a:pt x="1797813" y="736453"/>
                  <a:pt x="1799537" y="734729"/>
                </a:cubicBezTo>
                <a:cubicBezTo>
                  <a:pt x="1797813" y="724385"/>
                  <a:pt x="1790917" y="722661"/>
                  <a:pt x="1784021" y="719213"/>
                </a:cubicBezTo>
                <a:cubicBezTo>
                  <a:pt x="1758161" y="705421"/>
                  <a:pt x="1752989" y="693353"/>
                  <a:pt x="1761609" y="658874"/>
                </a:cubicBezTo>
                <a:cubicBezTo>
                  <a:pt x="1763333" y="648530"/>
                  <a:pt x="1754713" y="639910"/>
                  <a:pt x="1759885" y="629566"/>
                </a:cubicBezTo>
                <a:cubicBezTo>
                  <a:pt x="1759885" y="629566"/>
                  <a:pt x="1759885" y="629566"/>
                  <a:pt x="1759885" y="629566"/>
                </a:cubicBezTo>
                <a:cubicBezTo>
                  <a:pt x="1754713" y="639910"/>
                  <a:pt x="1763333" y="648530"/>
                  <a:pt x="1761609" y="658874"/>
                </a:cubicBezTo>
                <a:cubicBezTo>
                  <a:pt x="1752989" y="691629"/>
                  <a:pt x="1758161" y="703697"/>
                  <a:pt x="1784021" y="719213"/>
                </a:cubicBezTo>
                <a:cubicBezTo>
                  <a:pt x="1790917" y="722661"/>
                  <a:pt x="1799537" y="724385"/>
                  <a:pt x="1799537" y="734729"/>
                </a:cubicBezTo>
                <a:cubicBezTo>
                  <a:pt x="1797813" y="736453"/>
                  <a:pt x="1796089" y="738177"/>
                  <a:pt x="1796089" y="739901"/>
                </a:cubicBezTo>
                <a:close/>
                <a:moveTo>
                  <a:pt x="1747817" y="569226"/>
                </a:moveTo>
                <a:cubicBezTo>
                  <a:pt x="1747817" y="569226"/>
                  <a:pt x="1747817" y="569226"/>
                  <a:pt x="1747817" y="569226"/>
                </a:cubicBezTo>
                <a:cubicBezTo>
                  <a:pt x="1758161" y="570950"/>
                  <a:pt x="1763333" y="572674"/>
                  <a:pt x="1765057" y="570950"/>
                </a:cubicBezTo>
                <a:cubicBezTo>
                  <a:pt x="1761609" y="570950"/>
                  <a:pt x="1756437" y="570950"/>
                  <a:pt x="1747817" y="569226"/>
                </a:cubicBezTo>
                <a:close/>
                <a:moveTo>
                  <a:pt x="1765057" y="743349"/>
                </a:moveTo>
                <a:cubicBezTo>
                  <a:pt x="1763333" y="739901"/>
                  <a:pt x="1765057" y="736453"/>
                  <a:pt x="1766781" y="734729"/>
                </a:cubicBezTo>
                <a:cubicBezTo>
                  <a:pt x="1765057" y="736453"/>
                  <a:pt x="1763333" y="739901"/>
                  <a:pt x="1765057" y="743349"/>
                </a:cubicBezTo>
                <a:cubicBezTo>
                  <a:pt x="1770229" y="764037"/>
                  <a:pt x="1751265" y="776105"/>
                  <a:pt x="1754713" y="795069"/>
                </a:cubicBez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4713" y="795069"/>
                  <a:pt x="1754713" y="795069"/>
                  <a:pt x="1754713" y="795069"/>
                </a:cubicBezTo>
                <a:lnTo>
                  <a:pt x="1754713" y="795069"/>
                </a:lnTo>
                <a:cubicBezTo>
                  <a:pt x="1751265" y="798517"/>
                  <a:pt x="1749541" y="800241"/>
                  <a:pt x="1746093" y="803689"/>
                </a:cubicBezTo>
                <a:cubicBezTo>
                  <a:pt x="1744369" y="812309"/>
                  <a:pt x="1747817" y="822653"/>
                  <a:pt x="1744369" y="829549"/>
                </a:cubicBezTo>
                <a:cubicBezTo>
                  <a:pt x="1747817" y="822653"/>
                  <a:pt x="1746093" y="812309"/>
                  <a:pt x="1746093" y="803689"/>
                </a:cubicBezTo>
                <a:cubicBezTo>
                  <a:pt x="1735749" y="805413"/>
                  <a:pt x="1723681" y="798517"/>
                  <a:pt x="1716785" y="810585"/>
                </a:cubicBezTo>
                <a:cubicBezTo>
                  <a:pt x="1715061" y="815757"/>
                  <a:pt x="1715061" y="819205"/>
                  <a:pt x="1715061" y="822653"/>
                </a:cubicBezTo>
                <a:cubicBezTo>
                  <a:pt x="1713337" y="819205"/>
                  <a:pt x="1713337" y="815757"/>
                  <a:pt x="1716785" y="810585"/>
                </a:cubicBezTo>
                <a:cubicBezTo>
                  <a:pt x="1721957" y="798517"/>
                  <a:pt x="1735749" y="805413"/>
                  <a:pt x="1746093" y="803689"/>
                </a:cubicBezTo>
                <a:cubicBezTo>
                  <a:pt x="1749541" y="800241"/>
                  <a:pt x="1751265" y="798517"/>
                  <a:pt x="1754713" y="795069"/>
                </a:cubicBezTo>
                <a:cubicBezTo>
                  <a:pt x="1751265" y="776105"/>
                  <a:pt x="1768505" y="764037"/>
                  <a:pt x="1765057" y="743349"/>
                </a:cubicBezTo>
                <a:close/>
                <a:moveTo>
                  <a:pt x="1821949" y="839893"/>
                </a:moveTo>
                <a:cubicBezTo>
                  <a:pt x="1828845" y="834721"/>
                  <a:pt x="1839189" y="838169"/>
                  <a:pt x="1849533" y="836445"/>
                </a:cubicBezTo>
                <a:cubicBezTo>
                  <a:pt x="1851257" y="832997"/>
                  <a:pt x="1851257" y="826101"/>
                  <a:pt x="1852981" y="826101"/>
                </a:cubicBezTo>
                <a:cubicBezTo>
                  <a:pt x="1875392" y="817481"/>
                  <a:pt x="1897804" y="810585"/>
                  <a:pt x="1921940" y="820929"/>
                </a:cubicBezTo>
                <a:cubicBezTo>
                  <a:pt x="1940904" y="822653"/>
                  <a:pt x="1954696" y="836445"/>
                  <a:pt x="1970212" y="845065"/>
                </a:cubicBezTo>
                <a:lnTo>
                  <a:pt x="1970212" y="845065"/>
                </a:lnTo>
                <a:lnTo>
                  <a:pt x="1970212" y="845065"/>
                </a:lnTo>
                <a:cubicBezTo>
                  <a:pt x="1954696" y="836445"/>
                  <a:pt x="1942628" y="820929"/>
                  <a:pt x="1921940" y="820929"/>
                </a:cubicBezTo>
                <a:cubicBezTo>
                  <a:pt x="1921940" y="822653"/>
                  <a:pt x="1920216" y="824377"/>
                  <a:pt x="1920216" y="826101"/>
                </a:cubicBezTo>
                <a:cubicBezTo>
                  <a:pt x="1920216" y="824377"/>
                  <a:pt x="1921940" y="822653"/>
                  <a:pt x="1921940" y="820929"/>
                </a:cubicBezTo>
                <a:cubicBezTo>
                  <a:pt x="1897804" y="810585"/>
                  <a:pt x="1875392" y="817481"/>
                  <a:pt x="1852981" y="826101"/>
                </a:cubicBezTo>
                <a:cubicBezTo>
                  <a:pt x="1851257" y="827825"/>
                  <a:pt x="1851257" y="832997"/>
                  <a:pt x="1849533" y="836445"/>
                </a:cubicBezTo>
                <a:lnTo>
                  <a:pt x="1849533" y="836445"/>
                </a:lnTo>
                <a:cubicBezTo>
                  <a:pt x="1840913" y="838169"/>
                  <a:pt x="1830569" y="836445"/>
                  <a:pt x="1821949" y="839893"/>
                </a:cubicBezTo>
                <a:cubicBezTo>
                  <a:pt x="1780573" y="865753"/>
                  <a:pt x="1734025" y="872649"/>
                  <a:pt x="1689201" y="886441"/>
                </a:cubicBezTo>
                <a:cubicBezTo>
                  <a:pt x="1689201" y="889889"/>
                  <a:pt x="1689201" y="893337"/>
                  <a:pt x="1687477" y="895061"/>
                </a:cubicBezTo>
                <a:cubicBezTo>
                  <a:pt x="1689201" y="893337"/>
                  <a:pt x="1689201" y="889889"/>
                  <a:pt x="1689201" y="886441"/>
                </a:cubicBezTo>
                <a:cubicBezTo>
                  <a:pt x="1685753" y="882993"/>
                  <a:pt x="1684029" y="881269"/>
                  <a:pt x="1680581" y="877821"/>
                </a:cubicBezTo>
                <a:lnTo>
                  <a:pt x="1680581" y="877821"/>
                </a:lnTo>
                <a:cubicBezTo>
                  <a:pt x="1684029" y="881269"/>
                  <a:pt x="1685753" y="882993"/>
                  <a:pt x="1689201" y="886441"/>
                </a:cubicBezTo>
                <a:cubicBezTo>
                  <a:pt x="1734025" y="872649"/>
                  <a:pt x="1782297" y="865753"/>
                  <a:pt x="1821949" y="839893"/>
                </a:cubicBezTo>
                <a:close/>
                <a:moveTo>
                  <a:pt x="2023656" y="719213"/>
                </a:moveTo>
                <a:cubicBezTo>
                  <a:pt x="2052964" y="729557"/>
                  <a:pt x="2078824" y="714041"/>
                  <a:pt x="2106407" y="712317"/>
                </a:cubicBezTo>
                <a:cubicBezTo>
                  <a:pt x="2125371" y="710593"/>
                  <a:pt x="2144335" y="705421"/>
                  <a:pt x="2165023" y="710593"/>
                </a:cubicBezTo>
                <a:cubicBezTo>
                  <a:pt x="2177091" y="714041"/>
                  <a:pt x="2190883" y="720937"/>
                  <a:pt x="2204675" y="714041"/>
                </a:cubicBezTo>
                <a:cubicBezTo>
                  <a:pt x="2190883" y="720937"/>
                  <a:pt x="2178815" y="714041"/>
                  <a:pt x="2165023" y="710593"/>
                </a:cubicBezTo>
                <a:cubicBezTo>
                  <a:pt x="2144335" y="705421"/>
                  <a:pt x="2125371" y="710593"/>
                  <a:pt x="2106407" y="712317"/>
                </a:cubicBezTo>
                <a:cubicBezTo>
                  <a:pt x="2077100" y="714041"/>
                  <a:pt x="2051240" y="729557"/>
                  <a:pt x="2023656" y="719213"/>
                </a:cubicBezTo>
                <a:cubicBezTo>
                  <a:pt x="2002968" y="712317"/>
                  <a:pt x="1999520" y="707145"/>
                  <a:pt x="2011588" y="684733"/>
                </a:cubicBezTo>
                <a:cubicBezTo>
                  <a:pt x="2018484" y="670941"/>
                  <a:pt x="2018484" y="664046"/>
                  <a:pt x="2002968" y="660598"/>
                </a:cubicBezTo>
                <a:cubicBezTo>
                  <a:pt x="1994348" y="658874"/>
                  <a:pt x="1985728" y="653702"/>
                  <a:pt x="1978832" y="653702"/>
                </a:cubicBezTo>
                <a:cubicBezTo>
                  <a:pt x="1985728" y="651978"/>
                  <a:pt x="1994348" y="658874"/>
                  <a:pt x="2002968" y="660598"/>
                </a:cubicBezTo>
                <a:cubicBezTo>
                  <a:pt x="2016760" y="664046"/>
                  <a:pt x="2018484" y="670941"/>
                  <a:pt x="2011588" y="684733"/>
                </a:cubicBezTo>
                <a:cubicBezTo>
                  <a:pt x="1999520" y="707145"/>
                  <a:pt x="2001244" y="710593"/>
                  <a:pt x="2023656" y="719213"/>
                </a:cubicBezTo>
                <a:close/>
                <a:moveTo>
                  <a:pt x="2042620" y="614050"/>
                </a:moveTo>
                <a:cubicBezTo>
                  <a:pt x="2046068" y="612326"/>
                  <a:pt x="2049516" y="610602"/>
                  <a:pt x="2052964" y="610602"/>
                </a:cubicBezTo>
                <a:cubicBezTo>
                  <a:pt x="2049516" y="610602"/>
                  <a:pt x="2046068" y="612326"/>
                  <a:pt x="2042620" y="614050"/>
                </a:cubicBezTo>
                <a:cubicBezTo>
                  <a:pt x="2042620" y="614050"/>
                  <a:pt x="2042620" y="614050"/>
                  <a:pt x="2042620" y="614050"/>
                </a:cubicBezTo>
                <a:close/>
                <a:moveTo>
                  <a:pt x="2116751" y="591638"/>
                </a:moveTo>
                <a:cubicBezTo>
                  <a:pt x="2120199" y="589914"/>
                  <a:pt x="2123647" y="586466"/>
                  <a:pt x="2125371" y="583018"/>
                </a:cubicBezTo>
                <a:cubicBezTo>
                  <a:pt x="2127095" y="581294"/>
                  <a:pt x="2128819" y="577846"/>
                  <a:pt x="2132267" y="577846"/>
                </a:cubicBezTo>
                <a:cubicBezTo>
                  <a:pt x="2130543" y="579570"/>
                  <a:pt x="2127095" y="581294"/>
                  <a:pt x="2125371" y="583018"/>
                </a:cubicBezTo>
                <a:cubicBezTo>
                  <a:pt x="2123647" y="586466"/>
                  <a:pt x="2120199" y="589914"/>
                  <a:pt x="2116751" y="591638"/>
                </a:cubicBezTo>
                <a:close/>
                <a:moveTo>
                  <a:pt x="2170195" y="626118"/>
                </a:moveTo>
                <a:cubicBezTo>
                  <a:pt x="2171919" y="626118"/>
                  <a:pt x="2173643" y="626118"/>
                  <a:pt x="2173643" y="624394"/>
                </a:cubicBezTo>
                <a:cubicBezTo>
                  <a:pt x="2175367" y="624394"/>
                  <a:pt x="2175367" y="622670"/>
                  <a:pt x="2177091" y="622670"/>
                </a:cubicBezTo>
                <a:cubicBezTo>
                  <a:pt x="2175367" y="622670"/>
                  <a:pt x="2175367" y="624394"/>
                  <a:pt x="2173643" y="624394"/>
                </a:cubicBezTo>
                <a:cubicBezTo>
                  <a:pt x="2173643" y="624394"/>
                  <a:pt x="2171919" y="626118"/>
                  <a:pt x="2170195" y="626118"/>
                </a:cubicBezTo>
                <a:close/>
                <a:moveTo>
                  <a:pt x="2182263" y="658874"/>
                </a:moveTo>
                <a:cubicBezTo>
                  <a:pt x="2183987" y="657150"/>
                  <a:pt x="2185711" y="655426"/>
                  <a:pt x="2187435" y="651978"/>
                </a:cubicBezTo>
                <a:cubicBezTo>
                  <a:pt x="2189159" y="648530"/>
                  <a:pt x="2192607" y="646806"/>
                  <a:pt x="2196055" y="645082"/>
                </a:cubicBezTo>
                <a:cubicBezTo>
                  <a:pt x="2192607" y="645082"/>
                  <a:pt x="2190883" y="648530"/>
                  <a:pt x="2187435" y="651978"/>
                </a:cubicBezTo>
                <a:cubicBezTo>
                  <a:pt x="2185711" y="655426"/>
                  <a:pt x="2183987" y="657150"/>
                  <a:pt x="2182263" y="658874"/>
                </a:cubicBezTo>
                <a:close/>
                <a:moveTo>
                  <a:pt x="2333974" y="829549"/>
                </a:moveTo>
                <a:cubicBezTo>
                  <a:pt x="2352938" y="839893"/>
                  <a:pt x="2375350" y="843341"/>
                  <a:pt x="2378798" y="870925"/>
                </a:cubicBezTo>
                <a:cubicBezTo>
                  <a:pt x="2378798" y="876097"/>
                  <a:pt x="2385694" y="877821"/>
                  <a:pt x="2390866" y="879545"/>
                </a:cubicBezTo>
                <a:cubicBezTo>
                  <a:pt x="2402934" y="884717"/>
                  <a:pt x="2415002" y="888165"/>
                  <a:pt x="2427070" y="886441"/>
                </a:cubicBezTo>
                <a:cubicBezTo>
                  <a:pt x="2415002" y="888165"/>
                  <a:pt x="2402934" y="884717"/>
                  <a:pt x="2390866" y="879545"/>
                </a:cubicBezTo>
                <a:cubicBezTo>
                  <a:pt x="2385694" y="877821"/>
                  <a:pt x="2378798" y="876097"/>
                  <a:pt x="2378798" y="870925"/>
                </a:cubicBezTo>
                <a:cubicBezTo>
                  <a:pt x="2375350" y="843341"/>
                  <a:pt x="2351214" y="839893"/>
                  <a:pt x="2333974" y="829549"/>
                </a:cubicBezTo>
                <a:cubicBezTo>
                  <a:pt x="2315011" y="819205"/>
                  <a:pt x="2311563" y="803689"/>
                  <a:pt x="2327079" y="788173"/>
                </a:cubicBezTo>
                <a:cubicBezTo>
                  <a:pt x="2333974" y="779553"/>
                  <a:pt x="2335698" y="772657"/>
                  <a:pt x="2335698" y="762313"/>
                </a:cubicBezTo>
                <a:lnTo>
                  <a:pt x="2335698" y="762313"/>
                </a:lnTo>
                <a:cubicBezTo>
                  <a:pt x="2335698" y="772657"/>
                  <a:pt x="2333974" y="779553"/>
                  <a:pt x="2327079" y="788173"/>
                </a:cubicBezTo>
                <a:cubicBezTo>
                  <a:pt x="2311563" y="803689"/>
                  <a:pt x="2315011" y="820929"/>
                  <a:pt x="2333974" y="829549"/>
                </a:cubicBezTo>
                <a:close/>
                <a:moveTo>
                  <a:pt x="2402934" y="850237"/>
                </a:moveTo>
                <a:cubicBezTo>
                  <a:pt x="2406382" y="848513"/>
                  <a:pt x="2411554" y="846789"/>
                  <a:pt x="2415002" y="843341"/>
                </a:cubicBezTo>
                <a:cubicBezTo>
                  <a:pt x="2409830" y="846789"/>
                  <a:pt x="2406382" y="848513"/>
                  <a:pt x="2402934" y="850237"/>
                </a:cubicBezTo>
                <a:cubicBezTo>
                  <a:pt x="2402934" y="850237"/>
                  <a:pt x="2402934" y="850237"/>
                  <a:pt x="2402934" y="850237"/>
                </a:cubicBezTo>
                <a:close/>
                <a:moveTo>
                  <a:pt x="2333974" y="882993"/>
                </a:moveTo>
                <a:cubicBezTo>
                  <a:pt x="2342594" y="884717"/>
                  <a:pt x="2347766" y="893337"/>
                  <a:pt x="2349490" y="903680"/>
                </a:cubicBezTo>
                <a:cubicBezTo>
                  <a:pt x="2347766" y="893337"/>
                  <a:pt x="2342594" y="884717"/>
                  <a:pt x="2333974" y="882993"/>
                </a:cubicBezTo>
                <a:cubicBezTo>
                  <a:pt x="2304667" y="877821"/>
                  <a:pt x="2282255" y="850237"/>
                  <a:pt x="2246051" y="860581"/>
                </a:cubicBezTo>
                <a:cubicBezTo>
                  <a:pt x="2228811" y="865753"/>
                  <a:pt x="2218467" y="862305"/>
                  <a:pt x="2215019" y="850237"/>
                </a:cubicBezTo>
                <a:cubicBezTo>
                  <a:pt x="2218467" y="862305"/>
                  <a:pt x="2227087" y="865753"/>
                  <a:pt x="2246051" y="860581"/>
                </a:cubicBezTo>
                <a:cubicBezTo>
                  <a:pt x="2282255" y="850237"/>
                  <a:pt x="2304667" y="877821"/>
                  <a:pt x="2333974" y="882993"/>
                </a:cubicBezTo>
                <a:close/>
                <a:moveTo>
                  <a:pt x="2259843" y="1041600"/>
                </a:moveTo>
                <a:cubicBezTo>
                  <a:pt x="2244327" y="1038152"/>
                  <a:pt x="2228811" y="1034704"/>
                  <a:pt x="2213295" y="1031256"/>
                </a:cubicBezTo>
                <a:cubicBezTo>
                  <a:pt x="2185711" y="1026084"/>
                  <a:pt x="2165023" y="1036428"/>
                  <a:pt x="2151231" y="1065736"/>
                </a:cubicBezTo>
                <a:cubicBezTo>
                  <a:pt x="2149507" y="1065736"/>
                  <a:pt x="2147783" y="1065736"/>
                  <a:pt x="2146059" y="1065736"/>
                </a:cubicBezTo>
                <a:cubicBezTo>
                  <a:pt x="2147783" y="1065736"/>
                  <a:pt x="2149507" y="1065736"/>
                  <a:pt x="2151231" y="1065736"/>
                </a:cubicBezTo>
                <a:cubicBezTo>
                  <a:pt x="2165023" y="1036428"/>
                  <a:pt x="2185711" y="1024360"/>
                  <a:pt x="2213295" y="1031256"/>
                </a:cubicBezTo>
                <a:cubicBezTo>
                  <a:pt x="2230535" y="1034704"/>
                  <a:pt x="2244327" y="1038152"/>
                  <a:pt x="2259843" y="1041600"/>
                </a:cubicBezTo>
                <a:cubicBezTo>
                  <a:pt x="2273635" y="1043324"/>
                  <a:pt x="2287427" y="1038152"/>
                  <a:pt x="2299495" y="1045048"/>
                </a:cubicBezTo>
                <a:cubicBezTo>
                  <a:pt x="2302943" y="1046772"/>
                  <a:pt x="2304667" y="1050220"/>
                  <a:pt x="2304667" y="1051944"/>
                </a:cubicBezTo>
                <a:cubicBezTo>
                  <a:pt x="2304667" y="1050220"/>
                  <a:pt x="2302943" y="1046772"/>
                  <a:pt x="2299495" y="1045048"/>
                </a:cubicBezTo>
                <a:cubicBezTo>
                  <a:pt x="2287427" y="1036428"/>
                  <a:pt x="2273635" y="1043324"/>
                  <a:pt x="2259843" y="1041600"/>
                </a:cubicBezTo>
                <a:close/>
                <a:moveTo>
                  <a:pt x="2330526" y="1182967"/>
                </a:moveTo>
                <a:cubicBezTo>
                  <a:pt x="2349490" y="1174347"/>
                  <a:pt x="2361558" y="1181243"/>
                  <a:pt x="2373626" y="1193311"/>
                </a:cubicBezTo>
                <a:cubicBezTo>
                  <a:pt x="2387418" y="1207103"/>
                  <a:pt x="2409830" y="1212275"/>
                  <a:pt x="2416726" y="1234687"/>
                </a:cubicBezTo>
                <a:cubicBezTo>
                  <a:pt x="2418450" y="1239859"/>
                  <a:pt x="2423622" y="1243307"/>
                  <a:pt x="2430518" y="1239859"/>
                </a:cubicBezTo>
                <a:cubicBezTo>
                  <a:pt x="2432242" y="1238135"/>
                  <a:pt x="2435690" y="1236411"/>
                  <a:pt x="2437414" y="1234687"/>
                </a:cubicBezTo>
                <a:cubicBezTo>
                  <a:pt x="2435690" y="1236411"/>
                  <a:pt x="2433966" y="1238135"/>
                  <a:pt x="2430518" y="1239859"/>
                </a:cubicBezTo>
                <a:cubicBezTo>
                  <a:pt x="2425346" y="1243307"/>
                  <a:pt x="2420174" y="1239859"/>
                  <a:pt x="2416726" y="1234687"/>
                </a:cubicBezTo>
                <a:cubicBezTo>
                  <a:pt x="2409830" y="1212275"/>
                  <a:pt x="2387418" y="1207103"/>
                  <a:pt x="2373626" y="1193311"/>
                </a:cubicBezTo>
                <a:cubicBezTo>
                  <a:pt x="2361558" y="1181243"/>
                  <a:pt x="2349490" y="1174347"/>
                  <a:pt x="2330526" y="1182967"/>
                </a:cubicBezTo>
                <a:cubicBezTo>
                  <a:pt x="2315011" y="1189863"/>
                  <a:pt x="2297771" y="1188139"/>
                  <a:pt x="2282255" y="1172623"/>
                </a:cubicBezTo>
                <a:cubicBezTo>
                  <a:pt x="2275359" y="1165727"/>
                  <a:pt x="2263291" y="1162279"/>
                  <a:pt x="2254671" y="1157107"/>
                </a:cubicBezTo>
                <a:cubicBezTo>
                  <a:pt x="2246051" y="1151935"/>
                  <a:pt x="2239155" y="1155383"/>
                  <a:pt x="2235707" y="1162279"/>
                </a:cubicBezTo>
                <a:cubicBezTo>
                  <a:pt x="2237431" y="1155383"/>
                  <a:pt x="2246051" y="1151935"/>
                  <a:pt x="2254671" y="1157107"/>
                </a:cubicBezTo>
                <a:cubicBezTo>
                  <a:pt x="2263291" y="1162279"/>
                  <a:pt x="2275359" y="1165727"/>
                  <a:pt x="2282255" y="1172623"/>
                </a:cubicBezTo>
                <a:cubicBezTo>
                  <a:pt x="2297771" y="1188139"/>
                  <a:pt x="2315011" y="1189863"/>
                  <a:pt x="2330526" y="1182967"/>
                </a:cubicBezTo>
                <a:close/>
                <a:moveTo>
                  <a:pt x="2230535" y="1598450"/>
                </a:moveTo>
                <a:cubicBezTo>
                  <a:pt x="2235707" y="1601898"/>
                  <a:pt x="2239155" y="1605346"/>
                  <a:pt x="2240879" y="1612242"/>
                </a:cubicBezTo>
                <a:cubicBezTo>
                  <a:pt x="2239155" y="1605346"/>
                  <a:pt x="2235707" y="1600173"/>
                  <a:pt x="2230535" y="1598450"/>
                </a:cubicBezTo>
                <a:cubicBezTo>
                  <a:pt x="2221915" y="1593278"/>
                  <a:pt x="2218467" y="1584658"/>
                  <a:pt x="2218467" y="1576038"/>
                </a:cubicBezTo>
                <a:cubicBezTo>
                  <a:pt x="2215019" y="1574314"/>
                  <a:pt x="2211571" y="1572590"/>
                  <a:pt x="2206399" y="1570866"/>
                </a:cubicBezTo>
                <a:cubicBezTo>
                  <a:pt x="2209847" y="1572590"/>
                  <a:pt x="2213295" y="1574314"/>
                  <a:pt x="2218467" y="1576038"/>
                </a:cubicBezTo>
                <a:cubicBezTo>
                  <a:pt x="2218467" y="1584658"/>
                  <a:pt x="2221915" y="1593278"/>
                  <a:pt x="2230535" y="1598450"/>
                </a:cubicBezTo>
                <a:close/>
                <a:moveTo>
                  <a:pt x="2227087" y="1457082"/>
                </a:moveTo>
                <a:cubicBezTo>
                  <a:pt x="2228811" y="1453634"/>
                  <a:pt x="2232259" y="1451910"/>
                  <a:pt x="2237431" y="1448462"/>
                </a:cubicBezTo>
                <a:cubicBezTo>
                  <a:pt x="2237431" y="1448462"/>
                  <a:pt x="2237431" y="1448462"/>
                  <a:pt x="2237431" y="1448462"/>
                </a:cubicBezTo>
                <a:cubicBezTo>
                  <a:pt x="2232259" y="1451910"/>
                  <a:pt x="2228811" y="1453634"/>
                  <a:pt x="2227087" y="1457082"/>
                </a:cubicBezTo>
                <a:close/>
                <a:moveTo>
                  <a:pt x="2270187" y="1572590"/>
                </a:moveTo>
                <a:lnTo>
                  <a:pt x="2270187" y="1572590"/>
                </a:lnTo>
                <a:cubicBezTo>
                  <a:pt x="2273635" y="1579486"/>
                  <a:pt x="2271911" y="1586382"/>
                  <a:pt x="2268463" y="1591554"/>
                </a:cubicBezTo>
                <a:cubicBezTo>
                  <a:pt x="2261567" y="1601898"/>
                  <a:pt x="2252947" y="1610518"/>
                  <a:pt x="2242603" y="1615689"/>
                </a:cubicBezTo>
                <a:cubicBezTo>
                  <a:pt x="2237431" y="1615689"/>
                  <a:pt x="2232259" y="1615689"/>
                  <a:pt x="2227087" y="1615689"/>
                </a:cubicBezTo>
                <a:cubicBezTo>
                  <a:pt x="2227087" y="1622585"/>
                  <a:pt x="2228811" y="1626033"/>
                  <a:pt x="2232259" y="1627757"/>
                </a:cubicBezTo>
                <a:cubicBezTo>
                  <a:pt x="2228811" y="1626033"/>
                  <a:pt x="2227087" y="1622585"/>
                  <a:pt x="2227087" y="1615689"/>
                </a:cubicBezTo>
                <a:cubicBezTo>
                  <a:pt x="2227087" y="1615689"/>
                  <a:pt x="2227087" y="1615689"/>
                  <a:pt x="2227087" y="1615689"/>
                </a:cubicBezTo>
                <a:cubicBezTo>
                  <a:pt x="2232259" y="1615689"/>
                  <a:pt x="2237431" y="1615689"/>
                  <a:pt x="2242603" y="1615689"/>
                </a:cubicBezTo>
                <a:cubicBezTo>
                  <a:pt x="2242603" y="1615689"/>
                  <a:pt x="2242603" y="1615689"/>
                  <a:pt x="2242603" y="1615689"/>
                </a:cubicBezTo>
                <a:cubicBezTo>
                  <a:pt x="2254671" y="1610518"/>
                  <a:pt x="2261567" y="1600173"/>
                  <a:pt x="2268463" y="1591554"/>
                </a:cubicBezTo>
                <a:cubicBezTo>
                  <a:pt x="2271911" y="1586382"/>
                  <a:pt x="2273635" y="1579486"/>
                  <a:pt x="2270187" y="1572590"/>
                </a:cubicBezTo>
                <a:close/>
                <a:moveTo>
                  <a:pt x="2237431" y="1793261"/>
                </a:moveTo>
                <a:cubicBezTo>
                  <a:pt x="2242603" y="1793261"/>
                  <a:pt x="2246051" y="1791537"/>
                  <a:pt x="2246051" y="1786365"/>
                </a:cubicBezTo>
                <a:cubicBezTo>
                  <a:pt x="2246051" y="1781193"/>
                  <a:pt x="2242603" y="1779469"/>
                  <a:pt x="2239155" y="1779469"/>
                </a:cubicBezTo>
                <a:lnTo>
                  <a:pt x="2239155" y="1779469"/>
                </a:lnTo>
                <a:cubicBezTo>
                  <a:pt x="2242603" y="1779469"/>
                  <a:pt x="2246051" y="1781193"/>
                  <a:pt x="2246051" y="1786365"/>
                </a:cubicBezTo>
                <a:cubicBezTo>
                  <a:pt x="2246051" y="1789813"/>
                  <a:pt x="2242603" y="1793261"/>
                  <a:pt x="2237431" y="1793261"/>
                </a:cubicBezTo>
                <a:close/>
                <a:moveTo>
                  <a:pt x="2239155" y="1888080"/>
                </a:moveTo>
                <a:cubicBezTo>
                  <a:pt x="2237431" y="1891528"/>
                  <a:pt x="2235707" y="1894976"/>
                  <a:pt x="2233983" y="1901872"/>
                </a:cubicBezTo>
                <a:cubicBezTo>
                  <a:pt x="2233983" y="1907044"/>
                  <a:pt x="2232259" y="1912216"/>
                  <a:pt x="2230535" y="1915664"/>
                </a:cubicBezTo>
                <a:cubicBezTo>
                  <a:pt x="2232259" y="1912216"/>
                  <a:pt x="2233983" y="1907044"/>
                  <a:pt x="2233983" y="1901872"/>
                </a:cubicBezTo>
                <a:cubicBezTo>
                  <a:pt x="2235707" y="1896700"/>
                  <a:pt x="2237431" y="1891528"/>
                  <a:pt x="2239155" y="1888080"/>
                </a:cubicBezTo>
                <a:close/>
                <a:moveTo>
                  <a:pt x="2215019" y="1736369"/>
                </a:moveTo>
                <a:cubicBezTo>
                  <a:pt x="2227087" y="1734645"/>
                  <a:pt x="2239155" y="1739817"/>
                  <a:pt x="2251223" y="1746713"/>
                </a:cubicBezTo>
                <a:cubicBezTo>
                  <a:pt x="2259843" y="1751885"/>
                  <a:pt x="2270187" y="1753609"/>
                  <a:pt x="2282255" y="1753609"/>
                </a:cubicBezTo>
                <a:cubicBezTo>
                  <a:pt x="2271911" y="1753609"/>
                  <a:pt x="2259843" y="1751885"/>
                  <a:pt x="2251223" y="1746713"/>
                </a:cubicBezTo>
                <a:cubicBezTo>
                  <a:pt x="2239155" y="1739817"/>
                  <a:pt x="2227087" y="1734645"/>
                  <a:pt x="2215019" y="1736369"/>
                </a:cubicBezTo>
                <a:close/>
                <a:moveTo>
                  <a:pt x="2102959" y="1982900"/>
                </a:moveTo>
                <a:cubicBezTo>
                  <a:pt x="2104684" y="1986348"/>
                  <a:pt x="2104684" y="1989796"/>
                  <a:pt x="2104684" y="1993244"/>
                </a:cubicBezTo>
                <a:cubicBezTo>
                  <a:pt x="2104684" y="1989796"/>
                  <a:pt x="2104684" y="1986348"/>
                  <a:pt x="2102959" y="1982900"/>
                </a:cubicBezTo>
                <a:close/>
                <a:moveTo>
                  <a:pt x="2104684" y="1993244"/>
                </a:moveTo>
                <a:lnTo>
                  <a:pt x="2104684" y="1993244"/>
                </a:lnTo>
                <a:cubicBezTo>
                  <a:pt x="2104684" y="2003588"/>
                  <a:pt x="2101235" y="2012208"/>
                  <a:pt x="2096064" y="2019104"/>
                </a:cubicBezTo>
                <a:cubicBezTo>
                  <a:pt x="2099512" y="2012208"/>
                  <a:pt x="2102959" y="2003588"/>
                  <a:pt x="2104684" y="1993244"/>
                </a:cubicBezTo>
                <a:close/>
                <a:moveTo>
                  <a:pt x="2099512" y="1922560"/>
                </a:moveTo>
                <a:cubicBezTo>
                  <a:pt x="2099512" y="1922560"/>
                  <a:pt x="2099512" y="1922560"/>
                  <a:pt x="2099512" y="1922560"/>
                </a:cubicBezTo>
                <a:cubicBezTo>
                  <a:pt x="2096064" y="1920836"/>
                  <a:pt x="2094339" y="1919112"/>
                  <a:pt x="2092615" y="1917388"/>
                </a:cubicBezTo>
                <a:cubicBezTo>
                  <a:pt x="2094339" y="1919112"/>
                  <a:pt x="2096064" y="1920836"/>
                  <a:pt x="2099512" y="1922560"/>
                </a:cubicBezTo>
                <a:lnTo>
                  <a:pt x="2099512" y="1922560"/>
                </a:lnTo>
                <a:cubicBezTo>
                  <a:pt x="2104684" y="1917388"/>
                  <a:pt x="2111579" y="1913940"/>
                  <a:pt x="2111579" y="1907044"/>
                </a:cubicBezTo>
                <a:cubicBezTo>
                  <a:pt x="2111579" y="1913940"/>
                  <a:pt x="2104684" y="1917388"/>
                  <a:pt x="2099512" y="1922560"/>
                </a:cubicBezTo>
                <a:cubicBezTo>
                  <a:pt x="2099512" y="1920836"/>
                  <a:pt x="2099512" y="1922560"/>
                  <a:pt x="2099512" y="1922560"/>
                </a:cubicBezTo>
                <a:close/>
                <a:moveTo>
                  <a:pt x="2092615" y="2205295"/>
                </a:moveTo>
                <a:cubicBezTo>
                  <a:pt x="2111579" y="2201847"/>
                  <a:pt x="2128819" y="2201847"/>
                  <a:pt x="2146059" y="2193227"/>
                </a:cubicBezTo>
                <a:cubicBezTo>
                  <a:pt x="2146059" y="2193227"/>
                  <a:pt x="2146059" y="2193227"/>
                  <a:pt x="2146059" y="2193227"/>
                </a:cubicBezTo>
                <a:cubicBezTo>
                  <a:pt x="2128819" y="2203571"/>
                  <a:pt x="2111579" y="2201847"/>
                  <a:pt x="2092615" y="2205295"/>
                </a:cubicBezTo>
                <a:cubicBezTo>
                  <a:pt x="2092615" y="2205295"/>
                  <a:pt x="2092615" y="2205295"/>
                  <a:pt x="2092615" y="2205295"/>
                </a:cubicBezTo>
                <a:close/>
                <a:moveTo>
                  <a:pt x="2115027" y="1938076"/>
                </a:moveTo>
                <a:cubicBezTo>
                  <a:pt x="2109855" y="1938076"/>
                  <a:pt x="2106407" y="1936352"/>
                  <a:pt x="2102959" y="1932904"/>
                </a:cubicBezTo>
                <a:cubicBezTo>
                  <a:pt x="2106407" y="1936352"/>
                  <a:pt x="2109855" y="1938076"/>
                  <a:pt x="2115027" y="1938076"/>
                </a:cubicBezTo>
                <a:cubicBezTo>
                  <a:pt x="2115027" y="1938076"/>
                  <a:pt x="2115027" y="1938076"/>
                  <a:pt x="2115027" y="1938076"/>
                </a:cubicBezTo>
                <a:close/>
                <a:moveTo>
                  <a:pt x="2058136" y="1862220"/>
                </a:moveTo>
                <a:lnTo>
                  <a:pt x="2058136" y="1862220"/>
                </a:lnTo>
                <a:cubicBezTo>
                  <a:pt x="2058136" y="1862220"/>
                  <a:pt x="2058136" y="1862220"/>
                  <a:pt x="2058136" y="1862220"/>
                </a:cubicBezTo>
                <a:lnTo>
                  <a:pt x="2058136" y="1862220"/>
                </a:lnTo>
                <a:lnTo>
                  <a:pt x="2058136" y="1862220"/>
                </a:lnTo>
                <a:lnTo>
                  <a:pt x="2058136" y="1862220"/>
                </a:lnTo>
                <a:cubicBezTo>
                  <a:pt x="2083995" y="1863944"/>
                  <a:pt x="2106407" y="1874288"/>
                  <a:pt x="2130543" y="1879460"/>
                </a:cubicBezTo>
                <a:cubicBezTo>
                  <a:pt x="2142611" y="1882908"/>
                  <a:pt x="2149507" y="1889804"/>
                  <a:pt x="2154679" y="1900148"/>
                </a:cubicBezTo>
                <a:cubicBezTo>
                  <a:pt x="2149507" y="1889804"/>
                  <a:pt x="2140887" y="1882908"/>
                  <a:pt x="2130543" y="1879460"/>
                </a:cubicBezTo>
                <a:cubicBezTo>
                  <a:pt x="2108132" y="1874288"/>
                  <a:pt x="2083995" y="1863944"/>
                  <a:pt x="2058136" y="1862220"/>
                </a:cubicBezTo>
                <a:close/>
                <a:moveTo>
                  <a:pt x="2044344" y="1731197"/>
                </a:moveTo>
                <a:cubicBezTo>
                  <a:pt x="2039172" y="1738093"/>
                  <a:pt x="2028828" y="1731197"/>
                  <a:pt x="2028828" y="1720853"/>
                </a:cubicBezTo>
                <a:cubicBezTo>
                  <a:pt x="2027104" y="1708785"/>
                  <a:pt x="2032276" y="1698441"/>
                  <a:pt x="2042620" y="1694993"/>
                </a:cubicBezTo>
                <a:cubicBezTo>
                  <a:pt x="2032276" y="1698441"/>
                  <a:pt x="2027104" y="1708785"/>
                  <a:pt x="2028828" y="1720853"/>
                </a:cubicBezTo>
                <a:cubicBezTo>
                  <a:pt x="2028828" y="1731197"/>
                  <a:pt x="2039172" y="1738093"/>
                  <a:pt x="2044344" y="1731197"/>
                </a:cubicBezTo>
                <a:cubicBezTo>
                  <a:pt x="2063308" y="1700165"/>
                  <a:pt x="2078824" y="1724301"/>
                  <a:pt x="2090892" y="1732921"/>
                </a:cubicBezTo>
                <a:cubicBezTo>
                  <a:pt x="2106407" y="1743265"/>
                  <a:pt x="2111579" y="1748437"/>
                  <a:pt x="2116751" y="1744989"/>
                </a:cubicBezTo>
                <a:cubicBezTo>
                  <a:pt x="2109855" y="1748437"/>
                  <a:pt x="2104684" y="1743265"/>
                  <a:pt x="2090892" y="1732921"/>
                </a:cubicBezTo>
                <a:cubicBezTo>
                  <a:pt x="2077100" y="1724301"/>
                  <a:pt x="2061584" y="1700165"/>
                  <a:pt x="2044344" y="1731197"/>
                </a:cubicBezTo>
                <a:close/>
                <a:moveTo>
                  <a:pt x="2052964" y="1820845"/>
                </a:moveTo>
                <a:cubicBezTo>
                  <a:pt x="2049516" y="1820845"/>
                  <a:pt x="2046068" y="1820845"/>
                  <a:pt x="2042620" y="1820845"/>
                </a:cubicBezTo>
                <a:cubicBezTo>
                  <a:pt x="2042620" y="1820845"/>
                  <a:pt x="2042620" y="1820845"/>
                  <a:pt x="2042620" y="1820845"/>
                </a:cubicBezTo>
                <a:cubicBezTo>
                  <a:pt x="2046068" y="1819121"/>
                  <a:pt x="2049516" y="1819121"/>
                  <a:pt x="2052964" y="1820845"/>
                </a:cubicBezTo>
                <a:close/>
                <a:moveTo>
                  <a:pt x="2051240" y="1391570"/>
                </a:moveTo>
                <a:cubicBezTo>
                  <a:pt x="2047792" y="1389846"/>
                  <a:pt x="2046068" y="1389846"/>
                  <a:pt x="2042620" y="1388122"/>
                </a:cubicBezTo>
                <a:lnTo>
                  <a:pt x="2042620" y="1388122"/>
                </a:lnTo>
                <a:cubicBezTo>
                  <a:pt x="2044344" y="1388122"/>
                  <a:pt x="2047792" y="1389846"/>
                  <a:pt x="2051240" y="1391570"/>
                </a:cubicBezTo>
                <a:close/>
                <a:moveTo>
                  <a:pt x="2047792" y="1236411"/>
                </a:moveTo>
                <a:cubicBezTo>
                  <a:pt x="2047792" y="1236411"/>
                  <a:pt x="2049516" y="1234687"/>
                  <a:pt x="2049516" y="1232963"/>
                </a:cubicBezTo>
                <a:cubicBezTo>
                  <a:pt x="2051240" y="1224343"/>
                  <a:pt x="2052964" y="1217447"/>
                  <a:pt x="2056412" y="1213999"/>
                </a:cubicBezTo>
                <a:cubicBezTo>
                  <a:pt x="2052964" y="1219171"/>
                  <a:pt x="2051240" y="1224343"/>
                  <a:pt x="2049516" y="1232963"/>
                </a:cubicBezTo>
                <a:cubicBezTo>
                  <a:pt x="2049516" y="1234687"/>
                  <a:pt x="2047792" y="1236411"/>
                  <a:pt x="2047792" y="1236411"/>
                </a:cubicBezTo>
                <a:close/>
                <a:moveTo>
                  <a:pt x="2077100" y="1638101"/>
                </a:moveTo>
                <a:cubicBezTo>
                  <a:pt x="2078824" y="1648445"/>
                  <a:pt x="2077100" y="1658789"/>
                  <a:pt x="2082272" y="1665685"/>
                </a:cubicBezTo>
                <a:cubicBezTo>
                  <a:pt x="2087444" y="1674305"/>
                  <a:pt x="2087444" y="1681201"/>
                  <a:pt x="2083995" y="1684649"/>
                </a:cubicBezTo>
                <a:cubicBezTo>
                  <a:pt x="2087444" y="1681201"/>
                  <a:pt x="2087444" y="1676029"/>
                  <a:pt x="2082272" y="1665685"/>
                </a:cubicBezTo>
                <a:cubicBezTo>
                  <a:pt x="2078824" y="1658789"/>
                  <a:pt x="2078824" y="1648445"/>
                  <a:pt x="2077100" y="1638101"/>
                </a:cubicBezTo>
                <a:cubicBezTo>
                  <a:pt x="2073652" y="1601898"/>
                  <a:pt x="2073652" y="1601898"/>
                  <a:pt x="2035724" y="1605346"/>
                </a:cubicBezTo>
                <a:cubicBezTo>
                  <a:pt x="2035724" y="1605346"/>
                  <a:pt x="2034000" y="1605346"/>
                  <a:pt x="2034000" y="1605346"/>
                </a:cubicBezTo>
                <a:cubicBezTo>
                  <a:pt x="2034000" y="1605346"/>
                  <a:pt x="2035724" y="1605346"/>
                  <a:pt x="2035724" y="1605346"/>
                </a:cubicBezTo>
                <a:cubicBezTo>
                  <a:pt x="2073652" y="1601898"/>
                  <a:pt x="2073652" y="1601898"/>
                  <a:pt x="2077100" y="1638101"/>
                </a:cubicBezTo>
                <a:close/>
                <a:moveTo>
                  <a:pt x="2106407" y="1255375"/>
                </a:moveTo>
                <a:cubicBezTo>
                  <a:pt x="2115027" y="1243307"/>
                  <a:pt x="2104684" y="1231239"/>
                  <a:pt x="2094339" y="1215723"/>
                </a:cubicBezTo>
                <a:lnTo>
                  <a:pt x="2094339" y="1215723"/>
                </a:lnTo>
                <a:cubicBezTo>
                  <a:pt x="2106407" y="1231239"/>
                  <a:pt x="2115027" y="1243307"/>
                  <a:pt x="2106407" y="1255375"/>
                </a:cubicBezTo>
                <a:cubicBezTo>
                  <a:pt x="2101235" y="1263995"/>
                  <a:pt x="2087444" y="1260547"/>
                  <a:pt x="2071927" y="1253651"/>
                </a:cubicBezTo>
                <a:lnTo>
                  <a:pt x="2071927" y="1253651"/>
                </a:lnTo>
                <a:cubicBezTo>
                  <a:pt x="2089167" y="1262271"/>
                  <a:pt x="2101235" y="1265719"/>
                  <a:pt x="2106407" y="1255375"/>
                </a:cubicBezTo>
                <a:close/>
                <a:moveTo>
                  <a:pt x="2077100" y="912300"/>
                </a:moveTo>
                <a:cubicBezTo>
                  <a:pt x="2077100" y="912300"/>
                  <a:pt x="2078824" y="912300"/>
                  <a:pt x="2078824" y="914024"/>
                </a:cubicBezTo>
                <a:cubicBezTo>
                  <a:pt x="2082272" y="915748"/>
                  <a:pt x="2085719" y="917472"/>
                  <a:pt x="2087444" y="919196"/>
                </a:cubicBezTo>
                <a:cubicBezTo>
                  <a:pt x="2083995" y="917472"/>
                  <a:pt x="2082272" y="915748"/>
                  <a:pt x="2078824" y="914024"/>
                </a:cubicBezTo>
                <a:cubicBezTo>
                  <a:pt x="2077100" y="912300"/>
                  <a:pt x="2077100" y="912300"/>
                  <a:pt x="2077100" y="912300"/>
                </a:cubicBezTo>
                <a:close/>
                <a:moveTo>
                  <a:pt x="2087444" y="819205"/>
                </a:moveTo>
                <a:cubicBezTo>
                  <a:pt x="2087444" y="820929"/>
                  <a:pt x="2089167" y="820929"/>
                  <a:pt x="2089167" y="822653"/>
                </a:cubicBezTo>
                <a:cubicBezTo>
                  <a:pt x="2090892" y="827825"/>
                  <a:pt x="2094339" y="832997"/>
                  <a:pt x="2099512" y="836445"/>
                </a:cubicBezTo>
                <a:cubicBezTo>
                  <a:pt x="2096064" y="832997"/>
                  <a:pt x="2092615" y="827825"/>
                  <a:pt x="2089167" y="822653"/>
                </a:cubicBezTo>
                <a:cubicBezTo>
                  <a:pt x="2089167" y="820929"/>
                  <a:pt x="2089167" y="820929"/>
                  <a:pt x="2087444" y="819205"/>
                </a:cubicBezTo>
                <a:close/>
                <a:moveTo>
                  <a:pt x="2170195" y="908852"/>
                </a:moveTo>
                <a:cubicBezTo>
                  <a:pt x="2171919" y="908852"/>
                  <a:pt x="2173643" y="915748"/>
                  <a:pt x="2173643" y="919196"/>
                </a:cubicBezTo>
                <a:cubicBezTo>
                  <a:pt x="2173643" y="922644"/>
                  <a:pt x="2171919" y="924368"/>
                  <a:pt x="2170195" y="926092"/>
                </a:cubicBezTo>
                <a:cubicBezTo>
                  <a:pt x="2171919" y="924368"/>
                  <a:pt x="2173643" y="922644"/>
                  <a:pt x="2173643" y="919196"/>
                </a:cubicBezTo>
                <a:cubicBezTo>
                  <a:pt x="2175367" y="915748"/>
                  <a:pt x="2171919" y="910576"/>
                  <a:pt x="2170195" y="908852"/>
                </a:cubicBezTo>
                <a:cubicBezTo>
                  <a:pt x="2151231" y="905405"/>
                  <a:pt x="2132267" y="889889"/>
                  <a:pt x="2106407" y="901957"/>
                </a:cubicBezTo>
                <a:lnTo>
                  <a:pt x="2106407" y="901957"/>
                </a:lnTo>
                <a:cubicBezTo>
                  <a:pt x="2133991" y="891613"/>
                  <a:pt x="2151231" y="905405"/>
                  <a:pt x="2170195" y="908852"/>
                </a:cubicBezTo>
                <a:close/>
                <a:moveTo>
                  <a:pt x="2120199" y="853685"/>
                </a:moveTo>
                <a:cubicBezTo>
                  <a:pt x="2127095" y="858857"/>
                  <a:pt x="2130543" y="867477"/>
                  <a:pt x="2130543" y="877821"/>
                </a:cubicBezTo>
                <a:cubicBezTo>
                  <a:pt x="2130543" y="881269"/>
                  <a:pt x="2132267" y="882993"/>
                  <a:pt x="2133991" y="884717"/>
                </a:cubicBezTo>
                <a:cubicBezTo>
                  <a:pt x="2132267" y="882993"/>
                  <a:pt x="2130543" y="881269"/>
                  <a:pt x="2130543" y="877821"/>
                </a:cubicBezTo>
                <a:cubicBezTo>
                  <a:pt x="2130543" y="867477"/>
                  <a:pt x="2127095" y="860581"/>
                  <a:pt x="2120199" y="853685"/>
                </a:cubicBezTo>
                <a:close/>
                <a:moveTo>
                  <a:pt x="2183987" y="1407086"/>
                </a:moveTo>
                <a:cubicBezTo>
                  <a:pt x="2183987" y="1407086"/>
                  <a:pt x="2183987" y="1407086"/>
                  <a:pt x="2183987" y="1407086"/>
                </a:cubicBezTo>
                <a:cubicBezTo>
                  <a:pt x="2171919" y="1415706"/>
                  <a:pt x="2163299" y="1412258"/>
                  <a:pt x="2154679" y="1410534"/>
                </a:cubicBezTo>
                <a:cubicBezTo>
                  <a:pt x="2151231" y="1410534"/>
                  <a:pt x="2149507" y="1408810"/>
                  <a:pt x="2146059" y="1407086"/>
                </a:cubicBezTo>
                <a:cubicBezTo>
                  <a:pt x="2149507" y="1408810"/>
                  <a:pt x="2151231" y="1408810"/>
                  <a:pt x="2154679" y="1410534"/>
                </a:cubicBezTo>
                <a:cubicBezTo>
                  <a:pt x="2163299" y="1412258"/>
                  <a:pt x="2171919" y="1415706"/>
                  <a:pt x="2183987" y="1407086"/>
                </a:cubicBezTo>
                <a:close/>
                <a:moveTo>
                  <a:pt x="2170195" y="1355367"/>
                </a:moveTo>
                <a:cubicBezTo>
                  <a:pt x="2175367" y="1370883"/>
                  <a:pt x="2171919" y="1388122"/>
                  <a:pt x="2178815" y="1400190"/>
                </a:cubicBezTo>
                <a:cubicBezTo>
                  <a:pt x="2171919" y="1388122"/>
                  <a:pt x="2175367" y="1370883"/>
                  <a:pt x="2170195" y="1355367"/>
                </a:cubicBezTo>
                <a:close/>
                <a:moveTo>
                  <a:pt x="2201227" y="1498458"/>
                </a:moveTo>
                <a:cubicBezTo>
                  <a:pt x="2211571" y="1507078"/>
                  <a:pt x="2216743" y="1501906"/>
                  <a:pt x="2221915" y="1493286"/>
                </a:cubicBezTo>
                <a:cubicBezTo>
                  <a:pt x="2218467" y="1501906"/>
                  <a:pt x="2211571" y="1507078"/>
                  <a:pt x="2201227" y="1498458"/>
                </a:cubicBezTo>
                <a:cubicBezTo>
                  <a:pt x="2196055" y="1493286"/>
                  <a:pt x="2190883" y="1491562"/>
                  <a:pt x="2189159" y="1495010"/>
                </a:cubicBezTo>
                <a:cubicBezTo>
                  <a:pt x="2192607" y="1491562"/>
                  <a:pt x="2196055" y="1493286"/>
                  <a:pt x="2201227" y="1498458"/>
                </a:cubicBezTo>
                <a:close/>
                <a:moveTo>
                  <a:pt x="2192607" y="1393294"/>
                </a:moveTo>
                <a:cubicBezTo>
                  <a:pt x="2201227" y="1391570"/>
                  <a:pt x="2208123" y="1386399"/>
                  <a:pt x="2213295" y="1382950"/>
                </a:cubicBezTo>
                <a:cubicBezTo>
                  <a:pt x="2208123" y="1386399"/>
                  <a:pt x="2201227" y="1391570"/>
                  <a:pt x="2192607" y="1393294"/>
                </a:cubicBezTo>
                <a:cubicBezTo>
                  <a:pt x="2192607" y="1393294"/>
                  <a:pt x="2192607" y="1393294"/>
                  <a:pt x="2192607" y="1393294"/>
                </a:cubicBezTo>
                <a:close/>
                <a:moveTo>
                  <a:pt x="2194331" y="1565694"/>
                </a:moveTo>
                <a:cubicBezTo>
                  <a:pt x="2194331" y="1565694"/>
                  <a:pt x="2194331" y="1565694"/>
                  <a:pt x="2194331" y="1565694"/>
                </a:cubicBezTo>
                <a:lnTo>
                  <a:pt x="2194331" y="1565694"/>
                </a:lnTo>
                <a:lnTo>
                  <a:pt x="2194331" y="1565694"/>
                </a:lnTo>
                <a:close/>
                <a:moveTo>
                  <a:pt x="2235707" y="1665685"/>
                </a:moveTo>
                <a:cubicBezTo>
                  <a:pt x="2225363" y="1670857"/>
                  <a:pt x="2211571" y="1686373"/>
                  <a:pt x="2204675" y="1705337"/>
                </a:cubicBezTo>
                <a:cubicBezTo>
                  <a:pt x="2199503" y="1719129"/>
                  <a:pt x="2189159" y="1722577"/>
                  <a:pt x="2177091" y="1726025"/>
                </a:cubicBezTo>
                <a:cubicBezTo>
                  <a:pt x="2189159" y="1722577"/>
                  <a:pt x="2199503" y="1719129"/>
                  <a:pt x="2204675" y="1705337"/>
                </a:cubicBezTo>
                <a:cubicBezTo>
                  <a:pt x="2211571" y="1684649"/>
                  <a:pt x="2225363" y="1669133"/>
                  <a:pt x="2235707" y="1665685"/>
                </a:cubicBezTo>
                <a:cubicBezTo>
                  <a:pt x="2221915" y="1639825"/>
                  <a:pt x="2189159" y="1662237"/>
                  <a:pt x="2175367" y="1634653"/>
                </a:cubicBezTo>
                <a:cubicBezTo>
                  <a:pt x="2177091" y="1632929"/>
                  <a:pt x="2178815" y="1631205"/>
                  <a:pt x="2180539" y="1631205"/>
                </a:cubicBezTo>
                <a:cubicBezTo>
                  <a:pt x="2178815" y="1632929"/>
                  <a:pt x="2177091" y="1632929"/>
                  <a:pt x="2175367" y="1634653"/>
                </a:cubicBezTo>
                <a:cubicBezTo>
                  <a:pt x="2187435" y="1662237"/>
                  <a:pt x="2221915" y="1639825"/>
                  <a:pt x="2235707" y="1665685"/>
                </a:cubicBezTo>
                <a:close/>
                <a:moveTo>
                  <a:pt x="2202951" y="1739817"/>
                </a:move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ubicBezTo>
                  <a:pt x="2202951" y="1739817"/>
                  <a:pt x="2202951" y="1739817"/>
                  <a:pt x="2202951" y="1739817"/>
                </a:cubicBezTo>
                <a:close/>
                <a:moveTo>
                  <a:pt x="2201227" y="1739817"/>
                </a:moveTo>
                <a:cubicBezTo>
                  <a:pt x="2187435" y="1744989"/>
                  <a:pt x="2177091" y="1736369"/>
                  <a:pt x="2165023" y="1727749"/>
                </a:cubicBezTo>
                <a:cubicBezTo>
                  <a:pt x="2165023" y="1727749"/>
                  <a:pt x="2165023" y="1727749"/>
                  <a:pt x="2165023" y="1727749"/>
                </a:cubicBezTo>
                <a:cubicBezTo>
                  <a:pt x="2177091" y="1736369"/>
                  <a:pt x="2187435" y="1744989"/>
                  <a:pt x="2201227" y="1739817"/>
                </a:cubicBezTo>
                <a:close/>
                <a:moveTo>
                  <a:pt x="2187435" y="1520870"/>
                </a:moveTo>
                <a:cubicBezTo>
                  <a:pt x="2180539" y="1524318"/>
                  <a:pt x="2177091" y="1526042"/>
                  <a:pt x="2175367" y="1529490"/>
                </a:cubicBezTo>
                <a:cubicBezTo>
                  <a:pt x="2177091" y="1526042"/>
                  <a:pt x="2180539" y="1524318"/>
                  <a:pt x="2187435" y="1520870"/>
                </a:cubicBezTo>
                <a:cubicBezTo>
                  <a:pt x="2189159" y="1519146"/>
                  <a:pt x="2189159" y="1519146"/>
                  <a:pt x="2189159" y="1519146"/>
                </a:cubicBezTo>
                <a:cubicBezTo>
                  <a:pt x="2189159" y="1519146"/>
                  <a:pt x="2189159" y="1519146"/>
                  <a:pt x="2187435" y="1520870"/>
                </a:cubicBezTo>
                <a:close/>
                <a:moveTo>
                  <a:pt x="2142611" y="1188139"/>
                </a:moveTo>
                <a:cubicBezTo>
                  <a:pt x="2149507" y="1182967"/>
                  <a:pt x="2152955" y="1167451"/>
                  <a:pt x="2146059" y="1158831"/>
                </a:cubicBezTo>
                <a:cubicBezTo>
                  <a:pt x="2140887" y="1151935"/>
                  <a:pt x="2133991" y="1148487"/>
                  <a:pt x="2128819" y="1141591"/>
                </a:cubicBezTo>
                <a:lnTo>
                  <a:pt x="2128819" y="1141591"/>
                </a:lnTo>
                <a:lnTo>
                  <a:pt x="2128819" y="1141591"/>
                </a:lnTo>
                <a:cubicBezTo>
                  <a:pt x="2130543" y="1139868"/>
                  <a:pt x="2132267" y="1138144"/>
                  <a:pt x="2133991" y="1134695"/>
                </a:cubicBezTo>
                <a:cubicBezTo>
                  <a:pt x="2132267" y="1136420"/>
                  <a:pt x="2130543" y="1138144"/>
                  <a:pt x="2128819" y="1141591"/>
                </a:cubicBezTo>
                <a:lnTo>
                  <a:pt x="2128819" y="1141591"/>
                </a:lnTo>
                <a:cubicBezTo>
                  <a:pt x="2133991" y="1146764"/>
                  <a:pt x="2142611" y="1151935"/>
                  <a:pt x="2146059" y="1158831"/>
                </a:cubicBezTo>
                <a:cubicBezTo>
                  <a:pt x="2152955" y="1165727"/>
                  <a:pt x="2149507" y="1182967"/>
                  <a:pt x="2142611" y="1188139"/>
                </a:cubicBezTo>
                <a:close/>
                <a:moveTo>
                  <a:pt x="2113304" y="1048496"/>
                </a:moveTo>
                <a:cubicBezTo>
                  <a:pt x="2113304" y="1046772"/>
                  <a:pt x="2113304" y="1043324"/>
                  <a:pt x="2113304" y="1041600"/>
                </a:cubicBezTo>
                <a:cubicBezTo>
                  <a:pt x="2113304" y="1045048"/>
                  <a:pt x="2113304" y="1046772"/>
                  <a:pt x="2113304" y="1048496"/>
                </a:cubicBezTo>
                <a:cubicBezTo>
                  <a:pt x="2115027" y="1048496"/>
                  <a:pt x="2116751" y="1048496"/>
                  <a:pt x="2118475" y="1048496"/>
                </a:cubicBezTo>
                <a:cubicBezTo>
                  <a:pt x="2116751" y="1048496"/>
                  <a:pt x="2115027" y="1048496"/>
                  <a:pt x="2113304" y="1048496"/>
                </a:cubicBezTo>
                <a:lnTo>
                  <a:pt x="2113304" y="1048496"/>
                </a:lnTo>
                <a:cubicBezTo>
                  <a:pt x="2113304" y="1048496"/>
                  <a:pt x="2113304" y="1048496"/>
                  <a:pt x="2113304" y="1048496"/>
                </a:cubicBezTo>
                <a:close/>
                <a:moveTo>
                  <a:pt x="2113304" y="1400190"/>
                </a:moveTo>
                <a:cubicBezTo>
                  <a:pt x="2116751" y="1398466"/>
                  <a:pt x="2121923" y="1398466"/>
                  <a:pt x="2127095" y="1400190"/>
                </a:cubicBezTo>
                <a:cubicBezTo>
                  <a:pt x="2121923" y="1398466"/>
                  <a:pt x="2116751" y="1398466"/>
                  <a:pt x="2113304" y="1400190"/>
                </a:cubicBezTo>
                <a:cubicBezTo>
                  <a:pt x="2096064" y="1407086"/>
                  <a:pt x="2082272" y="1403638"/>
                  <a:pt x="2066755" y="1398466"/>
                </a:cubicBezTo>
                <a:cubicBezTo>
                  <a:pt x="2080547" y="1403638"/>
                  <a:pt x="2096064" y="1407086"/>
                  <a:pt x="2113304" y="1400190"/>
                </a:cubicBezTo>
                <a:close/>
                <a:moveTo>
                  <a:pt x="2135715" y="1826017"/>
                </a:moveTo>
                <a:cubicBezTo>
                  <a:pt x="2135715" y="1826017"/>
                  <a:pt x="2135715" y="1826017"/>
                  <a:pt x="2135715" y="1826017"/>
                </a:cubicBezTo>
                <a:cubicBezTo>
                  <a:pt x="2130543" y="1824293"/>
                  <a:pt x="2125371" y="1820845"/>
                  <a:pt x="2121923" y="1817397"/>
                </a:cubicBezTo>
                <a:cubicBezTo>
                  <a:pt x="2125371" y="1820845"/>
                  <a:pt x="2128819" y="1824293"/>
                  <a:pt x="2135715" y="1826017"/>
                </a:cubicBezTo>
                <a:close/>
                <a:moveTo>
                  <a:pt x="2132267" y="1729473"/>
                </a:moveTo>
                <a:cubicBezTo>
                  <a:pt x="2135715" y="1726025"/>
                  <a:pt x="2140887" y="1722577"/>
                  <a:pt x="2144335" y="1717405"/>
                </a:cubicBezTo>
                <a:cubicBezTo>
                  <a:pt x="2140887" y="1722577"/>
                  <a:pt x="2135715" y="1726025"/>
                  <a:pt x="2132267" y="1729473"/>
                </a:cubicBezTo>
                <a:close/>
                <a:moveTo>
                  <a:pt x="2108132" y="1064012"/>
                </a:moveTo>
                <a:cubicBezTo>
                  <a:pt x="2109855" y="1058840"/>
                  <a:pt x="2111579" y="1053668"/>
                  <a:pt x="2111579" y="1048496"/>
                </a:cubicBezTo>
                <a:cubicBezTo>
                  <a:pt x="2111579" y="1048496"/>
                  <a:pt x="2111579" y="1048496"/>
                  <a:pt x="2111579" y="1048496"/>
                </a:cubicBezTo>
                <a:cubicBezTo>
                  <a:pt x="2111579" y="1053668"/>
                  <a:pt x="2111579" y="1060564"/>
                  <a:pt x="2108132" y="1064012"/>
                </a:cubicBezTo>
                <a:cubicBezTo>
                  <a:pt x="2106407" y="1065736"/>
                  <a:pt x="2106407" y="1067460"/>
                  <a:pt x="2104684" y="1069184"/>
                </a:cubicBezTo>
                <a:cubicBezTo>
                  <a:pt x="2106407" y="1067460"/>
                  <a:pt x="2108132" y="1065736"/>
                  <a:pt x="2108132" y="1064012"/>
                </a:cubicBezTo>
                <a:close/>
                <a:moveTo>
                  <a:pt x="2083995" y="1310543"/>
                </a:moveTo>
                <a:cubicBezTo>
                  <a:pt x="2080547" y="1310543"/>
                  <a:pt x="2075375" y="1308819"/>
                  <a:pt x="2071927" y="1307095"/>
                </a:cubicBezTo>
                <a:cubicBezTo>
                  <a:pt x="2068480" y="1305371"/>
                  <a:pt x="2063308" y="1305371"/>
                  <a:pt x="2061584" y="1305371"/>
                </a:cubicBezTo>
                <a:cubicBezTo>
                  <a:pt x="2065032" y="1305371"/>
                  <a:pt x="2068480" y="1305371"/>
                  <a:pt x="2071927" y="1307095"/>
                </a:cubicBezTo>
                <a:cubicBezTo>
                  <a:pt x="2077100" y="1308819"/>
                  <a:pt x="2080547" y="1310543"/>
                  <a:pt x="2083995" y="1310543"/>
                </a:cubicBezTo>
                <a:close/>
                <a:moveTo>
                  <a:pt x="2070204" y="1495010"/>
                </a:moveTo>
                <a:cubicBezTo>
                  <a:pt x="2092615" y="1508802"/>
                  <a:pt x="2083995" y="1532938"/>
                  <a:pt x="2094339" y="1551902"/>
                </a:cubicBezTo>
                <a:cubicBezTo>
                  <a:pt x="2097787" y="1560522"/>
                  <a:pt x="2089167" y="1570866"/>
                  <a:pt x="2075375" y="1570866"/>
                </a:cubicBezTo>
                <a:cubicBezTo>
                  <a:pt x="2090892" y="1570866"/>
                  <a:pt x="2099512" y="1560522"/>
                  <a:pt x="2094339" y="1551902"/>
                </a:cubicBezTo>
                <a:cubicBezTo>
                  <a:pt x="2083995" y="1534662"/>
                  <a:pt x="2092615" y="1510526"/>
                  <a:pt x="2070204" y="1495010"/>
                </a:cubicBezTo>
                <a:cubicBezTo>
                  <a:pt x="2066755" y="1493286"/>
                  <a:pt x="2063308" y="1491562"/>
                  <a:pt x="2061584" y="1489838"/>
                </a:cubicBezTo>
                <a:cubicBezTo>
                  <a:pt x="2063308" y="1491562"/>
                  <a:pt x="2066755" y="1493286"/>
                  <a:pt x="2070204" y="1495010"/>
                </a:cubicBezTo>
                <a:close/>
                <a:moveTo>
                  <a:pt x="2063308" y="1757057"/>
                </a:moveTo>
                <a:cubicBezTo>
                  <a:pt x="2058136" y="1760505"/>
                  <a:pt x="2056412" y="1767401"/>
                  <a:pt x="2054688" y="1772573"/>
                </a:cubicBezTo>
                <a:cubicBezTo>
                  <a:pt x="2052964" y="1782917"/>
                  <a:pt x="2058136" y="1793261"/>
                  <a:pt x="2066755" y="1798433"/>
                </a:cubicBezTo>
                <a:cubicBezTo>
                  <a:pt x="2077100" y="1803605"/>
                  <a:pt x="2087444" y="1801881"/>
                  <a:pt x="2097787" y="1801881"/>
                </a:cubicBezTo>
                <a:lnTo>
                  <a:pt x="2097787" y="1801881"/>
                </a:lnTo>
                <a:cubicBezTo>
                  <a:pt x="2102959" y="1801881"/>
                  <a:pt x="2108132" y="1805329"/>
                  <a:pt x="2111579" y="1808777"/>
                </a:cubicBezTo>
                <a:cubicBezTo>
                  <a:pt x="2108132" y="1805329"/>
                  <a:pt x="2102959" y="1801881"/>
                  <a:pt x="2097787" y="1801881"/>
                </a:cubicBezTo>
                <a:cubicBezTo>
                  <a:pt x="2087444" y="1801881"/>
                  <a:pt x="2077100" y="1803605"/>
                  <a:pt x="2066755" y="1798433"/>
                </a:cubicBezTo>
                <a:cubicBezTo>
                  <a:pt x="2058136" y="1793261"/>
                  <a:pt x="2052964" y="1782917"/>
                  <a:pt x="2054688" y="1772573"/>
                </a:cubicBezTo>
                <a:cubicBezTo>
                  <a:pt x="2054688" y="1767401"/>
                  <a:pt x="2058136" y="1762229"/>
                  <a:pt x="2063308" y="1757057"/>
                </a:cubicBezTo>
                <a:close/>
                <a:moveTo>
                  <a:pt x="2140887" y="1608793"/>
                </a:moveTo>
                <a:cubicBezTo>
                  <a:pt x="2151231" y="1593278"/>
                  <a:pt x="2168471" y="1586382"/>
                  <a:pt x="2183987" y="1579486"/>
                </a:cubicBezTo>
                <a:cubicBezTo>
                  <a:pt x="2185711" y="1579486"/>
                  <a:pt x="2185711" y="1577762"/>
                  <a:pt x="2187435" y="1577762"/>
                </a:cubicBezTo>
                <a:cubicBezTo>
                  <a:pt x="2187435" y="1579486"/>
                  <a:pt x="2185711" y="1579486"/>
                  <a:pt x="2183987" y="1579486"/>
                </a:cubicBezTo>
                <a:cubicBezTo>
                  <a:pt x="2168471" y="1588106"/>
                  <a:pt x="2151231" y="1595002"/>
                  <a:pt x="2140887" y="1608793"/>
                </a:cubicBezTo>
                <a:close/>
                <a:moveTo>
                  <a:pt x="2178815" y="1858772"/>
                </a:moveTo>
                <a:cubicBezTo>
                  <a:pt x="2178815" y="1863944"/>
                  <a:pt x="2180539" y="1869116"/>
                  <a:pt x="2183987" y="1872564"/>
                </a:cubicBezTo>
                <a:cubicBezTo>
                  <a:pt x="2180539" y="1869116"/>
                  <a:pt x="2178815" y="1863944"/>
                  <a:pt x="2178815" y="1858772"/>
                </a:cubicBezTo>
                <a:cubicBezTo>
                  <a:pt x="2180539" y="1838085"/>
                  <a:pt x="2170195" y="1824293"/>
                  <a:pt x="2159851" y="1812225"/>
                </a:cubicBezTo>
                <a:cubicBezTo>
                  <a:pt x="2171919" y="1824293"/>
                  <a:pt x="2180539" y="1838085"/>
                  <a:pt x="2178815" y="1858772"/>
                </a:cubicBezTo>
                <a:close/>
                <a:moveTo>
                  <a:pt x="2211571" y="1924284"/>
                </a:moveTo>
                <a:cubicBezTo>
                  <a:pt x="2213295" y="1922560"/>
                  <a:pt x="2216743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8467" y="1922560"/>
                  <a:pt x="2218467" y="1922560"/>
                  <a:pt x="2218467" y="1922560"/>
                </a:cubicBezTo>
                <a:cubicBezTo>
                  <a:pt x="2216743" y="1922560"/>
                  <a:pt x="2213295" y="1922560"/>
                  <a:pt x="2211571" y="1924284"/>
                </a:cubicBezTo>
                <a:cubicBezTo>
                  <a:pt x="2185711" y="1941524"/>
                  <a:pt x="2178815" y="1941524"/>
                  <a:pt x="2168471" y="1922560"/>
                </a:cubicBezTo>
                <a:cubicBezTo>
                  <a:pt x="2178815" y="1941524"/>
                  <a:pt x="2183987" y="1939800"/>
                  <a:pt x="2211571" y="1924284"/>
                </a:cubicBezTo>
                <a:close/>
                <a:moveTo>
                  <a:pt x="2266739" y="1646721"/>
                </a:moveTo>
                <a:cubicBezTo>
                  <a:pt x="2273635" y="1653617"/>
                  <a:pt x="2270187" y="1663961"/>
                  <a:pt x="2258119" y="1681201"/>
                </a:cubicBezTo>
                <a:cubicBezTo>
                  <a:pt x="2252947" y="1689821"/>
                  <a:pt x="2251223" y="1696717"/>
                  <a:pt x="2254671" y="1701889"/>
                </a:cubicBezTo>
                <a:cubicBezTo>
                  <a:pt x="2251223" y="1696717"/>
                  <a:pt x="2251223" y="1689821"/>
                  <a:pt x="2258119" y="1681201"/>
                </a:cubicBezTo>
                <a:cubicBezTo>
                  <a:pt x="2270187" y="1663961"/>
                  <a:pt x="2273635" y="1655341"/>
                  <a:pt x="2266739" y="1646721"/>
                </a:cubicBezTo>
                <a:close/>
                <a:moveTo>
                  <a:pt x="2221915" y="1320887"/>
                </a:moveTo>
                <a:cubicBezTo>
                  <a:pt x="2209847" y="1322611"/>
                  <a:pt x="2197779" y="1329507"/>
                  <a:pt x="2183987" y="1324335"/>
                </a:cubicBezTo>
                <a:cubicBezTo>
                  <a:pt x="2168471" y="1319163"/>
                  <a:pt x="2161575" y="1338127"/>
                  <a:pt x="2166747" y="1346747"/>
                </a:cubicBezTo>
                <a:cubicBezTo>
                  <a:pt x="2166747" y="1346747"/>
                  <a:pt x="2166747" y="1346747"/>
                  <a:pt x="2166747" y="1346747"/>
                </a:cubicBezTo>
                <a:cubicBezTo>
                  <a:pt x="2161575" y="1338127"/>
                  <a:pt x="2168471" y="1319163"/>
                  <a:pt x="2183987" y="1324335"/>
                </a:cubicBezTo>
                <a:cubicBezTo>
                  <a:pt x="2197779" y="1329507"/>
                  <a:pt x="2208123" y="1322611"/>
                  <a:pt x="2221915" y="1320887"/>
                </a:cubicBezTo>
                <a:cubicBezTo>
                  <a:pt x="2227087" y="1319163"/>
                  <a:pt x="2232259" y="1320887"/>
                  <a:pt x="2237431" y="1320887"/>
                </a:cubicBezTo>
                <a:cubicBezTo>
                  <a:pt x="2232259" y="1320887"/>
                  <a:pt x="2227087" y="1319163"/>
                  <a:pt x="2221915" y="1320887"/>
                </a:cubicBezTo>
                <a:close/>
                <a:moveTo>
                  <a:pt x="2166747" y="1238135"/>
                </a:moveTo>
                <a:cubicBezTo>
                  <a:pt x="2185711" y="1238135"/>
                  <a:pt x="2197779" y="1231239"/>
                  <a:pt x="2206399" y="1215723"/>
                </a:cubicBezTo>
                <a:cubicBezTo>
                  <a:pt x="2197779" y="1231239"/>
                  <a:pt x="2185711" y="1238135"/>
                  <a:pt x="2166747" y="1238135"/>
                </a:cubicBezTo>
                <a:cubicBezTo>
                  <a:pt x="2166747" y="1238135"/>
                  <a:pt x="2166747" y="1238135"/>
                  <a:pt x="2166747" y="1238135"/>
                </a:cubicBezTo>
                <a:close/>
                <a:moveTo>
                  <a:pt x="2215019" y="1198483"/>
                </a:moveTo>
                <a:cubicBezTo>
                  <a:pt x="2220191" y="1189863"/>
                  <a:pt x="2228811" y="1184691"/>
                  <a:pt x="2233983" y="1174347"/>
                </a:cubicBezTo>
                <a:cubicBezTo>
                  <a:pt x="2228811" y="1182967"/>
                  <a:pt x="2220191" y="1189863"/>
                  <a:pt x="2215019" y="1198483"/>
                </a:cubicBezTo>
                <a:close/>
                <a:moveTo>
                  <a:pt x="2221915" y="927816"/>
                </a:moveTo>
                <a:cubicBezTo>
                  <a:pt x="2220191" y="931264"/>
                  <a:pt x="2221915" y="934712"/>
                  <a:pt x="2223639" y="936436"/>
                </a:cubicBezTo>
                <a:cubicBezTo>
                  <a:pt x="2221915" y="934712"/>
                  <a:pt x="2220191" y="931264"/>
                  <a:pt x="2221915" y="927816"/>
                </a:cubicBezTo>
                <a:cubicBezTo>
                  <a:pt x="2232259" y="919196"/>
                  <a:pt x="2246051" y="924368"/>
                  <a:pt x="2258119" y="922644"/>
                </a:cubicBezTo>
                <a:cubicBezTo>
                  <a:pt x="2270187" y="919196"/>
                  <a:pt x="2282255" y="917472"/>
                  <a:pt x="2296047" y="905405"/>
                </a:cubicBezTo>
                <a:cubicBezTo>
                  <a:pt x="2296047" y="905405"/>
                  <a:pt x="2296047" y="905405"/>
                  <a:pt x="2296047" y="905405"/>
                </a:cubicBezTo>
                <a:cubicBezTo>
                  <a:pt x="2282255" y="917472"/>
                  <a:pt x="2270187" y="920920"/>
                  <a:pt x="2258119" y="922644"/>
                </a:cubicBezTo>
                <a:cubicBezTo>
                  <a:pt x="2246051" y="924368"/>
                  <a:pt x="2232259" y="917472"/>
                  <a:pt x="2221915" y="927816"/>
                </a:cubicBezTo>
                <a:close/>
                <a:moveTo>
                  <a:pt x="2252947" y="1001948"/>
                </a:moveTo>
                <a:cubicBezTo>
                  <a:pt x="2247775" y="998500"/>
                  <a:pt x="2240879" y="991604"/>
                  <a:pt x="2233983" y="984708"/>
                </a:cubicBezTo>
                <a:cubicBezTo>
                  <a:pt x="2232259" y="982984"/>
                  <a:pt x="2230535" y="982984"/>
                  <a:pt x="2230535" y="981260"/>
                </a:cubicBezTo>
                <a:cubicBezTo>
                  <a:pt x="2232259" y="982984"/>
                  <a:pt x="2233983" y="982984"/>
                  <a:pt x="2233983" y="984708"/>
                </a:cubicBezTo>
                <a:cubicBezTo>
                  <a:pt x="2240879" y="991604"/>
                  <a:pt x="2246051" y="998500"/>
                  <a:pt x="2252947" y="1001948"/>
                </a:cubicBezTo>
                <a:close/>
                <a:moveTo>
                  <a:pt x="2235707" y="948504"/>
                </a:moveTo>
                <a:cubicBezTo>
                  <a:pt x="2235707" y="945056"/>
                  <a:pt x="2235707" y="943332"/>
                  <a:pt x="2233983" y="941608"/>
                </a:cubicBezTo>
                <a:cubicBezTo>
                  <a:pt x="2235707" y="943332"/>
                  <a:pt x="2237431" y="945056"/>
                  <a:pt x="2235707" y="948504"/>
                </a:cubicBezTo>
                <a:cubicBezTo>
                  <a:pt x="2232259" y="960572"/>
                  <a:pt x="2213295" y="950228"/>
                  <a:pt x="2211571" y="967468"/>
                </a:cubicBezTo>
                <a:cubicBezTo>
                  <a:pt x="2213295" y="969192"/>
                  <a:pt x="2215019" y="970916"/>
                  <a:pt x="2216743" y="970916"/>
                </a:cubicBezTo>
                <a:cubicBezTo>
                  <a:pt x="2215019" y="969192"/>
                  <a:pt x="2213295" y="969192"/>
                  <a:pt x="2211571" y="967468"/>
                </a:cubicBezTo>
                <a:cubicBezTo>
                  <a:pt x="2213295" y="950228"/>
                  <a:pt x="2232259" y="960572"/>
                  <a:pt x="2235707" y="948504"/>
                </a:cubicBezTo>
                <a:close/>
                <a:moveTo>
                  <a:pt x="2192607" y="784725"/>
                </a:moveTo>
                <a:cubicBezTo>
                  <a:pt x="2185711" y="784725"/>
                  <a:pt x="2180539" y="781277"/>
                  <a:pt x="2173643" y="777829"/>
                </a:cubicBezTo>
                <a:cubicBezTo>
                  <a:pt x="2152955" y="767485"/>
                  <a:pt x="2135715" y="776105"/>
                  <a:pt x="2120199" y="789897"/>
                </a:cubicBezTo>
                <a:cubicBezTo>
                  <a:pt x="2111579" y="798517"/>
                  <a:pt x="2106407" y="801965"/>
                  <a:pt x="2092615" y="800241"/>
                </a:cubicBezTo>
                <a:cubicBezTo>
                  <a:pt x="2078824" y="796793"/>
                  <a:pt x="2059860" y="800241"/>
                  <a:pt x="2058136" y="817481"/>
                </a:cubicBezTo>
                <a:cubicBezTo>
                  <a:pt x="2056412" y="836445"/>
                  <a:pt x="2039172" y="836445"/>
                  <a:pt x="2032276" y="846789"/>
                </a:cubicBezTo>
                <a:cubicBezTo>
                  <a:pt x="2034000" y="850237"/>
                  <a:pt x="2035724" y="853685"/>
                  <a:pt x="2037448" y="855409"/>
                </a:cubicBezTo>
                <a:cubicBezTo>
                  <a:pt x="2035724" y="853685"/>
                  <a:pt x="2034000" y="850237"/>
                  <a:pt x="2032276" y="846789"/>
                </a:cubicBezTo>
                <a:cubicBezTo>
                  <a:pt x="2021932" y="841617"/>
                  <a:pt x="2011588" y="839893"/>
                  <a:pt x="2001244" y="839893"/>
                </a:cubicBezTo>
                <a:cubicBezTo>
                  <a:pt x="2011588" y="839893"/>
                  <a:pt x="2021932" y="841617"/>
                  <a:pt x="2034000" y="846789"/>
                </a:cubicBezTo>
                <a:cubicBezTo>
                  <a:pt x="2040896" y="836445"/>
                  <a:pt x="2056412" y="836445"/>
                  <a:pt x="2059860" y="817481"/>
                </a:cubicBezTo>
                <a:cubicBezTo>
                  <a:pt x="2061584" y="800241"/>
                  <a:pt x="2080547" y="796793"/>
                  <a:pt x="2094339" y="800241"/>
                </a:cubicBezTo>
                <a:cubicBezTo>
                  <a:pt x="2106407" y="801965"/>
                  <a:pt x="2113304" y="798517"/>
                  <a:pt x="2121923" y="789897"/>
                </a:cubicBezTo>
                <a:cubicBezTo>
                  <a:pt x="2137439" y="776105"/>
                  <a:pt x="2154679" y="767485"/>
                  <a:pt x="2175367" y="777829"/>
                </a:cubicBezTo>
                <a:cubicBezTo>
                  <a:pt x="2180539" y="779553"/>
                  <a:pt x="2185711" y="783001"/>
                  <a:pt x="2192607" y="784725"/>
                </a:cubicBezTo>
                <a:cubicBezTo>
                  <a:pt x="2211571" y="786449"/>
                  <a:pt x="2220191" y="788173"/>
                  <a:pt x="2220191" y="795069"/>
                </a:cubicBezTo>
                <a:cubicBezTo>
                  <a:pt x="2220191" y="788173"/>
                  <a:pt x="2211571" y="786449"/>
                  <a:pt x="2192607" y="784725"/>
                </a:cubicBezTo>
                <a:close/>
                <a:moveTo>
                  <a:pt x="2020208" y="1462254"/>
                </a:moveTo>
                <a:cubicBezTo>
                  <a:pt x="2027104" y="1469150"/>
                  <a:pt x="2034000" y="1474322"/>
                  <a:pt x="2040896" y="1477770"/>
                </a:cubicBezTo>
                <a:cubicBezTo>
                  <a:pt x="2034000" y="1474322"/>
                  <a:pt x="2027104" y="1470874"/>
                  <a:pt x="2020208" y="1462254"/>
                </a:cubicBezTo>
                <a:cubicBezTo>
                  <a:pt x="1997796" y="1438118"/>
                  <a:pt x="1996072" y="1434670"/>
                  <a:pt x="2020208" y="1413982"/>
                </a:cubicBezTo>
                <a:cubicBezTo>
                  <a:pt x="2025380" y="1408810"/>
                  <a:pt x="2032276" y="1405362"/>
                  <a:pt x="2037448" y="1400190"/>
                </a:cubicBezTo>
                <a:cubicBezTo>
                  <a:pt x="2032276" y="1405362"/>
                  <a:pt x="2025380" y="1408810"/>
                  <a:pt x="2020208" y="1413982"/>
                </a:cubicBezTo>
                <a:cubicBezTo>
                  <a:pt x="1996072" y="1436394"/>
                  <a:pt x="1997796" y="1439842"/>
                  <a:pt x="2020208" y="1462254"/>
                </a:cubicBezTo>
                <a:close/>
                <a:moveTo>
                  <a:pt x="2023656" y="1381226"/>
                </a:moveTo>
                <a:cubicBezTo>
                  <a:pt x="2002968" y="1374330"/>
                  <a:pt x="1982280" y="1358815"/>
                  <a:pt x="1959868" y="1369159"/>
                </a:cubicBezTo>
                <a:cubicBezTo>
                  <a:pt x="1982280" y="1358815"/>
                  <a:pt x="2001244" y="1374330"/>
                  <a:pt x="2023656" y="1381226"/>
                </a:cubicBezTo>
                <a:cubicBezTo>
                  <a:pt x="2030552" y="1382950"/>
                  <a:pt x="2035724" y="1384674"/>
                  <a:pt x="2042620" y="1388122"/>
                </a:cubicBezTo>
                <a:lnTo>
                  <a:pt x="2042620" y="1388122"/>
                </a:lnTo>
                <a:cubicBezTo>
                  <a:pt x="2035724" y="1386399"/>
                  <a:pt x="2028828" y="1384674"/>
                  <a:pt x="2023656" y="1381226"/>
                </a:cubicBezTo>
                <a:close/>
                <a:moveTo>
                  <a:pt x="1965040" y="1326059"/>
                </a:moveTo>
                <a:cubicBezTo>
                  <a:pt x="1973660" y="1322611"/>
                  <a:pt x="1978832" y="1315715"/>
                  <a:pt x="1980556" y="1300199"/>
                </a:cubicBezTo>
                <a:cubicBezTo>
                  <a:pt x="1980556" y="1296751"/>
                  <a:pt x="1984004" y="1293303"/>
                  <a:pt x="1987452" y="1291579"/>
                </a:cubicBezTo>
                <a:cubicBezTo>
                  <a:pt x="1984004" y="1293303"/>
                  <a:pt x="1980556" y="1296751"/>
                  <a:pt x="1980556" y="1300199"/>
                </a:cubicBezTo>
                <a:cubicBezTo>
                  <a:pt x="1980556" y="1313991"/>
                  <a:pt x="1973660" y="1322611"/>
                  <a:pt x="1965040" y="1326059"/>
                </a:cubicBezTo>
                <a:close/>
                <a:moveTo>
                  <a:pt x="1999520" y="1250203"/>
                </a:moveTo>
                <a:cubicBezTo>
                  <a:pt x="1997796" y="1238135"/>
                  <a:pt x="1997796" y="1231239"/>
                  <a:pt x="1999520" y="1229515"/>
                </a:cubicBezTo>
                <a:cubicBezTo>
                  <a:pt x="1997796" y="1231239"/>
                  <a:pt x="1997796" y="1238135"/>
                  <a:pt x="1999520" y="1250203"/>
                </a:cubicBezTo>
                <a:cubicBezTo>
                  <a:pt x="2001244" y="1263995"/>
                  <a:pt x="2002968" y="1277787"/>
                  <a:pt x="1992624" y="1286407"/>
                </a:cubicBezTo>
                <a:cubicBezTo>
                  <a:pt x="2002968" y="1276063"/>
                  <a:pt x="2002968" y="1263995"/>
                  <a:pt x="1999520" y="1250203"/>
                </a:cubicBezTo>
                <a:close/>
                <a:moveTo>
                  <a:pt x="2028828" y="1136420"/>
                </a:moveTo>
                <a:cubicBezTo>
                  <a:pt x="2025380" y="1132972"/>
                  <a:pt x="2020208" y="1129524"/>
                  <a:pt x="2016760" y="1126076"/>
                </a:cubicBezTo>
                <a:cubicBezTo>
                  <a:pt x="2020208" y="1131248"/>
                  <a:pt x="2025380" y="1132972"/>
                  <a:pt x="2028828" y="1136420"/>
                </a:cubicBezTo>
                <a:close/>
                <a:moveTo>
                  <a:pt x="2028828" y="1095044"/>
                </a:moveTo>
                <a:cubicBezTo>
                  <a:pt x="2030552" y="1095044"/>
                  <a:pt x="2030552" y="1096768"/>
                  <a:pt x="2032276" y="1098492"/>
                </a:cubicBezTo>
                <a:cubicBezTo>
                  <a:pt x="2035724" y="1103664"/>
                  <a:pt x="2039172" y="1107112"/>
                  <a:pt x="2040896" y="1110560"/>
                </a:cubicBezTo>
                <a:cubicBezTo>
                  <a:pt x="2037448" y="1107112"/>
                  <a:pt x="2034000" y="1101940"/>
                  <a:pt x="2032276" y="1098492"/>
                </a:cubicBezTo>
                <a:cubicBezTo>
                  <a:pt x="2030552" y="1096768"/>
                  <a:pt x="2028828" y="1095044"/>
                  <a:pt x="2028828" y="1095044"/>
                </a:cubicBezTo>
                <a:close/>
                <a:moveTo>
                  <a:pt x="2011588" y="872649"/>
                </a:moveTo>
                <a:cubicBezTo>
                  <a:pt x="2011588" y="872649"/>
                  <a:pt x="2011588" y="872649"/>
                  <a:pt x="2011588" y="872649"/>
                </a:cubicBezTo>
                <a:cubicBezTo>
                  <a:pt x="2013312" y="872649"/>
                  <a:pt x="2016760" y="874373"/>
                  <a:pt x="2018484" y="874373"/>
                </a:cubicBezTo>
                <a:cubicBezTo>
                  <a:pt x="2016760" y="874373"/>
                  <a:pt x="2013312" y="872649"/>
                  <a:pt x="2011588" y="872649"/>
                </a:cubicBezTo>
                <a:close/>
                <a:moveTo>
                  <a:pt x="2004692" y="858857"/>
                </a:moveTo>
                <a:cubicBezTo>
                  <a:pt x="1996072" y="850237"/>
                  <a:pt x="1980556" y="855409"/>
                  <a:pt x="1968488" y="853685"/>
                </a:cubicBezTo>
                <a:lnTo>
                  <a:pt x="1968488" y="853685"/>
                </a:lnTo>
                <a:cubicBezTo>
                  <a:pt x="1980556" y="855409"/>
                  <a:pt x="1996072" y="850237"/>
                  <a:pt x="2004692" y="858857"/>
                </a:cubicBezTo>
                <a:close/>
                <a:moveTo>
                  <a:pt x="1975384" y="653702"/>
                </a:moveTo>
                <a:cubicBezTo>
                  <a:pt x="1947800" y="669218"/>
                  <a:pt x="1930560" y="638186"/>
                  <a:pt x="1908148" y="638186"/>
                </a:cubicBezTo>
                <a:cubicBezTo>
                  <a:pt x="1901252" y="638186"/>
                  <a:pt x="1892632" y="631290"/>
                  <a:pt x="1890908" y="622670"/>
                </a:cubicBezTo>
                <a:cubicBezTo>
                  <a:pt x="1880564" y="586466"/>
                  <a:pt x="1851257" y="579570"/>
                  <a:pt x="1816777" y="564054"/>
                </a:cubicBezTo>
                <a:cubicBezTo>
                  <a:pt x="1816777" y="564054"/>
                  <a:pt x="1816777" y="564054"/>
                  <a:pt x="1816777" y="564054"/>
                </a:cubicBezTo>
                <a:cubicBezTo>
                  <a:pt x="1851257" y="579570"/>
                  <a:pt x="1882288" y="584742"/>
                  <a:pt x="1890908" y="622670"/>
                </a:cubicBezTo>
                <a:cubicBezTo>
                  <a:pt x="1892632" y="631290"/>
                  <a:pt x="1901252" y="638186"/>
                  <a:pt x="1908148" y="638186"/>
                </a:cubicBezTo>
                <a:cubicBezTo>
                  <a:pt x="1930560" y="638186"/>
                  <a:pt x="1947800" y="669218"/>
                  <a:pt x="1975384" y="653702"/>
                </a:cubicBezTo>
                <a:cubicBezTo>
                  <a:pt x="1975384" y="653702"/>
                  <a:pt x="1977108" y="653702"/>
                  <a:pt x="1977108" y="653702"/>
                </a:cubicBezTo>
                <a:cubicBezTo>
                  <a:pt x="1977108" y="653702"/>
                  <a:pt x="1977108" y="653702"/>
                  <a:pt x="1975384" y="653702"/>
                </a:cubicBezTo>
                <a:close/>
                <a:moveTo>
                  <a:pt x="1949524" y="712317"/>
                </a:moveTo>
                <a:cubicBezTo>
                  <a:pt x="1949524" y="712317"/>
                  <a:pt x="1949524" y="712317"/>
                  <a:pt x="1949524" y="712317"/>
                </a:cubicBezTo>
                <a:cubicBezTo>
                  <a:pt x="1935732" y="719213"/>
                  <a:pt x="1925388" y="703697"/>
                  <a:pt x="1913320" y="701973"/>
                </a:cubicBezTo>
                <a:cubicBezTo>
                  <a:pt x="1909872" y="700249"/>
                  <a:pt x="1906424" y="700249"/>
                  <a:pt x="1902976" y="698525"/>
                </a:cubicBezTo>
                <a:cubicBezTo>
                  <a:pt x="1902976" y="698525"/>
                  <a:pt x="1902976" y="698525"/>
                  <a:pt x="1902976" y="698525"/>
                </a:cubicBezTo>
                <a:cubicBezTo>
                  <a:pt x="1906424" y="700249"/>
                  <a:pt x="1909872" y="700249"/>
                  <a:pt x="1913320" y="701973"/>
                </a:cubicBezTo>
                <a:cubicBezTo>
                  <a:pt x="1925388" y="705421"/>
                  <a:pt x="1934008" y="720937"/>
                  <a:pt x="1949524" y="712317"/>
                </a:cubicBezTo>
                <a:close/>
                <a:moveTo>
                  <a:pt x="1780573" y="1626033"/>
                </a:moveTo>
                <a:cubicBezTo>
                  <a:pt x="1775401" y="1629481"/>
                  <a:pt x="1771953" y="1634653"/>
                  <a:pt x="1773677" y="1639825"/>
                </a:cubicBezTo>
                <a:cubicBezTo>
                  <a:pt x="1780573" y="1651893"/>
                  <a:pt x="1777125" y="1665685"/>
                  <a:pt x="1777125" y="1679477"/>
                </a:cubicBezTo>
                <a:cubicBezTo>
                  <a:pt x="1777125" y="1665685"/>
                  <a:pt x="1780573" y="1651893"/>
                  <a:pt x="1773677" y="1639825"/>
                </a:cubicBezTo>
                <a:cubicBezTo>
                  <a:pt x="1770229" y="1634653"/>
                  <a:pt x="1775401" y="1629481"/>
                  <a:pt x="1780573" y="1626033"/>
                </a:cubicBezTo>
                <a:cubicBezTo>
                  <a:pt x="1801261" y="1612242"/>
                  <a:pt x="1834017" y="1613965"/>
                  <a:pt x="1854704" y="1631205"/>
                </a:cubicBezTo>
                <a:cubicBezTo>
                  <a:pt x="1865048" y="1639825"/>
                  <a:pt x="1878840" y="1653617"/>
                  <a:pt x="1889184" y="1646721"/>
                </a:cubicBezTo>
                <a:cubicBezTo>
                  <a:pt x="1894356" y="1643273"/>
                  <a:pt x="1901252" y="1641549"/>
                  <a:pt x="1906424" y="1641549"/>
                </a:cubicBezTo>
                <a:cubicBezTo>
                  <a:pt x="1901252" y="1641549"/>
                  <a:pt x="1896080" y="1643273"/>
                  <a:pt x="1889184" y="1646721"/>
                </a:cubicBezTo>
                <a:cubicBezTo>
                  <a:pt x="1878840" y="1653617"/>
                  <a:pt x="1865048" y="1639825"/>
                  <a:pt x="1854704" y="1631205"/>
                </a:cubicBezTo>
                <a:cubicBezTo>
                  <a:pt x="1832293" y="1613965"/>
                  <a:pt x="1801261" y="1612242"/>
                  <a:pt x="1780573" y="1626033"/>
                </a:cubicBezTo>
                <a:close/>
                <a:moveTo>
                  <a:pt x="1787469" y="1760505"/>
                </a:moveTo>
                <a:cubicBezTo>
                  <a:pt x="1787469" y="1765677"/>
                  <a:pt x="1787469" y="1770849"/>
                  <a:pt x="1787469" y="1777745"/>
                </a:cubicBezTo>
                <a:cubicBezTo>
                  <a:pt x="1787469" y="1777745"/>
                  <a:pt x="1787469" y="1777745"/>
                  <a:pt x="1787469" y="1777745"/>
                </a:cubicBezTo>
                <a:cubicBezTo>
                  <a:pt x="1787469" y="1770849"/>
                  <a:pt x="1787469" y="1765677"/>
                  <a:pt x="1787469" y="1760505"/>
                </a:cubicBezTo>
                <a:cubicBezTo>
                  <a:pt x="1787469" y="1760505"/>
                  <a:pt x="1787469" y="1760505"/>
                  <a:pt x="1787469" y="1760505"/>
                </a:cubicBezTo>
                <a:close/>
                <a:moveTo>
                  <a:pt x="1768505" y="1750161"/>
                </a:moveTo>
                <a:cubicBezTo>
                  <a:pt x="1761609" y="1753609"/>
                  <a:pt x="1778849" y="1772573"/>
                  <a:pt x="1759885" y="1776021"/>
                </a:cubicBezTo>
                <a:cubicBezTo>
                  <a:pt x="1747817" y="1777745"/>
                  <a:pt x="1735749" y="1776021"/>
                  <a:pt x="1725405" y="1769125"/>
                </a:cubicBezTo>
                <a:cubicBezTo>
                  <a:pt x="1718509" y="1763953"/>
                  <a:pt x="1709889" y="1762229"/>
                  <a:pt x="1701269" y="1758781"/>
                </a:cubicBezTo>
                <a:cubicBezTo>
                  <a:pt x="1709889" y="1762229"/>
                  <a:pt x="1718509" y="1763953"/>
                  <a:pt x="1725405" y="1769125"/>
                </a:cubicBezTo>
                <a:cubicBezTo>
                  <a:pt x="1735749" y="1776021"/>
                  <a:pt x="1747817" y="1779469"/>
                  <a:pt x="1759885" y="1776021"/>
                </a:cubicBezTo>
                <a:cubicBezTo>
                  <a:pt x="1777125" y="1772573"/>
                  <a:pt x="1761609" y="1751885"/>
                  <a:pt x="1768505" y="1750161"/>
                </a:cubicBezTo>
                <a:cubicBezTo>
                  <a:pt x="1784021" y="1743265"/>
                  <a:pt x="1787469" y="1734645"/>
                  <a:pt x="1787469" y="1724301"/>
                </a:cubicBezTo>
                <a:cubicBezTo>
                  <a:pt x="1787469" y="1732921"/>
                  <a:pt x="1782297" y="1743265"/>
                  <a:pt x="1768505" y="1750161"/>
                </a:cubicBezTo>
                <a:close/>
                <a:moveTo>
                  <a:pt x="1780573" y="1844981"/>
                </a:moveTo>
                <a:cubicBezTo>
                  <a:pt x="1780573" y="1839808"/>
                  <a:pt x="1778849" y="1834637"/>
                  <a:pt x="1777125" y="1829465"/>
                </a:cubicBezTo>
                <a:cubicBezTo>
                  <a:pt x="1773677" y="1822569"/>
                  <a:pt x="1771953" y="1813949"/>
                  <a:pt x="1773677" y="1807053"/>
                </a:cubicBezTo>
                <a:cubicBezTo>
                  <a:pt x="1773677" y="1813949"/>
                  <a:pt x="1773677" y="1820845"/>
                  <a:pt x="1777125" y="1829465"/>
                </a:cubicBezTo>
                <a:cubicBezTo>
                  <a:pt x="1778849" y="1834637"/>
                  <a:pt x="1778849" y="1839808"/>
                  <a:pt x="1780573" y="1844981"/>
                </a:cubicBezTo>
                <a:close/>
                <a:moveTo>
                  <a:pt x="1675409" y="1977728"/>
                </a:moveTo>
                <a:cubicBezTo>
                  <a:pt x="1678857" y="1982900"/>
                  <a:pt x="1687477" y="1986348"/>
                  <a:pt x="1701269" y="1993244"/>
                </a:cubicBezTo>
                <a:cubicBezTo>
                  <a:pt x="1708165" y="1996692"/>
                  <a:pt x="1720233" y="1996692"/>
                  <a:pt x="1723681" y="2007036"/>
                </a:cubicBezTo>
                <a:cubicBezTo>
                  <a:pt x="1721957" y="1996692"/>
                  <a:pt x="1709889" y="1996692"/>
                  <a:pt x="1701269" y="1993244"/>
                </a:cubicBezTo>
                <a:cubicBezTo>
                  <a:pt x="1687477" y="1986348"/>
                  <a:pt x="1678857" y="1982900"/>
                  <a:pt x="1675409" y="1977728"/>
                </a:cubicBezTo>
                <a:close/>
                <a:moveTo>
                  <a:pt x="1677133" y="2013932"/>
                </a:move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ubicBezTo>
                  <a:pt x="1677133" y="2013932"/>
                  <a:pt x="1677133" y="2013932"/>
                  <a:pt x="1677133" y="2013932"/>
                </a:cubicBezTo>
                <a:close/>
                <a:moveTo>
                  <a:pt x="1682305" y="1917388"/>
                </a:moveTo>
                <a:cubicBezTo>
                  <a:pt x="1680581" y="1915664"/>
                  <a:pt x="1675409" y="1912216"/>
                  <a:pt x="1668513" y="1912216"/>
                </a:cubicBezTo>
                <a:cubicBezTo>
                  <a:pt x="1668513" y="1912216"/>
                  <a:pt x="1668513" y="1912216"/>
                  <a:pt x="1668513" y="1912216"/>
                </a:cubicBezTo>
                <a:cubicBezTo>
                  <a:pt x="1675409" y="1913940"/>
                  <a:pt x="1678857" y="1915664"/>
                  <a:pt x="1682305" y="1917388"/>
                </a:cubicBezTo>
                <a:close/>
                <a:moveTo>
                  <a:pt x="1677133" y="1741541"/>
                </a:moveTo>
                <a:cubicBezTo>
                  <a:pt x="1677133" y="1732921"/>
                  <a:pt x="1677133" y="1726025"/>
                  <a:pt x="1678857" y="1717405"/>
                </a:cubicBezTo>
                <a:cubicBezTo>
                  <a:pt x="1677133" y="1726025"/>
                  <a:pt x="1677133" y="1734645"/>
                  <a:pt x="1677133" y="1741541"/>
                </a:cubicBezTo>
                <a:lnTo>
                  <a:pt x="1677133" y="1741541"/>
                </a:lnTo>
                <a:close/>
                <a:moveTo>
                  <a:pt x="1678857" y="1713957"/>
                </a:moveTo>
                <a:cubicBezTo>
                  <a:pt x="1678857" y="1712233"/>
                  <a:pt x="1678857" y="1710509"/>
                  <a:pt x="1680581" y="1708785"/>
                </a:cubicBezTo>
                <a:cubicBezTo>
                  <a:pt x="1680581" y="1708785"/>
                  <a:pt x="1680581" y="1708785"/>
                  <a:pt x="1680581" y="1708785"/>
                </a:cubicBezTo>
                <a:cubicBezTo>
                  <a:pt x="1678857" y="1710509"/>
                  <a:pt x="1678857" y="1712233"/>
                  <a:pt x="1678857" y="1713957"/>
                </a:cubicBezTo>
                <a:close/>
                <a:moveTo>
                  <a:pt x="1637481" y="1308819"/>
                </a:moveTo>
                <a:cubicBezTo>
                  <a:pt x="1639205" y="1319163"/>
                  <a:pt x="1644377" y="1329507"/>
                  <a:pt x="1652997" y="1331231"/>
                </a:cubicBezTo>
                <a:cubicBezTo>
                  <a:pt x="1644377" y="1329507"/>
                  <a:pt x="1639205" y="1319163"/>
                  <a:pt x="1637481" y="1308819"/>
                </a:cubicBezTo>
                <a:cubicBezTo>
                  <a:pt x="1635757" y="1296751"/>
                  <a:pt x="1634034" y="1284683"/>
                  <a:pt x="1647825" y="1276063"/>
                </a:cubicBezTo>
                <a:cubicBezTo>
                  <a:pt x="1673685" y="1260547"/>
                  <a:pt x="1697821" y="1248479"/>
                  <a:pt x="1728853" y="1257099"/>
                </a:cubicBezTo>
                <a:cubicBezTo>
                  <a:pt x="1730577" y="1257099"/>
                  <a:pt x="1732301" y="1258823"/>
                  <a:pt x="1734025" y="1258823"/>
                </a:cubicBezTo>
                <a:cubicBezTo>
                  <a:pt x="1732301" y="1258823"/>
                  <a:pt x="1730577" y="1257099"/>
                  <a:pt x="1728853" y="1257099"/>
                </a:cubicBezTo>
                <a:cubicBezTo>
                  <a:pt x="1699545" y="1248479"/>
                  <a:pt x="1673685" y="1260547"/>
                  <a:pt x="1647825" y="1276063"/>
                </a:cubicBezTo>
                <a:cubicBezTo>
                  <a:pt x="1634034" y="1284683"/>
                  <a:pt x="1634034" y="1296751"/>
                  <a:pt x="1637481" y="1308819"/>
                </a:cubicBezTo>
                <a:close/>
                <a:moveTo>
                  <a:pt x="1671961" y="1120904"/>
                </a:moveTo>
                <a:cubicBezTo>
                  <a:pt x="1670237" y="1114008"/>
                  <a:pt x="1663341" y="1110560"/>
                  <a:pt x="1661617" y="1103664"/>
                </a:cubicBezTo>
                <a:cubicBezTo>
                  <a:pt x="1665065" y="1108836"/>
                  <a:pt x="1671961" y="1114008"/>
                  <a:pt x="1671961" y="1120904"/>
                </a:cubicBezTo>
                <a:close/>
                <a:moveTo>
                  <a:pt x="1666789" y="1060564"/>
                </a:moveTo>
                <a:cubicBezTo>
                  <a:pt x="1666789" y="1069184"/>
                  <a:pt x="1673685" y="1077804"/>
                  <a:pt x="1687477" y="1089872"/>
                </a:cubicBezTo>
                <a:cubicBezTo>
                  <a:pt x="1687477" y="1089872"/>
                  <a:pt x="1687477" y="1089872"/>
                  <a:pt x="1687477" y="1089872"/>
                </a:cubicBezTo>
                <a:cubicBezTo>
                  <a:pt x="1673685" y="1077804"/>
                  <a:pt x="1666789" y="1069184"/>
                  <a:pt x="1666789" y="1060564"/>
                </a:cubicBezTo>
                <a:close/>
                <a:moveTo>
                  <a:pt x="1721957" y="984708"/>
                </a:moveTo>
                <a:cubicBezTo>
                  <a:pt x="1723681" y="986432"/>
                  <a:pt x="1725405" y="989880"/>
                  <a:pt x="1727129" y="991604"/>
                </a:cubicBezTo>
                <a:cubicBezTo>
                  <a:pt x="1725405" y="988156"/>
                  <a:pt x="1723681" y="986432"/>
                  <a:pt x="1721957" y="984708"/>
                </a:cubicBezTo>
                <a:cubicBezTo>
                  <a:pt x="1713337" y="976088"/>
                  <a:pt x="1709889" y="970916"/>
                  <a:pt x="1715061" y="964020"/>
                </a:cubicBezTo>
                <a:cubicBezTo>
                  <a:pt x="1709889" y="969192"/>
                  <a:pt x="1713337" y="976088"/>
                  <a:pt x="1721957" y="984708"/>
                </a:cubicBezTo>
                <a:close/>
                <a:moveTo>
                  <a:pt x="1715061" y="962296"/>
                </a:moveTo>
                <a:cubicBezTo>
                  <a:pt x="1716785" y="960572"/>
                  <a:pt x="1720233" y="957124"/>
                  <a:pt x="1723681" y="955400"/>
                </a:cubicBezTo>
                <a:cubicBezTo>
                  <a:pt x="1725405" y="955400"/>
                  <a:pt x="1725405" y="953676"/>
                  <a:pt x="1727129" y="951952"/>
                </a:cubicBezTo>
                <a:cubicBezTo>
                  <a:pt x="1725405" y="953676"/>
                  <a:pt x="1725405" y="953676"/>
                  <a:pt x="1723681" y="955400"/>
                </a:cubicBezTo>
                <a:cubicBezTo>
                  <a:pt x="1720233" y="958848"/>
                  <a:pt x="1716785" y="960572"/>
                  <a:pt x="1715061" y="962296"/>
                </a:cubicBezTo>
                <a:close/>
                <a:moveTo>
                  <a:pt x="1727129" y="953676"/>
                </a:moveTo>
                <a:cubicBezTo>
                  <a:pt x="1730577" y="950228"/>
                  <a:pt x="1730577" y="943332"/>
                  <a:pt x="1730577" y="938160"/>
                </a:cubicBezTo>
                <a:cubicBezTo>
                  <a:pt x="1723681" y="924368"/>
                  <a:pt x="1715061" y="920920"/>
                  <a:pt x="1704717" y="920920"/>
                </a:cubicBezTo>
                <a:cubicBezTo>
                  <a:pt x="1715061" y="920920"/>
                  <a:pt x="1723681" y="924368"/>
                  <a:pt x="1730577" y="938160"/>
                </a:cubicBezTo>
                <a:cubicBezTo>
                  <a:pt x="1730577" y="943332"/>
                  <a:pt x="1730577" y="948504"/>
                  <a:pt x="1727129" y="953676"/>
                </a:cubicBezTo>
                <a:close/>
                <a:moveTo>
                  <a:pt x="1708165" y="1201931"/>
                </a:moveTo>
                <a:cubicBezTo>
                  <a:pt x="1706441" y="1203655"/>
                  <a:pt x="1704717" y="1207103"/>
                  <a:pt x="1702993" y="1210551"/>
                </a:cubicBezTo>
                <a:cubicBezTo>
                  <a:pt x="1701269" y="1212275"/>
                  <a:pt x="1701269" y="1213999"/>
                  <a:pt x="1699545" y="1213999"/>
                </a:cubicBezTo>
                <a:cubicBezTo>
                  <a:pt x="1701269" y="1213999"/>
                  <a:pt x="1701269" y="1212275"/>
                  <a:pt x="1702993" y="1210551"/>
                </a:cubicBezTo>
                <a:cubicBezTo>
                  <a:pt x="1704717" y="1207103"/>
                  <a:pt x="1706441" y="1203655"/>
                  <a:pt x="1708165" y="1201931"/>
                </a:cubicBezTo>
                <a:close/>
                <a:moveTo>
                  <a:pt x="1754713" y="996776"/>
                </a:moveTo>
                <a:lnTo>
                  <a:pt x="1754713" y="996776"/>
                </a:lnTo>
                <a:cubicBezTo>
                  <a:pt x="1761609" y="993328"/>
                  <a:pt x="1763333" y="986432"/>
                  <a:pt x="1763333" y="979536"/>
                </a:cubicBezTo>
                <a:cubicBezTo>
                  <a:pt x="1771953" y="974364"/>
                  <a:pt x="1782297" y="970916"/>
                  <a:pt x="1792641" y="970916"/>
                </a:cubicBezTo>
                <a:cubicBezTo>
                  <a:pt x="1802985" y="970916"/>
                  <a:pt x="1809881" y="965744"/>
                  <a:pt x="1811605" y="953676"/>
                </a:cubicBezTo>
                <a:cubicBezTo>
                  <a:pt x="1811605" y="948504"/>
                  <a:pt x="1811605" y="941608"/>
                  <a:pt x="1811605" y="936436"/>
                </a:cubicBezTo>
                <a:lnTo>
                  <a:pt x="1811605" y="936436"/>
                </a:lnTo>
                <a:cubicBezTo>
                  <a:pt x="1811605" y="941608"/>
                  <a:pt x="1811605" y="948504"/>
                  <a:pt x="1811605" y="953676"/>
                </a:cubicBezTo>
                <a:cubicBezTo>
                  <a:pt x="1820225" y="957124"/>
                  <a:pt x="1832293" y="967468"/>
                  <a:pt x="1835741" y="946780"/>
                </a:cubicBezTo>
                <a:cubicBezTo>
                  <a:pt x="1837465" y="932988"/>
                  <a:pt x="1842637" y="924368"/>
                  <a:pt x="1854704" y="917472"/>
                </a:cubicBezTo>
                <a:cubicBezTo>
                  <a:pt x="1861600" y="914024"/>
                  <a:pt x="1865048" y="907128"/>
                  <a:pt x="1866772" y="900232"/>
                </a:cubicBezTo>
                <a:cubicBezTo>
                  <a:pt x="1865048" y="907128"/>
                  <a:pt x="1861600" y="912300"/>
                  <a:pt x="1854704" y="917472"/>
                </a:cubicBezTo>
                <a:cubicBezTo>
                  <a:pt x="1842637" y="924368"/>
                  <a:pt x="1837465" y="932988"/>
                  <a:pt x="1835741" y="946780"/>
                </a:cubicBezTo>
                <a:cubicBezTo>
                  <a:pt x="1834017" y="965744"/>
                  <a:pt x="1821949" y="957124"/>
                  <a:pt x="1811605" y="953676"/>
                </a:cubicBezTo>
                <a:cubicBezTo>
                  <a:pt x="1811605" y="965744"/>
                  <a:pt x="1804709" y="970916"/>
                  <a:pt x="1792641" y="970916"/>
                </a:cubicBezTo>
                <a:cubicBezTo>
                  <a:pt x="1782297" y="970916"/>
                  <a:pt x="1771953" y="974364"/>
                  <a:pt x="1763333" y="979536"/>
                </a:cubicBezTo>
                <a:cubicBezTo>
                  <a:pt x="1761609" y="988156"/>
                  <a:pt x="1761609" y="993328"/>
                  <a:pt x="1754713" y="996776"/>
                </a:cubicBezTo>
                <a:cubicBezTo>
                  <a:pt x="1746093" y="996776"/>
                  <a:pt x="1739197" y="996776"/>
                  <a:pt x="1730577" y="996776"/>
                </a:cubicBezTo>
                <a:lnTo>
                  <a:pt x="1730577" y="996776"/>
                </a:lnTo>
                <a:cubicBezTo>
                  <a:pt x="1739197" y="998500"/>
                  <a:pt x="1746093" y="996776"/>
                  <a:pt x="1754713" y="996776"/>
                </a:cubicBezTo>
                <a:close/>
                <a:moveTo>
                  <a:pt x="1754713" y="960572"/>
                </a:moveTo>
                <a:cubicBezTo>
                  <a:pt x="1754713" y="955400"/>
                  <a:pt x="1754713" y="950228"/>
                  <a:pt x="1754713" y="945056"/>
                </a:cubicBezTo>
                <a:cubicBezTo>
                  <a:pt x="1754713" y="950228"/>
                  <a:pt x="1754713" y="955400"/>
                  <a:pt x="1754713" y="960572"/>
                </a:cubicBezTo>
                <a:close/>
                <a:moveTo>
                  <a:pt x="1773677" y="938160"/>
                </a:moveTo>
                <a:cubicBezTo>
                  <a:pt x="1775401" y="938160"/>
                  <a:pt x="1777125" y="938160"/>
                  <a:pt x="1778849" y="938160"/>
                </a:cubicBezTo>
                <a:cubicBezTo>
                  <a:pt x="1782297" y="926092"/>
                  <a:pt x="1785745" y="915748"/>
                  <a:pt x="1794365" y="907128"/>
                </a:cubicBezTo>
                <a:cubicBezTo>
                  <a:pt x="1787469" y="915748"/>
                  <a:pt x="1782297" y="926092"/>
                  <a:pt x="1778849" y="938160"/>
                </a:cubicBezTo>
                <a:cubicBezTo>
                  <a:pt x="1777125" y="938160"/>
                  <a:pt x="1775401" y="938160"/>
                  <a:pt x="1773677" y="938160"/>
                </a:cubicBezTo>
                <a:close/>
                <a:moveTo>
                  <a:pt x="1849533" y="848513"/>
                </a:moveTo>
                <a:cubicBezTo>
                  <a:pt x="1849533" y="845065"/>
                  <a:pt x="1849533" y="841617"/>
                  <a:pt x="1849533" y="838169"/>
                </a:cubicBezTo>
                <a:lnTo>
                  <a:pt x="1849533" y="838169"/>
                </a:lnTo>
                <a:cubicBezTo>
                  <a:pt x="1851257" y="836445"/>
                  <a:pt x="1854704" y="836445"/>
                  <a:pt x="1856428" y="836445"/>
                </a:cubicBezTo>
                <a:cubicBezTo>
                  <a:pt x="1854704" y="836445"/>
                  <a:pt x="1852981" y="838169"/>
                  <a:pt x="1849533" y="838169"/>
                </a:cubicBezTo>
                <a:cubicBezTo>
                  <a:pt x="1849533" y="839893"/>
                  <a:pt x="1849533" y="845065"/>
                  <a:pt x="1849533" y="848513"/>
                </a:cubicBezTo>
                <a:close/>
                <a:moveTo>
                  <a:pt x="1866772" y="891613"/>
                </a:moveTo>
                <a:cubicBezTo>
                  <a:pt x="1866772" y="889889"/>
                  <a:pt x="1866772" y="888165"/>
                  <a:pt x="1866772" y="886441"/>
                </a:cubicBezTo>
                <a:lnTo>
                  <a:pt x="1866772" y="886441"/>
                </a:lnTo>
                <a:cubicBezTo>
                  <a:pt x="1866772" y="886441"/>
                  <a:pt x="1866772" y="886441"/>
                  <a:pt x="1866772" y="886441"/>
                </a:cubicBezTo>
                <a:cubicBezTo>
                  <a:pt x="1866772" y="889889"/>
                  <a:pt x="1866772" y="889889"/>
                  <a:pt x="1866772" y="891613"/>
                </a:cubicBezTo>
                <a:close/>
                <a:moveTo>
                  <a:pt x="1866772" y="1296751"/>
                </a:moveTo>
                <a:cubicBezTo>
                  <a:pt x="1865048" y="1295027"/>
                  <a:pt x="1861600" y="1295027"/>
                  <a:pt x="1858153" y="1296751"/>
                </a:cubicBezTo>
                <a:cubicBezTo>
                  <a:pt x="1840913" y="1303647"/>
                  <a:pt x="1825397" y="1307095"/>
                  <a:pt x="1808157" y="1300199"/>
                </a:cubicBezTo>
                <a:cubicBezTo>
                  <a:pt x="1796089" y="1295027"/>
                  <a:pt x="1787469" y="1300199"/>
                  <a:pt x="1778849" y="1303647"/>
                </a:cubicBezTo>
                <a:cubicBezTo>
                  <a:pt x="1766781" y="1308819"/>
                  <a:pt x="1759885" y="1308819"/>
                  <a:pt x="1754713" y="1307095"/>
                </a:cubicBezTo>
                <a:cubicBezTo>
                  <a:pt x="1759885" y="1308819"/>
                  <a:pt x="1768505" y="1307095"/>
                  <a:pt x="1778849" y="1303647"/>
                </a:cubicBezTo>
                <a:cubicBezTo>
                  <a:pt x="1789193" y="1300199"/>
                  <a:pt x="1797813" y="1295027"/>
                  <a:pt x="1808157" y="1300199"/>
                </a:cubicBezTo>
                <a:cubicBezTo>
                  <a:pt x="1825397" y="1307095"/>
                  <a:pt x="1842637" y="1303647"/>
                  <a:pt x="1858153" y="1296751"/>
                </a:cubicBezTo>
                <a:cubicBezTo>
                  <a:pt x="1861600" y="1295027"/>
                  <a:pt x="1863324" y="1295027"/>
                  <a:pt x="1866772" y="1296751"/>
                </a:cubicBezTo>
                <a:close/>
                <a:moveTo>
                  <a:pt x="1790917" y="1053668"/>
                </a:moveTo>
                <a:cubicBezTo>
                  <a:pt x="1789193" y="1050220"/>
                  <a:pt x="1787469" y="1046772"/>
                  <a:pt x="1787469" y="1041600"/>
                </a:cubicBezTo>
                <a:cubicBezTo>
                  <a:pt x="1787469" y="1038152"/>
                  <a:pt x="1787469" y="1036428"/>
                  <a:pt x="1789193" y="1031256"/>
                </a:cubicBezTo>
                <a:cubicBezTo>
                  <a:pt x="1790917" y="1026084"/>
                  <a:pt x="1784021" y="1015740"/>
                  <a:pt x="1773677" y="1014016"/>
                </a:cubicBezTo>
                <a:cubicBezTo>
                  <a:pt x="1771953" y="1014016"/>
                  <a:pt x="1768505" y="1012292"/>
                  <a:pt x="1766781" y="1012292"/>
                </a:cubicBezTo>
                <a:cubicBezTo>
                  <a:pt x="1768505" y="1014016"/>
                  <a:pt x="1770229" y="1014016"/>
                  <a:pt x="1773677" y="1014016"/>
                </a:cubicBezTo>
                <a:cubicBezTo>
                  <a:pt x="1782297" y="1015740"/>
                  <a:pt x="1789193" y="1024360"/>
                  <a:pt x="1789193" y="1031256"/>
                </a:cubicBezTo>
                <a:cubicBezTo>
                  <a:pt x="1787469" y="1034704"/>
                  <a:pt x="1787469" y="1038152"/>
                  <a:pt x="1787469" y="1041600"/>
                </a:cubicBezTo>
                <a:cubicBezTo>
                  <a:pt x="1787469" y="1046772"/>
                  <a:pt x="1789193" y="1051944"/>
                  <a:pt x="1790917" y="1053668"/>
                </a:cubicBezTo>
                <a:close/>
                <a:moveTo>
                  <a:pt x="1778849" y="1082976"/>
                </a:moveTo>
                <a:cubicBezTo>
                  <a:pt x="1778849" y="1082976"/>
                  <a:pt x="1778849" y="1082976"/>
                  <a:pt x="1778849" y="1082976"/>
                </a:cubicBezTo>
                <a:cubicBezTo>
                  <a:pt x="1778849" y="1082976"/>
                  <a:pt x="1778849" y="1082976"/>
                  <a:pt x="1778849" y="1082976"/>
                </a:cubicBezTo>
                <a:cubicBezTo>
                  <a:pt x="1770229" y="1062288"/>
                  <a:pt x="1754713" y="1039876"/>
                  <a:pt x="1740921" y="1027808"/>
                </a:cubicBezTo>
                <a:cubicBezTo>
                  <a:pt x="1734025" y="1020912"/>
                  <a:pt x="1732301" y="1014016"/>
                  <a:pt x="1730577" y="1005396"/>
                </a:cubicBezTo>
                <a:cubicBezTo>
                  <a:pt x="1730577" y="1014016"/>
                  <a:pt x="1732301" y="1020912"/>
                  <a:pt x="1740921" y="1027808"/>
                </a:cubicBezTo>
                <a:cubicBezTo>
                  <a:pt x="1754713" y="1039876"/>
                  <a:pt x="1768505" y="1060564"/>
                  <a:pt x="1778849" y="1082976"/>
                </a:cubicBezTo>
                <a:close/>
                <a:moveTo>
                  <a:pt x="1847808" y="1095044"/>
                </a:moveTo>
                <a:cubicBezTo>
                  <a:pt x="1849533" y="1098492"/>
                  <a:pt x="1851257" y="1101940"/>
                  <a:pt x="1852981" y="1105388"/>
                </a:cubicBezTo>
                <a:cubicBezTo>
                  <a:pt x="1851257" y="1101940"/>
                  <a:pt x="1849533" y="1098492"/>
                  <a:pt x="1847808" y="1095044"/>
                </a:cubicBezTo>
                <a:cubicBezTo>
                  <a:pt x="1844361" y="1084700"/>
                  <a:pt x="1839189" y="1074356"/>
                  <a:pt x="1834017" y="1065736"/>
                </a:cubicBezTo>
                <a:cubicBezTo>
                  <a:pt x="1832293" y="1065736"/>
                  <a:pt x="1828845" y="1065736"/>
                  <a:pt x="1827121" y="1065736"/>
                </a:cubicBezTo>
                <a:cubicBezTo>
                  <a:pt x="1828845" y="1065736"/>
                  <a:pt x="1832293" y="1065736"/>
                  <a:pt x="1834017" y="1065736"/>
                </a:cubicBezTo>
                <a:cubicBezTo>
                  <a:pt x="1834017" y="1065736"/>
                  <a:pt x="1834017" y="1065736"/>
                  <a:pt x="1834017" y="1065736"/>
                </a:cubicBezTo>
                <a:cubicBezTo>
                  <a:pt x="1839189" y="1074356"/>
                  <a:pt x="1844361" y="1084700"/>
                  <a:pt x="1847808" y="1095044"/>
                </a:cubicBezTo>
                <a:close/>
                <a:moveTo>
                  <a:pt x="1840913" y="1186415"/>
                </a:moveTo>
                <a:cubicBezTo>
                  <a:pt x="1839189" y="1193311"/>
                  <a:pt x="1837465" y="1200207"/>
                  <a:pt x="1835741" y="1207103"/>
                </a:cubicBezTo>
                <a:cubicBezTo>
                  <a:pt x="1835741" y="1210551"/>
                  <a:pt x="1834017" y="1212275"/>
                  <a:pt x="1834017" y="1215723"/>
                </a:cubicBezTo>
                <a:cubicBezTo>
                  <a:pt x="1834017" y="1213999"/>
                  <a:pt x="1835741" y="1210551"/>
                  <a:pt x="1835741" y="1207103"/>
                </a:cubicBezTo>
                <a:cubicBezTo>
                  <a:pt x="1835741" y="1200207"/>
                  <a:pt x="1837465" y="1193311"/>
                  <a:pt x="1840913" y="1186415"/>
                </a:cubicBezTo>
                <a:close/>
                <a:moveTo>
                  <a:pt x="1720233" y="1363987"/>
                </a:moveTo>
                <a:cubicBezTo>
                  <a:pt x="1730577" y="1376054"/>
                  <a:pt x="1744369" y="1384674"/>
                  <a:pt x="1756437" y="1388122"/>
                </a:cubicBezTo>
                <a:cubicBezTo>
                  <a:pt x="1742645" y="1384674"/>
                  <a:pt x="1730577" y="1377779"/>
                  <a:pt x="1720233" y="1363987"/>
                </a:cubicBezTo>
                <a:cubicBezTo>
                  <a:pt x="1709889" y="1350195"/>
                  <a:pt x="1697821" y="1336403"/>
                  <a:pt x="1680581" y="1331231"/>
                </a:cubicBezTo>
                <a:cubicBezTo>
                  <a:pt x="1697821" y="1336403"/>
                  <a:pt x="1708165" y="1350195"/>
                  <a:pt x="1720233" y="1363987"/>
                </a:cubicBezTo>
                <a:close/>
                <a:moveTo>
                  <a:pt x="1734025" y="1429498"/>
                </a:moveTo>
                <a:cubicBezTo>
                  <a:pt x="1747817" y="1439842"/>
                  <a:pt x="1756437" y="1438118"/>
                  <a:pt x="1766781" y="1424326"/>
                </a:cubicBezTo>
                <a:cubicBezTo>
                  <a:pt x="1777125" y="1410534"/>
                  <a:pt x="1792641" y="1400190"/>
                  <a:pt x="1809881" y="1415706"/>
                </a:cubicBezTo>
                <a:cubicBezTo>
                  <a:pt x="1820225" y="1426050"/>
                  <a:pt x="1832293" y="1410534"/>
                  <a:pt x="1844361" y="1413982"/>
                </a:cubicBezTo>
                <a:cubicBezTo>
                  <a:pt x="1849533" y="1415706"/>
                  <a:pt x="1854704" y="1417430"/>
                  <a:pt x="1856428" y="1422602"/>
                </a:cubicBezTo>
                <a:cubicBezTo>
                  <a:pt x="1856428" y="1424326"/>
                  <a:pt x="1856428" y="1427774"/>
                  <a:pt x="1856428" y="1429498"/>
                </a:cubicBezTo>
                <a:cubicBezTo>
                  <a:pt x="1856428" y="1427774"/>
                  <a:pt x="1856428" y="1424326"/>
                  <a:pt x="1856428" y="1422602"/>
                </a:cubicBezTo>
                <a:cubicBezTo>
                  <a:pt x="1854704" y="1415706"/>
                  <a:pt x="1849533" y="1413982"/>
                  <a:pt x="1844361" y="1413982"/>
                </a:cubicBezTo>
                <a:cubicBezTo>
                  <a:pt x="1832293" y="1410534"/>
                  <a:pt x="1821949" y="1426050"/>
                  <a:pt x="1809881" y="1415706"/>
                </a:cubicBezTo>
                <a:cubicBezTo>
                  <a:pt x="1790917" y="1398466"/>
                  <a:pt x="1777125" y="1408810"/>
                  <a:pt x="1766781" y="1424326"/>
                </a:cubicBezTo>
                <a:cubicBezTo>
                  <a:pt x="1756437" y="1438118"/>
                  <a:pt x="1747817" y="1439842"/>
                  <a:pt x="1734025" y="1429498"/>
                </a:cubicBezTo>
                <a:cubicBezTo>
                  <a:pt x="1720233" y="1419154"/>
                  <a:pt x="1704717" y="1417430"/>
                  <a:pt x="1687477" y="1417430"/>
                </a:cubicBezTo>
                <a:cubicBezTo>
                  <a:pt x="1687477" y="1417430"/>
                  <a:pt x="1687477" y="1417430"/>
                  <a:pt x="1687477" y="1417430"/>
                </a:cubicBezTo>
                <a:cubicBezTo>
                  <a:pt x="1704717" y="1415706"/>
                  <a:pt x="1720233" y="1419154"/>
                  <a:pt x="1734025" y="1429498"/>
                </a:cubicBezTo>
                <a:close/>
                <a:moveTo>
                  <a:pt x="1790917" y="1486390"/>
                </a:moveTo>
                <a:cubicBezTo>
                  <a:pt x="1790917" y="1488114"/>
                  <a:pt x="1789193" y="1489838"/>
                  <a:pt x="1789193" y="1491562"/>
                </a:cubicBezTo>
                <a:cubicBezTo>
                  <a:pt x="1789193" y="1493286"/>
                  <a:pt x="1789193" y="1496734"/>
                  <a:pt x="1787469" y="1498458"/>
                </a:cubicBezTo>
                <a:cubicBezTo>
                  <a:pt x="1787469" y="1496734"/>
                  <a:pt x="1787469" y="1495010"/>
                  <a:pt x="1789193" y="1491562"/>
                </a:cubicBezTo>
                <a:cubicBezTo>
                  <a:pt x="1789193" y="1489838"/>
                  <a:pt x="1789193" y="1488114"/>
                  <a:pt x="1790917" y="1486390"/>
                </a:cubicBezTo>
                <a:close/>
                <a:moveTo>
                  <a:pt x="1782297" y="1539834"/>
                </a:moveTo>
                <a:cubicBezTo>
                  <a:pt x="1782297" y="1539834"/>
                  <a:pt x="1782297" y="1539834"/>
                  <a:pt x="1782297" y="1539834"/>
                </a:cubicBezTo>
                <a:cubicBezTo>
                  <a:pt x="1780573" y="1526042"/>
                  <a:pt x="1759885" y="1536386"/>
                  <a:pt x="1759885" y="1517422"/>
                </a:cubicBezTo>
                <a:lnTo>
                  <a:pt x="1759885" y="1517422"/>
                </a:lnTo>
                <a:cubicBezTo>
                  <a:pt x="1759885" y="1536386"/>
                  <a:pt x="1780573" y="1526042"/>
                  <a:pt x="1782297" y="1539834"/>
                </a:cubicBezTo>
                <a:close/>
                <a:moveTo>
                  <a:pt x="1752989" y="1545006"/>
                </a:moveTo>
                <a:lnTo>
                  <a:pt x="1752989" y="1545006"/>
                </a:lnTo>
                <a:cubicBezTo>
                  <a:pt x="1756437" y="1553626"/>
                  <a:pt x="1756437" y="1563970"/>
                  <a:pt x="1756437" y="1574314"/>
                </a:cubicBezTo>
                <a:cubicBezTo>
                  <a:pt x="1756437" y="1563970"/>
                  <a:pt x="1756437" y="1553626"/>
                  <a:pt x="1752989" y="1545006"/>
                </a:cubicBezTo>
                <a:close/>
                <a:moveTo>
                  <a:pt x="1742645" y="1681201"/>
                </a:moveTo>
                <a:cubicBezTo>
                  <a:pt x="1744369" y="1672581"/>
                  <a:pt x="1749541" y="1662237"/>
                  <a:pt x="1737473" y="1655341"/>
                </a:cubicBezTo>
                <a:cubicBezTo>
                  <a:pt x="1727129" y="1648445"/>
                  <a:pt x="1725405" y="1641549"/>
                  <a:pt x="1728853" y="1634653"/>
                </a:cubicBezTo>
                <a:cubicBezTo>
                  <a:pt x="1725405" y="1641549"/>
                  <a:pt x="1727129" y="1648445"/>
                  <a:pt x="1737473" y="1655341"/>
                </a:cubicBezTo>
                <a:cubicBezTo>
                  <a:pt x="1749541" y="1663961"/>
                  <a:pt x="1744369" y="1672581"/>
                  <a:pt x="1742645" y="1681201"/>
                </a:cubicBezTo>
                <a:cubicBezTo>
                  <a:pt x="1740921" y="1689821"/>
                  <a:pt x="1754713" y="1691545"/>
                  <a:pt x="1751265" y="1703613"/>
                </a:cubicBezTo>
                <a:cubicBezTo>
                  <a:pt x="1756437" y="1693269"/>
                  <a:pt x="1740921" y="1691545"/>
                  <a:pt x="1742645" y="1681201"/>
                </a:cubicBezTo>
                <a:close/>
                <a:moveTo>
                  <a:pt x="1718509" y="1455358"/>
                </a:move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ubicBezTo>
                  <a:pt x="1718509" y="1455358"/>
                  <a:pt x="1718509" y="1455358"/>
                  <a:pt x="1718509" y="1455358"/>
                </a:cubicBezTo>
                <a:close/>
                <a:moveTo>
                  <a:pt x="1882288" y="1124352"/>
                </a:moveTo>
                <a:cubicBezTo>
                  <a:pt x="1882288" y="1124352"/>
                  <a:pt x="1882288" y="1124352"/>
                  <a:pt x="1882288" y="1124352"/>
                </a:cubicBezTo>
                <a:lnTo>
                  <a:pt x="1882288" y="1124352"/>
                </a:lnTo>
                <a:cubicBezTo>
                  <a:pt x="1882288" y="1120904"/>
                  <a:pt x="1882288" y="1119180"/>
                  <a:pt x="1882288" y="1115732"/>
                </a:cubicBezTo>
                <a:lnTo>
                  <a:pt x="1882288" y="1115732"/>
                </a:lnTo>
                <a:cubicBezTo>
                  <a:pt x="1885736" y="1091596"/>
                  <a:pt x="1890908" y="1067460"/>
                  <a:pt x="1877116" y="1045048"/>
                </a:cubicBezTo>
                <a:lnTo>
                  <a:pt x="1877116" y="1045048"/>
                </a:lnTo>
                <a:cubicBezTo>
                  <a:pt x="1890908" y="1067460"/>
                  <a:pt x="1885736" y="1091596"/>
                  <a:pt x="1882288" y="1115732"/>
                </a:cubicBezTo>
                <a:cubicBezTo>
                  <a:pt x="1882288" y="1119180"/>
                  <a:pt x="1882288" y="1122628"/>
                  <a:pt x="1882288" y="1124352"/>
                </a:cubicBezTo>
                <a:close/>
                <a:moveTo>
                  <a:pt x="1887460" y="886441"/>
                </a:moveTo>
                <a:cubicBezTo>
                  <a:pt x="1882288" y="891613"/>
                  <a:pt x="1873668" y="882993"/>
                  <a:pt x="1865048" y="881269"/>
                </a:cubicBezTo>
                <a:cubicBezTo>
                  <a:pt x="1865048" y="881269"/>
                  <a:pt x="1865048" y="881269"/>
                  <a:pt x="1865048" y="881269"/>
                </a:cubicBezTo>
                <a:cubicBezTo>
                  <a:pt x="1873668" y="882993"/>
                  <a:pt x="1882288" y="891613"/>
                  <a:pt x="1887460" y="886441"/>
                </a:cubicBezTo>
                <a:cubicBezTo>
                  <a:pt x="1902976" y="870925"/>
                  <a:pt x="1915044" y="874373"/>
                  <a:pt x="1930560" y="886441"/>
                </a:cubicBezTo>
                <a:cubicBezTo>
                  <a:pt x="1939180" y="893337"/>
                  <a:pt x="1944352" y="889889"/>
                  <a:pt x="1946076" y="877821"/>
                </a:cubicBezTo>
                <a:cubicBezTo>
                  <a:pt x="1946076" y="889889"/>
                  <a:pt x="1939180" y="893337"/>
                  <a:pt x="1930560" y="886441"/>
                </a:cubicBezTo>
                <a:cubicBezTo>
                  <a:pt x="1915044" y="872649"/>
                  <a:pt x="1902976" y="869201"/>
                  <a:pt x="1887460" y="886441"/>
                </a:cubicBezTo>
                <a:close/>
                <a:moveTo>
                  <a:pt x="1871944" y="865753"/>
                </a:moveTo>
                <a:cubicBezTo>
                  <a:pt x="1875392" y="864029"/>
                  <a:pt x="1878840" y="862305"/>
                  <a:pt x="1884012" y="862305"/>
                </a:cubicBezTo>
                <a:cubicBezTo>
                  <a:pt x="1889184" y="862305"/>
                  <a:pt x="1892632" y="860581"/>
                  <a:pt x="1894356" y="857133"/>
                </a:cubicBezTo>
                <a:cubicBezTo>
                  <a:pt x="1892632" y="860581"/>
                  <a:pt x="1889184" y="862305"/>
                  <a:pt x="1884012" y="862305"/>
                </a:cubicBezTo>
                <a:cubicBezTo>
                  <a:pt x="1878840" y="862305"/>
                  <a:pt x="1875392" y="864029"/>
                  <a:pt x="1871944" y="865753"/>
                </a:cubicBezTo>
                <a:close/>
                <a:moveTo>
                  <a:pt x="1911596" y="845065"/>
                </a:moveTo>
                <a:cubicBezTo>
                  <a:pt x="1913320" y="845065"/>
                  <a:pt x="1913320" y="845065"/>
                  <a:pt x="1915044" y="845065"/>
                </a:cubicBezTo>
                <a:cubicBezTo>
                  <a:pt x="1915044" y="841617"/>
                  <a:pt x="1915044" y="838169"/>
                  <a:pt x="1916768" y="834721"/>
                </a:cubicBezTo>
                <a:cubicBezTo>
                  <a:pt x="1915044" y="838169"/>
                  <a:pt x="1915044" y="841617"/>
                  <a:pt x="1915044" y="845065"/>
                </a:cubicBezTo>
                <a:cubicBezTo>
                  <a:pt x="1913320" y="845065"/>
                  <a:pt x="1911596" y="845065"/>
                  <a:pt x="1911596" y="845065"/>
                </a:cubicBezTo>
                <a:close/>
                <a:moveTo>
                  <a:pt x="1934008" y="857133"/>
                </a:moveTo>
                <a:cubicBezTo>
                  <a:pt x="1939180" y="857133"/>
                  <a:pt x="1942628" y="858857"/>
                  <a:pt x="1944352" y="864029"/>
                </a:cubicBezTo>
                <a:cubicBezTo>
                  <a:pt x="1942628" y="857133"/>
                  <a:pt x="1939180" y="855409"/>
                  <a:pt x="1934008" y="857133"/>
                </a:cubicBezTo>
                <a:close/>
                <a:moveTo>
                  <a:pt x="1927112" y="1336403"/>
                </a:moveTo>
                <a:cubicBezTo>
                  <a:pt x="1920216" y="1343299"/>
                  <a:pt x="1921940" y="1355367"/>
                  <a:pt x="1928836" y="1367434"/>
                </a:cubicBezTo>
                <a:cubicBezTo>
                  <a:pt x="1932284" y="1374330"/>
                  <a:pt x="1939180" y="1379503"/>
                  <a:pt x="1946076" y="1377779"/>
                </a:cubicBezTo>
                <a:cubicBezTo>
                  <a:pt x="1939180" y="1379503"/>
                  <a:pt x="1934008" y="1374330"/>
                  <a:pt x="1928836" y="1367434"/>
                </a:cubicBezTo>
                <a:cubicBezTo>
                  <a:pt x="1921940" y="1355367"/>
                  <a:pt x="1921940" y="1343299"/>
                  <a:pt x="1927112" y="1336403"/>
                </a:cubicBezTo>
                <a:close/>
                <a:moveTo>
                  <a:pt x="1944352" y="1160555"/>
                </a:moveTo>
                <a:cubicBezTo>
                  <a:pt x="1940904" y="1148487"/>
                  <a:pt x="1937456" y="1141591"/>
                  <a:pt x="1932284" y="1136420"/>
                </a:cubicBezTo>
                <a:cubicBezTo>
                  <a:pt x="1937456" y="1141591"/>
                  <a:pt x="1940904" y="1148487"/>
                  <a:pt x="1944352" y="1160555"/>
                </a:cubicBezTo>
                <a:cubicBezTo>
                  <a:pt x="1946076" y="1167451"/>
                  <a:pt x="1949524" y="1172623"/>
                  <a:pt x="1954696" y="1176071"/>
                </a:cubicBezTo>
                <a:cubicBezTo>
                  <a:pt x="1951248" y="1172623"/>
                  <a:pt x="1946076" y="1167451"/>
                  <a:pt x="1944352" y="1160555"/>
                </a:cubicBezTo>
                <a:close/>
                <a:moveTo>
                  <a:pt x="1606450" y="1157107"/>
                </a:moveTo>
                <a:cubicBezTo>
                  <a:pt x="1608174" y="1160555"/>
                  <a:pt x="1606450" y="1164003"/>
                  <a:pt x="1603002" y="1167451"/>
                </a:cubicBezTo>
                <a:cubicBezTo>
                  <a:pt x="1601278" y="1169175"/>
                  <a:pt x="1601278" y="1170899"/>
                  <a:pt x="1601278" y="1172623"/>
                </a:cubicBezTo>
                <a:cubicBezTo>
                  <a:pt x="1601278" y="1170899"/>
                  <a:pt x="1603002" y="1169175"/>
                  <a:pt x="1603002" y="1167451"/>
                </a:cubicBezTo>
                <a:cubicBezTo>
                  <a:pt x="1606450" y="1164003"/>
                  <a:pt x="1606450" y="1160555"/>
                  <a:pt x="1606450" y="1157107"/>
                </a:cubicBezTo>
                <a:close/>
                <a:moveTo>
                  <a:pt x="1611622" y="1310543"/>
                </a:moveTo>
                <a:lnTo>
                  <a:pt x="1611622" y="1310543"/>
                </a:lnTo>
                <a:cubicBezTo>
                  <a:pt x="1603002" y="1336403"/>
                  <a:pt x="1597830" y="1355367"/>
                  <a:pt x="1618518" y="1369159"/>
                </a:cubicBezTo>
                <a:cubicBezTo>
                  <a:pt x="1613346" y="1372607"/>
                  <a:pt x="1609898" y="1374330"/>
                  <a:pt x="1604726" y="1377779"/>
                </a:cubicBezTo>
                <a:cubicBezTo>
                  <a:pt x="1609898" y="1376054"/>
                  <a:pt x="1613346" y="1372607"/>
                  <a:pt x="1618518" y="1369159"/>
                </a:cubicBezTo>
                <a:cubicBezTo>
                  <a:pt x="1599554" y="1355367"/>
                  <a:pt x="1604726" y="1336403"/>
                  <a:pt x="1611622" y="1310543"/>
                </a:cubicBezTo>
                <a:close/>
                <a:moveTo>
                  <a:pt x="1571970" y="1307095"/>
                </a:moveTo>
                <a:cubicBezTo>
                  <a:pt x="1568522" y="1303647"/>
                  <a:pt x="1566798" y="1301923"/>
                  <a:pt x="1565074" y="1298475"/>
                </a:cubicBezTo>
                <a:cubicBezTo>
                  <a:pt x="1563350" y="1295027"/>
                  <a:pt x="1561626" y="1293303"/>
                  <a:pt x="1559902" y="1291579"/>
                </a:cubicBezTo>
                <a:cubicBezTo>
                  <a:pt x="1561626" y="1293303"/>
                  <a:pt x="1563350" y="1296751"/>
                  <a:pt x="1565074" y="1298475"/>
                </a:cubicBezTo>
                <a:cubicBezTo>
                  <a:pt x="1566798" y="1301923"/>
                  <a:pt x="1568522" y="1303647"/>
                  <a:pt x="1571970" y="1307095"/>
                </a:cubicBezTo>
                <a:close/>
                <a:moveTo>
                  <a:pt x="1494390" y="1208827"/>
                </a:moveTo>
                <a:cubicBezTo>
                  <a:pt x="1494390" y="1207103"/>
                  <a:pt x="1494390" y="1203655"/>
                  <a:pt x="1494390" y="1200207"/>
                </a:cubicBezTo>
                <a:cubicBezTo>
                  <a:pt x="1494390" y="1196759"/>
                  <a:pt x="1497838" y="1191587"/>
                  <a:pt x="1497838" y="1186415"/>
                </a:cubicBezTo>
                <a:cubicBezTo>
                  <a:pt x="1497838" y="1191587"/>
                  <a:pt x="1494390" y="1195035"/>
                  <a:pt x="1494390" y="1200207"/>
                </a:cubicBezTo>
                <a:cubicBezTo>
                  <a:pt x="1492666" y="1203655"/>
                  <a:pt x="1492666" y="1205379"/>
                  <a:pt x="1494390" y="1208827"/>
                </a:cubicBezTo>
                <a:close/>
                <a:moveTo>
                  <a:pt x="1515078" y="1272615"/>
                </a:moveTo>
                <a:cubicBezTo>
                  <a:pt x="1520250" y="1274339"/>
                  <a:pt x="1525422" y="1274339"/>
                  <a:pt x="1530594" y="1276063"/>
                </a:cubicBezTo>
                <a:cubicBezTo>
                  <a:pt x="1525422" y="1274339"/>
                  <a:pt x="1520250" y="1272615"/>
                  <a:pt x="1515078" y="1272615"/>
                </a:cubicBezTo>
                <a:cubicBezTo>
                  <a:pt x="1504734" y="1270891"/>
                  <a:pt x="1496114" y="1269167"/>
                  <a:pt x="1490942" y="1269167"/>
                </a:cubicBezTo>
                <a:cubicBezTo>
                  <a:pt x="1496114" y="1267443"/>
                  <a:pt x="1504734" y="1269167"/>
                  <a:pt x="1515078" y="1272615"/>
                </a:cubicBezTo>
                <a:close/>
                <a:moveTo>
                  <a:pt x="1661617" y="1741541"/>
                </a:moveTo>
                <a:cubicBezTo>
                  <a:pt x="1661617" y="1741541"/>
                  <a:pt x="1661617" y="1741541"/>
                  <a:pt x="1661617" y="1741541"/>
                </a:cubicBezTo>
                <a:cubicBezTo>
                  <a:pt x="1661617" y="1736369"/>
                  <a:pt x="1659893" y="1731197"/>
                  <a:pt x="1658169" y="1726025"/>
                </a:cubicBezTo>
                <a:cubicBezTo>
                  <a:pt x="1659893" y="1731197"/>
                  <a:pt x="1659893" y="1736369"/>
                  <a:pt x="1661617" y="1741541"/>
                </a:cubicBezTo>
                <a:close/>
                <a:moveTo>
                  <a:pt x="1628861" y="1948420"/>
                </a:moveTo>
                <a:cubicBezTo>
                  <a:pt x="1634034" y="1950144"/>
                  <a:pt x="1639205" y="1950144"/>
                  <a:pt x="1642653" y="1950144"/>
                </a:cubicBezTo>
                <a:cubicBezTo>
                  <a:pt x="1639205" y="1950144"/>
                  <a:pt x="1634034" y="1950144"/>
                  <a:pt x="1628861" y="1948420"/>
                </a:cubicBezTo>
                <a:cubicBezTo>
                  <a:pt x="1616794" y="1944972"/>
                  <a:pt x="1606450" y="1939800"/>
                  <a:pt x="1596106" y="1936352"/>
                </a:cubicBezTo>
                <a:cubicBezTo>
                  <a:pt x="1606450" y="1939800"/>
                  <a:pt x="1618518" y="1944972"/>
                  <a:pt x="1628861" y="1948420"/>
                </a:cubicBezTo>
                <a:close/>
                <a:moveTo>
                  <a:pt x="1584038" y="1629481"/>
                </a:moveTo>
                <a:cubicBezTo>
                  <a:pt x="1582314" y="1622585"/>
                  <a:pt x="1580590" y="1619138"/>
                  <a:pt x="1577142" y="1615689"/>
                </a:cubicBezTo>
                <a:cubicBezTo>
                  <a:pt x="1580590" y="1617413"/>
                  <a:pt x="1582314" y="1622585"/>
                  <a:pt x="1584038" y="1629481"/>
                </a:cubicBezTo>
                <a:cubicBezTo>
                  <a:pt x="1587486" y="1641549"/>
                  <a:pt x="1592658" y="1653617"/>
                  <a:pt x="1601278" y="1662237"/>
                </a:cubicBezTo>
                <a:cubicBezTo>
                  <a:pt x="1590934" y="1653617"/>
                  <a:pt x="1585762" y="1641549"/>
                  <a:pt x="1584038" y="1629481"/>
                </a:cubicBezTo>
                <a:close/>
                <a:moveTo>
                  <a:pt x="1635757" y="1760505"/>
                </a:moveTo>
                <a:cubicBezTo>
                  <a:pt x="1630585" y="1770849"/>
                  <a:pt x="1625414" y="1776021"/>
                  <a:pt x="1615069" y="1772573"/>
                </a:cubicBezTo>
                <a:cubicBezTo>
                  <a:pt x="1625414" y="1776021"/>
                  <a:pt x="1632309" y="1770849"/>
                  <a:pt x="1635757" y="1760505"/>
                </a:cubicBezTo>
                <a:cubicBezTo>
                  <a:pt x="1639205" y="1751885"/>
                  <a:pt x="1646101" y="1746713"/>
                  <a:pt x="1652997" y="1743265"/>
                </a:cubicBezTo>
                <a:cubicBezTo>
                  <a:pt x="1646101" y="1744989"/>
                  <a:pt x="1640929" y="1751885"/>
                  <a:pt x="1635757" y="1760505"/>
                </a:cubicBezTo>
                <a:close/>
                <a:moveTo>
                  <a:pt x="1615069" y="1674305"/>
                </a:moveTo>
                <a:cubicBezTo>
                  <a:pt x="1621965" y="1684649"/>
                  <a:pt x="1618518" y="1700165"/>
                  <a:pt x="1623689" y="1710509"/>
                </a:cubicBezTo>
                <a:cubicBezTo>
                  <a:pt x="1623689" y="1710509"/>
                  <a:pt x="1623689" y="1710509"/>
                  <a:pt x="1623689" y="1710509"/>
                </a:cubicBezTo>
                <a:cubicBezTo>
                  <a:pt x="1620242" y="1700165"/>
                  <a:pt x="1621965" y="1684649"/>
                  <a:pt x="1615069" y="1674305"/>
                </a:cubicBezTo>
                <a:close/>
                <a:moveTo>
                  <a:pt x="1487494" y="2488030"/>
                </a:moveTo>
                <a:lnTo>
                  <a:pt x="1487494" y="2488030"/>
                </a:lnTo>
                <a:lnTo>
                  <a:pt x="1487494" y="2488030"/>
                </a:lnTo>
                <a:cubicBezTo>
                  <a:pt x="1487494" y="2493202"/>
                  <a:pt x="1489218" y="2498374"/>
                  <a:pt x="1492666" y="2500098"/>
                </a:cubicBezTo>
                <a:cubicBezTo>
                  <a:pt x="1487494" y="2498374"/>
                  <a:pt x="1487494" y="2491478"/>
                  <a:pt x="1487494" y="2488030"/>
                </a:cubicBezTo>
                <a:close/>
                <a:moveTo>
                  <a:pt x="1490942" y="2577677"/>
                </a:moveTo>
                <a:cubicBezTo>
                  <a:pt x="1489218" y="2577677"/>
                  <a:pt x="1489218" y="2575953"/>
                  <a:pt x="1487494" y="2575953"/>
                </a:cubicBezTo>
                <a:cubicBezTo>
                  <a:pt x="1484046" y="2575953"/>
                  <a:pt x="1482322" y="2574229"/>
                  <a:pt x="1480598" y="2572506"/>
                </a:cubicBezTo>
                <a:cubicBezTo>
                  <a:pt x="1482322" y="2574229"/>
                  <a:pt x="1485770" y="2574229"/>
                  <a:pt x="1487494" y="2575953"/>
                </a:cubicBezTo>
                <a:cubicBezTo>
                  <a:pt x="1489218" y="2577677"/>
                  <a:pt x="1489218" y="2577677"/>
                  <a:pt x="1490942" y="2577677"/>
                </a:cubicBezTo>
                <a:close/>
                <a:moveTo>
                  <a:pt x="1485770" y="2444930"/>
                </a:moveTo>
                <a:cubicBezTo>
                  <a:pt x="1471978" y="2436310"/>
                  <a:pt x="1463358" y="2424242"/>
                  <a:pt x="1458186" y="2410450"/>
                </a:cubicBezTo>
                <a:cubicBezTo>
                  <a:pt x="1465082" y="2424242"/>
                  <a:pt x="1471978" y="2436310"/>
                  <a:pt x="1485770" y="2444930"/>
                </a:cubicBezTo>
                <a:cubicBezTo>
                  <a:pt x="1494390" y="2450102"/>
                  <a:pt x="1499562" y="2453550"/>
                  <a:pt x="1503010" y="2456998"/>
                </a:cubicBezTo>
                <a:cubicBezTo>
                  <a:pt x="1501286" y="2453550"/>
                  <a:pt x="1496114" y="2450102"/>
                  <a:pt x="1485770" y="2444930"/>
                </a:cubicBezTo>
                <a:close/>
                <a:moveTo>
                  <a:pt x="1349575" y="2644913"/>
                </a:moveTo>
                <a:cubicBezTo>
                  <a:pt x="1347851" y="2644913"/>
                  <a:pt x="1344403" y="2643189"/>
                  <a:pt x="1342679" y="2643189"/>
                </a:cubicBezTo>
                <a:cubicBezTo>
                  <a:pt x="1344403" y="2641465"/>
                  <a:pt x="1346127" y="2639741"/>
                  <a:pt x="1347851" y="2639741"/>
                </a:cubicBezTo>
                <a:cubicBezTo>
                  <a:pt x="1346127" y="2641465"/>
                  <a:pt x="1344403" y="2641465"/>
                  <a:pt x="1342679" y="2643189"/>
                </a:cubicBezTo>
                <a:cubicBezTo>
                  <a:pt x="1346127" y="2643189"/>
                  <a:pt x="1347851" y="2643189"/>
                  <a:pt x="1349575" y="2644913"/>
                </a:cubicBezTo>
                <a:close/>
                <a:moveTo>
                  <a:pt x="1335783" y="2605261"/>
                </a:moveTo>
                <a:lnTo>
                  <a:pt x="1335783" y="2605261"/>
                </a:lnTo>
                <a:cubicBezTo>
                  <a:pt x="1332335" y="2605261"/>
                  <a:pt x="1330611" y="2605261"/>
                  <a:pt x="1327163" y="2605261"/>
                </a:cubicBezTo>
                <a:cubicBezTo>
                  <a:pt x="1327163" y="2605261"/>
                  <a:pt x="1327163" y="2605261"/>
                  <a:pt x="1327163" y="2605261"/>
                </a:cubicBezTo>
                <a:cubicBezTo>
                  <a:pt x="1330611" y="2605261"/>
                  <a:pt x="1332335" y="2605261"/>
                  <a:pt x="1335783" y="2605261"/>
                </a:cubicBezTo>
                <a:cubicBezTo>
                  <a:pt x="1340955" y="2589745"/>
                  <a:pt x="1347851" y="2575953"/>
                  <a:pt x="1366815" y="2579401"/>
                </a:cubicBezTo>
                <a:cubicBezTo>
                  <a:pt x="1366815" y="2575953"/>
                  <a:pt x="1366815" y="2574229"/>
                  <a:pt x="1366815" y="2570781"/>
                </a:cubicBezTo>
                <a:cubicBezTo>
                  <a:pt x="1354747" y="2562161"/>
                  <a:pt x="1363367" y="2543197"/>
                  <a:pt x="1356471" y="2532854"/>
                </a:cubicBezTo>
                <a:cubicBezTo>
                  <a:pt x="1365091" y="2543197"/>
                  <a:pt x="1354747" y="2562161"/>
                  <a:pt x="1366815" y="2570781"/>
                </a:cubicBezTo>
                <a:cubicBezTo>
                  <a:pt x="1366815" y="2570781"/>
                  <a:pt x="1366815" y="2570781"/>
                  <a:pt x="1366815" y="2570781"/>
                </a:cubicBezTo>
                <a:cubicBezTo>
                  <a:pt x="1366815" y="2574229"/>
                  <a:pt x="1366815" y="2575953"/>
                  <a:pt x="1366815" y="2579401"/>
                </a:cubicBezTo>
                <a:cubicBezTo>
                  <a:pt x="1366815" y="2579401"/>
                  <a:pt x="1366815" y="2579401"/>
                  <a:pt x="1366815" y="2579401"/>
                </a:cubicBezTo>
                <a:cubicBezTo>
                  <a:pt x="1347851" y="2577677"/>
                  <a:pt x="1340955" y="2589745"/>
                  <a:pt x="1335783" y="2605261"/>
                </a:cubicBezTo>
                <a:close/>
                <a:moveTo>
                  <a:pt x="1216827" y="2858688"/>
                </a:moveTo>
                <a:cubicBezTo>
                  <a:pt x="1216827" y="2862136"/>
                  <a:pt x="1216827" y="2863860"/>
                  <a:pt x="1218551" y="2867308"/>
                </a:cubicBezTo>
                <a:cubicBezTo>
                  <a:pt x="1216827" y="2865584"/>
                  <a:pt x="1216827" y="2862136"/>
                  <a:pt x="1216827" y="2858688"/>
                </a:cubicBezTo>
                <a:cubicBezTo>
                  <a:pt x="1216827" y="2858688"/>
                  <a:pt x="1216827" y="2858688"/>
                  <a:pt x="1216827" y="2858688"/>
                </a:cubicBezTo>
                <a:cubicBezTo>
                  <a:pt x="1221999" y="2858688"/>
                  <a:pt x="1227171" y="2858688"/>
                  <a:pt x="1232343" y="2858688"/>
                </a:cubicBezTo>
                <a:cubicBezTo>
                  <a:pt x="1235791" y="2853516"/>
                  <a:pt x="1239239" y="2851792"/>
                  <a:pt x="1242687" y="2853516"/>
                </a:cubicBezTo>
                <a:cubicBezTo>
                  <a:pt x="1239239" y="2853516"/>
                  <a:pt x="1235791" y="2855240"/>
                  <a:pt x="1232343" y="2858688"/>
                </a:cubicBezTo>
                <a:cubicBezTo>
                  <a:pt x="1232343" y="2858688"/>
                  <a:pt x="1232343" y="2858688"/>
                  <a:pt x="1232343" y="2858688"/>
                </a:cubicBezTo>
                <a:cubicBezTo>
                  <a:pt x="1227171" y="2858688"/>
                  <a:pt x="1221999" y="2858688"/>
                  <a:pt x="1216827" y="2858688"/>
                </a:cubicBezTo>
                <a:lnTo>
                  <a:pt x="1216827" y="2858688"/>
                </a:lnTo>
                <a:close/>
                <a:moveTo>
                  <a:pt x="1230619" y="2750077"/>
                </a:moveTo>
                <a:cubicBezTo>
                  <a:pt x="1227171" y="2753525"/>
                  <a:pt x="1227171" y="2756973"/>
                  <a:pt x="1228895" y="2758697"/>
                </a:cubicBezTo>
                <a:cubicBezTo>
                  <a:pt x="1227171" y="2756973"/>
                  <a:pt x="1228895" y="2753525"/>
                  <a:pt x="1230619" y="2750077"/>
                </a:cubicBezTo>
                <a:cubicBezTo>
                  <a:pt x="1235791" y="2743181"/>
                  <a:pt x="1242687" y="2741457"/>
                  <a:pt x="1247859" y="2748353"/>
                </a:cubicBezTo>
                <a:lnTo>
                  <a:pt x="1247859" y="2748353"/>
                </a:lnTo>
                <a:cubicBezTo>
                  <a:pt x="1242687" y="2741457"/>
                  <a:pt x="1235791" y="2743181"/>
                  <a:pt x="1230619" y="2750077"/>
                </a:cubicBezTo>
                <a:close/>
                <a:moveTo>
                  <a:pt x="1123732" y="2275979"/>
                </a:moveTo>
                <a:cubicBezTo>
                  <a:pt x="1118560" y="2281151"/>
                  <a:pt x="1111664" y="2286323"/>
                  <a:pt x="1108216" y="2289771"/>
                </a:cubicBezTo>
                <a:cubicBezTo>
                  <a:pt x="1111664" y="2286323"/>
                  <a:pt x="1116836" y="2281151"/>
                  <a:pt x="1123732" y="2275979"/>
                </a:cubicBezTo>
                <a:cubicBezTo>
                  <a:pt x="1125456" y="2274255"/>
                  <a:pt x="1127180" y="2272531"/>
                  <a:pt x="1128904" y="2269083"/>
                </a:cubicBezTo>
                <a:cubicBezTo>
                  <a:pt x="1132352" y="2262187"/>
                  <a:pt x="1137524" y="2255291"/>
                  <a:pt x="1142696" y="2251843"/>
                </a:cubicBezTo>
                <a:cubicBezTo>
                  <a:pt x="1137524" y="2255291"/>
                  <a:pt x="1132352" y="2260463"/>
                  <a:pt x="1128904" y="2269083"/>
                </a:cubicBezTo>
                <a:cubicBezTo>
                  <a:pt x="1127180" y="2272531"/>
                  <a:pt x="1125456" y="2274255"/>
                  <a:pt x="1123732" y="2275979"/>
                </a:cubicBezTo>
                <a:close/>
                <a:moveTo>
                  <a:pt x="1127180" y="2360454"/>
                </a:moveTo>
                <a:cubicBezTo>
                  <a:pt x="1125456" y="2360454"/>
                  <a:pt x="1122008" y="2360454"/>
                  <a:pt x="1120284" y="2360454"/>
                </a:cubicBezTo>
                <a:cubicBezTo>
                  <a:pt x="1120284" y="2363902"/>
                  <a:pt x="1120284" y="2369074"/>
                  <a:pt x="1120284" y="2372522"/>
                </a:cubicBezTo>
                <a:cubicBezTo>
                  <a:pt x="1120284" y="2369074"/>
                  <a:pt x="1120284" y="2365626"/>
                  <a:pt x="1120284" y="2360454"/>
                </a:cubicBezTo>
                <a:cubicBezTo>
                  <a:pt x="1122008" y="2358730"/>
                  <a:pt x="1125456" y="2360454"/>
                  <a:pt x="1127180" y="2360454"/>
                </a:cubicBezTo>
                <a:close/>
                <a:moveTo>
                  <a:pt x="1087528" y="2103579"/>
                </a:moveTo>
                <a:cubicBezTo>
                  <a:pt x="1059944" y="2105303"/>
                  <a:pt x="1035808" y="2084616"/>
                  <a:pt x="1008224" y="2088063"/>
                </a:cubicBezTo>
                <a:cubicBezTo>
                  <a:pt x="1008224" y="2088063"/>
                  <a:pt x="1008224" y="2088063"/>
                  <a:pt x="1008224" y="2088063"/>
                </a:cubicBezTo>
                <a:lnTo>
                  <a:pt x="1008224" y="2088063"/>
                </a:lnTo>
                <a:cubicBezTo>
                  <a:pt x="1035808" y="2084616"/>
                  <a:pt x="1059944" y="2105303"/>
                  <a:pt x="1087528" y="2103579"/>
                </a:cubicBezTo>
                <a:cubicBezTo>
                  <a:pt x="1096148" y="2103579"/>
                  <a:pt x="1116836" y="2110475"/>
                  <a:pt x="1123732" y="2124267"/>
                </a:cubicBezTo>
                <a:cubicBezTo>
                  <a:pt x="1134076" y="2146679"/>
                  <a:pt x="1153040" y="2157023"/>
                  <a:pt x="1168556" y="2172539"/>
                </a:cubicBezTo>
                <a:cubicBezTo>
                  <a:pt x="1182347" y="2165643"/>
                  <a:pt x="1189243" y="2160471"/>
                  <a:pt x="1189243" y="2155299"/>
                </a:cubicBezTo>
                <a:cubicBezTo>
                  <a:pt x="1189243" y="2160471"/>
                  <a:pt x="1182347" y="2165643"/>
                  <a:pt x="1168556" y="2172539"/>
                </a:cubicBezTo>
                <a:lnTo>
                  <a:pt x="1168556" y="2172539"/>
                </a:lnTo>
                <a:cubicBezTo>
                  <a:pt x="1153040" y="2157023"/>
                  <a:pt x="1132352" y="2146679"/>
                  <a:pt x="1123732" y="2124267"/>
                </a:cubicBezTo>
                <a:cubicBezTo>
                  <a:pt x="1116836" y="2110475"/>
                  <a:pt x="1096148" y="2103579"/>
                  <a:pt x="1087528" y="2103579"/>
                </a:cubicBezTo>
                <a:close/>
                <a:moveTo>
                  <a:pt x="1089252" y="2420794"/>
                </a:moveTo>
                <a:cubicBezTo>
                  <a:pt x="1085804" y="2420794"/>
                  <a:pt x="1084080" y="2422518"/>
                  <a:pt x="1082356" y="2424242"/>
                </a:cubicBezTo>
                <a:cubicBezTo>
                  <a:pt x="1073736" y="2431138"/>
                  <a:pt x="1065116" y="2434586"/>
                  <a:pt x="1054772" y="2438034"/>
                </a:cubicBezTo>
                <a:cubicBezTo>
                  <a:pt x="1063392" y="2434586"/>
                  <a:pt x="1072012" y="2431138"/>
                  <a:pt x="1082356" y="2424242"/>
                </a:cubicBezTo>
                <a:cubicBezTo>
                  <a:pt x="1084080" y="2422518"/>
                  <a:pt x="1087528" y="2420794"/>
                  <a:pt x="1089252" y="2420794"/>
                </a:cubicBezTo>
                <a:close/>
                <a:moveTo>
                  <a:pt x="935817" y="2100131"/>
                </a:moveTo>
                <a:cubicBezTo>
                  <a:pt x="927197" y="2096683"/>
                  <a:pt x="922025" y="2096683"/>
                  <a:pt x="916852" y="2098408"/>
                </a:cubicBezTo>
                <a:cubicBezTo>
                  <a:pt x="920301" y="2094959"/>
                  <a:pt x="925472" y="2096683"/>
                  <a:pt x="935817" y="2100131"/>
                </a:cubicBezTo>
                <a:cubicBezTo>
                  <a:pt x="954780" y="2107028"/>
                  <a:pt x="978916" y="2107028"/>
                  <a:pt x="999604" y="2094959"/>
                </a:cubicBezTo>
                <a:cubicBezTo>
                  <a:pt x="978916" y="2107028"/>
                  <a:pt x="954780" y="2107028"/>
                  <a:pt x="935817" y="2100131"/>
                </a:cubicBezTo>
                <a:close/>
                <a:moveTo>
                  <a:pt x="970296" y="2263911"/>
                </a:moveTo>
                <a:cubicBezTo>
                  <a:pt x="963400" y="2267359"/>
                  <a:pt x="954780" y="2272531"/>
                  <a:pt x="947884" y="2279427"/>
                </a:cubicBezTo>
                <a:cubicBezTo>
                  <a:pt x="947884" y="2279427"/>
                  <a:pt x="947884" y="2279427"/>
                  <a:pt x="947884" y="2279427"/>
                </a:cubicBezTo>
                <a:cubicBezTo>
                  <a:pt x="954780" y="2272531"/>
                  <a:pt x="963400" y="2267359"/>
                  <a:pt x="970296" y="2263911"/>
                </a:cubicBezTo>
                <a:close/>
                <a:moveTo>
                  <a:pt x="887545" y="2415622"/>
                </a:moveTo>
                <a:cubicBezTo>
                  <a:pt x="884097" y="2415622"/>
                  <a:pt x="882373" y="2408726"/>
                  <a:pt x="882373" y="2401830"/>
                </a:cubicBezTo>
                <a:lnTo>
                  <a:pt x="882373" y="2401830"/>
                </a:lnTo>
                <a:cubicBezTo>
                  <a:pt x="885821" y="2401830"/>
                  <a:pt x="889269" y="2401830"/>
                  <a:pt x="890993" y="2403554"/>
                </a:cubicBezTo>
                <a:cubicBezTo>
                  <a:pt x="887545" y="2401830"/>
                  <a:pt x="885821" y="2401830"/>
                  <a:pt x="882373" y="2401830"/>
                </a:cubicBezTo>
                <a:cubicBezTo>
                  <a:pt x="882373" y="2408726"/>
                  <a:pt x="884097" y="2415622"/>
                  <a:pt x="887545" y="2415622"/>
                </a:cubicBezTo>
                <a:close/>
                <a:moveTo>
                  <a:pt x="823757" y="1876012"/>
                </a:moveTo>
                <a:cubicBezTo>
                  <a:pt x="835825" y="1874288"/>
                  <a:pt x="847893" y="1881184"/>
                  <a:pt x="859961" y="1884632"/>
                </a:cubicBezTo>
                <a:cubicBezTo>
                  <a:pt x="873753" y="1889804"/>
                  <a:pt x="866857" y="1900148"/>
                  <a:pt x="866857" y="1908768"/>
                </a:cubicBezTo>
                <a:cubicBezTo>
                  <a:pt x="866857" y="1915664"/>
                  <a:pt x="870305" y="1919112"/>
                  <a:pt x="875477" y="1922560"/>
                </a:cubicBezTo>
                <a:cubicBezTo>
                  <a:pt x="878925" y="1924284"/>
                  <a:pt x="885821" y="1924284"/>
                  <a:pt x="892717" y="1922560"/>
                </a:cubicBezTo>
                <a:cubicBezTo>
                  <a:pt x="885821" y="1924284"/>
                  <a:pt x="878925" y="1924284"/>
                  <a:pt x="875477" y="1922560"/>
                </a:cubicBezTo>
                <a:cubicBezTo>
                  <a:pt x="870305" y="1919112"/>
                  <a:pt x="866857" y="1915664"/>
                  <a:pt x="866857" y="1908768"/>
                </a:cubicBezTo>
                <a:cubicBezTo>
                  <a:pt x="866857" y="1900148"/>
                  <a:pt x="875477" y="1889804"/>
                  <a:pt x="859961" y="1884632"/>
                </a:cubicBezTo>
                <a:cubicBezTo>
                  <a:pt x="847893" y="1881184"/>
                  <a:pt x="837549" y="1874288"/>
                  <a:pt x="823757" y="1876012"/>
                </a:cubicBezTo>
                <a:close/>
                <a:moveTo>
                  <a:pt x="859961" y="2236327"/>
                </a:moveTo>
                <a:cubicBezTo>
                  <a:pt x="859961" y="2236327"/>
                  <a:pt x="858237" y="2238051"/>
                  <a:pt x="858237" y="2239775"/>
                </a:cubicBezTo>
                <a:cubicBezTo>
                  <a:pt x="858237" y="2239775"/>
                  <a:pt x="858237" y="2239775"/>
                  <a:pt x="858237" y="2239775"/>
                </a:cubicBezTo>
                <a:cubicBezTo>
                  <a:pt x="858237" y="2238051"/>
                  <a:pt x="858237" y="2238051"/>
                  <a:pt x="859961" y="2236327"/>
                </a:cubicBezTo>
                <a:close/>
                <a:moveTo>
                  <a:pt x="758245" y="2119095"/>
                </a:moveTo>
                <a:cubicBezTo>
                  <a:pt x="756521" y="2110475"/>
                  <a:pt x="725489" y="2096683"/>
                  <a:pt x="716869" y="2101855"/>
                </a:cubicBezTo>
                <a:lnTo>
                  <a:pt x="716869" y="2101855"/>
                </a:lnTo>
                <a:cubicBezTo>
                  <a:pt x="723765" y="2096683"/>
                  <a:pt x="756521" y="2110475"/>
                  <a:pt x="758245" y="2119095"/>
                </a:cubicBezTo>
                <a:cubicBezTo>
                  <a:pt x="759969" y="2131163"/>
                  <a:pt x="756521" y="2139783"/>
                  <a:pt x="746177" y="2144955"/>
                </a:cubicBezTo>
                <a:cubicBezTo>
                  <a:pt x="754797" y="2139783"/>
                  <a:pt x="758245" y="2131163"/>
                  <a:pt x="758245" y="2119095"/>
                </a:cubicBezTo>
                <a:close/>
                <a:moveTo>
                  <a:pt x="708249" y="1557074"/>
                </a:moveTo>
                <a:cubicBezTo>
                  <a:pt x="708249" y="1557074"/>
                  <a:pt x="708249" y="1557074"/>
                  <a:pt x="708249" y="1557074"/>
                </a:cubicBezTo>
                <a:cubicBezTo>
                  <a:pt x="708249" y="1555350"/>
                  <a:pt x="706525" y="1555350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3626"/>
                  <a:pt x="706525" y="1553626"/>
                  <a:pt x="706525" y="1553626"/>
                </a:cubicBezTo>
                <a:cubicBezTo>
                  <a:pt x="706525" y="1555350"/>
                  <a:pt x="708249" y="1555350"/>
                  <a:pt x="708249" y="1557074"/>
                </a:cubicBezTo>
                <a:close/>
                <a:moveTo>
                  <a:pt x="739281" y="1829465"/>
                </a:moveTo>
                <a:cubicBezTo>
                  <a:pt x="723765" y="1824293"/>
                  <a:pt x="706525" y="1836361"/>
                  <a:pt x="691009" y="1834637"/>
                </a:cubicBezTo>
                <a:cubicBezTo>
                  <a:pt x="706525" y="1836361"/>
                  <a:pt x="725489" y="1824293"/>
                  <a:pt x="739281" y="1829465"/>
                </a:cubicBezTo>
                <a:close/>
                <a:moveTo>
                  <a:pt x="709973" y="1553626"/>
                </a:moveTo>
                <a:cubicBezTo>
                  <a:pt x="709973" y="1553626"/>
                  <a:pt x="709973" y="1553626"/>
                  <a:pt x="709973" y="1553626"/>
                </a:cubicBezTo>
                <a:lnTo>
                  <a:pt x="709973" y="1553626"/>
                </a:lnTo>
                <a:cubicBezTo>
                  <a:pt x="709973" y="1555350"/>
                  <a:pt x="709973" y="1557074"/>
                  <a:pt x="708249" y="1557074"/>
                </a:cubicBezTo>
                <a:cubicBezTo>
                  <a:pt x="709973" y="1555350"/>
                  <a:pt x="709973" y="1555350"/>
                  <a:pt x="709973" y="1553626"/>
                </a:cubicBezTo>
                <a:lnTo>
                  <a:pt x="709973" y="1553626"/>
                </a:lnTo>
                <a:cubicBezTo>
                  <a:pt x="709973" y="1553626"/>
                  <a:pt x="709973" y="1553626"/>
                  <a:pt x="709973" y="1553626"/>
                </a:cubicBezTo>
                <a:close/>
                <a:moveTo>
                  <a:pt x="618602" y="1327783"/>
                </a:moveTo>
                <a:cubicBezTo>
                  <a:pt x="622050" y="1332955"/>
                  <a:pt x="623774" y="1336403"/>
                  <a:pt x="623774" y="1341575"/>
                </a:cubicBezTo>
                <a:cubicBezTo>
                  <a:pt x="623774" y="1338127"/>
                  <a:pt x="622050" y="1332955"/>
                  <a:pt x="618602" y="1327783"/>
                </a:cubicBezTo>
                <a:cubicBezTo>
                  <a:pt x="608258" y="1310543"/>
                  <a:pt x="620326" y="1300199"/>
                  <a:pt x="642738" y="1305371"/>
                </a:cubicBezTo>
                <a:cubicBezTo>
                  <a:pt x="642738" y="1305371"/>
                  <a:pt x="642738" y="1305371"/>
                  <a:pt x="642738" y="1305371"/>
                </a:cubicBezTo>
                <a:cubicBezTo>
                  <a:pt x="620326" y="1300199"/>
                  <a:pt x="608258" y="1312267"/>
                  <a:pt x="618602" y="1327783"/>
                </a:cubicBezTo>
                <a:close/>
                <a:moveTo>
                  <a:pt x="620326" y="1215723"/>
                </a:moveTo>
                <a:cubicBezTo>
                  <a:pt x="616878" y="1231239"/>
                  <a:pt x="611706" y="1238135"/>
                  <a:pt x="603086" y="1236411"/>
                </a:cubicBezTo>
                <a:cubicBezTo>
                  <a:pt x="611706" y="1238135"/>
                  <a:pt x="615154" y="1231239"/>
                  <a:pt x="620326" y="1215723"/>
                </a:cubicBezTo>
                <a:cubicBezTo>
                  <a:pt x="623774" y="1200207"/>
                  <a:pt x="644462" y="1191587"/>
                  <a:pt x="654806" y="1193311"/>
                </a:cubicBezTo>
                <a:cubicBezTo>
                  <a:pt x="654806" y="1193311"/>
                  <a:pt x="656530" y="1193311"/>
                  <a:pt x="656530" y="1193311"/>
                </a:cubicBezTo>
                <a:cubicBezTo>
                  <a:pt x="656530" y="1193311"/>
                  <a:pt x="654806" y="1193311"/>
                  <a:pt x="654806" y="1193311"/>
                </a:cubicBezTo>
                <a:cubicBezTo>
                  <a:pt x="644462" y="1191587"/>
                  <a:pt x="623774" y="1200207"/>
                  <a:pt x="620326" y="1215723"/>
                </a:cubicBezTo>
                <a:close/>
                <a:moveTo>
                  <a:pt x="778933" y="1093320"/>
                </a:moveTo>
                <a:cubicBezTo>
                  <a:pt x="778933" y="1095044"/>
                  <a:pt x="778933" y="1095044"/>
                  <a:pt x="780657" y="1096768"/>
                </a:cubicBezTo>
                <a:cubicBezTo>
                  <a:pt x="753073" y="1112284"/>
                  <a:pt x="751349" y="1145040"/>
                  <a:pt x="737557" y="1169175"/>
                </a:cubicBezTo>
                <a:cubicBezTo>
                  <a:pt x="734109" y="1174347"/>
                  <a:pt x="735833" y="1181243"/>
                  <a:pt x="739281" y="1186415"/>
                </a:cubicBezTo>
                <a:cubicBezTo>
                  <a:pt x="735833" y="1181243"/>
                  <a:pt x="734109" y="1174347"/>
                  <a:pt x="737557" y="1169175"/>
                </a:cubicBezTo>
                <a:cubicBezTo>
                  <a:pt x="751349" y="1145040"/>
                  <a:pt x="753073" y="1112284"/>
                  <a:pt x="780657" y="1096768"/>
                </a:cubicBezTo>
                <a:cubicBezTo>
                  <a:pt x="778933" y="1095044"/>
                  <a:pt x="778933" y="1095044"/>
                  <a:pt x="778933" y="1093320"/>
                </a:cubicBezTo>
                <a:close/>
                <a:moveTo>
                  <a:pt x="801345" y="981260"/>
                </a:moveTo>
                <a:cubicBezTo>
                  <a:pt x="827205" y="1012292"/>
                  <a:pt x="844445" y="1012292"/>
                  <a:pt x="877201" y="986432"/>
                </a:cubicBezTo>
                <a:cubicBezTo>
                  <a:pt x="889269" y="976088"/>
                  <a:pt x="903061" y="969192"/>
                  <a:pt x="920301" y="974364"/>
                </a:cubicBezTo>
                <a:cubicBezTo>
                  <a:pt x="934092" y="977812"/>
                  <a:pt x="947884" y="981260"/>
                  <a:pt x="963400" y="982984"/>
                </a:cubicBezTo>
                <a:cubicBezTo>
                  <a:pt x="972020" y="984708"/>
                  <a:pt x="973744" y="976088"/>
                  <a:pt x="973744" y="969192"/>
                </a:cubicBezTo>
                <a:cubicBezTo>
                  <a:pt x="970296" y="962296"/>
                  <a:pt x="968572" y="957124"/>
                  <a:pt x="965124" y="953676"/>
                </a:cubicBezTo>
                <a:cubicBezTo>
                  <a:pt x="968572" y="958848"/>
                  <a:pt x="970296" y="964020"/>
                  <a:pt x="973744" y="969192"/>
                </a:cubicBezTo>
                <a:lnTo>
                  <a:pt x="973744" y="969192"/>
                </a:lnTo>
                <a:cubicBezTo>
                  <a:pt x="973744" y="969192"/>
                  <a:pt x="973744" y="969192"/>
                  <a:pt x="973744" y="969192"/>
                </a:cubicBezTo>
                <a:cubicBezTo>
                  <a:pt x="972020" y="976088"/>
                  <a:pt x="972020" y="984708"/>
                  <a:pt x="963400" y="982984"/>
                </a:cubicBezTo>
                <a:cubicBezTo>
                  <a:pt x="949608" y="981260"/>
                  <a:pt x="934092" y="977812"/>
                  <a:pt x="920301" y="974364"/>
                </a:cubicBezTo>
                <a:cubicBezTo>
                  <a:pt x="903061" y="969192"/>
                  <a:pt x="889269" y="976088"/>
                  <a:pt x="877201" y="986432"/>
                </a:cubicBezTo>
                <a:cubicBezTo>
                  <a:pt x="844445" y="1012292"/>
                  <a:pt x="827205" y="1012292"/>
                  <a:pt x="801345" y="981260"/>
                </a:cubicBezTo>
                <a:cubicBezTo>
                  <a:pt x="794449" y="974364"/>
                  <a:pt x="785829" y="972640"/>
                  <a:pt x="778933" y="964020"/>
                </a:cubicBezTo>
                <a:cubicBezTo>
                  <a:pt x="778933" y="964020"/>
                  <a:pt x="778933" y="964020"/>
                  <a:pt x="778933" y="964020"/>
                </a:cubicBezTo>
                <a:cubicBezTo>
                  <a:pt x="784105" y="970916"/>
                  <a:pt x="794449" y="972640"/>
                  <a:pt x="801345" y="981260"/>
                </a:cubicBezTo>
                <a:close/>
                <a:moveTo>
                  <a:pt x="787553" y="926092"/>
                </a:moveTo>
                <a:lnTo>
                  <a:pt x="787553" y="926092"/>
                </a:lnTo>
                <a:cubicBezTo>
                  <a:pt x="785829" y="938160"/>
                  <a:pt x="804793" y="932988"/>
                  <a:pt x="803069" y="945056"/>
                </a:cubicBezTo>
                <a:cubicBezTo>
                  <a:pt x="804793" y="932988"/>
                  <a:pt x="785829" y="938160"/>
                  <a:pt x="787553" y="926092"/>
                </a:cubicBezTo>
                <a:close/>
                <a:moveTo>
                  <a:pt x="916852" y="945056"/>
                </a:moveTo>
                <a:cubicBezTo>
                  <a:pt x="915129" y="939884"/>
                  <a:pt x="915129" y="932988"/>
                  <a:pt x="916852" y="922644"/>
                </a:cubicBezTo>
                <a:cubicBezTo>
                  <a:pt x="918577" y="914024"/>
                  <a:pt x="916852" y="907128"/>
                  <a:pt x="913405" y="901957"/>
                </a:cubicBezTo>
                <a:cubicBezTo>
                  <a:pt x="916852" y="907128"/>
                  <a:pt x="916852" y="914024"/>
                  <a:pt x="916852" y="922644"/>
                </a:cubicBezTo>
                <a:cubicBezTo>
                  <a:pt x="915129" y="934712"/>
                  <a:pt x="915129" y="941608"/>
                  <a:pt x="916852" y="945056"/>
                </a:cubicBezTo>
                <a:close/>
                <a:moveTo>
                  <a:pt x="1003052" y="1189863"/>
                </a:moveTo>
                <a:cubicBezTo>
                  <a:pt x="1006500" y="1186415"/>
                  <a:pt x="1009948" y="1182967"/>
                  <a:pt x="1013396" y="1181243"/>
                </a:cubicBezTo>
                <a:cubicBezTo>
                  <a:pt x="1009948" y="1184691"/>
                  <a:pt x="1006500" y="1186415"/>
                  <a:pt x="1003052" y="1189863"/>
                </a:cubicBezTo>
                <a:cubicBezTo>
                  <a:pt x="999604" y="1191587"/>
                  <a:pt x="997880" y="1195035"/>
                  <a:pt x="996156" y="1196759"/>
                </a:cubicBezTo>
                <a:cubicBezTo>
                  <a:pt x="997880" y="1195035"/>
                  <a:pt x="999604" y="1193311"/>
                  <a:pt x="1003052" y="1189863"/>
                </a:cubicBezTo>
                <a:close/>
                <a:moveTo>
                  <a:pt x="999604" y="970916"/>
                </a:moveTo>
                <a:cubicBezTo>
                  <a:pt x="999604" y="970916"/>
                  <a:pt x="1001328" y="970916"/>
                  <a:pt x="1001328" y="970916"/>
                </a:cubicBezTo>
                <a:cubicBezTo>
                  <a:pt x="1004776" y="970916"/>
                  <a:pt x="1008224" y="970916"/>
                  <a:pt x="1009948" y="970916"/>
                </a:cubicBezTo>
                <a:cubicBezTo>
                  <a:pt x="1006500" y="970916"/>
                  <a:pt x="1004776" y="970916"/>
                  <a:pt x="1001328" y="970916"/>
                </a:cubicBezTo>
                <a:cubicBezTo>
                  <a:pt x="1001328" y="970916"/>
                  <a:pt x="1001328" y="970916"/>
                  <a:pt x="999604" y="970916"/>
                </a:cubicBezTo>
                <a:close/>
                <a:moveTo>
                  <a:pt x="1046152" y="1282959"/>
                </a:moveTo>
                <a:cubicBezTo>
                  <a:pt x="1047876" y="1289855"/>
                  <a:pt x="1049600" y="1296751"/>
                  <a:pt x="1051324" y="1307095"/>
                </a:cubicBezTo>
                <a:cubicBezTo>
                  <a:pt x="1020292" y="1303647"/>
                  <a:pt x="992708" y="1293303"/>
                  <a:pt x="966848" y="1276063"/>
                </a:cubicBezTo>
                <a:cubicBezTo>
                  <a:pt x="956504" y="1269167"/>
                  <a:pt x="949608" y="1272615"/>
                  <a:pt x="939264" y="1274339"/>
                </a:cubicBezTo>
                <a:cubicBezTo>
                  <a:pt x="909957" y="1277787"/>
                  <a:pt x="878925" y="1293303"/>
                  <a:pt x="854789" y="1260547"/>
                </a:cubicBezTo>
                <a:cubicBezTo>
                  <a:pt x="842721" y="1243307"/>
                  <a:pt x="827205" y="1263995"/>
                  <a:pt x="815137" y="1258823"/>
                </a:cubicBezTo>
                <a:cubicBezTo>
                  <a:pt x="815137" y="1260547"/>
                  <a:pt x="816861" y="1263995"/>
                  <a:pt x="818585" y="1265719"/>
                </a:cubicBezTo>
                <a:cubicBezTo>
                  <a:pt x="816861" y="1263995"/>
                  <a:pt x="816861" y="1260547"/>
                  <a:pt x="815137" y="1258823"/>
                </a:cubicBezTo>
                <a:cubicBezTo>
                  <a:pt x="806517" y="1258823"/>
                  <a:pt x="797897" y="1262271"/>
                  <a:pt x="789277" y="1263995"/>
                </a:cubicBezTo>
                <a:cubicBezTo>
                  <a:pt x="765141" y="1269167"/>
                  <a:pt x="759969" y="1262271"/>
                  <a:pt x="766865" y="1234687"/>
                </a:cubicBezTo>
                <a:cubicBezTo>
                  <a:pt x="766865" y="1227791"/>
                  <a:pt x="766865" y="1219171"/>
                  <a:pt x="763417" y="1213999"/>
                </a:cubicBezTo>
                <a:cubicBezTo>
                  <a:pt x="766865" y="1219171"/>
                  <a:pt x="766865" y="1226067"/>
                  <a:pt x="766865" y="1232963"/>
                </a:cubicBezTo>
                <a:cubicBezTo>
                  <a:pt x="766865" y="1232963"/>
                  <a:pt x="766865" y="1232963"/>
                  <a:pt x="766865" y="1232963"/>
                </a:cubicBezTo>
                <a:cubicBezTo>
                  <a:pt x="759969" y="1262271"/>
                  <a:pt x="765141" y="1269167"/>
                  <a:pt x="789277" y="1262271"/>
                </a:cubicBezTo>
                <a:cubicBezTo>
                  <a:pt x="797897" y="1260547"/>
                  <a:pt x="806517" y="1257099"/>
                  <a:pt x="815137" y="1257099"/>
                </a:cubicBezTo>
                <a:cubicBezTo>
                  <a:pt x="828929" y="1262271"/>
                  <a:pt x="842721" y="1241583"/>
                  <a:pt x="854789" y="1258823"/>
                </a:cubicBezTo>
                <a:cubicBezTo>
                  <a:pt x="877201" y="1291579"/>
                  <a:pt x="909957" y="1277787"/>
                  <a:pt x="937540" y="1274339"/>
                </a:cubicBezTo>
                <a:cubicBezTo>
                  <a:pt x="947884" y="1272615"/>
                  <a:pt x="954780" y="1269167"/>
                  <a:pt x="965124" y="1276063"/>
                </a:cubicBezTo>
                <a:cubicBezTo>
                  <a:pt x="990984" y="1293303"/>
                  <a:pt x="1018568" y="1303647"/>
                  <a:pt x="1049600" y="1307095"/>
                </a:cubicBezTo>
                <a:cubicBezTo>
                  <a:pt x="1049600" y="1298475"/>
                  <a:pt x="1047876" y="1289855"/>
                  <a:pt x="1046152" y="1282959"/>
                </a:cubicBezTo>
                <a:close/>
                <a:moveTo>
                  <a:pt x="1032360" y="1096768"/>
                </a:moveTo>
                <a:cubicBezTo>
                  <a:pt x="1037532" y="1100216"/>
                  <a:pt x="1044428" y="1103664"/>
                  <a:pt x="1049600" y="1103664"/>
                </a:cubicBezTo>
                <a:cubicBezTo>
                  <a:pt x="1051324" y="1100216"/>
                  <a:pt x="1051324" y="1096768"/>
                  <a:pt x="1053048" y="1095044"/>
                </a:cubicBezTo>
                <a:cubicBezTo>
                  <a:pt x="1051324" y="1098492"/>
                  <a:pt x="1051324" y="1101940"/>
                  <a:pt x="1049600" y="1103664"/>
                </a:cubicBezTo>
                <a:cubicBezTo>
                  <a:pt x="1044428" y="1103664"/>
                  <a:pt x="1037532" y="1098492"/>
                  <a:pt x="1032360" y="1096768"/>
                </a:cubicBezTo>
                <a:close/>
                <a:moveTo>
                  <a:pt x="1122008" y="1441566"/>
                </a:moveTo>
                <a:cubicBezTo>
                  <a:pt x="1120284" y="1438118"/>
                  <a:pt x="1120284" y="1432946"/>
                  <a:pt x="1118560" y="1429498"/>
                </a:cubicBezTo>
                <a:lnTo>
                  <a:pt x="1118560" y="1429498"/>
                </a:lnTo>
                <a:cubicBezTo>
                  <a:pt x="1116836" y="1429498"/>
                  <a:pt x="1115112" y="1429498"/>
                  <a:pt x="1113388" y="1429498"/>
                </a:cubicBezTo>
                <a:cubicBezTo>
                  <a:pt x="1115112" y="1429498"/>
                  <a:pt x="1116836" y="1429498"/>
                  <a:pt x="1118560" y="1429498"/>
                </a:cubicBezTo>
                <a:cubicBezTo>
                  <a:pt x="1118560" y="1432946"/>
                  <a:pt x="1118560" y="1436394"/>
                  <a:pt x="1122008" y="1441566"/>
                </a:cubicBezTo>
                <a:cubicBezTo>
                  <a:pt x="1132352" y="1463978"/>
                  <a:pt x="1128904" y="1481218"/>
                  <a:pt x="1108216" y="1493286"/>
                </a:cubicBezTo>
                <a:cubicBezTo>
                  <a:pt x="1108216" y="1495010"/>
                  <a:pt x="1108216" y="1495010"/>
                  <a:pt x="1108216" y="1496734"/>
                </a:cubicBezTo>
                <a:cubicBezTo>
                  <a:pt x="1108216" y="1495010"/>
                  <a:pt x="1108216" y="1495010"/>
                  <a:pt x="1108216" y="1493286"/>
                </a:cubicBezTo>
                <a:cubicBezTo>
                  <a:pt x="1127180" y="1479494"/>
                  <a:pt x="1132352" y="1462254"/>
                  <a:pt x="1122008" y="1441566"/>
                </a:cubicBezTo>
                <a:close/>
                <a:moveTo>
                  <a:pt x="1201311" y="1495010"/>
                </a:moveTo>
                <a:cubicBezTo>
                  <a:pt x="1206483" y="1493286"/>
                  <a:pt x="1211655" y="1491562"/>
                  <a:pt x="1211655" y="1484666"/>
                </a:cubicBezTo>
                <a:cubicBezTo>
                  <a:pt x="1211655" y="1479494"/>
                  <a:pt x="1209931" y="1474322"/>
                  <a:pt x="1206483" y="1472598"/>
                </a:cubicBezTo>
                <a:cubicBezTo>
                  <a:pt x="1209931" y="1474322"/>
                  <a:pt x="1211655" y="1479494"/>
                  <a:pt x="1211655" y="1484666"/>
                </a:cubicBezTo>
                <a:cubicBezTo>
                  <a:pt x="1211655" y="1491562"/>
                  <a:pt x="1206483" y="1493286"/>
                  <a:pt x="1201311" y="1495010"/>
                </a:cubicBezTo>
                <a:cubicBezTo>
                  <a:pt x="1190967" y="1496734"/>
                  <a:pt x="1180623" y="1491562"/>
                  <a:pt x="1168556" y="1501906"/>
                </a:cubicBezTo>
                <a:cubicBezTo>
                  <a:pt x="1170279" y="1508802"/>
                  <a:pt x="1172003" y="1515698"/>
                  <a:pt x="1175451" y="1522594"/>
                </a:cubicBezTo>
                <a:cubicBezTo>
                  <a:pt x="1172003" y="1515698"/>
                  <a:pt x="1170279" y="1508802"/>
                  <a:pt x="1168556" y="1501906"/>
                </a:cubicBezTo>
                <a:cubicBezTo>
                  <a:pt x="1180623" y="1491562"/>
                  <a:pt x="1190967" y="1496734"/>
                  <a:pt x="1201311" y="1495010"/>
                </a:cubicBezTo>
                <a:close/>
                <a:moveTo>
                  <a:pt x="1170279" y="1441566"/>
                </a:moveTo>
                <a:cubicBezTo>
                  <a:pt x="1172003" y="1443290"/>
                  <a:pt x="1173727" y="1445014"/>
                  <a:pt x="1175451" y="1448462"/>
                </a:cubicBezTo>
                <a:cubicBezTo>
                  <a:pt x="1178899" y="1455358"/>
                  <a:pt x="1182347" y="1460530"/>
                  <a:pt x="1187519" y="1465702"/>
                </a:cubicBezTo>
                <a:cubicBezTo>
                  <a:pt x="1182347" y="1462254"/>
                  <a:pt x="1178899" y="1455358"/>
                  <a:pt x="1175451" y="1448462"/>
                </a:cubicBezTo>
                <a:cubicBezTo>
                  <a:pt x="1173727" y="1445014"/>
                  <a:pt x="1172003" y="1443290"/>
                  <a:pt x="1170279" y="1441566"/>
                </a:cubicBezTo>
                <a:close/>
                <a:moveTo>
                  <a:pt x="1332335" y="1412258"/>
                </a:moveTo>
                <a:cubicBezTo>
                  <a:pt x="1332335" y="1412258"/>
                  <a:pt x="1330611" y="1412258"/>
                  <a:pt x="1332335" y="1412258"/>
                </a:cubicBezTo>
                <a:cubicBezTo>
                  <a:pt x="1330611" y="1412258"/>
                  <a:pt x="1332335" y="1412258"/>
                  <a:pt x="1332335" y="1412258"/>
                </a:cubicBezTo>
                <a:cubicBezTo>
                  <a:pt x="1323715" y="1434670"/>
                  <a:pt x="1342679" y="1462254"/>
                  <a:pt x="1321991" y="1482942"/>
                </a:cubicBezTo>
                <a:cubicBezTo>
                  <a:pt x="1318543" y="1486390"/>
                  <a:pt x="1315095" y="1488114"/>
                  <a:pt x="1313371" y="1489838"/>
                </a:cubicBezTo>
                <a:cubicBezTo>
                  <a:pt x="1296131" y="1510526"/>
                  <a:pt x="1290959" y="1536386"/>
                  <a:pt x="1303027" y="1550178"/>
                </a:cubicBezTo>
                <a:cubicBezTo>
                  <a:pt x="1303027" y="1550178"/>
                  <a:pt x="1303027" y="1550178"/>
                  <a:pt x="1303027" y="1550178"/>
                </a:cubicBezTo>
                <a:cubicBezTo>
                  <a:pt x="1290959" y="1536386"/>
                  <a:pt x="1294407" y="1510526"/>
                  <a:pt x="1313371" y="1489838"/>
                </a:cubicBezTo>
                <a:cubicBezTo>
                  <a:pt x="1315095" y="1486390"/>
                  <a:pt x="1320267" y="1484666"/>
                  <a:pt x="1321991" y="1482942"/>
                </a:cubicBezTo>
                <a:cubicBezTo>
                  <a:pt x="1342679" y="1462254"/>
                  <a:pt x="1321991" y="1434670"/>
                  <a:pt x="1332335" y="1412258"/>
                </a:cubicBezTo>
                <a:close/>
                <a:moveTo>
                  <a:pt x="1308199" y="1739817"/>
                </a:moveTo>
                <a:cubicBezTo>
                  <a:pt x="1309923" y="1744989"/>
                  <a:pt x="1311647" y="1750161"/>
                  <a:pt x="1313371" y="1753609"/>
                </a:cubicBezTo>
                <a:cubicBezTo>
                  <a:pt x="1315095" y="1753609"/>
                  <a:pt x="1315095" y="1753609"/>
                  <a:pt x="1316819" y="1753609"/>
                </a:cubicBezTo>
                <a:cubicBezTo>
                  <a:pt x="1315095" y="1753609"/>
                  <a:pt x="1315095" y="1753609"/>
                  <a:pt x="1313371" y="1753609"/>
                </a:cubicBezTo>
                <a:cubicBezTo>
                  <a:pt x="1311647" y="1750161"/>
                  <a:pt x="1309923" y="1744989"/>
                  <a:pt x="1308199" y="1739817"/>
                </a:cubicBezTo>
                <a:cubicBezTo>
                  <a:pt x="1301303" y="1717405"/>
                  <a:pt x="1301303" y="1710509"/>
                  <a:pt x="1315095" y="1712233"/>
                </a:cubicBezTo>
                <a:cubicBezTo>
                  <a:pt x="1301303" y="1710509"/>
                  <a:pt x="1301303" y="1715681"/>
                  <a:pt x="1308199" y="1739817"/>
                </a:cubicBezTo>
                <a:close/>
                <a:moveTo>
                  <a:pt x="1309923" y="1382950"/>
                </a:moveTo>
                <a:cubicBezTo>
                  <a:pt x="1308199" y="1367434"/>
                  <a:pt x="1306475" y="1351919"/>
                  <a:pt x="1294407" y="1346747"/>
                </a:cubicBezTo>
                <a:cubicBezTo>
                  <a:pt x="1304751" y="1351919"/>
                  <a:pt x="1308199" y="1365711"/>
                  <a:pt x="1309923" y="1382950"/>
                </a:cubicBezTo>
                <a:cubicBezTo>
                  <a:pt x="1309923" y="1391570"/>
                  <a:pt x="1308199" y="1401914"/>
                  <a:pt x="1315095" y="1407086"/>
                </a:cubicBezTo>
                <a:cubicBezTo>
                  <a:pt x="1308199" y="1401914"/>
                  <a:pt x="1309923" y="1391570"/>
                  <a:pt x="1309923" y="1382950"/>
                </a:cubicBezTo>
                <a:close/>
                <a:moveTo>
                  <a:pt x="1358195" y="1769125"/>
                </a:moveTo>
                <a:cubicBezTo>
                  <a:pt x="1354747" y="1758781"/>
                  <a:pt x="1351299" y="1755333"/>
                  <a:pt x="1346127" y="1751885"/>
                </a:cubicBezTo>
                <a:cubicBezTo>
                  <a:pt x="1351299" y="1753609"/>
                  <a:pt x="1354747" y="1758781"/>
                  <a:pt x="1358195" y="1769125"/>
                </a:cubicBezTo>
                <a:cubicBezTo>
                  <a:pt x="1328887" y="1772573"/>
                  <a:pt x="1299579" y="1776021"/>
                  <a:pt x="1280615" y="1801881"/>
                </a:cubicBezTo>
                <a:cubicBezTo>
                  <a:pt x="1277167" y="1807053"/>
                  <a:pt x="1271995" y="1810501"/>
                  <a:pt x="1266823" y="1808777"/>
                </a:cubicBezTo>
                <a:cubicBezTo>
                  <a:pt x="1271995" y="1810501"/>
                  <a:pt x="1277167" y="1807053"/>
                  <a:pt x="1280615" y="1801881"/>
                </a:cubicBezTo>
                <a:cubicBezTo>
                  <a:pt x="1299579" y="1774297"/>
                  <a:pt x="1328887" y="1770849"/>
                  <a:pt x="1358195" y="1769125"/>
                </a:cubicBezTo>
                <a:close/>
                <a:moveTo>
                  <a:pt x="1389226" y="1660513"/>
                </a:moveTo>
                <a:cubicBezTo>
                  <a:pt x="1377159" y="1658789"/>
                  <a:pt x="1365091" y="1667409"/>
                  <a:pt x="1354747" y="1674305"/>
                </a:cubicBezTo>
                <a:cubicBezTo>
                  <a:pt x="1347851" y="1679477"/>
                  <a:pt x="1340955" y="1681201"/>
                  <a:pt x="1332335" y="1679477"/>
                </a:cubicBezTo>
                <a:cubicBezTo>
                  <a:pt x="1339231" y="1681201"/>
                  <a:pt x="1346127" y="1679477"/>
                  <a:pt x="1354747" y="1674305"/>
                </a:cubicBezTo>
                <a:cubicBezTo>
                  <a:pt x="1363367" y="1665685"/>
                  <a:pt x="1377159" y="1658789"/>
                  <a:pt x="1389226" y="1660513"/>
                </a:cubicBezTo>
                <a:close/>
                <a:moveTo>
                  <a:pt x="1380607" y="1557074"/>
                </a:moveTo>
                <a:cubicBezTo>
                  <a:pt x="1382330" y="1560522"/>
                  <a:pt x="1382330" y="1563970"/>
                  <a:pt x="1382330" y="1569142"/>
                </a:cubicBezTo>
                <a:cubicBezTo>
                  <a:pt x="1382330" y="1576038"/>
                  <a:pt x="1382330" y="1582934"/>
                  <a:pt x="1387503" y="1586382"/>
                </a:cubicBezTo>
                <a:cubicBezTo>
                  <a:pt x="1384055" y="1582934"/>
                  <a:pt x="1384055" y="1576038"/>
                  <a:pt x="1382330" y="1569142"/>
                </a:cubicBezTo>
                <a:cubicBezTo>
                  <a:pt x="1380607" y="1563970"/>
                  <a:pt x="1382330" y="1558798"/>
                  <a:pt x="1380607" y="1557074"/>
                </a:cubicBezTo>
                <a:close/>
                <a:moveTo>
                  <a:pt x="1456462" y="1819121"/>
                </a:moveTo>
                <a:cubicBezTo>
                  <a:pt x="1454738" y="1819121"/>
                  <a:pt x="1454738" y="1819121"/>
                  <a:pt x="1453014" y="1819121"/>
                </a:cubicBezTo>
                <a:cubicBezTo>
                  <a:pt x="1440946" y="1827741"/>
                  <a:pt x="1430602" y="1836361"/>
                  <a:pt x="1437498" y="1853600"/>
                </a:cubicBezTo>
                <a:cubicBezTo>
                  <a:pt x="1454738" y="1853600"/>
                  <a:pt x="1451290" y="1865668"/>
                  <a:pt x="1449566" y="1876012"/>
                </a:cubicBezTo>
                <a:cubicBezTo>
                  <a:pt x="1447842" y="1900148"/>
                  <a:pt x="1447842" y="1922560"/>
                  <a:pt x="1473702" y="1932904"/>
                </a:cubicBezTo>
                <a:cubicBezTo>
                  <a:pt x="1466806" y="1948420"/>
                  <a:pt x="1459910" y="1962212"/>
                  <a:pt x="1444394" y="1962212"/>
                </a:cubicBezTo>
                <a:cubicBezTo>
                  <a:pt x="1459910" y="1960488"/>
                  <a:pt x="1465082" y="1946696"/>
                  <a:pt x="1473702" y="1932904"/>
                </a:cubicBezTo>
                <a:cubicBezTo>
                  <a:pt x="1449566" y="1922560"/>
                  <a:pt x="1447842" y="1900148"/>
                  <a:pt x="1449566" y="1876012"/>
                </a:cubicBezTo>
                <a:cubicBezTo>
                  <a:pt x="1451290" y="1865668"/>
                  <a:pt x="1454738" y="1851877"/>
                  <a:pt x="1437498" y="1853600"/>
                </a:cubicBezTo>
                <a:cubicBezTo>
                  <a:pt x="1437498" y="1853600"/>
                  <a:pt x="1437498" y="1853600"/>
                  <a:pt x="1437498" y="1853600"/>
                </a:cubicBezTo>
                <a:cubicBezTo>
                  <a:pt x="1430602" y="1836361"/>
                  <a:pt x="1440946" y="1827741"/>
                  <a:pt x="1453014" y="1819121"/>
                </a:cubicBezTo>
                <a:cubicBezTo>
                  <a:pt x="1453014" y="1815673"/>
                  <a:pt x="1453014" y="1813949"/>
                  <a:pt x="1454738" y="1810501"/>
                </a:cubicBezTo>
                <a:cubicBezTo>
                  <a:pt x="1454738" y="1812225"/>
                  <a:pt x="1453014" y="1815673"/>
                  <a:pt x="1453014" y="1819121"/>
                </a:cubicBezTo>
                <a:cubicBezTo>
                  <a:pt x="1454738" y="1817397"/>
                  <a:pt x="1454738" y="1819121"/>
                  <a:pt x="1456462" y="1819121"/>
                </a:cubicBezTo>
                <a:close/>
                <a:moveTo>
                  <a:pt x="1509906" y="1682925"/>
                </a:moveTo>
                <a:cubicBezTo>
                  <a:pt x="1506458" y="1682925"/>
                  <a:pt x="1503010" y="1681201"/>
                  <a:pt x="1499562" y="1681201"/>
                </a:cubicBezTo>
                <a:cubicBezTo>
                  <a:pt x="1503010" y="1681201"/>
                  <a:pt x="1506458" y="1681201"/>
                  <a:pt x="1509906" y="1682925"/>
                </a:cubicBezTo>
                <a:cubicBezTo>
                  <a:pt x="1521974" y="1684649"/>
                  <a:pt x="1535766" y="1682925"/>
                  <a:pt x="1549558" y="1681201"/>
                </a:cubicBezTo>
                <a:cubicBezTo>
                  <a:pt x="1556454" y="1681201"/>
                  <a:pt x="1561626" y="1681201"/>
                  <a:pt x="1566798" y="1682925"/>
                </a:cubicBezTo>
                <a:cubicBezTo>
                  <a:pt x="1561626" y="1681201"/>
                  <a:pt x="1554730" y="1681201"/>
                  <a:pt x="1549558" y="1681201"/>
                </a:cubicBezTo>
                <a:cubicBezTo>
                  <a:pt x="1537490" y="1682925"/>
                  <a:pt x="1523698" y="1684649"/>
                  <a:pt x="1509906" y="1682925"/>
                </a:cubicBezTo>
                <a:close/>
                <a:moveTo>
                  <a:pt x="1549558" y="1753609"/>
                </a:moveTo>
                <a:cubicBezTo>
                  <a:pt x="1547834" y="1753609"/>
                  <a:pt x="1547834" y="1753609"/>
                  <a:pt x="1546110" y="1753609"/>
                </a:cubicBezTo>
                <a:cubicBezTo>
                  <a:pt x="1542662" y="1753609"/>
                  <a:pt x="1539214" y="1751885"/>
                  <a:pt x="1535766" y="1751885"/>
                </a:cubicBezTo>
                <a:cubicBezTo>
                  <a:pt x="1539214" y="1753609"/>
                  <a:pt x="1542662" y="1753609"/>
                  <a:pt x="1546110" y="1753609"/>
                </a:cubicBezTo>
                <a:cubicBezTo>
                  <a:pt x="1547834" y="1751885"/>
                  <a:pt x="1549558" y="1751885"/>
                  <a:pt x="1549558" y="1753609"/>
                </a:cubicBezTo>
                <a:close/>
                <a:moveTo>
                  <a:pt x="1532318" y="1919112"/>
                </a:moveTo>
                <a:cubicBezTo>
                  <a:pt x="1535766" y="1919112"/>
                  <a:pt x="1537490" y="1919112"/>
                  <a:pt x="1540938" y="1919112"/>
                </a:cubicBezTo>
                <a:cubicBezTo>
                  <a:pt x="1537490" y="1919112"/>
                  <a:pt x="1535766" y="1919112"/>
                  <a:pt x="1532318" y="1919112"/>
                </a:cubicBezTo>
                <a:cubicBezTo>
                  <a:pt x="1521974" y="1919112"/>
                  <a:pt x="1518526" y="1912216"/>
                  <a:pt x="1516802" y="1903596"/>
                </a:cubicBezTo>
                <a:lnTo>
                  <a:pt x="1516802" y="1903596"/>
                </a:lnTo>
                <a:cubicBezTo>
                  <a:pt x="1511630" y="1903596"/>
                  <a:pt x="1506458" y="1905320"/>
                  <a:pt x="1503010" y="1907044"/>
                </a:cubicBezTo>
                <a:cubicBezTo>
                  <a:pt x="1506458" y="1905320"/>
                  <a:pt x="1513354" y="1903596"/>
                  <a:pt x="1516802" y="1903596"/>
                </a:cubicBezTo>
                <a:lnTo>
                  <a:pt x="1516802" y="1903596"/>
                </a:lnTo>
                <a:lnTo>
                  <a:pt x="1516802" y="1903596"/>
                </a:lnTo>
                <a:cubicBezTo>
                  <a:pt x="1518526" y="1912216"/>
                  <a:pt x="1521974" y="1919112"/>
                  <a:pt x="1532318" y="1919112"/>
                </a:cubicBezTo>
                <a:close/>
                <a:moveTo>
                  <a:pt x="1501286" y="1572590"/>
                </a:moveTo>
                <a:cubicBezTo>
                  <a:pt x="1501286" y="1570866"/>
                  <a:pt x="1499562" y="1569142"/>
                  <a:pt x="1497838" y="1567418"/>
                </a:cubicBezTo>
                <a:cubicBezTo>
                  <a:pt x="1499562" y="1569142"/>
                  <a:pt x="1501286" y="1570866"/>
                  <a:pt x="1501286" y="1572590"/>
                </a:cubicBezTo>
                <a:cubicBezTo>
                  <a:pt x="1503010" y="1581210"/>
                  <a:pt x="1508182" y="1588106"/>
                  <a:pt x="1511630" y="1591554"/>
                </a:cubicBezTo>
                <a:cubicBezTo>
                  <a:pt x="1508182" y="1586382"/>
                  <a:pt x="1504734" y="1581210"/>
                  <a:pt x="1501286" y="1572590"/>
                </a:cubicBezTo>
                <a:close/>
                <a:moveTo>
                  <a:pt x="1506458" y="1776021"/>
                </a:moveTo>
                <a:cubicBezTo>
                  <a:pt x="1503010" y="1779469"/>
                  <a:pt x="1499562" y="1781193"/>
                  <a:pt x="1494390" y="1781193"/>
                </a:cubicBezTo>
                <a:cubicBezTo>
                  <a:pt x="1499562" y="1781193"/>
                  <a:pt x="1503010" y="1779469"/>
                  <a:pt x="1506458" y="1776021"/>
                </a:cubicBezTo>
                <a:cubicBezTo>
                  <a:pt x="1494390" y="1758781"/>
                  <a:pt x="1477150" y="1758781"/>
                  <a:pt x="1463358" y="1753609"/>
                </a:cubicBezTo>
                <a:cubicBezTo>
                  <a:pt x="1461634" y="1751885"/>
                  <a:pt x="1458186" y="1751885"/>
                  <a:pt x="1456462" y="1751885"/>
                </a:cubicBezTo>
                <a:cubicBezTo>
                  <a:pt x="1458186" y="1751885"/>
                  <a:pt x="1461634" y="1751885"/>
                  <a:pt x="1463358" y="1753609"/>
                </a:cubicBezTo>
                <a:cubicBezTo>
                  <a:pt x="1477150" y="1758781"/>
                  <a:pt x="1494390" y="1758781"/>
                  <a:pt x="1506458" y="1776021"/>
                </a:cubicBezTo>
                <a:close/>
                <a:moveTo>
                  <a:pt x="1461634" y="2046688"/>
                </a:moveTo>
                <a:lnTo>
                  <a:pt x="1461634" y="2046688"/>
                </a:lnTo>
                <a:cubicBezTo>
                  <a:pt x="1459910" y="2043240"/>
                  <a:pt x="1459910" y="2043240"/>
                  <a:pt x="1458186" y="2043240"/>
                </a:cubicBezTo>
                <a:cubicBezTo>
                  <a:pt x="1459910" y="2043240"/>
                  <a:pt x="1461634" y="2043240"/>
                  <a:pt x="1461634" y="2046688"/>
                </a:cubicBezTo>
                <a:lnTo>
                  <a:pt x="1461634" y="2046688"/>
                </a:lnTo>
                <a:cubicBezTo>
                  <a:pt x="1466806" y="2048412"/>
                  <a:pt x="1471978" y="2048412"/>
                  <a:pt x="1475426" y="2051859"/>
                </a:cubicBezTo>
                <a:cubicBezTo>
                  <a:pt x="1478874" y="2053584"/>
                  <a:pt x="1482322" y="2057032"/>
                  <a:pt x="1482322" y="2062204"/>
                </a:cubicBezTo>
                <a:cubicBezTo>
                  <a:pt x="1482322" y="2058756"/>
                  <a:pt x="1478874" y="2053584"/>
                  <a:pt x="1475426" y="2051859"/>
                </a:cubicBezTo>
                <a:cubicBezTo>
                  <a:pt x="1471978" y="2048412"/>
                  <a:pt x="1466806" y="2048412"/>
                  <a:pt x="1461634" y="2046688"/>
                </a:cubicBezTo>
                <a:lnTo>
                  <a:pt x="1461634" y="2046688"/>
                </a:lnTo>
                <a:lnTo>
                  <a:pt x="1461634" y="2046688"/>
                </a:lnTo>
                <a:lnTo>
                  <a:pt x="1461634" y="2046688"/>
                </a:lnTo>
                <a:close/>
                <a:moveTo>
                  <a:pt x="1480598" y="2113923"/>
                </a:moveTo>
                <a:cubicBezTo>
                  <a:pt x="1487494" y="2113923"/>
                  <a:pt x="1492666" y="2113923"/>
                  <a:pt x="1496114" y="2113923"/>
                </a:cubicBezTo>
                <a:cubicBezTo>
                  <a:pt x="1490942" y="2113923"/>
                  <a:pt x="1485770" y="2113923"/>
                  <a:pt x="1480598" y="2113923"/>
                </a:cubicBezTo>
                <a:cubicBezTo>
                  <a:pt x="1463358" y="2113923"/>
                  <a:pt x="1449566" y="2108751"/>
                  <a:pt x="1437498" y="2096683"/>
                </a:cubicBezTo>
                <a:cubicBezTo>
                  <a:pt x="1434050" y="2093235"/>
                  <a:pt x="1430602" y="2091511"/>
                  <a:pt x="1428878" y="2093235"/>
                </a:cubicBezTo>
                <a:cubicBezTo>
                  <a:pt x="1430602" y="2093235"/>
                  <a:pt x="1434050" y="2093235"/>
                  <a:pt x="1437498" y="2096683"/>
                </a:cubicBezTo>
                <a:cubicBezTo>
                  <a:pt x="1449566" y="2108751"/>
                  <a:pt x="1463358" y="2115647"/>
                  <a:pt x="1480598" y="2113923"/>
                </a:cubicBezTo>
                <a:close/>
                <a:moveTo>
                  <a:pt x="1484046" y="1832912"/>
                </a:moveTo>
                <a:cubicBezTo>
                  <a:pt x="1480598" y="1841532"/>
                  <a:pt x="1477150" y="1843257"/>
                  <a:pt x="1473702" y="1843257"/>
                </a:cubicBezTo>
                <a:cubicBezTo>
                  <a:pt x="1477150" y="1843257"/>
                  <a:pt x="1480598" y="1841532"/>
                  <a:pt x="1484046" y="1832912"/>
                </a:cubicBezTo>
                <a:cubicBezTo>
                  <a:pt x="1487494" y="1824293"/>
                  <a:pt x="1492666" y="1820845"/>
                  <a:pt x="1497838" y="1819121"/>
                </a:cubicBezTo>
                <a:cubicBezTo>
                  <a:pt x="1492666" y="1820845"/>
                  <a:pt x="1487494" y="1824293"/>
                  <a:pt x="1484046" y="1832912"/>
                </a:cubicBezTo>
                <a:close/>
                <a:moveTo>
                  <a:pt x="1470254" y="1793261"/>
                </a:moveTo>
                <a:lnTo>
                  <a:pt x="1470254" y="1793261"/>
                </a:lnTo>
                <a:cubicBezTo>
                  <a:pt x="1471978" y="1782917"/>
                  <a:pt x="1477150" y="1779469"/>
                  <a:pt x="1484046" y="1779469"/>
                </a:cubicBezTo>
                <a:cubicBezTo>
                  <a:pt x="1477150" y="1779469"/>
                  <a:pt x="1471978" y="1781193"/>
                  <a:pt x="1470254" y="1793261"/>
                </a:cubicBezTo>
                <a:cubicBezTo>
                  <a:pt x="1480598" y="1796709"/>
                  <a:pt x="1490942" y="1800157"/>
                  <a:pt x="1501286" y="1801881"/>
                </a:cubicBezTo>
                <a:cubicBezTo>
                  <a:pt x="1489218" y="1798433"/>
                  <a:pt x="1480598" y="1794985"/>
                  <a:pt x="1470254" y="1793261"/>
                </a:cubicBezTo>
                <a:close/>
                <a:moveTo>
                  <a:pt x="1408190" y="1784641"/>
                </a:moveTo>
                <a:cubicBezTo>
                  <a:pt x="1413362" y="1784641"/>
                  <a:pt x="1418534" y="1786365"/>
                  <a:pt x="1427154" y="1788089"/>
                </a:cubicBezTo>
                <a:cubicBezTo>
                  <a:pt x="1432326" y="1789813"/>
                  <a:pt x="1435774" y="1789813"/>
                  <a:pt x="1439222" y="1789813"/>
                </a:cubicBezTo>
                <a:cubicBezTo>
                  <a:pt x="1435774" y="1789813"/>
                  <a:pt x="1432326" y="1789813"/>
                  <a:pt x="1427154" y="1788089"/>
                </a:cubicBezTo>
                <a:cubicBezTo>
                  <a:pt x="1418534" y="1786365"/>
                  <a:pt x="1413362" y="1784641"/>
                  <a:pt x="1408190" y="1784641"/>
                </a:cubicBezTo>
                <a:close/>
                <a:moveTo>
                  <a:pt x="1421982" y="1962212"/>
                </a:moveTo>
                <a:cubicBezTo>
                  <a:pt x="1416810" y="1970832"/>
                  <a:pt x="1409914" y="1976004"/>
                  <a:pt x="1401295" y="1979452"/>
                </a:cubicBezTo>
                <a:cubicBezTo>
                  <a:pt x="1409914" y="1976004"/>
                  <a:pt x="1416810" y="1970832"/>
                  <a:pt x="1421982" y="1962212"/>
                </a:cubicBezTo>
                <a:lnTo>
                  <a:pt x="1421982" y="1962212"/>
                </a:lnTo>
                <a:lnTo>
                  <a:pt x="1421982" y="1962212"/>
                </a:lnTo>
                <a:cubicBezTo>
                  <a:pt x="1421982" y="1962212"/>
                  <a:pt x="1421982" y="1962212"/>
                  <a:pt x="1421982" y="1962212"/>
                </a:cubicBezTo>
                <a:close/>
                <a:moveTo>
                  <a:pt x="1437498" y="1962212"/>
                </a:moveTo>
                <a:lnTo>
                  <a:pt x="1437498" y="1962212"/>
                </a:lnTo>
                <a:cubicBezTo>
                  <a:pt x="1435774" y="1958764"/>
                  <a:pt x="1434050" y="1955316"/>
                  <a:pt x="1432326" y="1951868"/>
                </a:cubicBezTo>
                <a:cubicBezTo>
                  <a:pt x="1434050" y="1955316"/>
                  <a:pt x="1435774" y="1958764"/>
                  <a:pt x="1437498" y="1962212"/>
                </a:cubicBezTo>
                <a:close/>
                <a:moveTo>
                  <a:pt x="1430602" y="1638101"/>
                </a:moveTo>
                <a:cubicBezTo>
                  <a:pt x="1427154" y="1655341"/>
                  <a:pt x="1420258" y="1663961"/>
                  <a:pt x="1406466" y="1663961"/>
                </a:cubicBezTo>
                <a:cubicBezTo>
                  <a:pt x="1420258" y="1663961"/>
                  <a:pt x="1427154" y="1655341"/>
                  <a:pt x="1430602" y="1638101"/>
                </a:cubicBezTo>
                <a:cubicBezTo>
                  <a:pt x="1432326" y="1629481"/>
                  <a:pt x="1435774" y="1617413"/>
                  <a:pt x="1446118" y="1617413"/>
                </a:cubicBezTo>
                <a:cubicBezTo>
                  <a:pt x="1435774" y="1617413"/>
                  <a:pt x="1434050" y="1631205"/>
                  <a:pt x="1430602" y="1638101"/>
                </a:cubicBezTo>
                <a:close/>
                <a:moveTo>
                  <a:pt x="1401295" y="1357091"/>
                </a:moveTo>
                <a:cubicBezTo>
                  <a:pt x="1401295" y="1357091"/>
                  <a:pt x="1401295" y="1357091"/>
                  <a:pt x="1401295" y="1357091"/>
                </a:cubicBezTo>
                <a:cubicBezTo>
                  <a:pt x="1415086" y="1357091"/>
                  <a:pt x="1432326" y="1346747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44394" y="1360539"/>
                  <a:pt x="1444394" y="1360539"/>
                  <a:pt x="1444394" y="1360539"/>
                </a:cubicBezTo>
                <a:cubicBezTo>
                  <a:pt x="1432326" y="1348471"/>
                  <a:pt x="1415086" y="1357091"/>
                  <a:pt x="1401295" y="1357091"/>
                </a:cubicBezTo>
                <a:close/>
                <a:moveTo>
                  <a:pt x="1409914" y="1705337"/>
                </a:moveTo>
                <a:cubicBezTo>
                  <a:pt x="1418534" y="1694993"/>
                  <a:pt x="1425430" y="1691545"/>
                  <a:pt x="1434050" y="1693269"/>
                </a:cubicBezTo>
                <a:cubicBezTo>
                  <a:pt x="1427154" y="1693269"/>
                  <a:pt x="1418534" y="1696717"/>
                  <a:pt x="1409914" y="1705337"/>
                </a:cubicBezTo>
                <a:cubicBezTo>
                  <a:pt x="1408190" y="1708785"/>
                  <a:pt x="1404742" y="1708785"/>
                  <a:pt x="1399570" y="1707061"/>
                </a:cubicBezTo>
                <a:cubicBezTo>
                  <a:pt x="1404742" y="1708785"/>
                  <a:pt x="1408190" y="1708785"/>
                  <a:pt x="1409914" y="1705337"/>
                </a:cubicBezTo>
                <a:close/>
                <a:moveTo>
                  <a:pt x="1430602" y="2039792"/>
                </a:moveTo>
                <a:cubicBezTo>
                  <a:pt x="1440946" y="2050136"/>
                  <a:pt x="1442670" y="2063928"/>
                  <a:pt x="1428878" y="2070824"/>
                </a:cubicBezTo>
                <a:cubicBezTo>
                  <a:pt x="1396122" y="2082891"/>
                  <a:pt x="1397846" y="2113923"/>
                  <a:pt x="1390950" y="2141507"/>
                </a:cubicBezTo>
                <a:cubicBezTo>
                  <a:pt x="1392675" y="2141507"/>
                  <a:pt x="1394399" y="2141507"/>
                  <a:pt x="1396122" y="2141507"/>
                </a:cubicBezTo>
                <a:cubicBezTo>
                  <a:pt x="1394399" y="2141507"/>
                  <a:pt x="1392675" y="2141507"/>
                  <a:pt x="1390950" y="2141507"/>
                </a:cubicBezTo>
                <a:cubicBezTo>
                  <a:pt x="1377159" y="2146679"/>
                  <a:pt x="1366815" y="2157023"/>
                  <a:pt x="1363367" y="2172539"/>
                </a:cubicBezTo>
                <a:cubicBezTo>
                  <a:pt x="1358195" y="2189779"/>
                  <a:pt x="1347851" y="2200123"/>
                  <a:pt x="1328887" y="2201847"/>
                </a:cubicBezTo>
                <a:cubicBezTo>
                  <a:pt x="1320267" y="2201847"/>
                  <a:pt x="1311647" y="2207019"/>
                  <a:pt x="1303027" y="2208743"/>
                </a:cubicBezTo>
                <a:cubicBezTo>
                  <a:pt x="1303027" y="2210467"/>
                  <a:pt x="1303027" y="2212191"/>
                  <a:pt x="1303027" y="2213915"/>
                </a:cubicBezTo>
                <a:cubicBezTo>
                  <a:pt x="1303027" y="2212191"/>
                  <a:pt x="1303027" y="2210467"/>
                  <a:pt x="1303027" y="2208743"/>
                </a:cubicBezTo>
                <a:lnTo>
                  <a:pt x="1303027" y="2208743"/>
                </a:lnTo>
                <a:cubicBezTo>
                  <a:pt x="1311647" y="2207019"/>
                  <a:pt x="1320267" y="2201847"/>
                  <a:pt x="1328887" y="2201847"/>
                </a:cubicBezTo>
                <a:cubicBezTo>
                  <a:pt x="1347851" y="2201847"/>
                  <a:pt x="1358195" y="2189779"/>
                  <a:pt x="1363367" y="2172539"/>
                </a:cubicBezTo>
                <a:cubicBezTo>
                  <a:pt x="1366815" y="2157023"/>
                  <a:pt x="1377159" y="2146679"/>
                  <a:pt x="1390950" y="2141507"/>
                </a:cubicBezTo>
                <a:cubicBezTo>
                  <a:pt x="1397846" y="2113923"/>
                  <a:pt x="1396122" y="2084616"/>
                  <a:pt x="1428878" y="2070824"/>
                </a:cubicBezTo>
                <a:cubicBezTo>
                  <a:pt x="1442670" y="2063928"/>
                  <a:pt x="1439222" y="2050136"/>
                  <a:pt x="1430602" y="2039792"/>
                </a:cubicBezTo>
                <a:cubicBezTo>
                  <a:pt x="1415086" y="2022552"/>
                  <a:pt x="1396122" y="2019104"/>
                  <a:pt x="1377159" y="2020828"/>
                </a:cubicBezTo>
                <a:cubicBezTo>
                  <a:pt x="1396122" y="2017380"/>
                  <a:pt x="1415086" y="2022552"/>
                  <a:pt x="1430602" y="2039792"/>
                </a:cubicBezTo>
                <a:close/>
                <a:moveTo>
                  <a:pt x="1404742" y="2365626"/>
                </a:moveTo>
                <a:cubicBezTo>
                  <a:pt x="1403018" y="2362178"/>
                  <a:pt x="1403018" y="2357006"/>
                  <a:pt x="1401295" y="2353558"/>
                </a:cubicBezTo>
                <a:cubicBezTo>
                  <a:pt x="1403018" y="2357006"/>
                  <a:pt x="1404742" y="2362178"/>
                  <a:pt x="1404742" y="2365626"/>
                </a:cubicBezTo>
                <a:cubicBezTo>
                  <a:pt x="1409914" y="2382866"/>
                  <a:pt x="1396122" y="2389762"/>
                  <a:pt x="1385779" y="2398382"/>
                </a:cubicBezTo>
                <a:cubicBezTo>
                  <a:pt x="1385779" y="2398382"/>
                  <a:pt x="1385779" y="2398382"/>
                  <a:pt x="1385779" y="2398382"/>
                </a:cubicBezTo>
                <a:cubicBezTo>
                  <a:pt x="1396122" y="2389762"/>
                  <a:pt x="1409914" y="2382866"/>
                  <a:pt x="1404742" y="2365626"/>
                </a:cubicBezTo>
                <a:close/>
                <a:moveTo>
                  <a:pt x="1361643" y="2327698"/>
                </a:moveTo>
                <a:cubicBezTo>
                  <a:pt x="1361643" y="2329422"/>
                  <a:pt x="1361643" y="2329422"/>
                  <a:pt x="1359919" y="2331147"/>
                </a:cubicBezTo>
                <a:cubicBezTo>
                  <a:pt x="1356471" y="2334594"/>
                  <a:pt x="1356471" y="2339767"/>
                  <a:pt x="1354747" y="2343214"/>
                </a:cubicBezTo>
                <a:cubicBezTo>
                  <a:pt x="1354747" y="2339767"/>
                  <a:pt x="1356471" y="2334594"/>
                  <a:pt x="1359919" y="2331147"/>
                </a:cubicBezTo>
                <a:cubicBezTo>
                  <a:pt x="1359919" y="2329422"/>
                  <a:pt x="1359919" y="2329422"/>
                  <a:pt x="1361643" y="2327698"/>
                </a:cubicBezTo>
                <a:close/>
                <a:moveTo>
                  <a:pt x="1358195" y="1707061"/>
                </a:moveTo>
                <a:cubicBezTo>
                  <a:pt x="1351299" y="1713957"/>
                  <a:pt x="1346127" y="1715681"/>
                  <a:pt x="1337507" y="1715681"/>
                </a:cubicBezTo>
                <a:cubicBezTo>
                  <a:pt x="1346127" y="1715681"/>
                  <a:pt x="1353023" y="1713957"/>
                  <a:pt x="1358195" y="1707061"/>
                </a:cubicBezTo>
                <a:cubicBezTo>
                  <a:pt x="1363367" y="1701889"/>
                  <a:pt x="1370263" y="1698441"/>
                  <a:pt x="1375435" y="1700165"/>
                </a:cubicBezTo>
                <a:cubicBezTo>
                  <a:pt x="1370263" y="1700165"/>
                  <a:pt x="1363367" y="1701889"/>
                  <a:pt x="1358195" y="1707061"/>
                </a:cubicBezTo>
                <a:close/>
                <a:moveTo>
                  <a:pt x="1339231" y="1893252"/>
                </a:moveTo>
                <a:cubicBezTo>
                  <a:pt x="1337507" y="1893252"/>
                  <a:pt x="1337507" y="1893252"/>
                  <a:pt x="1335783" y="1891528"/>
                </a:cubicBezTo>
                <a:cubicBezTo>
                  <a:pt x="1330611" y="1888080"/>
                  <a:pt x="1325439" y="1888080"/>
                  <a:pt x="1320267" y="1888080"/>
                </a:cubicBezTo>
                <a:cubicBezTo>
                  <a:pt x="1325439" y="1888080"/>
                  <a:pt x="1330611" y="1889804"/>
                  <a:pt x="1335783" y="1891528"/>
                </a:cubicBezTo>
                <a:cubicBezTo>
                  <a:pt x="1335783" y="1893252"/>
                  <a:pt x="1337507" y="1893252"/>
                  <a:pt x="1339231" y="1893252"/>
                </a:cubicBezTo>
                <a:close/>
                <a:moveTo>
                  <a:pt x="1265099" y="1481218"/>
                </a:moveTo>
                <a:cubicBezTo>
                  <a:pt x="1268547" y="1486390"/>
                  <a:pt x="1271995" y="1491562"/>
                  <a:pt x="1273719" y="1496734"/>
                </a:cubicBezTo>
                <a:cubicBezTo>
                  <a:pt x="1271995" y="1491562"/>
                  <a:pt x="1268547" y="1486390"/>
                  <a:pt x="1265099" y="1481218"/>
                </a:cubicBezTo>
                <a:close/>
                <a:moveTo>
                  <a:pt x="1268547" y="1526042"/>
                </a:moveTo>
                <a:cubicBezTo>
                  <a:pt x="1266823" y="1524318"/>
                  <a:pt x="1266823" y="1520870"/>
                  <a:pt x="1265099" y="1519146"/>
                </a:cubicBezTo>
                <a:lnTo>
                  <a:pt x="1265099" y="1519146"/>
                </a:lnTo>
                <a:cubicBezTo>
                  <a:pt x="1266823" y="1520870"/>
                  <a:pt x="1268547" y="1522594"/>
                  <a:pt x="1268547" y="1526042"/>
                </a:cubicBezTo>
                <a:close/>
                <a:moveTo>
                  <a:pt x="1261651" y="1476046"/>
                </a:moveTo>
                <a:cubicBezTo>
                  <a:pt x="1259927" y="1474322"/>
                  <a:pt x="1258203" y="1470874"/>
                  <a:pt x="1258203" y="1469150"/>
                </a:cubicBezTo>
                <a:cubicBezTo>
                  <a:pt x="1259927" y="1470874"/>
                  <a:pt x="1259927" y="1472598"/>
                  <a:pt x="1261651" y="1476046"/>
                </a:cubicBezTo>
                <a:cubicBezTo>
                  <a:pt x="1263375" y="1477770"/>
                  <a:pt x="1263375" y="1479494"/>
                  <a:pt x="1265099" y="1481218"/>
                </a:cubicBezTo>
                <a:cubicBezTo>
                  <a:pt x="1265099" y="1479494"/>
                  <a:pt x="1263375" y="1477770"/>
                  <a:pt x="1261651" y="1476046"/>
                </a:cubicBezTo>
                <a:close/>
                <a:moveTo>
                  <a:pt x="1259927" y="1908768"/>
                </a:moveTo>
                <a:cubicBezTo>
                  <a:pt x="1240963" y="1908768"/>
                  <a:pt x="1221999" y="1893252"/>
                  <a:pt x="1221999" y="1869116"/>
                </a:cubicBezTo>
                <a:cubicBezTo>
                  <a:pt x="1221999" y="1848428"/>
                  <a:pt x="1216827" y="1826017"/>
                  <a:pt x="1232343" y="1808777"/>
                </a:cubicBezTo>
                <a:cubicBezTo>
                  <a:pt x="1239239" y="1801881"/>
                  <a:pt x="1240963" y="1789813"/>
                  <a:pt x="1234067" y="1781193"/>
                </a:cubicBezTo>
                <a:cubicBezTo>
                  <a:pt x="1230619" y="1777745"/>
                  <a:pt x="1228895" y="1776021"/>
                  <a:pt x="1225447" y="1776021"/>
                </a:cubicBezTo>
                <a:cubicBezTo>
                  <a:pt x="1228895" y="1776021"/>
                  <a:pt x="1232343" y="1777745"/>
                  <a:pt x="1234067" y="1781193"/>
                </a:cubicBezTo>
                <a:cubicBezTo>
                  <a:pt x="1240963" y="1789813"/>
                  <a:pt x="1239239" y="1800157"/>
                  <a:pt x="1232343" y="1808777"/>
                </a:cubicBezTo>
                <a:cubicBezTo>
                  <a:pt x="1216827" y="1827741"/>
                  <a:pt x="1221999" y="1848428"/>
                  <a:pt x="1221999" y="1869116"/>
                </a:cubicBezTo>
                <a:cubicBezTo>
                  <a:pt x="1223723" y="1893252"/>
                  <a:pt x="1240963" y="1910492"/>
                  <a:pt x="1259927" y="1908768"/>
                </a:cubicBezTo>
                <a:close/>
                <a:moveTo>
                  <a:pt x="1218551" y="1643273"/>
                </a:moveTo>
                <a:cubicBezTo>
                  <a:pt x="1215103" y="1648445"/>
                  <a:pt x="1215103" y="1657065"/>
                  <a:pt x="1213379" y="1663961"/>
                </a:cubicBezTo>
                <a:cubicBezTo>
                  <a:pt x="1213379" y="1677753"/>
                  <a:pt x="1204759" y="1682925"/>
                  <a:pt x="1192691" y="1682925"/>
                </a:cubicBezTo>
                <a:cubicBezTo>
                  <a:pt x="1190967" y="1682925"/>
                  <a:pt x="1187519" y="1682925"/>
                  <a:pt x="1185795" y="1682925"/>
                </a:cubicBezTo>
                <a:cubicBezTo>
                  <a:pt x="1187519" y="1682925"/>
                  <a:pt x="1190967" y="1682925"/>
                  <a:pt x="1192691" y="1682925"/>
                </a:cubicBezTo>
                <a:cubicBezTo>
                  <a:pt x="1204759" y="1682925"/>
                  <a:pt x="1213379" y="1677753"/>
                  <a:pt x="1213379" y="1663961"/>
                </a:cubicBezTo>
                <a:cubicBezTo>
                  <a:pt x="1215103" y="1655341"/>
                  <a:pt x="1215103" y="1648445"/>
                  <a:pt x="1218551" y="1643273"/>
                </a:cubicBezTo>
                <a:cubicBezTo>
                  <a:pt x="1225447" y="1631205"/>
                  <a:pt x="1235791" y="1631205"/>
                  <a:pt x="1246135" y="1632929"/>
                </a:cubicBezTo>
                <a:cubicBezTo>
                  <a:pt x="1246135" y="1632929"/>
                  <a:pt x="1246135" y="1632929"/>
                  <a:pt x="1246135" y="1632929"/>
                </a:cubicBezTo>
                <a:cubicBezTo>
                  <a:pt x="1235791" y="1631205"/>
                  <a:pt x="1225447" y="1631205"/>
                  <a:pt x="1218551" y="1643273"/>
                </a:cubicBezTo>
                <a:close/>
                <a:moveTo>
                  <a:pt x="1151316" y="2122543"/>
                </a:moveTo>
                <a:lnTo>
                  <a:pt x="1151316" y="2122543"/>
                </a:lnTo>
                <a:lnTo>
                  <a:pt x="1151316" y="2122543"/>
                </a:lnTo>
                <a:cubicBezTo>
                  <a:pt x="1147868" y="2122543"/>
                  <a:pt x="1144420" y="2120819"/>
                  <a:pt x="1142696" y="2120819"/>
                </a:cubicBezTo>
                <a:cubicBezTo>
                  <a:pt x="1146144" y="2120819"/>
                  <a:pt x="1147868" y="2122543"/>
                  <a:pt x="1151316" y="2122543"/>
                </a:cubicBezTo>
                <a:lnTo>
                  <a:pt x="1151316" y="2122543"/>
                </a:lnTo>
                <a:cubicBezTo>
                  <a:pt x="1161660" y="2120819"/>
                  <a:pt x="1172003" y="2117371"/>
                  <a:pt x="1184071" y="2115647"/>
                </a:cubicBezTo>
                <a:cubicBezTo>
                  <a:pt x="1180623" y="2108751"/>
                  <a:pt x="1177175" y="2100131"/>
                  <a:pt x="1173727" y="2093235"/>
                </a:cubicBezTo>
                <a:cubicBezTo>
                  <a:pt x="1172003" y="2088063"/>
                  <a:pt x="1168556" y="2084616"/>
                  <a:pt x="1165107" y="2082891"/>
                </a:cubicBezTo>
                <a:cubicBezTo>
                  <a:pt x="1168556" y="2084616"/>
                  <a:pt x="1172003" y="2088063"/>
                  <a:pt x="1173727" y="2093235"/>
                </a:cubicBezTo>
                <a:cubicBezTo>
                  <a:pt x="1177175" y="2100131"/>
                  <a:pt x="1180623" y="2107028"/>
                  <a:pt x="1184071" y="2115647"/>
                </a:cubicBezTo>
                <a:cubicBezTo>
                  <a:pt x="1187519" y="2120819"/>
                  <a:pt x="1189243" y="2125991"/>
                  <a:pt x="1194415" y="2129439"/>
                </a:cubicBezTo>
                <a:cubicBezTo>
                  <a:pt x="1199587" y="2134611"/>
                  <a:pt x="1209931" y="2136335"/>
                  <a:pt x="1216827" y="2136335"/>
                </a:cubicBezTo>
                <a:cubicBezTo>
                  <a:pt x="1208207" y="2136335"/>
                  <a:pt x="1199587" y="2134611"/>
                  <a:pt x="1194415" y="2129439"/>
                </a:cubicBezTo>
                <a:cubicBezTo>
                  <a:pt x="1190967" y="2125991"/>
                  <a:pt x="1187519" y="2120819"/>
                  <a:pt x="1184071" y="2115647"/>
                </a:cubicBezTo>
                <a:cubicBezTo>
                  <a:pt x="1173727" y="2117371"/>
                  <a:pt x="1161660" y="2119095"/>
                  <a:pt x="1151316" y="2122543"/>
                </a:cubicBezTo>
                <a:lnTo>
                  <a:pt x="1151316" y="2122543"/>
                </a:lnTo>
                <a:cubicBezTo>
                  <a:pt x="1151316" y="2122543"/>
                  <a:pt x="1151316" y="2122543"/>
                  <a:pt x="1151316" y="2122543"/>
                </a:cubicBezTo>
                <a:close/>
                <a:moveTo>
                  <a:pt x="1120284" y="1965660"/>
                </a:moveTo>
                <a:cubicBezTo>
                  <a:pt x="1118560" y="1967384"/>
                  <a:pt x="1116836" y="1967384"/>
                  <a:pt x="1115112" y="1967384"/>
                </a:cubicBezTo>
                <a:cubicBezTo>
                  <a:pt x="1116836" y="1967384"/>
                  <a:pt x="1118560" y="1967384"/>
                  <a:pt x="1120284" y="1965660"/>
                </a:cubicBezTo>
                <a:cubicBezTo>
                  <a:pt x="1135800" y="1957040"/>
                  <a:pt x="1122008" y="1943248"/>
                  <a:pt x="1120284" y="1932904"/>
                </a:cubicBezTo>
                <a:cubicBezTo>
                  <a:pt x="1118560" y="1917388"/>
                  <a:pt x="1125456" y="1903596"/>
                  <a:pt x="1132352" y="1886356"/>
                </a:cubicBezTo>
                <a:cubicBezTo>
                  <a:pt x="1132352" y="1886356"/>
                  <a:pt x="1132352" y="1886356"/>
                  <a:pt x="1132352" y="1886356"/>
                </a:cubicBezTo>
                <a:cubicBezTo>
                  <a:pt x="1125456" y="1903596"/>
                  <a:pt x="1118560" y="1917388"/>
                  <a:pt x="1120284" y="1932904"/>
                </a:cubicBezTo>
                <a:cubicBezTo>
                  <a:pt x="1120284" y="1944972"/>
                  <a:pt x="1135800" y="1958764"/>
                  <a:pt x="1120284" y="1965660"/>
                </a:cubicBezTo>
                <a:close/>
                <a:moveTo>
                  <a:pt x="1087528" y="1834637"/>
                </a:moveTo>
                <a:cubicBezTo>
                  <a:pt x="1087528" y="1834637"/>
                  <a:pt x="1087528" y="1834637"/>
                  <a:pt x="1087528" y="1834637"/>
                </a:cubicBezTo>
                <a:lnTo>
                  <a:pt x="1087528" y="1834637"/>
                </a:lnTo>
                <a:cubicBezTo>
                  <a:pt x="1094424" y="1838085"/>
                  <a:pt x="1096148" y="1844981"/>
                  <a:pt x="1096148" y="1851877"/>
                </a:cubicBezTo>
                <a:cubicBezTo>
                  <a:pt x="1104768" y="1858772"/>
                  <a:pt x="1113388" y="1865668"/>
                  <a:pt x="1123732" y="1867392"/>
                </a:cubicBezTo>
                <a:cubicBezTo>
                  <a:pt x="1113388" y="1863944"/>
                  <a:pt x="1104768" y="1858772"/>
                  <a:pt x="1096148" y="1851877"/>
                </a:cubicBezTo>
                <a:cubicBezTo>
                  <a:pt x="1084080" y="1851877"/>
                  <a:pt x="1077184" y="1846704"/>
                  <a:pt x="1072012" y="1834637"/>
                </a:cubicBezTo>
                <a:cubicBezTo>
                  <a:pt x="1072012" y="1834637"/>
                  <a:pt x="1072012" y="1834637"/>
                  <a:pt x="1072012" y="1834637"/>
                </a:cubicBezTo>
                <a:cubicBezTo>
                  <a:pt x="1077184" y="1844981"/>
                  <a:pt x="1085804" y="1851877"/>
                  <a:pt x="1096148" y="1851877"/>
                </a:cubicBezTo>
                <a:cubicBezTo>
                  <a:pt x="1096148" y="1844981"/>
                  <a:pt x="1094424" y="1838085"/>
                  <a:pt x="1087528" y="1834637"/>
                </a:cubicBezTo>
                <a:close/>
                <a:moveTo>
                  <a:pt x="1097872" y="1815673"/>
                </a:moveTo>
                <a:cubicBezTo>
                  <a:pt x="1096148" y="1819121"/>
                  <a:pt x="1094424" y="1822569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4424" y="1826017"/>
                  <a:pt x="1094424" y="1826017"/>
                  <a:pt x="1094424" y="1826017"/>
                </a:cubicBezTo>
                <a:cubicBezTo>
                  <a:pt x="1096148" y="1820845"/>
                  <a:pt x="1096148" y="1817397"/>
                  <a:pt x="1097872" y="1815673"/>
                </a:cubicBezTo>
                <a:close/>
                <a:moveTo>
                  <a:pt x="1096148" y="1776021"/>
                </a:moveTo>
                <a:cubicBezTo>
                  <a:pt x="1096148" y="1776021"/>
                  <a:pt x="1097872" y="1776021"/>
                  <a:pt x="1096148" y="1776021"/>
                </a:cubicBezTo>
                <a:cubicBezTo>
                  <a:pt x="1104768" y="1777745"/>
                  <a:pt x="1113388" y="1779469"/>
                  <a:pt x="1120284" y="1777745"/>
                </a:cubicBezTo>
                <a:cubicBezTo>
                  <a:pt x="1113388" y="1777745"/>
                  <a:pt x="1104768" y="1777745"/>
                  <a:pt x="1096148" y="1776021"/>
                </a:cubicBezTo>
                <a:cubicBezTo>
                  <a:pt x="1097872" y="1776021"/>
                  <a:pt x="1096148" y="1776021"/>
                  <a:pt x="1096148" y="1776021"/>
                </a:cubicBezTo>
                <a:close/>
                <a:moveTo>
                  <a:pt x="1127180" y="1665685"/>
                </a:moveTo>
                <a:cubicBezTo>
                  <a:pt x="1127180" y="1670857"/>
                  <a:pt x="1127180" y="1677753"/>
                  <a:pt x="1127180" y="1682925"/>
                </a:cubicBezTo>
                <a:cubicBezTo>
                  <a:pt x="1127180" y="1724301"/>
                  <a:pt x="1123732" y="1727749"/>
                  <a:pt x="1087528" y="1732921"/>
                </a:cubicBezTo>
                <a:cubicBezTo>
                  <a:pt x="1080632" y="1734645"/>
                  <a:pt x="1072012" y="1732921"/>
                  <a:pt x="1063392" y="1732921"/>
                </a:cubicBezTo>
                <a:cubicBezTo>
                  <a:pt x="1065116" y="1751885"/>
                  <a:pt x="1058220" y="1769125"/>
                  <a:pt x="1040980" y="1772573"/>
                </a:cubicBezTo>
                <a:cubicBezTo>
                  <a:pt x="1020292" y="1777745"/>
                  <a:pt x="1004776" y="1788089"/>
                  <a:pt x="987536" y="1796709"/>
                </a:cubicBezTo>
                <a:cubicBezTo>
                  <a:pt x="978916" y="1801881"/>
                  <a:pt x="968572" y="1808777"/>
                  <a:pt x="958228" y="1807053"/>
                </a:cubicBezTo>
                <a:cubicBezTo>
                  <a:pt x="966848" y="1807053"/>
                  <a:pt x="978916" y="1801881"/>
                  <a:pt x="987536" y="1796709"/>
                </a:cubicBezTo>
                <a:cubicBezTo>
                  <a:pt x="1004776" y="1788089"/>
                  <a:pt x="1022016" y="1776021"/>
                  <a:pt x="1040980" y="1772573"/>
                </a:cubicBezTo>
                <a:cubicBezTo>
                  <a:pt x="1058220" y="1769125"/>
                  <a:pt x="1065116" y="1751885"/>
                  <a:pt x="1063392" y="1732921"/>
                </a:cubicBezTo>
                <a:lnTo>
                  <a:pt x="1063392" y="1732921"/>
                </a:lnTo>
                <a:cubicBezTo>
                  <a:pt x="1066840" y="1726025"/>
                  <a:pt x="1072012" y="1720853"/>
                  <a:pt x="1075460" y="1713957"/>
                </a:cubicBezTo>
                <a:cubicBezTo>
                  <a:pt x="1072012" y="1720853"/>
                  <a:pt x="1066840" y="1726025"/>
                  <a:pt x="1063392" y="1732921"/>
                </a:cubicBezTo>
                <a:cubicBezTo>
                  <a:pt x="1072012" y="1732921"/>
                  <a:pt x="1078908" y="1732921"/>
                  <a:pt x="1087528" y="1732921"/>
                </a:cubicBezTo>
                <a:cubicBezTo>
                  <a:pt x="1123732" y="1727749"/>
                  <a:pt x="1127180" y="1724301"/>
                  <a:pt x="1127180" y="1682925"/>
                </a:cubicBezTo>
                <a:cubicBezTo>
                  <a:pt x="1127180" y="1682925"/>
                  <a:pt x="1127180" y="1682925"/>
                  <a:pt x="1127180" y="1682925"/>
                </a:cubicBezTo>
                <a:cubicBezTo>
                  <a:pt x="1127180" y="1676029"/>
                  <a:pt x="1127180" y="1670857"/>
                  <a:pt x="1127180" y="1665685"/>
                </a:cubicBezTo>
                <a:cubicBezTo>
                  <a:pt x="1123732" y="1663961"/>
                  <a:pt x="1120284" y="1662237"/>
                  <a:pt x="1116836" y="1660513"/>
                </a:cubicBezTo>
                <a:cubicBezTo>
                  <a:pt x="1120284" y="1655341"/>
                  <a:pt x="1122008" y="1650169"/>
                  <a:pt x="1123732" y="1644997"/>
                </a:cubicBezTo>
                <a:cubicBezTo>
                  <a:pt x="1122008" y="1650169"/>
                  <a:pt x="1120284" y="1655341"/>
                  <a:pt x="1116836" y="1660513"/>
                </a:cubicBezTo>
                <a:cubicBezTo>
                  <a:pt x="1120284" y="1662237"/>
                  <a:pt x="1123732" y="1663961"/>
                  <a:pt x="1127180" y="1665685"/>
                </a:cubicBezTo>
                <a:cubicBezTo>
                  <a:pt x="1135800" y="1665685"/>
                  <a:pt x="1140972" y="1660513"/>
                  <a:pt x="1144420" y="1651893"/>
                </a:cubicBezTo>
                <a:cubicBezTo>
                  <a:pt x="1146144" y="1646721"/>
                  <a:pt x="1149592" y="1643273"/>
                  <a:pt x="1153040" y="1643273"/>
                </a:cubicBezTo>
                <a:cubicBezTo>
                  <a:pt x="1149592" y="1643273"/>
                  <a:pt x="1146144" y="1644997"/>
                  <a:pt x="1144420" y="1651893"/>
                </a:cubicBezTo>
                <a:cubicBezTo>
                  <a:pt x="1140972" y="1658789"/>
                  <a:pt x="1135800" y="1663961"/>
                  <a:pt x="1127180" y="1665685"/>
                </a:cubicBezTo>
                <a:close/>
                <a:moveTo>
                  <a:pt x="940988" y="1977728"/>
                </a:moveTo>
                <a:cubicBezTo>
                  <a:pt x="961676" y="1989796"/>
                  <a:pt x="959952" y="2008760"/>
                  <a:pt x="959952" y="2029448"/>
                </a:cubicBezTo>
                <a:lnTo>
                  <a:pt x="959952" y="2029448"/>
                </a:lnTo>
                <a:cubicBezTo>
                  <a:pt x="956504" y="2032896"/>
                  <a:pt x="954780" y="2034620"/>
                  <a:pt x="951332" y="2038068"/>
                </a:cubicBezTo>
                <a:cubicBezTo>
                  <a:pt x="951332" y="2038068"/>
                  <a:pt x="951332" y="2038068"/>
                  <a:pt x="951332" y="2038068"/>
                </a:cubicBezTo>
                <a:cubicBezTo>
                  <a:pt x="954780" y="2034620"/>
                  <a:pt x="956504" y="2032896"/>
                  <a:pt x="959952" y="2029448"/>
                </a:cubicBezTo>
                <a:cubicBezTo>
                  <a:pt x="959952" y="2008760"/>
                  <a:pt x="961676" y="1989796"/>
                  <a:pt x="940988" y="1977728"/>
                </a:cubicBezTo>
                <a:cubicBezTo>
                  <a:pt x="922025" y="1967384"/>
                  <a:pt x="928921" y="1955316"/>
                  <a:pt x="939264" y="1941524"/>
                </a:cubicBezTo>
                <a:cubicBezTo>
                  <a:pt x="951332" y="1926008"/>
                  <a:pt x="975468" y="1920836"/>
                  <a:pt x="975468" y="1894976"/>
                </a:cubicBezTo>
                <a:cubicBezTo>
                  <a:pt x="975468" y="1894976"/>
                  <a:pt x="975468" y="1894976"/>
                  <a:pt x="975468" y="1894976"/>
                </a:cubicBezTo>
                <a:cubicBezTo>
                  <a:pt x="973744" y="1920836"/>
                  <a:pt x="951332" y="1926008"/>
                  <a:pt x="939264" y="1941524"/>
                </a:cubicBezTo>
                <a:cubicBezTo>
                  <a:pt x="928921" y="1955316"/>
                  <a:pt x="922025" y="1967384"/>
                  <a:pt x="940988" y="1977728"/>
                </a:cubicBezTo>
                <a:close/>
                <a:moveTo>
                  <a:pt x="932368" y="2038068"/>
                </a:moveTo>
                <a:cubicBezTo>
                  <a:pt x="927197" y="2039792"/>
                  <a:pt x="922025" y="2044964"/>
                  <a:pt x="918577" y="2055308"/>
                </a:cubicBezTo>
                <a:cubicBezTo>
                  <a:pt x="916852" y="2063928"/>
                  <a:pt x="911681" y="2067376"/>
                  <a:pt x="904785" y="2069099"/>
                </a:cubicBezTo>
                <a:cubicBezTo>
                  <a:pt x="909957" y="2067376"/>
                  <a:pt x="915129" y="2062204"/>
                  <a:pt x="918577" y="2055308"/>
                </a:cubicBezTo>
                <a:cubicBezTo>
                  <a:pt x="922025" y="2044964"/>
                  <a:pt x="925472" y="2039792"/>
                  <a:pt x="932368" y="2038068"/>
                </a:cubicBezTo>
                <a:close/>
                <a:moveTo>
                  <a:pt x="935817" y="1689821"/>
                </a:moveTo>
                <a:cubicBezTo>
                  <a:pt x="934092" y="1698441"/>
                  <a:pt x="935817" y="1703613"/>
                  <a:pt x="939264" y="1708785"/>
                </a:cubicBezTo>
                <a:cubicBezTo>
                  <a:pt x="935817" y="1703613"/>
                  <a:pt x="934092" y="1698441"/>
                  <a:pt x="935817" y="1689821"/>
                </a:cubicBezTo>
                <a:cubicBezTo>
                  <a:pt x="935817" y="1689821"/>
                  <a:pt x="935817" y="1689821"/>
                  <a:pt x="935817" y="1689821"/>
                </a:cubicBezTo>
                <a:cubicBezTo>
                  <a:pt x="946160" y="1689821"/>
                  <a:pt x="958228" y="1686373"/>
                  <a:pt x="966848" y="1694993"/>
                </a:cubicBezTo>
                <a:cubicBezTo>
                  <a:pt x="958228" y="1686373"/>
                  <a:pt x="946160" y="1689821"/>
                  <a:pt x="935817" y="1689821"/>
                </a:cubicBezTo>
                <a:close/>
                <a:moveTo>
                  <a:pt x="970296" y="1746713"/>
                </a:moveTo>
                <a:cubicBezTo>
                  <a:pt x="966848" y="1743265"/>
                  <a:pt x="963400" y="1738093"/>
                  <a:pt x="958228" y="1729473"/>
                </a:cubicBezTo>
                <a:cubicBezTo>
                  <a:pt x="963400" y="1738093"/>
                  <a:pt x="966848" y="1743265"/>
                  <a:pt x="970296" y="1746713"/>
                </a:cubicBezTo>
                <a:close/>
                <a:moveTo>
                  <a:pt x="944436" y="1889804"/>
                </a:moveTo>
                <a:cubicBezTo>
                  <a:pt x="949608" y="1891528"/>
                  <a:pt x="956504" y="1891528"/>
                  <a:pt x="961676" y="1893252"/>
                </a:cubicBezTo>
                <a:cubicBezTo>
                  <a:pt x="956504" y="1891528"/>
                  <a:pt x="951332" y="1891528"/>
                  <a:pt x="944436" y="1889804"/>
                </a:cubicBezTo>
                <a:cubicBezTo>
                  <a:pt x="939264" y="1888080"/>
                  <a:pt x="935817" y="1888080"/>
                  <a:pt x="932368" y="1889804"/>
                </a:cubicBezTo>
                <a:cubicBezTo>
                  <a:pt x="935817" y="1888080"/>
                  <a:pt x="940988" y="1888080"/>
                  <a:pt x="944436" y="1889804"/>
                </a:cubicBezTo>
                <a:close/>
                <a:moveTo>
                  <a:pt x="982364" y="1415706"/>
                </a:moveTo>
                <a:cubicBezTo>
                  <a:pt x="994432" y="1415706"/>
                  <a:pt x="1006500" y="1419154"/>
                  <a:pt x="1016844" y="1434670"/>
                </a:cubicBezTo>
                <a:cubicBezTo>
                  <a:pt x="1018568" y="1436394"/>
                  <a:pt x="1022016" y="1436394"/>
                  <a:pt x="1025464" y="1436394"/>
                </a:cubicBezTo>
                <a:cubicBezTo>
                  <a:pt x="1022016" y="1436394"/>
                  <a:pt x="1018568" y="1436394"/>
                  <a:pt x="1016844" y="1434670"/>
                </a:cubicBezTo>
                <a:cubicBezTo>
                  <a:pt x="1006500" y="1419154"/>
                  <a:pt x="994432" y="1415706"/>
                  <a:pt x="982364" y="1415706"/>
                </a:cubicBezTo>
                <a:close/>
                <a:moveTo>
                  <a:pt x="1065116" y="1589830"/>
                </a:moveTo>
                <a:cubicBezTo>
                  <a:pt x="1063392" y="1588106"/>
                  <a:pt x="1065116" y="1586382"/>
                  <a:pt x="1066840" y="1584658"/>
                </a:cubicBezTo>
                <a:cubicBezTo>
                  <a:pt x="1065116" y="1586382"/>
                  <a:pt x="1063392" y="1588106"/>
                  <a:pt x="1065116" y="1589830"/>
                </a:cubicBezTo>
                <a:close/>
                <a:moveTo>
                  <a:pt x="1078908" y="1698441"/>
                </a:moveTo>
                <a:cubicBezTo>
                  <a:pt x="1078908" y="1700165"/>
                  <a:pt x="1078908" y="1701889"/>
                  <a:pt x="1078908" y="1703613"/>
                </a:cubicBezTo>
                <a:cubicBezTo>
                  <a:pt x="1078908" y="1701889"/>
                  <a:pt x="1078908" y="1700165"/>
                  <a:pt x="1078908" y="1698441"/>
                </a:cubicBezTo>
                <a:cubicBezTo>
                  <a:pt x="1072012" y="1700165"/>
                  <a:pt x="1065116" y="1703613"/>
                  <a:pt x="1058220" y="1707061"/>
                </a:cubicBezTo>
                <a:cubicBezTo>
                  <a:pt x="1065116" y="1703613"/>
                  <a:pt x="1072012" y="1700165"/>
                  <a:pt x="1078908" y="1698441"/>
                </a:cubicBezTo>
                <a:close/>
                <a:moveTo>
                  <a:pt x="1090976" y="1613965"/>
                </a:moveTo>
                <a:cubicBezTo>
                  <a:pt x="1089252" y="1601898"/>
                  <a:pt x="1096148" y="1591554"/>
                  <a:pt x="1109940" y="1586382"/>
                </a:cubicBezTo>
                <a:cubicBezTo>
                  <a:pt x="1097872" y="1593278"/>
                  <a:pt x="1090976" y="1601898"/>
                  <a:pt x="1090976" y="1613965"/>
                </a:cubicBezTo>
                <a:close/>
                <a:moveTo>
                  <a:pt x="1101320" y="1646721"/>
                </a:moveTo>
                <a:cubicBezTo>
                  <a:pt x="1101320" y="1658789"/>
                  <a:pt x="1096148" y="1669133"/>
                  <a:pt x="1096148" y="1681201"/>
                </a:cubicBezTo>
                <a:cubicBezTo>
                  <a:pt x="1096148" y="1670857"/>
                  <a:pt x="1101320" y="1658789"/>
                  <a:pt x="1101320" y="1646721"/>
                </a:cubicBezTo>
                <a:close/>
                <a:moveTo>
                  <a:pt x="1154764" y="1827741"/>
                </a:moveTo>
                <a:cubicBezTo>
                  <a:pt x="1154764" y="1827741"/>
                  <a:pt x="1156488" y="1827741"/>
                  <a:pt x="1154764" y="1827741"/>
                </a:cubicBezTo>
                <a:cubicBezTo>
                  <a:pt x="1158211" y="1826017"/>
                  <a:pt x="1158211" y="1824293"/>
                  <a:pt x="1159936" y="1824293"/>
                </a:cubicBezTo>
                <a:cubicBezTo>
                  <a:pt x="1158211" y="1826017"/>
                  <a:pt x="1158211" y="1826017"/>
                  <a:pt x="1154764" y="1827741"/>
                </a:cubicBezTo>
                <a:cubicBezTo>
                  <a:pt x="1156488" y="1827741"/>
                  <a:pt x="1154764" y="1827741"/>
                  <a:pt x="1154764" y="1827741"/>
                </a:cubicBezTo>
                <a:close/>
                <a:moveTo>
                  <a:pt x="1189243" y="1786365"/>
                </a:moveTo>
                <a:cubicBezTo>
                  <a:pt x="1178899" y="1779469"/>
                  <a:pt x="1166831" y="1776021"/>
                  <a:pt x="1154764" y="1776021"/>
                </a:cubicBezTo>
                <a:cubicBezTo>
                  <a:pt x="1166831" y="1777745"/>
                  <a:pt x="1178899" y="1779469"/>
                  <a:pt x="1189243" y="1786365"/>
                </a:cubicBezTo>
                <a:cubicBezTo>
                  <a:pt x="1190967" y="1788089"/>
                  <a:pt x="1192691" y="1788089"/>
                  <a:pt x="1194415" y="1788089"/>
                </a:cubicBezTo>
                <a:cubicBezTo>
                  <a:pt x="1192691" y="1789813"/>
                  <a:pt x="1190967" y="1788089"/>
                  <a:pt x="1189243" y="1786365"/>
                </a:cubicBezTo>
                <a:close/>
                <a:moveTo>
                  <a:pt x="1216827" y="1512250"/>
                </a:moveTo>
                <a:cubicBezTo>
                  <a:pt x="1213379" y="1520870"/>
                  <a:pt x="1209931" y="1529490"/>
                  <a:pt x="1204759" y="1532938"/>
                </a:cubicBezTo>
                <a:cubicBezTo>
                  <a:pt x="1209931" y="1527766"/>
                  <a:pt x="1213379" y="1520870"/>
                  <a:pt x="1216827" y="1512250"/>
                </a:cubicBezTo>
                <a:cubicBezTo>
                  <a:pt x="1216827" y="1510526"/>
                  <a:pt x="1218551" y="1510526"/>
                  <a:pt x="1218551" y="1508802"/>
                </a:cubicBezTo>
                <a:cubicBezTo>
                  <a:pt x="1218551" y="1508802"/>
                  <a:pt x="1216827" y="1510526"/>
                  <a:pt x="1216827" y="1512250"/>
                </a:cubicBezTo>
                <a:close/>
                <a:moveTo>
                  <a:pt x="1190967" y="1555350"/>
                </a:moveTo>
                <a:cubicBezTo>
                  <a:pt x="1190967" y="1550178"/>
                  <a:pt x="1190967" y="1543282"/>
                  <a:pt x="1190967" y="1538110"/>
                </a:cubicBezTo>
                <a:lnTo>
                  <a:pt x="1190967" y="1538110"/>
                </a:lnTo>
                <a:lnTo>
                  <a:pt x="1190967" y="1538110"/>
                </a:lnTo>
                <a:cubicBezTo>
                  <a:pt x="1190967" y="1538110"/>
                  <a:pt x="1190967" y="1538110"/>
                  <a:pt x="1190967" y="1538110"/>
                </a:cubicBezTo>
                <a:cubicBezTo>
                  <a:pt x="1190967" y="1543282"/>
                  <a:pt x="1190967" y="1550178"/>
                  <a:pt x="1190967" y="1555350"/>
                </a:cubicBezTo>
                <a:cubicBezTo>
                  <a:pt x="1196139" y="1560522"/>
                  <a:pt x="1199587" y="1567418"/>
                  <a:pt x="1190967" y="1570866"/>
                </a:cubicBezTo>
                <a:cubicBezTo>
                  <a:pt x="1187519" y="1572590"/>
                  <a:pt x="1182347" y="1572590"/>
                  <a:pt x="1178899" y="1574314"/>
                </a:cubicBezTo>
                <a:cubicBezTo>
                  <a:pt x="1182347" y="1574314"/>
                  <a:pt x="1187519" y="1572590"/>
                  <a:pt x="1190967" y="1570866"/>
                </a:cubicBezTo>
                <a:cubicBezTo>
                  <a:pt x="1199587" y="1567418"/>
                  <a:pt x="1196139" y="1560522"/>
                  <a:pt x="1190967" y="1555350"/>
                </a:cubicBezTo>
                <a:cubicBezTo>
                  <a:pt x="1180623" y="1557074"/>
                  <a:pt x="1166831" y="1551902"/>
                  <a:pt x="1159936" y="1563970"/>
                </a:cubicBezTo>
                <a:lnTo>
                  <a:pt x="1159936" y="1563970"/>
                </a:lnTo>
                <a:cubicBezTo>
                  <a:pt x="1149592" y="1570866"/>
                  <a:pt x="1135800" y="1569142"/>
                  <a:pt x="1127180" y="1581210"/>
                </a:cubicBezTo>
                <a:cubicBezTo>
                  <a:pt x="1127180" y="1596726"/>
                  <a:pt x="1128904" y="1610518"/>
                  <a:pt x="1127180" y="1626033"/>
                </a:cubicBezTo>
                <a:cubicBezTo>
                  <a:pt x="1128904" y="1612242"/>
                  <a:pt x="1127180" y="1596726"/>
                  <a:pt x="1127180" y="1581210"/>
                </a:cubicBezTo>
                <a:cubicBezTo>
                  <a:pt x="1135800" y="1569142"/>
                  <a:pt x="1149592" y="1572590"/>
                  <a:pt x="1159936" y="1563970"/>
                </a:cubicBezTo>
                <a:cubicBezTo>
                  <a:pt x="1166831" y="1551902"/>
                  <a:pt x="1178899" y="1557074"/>
                  <a:pt x="1190967" y="1555350"/>
                </a:cubicBezTo>
                <a:close/>
                <a:moveTo>
                  <a:pt x="1116836" y="1555350"/>
                </a:moveTo>
                <a:cubicBezTo>
                  <a:pt x="1111664" y="1560522"/>
                  <a:pt x="1106492" y="1565694"/>
                  <a:pt x="1097872" y="1569142"/>
                </a:cubicBezTo>
                <a:cubicBezTo>
                  <a:pt x="1090976" y="1572590"/>
                  <a:pt x="1082356" y="1574314"/>
                  <a:pt x="1075460" y="1577762"/>
                </a:cubicBezTo>
                <a:cubicBezTo>
                  <a:pt x="1082356" y="1574314"/>
                  <a:pt x="1090976" y="1572590"/>
                  <a:pt x="1097872" y="1569142"/>
                </a:cubicBezTo>
                <a:cubicBezTo>
                  <a:pt x="1104768" y="1565694"/>
                  <a:pt x="1111664" y="1560522"/>
                  <a:pt x="1116836" y="1555350"/>
                </a:cubicBezTo>
                <a:close/>
                <a:moveTo>
                  <a:pt x="1082356" y="1462254"/>
                </a:moveTo>
                <a:cubicBezTo>
                  <a:pt x="1082356" y="1455358"/>
                  <a:pt x="1078908" y="1453634"/>
                  <a:pt x="1073736" y="1453634"/>
                </a:cubicBezTo>
                <a:cubicBezTo>
                  <a:pt x="1066840" y="1453634"/>
                  <a:pt x="1059944" y="1457082"/>
                  <a:pt x="1059944" y="1465702"/>
                </a:cubicBezTo>
                <a:cubicBezTo>
                  <a:pt x="1059944" y="1457082"/>
                  <a:pt x="1066840" y="1453634"/>
                  <a:pt x="1073736" y="1453634"/>
                </a:cubicBezTo>
                <a:cubicBezTo>
                  <a:pt x="1078908" y="1453634"/>
                  <a:pt x="1082356" y="1455358"/>
                  <a:pt x="1082356" y="1462254"/>
                </a:cubicBezTo>
                <a:lnTo>
                  <a:pt x="1082356" y="1462254"/>
                </a:lnTo>
                <a:close/>
                <a:moveTo>
                  <a:pt x="1078908" y="1436394"/>
                </a:moveTo>
                <a:cubicBezTo>
                  <a:pt x="1065116" y="1436394"/>
                  <a:pt x="1049600" y="1436394"/>
                  <a:pt x="1035808" y="1436394"/>
                </a:cubicBezTo>
                <a:cubicBezTo>
                  <a:pt x="1049600" y="1436394"/>
                  <a:pt x="1065116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ubicBezTo>
                  <a:pt x="1078908" y="1436394"/>
                  <a:pt x="1078908" y="1436394"/>
                  <a:pt x="1078908" y="1436394"/>
                </a:cubicBezTo>
                <a:close/>
                <a:moveTo>
                  <a:pt x="999604" y="1386399"/>
                </a:moveTo>
                <a:cubicBezTo>
                  <a:pt x="978916" y="1386399"/>
                  <a:pt x="956504" y="1386399"/>
                  <a:pt x="935817" y="1386399"/>
                </a:cubicBezTo>
                <a:cubicBezTo>
                  <a:pt x="916852" y="1386399"/>
                  <a:pt x="897889" y="1388122"/>
                  <a:pt x="878925" y="1393294"/>
                </a:cubicBezTo>
                <a:cubicBezTo>
                  <a:pt x="875477" y="1395018"/>
                  <a:pt x="872029" y="1395018"/>
                  <a:pt x="870305" y="1395018"/>
                </a:cubicBezTo>
                <a:cubicBezTo>
                  <a:pt x="873753" y="1395018"/>
                  <a:pt x="877201" y="1393294"/>
                  <a:pt x="878925" y="1393294"/>
                </a:cubicBezTo>
                <a:cubicBezTo>
                  <a:pt x="897889" y="1388122"/>
                  <a:pt x="916852" y="1388122"/>
                  <a:pt x="935817" y="1386399"/>
                </a:cubicBezTo>
                <a:lnTo>
                  <a:pt x="935817" y="1386399"/>
                </a:lnTo>
                <a:cubicBezTo>
                  <a:pt x="956504" y="1384674"/>
                  <a:pt x="977192" y="1384674"/>
                  <a:pt x="999604" y="1386399"/>
                </a:cubicBezTo>
                <a:cubicBezTo>
                  <a:pt x="1016844" y="1386399"/>
                  <a:pt x="1032360" y="1391570"/>
                  <a:pt x="1046152" y="1400190"/>
                </a:cubicBezTo>
                <a:cubicBezTo>
                  <a:pt x="1032360" y="1389846"/>
                  <a:pt x="1016844" y="1386399"/>
                  <a:pt x="999604" y="1386399"/>
                </a:cubicBezTo>
                <a:close/>
                <a:moveTo>
                  <a:pt x="920301" y="1339851"/>
                </a:moveTo>
                <a:cubicBezTo>
                  <a:pt x="923748" y="1343299"/>
                  <a:pt x="925472" y="1351919"/>
                  <a:pt x="927197" y="1358815"/>
                </a:cubicBezTo>
                <a:cubicBezTo>
                  <a:pt x="928921" y="1358815"/>
                  <a:pt x="930644" y="1358815"/>
                  <a:pt x="932368" y="1358815"/>
                </a:cubicBezTo>
                <a:cubicBezTo>
                  <a:pt x="930644" y="1358815"/>
                  <a:pt x="928921" y="1358815"/>
                  <a:pt x="927197" y="1358815"/>
                </a:cubicBezTo>
                <a:lnTo>
                  <a:pt x="927197" y="1358815"/>
                </a:lnTo>
                <a:cubicBezTo>
                  <a:pt x="927197" y="1351919"/>
                  <a:pt x="923748" y="1345023"/>
                  <a:pt x="920301" y="1339851"/>
                </a:cubicBezTo>
                <a:close/>
                <a:moveTo>
                  <a:pt x="1006500" y="1360539"/>
                </a:moveTo>
                <a:cubicBezTo>
                  <a:pt x="1004776" y="1363987"/>
                  <a:pt x="1003052" y="1369159"/>
                  <a:pt x="1001328" y="1372607"/>
                </a:cubicBezTo>
                <a:cubicBezTo>
                  <a:pt x="1003052" y="1367434"/>
                  <a:pt x="1004776" y="1363987"/>
                  <a:pt x="1006500" y="1360539"/>
                </a:cubicBezTo>
                <a:lnTo>
                  <a:pt x="1006500" y="1360539"/>
                </a:lnTo>
                <a:cubicBezTo>
                  <a:pt x="1013396" y="1358815"/>
                  <a:pt x="1022016" y="1357091"/>
                  <a:pt x="1028912" y="1353643"/>
                </a:cubicBezTo>
                <a:cubicBezTo>
                  <a:pt x="1022016" y="1355367"/>
                  <a:pt x="1015120" y="1358815"/>
                  <a:pt x="1006500" y="1360539"/>
                </a:cubicBezTo>
                <a:close/>
                <a:moveTo>
                  <a:pt x="834101" y="1319163"/>
                </a:moveTo>
                <a:cubicBezTo>
                  <a:pt x="834101" y="1317439"/>
                  <a:pt x="832377" y="1313991"/>
                  <a:pt x="834101" y="1310543"/>
                </a:cubicBezTo>
                <a:cubicBezTo>
                  <a:pt x="834101" y="1307095"/>
                  <a:pt x="834101" y="1305371"/>
                  <a:pt x="834101" y="1301923"/>
                </a:cubicBezTo>
                <a:cubicBezTo>
                  <a:pt x="834101" y="1303647"/>
                  <a:pt x="834101" y="1307095"/>
                  <a:pt x="834101" y="1310543"/>
                </a:cubicBezTo>
                <a:cubicBezTo>
                  <a:pt x="832377" y="1313991"/>
                  <a:pt x="832377" y="1317439"/>
                  <a:pt x="834101" y="1319163"/>
                </a:cubicBezTo>
                <a:close/>
                <a:moveTo>
                  <a:pt x="799621" y="1705337"/>
                </a:moveTo>
                <a:cubicBezTo>
                  <a:pt x="792725" y="1700165"/>
                  <a:pt x="785829" y="1691545"/>
                  <a:pt x="782381" y="1679477"/>
                </a:cubicBezTo>
                <a:cubicBezTo>
                  <a:pt x="787553" y="1669133"/>
                  <a:pt x="797897" y="1674305"/>
                  <a:pt x="806517" y="1670857"/>
                </a:cubicBezTo>
                <a:cubicBezTo>
                  <a:pt x="815137" y="1665685"/>
                  <a:pt x="825481" y="1660513"/>
                  <a:pt x="823757" y="1646721"/>
                </a:cubicBezTo>
                <a:cubicBezTo>
                  <a:pt x="823757" y="1639825"/>
                  <a:pt x="820309" y="1636377"/>
                  <a:pt x="816861" y="1634653"/>
                </a:cubicBezTo>
                <a:cubicBezTo>
                  <a:pt x="820309" y="1636377"/>
                  <a:pt x="823757" y="1639825"/>
                  <a:pt x="823757" y="1646721"/>
                </a:cubicBezTo>
                <a:cubicBezTo>
                  <a:pt x="825481" y="1660513"/>
                  <a:pt x="815137" y="1665685"/>
                  <a:pt x="806517" y="1670857"/>
                </a:cubicBezTo>
                <a:cubicBezTo>
                  <a:pt x="799621" y="1676029"/>
                  <a:pt x="787553" y="1669133"/>
                  <a:pt x="782381" y="1679477"/>
                </a:cubicBezTo>
                <a:cubicBezTo>
                  <a:pt x="787553" y="1691545"/>
                  <a:pt x="792725" y="1700165"/>
                  <a:pt x="799621" y="1705337"/>
                </a:cubicBezTo>
                <a:close/>
                <a:moveTo>
                  <a:pt x="804793" y="1581210"/>
                </a:moveTo>
                <a:cubicBezTo>
                  <a:pt x="799621" y="1577762"/>
                  <a:pt x="794449" y="1574314"/>
                  <a:pt x="789277" y="1570866"/>
                </a:cubicBezTo>
                <a:cubicBezTo>
                  <a:pt x="796173" y="1574314"/>
                  <a:pt x="801345" y="1577762"/>
                  <a:pt x="804793" y="1581210"/>
                </a:cubicBezTo>
                <a:cubicBezTo>
                  <a:pt x="818585" y="1593278"/>
                  <a:pt x="816861" y="1603622"/>
                  <a:pt x="797897" y="1612242"/>
                </a:cubicBezTo>
                <a:cubicBezTo>
                  <a:pt x="792725" y="1613965"/>
                  <a:pt x="787553" y="1613965"/>
                  <a:pt x="789277" y="1622585"/>
                </a:cubicBezTo>
                <a:cubicBezTo>
                  <a:pt x="789277" y="1624309"/>
                  <a:pt x="791001" y="1624309"/>
                  <a:pt x="792725" y="1626033"/>
                </a:cubicBezTo>
                <a:cubicBezTo>
                  <a:pt x="791001" y="1626033"/>
                  <a:pt x="791001" y="1624309"/>
                  <a:pt x="789277" y="1622585"/>
                </a:cubicBezTo>
                <a:cubicBezTo>
                  <a:pt x="787553" y="1613965"/>
                  <a:pt x="794449" y="1613965"/>
                  <a:pt x="797897" y="1612242"/>
                </a:cubicBezTo>
                <a:cubicBezTo>
                  <a:pt x="816861" y="1603622"/>
                  <a:pt x="820309" y="1595002"/>
                  <a:pt x="804793" y="1581210"/>
                </a:cubicBezTo>
                <a:close/>
                <a:moveTo>
                  <a:pt x="808241" y="1363987"/>
                </a:moveTo>
                <a:cubicBezTo>
                  <a:pt x="796173" y="1362263"/>
                  <a:pt x="761693" y="1388122"/>
                  <a:pt x="766865" y="1395018"/>
                </a:cubicBezTo>
                <a:cubicBezTo>
                  <a:pt x="787553" y="1424326"/>
                  <a:pt x="761693" y="1426050"/>
                  <a:pt x="741005" y="1434670"/>
                </a:cubicBezTo>
                <a:cubicBezTo>
                  <a:pt x="768589" y="1453634"/>
                  <a:pt x="782381" y="1472598"/>
                  <a:pt x="754797" y="1496734"/>
                </a:cubicBezTo>
                <a:cubicBezTo>
                  <a:pt x="753073" y="1496734"/>
                  <a:pt x="754797" y="1501906"/>
                  <a:pt x="756521" y="1505354"/>
                </a:cubicBezTo>
                <a:cubicBezTo>
                  <a:pt x="759969" y="1515698"/>
                  <a:pt x="754797" y="1520870"/>
                  <a:pt x="744453" y="1520870"/>
                </a:cubicBezTo>
                <a:cubicBezTo>
                  <a:pt x="723765" y="1522594"/>
                  <a:pt x="732385" y="1538110"/>
                  <a:pt x="732385" y="1548454"/>
                </a:cubicBezTo>
                <a:cubicBezTo>
                  <a:pt x="730661" y="1557074"/>
                  <a:pt x="734109" y="1560522"/>
                  <a:pt x="737557" y="1560522"/>
                </a:cubicBezTo>
                <a:cubicBezTo>
                  <a:pt x="734109" y="1558798"/>
                  <a:pt x="730661" y="1555350"/>
                  <a:pt x="732385" y="1548454"/>
                </a:cubicBezTo>
                <a:cubicBezTo>
                  <a:pt x="734109" y="1538110"/>
                  <a:pt x="723765" y="1520870"/>
                  <a:pt x="744453" y="1520870"/>
                </a:cubicBezTo>
                <a:cubicBezTo>
                  <a:pt x="754797" y="1520870"/>
                  <a:pt x="759969" y="1515698"/>
                  <a:pt x="756521" y="1505354"/>
                </a:cubicBezTo>
                <a:cubicBezTo>
                  <a:pt x="756521" y="1501906"/>
                  <a:pt x="754797" y="1498458"/>
                  <a:pt x="754797" y="1496734"/>
                </a:cubicBezTo>
                <a:cubicBezTo>
                  <a:pt x="784105" y="1472598"/>
                  <a:pt x="768589" y="1453634"/>
                  <a:pt x="741005" y="1434670"/>
                </a:cubicBezTo>
                <a:cubicBezTo>
                  <a:pt x="761693" y="1426050"/>
                  <a:pt x="785829" y="1424326"/>
                  <a:pt x="766865" y="1395018"/>
                </a:cubicBezTo>
                <a:cubicBezTo>
                  <a:pt x="763417" y="1388122"/>
                  <a:pt x="796173" y="1362263"/>
                  <a:pt x="808241" y="1363987"/>
                </a:cubicBezTo>
                <a:cubicBezTo>
                  <a:pt x="813413" y="1363987"/>
                  <a:pt x="818585" y="1365711"/>
                  <a:pt x="823757" y="1367434"/>
                </a:cubicBezTo>
                <a:cubicBezTo>
                  <a:pt x="823757" y="1362263"/>
                  <a:pt x="823757" y="1355367"/>
                  <a:pt x="823757" y="1350195"/>
                </a:cubicBezTo>
                <a:cubicBezTo>
                  <a:pt x="823757" y="1355367"/>
                  <a:pt x="823757" y="1362263"/>
                  <a:pt x="823757" y="1367434"/>
                </a:cubicBezTo>
                <a:cubicBezTo>
                  <a:pt x="818585" y="1367434"/>
                  <a:pt x="813413" y="1365711"/>
                  <a:pt x="808241" y="1363987"/>
                </a:cubicBezTo>
                <a:close/>
                <a:moveTo>
                  <a:pt x="737557" y="1307095"/>
                </a:moveTo>
                <a:cubicBezTo>
                  <a:pt x="737557" y="1307095"/>
                  <a:pt x="737557" y="1307095"/>
                  <a:pt x="737557" y="1307095"/>
                </a:cubicBezTo>
                <a:cubicBezTo>
                  <a:pt x="735833" y="1303647"/>
                  <a:pt x="734109" y="1300199"/>
                  <a:pt x="732385" y="1296751"/>
                </a:cubicBezTo>
                <a:cubicBezTo>
                  <a:pt x="734109" y="1300199"/>
                  <a:pt x="735833" y="1303647"/>
                  <a:pt x="737557" y="1307095"/>
                </a:cubicBezTo>
                <a:close/>
                <a:moveTo>
                  <a:pt x="734109" y="1236411"/>
                </a:moveTo>
                <a:cubicBezTo>
                  <a:pt x="734109" y="1236411"/>
                  <a:pt x="734109" y="1238135"/>
                  <a:pt x="735833" y="1238135"/>
                </a:cubicBezTo>
                <a:cubicBezTo>
                  <a:pt x="737557" y="1236411"/>
                  <a:pt x="737557" y="1236411"/>
                  <a:pt x="739281" y="1234687"/>
                </a:cubicBezTo>
                <a:lnTo>
                  <a:pt x="739281" y="1234687"/>
                </a:lnTo>
                <a:cubicBezTo>
                  <a:pt x="737557" y="1236411"/>
                  <a:pt x="737557" y="1236411"/>
                  <a:pt x="735833" y="1238135"/>
                </a:cubicBezTo>
                <a:cubicBezTo>
                  <a:pt x="734109" y="1238135"/>
                  <a:pt x="734109" y="1236411"/>
                  <a:pt x="734109" y="1236411"/>
                </a:cubicBezTo>
                <a:close/>
                <a:moveTo>
                  <a:pt x="822033" y="1334679"/>
                </a:moveTo>
                <a:lnTo>
                  <a:pt x="822033" y="1334679"/>
                </a:lnTo>
                <a:cubicBezTo>
                  <a:pt x="822033" y="1334679"/>
                  <a:pt x="822033" y="1336403"/>
                  <a:pt x="822033" y="1336403"/>
                </a:cubicBezTo>
                <a:cubicBezTo>
                  <a:pt x="822033" y="1336403"/>
                  <a:pt x="822033" y="1334679"/>
                  <a:pt x="822033" y="1334679"/>
                </a:cubicBezTo>
                <a:close/>
                <a:moveTo>
                  <a:pt x="789277" y="1179519"/>
                </a:moveTo>
                <a:cubicBezTo>
                  <a:pt x="791001" y="1177795"/>
                  <a:pt x="791001" y="1174347"/>
                  <a:pt x="792725" y="1170899"/>
                </a:cubicBezTo>
                <a:cubicBezTo>
                  <a:pt x="792725" y="1167451"/>
                  <a:pt x="794449" y="1165727"/>
                  <a:pt x="794449" y="1162279"/>
                </a:cubicBezTo>
                <a:cubicBezTo>
                  <a:pt x="792725" y="1164003"/>
                  <a:pt x="792725" y="1167451"/>
                  <a:pt x="792725" y="1170899"/>
                </a:cubicBezTo>
                <a:cubicBezTo>
                  <a:pt x="791001" y="1174347"/>
                  <a:pt x="791001" y="1176071"/>
                  <a:pt x="789277" y="1179519"/>
                </a:cubicBezTo>
                <a:close/>
                <a:moveTo>
                  <a:pt x="870305" y="1089872"/>
                </a:moveTo>
                <a:cubicBezTo>
                  <a:pt x="870305" y="1095044"/>
                  <a:pt x="868581" y="1098492"/>
                  <a:pt x="866857" y="1100216"/>
                </a:cubicBezTo>
                <a:cubicBezTo>
                  <a:pt x="868581" y="1098492"/>
                  <a:pt x="870305" y="1095044"/>
                  <a:pt x="870305" y="1089872"/>
                </a:cubicBezTo>
                <a:close/>
                <a:moveTo>
                  <a:pt x="865133" y="1070908"/>
                </a:moveTo>
                <a:cubicBezTo>
                  <a:pt x="865133" y="1074356"/>
                  <a:pt x="868581" y="1079528"/>
                  <a:pt x="868581" y="1084700"/>
                </a:cubicBezTo>
                <a:cubicBezTo>
                  <a:pt x="868581" y="1081252"/>
                  <a:pt x="866857" y="1076080"/>
                  <a:pt x="865133" y="1070908"/>
                </a:cubicBezTo>
                <a:close/>
                <a:moveTo>
                  <a:pt x="844445" y="1038152"/>
                </a:moveTo>
                <a:cubicBezTo>
                  <a:pt x="840997" y="1038152"/>
                  <a:pt x="839273" y="1038152"/>
                  <a:pt x="835825" y="1038152"/>
                </a:cubicBezTo>
                <a:cubicBezTo>
                  <a:pt x="839273" y="1038152"/>
                  <a:pt x="840997" y="1038152"/>
                  <a:pt x="844445" y="1038152"/>
                </a:cubicBezTo>
                <a:cubicBezTo>
                  <a:pt x="856513" y="1038152"/>
                  <a:pt x="868581" y="1038152"/>
                  <a:pt x="872029" y="1045048"/>
                </a:cubicBezTo>
                <a:cubicBezTo>
                  <a:pt x="868581" y="1036428"/>
                  <a:pt x="856513" y="1038152"/>
                  <a:pt x="844445" y="1038152"/>
                </a:cubicBezTo>
                <a:close/>
                <a:moveTo>
                  <a:pt x="865133" y="1138144"/>
                </a:moveTo>
                <a:cubicBezTo>
                  <a:pt x="861685" y="1138144"/>
                  <a:pt x="858237" y="1136420"/>
                  <a:pt x="854789" y="1132972"/>
                </a:cubicBezTo>
                <a:cubicBezTo>
                  <a:pt x="853065" y="1131248"/>
                  <a:pt x="851341" y="1129524"/>
                  <a:pt x="849617" y="1127800"/>
                </a:cubicBezTo>
                <a:cubicBezTo>
                  <a:pt x="851341" y="1129524"/>
                  <a:pt x="853065" y="1131248"/>
                  <a:pt x="854789" y="1132972"/>
                </a:cubicBezTo>
                <a:cubicBezTo>
                  <a:pt x="858237" y="1136420"/>
                  <a:pt x="861685" y="1138144"/>
                  <a:pt x="865133" y="1138144"/>
                </a:cubicBezTo>
                <a:close/>
                <a:moveTo>
                  <a:pt x="878925" y="1182967"/>
                </a:moveTo>
                <a:cubicBezTo>
                  <a:pt x="880649" y="1181243"/>
                  <a:pt x="884097" y="1179519"/>
                  <a:pt x="885821" y="1177795"/>
                </a:cubicBezTo>
                <a:cubicBezTo>
                  <a:pt x="887545" y="1176071"/>
                  <a:pt x="890993" y="1174347"/>
                  <a:pt x="892717" y="1172623"/>
                </a:cubicBezTo>
                <a:cubicBezTo>
                  <a:pt x="890993" y="1174347"/>
                  <a:pt x="887545" y="1176071"/>
                  <a:pt x="885821" y="1177795"/>
                </a:cubicBezTo>
                <a:cubicBezTo>
                  <a:pt x="884097" y="1179519"/>
                  <a:pt x="880649" y="1181243"/>
                  <a:pt x="878925" y="1182967"/>
                </a:cubicBezTo>
                <a:close/>
                <a:moveTo>
                  <a:pt x="999604" y="1215723"/>
                </a:moveTo>
                <a:cubicBezTo>
                  <a:pt x="1003052" y="1219171"/>
                  <a:pt x="1006500" y="1226067"/>
                  <a:pt x="999604" y="1229515"/>
                </a:cubicBezTo>
                <a:cubicBezTo>
                  <a:pt x="1004776" y="1226067"/>
                  <a:pt x="1003052" y="1220895"/>
                  <a:pt x="999604" y="1215723"/>
                </a:cubicBezTo>
                <a:close/>
                <a:moveTo>
                  <a:pt x="996156" y="1117456"/>
                </a:moveTo>
                <a:cubicBezTo>
                  <a:pt x="980640" y="1114008"/>
                  <a:pt x="965124" y="1108836"/>
                  <a:pt x="951332" y="1101940"/>
                </a:cubicBezTo>
                <a:cubicBezTo>
                  <a:pt x="966848" y="1108836"/>
                  <a:pt x="980640" y="1114008"/>
                  <a:pt x="996156" y="1117456"/>
                </a:cubicBezTo>
                <a:cubicBezTo>
                  <a:pt x="996156" y="1117456"/>
                  <a:pt x="997880" y="1117456"/>
                  <a:pt x="997880" y="1117456"/>
                </a:cubicBezTo>
                <a:cubicBezTo>
                  <a:pt x="997880" y="1117456"/>
                  <a:pt x="997880" y="1117456"/>
                  <a:pt x="996156" y="1117456"/>
                </a:cubicBezTo>
                <a:close/>
                <a:moveTo>
                  <a:pt x="747901" y="1203655"/>
                </a:moveTo>
                <a:cubicBezTo>
                  <a:pt x="744453" y="1200207"/>
                  <a:pt x="744453" y="1195035"/>
                  <a:pt x="744453" y="1189863"/>
                </a:cubicBezTo>
                <a:cubicBezTo>
                  <a:pt x="744453" y="1189863"/>
                  <a:pt x="744453" y="1189863"/>
                  <a:pt x="744453" y="1189863"/>
                </a:cubicBezTo>
                <a:lnTo>
                  <a:pt x="744453" y="1189863"/>
                </a:lnTo>
                <a:cubicBezTo>
                  <a:pt x="744453" y="1195035"/>
                  <a:pt x="744453" y="1200207"/>
                  <a:pt x="747901" y="1203655"/>
                </a:cubicBezTo>
                <a:close/>
                <a:moveTo>
                  <a:pt x="728937" y="922644"/>
                </a:moveTo>
                <a:cubicBezTo>
                  <a:pt x="711697" y="915748"/>
                  <a:pt x="696182" y="907128"/>
                  <a:pt x="673770" y="898509"/>
                </a:cubicBezTo>
                <a:lnTo>
                  <a:pt x="673770" y="898509"/>
                </a:lnTo>
                <a:cubicBezTo>
                  <a:pt x="673770" y="898509"/>
                  <a:pt x="673770" y="898509"/>
                  <a:pt x="673770" y="898509"/>
                </a:cubicBezTo>
                <a:cubicBezTo>
                  <a:pt x="694457" y="908852"/>
                  <a:pt x="711697" y="915748"/>
                  <a:pt x="728937" y="922644"/>
                </a:cubicBezTo>
                <a:cubicBezTo>
                  <a:pt x="734109" y="924368"/>
                  <a:pt x="737557" y="924368"/>
                  <a:pt x="741005" y="920920"/>
                </a:cubicBezTo>
                <a:cubicBezTo>
                  <a:pt x="737557" y="924368"/>
                  <a:pt x="732385" y="924368"/>
                  <a:pt x="728937" y="922644"/>
                </a:cubicBezTo>
                <a:close/>
                <a:moveTo>
                  <a:pt x="727213" y="1062288"/>
                </a:moveTo>
                <a:cubicBezTo>
                  <a:pt x="727213" y="1062288"/>
                  <a:pt x="727213" y="1062288"/>
                  <a:pt x="727213" y="1062288"/>
                </a:cubicBezTo>
                <a:cubicBezTo>
                  <a:pt x="725489" y="1062288"/>
                  <a:pt x="723765" y="1062288"/>
                  <a:pt x="722041" y="1062288"/>
                </a:cubicBezTo>
                <a:cubicBezTo>
                  <a:pt x="723765" y="1062288"/>
                  <a:pt x="725489" y="1062288"/>
                  <a:pt x="727213" y="1062288"/>
                </a:cubicBezTo>
                <a:close/>
                <a:moveTo>
                  <a:pt x="708249" y="1150211"/>
                </a:moveTo>
                <a:cubicBezTo>
                  <a:pt x="722041" y="1165727"/>
                  <a:pt x="720317" y="1174347"/>
                  <a:pt x="701353" y="1179519"/>
                </a:cubicBezTo>
                <a:cubicBezTo>
                  <a:pt x="687562" y="1182967"/>
                  <a:pt x="677218" y="1195035"/>
                  <a:pt x="661702" y="1195035"/>
                </a:cubicBezTo>
                <a:cubicBezTo>
                  <a:pt x="677218" y="1195035"/>
                  <a:pt x="687562" y="1182967"/>
                  <a:pt x="701353" y="1179519"/>
                </a:cubicBezTo>
                <a:cubicBezTo>
                  <a:pt x="720317" y="1174347"/>
                  <a:pt x="722041" y="1165727"/>
                  <a:pt x="708249" y="1150211"/>
                </a:cubicBezTo>
                <a:cubicBezTo>
                  <a:pt x="696182" y="1138144"/>
                  <a:pt x="689286" y="1129524"/>
                  <a:pt x="709973" y="1120904"/>
                </a:cubicBezTo>
                <a:cubicBezTo>
                  <a:pt x="723765" y="1114008"/>
                  <a:pt x="713421" y="1105388"/>
                  <a:pt x="711697" y="1096768"/>
                </a:cubicBezTo>
                <a:cubicBezTo>
                  <a:pt x="711697" y="1096768"/>
                  <a:pt x="711697" y="1096768"/>
                  <a:pt x="711697" y="1096768"/>
                </a:cubicBezTo>
                <a:cubicBezTo>
                  <a:pt x="713421" y="1105388"/>
                  <a:pt x="723765" y="1115732"/>
                  <a:pt x="709973" y="1120904"/>
                </a:cubicBezTo>
                <a:cubicBezTo>
                  <a:pt x="689286" y="1129524"/>
                  <a:pt x="696182" y="1138144"/>
                  <a:pt x="708249" y="1150211"/>
                </a:cubicBezTo>
                <a:close/>
                <a:moveTo>
                  <a:pt x="663426" y="1217447"/>
                </a:moveTo>
                <a:cubicBezTo>
                  <a:pt x="663426" y="1217447"/>
                  <a:pt x="663426" y="1217447"/>
                  <a:pt x="663426" y="1217447"/>
                </a:cubicBezTo>
                <a:cubicBezTo>
                  <a:pt x="666874" y="1234687"/>
                  <a:pt x="646186" y="1236411"/>
                  <a:pt x="644462" y="1253651"/>
                </a:cubicBezTo>
                <a:cubicBezTo>
                  <a:pt x="644462" y="1253651"/>
                  <a:pt x="644462" y="1253651"/>
                  <a:pt x="644462" y="1253651"/>
                </a:cubicBezTo>
                <a:cubicBezTo>
                  <a:pt x="644462" y="1238135"/>
                  <a:pt x="666874" y="1236411"/>
                  <a:pt x="663426" y="1217447"/>
                </a:cubicBezTo>
                <a:close/>
                <a:moveTo>
                  <a:pt x="680666" y="1041600"/>
                </a:moveTo>
                <a:cubicBezTo>
                  <a:pt x="680666" y="1043324"/>
                  <a:pt x="680666" y="1045048"/>
                  <a:pt x="680666" y="1046772"/>
                </a:cubicBezTo>
                <a:cubicBezTo>
                  <a:pt x="680666" y="1046772"/>
                  <a:pt x="680666" y="1046772"/>
                  <a:pt x="680666" y="1046772"/>
                </a:cubicBezTo>
                <a:cubicBezTo>
                  <a:pt x="678942" y="1045048"/>
                  <a:pt x="680666" y="1043324"/>
                  <a:pt x="680666" y="1041600"/>
                </a:cubicBezTo>
                <a:close/>
                <a:moveTo>
                  <a:pt x="675494" y="1060564"/>
                </a:moveTo>
                <a:cubicBezTo>
                  <a:pt x="677218" y="1055392"/>
                  <a:pt x="678942" y="1050220"/>
                  <a:pt x="678942" y="1045048"/>
                </a:cubicBezTo>
                <a:cubicBezTo>
                  <a:pt x="678942" y="1045048"/>
                  <a:pt x="678942" y="1045048"/>
                  <a:pt x="678942" y="1045048"/>
                </a:cubicBezTo>
                <a:cubicBezTo>
                  <a:pt x="678942" y="1050220"/>
                  <a:pt x="677218" y="1057116"/>
                  <a:pt x="675494" y="1060564"/>
                </a:cubicBezTo>
                <a:cubicBezTo>
                  <a:pt x="670322" y="1067460"/>
                  <a:pt x="665150" y="1070908"/>
                  <a:pt x="656530" y="1069184"/>
                </a:cubicBezTo>
                <a:cubicBezTo>
                  <a:pt x="656530" y="1069184"/>
                  <a:pt x="656530" y="1069184"/>
                  <a:pt x="656530" y="1069184"/>
                </a:cubicBezTo>
                <a:cubicBezTo>
                  <a:pt x="663426" y="1072632"/>
                  <a:pt x="670322" y="1069184"/>
                  <a:pt x="675494" y="1060564"/>
                </a:cubicBezTo>
                <a:close/>
                <a:moveTo>
                  <a:pt x="677218" y="1305371"/>
                </a:moveTo>
                <a:cubicBezTo>
                  <a:pt x="684114" y="1301923"/>
                  <a:pt x="691009" y="1301923"/>
                  <a:pt x="696182" y="1301923"/>
                </a:cubicBezTo>
                <a:cubicBezTo>
                  <a:pt x="691009" y="1300199"/>
                  <a:pt x="685838" y="1301923"/>
                  <a:pt x="677218" y="1305371"/>
                </a:cubicBezTo>
                <a:cubicBezTo>
                  <a:pt x="666874" y="1310543"/>
                  <a:pt x="654806" y="1308819"/>
                  <a:pt x="642738" y="1305371"/>
                </a:cubicBezTo>
                <a:cubicBezTo>
                  <a:pt x="654806" y="1308819"/>
                  <a:pt x="666874" y="1310543"/>
                  <a:pt x="677218" y="1305371"/>
                </a:cubicBezTo>
                <a:close/>
                <a:moveTo>
                  <a:pt x="691009" y="1227791"/>
                </a:moveTo>
                <a:cubicBezTo>
                  <a:pt x="689286" y="1232963"/>
                  <a:pt x="689286" y="1238135"/>
                  <a:pt x="691009" y="1243307"/>
                </a:cubicBezTo>
                <a:cubicBezTo>
                  <a:pt x="691009" y="1238135"/>
                  <a:pt x="689286" y="1232963"/>
                  <a:pt x="691009" y="1227791"/>
                </a:cubicBezTo>
                <a:cubicBezTo>
                  <a:pt x="694457" y="1217447"/>
                  <a:pt x="704801" y="1215723"/>
                  <a:pt x="713421" y="1213999"/>
                </a:cubicBezTo>
                <a:cubicBezTo>
                  <a:pt x="725489" y="1212275"/>
                  <a:pt x="741005" y="1219171"/>
                  <a:pt x="751349" y="1205379"/>
                </a:cubicBezTo>
                <a:cubicBezTo>
                  <a:pt x="751349" y="1205379"/>
                  <a:pt x="751349" y="1205379"/>
                  <a:pt x="751349" y="1205379"/>
                </a:cubicBezTo>
                <a:cubicBezTo>
                  <a:pt x="741005" y="1219171"/>
                  <a:pt x="727213" y="1212275"/>
                  <a:pt x="713421" y="1213999"/>
                </a:cubicBezTo>
                <a:cubicBezTo>
                  <a:pt x="704801" y="1215723"/>
                  <a:pt x="694457" y="1217447"/>
                  <a:pt x="691009" y="1227791"/>
                </a:cubicBezTo>
                <a:close/>
                <a:moveTo>
                  <a:pt x="730661" y="1408810"/>
                </a:moveTo>
                <a:cubicBezTo>
                  <a:pt x="728937" y="1408810"/>
                  <a:pt x="728937" y="1408810"/>
                  <a:pt x="727213" y="1407086"/>
                </a:cubicBezTo>
                <a:cubicBezTo>
                  <a:pt x="725489" y="1405362"/>
                  <a:pt x="722041" y="1405362"/>
                  <a:pt x="720317" y="1403638"/>
                </a:cubicBezTo>
                <a:cubicBezTo>
                  <a:pt x="722041" y="1403638"/>
                  <a:pt x="725489" y="1405362"/>
                  <a:pt x="727213" y="1407086"/>
                </a:cubicBezTo>
                <a:cubicBezTo>
                  <a:pt x="727213" y="1408810"/>
                  <a:pt x="728937" y="1408810"/>
                  <a:pt x="730661" y="1408810"/>
                </a:cubicBezTo>
                <a:close/>
                <a:moveTo>
                  <a:pt x="734109" y="1929456"/>
                </a:moveTo>
                <a:cubicBezTo>
                  <a:pt x="734109" y="1929456"/>
                  <a:pt x="734109" y="1929456"/>
                  <a:pt x="734109" y="1929456"/>
                </a:cubicBezTo>
                <a:lnTo>
                  <a:pt x="734109" y="1929456"/>
                </a:lnTo>
                <a:cubicBezTo>
                  <a:pt x="734109" y="1929456"/>
                  <a:pt x="734109" y="1929456"/>
                  <a:pt x="734109" y="1929456"/>
                </a:cubicBezTo>
                <a:close/>
                <a:moveTo>
                  <a:pt x="723765" y="2150127"/>
                </a:moveTo>
                <a:cubicBezTo>
                  <a:pt x="716869" y="2153575"/>
                  <a:pt x="711697" y="2158747"/>
                  <a:pt x="706525" y="2169091"/>
                </a:cubicBezTo>
                <a:cubicBezTo>
                  <a:pt x="722041" y="2169091"/>
                  <a:pt x="735833" y="2186331"/>
                  <a:pt x="746177" y="2182883"/>
                </a:cubicBezTo>
                <a:cubicBezTo>
                  <a:pt x="735833" y="2186331"/>
                  <a:pt x="722041" y="2169091"/>
                  <a:pt x="706525" y="2169091"/>
                </a:cubicBezTo>
                <a:cubicBezTo>
                  <a:pt x="711697" y="2158747"/>
                  <a:pt x="718593" y="2153575"/>
                  <a:pt x="723765" y="2150127"/>
                </a:cubicBezTo>
                <a:close/>
                <a:moveTo>
                  <a:pt x="737557" y="1958764"/>
                </a:moveTo>
                <a:cubicBezTo>
                  <a:pt x="730661" y="1948420"/>
                  <a:pt x="747901" y="1941524"/>
                  <a:pt x="741005" y="1932904"/>
                </a:cubicBezTo>
                <a:cubicBezTo>
                  <a:pt x="739281" y="1932904"/>
                  <a:pt x="737557" y="1931180"/>
                  <a:pt x="735833" y="1931180"/>
                </a:cubicBezTo>
                <a:cubicBezTo>
                  <a:pt x="737557" y="1931180"/>
                  <a:pt x="739281" y="1932904"/>
                  <a:pt x="741005" y="1932904"/>
                </a:cubicBezTo>
                <a:cubicBezTo>
                  <a:pt x="747901" y="1941524"/>
                  <a:pt x="730661" y="1948420"/>
                  <a:pt x="737557" y="1958764"/>
                </a:cubicBezTo>
                <a:cubicBezTo>
                  <a:pt x="746177" y="1960488"/>
                  <a:pt x="756521" y="1962212"/>
                  <a:pt x="765141" y="1958764"/>
                </a:cubicBezTo>
                <a:cubicBezTo>
                  <a:pt x="756521" y="1962212"/>
                  <a:pt x="746177" y="1960488"/>
                  <a:pt x="737557" y="1958764"/>
                </a:cubicBezTo>
                <a:close/>
                <a:moveTo>
                  <a:pt x="761693" y="1848428"/>
                </a:moveTo>
                <a:cubicBezTo>
                  <a:pt x="765141" y="1848428"/>
                  <a:pt x="770313" y="1844981"/>
                  <a:pt x="773761" y="1843257"/>
                </a:cubicBezTo>
                <a:cubicBezTo>
                  <a:pt x="789277" y="1836361"/>
                  <a:pt x="799621" y="1824293"/>
                  <a:pt x="808241" y="1808777"/>
                </a:cubicBezTo>
                <a:cubicBezTo>
                  <a:pt x="811689" y="1801881"/>
                  <a:pt x="811689" y="1793261"/>
                  <a:pt x="818585" y="1793261"/>
                </a:cubicBezTo>
                <a:cubicBezTo>
                  <a:pt x="849617" y="1788089"/>
                  <a:pt x="868581" y="1757057"/>
                  <a:pt x="901337" y="1751885"/>
                </a:cubicBezTo>
                <a:cubicBezTo>
                  <a:pt x="901337" y="1751885"/>
                  <a:pt x="901337" y="1751885"/>
                  <a:pt x="901337" y="1751885"/>
                </a:cubicBezTo>
                <a:cubicBezTo>
                  <a:pt x="868581" y="1757057"/>
                  <a:pt x="849617" y="1786365"/>
                  <a:pt x="818585" y="1793261"/>
                </a:cubicBezTo>
                <a:cubicBezTo>
                  <a:pt x="811689" y="1794985"/>
                  <a:pt x="811689" y="1803605"/>
                  <a:pt x="808241" y="1808777"/>
                </a:cubicBezTo>
                <a:cubicBezTo>
                  <a:pt x="801345" y="1824293"/>
                  <a:pt x="789277" y="1836361"/>
                  <a:pt x="773761" y="1843257"/>
                </a:cubicBezTo>
                <a:cubicBezTo>
                  <a:pt x="770313" y="1844981"/>
                  <a:pt x="765141" y="1848428"/>
                  <a:pt x="761693" y="1848428"/>
                </a:cubicBezTo>
                <a:close/>
                <a:moveTo>
                  <a:pt x="818585" y="1877736"/>
                </a:moveTo>
                <a:cubicBezTo>
                  <a:pt x="818585" y="1877736"/>
                  <a:pt x="818585" y="1877736"/>
                  <a:pt x="818585" y="1877736"/>
                </a:cubicBezTo>
                <a:cubicBezTo>
                  <a:pt x="820309" y="1877736"/>
                  <a:pt x="820309" y="1877736"/>
                  <a:pt x="822033" y="1876012"/>
                </a:cubicBezTo>
                <a:cubicBezTo>
                  <a:pt x="820309" y="1877736"/>
                  <a:pt x="820309" y="1877736"/>
                  <a:pt x="818585" y="1877736"/>
                </a:cubicBezTo>
                <a:close/>
                <a:moveTo>
                  <a:pt x="828929" y="2001864"/>
                </a:moveTo>
                <a:cubicBezTo>
                  <a:pt x="835825" y="1994968"/>
                  <a:pt x="842721" y="1991520"/>
                  <a:pt x="847893" y="1988072"/>
                </a:cubicBezTo>
                <a:cubicBezTo>
                  <a:pt x="842721" y="1991520"/>
                  <a:pt x="835825" y="1994968"/>
                  <a:pt x="828929" y="2001864"/>
                </a:cubicBezTo>
                <a:cubicBezTo>
                  <a:pt x="823757" y="2007036"/>
                  <a:pt x="820309" y="2019104"/>
                  <a:pt x="813413" y="2022552"/>
                </a:cubicBezTo>
                <a:cubicBezTo>
                  <a:pt x="820309" y="2019104"/>
                  <a:pt x="823757" y="2007036"/>
                  <a:pt x="828929" y="2001864"/>
                </a:cubicBezTo>
                <a:close/>
                <a:moveTo>
                  <a:pt x="796173" y="1989796"/>
                </a:moveTo>
                <a:cubicBezTo>
                  <a:pt x="787553" y="1982900"/>
                  <a:pt x="780657" y="1977728"/>
                  <a:pt x="772037" y="1981176"/>
                </a:cubicBezTo>
                <a:cubicBezTo>
                  <a:pt x="780657" y="1977728"/>
                  <a:pt x="787553" y="1984624"/>
                  <a:pt x="796173" y="1989796"/>
                </a:cubicBezTo>
                <a:close/>
                <a:moveTo>
                  <a:pt x="806517" y="2179435"/>
                </a:moveTo>
                <a:cubicBezTo>
                  <a:pt x="825481" y="2188055"/>
                  <a:pt x="840997" y="2188055"/>
                  <a:pt x="854789" y="2181159"/>
                </a:cubicBezTo>
                <a:cubicBezTo>
                  <a:pt x="840997" y="2188055"/>
                  <a:pt x="825481" y="2188055"/>
                  <a:pt x="806517" y="2179435"/>
                </a:cubicBezTo>
                <a:cubicBezTo>
                  <a:pt x="792725" y="2172539"/>
                  <a:pt x="780657" y="2163919"/>
                  <a:pt x="765141" y="2169091"/>
                </a:cubicBezTo>
                <a:cubicBezTo>
                  <a:pt x="778933" y="2163919"/>
                  <a:pt x="792725" y="2172539"/>
                  <a:pt x="806517" y="2179435"/>
                </a:cubicBezTo>
                <a:close/>
                <a:moveTo>
                  <a:pt x="882373" y="2019104"/>
                </a:moveTo>
                <a:cubicBezTo>
                  <a:pt x="884097" y="2019104"/>
                  <a:pt x="885821" y="2017380"/>
                  <a:pt x="887545" y="2017380"/>
                </a:cubicBezTo>
                <a:cubicBezTo>
                  <a:pt x="885821" y="2019104"/>
                  <a:pt x="884097" y="2019104"/>
                  <a:pt x="882373" y="2019104"/>
                </a:cubicBezTo>
                <a:cubicBezTo>
                  <a:pt x="877201" y="2020828"/>
                  <a:pt x="872029" y="2020828"/>
                  <a:pt x="866857" y="2022552"/>
                </a:cubicBezTo>
                <a:cubicBezTo>
                  <a:pt x="872029" y="2022552"/>
                  <a:pt x="877201" y="2020828"/>
                  <a:pt x="882373" y="2019104"/>
                </a:cubicBezTo>
                <a:close/>
                <a:moveTo>
                  <a:pt x="889269" y="2274255"/>
                </a:moveTo>
                <a:cubicBezTo>
                  <a:pt x="889269" y="2274255"/>
                  <a:pt x="889269" y="2274255"/>
                  <a:pt x="889269" y="2274255"/>
                </a:cubicBezTo>
                <a:cubicBezTo>
                  <a:pt x="889269" y="2267359"/>
                  <a:pt x="880649" y="2257015"/>
                  <a:pt x="885821" y="2253567"/>
                </a:cubicBezTo>
                <a:cubicBezTo>
                  <a:pt x="880649" y="2258739"/>
                  <a:pt x="889269" y="2269083"/>
                  <a:pt x="889269" y="2274255"/>
                </a:cubicBezTo>
                <a:close/>
                <a:moveTo>
                  <a:pt x="887545" y="2150127"/>
                </a:moveTo>
                <a:cubicBezTo>
                  <a:pt x="892717" y="2148403"/>
                  <a:pt x="899613" y="2146679"/>
                  <a:pt x="906509" y="2148403"/>
                </a:cubicBezTo>
                <a:cubicBezTo>
                  <a:pt x="911681" y="2150127"/>
                  <a:pt x="918577" y="2155299"/>
                  <a:pt x="922025" y="2151851"/>
                </a:cubicBezTo>
                <a:cubicBezTo>
                  <a:pt x="916852" y="2155299"/>
                  <a:pt x="911681" y="2150127"/>
                  <a:pt x="906509" y="2148403"/>
                </a:cubicBezTo>
                <a:cubicBezTo>
                  <a:pt x="899613" y="2146679"/>
                  <a:pt x="892717" y="2146679"/>
                  <a:pt x="887545" y="2150127"/>
                </a:cubicBezTo>
                <a:close/>
                <a:moveTo>
                  <a:pt x="992708" y="1982900"/>
                </a:moveTo>
                <a:cubicBezTo>
                  <a:pt x="982364" y="1953592"/>
                  <a:pt x="992708" y="1924284"/>
                  <a:pt x="1018568" y="1907044"/>
                </a:cubicBezTo>
                <a:cubicBezTo>
                  <a:pt x="992708" y="1924284"/>
                  <a:pt x="982364" y="1953592"/>
                  <a:pt x="992708" y="1982900"/>
                </a:cubicBezTo>
                <a:cubicBezTo>
                  <a:pt x="996156" y="1993244"/>
                  <a:pt x="1003052" y="1993244"/>
                  <a:pt x="1011672" y="1996692"/>
                </a:cubicBezTo>
                <a:cubicBezTo>
                  <a:pt x="1025464" y="2001864"/>
                  <a:pt x="1025464" y="2012208"/>
                  <a:pt x="1022016" y="2024276"/>
                </a:cubicBezTo>
                <a:cubicBezTo>
                  <a:pt x="1020292" y="2029448"/>
                  <a:pt x="1016844" y="2032896"/>
                  <a:pt x="1013396" y="2034620"/>
                </a:cubicBezTo>
                <a:cubicBezTo>
                  <a:pt x="1016844" y="2032896"/>
                  <a:pt x="1020292" y="2029448"/>
                  <a:pt x="1022016" y="2024276"/>
                </a:cubicBezTo>
                <a:cubicBezTo>
                  <a:pt x="1025464" y="2013932"/>
                  <a:pt x="1025464" y="2001864"/>
                  <a:pt x="1011672" y="1996692"/>
                </a:cubicBezTo>
                <a:cubicBezTo>
                  <a:pt x="1004776" y="1993244"/>
                  <a:pt x="996156" y="1993244"/>
                  <a:pt x="992708" y="1982900"/>
                </a:cubicBezTo>
                <a:close/>
                <a:moveTo>
                  <a:pt x="1168556" y="2177711"/>
                </a:moveTo>
                <a:cubicBezTo>
                  <a:pt x="1168556" y="2181159"/>
                  <a:pt x="1168556" y="2186331"/>
                  <a:pt x="1168556" y="2189779"/>
                </a:cubicBezTo>
                <a:lnTo>
                  <a:pt x="1168556" y="2189779"/>
                </a:lnTo>
                <a:cubicBezTo>
                  <a:pt x="1168556" y="2189779"/>
                  <a:pt x="1168556" y="2189779"/>
                  <a:pt x="1168556" y="2189779"/>
                </a:cubicBezTo>
                <a:cubicBezTo>
                  <a:pt x="1168556" y="2186331"/>
                  <a:pt x="1168556" y="2181159"/>
                  <a:pt x="1168556" y="2177711"/>
                </a:cubicBezTo>
                <a:close/>
                <a:moveTo>
                  <a:pt x="1140972" y="2222535"/>
                </a:moveTo>
                <a:cubicBezTo>
                  <a:pt x="1128904" y="2219087"/>
                  <a:pt x="1128904" y="2212191"/>
                  <a:pt x="1137524" y="2205295"/>
                </a:cubicBezTo>
                <a:cubicBezTo>
                  <a:pt x="1142696" y="2201847"/>
                  <a:pt x="1146144" y="2196675"/>
                  <a:pt x="1151316" y="2194951"/>
                </a:cubicBezTo>
                <a:cubicBezTo>
                  <a:pt x="1146144" y="2196675"/>
                  <a:pt x="1140972" y="2201847"/>
                  <a:pt x="1137524" y="2205295"/>
                </a:cubicBezTo>
                <a:cubicBezTo>
                  <a:pt x="1128904" y="2212191"/>
                  <a:pt x="1128904" y="2220811"/>
                  <a:pt x="1140972" y="2222535"/>
                </a:cubicBezTo>
                <a:cubicBezTo>
                  <a:pt x="1147868" y="2224259"/>
                  <a:pt x="1156488" y="2222535"/>
                  <a:pt x="1165107" y="2224259"/>
                </a:cubicBezTo>
                <a:cubicBezTo>
                  <a:pt x="1173727" y="2225983"/>
                  <a:pt x="1180623" y="2229431"/>
                  <a:pt x="1180623" y="2239775"/>
                </a:cubicBezTo>
                <a:cubicBezTo>
                  <a:pt x="1180623" y="2241499"/>
                  <a:pt x="1178899" y="2243223"/>
                  <a:pt x="1178899" y="2244947"/>
                </a:cubicBezTo>
                <a:cubicBezTo>
                  <a:pt x="1180623" y="2243223"/>
                  <a:pt x="1180623" y="2241499"/>
                  <a:pt x="1180623" y="2239775"/>
                </a:cubicBezTo>
                <a:cubicBezTo>
                  <a:pt x="1182347" y="2229431"/>
                  <a:pt x="1173727" y="2225983"/>
                  <a:pt x="1165107" y="2224259"/>
                </a:cubicBezTo>
                <a:cubicBezTo>
                  <a:pt x="1156488" y="2224259"/>
                  <a:pt x="1147868" y="2224259"/>
                  <a:pt x="1140972" y="2222535"/>
                </a:cubicBezTo>
                <a:close/>
                <a:moveTo>
                  <a:pt x="1154764" y="2391486"/>
                </a:moveTo>
                <a:cubicBezTo>
                  <a:pt x="1159936" y="2396658"/>
                  <a:pt x="1166831" y="2403554"/>
                  <a:pt x="1175451" y="2398382"/>
                </a:cubicBezTo>
                <a:cubicBezTo>
                  <a:pt x="1177175" y="2396658"/>
                  <a:pt x="1177175" y="2396658"/>
                  <a:pt x="1178899" y="2394934"/>
                </a:cubicBezTo>
                <a:cubicBezTo>
                  <a:pt x="1178899" y="2396658"/>
                  <a:pt x="1177175" y="2396658"/>
                  <a:pt x="1175451" y="2398382"/>
                </a:cubicBezTo>
                <a:cubicBezTo>
                  <a:pt x="1166831" y="2403554"/>
                  <a:pt x="1159936" y="2396658"/>
                  <a:pt x="1154764" y="2391486"/>
                </a:cubicBezTo>
                <a:cubicBezTo>
                  <a:pt x="1151316" y="2388038"/>
                  <a:pt x="1149592" y="2384590"/>
                  <a:pt x="1147868" y="2381142"/>
                </a:cubicBezTo>
                <a:cubicBezTo>
                  <a:pt x="1149592" y="2384590"/>
                  <a:pt x="1151316" y="2388038"/>
                  <a:pt x="1154764" y="2391486"/>
                </a:cubicBezTo>
                <a:close/>
                <a:moveTo>
                  <a:pt x="1185795" y="2529406"/>
                </a:moveTo>
                <a:cubicBezTo>
                  <a:pt x="1192691" y="2529406"/>
                  <a:pt x="1199587" y="2529406"/>
                  <a:pt x="1206483" y="2527682"/>
                </a:cubicBezTo>
                <a:cubicBezTo>
                  <a:pt x="1199587" y="2529406"/>
                  <a:pt x="1192691" y="2529406"/>
                  <a:pt x="1185795" y="2529406"/>
                </a:cubicBezTo>
                <a:cubicBezTo>
                  <a:pt x="1180623" y="2529406"/>
                  <a:pt x="1177175" y="2529406"/>
                  <a:pt x="1172003" y="2531130"/>
                </a:cubicBezTo>
                <a:cubicBezTo>
                  <a:pt x="1177175" y="2529406"/>
                  <a:pt x="1182347" y="2529406"/>
                  <a:pt x="1185795" y="2529406"/>
                </a:cubicBezTo>
                <a:close/>
                <a:moveTo>
                  <a:pt x="1194415" y="2398382"/>
                </a:moveTo>
                <a:cubicBezTo>
                  <a:pt x="1194415" y="2403554"/>
                  <a:pt x="1194415" y="2408726"/>
                  <a:pt x="1196139" y="2417346"/>
                </a:cubicBezTo>
                <a:cubicBezTo>
                  <a:pt x="1196139" y="2419070"/>
                  <a:pt x="1196139" y="2420794"/>
                  <a:pt x="1196139" y="2422518"/>
                </a:cubicBezTo>
                <a:cubicBezTo>
                  <a:pt x="1196139" y="2420794"/>
                  <a:pt x="1196139" y="2419070"/>
                  <a:pt x="1196139" y="2417346"/>
                </a:cubicBezTo>
                <a:cubicBezTo>
                  <a:pt x="1194415" y="2408726"/>
                  <a:pt x="1194415" y="2403554"/>
                  <a:pt x="1194415" y="2398382"/>
                </a:cubicBezTo>
                <a:close/>
                <a:moveTo>
                  <a:pt x="1175451" y="2338042"/>
                </a:moveTo>
                <a:cubicBezTo>
                  <a:pt x="1173727" y="2344938"/>
                  <a:pt x="1158211" y="2339767"/>
                  <a:pt x="1158211" y="2351834"/>
                </a:cubicBezTo>
                <a:lnTo>
                  <a:pt x="1158211" y="2351834"/>
                </a:lnTo>
                <a:cubicBezTo>
                  <a:pt x="1158211" y="2338042"/>
                  <a:pt x="1173727" y="2344938"/>
                  <a:pt x="1175451" y="2338042"/>
                </a:cubicBezTo>
                <a:cubicBezTo>
                  <a:pt x="1182347" y="2312183"/>
                  <a:pt x="1190967" y="2300115"/>
                  <a:pt x="1216827" y="2322527"/>
                </a:cubicBezTo>
                <a:cubicBezTo>
                  <a:pt x="1220275" y="2325975"/>
                  <a:pt x="1223723" y="2325975"/>
                  <a:pt x="1228895" y="2324250"/>
                </a:cubicBezTo>
                <a:cubicBezTo>
                  <a:pt x="1225447" y="2325975"/>
                  <a:pt x="1220275" y="2325975"/>
                  <a:pt x="1216827" y="2322527"/>
                </a:cubicBezTo>
                <a:cubicBezTo>
                  <a:pt x="1189243" y="2300115"/>
                  <a:pt x="1182347" y="2310458"/>
                  <a:pt x="1175451" y="2338042"/>
                </a:cubicBezTo>
                <a:close/>
                <a:moveTo>
                  <a:pt x="1223723" y="1965660"/>
                </a:moveTo>
                <a:cubicBezTo>
                  <a:pt x="1216827" y="1946696"/>
                  <a:pt x="1192691" y="193635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7863" y="1910492"/>
                  <a:pt x="1197863" y="1910492"/>
                  <a:pt x="1197863" y="1910492"/>
                </a:cubicBezTo>
                <a:cubicBezTo>
                  <a:pt x="1194415" y="1936352"/>
                  <a:pt x="1216827" y="1946696"/>
                  <a:pt x="1223723" y="1965660"/>
                </a:cubicBezTo>
                <a:cubicBezTo>
                  <a:pt x="1228895" y="1982900"/>
                  <a:pt x="1240963" y="1988072"/>
                  <a:pt x="1256479" y="1988072"/>
                </a:cubicBezTo>
                <a:cubicBezTo>
                  <a:pt x="1275443" y="1989796"/>
                  <a:pt x="1299579" y="1989796"/>
                  <a:pt x="1311647" y="2005312"/>
                </a:cubicBezTo>
                <a:cubicBezTo>
                  <a:pt x="1323715" y="2020828"/>
                  <a:pt x="1335783" y="2026000"/>
                  <a:pt x="1351299" y="2024276"/>
                </a:cubicBezTo>
                <a:cubicBezTo>
                  <a:pt x="1335783" y="2026000"/>
                  <a:pt x="1323715" y="2020828"/>
                  <a:pt x="1311647" y="2005312"/>
                </a:cubicBezTo>
                <a:cubicBezTo>
                  <a:pt x="1299579" y="1989796"/>
                  <a:pt x="1275443" y="1988072"/>
                  <a:pt x="1256479" y="1988072"/>
                </a:cubicBezTo>
                <a:cubicBezTo>
                  <a:pt x="1240963" y="1986348"/>
                  <a:pt x="1230619" y="1981176"/>
                  <a:pt x="1223723" y="1965660"/>
                </a:cubicBezTo>
                <a:close/>
                <a:moveTo>
                  <a:pt x="1292683" y="2241499"/>
                </a:moveTo>
                <a:cubicBezTo>
                  <a:pt x="1290959" y="2243223"/>
                  <a:pt x="1289235" y="2243223"/>
                  <a:pt x="1285787" y="2244947"/>
                </a:cubicBezTo>
                <a:cubicBezTo>
                  <a:pt x="1273719" y="2248395"/>
                  <a:pt x="1263375" y="2260463"/>
                  <a:pt x="1251307" y="2265635"/>
                </a:cubicBezTo>
                <a:cubicBezTo>
                  <a:pt x="1244411" y="2269083"/>
                  <a:pt x="1240963" y="2270807"/>
                  <a:pt x="1240963" y="2274255"/>
                </a:cubicBezTo>
                <a:cubicBezTo>
                  <a:pt x="1240963" y="2270807"/>
                  <a:pt x="1242687" y="2269083"/>
                  <a:pt x="1251307" y="2265635"/>
                </a:cubicBezTo>
                <a:cubicBezTo>
                  <a:pt x="1263375" y="2260463"/>
                  <a:pt x="1273719" y="2248395"/>
                  <a:pt x="1285787" y="2244947"/>
                </a:cubicBezTo>
                <a:cubicBezTo>
                  <a:pt x="1287511" y="2243223"/>
                  <a:pt x="1289235" y="2241499"/>
                  <a:pt x="1292683" y="2241499"/>
                </a:cubicBezTo>
                <a:close/>
                <a:moveTo>
                  <a:pt x="1240963" y="2539750"/>
                </a:moveTo>
                <a:cubicBezTo>
                  <a:pt x="1237515" y="2532854"/>
                  <a:pt x="1240963" y="2522510"/>
                  <a:pt x="1249583" y="2508718"/>
                </a:cubicBezTo>
                <a:cubicBezTo>
                  <a:pt x="1263375" y="2488030"/>
                  <a:pt x="1275443" y="2470790"/>
                  <a:pt x="1270271" y="2444930"/>
                </a:cubicBezTo>
                <a:cubicBezTo>
                  <a:pt x="1275443" y="2470790"/>
                  <a:pt x="1263375" y="2489754"/>
                  <a:pt x="1249583" y="2510442"/>
                </a:cubicBezTo>
                <a:cubicBezTo>
                  <a:pt x="1240963" y="2522510"/>
                  <a:pt x="1237515" y="2532854"/>
                  <a:pt x="1240963" y="2539750"/>
                </a:cubicBezTo>
                <a:close/>
                <a:moveTo>
                  <a:pt x="1277167" y="2439758"/>
                </a:moveTo>
                <a:cubicBezTo>
                  <a:pt x="1275443" y="2441482"/>
                  <a:pt x="1273719" y="2443206"/>
                  <a:pt x="1271995" y="2443206"/>
                </a:cubicBezTo>
                <a:lnTo>
                  <a:pt x="1271995" y="2443206"/>
                </a:lnTo>
                <a:lnTo>
                  <a:pt x="1271995" y="2443206"/>
                </a:lnTo>
                <a:cubicBezTo>
                  <a:pt x="1273719" y="2439758"/>
                  <a:pt x="1273719" y="2436310"/>
                  <a:pt x="1275443" y="2432862"/>
                </a:cubicBezTo>
                <a:lnTo>
                  <a:pt x="1275443" y="2432862"/>
                </a:lnTo>
                <a:cubicBezTo>
                  <a:pt x="1273719" y="2436310"/>
                  <a:pt x="1273719" y="2439758"/>
                  <a:pt x="1271995" y="2443206"/>
                </a:cubicBezTo>
                <a:cubicBezTo>
                  <a:pt x="1273719" y="2443206"/>
                  <a:pt x="1275443" y="2441482"/>
                  <a:pt x="1277167" y="2439758"/>
                </a:cubicBezTo>
                <a:close/>
                <a:moveTo>
                  <a:pt x="1285787" y="2624225"/>
                </a:moveTo>
                <a:cubicBezTo>
                  <a:pt x="1287511" y="2617329"/>
                  <a:pt x="1287511" y="2610433"/>
                  <a:pt x="1287511" y="2603537"/>
                </a:cubicBezTo>
                <a:cubicBezTo>
                  <a:pt x="1289235" y="2593193"/>
                  <a:pt x="1294407" y="2588021"/>
                  <a:pt x="1301303" y="2584573"/>
                </a:cubicBezTo>
                <a:cubicBezTo>
                  <a:pt x="1294407" y="2588021"/>
                  <a:pt x="1289235" y="2593193"/>
                  <a:pt x="1287511" y="2603537"/>
                </a:cubicBezTo>
                <a:cubicBezTo>
                  <a:pt x="1287511" y="2610433"/>
                  <a:pt x="1287511" y="2619053"/>
                  <a:pt x="1285787" y="2624225"/>
                </a:cubicBezTo>
                <a:cubicBezTo>
                  <a:pt x="1282339" y="2636293"/>
                  <a:pt x="1277167" y="2643189"/>
                  <a:pt x="1270271" y="2644913"/>
                </a:cubicBezTo>
                <a:cubicBezTo>
                  <a:pt x="1277167" y="2644913"/>
                  <a:pt x="1282339" y="2638017"/>
                  <a:pt x="1285787" y="2624225"/>
                </a:cubicBezTo>
                <a:close/>
                <a:moveTo>
                  <a:pt x="1282339" y="2408726"/>
                </a:moveTo>
                <a:cubicBezTo>
                  <a:pt x="1277167" y="2420794"/>
                  <a:pt x="1265099" y="2419070"/>
                  <a:pt x="1253031" y="2419070"/>
                </a:cubicBezTo>
                <a:cubicBezTo>
                  <a:pt x="1246135" y="2419070"/>
                  <a:pt x="1237515" y="2419070"/>
                  <a:pt x="1237515" y="2434586"/>
                </a:cubicBezTo>
                <a:cubicBezTo>
                  <a:pt x="1237515" y="2420794"/>
                  <a:pt x="1246135" y="2420794"/>
                  <a:pt x="1253031" y="2419070"/>
                </a:cubicBezTo>
                <a:cubicBezTo>
                  <a:pt x="1265099" y="2419070"/>
                  <a:pt x="1277167" y="2420794"/>
                  <a:pt x="1282339" y="2408726"/>
                </a:cubicBezTo>
                <a:cubicBezTo>
                  <a:pt x="1296131" y="2381142"/>
                  <a:pt x="1316819" y="2382866"/>
                  <a:pt x="1339231" y="2388038"/>
                </a:cubicBezTo>
                <a:cubicBezTo>
                  <a:pt x="1356471" y="2393210"/>
                  <a:pt x="1356471" y="2382866"/>
                  <a:pt x="1358195" y="2370798"/>
                </a:cubicBezTo>
                <a:cubicBezTo>
                  <a:pt x="1358195" y="2370798"/>
                  <a:pt x="1358195" y="2370798"/>
                  <a:pt x="1358195" y="2370798"/>
                </a:cubicBezTo>
                <a:cubicBezTo>
                  <a:pt x="1356471" y="2382866"/>
                  <a:pt x="1356471" y="2393210"/>
                  <a:pt x="1339231" y="2388038"/>
                </a:cubicBezTo>
                <a:cubicBezTo>
                  <a:pt x="1318543" y="2381142"/>
                  <a:pt x="1296131" y="2381142"/>
                  <a:pt x="1282339" y="2408726"/>
                </a:cubicBezTo>
                <a:close/>
                <a:moveTo>
                  <a:pt x="1385779" y="2624225"/>
                </a:moveTo>
                <a:lnTo>
                  <a:pt x="1385779" y="2624225"/>
                </a:lnTo>
                <a:cubicBezTo>
                  <a:pt x="1378883" y="2625949"/>
                  <a:pt x="1371987" y="2627673"/>
                  <a:pt x="1366815" y="2629397"/>
                </a:cubicBezTo>
                <a:cubicBezTo>
                  <a:pt x="1371987" y="2625949"/>
                  <a:pt x="1377159" y="2625949"/>
                  <a:pt x="1385779" y="2624225"/>
                </a:cubicBezTo>
                <a:close/>
                <a:moveTo>
                  <a:pt x="1351299" y="2520786"/>
                </a:moveTo>
                <a:cubicBezTo>
                  <a:pt x="1351299" y="2520786"/>
                  <a:pt x="1351299" y="2520786"/>
                  <a:pt x="1351299" y="2520786"/>
                </a:cubicBezTo>
                <a:cubicBezTo>
                  <a:pt x="1351299" y="2524234"/>
                  <a:pt x="1351299" y="2525958"/>
                  <a:pt x="1351299" y="2529406"/>
                </a:cubicBezTo>
                <a:cubicBezTo>
                  <a:pt x="1351299" y="2529406"/>
                  <a:pt x="1351299" y="2529406"/>
                  <a:pt x="1351299" y="2529406"/>
                </a:cubicBezTo>
                <a:cubicBezTo>
                  <a:pt x="1351299" y="2525958"/>
                  <a:pt x="1351299" y="2524234"/>
                  <a:pt x="1351299" y="2520786"/>
                </a:cubicBezTo>
                <a:cubicBezTo>
                  <a:pt x="1363367" y="2505270"/>
                  <a:pt x="1373711" y="2484582"/>
                  <a:pt x="1389226" y="2472514"/>
                </a:cubicBezTo>
                <a:cubicBezTo>
                  <a:pt x="1403018" y="2462170"/>
                  <a:pt x="1406466" y="2450102"/>
                  <a:pt x="1411638" y="2434586"/>
                </a:cubicBezTo>
                <a:cubicBezTo>
                  <a:pt x="1413362" y="2427690"/>
                  <a:pt x="1413362" y="2424242"/>
                  <a:pt x="1411638" y="2420794"/>
                </a:cubicBezTo>
                <a:cubicBezTo>
                  <a:pt x="1413362" y="2424242"/>
                  <a:pt x="1413362" y="2427690"/>
                  <a:pt x="1411638" y="2434586"/>
                </a:cubicBezTo>
                <a:cubicBezTo>
                  <a:pt x="1406466" y="2448378"/>
                  <a:pt x="1403018" y="2462170"/>
                  <a:pt x="1389226" y="2472514"/>
                </a:cubicBezTo>
                <a:cubicBezTo>
                  <a:pt x="1373711" y="2484582"/>
                  <a:pt x="1363367" y="2505270"/>
                  <a:pt x="1351299" y="2520786"/>
                </a:cubicBezTo>
                <a:close/>
                <a:moveTo>
                  <a:pt x="1411638" y="2296667"/>
                </a:moveTo>
                <a:cubicBezTo>
                  <a:pt x="1394399" y="2301838"/>
                  <a:pt x="1390950" y="2310458"/>
                  <a:pt x="1390950" y="2320803"/>
                </a:cubicBezTo>
                <a:cubicBezTo>
                  <a:pt x="1390950" y="2310458"/>
                  <a:pt x="1396122" y="2301838"/>
                  <a:pt x="1411638" y="2296667"/>
                </a:cubicBezTo>
                <a:cubicBezTo>
                  <a:pt x="1421982" y="2293219"/>
                  <a:pt x="1428878" y="2284599"/>
                  <a:pt x="1425430" y="2272531"/>
                </a:cubicBezTo>
                <a:cubicBezTo>
                  <a:pt x="1428878" y="2284599"/>
                  <a:pt x="1423706" y="2291495"/>
                  <a:pt x="1411638" y="2296667"/>
                </a:cubicBezTo>
                <a:close/>
                <a:moveTo>
                  <a:pt x="1411638" y="2208743"/>
                </a:moveTo>
                <a:cubicBezTo>
                  <a:pt x="1408190" y="2224259"/>
                  <a:pt x="1406466" y="2238051"/>
                  <a:pt x="1411638" y="2250119"/>
                </a:cubicBezTo>
                <a:cubicBezTo>
                  <a:pt x="1408190" y="2238051"/>
                  <a:pt x="1408190" y="2224259"/>
                  <a:pt x="1411638" y="2208743"/>
                </a:cubicBezTo>
                <a:cubicBezTo>
                  <a:pt x="1418534" y="2186331"/>
                  <a:pt x="1432326" y="2200123"/>
                  <a:pt x="1442670" y="2193227"/>
                </a:cubicBezTo>
                <a:cubicBezTo>
                  <a:pt x="1447842" y="2189779"/>
                  <a:pt x="1451290" y="2184607"/>
                  <a:pt x="1454738" y="2182883"/>
                </a:cubicBezTo>
                <a:cubicBezTo>
                  <a:pt x="1475426" y="2177711"/>
                  <a:pt x="1496114" y="2169091"/>
                  <a:pt x="1513354" y="2186331"/>
                </a:cubicBezTo>
                <a:cubicBezTo>
                  <a:pt x="1513354" y="2186331"/>
                  <a:pt x="1513354" y="2186331"/>
                  <a:pt x="1513354" y="2186331"/>
                </a:cubicBezTo>
                <a:cubicBezTo>
                  <a:pt x="1496114" y="2169091"/>
                  <a:pt x="1475426" y="2177711"/>
                  <a:pt x="1454738" y="2182883"/>
                </a:cubicBezTo>
                <a:cubicBezTo>
                  <a:pt x="1449566" y="2184607"/>
                  <a:pt x="1446118" y="2189779"/>
                  <a:pt x="1442670" y="2193227"/>
                </a:cubicBezTo>
                <a:cubicBezTo>
                  <a:pt x="1434050" y="2200123"/>
                  <a:pt x="1418534" y="2186331"/>
                  <a:pt x="1411638" y="2208743"/>
                </a:cubicBezTo>
                <a:close/>
                <a:moveTo>
                  <a:pt x="1453014" y="2246671"/>
                </a:moveTo>
                <a:cubicBezTo>
                  <a:pt x="1468530" y="2262187"/>
                  <a:pt x="1482322" y="2257015"/>
                  <a:pt x="1494390" y="2258739"/>
                </a:cubicBezTo>
                <a:cubicBezTo>
                  <a:pt x="1482322" y="2257015"/>
                  <a:pt x="1468530" y="2262187"/>
                  <a:pt x="1453014" y="2246671"/>
                </a:cubicBezTo>
                <a:cubicBezTo>
                  <a:pt x="1453014" y="2246671"/>
                  <a:pt x="1453014" y="2246671"/>
                  <a:pt x="1453014" y="2246671"/>
                </a:cubicBezTo>
                <a:close/>
                <a:moveTo>
                  <a:pt x="1496114" y="2272531"/>
                </a:moveTo>
                <a:cubicBezTo>
                  <a:pt x="1501286" y="2288047"/>
                  <a:pt x="1515078" y="2298391"/>
                  <a:pt x="1518526" y="2315630"/>
                </a:cubicBezTo>
                <a:cubicBezTo>
                  <a:pt x="1513354" y="2300115"/>
                  <a:pt x="1499562" y="2288047"/>
                  <a:pt x="1496114" y="2272531"/>
                </a:cubicBezTo>
                <a:close/>
                <a:moveTo>
                  <a:pt x="1499562" y="2082891"/>
                </a:moveTo>
                <a:cubicBezTo>
                  <a:pt x="1499562" y="2082891"/>
                  <a:pt x="1499562" y="2082891"/>
                  <a:pt x="1499562" y="2082891"/>
                </a:cubicBezTo>
                <a:cubicBezTo>
                  <a:pt x="1513354" y="2084616"/>
                  <a:pt x="1527146" y="2091511"/>
                  <a:pt x="1542662" y="2088063"/>
                </a:cubicBezTo>
                <a:cubicBezTo>
                  <a:pt x="1527146" y="2091511"/>
                  <a:pt x="1513354" y="2084616"/>
                  <a:pt x="1499562" y="2082891"/>
                </a:cubicBezTo>
                <a:close/>
                <a:moveTo>
                  <a:pt x="1525422" y="1894976"/>
                </a:moveTo>
                <a:cubicBezTo>
                  <a:pt x="1525422" y="1894976"/>
                  <a:pt x="1525422" y="1894976"/>
                  <a:pt x="1525422" y="1894976"/>
                </a:cubicBezTo>
                <a:cubicBezTo>
                  <a:pt x="1534042" y="1893252"/>
                  <a:pt x="1546110" y="1898424"/>
                  <a:pt x="1553006" y="1886356"/>
                </a:cubicBezTo>
                <a:cubicBezTo>
                  <a:pt x="1553006" y="1884632"/>
                  <a:pt x="1551282" y="1882908"/>
                  <a:pt x="1549558" y="1882908"/>
                </a:cubicBezTo>
                <a:cubicBezTo>
                  <a:pt x="1551282" y="1884632"/>
                  <a:pt x="1551282" y="1884632"/>
                  <a:pt x="1553006" y="1886356"/>
                </a:cubicBezTo>
                <a:cubicBezTo>
                  <a:pt x="1546110" y="1898424"/>
                  <a:pt x="1535766" y="1893252"/>
                  <a:pt x="1525422" y="1894976"/>
                </a:cubicBezTo>
                <a:close/>
                <a:moveTo>
                  <a:pt x="1556454" y="2112199"/>
                </a:moveTo>
                <a:cubicBezTo>
                  <a:pt x="1559902" y="2113923"/>
                  <a:pt x="1563350" y="2113923"/>
                  <a:pt x="1566798" y="2110475"/>
                </a:cubicBezTo>
                <a:cubicBezTo>
                  <a:pt x="1565074" y="2113923"/>
                  <a:pt x="1561626" y="2113923"/>
                  <a:pt x="1556454" y="2112199"/>
                </a:cubicBezTo>
                <a:cubicBezTo>
                  <a:pt x="1553006" y="2110475"/>
                  <a:pt x="1553006" y="2108751"/>
                  <a:pt x="1553006" y="2105303"/>
                </a:cubicBezTo>
                <a:cubicBezTo>
                  <a:pt x="1553006" y="2108751"/>
                  <a:pt x="1554730" y="2110475"/>
                  <a:pt x="1556454" y="2112199"/>
                </a:cubicBezTo>
                <a:close/>
                <a:moveTo>
                  <a:pt x="1542662" y="1824293"/>
                </a:moveTo>
                <a:cubicBezTo>
                  <a:pt x="1539214" y="1815673"/>
                  <a:pt x="1534042" y="1810501"/>
                  <a:pt x="1525422" y="1810501"/>
                </a:cubicBezTo>
                <a:lnTo>
                  <a:pt x="1525422" y="1810501"/>
                </a:lnTo>
                <a:lnTo>
                  <a:pt x="1525422" y="1810501"/>
                </a:lnTo>
                <a:cubicBezTo>
                  <a:pt x="1525422" y="1810501"/>
                  <a:pt x="1525422" y="1810501"/>
                  <a:pt x="1525422" y="1810501"/>
                </a:cubicBezTo>
                <a:cubicBezTo>
                  <a:pt x="1534042" y="1810501"/>
                  <a:pt x="1537490" y="1815673"/>
                  <a:pt x="1542662" y="1824293"/>
                </a:cubicBezTo>
                <a:cubicBezTo>
                  <a:pt x="1549558" y="1836361"/>
                  <a:pt x="1558178" y="1850152"/>
                  <a:pt x="1573694" y="1851877"/>
                </a:cubicBezTo>
                <a:lnTo>
                  <a:pt x="1573694" y="1851877"/>
                </a:lnTo>
                <a:cubicBezTo>
                  <a:pt x="1556454" y="1850152"/>
                  <a:pt x="1549558" y="1836361"/>
                  <a:pt x="1542662" y="1824293"/>
                </a:cubicBezTo>
                <a:close/>
                <a:moveTo>
                  <a:pt x="1447842" y="1167451"/>
                </a:moveTo>
                <a:cubicBezTo>
                  <a:pt x="1432326" y="1155383"/>
                  <a:pt x="1425430" y="1134695"/>
                  <a:pt x="1406466" y="1124352"/>
                </a:cubicBezTo>
                <a:cubicBezTo>
                  <a:pt x="1406466" y="1124352"/>
                  <a:pt x="1406466" y="1124352"/>
                  <a:pt x="1406466" y="1124352"/>
                </a:cubicBezTo>
                <a:cubicBezTo>
                  <a:pt x="1425430" y="1134695"/>
                  <a:pt x="1432326" y="1155383"/>
                  <a:pt x="1447842" y="1167451"/>
                </a:cubicBezTo>
                <a:cubicBezTo>
                  <a:pt x="1449566" y="1169175"/>
                  <a:pt x="1451290" y="1172623"/>
                  <a:pt x="1451290" y="1174347"/>
                </a:cubicBezTo>
                <a:cubicBezTo>
                  <a:pt x="1451290" y="1172623"/>
                  <a:pt x="1449566" y="1169175"/>
                  <a:pt x="1447842" y="1167451"/>
                </a:cubicBezTo>
                <a:close/>
                <a:moveTo>
                  <a:pt x="1416810" y="1331231"/>
                </a:moveTo>
                <a:cubicBezTo>
                  <a:pt x="1416810" y="1331231"/>
                  <a:pt x="1416810" y="1332955"/>
                  <a:pt x="1416810" y="1332955"/>
                </a:cubicBezTo>
                <a:cubicBezTo>
                  <a:pt x="1416810" y="1332955"/>
                  <a:pt x="1416810" y="1331231"/>
                  <a:pt x="1416810" y="1331231"/>
                </a:cubicBezTo>
                <a:cubicBezTo>
                  <a:pt x="1415086" y="1326059"/>
                  <a:pt x="1409914" y="1319163"/>
                  <a:pt x="1404742" y="1320887"/>
                </a:cubicBezTo>
                <a:cubicBezTo>
                  <a:pt x="1387503" y="1329507"/>
                  <a:pt x="1365091" y="1319163"/>
                  <a:pt x="1347851" y="1334679"/>
                </a:cubicBezTo>
                <a:cubicBezTo>
                  <a:pt x="1340955" y="1341575"/>
                  <a:pt x="1334059" y="1346747"/>
                  <a:pt x="1328887" y="1336403"/>
                </a:cubicBezTo>
                <a:cubicBezTo>
                  <a:pt x="1327163" y="1334679"/>
                  <a:pt x="1327163" y="1332955"/>
                  <a:pt x="1327163" y="1329507"/>
                </a:cubicBezTo>
                <a:cubicBezTo>
                  <a:pt x="1327163" y="1331231"/>
                  <a:pt x="1327163" y="1332955"/>
                  <a:pt x="1328887" y="1336403"/>
                </a:cubicBezTo>
                <a:cubicBezTo>
                  <a:pt x="1334059" y="1345023"/>
                  <a:pt x="1342679" y="1339851"/>
                  <a:pt x="1347851" y="1334679"/>
                </a:cubicBezTo>
                <a:cubicBezTo>
                  <a:pt x="1363367" y="1319163"/>
                  <a:pt x="1385779" y="1329507"/>
                  <a:pt x="1404742" y="1320887"/>
                </a:cubicBezTo>
                <a:cubicBezTo>
                  <a:pt x="1409914" y="1319163"/>
                  <a:pt x="1415086" y="1326059"/>
                  <a:pt x="1416810" y="1331231"/>
                </a:cubicBezTo>
                <a:close/>
                <a:moveTo>
                  <a:pt x="1278891" y="1577762"/>
                </a:moveTo>
                <a:cubicBezTo>
                  <a:pt x="1280615" y="1579486"/>
                  <a:pt x="1282339" y="1582934"/>
                  <a:pt x="1284063" y="1584658"/>
                </a:cubicBezTo>
                <a:cubicBezTo>
                  <a:pt x="1282339" y="1581210"/>
                  <a:pt x="1280615" y="1579486"/>
                  <a:pt x="1278891" y="1577762"/>
                </a:cubicBezTo>
                <a:cubicBezTo>
                  <a:pt x="1277167" y="1576038"/>
                  <a:pt x="1277167" y="1574314"/>
                  <a:pt x="1275443" y="1572590"/>
                </a:cubicBezTo>
                <a:cubicBezTo>
                  <a:pt x="1277167" y="1574314"/>
                  <a:pt x="1277167" y="1576038"/>
                  <a:pt x="1278891" y="1577762"/>
                </a:cubicBezTo>
                <a:close/>
                <a:moveTo>
                  <a:pt x="1053048" y="931264"/>
                </a:moveTo>
                <a:cubicBezTo>
                  <a:pt x="1053048" y="931264"/>
                  <a:pt x="1053048" y="931264"/>
                  <a:pt x="1053048" y="931264"/>
                </a:cubicBezTo>
                <a:cubicBezTo>
                  <a:pt x="1068564" y="950228"/>
                  <a:pt x="1084080" y="962296"/>
                  <a:pt x="1101320" y="965744"/>
                </a:cubicBezTo>
                <a:cubicBezTo>
                  <a:pt x="1084080" y="962296"/>
                  <a:pt x="1068564" y="950228"/>
                  <a:pt x="1053048" y="931264"/>
                </a:cubicBezTo>
                <a:close/>
                <a:moveTo>
                  <a:pt x="1109940" y="1020912"/>
                </a:moveTo>
                <a:cubicBezTo>
                  <a:pt x="1106492" y="1024360"/>
                  <a:pt x="1101320" y="1026084"/>
                  <a:pt x="1097872" y="1027808"/>
                </a:cubicBezTo>
                <a:cubicBezTo>
                  <a:pt x="1092700" y="1027808"/>
                  <a:pt x="1089252" y="1029532"/>
                  <a:pt x="1085804" y="1031256"/>
                </a:cubicBezTo>
                <a:cubicBezTo>
                  <a:pt x="1089252" y="1029532"/>
                  <a:pt x="1092700" y="1027808"/>
                  <a:pt x="1097872" y="1027808"/>
                </a:cubicBezTo>
                <a:cubicBezTo>
                  <a:pt x="1101320" y="1027808"/>
                  <a:pt x="1106492" y="1024360"/>
                  <a:pt x="1109940" y="1020912"/>
                </a:cubicBezTo>
                <a:close/>
                <a:moveTo>
                  <a:pt x="1173727" y="1100216"/>
                </a:moveTo>
                <a:cubicBezTo>
                  <a:pt x="1177175" y="1105388"/>
                  <a:pt x="1178899" y="1110560"/>
                  <a:pt x="1180623" y="1119180"/>
                </a:cubicBezTo>
                <a:cubicBezTo>
                  <a:pt x="1182347" y="1134695"/>
                  <a:pt x="1168556" y="1139868"/>
                  <a:pt x="1158211" y="1145040"/>
                </a:cubicBezTo>
                <a:cubicBezTo>
                  <a:pt x="1146144" y="1150211"/>
                  <a:pt x="1140972" y="1153660"/>
                  <a:pt x="1139248" y="1170899"/>
                </a:cubicBezTo>
                <a:cubicBezTo>
                  <a:pt x="1137524" y="1184691"/>
                  <a:pt x="1139248" y="1191587"/>
                  <a:pt x="1146144" y="1198483"/>
                </a:cubicBezTo>
                <a:cubicBezTo>
                  <a:pt x="1137524" y="1189863"/>
                  <a:pt x="1137524" y="1181243"/>
                  <a:pt x="1137524" y="1169175"/>
                </a:cubicBezTo>
                <a:cubicBezTo>
                  <a:pt x="1139248" y="1153660"/>
                  <a:pt x="1144420" y="1148487"/>
                  <a:pt x="1156488" y="1143315"/>
                </a:cubicBezTo>
                <a:cubicBezTo>
                  <a:pt x="1166831" y="1138144"/>
                  <a:pt x="1180623" y="1132972"/>
                  <a:pt x="1178899" y="1117456"/>
                </a:cubicBezTo>
                <a:cubicBezTo>
                  <a:pt x="1178899" y="1110560"/>
                  <a:pt x="1177175" y="1105388"/>
                  <a:pt x="1173727" y="1100216"/>
                </a:cubicBezTo>
                <a:close/>
                <a:moveTo>
                  <a:pt x="1213379" y="1320887"/>
                </a:moveTo>
                <a:cubicBezTo>
                  <a:pt x="1213379" y="1322611"/>
                  <a:pt x="1213379" y="1324335"/>
                  <a:pt x="1215103" y="1327783"/>
                </a:cubicBezTo>
                <a:cubicBezTo>
                  <a:pt x="1216827" y="1327783"/>
                  <a:pt x="1216827" y="1327783"/>
                  <a:pt x="1218551" y="1327783"/>
                </a:cubicBezTo>
                <a:cubicBezTo>
                  <a:pt x="1216827" y="1327783"/>
                  <a:pt x="1216827" y="1327783"/>
                  <a:pt x="1215103" y="1327783"/>
                </a:cubicBezTo>
                <a:cubicBezTo>
                  <a:pt x="1211655" y="1329507"/>
                  <a:pt x="1204759" y="1327783"/>
                  <a:pt x="1199587" y="1326059"/>
                </a:cubicBezTo>
                <a:cubicBezTo>
                  <a:pt x="1204759" y="1327783"/>
                  <a:pt x="1209931" y="1329507"/>
                  <a:pt x="1215103" y="1327783"/>
                </a:cubicBezTo>
                <a:cubicBezTo>
                  <a:pt x="1213379" y="1324335"/>
                  <a:pt x="1213379" y="1322611"/>
                  <a:pt x="1213379" y="1320887"/>
                </a:cubicBezTo>
                <a:close/>
                <a:moveTo>
                  <a:pt x="1208207" y="1360539"/>
                </a:moveTo>
                <a:cubicBezTo>
                  <a:pt x="1215103" y="1360539"/>
                  <a:pt x="1220275" y="1362263"/>
                  <a:pt x="1223723" y="1365711"/>
                </a:cubicBezTo>
                <a:cubicBezTo>
                  <a:pt x="1221999" y="1363987"/>
                  <a:pt x="1215103" y="1362263"/>
                  <a:pt x="1208207" y="1360539"/>
                </a:cubicBezTo>
                <a:cubicBezTo>
                  <a:pt x="1197863" y="1360539"/>
                  <a:pt x="1189243" y="1358815"/>
                  <a:pt x="1184071" y="1351919"/>
                </a:cubicBezTo>
                <a:cubicBezTo>
                  <a:pt x="1189243" y="1358815"/>
                  <a:pt x="1197863" y="1360539"/>
                  <a:pt x="1208207" y="1360539"/>
                </a:cubicBezTo>
                <a:close/>
                <a:moveTo>
                  <a:pt x="1185795" y="1282959"/>
                </a:moveTo>
                <a:cubicBezTo>
                  <a:pt x="1180623" y="1282959"/>
                  <a:pt x="1178899" y="1281235"/>
                  <a:pt x="1177175" y="1276063"/>
                </a:cubicBezTo>
                <a:cubicBezTo>
                  <a:pt x="1177175" y="1267443"/>
                  <a:pt x="1182347" y="1263995"/>
                  <a:pt x="1187519" y="1262271"/>
                </a:cubicBezTo>
                <a:cubicBezTo>
                  <a:pt x="1187519" y="1262271"/>
                  <a:pt x="1187519" y="1262271"/>
                  <a:pt x="1187519" y="1262271"/>
                </a:cubicBezTo>
                <a:cubicBezTo>
                  <a:pt x="1182347" y="1263995"/>
                  <a:pt x="1177175" y="1267443"/>
                  <a:pt x="1177175" y="1276063"/>
                </a:cubicBezTo>
                <a:cubicBezTo>
                  <a:pt x="1177175" y="1279511"/>
                  <a:pt x="1180623" y="1282959"/>
                  <a:pt x="1185795" y="1282959"/>
                </a:cubicBezTo>
                <a:close/>
                <a:moveTo>
                  <a:pt x="1142696" y="1258823"/>
                </a:moveTo>
                <a:cubicBezTo>
                  <a:pt x="1146144" y="1260547"/>
                  <a:pt x="1153040" y="1263995"/>
                  <a:pt x="1153040" y="1263995"/>
                </a:cubicBezTo>
                <a:lnTo>
                  <a:pt x="1153040" y="1263995"/>
                </a:lnTo>
                <a:cubicBezTo>
                  <a:pt x="1151316" y="1263995"/>
                  <a:pt x="1146144" y="1260547"/>
                  <a:pt x="1142696" y="1258823"/>
                </a:cubicBezTo>
                <a:cubicBezTo>
                  <a:pt x="1142696" y="1246755"/>
                  <a:pt x="1134076" y="1234687"/>
                  <a:pt x="1134076" y="1222619"/>
                </a:cubicBezTo>
                <a:cubicBezTo>
                  <a:pt x="1134076" y="1234687"/>
                  <a:pt x="1140972" y="1246755"/>
                  <a:pt x="1142696" y="1258823"/>
                </a:cubicBezTo>
                <a:close/>
                <a:moveTo>
                  <a:pt x="1197863" y="1005396"/>
                </a:moveTo>
                <a:cubicBezTo>
                  <a:pt x="1184071" y="1001948"/>
                  <a:pt x="1168556" y="1000224"/>
                  <a:pt x="1158211" y="988156"/>
                </a:cubicBezTo>
                <a:cubicBezTo>
                  <a:pt x="1151316" y="988156"/>
                  <a:pt x="1146144" y="989880"/>
                  <a:pt x="1142696" y="996776"/>
                </a:cubicBezTo>
                <a:cubicBezTo>
                  <a:pt x="1144420" y="1010568"/>
                  <a:pt x="1153040" y="1024360"/>
                  <a:pt x="1135800" y="1036428"/>
                </a:cubicBezTo>
                <a:cubicBezTo>
                  <a:pt x="1128904" y="1041600"/>
                  <a:pt x="1135800" y="1064012"/>
                  <a:pt x="1146144" y="1077804"/>
                </a:cubicBezTo>
                <a:cubicBezTo>
                  <a:pt x="1135800" y="1064012"/>
                  <a:pt x="1128904" y="1039876"/>
                  <a:pt x="1135800" y="1036428"/>
                </a:cubicBezTo>
                <a:cubicBezTo>
                  <a:pt x="1154764" y="1024360"/>
                  <a:pt x="1144420" y="1010568"/>
                  <a:pt x="1142696" y="996776"/>
                </a:cubicBezTo>
                <a:lnTo>
                  <a:pt x="1142696" y="996776"/>
                </a:lnTo>
                <a:cubicBezTo>
                  <a:pt x="1146144" y="989880"/>
                  <a:pt x="1151316" y="988156"/>
                  <a:pt x="1158211" y="988156"/>
                </a:cubicBezTo>
                <a:cubicBezTo>
                  <a:pt x="1158211" y="982984"/>
                  <a:pt x="1158211" y="976088"/>
                  <a:pt x="1158211" y="970916"/>
                </a:cubicBezTo>
                <a:cubicBezTo>
                  <a:pt x="1153040" y="969192"/>
                  <a:pt x="1146144" y="964020"/>
                  <a:pt x="1140972" y="964020"/>
                </a:cubicBezTo>
                <a:cubicBezTo>
                  <a:pt x="1146144" y="965744"/>
                  <a:pt x="1153040" y="969192"/>
                  <a:pt x="1158211" y="970916"/>
                </a:cubicBezTo>
                <a:cubicBezTo>
                  <a:pt x="1158211" y="976088"/>
                  <a:pt x="1158211" y="982984"/>
                  <a:pt x="1158211" y="988156"/>
                </a:cubicBezTo>
                <a:cubicBezTo>
                  <a:pt x="1168556" y="998500"/>
                  <a:pt x="1182347" y="1001948"/>
                  <a:pt x="1197863" y="1005396"/>
                </a:cubicBezTo>
                <a:cubicBezTo>
                  <a:pt x="1197863" y="1005396"/>
                  <a:pt x="1197863" y="1005396"/>
                  <a:pt x="1197863" y="1005396"/>
                </a:cubicBezTo>
                <a:close/>
                <a:moveTo>
                  <a:pt x="1166831" y="941608"/>
                </a:moveTo>
                <a:cubicBezTo>
                  <a:pt x="1153040" y="941608"/>
                  <a:pt x="1140972" y="936436"/>
                  <a:pt x="1128904" y="932988"/>
                </a:cubicBezTo>
                <a:cubicBezTo>
                  <a:pt x="1127180" y="932988"/>
                  <a:pt x="1123732" y="931264"/>
                  <a:pt x="1122008" y="927816"/>
                </a:cubicBezTo>
                <a:cubicBezTo>
                  <a:pt x="1123732" y="929540"/>
                  <a:pt x="1125456" y="931264"/>
                  <a:pt x="1128904" y="932988"/>
                </a:cubicBezTo>
                <a:cubicBezTo>
                  <a:pt x="1140972" y="936436"/>
                  <a:pt x="1153040" y="941608"/>
                  <a:pt x="1166831" y="941608"/>
                </a:cubicBezTo>
                <a:cubicBezTo>
                  <a:pt x="1180623" y="941608"/>
                  <a:pt x="1196139" y="950228"/>
                  <a:pt x="1208207" y="960572"/>
                </a:cubicBezTo>
                <a:cubicBezTo>
                  <a:pt x="1208207" y="960572"/>
                  <a:pt x="1208207" y="960572"/>
                  <a:pt x="1208207" y="960572"/>
                </a:cubicBezTo>
                <a:cubicBezTo>
                  <a:pt x="1196139" y="950228"/>
                  <a:pt x="1180623" y="941608"/>
                  <a:pt x="1166831" y="941608"/>
                </a:cubicBezTo>
                <a:close/>
                <a:moveTo>
                  <a:pt x="1149592" y="910576"/>
                </a:moveTo>
                <a:cubicBezTo>
                  <a:pt x="1154764" y="910576"/>
                  <a:pt x="1161660" y="910576"/>
                  <a:pt x="1166831" y="910576"/>
                </a:cubicBezTo>
                <a:cubicBezTo>
                  <a:pt x="1161660" y="910576"/>
                  <a:pt x="1154764" y="910576"/>
                  <a:pt x="1149592" y="910576"/>
                </a:cubicBezTo>
                <a:cubicBezTo>
                  <a:pt x="1149592" y="910576"/>
                  <a:pt x="1149592" y="910576"/>
                  <a:pt x="1149592" y="910576"/>
                </a:cubicBezTo>
                <a:close/>
                <a:moveTo>
                  <a:pt x="1194415" y="865753"/>
                </a:moveTo>
                <a:cubicBezTo>
                  <a:pt x="1196139" y="864029"/>
                  <a:pt x="1197863" y="862305"/>
                  <a:pt x="1201311" y="862305"/>
                </a:cubicBezTo>
                <a:cubicBezTo>
                  <a:pt x="1199587" y="862305"/>
                  <a:pt x="1196139" y="864029"/>
                  <a:pt x="1194415" y="865753"/>
                </a:cubicBezTo>
                <a:cubicBezTo>
                  <a:pt x="1192691" y="879545"/>
                  <a:pt x="1203035" y="893337"/>
                  <a:pt x="1199587" y="907128"/>
                </a:cubicBezTo>
                <a:cubicBezTo>
                  <a:pt x="1196139" y="908852"/>
                  <a:pt x="1190967" y="910576"/>
                  <a:pt x="1187519" y="910576"/>
                </a:cubicBezTo>
                <a:cubicBezTo>
                  <a:pt x="1190967" y="910576"/>
                  <a:pt x="1196139" y="908852"/>
                  <a:pt x="1199587" y="907128"/>
                </a:cubicBezTo>
                <a:cubicBezTo>
                  <a:pt x="1204759" y="893337"/>
                  <a:pt x="1192691" y="879545"/>
                  <a:pt x="1194415" y="865753"/>
                </a:cubicBezTo>
                <a:close/>
                <a:moveTo>
                  <a:pt x="1204759" y="793345"/>
                </a:moveTo>
                <a:cubicBezTo>
                  <a:pt x="1197863" y="786449"/>
                  <a:pt x="1190967" y="783001"/>
                  <a:pt x="1187519" y="784725"/>
                </a:cubicBezTo>
                <a:cubicBezTo>
                  <a:pt x="1190967" y="783001"/>
                  <a:pt x="1196139" y="786449"/>
                  <a:pt x="1204759" y="793345"/>
                </a:cubicBezTo>
                <a:cubicBezTo>
                  <a:pt x="1211655" y="800241"/>
                  <a:pt x="1218551" y="801965"/>
                  <a:pt x="1225447" y="798517"/>
                </a:cubicBezTo>
                <a:cubicBezTo>
                  <a:pt x="1218551" y="800241"/>
                  <a:pt x="1211655" y="800241"/>
                  <a:pt x="1204759" y="793345"/>
                </a:cubicBezTo>
                <a:close/>
                <a:moveTo>
                  <a:pt x="1173727" y="615774"/>
                </a:moveTo>
                <a:cubicBezTo>
                  <a:pt x="1170279" y="614050"/>
                  <a:pt x="1166831" y="612326"/>
                  <a:pt x="1163384" y="610602"/>
                </a:cubicBezTo>
                <a:cubicBezTo>
                  <a:pt x="1156488" y="607154"/>
                  <a:pt x="1154764" y="605430"/>
                  <a:pt x="1156488" y="601982"/>
                </a:cubicBezTo>
                <a:cubicBezTo>
                  <a:pt x="1156488" y="603706"/>
                  <a:pt x="1156488" y="607154"/>
                  <a:pt x="1163384" y="610602"/>
                </a:cubicBezTo>
                <a:cubicBezTo>
                  <a:pt x="1166831" y="610602"/>
                  <a:pt x="1170279" y="614050"/>
                  <a:pt x="1173727" y="615774"/>
                </a:cubicBezTo>
                <a:cubicBezTo>
                  <a:pt x="1180623" y="620946"/>
                  <a:pt x="1185795" y="626118"/>
                  <a:pt x="1187519" y="629566"/>
                </a:cubicBezTo>
                <a:cubicBezTo>
                  <a:pt x="1184071" y="626118"/>
                  <a:pt x="1180623" y="620946"/>
                  <a:pt x="1173727" y="615774"/>
                </a:cubicBezTo>
                <a:close/>
                <a:moveTo>
                  <a:pt x="1173727" y="645082"/>
                </a:moveTo>
                <a:cubicBezTo>
                  <a:pt x="1172003" y="646806"/>
                  <a:pt x="1168556" y="648530"/>
                  <a:pt x="1166831" y="648530"/>
                </a:cubicBezTo>
                <a:cubicBezTo>
                  <a:pt x="1166831" y="648530"/>
                  <a:pt x="1166831" y="648530"/>
                  <a:pt x="1166831" y="648530"/>
                </a:cubicBezTo>
                <a:cubicBezTo>
                  <a:pt x="1168556" y="646806"/>
                  <a:pt x="1170279" y="645082"/>
                  <a:pt x="1173727" y="645082"/>
                </a:cubicBezTo>
                <a:close/>
                <a:moveTo>
                  <a:pt x="1165107" y="581294"/>
                </a:moveTo>
                <a:cubicBezTo>
                  <a:pt x="1159936" y="579570"/>
                  <a:pt x="1153040" y="581294"/>
                  <a:pt x="1153040" y="570950"/>
                </a:cubicBezTo>
                <a:cubicBezTo>
                  <a:pt x="1151316" y="579570"/>
                  <a:pt x="1158211" y="579570"/>
                  <a:pt x="1165107" y="581294"/>
                </a:cubicBezTo>
                <a:cubicBezTo>
                  <a:pt x="1165107" y="581294"/>
                  <a:pt x="1165107" y="581294"/>
                  <a:pt x="1165107" y="581294"/>
                </a:cubicBezTo>
                <a:close/>
                <a:moveTo>
                  <a:pt x="1163384" y="876097"/>
                </a:moveTo>
                <a:cubicBezTo>
                  <a:pt x="1165107" y="877821"/>
                  <a:pt x="1170279" y="876097"/>
                  <a:pt x="1173727" y="874373"/>
                </a:cubicBezTo>
                <a:cubicBezTo>
                  <a:pt x="1172003" y="876097"/>
                  <a:pt x="1165107" y="877821"/>
                  <a:pt x="1163384" y="876097"/>
                </a:cubicBezTo>
                <a:cubicBezTo>
                  <a:pt x="1142696" y="851961"/>
                  <a:pt x="1108216" y="838169"/>
                  <a:pt x="1103044" y="798517"/>
                </a:cubicBezTo>
                <a:cubicBezTo>
                  <a:pt x="1099596" y="779553"/>
                  <a:pt x="1111664" y="767485"/>
                  <a:pt x="1116836" y="751969"/>
                </a:cubicBezTo>
                <a:cubicBezTo>
                  <a:pt x="1118560" y="748521"/>
                  <a:pt x="1118560" y="745073"/>
                  <a:pt x="1120284" y="739901"/>
                </a:cubicBezTo>
                <a:cubicBezTo>
                  <a:pt x="1120284" y="739901"/>
                  <a:pt x="1120284" y="739901"/>
                  <a:pt x="1120284" y="739901"/>
                </a:cubicBezTo>
                <a:cubicBezTo>
                  <a:pt x="1118560" y="743349"/>
                  <a:pt x="1118560" y="746797"/>
                  <a:pt x="1116836" y="751969"/>
                </a:cubicBezTo>
                <a:cubicBezTo>
                  <a:pt x="1116836" y="751969"/>
                  <a:pt x="1116836" y="751969"/>
                  <a:pt x="1116836" y="751969"/>
                </a:cubicBezTo>
                <a:cubicBezTo>
                  <a:pt x="1111664" y="767485"/>
                  <a:pt x="1099596" y="779553"/>
                  <a:pt x="1103044" y="798517"/>
                </a:cubicBezTo>
                <a:cubicBezTo>
                  <a:pt x="1109940" y="836445"/>
                  <a:pt x="1142696" y="850237"/>
                  <a:pt x="1163384" y="876097"/>
                </a:cubicBezTo>
                <a:close/>
                <a:moveTo>
                  <a:pt x="785829" y="770933"/>
                </a:moveTo>
                <a:cubicBezTo>
                  <a:pt x="787553" y="772657"/>
                  <a:pt x="789277" y="774381"/>
                  <a:pt x="791001" y="776105"/>
                </a:cubicBezTo>
                <a:cubicBezTo>
                  <a:pt x="791001" y="776105"/>
                  <a:pt x="791001" y="776105"/>
                  <a:pt x="791001" y="776105"/>
                </a:cubicBezTo>
                <a:cubicBezTo>
                  <a:pt x="789277" y="776105"/>
                  <a:pt x="787553" y="772657"/>
                  <a:pt x="785829" y="770933"/>
                </a:cubicBezTo>
                <a:close/>
                <a:moveTo>
                  <a:pt x="818585" y="784725"/>
                </a:moveTo>
                <a:cubicBezTo>
                  <a:pt x="820309" y="783001"/>
                  <a:pt x="820309" y="777829"/>
                  <a:pt x="822033" y="777829"/>
                </a:cubicBezTo>
                <a:cubicBezTo>
                  <a:pt x="823757" y="777829"/>
                  <a:pt x="827205" y="779553"/>
                  <a:pt x="828929" y="781277"/>
                </a:cubicBezTo>
                <a:lnTo>
                  <a:pt x="828929" y="781277"/>
                </a:lnTo>
                <a:cubicBezTo>
                  <a:pt x="828929" y="781277"/>
                  <a:pt x="828929" y="781277"/>
                  <a:pt x="828929" y="781277"/>
                </a:cubicBezTo>
                <a:cubicBezTo>
                  <a:pt x="827205" y="779553"/>
                  <a:pt x="823757" y="777829"/>
                  <a:pt x="822033" y="777829"/>
                </a:cubicBezTo>
                <a:cubicBezTo>
                  <a:pt x="820309" y="779553"/>
                  <a:pt x="818585" y="783001"/>
                  <a:pt x="818585" y="784725"/>
                </a:cubicBezTo>
                <a:lnTo>
                  <a:pt x="818585" y="784725"/>
                </a:lnTo>
                <a:close/>
                <a:moveTo>
                  <a:pt x="777209" y="845065"/>
                </a:moveTo>
                <a:cubicBezTo>
                  <a:pt x="777209" y="845065"/>
                  <a:pt x="775485" y="843341"/>
                  <a:pt x="775485" y="843341"/>
                </a:cubicBezTo>
                <a:cubicBezTo>
                  <a:pt x="775485" y="841617"/>
                  <a:pt x="773761" y="841617"/>
                  <a:pt x="773761" y="839893"/>
                </a:cubicBezTo>
                <a:cubicBezTo>
                  <a:pt x="773761" y="841617"/>
                  <a:pt x="775485" y="841617"/>
                  <a:pt x="775485" y="843341"/>
                </a:cubicBezTo>
                <a:cubicBezTo>
                  <a:pt x="775485" y="843341"/>
                  <a:pt x="775485" y="843341"/>
                  <a:pt x="777209" y="845065"/>
                </a:cubicBezTo>
                <a:close/>
                <a:moveTo>
                  <a:pt x="758245" y="724385"/>
                </a:moveTo>
                <a:cubicBezTo>
                  <a:pt x="758245" y="726109"/>
                  <a:pt x="758245" y="726109"/>
                  <a:pt x="758245" y="727833"/>
                </a:cubicBezTo>
                <a:cubicBezTo>
                  <a:pt x="756521" y="738177"/>
                  <a:pt x="758245" y="743349"/>
                  <a:pt x="763417" y="750245"/>
                </a:cubicBezTo>
                <a:cubicBezTo>
                  <a:pt x="758245" y="743349"/>
                  <a:pt x="756521" y="736453"/>
                  <a:pt x="758245" y="726109"/>
                </a:cubicBezTo>
                <a:cubicBezTo>
                  <a:pt x="758245" y="726109"/>
                  <a:pt x="758245" y="724385"/>
                  <a:pt x="758245" y="724385"/>
                </a:cubicBezTo>
                <a:close/>
                <a:moveTo>
                  <a:pt x="718593" y="781277"/>
                </a:moveTo>
                <a:cubicBezTo>
                  <a:pt x="732385" y="774381"/>
                  <a:pt x="746177" y="776105"/>
                  <a:pt x="759969" y="783001"/>
                </a:cubicBezTo>
                <a:cubicBezTo>
                  <a:pt x="746177" y="776105"/>
                  <a:pt x="730661" y="774381"/>
                  <a:pt x="718593" y="781277"/>
                </a:cubicBezTo>
                <a:cubicBezTo>
                  <a:pt x="699629" y="791621"/>
                  <a:pt x="680666" y="800241"/>
                  <a:pt x="659978" y="795069"/>
                </a:cubicBezTo>
                <a:cubicBezTo>
                  <a:pt x="651358" y="793345"/>
                  <a:pt x="649634" y="801965"/>
                  <a:pt x="647910" y="808861"/>
                </a:cubicBezTo>
                <a:lnTo>
                  <a:pt x="647910" y="808861"/>
                </a:lnTo>
                <a:cubicBezTo>
                  <a:pt x="649634" y="801965"/>
                  <a:pt x="649634" y="793345"/>
                  <a:pt x="659978" y="795069"/>
                </a:cubicBezTo>
                <a:cubicBezTo>
                  <a:pt x="680666" y="800241"/>
                  <a:pt x="699629" y="791621"/>
                  <a:pt x="718593" y="781277"/>
                </a:cubicBezTo>
                <a:close/>
                <a:moveTo>
                  <a:pt x="647910" y="808861"/>
                </a:moveTo>
                <a:cubicBezTo>
                  <a:pt x="659978" y="834721"/>
                  <a:pt x="696182" y="843341"/>
                  <a:pt x="697905" y="877821"/>
                </a:cubicBezTo>
                <a:cubicBezTo>
                  <a:pt x="697905" y="884717"/>
                  <a:pt x="704801" y="884717"/>
                  <a:pt x="709973" y="886441"/>
                </a:cubicBezTo>
                <a:cubicBezTo>
                  <a:pt x="722041" y="888165"/>
                  <a:pt x="734109" y="893337"/>
                  <a:pt x="747901" y="889889"/>
                </a:cubicBezTo>
                <a:cubicBezTo>
                  <a:pt x="785829" y="881269"/>
                  <a:pt x="822033" y="888165"/>
                  <a:pt x="861685" y="901957"/>
                </a:cubicBezTo>
                <a:cubicBezTo>
                  <a:pt x="861685" y="901957"/>
                  <a:pt x="861685" y="901957"/>
                  <a:pt x="861685" y="901957"/>
                </a:cubicBezTo>
                <a:cubicBezTo>
                  <a:pt x="822033" y="888165"/>
                  <a:pt x="785829" y="881269"/>
                  <a:pt x="749625" y="889889"/>
                </a:cubicBezTo>
                <a:cubicBezTo>
                  <a:pt x="735833" y="893337"/>
                  <a:pt x="723765" y="888165"/>
                  <a:pt x="711697" y="886441"/>
                </a:cubicBezTo>
                <a:cubicBezTo>
                  <a:pt x="706525" y="886441"/>
                  <a:pt x="699629" y="884717"/>
                  <a:pt x="699629" y="877821"/>
                </a:cubicBezTo>
                <a:cubicBezTo>
                  <a:pt x="694457" y="841617"/>
                  <a:pt x="659978" y="834721"/>
                  <a:pt x="647910" y="808861"/>
                </a:cubicBezTo>
                <a:cubicBezTo>
                  <a:pt x="642738" y="808861"/>
                  <a:pt x="639290" y="810585"/>
                  <a:pt x="635842" y="812309"/>
                </a:cubicBezTo>
                <a:cubicBezTo>
                  <a:pt x="639290" y="808861"/>
                  <a:pt x="642738" y="808861"/>
                  <a:pt x="647910" y="808861"/>
                </a:cubicBezTo>
                <a:close/>
                <a:moveTo>
                  <a:pt x="611706" y="1110560"/>
                </a:moveTo>
                <a:cubicBezTo>
                  <a:pt x="613430" y="1112284"/>
                  <a:pt x="615154" y="1114008"/>
                  <a:pt x="616878" y="1115732"/>
                </a:cubicBezTo>
                <a:cubicBezTo>
                  <a:pt x="615154" y="1114008"/>
                  <a:pt x="613430" y="1112284"/>
                  <a:pt x="611706" y="1110560"/>
                </a:cubicBezTo>
                <a:cubicBezTo>
                  <a:pt x="606534" y="1103664"/>
                  <a:pt x="601362" y="1093320"/>
                  <a:pt x="596190" y="1089872"/>
                </a:cubicBezTo>
                <a:cubicBezTo>
                  <a:pt x="603086" y="1093320"/>
                  <a:pt x="606534" y="1103664"/>
                  <a:pt x="611706" y="1110560"/>
                </a:cubicBezTo>
                <a:close/>
                <a:moveTo>
                  <a:pt x="608258" y="1382950"/>
                </a:moveTo>
                <a:cubicBezTo>
                  <a:pt x="608258" y="1381226"/>
                  <a:pt x="608258" y="1381226"/>
                  <a:pt x="608258" y="1382950"/>
                </a:cubicBezTo>
                <a:cubicBezTo>
                  <a:pt x="642738" y="1407086"/>
                  <a:pt x="678942" y="1395018"/>
                  <a:pt x="713421" y="1403638"/>
                </a:cubicBezTo>
                <a:cubicBezTo>
                  <a:pt x="677218" y="1395018"/>
                  <a:pt x="641014" y="1407086"/>
                  <a:pt x="608258" y="1382950"/>
                </a:cubicBezTo>
                <a:cubicBezTo>
                  <a:pt x="608258" y="1382950"/>
                  <a:pt x="608258" y="1384674"/>
                  <a:pt x="608258" y="1384674"/>
                </a:cubicBezTo>
                <a:cubicBezTo>
                  <a:pt x="592742" y="1379503"/>
                  <a:pt x="577226" y="1372607"/>
                  <a:pt x="561710" y="1369159"/>
                </a:cubicBezTo>
                <a:cubicBezTo>
                  <a:pt x="577226" y="1372607"/>
                  <a:pt x="592742" y="1379503"/>
                  <a:pt x="608258" y="1382950"/>
                </a:cubicBezTo>
                <a:close/>
                <a:moveTo>
                  <a:pt x="687562" y="1834637"/>
                </a:moveTo>
                <a:cubicBezTo>
                  <a:pt x="678942" y="1832912"/>
                  <a:pt x="680666" y="1843257"/>
                  <a:pt x="678942" y="1850152"/>
                </a:cubicBezTo>
                <a:cubicBezTo>
                  <a:pt x="678942" y="1857048"/>
                  <a:pt x="673770" y="1858772"/>
                  <a:pt x="666874" y="1858772"/>
                </a:cubicBezTo>
                <a:cubicBezTo>
                  <a:pt x="666874" y="1858772"/>
                  <a:pt x="666874" y="1858772"/>
                  <a:pt x="666874" y="1858772"/>
                </a:cubicBezTo>
                <a:cubicBezTo>
                  <a:pt x="672046" y="1858772"/>
                  <a:pt x="677218" y="1857048"/>
                  <a:pt x="678942" y="1850152"/>
                </a:cubicBezTo>
                <a:cubicBezTo>
                  <a:pt x="678942" y="1841532"/>
                  <a:pt x="678942" y="1831189"/>
                  <a:pt x="687562" y="1834637"/>
                </a:cubicBezTo>
                <a:close/>
                <a:moveTo>
                  <a:pt x="587570" y="1432946"/>
                </a:moveTo>
                <a:cubicBezTo>
                  <a:pt x="592742" y="1446738"/>
                  <a:pt x="596190" y="1460530"/>
                  <a:pt x="608258" y="1469150"/>
                </a:cubicBezTo>
                <a:cubicBezTo>
                  <a:pt x="597914" y="1460530"/>
                  <a:pt x="594466" y="1446738"/>
                  <a:pt x="587570" y="1432946"/>
                </a:cubicBezTo>
                <a:cubicBezTo>
                  <a:pt x="578950" y="1410534"/>
                  <a:pt x="599638" y="1405362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606534" y="1391570"/>
                  <a:pt x="606534" y="1391570"/>
                  <a:pt x="606534" y="1391570"/>
                </a:cubicBezTo>
                <a:cubicBezTo>
                  <a:pt x="599638" y="1405362"/>
                  <a:pt x="578950" y="1410534"/>
                  <a:pt x="587570" y="1432946"/>
                </a:cubicBezTo>
                <a:close/>
                <a:moveTo>
                  <a:pt x="675494" y="1972556"/>
                </a:moveTo>
                <a:cubicBezTo>
                  <a:pt x="675494" y="1972556"/>
                  <a:pt x="675494" y="1972556"/>
                  <a:pt x="675494" y="1972556"/>
                </a:cubicBezTo>
                <a:cubicBezTo>
                  <a:pt x="666874" y="1974280"/>
                  <a:pt x="661702" y="1969108"/>
                  <a:pt x="659978" y="1963936"/>
                </a:cubicBezTo>
                <a:cubicBezTo>
                  <a:pt x="661702" y="1970832"/>
                  <a:pt x="666874" y="1974280"/>
                  <a:pt x="675494" y="1972556"/>
                </a:cubicBezTo>
                <a:close/>
                <a:moveTo>
                  <a:pt x="666874" y="1891528"/>
                </a:moveTo>
                <a:cubicBezTo>
                  <a:pt x="672046" y="1891528"/>
                  <a:pt x="677218" y="1893252"/>
                  <a:pt x="678942" y="1903596"/>
                </a:cubicBezTo>
                <a:cubicBezTo>
                  <a:pt x="685838" y="1936352"/>
                  <a:pt x="691009" y="1948420"/>
                  <a:pt x="706525" y="1944972"/>
                </a:cubicBezTo>
                <a:cubicBezTo>
                  <a:pt x="691009" y="1950144"/>
                  <a:pt x="685838" y="1938076"/>
                  <a:pt x="678942" y="1903596"/>
                </a:cubicBezTo>
                <a:cubicBezTo>
                  <a:pt x="677218" y="1894976"/>
                  <a:pt x="672046" y="1893252"/>
                  <a:pt x="666874" y="1891528"/>
                </a:cubicBezTo>
                <a:close/>
                <a:moveTo>
                  <a:pt x="709973" y="2191503"/>
                </a:moveTo>
                <a:cubicBezTo>
                  <a:pt x="703077" y="2201847"/>
                  <a:pt x="692734" y="2196675"/>
                  <a:pt x="684114" y="2198399"/>
                </a:cubicBezTo>
                <a:cubicBezTo>
                  <a:pt x="678942" y="2200123"/>
                  <a:pt x="673770" y="2201847"/>
                  <a:pt x="670322" y="2207019"/>
                </a:cubicBezTo>
                <a:cubicBezTo>
                  <a:pt x="672046" y="2201847"/>
                  <a:pt x="677218" y="2200123"/>
                  <a:pt x="684114" y="2198399"/>
                </a:cubicBezTo>
                <a:cubicBezTo>
                  <a:pt x="692734" y="2194951"/>
                  <a:pt x="703077" y="2201847"/>
                  <a:pt x="709973" y="2191503"/>
                </a:cubicBezTo>
                <a:close/>
                <a:moveTo>
                  <a:pt x="1158211" y="2479410"/>
                </a:moveTo>
                <a:cubicBezTo>
                  <a:pt x="1161660" y="2477686"/>
                  <a:pt x="1163384" y="2475962"/>
                  <a:pt x="1166831" y="2474238"/>
                </a:cubicBezTo>
                <a:cubicBezTo>
                  <a:pt x="1165107" y="2474238"/>
                  <a:pt x="1161660" y="2477686"/>
                  <a:pt x="1158211" y="2479410"/>
                </a:cubicBezTo>
                <a:close/>
                <a:moveTo>
                  <a:pt x="1199587" y="2715597"/>
                </a:moveTo>
                <a:cubicBezTo>
                  <a:pt x="1206483" y="2713873"/>
                  <a:pt x="1213379" y="2715597"/>
                  <a:pt x="1221999" y="2720769"/>
                </a:cubicBezTo>
                <a:cubicBezTo>
                  <a:pt x="1225447" y="2722493"/>
                  <a:pt x="1228895" y="2722493"/>
                  <a:pt x="1230619" y="2722493"/>
                </a:cubicBezTo>
                <a:cubicBezTo>
                  <a:pt x="1227171" y="2722493"/>
                  <a:pt x="1223723" y="2722493"/>
                  <a:pt x="1221999" y="2720769"/>
                </a:cubicBezTo>
                <a:cubicBezTo>
                  <a:pt x="1213379" y="2717321"/>
                  <a:pt x="1206483" y="2715597"/>
                  <a:pt x="1199587" y="2715597"/>
                </a:cubicBezTo>
                <a:close/>
                <a:moveTo>
                  <a:pt x="1251307" y="2910408"/>
                </a:moveTo>
                <a:lnTo>
                  <a:pt x="1251307" y="2910408"/>
                </a:lnTo>
                <a:cubicBezTo>
                  <a:pt x="1256479" y="2898340"/>
                  <a:pt x="1275443" y="2894892"/>
                  <a:pt x="1280615" y="2881100"/>
                </a:cubicBezTo>
                <a:cubicBezTo>
                  <a:pt x="1275443" y="2894892"/>
                  <a:pt x="1256479" y="2898340"/>
                  <a:pt x="1251307" y="2910408"/>
                </a:cubicBezTo>
                <a:close/>
                <a:moveTo>
                  <a:pt x="1277167" y="2838000"/>
                </a:moveTo>
                <a:cubicBezTo>
                  <a:pt x="1275443" y="2838000"/>
                  <a:pt x="1275443" y="2836276"/>
                  <a:pt x="1277167" y="2838000"/>
                </a:cubicBezTo>
                <a:cubicBezTo>
                  <a:pt x="1287511" y="2806968"/>
                  <a:pt x="1275443" y="2789728"/>
                  <a:pt x="1256479" y="2775936"/>
                </a:cubicBezTo>
                <a:cubicBezTo>
                  <a:pt x="1275443" y="2789728"/>
                  <a:pt x="1287511" y="2806968"/>
                  <a:pt x="1277167" y="2838000"/>
                </a:cubicBezTo>
                <a:cubicBezTo>
                  <a:pt x="1275443" y="2836276"/>
                  <a:pt x="1275443" y="2838000"/>
                  <a:pt x="1277167" y="2838000"/>
                </a:cubicBezTo>
                <a:close/>
                <a:moveTo>
                  <a:pt x="1273719" y="2867308"/>
                </a:moveTo>
                <a:cubicBezTo>
                  <a:pt x="1275443" y="2867308"/>
                  <a:pt x="1278891" y="2867308"/>
                  <a:pt x="1280615" y="2867308"/>
                </a:cubicBezTo>
                <a:cubicBezTo>
                  <a:pt x="1280615" y="2862136"/>
                  <a:pt x="1280615" y="2855240"/>
                  <a:pt x="1280615" y="2850068"/>
                </a:cubicBezTo>
                <a:cubicBezTo>
                  <a:pt x="1280615" y="2855240"/>
                  <a:pt x="1280615" y="2862136"/>
                  <a:pt x="1280615" y="2867308"/>
                </a:cubicBezTo>
                <a:lnTo>
                  <a:pt x="1280615" y="2867308"/>
                </a:lnTo>
                <a:cubicBezTo>
                  <a:pt x="1278891" y="2867308"/>
                  <a:pt x="1275443" y="2867308"/>
                  <a:pt x="1273719" y="2867308"/>
                </a:cubicBezTo>
                <a:close/>
                <a:moveTo>
                  <a:pt x="1509906" y="2613881"/>
                </a:moveTo>
                <a:cubicBezTo>
                  <a:pt x="1513354" y="2613881"/>
                  <a:pt x="1515078" y="2613881"/>
                  <a:pt x="1518526" y="2613881"/>
                </a:cubicBezTo>
                <a:cubicBezTo>
                  <a:pt x="1521974" y="2615605"/>
                  <a:pt x="1527146" y="2617329"/>
                  <a:pt x="1530594" y="2619053"/>
                </a:cubicBezTo>
                <a:cubicBezTo>
                  <a:pt x="1527146" y="2617329"/>
                  <a:pt x="1521974" y="2615605"/>
                  <a:pt x="1518526" y="2613881"/>
                </a:cubicBezTo>
                <a:cubicBezTo>
                  <a:pt x="1515078" y="2613881"/>
                  <a:pt x="1513354" y="2613881"/>
                  <a:pt x="1509906" y="2613881"/>
                </a:cubicBezTo>
                <a:close/>
                <a:moveTo>
                  <a:pt x="1565074" y="2589745"/>
                </a:moveTo>
                <a:cubicBezTo>
                  <a:pt x="1563350" y="2591469"/>
                  <a:pt x="1563350" y="2593193"/>
                  <a:pt x="1563350" y="2596641"/>
                </a:cubicBezTo>
                <a:cubicBezTo>
                  <a:pt x="1561626" y="2594917"/>
                  <a:pt x="1563350" y="2591469"/>
                  <a:pt x="1565074" y="2589745"/>
                </a:cubicBezTo>
                <a:cubicBezTo>
                  <a:pt x="1566798" y="2586297"/>
                  <a:pt x="1568522" y="2582849"/>
                  <a:pt x="1570246" y="2579401"/>
                </a:cubicBezTo>
                <a:cubicBezTo>
                  <a:pt x="1568522" y="2582849"/>
                  <a:pt x="1566798" y="2586297"/>
                  <a:pt x="1565074" y="2589745"/>
                </a:cubicBezTo>
                <a:close/>
                <a:moveTo>
                  <a:pt x="1568522" y="2684565"/>
                </a:moveTo>
                <a:cubicBezTo>
                  <a:pt x="1573694" y="2670773"/>
                  <a:pt x="1585762" y="2674221"/>
                  <a:pt x="1596106" y="2674221"/>
                </a:cubicBezTo>
                <a:cubicBezTo>
                  <a:pt x="1603002" y="2675945"/>
                  <a:pt x="1609898" y="2677669"/>
                  <a:pt x="1609898" y="2684565"/>
                </a:cubicBezTo>
                <a:cubicBezTo>
                  <a:pt x="1609898" y="2677669"/>
                  <a:pt x="1603002" y="2675945"/>
                  <a:pt x="1596106" y="2674221"/>
                </a:cubicBezTo>
                <a:cubicBezTo>
                  <a:pt x="1585762" y="2674221"/>
                  <a:pt x="1573694" y="2670773"/>
                  <a:pt x="1568522" y="2684565"/>
                </a:cubicBezTo>
                <a:cubicBezTo>
                  <a:pt x="1568522" y="2684565"/>
                  <a:pt x="1568522" y="2684565"/>
                  <a:pt x="1568522" y="2684565"/>
                </a:cubicBezTo>
                <a:close/>
                <a:moveTo>
                  <a:pt x="1597830" y="2555266"/>
                </a:moveTo>
                <a:lnTo>
                  <a:pt x="1597830" y="2555266"/>
                </a:lnTo>
                <a:cubicBezTo>
                  <a:pt x="1585762" y="2544922"/>
                  <a:pt x="1590934" y="2529406"/>
                  <a:pt x="1589210" y="2515614"/>
                </a:cubicBezTo>
                <a:cubicBezTo>
                  <a:pt x="1585762" y="2496650"/>
                  <a:pt x="1577142" y="2491478"/>
                  <a:pt x="1561626" y="2501822"/>
                </a:cubicBezTo>
                <a:cubicBezTo>
                  <a:pt x="1553006" y="2508718"/>
                  <a:pt x="1544386" y="2513890"/>
                  <a:pt x="1534042" y="2513890"/>
                </a:cubicBezTo>
                <a:cubicBezTo>
                  <a:pt x="1534042" y="2513890"/>
                  <a:pt x="1534042" y="2513890"/>
                  <a:pt x="1534042" y="2513890"/>
                </a:cubicBezTo>
                <a:cubicBezTo>
                  <a:pt x="1528870" y="2513890"/>
                  <a:pt x="1523698" y="2513890"/>
                  <a:pt x="1518526" y="2513890"/>
                </a:cubicBezTo>
                <a:cubicBezTo>
                  <a:pt x="1518526" y="2506994"/>
                  <a:pt x="1518526" y="2500098"/>
                  <a:pt x="1521974" y="2494926"/>
                </a:cubicBezTo>
                <a:cubicBezTo>
                  <a:pt x="1518526" y="2500098"/>
                  <a:pt x="1518526" y="2506994"/>
                  <a:pt x="1518526" y="2513890"/>
                </a:cubicBezTo>
                <a:cubicBezTo>
                  <a:pt x="1523698" y="2513890"/>
                  <a:pt x="1528870" y="2513890"/>
                  <a:pt x="1534042" y="2513890"/>
                </a:cubicBezTo>
                <a:cubicBezTo>
                  <a:pt x="1546110" y="2513890"/>
                  <a:pt x="1553006" y="2508718"/>
                  <a:pt x="1561626" y="2501822"/>
                </a:cubicBezTo>
                <a:cubicBezTo>
                  <a:pt x="1577142" y="2491478"/>
                  <a:pt x="1585762" y="2498374"/>
                  <a:pt x="1589210" y="2515614"/>
                </a:cubicBezTo>
                <a:cubicBezTo>
                  <a:pt x="1592658" y="2529406"/>
                  <a:pt x="1585762" y="2544922"/>
                  <a:pt x="1597830" y="2555266"/>
                </a:cubicBezTo>
                <a:cubicBezTo>
                  <a:pt x="1603002" y="2555266"/>
                  <a:pt x="1609898" y="2553542"/>
                  <a:pt x="1613346" y="2556989"/>
                </a:cubicBezTo>
                <a:cubicBezTo>
                  <a:pt x="1625414" y="2567333"/>
                  <a:pt x="1634034" y="2572506"/>
                  <a:pt x="1639205" y="2567333"/>
                </a:cubicBezTo>
                <a:cubicBezTo>
                  <a:pt x="1632309" y="2572506"/>
                  <a:pt x="1623689" y="2567333"/>
                  <a:pt x="1613346" y="2556989"/>
                </a:cubicBezTo>
                <a:cubicBezTo>
                  <a:pt x="1609898" y="2553542"/>
                  <a:pt x="1603002" y="2555266"/>
                  <a:pt x="1597830" y="2555266"/>
                </a:cubicBezTo>
                <a:close/>
                <a:moveTo>
                  <a:pt x="1547834" y="2463894"/>
                </a:moveTo>
                <a:cubicBezTo>
                  <a:pt x="1546110" y="2467342"/>
                  <a:pt x="1546110" y="2472514"/>
                  <a:pt x="1547834" y="2477686"/>
                </a:cubicBezTo>
                <a:cubicBezTo>
                  <a:pt x="1547834" y="2481134"/>
                  <a:pt x="1547834" y="2482858"/>
                  <a:pt x="1546110" y="2484582"/>
                </a:cubicBezTo>
                <a:cubicBezTo>
                  <a:pt x="1547834" y="2482858"/>
                  <a:pt x="1549558" y="2481134"/>
                  <a:pt x="1547834" y="2477686"/>
                </a:cubicBezTo>
                <a:cubicBezTo>
                  <a:pt x="1546110" y="2470790"/>
                  <a:pt x="1546110" y="2467342"/>
                  <a:pt x="1547834" y="2463894"/>
                </a:cubicBezTo>
                <a:close/>
                <a:moveTo>
                  <a:pt x="1606450" y="2410450"/>
                </a:moveTo>
                <a:cubicBezTo>
                  <a:pt x="1606450" y="2401830"/>
                  <a:pt x="1606450" y="2394934"/>
                  <a:pt x="1603002" y="2391486"/>
                </a:cubicBezTo>
                <a:cubicBezTo>
                  <a:pt x="1604726" y="2394934"/>
                  <a:pt x="1606450" y="2401830"/>
                  <a:pt x="1606450" y="2410450"/>
                </a:cubicBezTo>
                <a:lnTo>
                  <a:pt x="1606450" y="2410450"/>
                </a:lnTo>
                <a:cubicBezTo>
                  <a:pt x="1606450" y="2412174"/>
                  <a:pt x="1604726" y="2413898"/>
                  <a:pt x="1603002" y="2415622"/>
                </a:cubicBezTo>
                <a:cubicBezTo>
                  <a:pt x="1604726" y="2415622"/>
                  <a:pt x="1604726" y="2412174"/>
                  <a:pt x="1606450" y="2410450"/>
                </a:cubicBezTo>
                <a:lnTo>
                  <a:pt x="1606450" y="2410450"/>
                </a:lnTo>
                <a:close/>
                <a:moveTo>
                  <a:pt x="1634034" y="2410450"/>
                </a:moveTo>
                <a:cubicBezTo>
                  <a:pt x="1635757" y="2410450"/>
                  <a:pt x="1637481" y="2410450"/>
                  <a:pt x="1639205" y="2410450"/>
                </a:cubicBezTo>
                <a:lnTo>
                  <a:pt x="1639205" y="2410450"/>
                </a:lnTo>
                <a:cubicBezTo>
                  <a:pt x="1635757" y="2410450"/>
                  <a:pt x="1635757" y="2410450"/>
                  <a:pt x="1634034" y="2410450"/>
                </a:cubicBezTo>
                <a:close/>
                <a:moveTo>
                  <a:pt x="1716785" y="2258739"/>
                </a:moveTo>
                <a:lnTo>
                  <a:pt x="1716785" y="2258739"/>
                </a:lnTo>
                <a:lnTo>
                  <a:pt x="1716785" y="2258739"/>
                </a:lnTo>
                <a:cubicBezTo>
                  <a:pt x="1718509" y="2258739"/>
                  <a:pt x="1720233" y="2258739"/>
                  <a:pt x="1721957" y="2258739"/>
                </a:cubicBezTo>
                <a:cubicBezTo>
                  <a:pt x="1720233" y="2258739"/>
                  <a:pt x="1718509" y="2258739"/>
                  <a:pt x="1716785" y="2258739"/>
                </a:cubicBezTo>
                <a:cubicBezTo>
                  <a:pt x="1716785" y="2265635"/>
                  <a:pt x="1716785" y="2272531"/>
                  <a:pt x="1716785" y="2279427"/>
                </a:cubicBezTo>
                <a:cubicBezTo>
                  <a:pt x="1713337" y="2305287"/>
                  <a:pt x="1711613" y="2313907"/>
                  <a:pt x="1720233" y="2315630"/>
                </a:cubicBezTo>
                <a:cubicBezTo>
                  <a:pt x="1711613" y="2313907"/>
                  <a:pt x="1713337" y="2305287"/>
                  <a:pt x="1716785" y="2279427"/>
                </a:cubicBezTo>
                <a:cubicBezTo>
                  <a:pt x="1718509" y="2272531"/>
                  <a:pt x="1716785" y="2265635"/>
                  <a:pt x="1716785" y="2258739"/>
                </a:cubicBezTo>
                <a:close/>
                <a:moveTo>
                  <a:pt x="1723681" y="2260463"/>
                </a:moveTo>
                <a:cubicBezTo>
                  <a:pt x="1735749" y="2260463"/>
                  <a:pt x="1742645" y="2250119"/>
                  <a:pt x="1749541" y="2241499"/>
                </a:cubicBezTo>
                <a:cubicBezTo>
                  <a:pt x="1751265" y="2238051"/>
                  <a:pt x="1754713" y="2236327"/>
                  <a:pt x="1758161" y="2236327"/>
                </a:cubicBezTo>
                <a:cubicBezTo>
                  <a:pt x="1754713" y="2236327"/>
                  <a:pt x="1752989" y="2238051"/>
                  <a:pt x="1749541" y="2241499"/>
                </a:cubicBezTo>
                <a:cubicBezTo>
                  <a:pt x="1740921" y="2248395"/>
                  <a:pt x="1735749" y="2258739"/>
                  <a:pt x="1723681" y="2260463"/>
                </a:cubicBezTo>
                <a:close/>
                <a:moveTo>
                  <a:pt x="1749541" y="2310458"/>
                </a:moveTo>
                <a:cubicBezTo>
                  <a:pt x="1749541" y="2310458"/>
                  <a:pt x="1749541" y="2310458"/>
                  <a:pt x="1749541" y="2310458"/>
                </a:cubicBezTo>
                <a:lnTo>
                  <a:pt x="1749541" y="2310458"/>
                </a:lnTo>
                <a:cubicBezTo>
                  <a:pt x="1754713" y="2300115"/>
                  <a:pt x="1765057" y="2301838"/>
                  <a:pt x="1773677" y="2301838"/>
                </a:cubicBezTo>
                <a:cubicBezTo>
                  <a:pt x="1773677" y="2301838"/>
                  <a:pt x="1773677" y="2301838"/>
                  <a:pt x="1773677" y="2301838"/>
                </a:cubicBezTo>
                <a:cubicBezTo>
                  <a:pt x="1765057" y="2301838"/>
                  <a:pt x="1754713" y="2300115"/>
                  <a:pt x="1749541" y="2310458"/>
                </a:cubicBezTo>
                <a:close/>
                <a:moveTo>
                  <a:pt x="1771953" y="2065651"/>
                </a:moveTo>
                <a:cubicBezTo>
                  <a:pt x="1761609" y="2063928"/>
                  <a:pt x="1751265" y="2063928"/>
                  <a:pt x="1744369" y="2053584"/>
                </a:cubicBezTo>
                <a:cubicBezTo>
                  <a:pt x="1737473" y="2043240"/>
                  <a:pt x="1730577" y="2043240"/>
                  <a:pt x="1720233" y="2046688"/>
                </a:cubicBezTo>
                <a:cubicBezTo>
                  <a:pt x="1711613" y="2050136"/>
                  <a:pt x="1701269" y="2050136"/>
                  <a:pt x="1692649" y="2048412"/>
                </a:cubicBezTo>
                <a:cubicBezTo>
                  <a:pt x="1673685" y="2048412"/>
                  <a:pt x="1665065" y="2043240"/>
                  <a:pt x="1663341" y="2031172"/>
                </a:cubicBezTo>
                <a:cubicBezTo>
                  <a:pt x="1665065" y="2043240"/>
                  <a:pt x="1673685" y="2046688"/>
                  <a:pt x="1692649" y="2048412"/>
                </a:cubicBezTo>
                <a:cubicBezTo>
                  <a:pt x="1701269" y="2048412"/>
                  <a:pt x="1711613" y="2048412"/>
                  <a:pt x="1720233" y="2046688"/>
                </a:cubicBezTo>
                <a:cubicBezTo>
                  <a:pt x="1730577" y="2043240"/>
                  <a:pt x="1737473" y="2043240"/>
                  <a:pt x="1744369" y="2053584"/>
                </a:cubicBezTo>
                <a:cubicBezTo>
                  <a:pt x="1749541" y="2062204"/>
                  <a:pt x="1759885" y="2063928"/>
                  <a:pt x="1771953" y="2065651"/>
                </a:cubicBezTo>
                <a:cubicBezTo>
                  <a:pt x="1785745" y="2067376"/>
                  <a:pt x="1794365" y="2074271"/>
                  <a:pt x="1797813" y="2082891"/>
                </a:cubicBezTo>
                <a:cubicBezTo>
                  <a:pt x="1792641" y="2074271"/>
                  <a:pt x="1784021" y="2067376"/>
                  <a:pt x="1771953" y="2065651"/>
                </a:cubicBezTo>
                <a:close/>
                <a:moveTo>
                  <a:pt x="1794365" y="2136335"/>
                </a:moveTo>
                <a:cubicBezTo>
                  <a:pt x="1796089" y="2136335"/>
                  <a:pt x="1796089" y="2138059"/>
                  <a:pt x="1797813" y="2138059"/>
                </a:cubicBezTo>
                <a:cubicBezTo>
                  <a:pt x="1799537" y="2138059"/>
                  <a:pt x="1799537" y="2136335"/>
                  <a:pt x="1801261" y="2136335"/>
                </a:cubicBezTo>
                <a:lnTo>
                  <a:pt x="1801261" y="2136335"/>
                </a:lnTo>
                <a:cubicBezTo>
                  <a:pt x="1799537" y="2136335"/>
                  <a:pt x="1799537" y="2138059"/>
                  <a:pt x="1797813" y="2138059"/>
                </a:cubicBezTo>
                <a:cubicBezTo>
                  <a:pt x="1796089" y="2138059"/>
                  <a:pt x="1794365" y="2136335"/>
                  <a:pt x="1794365" y="2136335"/>
                </a:cubicBezTo>
                <a:lnTo>
                  <a:pt x="1794365" y="2136335"/>
                </a:lnTo>
                <a:close/>
                <a:moveTo>
                  <a:pt x="1935732" y="1919112"/>
                </a:moveTo>
                <a:cubicBezTo>
                  <a:pt x="1930560" y="1915664"/>
                  <a:pt x="1927112" y="1910492"/>
                  <a:pt x="1921940" y="1907044"/>
                </a:cubicBezTo>
                <a:lnTo>
                  <a:pt x="1921940" y="1907044"/>
                </a:lnTo>
                <a:cubicBezTo>
                  <a:pt x="1916768" y="1912216"/>
                  <a:pt x="1911596" y="1919112"/>
                  <a:pt x="1911596" y="1924284"/>
                </a:cubicBezTo>
                <a:cubicBezTo>
                  <a:pt x="1911596" y="1919112"/>
                  <a:pt x="1918492" y="1912216"/>
                  <a:pt x="1921940" y="1907044"/>
                </a:cubicBezTo>
                <a:lnTo>
                  <a:pt x="1921940" y="1907044"/>
                </a:lnTo>
                <a:cubicBezTo>
                  <a:pt x="1925388" y="1912216"/>
                  <a:pt x="1930560" y="1915664"/>
                  <a:pt x="1935732" y="1919112"/>
                </a:cubicBezTo>
                <a:close/>
                <a:moveTo>
                  <a:pt x="1823673" y="2134611"/>
                </a:moveTo>
                <a:cubicBezTo>
                  <a:pt x="1823673" y="2134611"/>
                  <a:pt x="1823673" y="2132887"/>
                  <a:pt x="1821949" y="2132887"/>
                </a:cubicBezTo>
                <a:cubicBezTo>
                  <a:pt x="1820225" y="2131163"/>
                  <a:pt x="1820225" y="2131163"/>
                  <a:pt x="1818501" y="2129439"/>
                </a:cubicBezTo>
                <a:cubicBezTo>
                  <a:pt x="1820225" y="2129439"/>
                  <a:pt x="1821949" y="2131163"/>
                  <a:pt x="1821949" y="2132887"/>
                </a:cubicBezTo>
                <a:cubicBezTo>
                  <a:pt x="1823673" y="2132887"/>
                  <a:pt x="1823673" y="2134611"/>
                  <a:pt x="1823673" y="2134611"/>
                </a:cubicBezTo>
                <a:close/>
                <a:moveTo>
                  <a:pt x="1846085" y="2013932"/>
                </a:moveTo>
                <a:cubicBezTo>
                  <a:pt x="1847808" y="2017380"/>
                  <a:pt x="1846085" y="2022552"/>
                  <a:pt x="1842637" y="2026000"/>
                </a:cubicBezTo>
                <a:cubicBezTo>
                  <a:pt x="1842637" y="2026000"/>
                  <a:pt x="1842637" y="2026000"/>
                  <a:pt x="1842637" y="2026000"/>
                </a:cubicBezTo>
                <a:cubicBezTo>
                  <a:pt x="1847808" y="2022552"/>
                  <a:pt x="1847808" y="2017380"/>
                  <a:pt x="1846085" y="2013932"/>
                </a:cubicBezTo>
                <a:close/>
                <a:moveTo>
                  <a:pt x="1911596" y="2220811"/>
                </a:moveTo>
                <a:cubicBezTo>
                  <a:pt x="1901252" y="2220811"/>
                  <a:pt x="1892632" y="2232879"/>
                  <a:pt x="1884012" y="2232879"/>
                </a:cubicBezTo>
                <a:cubicBezTo>
                  <a:pt x="1892632" y="2232879"/>
                  <a:pt x="1901252" y="2220811"/>
                  <a:pt x="1911596" y="2220811"/>
                </a:cubicBezTo>
                <a:close/>
                <a:moveTo>
                  <a:pt x="1951248" y="2219087"/>
                </a:moveTo>
                <a:cubicBezTo>
                  <a:pt x="1954696" y="2224259"/>
                  <a:pt x="1956420" y="2232879"/>
                  <a:pt x="1951248" y="2238051"/>
                </a:cubicBezTo>
                <a:cubicBezTo>
                  <a:pt x="1949524" y="2239775"/>
                  <a:pt x="1949524" y="2239775"/>
                  <a:pt x="1947800" y="2239775"/>
                </a:cubicBezTo>
                <a:cubicBezTo>
                  <a:pt x="1949524" y="2239775"/>
                  <a:pt x="1949524" y="2238051"/>
                  <a:pt x="1951248" y="2238051"/>
                </a:cubicBezTo>
                <a:cubicBezTo>
                  <a:pt x="1958144" y="2232879"/>
                  <a:pt x="1956420" y="2224259"/>
                  <a:pt x="1951248" y="2219087"/>
                </a:cubicBezTo>
                <a:cubicBezTo>
                  <a:pt x="1944352" y="2208743"/>
                  <a:pt x="1939180" y="2194951"/>
                  <a:pt x="1928836" y="2188055"/>
                </a:cubicBezTo>
                <a:cubicBezTo>
                  <a:pt x="1939180" y="2194951"/>
                  <a:pt x="1944352" y="2208743"/>
                  <a:pt x="1951248" y="2219087"/>
                </a:cubicBezTo>
                <a:close/>
                <a:moveTo>
                  <a:pt x="1949524" y="2013932"/>
                </a:moveTo>
                <a:cubicBezTo>
                  <a:pt x="1951248" y="2019104"/>
                  <a:pt x="1958144" y="2022552"/>
                  <a:pt x="1963316" y="2022552"/>
                </a:cubicBezTo>
                <a:cubicBezTo>
                  <a:pt x="1963316" y="2022552"/>
                  <a:pt x="1963316" y="2022552"/>
                  <a:pt x="1963316" y="2022552"/>
                </a:cubicBezTo>
                <a:cubicBezTo>
                  <a:pt x="1956420" y="2022552"/>
                  <a:pt x="1951248" y="2019104"/>
                  <a:pt x="1949524" y="2013932"/>
                </a:cubicBezTo>
                <a:close/>
                <a:moveTo>
                  <a:pt x="1959868" y="2081168"/>
                </a:moveTo>
                <a:cubicBezTo>
                  <a:pt x="1958144" y="2079443"/>
                  <a:pt x="1956420" y="2075996"/>
                  <a:pt x="1954696" y="2074271"/>
                </a:cubicBezTo>
                <a:lnTo>
                  <a:pt x="1954696" y="2074271"/>
                </a:lnTo>
                <a:cubicBezTo>
                  <a:pt x="1956420" y="2075996"/>
                  <a:pt x="1958144" y="2079443"/>
                  <a:pt x="1959868" y="2081168"/>
                </a:cubicBezTo>
                <a:close/>
                <a:moveTo>
                  <a:pt x="1956420" y="2362178"/>
                </a:moveTo>
                <a:cubicBezTo>
                  <a:pt x="1956420" y="2362178"/>
                  <a:pt x="1956420" y="2362178"/>
                  <a:pt x="1956420" y="2362178"/>
                </a:cubicBezTo>
                <a:cubicBezTo>
                  <a:pt x="1958144" y="2363902"/>
                  <a:pt x="1961592" y="2363902"/>
                  <a:pt x="1963316" y="2363902"/>
                </a:cubicBezTo>
                <a:cubicBezTo>
                  <a:pt x="1961592" y="2363902"/>
                  <a:pt x="1958144" y="2362178"/>
                  <a:pt x="1956420" y="2362178"/>
                </a:cubicBezTo>
                <a:cubicBezTo>
                  <a:pt x="1951248" y="2375970"/>
                  <a:pt x="1944352" y="2381142"/>
                  <a:pt x="1935732" y="2382866"/>
                </a:cubicBezTo>
                <a:cubicBezTo>
                  <a:pt x="1944352" y="2381142"/>
                  <a:pt x="1951248" y="2374246"/>
                  <a:pt x="1956420" y="2362178"/>
                </a:cubicBezTo>
                <a:close/>
                <a:moveTo>
                  <a:pt x="1958144" y="1932904"/>
                </a:moveTo>
                <a:cubicBezTo>
                  <a:pt x="1959868" y="1932904"/>
                  <a:pt x="1963316" y="1934628"/>
                  <a:pt x="1965040" y="1934628"/>
                </a:cubicBezTo>
                <a:lnTo>
                  <a:pt x="1965040" y="1934628"/>
                </a:lnTo>
                <a:cubicBezTo>
                  <a:pt x="1963316" y="1934628"/>
                  <a:pt x="1959868" y="1932904"/>
                  <a:pt x="1958144" y="1932904"/>
                </a:cubicBezTo>
                <a:close/>
                <a:moveTo>
                  <a:pt x="1928836" y="1644997"/>
                </a:moveTo>
                <a:cubicBezTo>
                  <a:pt x="1927112" y="1644997"/>
                  <a:pt x="1925388" y="1644997"/>
                  <a:pt x="1923664" y="1644997"/>
                </a:cubicBezTo>
                <a:cubicBezTo>
                  <a:pt x="1925388" y="1644997"/>
                  <a:pt x="1927112" y="1644997"/>
                  <a:pt x="1928836" y="1644997"/>
                </a:cubicBezTo>
                <a:cubicBezTo>
                  <a:pt x="1954696" y="1643273"/>
                  <a:pt x="1985728" y="1638101"/>
                  <a:pt x="2002968" y="1607069"/>
                </a:cubicBezTo>
                <a:cubicBezTo>
                  <a:pt x="2002968" y="1607069"/>
                  <a:pt x="2002968" y="1607069"/>
                  <a:pt x="2002968" y="1607069"/>
                </a:cubicBezTo>
                <a:cubicBezTo>
                  <a:pt x="2004692" y="1603622"/>
                  <a:pt x="2008140" y="1601898"/>
                  <a:pt x="2009864" y="1598450"/>
                </a:cubicBezTo>
                <a:cubicBezTo>
                  <a:pt x="2008140" y="1596726"/>
                  <a:pt x="2006416" y="1593278"/>
                  <a:pt x="2004692" y="1593278"/>
                </a:cubicBezTo>
                <a:cubicBezTo>
                  <a:pt x="2006416" y="1595002"/>
                  <a:pt x="2008140" y="1596726"/>
                  <a:pt x="2009864" y="1598450"/>
                </a:cubicBezTo>
                <a:cubicBezTo>
                  <a:pt x="2015036" y="1598450"/>
                  <a:pt x="2020208" y="1598450"/>
                  <a:pt x="2025380" y="1598450"/>
                </a:cubicBezTo>
                <a:cubicBezTo>
                  <a:pt x="2030552" y="1577762"/>
                  <a:pt x="2035724" y="1569142"/>
                  <a:pt x="2049516" y="1569142"/>
                </a:cubicBezTo>
                <a:cubicBezTo>
                  <a:pt x="2035724" y="1570866"/>
                  <a:pt x="2030552" y="1577762"/>
                  <a:pt x="2025380" y="1598450"/>
                </a:cubicBezTo>
                <a:cubicBezTo>
                  <a:pt x="2025380" y="1598450"/>
                  <a:pt x="2027104" y="1600173"/>
                  <a:pt x="2027104" y="1600173"/>
                </a:cubicBezTo>
                <a:cubicBezTo>
                  <a:pt x="2027104" y="1600173"/>
                  <a:pt x="2025380" y="1598450"/>
                  <a:pt x="2025380" y="1598450"/>
                </a:cubicBezTo>
                <a:cubicBezTo>
                  <a:pt x="2020208" y="1598450"/>
                  <a:pt x="2015036" y="1598450"/>
                  <a:pt x="2009864" y="1598450"/>
                </a:cubicBezTo>
                <a:cubicBezTo>
                  <a:pt x="2008140" y="1601898"/>
                  <a:pt x="2004692" y="1603622"/>
                  <a:pt x="2002968" y="1607069"/>
                </a:cubicBezTo>
                <a:cubicBezTo>
                  <a:pt x="1987452" y="1638101"/>
                  <a:pt x="1956420" y="1643273"/>
                  <a:pt x="1928836" y="1644997"/>
                </a:cubicBezTo>
                <a:close/>
                <a:moveTo>
                  <a:pt x="1977108" y="1991520"/>
                </a:moveTo>
                <a:cubicBezTo>
                  <a:pt x="1973660" y="1993244"/>
                  <a:pt x="1970212" y="1994968"/>
                  <a:pt x="1968488" y="1996692"/>
                </a:cubicBezTo>
                <a:cubicBezTo>
                  <a:pt x="1970212" y="1994968"/>
                  <a:pt x="1973660" y="1993244"/>
                  <a:pt x="1977108" y="1991520"/>
                </a:cubicBezTo>
                <a:cubicBezTo>
                  <a:pt x="1978832" y="1991520"/>
                  <a:pt x="1984004" y="1993244"/>
                  <a:pt x="1984004" y="1993244"/>
                </a:cubicBezTo>
                <a:cubicBezTo>
                  <a:pt x="1985728" y="2001864"/>
                  <a:pt x="1984004" y="2007036"/>
                  <a:pt x="1980556" y="2012208"/>
                </a:cubicBezTo>
                <a:cubicBezTo>
                  <a:pt x="1984004" y="2007036"/>
                  <a:pt x="1985728" y="2001864"/>
                  <a:pt x="1984004" y="1993244"/>
                </a:cubicBezTo>
                <a:cubicBezTo>
                  <a:pt x="1982280" y="1993244"/>
                  <a:pt x="1978832" y="1991520"/>
                  <a:pt x="1977108" y="1991520"/>
                </a:cubicBezTo>
                <a:close/>
                <a:moveTo>
                  <a:pt x="2156403" y="2589745"/>
                </a:moveTo>
                <a:lnTo>
                  <a:pt x="2156403" y="2589745"/>
                </a:lnTo>
                <a:lnTo>
                  <a:pt x="2156403" y="2589745"/>
                </a:lnTo>
                <a:cubicBezTo>
                  <a:pt x="2161575" y="2589745"/>
                  <a:pt x="2166747" y="2589745"/>
                  <a:pt x="2171919" y="2589745"/>
                </a:cubicBezTo>
                <a:lnTo>
                  <a:pt x="2171919" y="2589745"/>
                </a:lnTo>
                <a:cubicBezTo>
                  <a:pt x="2171919" y="2589745"/>
                  <a:pt x="2171919" y="2589745"/>
                  <a:pt x="2171919" y="2589745"/>
                </a:cubicBezTo>
                <a:cubicBezTo>
                  <a:pt x="2166747" y="2589745"/>
                  <a:pt x="2161575" y="2589745"/>
                  <a:pt x="2156403" y="2589745"/>
                </a:cubicBezTo>
                <a:cubicBezTo>
                  <a:pt x="2147783" y="2589745"/>
                  <a:pt x="2140887" y="2586297"/>
                  <a:pt x="2135715" y="2579401"/>
                </a:cubicBezTo>
                <a:cubicBezTo>
                  <a:pt x="2140887" y="2586297"/>
                  <a:pt x="2147783" y="2589745"/>
                  <a:pt x="2156403" y="2589745"/>
                </a:cubicBezTo>
                <a:close/>
                <a:moveTo>
                  <a:pt x="2168471" y="2451826"/>
                </a:moveTo>
                <a:cubicBezTo>
                  <a:pt x="2171919" y="2451826"/>
                  <a:pt x="2175367" y="2450102"/>
                  <a:pt x="2177091" y="2446654"/>
                </a:cubicBezTo>
                <a:cubicBezTo>
                  <a:pt x="2178815" y="2439758"/>
                  <a:pt x="2177091" y="2432862"/>
                  <a:pt x="2168471" y="2431138"/>
                </a:cubicBezTo>
                <a:cubicBezTo>
                  <a:pt x="2166747" y="2431138"/>
                  <a:pt x="2163299" y="2431138"/>
                  <a:pt x="2161575" y="2429414"/>
                </a:cubicBezTo>
                <a:cubicBezTo>
                  <a:pt x="2163299" y="2429414"/>
                  <a:pt x="2166747" y="2431138"/>
                  <a:pt x="2168471" y="2431138"/>
                </a:cubicBezTo>
                <a:cubicBezTo>
                  <a:pt x="2177091" y="2431138"/>
                  <a:pt x="2178815" y="2439758"/>
                  <a:pt x="2177091" y="2446654"/>
                </a:cubicBezTo>
                <a:cubicBezTo>
                  <a:pt x="2175367" y="2450102"/>
                  <a:pt x="2171919" y="2451826"/>
                  <a:pt x="2168471" y="2451826"/>
                </a:cubicBezTo>
                <a:close/>
                <a:moveTo>
                  <a:pt x="2158127" y="2294943"/>
                </a:moveTo>
                <a:cubicBezTo>
                  <a:pt x="2154679" y="2294943"/>
                  <a:pt x="2149507" y="2294943"/>
                  <a:pt x="2146059" y="2294943"/>
                </a:cubicBezTo>
                <a:cubicBezTo>
                  <a:pt x="2149507" y="2293219"/>
                  <a:pt x="2154679" y="2294943"/>
                  <a:pt x="2158127" y="2294943"/>
                </a:cubicBezTo>
                <a:cubicBezTo>
                  <a:pt x="2165023" y="2294943"/>
                  <a:pt x="2171919" y="2298391"/>
                  <a:pt x="2180539" y="2298391"/>
                </a:cubicBezTo>
                <a:cubicBezTo>
                  <a:pt x="2171919" y="2298391"/>
                  <a:pt x="2165023" y="2294943"/>
                  <a:pt x="2158127" y="2294943"/>
                </a:cubicBezTo>
                <a:close/>
                <a:moveTo>
                  <a:pt x="2185711" y="2400106"/>
                </a:moveTo>
                <a:cubicBezTo>
                  <a:pt x="2183987" y="2403554"/>
                  <a:pt x="2180539" y="2407002"/>
                  <a:pt x="2178815" y="2408726"/>
                </a:cubicBezTo>
                <a:cubicBezTo>
                  <a:pt x="2178815" y="2408726"/>
                  <a:pt x="2178815" y="2408726"/>
                  <a:pt x="2178815" y="2408726"/>
                </a:cubicBezTo>
                <a:cubicBezTo>
                  <a:pt x="2182263" y="2407002"/>
                  <a:pt x="2183987" y="2403554"/>
                  <a:pt x="2185711" y="2400106"/>
                </a:cubicBezTo>
                <a:close/>
                <a:moveTo>
                  <a:pt x="2166747" y="2150127"/>
                </a:moveTo>
                <a:cubicBezTo>
                  <a:pt x="2156403" y="2151851"/>
                  <a:pt x="2146059" y="2153575"/>
                  <a:pt x="2142611" y="2170815"/>
                </a:cubicBezTo>
                <a:cubicBezTo>
                  <a:pt x="2142611" y="2170815"/>
                  <a:pt x="2142611" y="2170815"/>
                  <a:pt x="2142611" y="2170815"/>
                </a:cubicBezTo>
                <a:cubicBezTo>
                  <a:pt x="2146059" y="2155299"/>
                  <a:pt x="2156403" y="2151851"/>
                  <a:pt x="2166747" y="2150127"/>
                </a:cubicBezTo>
                <a:cubicBezTo>
                  <a:pt x="2182263" y="2148403"/>
                  <a:pt x="2192607" y="2139783"/>
                  <a:pt x="2190883" y="2124267"/>
                </a:cubicBezTo>
                <a:cubicBezTo>
                  <a:pt x="2190883" y="2124267"/>
                  <a:pt x="2190883" y="2124267"/>
                  <a:pt x="2190883" y="2124267"/>
                </a:cubicBezTo>
                <a:cubicBezTo>
                  <a:pt x="2192607" y="2141507"/>
                  <a:pt x="2182263" y="2148403"/>
                  <a:pt x="2166747" y="2150127"/>
                </a:cubicBezTo>
                <a:close/>
                <a:moveTo>
                  <a:pt x="2189159" y="2119095"/>
                </a:moveTo>
                <a:cubicBezTo>
                  <a:pt x="2190883" y="2120819"/>
                  <a:pt x="2190883" y="2122543"/>
                  <a:pt x="2190883" y="2124267"/>
                </a:cubicBezTo>
                <a:cubicBezTo>
                  <a:pt x="2190883" y="2122543"/>
                  <a:pt x="2190883" y="2120819"/>
                  <a:pt x="2189159" y="2119095"/>
                </a:cubicBezTo>
                <a:close/>
                <a:moveTo>
                  <a:pt x="2166747" y="1996692"/>
                </a:moveTo>
                <a:cubicBezTo>
                  <a:pt x="2139163" y="1996692"/>
                  <a:pt x="2127095" y="1991520"/>
                  <a:pt x="2120199" y="1977728"/>
                </a:cubicBezTo>
                <a:cubicBezTo>
                  <a:pt x="2127095" y="1991520"/>
                  <a:pt x="2139163" y="1996692"/>
                  <a:pt x="2166747" y="1996692"/>
                </a:cubicBezTo>
                <a:cubicBezTo>
                  <a:pt x="2189159" y="1996692"/>
                  <a:pt x="2201227" y="2013932"/>
                  <a:pt x="2220191" y="2020828"/>
                </a:cubicBezTo>
                <a:cubicBezTo>
                  <a:pt x="2237431" y="2027724"/>
                  <a:pt x="2246051" y="2031172"/>
                  <a:pt x="2259843" y="2012208"/>
                </a:cubicBezTo>
                <a:cubicBezTo>
                  <a:pt x="2278807" y="1986348"/>
                  <a:pt x="2296047" y="1982900"/>
                  <a:pt x="2318459" y="1996692"/>
                </a:cubicBezTo>
                <a:cubicBezTo>
                  <a:pt x="2325354" y="2000140"/>
                  <a:pt x="2330526" y="2003588"/>
                  <a:pt x="2330526" y="2012208"/>
                </a:cubicBezTo>
                <a:cubicBezTo>
                  <a:pt x="2330526" y="2012208"/>
                  <a:pt x="2330526" y="2012208"/>
                  <a:pt x="2330526" y="2012208"/>
                </a:cubicBezTo>
                <a:cubicBezTo>
                  <a:pt x="2330526" y="2003588"/>
                  <a:pt x="2325354" y="2000140"/>
                  <a:pt x="2318459" y="1996692"/>
                </a:cubicBezTo>
                <a:cubicBezTo>
                  <a:pt x="2296047" y="1984624"/>
                  <a:pt x="2278807" y="1986348"/>
                  <a:pt x="2259843" y="2012208"/>
                </a:cubicBezTo>
                <a:cubicBezTo>
                  <a:pt x="2247775" y="2031172"/>
                  <a:pt x="2237431" y="2027724"/>
                  <a:pt x="2220191" y="2020828"/>
                </a:cubicBezTo>
                <a:cubicBezTo>
                  <a:pt x="2201227" y="2013932"/>
                  <a:pt x="2189159" y="1996692"/>
                  <a:pt x="2166747" y="1996692"/>
                </a:cubicBezTo>
                <a:close/>
                <a:moveTo>
                  <a:pt x="2285703" y="1546730"/>
                </a:moveTo>
                <a:cubicBezTo>
                  <a:pt x="2287427" y="1548454"/>
                  <a:pt x="2289151" y="1548454"/>
                  <a:pt x="2292599" y="1548454"/>
                </a:cubicBezTo>
                <a:cubicBezTo>
                  <a:pt x="2297771" y="1548454"/>
                  <a:pt x="2301219" y="1550178"/>
                  <a:pt x="2304667" y="1551902"/>
                </a:cubicBezTo>
                <a:cubicBezTo>
                  <a:pt x="2301219" y="1550178"/>
                  <a:pt x="2296047" y="1550178"/>
                  <a:pt x="2292599" y="1548454"/>
                </a:cubicBezTo>
                <a:cubicBezTo>
                  <a:pt x="2290875" y="1548454"/>
                  <a:pt x="2287427" y="1546730"/>
                  <a:pt x="2285703" y="1546730"/>
                </a:cubicBezTo>
                <a:close/>
                <a:moveTo>
                  <a:pt x="2464998" y="1170899"/>
                </a:moveTo>
                <a:cubicBezTo>
                  <a:pt x="2454654" y="1179519"/>
                  <a:pt x="2437414" y="1186415"/>
                  <a:pt x="2432242" y="1201931"/>
                </a:cubicBezTo>
                <a:cubicBezTo>
                  <a:pt x="2437414" y="1186415"/>
                  <a:pt x="2454654" y="1179519"/>
                  <a:pt x="2464998" y="1170899"/>
                </a:cubicBezTo>
                <a:cubicBezTo>
                  <a:pt x="2489134" y="1151935"/>
                  <a:pt x="2502926" y="1157107"/>
                  <a:pt x="2527062" y="1181243"/>
                </a:cubicBezTo>
                <a:cubicBezTo>
                  <a:pt x="2533958" y="1188139"/>
                  <a:pt x="2540853" y="1195035"/>
                  <a:pt x="2547750" y="1200207"/>
                </a:cubicBezTo>
                <a:cubicBezTo>
                  <a:pt x="2552922" y="1205379"/>
                  <a:pt x="2556370" y="1208827"/>
                  <a:pt x="2552922" y="1213999"/>
                </a:cubicBezTo>
                <a:cubicBezTo>
                  <a:pt x="2556370" y="1208827"/>
                  <a:pt x="2552922" y="1205379"/>
                  <a:pt x="2547750" y="1200207"/>
                </a:cubicBezTo>
                <a:cubicBezTo>
                  <a:pt x="2540853" y="1195035"/>
                  <a:pt x="2533958" y="1188139"/>
                  <a:pt x="2527062" y="1181243"/>
                </a:cubicBezTo>
                <a:cubicBezTo>
                  <a:pt x="2502926" y="1157107"/>
                  <a:pt x="2489134" y="1151935"/>
                  <a:pt x="2464998" y="1170899"/>
                </a:cubicBezTo>
                <a:close/>
                <a:moveTo>
                  <a:pt x="2575333" y="950228"/>
                </a:moveTo>
                <a:cubicBezTo>
                  <a:pt x="2546025" y="932988"/>
                  <a:pt x="2514994" y="920920"/>
                  <a:pt x="2482238" y="938160"/>
                </a:cubicBezTo>
                <a:cubicBezTo>
                  <a:pt x="2466722" y="946780"/>
                  <a:pt x="2454654" y="950228"/>
                  <a:pt x="2440862" y="931264"/>
                </a:cubicBezTo>
                <a:cubicBezTo>
                  <a:pt x="2433966" y="920920"/>
                  <a:pt x="2418450" y="915748"/>
                  <a:pt x="2408106" y="910576"/>
                </a:cubicBezTo>
                <a:cubicBezTo>
                  <a:pt x="2387418" y="900232"/>
                  <a:pt x="2377074" y="908852"/>
                  <a:pt x="2380522" y="934712"/>
                </a:cubicBezTo>
                <a:cubicBezTo>
                  <a:pt x="2382246" y="943332"/>
                  <a:pt x="2378798" y="948504"/>
                  <a:pt x="2373626" y="951952"/>
                </a:cubicBezTo>
                <a:cubicBezTo>
                  <a:pt x="2368454" y="955400"/>
                  <a:pt x="2361558" y="955400"/>
                  <a:pt x="2354662" y="951952"/>
                </a:cubicBezTo>
                <a:cubicBezTo>
                  <a:pt x="2352938" y="950228"/>
                  <a:pt x="2351214" y="948504"/>
                  <a:pt x="2349490" y="946780"/>
                </a:cubicBezTo>
                <a:cubicBezTo>
                  <a:pt x="2351214" y="948504"/>
                  <a:pt x="2352938" y="950228"/>
                  <a:pt x="2354662" y="951952"/>
                </a:cubicBezTo>
                <a:cubicBezTo>
                  <a:pt x="2359834" y="957124"/>
                  <a:pt x="2366730" y="957124"/>
                  <a:pt x="2373626" y="951952"/>
                </a:cubicBezTo>
                <a:cubicBezTo>
                  <a:pt x="2378798" y="948504"/>
                  <a:pt x="2382246" y="943332"/>
                  <a:pt x="2380522" y="934712"/>
                </a:cubicBezTo>
                <a:cubicBezTo>
                  <a:pt x="2377074" y="908852"/>
                  <a:pt x="2387418" y="900232"/>
                  <a:pt x="2408106" y="910576"/>
                </a:cubicBezTo>
                <a:cubicBezTo>
                  <a:pt x="2420174" y="915748"/>
                  <a:pt x="2433966" y="920920"/>
                  <a:pt x="2440862" y="931264"/>
                </a:cubicBezTo>
                <a:cubicBezTo>
                  <a:pt x="2454654" y="950228"/>
                  <a:pt x="2464998" y="946780"/>
                  <a:pt x="2482238" y="938160"/>
                </a:cubicBezTo>
                <a:cubicBezTo>
                  <a:pt x="2514994" y="920920"/>
                  <a:pt x="2546025" y="932988"/>
                  <a:pt x="2575333" y="950228"/>
                </a:cubicBezTo>
                <a:cubicBezTo>
                  <a:pt x="2577057" y="951952"/>
                  <a:pt x="2578782" y="953676"/>
                  <a:pt x="2580505" y="955400"/>
                </a:cubicBezTo>
                <a:cubicBezTo>
                  <a:pt x="2578782" y="953676"/>
                  <a:pt x="2577057" y="951952"/>
                  <a:pt x="2575333" y="950228"/>
                </a:cubicBezTo>
                <a:close/>
                <a:moveTo>
                  <a:pt x="2473618" y="860581"/>
                </a:moveTo>
                <a:cubicBezTo>
                  <a:pt x="2478790" y="860581"/>
                  <a:pt x="2485686" y="860581"/>
                  <a:pt x="2490858" y="865753"/>
                </a:cubicBezTo>
                <a:cubicBezTo>
                  <a:pt x="2494306" y="867477"/>
                  <a:pt x="2496030" y="869201"/>
                  <a:pt x="2499478" y="870925"/>
                </a:cubicBezTo>
                <a:cubicBezTo>
                  <a:pt x="2496030" y="869201"/>
                  <a:pt x="2494306" y="867477"/>
                  <a:pt x="2490858" y="865753"/>
                </a:cubicBezTo>
                <a:cubicBezTo>
                  <a:pt x="2485686" y="860581"/>
                  <a:pt x="2478790" y="858857"/>
                  <a:pt x="2473618" y="860581"/>
                </a:cubicBezTo>
                <a:close/>
                <a:moveTo>
                  <a:pt x="2504650" y="838169"/>
                </a:moveTo>
                <a:cubicBezTo>
                  <a:pt x="2496030" y="841617"/>
                  <a:pt x="2487410" y="848513"/>
                  <a:pt x="2478790" y="848513"/>
                </a:cubicBezTo>
                <a:cubicBezTo>
                  <a:pt x="2487410" y="848513"/>
                  <a:pt x="2496030" y="841617"/>
                  <a:pt x="2504650" y="838169"/>
                </a:cubicBezTo>
                <a:cubicBezTo>
                  <a:pt x="2513270" y="834721"/>
                  <a:pt x="2518442" y="832997"/>
                  <a:pt x="2525338" y="832997"/>
                </a:cubicBezTo>
                <a:cubicBezTo>
                  <a:pt x="2518442" y="832997"/>
                  <a:pt x="2511546" y="834721"/>
                  <a:pt x="2504650" y="838169"/>
                </a:cubicBezTo>
                <a:close/>
                <a:moveTo>
                  <a:pt x="2489134" y="676113"/>
                </a:moveTo>
                <a:cubicBezTo>
                  <a:pt x="2483962" y="679561"/>
                  <a:pt x="2478790" y="684733"/>
                  <a:pt x="2475342" y="689905"/>
                </a:cubicBezTo>
                <a:cubicBezTo>
                  <a:pt x="2473618" y="693353"/>
                  <a:pt x="2470170" y="695077"/>
                  <a:pt x="2468446" y="696801"/>
                </a:cubicBezTo>
                <a:cubicBezTo>
                  <a:pt x="2471894" y="695077"/>
                  <a:pt x="2473618" y="693353"/>
                  <a:pt x="2475342" y="689905"/>
                </a:cubicBezTo>
                <a:cubicBezTo>
                  <a:pt x="2480514" y="686457"/>
                  <a:pt x="2483962" y="679561"/>
                  <a:pt x="2489134" y="676113"/>
                </a:cubicBezTo>
                <a:cubicBezTo>
                  <a:pt x="2490858" y="674389"/>
                  <a:pt x="2492582" y="674389"/>
                  <a:pt x="2494306" y="672666"/>
                </a:cubicBezTo>
                <a:cubicBezTo>
                  <a:pt x="2492582" y="674389"/>
                  <a:pt x="2490858" y="674389"/>
                  <a:pt x="2489134" y="676113"/>
                </a:cubicBezTo>
                <a:close/>
                <a:moveTo>
                  <a:pt x="2477066" y="731281"/>
                </a:moveTo>
                <a:cubicBezTo>
                  <a:pt x="2456378" y="738177"/>
                  <a:pt x="2432242" y="738177"/>
                  <a:pt x="2409830" y="733005"/>
                </a:cubicBezTo>
                <a:cubicBezTo>
                  <a:pt x="2382246" y="726109"/>
                  <a:pt x="2352938" y="727833"/>
                  <a:pt x="2327079" y="712317"/>
                </a:cubicBezTo>
                <a:cubicBezTo>
                  <a:pt x="2320183" y="708869"/>
                  <a:pt x="2308114" y="707145"/>
                  <a:pt x="2297771" y="710593"/>
                </a:cubicBezTo>
                <a:cubicBezTo>
                  <a:pt x="2308114" y="707145"/>
                  <a:pt x="2318459" y="708869"/>
                  <a:pt x="2327079" y="712317"/>
                </a:cubicBezTo>
                <a:cubicBezTo>
                  <a:pt x="2352938" y="726109"/>
                  <a:pt x="2382246" y="724385"/>
                  <a:pt x="2409830" y="733005"/>
                </a:cubicBezTo>
                <a:cubicBezTo>
                  <a:pt x="2433966" y="738177"/>
                  <a:pt x="2456378" y="738177"/>
                  <a:pt x="2477066" y="731281"/>
                </a:cubicBezTo>
                <a:close/>
                <a:moveTo>
                  <a:pt x="2146059" y="451994"/>
                </a:moveTo>
                <a:cubicBezTo>
                  <a:pt x="2144335" y="450270"/>
                  <a:pt x="2142611" y="450270"/>
                  <a:pt x="2142611" y="448546"/>
                </a:cubicBezTo>
                <a:cubicBezTo>
                  <a:pt x="2130543" y="431307"/>
                  <a:pt x="2109855" y="417515"/>
                  <a:pt x="2104684" y="395103"/>
                </a:cubicBezTo>
                <a:cubicBezTo>
                  <a:pt x="2099512" y="376139"/>
                  <a:pt x="2087444" y="369243"/>
                  <a:pt x="2073652" y="360623"/>
                </a:cubicBezTo>
                <a:cubicBezTo>
                  <a:pt x="2052964" y="346831"/>
                  <a:pt x="2025380" y="341659"/>
                  <a:pt x="2021932" y="305455"/>
                </a:cubicBezTo>
                <a:cubicBezTo>
                  <a:pt x="2021932" y="296835"/>
                  <a:pt x="2015036" y="291663"/>
                  <a:pt x="2008140" y="288215"/>
                </a:cubicBezTo>
                <a:cubicBezTo>
                  <a:pt x="2015036" y="291663"/>
                  <a:pt x="2020208" y="296835"/>
                  <a:pt x="2021932" y="305455"/>
                </a:cubicBezTo>
                <a:cubicBezTo>
                  <a:pt x="2025380" y="341659"/>
                  <a:pt x="2054688" y="346831"/>
                  <a:pt x="2073652" y="360623"/>
                </a:cubicBezTo>
                <a:cubicBezTo>
                  <a:pt x="2087444" y="370967"/>
                  <a:pt x="2099512" y="376139"/>
                  <a:pt x="2104684" y="395103"/>
                </a:cubicBezTo>
                <a:cubicBezTo>
                  <a:pt x="2109855" y="417515"/>
                  <a:pt x="2128819" y="429583"/>
                  <a:pt x="2142611" y="448546"/>
                </a:cubicBezTo>
                <a:cubicBezTo>
                  <a:pt x="2142611" y="450270"/>
                  <a:pt x="2144335" y="451994"/>
                  <a:pt x="2146059" y="451994"/>
                </a:cubicBezTo>
                <a:close/>
                <a:moveTo>
                  <a:pt x="2109855" y="515782"/>
                </a:moveTo>
                <a:cubicBezTo>
                  <a:pt x="2113304" y="515782"/>
                  <a:pt x="2116751" y="515782"/>
                  <a:pt x="2118475" y="514058"/>
                </a:cubicBezTo>
                <a:cubicBezTo>
                  <a:pt x="2116751" y="514058"/>
                  <a:pt x="2113304" y="515782"/>
                  <a:pt x="2109855" y="515782"/>
                </a:cubicBezTo>
                <a:cubicBezTo>
                  <a:pt x="2070204" y="520954"/>
                  <a:pt x="2030552" y="531298"/>
                  <a:pt x="1989176" y="524402"/>
                </a:cubicBezTo>
                <a:cubicBezTo>
                  <a:pt x="1959868" y="519230"/>
                  <a:pt x="1946076" y="507162"/>
                  <a:pt x="1942628" y="472682"/>
                </a:cubicBezTo>
                <a:cubicBezTo>
                  <a:pt x="1940904" y="455442"/>
                  <a:pt x="1930560" y="450270"/>
                  <a:pt x="1918492" y="448546"/>
                </a:cubicBezTo>
                <a:cubicBezTo>
                  <a:pt x="1890908" y="445098"/>
                  <a:pt x="1863324" y="445098"/>
                  <a:pt x="1835741" y="453718"/>
                </a:cubicBezTo>
                <a:lnTo>
                  <a:pt x="1835741" y="453718"/>
                </a:lnTo>
                <a:cubicBezTo>
                  <a:pt x="1865048" y="445098"/>
                  <a:pt x="1890908" y="445098"/>
                  <a:pt x="1918492" y="448546"/>
                </a:cubicBezTo>
                <a:cubicBezTo>
                  <a:pt x="1928836" y="450270"/>
                  <a:pt x="1940904" y="455442"/>
                  <a:pt x="1942628" y="472682"/>
                </a:cubicBezTo>
                <a:cubicBezTo>
                  <a:pt x="1944352" y="507162"/>
                  <a:pt x="1959868" y="519230"/>
                  <a:pt x="1989176" y="524402"/>
                </a:cubicBezTo>
                <a:cubicBezTo>
                  <a:pt x="2030552" y="531298"/>
                  <a:pt x="2070204" y="520954"/>
                  <a:pt x="2109855" y="515782"/>
                </a:cubicBezTo>
                <a:close/>
                <a:moveTo>
                  <a:pt x="1763333" y="377863"/>
                </a:moveTo>
                <a:cubicBezTo>
                  <a:pt x="1766781" y="379587"/>
                  <a:pt x="1771953" y="383035"/>
                  <a:pt x="1775401" y="389931"/>
                </a:cubicBezTo>
                <a:cubicBezTo>
                  <a:pt x="1777125" y="393379"/>
                  <a:pt x="1780573" y="395103"/>
                  <a:pt x="1782297" y="396827"/>
                </a:cubicBezTo>
                <a:cubicBezTo>
                  <a:pt x="1778849" y="395103"/>
                  <a:pt x="1777125" y="393379"/>
                  <a:pt x="1775401" y="389931"/>
                </a:cubicBezTo>
                <a:cubicBezTo>
                  <a:pt x="1770229" y="383035"/>
                  <a:pt x="1766781" y="379587"/>
                  <a:pt x="1763333" y="377863"/>
                </a:cubicBezTo>
                <a:close/>
                <a:moveTo>
                  <a:pt x="1659893" y="641634"/>
                </a:moveTo>
                <a:cubicBezTo>
                  <a:pt x="1671961" y="643358"/>
                  <a:pt x="1680581" y="641634"/>
                  <a:pt x="1689201" y="636462"/>
                </a:cubicBezTo>
                <a:cubicBezTo>
                  <a:pt x="1680581" y="641634"/>
                  <a:pt x="1671961" y="643358"/>
                  <a:pt x="1659893" y="641634"/>
                </a:cubicBezTo>
                <a:cubicBezTo>
                  <a:pt x="1656445" y="641634"/>
                  <a:pt x="1651273" y="641634"/>
                  <a:pt x="1647825" y="643358"/>
                </a:cubicBezTo>
                <a:cubicBezTo>
                  <a:pt x="1651273" y="641634"/>
                  <a:pt x="1656445" y="641634"/>
                  <a:pt x="1659893" y="641634"/>
                </a:cubicBezTo>
                <a:close/>
                <a:moveTo>
                  <a:pt x="1292683" y="791621"/>
                </a:moveTo>
                <a:cubicBezTo>
                  <a:pt x="1287511" y="807137"/>
                  <a:pt x="1277167" y="815757"/>
                  <a:pt x="1263375" y="819205"/>
                </a:cubicBezTo>
                <a:cubicBezTo>
                  <a:pt x="1277167" y="815757"/>
                  <a:pt x="1287511" y="807137"/>
                  <a:pt x="1292683" y="791621"/>
                </a:cubicBezTo>
                <a:cubicBezTo>
                  <a:pt x="1294407" y="784725"/>
                  <a:pt x="1297855" y="779553"/>
                  <a:pt x="1303027" y="777829"/>
                </a:cubicBezTo>
                <a:cubicBezTo>
                  <a:pt x="1297855" y="779553"/>
                  <a:pt x="1294407" y="783001"/>
                  <a:pt x="1292683" y="791621"/>
                </a:cubicBezTo>
                <a:close/>
                <a:moveTo>
                  <a:pt x="1327163" y="860581"/>
                </a:moveTo>
                <a:cubicBezTo>
                  <a:pt x="1334059" y="860581"/>
                  <a:pt x="1339231" y="865753"/>
                  <a:pt x="1346127" y="864029"/>
                </a:cubicBezTo>
                <a:cubicBezTo>
                  <a:pt x="1340955" y="867477"/>
                  <a:pt x="1334059" y="862305"/>
                  <a:pt x="1327163" y="860581"/>
                </a:cubicBezTo>
                <a:cubicBezTo>
                  <a:pt x="1316819" y="860581"/>
                  <a:pt x="1304751" y="858857"/>
                  <a:pt x="1296131" y="864029"/>
                </a:cubicBezTo>
                <a:cubicBezTo>
                  <a:pt x="1306475" y="860581"/>
                  <a:pt x="1316819" y="860581"/>
                  <a:pt x="1327163" y="860581"/>
                </a:cubicBezTo>
                <a:close/>
                <a:moveTo>
                  <a:pt x="1273719" y="891613"/>
                </a:moveTo>
                <a:cubicBezTo>
                  <a:pt x="1263375" y="896785"/>
                  <a:pt x="1249583" y="893337"/>
                  <a:pt x="1239239" y="900232"/>
                </a:cubicBezTo>
                <a:cubicBezTo>
                  <a:pt x="1251307" y="893337"/>
                  <a:pt x="1263375" y="896785"/>
                  <a:pt x="1273719" y="891613"/>
                </a:cubicBezTo>
                <a:close/>
                <a:moveTo>
                  <a:pt x="1347851" y="657150"/>
                </a:moveTo>
                <a:cubicBezTo>
                  <a:pt x="1347851" y="657150"/>
                  <a:pt x="1347851" y="657150"/>
                  <a:pt x="1347851" y="657150"/>
                </a:cubicBezTo>
                <a:cubicBezTo>
                  <a:pt x="1353023" y="657150"/>
                  <a:pt x="1356471" y="655426"/>
                  <a:pt x="1359919" y="651978"/>
                </a:cubicBezTo>
                <a:cubicBezTo>
                  <a:pt x="1356471" y="655426"/>
                  <a:pt x="1353023" y="657150"/>
                  <a:pt x="1347851" y="657150"/>
                </a:cubicBezTo>
                <a:close/>
                <a:moveTo>
                  <a:pt x="1363367" y="641634"/>
                </a:moveTo>
                <a:lnTo>
                  <a:pt x="1363367" y="641634"/>
                </a:lnTo>
                <a:cubicBezTo>
                  <a:pt x="1365091" y="639910"/>
                  <a:pt x="1366815" y="638186"/>
                  <a:pt x="1368539" y="636462"/>
                </a:cubicBezTo>
                <a:cubicBezTo>
                  <a:pt x="1366815" y="636462"/>
                  <a:pt x="1365091" y="639910"/>
                  <a:pt x="1363367" y="641634"/>
                </a:cubicBezTo>
                <a:close/>
                <a:moveTo>
                  <a:pt x="1378883" y="624394"/>
                </a:moveTo>
                <a:lnTo>
                  <a:pt x="1378883" y="624394"/>
                </a:lnTo>
                <a:cubicBezTo>
                  <a:pt x="1387503" y="626118"/>
                  <a:pt x="1397846" y="631290"/>
                  <a:pt x="1404742" y="627842"/>
                </a:cubicBezTo>
                <a:cubicBezTo>
                  <a:pt x="1397846" y="631290"/>
                  <a:pt x="1387503" y="624394"/>
                  <a:pt x="1378883" y="624394"/>
                </a:cubicBezTo>
                <a:cubicBezTo>
                  <a:pt x="1378883" y="624394"/>
                  <a:pt x="1378883" y="624394"/>
                  <a:pt x="1378883" y="624394"/>
                </a:cubicBezTo>
                <a:lnTo>
                  <a:pt x="1378883" y="624394"/>
                </a:lnTo>
                <a:lnTo>
                  <a:pt x="1378883" y="624394"/>
                </a:lnTo>
                <a:close/>
                <a:moveTo>
                  <a:pt x="1411638" y="772657"/>
                </a:moveTo>
                <a:cubicBezTo>
                  <a:pt x="1427154" y="760589"/>
                  <a:pt x="1425430" y="743349"/>
                  <a:pt x="1409914" y="719213"/>
                </a:cubicBezTo>
                <a:cubicBezTo>
                  <a:pt x="1399570" y="705421"/>
                  <a:pt x="1409914" y="691629"/>
                  <a:pt x="1413362" y="679561"/>
                </a:cubicBezTo>
                <a:cubicBezTo>
                  <a:pt x="1413362" y="676113"/>
                  <a:pt x="1415086" y="674389"/>
                  <a:pt x="1416810" y="672666"/>
                </a:cubicBezTo>
                <a:cubicBezTo>
                  <a:pt x="1415086" y="674389"/>
                  <a:pt x="1413362" y="677837"/>
                  <a:pt x="1413362" y="679561"/>
                </a:cubicBezTo>
                <a:cubicBezTo>
                  <a:pt x="1409914" y="693353"/>
                  <a:pt x="1399570" y="705421"/>
                  <a:pt x="1409914" y="719213"/>
                </a:cubicBezTo>
                <a:cubicBezTo>
                  <a:pt x="1425430" y="741625"/>
                  <a:pt x="1425430" y="758865"/>
                  <a:pt x="1411638" y="772657"/>
                </a:cubicBezTo>
                <a:close/>
                <a:moveTo>
                  <a:pt x="1356471" y="498542"/>
                </a:moveTo>
                <a:cubicBezTo>
                  <a:pt x="1342679" y="501990"/>
                  <a:pt x="1332335" y="501990"/>
                  <a:pt x="1325439" y="496818"/>
                </a:cubicBezTo>
                <a:cubicBezTo>
                  <a:pt x="1332335" y="501990"/>
                  <a:pt x="1342679" y="503714"/>
                  <a:pt x="1356471" y="498542"/>
                </a:cubicBezTo>
                <a:cubicBezTo>
                  <a:pt x="1377159" y="493370"/>
                  <a:pt x="1397846" y="493370"/>
                  <a:pt x="1416810" y="501990"/>
                </a:cubicBezTo>
                <a:cubicBezTo>
                  <a:pt x="1397846" y="493370"/>
                  <a:pt x="1377159" y="493370"/>
                  <a:pt x="1356471" y="498542"/>
                </a:cubicBezTo>
                <a:close/>
                <a:moveTo>
                  <a:pt x="1332335" y="674389"/>
                </a:moveTo>
                <a:cubicBezTo>
                  <a:pt x="1332335" y="674389"/>
                  <a:pt x="1332335" y="674389"/>
                  <a:pt x="1332335" y="674389"/>
                </a:cubicBezTo>
                <a:cubicBezTo>
                  <a:pt x="1315095" y="677837"/>
                  <a:pt x="1301303" y="683009"/>
                  <a:pt x="1282339" y="676113"/>
                </a:cubicBezTo>
                <a:cubicBezTo>
                  <a:pt x="1270271" y="672666"/>
                  <a:pt x="1258203" y="669218"/>
                  <a:pt x="1246135" y="667494"/>
                </a:cubicBezTo>
                <a:cubicBezTo>
                  <a:pt x="1258203" y="669218"/>
                  <a:pt x="1270271" y="670941"/>
                  <a:pt x="1282339" y="676113"/>
                </a:cubicBezTo>
                <a:cubicBezTo>
                  <a:pt x="1301303" y="683009"/>
                  <a:pt x="1315095" y="677837"/>
                  <a:pt x="1332335" y="674389"/>
                </a:cubicBezTo>
                <a:close/>
                <a:moveTo>
                  <a:pt x="1280615" y="741625"/>
                </a:moveTo>
                <a:cubicBezTo>
                  <a:pt x="1284063" y="741625"/>
                  <a:pt x="1287511" y="741625"/>
                  <a:pt x="1292683" y="739901"/>
                </a:cubicBezTo>
                <a:cubicBezTo>
                  <a:pt x="1289235" y="741625"/>
                  <a:pt x="1284063" y="741625"/>
                  <a:pt x="1280615" y="741625"/>
                </a:cubicBezTo>
                <a:cubicBezTo>
                  <a:pt x="1266823" y="741625"/>
                  <a:pt x="1251307" y="741625"/>
                  <a:pt x="1235791" y="741625"/>
                </a:cubicBezTo>
                <a:cubicBezTo>
                  <a:pt x="1235791" y="741625"/>
                  <a:pt x="1235791" y="741625"/>
                  <a:pt x="1235791" y="741625"/>
                </a:cubicBezTo>
                <a:cubicBezTo>
                  <a:pt x="1251307" y="741625"/>
                  <a:pt x="1266823" y="741625"/>
                  <a:pt x="1280615" y="741625"/>
                </a:cubicBezTo>
                <a:close/>
                <a:moveTo>
                  <a:pt x="1253031" y="822653"/>
                </a:moveTo>
                <a:cubicBezTo>
                  <a:pt x="1239239" y="827825"/>
                  <a:pt x="1227171" y="834721"/>
                  <a:pt x="1221999" y="850237"/>
                </a:cubicBezTo>
                <a:cubicBezTo>
                  <a:pt x="1220275" y="855409"/>
                  <a:pt x="1216827" y="857133"/>
                  <a:pt x="1213379" y="858857"/>
                </a:cubicBezTo>
                <a:cubicBezTo>
                  <a:pt x="1216827" y="857133"/>
                  <a:pt x="1220275" y="855409"/>
                  <a:pt x="1221999" y="850237"/>
                </a:cubicBezTo>
                <a:cubicBezTo>
                  <a:pt x="1227171" y="832997"/>
                  <a:pt x="1239239" y="826101"/>
                  <a:pt x="1253031" y="822653"/>
                </a:cubicBezTo>
                <a:close/>
                <a:moveTo>
                  <a:pt x="1125456" y="624394"/>
                </a:moveTo>
                <a:cubicBezTo>
                  <a:pt x="1127180" y="617498"/>
                  <a:pt x="1125456" y="612326"/>
                  <a:pt x="1123732" y="607154"/>
                </a:cubicBezTo>
                <a:cubicBezTo>
                  <a:pt x="1125456" y="610602"/>
                  <a:pt x="1125456" y="615774"/>
                  <a:pt x="1125456" y="624394"/>
                </a:cubicBezTo>
                <a:lnTo>
                  <a:pt x="1125456" y="624394"/>
                </a:lnTo>
                <a:cubicBezTo>
                  <a:pt x="1104768" y="622670"/>
                  <a:pt x="1104768" y="650254"/>
                  <a:pt x="1090976" y="653702"/>
                </a:cubicBezTo>
                <a:cubicBezTo>
                  <a:pt x="1066840" y="658874"/>
                  <a:pt x="1063392" y="674389"/>
                  <a:pt x="1061668" y="691629"/>
                </a:cubicBezTo>
                <a:cubicBezTo>
                  <a:pt x="1061668" y="674389"/>
                  <a:pt x="1066840" y="658874"/>
                  <a:pt x="1090976" y="653702"/>
                </a:cubicBezTo>
                <a:cubicBezTo>
                  <a:pt x="1103044" y="650254"/>
                  <a:pt x="1104768" y="622670"/>
                  <a:pt x="1125456" y="624394"/>
                </a:cubicBezTo>
                <a:close/>
                <a:moveTo>
                  <a:pt x="1061668" y="407171"/>
                </a:moveTo>
                <a:cubicBezTo>
                  <a:pt x="1049600" y="398551"/>
                  <a:pt x="1040980" y="393379"/>
                  <a:pt x="1037532" y="388207"/>
                </a:cubicBezTo>
                <a:cubicBezTo>
                  <a:pt x="1040980" y="393379"/>
                  <a:pt x="1047876" y="398551"/>
                  <a:pt x="1061668" y="407171"/>
                </a:cubicBezTo>
                <a:cubicBezTo>
                  <a:pt x="1073736" y="415791"/>
                  <a:pt x="1089252" y="419239"/>
                  <a:pt x="1099596" y="433031"/>
                </a:cubicBezTo>
                <a:cubicBezTo>
                  <a:pt x="1089252" y="419239"/>
                  <a:pt x="1073736" y="415791"/>
                  <a:pt x="1061668" y="407171"/>
                </a:cubicBezTo>
                <a:close/>
                <a:moveTo>
                  <a:pt x="1061668" y="708869"/>
                </a:moveTo>
                <a:cubicBezTo>
                  <a:pt x="1061668" y="708869"/>
                  <a:pt x="1061668" y="708869"/>
                  <a:pt x="1061668" y="708869"/>
                </a:cubicBezTo>
                <a:cubicBezTo>
                  <a:pt x="1040980" y="705421"/>
                  <a:pt x="1020292" y="715765"/>
                  <a:pt x="997880" y="703697"/>
                </a:cubicBezTo>
                <a:cubicBezTo>
                  <a:pt x="984088" y="695077"/>
                  <a:pt x="963400" y="701973"/>
                  <a:pt x="959952" y="726109"/>
                </a:cubicBezTo>
                <a:cubicBezTo>
                  <a:pt x="968572" y="726109"/>
                  <a:pt x="978916" y="724385"/>
                  <a:pt x="984088" y="734729"/>
                </a:cubicBezTo>
                <a:cubicBezTo>
                  <a:pt x="985812" y="734729"/>
                  <a:pt x="989260" y="734729"/>
                  <a:pt x="992708" y="734729"/>
                </a:cubicBezTo>
                <a:lnTo>
                  <a:pt x="992708" y="734729"/>
                </a:lnTo>
                <a:cubicBezTo>
                  <a:pt x="990984" y="734729"/>
                  <a:pt x="987536" y="734729"/>
                  <a:pt x="984088" y="734729"/>
                </a:cubicBezTo>
                <a:cubicBezTo>
                  <a:pt x="961676" y="743349"/>
                  <a:pt x="947884" y="758865"/>
                  <a:pt x="953056" y="784725"/>
                </a:cubicBezTo>
                <a:cubicBezTo>
                  <a:pt x="953056" y="788173"/>
                  <a:pt x="953056" y="789897"/>
                  <a:pt x="953056" y="793345"/>
                </a:cubicBezTo>
                <a:cubicBezTo>
                  <a:pt x="973744" y="812309"/>
                  <a:pt x="1004776" y="812309"/>
                  <a:pt x="1025464" y="832997"/>
                </a:cubicBezTo>
                <a:cubicBezTo>
                  <a:pt x="1004776" y="812309"/>
                  <a:pt x="975468" y="810585"/>
                  <a:pt x="953056" y="793345"/>
                </a:cubicBezTo>
                <a:cubicBezTo>
                  <a:pt x="942712" y="793345"/>
                  <a:pt x="928921" y="803689"/>
                  <a:pt x="932368" y="807137"/>
                </a:cubicBezTo>
                <a:cubicBezTo>
                  <a:pt x="928921" y="803689"/>
                  <a:pt x="942712" y="793345"/>
                  <a:pt x="953056" y="793345"/>
                </a:cubicBezTo>
                <a:cubicBezTo>
                  <a:pt x="953056" y="789897"/>
                  <a:pt x="953056" y="788173"/>
                  <a:pt x="953056" y="784725"/>
                </a:cubicBezTo>
                <a:cubicBezTo>
                  <a:pt x="949608" y="757141"/>
                  <a:pt x="961676" y="741625"/>
                  <a:pt x="984088" y="734729"/>
                </a:cubicBezTo>
                <a:cubicBezTo>
                  <a:pt x="978916" y="724385"/>
                  <a:pt x="968572" y="726109"/>
                  <a:pt x="959952" y="726109"/>
                </a:cubicBezTo>
                <a:lnTo>
                  <a:pt x="959952" y="726109"/>
                </a:lnTo>
                <a:cubicBezTo>
                  <a:pt x="951332" y="729557"/>
                  <a:pt x="944436" y="715765"/>
                  <a:pt x="935817" y="726109"/>
                </a:cubicBezTo>
                <a:cubicBezTo>
                  <a:pt x="915129" y="731281"/>
                  <a:pt x="892717" y="731281"/>
                  <a:pt x="872029" y="726109"/>
                </a:cubicBezTo>
                <a:cubicBezTo>
                  <a:pt x="872029" y="726109"/>
                  <a:pt x="872029" y="726109"/>
                  <a:pt x="872029" y="726109"/>
                </a:cubicBezTo>
                <a:cubicBezTo>
                  <a:pt x="892717" y="731281"/>
                  <a:pt x="915129" y="731281"/>
                  <a:pt x="935817" y="726109"/>
                </a:cubicBezTo>
                <a:cubicBezTo>
                  <a:pt x="944436" y="717489"/>
                  <a:pt x="951332" y="729557"/>
                  <a:pt x="959952" y="726109"/>
                </a:cubicBezTo>
                <a:cubicBezTo>
                  <a:pt x="965124" y="701973"/>
                  <a:pt x="984088" y="695077"/>
                  <a:pt x="997880" y="703697"/>
                </a:cubicBezTo>
                <a:cubicBezTo>
                  <a:pt x="1018568" y="714041"/>
                  <a:pt x="1040980" y="705421"/>
                  <a:pt x="1061668" y="708869"/>
                </a:cubicBezTo>
                <a:close/>
                <a:moveTo>
                  <a:pt x="1027188" y="591638"/>
                </a:moveTo>
                <a:cubicBezTo>
                  <a:pt x="1001328" y="591638"/>
                  <a:pt x="978916" y="577846"/>
                  <a:pt x="946160" y="584742"/>
                </a:cubicBezTo>
                <a:cubicBezTo>
                  <a:pt x="946160" y="584742"/>
                  <a:pt x="946160" y="584742"/>
                  <a:pt x="946160" y="584742"/>
                </a:cubicBezTo>
                <a:cubicBezTo>
                  <a:pt x="978916" y="579570"/>
                  <a:pt x="1001328" y="591638"/>
                  <a:pt x="1027188" y="591638"/>
                </a:cubicBezTo>
                <a:lnTo>
                  <a:pt x="1027188" y="591638"/>
                </a:lnTo>
                <a:close/>
                <a:moveTo>
                  <a:pt x="958228" y="681285"/>
                </a:moveTo>
                <a:cubicBezTo>
                  <a:pt x="958228" y="681285"/>
                  <a:pt x="958228" y="681285"/>
                  <a:pt x="958228" y="681285"/>
                </a:cubicBezTo>
                <a:cubicBezTo>
                  <a:pt x="937540" y="679561"/>
                  <a:pt x="932368" y="676113"/>
                  <a:pt x="918577" y="658874"/>
                </a:cubicBezTo>
                <a:cubicBezTo>
                  <a:pt x="911681" y="650254"/>
                  <a:pt x="903061" y="646806"/>
                  <a:pt x="896165" y="653702"/>
                </a:cubicBezTo>
                <a:cubicBezTo>
                  <a:pt x="892717" y="657150"/>
                  <a:pt x="889269" y="660598"/>
                  <a:pt x="889269" y="664046"/>
                </a:cubicBezTo>
                <a:cubicBezTo>
                  <a:pt x="890993" y="660598"/>
                  <a:pt x="892717" y="657150"/>
                  <a:pt x="896165" y="653702"/>
                </a:cubicBezTo>
                <a:cubicBezTo>
                  <a:pt x="904785" y="646806"/>
                  <a:pt x="911681" y="648530"/>
                  <a:pt x="918577" y="658874"/>
                </a:cubicBezTo>
                <a:cubicBezTo>
                  <a:pt x="932368" y="676113"/>
                  <a:pt x="937540" y="679561"/>
                  <a:pt x="958228" y="681285"/>
                </a:cubicBezTo>
                <a:close/>
                <a:moveTo>
                  <a:pt x="896165" y="596810"/>
                </a:moveTo>
                <a:cubicBezTo>
                  <a:pt x="894441" y="596810"/>
                  <a:pt x="894441" y="596810"/>
                  <a:pt x="894441" y="595086"/>
                </a:cubicBezTo>
                <a:cubicBezTo>
                  <a:pt x="894441" y="596810"/>
                  <a:pt x="896165" y="596810"/>
                  <a:pt x="896165" y="596810"/>
                </a:cubicBezTo>
                <a:cubicBezTo>
                  <a:pt x="899613" y="598534"/>
                  <a:pt x="903061" y="600258"/>
                  <a:pt x="906509" y="601982"/>
                </a:cubicBezTo>
                <a:cubicBezTo>
                  <a:pt x="903061" y="600258"/>
                  <a:pt x="899613" y="598534"/>
                  <a:pt x="896165" y="596810"/>
                </a:cubicBezTo>
                <a:close/>
                <a:moveTo>
                  <a:pt x="887545" y="557158"/>
                </a:moveTo>
                <a:cubicBezTo>
                  <a:pt x="873753" y="536470"/>
                  <a:pt x="847893" y="531298"/>
                  <a:pt x="832377" y="515782"/>
                </a:cubicBezTo>
                <a:cubicBezTo>
                  <a:pt x="832377" y="515782"/>
                  <a:pt x="832377" y="515782"/>
                  <a:pt x="832377" y="515782"/>
                </a:cubicBezTo>
                <a:cubicBezTo>
                  <a:pt x="847893" y="531298"/>
                  <a:pt x="873753" y="536470"/>
                  <a:pt x="887545" y="557158"/>
                </a:cubicBezTo>
                <a:cubicBezTo>
                  <a:pt x="890993" y="562330"/>
                  <a:pt x="897889" y="565778"/>
                  <a:pt x="903061" y="570950"/>
                </a:cubicBezTo>
                <a:cubicBezTo>
                  <a:pt x="899613" y="565778"/>
                  <a:pt x="890993" y="560606"/>
                  <a:pt x="887545" y="557158"/>
                </a:cubicBezTo>
                <a:close/>
                <a:moveTo>
                  <a:pt x="861685" y="460614"/>
                </a:moveTo>
                <a:cubicBezTo>
                  <a:pt x="851341" y="455442"/>
                  <a:pt x="842721" y="450270"/>
                  <a:pt x="835825" y="441650"/>
                </a:cubicBezTo>
                <a:cubicBezTo>
                  <a:pt x="835825" y="441650"/>
                  <a:pt x="835825" y="441650"/>
                  <a:pt x="835825" y="441650"/>
                </a:cubicBezTo>
                <a:cubicBezTo>
                  <a:pt x="842721" y="450270"/>
                  <a:pt x="851341" y="455442"/>
                  <a:pt x="861685" y="460614"/>
                </a:cubicBezTo>
                <a:cubicBezTo>
                  <a:pt x="866857" y="462338"/>
                  <a:pt x="870305" y="464062"/>
                  <a:pt x="873753" y="467510"/>
                </a:cubicBezTo>
                <a:cubicBezTo>
                  <a:pt x="870305" y="464062"/>
                  <a:pt x="865133" y="462338"/>
                  <a:pt x="861685" y="460614"/>
                </a:cubicBezTo>
                <a:close/>
                <a:moveTo>
                  <a:pt x="622050" y="664046"/>
                </a:moveTo>
                <a:cubicBezTo>
                  <a:pt x="613430" y="664046"/>
                  <a:pt x="606534" y="667494"/>
                  <a:pt x="601362" y="674389"/>
                </a:cubicBezTo>
                <a:cubicBezTo>
                  <a:pt x="606534" y="667494"/>
                  <a:pt x="613430" y="664046"/>
                  <a:pt x="622050" y="664046"/>
                </a:cubicBezTo>
                <a:cubicBezTo>
                  <a:pt x="622050" y="664046"/>
                  <a:pt x="622050" y="664046"/>
                  <a:pt x="622050" y="664046"/>
                </a:cubicBezTo>
                <a:close/>
                <a:moveTo>
                  <a:pt x="604810" y="719213"/>
                </a:moveTo>
                <a:cubicBezTo>
                  <a:pt x="601362" y="715765"/>
                  <a:pt x="596190" y="715765"/>
                  <a:pt x="592742" y="714041"/>
                </a:cubicBezTo>
                <a:lnTo>
                  <a:pt x="592742" y="714041"/>
                </a:lnTo>
                <a:cubicBezTo>
                  <a:pt x="592742" y="714041"/>
                  <a:pt x="592742" y="714041"/>
                  <a:pt x="592742" y="714041"/>
                </a:cubicBezTo>
                <a:cubicBezTo>
                  <a:pt x="596190" y="715765"/>
                  <a:pt x="601362" y="715765"/>
                  <a:pt x="604810" y="719213"/>
                </a:cubicBezTo>
                <a:close/>
                <a:moveTo>
                  <a:pt x="599638" y="841617"/>
                </a:moveTo>
                <a:lnTo>
                  <a:pt x="599638" y="841617"/>
                </a:lnTo>
                <a:cubicBezTo>
                  <a:pt x="585846" y="832997"/>
                  <a:pt x="570330" y="834721"/>
                  <a:pt x="554814" y="834721"/>
                </a:cubicBezTo>
                <a:cubicBezTo>
                  <a:pt x="570330" y="834721"/>
                  <a:pt x="585846" y="834721"/>
                  <a:pt x="599638" y="841617"/>
                </a:cubicBezTo>
                <a:close/>
                <a:moveTo>
                  <a:pt x="534126" y="1319163"/>
                </a:moveTo>
                <a:cubicBezTo>
                  <a:pt x="530678" y="1317439"/>
                  <a:pt x="530678" y="1312267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28954" y="1307095"/>
                  <a:pt x="528954" y="1307095"/>
                  <a:pt x="528954" y="1307095"/>
                </a:cubicBezTo>
                <a:cubicBezTo>
                  <a:pt x="532402" y="1307095"/>
                  <a:pt x="534126" y="1307095"/>
                  <a:pt x="537574" y="1308819"/>
                </a:cubicBezTo>
                <a:cubicBezTo>
                  <a:pt x="535850" y="1307095"/>
                  <a:pt x="532402" y="1307095"/>
                  <a:pt x="528954" y="1307095"/>
                </a:cubicBezTo>
                <a:cubicBezTo>
                  <a:pt x="530678" y="1312267"/>
                  <a:pt x="530678" y="1317439"/>
                  <a:pt x="534126" y="1319163"/>
                </a:cubicBezTo>
                <a:close/>
                <a:moveTo>
                  <a:pt x="513438" y="1624309"/>
                </a:moveTo>
                <a:cubicBezTo>
                  <a:pt x="525506" y="1617413"/>
                  <a:pt x="544470" y="1622585"/>
                  <a:pt x="559986" y="1620861"/>
                </a:cubicBezTo>
                <a:cubicBezTo>
                  <a:pt x="566882" y="1620861"/>
                  <a:pt x="577226" y="1617413"/>
                  <a:pt x="572054" y="1610518"/>
                </a:cubicBezTo>
                <a:cubicBezTo>
                  <a:pt x="572054" y="1610518"/>
                  <a:pt x="572054" y="1610518"/>
                  <a:pt x="572054" y="1610518"/>
                </a:cubicBezTo>
                <a:cubicBezTo>
                  <a:pt x="577226" y="1619138"/>
                  <a:pt x="566882" y="1620861"/>
                  <a:pt x="559986" y="1620861"/>
                </a:cubicBezTo>
                <a:cubicBezTo>
                  <a:pt x="544470" y="1622585"/>
                  <a:pt x="525506" y="1617413"/>
                  <a:pt x="513438" y="1624309"/>
                </a:cubicBezTo>
                <a:cubicBezTo>
                  <a:pt x="480682" y="1641549"/>
                  <a:pt x="453099" y="1627757"/>
                  <a:pt x="422067" y="1620861"/>
                </a:cubicBezTo>
                <a:cubicBezTo>
                  <a:pt x="416895" y="1619138"/>
                  <a:pt x="413447" y="1617413"/>
                  <a:pt x="409999" y="1613965"/>
                </a:cubicBezTo>
                <a:cubicBezTo>
                  <a:pt x="413447" y="1617413"/>
                  <a:pt x="416895" y="1619138"/>
                  <a:pt x="422067" y="1620861"/>
                </a:cubicBezTo>
                <a:cubicBezTo>
                  <a:pt x="453099" y="1627757"/>
                  <a:pt x="480682" y="1641549"/>
                  <a:pt x="513438" y="1624309"/>
                </a:cubicBezTo>
                <a:close/>
                <a:moveTo>
                  <a:pt x="392759" y="2189779"/>
                </a:moveTo>
                <a:cubicBezTo>
                  <a:pt x="389311" y="2189779"/>
                  <a:pt x="384139" y="2191503"/>
                  <a:pt x="384139" y="2194951"/>
                </a:cubicBezTo>
                <a:cubicBezTo>
                  <a:pt x="382415" y="2198399"/>
                  <a:pt x="384139" y="2200123"/>
                  <a:pt x="385863" y="2201847"/>
                </a:cubicBezTo>
                <a:cubicBezTo>
                  <a:pt x="384139" y="2200123"/>
                  <a:pt x="384139" y="2198399"/>
                  <a:pt x="384139" y="2194951"/>
                </a:cubicBezTo>
                <a:cubicBezTo>
                  <a:pt x="384139" y="2191503"/>
                  <a:pt x="389311" y="2189779"/>
                  <a:pt x="392759" y="2189779"/>
                </a:cubicBezTo>
                <a:cubicBezTo>
                  <a:pt x="394483" y="2189779"/>
                  <a:pt x="396207" y="2189779"/>
                  <a:pt x="396207" y="2191503"/>
                </a:cubicBezTo>
                <a:cubicBezTo>
                  <a:pt x="396207" y="2189779"/>
                  <a:pt x="394483" y="2189779"/>
                  <a:pt x="392759" y="2189779"/>
                </a:cubicBezTo>
                <a:close/>
                <a:moveTo>
                  <a:pt x="399655" y="2196675"/>
                </a:moveTo>
                <a:cubicBezTo>
                  <a:pt x="399655" y="2196675"/>
                  <a:pt x="399655" y="2196675"/>
                  <a:pt x="399655" y="2196675"/>
                </a:cubicBezTo>
                <a:cubicBezTo>
                  <a:pt x="399655" y="2200123"/>
                  <a:pt x="396207" y="2201847"/>
                  <a:pt x="394483" y="2203571"/>
                </a:cubicBezTo>
                <a:cubicBezTo>
                  <a:pt x="397931" y="2201847"/>
                  <a:pt x="399655" y="2200123"/>
                  <a:pt x="399655" y="2196675"/>
                </a:cubicBezTo>
                <a:close/>
                <a:moveTo>
                  <a:pt x="377243" y="1877736"/>
                </a:moveTo>
                <a:cubicBezTo>
                  <a:pt x="377243" y="1877736"/>
                  <a:pt x="377243" y="1877736"/>
                  <a:pt x="377243" y="1877736"/>
                </a:cubicBezTo>
                <a:cubicBezTo>
                  <a:pt x="384139" y="1879460"/>
                  <a:pt x="389311" y="1881184"/>
                  <a:pt x="396207" y="1879460"/>
                </a:cubicBezTo>
                <a:cubicBezTo>
                  <a:pt x="389311" y="1881184"/>
                  <a:pt x="384139" y="1881184"/>
                  <a:pt x="377243" y="1877736"/>
                </a:cubicBezTo>
                <a:close/>
                <a:moveTo>
                  <a:pt x="301387" y="1257099"/>
                </a:moveTo>
                <a:cubicBezTo>
                  <a:pt x="304835" y="1258823"/>
                  <a:pt x="308283" y="1260547"/>
                  <a:pt x="310007" y="1262271"/>
                </a:cubicBezTo>
                <a:cubicBezTo>
                  <a:pt x="308283" y="1258823"/>
                  <a:pt x="304835" y="1257099"/>
                  <a:pt x="301387" y="1257099"/>
                </a:cubicBezTo>
                <a:cubicBezTo>
                  <a:pt x="289319" y="1253651"/>
                  <a:pt x="277251" y="1246755"/>
                  <a:pt x="263459" y="1253651"/>
                </a:cubicBezTo>
                <a:cubicBezTo>
                  <a:pt x="256563" y="1257099"/>
                  <a:pt x="249667" y="1258823"/>
                  <a:pt x="242771" y="1255375"/>
                </a:cubicBezTo>
                <a:cubicBezTo>
                  <a:pt x="249667" y="1258823"/>
                  <a:pt x="256563" y="1257099"/>
                  <a:pt x="263459" y="1253651"/>
                </a:cubicBezTo>
                <a:cubicBezTo>
                  <a:pt x="277251" y="1246755"/>
                  <a:pt x="287595" y="1251927"/>
                  <a:pt x="301387" y="1257099"/>
                </a:cubicBezTo>
                <a:close/>
                <a:moveTo>
                  <a:pt x="278975" y="1195035"/>
                </a:moveTo>
                <a:lnTo>
                  <a:pt x="278975" y="1195035"/>
                </a:lnTo>
                <a:cubicBezTo>
                  <a:pt x="278975" y="1195035"/>
                  <a:pt x="280699" y="1196759"/>
                  <a:pt x="282423" y="1196759"/>
                </a:cubicBezTo>
                <a:cubicBezTo>
                  <a:pt x="282423" y="1196759"/>
                  <a:pt x="282423" y="1196759"/>
                  <a:pt x="282423" y="1196759"/>
                </a:cubicBezTo>
                <a:lnTo>
                  <a:pt x="282423" y="1196759"/>
                </a:lnTo>
                <a:cubicBezTo>
                  <a:pt x="282423" y="1196759"/>
                  <a:pt x="282423" y="1196759"/>
                  <a:pt x="282423" y="1196759"/>
                </a:cubicBezTo>
                <a:cubicBezTo>
                  <a:pt x="280699" y="1196759"/>
                  <a:pt x="278975" y="1195035"/>
                  <a:pt x="278975" y="1195035"/>
                </a:cubicBezTo>
                <a:close/>
                <a:moveTo>
                  <a:pt x="320351" y="1420878"/>
                </a:moveTo>
                <a:cubicBezTo>
                  <a:pt x="313455" y="1427774"/>
                  <a:pt x="306559" y="1422602"/>
                  <a:pt x="301387" y="1413982"/>
                </a:cubicBezTo>
                <a:cubicBezTo>
                  <a:pt x="296215" y="1405362"/>
                  <a:pt x="289319" y="1396742"/>
                  <a:pt x="278975" y="1403638"/>
                </a:cubicBezTo>
                <a:cubicBezTo>
                  <a:pt x="277251" y="1403638"/>
                  <a:pt x="277251" y="1405362"/>
                  <a:pt x="275527" y="1405362"/>
                </a:cubicBezTo>
                <a:cubicBezTo>
                  <a:pt x="277251" y="1405362"/>
                  <a:pt x="277251" y="1405362"/>
                  <a:pt x="278975" y="1403638"/>
                </a:cubicBezTo>
                <a:cubicBezTo>
                  <a:pt x="289319" y="1398466"/>
                  <a:pt x="296215" y="1405362"/>
                  <a:pt x="301387" y="1413982"/>
                </a:cubicBezTo>
                <a:cubicBezTo>
                  <a:pt x="306559" y="1422602"/>
                  <a:pt x="313455" y="1426050"/>
                  <a:pt x="320351" y="1420878"/>
                </a:cubicBezTo>
                <a:close/>
                <a:moveTo>
                  <a:pt x="310007" y="1203655"/>
                </a:moveTo>
                <a:cubicBezTo>
                  <a:pt x="311731" y="1205379"/>
                  <a:pt x="311731" y="1207103"/>
                  <a:pt x="313455" y="1208827"/>
                </a:cubicBezTo>
                <a:cubicBezTo>
                  <a:pt x="313455" y="1208827"/>
                  <a:pt x="313455" y="1208827"/>
                  <a:pt x="315179" y="1210551"/>
                </a:cubicBezTo>
                <a:cubicBezTo>
                  <a:pt x="315179" y="1210551"/>
                  <a:pt x="313455" y="1208827"/>
                  <a:pt x="313455" y="1208827"/>
                </a:cubicBezTo>
                <a:cubicBezTo>
                  <a:pt x="311731" y="1207103"/>
                  <a:pt x="311731" y="1205379"/>
                  <a:pt x="310007" y="1203655"/>
                </a:cubicBezTo>
                <a:close/>
                <a:moveTo>
                  <a:pt x="260011" y="1429498"/>
                </a:moveTo>
                <a:cubicBezTo>
                  <a:pt x="260011" y="1429498"/>
                  <a:pt x="260011" y="1429498"/>
                  <a:pt x="260011" y="1429498"/>
                </a:cubicBezTo>
                <a:cubicBezTo>
                  <a:pt x="261735" y="1429498"/>
                  <a:pt x="263459" y="1431222"/>
                  <a:pt x="263459" y="1432946"/>
                </a:cubicBezTo>
                <a:cubicBezTo>
                  <a:pt x="261735" y="1431222"/>
                  <a:pt x="261735" y="1431222"/>
                  <a:pt x="260011" y="1429498"/>
                </a:cubicBezTo>
                <a:close/>
                <a:moveTo>
                  <a:pt x="260011" y="1446738"/>
                </a:moveTo>
                <a:cubicBezTo>
                  <a:pt x="258287" y="1446738"/>
                  <a:pt x="258287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6563" y="1446738"/>
                  <a:pt x="256563" y="1446738"/>
                  <a:pt x="256563" y="1446738"/>
                </a:cubicBezTo>
                <a:cubicBezTo>
                  <a:pt x="258287" y="1446738"/>
                  <a:pt x="258287" y="1446738"/>
                  <a:pt x="260011" y="1446738"/>
                </a:cubicBezTo>
                <a:close/>
                <a:moveTo>
                  <a:pt x="275527" y="1805329"/>
                </a:moveTo>
                <a:cubicBezTo>
                  <a:pt x="285871" y="1788089"/>
                  <a:pt x="301387" y="1786365"/>
                  <a:pt x="316903" y="1793261"/>
                </a:cubicBezTo>
                <a:cubicBezTo>
                  <a:pt x="334143" y="1798433"/>
                  <a:pt x="341039" y="1793261"/>
                  <a:pt x="346211" y="1777745"/>
                </a:cubicBezTo>
                <a:cubicBezTo>
                  <a:pt x="353107" y="1758781"/>
                  <a:pt x="360003" y="1750161"/>
                  <a:pt x="372071" y="1751885"/>
                </a:cubicBezTo>
                <a:cubicBezTo>
                  <a:pt x="361727" y="1750161"/>
                  <a:pt x="354831" y="1758781"/>
                  <a:pt x="346211" y="1777745"/>
                </a:cubicBezTo>
                <a:cubicBezTo>
                  <a:pt x="339315" y="1794985"/>
                  <a:pt x="332419" y="1800157"/>
                  <a:pt x="316903" y="1793261"/>
                </a:cubicBezTo>
                <a:cubicBezTo>
                  <a:pt x="301387" y="1786365"/>
                  <a:pt x="285871" y="1788089"/>
                  <a:pt x="275527" y="1805329"/>
                </a:cubicBezTo>
                <a:cubicBezTo>
                  <a:pt x="270355" y="1815673"/>
                  <a:pt x="261735" y="1815673"/>
                  <a:pt x="254839" y="1812225"/>
                </a:cubicBezTo>
                <a:cubicBezTo>
                  <a:pt x="261735" y="1815673"/>
                  <a:pt x="270355" y="1815673"/>
                  <a:pt x="275527" y="1805329"/>
                </a:cubicBezTo>
                <a:close/>
                <a:moveTo>
                  <a:pt x="327247" y="1763953"/>
                </a:moveTo>
                <a:cubicBezTo>
                  <a:pt x="327247" y="1762229"/>
                  <a:pt x="328971" y="1760505"/>
                  <a:pt x="328971" y="1758781"/>
                </a:cubicBezTo>
                <a:lnTo>
                  <a:pt x="328971" y="1758781"/>
                </a:lnTo>
                <a:cubicBezTo>
                  <a:pt x="328971" y="1758781"/>
                  <a:pt x="328971" y="1758781"/>
                  <a:pt x="328971" y="1758781"/>
                </a:cubicBezTo>
                <a:cubicBezTo>
                  <a:pt x="327247" y="1762229"/>
                  <a:pt x="327247" y="1762229"/>
                  <a:pt x="327247" y="1763953"/>
                </a:cubicBezTo>
                <a:close/>
                <a:moveTo>
                  <a:pt x="330695" y="1769125"/>
                </a:moveTo>
                <a:cubicBezTo>
                  <a:pt x="330695" y="1769125"/>
                  <a:pt x="332419" y="1769125"/>
                  <a:pt x="330695" y="1769125"/>
                </a:cubicBezTo>
                <a:cubicBezTo>
                  <a:pt x="332419" y="1769125"/>
                  <a:pt x="332419" y="1769125"/>
                  <a:pt x="332419" y="1767401"/>
                </a:cubicBezTo>
                <a:cubicBezTo>
                  <a:pt x="332419" y="1769125"/>
                  <a:pt x="332419" y="1769125"/>
                  <a:pt x="330695" y="1769125"/>
                </a:cubicBezTo>
                <a:cubicBezTo>
                  <a:pt x="332419" y="1769125"/>
                  <a:pt x="330695" y="1769125"/>
                  <a:pt x="330695" y="1769125"/>
                </a:cubicBezTo>
                <a:close/>
                <a:moveTo>
                  <a:pt x="334143" y="1762229"/>
                </a:moveTo>
                <a:cubicBezTo>
                  <a:pt x="334143" y="1762229"/>
                  <a:pt x="335867" y="1762229"/>
                  <a:pt x="334143" y="1762229"/>
                </a:cubicBezTo>
                <a:cubicBezTo>
                  <a:pt x="334143" y="1763953"/>
                  <a:pt x="334143" y="1767401"/>
                  <a:pt x="332419" y="1767401"/>
                </a:cubicBezTo>
                <a:cubicBezTo>
                  <a:pt x="334143" y="1767401"/>
                  <a:pt x="334143" y="1763953"/>
                  <a:pt x="334143" y="1762229"/>
                </a:cubicBezTo>
                <a:cubicBezTo>
                  <a:pt x="335867" y="1762229"/>
                  <a:pt x="334143" y="1762229"/>
                  <a:pt x="334143" y="1762229"/>
                </a:cubicBezTo>
                <a:close/>
                <a:moveTo>
                  <a:pt x="354831" y="1713957"/>
                </a:moveTo>
                <a:cubicBezTo>
                  <a:pt x="354831" y="1717405"/>
                  <a:pt x="354831" y="1719129"/>
                  <a:pt x="354831" y="1722577"/>
                </a:cubicBezTo>
                <a:cubicBezTo>
                  <a:pt x="354831" y="1722577"/>
                  <a:pt x="354831" y="1722577"/>
                  <a:pt x="354831" y="1722577"/>
                </a:cubicBezTo>
                <a:cubicBezTo>
                  <a:pt x="342763" y="1729473"/>
                  <a:pt x="330695" y="1741541"/>
                  <a:pt x="318627" y="1744989"/>
                </a:cubicBezTo>
                <a:cubicBezTo>
                  <a:pt x="303111" y="1748437"/>
                  <a:pt x="285871" y="1758781"/>
                  <a:pt x="270355" y="1757057"/>
                </a:cubicBezTo>
                <a:cubicBezTo>
                  <a:pt x="285871" y="1758781"/>
                  <a:pt x="303111" y="1750161"/>
                  <a:pt x="318627" y="1744989"/>
                </a:cubicBezTo>
                <a:cubicBezTo>
                  <a:pt x="332419" y="1741541"/>
                  <a:pt x="342763" y="1731197"/>
                  <a:pt x="354831" y="1722577"/>
                </a:cubicBezTo>
                <a:cubicBezTo>
                  <a:pt x="354831" y="1719129"/>
                  <a:pt x="354831" y="1717405"/>
                  <a:pt x="354831" y="1713957"/>
                </a:cubicBezTo>
                <a:cubicBezTo>
                  <a:pt x="334143" y="1694993"/>
                  <a:pt x="341039" y="1667409"/>
                  <a:pt x="332419" y="1643273"/>
                </a:cubicBezTo>
                <a:cubicBezTo>
                  <a:pt x="328971" y="1632929"/>
                  <a:pt x="337591" y="1624309"/>
                  <a:pt x="346211" y="1622585"/>
                </a:cubicBezTo>
                <a:cubicBezTo>
                  <a:pt x="353107" y="1620861"/>
                  <a:pt x="360003" y="1620861"/>
                  <a:pt x="365175" y="1617413"/>
                </a:cubicBezTo>
                <a:cubicBezTo>
                  <a:pt x="372071" y="1613965"/>
                  <a:pt x="382415" y="1612242"/>
                  <a:pt x="382415" y="1601898"/>
                </a:cubicBezTo>
                <a:cubicBezTo>
                  <a:pt x="382415" y="1600173"/>
                  <a:pt x="382415" y="1596726"/>
                  <a:pt x="380691" y="1595002"/>
                </a:cubicBezTo>
                <a:cubicBezTo>
                  <a:pt x="382415" y="1596726"/>
                  <a:pt x="382415" y="1598450"/>
                  <a:pt x="382415" y="1601898"/>
                </a:cubicBezTo>
                <a:cubicBezTo>
                  <a:pt x="382415" y="1612242"/>
                  <a:pt x="372071" y="1613965"/>
                  <a:pt x="365175" y="1617413"/>
                </a:cubicBezTo>
                <a:cubicBezTo>
                  <a:pt x="360003" y="1619138"/>
                  <a:pt x="351383" y="1619138"/>
                  <a:pt x="346211" y="1622585"/>
                </a:cubicBezTo>
                <a:cubicBezTo>
                  <a:pt x="335867" y="1626033"/>
                  <a:pt x="327247" y="1634653"/>
                  <a:pt x="332419" y="1643273"/>
                </a:cubicBezTo>
                <a:cubicBezTo>
                  <a:pt x="341039" y="1667409"/>
                  <a:pt x="332419" y="1694993"/>
                  <a:pt x="354831" y="1713957"/>
                </a:cubicBezTo>
                <a:cubicBezTo>
                  <a:pt x="366899" y="1682925"/>
                  <a:pt x="373795" y="1672581"/>
                  <a:pt x="389311" y="1674305"/>
                </a:cubicBezTo>
                <a:cubicBezTo>
                  <a:pt x="372071" y="1672581"/>
                  <a:pt x="366899" y="1682925"/>
                  <a:pt x="354831" y="1713957"/>
                </a:cubicBezTo>
                <a:close/>
                <a:moveTo>
                  <a:pt x="327247" y="1517422"/>
                </a:moveTo>
                <a:cubicBezTo>
                  <a:pt x="327247" y="1519146"/>
                  <a:pt x="327247" y="1519146"/>
                  <a:pt x="327247" y="1520870"/>
                </a:cubicBezTo>
                <a:cubicBezTo>
                  <a:pt x="332419" y="1532938"/>
                  <a:pt x="342763" y="1526042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9659" y="1527766"/>
                  <a:pt x="349659" y="1527766"/>
                  <a:pt x="349659" y="1527766"/>
                </a:cubicBezTo>
                <a:cubicBezTo>
                  <a:pt x="341039" y="1526042"/>
                  <a:pt x="330695" y="1531214"/>
                  <a:pt x="327247" y="1520870"/>
                </a:cubicBezTo>
                <a:cubicBezTo>
                  <a:pt x="327247" y="1519146"/>
                  <a:pt x="327247" y="1517422"/>
                  <a:pt x="327247" y="1517422"/>
                </a:cubicBezTo>
                <a:close/>
                <a:moveTo>
                  <a:pt x="356555" y="1395018"/>
                </a:moveTo>
                <a:cubicBezTo>
                  <a:pt x="365175" y="1386399"/>
                  <a:pt x="372071" y="1377779"/>
                  <a:pt x="378967" y="1365711"/>
                </a:cubicBezTo>
                <a:lnTo>
                  <a:pt x="378967" y="1365711"/>
                </a:lnTo>
                <a:lnTo>
                  <a:pt x="378967" y="1365711"/>
                </a:lnTo>
                <a:cubicBezTo>
                  <a:pt x="391035" y="1367434"/>
                  <a:pt x="403103" y="1362263"/>
                  <a:pt x="415171" y="1370883"/>
                </a:cubicBezTo>
                <a:cubicBezTo>
                  <a:pt x="415171" y="1370883"/>
                  <a:pt x="415171" y="1370883"/>
                  <a:pt x="415171" y="1370883"/>
                </a:cubicBezTo>
                <a:cubicBezTo>
                  <a:pt x="403103" y="1362263"/>
                  <a:pt x="391035" y="1367434"/>
                  <a:pt x="378967" y="1365711"/>
                </a:cubicBezTo>
                <a:cubicBezTo>
                  <a:pt x="372071" y="1377779"/>
                  <a:pt x="365175" y="1388122"/>
                  <a:pt x="356555" y="1395018"/>
                </a:cubicBezTo>
                <a:cubicBezTo>
                  <a:pt x="353107" y="1389846"/>
                  <a:pt x="353107" y="1384674"/>
                  <a:pt x="354831" y="1379503"/>
                </a:cubicBezTo>
                <a:cubicBezTo>
                  <a:pt x="353107" y="1384674"/>
                  <a:pt x="353107" y="1389846"/>
                  <a:pt x="356555" y="1395018"/>
                </a:cubicBezTo>
                <a:close/>
                <a:moveTo>
                  <a:pt x="358279" y="1579486"/>
                </a:moveTo>
                <a:cubicBezTo>
                  <a:pt x="358279" y="1581210"/>
                  <a:pt x="358279" y="1581210"/>
                  <a:pt x="360003" y="1582934"/>
                </a:cubicBezTo>
                <a:cubicBezTo>
                  <a:pt x="360003" y="1581210"/>
                  <a:pt x="358279" y="1581210"/>
                  <a:pt x="358279" y="1579486"/>
                </a:cubicBezTo>
                <a:cubicBezTo>
                  <a:pt x="384139" y="1576038"/>
                  <a:pt x="391035" y="1576038"/>
                  <a:pt x="397931" y="1593278"/>
                </a:cubicBezTo>
                <a:cubicBezTo>
                  <a:pt x="391035" y="1576038"/>
                  <a:pt x="385863" y="1576038"/>
                  <a:pt x="358279" y="1579486"/>
                </a:cubicBezTo>
                <a:close/>
                <a:moveTo>
                  <a:pt x="382415" y="1412258"/>
                </a:moveTo>
                <a:cubicBezTo>
                  <a:pt x="382415" y="1412258"/>
                  <a:pt x="382415" y="1412258"/>
                  <a:pt x="382415" y="1412258"/>
                </a:cubicBezTo>
                <a:cubicBezTo>
                  <a:pt x="394483" y="1417430"/>
                  <a:pt x="404827" y="1407086"/>
                  <a:pt x="415171" y="1405362"/>
                </a:cubicBezTo>
                <a:cubicBezTo>
                  <a:pt x="420343" y="1405362"/>
                  <a:pt x="425515" y="1401914"/>
                  <a:pt x="428963" y="1407086"/>
                </a:cubicBezTo>
                <a:lnTo>
                  <a:pt x="428963" y="1407086"/>
                </a:lnTo>
                <a:cubicBezTo>
                  <a:pt x="425515" y="1401914"/>
                  <a:pt x="420343" y="1405362"/>
                  <a:pt x="415171" y="1405362"/>
                </a:cubicBezTo>
                <a:cubicBezTo>
                  <a:pt x="404827" y="1407086"/>
                  <a:pt x="394483" y="1417430"/>
                  <a:pt x="382415" y="1412258"/>
                </a:cubicBezTo>
                <a:close/>
                <a:moveTo>
                  <a:pt x="459995" y="1089872"/>
                </a:moveTo>
                <a:cubicBezTo>
                  <a:pt x="454823" y="1079528"/>
                  <a:pt x="458270" y="1067460"/>
                  <a:pt x="459995" y="1057116"/>
                </a:cubicBezTo>
                <a:cubicBezTo>
                  <a:pt x="461718" y="1046772"/>
                  <a:pt x="458270" y="1039876"/>
                  <a:pt x="453099" y="1036428"/>
                </a:cubicBezTo>
                <a:cubicBezTo>
                  <a:pt x="458270" y="1038152"/>
                  <a:pt x="461718" y="1046772"/>
                  <a:pt x="459995" y="1057116"/>
                </a:cubicBezTo>
                <a:cubicBezTo>
                  <a:pt x="458270" y="1067460"/>
                  <a:pt x="454823" y="1079528"/>
                  <a:pt x="459995" y="1089872"/>
                </a:cubicBezTo>
                <a:cubicBezTo>
                  <a:pt x="465166" y="1101940"/>
                  <a:pt x="468614" y="1119180"/>
                  <a:pt x="478958" y="1126076"/>
                </a:cubicBezTo>
                <a:cubicBezTo>
                  <a:pt x="466890" y="1119180"/>
                  <a:pt x="465166" y="1101940"/>
                  <a:pt x="459995" y="1089872"/>
                </a:cubicBezTo>
                <a:close/>
                <a:moveTo>
                  <a:pt x="387587" y="1065736"/>
                </a:moveTo>
                <a:cubicBezTo>
                  <a:pt x="394483" y="1065736"/>
                  <a:pt x="399655" y="1067460"/>
                  <a:pt x="403103" y="1070908"/>
                </a:cubicBezTo>
                <a:cubicBezTo>
                  <a:pt x="399655" y="1065736"/>
                  <a:pt x="394483" y="1064012"/>
                  <a:pt x="387587" y="1065736"/>
                </a:cubicBezTo>
                <a:cubicBezTo>
                  <a:pt x="370347" y="1067460"/>
                  <a:pt x="360003" y="1065736"/>
                  <a:pt x="354831" y="1062288"/>
                </a:cubicBezTo>
                <a:cubicBezTo>
                  <a:pt x="360003" y="1065736"/>
                  <a:pt x="370347" y="1065736"/>
                  <a:pt x="387587" y="1065736"/>
                </a:cubicBezTo>
                <a:close/>
                <a:moveTo>
                  <a:pt x="334143" y="986432"/>
                </a:moveTo>
                <a:cubicBezTo>
                  <a:pt x="310007" y="984708"/>
                  <a:pt x="303111" y="1005396"/>
                  <a:pt x="299663" y="1024360"/>
                </a:cubicBezTo>
                <a:cubicBezTo>
                  <a:pt x="296215" y="1039876"/>
                  <a:pt x="301387" y="1050220"/>
                  <a:pt x="315179" y="1055392"/>
                </a:cubicBezTo>
                <a:cubicBezTo>
                  <a:pt x="301387" y="1051944"/>
                  <a:pt x="296215" y="1041600"/>
                  <a:pt x="299663" y="1024360"/>
                </a:cubicBezTo>
                <a:cubicBezTo>
                  <a:pt x="303111" y="1003672"/>
                  <a:pt x="308283" y="984708"/>
                  <a:pt x="334143" y="986432"/>
                </a:cubicBezTo>
                <a:cubicBezTo>
                  <a:pt x="335867" y="986432"/>
                  <a:pt x="337591" y="986432"/>
                  <a:pt x="337591" y="986432"/>
                </a:cubicBezTo>
                <a:lnTo>
                  <a:pt x="337591" y="986432"/>
                </a:lnTo>
                <a:cubicBezTo>
                  <a:pt x="335867" y="986432"/>
                  <a:pt x="334143" y="986432"/>
                  <a:pt x="334143" y="986432"/>
                </a:cubicBezTo>
                <a:close/>
                <a:moveTo>
                  <a:pt x="322075" y="1055392"/>
                </a:moveTo>
                <a:cubicBezTo>
                  <a:pt x="322075" y="1055392"/>
                  <a:pt x="320351" y="1055392"/>
                  <a:pt x="320351" y="1055392"/>
                </a:cubicBezTo>
                <a:cubicBezTo>
                  <a:pt x="320351" y="1055392"/>
                  <a:pt x="320351" y="1055392"/>
                  <a:pt x="320351" y="1055392"/>
                </a:cubicBezTo>
                <a:cubicBezTo>
                  <a:pt x="320351" y="1055392"/>
                  <a:pt x="322075" y="1055392"/>
                  <a:pt x="322075" y="1055392"/>
                </a:cubicBezTo>
                <a:close/>
                <a:moveTo>
                  <a:pt x="327247" y="1067460"/>
                </a:moveTo>
                <a:cubicBezTo>
                  <a:pt x="327247" y="1062288"/>
                  <a:pt x="325523" y="1058840"/>
                  <a:pt x="322075" y="1055392"/>
                </a:cubicBezTo>
                <a:cubicBezTo>
                  <a:pt x="327247" y="1058840"/>
                  <a:pt x="327247" y="1064012"/>
                  <a:pt x="327247" y="1067460"/>
                </a:cubicBezTo>
                <a:cubicBezTo>
                  <a:pt x="328971" y="1093320"/>
                  <a:pt x="315179" y="1117456"/>
                  <a:pt x="291043" y="1122628"/>
                </a:cubicBezTo>
                <a:cubicBezTo>
                  <a:pt x="253115" y="1131248"/>
                  <a:pt x="244495" y="1164003"/>
                  <a:pt x="232427" y="1195035"/>
                </a:cubicBezTo>
                <a:cubicBezTo>
                  <a:pt x="232427" y="1195035"/>
                  <a:pt x="232427" y="1195035"/>
                  <a:pt x="232427" y="1195035"/>
                </a:cubicBezTo>
                <a:cubicBezTo>
                  <a:pt x="230703" y="1195035"/>
                  <a:pt x="227256" y="1195035"/>
                  <a:pt x="225532" y="1195035"/>
                </a:cubicBezTo>
                <a:cubicBezTo>
                  <a:pt x="227256" y="1195035"/>
                  <a:pt x="230703" y="1195035"/>
                  <a:pt x="232427" y="1195035"/>
                </a:cubicBezTo>
                <a:cubicBezTo>
                  <a:pt x="244495" y="1164003"/>
                  <a:pt x="253115" y="1131248"/>
                  <a:pt x="291043" y="1122628"/>
                </a:cubicBezTo>
                <a:cubicBezTo>
                  <a:pt x="315179" y="1119180"/>
                  <a:pt x="328971" y="1093320"/>
                  <a:pt x="327247" y="1067460"/>
                </a:cubicBezTo>
                <a:close/>
                <a:moveTo>
                  <a:pt x="234151" y="1248479"/>
                </a:moveTo>
                <a:cubicBezTo>
                  <a:pt x="234151" y="1248479"/>
                  <a:pt x="234151" y="1248479"/>
                  <a:pt x="234151" y="1248479"/>
                </a:cubicBezTo>
                <a:cubicBezTo>
                  <a:pt x="227256" y="1248479"/>
                  <a:pt x="222084" y="1250203"/>
                  <a:pt x="218636" y="1257099"/>
                </a:cubicBezTo>
                <a:cubicBezTo>
                  <a:pt x="216912" y="1279511"/>
                  <a:pt x="199672" y="1272615"/>
                  <a:pt x="187604" y="1274339"/>
                </a:cubicBezTo>
                <a:cubicBezTo>
                  <a:pt x="187604" y="1274339"/>
                  <a:pt x="187604" y="1274339"/>
                  <a:pt x="187604" y="1274339"/>
                </a:cubicBezTo>
                <a:cubicBezTo>
                  <a:pt x="199672" y="1272615"/>
                  <a:pt x="216912" y="1279511"/>
                  <a:pt x="218636" y="1257099"/>
                </a:cubicBezTo>
                <a:cubicBezTo>
                  <a:pt x="218636" y="1257099"/>
                  <a:pt x="218636" y="1257099"/>
                  <a:pt x="218636" y="1257099"/>
                </a:cubicBezTo>
                <a:cubicBezTo>
                  <a:pt x="222084" y="1250203"/>
                  <a:pt x="227256" y="1248479"/>
                  <a:pt x="234151" y="1248479"/>
                </a:cubicBezTo>
                <a:close/>
                <a:moveTo>
                  <a:pt x="239323" y="1412258"/>
                </a:moveTo>
                <a:cubicBezTo>
                  <a:pt x="237599" y="1413982"/>
                  <a:pt x="235875" y="1413982"/>
                  <a:pt x="234151" y="1415706"/>
                </a:cubicBezTo>
                <a:lnTo>
                  <a:pt x="234151" y="1415706"/>
                </a:lnTo>
                <a:cubicBezTo>
                  <a:pt x="235875" y="1413982"/>
                  <a:pt x="237599" y="1413982"/>
                  <a:pt x="239323" y="1412258"/>
                </a:cubicBezTo>
                <a:close/>
                <a:moveTo>
                  <a:pt x="199672" y="1395018"/>
                </a:moveTo>
                <a:cubicBezTo>
                  <a:pt x="197948" y="1391570"/>
                  <a:pt x="197948" y="1389846"/>
                  <a:pt x="199672" y="1388122"/>
                </a:cubicBezTo>
                <a:cubicBezTo>
                  <a:pt x="197948" y="1389846"/>
                  <a:pt x="197948" y="1391570"/>
                  <a:pt x="199672" y="1395018"/>
                </a:cubicBezTo>
                <a:close/>
                <a:moveTo>
                  <a:pt x="216912" y="1462254"/>
                </a:moveTo>
                <a:cubicBezTo>
                  <a:pt x="218636" y="1472598"/>
                  <a:pt x="227256" y="1479494"/>
                  <a:pt x="237599" y="1472598"/>
                </a:cubicBezTo>
                <a:cubicBezTo>
                  <a:pt x="239323" y="1472598"/>
                  <a:pt x="239323" y="1470874"/>
                  <a:pt x="241047" y="1470874"/>
                </a:cubicBezTo>
                <a:cubicBezTo>
                  <a:pt x="241047" y="1470874"/>
                  <a:pt x="239323" y="1472598"/>
                  <a:pt x="237599" y="1472598"/>
                </a:cubicBezTo>
                <a:cubicBezTo>
                  <a:pt x="227256" y="1479494"/>
                  <a:pt x="218636" y="1472598"/>
                  <a:pt x="216912" y="1462254"/>
                </a:cubicBezTo>
                <a:cubicBezTo>
                  <a:pt x="211740" y="1439842"/>
                  <a:pt x="182432" y="1441566"/>
                  <a:pt x="178984" y="1417430"/>
                </a:cubicBezTo>
                <a:lnTo>
                  <a:pt x="178984" y="1417430"/>
                </a:lnTo>
                <a:cubicBezTo>
                  <a:pt x="182432" y="1441566"/>
                  <a:pt x="211740" y="1439842"/>
                  <a:pt x="216912" y="1462254"/>
                </a:cubicBezTo>
                <a:close/>
                <a:moveTo>
                  <a:pt x="189328" y="1700165"/>
                </a:moveTo>
                <a:cubicBezTo>
                  <a:pt x="189328" y="1708785"/>
                  <a:pt x="191052" y="1717405"/>
                  <a:pt x="196224" y="1724301"/>
                </a:cubicBezTo>
                <a:cubicBezTo>
                  <a:pt x="191052" y="1717405"/>
                  <a:pt x="189328" y="1708785"/>
                  <a:pt x="189328" y="1700165"/>
                </a:cubicBezTo>
                <a:cubicBezTo>
                  <a:pt x="189328" y="1684649"/>
                  <a:pt x="184156" y="1674305"/>
                  <a:pt x="178984" y="1663961"/>
                </a:cubicBezTo>
                <a:cubicBezTo>
                  <a:pt x="185880" y="1674305"/>
                  <a:pt x="189328" y="1684649"/>
                  <a:pt x="189328" y="1700165"/>
                </a:cubicBezTo>
                <a:close/>
                <a:moveTo>
                  <a:pt x="370347" y="2217363"/>
                </a:moveTo>
                <a:cubicBezTo>
                  <a:pt x="370347" y="2222535"/>
                  <a:pt x="368623" y="2227707"/>
                  <a:pt x="365175" y="2231155"/>
                </a:cubicBezTo>
                <a:cubicBezTo>
                  <a:pt x="368623" y="2227707"/>
                  <a:pt x="370347" y="2222535"/>
                  <a:pt x="370347" y="2217363"/>
                </a:cubicBezTo>
                <a:close/>
                <a:moveTo>
                  <a:pt x="503094" y="2062204"/>
                </a:moveTo>
                <a:cubicBezTo>
                  <a:pt x="497922" y="2062204"/>
                  <a:pt x="492750" y="2062204"/>
                  <a:pt x="489302" y="2057032"/>
                </a:cubicBezTo>
                <a:cubicBezTo>
                  <a:pt x="468614" y="2027724"/>
                  <a:pt x="454823" y="2020828"/>
                  <a:pt x="420343" y="2026000"/>
                </a:cubicBezTo>
                <a:cubicBezTo>
                  <a:pt x="408275" y="2027724"/>
                  <a:pt x="406551" y="2024276"/>
                  <a:pt x="411723" y="2012208"/>
                </a:cubicBezTo>
                <a:cubicBezTo>
                  <a:pt x="415171" y="2005312"/>
                  <a:pt x="406551" y="2005312"/>
                  <a:pt x="404827" y="2000140"/>
                </a:cubicBezTo>
                <a:cubicBezTo>
                  <a:pt x="397931" y="1986348"/>
                  <a:pt x="404827" y="1972556"/>
                  <a:pt x="416895" y="1969108"/>
                </a:cubicBezTo>
                <a:cubicBezTo>
                  <a:pt x="404827" y="1972556"/>
                  <a:pt x="399655" y="1988072"/>
                  <a:pt x="404827" y="2000140"/>
                </a:cubicBezTo>
                <a:cubicBezTo>
                  <a:pt x="406551" y="2003588"/>
                  <a:pt x="415171" y="2003588"/>
                  <a:pt x="411723" y="2012208"/>
                </a:cubicBezTo>
                <a:cubicBezTo>
                  <a:pt x="404827" y="2024276"/>
                  <a:pt x="408275" y="2027724"/>
                  <a:pt x="420343" y="2026000"/>
                </a:cubicBezTo>
                <a:cubicBezTo>
                  <a:pt x="454823" y="2020828"/>
                  <a:pt x="468614" y="2027724"/>
                  <a:pt x="489302" y="2057032"/>
                </a:cubicBezTo>
                <a:cubicBezTo>
                  <a:pt x="492750" y="2062204"/>
                  <a:pt x="497922" y="2062204"/>
                  <a:pt x="503094" y="2062204"/>
                </a:cubicBezTo>
                <a:cubicBezTo>
                  <a:pt x="513438" y="2062204"/>
                  <a:pt x="520334" y="2067376"/>
                  <a:pt x="525506" y="2075996"/>
                </a:cubicBezTo>
                <a:cubicBezTo>
                  <a:pt x="530678" y="2086339"/>
                  <a:pt x="539298" y="2093235"/>
                  <a:pt x="549642" y="2096683"/>
                </a:cubicBezTo>
                <a:cubicBezTo>
                  <a:pt x="566882" y="2101855"/>
                  <a:pt x="582398" y="2108751"/>
                  <a:pt x="587570" y="2129439"/>
                </a:cubicBezTo>
                <a:cubicBezTo>
                  <a:pt x="591018" y="2141507"/>
                  <a:pt x="603086" y="2141507"/>
                  <a:pt x="611706" y="2136335"/>
                </a:cubicBezTo>
                <a:cubicBezTo>
                  <a:pt x="632394" y="2125991"/>
                  <a:pt x="656530" y="2125991"/>
                  <a:pt x="678942" y="2120819"/>
                </a:cubicBezTo>
                <a:cubicBezTo>
                  <a:pt x="656530" y="2125991"/>
                  <a:pt x="632394" y="2127715"/>
                  <a:pt x="611706" y="2136335"/>
                </a:cubicBezTo>
                <a:cubicBezTo>
                  <a:pt x="603086" y="2139783"/>
                  <a:pt x="591018" y="2141507"/>
                  <a:pt x="587570" y="2129439"/>
                </a:cubicBezTo>
                <a:cubicBezTo>
                  <a:pt x="580674" y="2108751"/>
                  <a:pt x="566882" y="2101855"/>
                  <a:pt x="549642" y="2096683"/>
                </a:cubicBezTo>
                <a:cubicBezTo>
                  <a:pt x="539298" y="2093235"/>
                  <a:pt x="530678" y="2086339"/>
                  <a:pt x="525506" y="2075996"/>
                </a:cubicBezTo>
                <a:cubicBezTo>
                  <a:pt x="520334" y="2065651"/>
                  <a:pt x="513438" y="2060479"/>
                  <a:pt x="503094" y="2062204"/>
                </a:cubicBezTo>
                <a:close/>
                <a:moveTo>
                  <a:pt x="628946" y="2336318"/>
                </a:moveTo>
                <a:cubicBezTo>
                  <a:pt x="628946" y="2336318"/>
                  <a:pt x="627222" y="2336318"/>
                  <a:pt x="628946" y="2336318"/>
                </a:cubicBezTo>
                <a:cubicBezTo>
                  <a:pt x="623774" y="2358730"/>
                  <a:pt x="613430" y="2362178"/>
                  <a:pt x="596190" y="2355282"/>
                </a:cubicBezTo>
                <a:cubicBezTo>
                  <a:pt x="594466" y="2355282"/>
                  <a:pt x="592742" y="2353558"/>
                  <a:pt x="591018" y="2353558"/>
                </a:cubicBezTo>
                <a:cubicBezTo>
                  <a:pt x="592742" y="2353558"/>
                  <a:pt x="594466" y="2355282"/>
                  <a:pt x="596190" y="2355282"/>
                </a:cubicBezTo>
                <a:cubicBezTo>
                  <a:pt x="613430" y="2362178"/>
                  <a:pt x="623774" y="2358730"/>
                  <a:pt x="628946" y="2336318"/>
                </a:cubicBezTo>
                <a:cubicBezTo>
                  <a:pt x="627222" y="2336318"/>
                  <a:pt x="628946" y="2336318"/>
                  <a:pt x="628946" y="2336318"/>
                </a:cubicBezTo>
                <a:close/>
                <a:moveTo>
                  <a:pt x="609982" y="2582849"/>
                </a:moveTo>
                <a:cubicBezTo>
                  <a:pt x="609982" y="2579401"/>
                  <a:pt x="609982" y="2577677"/>
                  <a:pt x="608258" y="2575953"/>
                </a:cubicBezTo>
                <a:cubicBezTo>
                  <a:pt x="603086" y="2570781"/>
                  <a:pt x="601362" y="2565609"/>
                  <a:pt x="599638" y="2562161"/>
                </a:cubicBezTo>
                <a:cubicBezTo>
                  <a:pt x="599638" y="2565609"/>
                  <a:pt x="603086" y="2569057"/>
                  <a:pt x="608258" y="2575953"/>
                </a:cubicBezTo>
                <a:cubicBezTo>
                  <a:pt x="609982" y="2577677"/>
                  <a:pt x="609982" y="2581125"/>
                  <a:pt x="609982" y="2582849"/>
                </a:cubicBezTo>
                <a:close/>
                <a:moveTo>
                  <a:pt x="792725" y="2738009"/>
                </a:moveTo>
                <a:cubicBezTo>
                  <a:pt x="792725" y="2738009"/>
                  <a:pt x="794449" y="2738009"/>
                  <a:pt x="794449" y="2738009"/>
                </a:cubicBezTo>
                <a:cubicBezTo>
                  <a:pt x="794449" y="2738009"/>
                  <a:pt x="792725" y="2738009"/>
                  <a:pt x="792725" y="2738009"/>
                </a:cubicBezTo>
                <a:cubicBezTo>
                  <a:pt x="787553" y="2738009"/>
                  <a:pt x="782381" y="2739733"/>
                  <a:pt x="777209" y="2741457"/>
                </a:cubicBezTo>
                <a:cubicBezTo>
                  <a:pt x="782381" y="2739733"/>
                  <a:pt x="785829" y="2739733"/>
                  <a:pt x="792725" y="2738009"/>
                </a:cubicBezTo>
                <a:close/>
                <a:moveTo>
                  <a:pt x="778933" y="2691461"/>
                </a:moveTo>
                <a:cubicBezTo>
                  <a:pt x="780657" y="2689737"/>
                  <a:pt x="784105" y="2686289"/>
                  <a:pt x="784105" y="2682841"/>
                </a:cubicBezTo>
                <a:cubicBezTo>
                  <a:pt x="785829" y="2669049"/>
                  <a:pt x="789277" y="2658705"/>
                  <a:pt x="796173" y="2648361"/>
                </a:cubicBezTo>
                <a:cubicBezTo>
                  <a:pt x="789277" y="2658705"/>
                  <a:pt x="784105" y="2669049"/>
                  <a:pt x="784105" y="2682841"/>
                </a:cubicBezTo>
                <a:cubicBezTo>
                  <a:pt x="784105" y="2686289"/>
                  <a:pt x="782381" y="2689737"/>
                  <a:pt x="778933" y="2691461"/>
                </a:cubicBezTo>
                <a:close/>
                <a:moveTo>
                  <a:pt x="796173" y="2844896"/>
                </a:moveTo>
                <a:cubicBezTo>
                  <a:pt x="794449" y="2844896"/>
                  <a:pt x="792725" y="2844896"/>
                  <a:pt x="791001" y="2846620"/>
                </a:cubicBezTo>
                <a:cubicBezTo>
                  <a:pt x="792725" y="2844896"/>
                  <a:pt x="794449" y="2844896"/>
                  <a:pt x="796173" y="2844896"/>
                </a:cubicBezTo>
                <a:close/>
                <a:moveTo>
                  <a:pt x="803069" y="2863860"/>
                </a:moveTo>
                <a:cubicBezTo>
                  <a:pt x="801345" y="2865584"/>
                  <a:pt x="797897" y="2865584"/>
                  <a:pt x="794449" y="2863860"/>
                </a:cubicBezTo>
                <a:cubicBezTo>
                  <a:pt x="797897" y="2865584"/>
                  <a:pt x="801345" y="2865584"/>
                  <a:pt x="803069" y="2863860"/>
                </a:cubicBezTo>
                <a:close/>
                <a:moveTo>
                  <a:pt x="799621" y="2643189"/>
                </a:moveTo>
                <a:cubicBezTo>
                  <a:pt x="801345" y="2641465"/>
                  <a:pt x="803069" y="2639741"/>
                  <a:pt x="804793" y="2638017"/>
                </a:cubicBezTo>
                <a:cubicBezTo>
                  <a:pt x="809965" y="2632845"/>
                  <a:pt x="808241" y="2625949"/>
                  <a:pt x="804793" y="2619053"/>
                </a:cubicBezTo>
                <a:cubicBezTo>
                  <a:pt x="801345" y="2612157"/>
                  <a:pt x="796173" y="2603537"/>
                  <a:pt x="796173" y="2596641"/>
                </a:cubicBezTo>
                <a:cubicBezTo>
                  <a:pt x="794449" y="2586297"/>
                  <a:pt x="799621" y="2581125"/>
                  <a:pt x="806517" y="2577677"/>
                </a:cubicBezTo>
                <a:cubicBezTo>
                  <a:pt x="799621" y="2581125"/>
                  <a:pt x="794449" y="2586297"/>
                  <a:pt x="796173" y="2596641"/>
                </a:cubicBezTo>
                <a:cubicBezTo>
                  <a:pt x="797897" y="2605261"/>
                  <a:pt x="801345" y="2612157"/>
                  <a:pt x="804793" y="2619053"/>
                </a:cubicBezTo>
                <a:cubicBezTo>
                  <a:pt x="808241" y="2625949"/>
                  <a:pt x="809965" y="2632845"/>
                  <a:pt x="804793" y="2638017"/>
                </a:cubicBezTo>
                <a:cubicBezTo>
                  <a:pt x="803069" y="2639741"/>
                  <a:pt x="801345" y="2641465"/>
                  <a:pt x="799621" y="2643189"/>
                </a:cubicBezTo>
                <a:close/>
                <a:moveTo>
                  <a:pt x="753073" y="2546646"/>
                </a:moveTo>
                <a:cubicBezTo>
                  <a:pt x="749625" y="2544922"/>
                  <a:pt x="746177" y="2544922"/>
                  <a:pt x="744453" y="2544922"/>
                </a:cubicBezTo>
                <a:cubicBezTo>
                  <a:pt x="746177" y="2544922"/>
                  <a:pt x="749625" y="2544922"/>
                  <a:pt x="753073" y="2546646"/>
                </a:cubicBezTo>
                <a:cubicBezTo>
                  <a:pt x="785829" y="2560437"/>
                  <a:pt x="827205" y="2556989"/>
                  <a:pt x="863409" y="2558714"/>
                </a:cubicBezTo>
                <a:cubicBezTo>
                  <a:pt x="884097" y="2558714"/>
                  <a:pt x="890993" y="2558714"/>
                  <a:pt x="890993" y="2572506"/>
                </a:cubicBezTo>
                <a:cubicBezTo>
                  <a:pt x="890993" y="2558714"/>
                  <a:pt x="884097" y="2558714"/>
                  <a:pt x="863409" y="2558714"/>
                </a:cubicBezTo>
                <a:cubicBezTo>
                  <a:pt x="825481" y="2556989"/>
                  <a:pt x="785829" y="2560437"/>
                  <a:pt x="753073" y="2546646"/>
                </a:cubicBezTo>
                <a:close/>
                <a:moveTo>
                  <a:pt x="830653" y="2703529"/>
                </a:moveTo>
                <a:cubicBezTo>
                  <a:pt x="854789" y="2708701"/>
                  <a:pt x="877201" y="2715597"/>
                  <a:pt x="904785" y="2710425"/>
                </a:cubicBezTo>
                <a:cubicBezTo>
                  <a:pt x="932368" y="2705253"/>
                  <a:pt x="958228" y="2724217"/>
                  <a:pt x="978916" y="2744905"/>
                </a:cubicBezTo>
                <a:cubicBezTo>
                  <a:pt x="982364" y="2748353"/>
                  <a:pt x="984088" y="2751801"/>
                  <a:pt x="985812" y="2755249"/>
                </a:cubicBezTo>
                <a:cubicBezTo>
                  <a:pt x="992708" y="2763869"/>
                  <a:pt x="1001328" y="2774213"/>
                  <a:pt x="1009948" y="2770765"/>
                </a:cubicBezTo>
                <a:cubicBezTo>
                  <a:pt x="1001328" y="2775936"/>
                  <a:pt x="992708" y="2763869"/>
                  <a:pt x="985812" y="2755249"/>
                </a:cubicBezTo>
                <a:cubicBezTo>
                  <a:pt x="984088" y="2751801"/>
                  <a:pt x="980640" y="2748353"/>
                  <a:pt x="978916" y="2744905"/>
                </a:cubicBezTo>
                <a:cubicBezTo>
                  <a:pt x="958228" y="2724217"/>
                  <a:pt x="932368" y="2705253"/>
                  <a:pt x="904785" y="2710425"/>
                </a:cubicBezTo>
                <a:cubicBezTo>
                  <a:pt x="877201" y="2715597"/>
                  <a:pt x="854789" y="2708701"/>
                  <a:pt x="830653" y="2703529"/>
                </a:cubicBezTo>
                <a:cubicBezTo>
                  <a:pt x="820309" y="2701805"/>
                  <a:pt x="813413" y="2700081"/>
                  <a:pt x="808241" y="2701805"/>
                </a:cubicBezTo>
                <a:cubicBezTo>
                  <a:pt x="813413" y="2700081"/>
                  <a:pt x="820309" y="2701805"/>
                  <a:pt x="830653" y="2703529"/>
                </a:cubicBezTo>
                <a:close/>
                <a:moveTo>
                  <a:pt x="1158211" y="3053499"/>
                </a:moveTo>
                <a:cubicBezTo>
                  <a:pt x="1159936" y="3041431"/>
                  <a:pt x="1149592" y="3039707"/>
                  <a:pt x="1140972" y="3036259"/>
                </a:cubicBezTo>
                <a:cubicBezTo>
                  <a:pt x="1139248" y="3036259"/>
                  <a:pt x="1137524" y="3032811"/>
                  <a:pt x="1134076" y="3027639"/>
                </a:cubicBezTo>
                <a:lnTo>
                  <a:pt x="1134076" y="3027639"/>
                </a:lnTo>
                <a:cubicBezTo>
                  <a:pt x="1137524" y="3032811"/>
                  <a:pt x="1139248" y="3034535"/>
                  <a:pt x="1140972" y="3036259"/>
                </a:cubicBezTo>
                <a:cubicBezTo>
                  <a:pt x="1147868" y="3039707"/>
                  <a:pt x="1159936" y="3041431"/>
                  <a:pt x="1158211" y="3053499"/>
                </a:cubicBezTo>
                <a:close/>
                <a:moveTo>
                  <a:pt x="1113388" y="3105219"/>
                </a:moveTo>
                <a:cubicBezTo>
                  <a:pt x="1113388" y="3100047"/>
                  <a:pt x="1113388" y="3094875"/>
                  <a:pt x="1113388" y="3089703"/>
                </a:cubicBezTo>
                <a:cubicBezTo>
                  <a:pt x="1113388" y="3089703"/>
                  <a:pt x="1113388" y="3089703"/>
                  <a:pt x="1113388" y="3089703"/>
                </a:cubicBezTo>
                <a:cubicBezTo>
                  <a:pt x="1113388" y="3094875"/>
                  <a:pt x="1113388" y="3100047"/>
                  <a:pt x="1113388" y="3105219"/>
                </a:cubicBezTo>
                <a:cubicBezTo>
                  <a:pt x="1116836" y="3105219"/>
                  <a:pt x="1118560" y="3105219"/>
                  <a:pt x="1122008" y="3105219"/>
                </a:cubicBezTo>
                <a:cubicBezTo>
                  <a:pt x="1139248" y="3087979"/>
                  <a:pt x="1158211" y="3093151"/>
                  <a:pt x="1177175" y="3096599"/>
                </a:cubicBezTo>
                <a:cubicBezTo>
                  <a:pt x="1187519" y="3074187"/>
                  <a:pt x="1215103" y="3063843"/>
                  <a:pt x="1213379" y="3029364"/>
                </a:cubicBezTo>
                <a:cubicBezTo>
                  <a:pt x="1211655" y="3015572"/>
                  <a:pt x="1230619" y="3020744"/>
                  <a:pt x="1239239" y="3020744"/>
                </a:cubicBezTo>
                <a:cubicBezTo>
                  <a:pt x="1246135" y="3020744"/>
                  <a:pt x="1251307" y="3020744"/>
                  <a:pt x="1253031" y="3027639"/>
                </a:cubicBezTo>
                <a:cubicBezTo>
                  <a:pt x="1251307" y="3022467"/>
                  <a:pt x="1244411" y="3020744"/>
                  <a:pt x="1239239" y="3020744"/>
                </a:cubicBezTo>
                <a:cubicBezTo>
                  <a:pt x="1228895" y="3020744"/>
                  <a:pt x="1211655" y="3015572"/>
                  <a:pt x="1213379" y="3029364"/>
                </a:cubicBezTo>
                <a:cubicBezTo>
                  <a:pt x="1216827" y="3062119"/>
                  <a:pt x="1187519" y="3072463"/>
                  <a:pt x="1177175" y="3096599"/>
                </a:cubicBezTo>
                <a:cubicBezTo>
                  <a:pt x="1213379" y="3113839"/>
                  <a:pt x="1254755" y="3117287"/>
                  <a:pt x="1289235" y="3139699"/>
                </a:cubicBezTo>
                <a:lnTo>
                  <a:pt x="1289235" y="3139699"/>
                </a:lnTo>
                <a:cubicBezTo>
                  <a:pt x="1294407" y="3150043"/>
                  <a:pt x="1304751" y="3148319"/>
                  <a:pt x="1313371" y="3148319"/>
                </a:cubicBezTo>
                <a:lnTo>
                  <a:pt x="1313371" y="3148319"/>
                </a:lnTo>
                <a:cubicBezTo>
                  <a:pt x="1304751" y="3148319"/>
                  <a:pt x="1296131" y="3150043"/>
                  <a:pt x="1289235" y="3139699"/>
                </a:cubicBezTo>
                <a:cubicBezTo>
                  <a:pt x="1254755" y="3119011"/>
                  <a:pt x="1213379" y="3115563"/>
                  <a:pt x="1177175" y="3096599"/>
                </a:cubicBezTo>
                <a:cubicBezTo>
                  <a:pt x="1158211" y="3093151"/>
                  <a:pt x="1137524" y="3087979"/>
                  <a:pt x="1122008" y="3105219"/>
                </a:cubicBezTo>
                <a:lnTo>
                  <a:pt x="1122008" y="3105219"/>
                </a:lnTo>
                <a:cubicBezTo>
                  <a:pt x="1118560" y="3105219"/>
                  <a:pt x="1116836" y="3105219"/>
                  <a:pt x="1113388" y="3105219"/>
                </a:cubicBezTo>
                <a:cubicBezTo>
                  <a:pt x="1108216" y="3106943"/>
                  <a:pt x="1103044" y="3110391"/>
                  <a:pt x="1097872" y="3112115"/>
                </a:cubicBezTo>
                <a:cubicBezTo>
                  <a:pt x="1103044" y="3110391"/>
                  <a:pt x="1108216" y="3106943"/>
                  <a:pt x="1113388" y="3105219"/>
                </a:cubicBezTo>
                <a:close/>
                <a:moveTo>
                  <a:pt x="1282339" y="2981092"/>
                </a:moveTo>
                <a:cubicBezTo>
                  <a:pt x="1290959" y="3012124"/>
                  <a:pt x="1273719" y="3031087"/>
                  <a:pt x="1265099" y="3053499"/>
                </a:cubicBezTo>
                <a:cubicBezTo>
                  <a:pt x="1258203" y="3053499"/>
                  <a:pt x="1254755" y="3051775"/>
                  <a:pt x="1253031" y="3048327"/>
                </a:cubicBezTo>
                <a:cubicBezTo>
                  <a:pt x="1254755" y="3051775"/>
                  <a:pt x="1258203" y="3053499"/>
                  <a:pt x="1265099" y="3053499"/>
                </a:cubicBezTo>
                <a:cubicBezTo>
                  <a:pt x="1273719" y="3031087"/>
                  <a:pt x="1290959" y="3012124"/>
                  <a:pt x="1282339" y="2981092"/>
                </a:cubicBezTo>
                <a:cubicBezTo>
                  <a:pt x="1277167" y="2962128"/>
                  <a:pt x="1292683" y="2953508"/>
                  <a:pt x="1327163" y="2951784"/>
                </a:cubicBezTo>
                <a:cubicBezTo>
                  <a:pt x="1327163" y="2951784"/>
                  <a:pt x="1327163" y="2951784"/>
                  <a:pt x="1327163" y="2951784"/>
                </a:cubicBezTo>
                <a:cubicBezTo>
                  <a:pt x="1294407" y="2953508"/>
                  <a:pt x="1277167" y="2962128"/>
                  <a:pt x="1282339" y="2981092"/>
                </a:cubicBezTo>
                <a:close/>
                <a:moveTo>
                  <a:pt x="1321991" y="3010400"/>
                </a:moveTo>
                <a:cubicBezTo>
                  <a:pt x="1325439" y="3005228"/>
                  <a:pt x="1328887" y="3001780"/>
                  <a:pt x="1330611" y="2996608"/>
                </a:cubicBezTo>
                <a:cubicBezTo>
                  <a:pt x="1328887" y="3001780"/>
                  <a:pt x="1327163" y="3005228"/>
                  <a:pt x="1321991" y="3010400"/>
                </a:cubicBezTo>
                <a:cubicBezTo>
                  <a:pt x="1318543" y="3013847"/>
                  <a:pt x="1316819" y="3017295"/>
                  <a:pt x="1313371" y="3020744"/>
                </a:cubicBezTo>
                <a:cubicBezTo>
                  <a:pt x="1316819" y="3017295"/>
                  <a:pt x="1318543" y="3013847"/>
                  <a:pt x="1321991" y="3010400"/>
                </a:cubicBezTo>
                <a:close/>
                <a:moveTo>
                  <a:pt x="1435774" y="3106943"/>
                </a:moveTo>
                <a:cubicBezTo>
                  <a:pt x="1437498" y="3108667"/>
                  <a:pt x="1437498" y="3110391"/>
                  <a:pt x="1437498" y="3112115"/>
                </a:cubicBezTo>
                <a:cubicBezTo>
                  <a:pt x="1437498" y="3112115"/>
                  <a:pt x="1435774" y="3110391"/>
                  <a:pt x="1435774" y="3106943"/>
                </a:cubicBezTo>
                <a:cubicBezTo>
                  <a:pt x="1435774" y="3105219"/>
                  <a:pt x="1435774" y="3105219"/>
                  <a:pt x="1435774" y="3103495"/>
                </a:cubicBezTo>
                <a:cubicBezTo>
                  <a:pt x="1434050" y="3105219"/>
                  <a:pt x="1434050" y="3106943"/>
                  <a:pt x="1435774" y="3106943"/>
                </a:cubicBezTo>
                <a:close/>
                <a:moveTo>
                  <a:pt x="1437498" y="3122459"/>
                </a:moveTo>
                <a:cubicBezTo>
                  <a:pt x="1435774" y="3125907"/>
                  <a:pt x="1434050" y="3127631"/>
                  <a:pt x="1432326" y="3129355"/>
                </a:cubicBezTo>
                <a:cubicBezTo>
                  <a:pt x="1434050" y="3127631"/>
                  <a:pt x="1435774" y="3125907"/>
                  <a:pt x="1437498" y="3122459"/>
                </a:cubicBezTo>
                <a:close/>
                <a:moveTo>
                  <a:pt x="1456462" y="3150043"/>
                </a:moveTo>
                <a:cubicBezTo>
                  <a:pt x="1461634" y="3150043"/>
                  <a:pt x="1466806" y="3150043"/>
                  <a:pt x="1470254" y="3150043"/>
                </a:cubicBezTo>
                <a:lnTo>
                  <a:pt x="1470254" y="3150043"/>
                </a:lnTo>
                <a:cubicBezTo>
                  <a:pt x="1470254" y="3155215"/>
                  <a:pt x="1471978" y="3158663"/>
                  <a:pt x="1475426" y="3162111"/>
                </a:cubicBezTo>
                <a:cubicBezTo>
                  <a:pt x="1473702" y="3158663"/>
                  <a:pt x="1471978" y="3155215"/>
                  <a:pt x="1470254" y="3150043"/>
                </a:cubicBezTo>
                <a:cubicBezTo>
                  <a:pt x="1466806" y="3150043"/>
                  <a:pt x="1461634" y="3150043"/>
                  <a:pt x="1456462" y="3150043"/>
                </a:cubicBezTo>
                <a:cubicBezTo>
                  <a:pt x="1451290" y="3160387"/>
                  <a:pt x="1442670" y="3165559"/>
                  <a:pt x="1434050" y="3167283"/>
                </a:cubicBezTo>
                <a:cubicBezTo>
                  <a:pt x="1442670" y="3163835"/>
                  <a:pt x="1451290" y="3160387"/>
                  <a:pt x="1456462" y="3150043"/>
                </a:cubicBezTo>
                <a:close/>
                <a:moveTo>
                  <a:pt x="1608174" y="2858688"/>
                </a:moveTo>
                <a:cubicBezTo>
                  <a:pt x="1609898" y="2851792"/>
                  <a:pt x="1611622" y="2843172"/>
                  <a:pt x="1615069" y="2834552"/>
                </a:cubicBezTo>
                <a:cubicBezTo>
                  <a:pt x="1615069" y="2834552"/>
                  <a:pt x="1615069" y="2834552"/>
                  <a:pt x="1615069" y="2834552"/>
                </a:cubicBezTo>
                <a:cubicBezTo>
                  <a:pt x="1613346" y="2843172"/>
                  <a:pt x="1609898" y="2851792"/>
                  <a:pt x="1608174" y="2858688"/>
                </a:cubicBezTo>
                <a:close/>
                <a:moveTo>
                  <a:pt x="1728853" y="2541474"/>
                </a:moveTo>
                <a:cubicBezTo>
                  <a:pt x="1727129" y="2538026"/>
                  <a:pt x="1727129" y="2534577"/>
                  <a:pt x="1727129" y="2531130"/>
                </a:cubicBezTo>
                <a:cubicBezTo>
                  <a:pt x="1728853" y="2524234"/>
                  <a:pt x="1728853" y="2519062"/>
                  <a:pt x="1725405" y="2513890"/>
                </a:cubicBezTo>
                <a:cubicBezTo>
                  <a:pt x="1727129" y="2519062"/>
                  <a:pt x="1728853" y="2524234"/>
                  <a:pt x="1727129" y="2531130"/>
                </a:cubicBezTo>
                <a:cubicBezTo>
                  <a:pt x="1727129" y="2534577"/>
                  <a:pt x="1728853" y="2538026"/>
                  <a:pt x="1728853" y="2541474"/>
                </a:cubicBezTo>
                <a:close/>
                <a:moveTo>
                  <a:pt x="1756437" y="2506994"/>
                </a:moveTo>
                <a:cubicBezTo>
                  <a:pt x="1763333" y="2484582"/>
                  <a:pt x="1782297" y="2474238"/>
                  <a:pt x="1808157" y="2479410"/>
                </a:cubicBezTo>
                <a:cubicBezTo>
                  <a:pt x="1815053" y="2481134"/>
                  <a:pt x="1823673" y="2482858"/>
                  <a:pt x="1830569" y="2484582"/>
                </a:cubicBezTo>
                <a:cubicBezTo>
                  <a:pt x="1821949" y="2482858"/>
                  <a:pt x="1815053" y="2479410"/>
                  <a:pt x="1808157" y="2479410"/>
                </a:cubicBezTo>
                <a:cubicBezTo>
                  <a:pt x="1782297" y="2474238"/>
                  <a:pt x="1763333" y="2484582"/>
                  <a:pt x="1756437" y="2506994"/>
                </a:cubicBezTo>
                <a:close/>
                <a:moveTo>
                  <a:pt x="1721957" y="2984540"/>
                </a:moveTo>
                <a:cubicBezTo>
                  <a:pt x="1721957" y="2984540"/>
                  <a:pt x="1721957" y="2984540"/>
                  <a:pt x="1721957" y="2984540"/>
                </a:cubicBezTo>
                <a:cubicBezTo>
                  <a:pt x="1720233" y="2993160"/>
                  <a:pt x="1715061" y="2998332"/>
                  <a:pt x="1711613" y="3000055"/>
                </a:cubicBezTo>
                <a:cubicBezTo>
                  <a:pt x="1716785" y="2998332"/>
                  <a:pt x="1720233" y="2993160"/>
                  <a:pt x="1721957" y="2984540"/>
                </a:cubicBezTo>
                <a:close/>
                <a:moveTo>
                  <a:pt x="1709889" y="3115563"/>
                </a:moveTo>
                <a:cubicBezTo>
                  <a:pt x="1716785" y="3106943"/>
                  <a:pt x="1727129" y="3105219"/>
                  <a:pt x="1737473" y="3105219"/>
                </a:cubicBezTo>
                <a:cubicBezTo>
                  <a:pt x="1744369" y="3105219"/>
                  <a:pt x="1749541" y="3103495"/>
                  <a:pt x="1752989" y="3101771"/>
                </a:cubicBezTo>
                <a:cubicBezTo>
                  <a:pt x="1749541" y="3103495"/>
                  <a:pt x="1744369" y="3105219"/>
                  <a:pt x="1737473" y="3105219"/>
                </a:cubicBezTo>
                <a:cubicBezTo>
                  <a:pt x="1727129" y="3105219"/>
                  <a:pt x="1716785" y="3108667"/>
                  <a:pt x="1709889" y="3115563"/>
                </a:cubicBezTo>
                <a:cubicBezTo>
                  <a:pt x="1709889" y="3115563"/>
                  <a:pt x="1708165" y="3117287"/>
                  <a:pt x="1708165" y="3117287"/>
                </a:cubicBezTo>
                <a:cubicBezTo>
                  <a:pt x="1709889" y="3117287"/>
                  <a:pt x="1709889" y="3117287"/>
                  <a:pt x="1709889" y="3115563"/>
                </a:cubicBezTo>
                <a:close/>
                <a:moveTo>
                  <a:pt x="1801261" y="2646637"/>
                </a:moveTo>
                <a:cubicBezTo>
                  <a:pt x="1801261" y="2646637"/>
                  <a:pt x="1801261" y="2646637"/>
                  <a:pt x="1801261" y="2646637"/>
                </a:cubicBezTo>
                <a:cubicBezTo>
                  <a:pt x="1816777" y="2641465"/>
                  <a:pt x="1828845" y="2631121"/>
                  <a:pt x="1837465" y="2613881"/>
                </a:cubicBezTo>
                <a:cubicBezTo>
                  <a:pt x="1837465" y="2613881"/>
                  <a:pt x="1837465" y="2613881"/>
                  <a:pt x="1837465" y="2613881"/>
                </a:cubicBezTo>
                <a:cubicBezTo>
                  <a:pt x="1828845" y="2632845"/>
                  <a:pt x="1816777" y="2643189"/>
                  <a:pt x="1801261" y="2646637"/>
                </a:cubicBezTo>
                <a:close/>
                <a:moveTo>
                  <a:pt x="2049516" y="2643189"/>
                </a:moveTo>
                <a:cubicBezTo>
                  <a:pt x="2065032" y="2648361"/>
                  <a:pt x="2082272" y="2650085"/>
                  <a:pt x="2092615" y="2660429"/>
                </a:cubicBezTo>
                <a:cubicBezTo>
                  <a:pt x="2099512" y="2667325"/>
                  <a:pt x="2106407" y="2669049"/>
                  <a:pt x="2113304" y="2669049"/>
                </a:cubicBezTo>
                <a:cubicBezTo>
                  <a:pt x="2106407" y="2669049"/>
                  <a:pt x="2101235" y="2667325"/>
                  <a:pt x="2092615" y="2660429"/>
                </a:cubicBezTo>
                <a:cubicBezTo>
                  <a:pt x="2082272" y="2651809"/>
                  <a:pt x="2063308" y="2650085"/>
                  <a:pt x="2049516" y="2643189"/>
                </a:cubicBezTo>
                <a:cubicBezTo>
                  <a:pt x="2049516" y="2643189"/>
                  <a:pt x="2047792" y="2643189"/>
                  <a:pt x="2047792" y="2643189"/>
                </a:cubicBezTo>
                <a:cubicBezTo>
                  <a:pt x="2047792" y="2643189"/>
                  <a:pt x="2047792" y="2643189"/>
                  <a:pt x="2049516" y="2643189"/>
                </a:cubicBezTo>
                <a:close/>
                <a:moveTo>
                  <a:pt x="2094339" y="2763869"/>
                </a:moveTo>
                <a:cubicBezTo>
                  <a:pt x="2090892" y="2770765"/>
                  <a:pt x="2077100" y="2767316"/>
                  <a:pt x="2082272" y="2779385"/>
                </a:cubicBezTo>
                <a:cubicBezTo>
                  <a:pt x="2082272" y="2779385"/>
                  <a:pt x="2082272" y="2779385"/>
                  <a:pt x="2082272" y="2779385"/>
                </a:cubicBezTo>
                <a:cubicBezTo>
                  <a:pt x="2077100" y="2767316"/>
                  <a:pt x="2090892" y="2770765"/>
                  <a:pt x="2094339" y="2763869"/>
                </a:cubicBezTo>
                <a:cubicBezTo>
                  <a:pt x="2097787" y="2758697"/>
                  <a:pt x="2090892" y="2750077"/>
                  <a:pt x="2101235" y="2744905"/>
                </a:cubicBezTo>
                <a:lnTo>
                  <a:pt x="2101235" y="2744905"/>
                </a:lnTo>
                <a:cubicBezTo>
                  <a:pt x="2101235" y="2744905"/>
                  <a:pt x="2101235" y="2744905"/>
                  <a:pt x="2101235" y="2744905"/>
                </a:cubicBezTo>
                <a:cubicBezTo>
                  <a:pt x="2090892" y="2750077"/>
                  <a:pt x="2097787" y="2758697"/>
                  <a:pt x="2094339" y="2763869"/>
                </a:cubicBezTo>
                <a:close/>
                <a:moveTo>
                  <a:pt x="2094339" y="2834552"/>
                </a:moveTo>
                <a:cubicBezTo>
                  <a:pt x="2113304" y="2834552"/>
                  <a:pt x="2130543" y="2825932"/>
                  <a:pt x="2149507" y="2824208"/>
                </a:cubicBezTo>
                <a:cubicBezTo>
                  <a:pt x="2165023" y="2822484"/>
                  <a:pt x="2166747" y="2808692"/>
                  <a:pt x="2154679" y="2796625"/>
                </a:cubicBezTo>
                <a:cubicBezTo>
                  <a:pt x="2149507" y="2791453"/>
                  <a:pt x="2144335" y="2788005"/>
                  <a:pt x="2139163" y="2782833"/>
                </a:cubicBezTo>
                <a:cubicBezTo>
                  <a:pt x="2130543" y="2774213"/>
                  <a:pt x="2123647" y="2765593"/>
                  <a:pt x="2128819" y="2753525"/>
                </a:cubicBezTo>
                <a:cubicBezTo>
                  <a:pt x="2132267" y="2743181"/>
                  <a:pt x="2142611" y="2743181"/>
                  <a:pt x="2152955" y="2741457"/>
                </a:cubicBezTo>
                <a:cubicBezTo>
                  <a:pt x="2154679" y="2741457"/>
                  <a:pt x="2154679" y="2741457"/>
                  <a:pt x="2156403" y="2741457"/>
                </a:cubicBezTo>
                <a:cubicBezTo>
                  <a:pt x="2154679" y="2741457"/>
                  <a:pt x="2154679" y="2741457"/>
                  <a:pt x="2152955" y="2741457"/>
                </a:cubicBezTo>
                <a:cubicBezTo>
                  <a:pt x="2142611" y="2743181"/>
                  <a:pt x="2133991" y="2743181"/>
                  <a:pt x="2128819" y="2753525"/>
                </a:cubicBezTo>
                <a:cubicBezTo>
                  <a:pt x="2123647" y="2765593"/>
                  <a:pt x="2132267" y="2774213"/>
                  <a:pt x="2139163" y="2782833"/>
                </a:cubicBezTo>
                <a:cubicBezTo>
                  <a:pt x="2144335" y="2788005"/>
                  <a:pt x="2149507" y="2791453"/>
                  <a:pt x="2154679" y="2796625"/>
                </a:cubicBezTo>
                <a:cubicBezTo>
                  <a:pt x="2165023" y="2808692"/>
                  <a:pt x="2163299" y="2824208"/>
                  <a:pt x="2149507" y="2824208"/>
                </a:cubicBezTo>
                <a:cubicBezTo>
                  <a:pt x="2130543" y="2825932"/>
                  <a:pt x="2113304" y="2836276"/>
                  <a:pt x="2094339" y="2834552"/>
                </a:cubicBezTo>
                <a:close/>
                <a:moveTo>
                  <a:pt x="2125371" y="2955232"/>
                </a:moveTo>
                <a:cubicBezTo>
                  <a:pt x="2120199" y="2955232"/>
                  <a:pt x="2115027" y="2955232"/>
                  <a:pt x="2109855" y="2953508"/>
                </a:cubicBezTo>
                <a:cubicBezTo>
                  <a:pt x="2115027" y="2955232"/>
                  <a:pt x="2120199" y="2955232"/>
                  <a:pt x="2125371" y="2955232"/>
                </a:cubicBezTo>
                <a:cubicBezTo>
                  <a:pt x="2125371" y="2955232"/>
                  <a:pt x="2125371" y="2955232"/>
                  <a:pt x="2125371" y="2955232"/>
                </a:cubicBezTo>
                <a:close/>
                <a:moveTo>
                  <a:pt x="2140887" y="2955232"/>
                </a:moveTo>
                <a:cubicBezTo>
                  <a:pt x="2151231" y="2969024"/>
                  <a:pt x="2159851" y="2974196"/>
                  <a:pt x="2173643" y="2974196"/>
                </a:cubicBezTo>
                <a:cubicBezTo>
                  <a:pt x="2159851" y="2974196"/>
                  <a:pt x="2151231" y="2969024"/>
                  <a:pt x="2140887" y="2955232"/>
                </a:cubicBezTo>
                <a:lnTo>
                  <a:pt x="2140887" y="2955232"/>
                </a:lnTo>
                <a:close/>
                <a:moveTo>
                  <a:pt x="2173643" y="2762145"/>
                </a:moveTo>
                <a:cubicBezTo>
                  <a:pt x="2170195" y="2762145"/>
                  <a:pt x="2170195" y="2762145"/>
                  <a:pt x="2170195" y="2765593"/>
                </a:cubicBezTo>
                <a:cubicBezTo>
                  <a:pt x="2168471" y="2762145"/>
                  <a:pt x="2170195" y="2762145"/>
                  <a:pt x="2173643" y="2762145"/>
                </a:cubicBezTo>
                <a:cubicBezTo>
                  <a:pt x="2173643" y="2762145"/>
                  <a:pt x="2175367" y="2763869"/>
                  <a:pt x="2175367" y="2763869"/>
                </a:cubicBezTo>
                <a:lnTo>
                  <a:pt x="2175367" y="2763869"/>
                </a:lnTo>
                <a:cubicBezTo>
                  <a:pt x="2173643" y="2763869"/>
                  <a:pt x="2173643" y="2762145"/>
                  <a:pt x="2173643" y="2762145"/>
                </a:cubicBezTo>
                <a:close/>
                <a:moveTo>
                  <a:pt x="2204675" y="2553542"/>
                </a:moveTo>
                <a:cubicBezTo>
                  <a:pt x="2197779" y="2548369"/>
                  <a:pt x="2183987" y="2555266"/>
                  <a:pt x="2173643" y="2565609"/>
                </a:cubicBezTo>
                <a:cubicBezTo>
                  <a:pt x="2185711" y="2553542"/>
                  <a:pt x="2199503" y="2546646"/>
                  <a:pt x="2204675" y="2553542"/>
                </a:cubicBezTo>
                <a:cubicBezTo>
                  <a:pt x="2223639" y="2570781"/>
                  <a:pt x="2244327" y="2558714"/>
                  <a:pt x="2265015" y="2565609"/>
                </a:cubicBezTo>
                <a:cubicBezTo>
                  <a:pt x="2277083" y="2569057"/>
                  <a:pt x="2294323" y="2560437"/>
                  <a:pt x="2302943" y="2570781"/>
                </a:cubicBezTo>
                <a:cubicBezTo>
                  <a:pt x="2313287" y="2581125"/>
                  <a:pt x="2297771" y="2596641"/>
                  <a:pt x="2304667" y="2612157"/>
                </a:cubicBezTo>
                <a:cubicBezTo>
                  <a:pt x="2308114" y="2619053"/>
                  <a:pt x="2308114" y="2625949"/>
                  <a:pt x="2302943" y="2629397"/>
                </a:cubicBezTo>
                <a:cubicBezTo>
                  <a:pt x="2308114" y="2625949"/>
                  <a:pt x="2308114" y="2619053"/>
                  <a:pt x="2304667" y="2612157"/>
                </a:cubicBezTo>
                <a:cubicBezTo>
                  <a:pt x="2297771" y="2596641"/>
                  <a:pt x="2313287" y="2581125"/>
                  <a:pt x="2302943" y="2570781"/>
                </a:cubicBezTo>
                <a:cubicBezTo>
                  <a:pt x="2292599" y="2560437"/>
                  <a:pt x="2277083" y="2569057"/>
                  <a:pt x="2265015" y="2565609"/>
                </a:cubicBezTo>
                <a:cubicBezTo>
                  <a:pt x="2246051" y="2558714"/>
                  <a:pt x="2225363" y="2570781"/>
                  <a:pt x="2204675" y="2553542"/>
                </a:cubicBezTo>
                <a:close/>
                <a:moveTo>
                  <a:pt x="2223639" y="2450102"/>
                </a:moveTo>
                <a:cubicBezTo>
                  <a:pt x="2249499" y="2448378"/>
                  <a:pt x="2277083" y="2450102"/>
                  <a:pt x="2299495" y="2425966"/>
                </a:cubicBezTo>
                <a:lnTo>
                  <a:pt x="2299495" y="2425966"/>
                </a:lnTo>
                <a:cubicBezTo>
                  <a:pt x="2275359" y="2450102"/>
                  <a:pt x="2247775" y="2448378"/>
                  <a:pt x="2223639" y="2450102"/>
                </a:cubicBezTo>
                <a:cubicBezTo>
                  <a:pt x="2223639" y="2450102"/>
                  <a:pt x="2223639" y="2450102"/>
                  <a:pt x="2223639" y="2450102"/>
                </a:cubicBezTo>
                <a:close/>
                <a:moveTo>
                  <a:pt x="2278807" y="2646637"/>
                </a:moveTo>
                <a:cubicBezTo>
                  <a:pt x="2275359" y="2639741"/>
                  <a:pt x="2275359" y="2632845"/>
                  <a:pt x="2278807" y="2629397"/>
                </a:cubicBezTo>
                <a:cubicBezTo>
                  <a:pt x="2275359" y="2632845"/>
                  <a:pt x="2275359" y="2639741"/>
                  <a:pt x="2278807" y="2646637"/>
                </a:cubicBezTo>
                <a:cubicBezTo>
                  <a:pt x="2283979" y="2656981"/>
                  <a:pt x="2290875" y="2665601"/>
                  <a:pt x="2302943" y="2665601"/>
                </a:cubicBezTo>
                <a:cubicBezTo>
                  <a:pt x="2311563" y="2665601"/>
                  <a:pt x="2316734" y="2662153"/>
                  <a:pt x="2320183" y="2655257"/>
                </a:cubicBezTo>
                <a:cubicBezTo>
                  <a:pt x="2316734" y="2662153"/>
                  <a:pt x="2311563" y="2665601"/>
                  <a:pt x="2302943" y="2665601"/>
                </a:cubicBezTo>
                <a:cubicBezTo>
                  <a:pt x="2290875" y="2665601"/>
                  <a:pt x="2283979" y="2656981"/>
                  <a:pt x="2278807" y="2646637"/>
                </a:cubicBezTo>
                <a:close/>
                <a:moveTo>
                  <a:pt x="2299495" y="2710425"/>
                </a:moveTo>
                <a:cubicBezTo>
                  <a:pt x="2294323" y="2708701"/>
                  <a:pt x="2287427" y="2703529"/>
                  <a:pt x="2282255" y="2698357"/>
                </a:cubicBezTo>
                <a:cubicBezTo>
                  <a:pt x="2280531" y="2696633"/>
                  <a:pt x="2278807" y="2694909"/>
                  <a:pt x="2277083" y="2693185"/>
                </a:cubicBezTo>
                <a:cubicBezTo>
                  <a:pt x="2278807" y="2694909"/>
                  <a:pt x="2280531" y="2694909"/>
                  <a:pt x="2282255" y="2698357"/>
                </a:cubicBezTo>
                <a:cubicBezTo>
                  <a:pt x="2287427" y="2703529"/>
                  <a:pt x="2292599" y="2706977"/>
                  <a:pt x="2299495" y="2710425"/>
                </a:cubicBezTo>
                <a:close/>
                <a:moveTo>
                  <a:pt x="2311563" y="2515614"/>
                </a:move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ubicBezTo>
                  <a:pt x="2311563" y="2515614"/>
                  <a:pt x="2311563" y="2515614"/>
                  <a:pt x="2311563" y="2515614"/>
                </a:cubicBezTo>
                <a:close/>
                <a:moveTo>
                  <a:pt x="2299495" y="2391486"/>
                </a:moveTo>
                <a:cubicBezTo>
                  <a:pt x="2289151" y="2381142"/>
                  <a:pt x="2280531" y="2382866"/>
                  <a:pt x="2266739" y="2384590"/>
                </a:cubicBezTo>
                <a:cubicBezTo>
                  <a:pt x="2227087" y="2391486"/>
                  <a:pt x="2215019" y="2377694"/>
                  <a:pt x="2221915" y="2336318"/>
                </a:cubicBezTo>
                <a:cubicBezTo>
                  <a:pt x="2227087" y="2307011"/>
                  <a:pt x="2220191" y="2294943"/>
                  <a:pt x="2197779" y="2294943"/>
                </a:cubicBezTo>
                <a:cubicBezTo>
                  <a:pt x="2220191" y="2293219"/>
                  <a:pt x="2225363" y="2307011"/>
                  <a:pt x="2221915" y="2336318"/>
                </a:cubicBezTo>
                <a:cubicBezTo>
                  <a:pt x="2215019" y="2375970"/>
                  <a:pt x="2227087" y="2391486"/>
                  <a:pt x="2266739" y="2384590"/>
                </a:cubicBezTo>
                <a:cubicBezTo>
                  <a:pt x="2280531" y="2382866"/>
                  <a:pt x="2289151" y="2381142"/>
                  <a:pt x="2299495" y="2391486"/>
                </a:cubicBezTo>
                <a:cubicBezTo>
                  <a:pt x="2316734" y="2408726"/>
                  <a:pt x="2346043" y="2401830"/>
                  <a:pt x="2359834" y="2425966"/>
                </a:cubicBezTo>
                <a:cubicBezTo>
                  <a:pt x="2361558" y="2429414"/>
                  <a:pt x="2365006" y="2429414"/>
                  <a:pt x="2368454" y="2429414"/>
                </a:cubicBezTo>
                <a:cubicBezTo>
                  <a:pt x="2365006" y="2429414"/>
                  <a:pt x="2361558" y="2429414"/>
                  <a:pt x="2359834" y="2425966"/>
                </a:cubicBezTo>
                <a:cubicBezTo>
                  <a:pt x="2346043" y="2401830"/>
                  <a:pt x="2316734" y="2410450"/>
                  <a:pt x="2299495" y="2391486"/>
                </a:cubicBezTo>
                <a:close/>
                <a:moveTo>
                  <a:pt x="2315011" y="2251843"/>
                </a:moveTo>
                <a:cubicBezTo>
                  <a:pt x="2318459" y="2260463"/>
                  <a:pt x="2320183" y="226908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cubicBezTo>
                  <a:pt x="2323631" y="2277703"/>
                  <a:pt x="2323631" y="2277703"/>
                  <a:pt x="2323631" y="2277703"/>
                </a:cubicBezTo>
                <a:lnTo>
                  <a:pt x="2323631" y="2277703"/>
                </a:lnTo>
                <a:cubicBezTo>
                  <a:pt x="2320183" y="2269083"/>
                  <a:pt x="2316734" y="2260463"/>
                  <a:pt x="2315011" y="2251843"/>
                </a:cubicBezTo>
                <a:cubicBezTo>
                  <a:pt x="2306391" y="2251843"/>
                  <a:pt x="2299495" y="2251843"/>
                  <a:pt x="2290875" y="2251843"/>
                </a:cubicBezTo>
                <a:lnTo>
                  <a:pt x="2290875" y="2251843"/>
                </a:lnTo>
                <a:cubicBezTo>
                  <a:pt x="2297771" y="2251843"/>
                  <a:pt x="230639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ubicBezTo>
                  <a:pt x="2315011" y="2251843"/>
                  <a:pt x="2315011" y="2251843"/>
                  <a:pt x="2315011" y="2251843"/>
                </a:cubicBezTo>
                <a:close/>
                <a:moveTo>
                  <a:pt x="2315011" y="2251843"/>
                </a:moveTo>
                <a:lnTo>
                  <a:pt x="2315011" y="2251843"/>
                </a:lnTo>
                <a:cubicBezTo>
                  <a:pt x="2316734" y="2250119"/>
                  <a:pt x="2318459" y="2250119"/>
                  <a:pt x="2320183" y="2248395"/>
                </a:cubicBezTo>
                <a:cubicBezTo>
                  <a:pt x="2318459" y="2250119"/>
                  <a:pt x="2316734" y="2250119"/>
                  <a:pt x="2315011" y="2251843"/>
                </a:cubicBezTo>
                <a:close/>
                <a:moveTo>
                  <a:pt x="2290875" y="2243223"/>
                </a:moveTo>
                <a:cubicBezTo>
                  <a:pt x="2290875" y="2243223"/>
                  <a:pt x="2290875" y="2243223"/>
                  <a:pt x="2290875" y="2243223"/>
                </a:cubicBezTo>
                <a:cubicBezTo>
                  <a:pt x="2289151" y="2243223"/>
                  <a:pt x="2287427" y="2243223"/>
                  <a:pt x="2285703" y="2243223"/>
                </a:cubicBezTo>
                <a:cubicBezTo>
                  <a:pt x="2285703" y="2243223"/>
                  <a:pt x="2289151" y="2243223"/>
                  <a:pt x="2290875" y="2243223"/>
                </a:cubicBezTo>
                <a:cubicBezTo>
                  <a:pt x="2294323" y="2239775"/>
                  <a:pt x="2297771" y="2238051"/>
                  <a:pt x="2299495" y="2236327"/>
                </a:cubicBezTo>
                <a:cubicBezTo>
                  <a:pt x="2296047" y="2238051"/>
                  <a:pt x="2294323" y="2239775"/>
                  <a:pt x="2290875" y="2243223"/>
                </a:cubicBezTo>
                <a:close/>
                <a:moveTo>
                  <a:pt x="2354662" y="2293219"/>
                </a:moveTo>
                <a:cubicBezTo>
                  <a:pt x="2363282" y="2298391"/>
                  <a:pt x="2377074" y="2300115"/>
                  <a:pt x="2378798" y="2307011"/>
                </a:cubicBezTo>
                <a:cubicBezTo>
                  <a:pt x="2375350" y="2300115"/>
                  <a:pt x="2363282" y="2298391"/>
                  <a:pt x="2354662" y="2293219"/>
                </a:cubicBezTo>
                <a:cubicBezTo>
                  <a:pt x="2344318" y="2288047"/>
                  <a:pt x="2332251" y="2288047"/>
                  <a:pt x="2323631" y="2277703"/>
                </a:cubicBezTo>
                <a:cubicBezTo>
                  <a:pt x="2330526" y="2288047"/>
                  <a:pt x="2344318" y="2288047"/>
                  <a:pt x="2354662" y="2293219"/>
                </a:cubicBezTo>
                <a:close/>
                <a:moveTo>
                  <a:pt x="2328803" y="2122543"/>
                </a:moveTo>
                <a:cubicBezTo>
                  <a:pt x="2328803" y="2122543"/>
                  <a:pt x="2328803" y="2122543"/>
                  <a:pt x="2328803" y="2122543"/>
                </a:cubicBezTo>
                <a:cubicBezTo>
                  <a:pt x="2333974" y="2124267"/>
                  <a:pt x="2339146" y="2125991"/>
                  <a:pt x="2344318" y="2127715"/>
                </a:cubicBezTo>
                <a:cubicBezTo>
                  <a:pt x="2349490" y="2131163"/>
                  <a:pt x="2358110" y="2132887"/>
                  <a:pt x="2361558" y="2139783"/>
                </a:cubicBezTo>
                <a:cubicBezTo>
                  <a:pt x="2359834" y="2132887"/>
                  <a:pt x="2351214" y="2131163"/>
                  <a:pt x="2344318" y="2127715"/>
                </a:cubicBezTo>
                <a:cubicBezTo>
                  <a:pt x="2339146" y="2125991"/>
                  <a:pt x="2333974" y="2124267"/>
                  <a:pt x="2328803" y="2122543"/>
                </a:cubicBezTo>
                <a:close/>
                <a:moveTo>
                  <a:pt x="2358110" y="2624225"/>
                </a:moveTo>
                <a:cubicBezTo>
                  <a:pt x="2370178" y="2624225"/>
                  <a:pt x="2382246" y="2625949"/>
                  <a:pt x="2392590" y="2632845"/>
                </a:cubicBezTo>
                <a:cubicBezTo>
                  <a:pt x="2408106" y="2641465"/>
                  <a:pt x="2420174" y="2646637"/>
                  <a:pt x="2433966" y="2631121"/>
                </a:cubicBezTo>
                <a:cubicBezTo>
                  <a:pt x="2421898" y="2646637"/>
                  <a:pt x="2408106" y="2641465"/>
                  <a:pt x="2392590" y="2632845"/>
                </a:cubicBezTo>
                <a:cubicBezTo>
                  <a:pt x="2382246" y="2625949"/>
                  <a:pt x="2370178" y="2624225"/>
                  <a:pt x="2358110" y="2624225"/>
                </a:cubicBezTo>
                <a:cubicBezTo>
                  <a:pt x="2346043" y="2624225"/>
                  <a:pt x="2333974" y="2624225"/>
                  <a:pt x="2327079" y="2634569"/>
                </a:cubicBezTo>
                <a:cubicBezTo>
                  <a:pt x="2333974" y="2625949"/>
                  <a:pt x="2346043" y="2624225"/>
                  <a:pt x="2358110" y="2624225"/>
                </a:cubicBezTo>
                <a:close/>
                <a:moveTo>
                  <a:pt x="2397762" y="2427690"/>
                </a:moveTo>
                <a:cubicBezTo>
                  <a:pt x="2396038" y="2425966"/>
                  <a:pt x="2392590" y="2424242"/>
                  <a:pt x="2389142" y="2424242"/>
                </a:cubicBezTo>
                <a:cubicBezTo>
                  <a:pt x="2390866" y="2424242"/>
                  <a:pt x="2394314" y="2425966"/>
                  <a:pt x="2397762" y="2427690"/>
                </a:cubicBezTo>
                <a:cubicBezTo>
                  <a:pt x="2416726" y="2446654"/>
                  <a:pt x="2442586" y="2443206"/>
                  <a:pt x="2463274" y="2455274"/>
                </a:cubicBezTo>
                <a:cubicBezTo>
                  <a:pt x="2470170" y="2460446"/>
                  <a:pt x="2477066" y="2462170"/>
                  <a:pt x="2482238" y="2460446"/>
                </a:cubicBezTo>
                <a:cubicBezTo>
                  <a:pt x="2477066" y="2460446"/>
                  <a:pt x="2470170" y="2458722"/>
                  <a:pt x="2463274" y="2455274"/>
                </a:cubicBezTo>
                <a:cubicBezTo>
                  <a:pt x="2442586" y="2443206"/>
                  <a:pt x="2415002" y="2446654"/>
                  <a:pt x="2397762" y="2427690"/>
                </a:cubicBezTo>
                <a:close/>
                <a:moveTo>
                  <a:pt x="2478790" y="2600089"/>
                </a:moveTo>
                <a:cubicBezTo>
                  <a:pt x="2483962" y="2600089"/>
                  <a:pt x="2489134" y="2600089"/>
                  <a:pt x="2492582" y="2596641"/>
                </a:cubicBezTo>
                <a:cubicBezTo>
                  <a:pt x="2489134" y="2600089"/>
                  <a:pt x="2483962" y="2600089"/>
                  <a:pt x="2478790" y="2600089"/>
                </a:cubicBezTo>
                <a:cubicBezTo>
                  <a:pt x="2463274" y="2600089"/>
                  <a:pt x="2449482" y="2608709"/>
                  <a:pt x="2442586" y="2619053"/>
                </a:cubicBezTo>
                <a:cubicBezTo>
                  <a:pt x="2449482" y="2608709"/>
                  <a:pt x="2463274" y="2598365"/>
                  <a:pt x="2478790" y="2600089"/>
                </a:cubicBezTo>
                <a:close/>
                <a:moveTo>
                  <a:pt x="2442586" y="2384590"/>
                </a:moveTo>
                <a:cubicBezTo>
                  <a:pt x="2430518" y="2394934"/>
                  <a:pt x="2409830" y="2393210"/>
                  <a:pt x="2397762" y="2382866"/>
                </a:cubicBezTo>
                <a:cubicBezTo>
                  <a:pt x="2397762" y="2382866"/>
                  <a:pt x="2397762" y="2382866"/>
                  <a:pt x="2397762" y="2382866"/>
                </a:cubicBezTo>
                <a:cubicBezTo>
                  <a:pt x="2409830" y="2393210"/>
                  <a:pt x="2430518" y="2393210"/>
                  <a:pt x="2442586" y="2384590"/>
                </a:cubicBezTo>
                <a:cubicBezTo>
                  <a:pt x="2463274" y="2367350"/>
                  <a:pt x="2478790" y="2369074"/>
                  <a:pt x="2492582" y="2381142"/>
                </a:cubicBezTo>
                <a:cubicBezTo>
                  <a:pt x="2478790" y="2367350"/>
                  <a:pt x="2463274" y="2367350"/>
                  <a:pt x="2442586" y="2384590"/>
                </a:cubicBezTo>
                <a:close/>
                <a:moveTo>
                  <a:pt x="2397762" y="2075996"/>
                </a:moveTo>
                <a:cubicBezTo>
                  <a:pt x="2404658" y="2081168"/>
                  <a:pt x="2415002" y="2082891"/>
                  <a:pt x="2432242" y="2084616"/>
                </a:cubicBezTo>
                <a:cubicBezTo>
                  <a:pt x="2432242" y="2084616"/>
                  <a:pt x="2432242" y="2084616"/>
                  <a:pt x="2432242" y="2084616"/>
                </a:cubicBezTo>
                <a:cubicBezTo>
                  <a:pt x="2415002" y="2081168"/>
                  <a:pt x="2404658" y="2079443"/>
                  <a:pt x="2397762" y="2075996"/>
                </a:cubicBezTo>
                <a:close/>
                <a:moveTo>
                  <a:pt x="2432242" y="2036344"/>
                </a:moveTo>
                <a:cubicBezTo>
                  <a:pt x="2420174" y="2031172"/>
                  <a:pt x="2406382" y="2032896"/>
                  <a:pt x="2392590" y="2032896"/>
                </a:cubicBezTo>
                <a:cubicBezTo>
                  <a:pt x="2389142" y="2036344"/>
                  <a:pt x="2387418" y="2038068"/>
                  <a:pt x="2383970" y="2041516"/>
                </a:cubicBezTo>
                <a:lnTo>
                  <a:pt x="2383970" y="2041516"/>
                </a:lnTo>
                <a:cubicBezTo>
                  <a:pt x="2373626" y="2043240"/>
                  <a:pt x="2361558" y="2038068"/>
                  <a:pt x="2354662" y="2048412"/>
                </a:cubicBezTo>
                <a:cubicBezTo>
                  <a:pt x="2347766" y="2060479"/>
                  <a:pt x="2344318" y="2074271"/>
                  <a:pt x="2327079" y="2074271"/>
                </a:cubicBezTo>
                <a:cubicBezTo>
                  <a:pt x="2313287" y="2074271"/>
                  <a:pt x="2301219" y="2065651"/>
                  <a:pt x="2290875" y="2058756"/>
                </a:cubicBezTo>
                <a:cubicBezTo>
                  <a:pt x="2283979" y="2053584"/>
                  <a:pt x="2280531" y="2048412"/>
                  <a:pt x="2280531" y="2041516"/>
                </a:cubicBezTo>
                <a:cubicBezTo>
                  <a:pt x="2280531" y="2046688"/>
                  <a:pt x="2283979" y="2053584"/>
                  <a:pt x="2290875" y="2058756"/>
                </a:cubicBezTo>
                <a:cubicBezTo>
                  <a:pt x="2301219" y="2065651"/>
                  <a:pt x="2313287" y="2074271"/>
                  <a:pt x="2327079" y="2074271"/>
                </a:cubicBezTo>
                <a:cubicBezTo>
                  <a:pt x="2344318" y="2074271"/>
                  <a:pt x="2347766" y="2060479"/>
                  <a:pt x="2354662" y="2048412"/>
                </a:cubicBezTo>
                <a:cubicBezTo>
                  <a:pt x="2359834" y="2036344"/>
                  <a:pt x="2373626" y="2041516"/>
                  <a:pt x="2383970" y="2041516"/>
                </a:cubicBezTo>
                <a:cubicBezTo>
                  <a:pt x="2387418" y="2038068"/>
                  <a:pt x="2389142" y="2036344"/>
                  <a:pt x="2392590" y="2032896"/>
                </a:cubicBezTo>
                <a:lnTo>
                  <a:pt x="2392590" y="2032896"/>
                </a:lnTo>
                <a:cubicBezTo>
                  <a:pt x="2406382" y="2032896"/>
                  <a:pt x="2420174" y="2031172"/>
                  <a:pt x="2432242" y="2036344"/>
                </a:cubicBezTo>
                <a:cubicBezTo>
                  <a:pt x="2440862" y="2039792"/>
                  <a:pt x="2446034" y="2038068"/>
                  <a:pt x="2451206" y="2032896"/>
                </a:cubicBezTo>
                <a:cubicBezTo>
                  <a:pt x="2447758" y="2038068"/>
                  <a:pt x="2440862" y="2039792"/>
                  <a:pt x="2432242" y="2036344"/>
                </a:cubicBezTo>
                <a:close/>
                <a:moveTo>
                  <a:pt x="2444310" y="1910492"/>
                </a:moveTo>
                <a:cubicBezTo>
                  <a:pt x="2440862" y="1913940"/>
                  <a:pt x="2437414" y="1919112"/>
                  <a:pt x="2433966" y="1922560"/>
                </a:cubicBezTo>
                <a:cubicBezTo>
                  <a:pt x="2435690" y="1919112"/>
                  <a:pt x="2439138" y="1913940"/>
                  <a:pt x="2444310" y="1910492"/>
                </a:cubicBezTo>
                <a:cubicBezTo>
                  <a:pt x="2449482" y="1905320"/>
                  <a:pt x="2454654" y="1900148"/>
                  <a:pt x="2458102" y="1893252"/>
                </a:cubicBezTo>
                <a:cubicBezTo>
                  <a:pt x="2454654" y="1900148"/>
                  <a:pt x="2447758" y="1905320"/>
                  <a:pt x="2444310" y="1910492"/>
                </a:cubicBezTo>
                <a:close/>
                <a:moveTo>
                  <a:pt x="2589125" y="1407086"/>
                </a:moveTo>
                <a:cubicBezTo>
                  <a:pt x="2592573" y="1415706"/>
                  <a:pt x="2585677" y="1420878"/>
                  <a:pt x="2577057" y="1424326"/>
                </a:cubicBezTo>
                <a:cubicBezTo>
                  <a:pt x="2570162" y="1426050"/>
                  <a:pt x="2568437" y="1432946"/>
                  <a:pt x="2566713" y="1439842"/>
                </a:cubicBezTo>
                <a:cubicBezTo>
                  <a:pt x="2566713" y="1439842"/>
                  <a:pt x="2566713" y="1439842"/>
                  <a:pt x="2566713" y="1439842"/>
                </a:cubicBezTo>
                <a:cubicBezTo>
                  <a:pt x="2566713" y="1432946"/>
                  <a:pt x="2568437" y="1426050"/>
                  <a:pt x="2577057" y="1424326"/>
                </a:cubicBezTo>
                <a:cubicBezTo>
                  <a:pt x="2585677" y="1420878"/>
                  <a:pt x="2592573" y="1415706"/>
                  <a:pt x="2589125" y="1407086"/>
                </a:cubicBezTo>
                <a:close/>
                <a:moveTo>
                  <a:pt x="2587401" y="1522594"/>
                </a:moveTo>
                <a:cubicBezTo>
                  <a:pt x="2589125" y="1524318"/>
                  <a:pt x="2590849" y="1526042"/>
                  <a:pt x="2592573" y="1527766"/>
                </a:cubicBezTo>
                <a:cubicBezTo>
                  <a:pt x="2590849" y="1524318"/>
                  <a:pt x="2589125" y="1524318"/>
                  <a:pt x="2587401" y="1522594"/>
                </a:cubicBezTo>
                <a:cubicBezTo>
                  <a:pt x="2582229" y="1519146"/>
                  <a:pt x="2573609" y="1519146"/>
                  <a:pt x="2566713" y="1512250"/>
                </a:cubicBezTo>
                <a:cubicBezTo>
                  <a:pt x="2571885" y="1519146"/>
                  <a:pt x="2582229" y="1517422"/>
                  <a:pt x="2587401" y="1522594"/>
                </a:cubicBezTo>
                <a:close/>
                <a:moveTo>
                  <a:pt x="2668429" y="1410534"/>
                </a:moveTo>
                <a:cubicBezTo>
                  <a:pt x="2671877" y="1412258"/>
                  <a:pt x="2675325" y="1413982"/>
                  <a:pt x="2678773" y="1415706"/>
                </a:cubicBezTo>
                <a:cubicBezTo>
                  <a:pt x="2680497" y="1415706"/>
                  <a:pt x="2680497" y="1417430"/>
                  <a:pt x="2682221" y="1417430"/>
                </a:cubicBezTo>
                <a:cubicBezTo>
                  <a:pt x="2680497" y="1417430"/>
                  <a:pt x="2680497" y="1415706"/>
                  <a:pt x="2678773" y="1415706"/>
                </a:cubicBezTo>
                <a:cubicBezTo>
                  <a:pt x="2673601" y="1413982"/>
                  <a:pt x="2670153" y="1412258"/>
                  <a:pt x="2668429" y="1410534"/>
                </a:cubicBezTo>
                <a:close/>
                <a:moveTo>
                  <a:pt x="2664981" y="1329507"/>
                </a:moveTo>
                <a:cubicBezTo>
                  <a:pt x="2664981" y="1329507"/>
                  <a:pt x="2664981" y="1329507"/>
                  <a:pt x="2664981" y="1329507"/>
                </a:cubicBezTo>
                <a:cubicBezTo>
                  <a:pt x="2675325" y="1329507"/>
                  <a:pt x="2682221" y="1341575"/>
                  <a:pt x="2689117" y="1343299"/>
                </a:cubicBezTo>
                <a:cubicBezTo>
                  <a:pt x="2682221" y="1341575"/>
                  <a:pt x="2675325" y="1329507"/>
                  <a:pt x="2664981" y="1329507"/>
                </a:cubicBezTo>
                <a:close/>
                <a:moveTo>
                  <a:pt x="2742561" y="1219171"/>
                </a:moveTo>
                <a:lnTo>
                  <a:pt x="2742561" y="1219171"/>
                </a:lnTo>
                <a:cubicBezTo>
                  <a:pt x="2758077" y="1217447"/>
                  <a:pt x="2773592" y="1219171"/>
                  <a:pt x="2768421" y="1241583"/>
                </a:cubicBezTo>
                <a:cubicBezTo>
                  <a:pt x="2773592" y="1219171"/>
                  <a:pt x="2758077" y="1219171"/>
                  <a:pt x="2742561" y="1219171"/>
                </a:cubicBezTo>
                <a:close/>
                <a:moveTo>
                  <a:pt x="2814968" y="1338127"/>
                </a:moveTo>
                <a:cubicBezTo>
                  <a:pt x="2814968" y="1338127"/>
                  <a:pt x="2814968" y="1338127"/>
                  <a:pt x="2814968" y="1338127"/>
                </a:cubicBezTo>
                <a:cubicBezTo>
                  <a:pt x="2814968" y="1341575"/>
                  <a:pt x="2814968" y="1345023"/>
                  <a:pt x="2816692" y="1348471"/>
                </a:cubicBezTo>
                <a:cubicBezTo>
                  <a:pt x="2814968" y="1345023"/>
                  <a:pt x="2814968" y="1341575"/>
                  <a:pt x="2814968" y="1338127"/>
                </a:cubicBezTo>
                <a:close/>
                <a:moveTo>
                  <a:pt x="2814968" y="1848428"/>
                </a:moveTo>
                <a:cubicBezTo>
                  <a:pt x="2816692" y="1863944"/>
                  <a:pt x="2808072" y="1879460"/>
                  <a:pt x="2789109" y="1894976"/>
                </a:cubicBezTo>
                <a:cubicBezTo>
                  <a:pt x="2789109" y="1894976"/>
                  <a:pt x="2789109" y="1894976"/>
                  <a:pt x="2789109" y="1894976"/>
                </a:cubicBezTo>
                <a:cubicBezTo>
                  <a:pt x="2808072" y="1879460"/>
                  <a:pt x="2816692" y="1862220"/>
                  <a:pt x="2814968" y="1848428"/>
                </a:cubicBezTo>
                <a:close/>
                <a:moveTo>
                  <a:pt x="2802901" y="1791537"/>
                </a:moveTo>
                <a:cubicBezTo>
                  <a:pt x="2804624" y="1788089"/>
                  <a:pt x="2809796" y="1788089"/>
                  <a:pt x="2814968" y="1788089"/>
                </a:cubicBezTo>
                <a:cubicBezTo>
                  <a:pt x="2809796" y="1788089"/>
                  <a:pt x="2806348" y="1789813"/>
                  <a:pt x="2802901" y="1791537"/>
                </a:cubicBezTo>
                <a:close/>
                <a:moveTo>
                  <a:pt x="2823588" y="1457082"/>
                </a:moveTo>
                <a:cubicBezTo>
                  <a:pt x="2825312" y="1453634"/>
                  <a:pt x="2827036" y="1450186"/>
                  <a:pt x="2828760" y="1448462"/>
                </a:cubicBezTo>
                <a:cubicBezTo>
                  <a:pt x="2828760" y="1448462"/>
                  <a:pt x="2828760" y="1448462"/>
                  <a:pt x="2828760" y="1448462"/>
                </a:cubicBezTo>
                <a:cubicBezTo>
                  <a:pt x="2827036" y="1451910"/>
                  <a:pt x="2825312" y="1453634"/>
                  <a:pt x="2823588" y="1457082"/>
                </a:cubicBezTo>
                <a:close/>
                <a:moveTo>
                  <a:pt x="2846000" y="1398466"/>
                </a:moveTo>
                <a:cubicBezTo>
                  <a:pt x="2846000" y="1389846"/>
                  <a:pt x="2846000" y="1381226"/>
                  <a:pt x="2846000" y="1374330"/>
                </a:cubicBezTo>
                <a:cubicBezTo>
                  <a:pt x="2840828" y="1374330"/>
                  <a:pt x="2835656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0484" y="1374330"/>
                  <a:pt x="2830484" y="1374330"/>
                  <a:pt x="2830484" y="1374330"/>
                </a:cubicBezTo>
                <a:cubicBezTo>
                  <a:pt x="2835656" y="1374330"/>
                  <a:pt x="2840828" y="1374330"/>
                  <a:pt x="2846000" y="1374330"/>
                </a:cubicBezTo>
                <a:cubicBezTo>
                  <a:pt x="2846000" y="1374330"/>
                  <a:pt x="2846000" y="1374330"/>
                  <a:pt x="2846000" y="1374330"/>
                </a:cubicBezTo>
                <a:cubicBezTo>
                  <a:pt x="2846000" y="1381226"/>
                  <a:pt x="2846000" y="1389846"/>
                  <a:pt x="2846000" y="1398466"/>
                </a:cubicBezTo>
                <a:close/>
                <a:moveTo>
                  <a:pt x="2846000" y="1398466"/>
                </a:moveTo>
                <a:cubicBezTo>
                  <a:pt x="2846000" y="1398466"/>
                  <a:pt x="2846000" y="1398466"/>
                  <a:pt x="2846000" y="1398466"/>
                </a:cubicBezTo>
                <a:cubicBezTo>
                  <a:pt x="2846000" y="1398466"/>
                  <a:pt x="2844276" y="1398466"/>
                  <a:pt x="2846000" y="1398466"/>
                </a:cubicBezTo>
                <a:cubicBezTo>
                  <a:pt x="2844276" y="1398466"/>
                  <a:pt x="2846000" y="1398466"/>
                  <a:pt x="2846000" y="1398466"/>
                </a:cubicBezTo>
                <a:close/>
                <a:moveTo>
                  <a:pt x="2842552" y="1400190"/>
                </a:moveTo>
                <a:cubicBezTo>
                  <a:pt x="2839104" y="1403638"/>
                  <a:pt x="2839104" y="1408810"/>
                  <a:pt x="2837380" y="1413982"/>
                </a:cubicBezTo>
                <a:cubicBezTo>
                  <a:pt x="2839104" y="1410534"/>
                  <a:pt x="2839104" y="1403638"/>
                  <a:pt x="2842552" y="1400190"/>
                </a:cubicBezTo>
                <a:close/>
                <a:moveTo>
                  <a:pt x="2809796" y="1172623"/>
                </a:moveTo>
                <a:cubicBezTo>
                  <a:pt x="2816692" y="1182967"/>
                  <a:pt x="2821864" y="1195035"/>
                  <a:pt x="2823588" y="1207103"/>
                </a:cubicBezTo>
                <a:cubicBezTo>
                  <a:pt x="2821864" y="1195035"/>
                  <a:pt x="2818416" y="1182967"/>
                  <a:pt x="2809796" y="1172623"/>
                </a:cubicBezTo>
                <a:cubicBezTo>
                  <a:pt x="2792556" y="1150211"/>
                  <a:pt x="2785661" y="1127800"/>
                  <a:pt x="2785661" y="1101940"/>
                </a:cubicBezTo>
                <a:cubicBezTo>
                  <a:pt x="2785661" y="1127800"/>
                  <a:pt x="2794281" y="1150211"/>
                  <a:pt x="2809796" y="1172623"/>
                </a:cubicBezTo>
                <a:close/>
                <a:moveTo>
                  <a:pt x="2777041" y="1041600"/>
                </a:moveTo>
                <a:cubicBezTo>
                  <a:pt x="2783937" y="1048496"/>
                  <a:pt x="2789109" y="1057116"/>
                  <a:pt x="2789109" y="1065736"/>
                </a:cubicBezTo>
                <a:cubicBezTo>
                  <a:pt x="2789109" y="1057116"/>
                  <a:pt x="2783937" y="1048496"/>
                  <a:pt x="2777041" y="1041600"/>
                </a:cubicBezTo>
                <a:cubicBezTo>
                  <a:pt x="2766697" y="1031256"/>
                  <a:pt x="2756353" y="1019188"/>
                  <a:pt x="2746009" y="1008844"/>
                </a:cubicBezTo>
                <a:cubicBezTo>
                  <a:pt x="2740837" y="1003672"/>
                  <a:pt x="2733941" y="996776"/>
                  <a:pt x="2733941" y="989880"/>
                </a:cubicBezTo>
                <a:cubicBezTo>
                  <a:pt x="2733941" y="996776"/>
                  <a:pt x="2740837" y="1003672"/>
                  <a:pt x="2746009" y="1008844"/>
                </a:cubicBezTo>
                <a:cubicBezTo>
                  <a:pt x="2756353" y="1019188"/>
                  <a:pt x="2766697" y="1031256"/>
                  <a:pt x="2777041" y="1041600"/>
                </a:cubicBezTo>
                <a:close/>
                <a:moveTo>
                  <a:pt x="2646017" y="796793"/>
                </a:moveTo>
                <a:cubicBezTo>
                  <a:pt x="2654637" y="801965"/>
                  <a:pt x="2664981" y="805413"/>
                  <a:pt x="2670153" y="814033"/>
                </a:cubicBezTo>
                <a:cubicBezTo>
                  <a:pt x="2670153" y="814033"/>
                  <a:pt x="2670153" y="814033"/>
                  <a:pt x="2670153" y="814033"/>
                </a:cubicBezTo>
                <a:cubicBezTo>
                  <a:pt x="2673601" y="824377"/>
                  <a:pt x="2675325" y="836445"/>
                  <a:pt x="2678773" y="846789"/>
                </a:cubicBezTo>
                <a:cubicBezTo>
                  <a:pt x="2685669" y="846789"/>
                  <a:pt x="2690841" y="850237"/>
                  <a:pt x="2694289" y="855409"/>
                </a:cubicBezTo>
                <a:cubicBezTo>
                  <a:pt x="2713253" y="864029"/>
                  <a:pt x="2723597" y="881269"/>
                  <a:pt x="2725321" y="901957"/>
                </a:cubicBezTo>
                <a:cubicBezTo>
                  <a:pt x="2727045" y="917472"/>
                  <a:pt x="2733941" y="932988"/>
                  <a:pt x="2739113" y="948504"/>
                </a:cubicBezTo>
                <a:cubicBezTo>
                  <a:pt x="2735665" y="932988"/>
                  <a:pt x="2728769" y="917472"/>
                  <a:pt x="2725321" y="901957"/>
                </a:cubicBezTo>
                <a:cubicBezTo>
                  <a:pt x="2723597" y="881269"/>
                  <a:pt x="2713253" y="865753"/>
                  <a:pt x="2694289" y="855409"/>
                </a:cubicBezTo>
                <a:lnTo>
                  <a:pt x="2694289" y="855409"/>
                </a:lnTo>
                <a:cubicBezTo>
                  <a:pt x="2690841" y="848513"/>
                  <a:pt x="2685669" y="846789"/>
                  <a:pt x="2678773" y="846789"/>
                </a:cubicBezTo>
                <a:lnTo>
                  <a:pt x="2678773" y="846789"/>
                </a:lnTo>
                <a:cubicBezTo>
                  <a:pt x="2675325" y="836445"/>
                  <a:pt x="2673601" y="824377"/>
                  <a:pt x="2670153" y="814033"/>
                </a:cubicBezTo>
                <a:cubicBezTo>
                  <a:pt x="2664981" y="803689"/>
                  <a:pt x="2654637" y="801965"/>
                  <a:pt x="2646017" y="796793"/>
                </a:cubicBezTo>
                <a:cubicBezTo>
                  <a:pt x="2637397" y="801965"/>
                  <a:pt x="2630501" y="803689"/>
                  <a:pt x="2630501" y="788173"/>
                </a:cubicBezTo>
                <a:lnTo>
                  <a:pt x="2630501" y="788173"/>
                </a:lnTo>
                <a:cubicBezTo>
                  <a:pt x="2630501" y="801965"/>
                  <a:pt x="2637397" y="800241"/>
                  <a:pt x="2646017" y="796793"/>
                </a:cubicBezTo>
                <a:lnTo>
                  <a:pt x="2646017" y="796793"/>
                </a:lnTo>
                <a:close/>
                <a:moveTo>
                  <a:pt x="2646017" y="788173"/>
                </a:moveTo>
                <a:lnTo>
                  <a:pt x="2646017" y="788173"/>
                </a:lnTo>
                <a:cubicBezTo>
                  <a:pt x="2646017" y="788173"/>
                  <a:pt x="2646017" y="788173"/>
                  <a:pt x="2646017" y="788173"/>
                </a:cubicBezTo>
                <a:cubicBezTo>
                  <a:pt x="2646017" y="788173"/>
                  <a:pt x="2646017" y="788173"/>
                  <a:pt x="2646017" y="788173"/>
                </a:cubicBezTo>
                <a:close/>
                <a:moveTo>
                  <a:pt x="2642569" y="772657"/>
                </a:moveTo>
                <a:cubicBezTo>
                  <a:pt x="2642569" y="774381"/>
                  <a:pt x="2644293" y="774381"/>
                  <a:pt x="2644293" y="776105"/>
                </a:cubicBezTo>
                <a:cubicBezTo>
                  <a:pt x="2642569" y="774381"/>
                  <a:pt x="2642569" y="772657"/>
                  <a:pt x="2642569" y="772657"/>
                </a:cubicBezTo>
                <a:cubicBezTo>
                  <a:pt x="2639121" y="765761"/>
                  <a:pt x="2635673" y="760589"/>
                  <a:pt x="2632225" y="753693"/>
                </a:cubicBezTo>
                <a:cubicBezTo>
                  <a:pt x="2633949" y="758865"/>
                  <a:pt x="2637397" y="765761"/>
                  <a:pt x="2642569" y="772657"/>
                </a:cubicBezTo>
                <a:close/>
                <a:moveTo>
                  <a:pt x="2630501" y="788173"/>
                </a:moveTo>
                <a:cubicBezTo>
                  <a:pt x="2630501" y="788173"/>
                  <a:pt x="2630501" y="788173"/>
                  <a:pt x="2630501" y="788173"/>
                </a:cubicBezTo>
                <a:cubicBezTo>
                  <a:pt x="2628777" y="788173"/>
                  <a:pt x="2627053" y="786449"/>
                  <a:pt x="2623605" y="786449"/>
                </a:cubicBezTo>
                <a:cubicBezTo>
                  <a:pt x="2625329" y="786449"/>
                  <a:pt x="2627053" y="788173"/>
                  <a:pt x="2630501" y="788173"/>
                </a:cubicBezTo>
                <a:close/>
                <a:moveTo>
                  <a:pt x="2663257" y="884717"/>
                </a:moveTo>
                <a:cubicBezTo>
                  <a:pt x="2663257" y="886441"/>
                  <a:pt x="2663257" y="886441"/>
                  <a:pt x="2664981" y="888165"/>
                </a:cubicBezTo>
                <a:cubicBezTo>
                  <a:pt x="2664981" y="886441"/>
                  <a:pt x="2663257" y="886441"/>
                  <a:pt x="2663257" y="884717"/>
                </a:cubicBezTo>
                <a:cubicBezTo>
                  <a:pt x="2656361" y="864029"/>
                  <a:pt x="2625329" y="853685"/>
                  <a:pt x="2618433" y="870925"/>
                </a:cubicBezTo>
                <a:cubicBezTo>
                  <a:pt x="2604641" y="900232"/>
                  <a:pt x="2596021" y="898509"/>
                  <a:pt x="2580505" y="874373"/>
                </a:cubicBezTo>
                <a:cubicBezTo>
                  <a:pt x="2578782" y="870925"/>
                  <a:pt x="2570162" y="872649"/>
                  <a:pt x="2564990" y="872649"/>
                </a:cubicBezTo>
                <a:cubicBezTo>
                  <a:pt x="2564990" y="886441"/>
                  <a:pt x="2568437" y="896785"/>
                  <a:pt x="2575333" y="905405"/>
                </a:cubicBezTo>
                <a:cubicBezTo>
                  <a:pt x="2568437" y="896785"/>
                  <a:pt x="2564990" y="886441"/>
                  <a:pt x="2564990" y="872649"/>
                </a:cubicBezTo>
                <a:cubicBezTo>
                  <a:pt x="2561542" y="872649"/>
                  <a:pt x="2559817" y="872649"/>
                  <a:pt x="2556370" y="872649"/>
                </a:cubicBezTo>
                <a:cubicBezTo>
                  <a:pt x="2559817" y="872649"/>
                  <a:pt x="2561542" y="872649"/>
                  <a:pt x="2564990" y="872649"/>
                </a:cubicBezTo>
                <a:cubicBezTo>
                  <a:pt x="2570162" y="872649"/>
                  <a:pt x="2578782" y="872649"/>
                  <a:pt x="2580505" y="874373"/>
                </a:cubicBezTo>
                <a:cubicBezTo>
                  <a:pt x="2596021" y="898509"/>
                  <a:pt x="2604641" y="898509"/>
                  <a:pt x="2618433" y="870925"/>
                </a:cubicBezTo>
                <a:cubicBezTo>
                  <a:pt x="2627053" y="853685"/>
                  <a:pt x="2656361" y="862305"/>
                  <a:pt x="2663257" y="884717"/>
                </a:cubicBezTo>
                <a:close/>
                <a:moveTo>
                  <a:pt x="2611537" y="783001"/>
                </a:moveTo>
                <a:cubicBezTo>
                  <a:pt x="2613261" y="783001"/>
                  <a:pt x="2613261" y="783001"/>
                  <a:pt x="2614985" y="783001"/>
                </a:cubicBezTo>
                <a:cubicBezTo>
                  <a:pt x="2614985" y="783001"/>
                  <a:pt x="2613261" y="783001"/>
                  <a:pt x="2611537" y="783001"/>
                </a:cubicBezTo>
                <a:cubicBezTo>
                  <a:pt x="2592573" y="786449"/>
                  <a:pt x="2589125" y="777829"/>
                  <a:pt x="2589125" y="765761"/>
                </a:cubicBezTo>
                <a:cubicBezTo>
                  <a:pt x="2590849" y="777829"/>
                  <a:pt x="2594297" y="786449"/>
                  <a:pt x="2611537" y="783001"/>
                </a:cubicBezTo>
                <a:close/>
                <a:moveTo>
                  <a:pt x="2590849" y="753693"/>
                </a:moveTo>
                <a:lnTo>
                  <a:pt x="2590849" y="753693"/>
                </a:lnTo>
                <a:lnTo>
                  <a:pt x="2590849" y="753693"/>
                </a:lnTo>
                <a:cubicBezTo>
                  <a:pt x="2590849" y="757141"/>
                  <a:pt x="2590849" y="762313"/>
                  <a:pt x="2590849" y="765761"/>
                </a:cubicBezTo>
                <a:cubicBezTo>
                  <a:pt x="2590849" y="762313"/>
                  <a:pt x="2590849" y="757141"/>
                  <a:pt x="2590849" y="753693"/>
                </a:cubicBezTo>
                <a:cubicBezTo>
                  <a:pt x="2590849" y="748521"/>
                  <a:pt x="2590849" y="743349"/>
                  <a:pt x="2590849" y="736453"/>
                </a:cubicBezTo>
                <a:cubicBezTo>
                  <a:pt x="2568437" y="731281"/>
                  <a:pt x="2571885" y="708869"/>
                  <a:pt x="2566713" y="693353"/>
                </a:cubicBezTo>
                <a:cubicBezTo>
                  <a:pt x="2566713" y="688181"/>
                  <a:pt x="2566713" y="681285"/>
                  <a:pt x="2566713" y="676113"/>
                </a:cubicBezTo>
                <a:cubicBezTo>
                  <a:pt x="2551198" y="655426"/>
                  <a:pt x="2546025" y="622670"/>
                  <a:pt x="2513270" y="620946"/>
                </a:cubicBezTo>
                <a:cubicBezTo>
                  <a:pt x="2501202" y="589914"/>
                  <a:pt x="2471894" y="576122"/>
                  <a:pt x="2452930" y="551986"/>
                </a:cubicBezTo>
                <a:cubicBezTo>
                  <a:pt x="2440862" y="536470"/>
                  <a:pt x="2439138" y="520954"/>
                  <a:pt x="2439138" y="505438"/>
                </a:cubicBezTo>
                <a:cubicBezTo>
                  <a:pt x="2439138" y="522678"/>
                  <a:pt x="2440862" y="538194"/>
                  <a:pt x="2452930" y="551986"/>
                </a:cubicBezTo>
                <a:cubicBezTo>
                  <a:pt x="2471894" y="576122"/>
                  <a:pt x="2501202" y="589914"/>
                  <a:pt x="2513270" y="620946"/>
                </a:cubicBezTo>
                <a:cubicBezTo>
                  <a:pt x="2546025" y="622670"/>
                  <a:pt x="2549473" y="655426"/>
                  <a:pt x="2566713" y="676113"/>
                </a:cubicBezTo>
                <a:cubicBezTo>
                  <a:pt x="2566713" y="681285"/>
                  <a:pt x="2566713" y="688181"/>
                  <a:pt x="2566713" y="693353"/>
                </a:cubicBezTo>
                <a:cubicBezTo>
                  <a:pt x="2566713" y="693353"/>
                  <a:pt x="2566713" y="693353"/>
                  <a:pt x="2566713" y="693353"/>
                </a:cubicBezTo>
                <a:cubicBezTo>
                  <a:pt x="2571885" y="708869"/>
                  <a:pt x="2568437" y="729557"/>
                  <a:pt x="2590849" y="736453"/>
                </a:cubicBezTo>
                <a:cubicBezTo>
                  <a:pt x="2590849" y="736453"/>
                  <a:pt x="2590849" y="736453"/>
                  <a:pt x="2590849" y="736453"/>
                </a:cubicBezTo>
                <a:cubicBezTo>
                  <a:pt x="2590849" y="743349"/>
                  <a:pt x="2590849" y="748521"/>
                  <a:pt x="2590849" y="753693"/>
                </a:cubicBezTo>
                <a:close/>
                <a:moveTo>
                  <a:pt x="2466722" y="510610"/>
                </a:moveTo>
                <a:cubicBezTo>
                  <a:pt x="2468446" y="514058"/>
                  <a:pt x="2468446" y="515782"/>
                  <a:pt x="2468446" y="519230"/>
                </a:cubicBezTo>
                <a:cubicBezTo>
                  <a:pt x="2471894" y="539918"/>
                  <a:pt x="2482238" y="550262"/>
                  <a:pt x="2496030" y="562330"/>
                </a:cubicBezTo>
                <a:cubicBezTo>
                  <a:pt x="2513270" y="574398"/>
                  <a:pt x="2528786" y="589914"/>
                  <a:pt x="2540853" y="610602"/>
                </a:cubicBezTo>
                <a:cubicBezTo>
                  <a:pt x="2547750" y="620946"/>
                  <a:pt x="2554645" y="631290"/>
                  <a:pt x="2564990" y="636462"/>
                </a:cubicBezTo>
                <a:lnTo>
                  <a:pt x="2564990" y="636462"/>
                </a:lnTo>
                <a:cubicBezTo>
                  <a:pt x="2554645" y="631290"/>
                  <a:pt x="2547750" y="620946"/>
                  <a:pt x="2540853" y="610602"/>
                </a:cubicBezTo>
                <a:cubicBezTo>
                  <a:pt x="2528786" y="591638"/>
                  <a:pt x="2514994" y="574398"/>
                  <a:pt x="2496030" y="562330"/>
                </a:cubicBezTo>
                <a:cubicBezTo>
                  <a:pt x="2480514" y="551986"/>
                  <a:pt x="2470170" y="539918"/>
                  <a:pt x="2468446" y="519230"/>
                </a:cubicBezTo>
                <a:cubicBezTo>
                  <a:pt x="2468446" y="515782"/>
                  <a:pt x="2468446" y="512334"/>
                  <a:pt x="2466722" y="510610"/>
                </a:cubicBezTo>
                <a:close/>
                <a:moveTo>
                  <a:pt x="2420174" y="370967"/>
                </a:moveTo>
                <a:cubicBezTo>
                  <a:pt x="2415002" y="374415"/>
                  <a:pt x="2413278" y="381311"/>
                  <a:pt x="2416726" y="386483"/>
                </a:cubicBezTo>
                <a:cubicBezTo>
                  <a:pt x="2439138" y="419239"/>
                  <a:pt x="2439138" y="464062"/>
                  <a:pt x="2471894" y="491646"/>
                </a:cubicBezTo>
                <a:cubicBezTo>
                  <a:pt x="2478790" y="496818"/>
                  <a:pt x="2483962" y="505438"/>
                  <a:pt x="2494306" y="508886"/>
                </a:cubicBezTo>
                <a:cubicBezTo>
                  <a:pt x="2535682" y="522678"/>
                  <a:pt x="2552922" y="557158"/>
                  <a:pt x="2558093" y="600258"/>
                </a:cubicBezTo>
                <a:cubicBezTo>
                  <a:pt x="2559817" y="612326"/>
                  <a:pt x="2566713" y="624394"/>
                  <a:pt x="2564990" y="636462"/>
                </a:cubicBezTo>
                <a:cubicBezTo>
                  <a:pt x="2570162" y="638186"/>
                  <a:pt x="2575333" y="638186"/>
                  <a:pt x="2577057" y="643358"/>
                </a:cubicBezTo>
                <a:cubicBezTo>
                  <a:pt x="2575333" y="638186"/>
                  <a:pt x="2568437" y="638186"/>
                  <a:pt x="2564990" y="636462"/>
                </a:cubicBezTo>
                <a:cubicBezTo>
                  <a:pt x="2566713" y="622670"/>
                  <a:pt x="2559817" y="612326"/>
                  <a:pt x="2558093" y="600258"/>
                </a:cubicBezTo>
                <a:cubicBezTo>
                  <a:pt x="2552922" y="557158"/>
                  <a:pt x="2535682" y="524402"/>
                  <a:pt x="2494306" y="508886"/>
                </a:cubicBezTo>
                <a:cubicBezTo>
                  <a:pt x="2485686" y="505438"/>
                  <a:pt x="2478790" y="496818"/>
                  <a:pt x="2471894" y="491646"/>
                </a:cubicBezTo>
                <a:cubicBezTo>
                  <a:pt x="2439138" y="465786"/>
                  <a:pt x="2439138" y="419239"/>
                  <a:pt x="2416726" y="386483"/>
                </a:cubicBezTo>
                <a:cubicBezTo>
                  <a:pt x="2413278" y="379587"/>
                  <a:pt x="2416726" y="374415"/>
                  <a:pt x="2420174" y="370967"/>
                </a:cubicBezTo>
                <a:close/>
                <a:moveTo>
                  <a:pt x="2421898" y="457166"/>
                </a:moveTo>
                <a:cubicBezTo>
                  <a:pt x="2421898" y="470958"/>
                  <a:pt x="2439138" y="476130"/>
                  <a:pt x="2439138" y="489922"/>
                </a:cubicBezTo>
                <a:cubicBezTo>
                  <a:pt x="2442586" y="489922"/>
                  <a:pt x="2447758" y="491646"/>
                  <a:pt x="2451206" y="493370"/>
                </a:cubicBezTo>
                <a:cubicBezTo>
                  <a:pt x="2447758" y="491646"/>
                  <a:pt x="2444310" y="491646"/>
                  <a:pt x="2439138" y="489922"/>
                </a:cubicBezTo>
                <a:cubicBezTo>
                  <a:pt x="2439138" y="493370"/>
                  <a:pt x="2439138" y="495094"/>
                  <a:pt x="2439138" y="498542"/>
                </a:cubicBezTo>
                <a:cubicBezTo>
                  <a:pt x="2439138" y="495094"/>
                  <a:pt x="2439138" y="493370"/>
                  <a:pt x="2439138" y="489922"/>
                </a:cubicBezTo>
                <a:cubicBezTo>
                  <a:pt x="2439138" y="476130"/>
                  <a:pt x="2421898" y="472682"/>
                  <a:pt x="2421898" y="457166"/>
                </a:cubicBezTo>
                <a:cubicBezTo>
                  <a:pt x="2409830" y="455442"/>
                  <a:pt x="2404658" y="450270"/>
                  <a:pt x="2401210" y="443374"/>
                </a:cubicBezTo>
                <a:cubicBezTo>
                  <a:pt x="2404658" y="450270"/>
                  <a:pt x="2409830" y="455442"/>
                  <a:pt x="2421898" y="457166"/>
                </a:cubicBezTo>
                <a:close/>
                <a:moveTo>
                  <a:pt x="2420174" y="553710"/>
                </a:moveTo>
                <a:cubicBezTo>
                  <a:pt x="2406382" y="550262"/>
                  <a:pt x="2399486" y="543366"/>
                  <a:pt x="2394314" y="534746"/>
                </a:cubicBezTo>
                <a:cubicBezTo>
                  <a:pt x="2397762" y="543366"/>
                  <a:pt x="2406382" y="550262"/>
                  <a:pt x="2420174" y="553710"/>
                </a:cubicBezTo>
                <a:close/>
                <a:moveTo>
                  <a:pt x="2389142" y="620946"/>
                </a:moveTo>
                <a:cubicBezTo>
                  <a:pt x="2396038" y="619222"/>
                  <a:pt x="2404658" y="620946"/>
                  <a:pt x="2413278" y="620946"/>
                </a:cubicBezTo>
                <a:cubicBezTo>
                  <a:pt x="2404658" y="620946"/>
                  <a:pt x="2396038" y="619222"/>
                  <a:pt x="2389142" y="620946"/>
                </a:cubicBezTo>
                <a:lnTo>
                  <a:pt x="2389142" y="620946"/>
                </a:lnTo>
                <a:close/>
                <a:moveTo>
                  <a:pt x="2394314" y="657150"/>
                </a:moveTo>
                <a:cubicBezTo>
                  <a:pt x="2399486" y="658874"/>
                  <a:pt x="2404658" y="660598"/>
                  <a:pt x="2408106" y="657150"/>
                </a:cubicBezTo>
                <a:cubicBezTo>
                  <a:pt x="2404658" y="660598"/>
                  <a:pt x="2397762" y="658874"/>
                  <a:pt x="2394314" y="657150"/>
                </a:cubicBezTo>
                <a:cubicBezTo>
                  <a:pt x="2390866" y="655426"/>
                  <a:pt x="2387418" y="653702"/>
                  <a:pt x="2382246" y="657150"/>
                </a:cubicBezTo>
                <a:cubicBezTo>
                  <a:pt x="2385694" y="653702"/>
                  <a:pt x="2389142" y="655426"/>
                  <a:pt x="2394314" y="657150"/>
                </a:cubicBezTo>
                <a:close/>
                <a:moveTo>
                  <a:pt x="2370178" y="515782"/>
                </a:moveTo>
                <a:cubicBezTo>
                  <a:pt x="2371902" y="515782"/>
                  <a:pt x="2371902" y="515782"/>
                  <a:pt x="2373626" y="515782"/>
                </a:cubicBezTo>
                <a:cubicBezTo>
                  <a:pt x="2371902" y="514058"/>
                  <a:pt x="2371902" y="515782"/>
                  <a:pt x="2370178" y="515782"/>
                </a:cubicBezTo>
                <a:cubicBezTo>
                  <a:pt x="2365006" y="515782"/>
                  <a:pt x="2361558" y="517506"/>
                  <a:pt x="2359834" y="519230"/>
                </a:cubicBezTo>
                <a:cubicBezTo>
                  <a:pt x="2361558" y="517506"/>
                  <a:pt x="2365006" y="515782"/>
                  <a:pt x="2370178" y="515782"/>
                </a:cubicBezTo>
                <a:close/>
                <a:moveTo>
                  <a:pt x="2346043" y="572674"/>
                </a:moveTo>
                <a:cubicBezTo>
                  <a:pt x="2340870" y="576122"/>
                  <a:pt x="2340870" y="588190"/>
                  <a:pt x="2335698" y="591638"/>
                </a:cubicBezTo>
                <a:cubicBezTo>
                  <a:pt x="2339146" y="588190"/>
                  <a:pt x="2340870" y="576122"/>
                  <a:pt x="2346043" y="572674"/>
                </a:cubicBezTo>
                <a:close/>
                <a:moveTo>
                  <a:pt x="2333974" y="593362"/>
                </a:moveTo>
                <a:cubicBezTo>
                  <a:pt x="2333974" y="593362"/>
                  <a:pt x="2333974" y="593362"/>
                  <a:pt x="2333974" y="593362"/>
                </a:cubicBezTo>
                <a:lnTo>
                  <a:pt x="2333974" y="593362"/>
                </a:lnTo>
                <a:cubicBezTo>
                  <a:pt x="2333974" y="593362"/>
                  <a:pt x="2333974" y="593362"/>
                  <a:pt x="2333974" y="593362"/>
                </a:cubicBezTo>
                <a:close/>
                <a:moveTo>
                  <a:pt x="2339146" y="605430"/>
                </a:moveTo>
                <a:cubicBezTo>
                  <a:pt x="2340870" y="612326"/>
                  <a:pt x="2342594" y="620946"/>
                  <a:pt x="2337423" y="622670"/>
                </a:cubicBezTo>
                <a:cubicBezTo>
                  <a:pt x="2342594" y="620946"/>
                  <a:pt x="2340870" y="612326"/>
                  <a:pt x="2339146" y="605430"/>
                </a:cubicBezTo>
                <a:cubicBezTo>
                  <a:pt x="2337423" y="601982"/>
                  <a:pt x="2321906" y="601982"/>
                  <a:pt x="2328803" y="596810"/>
                </a:cubicBezTo>
                <a:cubicBezTo>
                  <a:pt x="2321906" y="601982"/>
                  <a:pt x="2337423" y="600258"/>
                  <a:pt x="2339146" y="605430"/>
                </a:cubicBezTo>
                <a:close/>
                <a:moveTo>
                  <a:pt x="2313287" y="551986"/>
                </a:moveTo>
                <a:cubicBezTo>
                  <a:pt x="2297771" y="536470"/>
                  <a:pt x="2277083" y="529574"/>
                  <a:pt x="2252947" y="517506"/>
                </a:cubicBezTo>
                <a:cubicBezTo>
                  <a:pt x="2252947" y="517506"/>
                  <a:pt x="2252947" y="517506"/>
                  <a:pt x="2252947" y="517506"/>
                </a:cubicBezTo>
                <a:cubicBezTo>
                  <a:pt x="2277083" y="529574"/>
                  <a:pt x="2297771" y="536470"/>
                  <a:pt x="2313287" y="551986"/>
                </a:cubicBezTo>
                <a:cubicBezTo>
                  <a:pt x="2320183" y="558882"/>
                  <a:pt x="2325354" y="560606"/>
                  <a:pt x="2330526" y="558882"/>
                </a:cubicBezTo>
                <a:cubicBezTo>
                  <a:pt x="2325354" y="558882"/>
                  <a:pt x="2320183" y="557158"/>
                  <a:pt x="2313287" y="551986"/>
                </a:cubicBezTo>
                <a:close/>
                <a:moveTo>
                  <a:pt x="2316734" y="472682"/>
                </a:moveTo>
                <a:cubicBezTo>
                  <a:pt x="2309839" y="467510"/>
                  <a:pt x="2302943" y="465786"/>
                  <a:pt x="2294323" y="467510"/>
                </a:cubicBezTo>
                <a:cubicBezTo>
                  <a:pt x="2301219" y="465786"/>
                  <a:pt x="2308114" y="467510"/>
                  <a:pt x="2316734" y="472682"/>
                </a:cubicBezTo>
                <a:cubicBezTo>
                  <a:pt x="2321906" y="476130"/>
                  <a:pt x="2327079" y="481302"/>
                  <a:pt x="2325354" y="489922"/>
                </a:cubicBezTo>
                <a:cubicBezTo>
                  <a:pt x="2323631" y="495094"/>
                  <a:pt x="2320183" y="496818"/>
                  <a:pt x="2316734" y="498542"/>
                </a:cubicBezTo>
                <a:cubicBezTo>
                  <a:pt x="2320183" y="496818"/>
                  <a:pt x="2323631" y="495094"/>
                  <a:pt x="2325354" y="489922"/>
                </a:cubicBezTo>
                <a:cubicBezTo>
                  <a:pt x="2327079" y="481302"/>
                  <a:pt x="2321906" y="476130"/>
                  <a:pt x="2316734" y="472682"/>
                </a:cubicBezTo>
                <a:close/>
                <a:moveTo>
                  <a:pt x="2330526" y="408895"/>
                </a:moveTo>
                <a:cubicBezTo>
                  <a:pt x="2323631" y="412343"/>
                  <a:pt x="2318459" y="408895"/>
                  <a:pt x="2313287" y="408895"/>
                </a:cubicBezTo>
                <a:cubicBezTo>
                  <a:pt x="2309839" y="407171"/>
                  <a:pt x="2302943" y="405447"/>
                  <a:pt x="2299495" y="405447"/>
                </a:cubicBezTo>
                <a:cubicBezTo>
                  <a:pt x="2304667" y="405447"/>
                  <a:pt x="2309839" y="407171"/>
                  <a:pt x="2313287" y="408895"/>
                </a:cubicBezTo>
                <a:cubicBezTo>
                  <a:pt x="2320183" y="408895"/>
                  <a:pt x="2323631" y="412343"/>
                  <a:pt x="2330526" y="408895"/>
                </a:cubicBezTo>
                <a:close/>
                <a:moveTo>
                  <a:pt x="2080547" y="162364"/>
                </a:moveTo>
                <a:cubicBezTo>
                  <a:pt x="2077100" y="162364"/>
                  <a:pt x="2073652" y="164088"/>
                  <a:pt x="2071927" y="167536"/>
                </a:cubicBezTo>
                <a:cubicBezTo>
                  <a:pt x="2071927" y="167536"/>
                  <a:pt x="2071927" y="167536"/>
                  <a:pt x="2071927" y="167536"/>
                </a:cubicBezTo>
                <a:cubicBezTo>
                  <a:pt x="2073652" y="165812"/>
                  <a:pt x="2077100" y="164088"/>
                  <a:pt x="2080547" y="162364"/>
                </a:cubicBezTo>
                <a:close/>
                <a:moveTo>
                  <a:pt x="2047792" y="167536"/>
                </a:moveTo>
                <a:lnTo>
                  <a:pt x="2047792" y="167536"/>
                </a:lnTo>
                <a:cubicBezTo>
                  <a:pt x="2047792" y="167536"/>
                  <a:pt x="2047792" y="167536"/>
                  <a:pt x="2047792" y="167536"/>
                </a:cubicBezTo>
                <a:cubicBezTo>
                  <a:pt x="2047792" y="167536"/>
                  <a:pt x="2047792" y="167536"/>
                  <a:pt x="2047792" y="167536"/>
                </a:cubicBezTo>
                <a:lnTo>
                  <a:pt x="2047792" y="167536"/>
                </a:lnTo>
                <a:lnTo>
                  <a:pt x="2047792" y="167536"/>
                </a:lnTo>
                <a:cubicBezTo>
                  <a:pt x="2040896" y="157192"/>
                  <a:pt x="2034000" y="150296"/>
                  <a:pt x="2025380" y="146848"/>
                </a:cubicBezTo>
                <a:cubicBezTo>
                  <a:pt x="2034000" y="150296"/>
                  <a:pt x="2042620" y="157192"/>
                  <a:pt x="2047792" y="167536"/>
                </a:cubicBezTo>
                <a:close/>
                <a:moveTo>
                  <a:pt x="2015036" y="176156"/>
                </a:moveTo>
                <a:cubicBezTo>
                  <a:pt x="2013312" y="179604"/>
                  <a:pt x="2009864" y="183052"/>
                  <a:pt x="2006416" y="184776"/>
                </a:cubicBezTo>
                <a:cubicBezTo>
                  <a:pt x="2009864" y="183052"/>
                  <a:pt x="2013312" y="179604"/>
                  <a:pt x="2015036" y="176156"/>
                </a:cubicBezTo>
                <a:close/>
                <a:moveTo>
                  <a:pt x="1971936" y="134780"/>
                </a:moveTo>
                <a:cubicBezTo>
                  <a:pt x="1977108" y="136504"/>
                  <a:pt x="1982280" y="136504"/>
                  <a:pt x="1987452" y="136504"/>
                </a:cubicBezTo>
                <a:cubicBezTo>
                  <a:pt x="1982280" y="136504"/>
                  <a:pt x="1977108" y="134780"/>
                  <a:pt x="1971936" y="134780"/>
                </a:cubicBezTo>
                <a:cubicBezTo>
                  <a:pt x="1968488" y="134780"/>
                  <a:pt x="1965040" y="134780"/>
                  <a:pt x="1961592" y="134780"/>
                </a:cubicBezTo>
                <a:cubicBezTo>
                  <a:pt x="1966764" y="133056"/>
                  <a:pt x="1970212" y="133056"/>
                  <a:pt x="1971936" y="134780"/>
                </a:cubicBezTo>
                <a:close/>
                <a:moveTo>
                  <a:pt x="1935732" y="126160"/>
                </a:moveTo>
                <a:cubicBezTo>
                  <a:pt x="1939180" y="129608"/>
                  <a:pt x="1942628" y="131332"/>
                  <a:pt x="1946076" y="133056"/>
                </a:cubicBezTo>
                <a:cubicBezTo>
                  <a:pt x="1942628" y="131332"/>
                  <a:pt x="1939180" y="129608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ubicBezTo>
                  <a:pt x="1935732" y="126160"/>
                  <a:pt x="1935732" y="126160"/>
                  <a:pt x="1935732" y="126160"/>
                </a:cubicBezTo>
                <a:close/>
                <a:moveTo>
                  <a:pt x="1896080" y="141676"/>
                </a:moveTo>
                <a:lnTo>
                  <a:pt x="1896080" y="141676"/>
                </a:lnTo>
                <a:cubicBezTo>
                  <a:pt x="1896080" y="138228"/>
                  <a:pt x="1892632" y="134780"/>
                  <a:pt x="1892632" y="131332"/>
                </a:cubicBezTo>
                <a:cubicBezTo>
                  <a:pt x="1892632" y="134780"/>
                  <a:pt x="1896080" y="138228"/>
                  <a:pt x="1896080" y="141676"/>
                </a:cubicBezTo>
                <a:close/>
                <a:moveTo>
                  <a:pt x="1894356" y="145124"/>
                </a:moveTo>
                <a:cubicBezTo>
                  <a:pt x="1894356" y="145124"/>
                  <a:pt x="1896080" y="143400"/>
                  <a:pt x="1896080" y="143400"/>
                </a:cubicBezTo>
                <a:cubicBezTo>
                  <a:pt x="1894356" y="145124"/>
                  <a:pt x="1894356" y="145124"/>
                  <a:pt x="1894356" y="145124"/>
                </a:cubicBezTo>
                <a:cubicBezTo>
                  <a:pt x="1894356" y="145124"/>
                  <a:pt x="1892632" y="145124"/>
                  <a:pt x="1892632" y="146848"/>
                </a:cubicBezTo>
                <a:cubicBezTo>
                  <a:pt x="1892632" y="146848"/>
                  <a:pt x="1892632" y="145124"/>
                  <a:pt x="1894356" y="145124"/>
                </a:cubicBezTo>
                <a:close/>
                <a:moveTo>
                  <a:pt x="1858153" y="107196"/>
                </a:moveTo>
                <a:cubicBezTo>
                  <a:pt x="1856428" y="102024"/>
                  <a:pt x="1854704" y="98576"/>
                  <a:pt x="1852981" y="95128"/>
                </a:cubicBezTo>
                <a:cubicBezTo>
                  <a:pt x="1856428" y="98576"/>
                  <a:pt x="1858153" y="102024"/>
                  <a:pt x="1858153" y="107196"/>
                </a:cubicBezTo>
                <a:cubicBezTo>
                  <a:pt x="1851257" y="108920"/>
                  <a:pt x="1844361" y="108920"/>
                  <a:pt x="1839189" y="107196"/>
                </a:cubicBezTo>
                <a:cubicBezTo>
                  <a:pt x="1846085" y="108920"/>
                  <a:pt x="1851257" y="107196"/>
                  <a:pt x="1858153" y="107196"/>
                </a:cubicBezTo>
                <a:close/>
                <a:moveTo>
                  <a:pt x="1825397" y="83060"/>
                </a:moveTo>
                <a:cubicBezTo>
                  <a:pt x="1827121" y="83060"/>
                  <a:pt x="1828845" y="83060"/>
                  <a:pt x="1828845" y="83060"/>
                </a:cubicBezTo>
                <a:cubicBezTo>
                  <a:pt x="1827121" y="83060"/>
                  <a:pt x="1827121" y="83060"/>
                  <a:pt x="1825397" y="83060"/>
                </a:cubicBezTo>
                <a:cubicBezTo>
                  <a:pt x="1821949" y="77888"/>
                  <a:pt x="1818501" y="74440"/>
                  <a:pt x="1815053" y="70992"/>
                </a:cubicBezTo>
                <a:cubicBezTo>
                  <a:pt x="1818501" y="74440"/>
                  <a:pt x="1821949" y="77888"/>
                  <a:pt x="1825397" y="83060"/>
                </a:cubicBezTo>
                <a:close/>
                <a:moveTo>
                  <a:pt x="1706441" y="33064"/>
                </a:moveTo>
                <a:cubicBezTo>
                  <a:pt x="1706441" y="33064"/>
                  <a:pt x="1706441" y="33064"/>
                  <a:pt x="1706441" y="33064"/>
                </a:cubicBezTo>
                <a:cubicBezTo>
                  <a:pt x="1706441" y="38236"/>
                  <a:pt x="1706441" y="43408"/>
                  <a:pt x="1706441" y="48580"/>
                </a:cubicBezTo>
                <a:cubicBezTo>
                  <a:pt x="1708165" y="50304"/>
                  <a:pt x="1709889" y="50304"/>
                  <a:pt x="1711613" y="52028"/>
                </a:cubicBezTo>
                <a:cubicBezTo>
                  <a:pt x="1709889" y="50304"/>
                  <a:pt x="1708165" y="50304"/>
                  <a:pt x="1706441" y="48580"/>
                </a:cubicBezTo>
                <a:cubicBezTo>
                  <a:pt x="1706441" y="48580"/>
                  <a:pt x="1706441" y="48580"/>
                  <a:pt x="1706441" y="48580"/>
                </a:cubicBezTo>
                <a:cubicBezTo>
                  <a:pt x="1704717" y="43408"/>
                  <a:pt x="1704717" y="38236"/>
                  <a:pt x="1706441" y="33064"/>
                </a:cubicBezTo>
                <a:close/>
                <a:moveTo>
                  <a:pt x="1609898" y="74440"/>
                </a:moveTo>
                <a:cubicBezTo>
                  <a:pt x="1639205" y="55476"/>
                  <a:pt x="1668513" y="50304"/>
                  <a:pt x="1697821" y="74440"/>
                </a:cubicBezTo>
                <a:cubicBezTo>
                  <a:pt x="1713337" y="76164"/>
                  <a:pt x="1730577" y="67544"/>
                  <a:pt x="1744369" y="83060"/>
                </a:cubicBezTo>
                <a:cubicBezTo>
                  <a:pt x="1765057" y="108920"/>
                  <a:pt x="1797813" y="119264"/>
                  <a:pt x="1818501" y="143400"/>
                </a:cubicBezTo>
                <a:cubicBezTo>
                  <a:pt x="1823673" y="148572"/>
                  <a:pt x="1828845" y="152020"/>
                  <a:pt x="1835741" y="150296"/>
                </a:cubicBezTo>
                <a:cubicBezTo>
                  <a:pt x="1852981" y="148572"/>
                  <a:pt x="1866772" y="155468"/>
                  <a:pt x="1878840" y="169260"/>
                </a:cubicBezTo>
                <a:cubicBezTo>
                  <a:pt x="1884012" y="176156"/>
                  <a:pt x="1892632" y="176156"/>
                  <a:pt x="1901252" y="176156"/>
                </a:cubicBezTo>
                <a:cubicBezTo>
                  <a:pt x="1908148" y="176156"/>
                  <a:pt x="1918492" y="174432"/>
                  <a:pt x="1920216" y="179604"/>
                </a:cubicBezTo>
                <a:cubicBezTo>
                  <a:pt x="1946076" y="217531"/>
                  <a:pt x="1982280" y="200292"/>
                  <a:pt x="2013312" y="198568"/>
                </a:cubicBezTo>
                <a:cubicBezTo>
                  <a:pt x="2025380" y="196844"/>
                  <a:pt x="2034000" y="200292"/>
                  <a:pt x="2040896" y="208911"/>
                </a:cubicBezTo>
                <a:cubicBezTo>
                  <a:pt x="2056412" y="224427"/>
                  <a:pt x="2073652" y="231323"/>
                  <a:pt x="2096064" y="227875"/>
                </a:cubicBezTo>
                <a:cubicBezTo>
                  <a:pt x="2096064" y="227875"/>
                  <a:pt x="2096064" y="227875"/>
                  <a:pt x="2096064" y="227875"/>
                </a:cubicBezTo>
                <a:cubicBezTo>
                  <a:pt x="2101235" y="227875"/>
                  <a:pt x="2106407" y="227875"/>
                  <a:pt x="2111579" y="229599"/>
                </a:cubicBezTo>
                <a:cubicBezTo>
                  <a:pt x="2116751" y="229599"/>
                  <a:pt x="2121923" y="229599"/>
                  <a:pt x="2128819" y="229599"/>
                </a:cubicBezTo>
                <a:cubicBezTo>
                  <a:pt x="2115027" y="205463"/>
                  <a:pt x="2097787" y="188224"/>
                  <a:pt x="2071927" y="179604"/>
                </a:cubicBezTo>
                <a:lnTo>
                  <a:pt x="2071927" y="179604"/>
                </a:lnTo>
                <a:cubicBezTo>
                  <a:pt x="2097787" y="188224"/>
                  <a:pt x="2115027" y="205463"/>
                  <a:pt x="2128819" y="229599"/>
                </a:cubicBezTo>
                <a:cubicBezTo>
                  <a:pt x="2133991" y="239943"/>
                  <a:pt x="2144335" y="238219"/>
                  <a:pt x="2152955" y="238219"/>
                </a:cubicBezTo>
                <a:cubicBezTo>
                  <a:pt x="2154679" y="250287"/>
                  <a:pt x="2159851" y="255459"/>
                  <a:pt x="2170195" y="253735"/>
                </a:cubicBezTo>
                <a:lnTo>
                  <a:pt x="2170195" y="253735"/>
                </a:lnTo>
                <a:cubicBezTo>
                  <a:pt x="2170195" y="248563"/>
                  <a:pt x="2168471" y="243391"/>
                  <a:pt x="2168471" y="238219"/>
                </a:cubicBezTo>
                <a:cubicBezTo>
                  <a:pt x="2168471" y="229599"/>
                  <a:pt x="2161575" y="224427"/>
                  <a:pt x="2156403" y="219255"/>
                </a:cubicBezTo>
                <a:cubicBezTo>
                  <a:pt x="2140887" y="205463"/>
                  <a:pt x="2123647" y="189948"/>
                  <a:pt x="2113304" y="170984"/>
                </a:cubicBezTo>
                <a:cubicBezTo>
                  <a:pt x="2102959" y="174432"/>
                  <a:pt x="2092615" y="164088"/>
                  <a:pt x="2083995" y="165812"/>
                </a:cubicBezTo>
                <a:cubicBezTo>
                  <a:pt x="2094339" y="164088"/>
                  <a:pt x="2104684" y="176156"/>
                  <a:pt x="2113304" y="170984"/>
                </a:cubicBezTo>
                <a:lnTo>
                  <a:pt x="2113304" y="170984"/>
                </a:lnTo>
                <a:cubicBezTo>
                  <a:pt x="2113304" y="170984"/>
                  <a:pt x="2113304" y="170984"/>
                  <a:pt x="2113304" y="170984"/>
                </a:cubicBezTo>
                <a:lnTo>
                  <a:pt x="2113304" y="170984"/>
                </a:lnTo>
                <a:cubicBezTo>
                  <a:pt x="2125371" y="189948"/>
                  <a:pt x="2140887" y="205463"/>
                  <a:pt x="2156403" y="219255"/>
                </a:cubicBezTo>
                <a:cubicBezTo>
                  <a:pt x="2163299" y="224427"/>
                  <a:pt x="2168471" y="229599"/>
                  <a:pt x="2168471" y="238219"/>
                </a:cubicBezTo>
                <a:cubicBezTo>
                  <a:pt x="2168471" y="243391"/>
                  <a:pt x="2170195" y="248563"/>
                  <a:pt x="2170195" y="253735"/>
                </a:cubicBezTo>
                <a:cubicBezTo>
                  <a:pt x="2175367" y="253735"/>
                  <a:pt x="2178815" y="253735"/>
                  <a:pt x="2183987" y="253735"/>
                </a:cubicBezTo>
                <a:cubicBezTo>
                  <a:pt x="2196055" y="243391"/>
                  <a:pt x="2197779" y="252011"/>
                  <a:pt x="2201227" y="262355"/>
                </a:cubicBezTo>
                <a:cubicBezTo>
                  <a:pt x="2204675" y="265803"/>
                  <a:pt x="2206399" y="267527"/>
                  <a:pt x="2209847" y="270975"/>
                </a:cubicBezTo>
                <a:cubicBezTo>
                  <a:pt x="2216743" y="270975"/>
                  <a:pt x="2225363" y="272699"/>
                  <a:pt x="2232259" y="272699"/>
                </a:cubicBezTo>
                <a:cubicBezTo>
                  <a:pt x="2225363" y="272699"/>
                  <a:pt x="2216743" y="270975"/>
                  <a:pt x="2209847" y="270975"/>
                </a:cubicBezTo>
                <a:cubicBezTo>
                  <a:pt x="2220191" y="295111"/>
                  <a:pt x="2251223" y="320971"/>
                  <a:pt x="2271911" y="320971"/>
                </a:cubicBezTo>
                <a:cubicBezTo>
                  <a:pt x="2275359" y="320971"/>
                  <a:pt x="2277083" y="315799"/>
                  <a:pt x="2280531" y="314075"/>
                </a:cubicBezTo>
                <a:cubicBezTo>
                  <a:pt x="2277083" y="305455"/>
                  <a:pt x="2270187" y="300283"/>
                  <a:pt x="2259843" y="296835"/>
                </a:cubicBezTo>
                <a:cubicBezTo>
                  <a:pt x="2252947" y="295111"/>
                  <a:pt x="2247775" y="291663"/>
                  <a:pt x="2242603" y="288215"/>
                </a:cubicBezTo>
                <a:cubicBezTo>
                  <a:pt x="2247775" y="293387"/>
                  <a:pt x="2252947" y="295111"/>
                  <a:pt x="2259843" y="296835"/>
                </a:cubicBezTo>
                <a:cubicBezTo>
                  <a:pt x="2268463" y="298559"/>
                  <a:pt x="2275359" y="303731"/>
                  <a:pt x="2280531" y="314075"/>
                </a:cubicBezTo>
                <a:cubicBezTo>
                  <a:pt x="2289151" y="317523"/>
                  <a:pt x="2296047" y="319247"/>
                  <a:pt x="2304667" y="322695"/>
                </a:cubicBezTo>
                <a:cubicBezTo>
                  <a:pt x="2315011" y="322695"/>
                  <a:pt x="2323631" y="322695"/>
                  <a:pt x="2327079" y="333039"/>
                </a:cubicBezTo>
                <a:cubicBezTo>
                  <a:pt x="2323631" y="322695"/>
                  <a:pt x="2313287" y="322695"/>
                  <a:pt x="2304667" y="322695"/>
                </a:cubicBezTo>
                <a:lnTo>
                  <a:pt x="2304667" y="322695"/>
                </a:lnTo>
                <a:cubicBezTo>
                  <a:pt x="2296047" y="319247"/>
                  <a:pt x="2289151" y="317523"/>
                  <a:pt x="2280531" y="314075"/>
                </a:cubicBezTo>
                <a:cubicBezTo>
                  <a:pt x="2277083" y="315799"/>
                  <a:pt x="2275359" y="320971"/>
                  <a:pt x="2271911" y="320971"/>
                </a:cubicBezTo>
                <a:cubicBezTo>
                  <a:pt x="2251223" y="319247"/>
                  <a:pt x="2220191" y="295111"/>
                  <a:pt x="2209847" y="270975"/>
                </a:cubicBezTo>
                <a:cubicBezTo>
                  <a:pt x="2206399" y="267527"/>
                  <a:pt x="2204675" y="265803"/>
                  <a:pt x="2201227" y="262355"/>
                </a:cubicBezTo>
                <a:cubicBezTo>
                  <a:pt x="2199503" y="252011"/>
                  <a:pt x="2196055" y="243391"/>
                  <a:pt x="2183987" y="253735"/>
                </a:cubicBezTo>
                <a:cubicBezTo>
                  <a:pt x="2178815" y="253735"/>
                  <a:pt x="2175367" y="253735"/>
                  <a:pt x="2170195" y="253735"/>
                </a:cubicBezTo>
                <a:cubicBezTo>
                  <a:pt x="2158127" y="255459"/>
                  <a:pt x="2152955" y="250287"/>
                  <a:pt x="2152955" y="238219"/>
                </a:cubicBezTo>
                <a:cubicBezTo>
                  <a:pt x="2144335" y="238219"/>
                  <a:pt x="2135715" y="238219"/>
                  <a:pt x="2128819" y="229599"/>
                </a:cubicBezTo>
                <a:cubicBezTo>
                  <a:pt x="2123647" y="229599"/>
                  <a:pt x="2118475" y="229599"/>
                  <a:pt x="2111579" y="229599"/>
                </a:cubicBezTo>
                <a:lnTo>
                  <a:pt x="2111579" y="229599"/>
                </a:lnTo>
                <a:cubicBezTo>
                  <a:pt x="2111579" y="229599"/>
                  <a:pt x="2111579" y="229599"/>
                  <a:pt x="2111579" y="229599"/>
                </a:cubicBezTo>
                <a:cubicBezTo>
                  <a:pt x="2106407" y="229599"/>
                  <a:pt x="2101235" y="229599"/>
                  <a:pt x="2096064" y="227875"/>
                </a:cubicBezTo>
                <a:cubicBezTo>
                  <a:pt x="2075375" y="231323"/>
                  <a:pt x="2056412" y="224427"/>
                  <a:pt x="2040896" y="208911"/>
                </a:cubicBezTo>
                <a:cubicBezTo>
                  <a:pt x="2032276" y="200292"/>
                  <a:pt x="2025380" y="198568"/>
                  <a:pt x="2013312" y="198568"/>
                </a:cubicBezTo>
                <a:cubicBezTo>
                  <a:pt x="1980556" y="200292"/>
                  <a:pt x="1946076" y="217531"/>
                  <a:pt x="1920216" y="179604"/>
                </a:cubicBezTo>
                <a:cubicBezTo>
                  <a:pt x="1916768" y="176156"/>
                  <a:pt x="1908148" y="177880"/>
                  <a:pt x="1901252" y="176156"/>
                </a:cubicBezTo>
                <a:cubicBezTo>
                  <a:pt x="1892632" y="176156"/>
                  <a:pt x="1885736" y="174432"/>
                  <a:pt x="1878840" y="169260"/>
                </a:cubicBezTo>
                <a:cubicBezTo>
                  <a:pt x="1866772" y="155468"/>
                  <a:pt x="1852981" y="148572"/>
                  <a:pt x="1835741" y="150296"/>
                </a:cubicBezTo>
                <a:cubicBezTo>
                  <a:pt x="1828845" y="150296"/>
                  <a:pt x="1823673" y="148572"/>
                  <a:pt x="1818501" y="143400"/>
                </a:cubicBezTo>
                <a:cubicBezTo>
                  <a:pt x="1797813" y="119264"/>
                  <a:pt x="1765057" y="110644"/>
                  <a:pt x="1744369" y="83060"/>
                </a:cubicBezTo>
                <a:cubicBezTo>
                  <a:pt x="1737473" y="89956"/>
                  <a:pt x="1739197" y="95128"/>
                  <a:pt x="1742645" y="98576"/>
                </a:cubicBezTo>
                <a:cubicBezTo>
                  <a:pt x="1739197" y="93404"/>
                  <a:pt x="1737473" y="88232"/>
                  <a:pt x="1744369" y="83060"/>
                </a:cubicBezTo>
                <a:lnTo>
                  <a:pt x="1744369" y="83060"/>
                </a:lnTo>
                <a:cubicBezTo>
                  <a:pt x="1730577" y="67544"/>
                  <a:pt x="1713337" y="76164"/>
                  <a:pt x="1697821" y="74440"/>
                </a:cubicBezTo>
                <a:lnTo>
                  <a:pt x="1697821" y="74440"/>
                </a:lnTo>
                <a:cubicBezTo>
                  <a:pt x="1668513" y="50304"/>
                  <a:pt x="1639205" y="55476"/>
                  <a:pt x="1609898" y="74440"/>
                </a:cubicBezTo>
                <a:cubicBezTo>
                  <a:pt x="1613346" y="79612"/>
                  <a:pt x="1615069" y="84784"/>
                  <a:pt x="1618518" y="91680"/>
                </a:cubicBezTo>
                <a:lnTo>
                  <a:pt x="1618518" y="91680"/>
                </a:lnTo>
                <a:cubicBezTo>
                  <a:pt x="1615069" y="86508"/>
                  <a:pt x="1611622" y="79612"/>
                  <a:pt x="1609898" y="74440"/>
                </a:cubicBezTo>
                <a:cubicBezTo>
                  <a:pt x="1608174" y="74440"/>
                  <a:pt x="1606450" y="74440"/>
                  <a:pt x="1604726" y="74440"/>
                </a:cubicBezTo>
                <a:cubicBezTo>
                  <a:pt x="1606450" y="74440"/>
                  <a:pt x="1608174" y="74440"/>
                  <a:pt x="1609898" y="74440"/>
                </a:cubicBezTo>
                <a:close/>
                <a:moveTo>
                  <a:pt x="1777125" y="150296"/>
                </a:moveTo>
                <a:lnTo>
                  <a:pt x="1777125" y="150296"/>
                </a:lnTo>
                <a:cubicBezTo>
                  <a:pt x="1777125" y="145124"/>
                  <a:pt x="1775401" y="141676"/>
                  <a:pt x="1773677" y="136504"/>
                </a:cubicBezTo>
                <a:cubicBezTo>
                  <a:pt x="1775401" y="141676"/>
                  <a:pt x="1777125" y="145124"/>
                  <a:pt x="1777125" y="150296"/>
                </a:cubicBezTo>
                <a:close/>
                <a:moveTo>
                  <a:pt x="1723681" y="265803"/>
                </a:moveTo>
                <a:cubicBezTo>
                  <a:pt x="1711613" y="269251"/>
                  <a:pt x="1699545" y="270975"/>
                  <a:pt x="1687477" y="270975"/>
                </a:cubicBezTo>
                <a:cubicBezTo>
                  <a:pt x="1682305" y="270975"/>
                  <a:pt x="1678857" y="272699"/>
                  <a:pt x="1673685" y="270975"/>
                </a:cubicBezTo>
                <a:cubicBezTo>
                  <a:pt x="1677133" y="270975"/>
                  <a:pt x="1682305" y="270975"/>
                  <a:pt x="1687477" y="270975"/>
                </a:cubicBezTo>
                <a:cubicBezTo>
                  <a:pt x="1699545" y="270975"/>
                  <a:pt x="1711613" y="269251"/>
                  <a:pt x="1723681" y="265803"/>
                </a:cubicBezTo>
                <a:close/>
                <a:moveTo>
                  <a:pt x="1640929" y="253735"/>
                </a:moveTo>
                <a:cubicBezTo>
                  <a:pt x="1647825" y="248563"/>
                  <a:pt x="1652997" y="245115"/>
                  <a:pt x="1656445" y="245115"/>
                </a:cubicBezTo>
                <a:cubicBezTo>
                  <a:pt x="1651273" y="245115"/>
                  <a:pt x="1646101" y="248563"/>
                  <a:pt x="1640929" y="253735"/>
                </a:cubicBezTo>
                <a:cubicBezTo>
                  <a:pt x="1628861" y="265803"/>
                  <a:pt x="1620242" y="270975"/>
                  <a:pt x="1615069" y="269251"/>
                </a:cubicBezTo>
                <a:cubicBezTo>
                  <a:pt x="1620242" y="270975"/>
                  <a:pt x="1628861" y="265803"/>
                  <a:pt x="1640929" y="253735"/>
                </a:cubicBezTo>
                <a:close/>
                <a:moveTo>
                  <a:pt x="1634034" y="91680"/>
                </a:moveTo>
                <a:cubicBezTo>
                  <a:pt x="1634034" y="91680"/>
                  <a:pt x="1634034" y="91680"/>
                  <a:pt x="1634034" y="91680"/>
                </a:cubicBezTo>
                <a:cubicBezTo>
                  <a:pt x="1637481" y="86508"/>
                  <a:pt x="1640929" y="84784"/>
                  <a:pt x="1644377" y="83060"/>
                </a:cubicBezTo>
                <a:cubicBezTo>
                  <a:pt x="1640929" y="84784"/>
                  <a:pt x="1635757" y="86508"/>
                  <a:pt x="1634034" y="91680"/>
                </a:cubicBezTo>
                <a:cubicBezTo>
                  <a:pt x="1634034" y="91680"/>
                  <a:pt x="1634034" y="91680"/>
                  <a:pt x="1634034" y="91680"/>
                </a:cubicBezTo>
                <a:close/>
                <a:moveTo>
                  <a:pt x="1594382" y="336487"/>
                </a:moveTo>
                <a:cubicBezTo>
                  <a:pt x="1611622" y="343383"/>
                  <a:pt x="1630585" y="343383"/>
                  <a:pt x="1647825" y="333039"/>
                </a:cubicBezTo>
                <a:cubicBezTo>
                  <a:pt x="1668513" y="320971"/>
                  <a:pt x="1690925" y="327867"/>
                  <a:pt x="1711613" y="320971"/>
                </a:cubicBezTo>
                <a:cubicBezTo>
                  <a:pt x="1720233" y="317523"/>
                  <a:pt x="1728853" y="324419"/>
                  <a:pt x="1735749" y="331315"/>
                </a:cubicBezTo>
                <a:cubicBezTo>
                  <a:pt x="1746093" y="339935"/>
                  <a:pt x="1756437" y="348555"/>
                  <a:pt x="1766781" y="357175"/>
                </a:cubicBezTo>
                <a:cubicBezTo>
                  <a:pt x="1773677" y="353727"/>
                  <a:pt x="1777125" y="350279"/>
                  <a:pt x="1780573" y="346831"/>
                </a:cubicBezTo>
                <a:cubicBezTo>
                  <a:pt x="1777125" y="352003"/>
                  <a:pt x="1773677" y="355451"/>
                  <a:pt x="1766781" y="357175"/>
                </a:cubicBezTo>
                <a:cubicBezTo>
                  <a:pt x="1756437" y="348555"/>
                  <a:pt x="1746093" y="339935"/>
                  <a:pt x="1735749" y="331315"/>
                </a:cubicBezTo>
                <a:cubicBezTo>
                  <a:pt x="1728853" y="324419"/>
                  <a:pt x="1720233" y="317523"/>
                  <a:pt x="1711613" y="320971"/>
                </a:cubicBezTo>
                <a:cubicBezTo>
                  <a:pt x="1690925" y="327867"/>
                  <a:pt x="1668513" y="320971"/>
                  <a:pt x="1647825" y="333039"/>
                </a:cubicBezTo>
                <a:cubicBezTo>
                  <a:pt x="1630585" y="343383"/>
                  <a:pt x="1611622" y="343383"/>
                  <a:pt x="1594382" y="336487"/>
                </a:cubicBezTo>
                <a:cubicBezTo>
                  <a:pt x="1596106" y="364071"/>
                  <a:pt x="1608174" y="383035"/>
                  <a:pt x="1630585" y="393379"/>
                </a:cubicBezTo>
                <a:cubicBezTo>
                  <a:pt x="1608174" y="383035"/>
                  <a:pt x="1596106" y="364071"/>
                  <a:pt x="1594382" y="336487"/>
                </a:cubicBezTo>
                <a:cubicBezTo>
                  <a:pt x="1594382" y="336487"/>
                  <a:pt x="1594382" y="336487"/>
                  <a:pt x="1594382" y="336487"/>
                </a:cubicBezTo>
                <a:close/>
                <a:moveTo>
                  <a:pt x="1532318" y="270975"/>
                </a:moveTo>
                <a:cubicBezTo>
                  <a:pt x="1544386" y="296835"/>
                  <a:pt x="1558178" y="320971"/>
                  <a:pt x="1584038" y="333039"/>
                </a:cubicBezTo>
                <a:cubicBezTo>
                  <a:pt x="1558178" y="319247"/>
                  <a:pt x="1542662" y="296835"/>
                  <a:pt x="1532318" y="270975"/>
                </a:cubicBezTo>
                <a:cubicBezTo>
                  <a:pt x="1525422" y="253735"/>
                  <a:pt x="1513354" y="241667"/>
                  <a:pt x="1499562" y="234771"/>
                </a:cubicBezTo>
                <a:cubicBezTo>
                  <a:pt x="1513354" y="241667"/>
                  <a:pt x="1523698" y="253735"/>
                  <a:pt x="1532318" y="270975"/>
                </a:cubicBezTo>
                <a:close/>
                <a:moveTo>
                  <a:pt x="1523698" y="336487"/>
                </a:moveTo>
                <a:cubicBezTo>
                  <a:pt x="1521974" y="350279"/>
                  <a:pt x="1528870" y="367519"/>
                  <a:pt x="1515078" y="379587"/>
                </a:cubicBezTo>
                <a:cubicBezTo>
                  <a:pt x="1515078" y="379587"/>
                  <a:pt x="1515078" y="379587"/>
                  <a:pt x="1515078" y="379587"/>
                </a:cubicBezTo>
                <a:cubicBezTo>
                  <a:pt x="1513354" y="379587"/>
                  <a:pt x="1509906" y="379587"/>
                  <a:pt x="1508182" y="381311"/>
                </a:cubicBezTo>
                <a:cubicBezTo>
                  <a:pt x="1509906" y="381311"/>
                  <a:pt x="1511630" y="379587"/>
                  <a:pt x="1515078" y="379587"/>
                </a:cubicBezTo>
                <a:lnTo>
                  <a:pt x="1515078" y="379587"/>
                </a:lnTo>
                <a:cubicBezTo>
                  <a:pt x="1528870" y="367519"/>
                  <a:pt x="1520250" y="350279"/>
                  <a:pt x="1523698" y="336487"/>
                </a:cubicBezTo>
                <a:cubicBezTo>
                  <a:pt x="1528870" y="302007"/>
                  <a:pt x="1527146" y="298559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90942" y="295111"/>
                  <a:pt x="1490942" y="295111"/>
                  <a:pt x="1490942" y="295111"/>
                </a:cubicBezTo>
                <a:cubicBezTo>
                  <a:pt x="1482322" y="295111"/>
                  <a:pt x="1475426" y="295111"/>
                  <a:pt x="1466806" y="295111"/>
                </a:cubicBezTo>
                <a:cubicBezTo>
                  <a:pt x="1466806" y="295111"/>
                  <a:pt x="1466806" y="295111"/>
                  <a:pt x="1466806" y="295111"/>
                </a:cubicBezTo>
                <a:cubicBezTo>
                  <a:pt x="1475426" y="295111"/>
                  <a:pt x="1482322" y="295111"/>
                  <a:pt x="1490942" y="295111"/>
                </a:cubicBezTo>
                <a:cubicBezTo>
                  <a:pt x="1527146" y="298559"/>
                  <a:pt x="1528870" y="300283"/>
                  <a:pt x="1523698" y="336487"/>
                </a:cubicBezTo>
                <a:close/>
                <a:moveTo>
                  <a:pt x="1466806" y="272699"/>
                </a:moveTo>
                <a:cubicBezTo>
                  <a:pt x="1459910" y="269251"/>
                  <a:pt x="1458186" y="281319"/>
                  <a:pt x="1454738" y="286491"/>
                </a:cubicBezTo>
                <a:cubicBezTo>
                  <a:pt x="1453014" y="288215"/>
                  <a:pt x="1453014" y="291663"/>
                  <a:pt x="1451290" y="293387"/>
                </a:cubicBezTo>
                <a:cubicBezTo>
                  <a:pt x="1456462" y="293387"/>
                  <a:pt x="1461634" y="293387"/>
                  <a:pt x="1466806" y="293387"/>
                </a:cubicBezTo>
                <a:cubicBezTo>
                  <a:pt x="1466806" y="293387"/>
                  <a:pt x="1466806" y="293387"/>
                  <a:pt x="1466806" y="293387"/>
                </a:cubicBezTo>
                <a:cubicBezTo>
                  <a:pt x="1470254" y="302007"/>
                  <a:pt x="1456462" y="312351"/>
                  <a:pt x="1468530" y="317523"/>
                </a:cubicBezTo>
                <a:cubicBezTo>
                  <a:pt x="1470254" y="317523"/>
                  <a:pt x="1470254" y="317523"/>
                  <a:pt x="1471978" y="317523"/>
                </a:cubicBezTo>
                <a:cubicBezTo>
                  <a:pt x="1470254" y="317523"/>
                  <a:pt x="1470254" y="317523"/>
                  <a:pt x="1468530" y="317523"/>
                </a:cubicBezTo>
                <a:cubicBezTo>
                  <a:pt x="1456462" y="312351"/>
                  <a:pt x="1468530" y="302007"/>
                  <a:pt x="1466806" y="293387"/>
                </a:cubicBezTo>
                <a:cubicBezTo>
                  <a:pt x="1461634" y="293387"/>
                  <a:pt x="1456462" y="293387"/>
                  <a:pt x="1451290" y="293387"/>
                </a:cubicBezTo>
                <a:cubicBezTo>
                  <a:pt x="1446118" y="296835"/>
                  <a:pt x="1439222" y="302007"/>
                  <a:pt x="1435774" y="307179"/>
                </a:cubicBezTo>
                <a:cubicBezTo>
                  <a:pt x="1439222" y="302007"/>
                  <a:pt x="1444394" y="296835"/>
                  <a:pt x="1451290" y="293387"/>
                </a:cubicBezTo>
                <a:cubicBezTo>
                  <a:pt x="1453014" y="291663"/>
                  <a:pt x="1453014" y="288215"/>
                  <a:pt x="1454738" y="286491"/>
                </a:cubicBezTo>
                <a:cubicBezTo>
                  <a:pt x="1458186" y="281319"/>
                  <a:pt x="1459910" y="269251"/>
                  <a:pt x="1466806" y="272699"/>
                </a:cubicBezTo>
                <a:cubicBezTo>
                  <a:pt x="1470254" y="274423"/>
                  <a:pt x="1471978" y="277871"/>
                  <a:pt x="1471978" y="279595"/>
                </a:cubicBezTo>
                <a:cubicBezTo>
                  <a:pt x="1471978" y="277871"/>
                  <a:pt x="1471978" y="274423"/>
                  <a:pt x="1466806" y="272699"/>
                </a:cubicBezTo>
                <a:close/>
                <a:moveTo>
                  <a:pt x="1451290" y="139952"/>
                </a:moveTo>
                <a:cubicBezTo>
                  <a:pt x="1458186" y="146848"/>
                  <a:pt x="1463358" y="148572"/>
                  <a:pt x="1470254" y="146848"/>
                </a:cubicBezTo>
                <a:cubicBezTo>
                  <a:pt x="1463358" y="148572"/>
                  <a:pt x="1456462" y="146848"/>
                  <a:pt x="1451290" y="139952"/>
                </a:cubicBezTo>
                <a:cubicBezTo>
                  <a:pt x="1444394" y="133056"/>
                  <a:pt x="1437498" y="129608"/>
                  <a:pt x="1430602" y="124436"/>
                </a:cubicBezTo>
                <a:cubicBezTo>
                  <a:pt x="1437498" y="129608"/>
                  <a:pt x="1444394" y="134780"/>
                  <a:pt x="1451290" y="139952"/>
                </a:cubicBezTo>
                <a:close/>
                <a:moveTo>
                  <a:pt x="1430602" y="360623"/>
                </a:moveTo>
                <a:cubicBezTo>
                  <a:pt x="1434050" y="355451"/>
                  <a:pt x="1434050" y="350279"/>
                  <a:pt x="1434050" y="345107"/>
                </a:cubicBezTo>
                <a:cubicBezTo>
                  <a:pt x="1434050" y="350279"/>
                  <a:pt x="1434050" y="355451"/>
                  <a:pt x="1430602" y="360623"/>
                </a:cubicBezTo>
                <a:cubicBezTo>
                  <a:pt x="1427154" y="365795"/>
                  <a:pt x="1423706" y="372691"/>
                  <a:pt x="1421982" y="377863"/>
                </a:cubicBezTo>
                <a:cubicBezTo>
                  <a:pt x="1425430" y="372691"/>
                  <a:pt x="1427154" y="367519"/>
                  <a:pt x="1430602" y="360623"/>
                </a:cubicBezTo>
                <a:close/>
                <a:moveTo>
                  <a:pt x="1323715" y="446822"/>
                </a:moveTo>
                <a:cubicBezTo>
                  <a:pt x="1332335" y="450270"/>
                  <a:pt x="1339231" y="451994"/>
                  <a:pt x="1347851" y="455442"/>
                </a:cubicBezTo>
                <a:cubicBezTo>
                  <a:pt x="1368539" y="426135"/>
                  <a:pt x="1385779" y="424411"/>
                  <a:pt x="1411638" y="446822"/>
                </a:cubicBezTo>
                <a:cubicBezTo>
                  <a:pt x="1418534" y="443374"/>
                  <a:pt x="1427154" y="438202"/>
                  <a:pt x="1435774" y="438202"/>
                </a:cubicBezTo>
                <a:cubicBezTo>
                  <a:pt x="1435774" y="438202"/>
                  <a:pt x="1435774" y="438202"/>
                  <a:pt x="1435774" y="438202"/>
                </a:cubicBezTo>
                <a:cubicBezTo>
                  <a:pt x="1446118" y="438202"/>
                  <a:pt x="1458186" y="439927"/>
                  <a:pt x="1465082" y="433031"/>
                </a:cubicBezTo>
                <a:cubicBezTo>
                  <a:pt x="1456462" y="438202"/>
                  <a:pt x="1446118" y="436479"/>
                  <a:pt x="1435774" y="438202"/>
                </a:cubicBezTo>
                <a:cubicBezTo>
                  <a:pt x="1427154" y="438202"/>
                  <a:pt x="1420258" y="443374"/>
                  <a:pt x="1411638" y="446822"/>
                </a:cubicBezTo>
                <a:cubicBezTo>
                  <a:pt x="1385779" y="424411"/>
                  <a:pt x="1368539" y="426135"/>
                  <a:pt x="1347851" y="455442"/>
                </a:cubicBezTo>
                <a:cubicBezTo>
                  <a:pt x="1363367" y="465786"/>
                  <a:pt x="1375435" y="464062"/>
                  <a:pt x="1389226" y="458890"/>
                </a:cubicBezTo>
                <a:cubicBezTo>
                  <a:pt x="1377159" y="464062"/>
                  <a:pt x="1363367" y="467510"/>
                  <a:pt x="1347851" y="455442"/>
                </a:cubicBezTo>
                <a:cubicBezTo>
                  <a:pt x="1339231" y="451994"/>
                  <a:pt x="1330611" y="448546"/>
                  <a:pt x="1323715" y="446822"/>
                </a:cubicBezTo>
                <a:cubicBezTo>
                  <a:pt x="1323715" y="446822"/>
                  <a:pt x="1323715" y="446822"/>
                  <a:pt x="1323715" y="446822"/>
                </a:cubicBezTo>
                <a:cubicBezTo>
                  <a:pt x="1320267" y="446822"/>
                  <a:pt x="1316819" y="446822"/>
                  <a:pt x="1313371" y="446822"/>
                </a:cubicBezTo>
                <a:cubicBezTo>
                  <a:pt x="1316819" y="446822"/>
                  <a:pt x="1320267" y="446822"/>
                  <a:pt x="1323715" y="446822"/>
                </a:cubicBezTo>
                <a:close/>
                <a:moveTo>
                  <a:pt x="1315095" y="115816"/>
                </a:moveTo>
                <a:lnTo>
                  <a:pt x="1315095" y="115816"/>
                </a:lnTo>
                <a:cubicBezTo>
                  <a:pt x="1313371" y="127884"/>
                  <a:pt x="1309923" y="136504"/>
                  <a:pt x="1301303" y="138228"/>
                </a:cubicBezTo>
                <a:cubicBezTo>
                  <a:pt x="1309923" y="136504"/>
                  <a:pt x="1313371" y="127884"/>
                  <a:pt x="1315095" y="115816"/>
                </a:cubicBezTo>
                <a:close/>
                <a:moveTo>
                  <a:pt x="1308199" y="470958"/>
                </a:moveTo>
                <a:cubicBezTo>
                  <a:pt x="1308199" y="470958"/>
                  <a:pt x="1308199" y="470958"/>
                  <a:pt x="1308199" y="470958"/>
                </a:cubicBezTo>
                <a:cubicBezTo>
                  <a:pt x="1285787" y="474406"/>
                  <a:pt x="1265099" y="458890"/>
                  <a:pt x="1242687" y="462338"/>
                </a:cubicBezTo>
                <a:cubicBezTo>
                  <a:pt x="1239239" y="462338"/>
                  <a:pt x="1234067" y="460614"/>
                  <a:pt x="1232343" y="457166"/>
                </a:cubicBezTo>
                <a:cubicBezTo>
                  <a:pt x="1230619" y="453718"/>
                  <a:pt x="1230619" y="451994"/>
                  <a:pt x="1228895" y="450270"/>
                </a:cubicBezTo>
                <a:cubicBezTo>
                  <a:pt x="1230619" y="451994"/>
                  <a:pt x="1230619" y="455442"/>
                  <a:pt x="1232343" y="457166"/>
                </a:cubicBezTo>
                <a:cubicBezTo>
                  <a:pt x="1234067" y="458890"/>
                  <a:pt x="1239239" y="462338"/>
                  <a:pt x="1242687" y="462338"/>
                </a:cubicBezTo>
                <a:cubicBezTo>
                  <a:pt x="1265099" y="460614"/>
                  <a:pt x="1285787" y="474406"/>
                  <a:pt x="1308199" y="470958"/>
                </a:cubicBezTo>
                <a:close/>
                <a:moveTo>
                  <a:pt x="1259927" y="133056"/>
                </a:moveTo>
                <a:lnTo>
                  <a:pt x="1259927" y="133056"/>
                </a:lnTo>
                <a:cubicBezTo>
                  <a:pt x="1261651" y="133056"/>
                  <a:pt x="1265099" y="133056"/>
                  <a:pt x="1266823" y="133056"/>
                </a:cubicBezTo>
                <a:cubicBezTo>
                  <a:pt x="1265099" y="133056"/>
                  <a:pt x="1261651" y="133056"/>
                  <a:pt x="1259927" y="133056"/>
                </a:cubicBezTo>
                <a:cubicBezTo>
                  <a:pt x="1258203" y="134780"/>
                  <a:pt x="1258203" y="134780"/>
                  <a:pt x="1256479" y="136504"/>
                </a:cubicBezTo>
                <a:cubicBezTo>
                  <a:pt x="1258203" y="134780"/>
                  <a:pt x="1258203" y="134780"/>
                  <a:pt x="1259927" y="133056"/>
                </a:cubicBezTo>
                <a:close/>
                <a:moveTo>
                  <a:pt x="1234067" y="196844"/>
                </a:moveTo>
                <a:cubicBezTo>
                  <a:pt x="1247859" y="191672"/>
                  <a:pt x="1253031" y="181328"/>
                  <a:pt x="1251307" y="167536"/>
                </a:cubicBezTo>
                <a:cubicBezTo>
                  <a:pt x="1251307" y="158916"/>
                  <a:pt x="1251307" y="150296"/>
                  <a:pt x="1251307" y="141676"/>
                </a:cubicBezTo>
                <a:cubicBezTo>
                  <a:pt x="1251307" y="141676"/>
                  <a:pt x="1251307" y="141676"/>
                  <a:pt x="1251307" y="141676"/>
                </a:cubicBezTo>
                <a:lnTo>
                  <a:pt x="1251307" y="141676"/>
                </a:lnTo>
                <a:cubicBezTo>
                  <a:pt x="1251307" y="141676"/>
                  <a:pt x="1251307" y="141676"/>
                  <a:pt x="1251307" y="141676"/>
                </a:cubicBezTo>
                <a:cubicBezTo>
                  <a:pt x="1251307" y="150296"/>
                  <a:pt x="1251307" y="158916"/>
                  <a:pt x="1251307" y="167536"/>
                </a:cubicBezTo>
                <a:cubicBezTo>
                  <a:pt x="1253031" y="181328"/>
                  <a:pt x="1247859" y="191672"/>
                  <a:pt x="1234067" y="196844"/>
                </a:cubicBezTo>
                <a:cubicBezTo>
                  <a:pt x="1230619" y="198568"/>
                  <a:pt x="1227171" y="198568"/>
                  <a:pt x="1225447" y="196844"/>
                </a:cubicBezTo>
                <a:cubicBezTo>
                  <a:pt x="1228895" y="198568"/>
                  <a:pt x="1230619" y="196844"/>
                  <a:pt x="1234067" y="196844"/>
                </a:cubicBezTo>
                <a:close/>
                <a:moveTo>
                  <a:pt x="1218551" y="120988"/>
                </a:moveTo>
                <a:cubicBezTo>
                  <a:pt x="1220275" y="127884"/>
                  <a:pt x="1223723" y="133056"/>
                  <a:pt x="1227171" y="136504"/>
                </a:cubicBezTo>
                <a:cubicBezTo>
                  <a:pt x="1223723" y="131332"/>
                  <a:pt x="1220275" y="127884"/>
                  <a:pt x="1218551" y="120988"/>
                </a:cubicBezTo>
                <a:cubicBezTo>
                  <a:pt x="1216827" y="115816"/>
                  <a:pt x="1215103" y="112368"/>
                  <a:pt x="1211655" y="110644"/>
                </a:cubicBezTo>
                <a:cubicBezTo>
                  <a:pt x="1216827" y="112368"/>
                  <a:pt x="1218551" y="115816"/>
                  <a:pt x="1218551" y="120988"/>
                </a:cubicBezTo>
                <a:close/>
                <a:moveTo>
                  <a:pt x="1201311" y="179604"/>
                </a:moveTo>
                <a:cubicBezTo>
                  <a:pt x="1204759" y="174432"/>
                  <a:pt x="1206483" y="172708"/>
                  <a:pt x="1208207" y="174432"/>
                </a:cubicBezTo>
                <a:cubicBezTo>
                  <a:pt x="1206483" y="172708"/>
                  <a:pt x="1204759" y="174432"/>
                  <a:pt x="1201311" y="179604"/>
                </a:cubicBezTo>
                <a:cubicBezTo>
                  <a:pt x="1194415" y="193396"/>
                  <a:pt x="1180623" y="189948"/>
                  <a:pt x="1170279" y="193396"/>
                </a:cubicBezTo>
                <a:cubicBezTo>
                  <a:pt x="1153040" y="198568"/>
                  <a:pt x="1137524" y="205463"/>
                  <a:pt x="1123732" y="217531"/>
                </a:cubicBezTo>
                <a:cubicBezTo>
                  <a:pt x="1115112" y="226151"/>
                  <a:pt x="1116836" y="245115"/>
                  <a:pt x="1125456" y="246839"/>
                </a:cubicBezTo>
                <a:cubicBezTo>
                  <a:pt x="1118560" y="245115"/>
                  <a:pt x="1115112" y="226151"/>
                  <a:pt x="1123732" y="217531"/>
                </a:cubicBezTo>
                <a:cubicBezTo>
                  <a:pt x="1135800" y="205463"/>
                  <a:pt x="1153040" y="198568"/>
                  <a:pt x="1170279" y="193396"/>
                </a:cubicBezTo>
                <a:cubicBezTo>
                  <a:pt x="1180623" y="189948"/>
                  <a:pt x="1194415" y="193396"/>
                  <a:pt x="1201311" y="179604"/>
                </a:cubicBezTo>
                <a:close/>
                <a:moveTo>
                  <a:pt x="1158211" y="289939"/>
                </a:moveTo>
                <a:cubicBezTo>
                  <a:pt x="1156488" y="284767"/>
                  <a:pt x="1151316" y="283043"/>
                  <a:pt x="1144420" y="283043"/>
                </a:cubicBezTo>
                <a:cubicBezTo>
                  <a:pt x="1139248" y="283043"/>
                  <a:pt x="1134076" y="283043"/>
                  <a:pt x="1130628" y="281319"/>
                </a:cubicBezTo>
                <a:cubicBezTo>
                  <a:pt x="1135800" y="283043"/>
                  <a:pt x="1139248" y="284767"/>
                  <a:pt x="1144420" y="283043"/>
                </a:cubicBezTo>
                <a:cubicBezTo>
                  <a:pt x="1153040" y="283043"/>
                  <a:pt x="1158211" y="284767"/>
                  <a:pt x="1158211" y="289939"/>
                </a:cubicBezTo>
                <a:close/>
                <a:moveTo>
                  <a:pt x="1178899" y="81336"/>
                </a:moveTo>
                <a:cubicBezTo>
                  <a:pt x="1178899" y="70992"/>
                  <a:pt x="1184071" y="64096"/>
                  <a:pt x="1196139" y="65820"/>
                </a:cubicBezTo>
                <a:cubicBezTo>
                  <a:pt x="1209931" y="55476"/>
                  <a:pt x="1227171" y="57200"/>
                  <a:pt x="1242687" y="55476"/>
                </a:cubicBezTo>
                <a:cubicBezTo>
                  <a:pt x="1242687" y="46856"/>
                  <a:pt x="1242687" y="38236"/>
                  <a:pt x="1244411" y="29616"/>
                </a:cubicBezTo>
                <a:cubicBezTo>
                  <a:pt x="1244411" y="38236"/>
                  <a:pt x="1244411" y="46856"/>
                  <a:pt x="1242687" y="55476"/>
                </a:cubicBezTo>
                <a:cubicBezTo>
                  <a:pt x="1227171" y="57200"/>
                  <a:pt x="1209931" y="53752"/>
                  <a:pt x="1196139" y="65820"/>
                </a:cubicBezTo>
                <a:cubicBezTo>
                  <a:pt x="1185795" y="64096"/>
                  <a:pt x="1180623" y="70992"/>
                  <a:pt x="1178899" y="81336"/>
                </a:cubicBezTo>
                <a:lnTo>
                  <a:pt x="1178899" y="81336"/>
                </a:lnTo>
                <a:cubicBezTo>
                  <a:pt x="1161660" y="96852"/>
                  <a:pt x="1140972" y="107196"/>
                  <a:pt x="1118560" y="108920"/>
                </a:cubicBezTo>
                <a:cubicBezTo>
                  <a:pt x="1140972" y="107196"/>
                  <a:pt x="1161660" y="96852"/>
                  <a:pt x="1178899" y="81336"/>
                </a:cubicBezTo>
                <a:close/>
                <a:moveTo>
                  <a:pt x="1108216" y="107196"/>
                </a:moveTo>
                <a:lnTo>
                  <a:pt x="1108216" y="107196"/>
                </a:lnTo>
                <a:cubicBezTo>
                  <a:pt x="1108216" y="110644"/>
                  <a:pt x="1106492" y="115816"/>
                  <a:pt x="1104768" y="117540"/>
                </a:cubicBezTo>
                <a:cubicBezTo>
                  <a:pt x="1106492" y="115816"/>
                  <a:pt x="1108216" y="112368"/>
                  <a:pt x="1108216" y="107196"/>
                </a:cubicBezTo>
                <a:close/>
                <a:moveTo>
                  <a:pt x="1103044" y="107196"/>
                </a:moveTo>
                <a:cubicBezTo>
                  <a:pt x="1097872" y="107196"/>
                  <a:pt x="1094424" y="108920"/>
                  <a:pt x="1090976" y="114092"/>
                </a:cubicBezTo>
                <a:lnTo>
                  <a:pt x="1090976" y="114092"/>
                </a:lnTo>
                <a:lnTo>
                  <a:pt x="1090976" y="114092"/>
                </a:lnTo>
                <a:cubicBezTo>
                  <a:pt x="1094424" y="110644"/>
                  <a:pt x="1099596" y="107196"/>
                  <a:pt x="1103044" y="107196"/>
                </a:cubicBezTo>
                <a:close/>
                <a:moveTo>
                  <a:pt x="1115112" y="148572"/>
                </a:moveTo>
                <a:cubicBezTo>
                  <a:pt x="1134076" y="131332"/>
                  <a:pt x="1158211" y="126160"/>
                  <a:pt x="1178899" y="114092"/>
                </a:cubicBezTo>
                <a:cubicBezTo>
                  <a:pt x="1178899" y="114092"/>
                  <a:pt x="1178899" y="114092"/>
                  <a:pt x="1178899" y="114092"/>
                </a:cubicBezTo>
                <a:cubicBezTo>
                  <a:pt x="1158211" y="126160"/>
                  <a:pt x="1134076" y="131332"/>
                  <a:pt x="1115112" y="148572"/>
                </a:cubicBezTo>
                <a:cubicBezTo>
                  <a:pt x="1115112" y="148572"/>
                  <a:pt x="1115112" y="148572"/>
                  <a:pt x="1115112" y="148572"/>
                </a:cubicBezTo>
                <a:cubicBezTo>
                  <a:pt x="1106492" y="146848"/>
                  <a:pt x="1099596" y="145124"/>
                  <a:pt x="1090976" y="143400"/>
                </a:cubicBezTo>
                <a:cubicBezTo>
                  <a:pt x="1099596" y="145124"/>
                  <a:pt x="1108216" y="146848"/>
                  <a:pt x="1115112" y="148572"/>
                </a:cubicBezTo>
                <a:close/>
                <a:moveTo>
                  <a:pt x="1084080" y="308903"/>
                </a:moveTo>
                <a:cubicBezTo>
                  <a:pt x="1089252" y="295111"/>
                  <a:pt x="1097872" y="281319"/>
                  <a:pt x="1113388" y="277871"/>
                </a:cubicBezTo>
                <a:cubicBezTo>
                  <a:pt x="1115112" y="277871"/>
                  <a:pt x="1118560" y="277871"/>
                  <a:pt x="1120284" y="277871"/>
                </a:cubicBezTo>
                <a:cubicBezTo>
                  <a:pt x="1118560" y="277871"/>
                  <a:pt x="1115112" y="277871"/>
                  <a:pt x="1113388" y="277871"/>
                </a:cubicBezTo>
                <a:cubicBezTo>
                  <a:pt x="1097872" y="281319"/>
                  <a:pt x="1089252" y="295111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ubicBezTo>
                  <a:pt x="1084080" y="310627"/>
                  <a:pt x="1084080" y="310627"/>
                  <a:pt x="1084080" y="308903"/>
                </a:cubicBezTo>
                <a:close/>
                <a:moveTo>
                  <a:pt x="1072012" y="122712"/>
                </a:moveTo>
                <a:cubicBezTo>
                  <a:pt x="1066840" y="126160"/>
                  <a:pt x="1063392" y="129608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59944" y="134780"/>
                  <a:pt x="1059944" y="134780"/>
                  <a:pt x="1059944" y="134780"/>
                </a:cubicBezTo>
                <a:cubicBezTo>
                  <a:pt x="1063392" y="127884"/>
                  <a:pt x="1066840" y="124436"/>
                  <a:pt x="1072012" y="122712"/>
                </a:cubicBezTo>
                <a:close/>
                <a:moveTo>
                  <a:pt x="1028912" y="141676"/>
                </a:moveTo>
                <a:cubicBezTo>
                  <a:pt x="1030636" y="138228"/>
                  <a:pt x="1034084" y="136504"/>
                  <a:pt x="1035808" y="134780"/>
                </a:cubicBezTo>
                <a:cubicBezTo>
                  <a:pt x="1034084" y="136504"/>
                  <a:pt x="1030636" y="138228"/>
                  <a:pt x="1028912" y="141676"/>
                </a:cubicBezTo>
                <a:cubicBezTo>
                  <a:pt x="1023740" y="164088"/>
                  <a:pt x="1006500" y="165812"/>
                  <a:pt x="989260" y="165812"/>
                </a:cubicBezTo>
                <a:cubicBezTo>
                  <a:pt x="989260" y="165812"/>
                  <a:pt x="989260" y="165812"/>
                  <a:pt x="989260" y="165812"/>
                </a:cubicBezTo>
                <a:cubicBezTo>
                  <a:pt x="1006500" y="165812"/>
                  <a:pt x="1023740" y="164088"/>
                  <a:pt x="1028912" y="141676"/>
                </a:cubicBezTo>
                <a:lnTo>
                  <a:pt x="1028912" y="141676"/>
                </a:lnTo>
                <a:close/>
                <a:moveTo>
                  <a:pt x="987536" y="157192"/>
                </a:moveTo>
                <a:cubicBezTo>
                  <a:pt x="994432" y="148572"/>
                  <a:pt x="1001328" y="145124"/>
                  <a:pt x="1009948" y="141676"/>
                </a:cubicBezTo>
                <a:cubicBezTo>
                  <a:pt x="1001328" y="145124"/>
                  <a:pt x="992708" y="148572"/>
                  <a:pt x="987536" y="157192"/>
                </a:cubicBezTo>
                <a:lnTo>
                  <a:pt x="987536" y="157192"/>
                </a:lnTo>
                <a:cubicBezTo>
                  <a:pt x="985812" y="157192"/>
                  <a:pt x="984088" y="157192"/>
                  <a:pt x="982364" y="157192"/>
                </a:cubicBezTo>
                <a:cubicBezTo>
                  <a:pt x="984088" y="157192"/>
                  <a:pt x="985812" y="157192"/>
                  <a:pt x="987536" y="157192"/>
                </a:cubicBezTo>
                <a:close/>
                <a:moveTo>
                  <a:pt x="996156" y="386483"/>
                </a:moveTo>
                <a:cubicBezTo>
                  <a:pt x="1011672" y="377863"/>
                  <a:pt x="996156" y="360623"/>
                  <a:pt x="1001328" y="350279"/>
                </a:cubicBezTo>
                <a:cubicBezTo>
                  <a:pt x="1013396" y="341659"/>
                  <a:pt x="1025464" y="346831"/>
                  <a:pt x="1037532" y="345107"/>
                </a:cubicBezTo>
                <a:cubicBezTo>
                  <a:pt x="1040980" y="336487"/>
                  <a:pt x="1046152" y="331315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53048" y="327867"/>
                  <a:pt x="1053048" y="327867"/>
                  <a:pt x="1053048" y="327867"/>
                </a:cubicBezTo>
                <a:cubicBezTo>
                  <a:pt x="1082356" y="338211"/>
                  <a:pt x="1111664" y="341659"/>
                  <a:pt x="1140972" y="345107"/>
                </a:cubicBezTo>
                <a:cubicBezTo>
                  <a:pt x="1159936" y="358899"/>
                  <a:pt x="1173727" y="381311"/>
                  <a:pt x="1196139" y="388207"/>
                </a:cubicBezTo>
                <a:cubicBezTo>
                  <a:pt x="1194415" y="405447"/>
                  <a:pt x="1203035" y="417515"/>
                  <a:pt x="1211655" y="429583"/>
                </a:cubicBezTo>
                <a:cubicBezTo>
                  <a:pt x="1203035" y="417515"/>
                  <a:pt x="1194415" y="405447"/>
                  <a:pt x="1196139" y="388207"/>
                </a:cubicBezTo>
                <a:cubicBezTo>
                  <a:pt x="1172003" y="381311"/>
                  <a:pt x="1159936" y="358899"/>
                  <a:pt x="1140972" y="345107"/>
                </a:cubicBezTo>
                <a:cubicBezTo>
                  <a:pt x="1111664" y="341659"/>
                  <a:pt x="1082356" y="338211"/>
                  <a:pt x="1053048" y="327867"/>
                </a:cubicBezTo>
                <a:cubicBezTo>
                  <a:pt x="1046152" y="331315"/>
                  <a:pt x="1040980" y="336487"/>
                  <a:pt x="1037532" y="345107"/>
                </a:cubicBezTo>
                <a:cubicBezTo>
                  <a:pt x="1037532" y="345107"/>
                  <a:pt x="1037532" y="345107"/>
                  <a:pt x="1037532" y="345107"/>
                </a:cubicBezTo>
                <a:cubicBezTo>
                  <a:pt x="1025464" y="346831"/>
                  <a:pt x="1013396" y="341659"/>
                  <a:pt x="1001328" y="350279"/>
                </a:cubicBezTo>
                <a:cubicBezTo>
                  <a:pt x="996156" y="360623"/>
                  <a:pt x="1011672" y="376139"/>
                  <a:pt x="996156" y="386483"/>
                </a:cubicBezTo>
                <a:cubicBezTo>
                  <a:pt x="973744" y="398551"/>
                  <a:pt x="975468" y="417515"/>
                  <a:pt x="980640" y="439927"/>
                </a:cubicBezTo>
                <a:cubicBezTo>
                  <a:pt x="982364" y="445098"/>
                  <a:pt x="982364" y="450270"/>
                  <a:pt x="984088" y="453718"/>
                </a:cubicBezTo>
                <a:cubicBezTo>
                  <a:pt x="982364" y="448546"/>
                  <a:pt x="980640" y="445098"/>
                  <a:pt x="980640" y="439927"/>
                </a:cubicBezTo>
                <a:cubicBezTo>
                  <a:pt x="975468" y="415791"/>
                  <a:pt x="973744" y="398551"/>
                  <a:pt x="996156" y="386483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89260" y="476130"/>
                  <a:pt x="989260" y="472682"/>
                  <a:pt x="987536" y="467510"/>
                </a:cubicBezTo>
                <a:cubicBezTo>
                  <a:pt x="989260" y="470958"/>
                  <a:pt x="989260" y="476130"/>
                  <a:pt x="989260" y="479578"/>
                </a:cubicBezTo>
                <a:close/>
                <a:moveTo>
                  <a:pt x="989260" y="479578"/>
                </a:moveTo>
                <a:cubicBezTo>
                  <a:pt x="989260" y="479578"/>
                  <a:pt x="989260" y="479578"/>
                  <a:pt x="989260" y="479578"/>
                </a:cubicBezTo>
                <a:cubicBezTo>
                  <a:pt x="978916" y="479578"/>
                  <a:pt x="973744" y="484750"/>
                  <a:pt x="973744" y="496818"/>
                </a:cubicBezTo>
                <a:cubicBezTo>
                  <a:pt x="973744" y="496818"/>
                  <a:pt x="973744" y="496818"/>
                  <a:pt x="973744" y="496818"/>
                </a:cubicBezTo>
                <a:lnTo>
                  <a:pt x="973744" y="496818"/>
                </a:lnTo>
                <a:cubicBezTo>
                  <a:pt x="978916" y="505438"/>
                  <a:pt x="984088" y="50543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89260" y="496818"/>
                  <a:pt x="989260" y="496818"/>
                  <a:pt x="989260" y="496818"/>
                </a:cubicBezTo>
                <a:cubicBezTo>
                  <a:pt x="994432" y="496818"/>
                  <a:pt x="999604" y="495094"/>
                  <a:pt x="1001328" y="489922"/>
                </a:cubicBezTo>
                <a:cubicBezTo>
                  <a:pt x="1001328" y="489922"/>
                  <a:pt x="1001328" y="489922"/>
                  <a:pt x="1001328" y="489922"/>
                </a:cubicBezTo>
                <a:cubicBezTo>
                  <a:pt x="999604" y="495094"/>
                  <a:pt x="994432" y="495094"/>
                  <a:pt x="989260" y="496818"/>
                </a:cubicBezTo>
                <a:cubicBezTo>
                  <a:pt x="984088" y="505438"/>
                  <a:pt x="978916" y="505438"/>
                  <a:pt x="973744" y="496818"/>
                </a:cubicBezTo>
                <a:lnTo>
                  <a:pt x="973744" y="496818"/>
                </a:lnTo>
                <a:cubicBezTo>
                  <a:pt x="959952" y="495094"/>
                  <a:pt x="953056" y="507162"/>
                  <a:pt x="942712" y="512334"/>
                </a:cubicBezTo>
                <a:cubicBezTo>
                  <a:pt x="920301" y="522678"/>
                  <a:pt x="909957" y="531298"/>
                  <a:pt x="915129" y="545090"/>
                </a:cubicBezTo>
                <a:cubicBezTo>
                  <a:pt x="911681" y="531298"/>
                  <a:pt x="920301" y="520954"/>
                  <a:pt x="942712" y="512334"/>
                </a:cubicBezTo>
                <a:cubicBezTo>
                  <a:pt x="953056" y="507162"/>
                  <a:pt x="961676" y="495094"/>
                  <a:pt x="973744" y="496818"/>
                </a:cubicBezTo>
                <a:cubicBezTo>
                  <a:pt x="973744" y="484750"/>
                  <a:pt x="978916" y="479578"/>
                  <a:pt x="989260" y="479578"/>
                </a:cubicBezTo>
                <a:close/>
                <a:moveTo>
                  <a:pt x="937540" y="183052"/>
                </a:moveTo>
                <a:cubicBezTo>
                  <a:pt x="944436" y="183052"/>
                  <a:pt x="949608" y="184776"/>
                  <a:pt x="956504" y="191672"/>
                </a:cubicBezTo>
                <a:lnTo>
                  <a:pt x="956504" y="191672"/>
                </a:lnTo>
                <a:cubicBezTo>
                  <a:pt x="959952" y="191672"/>
                  <a:pt x="963400" y="191672"/>
                  <a:pt x="966848" y="191672"/>
                </a:cubicBezTo>
                <a:cubicBezTo>
                  <a:pt x="963400" y="191672"/>
                  <a:pt x="959952" y="191672"/>
                  <a:pt x="956504" y="191672"/>
                </a:cubicBezTo>
                <a:cubicBezTo>
                  <a:pt x="949608" y="205463"/>
                  <a:pt x="942712" y="214083"/>
                  <a:pt x="932368" y="220979"/>
                </a:cubicBezTo>
                <a:cubicBezTo>
                  <a:pt x="942712" y="214083"/>
                  <a:pt x="949608" y="203740"/>
                  <a:pt x="956504" y="191672"/>
                </a:cubicBezTo>
                <a:cubicBezTo>
                  <a:pt x="949608" y="184776"/>
                  <a:pt x="944436" y="181328"/>
                  <a:pt x="937540" y="183052"/>
                </a:cubicBezTo>
                <a:close/>
                <a:moveTo>
                  <a:pt x="940988" y="250287"/>
                </a:moveTo>
                <a:cubicBezTo>
                  <a:pt x="939264" y="253735"/>
                  <a:pt x="937540" y="258907"/>
                  <a:pt x="935817" y="262355"/>
                </a:cubicBezTo>
                <a:cubicBezTo>
                  <a:pt x="937540" y="258907"/>
                  <a:pt x="939264" y="255459"/>
                  <a:pt x="940988" y="250287"/>
                </a:cubicBezTo>
                <a:cubicBezTo>
                  <a:pt x="940988" y="250287"/>
                  <a:pt x="940988" y="250287"/>
                  <a:pt x="940988" y="250287"/>
                </a:cubicBezTo>
                <a:close/>
                <a:moveTo>
                  <a:pt x="868581" y="224427"/>
                </a:moveTo>
                <a:cubicBezTo>
                  <a:pt x="885821" y="174432"/>
                  <a:pt x="927197" y="167536"/>
                  <a:pt x="966848" y="157192"/>
                </a:cubicBezTo>
                <a:lnTo>
                  <a:pt x="966848" y="157192"/>
                </a:lnTo>
                <a:cubicBezTo>
                  <a:pt x="927197" y="167536"/>
                  <a:pt x="885821" y="174432"/>
                  <a:pt x="868581" y="224427"/>
                </a:cubicBezTo>
                <a:cubicBezTo>
                  <a:pt x="868581" y="224427"/>
                  <a:pt x="868581" y="224427"/>
                  <a:pt x="868581" y="224427"/>
                </a:cubicBezTo>
                <a:cubicBezTo>
                  <a:pt x="842721" y="231323"/>
                  <a:pt x="820309" y="245115"/>
                  <a:pt x="797897" y="260631"/>
                </a:cubicBezTo>
                <a:cubicBezTo>
                  <a:pt x="820309" y="245115"/>
                  <a:pt x="842721" y="231323"/>
                  <a:pt x="868581" y="224427"/>
                </a:cubicBezTo>
                <a:close/>
                <a:moveTo>
                  <a:pt x="561710" y="655426"/>
                </a:moveTo>
                <a:cubicBezTo>
                  <a:pt x="582398" y="639910"/>
                  <a:pt x="592742" y="620946"/>
                  <a:pt x="604810" y="596810"/>
                </a:cubicBezTo>
                <a:cubicBezTo>
                  <a:pt x="627222" y="555434"/>
                  <a:pt x="646186" y="507162"/>
                  <a:pt x="692734" y="488198"/>
                </a:cubicBezTo>
                <a:cubicBezTo>
                  <a:pt x="706525" y="481302"/>
                  <a:pt x="711697" y="469234"/>
                  <a:pt x="711697" y="453718"/>
                </a:cubicBezTo>
                <a:cubicBezTo>
                  <a:pt x="709973" y="389931"/>
                  <a:pt x="746177" y="339935"/>
                  <a:pt x="770313" y="286491"/>
                </a:cubicBezTo>
                <a:cubicBezTo>
                  <a:pt x="772037" y="283043"/>
                  <a:pt x="775485" y="279595"/>
                  <a:pt x="777209" y="276147"/>
                </a:cubicBezTo>
                <a:cubicBezTo>
                  <a:pt x="784105" y="270975"/>
                  <a:pt x="791001" y="265803"/>
                  <a:pt x="799621" y="260631"/>
                </a:cubicBezTo>
                <a:cubicBezTo>
                  <a:pt x="792725" y="265803"/>
                  <a:pt x="785829" y="270975"/>
                  <a:pt x="777209" y="276147"/>
                </a:cubicBezTo>
                <a:cubicBezTo>
                  <a:pt x="773761" y="277871"/>
                  <a:pt x="772037" y="281319"/>
                  <a:pt x="770313" y="286491"/>
                </a:cubicBezTo>
                <a:cubicBezTo>
                  <a:pt x="746177" y="339935"/>
                  <a:pt x="709973" y="389931"/>
                  <a:pt x="711697" y="453718"/>
                </a:cubicBezTo>
                <a:cubicBezTo>
                  <a:pt x="711697" y="469234"/>
                  <a:pt x="708249" y="481302"/>
                  <a:pt x="692734" y="488198"/>
                </a:cubicBezTo>
                <a:cubicBezTo>
                  <a:pt x="646186" y="508886"/>
                  <a:pt x="627222" y="555434"/>
                  <a:pt x="604810" y="596810"/>
                </a:cubicBezTo>
                <a:cubicBezTo>
                  <a:pt x="592742" y="620946"/>
                  <a:pt x="580674" y="639910"/>
                  <a:pt x="561710" y="655426"/>
                </a:cubicBezTo>
                <a:cubicBezTo>
                  <a:pt x="556538" y="660598"/>
                  <a:pt x="553090" y="665770"/>
                  <a:pt x="551366" y="672666"/>
                </a:cubicBezTo>
                <a:cubicBezTo>
                  <a:pt x="589294" y="670941"/>
                  <a:pt x="604810" y="643358"/>
                  <a:pt x="620326" y="612326"/>
                </a:cubicBezTo>
                <a:cubicBezTo>
                  <a:pt x="625498" y="603706"/>
                  <a:pt x="627222" y="586466"/>
                  <a:pt x="641014" y="591638"/>
                </a:cubicBezTo>
                <a:cubicBezTo>
                  <a:pt x="627222" y="586466"/>
                  <a:pt x="625498" y="603706"/>
                  <a:pt x="620326" y="612326"/>
                </a:cubicBezTo>
                <a:cubicBezTo>
                  <a:pt x="604810" y="643358"/>
                  <a:pt x="589294" y="670941"/>
                  <a:pt x="551366" y="672666"/>
                </a:cubicBezTo>
                <a:lnTo>
                  <a:pt x="551366" y="672666"/>
                </a:lnTo>
                <a:lnTo>
                  <a:pt x="551366" y="672666"/>
                </a:lnTo>
                <a:cubicBezTo>
                  <a:pt x="551366" y="665770"/>
                  <a:pt x="554814" y="660598"/>
                  <a:pt x="561710" y="655426"/>
                </a:cubicBezTo>
                <a:close/>
                <a:moveTo>
                  <a:pt x="591018" y="689905"/>
                </a:moveTo>
                <a:cubicBezTo>
                  <a:pt x="591018" y="689905"/>
                  <a:pt x="591018" y="689905"/>
                  <a:pt x="591018" y="689905"/>
                </a:cubicBezTo>
                <a:cubicBezTo>
                  <a:pt x="577226" y="691629"/>
                  <a:pt x="563434" y="686457"/>
                  <a:pt x="551366" y="696801"/>
                </a:cubicBezTo>
                <a:cubicBezTo>
                  <a:pt x="563434" y="686457"/>
                  <a:pt x="577226" y="691629"/>
                  <a:pt x="591018" y="689905"/>
                </a:cubicBezTo>
                <a:close/>
                <a:moveTo>
                  <a:pt x="535850" y="674389"/>
                </a:moveTo>
                <a:cubicBezTo>
                  <a:pt x="535850" y="674389"/>
                  <a:pt x="535850" y="674389"/>
                  <a:pt x="535850" y="674389"/>
                </a:cubicBezTo>
                <a:cubicBezTo>
                  <a:pt x="535850" y="677837"/>
                  <a:pt x="534126" y="679561"/>
                  <a:pt x="534126" y="681285"/>
                </a:cubicBezTo>
                <a:cubicBezTo>
                  <a:pt x="535850" y="679561"/>
                  <a:pt x="535850" y="676113"/>
                  <a:pt x="535850" y="674389"/>
                </a:cubicBezTo>
                <a:close/>
                <a:moveTo>
                  <a:pt x="553090" y="853685"/>
                </a:moveTo>
                <a:cubicBezTo>
                  <a:pt x="541022" y="850237"/>
                  <a:pt x="534126" y="855409"/>
                  <a:pt x="522058" y="872649"/>
                </a:cubicBezTo>
                <a:cubicBezTo>
                  <a:pt x="515162" y="882993"/>
                  <a:pt x="508266" y="889889"/>
                  <a:pt x="497922" y="889889"/>
                </a:cubicBezTo>
                <a:cubicBezTo>
                  <a:pt x="508266" y="889889"/>
                  <a:pt x="515162" y="882993"/>
                  <a:pt x="522058" y="872649"/>
                </a:cubicBezTo>
                <a:cubicBezTo>
                  <a:pt x="532402" y="855409"/>
                  <a:pt x="541022" y="850237"/>
                  <a:pt x="553090" y="853685"/>
                </a:cubicBezTo>
                <a:close/>
                <a:moveTo>
                  <a:pt x="511714" y="689905"/>
                </a:move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ubicBezTo>
                  <a:pt x="511714" y="689905"/>
                  <a:pt x="511714" y="689905"/>
                  <a:pt x="511714" y="689905"/>
                </a:cubicBezTo>
                <a:lnTo>
                  <a:pt x="511714" y="689905"/>
                </a:lnTo>
                <a:close/>
                <a:moveTo>
                  <a:pt x="520334" y="834721"/>
                </a:moveTo>
                <a:cubicBezTo>
                  <a:pt x="520334" y="834721"/>
                  <a:pt x="520334" y="834721"/>
                  <a:pt x="520334" y="834721"/>
                </a:cubicBezTo>
                <a:cubicBezTo>
                  <a:pt x="518610" y="853685"/>
                  <a:pt x="501370" y="851961"/>
                  <a:pt x="491026" y="857133"/>
                </a:cubicBezTo>
                <a:cubicBezTo>
                  <a:pt x="480682" y="862305"/>
                  <a:pt x="468614" y="864029"/>
                  <a:pt x="458270" y="869201"/>
                </a:cubicBezTo>
                <a:cubicBezTo>
                  <a:pt x="416895" y="891613"/>
                  <a:pt x="394483" y="931264"/>
                  <a:pt x="368623" y="969192"/>
                </a:cubicBezTo>
                <a:cubicBezTo>
                  <a:pt x="368623" y="969192"/>
                  <a:pt x="368623" y="969192"/>
                  <a:pt x="368623" y="969192"/>
                </a:cubicBezTo>
                <a:cubicBezTo>
                  <a:pt x="361727" y="972640"/>
                  <a:pt x="354831" y="976088"/>
                  <a:pt x="347935" y="979536"/>
                </a:cubicBezTo>
                <a:cubicBezTo>
                  <a:pt x="354831" y="976088"/>
                  <a:pt x="361727" y="972640"/>
                  <a:pt x="368623" y="969192"/>
                </a:cubicBezTo>
                <a:cubicBezTo>
                  <a:pt x="392759" y="931264"/>
                  <a:pt x="416895" y="891613"/>
                  <a:pt x="458270" y="869201"/>
                </a:cubicBezTo>
                <a:cubicBezTo>
                  <a:pt x="468614" y="864029"/>
                  <a:pt x="480682" y="862305"/>
                  <a:pt x="491026" y="857133"/>
                </a:cubicBezTo>
                <a:cubicBezTo>
                  <a:pt x="501370" y="851961"/>
                  <a:pt x="518610" y="853685"/>
                  <a:pt x="520334" y="834721"/>
                </a:cubicBezTo>
                <a:close/>
                <a:moveTo>
                  <a:pt x="430687" y="764037"/>
                </a:moveTo>
                <a:cubicBezTo>
                  <a:pt x="437583" y="758865"/>
                  <a:pt x="446203" y="757141"/>
                  <a:pt x="454823" y="757141"/>
                </a:cubicBezTo>
                <a:cubicBezTo>
                  <a:pt x="437583" y="783001"/>
                  <a:pt x="416895" y="807137"/>
                  <a:pt x="392759" y="822653"/>
                </a:cubicBezTo>
                <a:cubicBezTo>
                  <a:pt x="416895" y="807137"/>
                  <a:pt x="437583" y="783001"/>
                  <a:pt x="454823" y="757141"/>
                </a:cubicBezTo>
                <a:cubicBezTo>
                  <a:pt x="446203" y="757141"/>
                  <a:pt x="439307" y="758865"/>
                  <a:pt x="430687" y="764037"/>
                </a:cubicBezTo>
                <a:close/>
                <a:moveTo>
                  <a:pt x="475510" y="769209"/>
                </a:moveTo>
                <a:cubicBezTo>
                  <a:pt x="465166" y="783001"/>
                  <a:pt x="454823" y="798517"/>
                  <a:pt x="447927" y="815757"/>
                </a:cubicBezTo>
                <a:cubicBezTo>
                  <a:pt x="447927" y="815757"/>
                  <a:pt x="447927" y="815757"/>
                  <a:pt x="447927" y="815757"/>
                </a:cubicBezTo>
                <a:cubicBezTo>
                  <a:pt x="441031" y="815757"/>
                  <a:pt x="434135" y="815757"/>
                  <a:pt x="428963" y="819205"/>
                </a:cubicBezTo>
                <a:cubicBezTo>
                  <a:pt x="434135" y="815757"/>
                  <a:pt x="441031" y="815757"/>
                  <a:pt x="447927" y="815757"/>
                </a:cubicBezTo>
                <a:cubicBezTo>
                  <a:pt x="454823" y="798517"/>
                  <a:pt x="465166" y="783001"/>
                  <a:pt x="475510" y="769209"/>
                </a:cubicBezTo>
                <a:close/>
                <a:moveTo>
                  <a:pt x="399655" y="876097"/>
                </a:moveTo>
                <a:cubicBezTo>
                  <a:pt x="399655" y="876097"/>
                  <a:pt x="399655" y="876097"/>
                  <a:pt x="399655" y="876097"/>
                </a:cubicBezTo>
                <a:cubicBezTo>
                  <a:pt x="399655" y="876097"/>
                  <a:pt x="399655" y="876097"/>
                  <a:pt x="399655" y="876097"/>
                </a:cubicBezTo>
                <a:cubicBezTo>
                  <a:pt x="392759" y="876097"/>
                  <a:pt x="387587" y="877821"/>
                  <a:pt x="382415" y="882993"/>
                </a:cubicBezTo>
                <a:cubicBezTo>
                  <a:pt x="387587" y="877821"/>
                  <a:pt x="394483" y="876097"/>
                  <a:pt x="399655" y="876097"/>
                </a:cubicBezTo>
                <a:close/>
                <a:moveTo>
                  <a:pt x="506542" y="807137"/>
                </a:moveTo>
                <a:lnTo>
                  <a:pt x="506542" y="807137"/>
                </a:lnTo>
                <a:cubicBezTo>
                  <a:pt x="504818" y="807137"/>
                  <a:pt x="501370" y="807137"/>
                  <a:pt x="499646" y="807137"/>
                </a:cubicBezTo>
                <a:cubicBezTo>
                  <a:pt x="501370" y="807137"/>
                  <a:pt x="503094" y="807137"/>
                  <a:pt x="506542" y="807137"/>
                </a:cubicBezTo>
                <a:close/>
                <a:moveTo>
                  <a:pt x="465166" y="748521"/>
                </a:moveTo>
                <a:cubicBezTo>
                  <a:pt x="484130" y="746797"/>
                  <a:pt x="494474" y="734729"/>
                  <a:pt x="496198" y="714041"/>
                </a:cubicBezTo>
                <a:cubicBezTo>
                  <a:pt x="496198" y="714041"/>
                  <a:pt x="496198" y="714041"/>
                  <a:pt x="496198" y="714041"/>
                </a:cubicBezTo>
                <a:cubicBezTo>
                  <a:pt x="494474" y="734729"/>
                  <a:pt x="482406" y="746797"/>
                  <a:pt x="465166" y="748521"/>
                </a:cubicBezTo>
                <a:lnTo>
                  <a:pt x="465166" y="748521"/>
                </a:lnTo>
                <a:close/>
                <a:moveTo>
                  <a:pt x="463443" y="689905"/>
                </a:moveTo>
                <a:cubicBezTo>
                  <a:pt x="463443" y="689905"/>
                  <a:pt x="463443" y="689905"/>
                  <a:pt x="463443" y="689905"/>
                </a:cubicBezTo>
                <a:cubicBezTo>
                  <a:pt x="442755" y="701973"/>
                  <a:pt x="430687" y="726109"/>
                  <a:pt x="409999" y="736453"/>
                </a:cubicBezTo>
                <a:cubicBezTo>
                  <a:pt x="430687" y="726109"/>
                  <a:pt x="442755" y="701973"/>
                  <a:pt x="463443" y="689905"/>
                </a:cubicBezTo>
                <a:close/>
                <a:moveTo>
                  <a:pt x="316903" y="791621"/>
                </a:moveTo>
                <a:cubicBezTo>
                  <a:pt x="304835" y="801965"/>
                  <a:pt x="299663" y="815757"/>
                  <a:pt x="297939" y="832997"/>
                </a:cubicBezTo>
                <a:lnTo>
                  <a:pt x="297939" y="832997"/>
                </a:lnTo>
                <a:cubicBezTo>
                  <a:pt x="297939" y="832997"/>
                  <a:pt x="297939" y="832997"/>
                  <a:pt x="297939" y="832997"/>
                </a:cubicBezTo>
                <a:cubicBezTo>
                  <a:pt x="299663" y="815757"/>
                  <a:pt x="306559" y="801965"/>
                  <a:pt x="316903" y="791621"/>
                </a:cubicBezTo>
                <a:close/>
                <a:moveTo>
                  <a:pt x="308283" y="882993"/>
                </a:moveTo>
                <a:cubicBezTo>
                  <a:pt x="311731" y="879545"/>
                  <a:pt x="311731" y="872649"/>
                  <a:pt x="313455" y="867477"/>
                </a:cubicBezTo>
                <a:cubicBezTo>
                  <a:pt x="296215" y="876097"/>
                  <a:pt x="273803" y="864029"/>
                  <a:pt x="258287" y="879545"/>
                </a:cubicBezTo>
                <a:cubicBezTo>
                  <a:pt x="258287" y="879545"/>
                  <a:pt x="253115" y="877821"/>
                  <a:pt x="253115" y="876097"/>
                </a:cubicBezTo>
                <a:cubicBezTo>
                  <a:pt x="253115" y="872649"/>
                  <a:pt x="251391" y="869201"/>
                  <a:pt x="253115" y="867477"/>
                </a:cubicBezTo>
                <a:cubicBezTo>
                  <a:pt x="253115" y="870925"/>
                  <a:pt x="253115" y="874373"/>
                  <a:pt x="253115" y="876097"/>
                </a:cubicBezTo>
                <a:cubicBezTo>
                  <a:pt x="253115" y="877821"/>
                  <a:pt x="258287" y="879545"/>
                  <a:pt x="258287" y="879545"/>
                </a:cubicBezTo>
                <a:cubicBezTo>
                  <a:pt x="273803" y="864029"/>
                  <a:pt x="296215" y="876097"/>
                  <a:pt x="313455" y="867477"/>
                </a:cubicBezTo>
                <a:cubicBezTo>
                  <a:pt x="330695" y="869201"/>
                  <a:pt x="334143" y="850237"/>
                  <a:pt x="344487" y="841617"/>
                </a:cubicBezTo>
                <a:lnTo>
                  <a:pt x="344487" y="841617"/>
                </a:lnTo>
                <a:cubicBezTo>
                  <a:pt x="346211" y="836445"/>
                  <a:pt x="349659" y="829549"/>
                  <a:pt x="351383" y="824377"/>
                </a:cubicBezTo>
                <a:cubicBezTo>
                  <a:pt x="344487" y="824377"/>
                  <a:pt x="339315" y="824377"/>
                  <a:pt x="332419" y="826101"/>
                </a:cubicBezTo>
                <a:cubicBezTo>
                  <a:pt x="337591" y="824377"/>
                  <a:pt x="344487" y="822653"/>
                  <a:pt x="351383" y="824377"/>
                </a:cubicBezTo>
                <a:cubicBezTo>
                  <a:pt x="356555" y="814033"/>
                  <a:pt x="363451" y="807137"/>
                  <a:pt x="375519" y="807137"/>
                </a:cubicBezTo>
                <a:cubicBezTo>
                  <a:pt x="375519" y="800241"/>
                  <a:pt x="378967" y="795069"/>
                  <a:pt x="384139" y="791621"/>
                </a:cubicBezTo>
                <a:cubicBezTo>
                  <a:pt x="378967" y="793345"/>
                  <a:pt x="375519" y="798517"/>
                  <a:pt x="375519" y="807137"/>
                </a:cubicBezTo>
                <a:cubicBezTo>
                  <a:pt x="385863" y="807137"/>
                  <a:pt x="391035" y="801965"/>
                  <a:pt x="391035" y="789897"/>
                </a:cubicBezTo>
                <a:cubicBezTo>
                  <a:pt x="391035" y="789897"/>
                  <a:pt x="391035" y="789897"/>
                  <a:pt x="389311" y="789897"/>
                </a:cubicBezTo>
                <a:cubicBezTo>
                  <a:pt x="389311" y="789897"/>
                  <a:pt x="389311" y="789897"/>
                  <a:pt x="391035" y="789897"/>
                </a:cubicBezTo>
                <a:cubicBezTo>
                  <a:pt x="394483" y="786449"/>
                  <a:pt x="396207" y="784725"/>
                  <a:pt x="399655" y="781277"/>
                </a:cubicBezTo>
                <a:cubicBezTo>
                  <a:pt x="399655" y="767485"/>
                  <a:pt x="399655" y="753693"/>
                  <a:pt x="399655" y="739901"/>
                </a:cubicBezTo>
                <a:cubicBezTo>
                  <a:pt x="399655" y="739901"/>
                  <a:pt x="399655" y="739901"/>
                  <a:pt x="399655" y="739901"/>
                </a:cubicBezTo>
                <a:cubicBezTo>
                  <a:pt x="399655" y="753693"/>
                  <a:pt x="399655" y="767485"/>
                  <a:pt x="399655" y="781277"/>
                </a:cubicBezTo>
                <a:cubicBezTo>
                  <a:pt x="401379" y="781277"/>
                  <a:pt x="404827" y="781277"/>
                  <a:pt x="406551" y="781277"/>
                </a:cubicBezTo>
                <a:cubicBezTo>
                  <a:pt x="404827" y="781277"/>
                  <a:pt x="401379" y="783001"/>
                  <a:pt x="399655" y="781277"/>
                </a:cubicBezTo>
                <a:cubicBezTo>
                  <a:pt x="396207" y="784725"/>
                  <a:pt x="394483" y="786449"/>
                  <a:pt x="391035" y="789897"/>
                </a:cubicBezTo>
                <a:cubicBezTo>
                  <a:pt x="391035" y="800241"/>
                  <a:pt x="385863" y="807137"/>
                  <a:pt x="375519" y="807137"/>
                </a:cubicBezTo>
                <a:cubicBezTo>
                  <a:pt x="363451" y="807137"/>
                  <a:pt x="356555" y="812309"/>
                  <a:pt x="351383" y="824377"/>
                </a:cubicBezTo>
                <a:cubicBezTo>
                  <a:pt x="349659" y="829549"/>
                  <a:pt x="346211" y="836445"/>
                  <a:pt x="344487" y="841617"/>
                </a:cubicBezTo>
                <a:lnTo>
                  <a:pt x="344487" y="841617"/>
                </a:lnTo>
                <a:cubicBezTo>
                  <a:pt x="344487" y="841617"/>
                  <a:pt x="344487" y="841617"/>
                  <a:pt x="344487" y="841617"/>
                </a:cubicBezTo>
                <a:cubicBezTo>
                  <a:pt x="334143" y="850237"/>
                  <a:pt x="330695" y="867477"/>
                  <a:pt x="313455" y="867477"/>
                </a:cubicBezTo>
                <a:cubicBezTo>
                  <a:pt x="311731" y="872649"/>
                  <a:pt x="311731" y="879545"/>
                  <a:pt x="308283" y="882993"/>
                </a:cubicBezTo>
                <a:cubicBezTo>
                  <a:pt x="273803" y="917472"/>
                  <a:pt x="237599" y="950228"/>
                  <a:pt x="213464" y="993328"/>
                </a:cubicBezTo>
                <a:cubicBezTo>
                  <a:pt x="213464" y="993328"/>
                  <a:pt x="213464" y="993328"/>
                  <a:pt x="213464" y="993328"/>
                </a:cubicBezTo>
                <a:cubicBezTo>
                  <a:pt x="239323" y="950228"/>
                  <a:pt x="273803" y="917472"/>
                  <a:pt x="308283" y="882993"/>
                </a:cubicBezTo>
                <a:close/>
                <a:moveTo>
                  <a:pt x="210016" y="993328"/>
                </a:moveTo>
                <a:lnTo>
                  <a:pt x="210016" y="993328"/>
                </a:lnTo>
                <a:cubicBezTo>
                  <a:pt x="210016" y="995052"/>
                  <a:pt x="210016" y="995052"/>
                  <a:pt x="210016" y="996776"/>
                </a:cubicBezTo>
                <a:cubicBezTo>
                  <a:pt x="210016" y="996776"/>
                  <a:pt x="210016" y="995052"/>
                  <a:pt x="210016" y="993328"/>
                </a:cubicBezTo>
                <a:close/>
                <a:moveTo>
                  <a:pt x="189328" y="1062288"/>
                </a:moveTo>
                <a:cubicBezTo>
                  <a:pt x="197948" y="1046772"/>
                  <a:pt x="208292" y="1031256"/>
                  <a:pt x="210016" y="1014016"/>
                </a:cubicBezTo>
                <a:cubicBezTo>
                  <a:pt x="208292" y="1031256"/>
                  <a:pt x="197948" y="1046772"/>
                  <a:pt x="189328" y="1062288"/>
                </a:cubicBezTo>
                <a:cubicBezTo>
                  <a:pt x="184156" y="1070908"/>
                  <a:pt x="178984" y="1077804"/>
                  <a:pt x="178984" y="1088148"/>
                </a:cubicBezTo>
                <a:cubicBezTo>
                  <a:pt x="182432" y="1088148"/>
                  <a:pt x="187604" y="1086424"/>
                  <a:pt x="191052" y="1084700"/>
                </a:cubicBezTo>
                <a:cubicBezTo>
                  <a:pt x="187604" y="1086424"/>
                  <a:pt x="184156" y="1088148"/>
                  <a:pt x="178984" y="1088148"/>
                </a:cubicBezTo>
                <a:cubicBezTo>
                  <a:pt x="177260" y="1076080"/>
                  <a:pt x="184156" y="1069184"/>
                  <a:pt x="189328" y="1062288"/>
                </a:cubicBezTo>
                <a:close/>
                <a:moveTo>
                  <a:pt x="196224" y="1119180"/>
                </a:moveTo>
                <a:cubicBezTo>
                  <a:pt x="196224" y="1119180"/>
                  <a:pt x="194500" y="1119180"/>
                  <a:pt x="196224" y="1119180"/>
                </a:cubicBezTo>
                <a:cubicBezTo>
                  <a:pt x="191052" y="1120904"/>
                  <a:pt x="187604" y="1122628"/>
                  <a:pt x="185880" y="1126076"/>
                </a:cubicBezTo>
                <a:cubicBezTo>
                  <a:pt x="187604" y="1122628"/>
                  <a:pt x="191052" y="1120904"/>
                  <a:pt x="196224" y="1119180"/>
                </a:cubicBezTo>
                <a:cubicBezTo>
                  <a:pt x="194500" y="1119180"/>
                  <a:pt x="196224" y="1119180"/>
                  <a:pt x="196224" y="1119180"/>
                </a:cubicBezTo>
                <a:close/>
                <a:moveTo>
                  <a:pt x="225532" y="1196759"/>
                </a:moveTo>
                <a:cubicBezTo>
                  <a:pt x="187604" y="1200207"/>
                  <a:pt x="154848" y="1222619"/>
                  <a:pt x="158296" y="1250203"/>
                </a:cubicBezTo>
                <a:cubicBezTo>
                  <a:pt x="160020" y="1269167"/>
                  <a:pt x="156572" y="1286407"/>
                  <a:pt x="153124" y="1303647"/>
                </a:cubicBezTo>
                <a:cubicBezTo>
                  <a:pt x="146228" y="1341575"/>
                  <a:pt x="153124" y="1384674"/>
                  <a:pt x="122092" y="1417430"/>
                </a:cubicBezTo>
                <a:cubicBezTo>
                  <a:pt x="123816" y="1417430"/>
                  <a:pt x="127264" y="1417430"/>
                  <a:pt x="128988" y="1417430"/>
                </a:cubicBezTo>
                <a:cubicBezTo>
                  <a:pt x="127264" y="1417430"/>
                  <a:pt x="123816" y="1417430"/>
                  <a:pt x="122092" y="1417430"/>
                </a:cubicBezTo>
                <a:lnTo>
                  <a:pt x="122092" y="1417430"/>
                </a:lnTo>
                <a:cubicBezTo>
                  <a:pt x="120368" y="1419154"/>
                  <a:pt x="120368" y="1422602"/>
                  <a:pt x="118644" y="1424326"/>
                </a:cubicBezTo>
                <a:cubicBezTo>
                  <a:pt x="120368" y="1422602"/>
                  <a:pt x="120368" y="1419154"/>
                  <a:pt x="122092" y="1417430"/>
                </a:cubicBezTo>
                <a:cubicBezTo>
                  <a:pt x="151400" y="1386399"/>
                  <a:pt x="146228" y="1343299"/>
                  <a:pt x="153124" y="1303647"/>
                </a:cubicBezTo>
                <a:cubicBezTo>
                  <a:pt x="156572" y="1286407"/>
                  <a:pt x="160020" y="1269167"/>
                  <a:pt x="158296" y="1250203"/>
                </a:cubicBezTo>
                <a:cubicBezTo>
                  <a:pt x="156572" y="1222619"/>
                  <a:pt x="189328" y="1200207"/>
                  <a:pt x="225532" y="1196759"/>
                </a:cubicBezTo>
                <a:close/>
                <a:moveTo>
                  <a:pt x="139332" y="1467426"/>
                </a:moveTo>
                <a:lnTo>
                  <a:pt x="139332" y="1467426"/>
                </a:lnTo>
                <a:lnTo>
                  <a:pt x="139332" y="1467426"/>
                </a:lnTo>
                <a:cubicBezTo>
                  <a:pt x="137608" y="1498458"/>
                  <a:pt x="151400" y="1531214"/>
                  <a:pt x="134160" y="1563970"/>
                </a:cubicBezTo>
                <a:cubicBezTo>
                  <a:pt x="132436" y="1569142"/>
                  <a:pt x="132436" y="1572590"/>
                  <a:pt x="135884" y="1574314"/>
                </a:cubicBezTo>
                <a:cubicBezTo>
                  <a:pt x="132436" y="1572590"/>
                  <a:pt x="132436" y="1569142"/>
                  <a:pt x="134160" y="1563970"/>
                </a:cubicBezTo>
                <a:cubicBezTo>
                  <a:pt x="151400" y="1531214"/>
                  <a:pt x="137608" y="1500182"/>
                  <a:pt x="139332" y="1467426"/>
                </a:cubicBezTo>
                <a:cubicBezTo>
                  <a:pt x="139332" y="1462254"/>
                  <a:pt x="139332" y="1455358"/>
                  <a:pt x="139332" y="1450186"/>
                </a:cubicBezTo>
                <a:lnTo>
                  <a:pt x="139332" y="1450186"/>
                </a:lnTo>
                <a:cubicBezTo>
                  <a:pt x="142780" y="1439842"/>
                  <a:pt x="144504" y="1427774"/>
                  <a:pt x="147952" y="1417430"/>
                </a:cubicBezTo>
                <a:lnTo>
                  <a:pt x="147952" y="1417430"/>
                </a:lnTo>
                <a:cubicBezTo>
                  <a:pt x="144504" y="1427774"/>
                  <a:pt x="142780" y="1439842"/>
                  <a:pt x="139332" y="1450186"/>
                </a:cubicBezTo>
                <a:cubicBezTo>
                  <a:pt x="139332" y="1457082"/>
                  <a:pt x="139332" y="1462254"/>
                  <a:pt x="139332" y="1467426"/>
                </a:cubicBezTo>
                <a:close/>
                <a:moveTo>
                  <a:pt x="99680" y="1369159"/>
                </a:moveTo>
                <a:cubicBezTo>
                  <a:pt x="99680" y="1365711"/>
                  <a:pt x="99680" y="1362263"/>
                  <a:pt x="96232" y="1358815"/>
                </a:cubicBezTo>
                <a:cubicBezTo>
                  <a:pt x="87612" y="1348471"/>
                  <a:pt x="82440" y="1336403"/>
                  <a:pt x="82440" y="1324335"/>
                </a:cubicBezTo>
                <a:cubicBezTo>
                  <a:pt x="82440" y="1336403"/>
                  <a:pt x="87612" y="1346747"/>
                  <a:pt x="96232" y="1358815"/>
                </a:cubicBezTo>
                <a:cubicBezTo>
                  <a:pt x="94508" y="1331231"/>
                  <a:pt x="113472" y="1308819"/>
                  <a:pt x="113472" y="1281235"/>
                </a:cubicBezTo>
                <a:lnTo>
                  <a:pt x="113472" y="1281235"/>
                </a:lnTo>
                <a:cubicBezTo>
                  <a:pt x="113472" y="1281235"/>
                  <a:pt x="111748" y="1281235"/>
                  <a:pt x="111748" y="1281235"/>
                </a:cubicBezTo>
                <a:cubicBezTo>
                  <a:pt x="111748" y="1281235"/>
                  <a:pt x="113472" y="1281235"/>
                  <a:pt x="113472" y="1281235"/>
                </a:cubicBezTo>
                <a:cubicBezTo>
                  <a:pt x="116920" y="1281235"/>
                  <a:pt x="118644" y="1281235"/>
                  <a:pt x="122092" y="1281235"/>
                </a:cubicBezTo>
                <a:cubicBezTo>
                  <a:pt x="125540" y="1289855"/>
                  <a:pt x="125540" y="1298475"/>
                  <a:pt x="125540" y="1308819"/>
                </a:cubicBezTo>
                <a:cubicBezTo>
                  <a:pt x="125540" y="1298475"/>
                  <a:pt x="123816" y="1289855"/>
                  <a:pt x="122092" y="1281235"/>
                </a:cubicBezTo>
                <a:cubicBezTo>
                  <a:pt x="118644" y="1281235"/>
                  <a:pt x="116920" y="1281235"/>
                  <a:pt x="113472" y="1281235"/>
                </a:cubicBezTo>
                <a:lnTo>
                  <a:pt x="113472" y="1281235"/>
                </a:lnTo>
                <a:cubicBezTo>
                  <a:pt x="113472" y="1308819"/>
                  <a:pt x="94508" y="1331231"/>
                  <a:pt x="96232" y="1358815"/>
                </a:cubicBezTo>
                <a:cubicBezTo>
                  <a:pt x="101404" y="1362263"/>
                  <a:pt x="101404" y="1365711"/>
                  <a:pt x="99680" y="1369159"/>
                </a:cubicBezTo>
                <a:close/>
                <a:moveTo>
                  <a:pt x="89336" y="1458806"/>
                </a:moveTo>
                <a:lnTo>
                  <a:pt x="89336" y="1458806"/>
                </a:lnTo>
                <a:cubicBezTo>
                  <a:pt x="91060" y="1448462"/>
                  <a:pt x="92784" y="1436394"/>
                  <a:pt x="91060" y="1426050"/>
                </a:cubicBezTo>
                <a:lnTo>
                  <a:pt x="91060" y="1426050"/>
                </a:lnTo>
                <a:cubicBezTo>
                  <a:pt x="92784" y="1436394"/>
                  <a:pt x="91060" y="1446738"/>
                  <a:pt x="89336" y="1458806"/>
                </a:cubicBezTo>
                <a:close/>
                <a:moveTo>
                  <a:pt x="92784" y="1669133"/>
                </a:moveTo>
                <a:cubicBezTo>
                  <a:pt x="92784" y="1672581"/>
                  <a:pt x="92784" y="1676029"/>
                  <a:pt x="92784" y="1679477"/>
                </a:cubicBezTo>
                <a:cubicBezTo>
                  <a:pt x="92784" y="1679477"/>
                  <a:pt x="92784" y="1679477"/>
                  <a:pt x="92784" y="1679477"/>
                </a:cubicBezTo>
                <a:cubicBezTo>
                  <a:pt x="91060" y="1676029"/>
                  <a:pt x="91060" y="1672581"/>
                  <a:pt x="92784" y="1669133"/>
                </a:cubicBezTo>
                <a:close/>
                <a:moveTo>
                  <a:pt x="89336" y="1458806"/>
                </a:moveTo>
                <a:cubicBezTo>
                  <a:pt x="78992" y="1462254"/>
                  <a:pt x="75544" y="1469150"/>
                  <a:pt x="72096" y="1477770"/>
                </a:cubicBezTo>
                <a:cubicBezTo>
                  <a:pt x="75544" y="1469150"/>
                  <a:pt x="80716" y="1462254"/>
                  <a:pt x="89336" y="1458806"/>
                </a:cubicBezTo>
                <a:close/>
                <a:moveTo>
                  <a:pt x="144504" y="1220895"/>
                </a:moveTo>
                <a:cubicBezTo>
                  <a:pt x="144504" y="1219171"/>
                  <a:pt x="142780" y="1215723"/>
                  <a:pt x="139332" y="1213999"/>
                </a:cubicBezTo>
                <a:cubicBezTo>
                  <a:pt x="139332" y="1213999"/>
                  <a:pt x="139332" y="1212275"/>
                  <a:pt x="139332" y="1212275"/>
                </a:cubicBezTo>
                <a:cubicBezTo>
                  <a:pt x="139332" y="1212275"/>
                  <a:pt x="139332" y="1213999"/>
                  <a:pt x="139332" y="1213999"/>
                </a:cubicBezTo>
                <a:cubicBezTo>
                  <a:pt x="142780" y="1217447"/>
                  <a:pt x="144504" y="1219171"/>
                  <a:pt x="144504" y="1220895"/>
                </a:cubicBezTo>
                <a:close/>
                <a:moveTo>
                  <a:pt x="146228" y="1095044"/>
                </a:moveTo>
                <a:cubicBezTo>
                  <a:pt x="146228" y="1095044"/>
                  <a:pt x="146228" y="1095044"/>
                  <a:pt x="146228" y="1095044"/>
                </a:cubicBezTo>
                <a:cubicBezTo>
                  <a:pt x="147952" y="1091596"/>
                  <a:pt x="151400" y="1089872"/>
                  <a:pt x="153124" y="1086424"/>
                </a:cubicBezTo>
                <a:cubicBezTo>
                  <a:pt x="153124" y="1086424"/>
                  <a:pt x="153124" y="1086424"/>
                  <a:pt x="153124" y="1086424"/>
                </a:cubicBezTo>
                <a:cubicBezTo>
                  <a:pt x="151400" y="1089872"/>
                  <a:pt x="149676" y="1091596"/>
                  <a:pt x="146228" y="1095044"/>
                </a:cubicBezTo>
                <a:cubicBezTo>
                  <a:pt x="122092" y="1138144"/>
                  <a:pt x="118644" y="1186415"/>
                  <a:pt x="115196" y="1234687"/>
                </a:cubicBezTo>
                <a:cubicBezTo>
                  <a:pt x="115196" y="1239859"/>
                  <a:pt x="111748" y="1245031"/>
                  <a:pt x="106576" y="1248479"/>
                </a:cubicBezTo>
                <a:cubicBezTo>
                  <a:pt x="106576" y="1251927"/>
                  <a:pt x="106576" y="1255375"/>
                  <a:pt x="106576" y="1260547"/>
                </a:cubicBezTo>
                <a:cubicBezTo>
                  <a:pt x="106576" y="1257099"/>
                  <a:pt x="106576" y="1253651"/>
                  <a:pt x="106576" y="1248479"/>
                </a:cubicBezTo>
                <a:cubicBezTo>
                  <a:pt x="104852" y="1243307"/>
                  <a:pt x="103128" y="1239859"/>
                  <a:pt x="101404" y="1234687"/>
                </a:cubicBezTo>
                <a:cubicBezTo>
                  <a:pt x="103128" y="1239859"/>
                  <a:pt x="104852" y="1243307"/>
                  <a:pt x="106576" y="1248479"/>
                </a:cubicBezTo>
                <a:cubicBezTo>
                  <a:pt x="110024" y="1245031"/>
                  <a:pt x="113472" y="1239859"/>
                  <a:pt x="115196" y="1234687"/>
                </a:cubicBezTo>
                <a:cubicBezTo>
                  <a:pt x="118644" y="1186415"/>
                  <a:pt x="122092" y="1138144"/>
                  <a:pt x="146228" y="1095044"/>
                </a:cubicBezTo>
                <a:close/>
                <a:moveTo>
                  <a:pt x="70372" y="1107112"/>
                </a:moveTo>
                <a:cubicBezTo>
                  <a:pt x="82440" y="1079528"/>
                  <a:pt x="92784" y="1051944"/>
                  <a:pt x="108300" y="1027808"/>
                </a:cubicBezTo>
                <a:cubicBezTo>
                  <a:pt x="92784" y="1051944"/>
                  <a:pt x="80716" y="1079528"/>
                  <a:pt x="70372" y="1107112"/>
                </a:cubicBezTo>
                <a:cubicBezTo>
                  <a:pt x="68648" y="1112284"/>
                  <a:pt x="68648" y="1119180"/>
                  <a:pt x="65200" y="1122628"/>
                </a:cubicBezTo>
                <a:cubicBezTo>
                  <a:pt x="68648" y="1119180"/>
                  <a:pt x="68648" y="1112284"/>
                  <a:pt x="70372" y="1107112"/>
                </a:cubicBezTo>
                <a:close/>
                <a:moveTo>
                  <a:pt x="72096" y="1567418"/>
                </a:moveTo>
                <a:cubicBezTo>
                  <a:pt x="66924" y="1553626"/>
                  <a:pt x="49684" y="1536386"/>
                  <a:pt x="68648" y="1519146"/>
                </a:cubicBezTo>
                <a:cubicBezTo>
                  <a:pt x="68648" y="1517422"/>
                  <a:pt x="68648" y="1517422"/>
                  <a:pt x="68648" y="1515698"/>
                </a:cubicBezTo>
                <a:cubicBezTo>
                  <a:pt x="68648" y="1517422"/>
                  <a:pt x="68648" y="1517422"/>
                  <a:pt x="68648" y="1519146"/>
                </a:cubicBezTo>
                <a:cubicBezTo>
                  <a:pt x="75544" y="1526042"/>
                  <a:pt x="80716" y="1534662"/>
                  <a:pt x="84164" y="1543282"/>
                </a:cubicBezTo>
                <a:cubicBezTo>
                  <a:pt x="80716" y="1534662"/>
                  <a:pt x="75544" y="1527766"/>
                  <a:pt x="68648" y="1519146"/>
                </a:cubicBezTo>
                <a:cubicBezTo>
                  <a:pt x="49684" y="1536386"/>
                  <a:pt x="66924" y="1553626"/>
                  <a:pt x="72096" y="1567418"/>
                </a:cubicBezTo>
                <a:close/>
                <a:moveTo>
                  <a:pt x="92784" y="1705337"/>
                </a:moveTo>
                <a:cubicBezTo>
                  <a:pt x="91060" y="1707061"/>
                  <a:pt x="91060" y="1707061"/>
                  <a:pt x="89336" y="1708785"/>
                </a:cubicBezTo>
                <a:cubicBezTo>
                  <a:pt x="91060" y="1707061"/>
                  <a:pt x="91060" y="1705337"/>
                  <a:pt x="92784" y="1705337"/>
                </a:cubicBezTo>
                <a:lnTo>
                  <a:pt x="92784" y="1705337"/>
                </a:lnTo>
                <a:close/>
                <a:moveTo>
                  <a:pt x="99680" y="1739817"/>
                </a:moveTo>
                <a:cubicBezTo>
                  <a:pt x="99680" y="1736369"/>
                  <a:pt x="99680" y="1734645"/>
                  <a:pt x="99680" y="1731197"/>
                </a:cubicBezTo>
                <a:cubicBezTo>
                  <a:pt x="99680" y="1731197"/>
                  <a:pt x="99680" y="1731197"/>
                  <a:pt x="99680" y="1731197"/>
                </a:cubicBezTo>
                <a:cubicBezTo>
                  <a:pt x="99680" y="1727749"/>
                  <a:pt x="101404" y="1724301"/>
                  <a:pt x="101404" y="1720853"/>
                </a:cubicBezTo>
                <a:cubicBezTo>
                  <a:pt x="99680" y="1713957"/>
                  <a:pt x="99680" y="1707061"/>
                  <a:pt x="92784" y="1703613"/>
                </a:cubicBezTo>
                <a:cubicBezTo>
                  <a:pt x="92784" y="1703613"/>
                  <a:pt x="92784" y="1703613"/>
                  <a:pt x="92784" y="1703613"/>
                </a:cubicBezTo>
                <a:lnTo>
                  <a:pt x="92784" y="1703613"/>
                </a:lnTo>
                <a:cubicBezTo>
                  <a:pt x="99680" y="1707061"/>
                  <a:pt x="99680" y="1713957"/>
                  <a:pt x="101404" y="1720853"/>
                </a:cubicBezTo>
                <a:cubicBezTo>
                  <a:pt x="101404" y="1720853"/>
                  <a:pt x="101404" y="1720853"/>
                  <a:pt x="101404" y="1720853"/>
                </a:cubicBezTo>
                <a:cubicBezTo>
                  <a:pt x="101404" y="1724301"/>
                  <a:pt x="99680" y="1727749"/>
                  <a:pt x="99680" y="1731197"/>
                </a:cubicBezTo>
                <a:cubicBezTo>
                  <a:pt x="99680" y="1734645"/>
                  <a:pt x="99680" y="1736369"/>
                  <a:pt x="99680" y="1739817"/>
                </a:cubicBezTo>
                <a:close/>
                <a:moveTo>
                  <a:pt x="108300" y="1682925"/>
                </a:moveTo>
                <a:cubicBezTo>
                  <a:pt x="108300" y="1679477"/>
                  <a:pt x="108300" y="1676029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ubicBezTo>
                  <a:pt x="108300" y="1674305"/>
                  <a:pt x="108300" y="1679477"/>
                  <a:pt x="108300" y="1682925"/>
                </a:cubicBezTo>
                <a:close/>
                <a:moveTo>
                  <a:pt x="108300" y="1670857"/>
                </a:moveTo>
                <a:cubicBezTo>
                  <a:pt x="116920" y="1670857"/>
                  <a:pt x="122092" y="1674305"/>
                  <a:pt x="128988" y="1677753"/>
                </a:cubicBezTo>
                <a:cubicBezTo>
                  <a:pt x="122092" y="1674305"/>
                  <a:pt x="116920" y="1670857"/>
                  <a:pt x="108300" y="1670857"/>
                </a:cubicBezTo>
                <a:cubicBezTo>
                  <a:pt x="108300" y="1670857"/>
                  <a:pt x="108300" y="1670857"/>
                  <a:pt x="108300" y="1670857"/>
                </a:cubicBezTo>
                <a:close/>
                <a:moveTo>
                  <a:pt x="123816" y="1769125"/>
                </a:moveTo>
                <a:cubicBezTo>
                  <a:pt x="122092" y="1765677"/>
                  <a:pt x="122092" y="1762229"/>
                  <a:pt x="120368" y="1760505"/>
                </a:cubicBezTo>
                <a:cubicBezTo>
                  <a:pt x="122092" y="1762229"/>
                  <a:pt x="123816" y="1765677"/>
                  <a:pt x="123816" y="1769125"/>
                </a:cubicBezTo>
                <a:cubicBezTo>
                  <a:pt x="125540" y="1776021"/>
                  <a:pt x="127264" y="1781193"/>
                  <a:pt x="130712" y="1788089"/>
                </a:cubicBezTo>
                <a:cubicBezTo>
                  <a:pt x="127264" y="1781193"/>
                  <a:pt x="125540" y="1774297"/>
                  <a:pt x="123816" y="1769125"/>
                </a:cubicBezTo>
                <a:close/>
                <a:moveTo>
                  <a:pt x="130712" y="1731197"/>
                </a:moveTo>
                <a:cubicBezTo>
                  <a:pt x="130712" y="1722577"/>
                  <a:pt x="132436" y="1710509"/>
                  <a:pt x="123816" y="1708785"/>
                </a:cubicBezTo>
                <a:cubicBezTo>
                  <a:pt x="113472" y="1705337"/>
                  <a:pt x="110024" y="1700165"/>
                  <a:pt x="108300" y="1693269"/>
                </a:cubicBezTo>
                <a:cubicBezTo>
                  <a:pt x="110024" y="1700165"/>
                  <a:pt x="115196" y="1705337"/>
                  <a:pt x="123816" y="1708785"/>
                </a:cubicBezTo>
                <a:cubicBezTo>
                  <a:pt x="134160" y="1710509"/>
                  <a:pt x="130712" y="1722577"/>
                  <a:pt x="130712" y="1731197"/>
                </a:cubicBezTo>
                <a:lnTo>
                  <a:pt x="130712" y="1731197"/>
                </a:lnTo>
                <a:cubicBezTo>
                  <a:pt x="142780" y="1738093"/>
                  <a:pt x="134160" y="1757057"/>
                  <a:pt x="146228" y="1763953"/>
                </a:cubicBezTo>
                <a:cubicBezTo>
                  <a:pt x="146228" y="1763953"/>
                  <a:pt x="146228" y="1763953"/>
                  <a:pt x="146228" y="1763953"/>
                </a:cubicBezTo>
                <a:lnTo>
                  <a:pt x="146228" y="1763953"/>
                </a:lnTo>
                <a:cubicBezTo>
                  <a:pt x="146228" y="1765677"/>
                  <a:pt x="146228" y="1767401"/>
                  <a:pt x="146228" y="1767401"/>
                </a:cubicBezTo>
                <a:cubicBezTo>
                  <a:pt x="146228" y="1765677"/>
                  <a:pt x="146228" y="1763953"/>
                  <a:pt x="146228" y="1763953"/>
                </a:cubicBezTo>
                <a:cubicBezTo>
                  <a:pt x="134160" y="1757057"/>
                  <a:pt x="144504" y="1738093"/>
                  <a:pt x="130712" y="1731197"/>
                </a:cubicBezTo>
                <a:lnTo>
                  <a:pt x="130712" y="1731197"/>
                </a:lnTo>
                <a:close/>
                <a:moveTo>
                  <a:pt x="354831" y="2446654"/>
                </a:moveTo>
                <a:cubicBezTo>
                  <a:pt x="353107" y="2419070"/>
                  <a:pt x="334143" y="2391486"/>
                  <a:pt x="318627" y="2365626"/>
                </a:cubicBezTo>
                <a:cubicBezTo>
                  <a:pt x="308283" y="2348386"/>
                  <a:pt x="303111" y="2334594"/>
                  <a:pt x="306559" y="2312183"/>
                </a:cubicBezTo>
                <a:cubicBezTo>
                  <a:pt x="313455" y="2267359"/>
                  <a:pt x="299663" y="2231155"/>
                  <a:pt x="256563" y="2210467"/>
                </a:cubicBezTo>
                <a:cubicBezTo>
                  <a:pt x="242771" y="2203571"/>
                  <a:pt x="225532" y="2191503"/>
                  <a:pt x="230703" y="2172539"/>
                </a:cubicBezTo>
                <a:cubicBezTo>
                  <a:pt x="237599" y="2146679"/>
                  <a:pt x="225532" y="2131163"/>
                  <a:pt x="208292" y="2120819"/>
                </a:cubicBezTo>
                <a:cubicBezTo>
                  <a:pt x="192776" y="2110475"/>
                  <a:pt x="196224" y="2100131"/>
                  <a:pt x="194500" y="2084616"/>
                </a:cubicBezTo>
                <a:cubicBezTo>
                  <a:pt x="189328" y="2044964"/>
                  <a:pt x="196224" y="2001864"/>
                  <a:pt x="168640" y="1969108"/>
                </a:cubicBezTo>
                <a:cubicBezTo>
                  <a:pt x="161744" y="1960488"/>
                  <a:pt x="154848" y="1946696"/>
                  <a:pt x="156572" y="1934628"/>
                </a:cubicBezTo>
                <a:cubicBezTo>
                  <a:pt x="160020" y="1894976"/>
                  <a:pt x="149676" y="1857048"/>
                  <a:pt x="146228" y="1817397"/>
                </a:cubicBezTo>
                <a:cubicBezTo>
                  <a:pt x="134160" y="1819121"/>
                  <a:pt x="130712" y="1827741"/>
                  <a:pt x="132436" y="1838085"/>
                </a:cubicBezTo>
                <a:cubicBezTo>
                  <a:pt x="132436" y="1838085"/>
                  <a:pt x="132436" y="1838085"/>
                  <a:pt x="132436" y="1838085"/>
                </a:cubicBezTo>
                <a:cubicBezTo>
                  <a:pt x="132436" y="1827741"/>
                  <a:pt x="135884" y="1819121"/>
                  <a:pt x="146228" y="1817397"/>
                </a:cubicBezTo>
                <a:lnTo>
                  <a:pt x="146228" y="1817397"/>
                </a:lnTo>
                <a:cubicBezTo>
                  <a:pt x="146228" y="1812225"/>
                  <a:pt x="146228" y="1807053"/>
                  <a:pt x="144504" y="1801881"/>
                </a:cubicBezTo>
                <a:lnTo>
                  <a:pt x="144504" y="1801881"/>
                </a:lnTo>
                <a:cubicBezTo>
                  <a:pt x="146228" y="1801881"/>
                  <a:pt x="147952" y="1801881"/>
                  <a:pt x="147952" y="1800157"/>
                </a:cubicBezTo>
                <a:lnTo>
                  <a:pt x="147952" y="1800157"/>
                </a:lnTo>
                <a:cubicBezTo>
                  <a:pt x="147952" y="1800157"/>
                  <a:pt x="147952" y="1800157"/>
                  <a:pt x="147952" y="1800157"/>
                </a:cubicBezTo>
                <a:cubicBezTo>
                  <a:pt x="146228" y="1800157"/>
                  <a:pt x="144504" y="1800157"/>
                  <a:pt x="144504" y="1801881"/>
                </a:cubicBezTo>
                <a:cubicBezTo>
                  <a:pt x="144504" y="1807053"/>
                  <a:pt x="144504" y="1812225"/>
                  <a:pt x="146228" y="1817397"/>
                </a:cubicBezTo>
                <a:cubicBezTo>
                  <a:pt x="149676" y="1857048"/>
                  <a:pt x="158296" y="1894976"/>
                  <a:pt x="156572" y="1934628"/>
                </a:cubicBezTo>
                <a:cubicBezTo>
                  <a:pt x="154848" y="1948420"/>
                  <a:pt x="161744" y="1960488"/>
                  <a:pt x="168640" y="1969108"/>
                </a:cubicBezTo>
                <a:cubicBezTo>
                  <a:pt x="196224" y="2003588"/>
                  <a:pt x="189328" y="2046688"/>
                  <a:pt x="194500" y="2084616"/>
                </a:cubicBezTo>
                <a:cubicBezTo>
                  <a:pt x="196224" y="2100131"/>
                  <a:pt x="192776" y="2110475"/>
                  <a:pt x="208292" y="2120819"/>
                </a:cubicBezTo>
                <a:cubicBezTo>
                  <a:pt x="225532" y="2131163"/>
                  <a:pt x="237599" y="2146679"/>
                  <a:pt x="230703" y="2172539"/>
                </a:cubicBezTo>
                <a:cubicBezTo>
                  <a:pt x="225532" y="2191503"/>
                  <a:pt x="242771" y="2203571"/>
                  <a:pt x="256563" y="2210467"/>
                </a:cubicBezTo>
                <a:cubicBezTo>
                  <a:pt x="299663" y="2231155"/>
                  <a:pt x="313455" y="2267359"/>
                  <a:pt x="306559" y="2312183"/>
                </a:cubicBezTo>
                <a:cubicBezTo>
                  <a:pt x="303111" y="2334594"/>
                  <a:pt x="308283" y="2348386"/>
                  <a:pt x="318627" y="2365626"/>
                </a:cubicBezTo>
                <a:cubicBezTo>
                  <a:pt x="334143" y="2391486"/>
                  <a:pt x="353107" y="2419070"/>
                  <a:pt x="354831" y="2446654"/>
                </a:cubicBezTo>
                <a:cubicBezTo>
                  <a:pt x="358279" y="2493202"/>
                  <a:pt x="378967" y="2525958"/>
                  <a:pt x="408275" y="2555266"/>
                </a:cubicBezTo>
                <a:cubicBezTo>
                  <a:pt x="378967" y="2525958"/>
                  <a:pt x="356555" y="2493202"/>
                  <a:pt x="354831" y="2446654"/>
                </a:cubicBezTo>
                <a:close/>
                <a:moveTo>
                  <a:pt x="403103" y="2427690"/>
                </a:moveTo>
                <a:cubicBezTo>
                  <a:pt x="404827" y="2432862"/>
                  <a:pt x="404827" y="2436310"/>
                  <a:pt x="404827" y="2441482"/>
                </a:cubicBezTo>
                <a:lnTo>
                  <a:pt x="404827" y="2441482"/>
                </a:lnTo>
                <a:cubicBezTo>
                  <a:pt x="404827" y="2438034"/>
                  <a:pt x="404827" y="2432862"/>
                  <a:pt x="403103" y="2427690"/>
                </a:cubicBezTo>
                <a:close/>
                <a:moveTo>
                  <a:pt x="396207" y="2400106"/>
                </a:moveTo>
                <a:cubicBezTo>
                  <a:pt x="396207" y="2403554"/>
                  <a:pt x="396207" y="2405278"/>
                  <a:pt x="397931" y="2408726"/>
                </a:cubicBezTo>
                <a:cubicBezTo>
                  <a:pt x="396207" y="2405278"/>
                  <a:pt x="396207" y="2403554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396207" y="2400106"/>
                  <a:pt x="396207" y="2400106"/>
                  <a:pt x="396207" y="2400106"/>
                </a:cubicBezTo>
                <a:cubicBezTo>
                  <a:pt x="408275" y="2400106"/>
                  <a:pt x="416895" y="2393210"/>
                  <a:pt x="420343" y="2381142"/>
                </a:cubicBezTo>
                <a:cubicBezTo>
                  <a:pt x="432411" y="2346662"/>
                  <a:pt x="458270" y="2346662"/>
                  <a:pt x="485854" y="2350110"/>
                </a:cubicBezTo>
                <a:cubicBezTo>
                  <a:pt x="503094" y="2353558"/>
                  <a:pt x="522058" y="2360454"/>
                  <a:pt x="539298" y="2365626"/>
                </a:cubicBezTo>
                <a:cubicBezTo>
                  <a:pt x="551366" y="2358730"/>
                  <a:pt x="565158" y="2355282"/>
                  <a:pt x="578950" y="2357006"/>
                </a:cubicBezTo>
                <a:cubicBezTo>
                  <a:pt x="578950" y="2357006"/>
                  <a:pt x="578950" y="2357006"/>
                  <a:pt x="578950" y="2357006"/>
                </a:cubicBezTo>
                <a:cubicBezTo>
                  <a:pt x="565158" y="2357006"/>
                  <a:pt x="551366" y="2358730"/>
                  <a:pt x="539298" y="2365626"/>
                </a:cubicBezTo>
                <a:cubicBezTo>
                  <a:pt x="522058" y="2360454"/>
                  <a:pt x="504818" y="2351834"/>
                  <a:pt x="485854" y="2350110"/>
                </a:cubicBezTo>
                <a:cubicBezTo>
                  <a:pt x="458270" y="2346662"/>
                  <a:pt x="432411" y="2346662"/>
                  <a:pt x="420343" y="2381142"/>
                </a:cubicBezTo>
                <a:cubicBezTo>
                  <a:pt x="416895" y="2393210"/>
                  <a:pt x="408275" y="2400106"/>
                  <a:pt x="396207" y="2400106"/>
                </a:cubicBezTo>
                <a:close/>
                <a:moveTo>
                  <a:pt x="442755" y="2517338"/>
                </a:moveTo>
                <a:cubicBezTo>
                  <a:pt x="428963" y="2505270"/>
                  <a:pt x="425515" y="2489754"/>
                  <a:pt x="420343" y="2472514"/>
                </a:cubicBezTo>
                <a:cubicBezTo>
                  <a:pt x="425515" y="2489754"/>
                  <a:pt x="428963" y="2505270"/>
                  <a:pt x="442755" y="2517338"/>
                </a:cubicBezTo>
                <a:cubicBezTo>
                  <a:pt x="442755" y="2517338"/>
                  <a:pt x="442755" y="2520786"/>
                  <a:pt x="442755" y="2520786"/>
                </a:cubicBezTo>
                <a:cubicBezTo>
                  <a:pt x="441031" y="2525958"/>
                  <a:pt x="441031" y="2529406"/>
                  <a:pt x="441031" y="2534577"/>
                </a:cubicBezTo>
                <a:cubicBezTo>
                  <a:pt x="441031" y="2531130"/>
                  <a:pt x="441031" y="2525958"/>
                  <a:pt x="442755" y="2520786"/>
                </a:cubicBezTo>
                <a:cubicBezTo>
                  <a:pt x="442755" y="2520786"/>
                  <a:pt x="442755" y="2517338"/>
                  <a:pt x="442755" y="2517338"/>
                </a:cubicBezTo>
                <a:close/>
                <a:moveTo>
                  <a:pt x="427239" y="2594917"/>
                </a:moveTo>
                <a:cubicBezTo>
                  <a:pt x="427239" y="2594917"/>
                  <a:pt x="427239" y="2594917"/>
                  <a:pt x="427239" y="2594917"/>
                </a:cubicBezTo>
                <a:cubicBezTo>
                  <a:pt x="430687" y="2579401"/>
                  <a:pt x="416895" y="2572506"/>
                  <a:pt x="413447" y="2560437"/>
                </a:cubicBezTo>
                <a:cubicBezTo>
                  <a:pt x="416895" y="2572506"/>
                  <a:pt x="430687" y="2579401"/>
                  <a:pt x="427239" y="2594917"/>
                </a:cubicBezTo>
                <a:close/>
                <a:moveTo>
                  <a:pt x="444479" y="2612157"/>
                </a:moveTo>
                <a:cubicBezTo>
                  <a:pt x="441031" y="2608709"/>
                  <a:pt x="439307" y="2605261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5859" y="2601813"/>
                  <a:pt x="435859" y="2601813"/>
                  <a:pt x="435859" y="2601813"/>
                </a:cubicBezTo>
                <a:cubicBezTo>
                  <a:pt x="439307" y="2605261"/>
                  <a:pt x="441031" y="2608709"/>
                  <a:pt x="444479" y="2612157"/>
                </a:cubicBezTo>
                <a:cubicBezTo>
                  <a:pt x="446203" y="2613881"/>
                  <a:pt x="446203" y="2615605"/>
                  <a:pt x="447927" y="2617329"/>
                </a:cubicBezTo>
                <a:cubicBezTo>
                  <a:pt x="446203" y="2613881"/>
                  <a:pt x="446203" y="2613881"/>
                  <a:pt x="444479" y="2612157"/>
                </a:cubicBezTo>
                <a:close/>
                <a:moveTo>
                  <a:pt x="842721" y="3044879"/>
                </a:moveTo>
                <a:cubicBezTo>
                  <a:pt x="853065" y="3069015"/>
                  <a:pt x="868581" y="3084531"/>
                  <a:pt x="887545" y="3093151"/>
                </a:cubicBezTo>
                <a:cubicBezTo>
                  <a:pt x="868581" y="3084531"/>
                  <a:pt x="853065" y="3069015"/>
                  <a:pt x="842721" y="3044879"/>
                </a:cubicBezTo>
                <a:cubicBezTo>
                  <a:pt x="837549" y="3036259"/>
                  <a:pt x="827205" y="3032811"/>
                  <a:pt x="818585" y="3027639"/>
                </a:cubicBezTo>
                <a:cubicBezTo>
                  <a:pt x="804793" y="3029364"/>
                  <a:pt x="792725" y="3022467"/>
                  <a:pt x="784105" y="3012124"/>
                </a:cubicBezTo>
                <a:cubicBezTo>
                  <a:pt x="766865" y="2989712"/>
                  <a:pt x="744453" y="2974196"/>
                  <a:pt x="723765" y="2958680"/>
                </a:cubicBezTo>
                <a:cubicBezTo>
                  <a:pt x="703077" y="2943164"/>
                  <a:pt x="682390" y="2929372"/>
                  <a:pt x="682390" y="2896616"/>
                </a:cubicBezTo>
                <a:cubicBezTo>
                  <a:pt x="682390" y="2882824"/>
                  <a:pt x="672046" y="2879376"/>
                  <a:pt x="659978" y="2875928"/>
                </a:cubicBezTo>
                <a:cubicBezTo>
                  <a:pt x="639290" y="2869032"/>
                  <a:pt x="616878" y="2862136"/>
                  <a:pt x="611706" y="2834552"/>
                </a:cubicBezTo>
                <a:cubicBezTo>
                  <a:pt x="608258" y="2825932"/>
                  <a:pt x="603086" y="2820760"/>
                  <a:pt x="596190" y="2817312"/>
                </a:cubicBezTo>
                <a:cubicBezTo>
                  <a:pt x="577226" y="2817312"/>
                  <a:pt x="559986" y="2806968"/>
                  <a:pt x="541022" y="2808692"/>
                </a:cubicBezTo>
                <a:cubicBezTo>
                  <a:pt x="559986" y="2806968"/>
                  <a:pt x="577226" y="2817312"/>
                  <a:pt x="596190" y="2817312"/>
                </a:cubicBezTo>
                <a:cubicBezTo>
                  <a:pt x="603086" y="2820760"/>
                  <a:pt x="608258" y="2825932"/>
                  <a:pt x="611706" y="2834552"/>
                </a:cubicBezTo>
                <a:cubicBezTo>
                  <a:pt x="622050" y="2834552"/>
                  <a:pt x="628946" y="2841448"/>
                  <a:pt x="635842" y="2846620"/>
                </a:cubicBezTo>
                <a:cubicBezTo>
                  <a:pt x="644462" y="2853516"/>
                  <a:pt x="653082" y="2853516"/>
                  <a:pt x="659978" y="2841448"/>
                </a:cubicBezTo>
                <a:lnTo>
                  <a:pt x="659978" y="2841448"/>
                </a:lnTo>
                <a:cubicBezTo>
                  <a:pt x="658254" y="2838000"/>
                  <a:pt x="654806" y="2836276"/>
                  <a:pt x="653082" y="2834552"/>
                </a:cubicBezTo>
                <a:cubicBezTo>
                  <a:pt x="656530" y="2836276"/>
                  <a:pt x="658254" y="2838000"/>
                  <a:pt x="659978" y="2841448"/>
                </a:cubicBezTo>
                <a:lnTo>
                  <a:pt x="659978" y="2841448"/>
                </a:lnTo>
                <a:cubicBezTo>
                  <a:pt x="653082" y="2851792"/>
                  <a:pt x="644462" y="2851792"/>
                  <a:pt x="635842" y="2846620"/>
                </a:cubicBezTo>
                <a:cubicBezTo>
                  <a:pt x="628946" y="2841448"/>
                  <a:pt x="622050" y="2834552"/>
                  <a:pt x="611706" y="2834552"/>
                </a:cubicBezTo>
                <a:cubicBezTo>
                  <a:pt x="616878" y="2862136"/>
                  <a:pt x="639290" y="2870756"/>
                  <a:pt x="659978" y="2875928"/>
                </a:cubicBezTo>
                <a:cubicBezTo>
                  <a:pt x="672046" y="2879376"/>
                  <a:pt x="682390" y="2882824"/>
                  <a:pt x="682390" y="2896616"/>
                </a:cubicBezTo>
                <a:cubicBezTo>
                  <a:pt x="682390" y="2929372"/>
                  <a:pt x="703077" y="2943164"/>
                  <a:pt x="723765" y="2958680"/>
                </a:cubicBezTo>
                <a:cubicBezTo>
                  <a:pt x="744453" y="2975920"/>
                  <a:pt x="766865" y="2991436"/>
                  <a:pt x="784105" y="3012124"/>
                </a:cubicBezTo>
                <a:cubicBezTo>
                  <a:pt x="792725" y="3024192"/>
                  <a:pt x="804793" y="3029364"/>
                  <a:pt x="818585" y="3027639"/>
                </a:cubicBezTo>
                <a:lnTo>
                  <a:pt x="818585" y="3027639"/>
                </a:lnTo>
                <a:cubicBezTo>
                  <a:pt x="827205" y="3032811"/>
                  <a:pt x="837549" y="3036259"/>
                  <a:pt x="842721" y="3044879"/>
                </a:cubicBezTo>
                <a:cubicBezTo>
                  <a:pt x="863409" y="3044879"/>
                  <a:pt x="877201" y="3065567"/>
                  <a:pt x="897889" y="3062119"/>
                </a:cubicBezTo>
                <a:cubicBezTo>
                  <a:pt x="897889" y="3062119"/>
                  <a:pt x="897889" y="3062119"/>
                  <a:pt x="897889" y="3062119"/>
                </a:cubicBezTo>
                <a:cubicBezTo>
                  <a:pt x="877201" y="3065567"/>
                  <a:pt x="863409" y="3044879"/>
                  <a:pt x="842721" y="3044879"/>
                </a:cubicBezTo>
                <a:close/>
                <a:moveTo>
                  <a:pt x="544470" y="2782833"/>
                </a:moveTo>
                <a:cubicBezTo>
                  <a:pt x="559986" y="2788005"/>
                  <a:pt x="573778" y="2794900"/>
                  <a:pt x="589294" y="2796625"/>
                </a:cubicBezTo>
                <a:cubicBezTo>
                  <a:pt x="589294" y="2796625"/>
                  <a:pt x="589294" y="2796625"/>
                  <a:pt x="589294" y="2796625"/>
                </a:cubicBezTo>
                <a:cubicBezTo>
                  <a:pt x="591018" y="2796625"/>
                  <a:pt x="592742" y="2796625"/>
                  <a:pt x="596190" y="2796625"/>
                </a:cubicBezTo>
                <a:lnTo>
                  <a:pt x="596190" y="2796625"/>
                </a:lnTo>
                <a:cubicBezTo>
                  <a:pt x="599638" y="2796625"/>
                  <a:pt x="604810" y="2796625"/>
                  <a:pt x="608258" y="2796625"/>
                </a:cubicBezTo>
                <a:cubicBezTo>
                  <a:pt x="604810" y="2796625"/>
                  <a:pt x="599638" y="2796625"/>
                  <a:pt x="596190" y="2796625"/>
                </a:cubicBezTo>
                <a:cubicBezTo>
                  <a:pt x="596190" y="2796625"/>
                  <a:pt x="596190" y="2796625"/>
                  <a:pt x="596190" y="2796625"/>
                </a:cubicBezTo>
                <a:cubicBezTo>
                  <a:pt x="594466" y="2796625"/>
                  <a:pt x="592742" y="2796625"/>
                  <a:pt x="589294" y="2796625"/>
                </a:cubicBezTo>
                <a:cubicBezTo>
                  <a:pt x="573778" y="2796625"/>
                  <a:pt x="559986" y="2788005"/>
                  <a:pt x="544470" y="2782833"/>
                </a:cubicBezTo>
                <a:close/>
                <a:moveTo>
                  <a:pt x="623774" y="2803520"/>
                </a:moveTo>
                <a:cubicBezTo>
                  <a:pt x="625498" y="2805245"/>
                  <a:pt x="628946" y="2808692"/>
                  <a:pt x="630670" y="2812140"/>
                </a:cubicBezTo>
                <a:cubicBezTo>
                  <a:pt x="635842" y="2820760"/>
                  <a:pt x="642738" y="2825932"/>
                  <a:pt x="651358" y="2831104"/>
                </a:cubicBezTo>
                <a:cubicBezTo>
                  <a:pt x="644462" y="2825932"/>
                  <a:pt x="635842" y="2820760"/>
                  <a:pt x="630670" y="2812140"/>
                </a:cubicBezTo>
                <a:cubicBezTo>
                  <a:pt x="628946" y="2808692"/>
                  <a:pt x="625498" y="2805245"/>
                  <a:pt x="623774" y="2803520"/>
                </a:cubicBezTo>
                <a:close/>
                <a:moveTo>
                  <a:pt x="687562" y="2850068"/>
                </a:moveTo>
                <a:cubicBezTo>
                  <a:pt x="694457" y="2856964"/>
                  <a:pt x="701353" y="2865584"/>
                  <a:pt x="706525" y="2874204"/>
                </a:cubicBezTo>
                <a:cubicBezTo>
                  <a:pt x="708249" y="2874204"/>
                  <a:pt x="709973" y="2875928"/>
                  <a:pt x="711697" y="2875928"/>
                </a:cubicBezTo>
                <a:cubicBezTo>
                  <a:pt x="709973" y="2875928"/>
                  <a:pt x="708249" y="2874204"/>
                  <a:pt x="706525" y="2874204"/>
                </a:cubicBezTo>
                <a:cubicBezTo>
                  <a:pt x="701353" y="2865584"/>
                  <a:pt x="696182" y="2856964"/>
                  <a:pt x="687562" y="2850068"/>
                </a:cubicBezTo>
                <a:close/>
                <a:moveTo>
                  <a:pt x="741005" y="2901788"/>
                </a:moveTo>
                <a:cubicBezTo>
                  <a:pt x="735833" y="2894892"/>
                  <a:pt x="730661" y="2886272"/>
                  <a:pt x="723765" y="2881100"/>
                </a:cubicBezTo>
                <a:cubicBezTo>
                  <a:pt x="728937" y="2886272"/>
                  <a:pt x="734109" y="2894892"/>
                  <a:pt x="741005" y="2901788"/>
                </a:cubicBezTo>
                <a:cubicBezTo>
                  <a:pt x="744453" y="2906960"/>
                  <a:pt x="749625" y="2912132"/>
                  <a:pt x="753073" y="2917304"/>
                </a:cubicBezTo>
                <a:cubicBezTo>
                  <a:pt x="747901" y="2912132"/>
                  <a:pt x="744453" y="2906960"/>
                  <a:pt x="741005" y="2901788"/>
                </a:cubicBezTo>
                <a:close/>
                <a:moveTo>
                  <a:pt x="749625" y="2955232"/>
                </a:moveTo>
                <a:cubicBezTo>
                  <a:pt x="747901" y="2955232"/>
                  <a:pt x="744453" y="2953508"/>
                  <a:pt x="742729" y="2950060"/>
                </a:cubicBezTo>
                <a:cubicBezTo>
                  <a:pt x="744453" y="2953508"/>
                  <a:pt x="747901" y="2955232"/>
                  <a:pt x="749625" y="2955232"/>
                </a:cubicBezTo>
                <a:close/>
                <a:moveTo>
                  <a:pt x="801345" y="2963852"/>
                </a:moveTo>
                <a:cubicBezTo>
                  <a:pt x="803069" y="2963852"/>
                  <a:pt x="803069" y="2965576"/>
                  <a:pt x="804793" y="2967300"/>
                </a:cubicBezTo>
                <a:cubicBezTo>
                  <a:pt x="811689" y="2984540"/>
                  <a:pt x="822033" y="2998332"/>
                  <a:pt x="834101" y="3010400"/>
                </a:cubicBezTo>
                <a:cubicBezTo>
                  <a:pt x="822033" y="2998332"/>
                  <a:pt x="811689" y="2984540"/>
                  <a:pt x="804793" y="2967300"/>
                </a:cubicBezTo>
                <a:cubicBezTo>
                  <a:pt x="803069" y="2965576"/>
                  <a:pt x="803069" y="2965576"/>
                  <a:pt x="801345" y="2963852"/>
                </a:cubicBezTo>
                <a:close/>
                <a:moveTo>
                  <a:pt x="894441" y="3055223"/>
                </a:moveTo>
                <a:cubicBezTo>
                  <a:pt x="894441" y="3055223"/>
                  <a:pt x="894441" y="3055223"/>
                  <a:pt x="894441" y="3055223"/>
                </a:cubicBezTo>
                <a:cubicBezTo>
                  <a:pt x="896165" y="3055223"/>
                  <a:pt x="896165" y="3056947"/>
                  <a:pt x="896165" y="3058671"/>
                </a:cubicBezTo>
                <a:cubicBezTo>
                  <a:pt x="896165" y="3056947"/>
                  <a:pt x="896165" y="3055223"/>
                  <a:pt x="894441" y="3055223"/>
                </a:cubicBezTo>
                <a:close/>
                <a:moveTo>
                  <a:pt x="932368" y="3103495"/>
                </a:moveTo>
                <a:cubicBezTo>
                  <a:pt x="934092" y="3087979"/>
                  <a:pt x="925472" y="3081083"/>
                  <a:pt x="915129" y="3075911"/>
                </a:cubicBezTo>
                <a:cubicBezTo>
                  <a:pt x="925472" y="3081083"/>
                  <a:pt x="934092" y="3087979"/>
                  <a:pt x="932368" y="3103495"/>
                </a:cubicBezTo>
                <a:lnTo>
                  <a:pt x="932368" y="3103495"/>
                </a:lnTo>
                <a:close/>
                <a:moveTo>
                  <a:pt x="942712" y="3063843"/>
                </a:moveTo>
                <a:cubicBezTo>
                  <a:pt x="890993" y="3017295"/>
                  <a:pt x="842721" y="2969024"/>
                  <a:pt x="787553" y="2927648"/>
                </a:cubicBezTo>
                <a:cubicBezTo>
                  <a:pt x="785829" y="2925924"/>
                  <a:pt x="782381" y="2924200"/>
                  <a:pt x="782381" y="2920752"/>
                </a:cubicBezTo>
                <a:cubicBezTo>
                  <a:pt x="773761" y="2879376"/>
                  <a:pt x="734109" y="2867308"/>
                  <a:pt x="715145" y="2834552"/>
                </a:cubicBezTo>
                <a:cubicBezTo>
                  <a:pt x="706525" y="2820760"/>
                  <a:pt x="692734" y="2815588"/>
                  <a:pt x="680666" y="2806968"/>
                </a:cubicBezTo>
                <a:cubicBezTo>
                  <a:pt x="663426" y="2794900"/>
                  <a:pt x="637566" y="2791453"/>
                  <a:pt x="630670" y="2763869"/>
                </a:cubicBezTo>
                <a:cubicBezTo>
                  <a:pt x="628946" y="2756973"/>
                  <a:pt x="620326" y="2753525"/>
                  <a:pt x="613430" y="2758697"/>
                </a:cubicBezTo>
                <a:cubicBezTo>
                  <a:pt x="603086" y="2763869"/>
                  <a:pt x="596190" y="2758697"/>
                  <a:pt x="587570" y="2755249"/>
                </a:cubicBezTo>
                <a:cubicBezTo>
                  <a:pt x="573778" y="2755249"/>
                  <a:pt x="559986" y="2755249"/>
                  <a:pt x="546194" y="2755249"/>
                </a:cubicBezTo>
                <a:cubicBezTo>
                  <a:pt x="547918" y="2767316"/>
                  <a:pt x="554814" y="2769041"/>
                  <a:pt x="565158" y="2772489"/>
                </a:cubicBezTo>
                <a:cubicBezTo>
                  <a:pt x="566882" y="2772489"/>
                  <a:pt x="570330" y="2774213"/>
                  <a:pt x="572054" y="2775936"/>
                </a:cubicBezTo>
                <a:cubicBezTo>
                  <a:pt x="570330" y="2774213"/>
                  <a:pt x="566882" y="2774213"/>
                  <a:pt x="565158" y="2772489"/>
                </a:cubicBezTo>
                <a:cubicBezTo>
                  <a:pt x="556538" y="2769041"/>
                  <a:pt x="547918" y="2765593"/>
                  <a:pt x="546194" y="2755249"/>
                </a:cubicBezTo>
                <a:cubicBezTo>
                  <a:pt x="541022" y="2751801"/>
                  <a:pt x="537574" y="2746629"/>
                  <a:pt x="537574" y="2739733"/>
                </a:cubicBezTo>
                <a:cubicBezTo>
                  <a:pt x="527230" y="2732837"/>
                  <a:pt x="516886" y="2727665"/>
                  <a:pt x="508266" y="2720769"/>
                </a:cubicBezTo>
                <a:cubicBezTo>
                  <a:pt x="501370" y="2719045"/>
                  <a:pt x="501370" y="2715597"/>
                  <a:pt x="506542" y="2710425"/>
                </a:cubicBezTo>
                <a:cubicBezTo>
                  <a:pt x="501370" y="2703529"/>
                  <a:pt x="491026" y="2700081"/>
                  <a:pt x="491026" y="2688013"/>
                </a:cubicBezTo>
                <a:cubicBezTo>
                  <a:pt x="475510" y="2688013"/>
                  <a:pt x="466890" y="2677669"/>
                  <a:pt x="463443" y="2663877"/>
                </a:cubicBezTo>
                <a:cubicBezTo>
                  <a:pt x="459995" y="2648361"/>
                  <a:pt x="451375" y="2634569"/>
                  <a:pt x="453099" y="2619053"/>
                </a:cubicBezTo>
                <a:lnTo>
                  <a:pt x="453099" y="2619053"/>
                </a:lnTo>
                <a:cubicBezTo>
                  <a:pt x="453099" y="2634569"/>
                  <a:pt x="459995" y="2648361"/>
                  <a:pt x="463443" y="2663877"/>
                </a:cubicBezTo>
                <a:cubicBezTo>
                  <a:pt x="466890" y="2679393"/>
                  <a:pt x="475510" y="2688013"/>
                  <a:pt x="491026" y="2688013"/>
                </a:cubicBezTo>
                <a:cubicBezTo>
                  <a:pt x="491026" y="2675945"/>
                  <a:pt x="492750" y="2663877"/>
                  <a:pt x="492750" y="2651809"/>
                </a:cubicBezTo>
                <a:lnTo>
                  <a:pt x="492750" y="2651809"/>
                </a:lnTo>
                <a:cubicBezTo>
                  <a:pt x="482406" y="2646637"/>
                  <a:pt x="477234" y="2638017"/>
                  <a:pt x="477234" y="2625949"/>
                </a:cubicBezTo>
                <a:cubicBezTo>
                  <a:pt x="473786" y="2622501"/>
                  <a:pt x="472062" y="2620777"/>
                  <a:pt x="468614" y="2617329"/>
                </a:cubicBezTo>
                <a:cubicBezTo>
                  <a:pt x="463443" y="2617329"/>
                  <a:pt x="459995" y="2617329"/>
                  <a:pt x="454823" y="2617329"/>
                </a:cubicBezTo>
                <a:cubicBezTo>
                  <a:pt x="459995" y="2617329"/>
                  <a:pt x="463443" y="2617329"/>
                  <a:pt x="468614" y="2617329"/>
                </a:cubicBezTo>
                <a:cubicBezTo>
                  <a:pt x="468614" y="2617329"/>
                  <a:pt x="468614" y="2617329"/>
                  <a:pt x="468614" y="2617329"/>
                </a:cubicBezTo>
                <a:cubicBezTo>
                  <a:pt x="472062" y="2620777"/>
                  <a:pt x="473786" y="2622501"/>
                  <a:pt x="477234" y="2625949"/>
                </a:cubicBezTo>
                <a:lnTo>
                  <a:pt x="477234" y="2625949"/>
                </a:lnTo>
                <a:cubicBezTo>
                  <a:pt x="492750" y="2627673"/>
                  <a:pt x="492750" y="2639741"/>
                  <a:pt x="492750" y="2651809"/>
                </a:cubicBezTo>
                <a:lnTo>
                  <a:pt x="492750" y="2651809"/>
                </a:lnTo>
                <a:cubicBezTo>
                  <a:pt x="501370" y="2651809"/>
                  <a:pt x="508266" y="2651809"/>
                  <a:pt x="516886" y="2651809"/>
                </a:cubicBezTo>
                <a:cubicBezTo>
                  <a:pt x="508266" y="2651809"/>
                  <a:pt x="501370" y="2651809"/>
                  <a:pt x="492750" y="2651809"/>
                </a:cubicBezTo>
                <a:cubicBezTo>
                  <a:pt x="492750" y="2663877"/>
                  <a:pt x="491026" y="2675945"/>
                  <a:pt x="491026" y="2688013"/>
                </a:cubicBezTo>
                <a:cubicBezTo>
                  <a:pt x="491026" y="2700081"/>
                  <a:pt x="501370" y="2703529"/>
                  <a:pt x="506542" y="2710425"/>
                </a:cubicBezTo>
                <a:cubicBezTo>
                  <a:pt x="506542" y="2713873"/>
                  <a:pt x="508266" y="2717321"/>
                  <a:pt x="508266" y="2720769"/>
                </a:cubicBezTo>
                <a:cubicBezTo>
                  <a:pt x="518610" y="2727665"/>
                  <a:pt x="528954" y="2732837"/>
                  <a:pt x="537574" y="2739733"/>
                </a:cubicBezTo>
                <a:lnTo>
                  <a:pt x="537574" y="2739733"/>
                </a:lnTo>
                <a:cubicBezTo>
                  <a:pt x="539298" y="2746629"/>
                  <a:pt x="541022" y="2751801"/>
                  <a:pt x="546194" y="2755249"/>
                </a:cubicBezTo>
                <a:cubicBezTo>
                  <a:pt x="559986" y="2755249"/>
                  <a:pt x="573778" y="2755249"/>
                  <a:pt x="587570" y="2755249"/>
                </a:cubicBezTo>
                <a:cubicBezTo>
                  <a:pt x="587570" y="2751801"/>
                  <a:pt x="587570" y="2750077"/>
                  <a:pt x="587570" y="2746629"/>
                </a:cubicBezTo>
                <a:cubicBezTo>
                  <a:pt x="587570" y="2746629"/>
                  <a:pt x="587570" y="2746629"/>
                  <a:pt x="587570" y="2746629"/>
                </a:cubicBezTo>
                <a:cubicBezTo>
                  <a:pt x="587570" y="2750077"/>
                  <a:pt x="587570" y="2751801"/>
                  <a:pt x="587570" y="2755249"/>
                </a:cubicBezTo>
                <a:lnTo>
                  <a:pt x="587570" y="2755249"/>
                </a:lnTo>
                <a:cubicBezTo>
                  <a:pt x="596190" y="2758697"/>
                  <a:pt x="603086" y="2763869"/>
                  <a:pt x="613430" y="2758697"/>
                </a:cubicBezTo>
                <a:cubicBezTo>
                  <a:pt x="620326" y="2755249"/>
                  <a:pt x="628946" y="2756973"/>
                  <a:pt x="630670" y="2763869"/>
                </a:cubicBezTo>
                <a:cubicBezTo>
                  <a:pt x="637566" y="2791453"/>
                  <a:pt x="663426" y="2793176"/>
                  <a:pt x="680666" y="2806968"/>
                </a:cubicBezTo>
                <a:cubicBezTo>
                  <a:pt x="692734" y="2815588"/>
                  <a:pt x="706525" y="2822484"/>
                  <a:pt x="715145" y="2834552"/>
                </a:cubicBezTo>
                <a:cubicBezTo>
                  <a:pt x="734109" y="2865584"/>
                  <a:pt x="773761" y="2879376"/>
                  <a:pt x="782381" y="2920752"/>
                </a:cubicBezTo>
                <a:cubicBezTo>
                  <a:pt x="782381" y="2922476"/>
                  <a:pt x="785829" y="2925924"/>
                  <a:pt x="787553" y="2927648"/>
                </a:cubicBezTo>
                <a:cubicBezTo>
                  <a:pt x="840997" y="2970748"/>
                  <a:pt x="890993" y="3019019"/>
                  <a:pt x="942712" y="3063843"/>
                </a:cubicBezTo>
                <a:cubicBezTo>
                  <a:pt x="953056" y="3072463"/>
                  <a:pt x="966848" y="3079359"/>
                  <a:pt x="973744" y="3091427"/>
                </a:cubicBezTo>
                <a:cubicBezTo>
                  <a:pt x="965124" y="3081083"/>
                  <a:pt x="953056" y="3074187"/>
                  <a:pt x="942712" y="3063843"/>
                </a:cubicBezTo>
                <a:close/>
                <a:moveTo>
                  <a:pt x="978916" y="3112115"/>
                </a:moveTo>
                <a:lnTo>
                  <a:pt x="978916" y="3112115"/>
                </a:lnTo>
                <a:cubicBezTo>
                  <a:pt x="975468" y="3112115"/>
                  <a:pt x="972020" y="3112115"/>
                  <a:pt x="968572" y="3112115"/>
                </a:cubicBezTo>
                <a:cubicBezTo>
                  <a:pt x="972020" y="3112115"/>
                  <a:pt x="975468" y="3112115"/>
                  <a:pt x="978916" y="3112115"/>
                </a:cubicBezTo>
                <a:close/>
                <a:moveTo>
                  <a:pt x="1387503" y="3220727"/>
                </a:moveTo>
                <a:cubicBezTo>
                  <a:pt x="1366815" y="3229347"/>
                  <a:pt x="1344403" y="3232794"/>
                  <a:pt x="1321991" y="3237967"/>
                </a:cubicBezTo>
                <a:cubicBezTo>
                  <a:pt x="1278891" y="3248311"/>
                  <a:pt x="1237515" y="3234519"/>
                  <a:pt x="1201311" y="3210383"/>
                </a:cubicBezTo>
                <a:cubicBezTo>
                  <a:pt x="1168556" y="3187971"/>
                  <a:pt x="1134076" y="3182799"/>
                  <a:pt x="1096148" y="3187971"/>
                </a:cubicBezTo>
                <a:cubicBezTo>
                  <a:pt x="1061668" y="3191419"/>
                  <a:pt x="1034084" y="3179351"/>
                  <a:pt x="1009948" y="3155215"/>
                </a:cubicBezTo>
                <a:cubicBezTo>
                  <a:pt x="989260" y="3148319"/>
                  <a:pt x="973744" y="3132803"/>
                  <a:pt x="961676" y="3113839"/>
                </a:cubicBezTo>
                <a:cubicBezTo>
                  <a:pt x="959952" y="3113839"/>
                  <a:pt x="958228" y="3112115"/>
                  <a:pt x="956504" y="3112115"/>
                </a:cubicBezTo>
                <a:cubicBezTo>
                  <a:pt x="958228" y="3112115"/>
                  <a:pt x="959952" y="3113839"/>
                  <a:pt x="961676" y="3113839"/>
                </a:cubicBezTo>
                <a:lnTo>
                  <a:pt x="961676" y="3113839"/>
                </a:lnTo>
                <a:cubicBezTo>
                  <a:pt x="973744" y="3132803"/>
                  <a:pt x="989260" y="3148319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09948" y="3155215"/>
                  <a:pt x="1009948" y="3155215"/>
                  <a:pt x="1009948" y="3155215"/>
                </a:cubicBezTo>
                <a:cubicBezTo>
                  <a:pt x="1034084" y="3179351"/>
                  <a:pt x="1061668" y="3193143"/>
                  <a:pt x="1096148" y="3187971"/>
                </a:cubicBezTo>
                <a:cubicBezTo>
                  <a:pt x="1134076" y="3182799"/>
                  <a:pt x="1166831" y="3187971"/>
                  <a:pt x="1201311" y="3210383"/>
                </a:cubicBezTo>
                <a:cubicBezTo>
                  <a:pt x="1237515" y="3234519"/>
                  <a:pt x="1278891" y="3248311"/>
                  <a:pt x="1321991" y="3237967"/>
                </a:cubicBezTo>
                <a:cubicBezTo>
                  <a:pt x="1344403" y="3232794"/>
                  <a:pt x="1366815" y="3229347"/>
                  <a:pt x="1387503" y="3220727"/>
                </a:cubicBezTo>
                <a:cubicBezTo>
                  <a:pt x="1399570" y="3215555"/>
                  <a:pt x="1409914" y="3212107"/>
                  <a:pt x="1421982" y="3210383"/>
                </a:cubicBezTo>
                <a:cubicBezTo>
                  <a:pt x="1409914" y="3212107"/>
                  <a:pt x="1397846" y="3215555"/>
                  <a:pt x="1387503" y="3220727"/>
                </a:cubicBezTo>
                <a:close/>
                <a:moveTo>
                  <a:pt x="1644377" y="3224175"/>
                </a:moveTo>
                <a:cubicBezTo>
                  <a:pt x="1606450" y="3227623"/>
                  <a:pt x="1570246" y="3217279"/>
                  <a:pt x="1534042" y="3212107"/>
                </a:cubicBezTo>
                <a:cubicBezTo>
                  <a:pt x="1506458" y="3208659"/>
                  <a:pt x="1478874" y="3205211"/>
                  <a:pt x="1451290" y="3206935"/>
                </a:cubicBezTo>
                <a:cubicBezTo>
                  <a:pt x="1478874" y="3205211"/>
                  <a:pt x="1506458" y="3208659"/>
                  <a:pt x="1534042" y="3212107"/>
                </a:cubicBezTo>
                <a:cubicBezTo>
                  <a:pt x="1571970" y="3217279"/>
                  <a:pt x="1608174" y="3227623"/>
                  <a:pt x="1644377" y="3224175"/>
                </a:cubicBezTo>
                <a:cubicBezTo>
                  <a:pt x="1651273" y="3224175"/>
                  <a:pt x="1658169" y="3222451"/>
                  <a:pt x="1663341" y="3220727"/>
                </a:cubicBezTo>
                <a:cubicBezTo>
                  <a:pt x="1658169" y="3224175"/>
                  <a:pt x="1651273" y="3224175"/>
                  <a:pt x="1644377" y="3224175"/>
                </a:cubicBezTo>
                <a:close/>
                <a:moveTo>
                  <a:pt x="1716785" y="3172455"/>
                </a:moveTo>
                <a:cubicBezTo>
                  <a:pt x="1661617" y="3200039"/>
                  <a:pt x="1604726" y="3205211"/>
                  <a:pt x="1546110" y="3194867"/>
                </a:cubicBezTo>
                <a:cubicBezTo>
                  <a:pt x="1477150" y="3182799"/>
                  <a:pt x="1409914" y="3174179"/>
                  <a:pt x="1346127" y="3210383"/>
                </a:cubicBezTo>
                <a:cubicBezTo>
                  <a:pt x="1330611" y="3219003"/>
                  <a:pt x="1315095" y="3215555"/>
                  <a:pt x="1299579" y="3210383"/>
                </a:cubicBezTo>
                <a:cubicBezTo>
                  <a:pt x="1285787" y="3205211"/>
                  <a:pt x="1268547" y="3210383"/>
                  <a:pt x="1261651" y="3187971"/>
                </a:cubicBezTo>
                <a:cubicBezTo>
                  <a:pt x="1256479" y="3169007"/>
                  <a:pt x="1237515" y="3169007"/>
                  <a:pt x="1225447" y="3179351"/>
                </a:cubicBezTo>
                <a:cubicBezTo>
                  <a:pt x="1209931" y="3193143"/>
                  <a:pt x="1197863" y="3187971"/>
                  <a:pt x="1182347" y="3177627"/>
                </a:cubicBezTo>
                <a:cubicBezTo>
                  <a:pt x="1163384" y="3165559"/>
                  <a:pt x="1146144" y="3150043"/>
                  <a:pt x="1123732" y="3143147"/>
                </a:cubicBezTo>
                <a:cubicBezTo>
                  <a:pt x="1109940" y="3139699"/>
                  <a:pt x="1097872" y="3136251"/>
                  <a:pt x="1085804" y="3146595"/>
                </a:cubicBezTo>
                <a:cubicBezTo>
                  <a:pt x="1056496" y="3170731"/>
                  <a:pt x="1044428" y="3167283"/>
                  <a:pt x="1022016" y="3139699"/>
                </a:cubicBezTo>
                <a:cubicBezTo>
                  <a:pt x="1018568" y="3136251"/>
                  <a:pt x="1013396" y="3134527"/>
                  <a:pt x="1008224" y="3131079"/>
                </a:cubicBezTo>
                <a:lnTo>
                  <a:pt x="1008224" y="3131079"/>
                </a:lnTo>
                <a:cubicBezTo>
                  <a:pt x="1013396" y="3134527"/>
                  <a:pt x="1018568" y="3136251"/>
                  <a:pt x="1022016" y="3139699"/>
                </a:cubicBezTo>
                <a:cubicBezTo>
                  <a:pt x="1044428" y="3167283"/>
                  <a:pt x="1056496" y="3170731"/>
                  <a:pt x="1085804" y="3146595"/>
                </a:cubicBezTo>
                <a:cubicBezTo>
                  <a:pt x="1097872" y="3136251"/>
                  <a:pt x="1109940" y="3139699"/>
                  <a:pt x="1123732" y="3143147"/>
                </a:cubicBezTo>
                <a:cubicBezTo>
                  <a:pt x="1146144" y="3150043"/>
                  <a:pt x="1163384" y="3163835"/>
                  <a:pt x="1182347" y="3177627"/>
                </a:cubicBezTo>
                <a:cubicBezTo>
                  <a:pt x="1197863" y="3187971"/>
                  <a:pt x="1208207" y="3193143"/>
                  <a:pt x="1225447" y="3179351"/>
                </a:cubicBezTo>
                <a:cubicBezTo>
                  <a:pt x="1237515" y="3169007"/>
                  <a:pt x="1256479" y="3169007"/>
                  <a:pt x="1261651" y="3187971"/>
                </a:cubicBezTo>
                <a:cubicBezTo>
                  <a:pt x="1268547" y="3210383"/>
                  <a:pt x="1285787" y="3205211"/>
                  <a:pt x="1299579" y="3210383"/>
                </a:cubicBezTo>
                <a:cubicBezTo>
                  <a:pt x="1315095" y="3217279"/>
                  <a:pt x="1330611" y="3219003"/>
                  <a:pt x="1346127" y="3210383"/>
                </a:cubicBezTo>
                <a:cubicBezTo>
                  <a:pt x="1411638" y="3174179"/>
                  <a:pt x="1478874" y="3182799"/>
                  <a:pt x="1546110" y="3194867"/>
                </a:cubicBezTo>
                <a:cubicBezTo>
                  <a:pt x="1604726" y="3205211"/>
                  <a:pt x="1663341" y="3201763"/>
                  <a:pt x="1716785" y="3172455"/>
                </a:cubicBezTo>
                <a:cubicBezTo>
                  <a:pt x="1723681" y="3169007"/>
                  <a:pt x="1725405" y="3163835"/>
                  <a:pt x="1727129" y="3155215"/>
                </a:cubicBezTo>
                <a:lnTo>
                  <a:pt x="1727129" y="3155215"/>
                </a:lnTo>
                <a:cubicBezTo>
                  <a:pt x="1727129" y="3163835"/>
                  <a:pt x="1723681" y="3169007"/>
                  <a:pt x="1716785" y="3172455"/>
                </a:cubicBezTo>
                <a:close/>
                <a:moveTo>
                  <a:pt x="1725405" y="3125907"/>
                </a:moveTo>
                <a:cubicBezTo>
                  <a:pt x="1735749" y="3120735"/>
                  <a:pt x="1746093" y="3119011"/>
                  <a:pt x="1756437" y="3119011"/>
                </a:cubicBezTo>
                <a:cubicBezTo>
                  <a:pt x="1746093" y="3119011"/>
                  <a:pt x="1735749" y="3120735"/>
                  <a:pt x="1725405" y="3125907"/>
                </a:cubicBezTo>
                <a:close/>
                <a:moveTo>
                  <a:pt x="1782297" y="3122459"/>
                </a:moveTo>
                <a:cubicBezTo>
                  <a:pt x="1782297" y="3122459"/>
                  <a:pt x="1782297" y="3122459"/>
                  <a:pt x="1782297" y="3122459"/>
                </a:cubicBezTo>
                <a:cubicBezTo>
                  <a:pt x="1773677" y="3120735"/>
                  <a:pt x="1765057" y="3119011"/>
                  <a:pt x="1756437" y="3119011"/>
                </a:cubicBezTo>
                <a:cubicBezTo>
                  <a:pt x="1765057" y="3119011"/>
                  <a:pt x="1773677" y="3120735"/>
                  <a:pt x="1782297" y="3122459"/>
                </a:cubicBezTo>
                <a:close/>
                <a:moveTo>
                  <a:pt x="1839189" y="3156939"/>
                </a:moveTo>
                <a:cubicBezTo>
                  <a:pt x="1813329" y="3158663"/>
                  <a:pt x="1785745" y="3160387"/>
                  <a:pt x="1759885" y="3163835"/>
                </a:cubicBezTo>
                <a:cubicBezTo>
                  <a:pt x="1785745" y="3162111"/>
                  <a:pt x="1811605" y="3160387"/>
                  <a:pt x="1839189" y="3156939"/>
                </a:cubicBezTo>
                <a:cubicBezTo>
                  <a:pt x="1851257" y="3165559"/>
                  <a:pt x="1863324" y="3175903"/>
                  <a:pt x="1877116" y="3177627"/>
                </a:cubicBezTo>
                <a:cubicBezTo>
                  <a:pt x="1861600" y="3175903"/>
                  <a:pt x="1851257" y="3167283"/>
                  <a:pt x="1839189" y="3156939"/>
                </a:cubicBezTo>
                <a:close/>
                <a:moveTo>
                  <a:pt x="1904700" y="3170731"/>
                </a:moveTo>
                <a:cubicBezTo>
                  <a:pt x="1897804" y="3175903"/>
                  <a:pt x="1890908" y="3177627"/>
                  <a:pt x="1884012" y="3179351"/>
                </a:cubicBezTo>
                <a:cubicBezTo>
                  <a:pt x="1890908" y="3177627"/>
                  <a:pt x="1897804" y="3175903"/>
                  <a:pt x="1904700" y="3170731"/>
                </a:cubicBezTo>
                <a:cubicBezTo>
                  <a:pt x="1906424" y="3169007"/>
                  <a:pt x="1908148" y="3169007"/>
                  <a:pt x="1909872" y="3167283"/>
                </a:cubicBezTo>
                <a:cubicBezTo>
                  <a:pt x="1908148" y="3167283"/>
                  <a:pt x="1906424" y="3169007"/>
                  <a:pt x="1904700" y="3170731"/>
                </a:cubicBezTo>
                <a:close/>
                <a:moveTo>
                  <a:pt x="1878840" y="3131079"/>
                </a:moveTo>
                <a:cubicBezTo>
                  <a:pt x="1866772" y="3143147"/>
                  <a:pt x="1865048" y="3132803"/>
                  <a:pt x="1863324" y="3122459"/>
                </a:cubicBezTo>
                <a:cubicBezTo>
                  <a:pt x="1846085" y="3113839"/>
                  <a:pt x="1828845" y="3101771"/>
                  <a:pt x="1808157" y="3105219"/>
                </a:cubicBezTo>
                <a:cubicBezTo>
                  <a:pt x="1802985" y="3101771"/>
                  <a:pt x="1799537" y="3100047"/>
                  <a:pt x="1797813" y="3100047"/>
                </a:cubicBezTo>
                <a:cubicBezTo>
                  <a:pt x="1801261" y="3100047"/>
                  <a:pt x="1804709" y="3101771"/>
                  <a:pt x="1808157" y="3105219"/>
                </a:cubicBezTo>
                <a:cubicBezTo>
                  <a:pt x="1828845" y="3101771"/>
                  <a:pt x="1846085" y="3112115"/>
                  <a:pt x="1863324" y="3122459"/>
                </a:cubicBezTo>
                <a:cubicBezTo>
                  <a:pt x="1868496" y="3122459"/>
                  <a:pt x="1875392" y="3124183"/>
                  <a:pt x="1878840" y="3131079"/>
                </a:cubicBezTo>
                <a:cubicBezTo>
                  <a:pt x="1892632" y="3131079"/>
                  <a:pt x="1906424" y="3131079"/>
                  <a:pt x="1918492" y="3122459"/>
                </a:cubicBezTo>
                <a:cubicBezTo>
                  <a:pt x="1904700" y="3131079"/>
                  <a:pt x="1892632" y="3132803"/>
                  <a:pt x="1878840" y="3131079"/>
                </a:cubicBezTo>
                <a:close/>
                <a:moveTo>
                  <a:pt x="1916768" y="2660429"/>
                </a:moveTo>
                <a:cubicBezTo>
                  <a:pt x="1921940" y="2662153"/>
                  <a:pt x="1927112" y="2665601"/>
                  <a:pt x="1930560" y="2670773"/>
                </a:cubicBezTo>
                <a:cubicBezTo>
                  <a:pt x="1951248" y="2700081"/>
                  <a:pt x="1980556" y="2719045"/>
                  <a:pt x="2004692" y="2743181"/>
                </a:cubicBezTo>
                <a:lnTo>
                  <a:pt x="2004692" y="2743181"/>
                </a:lnTo>
                <a:lnTo>
                  <a:pt x="2004692" y="2743181"/>
                </a:lnTo>
                <a:cubicBezTo>
                  <a:pt x="1980556" y="2719045"/>
                  <a:pt x="1951248" y="2700081"/>
                  <a:pt x="1930560" y="2670773"/>
                </a:cubicBezTo>
                <a:cubicBezTo>
                  <a:pt x="1927112" y="2663877"/>
                  <a:pt x="1921940" y="2662153"/>
                  <a:pt x="1916768" y="2660429"/>
                </a:cubicBezTo>
                <a:close/>
                <a:moveTo>
                  <a:pt x="2004692" y="2786280"/>
                </a:moveTo>
                <a:cubicBezTo>
                  <a:pt x="2004692" y="2781108"/>
                  <a:pt x="2002968" y="2775936"/>
                  <a:pt x="2001244" y="2770765"/>
                </a:cubicBezTo>
                <a:cubicBezTo>
                  <a:pt x="2001244" y="2769041"/>
                  <a:pt x="2001244" y="2767316"/>
                  <a:pt x="1999520" y="2765593"/>
                </a:cubicBezTo>
                <a:cubicBezTo>
                  <a:pt x="1999520" y="2767316"/>
                  <a:pt x="1999520" y="2769041"/>
                  <a:pt x="2001244" y="2770765"/>
                </a:cubicBezTo>
                <a:cubicBezTo>
                  <a:pt x="2002968" y="2775936"/>
                  <a:pt x="2004692" y="2781108"/>
                  <a:pt x="2004692" y="2786280"/>
                </a:cubicBezTo>
                <a:close/>
                <a:moveTo>
                  <a:pt x="1934008" y="3124183"/>
                </a:moveTo>
                <a:lnTo>
                  <a:pt x="1934008" y="3124183"/>
                </a:lnTo>
                <a:cubicBezTo>
                  <a:pt x="1934008" y="3122459"/>
                  <a:pt x="1934008" y="3122459"/>
                  <a:pt x="1934008" y="3124183"/>
                </a:cubicBezTo>
                <a:lnTo>
                  <a:pt x="1934008" y="3124183"/>
                </a:lnTo>
                <a:cubicBezTo>
                  <a:pt x="1934008" y="3124183"/>
                  <a:pt x="1934008" y="3124183"/>
                  <a:pt x="1934008" y="3124183"/>
                </a:cubicBezTo>
                <a:close/>
                <a:moveTo>
                  <a:pt x="1996072" y="2894892"/>
                </a:moveTo>
                <a:cubicBezTo>
                  <a:pt x="1982280" y="2893168"/>
                  <a:pt x="1970212" y="2886272"/>
                  <a:pt x="1954696" y="2898340"/>
                </a:cubicBezTo>
                <a:cubicBezTo>
                  <a:pt x="1942628" y="2910408"/>
                  <a:pt x="1934008" y="2898340"/>
                  <a:pt x="1928836" y="2884548"/>
                </a:cubicBezTo>
                <a:cubicBezTo>
                  <a:pt x="1927112" y="2881100"/>
                  <a:pt x="1927112" y="2877652"/>
                  <a:pt x="1927112" y="2874204"/>
                </a:cubicBezTo>
                <a:cubicBezTo>
                  <a:pt x="1927112" y="2877652"/>
                  <a:pt x="1928836" y="2881100"/>
                  <a:pt x="1928836" y="2884548"/>
                </a:cubicBezTo>
                <a:cubicBezTo>
                  <a:pt x="1934008" y="2896616"/>
                  <a:pt x="1942628" y="2908684"/>
                  <a:pt x="1954696" y="2898340"/>
                </a:cubicBezTo>
                <a:cubicBezTo>
                  <a:pt x="1970212" y="2886272"/>
                  <a:pt x="1982280" y="2893168"/>
                  <a:pt x="1996072" y="2894892"/>
                </a:cubicBezTo>
                <a:cubicBezTo>
                  <a:pt x="2013312" y="2896616"/>
                  <a:pt x="2027104" y="2912132"/>
                  <a:pt x="2044344" y="2912132"/>
                </a:cubicBezTo>
                <a:cubicBezTo>
                  <a:pt x="2052964" y="2896616"/>
                  <a:pt x="2056412" y="2879376"/>
                  <a:pt x="2052964" y="2853516"/>
                </a:cubicBezTo>
                <a:cubicBezTo>
                  <a:pt x="2051240" y="2839724"/>
                  <a:pt x="2054688" y="2831104"/>
                  <a:pt x="2063308" y="2831104"/>
                </a:cubicBezTo>
                <a:cubicBezTo>
                  <a:pt x="2054688" y="2831104"/>
                  <a:pt x="2051240" y="2839724"/>
                  <a:pt x="2052964" y="2853516"/>
                </a:cubicBezTo>
                <a:cubicBezTo>
                  <a:pt x="2056412" y="2879376"/>
                  <a:pt x="2054688" y="2896616"/>
                  <a:pt x="2044344" y="2912132"/>
                </a:cubicBezTo>
                <a:cubicBezTo>
                  <a:pt x="2059860" y="2915580"/>
                  <a:pt x="2071927" y="2919028"/>
                  <a:pt x="2061584" y="2941440"/>
                </a:cubicBezTo>
                <a:cubicBezTo>
                  <a:pt x="2046068" y="2972472"/>
                  <a:pt x="2032276" y="3003504"/>
                  <a:pt x="2028828" y="3037984"/>
                </a:cubicBezTo>
                <a:cubicBezTo>
                  <a:pt x="2030552" y="3037984"/>
                  <a:pt x="2032276" y="3036259"/>
                  <a:pt x="2032276" y="3036259"/>
                </a:cubicBezTo>
                <a:cubicBezTo>
                  <a:pt x="2030552" y="3036259"/>
                  <a:pt x="2028828" y="3037984"/>
                  <a:pt x="2028828" y="3037984"/>
                </a:cubicBezTo>
                <a:cubicBezTo>
                  <a:pt x="2032276" y="3003504"/>
                  <a:pt x="2046068" y="2972472"/>
                  <a:pt x="2061584" y="2941440"/>
                </a:cubicBezTo>
                <a:cubicBezTo>
                  <a:pt x="2071927" y="2919028"/>
                  <a:pt x="2061584" y="2915580"/>
                  <a:pt x="2044344" y="2912132"/>
                </a:cubicBezTo>
                <a:lnTo>
                  <a:pt x="2044344" y="2912132"/>
                </a:lnTo>
                <a:lnTo>
                  <a:pt x="2044344" y="2912132"/>
                </a:lnTo>
                <a:cubicBezTo>
                  <a:pt x="2027104" y="2912132"/>
                  <a:pt x="2015036" y="2896616"/>
                  <a:pt x="1996072" y="2894892"/>
                </a:cubicBezTo>
                <a:close/>
                <a:moveTo>
                  <a:pt x="2037448" y="3065567"/>
                </a:moveTo>
                <a:cubicBezTo>
                  <a:pt x="2037448" y="3065567"/>
                  <a:pt x="2037448" y="3065567"/>
                  <a:pt x="2037448" y="3065567"/>
                </a:cubicBezTo>
                <a:cubicBezTo>
                  <a:pt x="2034000" y="3065567"/>
                  <a:pt x="2028828" y="3065567"/>
                  <a:pt x="2025380" y="3065567"/>
                </a:cubicBezTo>
                <a:cubicBezTo>
                  <a:pt x="2030552" y="3063843"/>
                  <a:pt x="2034000" y="3065567"/>
                  <a:pt x="2037448" y="3065567"/>
                </a:cubicBezTo>
                <a:close/>
                <a:moveTo>
                  <a:pt x="2123647" y="3048327"/>
                </a:moveTo>
                <a:cubicBezTo>
                  <a:pt x="2075375" y="3058671"/>
                  <a:pt x="2044344" y="3096599"/>
                  <a:pt x="2006416" y="3125907"/>
                </a:cubicBezTo>
                <a:cubicBezTo>
                  <a:pt x="2006416" y="3125907"/>
                  <a:pt x="2006416" y="3125907"/>
                  <a:pt x="2006416" y="3125907"/>
                </a:cubicBezTo>
                <a:cubicBezTo>
                  <a:pt x="2044344" y="3096599"/>
                  <a:pt x="2075375" y="3056947"/>
                  <a:pt x="2123647" y="3048327"/>
                </a:cubicBezTo>
                <a:cubicBezTo>
                  <a:pt x="2135715" y="3046603"/>
                  <a:pt x="2146059" y="3041431"/>
                  <a:pt x="2156403" y="3036259"/>
                </a:cubicBezTo>
                <a:cubicBezTo>
                  <a:pt x="2147783" y="3041431"/>
                  <a:pt x="2135715" y="3044879"/>
                  <a:pt x="2123647" y="3048327"/>
                </a:cubicBezTo>
                <a:close/>
                <a:moveTo>
                  <a:pt x="2187435" y="3017295"/>
                </a:moveTo>
                <a:cubicBezTo>
                  <a:pt x="2178815" y="3024192"/>
                  <a:pt x="2168471" y="3031087"/>
                  <a:pt x="2158127" y="3036259"/>
                </a:cubicBezTo>
                <a:cubicBezTo>
                  <a:pt x="2168471" y="3031087"/>
                  <a:pt x="2178815" y="3024192"/>
                  <a:pt x="2187435" y="3017295"/>
                </a:cubicBezTo>
                <a:cubicBezTo>
                  <a:pt x="2187435" y="3017295"/>
                  <a:pt x="2187435" y="3017295"/>
                  <a:pt x="2187435" y="3017295"/>
                </a:cubicBezTo>
                <a:close/>
                <a:moveTo>
                  <a:pt x="2190883" y="2996608"/>
                </a:moveTo>
                <a:cubicBezTo>
                  <a:pt x="2190883" y="2996608"/>
                  <a:pt x="2190883" y="2996608"/>
                  <a:pt x="2190883" y="2996608"/>
                </a:cubicBezTo>
                <a:cubicBezTo>
                  <a:pt x="2182263" y="3001780"/>
                  <a:pt x="2175367" y="3006952"/>
                  <a:pt x="2166747" y="3010400"/>
                </a:cubicBezTo>
                <a:cubicBezTo>
                  <a:pt x="2175367" y="3006952"/>
                  <a:pt x="2182263" y="3001780"/>
                  <a:pt x="2190883" y="2996608"/>
                </a:cubicBezTo>
                <a:cubicBezTo>
                  <a:pt x="2192607" y="2989712"/>
                  <a:pt x="2196055" y="2986264"/>
                  <a:pt x="2201227" y="2982816"/>
                </a:cubicBezTo>
                <a:cubicBezTo>
                  <a:pt x="2196055" y="2986264"/>
                  <a:pt x="2192607" y="2989712"/>
                  <a:pt x="2190883" y="2996608"/>
                </a:cubicBezTo>
                <a:close/>
                <a:moveTo>
                  <a:pt x="2204675" y="2979368"/>
                </a:moveTo>
                <a:cubicBezTo>
                  <a:pt x="2204675" y="2977644"/>
                  <a:pt x="2202951" y="2975920"/>
                  <a:pt x="2201227" y="2974196"/>
                </a:cubicBezTo>
                <a:cubicBezTo>
                  <a:pt x="2202951" y="2975920"/>
                  <a:pt x="2202951" y="2977644"/>
                  <a:pt x="2204675" y="2979368"/>
                </a:cubicBezTo>
                <a:cubicBezTo>
                  <a:pt x="2204675" y="2979368"/>
                  <a:pt x="2204675" y="2979368"/>
                  <a:pt x="2204675" y="2979368"/>
                </a:cubicBezTo>
                <a:close/>
                <a:moveTo>
                  <a:pt x="2211571" y="2977644"/>
                </a:moveTo>
                <a:cubicBezTo>
                  <a:pt x="2209847" y="2977644"/>
                  <a:pt x="2208123" y="2979368"/>
                  <a:pt x="2204675" y="2979368"/>
                </a:cubicBezTo>
                <a:cubicBezTo>
                  <a:pt x="2208123" y="2979368"/>
                  <a:pt x="2209847" y="2977644"/>
                  <a:pt x="2211571" y="2977644"/>
                </a:cubicBezTo>
                <a:lnTo>
                  <a:pt x="2211571" y="2977644"/>
                </a:lnTo>
                <a:cubicBezTo>
                  <a:pt x="2213295" y="2975920"/>
                  <a:pt x="2215019" y="2974196"/>
                  <a:pt x="2216743" y="2972472"/>
                </a:cubicBezTo>
                <a:cubicBezTo>
                  <a:pt x="2215019" y="2974196"/>
                  <a:pt x="2213295" y="2975920"/>
                  <a:pt x="2211571" y="2977644"/>
                </a:cubicBezTo>
                <a:cubicBezTo>
                  <a:pt x="2213295" y="2977644"/>
                  <a:pt x="2216743" y="2979368"/>
                  <a:pt x="2218467" y="2979368"/>
                </a:cubicBezTo>
                <a:cubicBezTo>
                  <a:pt x="2216743" y="2979368"/>
                  <a:pt x="2215019" y="2977644"/>
                  <a:pt x="2211571" y="2977644"/>
                </a:cubicBezTo>
                <a:close/>
                <a:moveTo>
                  <a:pt x="2252947" y="2955232"/>
                </a:moveTo>
                <a:cubicBezTo>
                  <a:pt x="2252947" y="2958680"/>
                  <a:pt x="2252947" y="2960404"/>
                  <a:pt x="2252947" y="2963852"/>
                </a:cubicBezTo>
                <a:lnTo>
                  <a:pt x="2252947" y="2963852"/>
                </a:lnTo>
                <a:cubicBezTo>
                  <a:pt x="2247775" y="2963852"/>
                  <a:pt x="2242603" y="2965576"/>
                  <a:pt x="2237431" y="2965576"/>
                </a:cubicBezTo>
                <a:cubicBezTo>
                  <a:pt x="2235707" y="2972472"/>
                  <a:pt x="2232259" y="2977644"/>
                  <a:pt x="2227087" y="2979368"/>
                </a:cubicBezTo>
                <a:cubicBezTo>
                  <a:pt x="2232259" y="2977644"/>
                  <a:pt x="2235707" y="2972472"/>
                  <a:pt x="2237431" y="2965576"/>
                </a:cubicBezTo>
                <a:cubicBezTo>
                  <a:pt x="2230535" y="2965576"/>
                  <a:pt x="2225363" y="2963852"/>
                  <a:pt x="2218467" y="2963852"/>
                </a:cubicBezTo>
                <a:cubicBezTo>
                  <a:pt x="2216743" y="2963852"/>
                  <a:pt x="2216743" y="2962128"/>
                  <a:pt x="2215019" y="2962128"/>
                </a:cubicBezTo>
                <a:cubicBezTo>
                  <a:pt x="2215019" y="2963852"/>
                  <a:pt x="2216743" y="2963852"/>
                  <a:pt x="2218467" y="2963852"/>
                </a:cubicBezTo>
                <a:cubicBezTo>
                  <a:pt x="2225363" y="2963852"/>
                  <a:pt x="2230535" y="2965576"/>
                  <a:pt x="2237431" y="2965576"/>
                </a:cubicBezTo>
                <a:cubicBezTo>
                  <a:pt x="2242603" y="2965576"/>
                  <a:pt x="2247775" y="2963852"/>
                  <a:pt x="2252947" y="2963852"/>
                </a:cubicBezTo>
                <a:cubicBezTo>
                  <a:pt x="2252947" y="2960404"/>
                  <a:pt x="2252947" y="2956956"/>
                  <a:pt x="2252947" y="2955232"/>
                </a:cubicBezTo>
                <a:cubicBezTo>
                  <a:pt x="2254671" y="2950060"/>
                  <a:pt x="2258119" y="2943164"/>
                  <a:pt x="2259843" y="2937992"/>
                </a:cubicBezTo>
                <a:cubicBezTo>
                  <a:pt x="2259843" y="2937992"/>
                  <a:pt x="2259843" y="2937992"/>
                  <a:pt x="2259843" y="2937992"/>
                </a:cubicBezTo>
                <a:cubicBezTo>
                  <a:pt x="2263291" y="2937992"/>
                  <a:pt x="2266739" y="2936268"/>
                  <a:pt x="2270187" y="2934544"/>
                </a:cubicBezTo>
                <a:cubicBezTo>
                  <a:pt x="2266739" y="2936268"/>
                  <a:pt x="2265015" y="2937992"/>
                  <a:pt x="2259843" y="2937992"/>
                </a:cubicBezTo>
                <a:cubicBezTo>
                  <a:pt x="2258119" y="2943164"/>
                  <a:pt x="2254671" y="2948336"/>
                  <a:pt x="2252947" y="2955232"/>
                </a:cubicBezTo>
                <a:close/>
                <a:moveTo>
                  <a:pt x="2283979" y="2955232"/>
                </a:moveTo>
                <a:cubicBezTo>
                  <a:pt x="2278807" y="2955232"/>
                  <a:pt x="2273635" y="2955232"/>
                  <a:pt x="2268463" y="2955232"/>
                </a:cubicBezTo>
                <a:cubicBezTo>
                  <a:pt x="2266739" y="2962128"/>
                  <a:pt x="2265015" y="2967300"/>
                  <a:pt x="2261567" y="2969024"/>
                </a:cubicBezTo>
                <a:cubicBezTo>
                  <a:pt x="2265015" y="2967300"/>
                  <a:pt x="2266739" y="2962128"/>
                  <a:pt x="2268463" y="2955232"/>
                </a:cubicBezTo>
                <a:cubicBezTo>
                  <a:pt x="2273635" y="2955232"/>
                  <a:pt x="2278807" y="2955232"/>
                  <a:pt x="2283979" y="2955232"/>
                </a:cubicBezTo>
                <a:cubicBezTo>
                  <a:pt x="2283979" y="2955232"/>
                  <a:pt x="2283979" y="2955232"/>
                  <a:pt x="2283979" y="2955232"/>
                </a:cubicBezTo>
                <a:cubicBezTo>
                  <a:pt x="2292599" y="2955232"/>
                  <a:pt x="2302943" y="2955232"/>
                  <a:pt x="2309839" y="2958680"/>
                </a:cubicBezTo>
                <a:cubicBezTo>
                  <a:pt x="2302943" y="2953508"/>
                  <a:pt x="2292599" y="2955232"/>
                  <a:pt x="2283979" y="2955232"/>
                </a:cubicBezTo>
                <a:close/>
                <a:moveTo>
                  <a:pt x="2354662" y="2862136"/>
                </a:moveTo>
                <a:cubicBezTo>
                  <a:pt x="2354662" y="2862136"/>
                  <a:pt x="2354662" y="2862136"/>
                  <a:pt x="2354662" y="2862136"/>
                </a:cubicBezTo>
                <a:cubicBezTo>
                  <a:pt x="2330526" y="2862136"/>
                  <a:pt x="2311563" y="2874204"/>
                  <a:pt x="2306391" y="2901788"/>
                </a:cubicBezTo>
                <a:cubicBezTo>
                  <a:pt x="2304667" y="2913856"/>
                  <a:pt x="2296047" y="2913856"/>
                  <a:pt x="2287427" y="2913856"/>
                </a:cubicBezTo>
                <a:cubicBezTo>
                  <a:pt x="2296047" y="2913856"/>
                  <a:pt x="2304667" y="2913856"/>
                  <a:pt x="2306391" y="2901788"/>
                </a:cubicBezTo>
                <a:cubicBezTo>
                  <a:pt x="2313287" y="2872480"/>
                  <a:pt x="2330526" y="2862136"/>
                  <a:pt x="2354662" y="2862136"/>
                </a:cubicBezTo>
                <a:cubicBezTo>
                  <a:pt x="2358110" y="2858688"/>
                  <a:pt x="2359834" y="2856964"/>
                  <a:pt x="2363282" y="2853516"/>
                </a:cubicBezTo>
                <a:cubicBezTo>
                  <a:pt x="2361558" y="2856964"/>
                  <a:pt x="2358110" y="2858688"/>
                  <a:pt x="2354662" y="2862136"/>
                </a:cubicBezTo>
                <a:close/>
                <a:moveTo>
                  <a:pt x="2390866" y="2903512"/>
                </a:moveTo>
                <a:lnTo>
                  <a:pt x="2390866" y="2903512"/>
                </a:lnTo>
                <a:cubicBezTo>
                  <a:pt x="2392590" y="2896616"/>
                  <a:pt x="2394314" y="2891444"/>
                  <a:pt x="2396038" y="2886272"/>
                </a:cubicBezTo>
                <a:cubicBezTo>
                  <a:pt x="2392590" y="2891444"/>
                  <a:pt x="2390866" y="2898340"/>
                  <a:pt x="2390866" y="2903512"/>
                </a:cubicBezTo>
                <a:close/>
                <a:moveTo>
                  <a:pt x="2387418" y="2725941"/>
                </a:moveTo>
                <a:cubicBezTo>
                  <a:pt x="2368454" y="2725941"/>
                  <a:pt x="2351214" y="2727665"/>
                  <a:pt x="2332251" y="2727665"/>
                </a:cubicBezTo>
                <a:cubicBezTo>
                  <a:pt x="2325354" y="2727665"/>
                  <a:pt x="2320183" y="2727665"/>
                  <a:pt x="2313287" y="2727665"/>
                </a:cubicBezTo>
                <a:cubicBezTo>
                  <a:pt x="2287427" y="2725941"/>
                  <a:pt x="2254671" y="2715597"/>
                  <a:pt x="2242603" y="2758697"/>
                </a:cubicBezTo>
                <a:cubicBezTo>
                  <a:pt x="2240879" y="2763869"/>
                  <a:pt x="2237431" y="2760421"/>
                  <a:pt x="2233983" y="2758697"/>
                </a:cubicBezTo>
                <a:cubicBezTo>
                  <a:pt x="2223639" y="2750077"/>
                  <a:pt x="2215019" y="2763869"/>
                  <a:pt x="2204675" y="2762145"/>
                </a:cubicBezTo>
                <a:lnTo>
                  <a:pt x="2204675" y="2762145"/>
                </a:lnTo>
                <a:cubicBezTo>
                  <a:pt x="2215019" y="2763869"/>
                  <a:pt x="2223639" y="2750077"/>
                  <a:pt x="2233983" y="2758697"/>
                </a:cubicBezTo>
                <a:cubicBezTo>
                  <a:pt x="2237431" y="2760421"/>
                  <a:pt x="2240879" y="2765593"/>
                  <a:pt x="2242603" y="2758697"/>
                </a:cubicBezTo>
                <a:cubicBezTo>
                  <a:pt x="2254671" y="2717321"/>
                  <a:pt x="2287427" y="2725941"/>
                  <a:pt x="2313287" y="2727665"/>
                </a:cubicBezTo>
                <a:cubicBezTo>
                  <a:pt x="2320183" y="2727665"/>
                  <a:pt x="2325354" y="2727665"/>
                  <a:pt x="2332251" y="2727665"/>
                </a:cubicBezTo>
                <a:cubicBezTo>
                  <a:pt x="2351214" y="2727665"/>
                  <a:pt x="2368454" y="2727665"/>
                  <a:pt x="2387418" y="2725941"/>
                </a:cubicBezTo>
                <a:cubicBezTo>
                  <a:pt x="2387418" y="2719045"/>
                  <a:pt x="2385694" y="2713873"/>
                  <a:pt x="2382246" y="2708701"/>
                </a:cubicBezTo>
                <a:cubicBezTo>
                  <a:pt x="2385694" y="2713873"/>
                  <a:pt x="2387418" y="2720769"/>
                  <a:pt x="2387418" y="2725941"/>
                </a:cubicBezTo>
                <a:lnTo>
                  <a:pt x="2411554" y="2725941"/>
                </a:lnTo>
                <a:lnTo>
                  <a:pt x="2411554" y="2725941"/>
                </a:lnTo>
                <a:lnTo>
                  <a:pt x="2387418" y="2725941"/>
                </a:lnTo>
                <a:close/>
                <a:moveTo>
                  <a:pt x="2473618" y="2770765"/>
                </a:moveTo>
                <a:cubicBezTo>
                  <a:pt x="2471894" y="2770765"/>
                  <a:pt x="2470170" y="2772489"/>
                  <a:pt x="2470170" y="2772489"/>
                </a:cubicBezTo>
                <a:cubicBezTo>
                  <a:pt x="2446034" y="2803520"/>
                  <a:pt x="2420174" y="2831104"/>
                  <a:pt x="2402934" y="2865584"/>
                </a:cubicBezTo>
                <a:cubicBezTo>
                  <a:pt x="2420174" y="2831104"/>
                  <a:pt x="2446034" y="2801796"/>
                  <a:pt x="2470170" y="2772489"/>
                </a:cubicBezTo>
                <a:cubicBezTo>
                  <a:pt x="2470170" y="2772489"/>
                  <a:pt x="2471894" y="2770765"/>
                  <a:pt x="2473618" y="2770765"/>
                </a:cubicBezTo>
                <a:cubicBezTo>
                  <a:pt x="2480514" y="2767316"/>
                  <a:pt x="2487410" y="2762145"/>
                  <a:pt x="2494306" y="2756973"/>
                </a:cubicBezTo>
                <a:cubicBezTo>
                  <a:pt x="2487410" y="2762145"/>
                  <a:pt x="2480514" y="2767316"/>
                  <a:pt x="2473618" y="2770765"/>
                </a:cubicBezTo>
                <a:close/>
                <a:moveTo>
                  <a:pt x="2420174" y="2793176"/>
                </a:moveTo>
                <a:cubicBezTo>
                  <a:pt x="2420174" y="2791453"/>
                  <a:pt x="2420174" y="2788005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4556"/>
                  <a:pt x="2420174" y="2784556"/>
                  <a:pt x="2420174" y="2784556"/>
                </a:cubicBezTo>
                <a:cubicBezTo>
                  <a:pt x="2420174" y="2788005"/>
                  <a:pt x="2420174" y="2791453"/>
                  <a:pt x="2420174" y="2793176"/>
                </a:cubicBezTo>
                <a:close/>
                <a:moveTo>
                  <a:pt x="2420174" y="2786280"/>
                </a:moveTo>
                <a:cubicBezTo>
                  <a:pt x="2423622" y="2777661"/>
                  <a:pt x="2427070" y="2770765"/>
                  <a:pt x="2428794" y="2762145"/>
                </a:cubicBezTo>
                <a:cubicBezTo>
                  <a:pt x="2432242" y="2762145"/>
                  <a:pt x="2433966" y="2760421"/>
                  <a:pt x="2437414" y="2760421"/>
                </a:cubicBezTo>
                <a:cubicBezTo>
                  <a:pt x="2435690" y="2762145"/>
                  <a:pt x="2432242" y="2762145"/>
                  <a:pt x="2428794" y="2762145"/>
                </a:cubicBezTo>
                <a:cubicBezTo>
                  <a:pt x="2425346" y="2770765"/>
                  <a:pt x="2421898" y="2777661"/>
                  <a:pt x="2420174" y="2786280"/>
                </a:cubicBezTo>
                <a:close/>
                <a:moveTo>
                  <a:pt x="2444310" y="2753525"/>
                </a:moveTo>
                <a:cubicBezTo>
                  <a:pt x="2444310" y="2750077"/>
                  <a:pt x="2444310" y="2746629"/>
                  <a:pt x="2446034" y="2743181"/>
                </a:cubicBezTo>
                <a:cubicBezTo>
                  <a:pt x="2444310" y="2744905"/>
                  <a:pt x="2444310" y="2750077"/>
                  <a:pt x="2444310" y="2753525"/>
                </a:cubicBezTo>
                <a:lnTo>
                  <a:pt x="2444310" y="2753525"/>
                </a:lnTo>
                <a:close/>
                <a:moveTo>
                  <a:pt x="2506374" y="2710425"/>
                </a:moveTo>
                <a:cubicBezTo>
                  <a:pt x="2504650" y="2701805"/>
                  <a:pt x="2508098" y="2691461"/>
                  <a:pt x="2497754" y="2684565"/>
                </a:cubicBezTo>
                <a:lnTo>
                  <a:pt x="2497754" y="2684565"/>
                </a:lnTo>
                <a:cubicBezTo>
                  <a:pt x="2494306" y="2684565"/>
                  <a:pt x="2492582" y="2684565"/>
                  <a:pt x="2489134" y="2684565"/>
                </a:cubicBezTo>
                <a:cubicBezTo>
                  <a:pt x="2461550" y="2696633"/>
                  <a:pt x="2433966" y="2706977"/>
                  <a:pt x="2425346" y="2743181"/>
                </a:cubicBezTo>
                <a:cubicBezTo>
                  <a:pt x="2425346" y="2748353"/>
                  <a:pt x="2425346" y="2755249"/>
                  <a:pt x="2425346" y="2760421"/>
                </a:cubicBezTo>
                <a:lnTo>
                  <a:pt x="2425346" y="2743181"/>
                </a:lnTo>
                <a:cubicBezTo>
                  <a:pt x="2418450" y="2743181"/>
                  <a:pt x="2413278" y="2739733"/>
                  <a:pt x="2409830" y="2732837"/>
                </a:cubicBezTo>
                <a:cubicBezTo>
                  <a:pt x="2411554" y="2739733"/>
                  <a:pt x="2416726" y="2741457"/>
                  <a:pt x="2425346" y="2743181"/>
                </a:cubicBezTo>
                <a:cubicBezTo>
                  <a:pt x="2433966" y="2706977"/>
                  <a:pt x="2461550" y="2696633"/>
                  <a:pt x="2489134" y="2684565"/>
                </a:cubicBezTo>
                <a:cubicBezTo>
                  <a:pt x="2489134" y="2670773"/>
                  <a:pt x="2489134" y="2656981"/>
                  <a:pt x="2489134" y="2643189"/>
                </a:cubicBezTo>
                <a:cubicBezTo>
                  <a:pt x="2489134" y="2643189"/>
                  <a:pt x="2489134" y="2643189"/>
                  <a:pt x="2489134" y="2643189"/>
                </a:cubicBezTo>
                <a:cubicBezTo>
                  <a:pt x="2489134" y="2656981"/>
                  <a:pt x="2489134" y="2670773"/>
                  <a:pt x="2489134" y="2684565"/>
                </a:cubicBezTo>
                <a:cubicBezTo>
                  <a:pt x="2492582" y="2684565"/>
                  <a:pt x="2494306" y="2684565"/>
                  <a:pt x="2497754" y="2684565"/>
                </a:cubicBezTo>
                <a:lnTo>
                  <a:pt x="2497754" y="2684565"/>
                </a:lnTo>
                <a:cubicBezTo>
                  <a:pt x="2508098" y="2691461"/>
                  <a:pt x="2506374" y="2701805"/>
                  <a:pt x="2506374" y="2710425"/>
                </a:cubicBezTo>
                <a:lnTo>
                  <a:pt x="2506374" y="2710425"/>
                </a:lnTo>
                <a:close/>
                <a:moveTo>
                  <a:pt x="2561542" y="2486306"/>
                </a:moveTo>
                <a:cubicBezTo>
                  <a:pt x="2578782" y="2500098"/>
                  <a:pt x="2578782" y="2510442"/>
                  <a:pt x="2571885" y="2529406"/>
                </a:cubicBezTo>
                <a:cubicBezTo>
                  <a:pt x="2568437" y="2538026"/>
                  <a:pt x="2570162" y="2548369"/>
                  <a:pt x="2570162" y="2558714"/>
                </a:cubicBezTo>
                <a:cubicBezTo>
                  <a:pt x="2570162" y="2558714"/>
                  <a:pt x="2570162" y="2558714"/>
                  <a:pt x="2570162" y="2558714"/>
                </a:cubicBezTo>
                <a:cubicBezTo>
                  <a:pt x="2570162" y="2548369"/>
                  <a:pt x="2568437" y="2538026"/>
                  <a:pt x="2571885" y="2529406"/>
                </a:cubicBezTo>
                <a:cubicBezTo>
                  <a:pt x="2578782" y="2510442"/>
                  <a:pt x="2578782" y="2500098"/>
                  <a:pt x="2561542" y="2486306"/>
                </a:cubicBezTo>
                <a:cubicBezTo>
                  <a:pt x="2549473" y="2475962"/>
                  <a:pt x="2540853" y="2453550"/>
                  <a:pt x="2544302" y="2434586"/>
                </a:cubicBezTo>
                <a:cubicBezTo>
                  <a:pt x="2546025" y="2424242"/>
                  <a:pt x="2544302" y="2422518"/>
                  <a:pt x="2540853" y="2422518"/>
                </a:cubicBezTo>
                <a:cubicBezTo>
                  <a:pt x="2544302" y="2422518"/>
                  <a:pt x="2546025" y="2424242"/>
                  <a:pt x="2544302" y="2434586"/>
                </a:cubicBezTo>
                <a:cubicBezTo>
                  <a:pt x="2539130" y="2451826"/>
                  <a:pt x="2549473" y="2475962"/>
                  <a:pt x="2561542" y="2486306"/>
                </a:cubicBezTo>
                <a:close/>
                <a:moveTo>
                  <a:pt x="2554645" y="2281151"/>
                </a:moveTo>
                <a:cubicBezTo>
                  <a:pt x="2554645" y="2279427"/>
                  <a:pt x="2554645" y="2279427"/>
                  <a:pt x="2554645" y="2281151"/>
                </a:cubicBezTo>
                <a:cubicBezTo>
                  <a:pt x="2554645" y="2279427"/>
                  <a:pt x="2554645" y="2279427"/>
                  <a:pt x="2554645" y="2281151"/>
                </a:cubicBezTo>
                <a:lnTo>
                  <a:pt x="2554645" y="2281151"/>
                </a:lnTo>
                <a:close/>
                <a:moveTo>
                  <a:pt x="2568437" y="2560437"/>
                </a:moveTo>
                <a:cubicBezTo>
                  <a:pt x="2566713" y="2565609"/>
                  <a:pt x="2563265" y="2569057"/>
                  <a:pt x="2561542" y="2574229"/>
                </a:cubicBezTo>
                <a:lnTo>
                  <a:pt x="2561542" y="2574229"/>
                </a:lnTo>
                <a:cubicBezTo>
                  <a:pt x="2556370" y="2575953"/>
                  <a:pt x="2552922" y="2577677"/>
                  <a:pt x="2549473" y="2581125"/>
                </a:cubicBezTo>
                <a:cubicBezTo>
                  <a:pt x="2552922" y="2577677"/>
                  <a:pt x="2556370" y="2575953"/>
                  <a:pt x="2561542" y="2574229"/>
                </a:cubicBezTo>
                <a:cubicBezTo>
                  <a:pt x="2563265" y="2569057"/>
                  <a:pt x="2566713" y="2565609"/>
                  <a:pt x="2568437" y="2560437"/>
                </a:cubicBezTo>
                <a:close/>
                <a:moveTo>
                  <a:pt x="2516718" y="2381142"/>
                </a:moveTo>
                <a:cubicBezTo>
                  <a:pt x="2513270" y="2384590"/>
                  <a:pt x="2509822" y="2389762"/>
                  <a:pt x="2506374" y="2396658"/>
                </a:cubicBezTo>
                <a:cubicBezTo>
                  <a:pt x="2506374" y="2396658"/>
                  <a:pt x="2506374" y="2396658"/>
                  <a:pt x="2506374" y="2396658"/>
                </a:cubicBezTo>
                <a:cubicBezTo>
                  <a:pt x="2511546" y="2388038"/>
                  <a:pt x="2514994" y="2384590"/>
                  <a:pt x="2516718" y="2381142"/>
                </a:cubicBezTo>
                <a:cubicBezTo>
                  <a:pt x="2528786" y="2363902"/>
                  <a:pt x="2533958" y="2360454"/>
                  <a:pt x="2542578" y="2369074"/>
                </a:cubicBezTo>
                <a:cubicBezTo>
                  <a:pt x="2535682" y="2358730"/>
                  <a:pt x="2528786" y="2363902"/>
                  <a:pt x="2516718" y="2381142"/>
                </a:cubicBezTo>
                <a:close/>
                <a:moveTo>
                  <a:pt x="2535682" y="2422518"/>
                </a:moveTo>
                <a:cubicBezTo>
                  <a:pt x="2535682" y="2422518"/>
                  <a:pt x="2533958" y="2422518"/>
                  <a:pt x="2533958" y="2422518"/>
                </a:cubicBezTo>
                <a:cubicBezTo>
                  <a:pt x="2532234" y="2422518"/>
                  <a:pt x="2530510" y="2422518"/>
                  <a:pt x="2528786" y="2422518"/>
                </a:cubicBezTo>
                <a:cubicBezTo>
                  <a:pt x="2530510" y="2422518"/>
                  <a:pt x="2532234" y="2422518"/>
                  <a:pt x="2533958" y="2422518"/>
                </a:cubicBezTo>
                <a:cubicBezTo>
                  <a:pt x="2533958" y="2422518"/>
                  <a:pt x="2533958" y="2422518"/>
                  <a:pt x="2535682" y="2422518"/>
                </a:cubicBezTo>
                <a:close/>
                <a:moveTo>
                  <a:pt x="2514994" y="2565609"/>
                </a:moveTo>
                <a:cubicBezTo>
                  <a:pt x="2521890" y="2558714"/>
                  <a:pt x="2532234" y="2553542"/>
                  <a:pt x="2542578" y="2551817"/>
                </a:cubicBezTo>
                <a:cubicBezTo>
                  <a:pt x="2542578" y="2551817"/>
                  <a:pt x="2542578" y="2551817"/>
                  <a:pt x="2542578" y="2551817"/>
                </a:cubicBezTo>
                <a:cubicBezTo>
                  <a:pt x="2532234" y="2553542"/>
                  <a:pt x="2521890" y="2558714"/>
                  <a:pt x="2514994" y="2565609"/>
                </a:cubicBezTo>
                <a:close/>
                <a:moveTo>
                  <a:pt x="2546025" y="2625949"/>
                </a:moveTo>
                <a:cubicBezTo>
                  <a:pt x="2546025" y="2625949"/>
                  <a:pt x="2546025" y="2625949"/>
                  <a:pt x="2546025" y="2625949"/>
                </a:cubicBezTo>
                <a:cubicBezTo>
                  <a:pt x="2540853" y="2625949"/>
                  <a:pt x="2533958" y="2625949"/>
                  <a:pt x="2528786" y="2624225"/>
                </a:cubicBezTo>
                <a:lnTo>
                  <a:pt x="2528786" y="2624225"/>
                </a:lnTo>
                <a:cubicBezTo>
                  <a:pt x="2535682" y="2624225"/>
                  <a:pt x="2540853" y="2625949"/>
                  <a:pt x="2546025" y="2625949"/>
                </a:cubicBezTo>
                <a:cubicBezTo>
                  <a:pt x="2554645" y="2622501"/>
                  <a:pt x="2561542" y="2619053"/>
                  <a:pt x="2566713" y="2613881"/>
                </a:cubicBezTo>
                <a:cubicBezTo>
                  <a:pt x="2561542" y="2619053"/>
                  <a:pt x="2554645" y="2622501"/>
                  <a:pt x="2546025" y="2625949"/>
                </a:cubicBezTo>
                <a:close/>
                <a:moveTo>
                  <a:pt x="2580505" y="2675945"/>
                </a:moveTo>
                <a:cubicBezTo>
                  <a:pt x="2575333" y="2679393"/>
                  <a:pt x="2571885" y="2684565"/>
                  <a:pt x="2566713" y="2688013"/>
                </a:cubicBezTo>
                <a:cubicBezTo>
                  <a:pt x="2571885" y="2684565"/>
                  <a:pt x="2577057" y="2679393"/>
                  <a:pt x="2580505" y="2675945"/>
                </a:cubicBezTo>
                <a:cubicBezTo>
                  <a:pt x="2580505" y="2675945"/>
                  <a:pt x="2582229" y="2674221"/>
                  <a:pt x="2582229" y="2672497"/>
                </a:cubicBezTo>
                <a:cubicBezTo>
                  <a:pt x="2582229" y="2674221"/>
                  <a:pt x="2582229" y="2674221"/>
                  <a:pt x="2580505" y="2675945"/>
                </a:cubicBezTo>
                <a:close/>
                <a:moveTo>
                  <a:pt x="2577057" y="2582849"/>
                </a:moveTo>
                <a:lnTo>
                  <a:pt x="2577057" y="2582849"/>
                </a:lnTo>
                <a:cubicBezTo>
                  <a:pt x="2582229" y="2579401"/>
                  <a:pt x="2583953" y="2575953"/>
                  <a:pt x="2583953" y="2574229"/>
                </a:cubicBezTo>
                <a:cubicBezTo>
                  <a:pt x="2583953" y="2575953"/>
                  <a:pt x="2582229" y="2579401"/>
                  <a:pt x="2577057" y="2582849"/>
                </a:cubicBezTo>
                <a:close/>
                <a:moveTo>
                  <a:pt x="2578782" y="2556989"/>
                </a:moveTo>
                <a:cubicBezTo>
                  <a:pt x="2580505" y="2562161"/>
                  <a:pt x="2583953" y="2567333"/>
                  <a:pt x="2583953" y="2572506"/>
                </a:cubicBezTo>
                <a:cubicBezTo>
                  <a:pt x="2583953" y="2567333"/>
                  <a:pt x="2578782" y="2562161"/>
                  <a:pt x="2578782" y="2556989"/>
                </a:cubicBezTo>
                <a:lnTo>
                  <a:pt x="2578782" y="2556989"/>
                </a:lnTo>
                <a:cubicBezTo>
                  <a:pt x="2582229" y="2551817"/>
                  <a:pt x="2583953" y="2546646"/>
                  <a:pt x="2585677" y="2541474"/>
                </a:cubicBezTo>
                <a:cubicBezTo>
                  <a:pt x="2582229" y="2546646"/>
                  <a:pt x="2582229" y="2553542"/>
                  <a:pt x="2578782" y="2556989"/>
                </a:cubicBezTo>
                <a:close/>
                <a:moveTo>
                  <a:pt x="2596021" y="2244947"/>
                </a:moveTo>
                <a:cubicBezTo>
                  <a:pt x="2601193" y="2239775"/>
                  <a:pt x="2599469" y="2232879"/>
                  <a:pt x="2589125" y="2229431"/>
                </a:cubicBezTo>
                <a:cubicBezTo>
                  <a:pt x="2585677" y="2227707"/>
                  <a:pt x="2580505" y="2229431"/>
                  <a:pt x="2577057" y="2227707"/>
                </a:cubicBezTo>
                <a:cubicBezTo>
                  <a:pt x="2571885" y="2227707"/>
                  <a:pt x="2566713" y="2227707"/>
                  <a:pt x="2564990" y="2220811"/>
                </a:cubicBezTo>
                <a:cubicBezTo>
                  <a:pt x="2563265" y="2215639"/>
                  <a:pt x="2566713" y="2212191"/>
                  <a:pt x="2568437" y="2210467"/>
                </a:cubicBezTo>
                <a:cubicBezTo>
                  <a:pt x="2564990" y="2213915"/>
                  <a:pt x="2563265" y="2217363"/>
                  <a:pt x="2564990" y="2220811"/>
                </a:cubicBezTo>
                <a:cubicBezTo>
                  <a:pt x="2566713" y="2227707"/>
                  <a:pt x="2571885" y="2227707"/>
                  <a:pt x="2577057" y="2227707"/>
                </a:cubicBezTo>
                <a:cubicBezTo>
                  <a:pt x="2580505" y="2227707"/>
                  <a:pt x="2585677" y="2227707"/>
                  <a:pt x="2589125" y="2229431"/>
                </a:cubicBezTo>
                <a:cubicBezTo>
                  <a:pt x="2599469" y="2231155"/>
                  <a:pt x="2601193" y="2239775"/>
                  <a:pt x="2596021" y="2244947"/>
                </a:cubicBezTo>
                <a:close/>
                <a:moveTo>
                  <a:pt x="2604641" y="2655257"/>
                </a:moveTo>
                <a:cubicBezTo>
                  <a:pt x="2611537" y="2648361"/>
                  <a:pt x="2611537" y="2638017"/>
                  <a:pt x="2609813" y="2625949"/>
                </a:cubicBezTo>
                <a:cubicBezTo>
                  <a:pt x="2609813" y="2625949"/>
                  <a:pt x="2609813" y="2625949"/>
                  <a:pt x="2609813" y="2625949"/>
                </a:cubicBezTo>
                <a:cubicBezTo>
                  <a:pt x="2609813" y="2638017"/>
                  <a:pt x="2611537" y="2648361"/>
                  <a:pt x="2604641" y="2655257"/>
                </a:cubicBezTo>
                <a:close/>
                <a:moveTo>
                  <a:pt x="2609813" y="2625949"/>
                </a:moveTo>
                <a:cubicBezTo>
                  <a:pt x="2609813" y="2625949"/>
                  <a:pt x="2609813" y="2625949"/>
                  <a:pt x="2609813" y="2625949"/>
                </a:cubicBezTo>
                <a:cubicBezTo>
                  <a:pt x="2620157" y="2624225"/>
                  <a:pt x="2627053" y="2619053"/>
                  <a:pt x="2633949" y="2612157"/>
                </a:cubicBezTo>
                <a:cubicBezTo>
                  <a:pt x="2628777" y="2619053"/>
                  <a:pt x="2620157" y="2624225"/>
                  <a:pt x="2609813" y="2625949"/>
                </a:cubicBezTo>
                <a:close/>
                <a:moveTo>
                  <a:pt x="2696013" y="2210467"/>
                </a:moveTo>
                <a:cubicBezTo>
                  <a:pt x="2668429" y="2193227"/>
                  <a:pt x="2637397" y="2198399"/>
                  <a:pt x="2609813" y="2184607"/>
                </a:cubicBezTo>
                <a:lnTo>
                  <a:pt x="2609813" y="2184607"/>
                </a:lnTo>
                <a:cubicBezTo>
                  <a:pt x="2606365" y="2184607"/>
                  <a:pt x="2604641" y="2184607"/>
                  <a:pt x="2601193" y="2184607"/>
                </a:cubicBezTo>
                <a:cubicBezTo>
                  <a:pt x="2599469" y="2188055"/>
                  <a:pt x="2597745" y="2189779"/>
                  <a:pt x="2594297" y="2191503"/>
                </a:cubicBezTo>
                <a:cubicBezTo>
                  <a:pt x="2596021" y="2189779"/>
                  <a:pt x="2599469" y="2188055"/>
                  <a:pt x="2601193" y="2184607"/>
                </a:cubicBezTo>
                <a:cubicBezTo>
                  <a:pt x="2596021" y="2172539"/>
                  <a:pt x="2583953" y="2165643"/>
                  <a:pt x="2585677" y="2150127"/>
                </a:cubicBezTo>
                <a:cubicBezTo>
                  <a:pt x="2582229" y="2150127"/>
                  <a:pt x="2580505" y="2150127"/>
                  <a:pt x="2577057" y="2150127"/>
                </a:cubicBezTo>
                <a:cubicBezTo>
                  <a:pt x="2568437" y="2150127"/>
                  <a:pt x="2556370" y="2153575"/>
                  <a:pt x="2551198" y="2144955"/>
                </a:cubicBezTo>
                <a:cubicBezTo>
                  <a:pt x="2535682" y="2117371"/>
                  <a:pt x="2506374" y="2113923"/>
                  <a:pt x="2482238" y="2103579"/>
                </a:cubicBezTo>
                <a:cubicBezTo>
                  <a:pt x="2470170" y="2098408"/>
                  <a:pt x="2456378" y="2098408"/>
                  <a:pt x="2449482" y="2082891"/>
                </a:cubicBezTo>
                <a:cubicBezTo>
                  <a:pt x="2449482" y="2082891"/>
                  <a:pt x="2449482" y="2082891"/>
                  <a:pt x="2449482" y="2082891"/>
                </a:cubicBezTo>
                <a:cubicBezTo>
                  <a:pt x="2454654" y="2098408"/>
                  <a:pt x="2470170" y="2098408"/>
                  <a:pt x="2482238" y="2103579"/>
                </a:cubicBezTo>
                <a:cubicBezTo>
                  <a:pt x="2506374" y="2115647"/>
                  <a:pt x="2535682" y="2117371"/>
                  <a:pt x="2551198" y="2144955"/>
                </a:cubicBezTo>
                <a:cubicBezTo>
                  <a:pt x="2556370" y="2153575"/>
                  <a:pt x="2568437" y="2148403"/>
                  <a:pt x="2577057" y="2150127"/>
                </a:cubicBezTo>
                <a:cubicBezTo>
                  <a:pt x="2577057" y="2150127"/>
                  <a:pt x="2577057" y="2150127"/>
                  <a:pt x="2577057" y="2150127"/>
                </a:cubicBezTo>
                <a:cubicBezTo>
                  <a:pt x="2580505" y="2150127"/>
                  <a:pt x="2582229" y="2150127"/>
                  <a:pt x="2585677" y="2150127"/>
                </a:cubicBezTo>
                <a:cubicBezTo>
                  <a:pt x="2608089" y="2129439"/>
                  <a:pt x="2609813" y="2157023"/>
                  <a:pt x="2618433" y="2167367"/>
                </a:cubicBezTo>
                <a:cubicBezTo>
                  <a:pt x="2625329" y="2167367"/>
                  <a:pt x="2628777" y="2163919"/>
                  <a:pt x="2630501" y="2160471"/>
                </a:cubicBezTo>
                <a:cubicBezTo>
                  <a:pt x="2628777" y="2163919"/>
                  <a:pt x="2625329" y="2167367"/>
                  <a:pt x="2618433" y="2167367"/>
                </a:cubicBezTo>
                <a:cubicBezTo>
                  <a:pt x="2614985" y="2172539"/>
                  <a:pt x="2613261" y="2177711"/>
                  <a:pt x="2609813" y="2184607"/>
                </a:cubicBezTo>
                <a:cubicBezTo>
                  <a:pt x="2635673" y="2198399"/>
                  <a:pt x="2668429" y="2193227"/>
                  <a:pt x="2696013" y="2210467"/>
                </a:cubicBezTo>
                <a:cubicBezTo>
                  <a:pt x="2699461" y="2213915"/>
                  <a:pt x="2709805" y="2212191"/>
                  <a:pt x="2709805" y="2217363"/>
                </a:cubicBezTo>
                <a:cubicBezTo>
                  <a:pt x="2714977" y="2258739"/>
                  <a:pt x="2759801" y="2279427"/>
                  <a:pt x="2759801" y="2324250"/>
                </a:cubicBezTo>
                <a:cubicBezTo>
                  <a:pt x="2759801" y="2327698"/>
                  <a:pt x="2759801" y="2332870"/>
                  <a:pt x="2759801" y="2338042"/>
                </a:cubicBezTo>
                <a:cubicBezTo>
                  <a:pt x="2759801" y="2332870"/>
                  <a:pt x="2758077" y="2327698"/>
                  <a:pt x="2759801" y="2324250"/>
                </a:cubicBezTo>
                <a:cubicBezTo>
                  <a:pt x="2761525" y="2279427"/>
                  <a:pt x="2714977" y="2260463"/>
                  <a:pt x="2709805" y="2217363"/>
                </a:cubicBezTo>
                <a:cubicBezTo>
                  <a:pt x="2708081" y="2212191"/>
                  <a:pt x="2699461" y="2212191"/>
                  <a:pt x="2696013" y="2210467"/>
                </a:cubicBezTo>
                <a:close/>
                <a:moveTo>
                  <a:pt x="2630501" y="2060479"/>
                </a:moveTo>
                <a:cubicBezTo>
                  <a:pt x="2625329" y="2055308"/>
                  <a:pt x="2618433" y="2050136"/>
                  <a:pt x="2611537" y="2046688"/>
                </a:cubicBezTo>
                <a:cubicBezTo>
                  <a:pt x="2606365" y="2043240"/>
                  <a:pt x="2597745" y="2038068"/>
                  <a:pt x="2596021" y="2029448"/>
                </a:cubicBezTo>
                <a:cubicBezTo>
                  <a:pt x="2597745" y="2038068"/>
                  <a:pt x="2604641" y="2041516"/>
                  <a:pt x="2611537" y="2046688"/>
                </a:cubicBezTo>
                <a:cubicBezTo>
                  <a:pt x="2618433" y="2050136"/>
                  <a:pt x="2625329" y="2055308"/>
                  <a:pt x="2630501" y="2060479"/>
                </a:cubicBezTo>
                <a:close/>
                <a:moveTo>
                  <a:pt x="2625329" y="1994968"/>
                </a:moveTo>
                <a:cubicBezTo>
                  <a:pt x="2625329" y="1994968"/>
                  <a:pt x="2623605" y="1994968"/>
                  <a:pt x="2625329" y="1994968"/>
                </a:cubicBezTo>
                <a:cubicBezTo>
                  <a:pt x="2625329" y="1998416"/>
                  <a:pt x="2625329" y="2001864"/>
                  <a:pt x="2625329" y="2003588"/>
                </a:cubicBezTo>
                <a:cubicBezTo>
                  <a:pt x="2625329" y="2000140"/>
                  <a:pt x="2625329" y="1998416"/>
                  <a:pt x="2625329" y="1994968"/>
                </a:cubicBezTo>
                <a:cubicBezTo>
                  <a:pt x="2623605" y="1994968"/>
                  <a:pt x="2625329" y="1994968"/>
                  <a:pt x="2625329" y="1994968"/>
                </a:cubicBezTo>
                <a:close/>
                <a:moveTo>
                  <a:pt x="2601193" y="2117371"/>
                </a:moveTo>
                <a:cubicBezTo>
                  <a:pt x="2604641" y="2119095"/>
                  <a:pt x="2608089" y="2120819"/>
                  <a:pt x="2609813" y="2122543"/>
                </a:cubicBezTo>
                <a:cubicBezTo>
                  <a:pt x="2618433" y="2127715"/>
                  <a:pt x="2625329" y="2136335"/>
                  <a:pt x="2632225" y="2143231"/>
                </a:cubicBezTo>
                <a:cubicBezTo>
                  <a:pt x="2632225" y="2143231"/>
                  <a:pt x="2632225" y="2143231"/>
                  <a:pt x="2632225" y="2143231"/>
                </a:cubicBezTo>
                <a:cubicBezTo>
                  <a:pt x="2625329" y="2136335"/>
                  <a:pt x="2618433" y="2127715"/>
                  <a:pt x="2609813" y="2122543"/>
                </a:cubicBezTo>
                <a:cubicBezTo>
                  <a:pt x="2606365" y="2119095"/>
                  <a:pt x="2604641" y="2119095"/>
                  <a:pt x="2601193" y="2117371"/>
                </a:cubicBezTo>
                <a:cubicBezTo>
                  <a:pt x="2601193" y="2110475"/>
                  <a:pt x="2602917" y="2098408"/>
                  <a:pt x="2594297" y="2096683"/>
                </a:cubicBezTo>
                <a:cubicBezTo>
                  <a:pt x="2590849" y="2096683"/>
                  <a:pt x="2589125" y="2096683"/>
                  <a:pt x="2587401" y="2098408"/>
                </a:cubicBezTo>
                <a:cubicBezTo>
                  <a:pt x="2589125" y="2096683"/>
                  <a:pt x="2590849" y="2096683"/>
                  <a:pt x="2594297" y="2096683"/>
                </a:cubicBezTo>
                <a:cubicBezTo>
                  <a:pt x="2602917" y="2098408"/>
                  <a:pt x="2599469" y="2108751"/>
                  <a:pt x="2601193" y="2117371"/>
                </a:cubicBezTo>
                <a:close/>
                <a:moveTo>
                  <a:pt x="2747733" y="2050136"/>
                </a:moveTo>
                <a:cubicBezTo>
                  <a:pt x="2747733" y="2053584"/>
                  <a:pt x="2749457" y="2057032"/>
                  <a:pt x="2752905" y="2060479"/>
                </a:cubicBezTo>
                <a:cubicBezTo>
                  <a:pt x="2749457" y="2057032"/>
                  <a:pt x="2747733" y="2053584"/>
                  <a:pt x="2747733" y="2050136"/>
                </a:cubicBezTo>
                <a:cubicBezTo>
                  <a:pt x="2747733" y="2044964"/>
                  <a:pt x="2751181" y="2043240"/>
                  <a:pt x="2754629" y="2044964"/>
                </a:cubicBezTo>
                <a:cubicBezTo>
                  <a:pt x="2751181" y="2043240"/>
                  <a:pt x="2747733" y="2044964"/>
                  <a:pt x="2747733" y="2050136"/>
                </a:cubicBezTo>
                <a:close/>
                <a:moveTo>
                  <a:pt x="2764972" y="2203571"/>
                </a:moveTo>
                <a:cubicBezTo>
                  <a:pt x="2761525" y="2196675"/>
                  <a:pt x="2758077" y="2191503"/>
                  <a:pt x="2752905" y="2186331"/>
                </a:cubicBezTo>
                <a:cubicBezTo>
                  <a:pt x="2751181" y="2184607"/>
                  <a:pt x="2751181" y="2182883"/>
                  <a:pt x="2749457" y="2181159"/>
                </a:cubicBezTo>
                <a:cubicBezTo>
                  <a:pt x="2751181" y="2182883"/>
                  <a:pt x="2751181" y="2184607"/>
                  <a:pt x="2752905" y="2186331"/>
                </a:cubicBezTo>
                <a:cubicBezTo>
                  <a:pt x="2759801" y="2191503"/>
                  <a:pt x="2763249" y="2198399"/>
                  <a:pt x="2764972" y="2203571"/>
                </a:cubicBezTo>
                <a:close/>
                <a:moveTo>
                  <a:pt x="2751181" y="2179435"/>
                </a:moveTo>
                <a:cubicBezTo>
                  <a:pt x="2749457" y="2175987"/>
                  <a:pt x="2747733" y="2172539"/>
                  <a:pt x="2747733" y="2169091"/>
                </a:cubicBezTo>
                <a:cubicBezTo>
                  <a:pt x="2747733" y="2172539"/>
                  <a:pt x="2749457" y="2175987"/>
                  <a:pt x="2751181" y="2179435"/>
                </a:cubicBezTo>
                <a:close/>
                <a:moveTo>
                  <a:pt x="2711529" y="2482858"/>
                </a:moveTo>
                <a:cubicBezTo>
                  <a:pt x="2709805" y="2484582"/>
                  <a:pt x="2708081" y="2488030"/>
                  <a:pt x="2708081" y="2489754"/>
                </a:cubicBezTo>
                <a:cubicBezTo>
                  <a:pt x="2709805" y="2488030"/>
                  <a:pt x="2709805" y="2484582"/>
                  <a:pt x="2711529" y="2482858"/>
                </a:cubicBezTo>
                <a:cubicBezTo>
                  <a:pt x="2713253" y="2479410"/>
                  <a:pt x="2714977" y="2475962"/>
                  <a:pt x="2718425" y="2474238"/>
                </a:cubicBezTo>
                <a:cubicBezTo>
                  <a:pt x="2716701" y="2475962"/>
                  <a:pt x="2714977" y="2479410"/>
                  <a:pt x="2711529" y="2482858"/>
                </a:cubicBezTo>
                <a:close/>
                <a:moveTo>
                  <a:pt x="2756353" y="2436310"/>
                </a:moveTo>
                <a:cubicBezTo>
                  <a:pt x="2749457" y="2438034"/>
                  <a:pt x="2744285" y="2441482"/>
                  <a:pt x="2737389" y="2448378"/>
                </a:cubicBezTo>
                <a:cubicBezTo>
                  <a:pt x="2742561" y="2441482"/>
                  <a:pt x="2749457" y="2438034"/>
                  <a:pt x="2756353" y="2436310"/>
                </a:cubicBezTo>
                <a:cubicBezTo>
                  <a:pt x="2759801" y="2436310"/>
                  <a:pt x="2763249" y="2434586"/>
                  <a:pt x="2768421" y="2432862"/>
                </a:cubicBezTo>
                <a:cubicBezTo>
                  <a:pt x="2763249" y="2434586"/>
                  <a:pt x="2759801" y="2436310"/>
                  <a:pt x="2756353" y="2436310"/>
                </a:cubicBezTo>
                <a:close/>
                <a:moveTo>
                  <a:pt x="2771869" y="1977728"/>
                </a:moveTo>
                <a:cubicBezTo>
                  <a:pt x="2744285" y="1974280"/>
                  <a:pt x="2714977" y="1972556"/>
                  <a:pt x="2692565" y="1953592"/>
                </a:cubicBezTo>
                <a:cubicBezTo>
                  <a:pt x="2663257" y="1926008"/>
                  <a:pt x="2627053" y="1908768"/>
                  <a:pt x="2597745" y="1879460"/>
                </a:cubicBezTo>
                <a:cubicBezTo>
                  <a:pt x="2587401" y="1869116"/>
                  <a:pt x="2580505" y="1863944"/>
                  <a:pt x="2580505" y="1857048"/>
                </a:cubicBezTo>
                <a:cubicBezTo>
                  <a:pt x="2582229" y="1863944"/>
                  <a:pt x="2587401" y="1869116"/>
                  <a:pt x="2597745" y="1879460"/>
                </a:cubicBezTo>
                <a:cubicBezTo>
                  <a:pt x="2627053" y="1907044"/>
                  <a:pt x="2663257" y="1926008"/>
                  <a:pt x="2692565" y="1953592"/>
                </a:cubicBezTo>
                <a:cubicBezTo>
                  <a:pt x="2714977" y="1972556"/>
                  <a:pt x="2746009" y="1972556"/>
                  <a:pt x="2771869" y="1977728"/>
                </a:cubicBezTo>
                <a:cubicBezTo>
                  <a:pt x="2785661" y="1979452"/>
                  <a:pt x="2797729" y="1960488"/>
                  <a:pt x="2809796" y="1951868"/>
                </a:cubicBezTo>
                <a:cubicBezTo>
                  <a:pt x="2813244" y="1950144"/>
                  <a:pt x="2816692" y="1948420"/>
                  <a:pt x="2816692" y="1946696"/>
                </a:cubicBezTo>
                <a:cubicBezTo>
                  <a:pt x="2816692" y="1946696"/>
                  <a:pt x="2816692" y="1946696"/>
                  <a:pt x="2816692" y="1946696"/>
                </a:cubicBezTo>
                <a:cubicBezTo>
                  <a:pt x="2816692" y="1948420"/>
                  <a:pt x="2813244" y="1950144"/>
                  <a:pt x="2809796" y="1951868"/>
                </a:cubicBezTo>
                <a:cubicBezTo>
                  <a:pt x="2797729" y="1960488"/>
                  <a:pt x="2785661" y="1979452"/>
                  <a:pt x="2771869" y="1977728"/>
                </a:cubicBezTo>
                <a:close/>
                <a:moveTo>
                  <a:pt x="2823588" y="2163919"/>
                </a:moveTo>
                <a:cubicBezTo>
                  <a:pt x="2820140" y="2165643"/>
                  <a:pt x="2818416" y="2169091"/>
                  <a:pt x="2814968" y="2170815"/>
                </a:cubicBezTo>
                <a:cubicBezTo>
                  <a:pt x="2816692" y="2169091"/>
                  <a:pt x="2820140" y="2167367"/>
                  <a:pt x="2823588" y="2163919"/>
                </a:cubicBezTo>
                <a:lnTo>
                  <a:pt x="2823588" y="2163919"/>
                </a:lnTo>
                <a:close/>
                <a:moveTo>
                  <a:pt x="2832208" y="1765677"/>
                </a:moveTo>
                <a:cubicBezTo>
                  <a:pt x="2833932" y="1765677"/>
                  <a:pt x="2837380" y="1763953"/>
                  <a:pt x="2839104" y="1763953"/>
                </a:cubicBezTo>
                <a:cubicBezTo>
                  <a:pt x="2839104" y="1769125"/>
                  <a:pt x="2837380" y="1770849"/>
                  <a:pt x="2835656" y="1774297"/>
                </a:cubicBezTo>
                <a:cubicBezTo>
                  <a:pt x="2837380" y="1770849"/>
                  <a:pt x="2839104" y="1769125"/>
                  <a:pt x="2839104" y="1763953"/>
                </a:cubicBezTo>
                <a:cubicBezTo>
                  <a:pt x="2835656" y="1763953"/>
                  <a:pt x="2833932" y="1763953"/>
                  <a:pt x="2832208" y="1765677"/>
                </a:cubicBezTo>
                <a:close/>
                <a:moveTo>
                  <a:pt x="2835656" y="1941524"/>
                </a:moveTo>
                <a:lnTo>
                  <a:pt x="2835656" y="1941524"/>
                </a:lnTo>
                <a:cubicBezTo>
                  <a:pt x="2835656" y="1917388"/>
                  <a:pt x="2832208" y="1891528"/>
                  <a:pt x="2833932" y="1867392"/>
                </a:cubicBezTo>
                <a:cubicBezTo>
                  <a:pt x="2833932" y="1891528"/>
                  <a:pt x="2835656" y="1915664"/>
                  <a:pt x="2835656" y="1941524"/>
                </a:cubicBezTo>
                <a:close/>
                <a:moveTo>
                  <a:pt x="2833932" y="2377694"/>
                </a:moveTo>
                <a:lnTo>
                  <a:pt x="2833932" y="2377694"/>
                </a:lnTo>
                <a:cubicBezTo>
                  <a:pt x="2835656" y="2375970"/>
                  <a:pt x="2837380" y="2375970"/>
                  <a:pt x="2839104" y="2374246"/>
                </a:cubicBezTo>
                <a:cubicBezTo>
                  <a:pt x="2837380" y="2374246"/>
                  <a:pt x="2835656" y="2375970"/>
                  <a:pt x="2833932" y="2377694"/>
                </a:cubicBezTo>
                <a:close/>
                <a:moveTo>
                  <a:pt x="2828760" y="1748437"/>
                </a:moveTo>
                <a:cubicBezTo>
                  <a:pt x="2823588" y="1750161"/>
                  <a:pt x="2821864" y="1757057"/>
                  <a:pt x="2825312" y="1762229"/>
                </a:cubicBezTo>
                <a:cubicBezTo>
                  <a:pt x="2827036" y="1765677"/>
                  <a:pt x="2828760" y="1765677"/>
                  <a:pt x="2832208" y="1765677"/>
                </a:cubicBezTo>
                <a:cubicBezTo>
                  <a:pt x="2830484" y="1765677"/>
                  <a:pt x="2827036" y="1765677"/>
                  <a:pt x="2825312" y="1762229"/>
                </a:cubicBezTo>
                <a:cubicBezTo>
                  <a:pt x="2821864" y="1757057"/>
                  <a:pt x="2823588" y="1750161"/>
                  <a:pt x="2828760" y="1748437"/>
                </a:cubicBezTo>
                <a:cubicBezTo>
                  <a:pt x="2833932" y="1746713"/>
                  <a:pt x="2840828" y="1746713"/>
                  <a:pt x="2847724" y="1744989"/>
                </a:cubicBezTo>
                <a:cubicBezTo>
                  <a:pt x="2847724" y="1741541"/>
                  <a:pt x="2847724" y="1739817"/>
                  <a:pt x="2847724" y="1736369"/>
                </a:cubicBezTo>
                <a:cubicBezTo>
                  <a:pt x="2842552" y="1724301"/>
                  <a:pt x="2825312" y="1729473"/>
                  <a:pt x="2820140" y="1713957"/>
                </a:cubicBezTo>
                <a:cubicBezTo>
                  <a:pt x="2820140" y="1713957"/>
                  <a:pt x="2820140" y="1713957"/>
                  <a:pt x="2820140" y="1713957"/>
                </a:cubicBezTo>
                <a:cubicBezTo>
                  <a:pt x="2825312" y="1729473"/>
                  <a:pt x="2842552" y="1724301"/>
                  <a:pt x="2847724" y="1736369"/>
                </a:cubicBezTo>
                <a:lnTo>
                  <a:pt x="2847724" y="1736369"/>
                </a:lnTo>
                <a:cubicBezTo>
                  <a:pt x="2847724" y="1736369"/>
                  <a:pt x="2847724" y="1736369"/>
                  <a:pt x="2849448" y="1736369"/>
                </a:cubicBezTo>
                <a:cubicBezTo>
                  <a:pt x="2849448" y="1736369"/>
                  <a:pt x="2849448" y="1736369"/>
                  <a:pt x="2847724" y="1736369"/>
                </a:cubicBezTo>
                <a:cubicBezTo>
                  <a:pt x="2847724" y="1739817"/>
                  <a:pt x="2847724" y="1741541"/>
                  <a:pt x="2847724" y="1744989"/>
                </a:cubicBezTo>
                <a:cubicBezTo>
                  <a:pt x="2849448" y="1748437"/>
                  <a:pt x="2852896" y="1750161"/>
                  <a:pt x="2854620" y="1753609"/>
                </a:cubicBezTo>
                <a:cubicBezTo>
                  <a:pt x="2854620" y="1753609"/>
                  <a:pt x="2854620" y="1753609"/>
                  <a:pt x="2854620" y="1753609"/>
                </a:cubicBezTo>
                <a:cubicBezTo>
                  <a:pt x="2852896" y="1750161"/>
                  <a:pt x="2849448" y="1748437"/>
                  <a:pt x="2847724" y="1744989"/>
                </a:cubicBezTo>
                <a:cubicBezTo>
                  <a:pt x="2840828" y="1746713"/>
                  <a:pt x="2833932" y="1746713"/>
                  <a:pt x="2828760" y="1748437"/>
                </a:cubicBezTo>
                <a:close/>
                <a:moveTo>
                  <a:pt x="2854620" y="1753609"/>
                </a:moveTo>
                <a:cubicBezTo>
                  <a:pt x="2854620" y="1753609"/>
                  <a:pt x="2854620" y="1753609"/>
                  <a:pt x="2854620" y="1753609"/>
                </a:cubicBezTo>
                <a:cubicBezTo>
                  <a:pt x="2854620" y="1758781"/>
                  <a:pt x="2858068" y="1765677"/>
                  <a:pt x="2858068" y="1770849"/>
                </a:cubicBezTo>
                <a:cubicBezTo>
                  <a:pt x="2858068" y="1765677"/>
                  <a:pt x="2856344" y="1758781"/>
                  <a:pt x="2854620" y="1753609"/>
                </a:cubicBezTo>
                <a:close/>
                <a:moveTo>
                  <a:pt x="2854620" y="1686373"/>
                </a:moveTo>
                <a:cubicBezTo>
                  <a:pt x="2854620" y="1688097"/>
                  <a:pt x="2854620" y="1691545"/>
                  <a:pt x="2854620" y="1693269"/>
                </a:cubicBezTo>
                <a:cubicBezTo>
                  <a:pt x="2854620" y="1689821"/>
                  <a:pt x="2854620" y="1688097"/>
                  <a:pt x="2854620" y="1686373"/>
                </a:cubicBezTo>
                <a:lnTo>
                  <a:pt x="2854620" y="1686373"/>
                </a:lnTo>
                <a:cubicBezTo>
                  <a:pt x="2854620" y="1686373"/>
                  <a:pt x="2854620" y="1686373"/>
                  <a:pt x="2854620" y="1686373"/>
                </a:cubicBezTo>
                <a:cubicBezTo>
                  <a:pt x="2861516" y="1682925"/>
                  <a:pt x="2863240" y="1677753"/>
                  <a:pt x="2859792" y="1674305"/>
                </a:cubicBezTo>
                <a:cubicBezTo>
                  <a:pt x="2863240" y="1677753"/>
                  <a:pt x="2859792" y="1682925"/>
                  <a:pt x="2854620" y="1686373"/>
                </a:cubicBezTo>
                <a:close/>
                <a:moveTo>
                  <a:pt x="2856344" y="1658789"/>
                </a:moveTo>
                <a:cubicBezTo>
                  <a:pt x="2858068" y="1655341"/>
                  <a:pt x="2859792" y="1653617"/>
                  <a:pt x="2863240" y="1651893"/>
                </a:cubicBezTo>
                <a:lnTo>
                  <a:pt x="2863240" y="1651893"/>
                </a:lnTo>
                <a:cubicBezTo>
                  <a:pt x="2868412" y="1651893"/>
                  <a:pt x="2873584" y="1651893"/>
                  <a:pt x="2878756" y="1651893"/>
                </a:cubicBezTo>
                <a:lnTo>
                  <a:pt x="2878756" y="1651893"/>
                </a:lnTo>
                <a:cubicBezTo>
                  <a:pt x="2873584" y="1651893"/>
                  <a:pt x="2868412" y="1651893"/>
                  <a:pt x="2863240" y="1651893"/>
                </a:cubicBezTo>
                <a:cubicBezTo>
                  <a:pt x="2859792" y="1653617"/>
                  <a:pt x="2858068" y="1657065"/>
                  <a:pt x="2856344" y="1658789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17193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4" name="Freeform 19">
            <a:extLst>
              <a:ext uri="{FF2B5EF4-FFF2-40B4-BE49-F238E27FC236}">
                <a16:creationId xmlns:a16="http://schemas.microsoft.com/office/drawing/2014/main" id="{53A2F199-1B79-D9A9-3B80-0D04CD12FB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5400000">
            <a:off x="10001564" y="3517345"/>
            <a:ext cx="2588740" cy="1790423"/>
          </a:xfrm>
          <a:custGeom>
            <a:avLst/>
            <a:gdLst>
              <a:gd name="connsiteX0" fmla="*/ 1082949 w 2588740"/>
              <a:gd name="connsiteY0" fmla="*/ 1038512 h 1790423"/>
              <a:gd name="connsiteX1" fmla="*/ 1090098 w 2588740"/>
              <a:gd name="connsiteY1" fmla="*/ 1039128 h 1790423"/>
              <a:gd name="connsiteX2" fmla="*/ 1091688 w 2588740"/>
              <a:gd name="connsiteY2" fmla="*/ 1045748 h 1790423"/>
              <a:gd name="connsiteX3" fmla="*/ 1082245 w 2588740"/>
              <a:gd name="connsiteY3" fmla="*/ 1055018 h 1790423"/>
              <a:gd name="connsiteX4" fmla="*/ 1076242 w 2588740"/>
              <a:gd name="connsiteY4" fmla="*/ 1049458 h 1790423"/>
              <a:gd name="connsiteX5" fmla="*/ 1082949 w 2588740"/>
              <a:gd name="connsiteY5" fmla="*/ 1038512 h 1790423"/>
              <a:gd name="connsiteX6" fmla="*/ 195154 w 2588740"/>
              <a:gd name="connsiteY6" fmla="*/ 257504 h 1790423"/>
              <a:gd name="connsiteX7" fmla="*/ 307359 w 2588740"/>
              <a:gd name="connsiteY7" fmla="*/ 326243 h 1790423"/>
              <a:gd name="connsiteX8" fmla="*/ 439250 w 2588740"/>
              <a:gd name="connsiteY8" fmla="*/ 408925 h 1790423"/>
              <a:gd name="connsiteX9" fmla="*/ 496103 w 2588740"/>
              <a:gd name="connsiteY9" fmla="*/ 451283 h 1790423"/>
              <a:gd name="connsiteX10" fmla="*/ 533271 w 2588740"/>
              <a:gd name="connsiteY10" fmla="*/ 479698 h 1790423"/>
              <a:gd name="connsiteX11" fmla="*/ 595598 w 2588740"/>
              <a:gd name="connsiteY11" fmla="*/ 525410 h 1790423"/>
              <a:gd name="connsiteX12" fmla="*/ 634442 w 2588740"/>
              <a:gd name="connsiteY12" fmla="*/ 551089 h 1790423"/>
              <a:gd name="connsiteX13" fmla="*/ 691296 w 2588740"/>
              <a:gd name="connsiteY13" fmla="*/ 593446 h 1790423"/>
              <a:gd name="connsiteX14" fmla="*/ 728463 w 2588740"/>
              <a:gd name="connsiteY14" fmla="*/ 621862 h 1790423"/>
              <a:gd name="connsiteX15" fmla="*/ 841641 w 2588740"/>
              <a:gd name="connsiteY15" fmla="*/ 704372 h 1790423"/>
              <a:gd name="connsiteX16" fmla="*/ 847644 w 2588740"/>
              <a:gd name="connsiteY16" fmla="*/ 709931 h 1790423"/>
              <a:gd name="connsiteX17" fmla="*/ 960822 w 2588740"/>
              <a:gd name="connsiteY17" fmla="*/ 792441 h 1790423"/>
              <a:gd name="connsiteX18" fmla="*/ 1030830 w 2588740"/>
              <a:gd name="connsiteY18" fmla="*/ 840976 h 1790423"/>
              <a:gd name="connsiteX19" fmla="*/ 1054239 w 2588740"/>
              <a:gd name="connsiteY19" fmla="*/ 928710 h 1790423"/>
              <a:gd name="connsiteX20" fmla="*/ 1065013 w 2588740"/>
              <a:gd name="connsiteY20" fmla="*/ 954129 h 1790423"/>
              <a:gd name="connsiteX21" fmla="*/ 1068810 w 2588740"/>
              <a:gd name="connsiteY21" fmla="*/ 960220 h 1790423"/>
              <a:gd name="connsiteX22" fmla="*/ 1057160 w 2588740"/>
              <a:gd name="connsiteY22" fmla="*/ 970020 h 1790423"/>
              <a:gd name="connsiteX23" fmla="*/ 995461 w 2588740"/>
              <a:gd name="connsiteY23" fmla="*/ 975504 h 1790423"/>
              <a:gd name="connsiteX24" fmla="*/ 985660 w 2588740"/>
              <a:gd name="connsiteY24" fmla="*/ 963856 h 1790423"/>
              <a:gd name="connsiteX25" fmla="*/ 993156 w 2588740"/>
              <a:gd name="connsiteY25" fmla="*/ 927046 h 1790423"/>
              <a:gd name="connsiteX26" fmla="*/ 980089 w 2588740"/>
              <a:gd name="connsiteY26" fmla="*/ 911513 h 1790423"/>
              <a:gd name="connsiteX27" fmla="*/ 917329 w 2588740"/>
              <a:gd name="connsiteY27" fmla="*/ 912584 h 1790423"/>
              <a:gd name="connsiteX28" fmla="*/ 906383 w 2588740"/>
              <a:gd name="connsiteY28" fmla="*/ 905877 h 1790423"/>
              <a:gd name="connsiteX29" fmla="*/ 892872 w 2588740"/>
              <a:gd name="connsiteY29" fmla="*/ 878782 h 1790423"/>
              <a:gd name="connsiteX30" fmla="*/ 866565 w 2588740"/>
              <a:gd name="connsiteY30" fmla="*/ 866430 h 1790423"/>
              <a:gd name="connsiteX31" fmla="*/ 825428 w 2588740"/>
              <a:gd name="connsiteY31" fmla="*/ 850637 h 1790423"/>
              <a:gd name="connsiteX32" fmla="*/ 793908 w 2588740"/>
              <a:gd name="connsiteY32" fmla="*/ 806861 h 1790423"/>
              <a:gd name="connsiteX33" fmla="*/ 760451 w 2588740"/>
              <a:gd name="connsiteY33" fmla="*/ 793893 h 1790423"/>
              <a:gd name="connsiteX34" fmla="*/ 747298 w 2588740"/>
              <a:gd name="connsiteY34" fmla="*/ 787717 h 1790423"/>
              <a:gd name="connsiteX35" fmla="*/ 702007 w 2588740"/>
              <a:gd name="connsiteY35" fmla="*/ 744915 h 1790423"/>
              <a:gd name="connsiteX36" fmla="*/ 621669 w 2588740"/>
              <a:gd name="connsiteY36" fmla="*/ 682525 h 1790423"/>
              <a:gd name="connsiteX37" fmla="*/ 515728 w 2588740"/>
              <a:gd name="connsiteY37" fmla="*/ 591275 h 1790423"/>
              <a:gd name="connsiteX38" fmla="*/ 472113 w 2588740"/>
              <a:gd name="connsiteY38" fmla="*/ 545736 h 1790423"/>
              <a:gd name="connsiteX39" fmla="*/ 450836 w 2588740"/>
              <a:gd name="connsiteY39" fmla="*/ 525174 h 1790423"/>
              <a:gd name="connsiteX40" fmla="*/ 372174 w 2588740"/>
              <a:gd name="connsiteY40" fmla="*/ 460047 h 1790423"/>
              <a:gd name="connsiteX41" fmla="*/ 272236 w 2588740"/>
              <a:gd name="connsiteY41" fmla="*/ 374357 h 1790423"/>
              <a:gd name="connsiteX42" fmla="*/ 260230 w 2588740"/>
              <a:gd name="connsiteY42" fmla="*/ 363237 h 1790423"/>
              <a:gd name="connsiteX43" fmla="*/ 201342 w 2588740"/>
              <a:gd name="connsiteY43" fmla="*/ 302696 h 1790423"/>
              <a:gd name="connsiteX44" fmla="*/ 175738 w 2588740"/>
              <a:gd name="connsiteY44" fmla="*/ 273837 h 1790423"/>
              <a:gd name="connsiteX45" fmla="*/ 172558 w 2588740"/>
              <a:gd name="connsiteY45" fmla="*/ 260598 h 1790423"/>
              <a:gd name="connsiteX46" fmla="*/ 195154 w 2588740"/>
              <a:gd name="connsiteY46" fmla="*/ 257504 h 1790423"/>
              <a:gd name="connsiteX47" fmla="*/ 55797 w 2588740"/>
              <a:gd name="connsiteY47" fmla="*/ 0 h 1790423"/>
              <a:gd name="connsiteX48" fmla="*/ 656745 w 2588740"/>
              <a:gd name="connsiteY48" fmla="*/ 0 h 1790423"/>
              <a:gd name="connsiteX49" fmla="*/ 693744 w 2588740"/>
              <a:gd name="connsiteY49" fmla="*/ 30375 h 1790423"/>
              <a:gd name="connsiteX50" fmla="*/ 715550 w 2588740"/>
              <a:gd name="connsiteY50" fmla="*/ 53144 h 1790423"/>
              <a:gd name="connsiteX51" fmla="*/ 724388 w 2588740"/>
              <a:gd name="connsiteY51" fmla="*/ 109370 h 1790423"/>
              <a:gd name="connsiteX52" fmla="*/ 701446 w 2588740"/>
              <a:gd name="connsiteY52" fmla="*/ 149891 h 1790423"/>
              <a:gd name="connsiteX53" fmla="*/ 708954 w 2588740"/>
              <a:gd name="connsiteY53" fmla="*/ 171427 h 1790423"/>
              <a:gd name="connsiteX54" fmla="*/ 755478 w 2588740"/>
              <a:gd name="connsiteY54" fmla="*/ 199928 h 1790423"/>
              <a:gd name="connsiteX55" fmla="*/ 924093 w 2588740"/>
              <a:gd name="connsiteY55" fmla="*/ 299463 h 1790423"/>
              <a:gd name="connsiteX56" fmla="*/ 936099 w 2588740"/>
              <a:gd name="connsiteY56" fmla="*/ 310582 h 1790423"/>
              <a:gd name="connsiteX57" fmla="*/ 996220 w 2588740"/>
              <a:gd name="connsiteY57" fmla="*/ 356824 h 1790423"/>
              <a:gd name="connsiteX58" fmla="*/ 1034534 w 2588740"/>
              <a:gd name="connsiteY58" fmla="*/ 380296 h 1790423"/>
              <a:gd name="connsiteX59" fmla="*/ 1113367 w 2588740"/>
              <a:gd name="connsiteY59" fmla="*/ 426710 h 1790423"/>
              <a:gd name="connsiteX60" fmla="*/ 1142411 w 2588740"/>
              <a:gd name="connsiteY60" fmla="*/ 440738 h 1790423"/>
              <a:gd name="connsiteX61" fmla="*/ 1235458 w 2588740"/>
              <a:gd name="connsiteY61" fmla="*/ 497742 h 1790423"/>
              <a:gd name="connsiteX62" fmla="*/ 1323032 w 2588740"/>
              <a:gd name="connsiteY62" fmla="*/ 551392 h 1790423"/>
              <a:gd name="connsiteX63" fmla="*/ 1414403 w 2588740"/>
              <a:gd name="connsiteY63" fmla="*/ 611133 h 1790423"/>
              <a:gd name="connsiteX64" fmla="*/ 1433560 w 2588740"/>
              <a:gd name="connsiteY64" fmla="*/ 622869 h 1790423"/>
              <a:gd name="connsiteX65" fmla="*/ 1552298 w 2588740"/>
              <a:gd name="connsiteY65" fmla="*/ 699375 h 1790423"/>
              <a:gd name="connsiteX66" fmla="*/ 1579135 w 2588740"/>
              <a:gd name="connsiteY66" fmla="*/ 713934 h 1790423"/>
              <a:gd name="connsiteX67" fmla="*/ 1625658 w 2588740"/>
              <a:gd name="connsiteY67" fmla="*/ 742436 h 1790423"/>
              <a:gd name="connsiteX68" fmla="*/ 1662826 w 2588740"/>
              <a:gd name="connsiteY68" fmla="*/ 770851 h 1790423"/>
              <a:gd name="connsiteX69" fmla="*/ 1843447 w 2588740"/>
              <a:gd name="connsiteY69" fmla="*/ 881505 h 1790423"/>
              <a:gd name="connsiteX70" fmla="*/ 1917782 w 2588740"/>
              <a:gd name="connsiteY70" fmla="*/ 938336 h 1790423"/>
              <a:gd name="connsiteX71" fmla="*/ 1943472 w 2588740"/>
              <a:gd name="connsiteY71" fmla="*/ 957838 h 1790423"/>
              <a:gd name="connsiteX72" fmla="*/ 2017806 w 2588740"/>
              <a:gd name="connsiteY72" fmla="*/ 1014669 h 1790423"/>
              <a:gd name="connsiteX73" fmla="*/ 2062653 w 2588740"/>
              <a:gd name="connsiteY73" fmla="*/ 1045907 h 1790423"/>
              <a:gd name="connsiteX74" fmla="*/ 2115181 w 2588740"/>
              <a:gd name="connsiteY74" fmla="*/ 1079969 h 1790423"/>
              <a:gd name="connsiteX75" fmla="*/ 2138664 w 2588740"/>
              <a:gd name="connsiteY75" fmla="*/ 1100001 h 1790423"/>
              <a:gd name="connsiteX76" fmla="*/ 2197108 w 2588740"/>
              <a:gd name="connsiteY76" fmla="*/ 1148980 h 1790423"/>
              <a:gd name="connsiteX77" fmla="*/ 2228272 w 2588740"/>
              <a:gd name="connsiteY77" fmla="*/ 1171835 h 1790423"/>
              <a:gd name="connsiteX78" fmla="*/ 2300930 w 2588740"/>
              <a:gd name="connsiteY78" fmla="*/ 1231402 h 1790423"/>
              <a:gd name="connsiteX79" fmla="*/ 2346221 w 2588740"/>
              <a:gd name="connsiteY79" fmla="*/ 1274204 h 1790423"/>
              <a:gd name="connsiteX80" fmla="*/ 2358227 w 2588740"/>
              <a:gd name="connsiteY80" fmla="*/ 1285324 h 1790423"/>
              <a:gd name="connsiteX81" fmla="*/ 2424352 w 2588740"/>
              <a:gd name="connsiteY81" fmla="*/ 1337125 h 1790423"/>
              <a:gd name="connsiteX82" fmla="*/ 2441832 w 2588740"/>
              <a:gd name="connsiteY82" fmla="*/ 1351597 h 1790423"/>
              <a:gd name="connsiteX83" fmla="*/ 2487037 w 2588740"/>
              <a:gd name="connsiteY83" fmla="*/ 1403755 h 1790423"/>
              <a:gd name="connsiteX84" fmla="*/ 2510877 w 2588740"/>
              <a:gd name="connsiteY84" fmla="*/ 1444708 h 1790423"/>
              <a:gd name="connsiteX85" fmla="*/ 2544519 w 2588740"/>
              <a:gd name="connsiteY85" fmla="*/ 1497310 h 1790423"/>
              <a:gd name="connsiteX86" fmla="*/ 2556439 w 2588740"/>
              <a:gd name="connsiteY86" fmla="*/ 1517786 h 1790423"/>
              <a:gd name="connsiteX87" fmla="*/ 2584163 w 2588740"/>
              <a:gd name="connsiteY87" fmla="*/ 1555472 h 1790423"/>
              <a:gd name="connsiteX88" fmla="*/ 2588058 w 2588740"/>
              <a:gd name="connsiteY88" fmla="*/ 1610551 h 1790423"/>
              <a:gd name="connsiteX89" fmla="*/ 2563796 w 2588740"/>
              <a:gd name="connsiteY89" fmla="*/ 1674728 h 1790423"/>
              <a:gd name="connsiteX90" fmla="*/ 2486132 w 2588740"/>
              <a:gd name="connsiteY90" fmla="*/ 1740063 h 1790423"/>
              <a:gd name="connsiteX91" fmla="*/ 2459036 w 2588740"/>
              <a:gd name="connsiteY91" fmla="*/ 1753573 h 1790423"/>
              <a:gd name="connsiteX92" fmla="*/ 2422053 w 2588740"/>
              <a:gd name="connsiteY92" fmla="*/ 1764791 h 1790423"/>
              <a:gd name="connsiteX93" fmla="*/ 2365125 w 2588740"/>
              <a:gd name="connsiteY93" fmla="*/ 1790136 h 1790423"/>
              <a:gd name="connsiteX94" fmla="*/ 2301835 w 2588740"/>
              <a:gd name="connsiteY94" fmla="*/ 1789001 h 1790423"/>
              <a:gd name="connsiteX95" fmla="*/ 2247903 w 2588740"/>
              <a:gd name="connsiteY95" fmla="*/ 1787952 h 1790423"/>
              <a:gd name="connsiteX96" fmla="*/ 2185932 w 2588740"/>
              <a:gd name="connsiteY96" fmla="*/ 1763161 h 1790423"/>
              <a:gd name="connsiteX97" fmla="*/ 2144795 w 2588740"/>
              <a:gd name="connsiteY97" fmla="*/ 1747369 h 1790423"/>
              <a:gd name="connsiteX98" fmla="*/ 2103128 w 2588740"/>
              <a:gd name="connsiteY98" fmla="*/ 1729370 h 1790423"/>
              <a:gd name="connsiteX99" fmla="*/ 2081321 w 2588740"/>
              <a:gd name="connsiteY99" fmla="*/ 1706601 h 1790423"/>
              <a:gd name="connsiteX100" fmla="*/ 2056161 w 2588740"/>
              <a:gd name="connsiteY100" fmla="*/ 1689305 h 1790423"/>
              <a:gd name="connsiteX101" fmla="*/ 1983775 w 2588740"/>
              <a:gd name="connsiteY101" fmla="*/ 1660014 h 1790423"/>
              <a:gd name="connsiteX102" fmla="*/ 1893648 w 2588740"/>
              <a:gd name="connsiteY102" fmla="*/ 1644321 h 1790423"/>
              <a:gd name="connsiteX103" fmla="*/ 1871225 w 2588740"/>
              <a:gd name="connsiteY103" fmla="*/ 1628701 h 1790423"/>
              <a:gd name="connsiteX104" fmla="*/ 1869634 w 2588740"/>
              <a:gd name="connsiteY104" fmla="*/ 1622081 h 1790423"/>
              <a:gd name="connsiteX105" fmla="*/ 1801834 w 2588740"/>
              <a:gd name="connsiteY105" fmla="*/ 1573017 h 1790423"/>
              <a:gd name="connsiteX106" fmla="*/ 1755667 w 2588740"/>
              <a:gd name="connsiteY106" fmla="*/ 1565435 h 1790423"/>
              <a:gd name="connsiteX107" fmla="*/ 1740394 w 2588740"/>
              <a:gd name="connsiteY107" fmla="*/ 1550432 h 1790423"/>
              <a:gd name="connsiteX108" fmla="*/ 1715406 w 2588740"/>
              <a:gd name="connsiteY108" fmla="*/ 1514423 h 1790423"/>
              <a:gd name="connsiteX109" fmla="*/ 1690246 w 2588740"/>
              <a:gd name="connsiteY109" fmla="*/ 1497127 h 1790423"/>
              <a:gd name="connsiteX110" fmla="*/ 1640456 w 2588740"/>
              <a:gd name="connsiteY110" fmla="*/ 1464743 h 1790423"/>
              <a:gd name="connsiteX111" fmla="*/ 1559242 w 2588740"/>
              <a:gd name="connsiteY111" fmla="*/ 1437572 h 1790423"/>
              <a:gd name="connsiteX112" fmla="*/ 1551648 w 2588740"/>
              <a:gd name="connsiteY112" fmla="*/ 1425392 h 1790423"/>
              <a:gd name="connsiteX113" fmla="*/ 1516688 w 2588740"/>
              <a:gd name="connsiteY113" fmla="*/ 1396446 h 1790423"/>
              <a:gd name="connsiteX114" fmla="*/ 1502388 w 2588740"/>
              <a:gd name="connsiteY114" fmla="*/ 1395214 h 1790423"/>
              <a:gd name="connsiteX115" fmla="*/ 1490911 w 2588740"/>
              <a:gd name="connsiteY115" fmla="*/ 1386300 h 1790423"/>
              <a:gd name="connsiteX116" fmla="*/ 1473690 w 2588740"/>
              <a:gd name="connsiteY116" fmla="*/ 1343758 h 1790423"/>
              <a:gd name="connsiteX117" fmla="*/ 1440849 w 2588740"/>
              <a:gd name="connsiteY117" fmla="*/ 1323639 h 1790423"/>
              <a:gd name="connsiteX118" fmla="*/ 1392921 w 2588740"/>
              <a:gd name="connsiteY118" fmla="*/ 1328151 h 1790423"/>
              <a:gd name="connsiteX119" fmla="*/ 1357257 w 2588740"/>
              <a:gd name="connsiteY119" fmla="*/ 1315712 h 1790423"/>
              <a:gd name="connsiteX120" fmla="*/ 1343747 w 2588740"/>
              <a:gd name="connsiteY120" fmla="*/ 1288615 h 1790423"/>
              <a:gd name="connsiteX121" fmla="*/ 1332356 w 2588740"/>
              <a:gd name="connsiteY121" fmla="*/ 1270346 h 1790423"/>
              <a:gd name="connsiteX122" fmla="*/ 1219178 w 2588740"/>
              <a:gd name="connsiteY122" fmla="*/ 1187837 h 1790423"/>
              <a:gd name="connsiteX123" fmla="*/ 1211584 w 2588740"/>
              <a:gd name="connsiteY123" fmla="*/ 1175657 h 1790423"/>
              <a:gd name="connsiteX124" fmla="*/ 1199479 w 2588740"/>
              <a:gd name="connsiteY124" fmla="*/ 1115548 h 1790423"/>
              <a:gd name="connsiteX125" fmla="*/ 1141295 w 2588740"/>
              <a:gd name="connsiteY125" fmla="*/ 1038500 h 1790423"/>
              <a:gd name="connsiteX126" fmla="*/ 1124874 w 2588740"/>
              <a:gd name="connsiteY126" fmla="*/ 1028441 h 1790423"/>
              <a:gd name="connsiteX127" fmla="*/ 1139347 w 2588740"/>
              <a:gd name="connsiteY127" fmla="*/ 1010960 h 1790423"/>
              <a:gd name="connsiteX128" fmla="*/ 1219142 w 2588740"/>
              <a:gd name="connsiteY128" fmla="*/ 1012798 h 1790423"/>
              <a:gd name="connsiteX129" fmla="*/ 1228857 w 2588740"/>
              <a:gd name="connsiteY129" fmla="*/ 1033805 h 1790423"/>
              <a:gd name="connsiteX130" fmla="*/ 1258430 w 2588740"/>
              <a:gd name="connsiteY130" fmla="*/ 1050040 h 1790423"/>
              <a:gd name="connsiteX131" fmla="*/ 1296917 w 2588740"/>
              <a:gd name="connsiteY131" fmla="*/ 1054799 h 1790423"/>
              <a:gd name="connsiteX132" fmla="*/ 1388817 w 2588740"/>
              <a:gd name="connsiteY132" fmla="*/ 1116746 h 1790423"/>
              <a:gd name="connsiteX133" fmla="*/ 1465273 w 2588740"/>
              <a:gd name="connsiteY133" fmla="*/ 1182403 h 1790423"/>
              <a:gd name="connsiteX134" fmla="*/ 1504116 w 2588740"/>
              <a:gd name="connsiteY134" fmla="*/ 1208082 h 1790423"/>
              <a:gd name="connsiteX135" fmla="*/ 1517269 w 2588740"/>
              <a:gd name="connsiteY135" fmla="*/ 1214258 h 1790423"/>
              <a:gd name="connsiteX136" fmla="*/ 1680855 w 2588740"/>
              <a:gd name="connsiteY136" fmla="*/ 1322002 h 1790423"/>
              <a:gd name="connsiteX137" fmla="*/ 1745389 w 2588740"/>
              <a:gd name="connsiteY137" fmla="*/ 1367184 h 1790423"/>
              <a:gd name="connsiteX138" fmla="*/ 1803919 w 2588740"/>
              <a:gd name="connsiteY138" fmla="*/ 1406805 h 1790423"/>
              <a:gd name="connsiteX139" fmla="*/ 1875603 w 2588740"/>
              <a:gd name="connsiteY139" fmla="*/ 1452602 h 1790423"/>
              <a:gd name="connsiteX140" fmla="*/ 2006521 w 2588740"/>
              <a:gd name="connsiteY140" fmla="*/ 1521514 h 1790423"/>
              <a:gd name="connsiteX141" fmla="*/ 2048717 w 2588740"/>
              <a:gd name="connsiteY141" fmla="*/ 1541720 h 1790423"/>
              <a:gd name="connsiteX142" fmla="*/ 2098594 w 2588740"/>
              <a:gd name="connsiteY142" fmla="*/ 1564749 h 1790423"/>
              <a:gd name="connsiteX143" fmla="*/ 2178131 w 2588740"/>
              <a:gd name="connsiteY143" fmla="*/ 1594656 h 1790423"/>
              <a:gd name="connsiteX144" fmla="*/ 2245661 w 2588740"/>
              <a:gd name="connsiteY144" fmla="*/ 1613444 h 1790423"/>
              <a:gd name="connsiteX145" fmla="*/ 2314424 w 2588740"/>
              <a:gd name="connsiteY145" fmla="*/ 1617932 h 1790423"/>
              <a:gd name="connsiteX146" fmla="*/ 2323337 w 2588740"/>
              <a:gd name="connsiteY146" fmla="*/ 1606455 h 1790423"/>
              <a:gd name="connsiteX147" fmla="*/ 2308323 w 2588740"/>
              <a:gd name="connsiteY147" fmla="*/ 1563383 h 1790423"/>
              <a:gd name="connsiteX148" fmla="*/ 2271155 w 2588740"/>
              <a:gd name="connsiteY148" fmla="*/ 1534968 h 1790423"/>
              <a:gd name="connsiteX149" fmla="*/ 2210591 w 2588740"/>
              <a:gd name="connsiteY149" fmla="*/ 1477163 h 1790423"/>
              <a:gd name="connsiteX150" fmla="*/ 2055475 w 2588740"/>
              <a:gd name="connsiteY150" fmla="*/ 1346379 h 1790423"/>
              <a:gd name="connsiteX151" fmla="*/ 2028639 w 2588740"/>
              <a:gd name="connsiteY151" fmla="*/ 1331819 h 1790423"/>
              <a:gd name="connsiteX152" fmla="*/ 1913784 w 2588740"/>
              <a:gd name="connsiteY152" fmla="*/ 1252047 h 1790423"/>
              <a:gd name="connsiteX153" fmla="*/ 1841570 w 2588740"/>
              <a:gd name="connsiteY153" fmla="*/ 1204042 h 1790423"/>
              <a:gd name="connsiteX154" fmla="*/ 1790719 w 2588740"/>
              <a:gd name="connsiteY154" fmla="*/ 1167244 h 1790423"/>
              <a:gd name="connsiteX155" fmla="*/ 1747549 w 2588740"/>
              <a:gd name="connsiteY155" fmla="*/ 1133269 h 1790423"/>
              <a:gd name="connsiteX156" fmla="*/ 1708261 w 2588740"/>
              <a:gd name="connsiteY156" fmla="*/ 1096027 h 1790423"/>
              <a:gd name="connsiteX157" fmla="*/ 1684777 w 2588740"/>
              <a:gd name="connsiteY157" fmla="*/ 1075995 h 1790423"/>
              <a:gd name="connsiteX158" fmla="*/ 1608767 w 2588740"/>
              <a:gd name="connsiteY158" fmla="*/ 1021900 h 1790423"/>
              <a:gd name="connsiteX159" fmla="*/ 1579279 w 2588740"/>
              <a:gd name="connsiteY159" fmla="*/ 996308 h 1790423"/>
              <a:gd name="connsiteX160" fmla="*/ 1539992 w 2588740"/>
              <a:gd name="connsiteY160" fmla="*/ 959067 h 1790423"/>
              <a:gd name="connsiteX161" fmla="*/ 1516681 w 2588740"/>
              <a:gd name="connsiteY161" fmla="*/ 920320 h 1790423"/>
              <a:gd name="connsiteX162" fmla="*/ 1507498 w 2588740"/>
              <a:gd name="connsiteY162" fmla="*/ 901521 h 1790423"/>
              <a:gd name="connsiteX163" fmla="*/ 1434137 w 2588740"/>
              <a:gd name="connsiteY163" fmla="*/ 858460 h 1790423"/>
              <a:gd name="connsiteX164" fmla="*/ 1402973 w 2588740"/>
              <a:gd name="connsiteY164" fmla="*/ 835604 h 1790423"/>
              <a:gd name="connsiteX165" fmla="*/ 1383286 w 2588740"/>
              <a:gd name="connsiteY165" fmla="*/ 821662 h 1790423"/>
              <a:gd name="connsiteX166" fmla="*/ 1283532 w 2588740"/>
              <a:gd name="connsiteY166" fmla="*/ 775605 h 1790423"/>
              <a:gd name="connsiteX167" fmla="*/ 1174336 w 2588740"/>
              <a:gd name="connsiteY167" fmla="*/ 738819 h 1790423"/>
              <a:gd name="connsiteX168" fmla="*/ 1074582 w 2588740"/>
              <a:gd name="connsiteY168" fmla="*/ 692762 h 1790423"/>
              <a:gd name="connsiteX169" fmla="*/ 1049422 w 2588740"/>
              <a:gd name="connsiteY169" fmla="*/ 675466 h 1790423"/>
              <a:gd name="connsiteX170" fmla="*/ 1011811 w 2588740"/>
              <a:gd name="connsiteY170" fmla="*/ 635487 h 1790423"/>
              <a:gd name="connsiteX171" fmla="*/ 990977 w 2588740"/>
              <a:gd name="connsiteY171" fmla="*/ 626488 h 1790423"/>
              <a:gd name="connsiteX172" fmla="*/ 932188 w 2588740"/>
              <a:gd name="connsiteY172" fmla="*/ 614936 h 1790423"/>
              <a:gd name="connsiteX173" fmla="*/ 884518 w 2588740"/>
              <a:gd name="connsiteY173" fmla="*/ 591378 h 1790423"/>
              <a:gd name="connsiteX174" fmla="*/ 867382 w 2588740"/>
              <a:gd name="connsiteY174" fmla="*/ 539479 h 1790423"/>
              <a:gd name="connsiteX175" fmla="*/ 858729 w 2588740"/>
              <a:gd name="connsiteY175" fmla="*/ 522886 h 1790423"/>
              <a:gd name="connsiteX176" fmla="*/ 805942 w 2588740"/>
              <a:gd name="connsiteY176" fmla="*/ 516894 h 1790423"/>
              <a:gd name="connsiteX177" fmla="*/ 616322 w 2588740"/>
              <a:gd name="connsiteY177" fmla="*/ 427074 h 1790423"/>
              <a:gd name="connsiteX178" fmla="*/ 504561 w 2588740"/>
              <a:gd name="connsiteY178" fmla="*/ 369897 h 1790423"/>
              <a:gd name="connsiteX179" fmla="*/ 452034 w 2588740"/>
              <a:gd name="connsiteY179" fmla="*/ 335835 h 1790423"/>
              <a:gd name="connsiteX180" fmla="*/ 399507 w 2588740"/>
              <a:gd name="connsiteY180" fmla="*/ 301774 h 1790423"/>
              <a:gd name="connsiteX181" fmla="*/ 358986 w 2588740"/>
              <a:gd name="connsiteY181" fmla="*/ 278832 h 1790423"/>
              <a:gd name="connsiteX182" fmla="*/ 222769 w 2588740"/>
              <a:gd name="connsiteY182" fmla="*/ 187853 h 1790423"/>
              <a:gd name="connsiteX183" fmla="*/ 137401 w 2588740"/>
              <a:gd name="connsiteY183" fmla="*/ 133673 h 1790423"/>
              <a:gd name="connsiteX184" fmla="*/ 106237 w 2588740"/>
              <a:gd name="connsiteY184" fmla="*/ 110817 h 1790423"/>
              <a:gd name="connsiteX185" fmla="*/ 76122 w 2588740"/>
              <a:gd name="connsiteY185" fmla="*/ 34029 h 1790423"/>
              <a:gd name="connsiteX186" fmla="*/ 76825 w 2588740"/>
              <a:gd name="connsiteY186" fmla="*/ 17522 h 1790423"/>
              <a:gd name="connsiteX187" fmla="*/ 67675 w 2588740"/>
              <a:gd name="connsiteY187" fmla="*/ 2507 h 1790423"/>
              <a:gd name="connsiteX188" fmla="*/ 0 w 2588740"/>
              <a:gd name="connsiteY188" fmla="*/ 0 h 1790423"/>
              <a:gd name="connsiteX189" fmla="*/ 42892 w 2588740"/>
              <a:gd name="connsiteY189" fmla="*/ 0 h 1790423"/>
              <a:gd name="connsiteX190" fmla="*/ 35688 w 2588740"/>
              <a:gd name="connsiteY190" fmla="*/ 1730 h 1790423"/>
              <a:gd name="connsiteX191" fmla="*/ 17505 w 2588740"/>
              <a:gd name="connsiteY191" fmla="*/ 3763 h 1790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</a:cxnLst>
            <a:rect l="l" t="t" r="r" b="b"/>
            <a:pathLst>
              <a:path w="2588740" h="1790423">
                <a:moveTo>
                  <a:pt x="1082949" y="1038512"/>
                </a:moveTo>
                <a:cubicBezTo>
                  <a:pt x="1085155" y="1037982"/>
                  <a:pt x="1087362" y="1037452"/>
                  <a:pt x="1090098" y="1039128"/>
                </a:cubicBezTo>
                <a:cubicBezTo>
                  <a:pt x="1090628" y="1041335"/>
                  <a:pt x="1093365" y="1043011"/>
                  <a:pt x="1091688" y="1045748"/>
                </a:cubicBezTo>
                <a:cubicBezTo>
                  <a:pt x="1087805" y="1049015"/>
                  <a:pt x="1086129" y="1051752"/>
                  <a:pt x="1082245" y="1055018"/>
                </a:cubicBezTo>
                <a:cubicBezTo>
                  <a:pt x="1081715" y="1052812"/>
                  <a:pt x="1078448" y="1048928"/>
                  <a:pt x="1076242" y="1049458"/>
                </a:cubicBezTo>
                <a:cubicBezTo>
                  <a:pt x="1075182" y="1045045"/>
                  <a:pt x="1076328" y="1040102"/>
                  <a:pt x="1082949" y="1038512"/>
                </a:cubicBezTo>
                <a:close/>
                <a:moveTo>
                  <a:pt x="195154" y="257504"/>
                </a:moveTo>
                <a:cubicBezTo>
                  <a:pt x="230731" y="279299"/>
                  <a:pt x="269045" y="302771"/>
                  <a:pt x="307359" y="326243"/>
                </a:cubicBezTo>
                <a:cubicBezTo>
                  <a:pt x="351146" y="353068"/>
                  <a:pt x="395463" y="382100"/>
                  <a:pt x="439250" y="408925"/>
                </a:cubicBezTo>
                <a:cubicBezTo>
                  <a:pt x="458407" y="420661"/>
                  <a:pt x="478094" y="434604"/>
                  <a:pt x="496103" y="451283"/>
                </a:cubicBezTo>
                <a:cubicBezTo>
                  <a:pt x="508111" y="462403"/>
                  <a:pt x="519587" y="471316"/>
                  <a:pt x="533271" y="479698"/>
                </a:cubicBezTo>
                <a:cubicBezTo>
                  <a:pt x="555164" y="493111"/>
                  <a:pt x="577058" y="506524"/>
                  <a:pt x="595598" y="525410"/>
                </a:cubicBezTo>
                <a:cubicBezTo>
                  <a:pt x="605398" y="537059"/>
                  <a:pt x="620758" y="542706"/>
                  <a:pt x="634442" y="551089"/>
                </a:cubicBezTo>
                <a:cubicBezTo>
                  <a:pt x="654128" y="565032"/>
                  <a:pt x="675492" y="576237"/>
                  <a:pt x="691296" y="593446"/>
                </a:cubicBezTo>
                <a:cubicBezTo>
                  <a:pt x="701096" y="605096"/>
                  <a:pt x="714779" y="613479"/>
                  <a:pt x="728463" y="621862"/>
                </a:cubicBezTo>
                <a:cubicBezTo>
                  <a:pt x="767306" y="647541"/>
                  <a:pt x="809504" y="667746"/>
                  <a:pt x="841641" y="704372"/>
                </a:cubicBezTo>
                <a:cubicBezTo>
                  <a:pt x="844378" y="706048"/>
                  <a:pt x="844908" y="708255"/>
                  <a:pt x="847644" y="709931"/>
                </a:cubicBezTo>
                <a:cubicBezTo>
                  <a:pt x="889841" y="730137"/>
                  <a:pt x="924185" y="766232"/>
                  <a:pt x="960822" y="792441"/>
                </a:cubicBezTo>
                <a:cubicBezTo>
                  <a:pt x="983776" y="810266"/>
                  <a:pt x="1002846" y="831359"/>
                  <a:pt x="1030830" y="840976"/>
                </a:cubicBezTo>
                <a:cubicBezTo>
                  <a:pt x="1066321" y="872127"/>
                  <a:pt x="1087240" y="871770"/>
                  <a:pt x="1054239" y="928710"/>
                </a:cubicBezTo>
                <a:cubicBezTo>
                  <a:pt x="1047532" y="939657"/>
                  <a:pt x="1056272" y="946894"/>
                  <a:pt x="1065013" y="954129"/>
                </a:cubicBezTo>
                <a:cubicBezTo>
                  <a:pt x="1067749" y="955806"/>
                  <a:pt x="1068810" y="960220"/>
                  <a:pt x="1068810" y="960220"/>
                </a:cubicBezTo>
                <a:cubicBezTo>
                  <a:pt x="1064926" y="963486"/>
                  <a:pt x="1061573" y="968960"/>
                  <a:pt x="1057160" y="970020"/>
                </a:cubicBezTo>
                <a:cubicBezTo>
                  <a:pt x="1036240" y="970376"/>
                  <a:pt x="1016997" y="967997"/>
                  <a:pt x="995461" y="975504"/>
                </a:cubicBezTo>
                <a:cubicBezTo>
                  <a:pt x="993254" y="976034"/>
                  <a:pt x="986720" y="968269"/>
                  <a:pt x="985660" y="963856"/>
                </a:cubicBezTo>
                <a:cubicBezTo>
                  <a:pt x="982480" y="950616"/>
                  <a:pt x="989186" y="939668"/>
                  <a:pt x="993156" y="927046"/>
                </a:cubicBezTo>
                <a:cubicBezTo>
                  <a:pt x="995978" y="919365"/>
                  <a:pt x="991652" y="911069"/>
                  <a:pt x="980089" y="911513"/>
                </a:cubicBezTo>
                <a:cubicBezTo>
                  <a:pt x="959169" y="911870"/>
                  <a:pt x="938336" y="902871"/>
                  <a:pt x="917329" y="912584"/>
                </a:cubicBezTo>
                <a:cubicBezTo>
                  <a:pt x="915123" y="913114"/>
                  <a:pt x="907443" y="910291"/>
                  <a:pt x="906383" y="905877"/>
                </a:cubicBezTo>
                <a:cubicBezTo>
                  <a:pt x="902056" y="897581"/>
                  <a:pt x="897199" y="887078"/>
                  <a:pt x="892872" y="878782"/>
                </a:cubicBezTo>
                <a:cubicBezTo>
                  <a:pt x="888015" y="868279"/>
                  <a:pt x="877069" y="861573"/>
                  <a:pt x="866565" y="866430"/>
                </a:cubicBezTo>
                <a:cubicBezTo>
                  <a:pt x="849442" y="872877"/>
                  <a:pt x="835758" y="864493"/>
                  <a:pt x="825428" y="850637"/>
                </a:cubicBezTo>
                <a:cubicBezTo>
                  <a:pt x="815098" y="836781"/>
                  <a:pt x="804238" y="820719"/>
                  <a:pt x="793908" y="806861"/>
                </a:cubicBezTo>
                <a:cubicBezTo>
                  <a:pt x="786314" y="794682"/>
                  <a:pt x="773691" y="790712"/>
                  <a:pt x="760451" y="793893"/>
                </a:cubicBezTo>
                <a:cubicBezTo>
                  <a:pt x="753831" y="795483"/>
                  <a:pt x="748888" y="794336"/>
                  <a:pt x="747298" y="787717"/>
                </a:cubicBezTo>
                <a:cubicBezTo>
                  <a:pt x="737583" y="766711"/>
                  <a:pt x="721164" y="756651"/>
                  <a:pt x="702007" y="744915"/>
                </a:cubicBezTo>
                <a:cubicBezTo>
                  <a:pt x="672433" y="728680"/>
                  <a:pt x="646213" y="706970"/>
                  <a:pt x="621669" y="682525"/>
                </a:cubicBezTo>
                <a:cubicBezTo>
                  <a:pt x="588385" y="650842"/>
                  <a:pt x="550688" y="620220"/>
                  <a:pt x="515728" y="591275"/>
                </a:cubicBezTo>
                <a:cubicBezTo>
                  <a:pt x="498777" y="579009"/>
                  <a:pt x="484033" y="566212"/>
                  <a:pt x="472113" y="545736"/>
                </a:cubicBezTo>
                <a:cubicBezTo>
                  <a:pt x="467787" y="537440"/>
                  <a:pt x="456839" y="530734"/>
                  <a:pt x="450836" y="525174"/>
                </a:cubicBezTo>
                <a:cubicBezTo>
                  <a:pt x="424616" y="503465"/>
                  <a:pt x="394512" y="485023"/>
                  <a:pt x="372174" y="460047"/>
                </a:cubicBezTo>
                <a:cubicBezTo>
                  <a:pt x="343304" y="427305"/>
                  <a:pt x="308874" y="400566"/>
                  <a:pt x="272236" y="374357"/>
                </a:cubicBezTo>
                <a:cubicBezTo>
                  <a:pt x="268970" y="370474"/>
                  <a:pt x="263497" y="367121"/>
                  <a:pt x="260230" y="363237"/>
                </a:cubicBezTo>
                <a:cubicBezTo>
                  <a:pt x="246719" y="336142"/>
                  <a:pt x="224295" y="320522"/>
                  <a:pt x="201342" y="302696"/>
                </a:cubicBezTo>
                <a:cubicBezTo>
                  <a:pt x="190396" y="295990"/>
                  <a:pt x="182801" y="283810"/>
                  <a:pt x="175738" y="273837"/>
                </a:cubicBezTo>
                <a:cubicBezTo>
                  <a:pt x="172471" y="269954"/>
                  <a:pt x="173618" y="265011"/>
                  <a:pt x="172558" y="260598"/>
                </a:cubicBezTo>
                <a:cubicBezTo>
                  <a:pt x="183591" y="257948"/>
                  <a:pt x="188534" y="259094"/>
                  <a:pt x="195154" y="257504"/>
                </a:cubicBezTo>
                <a:close/>
                <a:moveTo>
                  <a:pt x="55797" y="0"/>
                </a:moveTo>
                <a:lnTo>
                  <a:pt x="656745" y="0"/>
                </a:lnTo>
                <a:lnTo>
                  <a:pt x="693744" y="30375"/>
                </a:lnTo>
                <a:cubicBezTo>
                  <a:pt x="700277" y="38141"/>
                  <a:pt x="709017" y="45378"/>
                  <a:pt x="715550" y="53144"/>
                </a:cubicBezTo>
                <a:cubicBezTo>
                  <a:pt x="736827" y="73707"/>
                  <a:pt x="737271" y="85269"/>
                  <a:pt x="724388" y="109370"/>
                </a:cubicBezTo>
                <a:cubicBezTo>
                  <a:pt x="716006" y="123053"/>
                  <a:pt x="709829" y="136207"/>
                  <a:pt x="701446" y="149891"/>
                </a:cubicBezTo>
                <a:cubicBezTo>
                  <a:pt x="698093" y="155364"/>
                  <a:pt x="700743" y="166396"/>
                  <a:pt x="708954" y="171427"/>
                </a:cubicBezTo>
                <a:cubicBezTo>
                  <a:pt x="725373" y="181486"/>
                  <a:pt x="739057" y="189869"/>
                  <a:pt x="755478" y="199928"/>
                </a:cubicBezTo>
                <a:cubicBezTo>
                  <a:pt x="812417" y="232929"/>
                  <a:pt x="864329" y="274141"/>
                  <a:pt x="924093" y="299463"/>
                </a:cubicBezTo>
                <a:cubicBezTo>
                  <a:pt x="929036" y="300609"/>
                  <a:pt x="932832" y="306699"/>
                  <a:pt x="936099" y="310582"/>
                </a:cubicBezTo>
                <a:cubicBezTo>
                  <a:pt x="949080" y="335472"/>
                  <a:pt x="970974" y="348884"/>
                  <a:pt x="996220" y="356824"/>
                </a:cubicBezTo>
                <a:cubicBezTo>
                  <a:pt x="1011580" y="362469"/>
                  <a:pt x="1024733" y="368646"/>
                  <a:pt x="1034534" y="380296"/>
                </a:cubicBezTo>
                <a:cubicBezTo>
                  <a:pt x="1058548" y="402535"/>
                  <a:pt x="1083708" y="419830"/>
                  <a:pt x="1113367" y="426710"/>
                </a:cubicBezTo>
                <a:cubicBezTo>
                  <a:pt x="1123254" y="429002"/>
                  <a:pt x="1133670" y="433502"/>
                  <a:pt x="1142411" y="440738"/>
                </a:cubicBezTo>
                <a:cubicBezTo>
                  <a:pt x="1167485" y="467391"/>
                  <a:pt x="1204825" y="477093"/>
                  <a:pt x="1235458" y="497742"/>
                </a:cubicBezTo>
                <a:cubicBezTo>
                  <a:pt x="1263355" y="516715"/>
                  <a:pt x="1292929" y="532950"/>
                  <a:pt x="1323032" y="551392"/>
                </a:cubicBezTo>
                <a:cubicBezTo>
                  <a:pt x="1353136" y="569835"/>
                  <a:pt x="1387653" y="587217"/>
                  <a:pt x="1414403" y="611133"/>
                </a:cubicBezTo>
                <a:cubicBezTo>
                  <a:pt x="1420407" y="616692"/>
                  <a:pt x="1428087" y="619515"/>
                  <a:pt x="1433560" y="622869"/>
                </a:cubicBezTo>
                <a:cubicBezTo>
                  <a:pt x="1475757" y="643074"/>
                  <a:pt x="1516277" y="666016"/>
                  <a:pt x="1552298" y="699375"/>
                </a:cubicBezTo>
                <a:cubicBezTo>
                  <a:pt x="1558831" y="707141"/>
                  <a:pt x="1569249" y="711641"/>
                  <a:pt x="1579135" y="713934"/>
                </a:cubicBezTo>
                <a:cubicBezTo>
                  <a:pt x="1596701" y="719050"/>
                  <a:pt x="1610915" y="729639"/>
                  <a:pt x="1625658" y="742436"/>
                </a:cubicBezTo>
                <a:cubicBezTo>
                  <a:pt x="1637666" y="753556"/>
                  <a:pt x="1651348" y="761938"/>
                  <a:pt x="1662826" y="770851"/>
                </a:cubicBezTo>
                <a:cubicBezTo>
                  <a:pt x="1723033" y="807736"/>
                  <a:pt x="1783240" y="844620"/>
                  <a:pt x="1843447" y="881505"/>
                </a:cubicBezTo>
                <a:cubicBezTo>
                  <a:pt x="1870815" y="898271"/>
                  <a:pt x="1897651" y="912830"/>
                  <a:pt x="1917782" y="938336"/>
                </a:cubicBezTo>
                <a:cubicBezTo>
                  <a:pt x="1924315" y="946102"/>
                  <a:pt x="1934731" y="950602"/>
                  <a:pt x="1943472" y="957838"/>
                </a:cubicBezTo>
                <a:cubicBezTo>
                  <a:pt x="1970839" y="974604"/>
                  <a:pt x="1995469" y="989693"/>
                  <a:pt x="2017806" y="1014669"/>
                </a:cubicBezTo>
                <a:cubicBezTo>
                  <a:pt x="2030343" y="1027995"/>
                  <a:pt x="2048440" y="1035318"/>
                  <a:pt x="2062653" y="1045907"/>
                </a:cubicBezTo>
                <a:cubicBezTo>
                  <a:pt x="2079604" y="1058173"/>
                  <a:pt x="2098230" y="1067703"/>
                  <a:pt x="2115181" y="1079969"/>
                </a:cubicBezTo>
                <a:cubicBezTo>
                  <a:pt x="2123391" y="1084999"/>
                  <a:pt x="2134337" y="1091705"/>
                  <a:pt x="2138664" y="1100001"/>
                </a:cubicBezTo>
                <a:cubicBezTo>
                  <a:pt x="2151645" y="1124891"/>
                  <a:pt x="2171332" y="1138834"/>
                  <a:pt x="2197108" y="1148980"/>
                </a:cubicBezTo>
                <a:cubicBezTo>
                  <a:pt x="2209732" y="1152949"/>
                  <a:pt x="2220678" y="1159655"/>
                  <a:pt x="2228272" y="1171835"/>
                </a:cubicBezTo>
                <a:cubicBezTo>
                  <a:pt x="2248402" y="1197341"/>
                  <a:pt x="2273562" y="1214637"/>
                  <a:pt x="2300930" y="1231402"/>
                </a:cubicBezTo>
                <a:cubicBezTo>
                  <a:pt x="2320087" y="1243138"/>
                  <a:pt x="2336506" y="1253198"/>
                  <a:pt x="2346221" y="1274204"/>
                </a:cubicBezTo>
                <a:cubicBezTo>
                  <a:pt x="2349488" y="1278088"/>
                  <a:pt x="2353284" y="1284177"/>
                  <a:pt x="2358227" y="1285324"/>
                </a:cubicBezTo>
                <a:cubicBezTo>
                  <a:pt x="2388418" y="1294409"/>
                  <a:pt x="2405281" y="1316033"/>
                  <a:pt x="2424352" y="1337125"/>
                </a:cubicBezTo>
                <a:cubicBezTo>
                  <a:pt x="2430355" y="1342684"/>
                  <a:pt x="2436359" y="1348244"/>
                  <a:pt x="2441832" y="1351597"/>
                </a:cubicBezTo>
                <a:cubicBezTo>
                  <a:pt x="2465402" y="1362274"/>
                  <a:pt x="2476792" y="1380543"/>
                  <a:pt x="2487037" y="1403755"/>
                </a:cubicBezTo>
                <a:cubicBezTo>
                  <a:pt x="2492954" y="1418672"/>
                  <a:pt x="2500547" y="1430852"/>
                  <a:pt x="2510877" y="1444708"/>
                </a:cubicBezTo>
                <a:cubicBezTo>
                  <a:pt x="2523944" y="1460241"/>
                  <a:pt x="2537011" y="1475774"/>
                  <a:pt x="2544519" y="1497310"/>
                </a:cubicBezTo>
                <a:cubicBezTo>
                  <a:pt x="2546109" y="1503930"/>
                  <a:pt x="2552642" y="1511696"/>
                  <a:pt x="2556439" y="1517786"/>
                </a:cubicBezTo>
                <a:cubicBezTo>
                  <a:pt x="2566239" y="1529436"/>
                  <a:pt x="2578776" y="1542762"/>
                  <a:pt x="2584163" y="1555472"/>
                </a:cubicBezTo>
                <a:cubicBezTo>
                  <a:pt x="2590610" y="1572595"/>
                  <a:pt x="2586025" y="1592368"/>
                  <a:pt x="2588058" y="1610551"/>
                </a:cubicBezTo>
                <a:cubicBezTo>
                  <a:pt x="2591682" y="1635354"/>
                  <a:pt x="2580475" y="1656717"/>
                  <a:pt x="2563796" y="1674728"/>
                </a:cubicBezTo>
                <a:cubicBezTo>
                  <a:pt x="2539351" y="1699271"/>
                  <a:pt x="2513845" y="1719402"/>
                  <a:pt x="2486132" y="1740063"/>
                </a:cubicBezTo>
                <a:cubicBezTo>
                  <a:pt x="2478366" y="1746596"/>
                  <a:pt x="2467333" y="1749247"/>
                  <a:pt x="2459036" y="1753573"/>
                </a:cubicBezTo>
                <a:cubicBezTo>
                  <a:pt x="2446327" y="1758960"/>
                  <a:pt x="2433087" y="1762141"/>
                  <a:pt x="2422053" y="1764791"/>
                </a:cubicBezTo>
                <a:cubicBezTo>
                  <a:pt x="2402724" y="1771768"/>
                  <a:pt x="2388251" y="1789248"/>
                  <a:pt x="2365125" y="1790136"/>
                </a:cubicBezTo>
                <a:cubicBezTo>
                  <a:pt x="2344205" y="1790493"/>
                  <a:pt x="2323286" y="1790850"/>
                  <a:pt x="2301835" y="1789001"/>
                </a:cubicBezTo>
                <a:cubicBezTo>
                  <a:pt x="2283122" y="1788828"/>
                  <a:pt x="2266086" y="1785918"/>
                  <a:pt x="2247903" y="1787952"/>
                </a:cubicBezTo>
                <a:cubicBezTo>
                  <a:pt x="2220893" y="1792106"/>
                  <a:pt x="2202266" y="1782577"/>
                  <a:pt x="2185932" y="1763161"/>
                </a:cubicBezTo>
                <a:cubicBezTo>
                  <a:pt x="2176132" y="1751511"/>
                  <a:pt x="2160772" y="1745866"/>
                  <a:pt x="2144795" y="1747369"/>
                </a:cubicBezTo>
                <a:cubicBezTo>
                  <a:pt x="2128819" y="1748872"/>
                  <a:pt x="2115136" y="1740490"/>
                  <a:pt x="2103128" y="1729370"/>
                </a:cubicBezTo>
                <a:cubicBezTo>
                  <a:pt x="2096595" y="1721604"/>
                  <a:pt x="2090062" y="1713837"/>
                  <a:pt x="2081321" y="1706601"/>
                </a:cubicBezTo>
                <a:cubicBezTo>
                  <a:pt x="2072581" y="1699365"/>
                  <a:pt x="2064372" y="1694335"/>
                  <a:pt x="2056161" y="1689305"/>
                </a:cubicBezTo>
                <a:cubicBezTo>
                  <a:pt x="2032591" y="1678629"/>
                  <a:pt x="2005668" y="1673427"/>
                  <a:pt x="1983775" y="1660014"/>
                </a:cubicBezTo>
                <a:cubicBezTo>
                  <a:pt x="1954201" y="1643778"/>
                  <a:pt x="1926748" y="1636370"/>
                  <a:pt x="1893648" y="1644321"/>
                </a:cubicBezTo>
                <a:cubicBezTo>
                  <a:pt x="1882615" y="1646971"/>
                  <a:pt x="1876611" y="1641411"/>
                  <a:pt x="1871225" y="1628701"/>
                </a:cubicBezTo>
                <a:cubicBezTo>
                  <a:pt x="1870695" y="1626494"/>
                  <a:pt x="1870164" y="1624288"/>
                  <a:pt x="1869634" y="1622081"/>
                </a:cubicBezTo>
                <a:cubicBezTo>
                  <a:pt x="1858774" y="1606018"/>
                  <a:pt x="1819401" y="1578133"/>
                  <a:pt x="1801834" y="1573017"/>
                </a:cubicBezTo>
                <a:cubicBezTo>
                  <a:pt x="1787004" y="1569577"/>
                  <a:pt x="1770497" y="1568875"/>
                  <a:pt x="1755667" y="1565435"/>
                </a:cubicBezTo>
                <a:cubicBezTo>
                  <a:pt x="1748517" y="1564818"/>
                  <a:pt x="1740307" y="1559789"/>
                  <a:pt x="1740394" y="1550432"/>
                </a:cubicBezTo>
                <a:cubicBezTo>
                  <a:pt x="1740566" y="1531718"/>
                  <a:pt x="1733503" y="1521746"/>
                  <a:pt x="1715406" y="1514423"/>
                </a:cubicBezTo>
                <a:cubicBezTo>
                  <a:pt x="1705519" y="1512130"/>
                  <a:pt x="1695103" y="1507631"/>
                  <a:pt x="1690246" y="1497127"/>
                </a:cubicBezTo>
                <a:cubicBezTo>
                  <a:pt x="1680532" y="1476121"/>
                  <a:pt x="1664112" y="1466062"/>
                  <a:pt x="1640456" y="1464743"/>
                </a:cubicBezTo>
                <a:cubicBezTo>
                  <a:pt x="1612386" y="1464483"/>
                  <a:pt x="1585549" y="1449924"/>
                  <a:pt x="1559242" y="1437572"/>
                </a:cubicBezTo>
                <a:cubicBezTo>
                  <a:pt x="1556505" y="1435895"/>
                  <a:pt x="1552708" y="1429806"/>
                  <a:pt x="1551648" y="1425392"/>
                </a:cubicBezTo>
                <a:cubicBezTo>
                  <a:pt x="1552438" y="1399529"/>
                  <a:pt x="1537078" y="1393882"/>
                  <a:pt x="1516688" y="1396446"/>
                </a:cubicBezTo>
                <a:cubicBezTo>
                  <a:pt x="1512274" y="1397506"/>
                  <a:pt x="1505125" y="1396890"/>
                  <a:pt x="1502388" y="1395214"/>
                </a:cubicBezTo>
                <a:cubicBezTo>
                  <a:pt x="1497445" y="1394067"/>
                  <a:pt x="1491971" y="1390714"/>
                  <a:pt x="1490911" y="1386300"/>
                </a:cubicBezTo>
                <a:cubicBezTo>
                  <a:pt x="1484994" y="1371384"/>
                  <a:pt x="1479077" y="1356468"/>
                  <a:pt x="1473690" y="1343758"/>
                </a:cubicBezTo>
                <a:cubicBezTo>
                  <a:pt x="1466097" y="1331578"/>
                  <a:pt x="1455150" y="1324873"/>
                  <a:pt x="1440849" y="1323639"/>
                </a:cubicBezTo>
                <a:cubicBezTo>
                  <a:pt x="1424344" y="1322936"/>
                  <a:pt x="1409427" y="1328853"/>
                  <a:pt x="1392921" y="1328151"/>
                </a:cubicBezTo>
                <a:cubicBezTo>
                  <a:pt x="1379150" y="1329124"/>
                  <a:pt x="1368204" y="1322418"/>
                  <a:pt x="1357257" y="1315712"/>
                </a:cubicBezTo>
                <a:cubicBezTo>
                  <a:pt x="1348517" y="1308475"/>
                  <a:pt x="1344191" y="1300179"/>
                  <a:pt x="1343747" y="1288615"/>
                </a:cubicBezTo>
                <a:cubicBezTo>
                  <a:pt x="1344363" y="1281466"/>
                  <a:pt x="1342243" y="1272639"/>
                  <a:pt x="1332356" y="1270346"/>
                </a:cubicBezTo>
                <a:cubicBezTo>
                  <a:pt x="1284599" y="1256144"/>
                  <a:pt x="1258022" y="1213515"/>
                  <a:pt x="1219178" y="1187837"/>
                </a:cubicBezTo>
                <a:cubicBezTo>
                  <a:pt x="1216441" y="1186160"/>
                  <a:pt x="1212644" y="1180070"/>
                  <a:pt x="1211584" y="1175657"/>
                </a:cubicBezTo>
                <a:cubicBezTo>
                  <a:pt x="1211227" y="1154737"/>
                  <a:pt x="1208663" y="1134348"/>
                  <a:pt x="1199479" y="1115548"/>
                </a:cubicBezTo>
                <a:cubicBezTo>
                  <a:pt x="1210944" y="1066114"/>
                  <a:pt x="1175282" y="1053675"/>
                  <a:pt x="1141295" y="1038500"/>
                </a:cubicBezTo>
                <a:cubicBezTo>
                  <a:pt x="1135821" y="1035146"/>
                  <a:pt x="1124788" y="1037797"/>
                  <a:pt x="1124874" y="1028441"/>
                </a:cubicBezTo>
                <a:cubicBezTo>
                  <a:pt x="1125491" y="1021291"/>
                  <a:pt x="1133787" y="1016963"/>
                  <a:pt x="1139347" y="1010960"/>
                </a:cubicBezTo>
                <a:cubicBezTo>
                  <a:pt x="1169266" y="989770"/>
                  <a:pt x="1192922" y="991089"/>
                  <a:pt x="1219142" y="1012798"/>
                </a:cubicBezTo>
                <a:cubicBezTo>
                  <a:pt x="1225147" y="1018358"/>
                  <a:pt x="1226737" y="1024978"/>
                  <a:pt x="1228857" y="1033805"/>
                </a:cubicBezTo>
                <a:cubicBezTo>
                  <a:pt x="1234158" y="1055871"/>
                  <a:pt x="1234158" y="1055871"/>
                  <a:pt x="1258430" y="1050040"/>
                </a:cubicBezTo>
                <a:cubicBezTo>
                  <a:pt x="1271670" y="1046860"/>
                  <a:pt x="1285970" y="1048092"/>
                  <a:pt x="1296917" y="1054799"/>
                </a:cubicBezTo>
                <a:cubicBezTo>
                  <a:pt x="1327551" y="1075448"/>
                  <a:pt x="1355978" y="1096627"/>
                  <a:pt x="1388817" y="1116746"/>
                </a:cubicBezTo>
                <a:cubicBezTo>
                  <a:pt x="1418922" y="1135188"/>
                  <a:pt x="1439052" y="1160694"/>
                  <a:pt x="1465273" y="1182403"/>
                </a:cubicBezTo>
                <a:cubicBezTo>
                  <a:pt x="1477279" y="1193523"/>
                  <a:pt x="1488756" y="1202435"/>
                  <a:pt x="1504116" y="1208082"/>
                </a:cubicBezTo>
                <a:cubicBezTo>
                  <a:pt x="1509060" y="1209228"/>
                  <a:pt x="1514533" y="1212581"/>
                  <a:pt x="1517269" y="1214258"/>
                </a:cubicBezTo>
                <a:cubicBezTo>
                  <a:pt x="1567503" y="1258206"/>
                  <a:pt x="1625591" y="1286265"/>
                  <a:pt x="1680855" y="1322002"/>
                </a:cubicBezTo>
                <a:cubicBezTo>
                  <a:pt x="1702748" y="1335415"/>
                  <a:pt x="1722965" y="1351565"/>
                  <a:pt x="1745389" y="1367184"/>
                </a:cubicBezTo>
                <a:cubicBezTo>
                  <a:pt x="1765076" y="1381126"/>
                  <a:pt x="1783702" y="1390655"/>
                  <a:pt x="1803919" y="1406805"/>
                </a:cubicBezTo>
                <a:cubicBezTo>
                  <a:pt x="1824666" y="1425161"/>
                  <a:pt x="1851503" y="1439720"/>
                  <a:pt x="1875603" y="1452602"/>
                </a:cubicBezTo>
                <a:cubicBezTo>
                  <a:pt x="1918330" y="1475015"/>
                  <a:pt x="1965470" y="1496367"/>
                  <a:pt x="2006521" y="1521514"/>
                </a:cubicBezTo>
                <a:cubicBezTo>
                  <a:pt x="2020204" y="1529898"/>
                  <a:pt x="2033357" y="1536074"/>
                  <a:pt x="2048717" y="1541720"/>
                </a:cubicBezTo>
                <a:cubicBezTo>
                  <a:pt x="2064608" y="1549573"/>
                  <a:pt x="2082174" y="1554689"/>
                  <a:pt x="2098594" y="1564749"/>
                </a:cubicBezTo>
                <a:cubicBezTo>
                  <a:pt x="2123224" y="1579838"/>
                  <a:pt x="2150678" y="1587247"/>
                  <a:pt x="2178131" y="1594656"/>
                </a:cubicBezTo>
                <a:cubicBezTo>
                  <a:pt x="2200641" y="1600918"/>
                  <a:pt x="2223151" y="1607181"/>
                  <a:pt x="2245661" y="1613444"/>
                </a:cubicBezTo>
                <a:cubicBezTo>
                  <a:pt x="2268171" y="1619706"/>
                  <a:pt x="2291827" y="1621026"/>
                  <a:pt x="2314424" y="1617932"/>
                </a:cubicBezTo>
                <a:cubicBezTo>
                  <a:pt x="2316631" y="1617402"/>
                  <a:pt x="2322190" y="1611398"/>
                  <a:pt x="2323337" y="1606455"/>
                </a:cubicBezTo>
                <a:cubicBezTo>
                  <a:pt x="2324039" y="1589948"/>
                  <a:pt x="2320329" y="1574502"/>
                  <a:pt x="2308323" y="1563383"/>
                </a:cubicBezTo>
                <a:cubicBezTo>
                  <a:pt x="2296315" y="1552263"/>
                  <a:pt x="2283162" y="1546086"/>
                  <a:pt x="2271155" y="1534968"/>
                </a:cubicBezTo>
                <a:cubicBezTo>
                  <a:pt x="2250408" y="1516611"/>
                  <a:pt x="2223571" y="1502052"/>
                  <a:pt x="2210591" y="1477163"/>
                </a:cubicBezTo>
                <a:cubicBezTo>
                  <a:pt x="2162034" y="1430477"/>
                  <a:pt x="2107916" y="1389797"/>
                  <a:pt x="2055475" y="1346379"/>
                </a:cubicBezTo>
                <a:cubicBezTo>
                  <a:pt x="2046735" y="1339142"/>
                  <a:pt x="2036848" y="1336849"/>
                  <a:pt x="2028639" y="1331819"/>
                </a:cubicBezTo>
                <a:cubicBezTo>
                  <a:pt x="1988118" y="1308877"/>
                  <a:pt x="1945391" y="1286465"/>
                  <a:pt x="1913784" y="1252047"/>
                </a:cubicBezTo>
                <a:cubicBezTo>
                  <a:pt x="1894714" y="1230954"/>
                  <a:pt x="1870083" y="1215865"/>
                  <a:pt x="1841570" y="1204042"/>
                </a:cubicBezTo>
                <a:cubicBezTo>
                  <a:pt x="1821266" y="1197249"/>
                  <a:pt x="1805992" y="1182247"/>
                  <a:pt x="1790719" y="1167244"/>
                </a:cubicBezTo>
                <a:cubicBezTo>
                  <a:pt x="1778182" y="1153917"/>
                  <a:pt x="1761762" y="1143859"/>
                  <a:pt x="1747549" y="1133269"/>
                </a:cubicBezTo>
                <a:cubicBezTo>
                  <a:pt x="1733335" y="1122679"/>
                  <a:pt x="1716914" y="1112620"/>
                  <a:pt x="1708261" y="1096027"/>
                </a:cubicBezTo>
                <a:cubicBezTo>
                  <a:pt x="1703934" y="1087731"/>
                  <a:pt x="1692988" y="1081024"/>
                  <a:pt x="1684777" y="1075995"/>
                </a:cubicBezTo>
                <a:cubicBezTo>
                  <a:pt x="1659617" y="1058699"/>
                  <a:pt x="1633927" y="1039196"/>
                  <a:pt x="1608767" y="1021900"/>
                </a:cubicBezTo>
                <a:cubicBezTo>
                  <a:pt x="1597820" y="1015195"/>
                  <a:pt x="1586343" y="1006281"/>
                  <a:pt x="1579279" y="996308"/>
                </a:cubicBezTo>
                <a:cubicBezTo>
                  <a:pt x="1568419" y="980245"/>
                  <a:pt x="1556412" y="969125"/>
                  <a:pt x="1539992" y="959067"/>
                </a:cubicBezTo>
                <a:cubicBezTo>
                  <a:pt x="1526309" y="950683"/>
                  <a:pt x="1516509" y="939033"/>
                  <a:pt x="1516681" y="920320"/>
                </a:cubicBezTo>
                <a:cubicBezTo>
                  <a:pt x="1517298" y="913171"/>
                  <a:pt x="1514647" y="902137"/>
                  <a:pt x="1507498" y="901521"/>
                </a:cubicBezTo>
                <a:cubicBezTo>
                  <a:pt x="1477837" y="894642"/>
                  <a:pt x="1461591" y="865870"/>
                  <a:pt x="1434137" y="858460"/>
                </a:cubicBezTo>
                <a:cubicBezTo>
                  <a:pt x="1421514" y="854490"/>
                  <a:pt x="1412243" y="845048"/>
                  <a:pt x="1402973" y="835604"/>
                </a:cubicBezTo>
                <a:cubicBezTo>
                  <a:pt x="1396970" y="830045"/>
                  <a:pt x="1390966" y="824485"/>
                  <a:pt x="1383286" y="821662"/>
                </a:cubicBezTo>
                <a:cubicBezTo>
                  <a:pt x="1344800" y="816903"/>
                  <a:pt x="1320872" y="785307"/>
                  <a:pt x="1283532" y="775605"/>
                </a:cubicBezTo>
                <a:cubicBezTo>
                  <a:pt x="1240547" y="781263"/>
                  <a:pt x="1209999" y="751257"/>
                  <a:pt x="1174336" y="738819"/>
                </a:cubicBezTo>
                <a:cubicBezTo>
                  <a:pt x="1139203" y="728586"/>
                  <a:pt x="1110246" y="705200"/>
                  <a:pt x="1074582" y="692762"/>
                </a:cubicBezTo>
                <a:cubicBezTo>
                  <a:pt x="1064695" y="690469"/>
                  <a:pt x="1055955" y="683232"/>
                  <a:pt x="1049422" y="675466"/>
                </a:cubicBezTo>
                <a:cubicBezTo>
                  <a:pt x="1036885" y="662140"/>
                  <a:pt x="1026555" y="648283"/>
                  <a:pt x="1011811" y="635487"/>
                </a:cubicBezTo>
                <a:cubicBezTo>
                  <a:pt x="1005808" y="629928"/>
                  <a:pt x="997068" y="622691"/>
                  <a:pt x="990977" y="626488"/>
                </a:cubicBezTo>
                <a:cubicBezTo>
                  <a:pt x="967235" y="634525"/>
                  <a:pt x="950285" y="622260"/>
                  <a:pt x="932188" y="614936"/>
                </a:cubicBezTo>
                <a:cubicBezTo>
                  <a:pt x="914621" y="609820"/>
                  <a:pt x="898201" y="599761"/>
                  <a:pt x="884518" y="591378"/>
                </a:cubicBezTo>
                <a:cubicBezTo>
                  <a:pt x="862624" y="577965"/>
                  <a:pt x="861564" y="573552"/>
                  <a:pt x="867382" y="539479"/>
                </a:cubicBezTo>
                <a:cubicBezTo>
                  <a:pt x="869676" y="529592"/>
                  <a:pt x="865878" y="523502"/>
                  <a:pt x="858729" y="522886"/>
                </a:cubicBezTo>
                <a:cubicBezTo>
                  <a:pt x="840546" y="524920"/>
                  <a:pt x="824039" y="524217"/>
                  <a:pt x="805942" y="516894"/>
                </a:cubicBezTo>
                <a:cubicBezTo>
                  <a:pt x="737883" y="495900"/>
                  <a:pt x="674322" y="464488"/>
                  <a:pt x="616322" y="427074"/>
                </a:cubicBezTo>
                <a:cubicBezTo>
                  <a:pt x="580744" y="405278"/>
                  <a:pt x="546844" y="380746"/>
                  <a:pt x="504561" y="369897"/>
                </a:cubicBezTo>
                <a:cubicBezTo>
                  <a:pt x="484788" y="365311"/>
                  <a:pt x="467308" y="350838"/>
                  <a:pt x="452034" y="335835"/>
                </a:cubicBezTo>
                <a:cubicBezTo>
                  <a:pt x="436760" y="320833"/>
                  <a:pt x="420340" y="310774"/>
                  <a:pt x="399507" y="301774"/>
                </a:cubicBezTo>
                <a:cubicBezTo>
                  <a:pt x="384147" y="296128"/>
                  <a:pt x="370464" y="287745"/>
                  <a:pt x="358986" y="278832"/>
                </a:cubicBezTo>
                <a:cubicBezTo>
                  <a:pt x="317492" y="242121"/>
                  <a:pt x="267616" y="219092"/>
                  <a:pt x="222769" y="187853"/>
                </a:cubicBezTo>
                <a:cubicBezTo>
                  <a:pt x="194872" y="168881"/>
                  <a:pt x="165298" y="152645"/>
                  <a:pt x="137401" y="133673"/>
                </a:cubicBezTo>
                <a:cubicBezTo>
                  <a:pt x="126454" y="126966"/>
                  <a:pt x="115508" y="120260"/>
                  <a:pt x="106237" y="110817"/>
                </a:cubicBezTo>
                <a:cubicBezTo>
                  <a:pt x="84960" y="90255"/>
                  <a:pt x="69773" y="65895"/>
                  <a:pt x="76122" y="34029"/>
                </a:cubicBezTo>
                <a:cubicBezTo>
                  <a:pt x="77269" y="29086"/>
                  <a:pt x="76209" y="24672"/>
                  <a:pt x="76825" y="17522"/>
                </a:cubicBezTo>
                <a:cubicBezTo>
                  <a:pt x="76603" y="11740"/>
                  <a:pt x="72939" y="6202"/>
                  <a:pt x="67675" y="2507"/>
                </a:cubicBezTo>
                <a:close/>
                <a:moveTo>
                  <a:pt x="0" y="0"/>
                </a:moveTo>
                <a:lnTo>
                  <a:pt x="42892" y="0"/>
                </a:lnTo>
                <a:lnTo>
                  <a:pt x="35688" y="1730"/>
                </a:lnTo>
                <a:cubicBezTo>
                  <a:pt x="33482" y="2260"/>
                  <a:pt x="25185" y="6587"/>
                  <a:pt x="17505" y="376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7321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4" y="264161"/>
            <a:ext cx="10663392" cy="1524000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3" name="Subtitle 2">
            <a:extLst>
              <a:ext uri="{FF2B5EF4-FFF2-40B4-BE49-F238E27FC236}">
                <a16:creationId xmlns:a16="http://schemas.microsoft.com/office/drawing/2014/main" id="{C08B9206-40BB-FE2A-7977-71C25FEBF78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63433" y="2571996"/>
            <a:ext cx="4260743" cy="1231805"/>
          </a:xfrm>
        </p:spPr>
        <p:txBody>
          <a:bodyPr lIns="0" tIns="0" rIns="0" bIns="0" anchor="t" anchorCtr="0">
            <a:noAutofit/>
          </a:bodyPr>
          <a:lstStyle>
            <a:lvl1pPr marL="0" indent="0" algn="l">
              <a:lnSpc>
                <a:spcPct val="80000"/>
              </a:lnSpc>
              <a:buNone/>
              <a:defRPr sz="3600" b="1" cap="none" spc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2" y="3824905"/>
            <a:ext cx="4260743" cy="2118695"/>
          </a:xfrm>
        </p:spPr>
        <p:txBody>
          <a:bodyPr lIns="0" tIns="0" rIns="0">
            <a:noAutofit/>
          </a:bodyPr>
          <a:lstStyle>
            <a:lvl1pPr marL="34290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000"/>
            </a:lvl1pPr>
            <a:lvl2pPr marL="662940" indent="-34290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800"/>
            </a:lvl2pPr>
            <a:lvl3pPr marL="10629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3pPr>
            <a:lvl4pPr marL="15201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4pPr>
            <a:lvl5pPr marL="1977390" indent="-285750">
              <a:lnSpc>
                <a:spcPct val="90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6" name="Content Placeholder 115">
            <a:extLst>
              <a:ext uri="{FF2B5EF4-FFF2-40B4-BE49-F238E27FC236}">
                <a16:creationId xmlns:a16="http://schemas.microsoft.com/office/drawing/2014/main" id="{2DC23AC4-69AC-8A52-5954-D713F6953D8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133975" y="2569043"/>
            <a:ext cx="6292850" cy="3194050"/>
          </a:xfrm>
        </p:spPr>
        <p:txBody>
          <a:bodyPr/>
          <a:lstStyle/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1014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37760" y="271306"/>
            <a:ext cx="6492240" cy="225083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32">
            <a:extLst>
              <a:ext uri="{FF2B5EF4-FFF2-40B4-BE49-F238E27FC236}">
                <a16:creationId xmlns:a16="http://schemas.microsoft.com/office/drawing/2014/main" id="{D0D3199C-B613-4D24-367C-DF927FE88FE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7760" y="2522136"/>
            <a:ext cx="6492240" cy="3346101"/>
          </a:xfrm>
        </p:spPr>
        <p:txBody>
          <a:bodyPr/>
          <a:lstStyle>
            <a:lvl1pPr marL="283464" indent="-283464">
              <a:spcBef>
                <a:spcPts val="1200"/>
              </a:spcBef>
              <a:defRPr/>
            </a:lvl1pPr>
            <a:lvl2pPr indent="-283464">
              <a:spcBef>
                <a:spcPts val="1200"/>
              </a:spcBef>
              <a:defRPr/>
            </a:lvl2pPr>
            <a:lvl3pPr indent="-283464">
              <a:spcBef>
                <a:spcPts val="1200"/>
              </a:spcBef>
              <a:defRPr/>
            </a:lvl3pPr>
            <a:lvl4pPr indent="-283464">
              <a:spcBef>
                <a:spcPts val="1200"/>
              </a:spcBef>
              <a:defRPr/>
            </a:lvl4pPr>
            <a:lvl5pPr indent="-283464"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92" name="Freeform 2029">
            <a:extLst>
              <a:ext uri="{FF2B5EF4-FFF2-40B4-BE49-F238E27FC236}">
                <a16:creationId xmlns:a16="http://schemas.microsoft.com/office/drawing/2014/main" id="{4F046361-61C9-B712-6463-08D4BC82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90220" y="1880213"/>
            <a:ext cx="2495276" cy="2471017"/>
          </a:xfrm>
          <a:custGeom>
            <a:avLst/>
            <a:gdLst>
              <a:gd name="connsiteX0" fmla="*/ 2208404 w 2951235"/>
              <a:gd name="connsiteY0" fmla="*/ 2384302 h 2922543"/>
              <a:gd name="connsiteX1" fmla="*/ 2227357 w 2951235"/>
              <a:gd name="connsiteY1" fmla="*/ 2386672 h 2922543"/>
              <a:gd name="connsiteX2" fmla="*/ 2286585 w 2951235"/>
              <a:gd name="connsiteY2" fmla="*/ 2415101 h 2922543"/>
              <a:gd name="connsiteX3" fmla="*/ 2383719 w 2951235"/>
              <a:gd name="connsiteY3" fmla="*/ 2490913 h 2922543"/>
              <a:gd name="connsiteX4" fmla="*/ 2466639 w 2951235"/>
              <a:gd name="connsiteY4" fmla="*/ 2557249 h 2922543"/>
              <a:gd name="connsiteX5" fmla="*/ 2542451 w 2951235"/>
              <a:gd name="connsiteY5" fmla="*/ 2602262 h 2922543"/>
              <a:gd name="connsiteX6" fmla="*/ 2592203 w 2951235"/>
              <a:gd name="connsiteY6" fmla="*/ 2630692 h 2922543"/>
              <a:gd name="connsiteX7" fmla="*/ 2634847 w 2951235"/>
              <a:gd name="connsiteY7" fmla="*/ 2654383 h 2922543"/>
              <a:gd name="connsiteX8" fmla="*/ 2703552 w 2951235"/>
              <a:gd name="connsiteY8" fmla="*/ 2694658 h 2922543"/>
              <a:gd name="connsiteX9" fmla="*/ 2826746 w 2951235"/>
              <a:gd name="connsiteY9" fmla="*/ 2756256 h 2922543"/>
              <a:gd name="connsiteX10" fmla="*/ 2933357 w 2951235"/>
              <a:gd name="connsiteY10" fmla="*/ 2798900 h 2922543"/>
              <a:gd name="connsiteX11" fmla="*/ 2945203 w 2951235"/>
              <a:gd name="connsiteY11" fmla="*/ 2810745 h 2922543"/>
              <a:gd name="connsiteX12" fmla="*/ 2942834 w 2951235"/>
              <a:gd name="connsiteY12" fmla="*/ 2848651 h 2922543"/>
              <a:gd name="connsiteX13" fmla="*/ 2881236 w 2951235"/>
              <a:gd name="connsiteY13" fmla="*/ 2903141 h 2922543"/>
              <a:gd name="connsiteX14" fmla="*/ 2829115 w 2951235"/>
              <a:gd name="connsiteY14" fmla="*/ 2922094 h 2922543"/>
              <a:gd name="connsiteX15" fmla="*/ 2720136 w 2951235"/>
              <a:gd name="connsiteY15" fmla="*/ 2893665 h 2922543"/>
              <a:gd name="connsiteX16" fmla="*/ 2684599 w 2951235"/>
              <a:gd name="connsiteY16" fmla="*/ 2877081 h 2922543"/>
              <a:gd name="connsiteX17" fmla="*/ 2577988 w 2951235"/>
              <a:gd name="connsiteY17" fmla="*/ 2820222 h 2922543"/>
              <a:gd name="connsiteX18" fmla="*/ 2528236 w 2951235"/>
              <a:gd name="connsiteY18" fmla="*/ 2791792 h 2922543"/>
              <a:gd name="connsiteX19" fmla="*/ 2471377 w 2951235"/>
              <a:gd name="connsiteY19" fmla="*/ 2760994 h 2922543"/>
              <a:gd name="connsiteX20" fmla="*/ 2386089 w 2951235"/>
              <a:gd name="connsiteY20" fmla="*/ 2749148 h 2922543"/>
              <a:gd name="connsiteX21" fmla="*/ 2322122 w 2951235"/>
              <a:gd name="connsiteY21" fmla="*/ 2760994 h 2922543"/>
              <a:gd name="connsiteX22" fmla="*/ 2284216 w 2951235"/>
              <a:gd name="connsiteY22" fmla="*/ 2749148 h 2922543"/>
              <a:gd name="connsiteX23" fmla="*/ 2270001 w 2951235"/>
              <a:gd name="connsiteY23" fmla="*/ 2739671 h 2922543"/>
              <a:gd name="connsiteX24" fmla="*/ 2111270 w 2951235"/>
              <a:gd name="connsiteY24" fmla="*/ 2625954 h 2922543"/>
              <a:gd name="connsiteX25" fmla="*/ 2044934 w 2951235"/>
              <a:gd name="connsiteY25" fmla="*/ 2578571 h 2922543"/>
              <a:gd name="connsiteX26" fmla="*/ 1983337 w 2951235"/>
              <a:gd name="connsiteY26" fmla="*/ 2540665 h 2922543"/>
              <a:gd name="connsiteX27" fmla="*/ 1928847 w 2951235"/>
              <a:gd name="connsiteY27" fmla="*/ 2507497 h 2922543"/>
              <a:gd name="connsiteX28" fmla="*/ 1831713 w 2951235"/>
              <a:gd name="connsiteY28" fmla="*/ 2431685 h 2922543"/>
              <a:gd name="connsiteX29" fmla="*/ 1800914 w 2951235"/>
              <a:gd name="connsiteY29" fmla="*/ 2405625 h 2922543"/>
              <a:gd name="connsiteX30" fmla="*/ 1687196 w 2951235"/>
              <a:gd name="connsiteY30" fmla="*/ 2327443 h 2922543"/>
              <a:gd name="connsiteX31" fmla="*/ 1668243 w 2951235"/>
              <a:gd name="connsiteY31" fmla="*/ 2313228 h 2922543"/>
              <a:gd name="connsiteX32" fmla="*/ 1547417 w 2951235"/>
              <a:gd name="connsiteY32" fmla="*/ 2194772 h 2922543"/>
              <a:gd name="connsiteX33" fmla="*/ 1530834 w 2951235"/>
              <a:gd name="connsiteY33" fmla="*/ 2166343 h 2922543"/>
              <a:gd name="connsiteX34" fmla="*/ 1535572 w 2951235"/>
              <a:gd name="connsiteY34" fmla="*/ 2107114 h 2922543"/>
              <a:gd name="connsiteX35" fmla="*/ 1568740 w 2951235"/>
              <a:gd name="connsiteY35" fmla="*/ 2071577 h 2922543"/>
              <a:gd name="connsiteX36" fmla="*/ 1566370 w 2951235"/>
              <a:gd name="connsiteY36" fmla="*/ 2047886 h 2922543"/>
              <a:gd name="connsiteX37" fmla="*/ 1526095 w 2951235"/>
              <a:gd name="connsiteY37" fmla="*/ 2007611 h 2922543"/>
              <a:gd name="connsiteX38" fmla="*/ 1379209 w 2951235"/>
              <a:gd name="connsiteY38" fmla="*/ 1865463 h 2922543"/>
              <a:gd name="connsiteX39" fmla="*/ 1369733 w 2951235"/>
              <a:gd name="connsiteY39" fmla="*/ 1851249 h 2922543"/>
              <a:gd name="connsiteX40" fmla="*/ 1319981 w 2951235"/>
              <a:gd name="connsiteY40" fmla="*/ 1789651 h 2922543"/>
              <a:gd name="connsiteX41" fmla="*/ 1286813 w 2951235"/>
              <a:gd name="connsiteY41" fmla="*/ 1756483 h 2922543"/>
              <a:gd name="connsiteX42" fmla="*/ 1218109 w 2951235"/>
              <a:gd name="connsiteY42" fmla="*/ 1690148 h 2922543"/>
              <a:gd name="connsiteX43" fmla="*/ 1192048 w 2951235"/>
              <a:gd name="connsiteY43" fmla="*/ 1668826 h 2922543"/>
              <a:gd name="connsiteX44" fmla="*/ 1111498 w 2951235"/>
              <a:gd name="connsiteY44" fmla="*/ 1588276 h 2922543"/>
              <a:gd name="connsiteX45" fmla="*/ 1035686 w 2951235"/>
              <a:gd name="connsiteY45" fmla="*/ 1512464 h 2922543"/>
              <a:gd name="connsiteX46" fmla="*/ 957505 w 2951235"/>
              <a:gd name="connsiteY46" fmla="*/ 1429544 h 2922543"/>
              <a:gd name="connsiteX47" fmla="*/ 940921 w 2951235"/>
              <a:gd name="connsiteY47" fmla="*/ 1412960 h 2922543"/>
              <a:gd name="connsiteX48" fmla="*/ 839048 w 2951235"/>
              <a:gd name="connsiteY48" fmla="*/ 1306349 h 2922543"/>
              <a:gd name="connsiteX49" fmla="*/ 815357 w 2951235"/>
              <a:gd name="connsiteY49" fmla="*/ 1285027 h 2922543"/>
              <a:gd name="connsiteX50" fmla="*/ 775082 w 2951235"/>
              <a:gd name="connsiteY50" fmla="*/ 1244752 h 2922543"/>
              <a:gd name="connsiteX51" fmla="*/ 744283 w 2951235"/>
              <a:gd name="connsiteY51" fmla="*/ 1206846 h 2922543"/>
              <a:gd name="connsiteX52" fmla="*/ 587921 w 2951235"/>
              <a:gd name="connsiteY52" fmla="*/ 1050484 h 2922543"/>
              <a:gd name="connsiteX53" fmla="*/ 526323 w 2951235"/>
              <a:gd name="connsiteY53" fmla="*/ 974671 h 2922543"/>
              <a:gd name="connsiteX54" fmla="*/ 505001 w 2951235"/>
              <a:gd name="connsiteY54" fmla="*/ 948611 h 2922543"/>
              <a:gd name="connsiteX55" fmla="*/ 443404 w 2951235"/>
              <a:gd name="connsiteY55" fmla="*/ 872799 h 2922543"/>
              <a:gd name="connsiteX56" fmla="*/ 405498 w 2951235"/>
              <a:gd name="connsiteY56" fmla="*/ 830155 h 2922543"/>
              <a:gd name="connsiteX57" fmla="*/ 360484 w 2951235"/>
              <a:gd name="connsiteY57" fmla="*/ 782772 h 2922543"/>
              <a:gd name="connsiteX58" fmla="*/ 341531 w 2951235"/>
              <a:gd name="connsiteY58" fmla="*/ 756712 h 2922543"/>
              <a:gd name="connsiteX59" fmla="*/ 294149 w 2951235"/>
              <a:gd name="connsiteY59" fmla="*/ 692745 h 2922543"/>
              <a:gd name="connsiteX60" fmla="*/ 268088 w 2951235"/>
              <a:gd name="connsiteY60" fmla="*/ 661947 h 2922543"/>
              <a:gd name="connsiteX61" fmla="*/ 208860 w 2951235"/>
              <a:gd name="connsiteY61" fmla="*/ 583766 h 2922543"/>
              <a:gd name="connsiteX62" fmla="*/ 173323 w 2951235"/>
              <a:gd name="connsiteY62" fmla="*/ 529276 h 2922543"/>
              <a:gd name="connsiteX63" fmla="*/ 163847 w 2951235"/>
              <a:gd name="connsiteY63" fmla="*/ 515061 h 2922543"/>
              <a:gd name="connsiteX64" fmla="*/ 109357 w 2951235"/>
              <a:gd name="connsiteY64" fmla="*/ 446356 h 2922543"/>
              <a:gd name="connsiteX65" fmla="*/ 95142 w 2951235"/>
              <a:gd name="connsiteY65" fmla="*/ 427403 h 2922543"/>
              <a:gd name="connsiteX66" fmla="*/ 61974 w 2951235"/>
              <a:gd name="connsiteY66" fmla="*/ 363437 h 2922543"/>
              <a:gd name="connsiteX67" fmla="*/ 47760 w 2951235"/>
              <a:gd name="connsiteY67" fmla="*/ 316054 h 2922543"/>
              <a:gd name="connsiteX68" fmla="*/ 26437 w 2951235"/>
              <a:gd name="connsiteY68" fmla="*/ 254457 h 2922543"/>
              <a:gd name="connsiteX69" fmla="*/ 19330 w 2951235"/>
              <a:gd name="connsiteY69" fmla="*/ 230766 h 2922543"/>
              <a:gd name="connsiteX70" fmla="*/ 377 w 2951235"/>
              <a:gd name="connsiteY70" fmla="*/ 185752 h 2922543"/>
              <a:gd name="connsiteX71" fmla="*/ 9854 w 2951235"/>
              <a:gd name="connsiteY71" fmla="*/ 128893 h 2922543"/>
              <a:gd name="connsiteX72" fmla="*/ 50129 w 2951235"/>
              <a:gd name="connsiteY72" fmla="*/ 69665 h 2922543"/>
              <a:gd name="connsiteX73" fmla="*/ 144894 w 2951235"/>
              <a:gd name="connsiteY73" fmla="*/ 22282 h 2922543"/>
              <a:gd name="connsiteX74" fmla="*/ 175693 w 2951235"/>
              <a:gd name="connsiteY74" fmla="*/ 15175 h 2922543"/>
              <a:gd name="connsiteX75" fmla="*/ 215968 w 2951235"/>
              <a:gd name="connsiteY75" fmla="*/ 12806 h 2922543"/>
              <a:gd name="connsiteX76" fmla="*/ 279934 w 2951235"/>
              <a:gd name="connsiteY76" fmla="*/ 960 h 2922543"/>
              <a:gd name="connsiteX77" fmla="*/ 343901 w 2951235"/>
              <a:gd name="connsiteY77" fmla="*/ 17544 h 2922543"/>
              <a:gd name="connsiteX78" fmla="*/ 398390 w 2951235"/>
              <a:gd name="connsiteY78" fmla="*/ 31759 h 2922543"/>
              <a:gd name="connsiteX79" fmla="*/ 455250 w 2951235"/>
              <a:gd name="connsiteY79" fmla="*/ 72034 h 2922543"/>
              <a:gd name="connsiteX80" fmla="*/ 493156 w 2951235"/>
              <a:gd name="connsiteY80" fmla="*/ 98094 h 2922543"/>
              <a:gd name="connsiteX81" fmla="*/ 531062 w 2951235"/>
              <a:gd name="connsiteY81" fmla="*/ 126524 h 2922543"/>
              <a:gd name="connsiteX82" fmla="*/ 547646 w 2951235"/>
              <a:gd name="connsiteY82" fmla="*/ 154954 h 2922543"/>
              <a:gd name="connsiteX83" fmla="*/ 568968 w 2951235"/>
              <a:gd name="connsiteY83" fmla="*/ 178645 h 2922543"/>
              <a:gd name="connsiteX84" fmla="*/ 635303 w 2951235"/>
              <a:gd name="connsiteY84" fmla="*/ 226027 h 2922543"/>
              <a:gd name="connsiteX85" fmla="*/ 722961 w 2951235"/>
              <a:gd name="connsiteY85" fmla="*/ 263933 h 2922543"/>
              <a:gd name="connsiteX86" fmla="*/ 741914 w 2951235"/>
              <a:gd name="connsiteY86" fmla="*/ 285256 h 2922543"/>
              <a:gd name="connsiteX87" fmla="*/ 741914 w 2951235"/>
              <a:gd name="connsiteY87" fmla="*/ 292363 h 2922543"/>
              <a:gd name="connsiteX88" fmla="*/ 798773 w 2951235"/>
              <a:gd name="connsiteY88" fmla="*/ 358698 h 2922543"/>
              <a:gd name="connsiteX89" fmla="*/ 843787 w 2951235"/>
              <a:gd name="connsiteY89" fmla="*/ 377651 h 2922543"/>
              <a:gd name="connsiteX90" fmla="*/ 855632 w 2951235"/>
              <a:gd name="connsiteY90" fmla="*/ 396604 h 2922543"/>
              <a:gd name="connsiteX91" fmla="*/ 872216 w 2951235"/>
              <a:gd name="connsiteY91" fmla="*/ 439249 h 2922543"/>
              <a:gd name="connsiteX92" fmla="*/ 893538 w 2951235"/>
              <a:gd name="connsiteY92" fmla="*/ 462940 h 2922543"/>
              <a:gd name="connsiteX93" fmla="*/ 936182 w 2951235"/>
              <a:gd name="connsiteY93" fmla="*/ 507953 h 2922543"/>
              <a:gd name="connsiteX94" fmla="*/ 1011995 w 2951235"/>
              <a:gd name="connsiteY94" fmla="*/ 555336 h 2922543"/>
              <a:gd name="connsiteX95" fmla="*/ 1016733 w 2951235"/>
              <a:gd name="connsiteY95" fmla="*/ 569551 h 2922543"/>
              <a:gd name="connsiteX96" fmla="*/ 1045162 w 2951235"/>
              <a:gd name="connsiteY96" fmla="*/ 607457 h 2922543"/>
              <a:gd name="connsiteX97" fmla="*/ 1059377 w 2951235"/>
              <a:gd name="connsiteY97" fmla="*/ 612195 h 2922543"/>
              <a:gd name="connsiteX98" fmla="*/ 1068854 w 2951235"/>
              <a:gd name="connsiteY98" fmla="*/ 624041 h 2922543"/>
              <a:gd name="connsiteX99" fmla="*/ 1075961 w 2951235"/>
              <a:gd name="connsiteY99" fmla="*/ 671423 h 2922543"/>
              <a:gd name="connsiteX100" fmla="*/ 1104391 w 2951235"/>
              <a:gd name="connsiteY100" fmla="*/ 699853 h 2922543"/>
              <a:gd name="connsiteX101" fmla="*/ 1154142 w 2951235"/>
              <a:gd name="connsiteY101" fmla="*/ 706960 h 2922543"/>
              <a:gd name="connsiteX102" fmla="*/ 1187310 w 2951235"/>
              <a:gd name="connsiteY102" fmla="*/ 728282 h 2922543"/>
              <a:gd name="connsiteX103" fmla="*/ 1194417 w 2951235"/>
              <a:gd name="connsiteY103" fmla="*/ 759081 h 2922543"/>
              <a:gd name="connsiteX104" fmla="*/ 1201525 w 2951235"/>
              <a:gd name="connsiteY104" fmla="*/ 780403 h 2922543"/>
              <a:gd name="connsiteX105" fmla="*/ 1296290 w 2951235"/>
              <a:gd name="connsiteY105" fmla="*/ 891752 h 2922543"/>
              <a:gd name="connsiteX106" fmla="*/ 1301028 w 2951235"/>
              <a:gd name="connsiteY106" fmla="*/ 905967 h 2922543"/>
              <a:gd name="connsiteX107" fmla="*/ 1298659 w 2951235"/>
              <a:gd name="connsiteY107" fmla="*/ 969933 h 2922543"/>
              <a:gd name="connsiteX108" fmla="*/ 1338934 w 2951235"/>
              <a:gd name="connsiteY108" fmla="*/ 1062329 h 2922543"/>
              <a:gd name="connsiteX109" fmla="*/ 1353149 w 2951235"/>
              <a:gd name="connsiteY109" fmla="*/ 1076544 h 2922543"/>
              <a:gd name="connsiteX110" fmla="*/ 1334196 w 2951235"/>
              <a:gd name="connsiteY110" fmla="*/ 1090759 h 2922543"/>
              <a:gd name="connsiteX111" fmla="*/ 1253646 w 2951235"/>
              <a:gd name="connsiteY111" fmla="*/ 1069437 h 2922543"/>
              <a:gd name="connsiteX112" fmla="*/ 1248907 w 2951235"/>
              <a:gd name="connsiteY112" fmla="*/ 1045745 h 2922543"/>
              <a:gd name="connsiteX113" fmla="*/ 1222847 w 2951235"/>
              <a:gd name="connsiteY113" fmla="*/ 1022054 h 2922543"/>
              <a:gd name="connsiteX114" fmla="*/ 1184941 w 2951235"/>
              <a:gd name="connsiteY114" fmla="*/ 1007839 h 2922543"/>
              <a:gd name="connsiteX115" fmla="*/ 1106760 w 2951235"/>
              <a:gd name="connsiteY115" fmla="*/ 922551 h 2922543"/>
              <a:gd name="connsiteX116" fmla="*/ 1045162 w 2951235"/>
              <a:gd name="connsiteY116" fmla="*/ 837262 h 2922543"/>
              <a:gd name="connsiteX117" fmla="*/ 1011995 w 2951235"/>
              <a:gd name="connsiteY117" fmla="*/ 801725 h 2922543"/>
              <a:gd name="connsiteX118" fmla="*/ 1000149 w 2951235"/>
              <a:gd name="connsiteY118" fmla="*/ 792249 h 2922543"/>
              <a:gd name="connsiteX119" fmla="*/ 860370 w 2951235"/>
              <a:gd name="connsiteY119" fmla="*/ 642994 h 2922543"/>
              <a:gd name="connsiteX120" fmla="*/ 805880 w 2951235"/>
              <a:gd name="connsiteY120" fmla="*/ 581396 h 2922543"/>
              <a:gd name="connsiteX121" fmla="*/ 756129 w 2951235"/>
              <a:gd name="connsiteY121" fmla="*/ 526906 h 2922543"/>
              <a:gd name="connsiteX122" fmla="*/ 694531 w 2951235"/>
              <a:gd name="connsiteY122" fmla="*/ 462940 h 2922543"/>
              <a:gd name="connsiteX123" fmla="*/ 578444 w 2951235"/>
              <a:gd name="connsiteY123" fmla="*/ 361068 h 2922543"/>
              <a:gd name="connsiteX124" fmla="*/ 540538 w 2951235"/>
              <a:gd name="connsiteY124" fmla="*/ 330269 h 2922543"/>
              <a:gd name="connsiteX125" fmla="*/ 495525 w 2951235"/>
              <a:gd name="connsiteY125" fmla="*/ 294732 h 2922543"/>
              <a:gd name="connsiteX126" fmla="*/ 422082 w 2951235"/>
              <a:gd name="connsiteY126" fmla="*/ 244980 h 2922543"/>
              <a:gd name="connsiteX127" fmla="*/ 358115 w 2951235"/>
              <a:gd name="connsiteY127" fmla="*/ 209443 h 2922543"/>
              <a:gd name="connsiteX128" fmla="*/ 289411 w 2951235"/>
              <a:gd name="connsiteY128" fmla="*/ 188121 h 2922543"/>
              <a:gd name="connsiteX129" fmla="*/ 277565 w 2951235"/>
              <a:gd name="connsiteY129" fmla="*/ 197598 h 2922543"/>
              <a:gd name="connsiteX130" fmla="*/ 282303 w 2951235"/>
              <a:gd name="connsiteY130" fmla="*/ 244980 h 2922543"/>
              <a:gd name="connsiteX131" fmla="*/ 313102 w 2951235"/>
              <a:gd name="connsiteY131" fmla="*/ 282886 h 2922543"/>
              <a:gd name="connsiteX132" fmla="*/ 360484 w 2951235"/>
              <a:gd name="connsiteY132" fmla="*/ 356329 h 2922543"/>
              <a:gd name="connsiteX133" fmla="*/ 486048 w 2951235"/>
              <a:gd name="connsiteY133" fmla="*/ 526906 h 2922543"/>
              <a:gd name="connsiteX134" fmla="*/ 509739 w 2951235"/>
              <a:gd name="connsiteY134" fmla="*/ 548229 h 2922543"/>
              <a:gd name="connsiteX135" fmla="*/ 606874 w 2951235"/>
              <a:gd name="connsiteY135" fmla="*/ 657208 h 2922543"/>
              <a:gd name="connsiteX136" fmla="*/ 668471 w 2951235"/>
              <a:gd name="connsiteY136" fmla="*/ 723544 h 2922543"/>
              <a:gd name="connsiteX137" fmla="*/ 711115 w 2951235"/>
              <a:gd name="connsiteY137" fmla="*/ 773296 h 2922543"/>
              <a:gd name="connsiteX138" fmla="*/ 746652 w 2951235"/>
              <a:gd name="connsiteY138" fmla="*/ 818309 h 2922543"/>
              <a:gd name="connsiteX139" fmla="*/ 777451 w 2951235"/>
              <a:gd name="connsiteY139" fmla="*/ 865692 h 2922543"/>
              <a:gd name="connsiteX140" fmla="*/ 796404 w 2951235"/>
              <a:gd name="connsiteY140" fmla="*/ 891752 h 2922543"/>
              <a:gd name="connsiteX141" fmla="*/ 860370 w 2951235"/>
              <a:gd name="connsiteY141" fmla="*/ 965195 h 2922543"/>
              <a:gd name="connsiteX142" fmla="*/ 884062 w 2951235"/>
              <a:gd name="connsiteY142" fmla="*/ 998363 h 2922543"/>
              <a:gd name="connsiteX143" fmla="*/ 914860 w 2951235"/>
              <a:gd name="connsiteY143" fmla="*/ 1045745 h 2922543"/>
              <a:gd name="connsiteX144" fmla="*/ 929075 w 2951235"/>
              <a:gd name="connsiteY144" fmla="*/ 1090759 h 2922543"/>
              <a:gd name="connsiteX145" fmla="*/ 933813 w 2951235"/>
              <a:gd name="connsiteY145" fmla="*/ 1112081 h 2922543"/>
              <a:gd name="connsiteX146" fmla="*/ 997780 w 2951235"/>
              <a:gd name="connsiteY146" fmla="*/ 1173678 h 2922543"/>
              <a:gd name="connsiteX147" fmla="*/ 1023840 w 2951235"/>
              <a:gd name="connsiteY147" fmla="*/ 1204477 h 2922543"/>
              <a:gd name="connsiteX148" fmla="*/ 1040424 w 2951235"/>
              <a:gd name="connsiteY148" fmla="*/ 1223430 h 2922543"/>
              <a:gd name="connsiteX149" fmla="*/ 1130451 w 2951235"/>
              <a:gd name="connsiteY149" fmla="*/ 1294504 h 2922543"/>
              <a:gd name="connsiteX150" fmla="*/ 1232323 w 2951235"/>
              <a:gd name="connsiteY150" fmla="*/ 1358470 h 2922543"/>
              <a:gd name="connsiteX151" fmla="*/ 1322350 w 2951235"/>
              <a:gd name="connsiteY151" fmla="*/ 1429544 h 2922543"/>
              <a:gd name="connsiteX152" fmla="*/ 1343672 w 2951235"/>
              <a:gd name="connsiteY152" fmla="*/ 1453235 h 2922543"/>
              <a:gd name="connsiteX153" fmla="*/ 1372102 w 2951235"/>
              <a:gd name="connsiteY153" fmla="*/ 1502987 h 2922543"/>
              <a:gd name="connsiteX154" fmla="*/ 1391055 w 2951235"/>
              <a:gd name="connsiteY154" fmla="*/ 1517202 h 2922543"/>
              <a:gd name="connsiteX155" fmla="*/ 1447914 w 2951235"/>
              <a:gd name="connsiteY155" fmla="*/ 1543262 h 2922543"/>
              <a:gd name="connsiteX156" fmla="*/ 1490558 w 2951235"/>
              <a:gd name="connsiteY156" fmla="*/ 1578799 h 2922543"/>
              <a:gd name="connsiteX157" fmla="*/ 1495297 w 2951235"/>
              <a:gd name="connsiteY157" fmla="*/ 1635658 h 2922543"/>
              <a:gd name="connsiteX158" fmla="*/ 1500035 w 2951235"/>
              <a:gd name="connsiteY158" fmla="*/ 1654611 h 2922543"/>
              <a:gd name="connsiteX159" fmla="*/ 1552156 w 2951235"/>
              <a:gd name="connsiteY159" fmla="*/ 1673564 h 2922543"/>
              <a:gd name="connsiteX160" fmla="*/ 1722733 w 2951235"/>
              <a:gd name="connsiteY160" fmla="*/ 1810973 h 2922543"/>
              <a:gd name="connsiteX161" fmla="*/ 1822236 w 2951235"/>
              <a:gd name="connsiteY161" fmla="*/ 1896262 h 2922543"/>
              <a:gd name="connsiteX162" fmla="*/ 1867250 w 2951235"/>
              <a:gd name="connsiteY162" fmla="*/ 1943645 h 2922543"/>
              <a:gd name="connsiteX163" fmla="*/ 1912263 w 2951235"/>
              <a:gd name="connsiteY163" fmla="*/ 1991027 h 2922543"/>
              <a:gd name="connsiteX164" fmla="*/ 1947800 w 2951235"/>
              <a:gd name="connsiteY164" fmla="*/ 2024195 h 2922543"/>
              <a:gd name="connsiteX165" fmla="*/ 2063887 w 2951235"/>
              <a:gd name="connsiteY165" fmla="*/ 2149759 h 2922543"/>
              <a:gd name="connsiteX166" fmla="*/ 2137330 w 2951235"/>
              <a:gd name="connsiteY166" fmla="*/ 2225571 h 2922543"/>
              <a:gd name="connsiteX167" fmla="*/ 2163391 w 2951235"/>
              <a:gd name="connsiteY167" fmla="*/ 2256370 h 2922543"/>
              <a:gd name="connsiteX168" fmla="*/ 2175236 w 2951235"/>
              <a:gd name="connsiteY168" fmla="*/ 2341658 h 2922543"/>
              <a:gd name="connsiteX169" fmla="*/ 2170498 w 2951235"/>
              <a:gd name="connsiteY169" fmla="*/ 2358242 h 2922543"/>
              <a:gd name="connsiteX170" fmla="*/ 2194189 w 2951235"/>
              <a:gd name="connsiteY170" fmla="*/ 2384302 h 2922543"/>
              <a:gd name="connsiteX171" fmla="*/ 2208404 w 2951235"/>
              <a:gd name="connsiteY171" fmla="*/ 2384302 h 2922543"/>
              <a:gd name="connsiteX172" fmla="*/ 2208404 w 2951235"/>
              <a:gd name="connsiteY172" fmla="*/ 2384302 h 2922543"/>
              <a:gd name="connsiteX173" fmla="*/ 2108901 w 2951235"/>
              <a:gd name="connsiteY173" fmla="*/ 2085792 h 2922543"/>
              <a:gd name="connsiteX174" fmla="*/ 2011766 w 2951235"/>
              <a:gd name="connsiteY174" fmla="*/ 1988658 h 2922543"/>
              <a:gd name="connsiteX175" fmla="*/ 1898048 w 2951235"/>
              <a:gd name="connsiteY175" fmla="*/ 1872571 h 2922543"/>
              <a:gd name="connsiteX176" fmla="*/ 1850666 w 2951235"/>
              <a:gd name="connsiteY176" fmla="*/ 1815712 h 2922543"/>
              <a:gd name="connsiteX177" fmla="*/ 1819867 w 2951235"/>
              <a:gd name="connsiteY177" fmla="*/ 1777806 h 2922543"/>
              <a:gd name="connsiteX178" fmla="*/ 1767746 w 2951235"/>
              <a:gd name="connsiteY178" fmla="*/ 1716208 h 2922543"/>
              <a:gd name="connsiteX179" fmla="*/ 1734578 w 2951235"/>
              <a:gd name="connsiteY179" fmla="*/ 1680671 h 2922543"/>
              <a:gd name="connsiteX180" fmla="*/ 1687196 w 2951235"/>
              <a:gd name="connsiteY180" fmla="*/ 1623813 h 2922543"/>
              <a:gd name="connsiteX181" fmla="*/ 1656397 w 2951235"/>
              <a:gd name="connsiteY181" fmla="*/ 1585906 h 2922543"/>
              <a:gd name="connsiteX182" fmla="*/ 1561632 w 2951235"/>
              <a:gd name="connsiteY182" fmla="*/ 1474557 h 2922543"/>
              <a:gd name="connsiteX183" fmla="*/ 1556894 w 2951235"/>
              <a:gd name="connsiteY183" fmla="*/ 1467450 h 2922543"/>
              <a:gd name="connsiteX184" fmla="*/ 1462129 w 2951235"/>
              <a:gd name="connsiteY184" fmla="*/ 1356101 h 2922543"/>
              <a:gd name="connsiteX185" fmla="*/ 1402901 w 2951235"/>
              <a:gd name="connsiteY185" fmla="*/ 1289765 h 2922543"/>
              <a:gd name="connsiteX186" fmla="*/ 1400531 w 2951235"/>
              <a:gd name="connsiteY186" fmla="*/ 1195000 h 2922543"/>
              <a:gd name="connsiteX187" fmla="*/ 1395793 w 2951235"/>
              <a:gd name="connsiteY187" fmla="*/ 1166571 h 2922543"/>
              <a:gd name="connsiteX188" fmla="*/ 1393424 w 2951235"/>
              <a:gd name="connsiteY188" fmla="*/ 1159463 h 2922543"/>
              <a:gd name="connsiteX189" fmla="*/ 1407639 w 2951235"/>
              <a:gd name="connsiteY189" fmla="*/ 1152356 h 2922543"/>
              <a:gd name="connsiteX190" fmla="*/ 1471605 w 2951235"/>
              <a:gd name="connsiteY190" fmla="*/ 1161833 h 2922543"/>
              <a:gd name="connsiteX191" fmla="*/ 1478713 w 2951235"/>
              <a:gd name="connsiteY191" fmla="*/ 1176047 h 2922543"/>
              <a:gd name="connsiteX192" fmla="*/ 1462129 w 2951235"/>
              <a:gd name="connsiteY192" fmla="*/ 1211584 h 2922543"/>
              <a:gd name="connsiteX193" fmla="*/ 1471605 w 2951235"/>
              <a:gd name="connsiteY193" fmla="*/ 1230537 h 2922543"/>
              <a:gd name="connsiteX194" fmla="*/ 1535572 w 2951235"/>
              <a:gd name="connsiteY194" fmla="*/ 1244752 h 2922543"/>
              <a:gd name="connsiteX195" fmla="*/ 1545048 w 2951235"/>
              <a:gd name="connsiteY195" fmla="*/ 1254229 h 2922543"/>
              <a:gd name="connsiteX196" fmla="*/ 1552156 w 2951235"/>
              <a:gd name="connsiteY196" fmla="*/ 1285027 h 2922543"/>
              <a:gd name="connsiteX197" fmla="*/ 1575847 w 2951235"/>
              <a:gd name="connsiteY197" fmla="*/ 1303980 h 2922543"/>
              <a:gd name="connsiteX198" fmla="*/ 1613753 w 2951235"/>
              <a:gd name="connsiteY198" fmla="*/ 1330041 h 2922543"/>
              <a:gd name="connsiteX199" fmla="*/ 1635075 w 2951235"/>
              <a:gd name="connsiteY199" fmla="*/ 1382162 h 2922543"/>
              <a:gd name="connsiteX200" fmla="*/ 1665874 w 2951235"/>
              <a:gd name="connsiteY200" fmla="*/ 1403484 h 2922543"/>
              <a:gd name="connsiteX201" fmla="*/ 1677719 w 2951235"/>
              <a:gd name="connsiteY201" fmla="*/ 1412960 h 2922543"/>
              <a:gd name="connsiteX202" fmla="*/ 1713256 w 2951235"/>
              <a:gd name="connsiteY202" fmla="*/ 1467450 h 2922543"/>
              <a:gd name="connsiteX203" fmla="*/ 1779592 w 2951235"/>
              <a:gd name="connsiteY203" fmla="*/ 1550369 h 2922543"/>
              <a:gd name="connsiteX204" fmla="*/ 1864880 w 2951235"/>
              <a:gd name="connsiteY204" fmla="*/ 1668826 h 2922543"/>
              <a:gd name="connsiteX205" fmla="*/ 1898048 w 2951235"/>
              <a:gd name="connsiteY205" fmla="*/ 1725685 h 2922543"/>
              <a:gd name="connsiteX206" fmla="*/ 1914632 w 2951235"/>
              <a:gd name="connsiteY206" fmla="*/ 1751745 h 2922543"/>
              <a:gd name="connsiteX207" fmla="*/ 1978599 w 2951235"/>
              <a:gd name="connsiteY207" fmla="*/ 1837034 h 2922543"/>
              <a:gd name="connsiteX208" fmla="*/ 2059149 w 2951235"/>
              <a:gd name="connsiteY208" fmla="*/ 1948383 h 2922543"/>
              <a:gd name="connsiteX209" fmla="*/ 2068625 w 2951235"/>
              <a:gd name="connsiteY209" fmla="*/ 1962598 h 2922543"/>
              <a:gd name="connsiteX210" fmla="*/ 2113639 w 2951235"/>
              <a:gd name="connsiteY210" fmla="*/ 2038410 h 2922543"/>
              <a:gd name="connsiteX211" fmla="*/ 2132592 w 2951235"/>
              <a:gd name="connsiteY211" fmla="*/ 2073947 h 2922543"/>
              <a:gd name="connsiteX212" fmla="*/ 2132592 w 2951235"/>
              <a:gd name="connsiteY212" fmla="*/ 2088161 h 2922543"/>
              <a:gd name="connsiteX213" fmla="*/ 2108901 w 2951235"/>
              <a:gd name="connsiteY213" fmla="*/ 2085792 h 2922543"/>
              <a:gd name="connsiteX214" fmla="*/ 2108901 w 2951235"/>
              <a:gd name="connsiteY214" fmla="*/ 2085792 h 2922543"/>
              <a:gd name="connsiteX215" fmla="*/ 1407639 w 2951235"/>
              <a:gd name="connsiteY215" fmla="*/ 1067068 h 2922543"/>
              <a:gd name="connsiteX216" fmla="*/ 1398162 w 2951235"/>
              <a:gd name="connsiteY216" fmla="*/ 1076544 h 2922543"/>
              <a:gd name="connsiteX217" fmla="*/ 1391055 w 2951235"/>
              <a:gd name="connsiteY217" fmla="*/ 1074175 h 2922543"/>
              <a:gd name="connsiteX218" fmla="*/ 1391055 w 2951235"/>
              <a:gd name="connsiteY218" fmla="*/ 1067068 h 2922543"/>
              <a:gd name="connsiteX219" fmla="*/ 1402901 w 2951235"/>
              <a:gd name="connsiteY219" fmla="*/ 1059960 h 2922543"/>
              <a:gd name="connsiteX220" fmla="*/ 1407639 w 2951235"/>
              <a:gd name="connsiteY220" fmla="*/ 1067068 h 2922543"/>
              <a:gd name="connsiteX221" fmla="*/ 1407639 w 2951235"/>
              <a:gd name="connsiteY221" fmla="*/ 1067068 h 29225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</a:cxnLst>
            <a:rect l="l" t="t" r="r" b="b"/>
            <a:pathLst>
              <a:path w="2951235" h="2922543">
                <a:moveTo>
                  <a:pt x="2208404" y="2384302"/>
                </a:moveTo>
                <a:cubicBezTo>
                  <a:pt x="2210773" y="2384302"/>
                  <a:pt x="2220250" y="2381933"/>
                  <a:pt x="2227357" y="2386672"/>
                </a:cubicBezTo>
                <a:cubicBezTo>
                  <a:pt x="2246310" y="2396148"/>
                  <a:pt x="2267632" y="2403255"/>
                  <a:pt x="2286585" y="2415101"/>
                </a:cubicBezTo>
                <a:cubicBezTo>
                  <a:pt x="2319753" y="2438792"/>
                  <a:pt x="2352921" y="2462484"/>
                  <a:pt x="2383719" y="2490913"/>
                </a:cubicBezTo>
                <a:cubicBezTo>
                  <a:pt x="2409780" y="2514604"/>
                  <a:pt x="2433471" y="2540665"/>
                  <a:pt x="2466639" y="2557249"/>
                </a:cubicBezTo>
                <a:cubicBezTo>
                  <a:pt x="2487961" y="2580940"/>
                  <a:pt x="2514021" y="2592786"/>
                  <a:pt x="2542451" y="2602262"/>
                </a:cubicBezTo>
                <a:cubicBezTo>
                  <a:pt x="2559035" y="2609369"/>
                  <a:pt x="2575619" y="2621215"/>
                  <a:pt x="2592203" y="2630692"/>
                </a:cubicBezTo>
                <a:cubicBezTo>
                  <a:pt x="2606417" y="2637799"/>
                  <a:pt x="2620632" y="2649645"/>
                  <a:pt x="2634847" y="2654383"/>
                </a:cubicBezTo>
                <a:cubicBezTo>
                  <a:pt x="2660907" y="2661490"/>
                  <a:pt x="2684599" y="2675705"/>
                  <a:pt x="2703552" y="2694658"/>
                </a:cubicBezTo>
                <a:cubicBezTo>
                  <a:pt x="2722505" y="2711242"/>
                  <a:pt x="2786471" y="2739671"/>
                  <a:pt x="2826746" y="2756256"/>
                </a:cubicBezTo>
                <a:cubicBezTo>
                  <a:pt x="2862283" y="2770470"/>
                  <a:pt x="2897820" y="2784685"/>
                  <a:pt x="2933357" y="2798900"/>
                </a:cubicBezTo>
                <a:cubicBezTo>
                  <a:pt x="2938095" y="2801269"/>
                  <a:pt x="2940464" y="2806007"/>
                  <a:pt x="2945203" y="2810745"/>
                </a:cubicBezTo>
                <a:cubicBezTo>
                  <a:pt x="2954679" y="2820222"/>
                  <a:pt x="2952310" y="2839175"/>
                  <a:pt x="2942834" y="2848651"/>
                </a:cubicBezTo>
                <a:cubicBezTo>
                  <a:pt x="2921512" y="2867604"/>
                  <a:pt x="2902558" y="2884188"/>
                  <a:pt x="2881236" y="2903141"/>
                </a:cubicBezTo>
                <a:cubicBezTo>
                  <a:pt x="2867022" y="2917356"/>
                  <a:pt x="2848068" y="2924463"/>
                  <a:pt x="2829115" y="2922094"/>
                </a:cubicBezTo>
                <a:cubicBezTo>
                  <a:pt x="2791210" y="2917356"/>
                  <a:pt x="2753303" y="2910249"/>
                  <a:pt x="2720136" y="2893665"/>
                </a:cubicBezTo>
                <a:cubicBezTo>
                  <a:pt x="2708290" y="2888926"/>
                  <a:pt x="2696444" y="2877081"/>
                  <a:pt x="2684599" y="2877081"/>
                </a:cubicBezTo>
                <a:cubicBezTo>
                  <a:pt x="2641954" y="2872343"/>
                  <a:pt x="2611156" y="2843913"/>
                  <a:pt x="2577988" y="2820222"/>
                </a:cubicBezTo>
                <a:cubicBezTo>
                  <a:pt x="2561404" y="2808376"/>
                  <a:pt x="2547189" y="2798900"/>
                  <a:pt x="2528236" y="2791792"/>
                </a:cubicBezTo>
                <a:cubicBezTo>
                  <a:pt x="2506914" y="2784685"/>
                  <a:pt x="2487961" y="2775208"/>
                  <a:pt x="2471377" y="2760994"/>
                </a:cubicBezTo>
                <a:cubicBezTo>
                  <a:pt x="2445317" y="2742041"/>
                  <a:pt x="2416887" y="2737302"/>
                  <a:pt x="2386089" y="2749148"/>
                </a:cubicBezTo>
                <a:cubicBezTo>
                  <a:pt x="2364766" y="2756256"/>
                  <a:pt x="2343444" y="2760994"/>
                  <a:pt x="2322122" y="2760994"/>
                </a:cubicBezTo>
                <a:cubicBezTo>
                  <a:pt x="2307907" y="2760994"/>
                  <a:pt x="2296062" y="2758624"/>
                  <a:pt x="2284216" y="2749148"/>
                </a:cubicBezTo>
                <a:cubicBezTo>
                  <a:pt x="2279478" y="2746779"/>
                  <a:pt x="2274740" y="2742041"/>
                  <a:pt x="2270001" y="2739671"/>
                </a:cubicBezTo>
                <a:cubicBezTo>
                  <a:pt x="2215511" y="2701766"/>
                  <a:pt x="2163391" y="2663859"/>
                  <a:pt x="2111270" y="2625954"/>
                </a:cubicBezTo>
                <a:cubicBezTo>
                  <a:pt x="2092317" y="2604631"/>
                  <a:pt x="2066256" y="2595155"/>
                  <a:pt x="2044934" y="2578571"/>
                </a:cubicBezTo>
                <a:cubicBezTo>
                  <a:pt x="2025981" y="2561987"/>
                  <a:pt x="1997552" y="2564356"/>
                  <a:pt x="1983337" y="2540665"/>
                </a:cubicBezTo>
                <a:cubicBezTo>
                  <a:pt x="1964384" y="2528819"/>
                  <a:pt x="1945431" y="2519343"/>
                  <a:pt x="1928847" y="2507497"/>
                </a:cubicBezTo>
                <a:cubicBezTo>
                  <a:pt x="1895679" y="2483806"/>
                  <a:pt x="1864880" y="2457745"/>
                  <a:pt x="1831713" y="2431685"/>
                </a:cubicBezTo>
                <a:cubicBezTo>
                  <a:pt x="1819867" y="2422208"/>
                  <a:pt x="1812760" y="2410363"/>
                  <a:pt x="1800914" y="2405625"/>
                </a:cubicBezTo>
                <a:cubicBezTo>
                  <a:pt x="1755901" y="2389041"/>
                  <a:pt x="1722733" y="2355873"/>
                  <a:pt x="1687196" y="2327443"/>
                </a:cubicBezTo>
                <a:cubicBezTo>
                  <a:pt x="1680088" y="2322705"/>
                  <a:pt x="1675350" y="2317967"/>
                  <a:pt x="1668243" y="2313228"/>
                </a:cubicBezTo>
                <a:cubicBezTo>
                  <a:pt x="1616122" y="2287168"/>
                  <a:pt x="1575847" y="2244524"/>
                  <a:pt x="1547417" y="2194772"/>
                </a:cubicBezTo>
                <a:cubicBezTo>
                  <a:pt x="1542679" y="2185296"/>
                  <a:pt x="1535572" y="2175819"/>
                  <a:pt x="1530834" y="2166343"/>
                </a:cubicBezTo>
                <a:cubicBezTo>
                  <a:pt x="1514250" y="2140282"/>
                  <a:pt x="1516619" y="2128437"/>
                  <a:pt x="1535572" y="2107114"/>
                </a:cubicBezTo>
                <a:cubicBezTo>
                  <a:pt x="1547417" y="2095269"/>
                  <a:pt x="1556894" y="2083423"/>
                  <a:pt x="1568740" y="2071577"/>
                </a:cubicBezTo>
                <a:cubicBezTo>
                  <a:pt x="1573478" y="2066839"/>
                  <a:pt x="1573478" y="2054994"/>
                  <a:pt x="1566370" y="2047886"/>
                </a:cubicBezTo>
                <a:cubicBezTo>
                  <a:pt x="1552156" y="2033672"/>
                  <a:pt x="1540310" y="2021826"/>
                  <a:pt x="1526095" y="2007611"/>
                </a:cubicBezTo>
                <a:cubicBezTo>
                  <a:pt x="1476344" y="1960229"/>
                  <a:pt x="1433699" y="1905739"/>
                  <a:pt x="1379209" y="1865463"/>
                </a:cubicBezTo>
                <a:cubicBezTo>
                  <a:pt x="1374471" y="1863094"/>
                  <a:pt x="1372102" y="1855987"/>
                  <a:pt x="1369733" y="1851249"/>
                </a:cubicBezTo>
                <a:cubicBezTo>
                  <a:pt x="1362625" y="1822819"/>
                  <a:pt x="1343672" y="1803866"/>
                  <a:pt x="1319981" y="1789651"/>
                </a:cubicBezTo>
                <a:cubicBezTo>
                  <a:pt x="1305766" y="1780175"/>
                  <a:pt x="1293921" y="1770698"/>
                  <a:pt x="1286813" y="1756483"/>
                </a:cubicBezTo>
                <a:cubicBezTo>
                  <a:pt x="1267860" y="1728054"/>
                  <a:pt x="1246538" y="1704363"/>
                  <a:pt x="1218109" y="1690148"/>
                </a:cubicBezTo>
                <a:cubicBezTo>
                  <a:pt x="1208632" y="1685410"/>
                  <a:pt x="1199156" y="1678303"/>
                  <a:pt x="1192048" y="1668826"/>
                </a:cubicBezTo>
                <a:cubicBezTo>
                  <a:pt x="1173095" y="1635658"/>
                  <a:pt x="1137558" y="1616705"/>
                  <a:pt x="1111498" y="1588276"/>
                </a:cubicBezTo>
                <a:cubicBezTo>
                  <a:pt x="1087807" y="1562215"/>
                  <a:pt x="1061746" y="1538524"/>
                  <a:pt x="1035686" y="1512464"/>
                </a:cubicBezTo>
                <a:cubicBezTo>
                  <a:pt x="1009625" y="1486403"/>
                  <a:pt x="978827" y="1460343"/>
                  <a:pt x="957505" y="1429544"/>
                </a:cubicBezTo>
                <a:cubicBezTo>
                  <a:pt x="952766" y="1422437"/>
                  <a:pt x="945659" y="1417699"/>
                  <a:pt x="940921" y="1412960"/>
                </a:cubicBezTo>
                <a:cubicBezTo>
                  <a:pt x="903015" y="1382162"/>
                  <a:pt x="867478" y="1348994"/>
                  <a:pt x="839048" y="1306349"/>
                </a:cubicBezTo>
                <a:cubicBezTo>
                  <a:pt x="834310" y="1296873"/>
                  <a:pt x="824833" y="1289765"/>
                  <a:pt x="815357" y="1285027"/>
                </a:cubicBezTo>
                <a:cubicBezTo>
                  <a:pt x="798773" y="1275551"/>
                  <a:pt x="786927" y="1261336"/>
                  <a:pt x="775082" y="1244752"/>
                </a:cubicBezTo>
                <a:cubicBezTo>
                  <a:pt x="765605" y="1230537"/>
                  <a:pt x="753760" y="1218692"/>
                  <a:pt x="744283" y="1206846"/>
                </a:cubicBezTo>
                <a:cubicBezTo>
                  <a:pt x="692162" y="1154725"/>
                  <a:pt x="640041" y="1102605"/>
                  <a:pt x="587921" y="1050484"/>
                </a:cubicBezTo>
                <a:cubicBezTo>
                  <a:pt x="564229" y="1026792"/>
                  <a:pt x="540538" y="1005470"/>
                  <a:pt x="526323" y="974671"/>
                </a:cubicBezTo>
                <a:cubicBezTo>
                  <a:pt x="521585" y="965195"/>
                  <a:pt x="512109" y="958088"/>
                  <a:pt x="505001" y="948611"/>
                </a:cubicBezTo>
                <a:cubicBezTo>
                  <a:pt x="481310" y="924920"/>
                  <a:pt x="459988" y="903598"/>
                  <a:pt x="443404" y="872799"/>
                </a:cubicBezTo>
                <a:cubicBezTo>
                  <a:pt x="433927" y="856215"/>
                  <a:pt x="417343" y="844369"/>
                  <a:pt x="405498" y="830155"/>
                </a:cubicBezTo>
                <a:cubicBezTo>
                  <a:pt x="391283" y="813571"/>
                  <a:pt x="374699" y="799356"/>
                  <a:pt x="360484" y="782772"/>
                </a:cubicBezTo>
                <a:cubicBezTo>
                  <a:pt x="353377" y="775665"/>
                  <a:pt x="343901" y="766188"/>
                  <a:pt x="341531" y="756712"/>
                </a:cubicBezTo>
                <a:cubicBezTo>
                  <a:pt x="334424" y="728282"/>
                  <a:pt x="317840" y="709329"/>
                  <a:pt x="294149" y="692745"/>
                </a:cubicBezTo>
                <a:cubicBezTo>
                  <a:pt x="282303" y="685638"/>
                  <a:pt x="272827" y="676162"/>
                  <a:pt x="268088" y="661947"/>
                </a:cubicBezTo>
                <a:cubicBezTo>
                  <a:pt x="253874" y="631148"/>
                  <a:pt x="232552" y="607457"/>
                  <a:pt x="208860" y="583766"/>
                </a:cubicBezTo>
                <a:cubicBezTo>
                  <a:pt x="192276" y="567182"/>
                  <a:pt x="178062" y="552967"/>
                  <a:pt x="173323" y="529276"/>
                </a:cubicBezTo>
                <a:cubicBezTo>
                  <a:pt x="170954" y="524537"/>
                  <a:pt x="168585" y="517430"/>
                  <a:pt x="163847" y="515061"/>
                </a:cubicBezTo>
                <a:cubicBezTo>
                  <a:pt x="135417" y="498477"/>
                  <a:pt x="123572" y="472416"/>
                  <a:pt x="109357" y="446356"/>
                </a:cubicBezTo>
                <a:cubicBezTo>
                  <a:pt x="104619" y="439249"/>
                  <a:pt x="99880" y="432141"/>
                  <a:pt x="95142" y="427403"/>
                </a:cubicBezTo>
                <a:cubicBezTo>
                  <a:pt x="73820" y="410819"/>
                  <a:pt x="66713" y="389497"/>
                  <a:pt x="61974" y="363437"/>
                </a:cubicBezTo>
                <a:cubicBezTo>
                  <a:pt x="59605" y="346853"/>
                  <a:pt x="54867" y="332638"/>
                  <a:pt x="47760" y="316054"/>
                </a:cubicBezTo>
                <a:cubicBezTo>
                  <a:pt x="38283" y="297101"/>
                  <a:pt x="28807" y="278148"/>
                  <a:pt x="26437" y="254457"/>
                </a:cubicBezTo>
                <a:cubicBezTo>
                  <a:pt x="26437" y="247349"/>
                  <a:pt x="21699" y="237873"/>
                  <a:pt x="19330" y="230766"/>
                </a:cubicBezTo>
                <a:cubicBezTo>
                  <a:pt x="12223" y="216551"/>
                  <a:pt x="2746" y="199967"/>
                  <a:pt x="377" y="185752"/>
                </a:cubicBezTo>
                <a:cubicBezTo>
                  <a:pt x="-1992" y="166799"/>
                  <a:pt x="7484" y="147846"/>
                  <a:pt x="9854" y="128893"/>
                </a:cubicBezTo>
                <a:cubicBezTo>
                  <a:pt x="12223" y="102833"/>
                  <a:pt x="28807" y="83880"/>
                  <a:pt x="50129" y="69665"/>
                </a:cubicBezTo>
                <a:cubicBezTo>
                  <a:pt x="80927" y="50712"/>
                  <a:pt x="111726" y="36497"/>
                  <a:pt x="144894" y="22282"/>
                </a:cubicBezTo>
                <a:cubicBezTo>
                  <a:pt x="154370" y="17544"/>
                  <a:pt x="166216" y="17544"/>
                  <a:pt x="175693" y="15175"/>
                </a:cubicBezTo>
                <a:cubicBezTo>
                  <a:pt x="189907" y="12806"/>
                  <a:pt x="204122" y="12806"/>
                  <a:pt x="215968" y="12806"/>
                </a:cubicBezTo>
                <a:cubicBezTo>
                  <a:pt x="237290" y="10437"/>
                  <a:pt x="256243" y="-3778"/>
                  <a:pt x="279934" y="960"/>
                </a:cubicBezTo>
                <a:cubicBezTo>
                  <a:pt x="301256" y="5698"/>
                  <a:pt x="322578" y="10437"/>
                  <a:pt x="343901" y="17544"/>
                </a:cubicBezTo>
                <a:cubicBezTo>
                  <a:pt x="362854" y="22282"/>
                  <a:pt x="379437" y="29390"/>
                  <a:pt x="398390" y="31759"/>
                </a:cubicBezTo>
                <a:cubicBezTo>
                  <a:pt x="426820" y="34128"/>
                  <a:pt x="443404" y="48343"/>
                  <a:pt x="455250" y="72034"/>
                </a:cubicBezTo>
                <a:cubicBezTo>
                  <a:pt x="462357" y="86249"/>
                  <a:pt x="476572" y="95725"/>
                  <a:pt x="493156" y="98094"/>
                </a:cubicBezTo>
                <a:cubicBezTo>
                  <a:pt x="509739" y="100464"/>
                  <a:pt x="521585" y="112309"/>
                  <a:pt x="531062" y="126524"/>
                </a:cubicBezTo>
                <a:cubicBezTo>
                  <a:pt x="535800" y="136000"/>
                  <a:pt x="540538" y="145477"/>
                  <a:pt x="547646" y="154954"/>
                </a:cubicBezTo>
                <a:cubicBezTo>
                  <a:pt x="554753" y="164430"/>
                  <a:pt x="561860" y="171537"/>
                  <a:pt x="568968" y="178645"/>
                </a:cubicBezTo>
                <a:cubicBezTo>
                  <a:pt x="590290" y="195229"/>
                  <a:pt x="616350" y="207074"/>
                  <a:pt x="635303" y="226027"/>
                </a:cubicBezTo>
                <a:cubicBezTo>
                  <a:pt x="661364" y="249719"/>
                  <a:pt x="687424" y="263933"/>
                  <a:pt x="722961" y="263933"/>
                </a:cubicBezTo>
                <a:cubicBezTo>
                  <a:pt x="734807" y="263933"/>
                  <a:pt x="739545" y="271041"/>
                  <a:pt x="741914" y="285256"/>
                </a:cubicBezTo>
                <a:cubicBezTo>
                  <a:pt x="741914" y="287625"/>
                  <a:pt x="741914" y="289994"/>
                  <a:pt x="741914" y="292363"/>
                </a:cubicBezTo>
                <a:cubicBezTo>
                  <a:pt x="749021" y="311316"/>
                  <a:pt x="782189" y="349222"/>
                  <a:pt x="798773" y="358698"/>
                </a:cubicBezTo>
                <a:cubicBezTo>
                  <a:pt x="812988" y="365806"/>
                  <a:pt x="829572" y="370544"/>
                  <a:pt x="843787" y="377651"/>
                </a:cubicBezTo>
                <a:cubicBezTo>
                  <a:pt x="850894" y="380021"/>
                  <a:pt x="858001" y="387128"/>
                  <a:pt x="855632" y="396604"/>
                </a:cubicBezTo>
                <a:cubicBezTo>
                  <a:pt x="850894" y="415558"/>
                  <a:pt x="855632" y="427403"/>
                  <a:pt x="872216" y="439249"/>
                </a:cubicBezTo>
                <a:cubicBezTo>
                  <a:pt x="881693" y="443987"/>
                  <a:pt x="891169" y="451094"/>
                  <a:pt x="893538" y="462940"/>
                </a:cubicBezTo>
                <a:cubicBezTo>
                  <a:pt x="898276" y="486631"/>
                  <a:pt x="912491" y="500846"/>
                  <a:pt x="936182" y="507953"/>
                </a:cubicBezTo>
                <a:cubicBezTo>
                  <a:pt x="964612" y="515061"/>
                  <a:pt x="988303" y="536383"/>
                  <a:pt x="1011995" y="555336"/>
                </a:cubicBezTo>
                <a:cubicBezTo>
                  <a:pt x="1014364" y="557705"/>
                  <a:pt x="1016733" y="564812"/>
                  <a:pt x="1016733" y="569551"/>
                </a:cubicBezTo>
                <a:cubicBezTo>
                  <a:pt x="1009625" y="595611"/>
                  <a:pt x="1023840" y="605088"/>
                  <a:pt x="1045162" y="607457"/>
                </a:cubicBezTo>
                <a:cubicBezTo>
                  <a:pt x="1049901" y="607457"/>
                  <a:pt x="1057008" y="609826"/>
                  <a:pt x="1059377" y="612195"/>
                </a:cubicBezTo>
                <a:cubicBezTo>
                  <a:pt x="1064115" y="614564"/>
                  <a:pt x="1068854" y="619302"/>
                  <a:pt x="1068854" y="624041"/>
                </a:cubicBezTo>
                <a:cubicBezTo>
                  <a:pt x="1071223" y="640625"/>
                  <a:pt x="1073592" y="657208"/>
                  <a:pt x="1075961" y="671423"/>
                </a:cubicBezTo>
                <a:cubicBezTo>
                  <a:pt x="1080699" y="685638"/>
                  <a:pt x="1090176" y="695114"/>
                  <a:pt x="1104391" y="699853"/>
                </a:cubicBezTo>
                <a:cubicBezTo>
                  <a:pt x="1120974" y="704591"/>
                  <a:pt x="1137558" y="702222"/>
                  <a:pt x="1154142" y="706960"/>
                </a:cubicBezTo>
                <a:cubicBezTo>
                  <a:pt x="1168357" y="709329"/>
                  <a:pt x="1177833" y="718806"/>
                  <a:pt x="1187310" y="728282"/>
                </a:cubicBezTo>
                <a:cubicBezTo>
                  <a:pt x="1194417" y="737759"/>
                  <a:pt x="1196786" y="747235"/>
                  <a:pt x="1194417" y="759081"/>
                </a:cubicBezTo>
                <a:cubicBezTo>
                  <a:pt x="1192048" y="766188"/>
                  <a:pt x="1192048" y="775665"/>
                  <a:pt x="1201525" y="780403"/>
                </a:cubicBezTo>
                <a:cubicBezTo>
                  <a:pt x="1246538" y="806464"/>
                  <a:pt x="1263122" y="856215"/>
                  <a:pt x="1296290" y="891752"/>
                </a:cubicBezTo>
                <a:cubicBezTo>
                  <a:pt x="1298659" y="894121"/>
                  <a:pt x="1301028" y="901229"/>
                  <a:pt x="1301028" y="905967"/>
                </a:cubicBezTo>
                <a:cubicBezTo>
                  <a:pt x="1296290" y="927289"/>
                  <a:pt x="1293921" y="948611"/>
                  <a:pt x="1298659" y="969933"/>
                </a:cubicBezTo>
                <a:cubicBezTo>
                  <a:pt x="1274968" y="1017316"/>
                  <a:pt x="1308135" y="1038638"/>
                  <a:pt x="1338934" y="1062329"/>
                </a:cubicBezTo>
                <a:cubicBezTo>
                  <a:pt x="1343672" y="1067068"/>
                  <a:pt x="1355518" y="1067068"/>
                  <a:pt x="1353149" y="1076544"/>
                </a:cubicBezTo>
                <a:cubicBezTo>
                  <a:pt x="1350780" y="1083651"/>
                  <a:pt x="1341303" y="1086021"/>
                  <a:pt x="1334196" y="1090759"/>
                </a:cubicBezTo>
                <a:cubicBezTo>
                  <a:pt x="1298659" y="1104973"/>
                  <a:pt x="1274968" y="1097866"/>
                  <a:pt x="1253646" y="1069437"/>
                </a:cubicBezTo>
                <a:cubicBezTo>
                  <a:pt x="1248907" y="1062329"/>
                  <a:pt x="1248907" y="1055222"/>
                  <a:pt x="1248907" y="1045745"/>
                </a:cubicBezTo>
                <a:cubicBezTo>
                  <a:pt x="1248907" y="1022054"/>
                  <a:pt x="1248907" y="1022054"/>
                  <a:pt x="1222847" y="1022054"/>
                </a:cubicBezTo>
                <a:cubicBezTo>
                  <a:pt x="1208632" y="1022054"/>
                  <a:pt x="1194417" y="1017316"/>
                  <a:pt x="1184941" y="1007839"/>
                </a:cubicBezTo>
                <a:cubicBezTo>
                  <a:pt x="1158880" y="979410"/>
                  <a:pt x="1135189" y="950980"/>
                  <a:pt x="1106760" y="922551"/>
                </a:cubicBezTo>
                <a:cubicBezTo>
                  <a:pt x="1080699" y="896490"/>
                  <a:pt x="1066484" y="865692"/>
                  <a:pt x="1045162" y="837262"/>
                </a:cubicBezTo>
                <a:cubicBezTo>
                  <a:pt x="1035686" y="823047"/>
                  <a:pt x="1026209" y="811202"/>
                  <a:pt x="1011995" y="801725"/>
                </a:cubicBezTo>
                <a:cubicBezTo>
                  <a:pt x="1007256" y="799356"/>
                  <a:pt x="1002518" y="794618"/>
                  <a:pt x="1000149" y="792249"/>
                </a:cubicBezTo>
                <a:cubicBezTo>
                  <a:pt x="959874" y="735390"/>
                  <a:pt x="907753" y="692745"/>
                  <a:pt x="860370" y="642994"/>
                </a:cubicBezTo>
                <a:cubicBezTo>
                  <a:pt x="841417" y="624041"/>
                  <a:pt x="824833" y="602718"/>
                  <a:pt x="805880" y="581396"/>
                </a:cubicBezTo>
                <a:cubicBezTo>
                  <a:pt x="789296" y="562443"/>
                  <a:pt x="772713" y="548229"/>
                  <a:pt x="756129" y="526906"/>
                </a:cubicBezTo>
                <a:cubicBezTo>
                  <a:pt x="739545" y="503215"/>
                  <a:pt x="715854" y="481893"/>
                  <a:pt x="694531" y="462940"/>
                </a:cubicBezTo>
                <a:cubicBezTo>
                  <a:pt x="656625" y="429772"/>
                  <a:pt x="613981" y="396604"/>
                  <a:pt x="578444" y="361068"/>
                </a:cubicBezTo>
                <a:cubicBezTo>
                  <a:pt x="566599" y="349222"/>
                  <a:pt x="554753" y="339745"/>
                  <a:pt x="540538" y="330269"/>
                </a:cubicBezTo>
                <a:cubicBezTo>
                  <a:pt x="526323" y="318423"/>
                  <a:pt x="509739" y="308947"/>
                  <a:pt x="495525" y="294732"/>
                </a:cubicBezTo>
                <a:cubicBezTo>
                  <a:pt x="474203" y="273410"/>
                  <a:pt x="448142" y="259195"/>
                  <a:pt x="422082" y="244980"/>
                </a:cubicBezTo>
                <a:cubicBezTo>
                  <a:pt x="400760" y="233135"/>
                  <a:pt x="379437" y="221289"/>
                  <a:pt x="358115" y="209443"/>
                </a:cubicBezTo>
                <a:cubicBezTo>
                  <a:pt x="336793" y="197598"/>
                  <a:pt x="313102" y="190490"/>
                  <a:pt x="289411" y="188121"/>
                </a:cubicBezTo>
                <a:cubicBezTo>
                  <a:pt x="287041" y="188121"/>
                  <a:pt x="279934" y="192860"/>
                  <a:pt x="277565" y="197598"/>
                </a:cubicBezTo>
                <a:cubicBezTo>
                  <a:pt x="272827" y="214182"/>
                  <a:pt x="272827" y="230766"/>
                  <a:pt x="282303" y="244980"/>
                </a:cubicBezTo>
                <a:cubicBezTo>
                  <a:pt x="291780" y="259195"/>
                  <a:pt x="303625" y="268672"/>
                  <a:pt x="313102" y="282886"/>
                </a:cubicBezTo>
                <a:cubicBezTo>
                  <a:pt x="329686" y="306578"/>
                  <a:pt x="353377" y="327900"/>
                  <a:pt x="360484" y="356329"/>
                </a:cubicBezTo>
                <a:cubicBezTo>
                  <a:pt x="398390" y="415558"/>
                  <a:pt x="443404" y="470047"/>
                  <a:pt x="486048" y="526906"/>
                </a:cubicBezTo>
                <a:cubicBezTo>
                  <a:pt x="493156" y="536383"/>
                  <a:pt x="502632" y="541121"/>
                  <a:pt x="509739" y="548229"/>
                </a:cubicBezTo>
                <a:cubicBezTo>
                  <a:pt x="545276" y="581396"/>
                  <a:pt x="583182" y="614564"/>
                  <a:pt x="606874" y="657208"/>
                </a:cubicBezTo>
                <a:cubicBezTo>
                  <a:pt x="621088" y="683269"/>
                  <a:pt x="642411" y="704591"/>
                  <a:pt x="668471" y="723544"/>
                </a:cubicBezTo>
                <a:cubicBezTo>
                  <a:pt x="687424" y="735390"/>
                  <a:pt x="699270" y="754343"/>
                  <a:pt x="711115" y="773296"/>
                </a:cubicBezTo>
                <a:cubicBezTo>
                  <a:pt x="720592" y="789880"/>
                  <a:pt x="734807" y="804094"/>
                  <a:pt x="746652" y="818309"/>
                </a:cubicBezTo>
                <a:cubicBezTo>
                  <a:pt x="758498" y="832524"/>
                  <a:pt x="772713" y="846739"/>
                  <a:pt x="777451" y="865692"/>
                </a:cubicBezTo>
                <a:cubicBezTo>
                  <a:pt x="779820" y="875168"/>
                  <a:pt x="789296" y="884645"/>
                  <a:pt x="796404" y="891752"/>
                </a:cubicBezTo>
                <a:cubicBezTo>
                  <a:pt x="817726" y="915443"/>
                  <a:pt x="839048" y="941504"/>
                  <a:pt x="860370" y="965195"/>
                </a:cubicBezTo>
                <a:cubicBezTo>
                  <a:pt x="869847" y="974671"/>
                  <a:pt x="879323" y="986517"/>
                  <a:pt x="884062" y="998363"/>
                </a:cubicBezTo>
                <a:cubicBezTo>
                  <a:pt x="891169" y="1017316"/>
                  <a:pt x="900646" y="1031531"/>
                  <a:pt x="914860" y="1045745"/>
                </a:cubicBezTo>
                <a:cubicBezTo>
                  <a:pt x="926706" y="1057591"/>
                  <a:pt x="933813" y="1071806"/>
                  <a:pt x="929075" y="1090759"/>
                </a:cubicBezTo>
                <a:cubicBezTo>
                  <a:pt x="926706" y="1097866"/>
                  <a:pt x="926706" y="1109712"/>
                  <a:pt x="933813" y="1112081"/>
                </a:cubicBezTo>
                <a:cubicBezTo>
                  <a:pt x="962243" y="1126296"/>
                  <a:pt x="971719" y="1159463"/>
                  <a:pt x="997780" y="1173678"/>
                </a:cubicBezTo>
                <a:cubicBezTo>
                  <a:pt x="1009625" y="1180786"/>
                  <a:pt x="1016733" y="1192631"/>
                  <a:pt x="1023840" y="1204477"/>
                </a:cubicBezTo>
                <a:cubicBezTo>
                  <a:pt x="1028578" y="1211584"/>
                  <a:pt x="1033317" y="1218692"/>
                  <a:pt x="1040424" y="1223430"/>
                </a:cubicBezTo>
                <a:cubicBezTo>
                  <a:pt x="1078330" y="1237645"/>
                  <a:pt x="1094914" y="1275551"/>
                  <a:pt x="1130451" y="1294504"/>
                </a:cubicBezTo>
                <a:cubicBezTo>
                  <a:pt x="1175464" y="1299242"/>
                  <a:pt x="1199156" y="1337148"/>
                  <a:pt x="1232323" y="1358470"/>
                </a:cubicBezTo>
                <a:cubicBezTo>
                  <a:pt x="1265491" y="1377423"/>
                  <a:pt x="1289182" y="1408222"/>
                  <a:pt x="1322350" y="1429544"/>
                </a:cubicBezTo>
                <a:cubicBezTo>
                  <a:pt x="1331827" y="1434282"/>
                  <a:pt x="1338934" y="1443759"/>
                  <a:pt x="1343672" y="1453235"/>
                </a:cubicBezTo>
                <a:cubicBezTo>
                  <a:pt x="1353149" y="1469819"/>
                  <a:pt x="1360256" y="1486403"/>
                  <a:pt x="1372102" y="1502987"/>
                </a:cubicBezTo>
                <a:cubicBezTo>
                  <a:pt x="1376840" y="1510094"/>
                  <a:pt x="1383947" y="1519571"/>
                  <a:pt x="1391055" y="1517202"/>
                </a:cubicBezTo>
                <a:cubicBezTo>
                  <a:pt x="1417115" y="1514833"/>
                  <a:pt x="1431330" y="1531416"/>
                  <a:pt x="1447914" y="1543262"/>
                </a:cubicBezTo>
                <a:cubicBezTo>
                  <a:pt x="1464498" y="1552739"/>
                  <a:pt x="1478713" y="1566953"/>
                  <a:pt x="1490558" y="1578799"/>
                </a:cubicBezTo>
                <a:cubicBezTo>
                  <a:pt x="1509511" y="1597752"/>
                  <a:pt x="1509511" y="1602490"/>
                  <a:pt x="1495297" y="1635658"/>
                </a:cubicBezTo>
                <a:cubicBezTo>
                  <a:pt x="1490558" y="1645135"/>
                  <a:pt x="1492928" y="1652242"/>
                  <a:pt x="1500035" y="1654611"/>
                </a:cubicBezTo>
                <a:cubicBezTo>
                  <a:pt x="1518988" y="1656980"/>
                  <a:pt x="1535572" y="1661718"/>
                  <a:pt x="1552156" y="1673564"/>
                </a:cubicBezTo>
                <a:cubicBezTo>
                  <a:pt x="1616122" y="1711470"/>
                  <a:pt x="1672981" y="1758853"/>
                  <a:pt x="1722733" y="1810973"/>
                </a:cubicBezTo>
                <a:cubicBezTo>
                  <a:pt x="1753532" y="1841772"/>
                  <a:pt x="1781961" y="1874940"/>
                  <a:pt x="1822236" y="1896262"/>
                </a:cubicBezTo>
                <a:cubicBezTo>
                  <a:pt x="1841189" y="1905739"/>
                  <a:pt x="1855404" y="1924692"/>
                  <a:pt x="1867250" y="1943645"/>
                </a:cubicBezTo>
                <a:cubicBezTo>
                  <a:pt x="1879095" y="1962598"/>
                  <a:pt x="1893310" y="1976812"/>
                  <a:pt x="1912263" y="1991027"/>
                </a:cubicBezTo>
                <a:cubicBezTo>
                  <a:pt x="1926478" y="2000504"/>
                  <a:pt x="1938323" y="2012349"/>
                  <a:pt x="1947800" y="2024195"/>
                </a:cubicBezTo>
                <a:cubicBezTo>
                  <a:pt x="1980968" y="2071577"/>
                  <a:pt x="2025981" y="2107114"/>
                  <a:pt x="2063887" y="2149759"/>
                </a:cubicBezTo>
                <a:cubicBezTo>
                  <a:pt x="2087578" y="2175819"/>
                  <a:pt x="2113639" y="2199511"/>
                  <a:pt x="2137330" y="2225571"/>
                </a:cubicBezTo>
                <a:cubicBezTo>
                  <a:pt x="2146807" y="2235048"/>
                  <a:pt x="2156283" y="2244524"/>
                  <a:pt x="2163391" y="2256370"/>
                </a:cubicBezTo>
                <a:cubicBezTo>
                  <a:pt x="2179975" y="2282430"/>
                  <a:pt x="2189451" y="2310860"/>
                  <a:pt x="2175236" y="2341658"/>
                </a:cubicBezTo>
                <a:cubicBezTo>
                  <a:pt x="2172867" y="2346396"/>
                  <a:pt x="2172867" y="2351135"/>
                  <a:pt x="2170498" y="2358242"/>
                </a:cubicBezTo>
                <a:cubicBezTo>
                  <a:pt x="2168129" y="2370088"/>
                  <a:pt x="2179975" y="2384302"/>
                  <a:pt x="2194189" y="2384302"/>
                </a:cubicBezTo>
                <a:cubicBezTo>
                  <a:pt x="2198927" y="2386672"/>
                  <a:pt x="2201297" y="2386672"/>
                  <a:pt x="2208404" y="2384302"/>
                </a:cubicBezTo>
                <a:lnTo>
                  <a:pt x="2208404" y="2384302"/>
                </a:lnTo>
                <a:close/>
                <a:moveTo>
                  <a:pt x="2108901" y="2085792"/>
                </a:moveTo>
                <a:cubicBezTo>
                  <a:pt x="2078102" y="2054994"/>
                  <a:pt x="2044934" y="2021826"/>
                  <a:pt x="2011766" y="1988658"/>
                </a:cubicBezTo>
                <a:cubicBezTo>
                  <a:pt x="1973860" y="1950752"/>
                  <a:pt x="1935954" y="1910477"/>
                  <a:pt x="1898048" y="1872571"/>
                </a:cubicBezTo>
                <a:cubicBezTo>
                  <a:pt x="1881464" y="1855987"/>
                  <a:pt x="1864880" y="1837034"/>
                  <a:pt x="1850666" y="1815712"/>
                </a:cubicBezTo>
                <a:cubicBezTo>
                  <a:pt x="1841189" y="1801497"/>
                  <a:pt x="1831713" y="1789651"/>
                  <a:pt x="1819867" y="1777806"/>
                </a:cubicBezTo>
                <a:cubicBezTo>
                  <a:pt x="1800914" y="1758853"/>
                  <a:pt x="1781961" y="1739900"/>
                  <a:pt x="1767746" y="1716208"/>
                </a:cubicBezTo>
                <a:cubicBezTo>
                  <a:pt x="1760639" y="1701994"/>
                  <a:pt x="1746424" y="1692517"/>
                  <a:pt x="1734578" y="1680671"/>
                </a:cubicBezTo>
                <a:cubicBezTo>
                  <a:pt x="1717995" y="1661718"/>
                  <a:pt x="1699042" y="1645135"/>
                  <a:pt x="1687196" y="1623813"/>
                </a:cubicBezTo>
                <a:cubicBezTo>
                  <a:pt x="1680088" y="1609598"/>
                  <a:pt x="1668243" y="1597752"/>
                  <a:pt x="1656397" y="1585906"/>
                </a:cubicBezTo>
                <a:cubicBezTo>
                  <a:pt x="1623230" y="1550369"/>
                  <a:pt x="1585323" y="1519571"/>
                  <a:pt x="1561632" y="1474557"/>
                </a:cubicBezTo>
                <a:cubicBezTo>
                  <a:pt x="1559263" y="1472188"/>
                  <a:pt x="1559263" y="1469819"/>
                  <a:pt x="1556894" y="1467450"/>
                </a:cubicBezTo>
                <a:cubicBezTo>
                  <a:pt x="1518988" y="1436651"/>
                  <a:pt x="1492928" y="1391638"/>
                  <a:pt x="1462129" y="1356101"/>
                </a:cubicBezTo>
                <a:cubicBezTo>
                  <a:pt x="1443176" y="1332410"/>
                  <a:pt x="1428961" y="1306349"/>
                  <a:pt x="1402901" y="1289765"/>
                </a:cubicBezTo>
                <a:cubicBezTo>
                  <a:pt x="1374471" y="1249490"/>
                  <a:pt x="1353149" y="1244752"/>
                  <a:pt x="1400531" y="1195000"/>
                </a:cubicBezTo>
                <a:cubicBezTo>
                  <a:pt x="1410008" y="1185524"/>
                  <a:pt x="1402901" y="1176047"/>
                  <a:pt x="1395793" y="1166571"/>
                </a:cubicBezTo>
                <a:cubicBezTo>
                  <a:pt x="1393424" y="1164202"/>
                  <a:pt x="1393424" y="1159463"/>
                  <a:pt x="1393424" y="1159463"/>
                </a:cubicBezTo>
                <a:cubicBezTo>
                  <a:pt x="1398162" y="1157095"/>
                  <a:pt x="1402901" y="1152356"/>
                  <a:pt x="1407639" y="1152356"/>
                </a:cubicBezTo>
                <a:cubicBezTo>
                  <a:pt x="1428961" y="1157095"/>
                  <a:pt x="1447914" y="1164202"/>
                  <a:pt x="1471605" y="1161833"/>
                </a:cubicBezTo>
                <a:cubicBezTo>
                  <a:pt x="1473974" y="1161833"/>
                  <a:pt x="1478713" y="1171309"/>
                  <a:pt x="1478713" y="1176047"/>
                </a:cubicBezTo>
                <a:cubicBezTo>
                  <a:pt x="1478713" y="1190262"/>
                  <a:pt x="1469236" y="1199739"/>
                  <a:pt x="1462129" y="1211584"/>
                </a:cubicBezTo>
                <a:cubicBezTo>
                  <a:pt x="1457391" y="1218692"/>
                  <a:pt x="1459760" y="1228168"/>
                  <a:pt x="1471605" y="1230537"/>
                </a:cubicBezTo>
                <a:cubicBezTo>
                  <a:pt x="1492928" y="1235275"/>
                  <a:pt x="1511880" y="1249490"/>
                  <a:pt x="1535572" y="1244752"/>
                </a:cubicBezTo>
                <a:cubicBezTo>
                  <a:pt x="1537941" y="1244752"/>
                  <a:pt x="1545048" y="1249490"/>
                  <a:pt x="1545048" y="1254229"/>
                </a:cubicBezTo>
                <a:cubicBezTo>
                  <a:pt x="1547417" y="1263705"/>
                  <a:pt x="1549786" y="1275551"/>
                  <a:pt x="1552156" y="1285027"/>
                </a:cubicBezTo>
                <a:cubicBezTo>
                  <a:pt x="1554525" y="1296873"/>
                  <a:pt x="1564001" y="1306349"/>
                  <a:pt x="1575847" y="1303980"/>
                </a:cubicBezTo>
                <a:cubicBezTo>
                  <a:pt x="1594800" y="1301611"/>
                  <a:pt x="1606646" y="1313457"/>
                  <a:pt x="1613753" y="1330041"/>
                </a:cubicBezTo>
                <a:cubicBezTo>
                  <a:pt x="1620860" y="1346625"/>
                  <a:pt x="1627968" y="1365577"/>
                  <a:pt x="1635075" y="1382162"/>
                </a:cubicBezTo>
                <a:cubicBezTo>
                  <a:pt x="1639813" y="1396376"/>
                  <a:pt x="1651659" y="1403484"/>
                  <a:pt x="1665874" y="1403484"/>
                </a:cubicBezTo>
                <a:cubicBezTo>
                  <a:pt x="1672981" y="1403484"/>
                  <a:pt x="1677719" y="1405853"/>
                  <a:pt x="1677719" y="1412960"/>
                </a:cubicBezTo>
                <a:cubicBezTo>
                  <a:pt x="1682458" y="1436651"/>
                  <a:pt x="1696672" y="1450866"/>
                  <a:pt x="1713256" y="1467450"/>
                </a:cubicBezTo>
                <a:cubicBezTo>
                  <a:pt x="1739317" y="1491141"/>
                  <a:pt x="1760639" y="1519571"/>
                  <a:pt x="1779592" y="1550369"/>
                </a:cubicBezTo>
                <a:cubicBezTo>
                  <a:pt x="1805652" y="1590645"/>
                  <a:pt x="1836451" y="1630920"/>
                  <a:pt x="1864880" y="1668826"/>
                </a:cubicBezTo>
                <a:cubicBezTo>
                  <a:pt x="1879095" y="1685410"/>
                  <a:pt x="1890941" y="1701994"/>
                  <a:pt x="1898048" y="1725685"/>
                </a:cubicBezTo>
                <a:cubicBezTo>
                  <a:pt x="1900417" y="1735161"/>
                  <a:pt x="1909894" y="1744638"/>
                  <a:pt x="1914632" y="1751745"/>
                </a:cubicBezTo>
                <a:cubicBezTo>
                  <a:pt x="1935954" y="1780175"/>
                  <a:pt x="1962015" y="1806235"/>
                  <a:pt x="1978599" y="1837034"/>
                </a:cubicBezTo>
                <a:cubicBezTo>
                  <a:pt x="1999921" y="1877309"/>
                  <a:pt x="2028350" y="1912846"/>
                  <a:pt x="2059149" y="1948383"/>
                </a:cubicBezTo>
                <a:cubicBezTo>
                  <a:pt x="2061518" y="1953121"/>
                  <a:pt x="2066256" y="1957859"/>
                  <a:pt x="2068625" y="1962598"/>
                </a:cubicBezTo>
                <a:cubicBezTo>
                  <a:pt x="2075733" y="1993396"/>
                  <a:pt x="2094686" y="2014719"/>
                  <a:pt x="2113639" y="2038410"/>
                </a:cubicBezTo>
                <a:cubicBezTo>
                  <a:pt x="2123115" y="2047886"/>
                  <a:pt x="2127854" y="2062101"/>
                  <a:pt x="2132592" y="2073947"/>
                </a:cubicBezTo>
                <a:cubicBezTo>
                  <a:pt x="2134961" y="2078685"/>
                  <a:pt x="2132592" y="2083423"/>
                  <a:pt x="2132592" y="2088161"/>
                </a:cubicBezTo>
                <a:cubicBezTo>
                  <a:pt x="2120746" y="2088161"/>
                  <a:pt x="2116008" y="2085792"/>
                  <a:pt x="2108901" y="2085792"/>
                </a:cubicBezTo>
                <a:lnTo>
                  <a:pt x="2108901" y="2085792"/>
                </a:lnTo>
                <a:close/>
                <a:moveTo>
                  <a:pt x="1407639" y="1067068"/>
                </a:moveTo>
                <a:cubicBezTo>
                  <a:pt x="1407639" y="1071806"/>
                  <a:pt x="1405270" y="1076544"/>
                  <a:pt x="1398162" y="1076544"/>
                </a:cubicBezTo>
                <a:cubicBezTo>
                  <a:pt x="1395793" y="1076544"/>
                  <a:pt x="1393424" y="1076544"/>
                  <a:pt x="1391055" y="1074175"/>
                </a:cubicBezTo>
                <a:cubicBezTo>
                  <a:pt x="1391055" y="1071806"/>
                  <a:pt x="1388686" y="1069437"/>
                  <a:pt x="1391055" y="1067068"/>
                </a:cubicBezTo>
                <a:cubicBezTo>
                  <a:pt x="1395793" y="1064698"/>
                  <a:pt x="1398162" y="1062329"/>
                  <a:pt x="1402901" y="1059960"/>
                </a:cubicBezTo>
                <a:cubicBezTo>
                  <a:pt x="1402901" y="1062329"/>
                  <a:pt x="1405270" y="1067068"/>
                  <a:pt x="1407639" y="1067068"/>
                </a:cubicBezTo>
                <a:lnTo>
                  <a:pt x="1407639" y="1067068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 w="236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1C488609-A2AF-0B57-A59B-2E9F5156B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8000"/>
                    </a14:imgEffect>
                  </a14:imgLayer>
                </a14:imgProps>
              </a:ext>
            </a:extLst>
          </a:blip>
          <a:srcRect l="51637" t="31533" r="798"/>
          <a:stretch>
            <a:fillRect/>
          </a:stretch>
        </p:blipFill>
        <p:spPr>
          <a:xfrm rot="10800000">
            <a:off x="1006153" y="-1"/>
            <a:ext cx="3196735" cy="3067712"/>
          </a:xfrm>
          <a:custGeom>
            <a:avLst/>
            <a:gdLst>
              <a:gd name="connsiteX0" fmla="*/ 1467924 w 3196735"/>
              <a:gd name="connsiteY0" fmla="*/ 219822 h 3067712"/>
              <a:gd name="connsiteX1" fmla="*/ 1482226 w 3196735"/>
              <a:gd name="connsiteY1" fmla="*/ 181682 h 3067712"/>
              <a:gd name="connsiteX2" fmla="*/ 1467924 w 3196735"/>
              <a:gd name="connsiteY2" fmla="*/ 219822 h 3067712"/>
              <a:gd name="connsiteX3" fmla="*/ 1889847 w 3196735"/>
              <a:gd name="connsiteY3" fmla="*/ 248427 h 3067712"/>
              <a:gd name="connsiteX4" fmla="*/ 1842172 w 3196735"/>
              <a:gd name="connsiteY4" fmla="*/ 246043 h 3067712"/>
              <a:gd name="connsiteX5" fmla="*/ 1889847 w 3196735"/>
              <a:gd name="connsiteY5" fmla="*/ 248427 h 3067712"/>
              <a:gd name="connsiteX6" fmla="*/ 1827869 w 3196735"/>
              <a:gd name="connsiteY6" fmla="*/ 250810 h 3067712"/>
              <a:gd name="connsiteX7" fmla="*/ 1812937 w 3196735"/>
              <a:gd name="connsiteY7" fmla="*/ 245047 h 3067712"/>
              <a:gd name="connsiteX8" fmla="*/ 1807779 w 3196735"/>
              <a:gd name="connsiteY8" fmla="*/ 235704 h 3067712"/>
              <a:gd name="connsiteX9" fmla="*/ 1807486 w 3196735"/>
              <a:gd name="connsiteY9" fmla="*/ 234897 h 3067712"/>
              <a:gd name="connsiteX10" fmla="*/ 1813567 w 3196735"/>
              <a:gd name="connsiteY10" fmla="*/ 219822 h 3067712"/>
              <a:gd name="connsiteX11" fmla="*/ 1807422 w 3196735"/>
              <a:gd name="connsiteY11" fmla="*/ 234721 h 3067712"/>
              <a:gd name="connsiteX12" fmla="*/ 1807486 w 3196735"/>
              <a:gd name="connsiteY12" fmla="*/ 234897 h 3067712"/>
              <a:gd name="connsiteX13" fmla="*/ 1807422 w 3196735"/>
              <a:gd name="connsiteY13" fmla="*/ 235056 h 3067712"/>
              <a:gd name="connsiteX14" fmla="*/ 1807779 w 3196735"/>
              <a:gd name="connsiteY14" fmla="*/ 235704 h 3067712"/>
              <a:gd name="connsiteX15" fmla="*/ 1810886 w 3196735"/>
              <a:gd name="connsiteY15" fmla="*/ 244255 h 3067712"/>
              <a:gd name="connsiteX16" fmla="*/ 1812937 w 3196735"/>
              <a:gd name="connsiteY16" fmla="*/ 245047 h 3067712"/>
              <a:gd name="connsiteX17" fmla="*/ 1814754 w 3196735"/>
              <a:gd name="connsiteY17" fmla="*/ 248339 h 3067712"/>
              <a:gd name="connsiteX18" fmla="*/ 1827869 w 3196735"/>
              <a:gd name="connsiteY18" fmla="*/ 250810 h 3067712"/>
              <a:gd name="connsiteX19" fmla="*/ 1640150 w 3196735"/>
              <a:gd name="connsiteY19" fmla="*/ 257664 h 3067712"/>
              <a:gd name="connsiteX20" fmla="*/ 1661008 w 3196735"/>
              <a:gd name="connsiteY20" fmla="*/ 253195 h 3067712"/>
              <a:gd name="connsiteX21" fmla="*/ 1730136 w 3196735"/>
              <a:gd name="connsiteY21" fmla="*/ 229357 h 3067712"/>
              <a:gd name="connsiteX22" fmla="*/ 1661008 w 3196735"/>
              <a:gd name="connsiteY22" fmla="*/ 253195 h 3067712"/>
              <a:gd name="connsiteX23" fmla="*/ 1639941 w 3196735"/>
              <a:gd name="connsiteY23" fmla="*/ 257523 h 3067712"/>
              <a:gd name="connsiteX24" fmla="*/ 1622868 w 3196735"/>
              <a:gd name="connsiteY24" fmla="*/ 246043 h 3067712"/>
              <a:gd name="connsiteX25" fmla="*/ 1639256 w 3196735"/>
              <a:gd name="connsiteY25" fmla="*/ 257664 h 3067712"/>
              <a:gd name="connsiteX26" fmla="*/ 1639941 w 3196735"/>
              <a:gd name="connsiteY26" fmla="*/ 257523 h 3067712"/>
              <a:gd name="connsiteX27" fmla="*/ 2001883 w 3196735"/>
              <a:gd name="connsiteY27" fmla="*/ 281799 h 3067712"/>
              <a:gd name="connsiteX28" fmla="*/ 1994531 w 3196735"/>
              <a:gd name="connsiteY28" fmla="*/ 268418 h 3067712"/>
              <a:gd name="connsiteX29" fmla="*/ 1995924 w 3196735"/>
              <a:gd name="connsiteY29" fmla="*/ 256472 h 3067712"/>
              <a:gd name="connsiteX30" fmla="*/ 1999201 w 3196735"/>
              <a:gd name="connsiteY30" fmla="*/ 243250 h 3067712"/>
              <a:gd name="connsiteX31" fmla="*/ 1999170 w 3196735"/>
              <a:gd name="connsiteY31" fmla="*/ 243038 h 3067712"/>
              <a:gd name="connsiteX32" fmla="*/ 1999201 w 3196735"/>
              <a:gd name="connsiteY32" fmla="*/ 242915 h 3067712"/>
              <a:gd name="connsiteX33" fmla="*/ 1997115 w 3196735"/>
              <a:gd name="connsiteY33" fmla="*/ 229357 h 3067712"/>
              <a:gd name="connsiteX34" fmla="*/ 1999170 w 3196735"/>
              <a:gd name="connsiteY34" fmla="*/ 243038 h 3067712"/>
              <a:gd name="connsiteX35" fmla="*/ 1995924 w 3196735"/>
              <a:gd name="connsiteY35" fmla="*/ 255578 h 3067712"/>
              <a:gd name="connsiteX36" fmla="*/ 1994434 w 3196735"/>
              <a:gd name="connsiteY36" fmla="*/ 268242 h 3067712"/>
              <a:gd name="connsiteX37" fmla="*/ 1994531 w 3196735"/>
              <a:gd name="connsiteY37" fmla="*/ 268418 h 3067712"/>
              <a:gd name="connsiteX38" fmla="*/ 1994434 w 3196735"/>
              <a:gd name="connsiteY38" fmla="*/ 269247 h 3067712"/>
              <a:gd name="connsiteX39" fmla="*/ 2001883 w 3196735"/>
              <a:gd name="connsiteY39" fmla="*/ 281799 h 3067712"/>
              <a:gd name="connsiteX40" fmla="*/ 1582343 w 3196735"/>
              <a:gd name="connsiteY40" fmla="*/ 284183 h 3067712"/>
              <a:gd name="connsiteX41" fmla="*/ 1553739 w 3196735"/>
              <a:gd name="connsiteY41" fmla="*/ 269881 h 3067712"/>
              <a:gd name="connsiteX42" fmla="*/ 1536267 w 3196735"/>
              <a:gd name="connsiteY42" fmla="*/ 271237 h 3067712"/>
              <a:gd name="connsiteX43" fmla="*/ 1530052 w 3196735"/>
              <a:gd name="connsiteY43" fmla="*/ 267768 h 3067712"/>
              <a:gd name="connsiteX44" fmla="*/ 1517051 w 3196735"/>
              <a:gd name="connsiteY44" fmla="*/ 260102 h 3067712"/>
              <a:gd name="connsiteX45" fmla="*/ 1506809 w 3196735"/>
              <a:gd name="connsiteY45" fmla="*/ 253455 h 3067712"/>
              <a:gd name="connsiteX46" fmla="*/ 1504259 w 3196735"/>
              <a:gd name="connsiteY46" fmla="*/ 253068 h 3067712"/>
              <a:gd name="connsiteX47" fmla="*/ 1501922 w 3196735"/>
              <a:gd name="connsiteY47" fmla="*/ 251821 h 3067712"/>
              <a:gd name="connsiteX48" fmla="*/ 1489377 w 3196735"/>
              <a:gd name="connsiteY48" fmla="*/ 250810 h 3067712"/>
              <a:gd name="connsiteX49" fmla="*/ 1504259 w 3196735"/>
              <a:gd name="connsiteY49" fmla="*/ 253068 h 3067712"/>
              <a:gd name="connsiteX50" fmla="*/ 1513303 w 3196735"/>
              <a:gd name="connsiteY50" fmla="*/ 257892 h 3067712"/>
              <a:gd name="connsiteX51" fmla="*/ 1517051 w 3196735"/>
              <a:gd name="connsiteY51" fmla="*/ 260102 h 3067712"/>
              <a:gd name="connsiteX52" fmla="*/ 1521559 w 3196735"/>
              <a:gd name="connsiteY52" fmla="*/ 263027 h 3067712"/>
              <a:gd name="connsiteX53" fmla="*/ 1530052 w 3196735"/>
              <a:gd name="connsiteY53" fmla="*/ 267768 h 3067712"/>
              <a:gd name="connsiteX54" fmla="*/ 1535972 w 3196735"/>
              <a:gd name="connsiteY54" fmla="*/ 271259 h 3067712"/>
              <a:gd name="connsiteX55" fmla="*/ 1536267 w 3196735"/>
              <a:gd name="connsiteY55" fmla="*/ 271237 h 3067712"/>
              <a:gd name="connsiteX56" fmla="*/ 1536307 w 3196735"/>
              <a:gd name="connsiteY56" fmla="*/ 271259 h 3067712"/>
              <a:gd name="connsiteX57" fmla="*/ 1553739 w 3196735"/>
              <a:gd name="connsiteY57" fmla="*/ 269881 h 3067712"/>
              <a:gd name="connsiteX58" fmla="*/ 1582343 w 3196735"/>
              <a:gd name="connsiteY58" fmla="*/ 284183 h 3067712"/>
              <a:gd name="connsiteX59" fmla="*/ 1429784 w 3196735"/>
              <a:gd name="connsiteY59" fmla="*/ 305636 h 3067712"/>
              <a:gd name="connsiteX60" fmla="*/ 1479843 w 3196735"/>
              <a:gd name="connsiteY60" fmla="*/ 250810 h 3067712"/>
              <a:gd name="connsiteX61" fmla="*/ 1460773 w 3196735"/>
              <a:gd name="connsiteY61" fmla="*/ 219822 h 3067712"/>
              <a:gd name="connsiteX62" fmla="*/ 1479843 w 3196735"/>
              <a:gd name="connsiteY62" fmla="*/ 250810 h 3067712"/>
              <a:gd name="connsiteX63" fmla="*/ 1429784 w 3196735"/>
              <a:gd name="connsiteY63" fmla="*/ 305636 h 3067712"/>
              <a:gd name="connsiteX64" fmla="*/ 2104384 w 3196735"/>
              <a:gd name="connsiteY64" fmla="*/ 305636 h 3067712"/>
              <a:gd name="connsiteX65" fmla="*/ 2099617 w 3196735"/>
              <a:gd name="connsiteY65" fmla="*/ 269881 h 3067712"/>
              <a:gd name="connsiteX66" fmla="*/ 2104384 w 3196735"/>
              <a:gd name="connsiteY66" fmla="*/ 305636 h 3067712"/>
              <a:gd name="connsiteX67" fmla="*/ 1067454 w 3196735"/>
              <a:gd name="connsiteY67" fmla="*/ 312788 h 3067712"/>
              <a:gd name="connsiteX68" fmla="*/ 1040674 w 3196735"/>
              <a:gd name="connsiteY68" fmla="*/ 308096 h 3067712"/>
              <a:gd name="connsiteX69" fmla="*/ 962569 w 3196735"/>
              <a:gd name="connsiteY69" fmla="*/ 312788 h 3067712"/>
              <a:gd name="connsiteX70" fmla="*/ 1067454 w 3196735"/>
              <a:gd name="connsiteY70" fmla="*/ 312788 h 3067712"/>
              <a:gd name="connsiteX71" fmla="*/ 1281991 w 3196735"/>
              <a:gd name="connsiteY71" fmla="*/ 358079 h 3067712"/>
              <a:gd name="connsiteX72" fmla="*/ 1329667 w 3196735"/>
              <a:gd name="connsiteY72" fmla="*/ 334242 h 3067712"/>
              <a:gd name="connsiteX73" fmla="*/ 1365423 w 3196735"/>
              <a:gd name="connsiteY73" fmla="*/ 317556 h 3067712"/>
              <a:gd name="connsiteX74" fmla="*/ 1386433 w 3196735"/>
              <a:gd name="connsiteY74" fmla="*/ 315001 h 3067712"/>
              <a:gd name="connsiteX75" fmla="*/ 1398796 w 3196735"/>
              <a:gd name="connsiteY75" fmla="*/ 331858 h 3067712"/>
              <a:gd name="connsiteX76" fmla="*/ 1417865 w 3196735"/>
              <a:gd name="connsiteY76" fmla="*/ 315172 h 3067712"/>
              <a:gd name="connsiteX77" fmla="*/ 1398796 w 3196735"/>
              <a:gd name="connsiteY77" fmla="*/ 331858 h 3067712"/>
              <a:gd name="connsiteX78" fmla="*/ 1387472 w 3196735"/>
              <a:gd name="connsiteY78" fmla="*/ 314874 h 3067712"/>
              <a:gd name="connsiteX79" fmla="*/ 1386433 w 3196735"/>
              <a:gd name="connsiteY79" fmla="*/ 315001 h 3067712"/>
              <a:gd name="connsiteX80" fmla="*/ 1385685 w 3196735"/>
              <a:gd name="connsiteY80" fmla="*/ 313981 h 3067712"/>
              <a:gd name="connsiteX81" fmla="*/ 1365423 w 3196735"/>
              <a:gd name="connsiteY81" fmla="*/ 317556 h 3067712"/>
              <a:gd name="connsiteX82" fmla="*/ 1329667 w 3196735"/>
              <a:gd name="connsiteY82" fmla="*/ 334242 h 3067712"/>
              <a:gd name="connsiteX83" fmla="*/ 1281991 w 3196735"/>
              <a:gd name="connsiteY83" fmla="*/ 358079 h 3067712"/>
              <a:gd name="connsiteX84" fmla="*/ 1958975 w 3196735"/>
              <a:gd name="connsiteY84" fmla="*/ 365231 h 3067712"/>
              <a:gd name="connsiteX85" fmla="*/ 1944712 w 3196735"/>
              <a:gd name="connsiteY85" fmla="*/ 350215 h 3067712"/>
              <a:gd name="connsiteX86" fmla="*/ 1940154 w 3196735"/>
              <a:gd name="connsiteY86" fmla="*/ 342883 h 3067712"/>
              <a:gd name="connsiteX87" fmla="*/ 1937545 w 3196735"/>
              <a:gd name="connsiteY87" fmla="*/ 328152 h 3067712"/>
              <a:gd name="connsiteX88" fmla="*/ 1937536 w 3196735"/>
              <a:gd name="connsiteY88" fmla="*/ 327969 h 3067712"/>
              <a:gd name="connsiteX89" fmla="*/ 1942290 w 3196735"/>
              <a:gd name="connsiteY89" fmla="*/ 310405 h 3067712"/>
              <a:gd name="connsiteX90" fmla="*/ 1937522 w 3196735"/>
              <a:gd name="connsiteY90" fmla="*/ 327687 h 3067712"/>
              <a:gd name="connsiteX91" fmla="*/ 1937536 w 3196735"/>
              <a:gd name="connsiteY91" fmla="*/ 327969 h 3067712"/>
              <a:gd name="connsiteX92" fmla="*/ 1937522 w 3196735"/>
              <a:gd name="connsiteY92" fmla="*/ 328022 h 3067712"/>
              <a:gd name="connsiteX93" fmla="*/ 1937545 w 3196735"/>
              <a:gd name="connsiteY93" fmla="*/ 328152 h 3067712"/>
              <a:gd name="connsiteX94" fmla="*/ 1938117 w 3196735"/>
              <a:gd name="connsiteY94" fmla="*/ 339606 h 3067712"/>
              <a:gd name="connsiteX95" fmla="*/ 1940154 w 3196735"/>
              <a:gd name="connsiteY95" fmla="*/ 342883 h 3067712"/>
              <a:gd name="connsiteX96" fmla="*/ 1940706 w 3196735"/>
              <a:gd name="connsiteY96" fmla="*/ 345998 h 3067712"/>
              <a:gd name="connsiteX97" fmla="*/ 1944712 w 3196735"/>
              <a:gd name="connsiteY97" fmla="*/ 350215 h 3067712"/>
              <a:gd name="connsiteX98" fmla="*/ 1944970 w 3196735"/>
              <a:gd name="connsiteY98" fmla="*/ 350630 h 3067712"/>
              <a:gd name="connsiteX99" fmla="*/ 1958975 w 3196735"/>
              <a:gd name="connsiteY99" fmla="*/ 365231 h 3067712"/>
              <a:gd name="connsiteX100" fmla="*/ 836230 w 3196735"/>
              <a:gd name="connsiteY100" fmla="*/ 384301 h 3067712"/>
              <a:gd name="connsiteX101" fmla="*/ 800474 w 3196735"/>
              <a:gd name="connsiteY101" fmla="*/ 355695 h 3067712"/>
              <a:gd name="connsiteX102" fmla="*/ 775148 w 3196735"/>
              <a:gd name="connsiteY102" fmla="*/ 349737 h 3067712"/>
              <a:gd name="connsiteX103" fmla="*/ 748033 w 3196735"/>
              <a:gd name="connsiteY103" fmla="*/ 358079 h 3067712"/>
              <a:gd name="connsiteX104" fmla="*/ 800474 w 3196735"/>
              <a:gd name="connsiteY104" fmla="*/ 355695 h 3067712"/>
              <a:gd name="connsiteX105" fmla="*/ 836230 w 3196735"/>
              <a:gd name="connsiteY105" fmla="*/ 384301 h 3067712"/>
              <a:gd name="connsiteX106" fmla="*/ 1189025 w 3196735"/>
              <a:gd name="connsiteY106" fmla="*/ 389068 h 3067712"/>
              <a:gd name="connsiteX107" fmla="*/ 1196177 w 3196735"/>
              <a:gd name="connsiteY107" fmla="*/ 379533 h 3067712"/>
              <a:gd name="connsiteX108" fmla="*/ 1189025 w 3196735"/>
              <a:gd name="connsiteY108" fmla="*/ 389068 h 3067712"/>
              <a:gd name="connsiteX109" fmla="*/ 1391644 w 3196735"/>
              <a:gd name="connsiteY109" fmla="*/ 389366 h 3067712"/>
              <a:gd name="connsiteX110" fmla="*/ 1391644 w 3196735"/>
              <a:gd name="connsiteY110" fmla="*/ 388472 h 3067712"/>
              <a:gd name="connsiteX111" fmla="*/ 1370190 w 3196735"/>
              <a:gd name="connsiteY111" fmla="*/ 362847 h 3067712"/>
              <a:gd name="connsiteX112" fmla="*/ 1043616 w 3196735"/>
              <a:gd name="connsiteY112" fmla="*/ 391452 h 3067712"/>
              <a:gd name="connsiteX113" fmla="*/ 1067454 w 3196735"/>
              <a:gd name="connsiteY113" fmla="*/ 343776 h 3067712"/>
              <a:gd name="connsiteX114" fmla="*/ 1043616 w 3196735"/>
              <a:gd name="connsiteY114" fmla="*/ 391452 h 3067712"/>
              <a:gd name="connsiteX115" fmla="*/ 2864799 w 3196735"/>
              <a:gd name="connsiteY115" fmla="*/ 391452 h 3067712"/>
              <a:gd name="connsiteX116" fmla="*/ 2838578 w 3196735"/>
              <a:gd name="connsiteY116" fmla="*/ 343776 h 3067712"/>
              <a:gd name="connsiteX117" fmla="*/ 2864799 w 3196735"/>
              <a:gd name="connsiteY117" fmla="*/ 391452 h 3067712"/>
              <a:gd name="connsiteX118" fmla="*/ 1229549 w 3196735"/>
              <a:gd name="connsiteY118" fmla="*/ 396219 h 3067712"/>
              <a:gd name="connsiteX119" fmla="*/ 1248620 w 3196735"/>
              <a:gd name="connsiteY119" fmla="*/ 374765 h 3067712"/>
              <a:gd name="connsiteX120" fmla="*/ 1229549 w 3196735"/>
              <a:gd name="connsiteY120" fmla="*/ 396219 h 3067712"/>
              <a:gd name="connsiteX121" fmla="*/ 1620483 w 3196735"/>
              <a:gd name="connsiteY121" fmla="*/ 400987 h 3067712"/>
              <a:gd name="connsiteX122" fmla="*/ 1668159 w 3196735"/>
              <a:gd name="connsiteY122" fmla="*/ 377149 h 3067712"/>
              <a:gd name="connsiteX123" fmla="*/ 1620483 w 3196735"/>
              <a:gd name="connsiteY123" fmla="*/ 400987 h 3067712"/>
              <a:gd name="connsiteX124" fmla="*/ 2192583 w 3196735"/>
              <a:gd name="connsiteY124" fmla="*/ 405754 h 3067712"/>
              <a:gd name="connsiteX125" fmla="*/ 2171129 w 3196735"/>
              <a:gd name="connsiteY125" fmla="*/ 377149 h 3067712"/>
              <a:gd name="connsiteX126" fmla="*/ 2156826 w 3196735"/>
              <a:gd name="connsiteY126" fmla="*/ 367615 h 3067712"/>
              <a:gd name="connsiteX127" fmla="*/ 2171129 w 3196735"/>
              <a:gd name="connsiteY127" fmla="*/ 377149 h 3067712"/>
              <a:gd name="connsiteX128" fmla="*/ 2192583 w 3196735"/>
              <a:gd name="connsiteY128" fmla="*/ 405754 h 3067712"/>
              <a:gd name="connsiteX129" fmla="*/ 1553739 w 3196735"/>
              <a:gd name="connsiteY129" fmla="*/ 434359 h 3067712"/>
              <a:gd name="connsiteX130" fmla="*/ 1594263 w 3196735"/>
              <a:gd name="connsiteY130" fmla="*/ 417673 h 3067712"/>
              <a:gd name="connsiteX131" fmla="*/ 1553739 w 3196735"/>
              <a:gd name="connsiteY131" fmla="*/ 434359 h 3067712"/>
              <a:gd name="connsiteX132" fmla="*/ 1346353 w 3196735"/>
              <a:gd name="connsiteY132" fmla="*/ 436742 h 3067712"/>
              <a:gd name="connsiteX133" fmla="*/ 1341585 w 3196735"/>
              <a:gd name="connsiteY133" fmla="*/ 412905 h 3067712"/>
              <a:gd name="connsiteX134" fmla="*/ 1339201 w 3196735"/>
              <a:gd name="connsiteY134" fmla="*/ 393835 h 3067712"/>
              <a:gd name="connsiteX135" fmla="*/ 1303446 w 3196735"/>
              <a:gd name="connsiteY135" fmla="*/ 350928 h 3067712"/>
              <a:gd name="connsiteX136" fmla="*/ 1339201 w 3196735"/>
              <a:gd name="connsiteY136" fmla="*/ 393835 h 3067712"/>
              <a:gd name="connsiteX137" fmla="*/ 1339201 w 3196735"/>
              <a:gd name="connsiteY137" fmla="*/ 412905 h 3067712"/>
              <a:gd name="connsiteX138" fmla="*/ 1289143 w 3196735"/>
              <a:gd name="connsiteY138" fmla="*/ 431975 h 3067712"/>
              <a:gd name="connsiteX139" fmla="*/ 1339201 w 3196735"/>
              <a:gd name="connsiteY139" fmla="*/ 412905 h 3067712"/>
              <a:gd name="connsiteX140" fmla="*/ 1346353 w 3196735"/>
              <a:gd name="connsiteY140" fmla="*/ 436742 h 3067712"/>
              <a:gd name="connsiteX141" fmla="*/ 960186 w 3196735"/>
              <a:gd name="connsiteY141" fmla="*/ 439127 h 3067712"/>
              <a:gd name="connsiteX142" fmla="*/ 945735 w 3196735"/>
              <a:gd name="connsiteY142" fmla="*/ 425465 h 3067712"/>
              <a:gd name="connsiteX143" fmla="*/ 943128 w 3196735"/>
              <a:gd name="connsiteY143" fmla="*/ 414813 h 3067712"/>
              <a:gd name="connsiteX144" fmla="*/ 943113 w 3196735"/>
              <a:gd name="connsiteY144" fmla="*/ 414616 h 3067712"/>
              <a:gd name="connsiteX145" fmla="*/ 950651 w 3196735"/>
              <a:gd name="connsiteY145" fmla="*/ 400987 h 3067712"/>
              <a:gd name="connsiteX146" fmla="*/ 943090 w 3196735"/>
              <a:gd name="connsiteY146" fmla="*/ 414321 h 3067712"/>
              <a:gd name="connsiteX147" fmla="*/ 943113 w 3196735"/>
              <a:gd name="connsiteY147" fmla="*/ 414616 h 3067712"/>
              <a:gd name="connsiteX148" fmla="*/ 943090 w 3196735"/>
              <a:gd name="connsiteY148" fmla="*/ 414657 h 3067712"/>
              <a:gd name="connsiteX149" fmla="*/ 943128 w 3196735"/>
              <a:gd name="connsiteY149" fmla="*/ 414813 h 3067712"/>
              <a:gd name="connsiteX150" fmla="*/ 943797 w 3196735"/>
              <a:gd name="connsiteY150" fmla="*/ 423633 h 3067712"/>
              <a:gd name="connsiteX151" fmla="*/ 945735 w 3196735"/>
              <a:gd name="connsiteY151" fmla="*/ 425465 h 3067712"/>
              <a:gd name="connsiteX152" fmla="*/ 946484 w 3196735"/>
              <a:gd name="connsiteY152" fmla="*/ 428526 h 3067712"/>
              <a:gd name="connsiteX153" fmla="*/ 960186 w 3196735"/>
              <a:gd name="connsiteY153" fmla="*/ 439127 h 3067712"/>
              <a:gd name="connsiteX154" fmla="*/ 850533 w 3196735"/>
              <a:gd name="connsiteY154" fmla="*/ 443894 h 3067712"/>
              <a:gd name="connsiteX155" fmla="*/ 886290 w 3196735"/>
              <a:gd name="connsiteY155" fmla="*/ 353312 h 3067712"/>
              <a:gd name="connsiteX156" fmla="*/ 850533 w 3196735"/>
              <a:gd name="connsiteY156" fmla="*/ 443894 h 3067712"/>
              <a:gd name="connsiteX157" fmla="*/ 2302235 w 3196735"/>
              <a:gd name="connsiteY157" fmla="*/ 443894 h 3067712"/>
              <a:gd name="connsiteX158" fmla="*/ 2278398 w 3196735"/>
              <a:gd name="connsiteY158" fmla="*/ 396219 h 3067712"/>
              <a:gd name="connsiteX159" fmla="*/ 2302235 w 3196735"/>
              <a:gd name="connsiteY159" fmla="*/ 443894 h 3067712"/>
              <a:gd name="connsiteX160" fmla="*/ 2132989 w 3196735"/>
              <a:gd name="connsiteY160" fmla="*/ 472499 h 3067712"/>
              <a:gd name="connsiteX161" fmla="*/ 2118686 w 3196735"/>
              <a:gd name="connsiteY161" fmla="*/ 462964 h 3067712"/>
              <a:gd name="connsiteX162" fmla="*/ 2132989 w 3196735"/>
              <a:gd name="connsiteY162" fmla="*/ 472499 h 3067712"/>
              <a:gd name="connsiteX163" fmla="*/ 929196 w 3196735"/>
              <a:gd name="connsiteY163" fmla="*/ 474882 h 3067712"/>
              <a:gd name="connsiteX164" fmla="*/ 955419 w 3196735"/>
              <a:gd name="connsiteY164" fmla="*/ 455813 h 3067712"/>
              <a:gd name="connsiteX165" fmla="*/ 929196 w 3196735"/>
              <a:gd name="connsiteY165" fmla="*/ 474882 h 3067712"/>
              <a:gd name="connsiteX166" fmla="*/ 1277224 w 3196735"/>
              <a:gd name="connsiteY166" fmla="*/ 474882 h 3067712"/>
              <a:gd name="connsiteX167" fmla="*/ 1267690 w 3196735"/>
              <a:gd name="connsiteY167" fmla="*/ 443894 h 3067712"/>
              <a:gd name="connsiteX168" fmla="*/ 1277224 w 3196735"/>
              <a:gd name="connsiteY168" fmla="*/ 474882 h 3067712"/>
              <a:gd name="connsiteX169" fmla="*/ 1830254 w 3196735"/>
              <a:gd name="connsiteY169" fmla="*/ 484418 h 3067712"/>
              <a:gd name="connsiteX170" fmla="*/ 1815951 w 3196735"/>
              <a:gd name="connsiteY170" fmla="*/ 462964 h 3067712"/>
              <a:gd name="connsiteX171" fmla="*/ 1830254 w 3196735"/>
              <a:gd name="connsiteY171" fmla="*/ 484418 h 3067712"/>
              <a:gd name="connsiteX172" fmla="*/ 585937 w 3196735"/>
              <a:gd name="connsiteY172" fmla="*/ 515407 h 3067712"/>
              <a:gd name="connsiteX173" fmla="*/ 657450 w 3196735"/>
              <a:gd name="connsiteY173" fmla="*/ 496337 h 3067712"/>
              <a:gd name="connsiteX174" fmla="*/ 693206 w 3196735"/>
              <a:gd name="connsiteY174" fmla="*/ 477267 h 3067712"/>
              <a:gd name="connsiteX175" fmla="*/ 657450 w 3196735"/>
              <a:gd name="connsiteY175" fmla="*/ 496337 h 3067712"/>
              <a:gd name="connsiteX176" fmla="*/ 585937 w 3196735"/>
              <a:gd name="connsiteY176" fmla="*/ 515407 h 3067712"/>
              <a:gd name="connsiteX177" fmla="*/ 2032871 w 3196735"/>
              <a:gd name="connsiteY177" fmla="*/ 515407 h 3067712"/>
              <a:gd name="connsiteX178" fmla="*/ 2063860 w 3196735"/>
              <a:gd name="connsiteY178" fmla="*/ 503488 h 3067712"/>
              <a:gd name="connsiteX179" fmla="*/ 2032871 w 3196735"/>
              <a:gd name="connsiteY179" fmla="*/ 515407 h 3067712"/>
              <a:gd name="connsiteX180" fmla="*/ 1687229 w 3196735"/>
              <a:gd name="connsiteY180" fmla="*/ 539244 h 3067712"/>
              <a:gd name="connsiteX181" fmla="*/ 1732519 w 3196735"/>
              <a:gd name="connsiteY181" fmla="*/ 498721 h 3067712"/>
              <a:gd name="connsiteX182" fmla="*/ 1687229 w 3196735"/>
              <a:gd name="connsiteY182" fmla="*/ 539244 h 3067712"/>
              <a:gd name="connsiteX183" fmla="*/ 905359 w 3196735"/>
              <a:gd name="connsiteY183" fmla="*/ 548779 h 3067712"/>
              <a:gd name="connsiteX184" fmla="*/ 955419 w 3196735"/>
              <a:gd name="connsiteY184" fmla="*/ 515407 h 3067712"/>
              <a:gd name="connsiteX185" fmla="*/ 972105 w 3196735"/>
              <a:gd name="connsiteY185" fmla="*/ 501104 h 3067712"/>
              <a:gd name="connsiteX186" fmla="*/ 955419 w 3196735"/>
              <a:gd name="connsiteY186" fmla="*/ 484418 h 3067712"/>
              <a:gd name="connsiteX187" fmla="*/ 972105 w 3196735"/>
              <a:gd name="connsiteY187" fmla="*/ 501104 h 3067712"/>
              <a:gd name="connsiteX188" fmla="*/ 955419 w 3196735"/>
              <a:gd name="connsiteY188" fmla="*/ 515407 h 3067712"/>
              <a:gd name="connsiteX189" fmla="*/ 905359 w 3196735"/>
              <a:gd name="connsiteY189" fmla="*/ 548779 h 3067712"/>
              <a:gd name="connsiteX190" fmla="*/ 905359 w 3196735"/>
              <a:gd name="connsiteY190" fmla="*/ 567850 h 3067712"/>
              <a:gd name="connsiteX191" fmla="*/ 881522 w 3196735"/>
              <a:gd name="connsiteY191" fmla="*/ 546395 h 3067712"/>
              <a:gd name="connsiteX192" fmla="*/ 905359 w 3196735"/>
              <a:gd name="connsiteY192" fmla="*/ 567850 h 3067712"/>
              <a:gd name="connsiteX193" fmla="*/ 3012591 w 3196735"/>
              <a:gd name="connsiteY193" fmla="*/ 591687 h 3067712"/>
              <a:gd name="connsiteX194" fmla="*/ 2998289 w 3196735"/>
              <a:gd name="connsiteY194" fmla="*/ 551163 h 3067712"/>
              <a:gd name="connsiteX195" fmla="*/ 2948230 w 3196735"/>
              <a:gd name="connsiteY195" fmla="*/ 527325 h 3067712"/>
              <a:gd name="connsiteX196" fmla="*/ 2998289 w 3196735"/>
              <a:gd name="connsiteY196" fmla="*/ 551163 h 3067712"/>
              <a:gd name="connsiteX197" fmla="*/ 3012591 w 3196735"/>
              <a:gd name="connsiteY197" fmla="*/ 591687 h 3067712"/>
              <a:gd name="connsiteX198" fmla="*/ 1682461 w 3196735"/>
              <a:gd name="connsiteY198" fmla="*/ 596454 h 3067712"/>
              <a:gd name="connsiteX199" fmla="*/ 1689612 w 3196735"/>
              <a:gd name="connsiteY199" fmla="*/ 582151 h 3067712"/>
              <a:gd name="connsiteX200" fmla="*/ 1682461 w 3196735"/>
              <a:gd name="connsiteY200" fmla="*/ 596454 h 3067712"/>
              <a:gd name="connsiteX201" fmla="*/ 1655942 w 3196735"/>
              <a:gd name="connsiteY201" fmla="*/ 567552 h 3067712"/>
              <a:gd name="connsiteX202" fmla="*/ 1620483 w 3196735"/>
              <a:gd name="connsiteY202" fmla="*/ 579768 h 3067712"/>
              <a:gd name="connsiteX203" fmla="*/ 1594263 w 3196735"/>
              <a:gd name="connsiteY203" fmla="*/ 572617 h 3067712"/>
              <a:gd name="connsiteX204" fmla="*/ 1620483 w 3196735"/>
              <a:gd name="connsiteY204" fmla="*/ 579768 h 3067712"/>
              <a:gd name="connsiteX205" fmla="*/ 1682461 w 3196735"/>
              <a:gd name="connsiteY205" fmla="*/ 596454 h 3067712"/>
              <a:gd name="connsiteX206" fmla="*/ 545414 w 3196735"/>
              <a:gd name="connsiteY206" fmla="*/ 608373 h 3067712"/>
              <a:gd name="connsiteX207" fmla="*/ 581170 w 3196735"/>
              <a:gd name="connsiteY207" fmla="*/ 544011 h 3067712"/>
              <a:gd name="connsiteX208" fmla="*/ 545414 w 3196735"/>
              <a:gd name="connsiteY208" fmla="*/ 608373 h 3067712"/>
              <a:gd name="connsiteX209" fmla="*/ 2354678 w 3196735"/>
              <a:gd name="connsiteY209" fmla="*/ 613140 h 3067712"/>
              <a:gd name="connsiteX210" fmla="*/ 2347526 w 3196735"/>
              <a:gd name="connsiteY210" fmla="*/ 579768 h 3067712"/>
              <a:gd name="connsiteX211" fmla="*/ 2354678 w 3196735"/>
              <a:gd name="connsiteY211" fmla="*/ 613140 h 3067712"/>
              <a:gd name="connsiteX212" fmla="*/ 2645494 w 3196735"/>
              <a:gd name="connsiteY212" fmla="*/ 613140 h 3067712"/>
              <a:gd name="connsiteX213" fmla="*/ 2650448 w 3196735"/>
              <a:gd name="connsiteY213" fmla="*/ 590905 h 3067712"/>
              <a:gd name="connsiteX214" fmla="*/ 2650402 w 3196735"/>
              <a:gd name="connsiteY214" fmla="*/ 590777 h 3067712"/>
              <a:gd name="connsiteX215" fmla="*/ 2650448 w 3196735"/>
              <a:gd name="connsiteY215" fmla="*/ 590570 h 3067712"/>
              <a:gd name="connsiteX216" fmla="*/ 2649891 w 3196735"/>
              <a:gd name="connsiteY216" fmla="*/ 589350 h 3067712"/>
              <a:gd name="connsiteX217" fmla="*/ 2644005 w 3196735"/>
              <a:gd name="connsiteY217" fmla="*/ 572915 h 3067712"/>
              <a:gd name="connsiteX218" fmla="*/ 2640200 w 3196735"/>
              <a:gd name="connsiteY218" fmla="*/ 568101 h 3067712"/>
              <a:gd name="connsiteX219" fmla="*/ 2638255 w 3196735"/>
              <a:gd name="connsiteY219" fmla="*/ 563836 h 3067712"/>
              <a:gd name="connsiteX220" fmla="*/ 2619273 w 3196735"/>
              <a:gd name="connsiteY220" fmla="*/ 541628 h 3067712"/>
              <a:gd name="connsiteX221" fmla="*/ 2640200 w 3196735"/>
              <a:gd name="connsiteY221" fmla="*/ 568101 h 3067712"/>
              <a:gd name="connsiteX222" fmla="*/ 2649891 w 3196735"/>
              <a:gd name="connsiteY222" fmla="*/ 589350 h 3067712"/>
              <a:gd name="connsiteX223" fmla="*/ 2650402 w 3196735"/>
              <a:gd name="connsiteY223" fmla="*/ 590777 h 3067712"/>
              <a:gd name="connsiteX224" fmla="*/ 907743 w 3196735"/>
              <a:gd name="connsiteY224" fmla="*/ 620291 h 3067712"/>
              <a:gd name="connsiteX225" fmla="*/ 926813 w 3196735"/>
              <a:gd name="connsiteY225" fmla="*/ 589303 h 3067712"/>
              <a:gd name="connsiteX226" fmla="*/ 907743 w 3196735"/>
              <a:gd name="connsiteY226" fmla="*/ 620291 h 3067712"/>
              <a:gd name="connsiteX227" fmla="*/ 1138967 w 3196735"/>
              <a:gd name="connsiteY227" fmla="*/ 627443 h 3067712"/>
              <a:gd name="connsiteX228" fmla="*/ 1179491 w 3196735"/>
              <a:gd name="connsiteY228" fmla="*/ 617908 h 3067712"/>
              <a:gd name="connsiteX229" fmla="*/ 1138967 w 3196735"/>
              <a:gd name="connsiteY229" fmla="*/ 627443 h 3067712"/>
              <a:gd name="connsiteX230" fmla="*/ 2385666 w 3196735"/>
              <a:gd name="connsiteY230" fmla="*/ 639361 h 3067712"/>
              <a:gd name="connsiteX231" fmla="*/ 2390247 w 3196735"/>
              <a:gd name="connsiteY231" fmla="*/ 620218 h 3067712"/>
              <a:gd name="connsiteX232" fmla="*/ 2398649 w 3196735"/>
              <a:gd name="connsiteY232" fmla="*/ 608376 h 3067712"/>
              <a:gd name="connsiteX233" fmla="*/ 2421422 w 3196735"/>
              <a:gd name="connsiteY233" fmla="*/ 594070 h 3067712"/>
              <a:gd name="connsiteX234" fmla="*/ 2464330 w 3196735"/>
              <a:gd name="connsiteY234" fmla="*/ 605989 h 3067712"/>
              <a:gd name="connsiteX235" fmla="*/ 2446451 w 3196735"/>
              <a:gd name="connsiteY235" fmla="*/ 590197 h 3067712"/>
              <a:gd name="connsiteX236" fmla="*/ 2421422 w 3196735"/>
              <a:gd name="connsiteY236" fmla="*/ 594070 h 3067712"/>
              <a:gd name="connsiteX237" fmla="*/ 2399075 w 3196735"/>
              <a:gd name="connsiteY237" fmla="*/ 607777 h 3067712"/>
              <a:gd name="connsiteX238" fmla="*/ 2398649 w 3196735"/>
              <a:gd name="connsiteY238" fmla="*/ 608376 h 3067712"/>
              <a:gd name="connsiteX239" fmla="*/ 2398180 w 3196735"/>
              <a:gd name="connsiteY239" fmla="*/ 608671 h 3067712"/>
              <a:gd name="connsiteX240" fmla="*/ 2385666 w 3196735"/>
              <a:gd name="connsiteY240" fmla="*/ 639361 h 3067712"/>
              <a:gd name="connsiteX241" fmla="*/ 855301 w 3196735"/>
              <a:gd name="connsiteY241" fmla="*/ 641745 h 3067712"/>
              <a:gd name="connsiteX242" fmla="*/ 783789 w 3196735"/>
              <a:gd name="connsiteY242" fmla="*/ 605989 h 3067712"/>
              <a:gd name="connsiteX243" fmla="*/ 755184 w 3196735"/>
              <a:gd name="connsiteY243" fmla="*/ 598838 h 3067712"/>
              <a:gd name="connsiteX244" fmla="*/ 783789 w 3196735"/>
              <a:gd name="connsiteY244" fmla="*/ 605989 h 3067712"/>
              <a:gd name="connsiteX245" fmla="*/ 855301 w 3196735"/>
              <a:gd name="connsiteY245" fmla="*/ 641745 h 3067712"/>
              <a:gd name="connsiteX246" fmla="*/ 435761 w 3196735"/>
              <a:gd name="connsiteY246" fmla="*/ 646513 h 3067712"/>
              <a:gd name="connsiteX247" fmla="*/ 454831 w 3196735"/>
              <a:gd name="connsiteY247" fmla="*/ 625059 h 3067712"/>
              <a:gd name="connsiteX248" fmla="*/ 435761 w 3196735"/>
              <a:gd name="connsiteY248" fmla="*/ 646513 h 3067712"/>
              <a:gd name="connsiteX249" fmla="*/ 2328456 w 3196735"/>
              <a:gd name="connsiteY249" fmla="*/ 653664 h 3067712"/>
              <a:gd name="connsiteX250" fmla="*/ 2299851 w 3196735"/>
              <a:gd name="connsiteY250" fmla="*/ 625059 h 3067712"/>
              <a:gd name="connsiteX251" fmla="*/ 2328456 w 3196735"/>
              <a:gd name="connsiteY251" fmla="*/ 653664 h 3067712"/>
              <a:gd name="connsiteX252" fmla="*/ 1537648 w 3196735"/>
              <a:gd name="connsiteY252" fmla="*/ 653664 h 3067712"/>
              <a:gd name="connsiteX253" fmla="*/ 1551355 w 3196735"/>
              <a:gd name="connsiteY253" fmla="*/ 639361 h 3067712"/>
              <a:gd name="connsiteX254" fmla="*/ 1520366 w 3196735"/>
              <a:gd name="connsiteY254" fmla="*/ 646513 h 3067712"/>
              <a:gd name="connsiteX255" fmla="*/ 1537648 w 3196735"/>
              <a:gd name="connsiteY255" fmla="*/ 653664 h 3067712"/>
              <a:gd name="connsiteX256" fmla="*/ 1239084 w 3196735"/>
              <a:gd name="connsiteY256" fmla="*/ 665583 h 3067712"/>
              <a:gd name="connsiteX257" fmla="*/ 1220014 w 3196735"/>
              <a:gd name="connsiteY257" fmla="*/ 636977 h 3067712"/>
              <a:gd name="connsiteX258" fmla="*/ 1239084 w 3196735"/>
              <a:gd name="connsiteY258" fmla="*/ 665583 h 3067712"/>
              <a:gd name="connsiteX259" fmla="*/ 2399968 w 3196735"/>
              <a:gd name="connsiteY259" fmla="*/ 665583 h 3067712"/>
              <a:gd name="connsiteX260" fmla="*/ 2392818 w 3196735"/>
              <a:gd name="connsiteY260" fmla="*/ 663199 h 3067712"/>
              <a:gd name="connsiteX261" fmla="*/ 2399968 w 3196735"/>
              <a:gd name="connsiteY261" fmla="*/ 665583 h 3067712"/>
              <a:gd name="connsiteX262" fmla="*/ 2192583 w 3196735"/>
              <a:gd name="connsiteY262" fmla="*/ 667967 h 3067712"/>
              <a:gd name="connsiteX263" fmla="*/ 2230722 w 3196735"/>
              <a:gd name="connsiteY263" fmla="*/ 656047 h 3067712"/>
              <a:gd name="connsiteX264" fmla="*/ 2192583 w 3196735"/>
              <a:gd name="connsiteY264" fmla="*/ 667967 h 3067712"/>
              <a:gd name="connsiteX265" fmla="*/ 1684845 w 3196735"/>
              <a:gd name="connsiteY265" fmla="*/ 675117 h 3067712"/>
              <a:gd name="connsiteX266" fmla="*/ 1639553 w 3196735"/>
              <a:gd name="connsiteY266" fmla="*/ 667967 h 3067712"/>
              <a:gd name="connsiteX267" fmla="*/ 1684845 w 3196735"/>
              <a:gd name="connsiteY267" fmla="*/ 675117 h 3067712"/>
              <a:gd name="connsiteX268" fmla="*/ 2073396 w 3196735"/>
              <a:gd name="connsiteY268" fmla="*/ 682269 h 3067712"/>
              <a:gd name="connsiteX269" fmla="*/ 2059093 w 3196735"/>
              <a:gd name="connsiteY269" fmla="*/ 675117 h 3067712"/>
              <a:gd name="connsiteX270" fmla="*/ 2073396 w 3196735"/>
              <a:gd name="connsiteY270" fmla="*/ 682269 h 3067712"/>
              <a:gd name="connsiteX271" fmla="*/ 1072222 w 3196735"/>
              <a:gd name="connsiteY271" fmla="*/ 689420 h 3067712"/>
              <a:gd name="connsiteX272" fmla="*/ 1057919 w 3196735"/>
              <a:gd name="connsiteY272" fmla="*/ 672734 h 3067712"/>
              <a:gd name="connsiteX273" fmla="*/ 1072222 w 3196735"/>
              <a:gd name="connsiteY273" fmla="*/ 689420 h 3067712"/>
              <a:gd name="connsiteX274" fmla="*/ 1496529 w 3196735"/>
              <a:gd name="connsiteY274" fmla="*/ 694187 h 3067712"/>
              <a:gd name="connsiteX275" fmla="*/ 1466994 w 3196735"/>
              <a:gd name="connsiteY275" fmla="*/ 654628 h 3067712"/>
              <a:gd name="connsiteX276" fmla="*/ 1460982 w 3196735"/>
              <a:gd name="connsiteY276" fmla="*/ 626946 h 3067712"/>
              <a:gd name="connsiteX277" fmla="*/ 1460735 w 3196735"/>
              <a:gd name="connsiteY277" fmla="*/ 625032 h 3067712"/>
              <a:gd name="connsiteX278" fmla="*/ 1465540 w 3196735"/>
              <a:gd name="connsiteY278" fmla="*/ 596454 h 3067712"/>
              <a:gd name="connsiteX279" fmla="*/ 1456006 w 3196735"/>
              <a:gd name="connsiteY279" fmla="*/ 555930 h 3067712"/>
              <a:gd name="connsiteX280" fmla="*/ 1441256 w 3196735"/>
              <a:gd name="connsiteY280" fmla="*/ 530156 h 3067712"/>
              <a:gd name="connsiteX281" fmla="*/ 1436467 w 3196735"/>
              <a:gd name="connsiteY281" fmla="*/ 512886 h 3067712"/>
              <a:gd name="connsiteX282" fmla="*/ 1441256 w 3196735"/>
              <a:gd name="connsiteY282" fmla="*/ 496598 h 3067712"/>
              <a:gd name="connsiteX283" fmla="*/ 1456006 w 3196735"/>
              <a:gd name="connsiteY283" fmla="*/ 472499 h 3067712"/>
              <a:gd name="connsiteX284" fmla="*/ 1427400 w 3196735"/>
              <a:gd name="connsiteY284" fmla="*/ 448662 h 3067712"/>
              <a:gd name="connsiteX285" fmla="*/ 1456006 w 3196735"/>
              <a:gd name="connsiteY285" fmla="*/ 472499 h 3067712"/>
              <a:gd name="connsiteX286" fmla="*/ 1436339 w 3196735"/>
              <a:gd name="connsiteY286" fmla="*/ 512427 h 3067712"/>
              <a:gd name="connsiteX287" fmla="*/ 1436467 w 3196735"/>
              <a:gd name="connsiteY287" fmla="*/ 512886 h 3067712"/>
              <a:gd name="connsiteX288" fmla="*/ 1436339 w 3196735"/>
              <a:gd name="connsiteY288" fmla="*/ 513321 h 3067712"/>
              <a:gd name="connsiteX289" fmla="*/ 1456006 w 3196735"/>
              <a:gd name="connsiteY289" fmla="*/ 555930 h 3067712"/>
              <a:gd name="connsiteX290" fmla="*/ 1465540 w 3196735"/>
              <a:gd name="connsiteY290" fmla="*/ 596454 h 3067712"/>
              <a:gd name="connsiteX291" fmla="*/ 1460661 w 3196735"/>
              <a:gd name="connsiteY291" fmla="*/ 624464 h 3067712"/>
              <a:gd name="connsiteX292" fmla="*/ 1460735 w 3196735"/>
              <a:gd name="connsiteY292" fmla="*/ 625032 h 3067712"/>
              <a:gd name="connsiteX293" fmla="*/ 1460661 w 3196735"/>
              <a:gd name="connsiteY293" fmla="*/ 625469 h 3067712"/>
              <a:gd name="connsiteX294" fmla="*/ 1460982 w 3196735"/>
              <a:gd name="connsiteY294" fmla="*/ 626946 h 3067712"/>
              <a:gd name="connsiteX295" fmla="*/ 1464050 w 3196735"/>
              <a:gd name="connsiteY295" fmla="*/ 650685 h 3067712"/>
              <a:gd name="connsiteX296" fmla="*/ 1466994 w 3196735"/>
              <a:gd name="connsiteY296" fmla="*/ 654628 h 3067712"/>
              <a:gd name="connsiteX297" fmla="*/ 1468915 w 3196735"/>
              <a:gd name="connsiteY297" fmla="*/ 663474 h 3067712"/>
              <a:gd name="connsiteX298" fmla="*/ 1496529 w 3196735"/>
              <a:gd name="connsiteY298" fmla="*/ 694187 h 3067712"/>
              <a:gd name="connsiteX299" fmla="*/ 1720601 w 3196735"/>
              <a:gd name="connsiteY299" fmla="*/ 698956 h 3067712"/>
              <a:gd name="connsiteX300" fmla="*/ 1719111 w 3196735"/>
              <a:gd name="connsiteY300" fmla="*/ 680183 h 3067712"/>
              <a:gd name="connsiteX301" fmla="*/ 1718224 w 3196735"/>
              <a:gd name="connsiteY301" fmla="*/ 679347 h 3067712"/>
              <a:gd name="connsiteX302" fmla="*/ 1718217 w 3196735"/>
              <a:gd name="connsiteY302" fmla="*/ 679290 h 3067712"/>
              <a:gd name="connsiteX303" fmla="*/ 1708682 w 3196735"/>
              <a:gd name="connsiteY303" fmla="*/ 670350 h 3067712"/>
              <a:gd name="connsiteX304" fmla="*/ 1718224 w 3196735"/>
              <a:gd name="connsiteY304" fmla="*/ 679347 h 3067712"/>
              <a:gd name="connsiteX305" fmla="*/ 2159210 w 3196735"/>
              <a:gd name="connsiteY305" fmla="*/ 703723 h 3067712"/>
              <a:gd name="connsiteX306" fmla="*/ 2135373 w 3196735"/>
              <a:gd name="connsiteY306" fmla="*/ 665583 h 3067712"/>
              <a:gd name="connsiteX307" fmla="*/ 2159210 w 3196735"/>
              <a:gd name="connsiteY307" fmla="*/ 703723 h 3067712"/>
              <a:gd name="connsiteX308" fmla="*/ 674136 w 3196735"/>
              <a:gd name="connsiteY308" fmla="*/ 708490 h 3067712"/>
              <a:gd name="connsiteX309" fmla="*/ 647914 w 3196735"/>
              <a:gd name="connsiteY309" fmla="*/ 706106 h 3067712"/>
              <a:gd name="connsiteX310" fmla="*/ 607391 w 3196735"/>
              <a:gd name="connsiteY310" fmla="*/ 675117 h 3067712"/>
              <a:gd name="connsiteX311" fmla="*/ 606266 w 3196735"/>
              <a:gd name="connsiteY311" fmla="*/ 662181 h 3067712"/>
              <a:gd name="connsiteX312" fmla="*/ 612159 w 3196735"/>
              <a:gd name="connsiteY312" fmla="*/ 651280 h 3067712"/>
              <a:gd name="connsiteX313" fmla="*/ 606199 w 3196735"/>
              <a:gd name="connsiteY313" fmla="*/ 661411 h 3067712"/>
              <a:gd name="connsiteX314" fmla="*/ 606266 w 3196735"/>
              <a:gd name="connsiteY314" fmla="*/ 662181 h 3067712"/>
              <a:gd name="connsiteX315" fmla="*/ 606199 w 3196735"/>
              <a:gd name="connsiteY315" fmla="*/ 662305 h 3067712"/>
              <a:gd name="connsiteX316" fmla="*/ 607391 w 3196735"/>
              <a:gd name="connsiteY316" fmla="*/ 675117 h 3067712"/>
              <a:gd name="connsiteX317" fmla="*/ 647914 w 3196735"/>
              <a:gd name="connsiteY317" fmla="*/ 706106 h 3067712"/>
              <a:gd name="connsiteX318" fmla="*/ 674136 w 3196735"/>
              <a:gd name="connsiteY318" fmla="*/ 708490 h 3067712"/>
              <a:gd name="connsiteX319" fmla="*/ 714660 w 3196735"/>
              <a:gd name="connsiteY319" fmla="*/ 713257 h 3067712"/>
              <a:gd name="connsiteX320" fmla="*/ 730899 w 3196735"/>
              <a:gd name="connsiteY320" fmla="*/ 706293 h 3067712"/>
              <a:gd name="connsiteX321" fmla="*/ 740931 w 3196735"/>
              <a:gd name="connsiteY321" fmla="*/ 696737 h 3067712"/>
              <a:gd name="connsiteX322" fmla="*/ 743563 w 3196735"/>
              <a:gd name="connsiteY322" fmla="*/ 695082 h 3067712"/>
              <a:gd name="connsiteX323" fmla="*/ 767102 w 3196735"/>
              <a:gd name="connsiteY323" fmla="*/ 675117 h 3067712"/>
              <a:gd name="connsiteX324" fmla="*/ 742669 w 3196735"/>
              <a:gd name="connsiteY324" fmla="*/ 695082 h 3067712"/>
              <a:gd name="connsiteX325" fmla="*/ 740931 w 3196735"/>
              <a:gd name="connsiteY325" fmla="*/ 696737 h 3067712"/>
              <a:gd name="connsiteX326" fmla="*/ 1005477 w 3196735"/>
              <a:gd name="connsiteY326" fmla="*/ 718026 h 3067712"/>
              <a:gd name="connsiteX327" fmla="*/ 967336 w 3196735"/>
              <a:gd name="connsiteY327" fmla="*/ 696571 h 3067712"/>
              <a:gd name="connsiteX328" fmla="*/ 948267 w 3196735"/>
              <a:gd name="connsiteY328" fmla="*/ 679885 h 3067712"/>
              <a:gd name="connsiteX329" fmla="*/ 967336 w 3196735"/>
              <a:gd name="connsiteY329" fmla="*/ 696571 h 3067712"/>
              <a:gd name="connsiteX330" fmla="*/ 1005477 w 3196735"/>
              <a:gd name="connsiteY330" fmla="*/ 718026 h 3067712"/>
              <a:gd name="connsiteX331" fmla="*/ 1570425 w 3196735"/>
              <a:gd name="connsiteY331" fmla="*/ 727560 h 3067712"/>
              <a:gd name="connsiteX332" fmla="*/ 1596646 w 3196735"/>
              <a:gd name="connsiteY332" fmla="*/ 684653 h 3067712"/>
              <a:gd name="connsiteX333" fmla="*/ 1570425 w 3196735"/>
              <a:gd name="connsiteY333" fmla="*/ 727560 h 3067712"/>
              <a:gd name="connsiteX334" fmla="*/ 2674100 w 3196735"/>
              <a:gd name="connsiteY334" fmla="*/ 746630 h 3067712"/>
              <a:gd name="connsiteX335" fmla="*/ 2645494 w 3196735"/>
              <a:gd name="connsiteY335" fmla="*/ 617908 h 3067712"/>
              <a:gd name="connsiteX336" fmla="*/ 2674100 w 3196735"/>
              <a:gd name="connsiteY336" fmla="*/ 746630 h 3067712"/>
              <a:gd name="connsiteX337" fmla="*/ 2278398 w 3196735"/>
              <a:gd name="connsiteY337" fmla="*/ 749014 h 3067712"/>
              <a:gd name="connsiteX338" fmla="*/ 2266479 w 3196735"/>
              <a:gd name="connsiteY338" fmla="*/ 725176 h 3067712"/>
              <a:gd name="connsiteX339" fmla="*/ 2252176 w 3196735"/>
              <a:gd name="connsiteY339" fmla="*/ 701339 h 3067712"/>
              <a:gd name="connsiteX340" fmla="*/ 2266479 w 3196735"/>
              <a:gd name="connsiteY340" fmla="*/ 725176 h 3067712"/>
              <a:gd name="connsiteX341" fmla="*/ 2278398 w 3196735"/>
              <a:gd name="connsiteY341" fmla="*/ 749014 h 3067712"/>
              <a:gd name="connsiteX342" fmla="*/ 2380898 w 3196735"/>
              <a:gd name="connsiteY342" fmla="*/ 765700 h 3067712"/>
              <a:gd name="connsiteX343" fmla="*/ 2357061 w 3196735"/>
              <a:gd name="connsiteY343" fmla="*/ 718026 h 3067712"/>
              <a:gd name="connsiteX344" fmla="*/ 2380898 w 3196735"/>
              <a:gd name="connsiteY344" fmla="*/ 765700 h 3067712"/>
              <a:gd name="connsiteX345" fmla="*/ 2333224 w 3196735"/>
              <a:gd name="connsiteY345" fmla="*/ 787153 h 3067712"/>
              <a:gd name="connsiteX346" fmla="*/ 2314154 w 3196735"/>
              <a:gd name="connsiteY346" fmla="*/ 749014 h 3067712"/>
              <a:gd name="connsiteX347" fmla="*/ 2333224 w 3196735"/>
              <a:gd name="connsiteY347" fmla="*/ 787153 h 3067712"/>
              <a:gd name="connsiteX348" fmla="*/ 335644 w 3196735"/>
              <a:gd name="connsiteY348" fmla="*/ 789537 h 3067712"/>
              <a:gd name="connsiteX349" fmla="*/ 361865 w 3196735"/>
              <a:gd name="connsiteY349" fmla="*/ 749014 h 3067712"/>
              <a:gd name="connsiteX350" fmla="*/ 335644 w 3196735"/>
              <a:gd name="connsiteY350" fmla="*/ 789537 h 3067712"/>
              <a:gd name="connsiteX351" fmla="*/ 1703915 w 3196735"/>
              <a:gd name="connsiteY351" fmla="*/ 796689 h 3067712"/>
              <a:gd name="connsiteX352" fmla="*/ 1712854 w 3196735"/>
              <a:gd name="connsiteY352" fmla="*/ 764806 h 3067712"/>
              <a:gd name="connsiteX353" fmla="*/ 1712715 w 3196735"/>
              <a:gd name="connsiteY353" fmla="*/ 764605 h 3067712"/>
              <a:gd name="connsiteX354" fmla="*/ 1712854 w 3196735"/>
              <a:gd name="connsiteY354" fmla="*/ 763018 h 3067712"/>
              <a:gd name="connsiteX355" fmla="*/ 1709519 w 3196735"/>
              <a:gd name="connsiteY355" fmla="*/ 759983 h 3067712"/>
              <a:gd name="connsiteX356" fmla="*/ 1705926 w 3196735"/>
              <a:gd name="connsiteY356" fmla="*/ 754787 h 3067712"/>
              <a:gd name="connsiteX357" fmla="*/ 1689612 w 3196735"/>
              <a:gd name="connsiteY357" fmla="*/ 741863 h 3067712"/>
              <a:gd name="connsiteX358" fmla="*/ 1709519 w 3196735"/>
              <a:gd name="connsiteY358" fmla="*/ 759983 h 3067712"/>
              <a:gd name="connsiteX359" fmla="*/ 1712715 w 3196735"/>
              <a:gd name="connsiteY359" fmla="*/ 764605 h 3067712"/>
              <a:gd name="connsiteX360" fmla="*/ 1711737 w 3196735"/>
              <a:gd name="connsiteY360" fmla="*/ 775719 h 3067712"/>
              <a:gd name="connsiteX361" fmla="*/ 1703915 w 3196735"/>
              <a:gd name="connsiteY361" fmla="*/ 796689 h 3067712"/>
              <a:gd name="connsiteX362" fmla="*/ 2006651 w 3196735"/>
              <a:gd name="connsiteY362" fmla="*/ 799073 h 3067712"/>
              <a:gd name="connsiteX363" fmla="*/ 2071012 w 3196735"/>
              <a:gd name="connsiteY363" fmla="*/ 775235 h 3067712"/>
              <a:gd name="connsiteX364" fmla="*/ 2006651 w 3196735"/>
              <a:gd name="connsiteY364" fmla="*/ 799073 h 3067712"/>
              <a:gd name="connsiteX365" fmla="*/ 2707472 w 3196735"/>
              <a:gd name="connsiteY365" fmla="*/ 815759 h 3067712"/>
              <a:gd name="connsiteX366" fmla="*/ 2678867 w 3196735"/>
              <a:gd name="connsiteY366" fmla="*/ 801456 h 3067712"/>
              <a:gd name="connsiteX367" fmla="*/ 2701703 w 3196735"/>
              <a:gd name="connsiteY367" fmla="*/ 774514 h 3067712"/>
              <a:gd name="connsiteX368" fmla="*/ 2705197 w 3196735"/>
              <a:gd name="connsiteY368" fmla="*/ 767148 h 3067712"/>
              <a:gd name="connsiteX369" fmla="*/ 2708366 w 3196735"/>
              <a:gd name="connsiteY369" fmla="*/ 763018 h 3067712"/>
              <a:gd name="connsiteX370" fmla="*/ 2713859 w 3196735"/>
              <a:gd name="connsiteY370" fmla="*/ 748883 h 3067712"/>
              <a:gd name="connsiteX371" fmla="*/ 2716746 w 3196735"/>
              <a:gd name="connsiteY371" fmla="*/ 742794 h 3067712"/>
              <a:gd name="connsiteX372" fmla="*/ 2716659 w 3196735"/>
              <a:gd name="connsiteY372" fmla="*/ 741678 h 3067712"/>
              <a:gd name="connsiteX373" fmla="*/ 2716746 w 3196735"/>
              <a:gd name="connsiteY373" fmla="*/ 741453 h 3067712"/>
              <a:gd name="connsiteX374" fmla="*/ 2714623 w 3196735"/>
              <a:gd name="connsiteY374" fmla="*/ 715641 h 3067712"/>
              <a:gd name="connsiteX375" fmla="*/ 2716659 w 3196735"/>
              <a:gd name="connsiteY375" fmla="*/ 741678 h 3067712"/>
              <a:gd name="connsiteX376" fmla="*/ 2713859 w 3196735"/>
              <a:gd name="connsiteY376" fmla="*/ 748883 h 3067712"/>
              <a:gd name="connsiteX377" fmla="*/ 2705197 w 3196735"/>
              <a:gd name="connsiteY377" fmla="*/ 767148 h 3067712"/>
              <a:gd name="connsiteX378" fmla="*/ 2678867 w 3196735"/>
              <a:gd name="connsiteY378" fmla="*/ 801456 h 3067712"/>
              <a:gd name="connsiteX379" fmla="*/ 2707472 w 3196735"/>
              <a:gd name="connsiteY379" fmla="*/ 815759 h 3067712"/>
              <a:gd name="connsiteX380" fmla="*/ 2874334 w 3196735"/>
              <a:gd name="connsiteY380" fmla="*/ 822910 h 3067712"/>
              <a:gd name="connsiteX381" fmla="*/ 2883869 w 3196735"/>
              <a:gd name="connsiteY381" fmla="*/ 815759 h 3067712"/>
              <a:gd name="connsiteX382" fmla="*/ 2882081 w 3196735"/>
              <a:gd name="connsiteY382" fmla="*/ 815759 h 3067712"/>
              <a:gd name="connsiteX383" fmla="*/ 2874334 w 3196735"/>
              <a:gd name="connsiteY383" fmla="*/ 822910 h 3067712"/>
              <a:gd name="connsiteX384" fmla="*/ 1577576 w 3196735"/>
              <a:gd name="connsiteY384" fmla="*/ 827677 h 3067712"/>
              <a:gd name="connsiteX385" fmla="*/ 1579960 w 3196735"/>
              <a:gd name="connsiteY385" fmla="*/ 801456 h 3067712"/>
              <a:gd name="connsiteX386" fmla="*/ 1585622 w 3196735"/>
              <a:gd name="connsiteY386" fmla="*/ 776129 h 3067712"/>
              <a:gd name="connsiteX387" fmla="*/ 1585521 w 3196735"/>
              <a:gd name="connsiteY387" fmla="*/ 775702 h 3067712"/>
              <a:gd name="connsiteX388" fmla="*/ 1585622 w 3196735"/>
              <a:gd name="connsiteY388" fmla="*/ 775235 h 3067712"/>
              <a:gd name="connsiteX389" fmla="*/ 1568042 w 3196735"/>
              <a:gd name="connsiteY389" fmla="*/ 756165 h 3067712"/>
              <a:gd name="connsiteX390" fmla="*/ 1551355 w 3196735"/>
              <a:gd name="connsiteY390" fmla="*/ 732327 h 3067712"/>
              <a:gd name="connsiteX391" fmla="*/ 1537053 w 3196735"/>
              <a:gd name="connsiteY391" fmla="*/ 710874 h 3067712"/>
              <a:gd name="connsiteX392" fmla="*/ 1551355 w 3196735"/>
              <a:gd name="connsiteY392" fmla="*/ 732327 h 3067712"/>
              <a:gd name="connsiteX393" fmla="*/ 1568042 w 3196735"/>
              <a:gd name="connsiteY393" fmla="*/ 756165 h 3067712"/>
              <a:gd name="connsiteX394" fmla="*/ 1582977 w 3196735"/>
              <a:gd name="connsiteY394" fmla="*/ 764918 h 3067712"/>
              <a:gd name="connsiteX395" fmla="*/ 1585521 w 3196735"/>
              <a:gd name="connsiteY395" fmla="*/ 775702 h 3067712"/>
              <a:gd name="connsiteX396" fmla="*/ 1579960 w 3196735"/>
              <a:gd name="connsiteY396" fmla="*/ 801456 h 3067712"/>
              <a:gd name="connsiteX397" fmla="*/ 1577576 w 3196735"/>
              <a:gd name="connsiteY397" fmla="*/ 827677 h 3067712"/>
              <a:gd name="connsiteX398" fmla="*/ 1682461 w 3196735"/>
              <a:gd name="connsiteY398" fmla="*/ 834829 h 3067712"/>
              <a:gd name="connsiteX399" fmla="*/ 1650281 w 3196735"/>
              <a:gd name="connsiteY399" fmla="*/ 823209 h 3067712"/>
              <a:gd name="connsiteX400" fmla="*/ 1618100 w 3196735"/>
              <a:gd name="connsiteY400" fmla="*/ 834829 h 3067712"/>
              <a:gd name="connsiteX401" fmla="*/ 1682461 w 3196735"/>
              <a:gd name="connsiteY401" fmla="*/ 834829 h 3067712"/>
              <a:gd name="connsiteX402" fmla="*/ 545414 w 3196735"/>
              <a:gd name="connsiteY402" fmla="*/ 841980 h 3067712"/>
              <a:gd name="connsiteX403" fmla="*/ 545414 w 3196735"/>
              <a:gd name="connsiteY403" fmla="*/ 818142 h 3067712"/>
              <a:gd name="connsiteX404" fmla="*/ 545414 w 3196735"/>
              <a:gd name="connsiteY404" fmla="*/ 841980 h 3067712"/>
              <a:gd name="connsiteX405" fmla="*/ 2778984 w 3196735"/>
              <a:gd name="connsiteY405" fmla="*/ 846747 h 3067712"/>
              <a:gd name="connsiteX406" fmla="*/ 2781889 w 3196735"/>
              <a:gd name="connsiteY406" fmla="*/ 835418 h 3067712"/>
              <a:gd name="connsiteX407" fmla="*/ 2795670 w 3196735"/>
              <a:gd name="connsiteY407" fmla="*/ 825293 h 3067712"/>
              <a:gd name="connsiteX408" fmla="*/ 2781964 w 3196735"/>
              <a:gd name="connsiteY408" fmla="*/ 835127 h 3067712"/>
              <a:gd name="connsiteX409" fmla="*/ 2781889 w 3196735"/>
              <a:gd name="connsiteY409" fmla="*/ 835418 h 3067712"/>
              <a:gd name="connsiteX410" fmla="*/ 2781070 w 3196735"/>
              <a:gd name="connsiteY410" fmla="*/ 836021 h 3067712"/>
              <a:gd name="connsiteX411" fmla="*/ 2778984 w 3196735"/>
              <a:gd name="connsiteY411" fmla="*/ 846747 h 3067712"/>
              <a:gd name="connsiteX412" fmla="*/ 1948547 w 3196735"/>
              <a:gd name="connsiteY412" fmla="*/ 849727 h 3067712"/>
              <a:gd name="connsiteX413" fmla="*/ 1963743 w 3196735"/>
              <a:gd name="connsiteY413" fmla="*/ 844363 h 3067712"/>
              <a:gd name="connsiteX414" fmla="*/ 1948045 w 3196735"/>
              <a:gd name="connsiteY414" fmla="*/ 849596 h 3067712"/>
              <a:gd name="connsiteX415" fmla="*/ 1927987 w 3196735"/>
              <a:gd name="connsiteY415" fmla="*/ 844363 h 3067712"/>
              <a:gd name="connsiteX416" fmla="*/ 1947653 w 3196735"/>
              <a:gd name="connsiteY416" fmla="*/ 849727 h 3067712"/>
              <a:gd name="connsiteX417" fmla="*/ 1948045 w 3196735"/>
              <a:gd name="connsiteY417" fmla="*/ 849596 h 3067712"/>
              <a:gd name="connsiteX418" fmla="*/ 895825 w 3196735"/>
              <a:gd name="connsiteY418" fmla="*/ 872969 h 3067712"/>
              <a:gd name="connsiteX419" fmla="*/ 917279 w 3196735"/>
              <a:gd name="connsiteY419" fmla="*/ 870585 h 3067712"/>
              <a:gd name="connsiteX420" fmla="*/ 906552 w 3196735"/>
              <a:gd name="connsiteY420" fmla="*/ 869989 h 3067712"/>
              <a:gd name="connsiteX421" fmla="*/ 895825 w 3196735"/>
              <a:gd name="connsiteY421" fmla="*/ 872969 h 3067712"/>
              <a:gd name="connsiteX422" fmla="*/ 2378515 w 3196735"/>
              <a:gd name="connsiteY422" fmla="*/ 872969 h 3067712"/>
              <a:gd name="connsiteX423" fmla="*/ 2380898 w 3196735"/>
              <a:gd name="connsiteY423" fmla="*/ 849132 h 3067712"/>
              <a:gd name="connsiteX424" fmla="*/ 2378515 w 3196735"/>
              <a:gd name="connsiteY424" fmla="*/ 872969 h 3067712"/>
              <a:gd name="connsiteX425" fmla="*/ 857684 w 3196735"/>
              <a:gd name="connsiteY425" fmla="*/ 882503 h 3067712"/>
              <a:gd name="connsiteX426" fmla="*/ 812393 w 3196735"/>
              <a:gd name="connsiteY426" fmla="*/ 830062 h 3067712"/>
              <a:gd name="connsiteX427" fmla="*/ 857684 w 3196735"/>
              <a:gd name="connsiteY427" fmla="*/ 882503 h 3067712"/>
              <a:gd name="connsiteX428" fmla="*/ 2821892 w 3196735"/>
              <a:gd name="connsiteY428" fmla="*/ 887270 h 3067712"/>
              <a:gd name="connsiteX429" fmla="*/ 2798054 w 3196735"/>
              <a:gd name="connsiteY429" fmla="*/ 789537 h 3067712"/>
              <a:gd name="connsiteX430" fmla="*/ 2821892 w 3196735"/>
              <a:gd name="connsiteY430" fmla="*/ 887270 h 3067712"/>
              <a:gd name="connsiteX431" fmla="*/ 552565 w 3196735"/>
              <a:gd name="connsiteY431" fmla="*/ 913492 h 3067712"/>
              <a:gd name="connsiteX432" fmla="*/ 560610 w 3196735"/>
              <a:gd name="connsiteY432" fmla="*/ 905149 h 3067712"/>
              <a:gd name="connsiteX433" fmla="*/ 560524 w 3196735"/>
              <a:gd name="connsiteY433" fmla="*/ 904353 h 3067712"/>
              <a:gd name="connsiteX434" fmla="*/ 560610 w 3196735"/>
              <a:gd name="connsiteY434" fmla="*/ 904256 h 3067712"/>
              <a:gd name="connsiteX435" fmla="*/ 559715 w 3196735"/>
              <a:gd name="connsiteY435" fmla="*/ 896806 h 3067712"/>
              <a:gd name="connsiteX436" fmla="*/ 560524 w 3196735"/>
              <a:gd name="connsiteY436" fmla="*/ 904353 h 3067712"/>
              <a:gd name="connsiteX437" fmla="*/ 752800 w 3196735"/>
              <a:gd name="connsiteY437" fmla="*/ 913492 h 3067712"/>
              <a:gd name="connsiteX438" fmla="*/ 762334 w 3196735"/>
              <a:gd name="connsiteY438" fmla="*/ 863433 h 3067712"/>
              <a:gd name="connsiteX439" fmla="*/ 767102 w 3196735"/>
              <a:gd name="connsiteY439" fmla="*/ 830062 h 3067712"/>
              <a:gd name="connsiteX440" fmla="*/ 762334 w 3196735"/>
              <a:gd name="connsiteY440" fmla="*/ 863433 h 3067712"/>
              <a:gd name="connsiteX441" fmla="*/ 752800 w 3196735"/>
              <a:gd name="connsiteY441" fmla="*/ 913492 h 3067712"/>
              <a:gd name="connsiteX442" fmla="*/ 2433341 w 3196735"/>
              <a:gd name="connsiteY442" fmla="*/ 927795 h 3067712"/>
              <a:gd name="connsiteX443" fmla="*/ 2430957 w 3196735"/>
              <a:gd name="connsiteY443" fmla="*/ 908725 h 3067712"/>
              <a:gd name="connsiteX444" fmla="*/ 2433341 w 3196735"/>
              <a:gd name="connsiteY444" fmla="*/ 927795 h 3067712"/>
              <a:gd name="connsiteX445" fmla="*/ 442912 w 3196735"/>
              <a:gd name="connsiteY445" fmla="*/ 937329 h 3067712"/>
              <a:gd name="connsiteX446" fmla="*/ 441721 w 3196735"/>
              <a:gd name="connsiteY446" fmla="*/ 928391 h 3067712"/>
              <a:gd name="connsiteX447" fmla="*/ 440905 w 3196735"/>
              <a:gd name="connsiteY447" fmla="*/ 927866 h 3067712"/>
              <a:gd name="connsiteX448" fmla="*/ 440826 w 3196735"/>
              <a:gd name="connsiteY448" fmla="*/ 927497 h 3067712"/>
              <a:gd name="connsiteX449" fmla="*/ 433377 w 3196735"/>
              <a:gd name="connsiteY449" fmla="*/ 923027 h 3067712"/>
              <a:gd name="connsiteX450" fmla="*/ 440905 w 3196735"/>
              <a:gd name="connsiteY450" fmla="*/ 927866 h 3067712"/>
              <a:gd name="connsiteX451" fmla="*/ 1205711 w 3196735"/>
              <a:gd name="connsiteY451" fmla="*/ 937329 h 3067712"/>
              <a:gd name="connsiteX452" fmla="*/ 1220014 w 3196735"/>
              <a:gd name="connsiteY452" fmla="*/ 918259 h 3067712"/>
              <a:gd name="connsiteX453" fmla="*/ 1205711 w 3196735"/>
              <a:gd name="connsiteY453" fmla="*/ 937329 h 3067712"/>
              <a:gd name="connsiteX454" fmla="*/ 652683 w 3196735"/>
              <a:gd name="connsiteY454" fmla="*/ 939714 h 3067712"/>
              <a:gd name="connsiteX455" fmla="*/ 607391 w 3196735"/>
              <a:gd name="connsiteY455" fmla="*/ 927795 h 3067712"/>
              <a:gd name="connsiteX456" fmla="*/ 652683 w 3196735"/>
              <a:gd name="connsiteY456" fmla="*/ 939714 h 3067712"/>
              <a:gd name="connsiteX457" fmla="*/ 535878 w 3196735"/>
              <a:gd name="connsiteY457" fmla="*/ 961168 h 3067712"/>
              <a:gd name="connsiteX458" fmla="*/ 576403 w 3196735"/>
              <a:gd name="connsiteY458" fmla="*/ 939714 h 3067712"/>
              <a:gd name="connsiteX459" fmla="*/ 535878 w 3196735"/>
              <a:gd name="connsiteY459" fmla="*/ 961168 h 3067712"/>
              <a:gd name="connsiteX460" fmla="*/ 533197 w 3196735"/>
              <a:gd name="connsiteY460" fmla="*/ 947461 h 3067712"/>
              <a:gd name="connsiteX461" fmla="*/ 532338 w 3196735"/>
              <a:gd name="connsiteY461" fmla="*/ 946712 h 3067712"/>
              <a:gd name="connsiteX462" fmla="*/ 532302 w 3196735"/>
              <a:gd name="connsiteY462" fmla="*/ 946567 h 3067712"/>
              <a:gd name="connsiteX463" fmla="*/ 521577 w 3196735"/>
              <a:gd name="connsiteY463" fmla="*/ 937329 h 3067712"/>
              <a:gd name="connsiteX464" fmla="*/ 504890 w 3196735"/>
              <a:gd name="connsiteY464" fmla="*/ 942097 h 3067712"/>
              <a:gd name="connsiteX465" fmla="*/ 521577 w 3196735"/>
              <a:gd name="connsiteY465" fmla="*/ 937329 h 3067712"/>
              <a:gd name="connsiteX466" fmla="*/ 532338 w 3196735"/>
              <a:gd name="connsiteY466" fmla="*/ 946712 h 3067712"/>
              <a:gd name="connsiteX467" fmla="*/ 483436 w 3196735"/>
              <a:gd name="connsiteY467" fmla="*/ 965935 h 3067712"/>
              <a:gd name="connsiteX468" fmla="*/ 488204 w 3196735"/>
              <a:gd name="connsiteY468" fmla="*/ 923027 h 3067712"/>
              <a:gd name="connsiteX469" fmla="*/ 483436 w 3196735"/>
              <a:gd name="connsiteY469" fmla="*/ 965935 h 3067712"/>
              <a:gd name="connsiteX470" fmla="*/ 1348737 w 3196735"/>
              <a:gd name="connsiteY470" fmla="*/ 968318 h 3067712"/>
              <a:gd name="connsiteX471" fmla="*/ 1341585 w 3196735"/>
              <a:gd name="connsiteY471" fmla="*/ 958783 h 3067712"/>
              <a:gd name="connsiteX472" fmla="*/ 1348737 w 3196735"/>
              <a:gd name="connsiteY472" fmla="*/ 968318 h 3067712"/>
              <a:gd name="connsiteX473" fmla="*/ 931580 w 3196735"/>
              <a:gd name="connsiteY473" fmla="*/ 975469 h 3067712"/>
              <a:gd name="connsiteX474" fmla="*/ 914895 w 3196735"/>
              <a:gd name="connsiteY474" fmla="*/ 965935 h 3067712"/>
              <a:gd name="connsiteX475" fmla="*/ 881522 w 3196735"/>
              <a:gd name="connsiteY475" fmla="*/ 965935 h 3067712"/>
              <a:gd name="connsiteX476" fmla="*/ 914895 w 3196735"/>
              <a:gd name="connsiteY476" fmla="*/ 965935 h 3067712"/>
              <a:gd name="connsiteX477" fmla="*/ 931580 w 3196735"/>
              <a:gd name="connsiteY477" fmla="*/ 975469 h 3067712"/>
              <a:gd name="connsiteX478" fmla="*/ 1591879 w 3196735"/>
              <a:gd name="connsiteY478" fmla="*/ 975469 h 3067712"/>
              <a:gd name="connsiteX479" fmla="*/ 1584300 w 3196735"/>
              <a:gd name="connsiteY479" fmla="*/ 964977 h 3067712"/>
              <a:gd name="connsiteX480" fmla="*/ 1587112 w 3196735"/>
              <a:gd name="connsiteY480" fmla="*/ 954016 h 3067712"/>
              <a:gd name="connsiteX481" fmla="*/ 1584131 w 3196735"/>
              <a:gd name="connsiteY481" fmla="*/ 964744 h 3067712"/>
              <a:gd name="connsiteX482" fmla="*/ 1584300 w 3196735"/>
              <a:gd name="connsiteY482" fmla="*/ 964977 h 3067712"/>
              <a:gd name="connsiteX483" fmla="*/ 1584131 w 3196735"/>
              <a:gd name="connsiteY483" fmla="*/ 965637 h 3067712"/>
              <a:gd name="connsiteX484" fmla="*/ 1591879 w 3196735"/>
              <a:gd name="connsiteY484" fmla="*/ 975469 h 3067712"/>
              <a:gd name="connsiteX485" fmla="*/ 1739671 w 3196735"/>
              <a:gd name="connsiteY485" fmla="*/ 983813 h 3067712"/>
              <a:gd name="connsiteX486" fmla="*/ 1761125 w 3196735"/>
              <a:gd name="connsiteY486" fmla="*/ 975469 h 3067712"/>
              <a:gd name="connsiteX487" fmla="*/ 1718217 w 3196735"/>
              <a:gd name="connsiteY487" fmla="*/ 977853 h 3067712"/>
              <a:gd name="connsiteX488" fmla="*/ 1739671 w 3196735"/>
              <a:gd name="connsiteY488" fmla="*/ 983813 h 3067712"/>
              <a:gd name="connsiteX489" fmla="*/ 664601 w 3196735"/>
              <a:gd name="connsiteY489" fmla="*/ 989772 h 3067712"/>
              <a:gd name="connsiteX490" fmla="*/ 709892 w 3196735"/>
              <a:gd name="connsiteY490" fmla="*/ 939714 h 3067712"/>
              <a:gd name="connsiteX491" fmla="*/ 738497 w 3196735"/>
              <a:gd name="connsiteY491" fmla="*/ 934946 h 3067712"/>
              <a:gd name="connsiteX492" fmla="*/ 767102 w 3196735"/>
              <a:gd name="connsiteY492" fmla="*/ 932562 h 3067712"/>
              <a:gd name="connsiteX493" fmla="*/ 738497 w 3196735"/>
              <a:gd name="connsiteY493" fmla="*/ 934946 h 3067712"/>
              <a:gd name="connsiteX494" fmla="*/ 709892 w 3196735"/>
              <a:gd name="connsiteY494" fmla="*/ 939714 h 3067712"/>
              <a:gd name="connsiteX495" fmla="*/ 664601 w 3196735"/>
              <a:gd name="connsiteY495" fmla="*/ 989772 h 3067712"/>
              <a:gd name="connsiteX496" fmla="*/ 2562064 w 3196735"/>
              <a:gd name="connsiteY496" fmla="*/ 989772 h 3067712"/>
              <a:gd name="connsiteX497" fmla="*/ 2569214 w 3196735"/>
              <a:gd name="connsiteY497" fmla="*/ 946865 h 3067712"/>
              <a:gd name="connsiteX498" fmla="*/ 2562064 w 3196735"/>
              <a:gd name="connsiteY498" fmla="*/ 989772 h 3067712"/>
              <a:gd name="connsiteX499" fmla="*/ 1285269 w 3196735"/>
              <a:gd name="connsiteY499" fmla="*/ 992155 h 3067712"/>
              <a:gd name="connsiteX500" fmla="*/ 1293910 w 3196735"/>
              <a:gd name="connsiteY500" fmla="*/ 987388 h 3067712"/>
              <a:gd name="connsiteX501" fmla="*/ 1274841 w 3196735"/>
              <a:gd name="connsiteY501" fmla="*/ 989772 h 3067712"/>
              <a:gd name="connsiteX502" fmla="*/ 1263220 w 3196735"/>
              <a:gd name="connsiteY502" fmla="*/ 986495 h 3067712"/>
              <a:gd name="connsiteX503" fmla="*/ 1262941 w 3196735"/>
              <a:gd name="connsiteY503" fmla="*/ 986656 h 3067712"/>
              <a:gd name="connsiteX504" fmla="*/ 1262326 w 3196735"/>
              <a:gd name="connsiteY504" fmla="*/ 986495 h 3067712"/>
              <a:gd name="connsiteX505" fmla="*/ 1253387 w 3196735"/>
              <a:gd name="connsiteY505" fmla="*/ 992155 h 3067712"/>
              <a:gd name="connsiteX506" fmla="*/ 1262941 w 3196735"/>
              <a:gd name="connsiteY506" fmla="*/ 986656 h 3067712"/>
              <a:gd name="connsiteX507" fmla="*/ 1274841 w 3196735"/>
              <a:gd name="connsiteY507" fmla="*/ 989772 h 3067712"/>
              <a:gd name="connsiteX508" fmla="*/ 1285269 w 3196735"/>
              <a:gd name="connsiteY508" fmla="*/ 992155 h 3067712"/>
              <a:gd name="connsiteX509" fmla="*/ 2857648 w 3196735"/>
              <a:gd name="connsiteY509" fmla="*/ 992155 h 3067712"/>
              <a:gd name="connsiteX510" fmla="*/ 2833810 w 3196735"/>
              <a:gd name="connsiteY510" fmla="*/ 985005 h 3067712"/>
              <a:gd name="connsiteX511" fmla="*/ 2857648 w 3196735"/>
              <a:gd name="connsiteY511" fmla="*/ 992155 h 3067712"/>
              <a:gd name="connsiteX512" fmla="*/ 2714623 w 3196735"/>
              <a:gd name="connsiteY512" fmla="*/ 1006458 h 3067712"/>
              <a:gd name="connsiteX513" fmla="*/ 2771833 w 3196735"/>
              <a:gd name="connsiteY513" fmla="*/ 961168 h 3067712"/>
              <a:gd name="connsiteX514" fmla="*/ 2714623 w 3196735"/>
              <a:gd name="connsiteY514" fmla="*/ 1006458 h 3067712"/>
              <a:gd name="connsiteX515" fmla="*/ 2104384 w 3196735"/>
              <a:gd name="connsiteY515" fmla="*/ 1011225 h 3067712"/>
              <a:gd name="connsiteX516" fmla="*/ 2135373 w 3196735"/>
              <a:gd name="connsiteY516" fmla="*/ 1006458 h 3067712"/>
              <a:gd name="connsiteX517" fmla="*/ 2119878 w 3196735"/>
              <a:gd name="connsiteY517" fmla="*/ 1004372 h 3067712"/>
              <a:gd name="connsiteX518" fmla="*/ 2104384 w 3196735"/>
              <a:gd name="connsiteY518" fmla="*/ 1011225 h 3067712"/>
              <a:gd name="connsiteX519" fmla="*/ 2929161 w 3196735"/>
              <a:gd name="connsiteY519" fmla="*/ 1011225 h 3067712"/>
              <a:gd name="connsiteX520" fmla="*/ 2926198 w 3196735"/>
              <a:gd name="connsiteY520" fmla="*/ 986341 h 3067712"/>
              <a:gd name="connsiteX521" fmla="*/ 2926776 w 3196735"/>
              <a:gd name="connsiteY521" fmla="*/ 961168 h 3067712"/>
              <a:gd name="connsiteX522" fmla="*/ 2926181 w 3196735"/>
              <a:gd name="connsiteY522" fmla="*/ 986196 h 3067712"/>
              <a:gd name="connsiteX523" fmla="*/ 2926198 w 3196735"/>
              <a:gd name="connsiteY523" fmla="*/ 986341 h 3067712"/>
              <a:gd name="connsiteX524" fmla="*/ 2926181 w 3196735"/>
              <a:gd name="connsiteY524" fmla="*/ 987091 h 3067712"/>
              <a:gd name="connsiteX525" fmla="*/ 2929161 w 3196735"/>
              <a:gd name="connsiteY525" fmla="*/ 1011225 h 3067712"/>
              <a:gd name="connsiteX526" fmla="*/ 1086525 w 3196735"/>
              <a:gd name="connsiteY526" fmla="*/ 1020761 h 3067712"/>
              <a:gd name="connsiteX527" fmla="*/ 1057919 w 3196735"/>
              <a:gd name="connsiteY527" fmla="*/ 1006458 h 3067712"/>
              <a:gd name="connsiteX528" fmla="*/ 1086525 w 3196735"/>
              <a:gd name="connsiteY528" fmla="*/ 1020761 h 3067712"/>
              <a:gd name="connsiteX529" fmla="*/ 1818334 w 3196735"/>
              <a:gd name="connsiteY529" fmla="*/ 1020761 h 3067712"/>
              <a:gd name="connsiteX530" fmla="*/ 1796881 w 3196735"/>
              <a:gd name="connsiteY530" fmla="*/ 1008842 h 3067712"/>
              <a:gd name="connsiteX531" fmla="*/ 1818334 w 3196735"/>
              <a:gd name="connsiteY531" fmla="*/ 1020761 h 3067712"/>
              <a:gd name="connsiteX532" fmla="*/ 1675310 w 3196735"/>
              <a:gd name="connsiteY532" fmla="*/ 1030295 h 3067712"/>
              <a:gd name="connsiteX533" fmla="*/ 1676539 w 3196735"/>
              <a:gd name="connsiteY533" fmla="*/ 1004335 h 3067712"/>
              <a:gd name="connsiteX534" fmla="*/ 1676497 w 3196735"/>
              <a:gd name="connsiteY534" fmla="*/ 1004240 h 3067712"/>
              <a:gd name="connsiteX535" fmla="*/ 1676539 w 3196735"/>
              <a:gd name="connsiteY535" fmla="*/ 1003330 h 3067712"/>
              <a:gd name="connsiteX536" fmla="*/ 1675263 w 3196735"/>
              <a:gd name="connsiteY536" fmla="*/ 1001396 h 3067712"/>
              <a:gd name="connsiteX537" fmla="*/ 1669053 w 3196735"/>
              <a:gd name="connsiteY537" fmla="*/ 987091 h 3067712"/>
              <a:gd name="connsiteX538" fmla="*/ 1664145 w 3196735"/>
              <a:gd name="connsiteY538" fmla="*/ 984544 h 3067712"/>
              <a:gd name="connsiteX539" fmla="*/ 1661832 w 3196735"/>
              <a:gd name="connsiteY539" fmla="*/ 981038 h 3067712"/>
              <a:gd name="connsiteX540" fmla="*/ 1656489 w 3196735"/>
              <a:gd name="connsiteY540" fmla="*/ 980573 h 3067712"/>
              <a:gd name="connsiteX541" fmla="*/ 1652180 w 3196735"/>
              <a:gd name="connsiteY541" fmla="*/ 978337 h 3067712"/>
              <a:gd name="connsiteX542" fmla="*/ 1625252 w 3196735"/>
              <a:gd name="connsiteY542" fmla="*/ 977853 h 3067712"/>
              <a:gd name="connsiteX543" fmla="*/ 1656489 w 3196735"/>
              <a:gd name="connsiteY543" fmla="*/ 980573 h 3067712"/>
              <a:gd name="connsiteX544" fmla="*/ 1664145 w 3196735"/>
              <a:gd name="connsiteY544" fmla="*/ 984544 h 3067712"/>
              <a:gd name="connsiteX545" fmla="*/ 1675263 w 3196735"/>
              <a:gd name="connsiteY545" fmla="*/ 1001396 h 3067712"/>
              <a:gd name="connsiteX546" fmla="*/ 1676497 w 3196735"/>
              <a:gd name="connsiteY546" fmla="*/ 1004240 h 3067712"/>
              <a:gd name="connsiteX547" fmla="*/ 2175896 w 3196735"/>
              <a:gd name="connsiteY547" fmla="*/ 1032679 h 3067712"/>
              <a:gd name="connsiteX548" fmla="*/ 2197350 w 3196735"/>
              <a:gd name="connsiteY548" fmla="*/ 999307 h 3067712"/>
              <a:gd name="connsiteX549" fmla="*/ 2194502 w 3196735"/>
              <a:gd name="connsiteY549" fmla="*/ 984927 h 3067712"/>
              <a:gd name="connsiteX550" fmla="*/ 2195623 w 3196735"/>
              <a:gd name="connsiteY550" fmla="*/ 982057 h 3067712"/>
              <a:gd name="connsiteX551" fmla="*/ 2200747 w 3196735"/>
              <a:gd name="connsiteY551" fmla="*/ 973038 h 3067712"/>
              <a:gd name="connsiteX552" fmla="*/ 2221188 w 3196735"/>
              <a:gd name="connsiteY552" fmla="*/ 958783 h 3067712"/>
              <a:gd name="connsiteX553" fmla="*/ 2276014 w 3196735"/>
              <a:gd name="connsiteY553" fmla="*/ 903958 h 3067712"/>
              <a:gd name="connsiteX554" fmla="*/ 2221188 w 3196735"/>
              <a:gd name="connsiteY554" fmla="*/ 958783 h 3067712"/>
              <a:gd name="connsiteX555" fmla="*/ 2202751 w 3196735"/>
              <a:gd name="connsiteY555" fmla="*/ 969510 h 3067712"/>
              <a:gd name="connsiteX556" fmla="*/ 2200747 w 3196735"/>
              <a:gd name="connsiteY556" fmla="*/ 973038 h 3067712"/>
              <a:gd name="connsiteX557" fmla="*/ 2198542 w 3196735"/>
              <a:gd name="connsiteY557" fmla="*/ 974576 h 3067712"/>
              <a:gd name="connsiteX558" fmla="*/ 2195623 w 3196735"/>
              <a:gd name="connsiteY558" fmla="*/ 982057 h 3067712"/>
              <a:gd name="connsiteX559" fmla="*/ 2194371 w 3196735"/>
              <a:gd name="connsiteY559" fmla="*/ 984260 h 3067712"/>
              <a:gd name="connsiteX560" fmla="*/ 2194502 w 3196735"/>
              <a:gd name="connsiteY560" fmla="*/ 984927 h 3067712"/>
              <a:gd name="connsiteX561" fmla="*/ 2194371 w 3196735"/>
              <a:gd name="connsiteY561" fmla="*/ 985265 h 3067712"/>
              <a:gd name="connsiteX562" fmla="*/ 2197350 w 3196735"/>
              <a:gd name="connsiteY562" fmla="*/ 999307 h 3067712"/>
              <a:gd name="connsiteX563" fmla="*/ 2175896 w 3196735"/>
              <a:gd name="connsiteY563" fmla="*/ 1032679 h 3067712"/>
              <a:gd name="connsiteX564" fmla="*/ 414308 w 3196735"/>
              <a:gd name="connsiteY564" fmla="*/ 1044598 h 3067712"/>
              <a:gd name="connsiteX565" fmla="*/ 401196 w 3196735"/>
              <a:gd name="connsiteY565" fmla="*/ 1037149 h 3067712"/>
              <a:gd name="connsiteX566" fmla="*/ 388086 w 3196735"/>
              <a:gd name="connsiteY566" fmla="*/ 1042215 h 3067712"/>
              <a:gd name="connsiteX567" fmla="*/ 361865 w 3196735"/>
              <a:gd name="connsiteY567" fmla="*/ 1037447 h 3067712"/>
              <a:gd name="connsiteX568" fmla="*/ 388086 w 3196735"/>
              <a:gd name="connsiteY568" fmla="*/ 1042215 h 3067712"/>
              <a:gd name="connsiteX569" fmla="*/ 414308 w 3196735"/>
              <a:gd name="connsiteY569" fmla="*/ 1044598 h 3067712"/>
              <a:gd name="connsiteX570" fmla="*/ 495355 w 3196735"/>
              <a:gd name="connsiteY570" fmla="*/ 1044598 h 3067712"/>
              <a:gd name="connsiteX571" fmla="*/ 516808 w 3196735"/>
              <a:gd name="connsiteY571" fmla="*/ 975469 h 3067712"/>
              <a:gd name="connsiteX572" fmla="*/ 495355 w 3196735"/>
              <a:gd name="connsiteY572" fmla="*/ 1044598 h 3067712"/>
              <a:gd name="connsiteX573" fmla="*/ 2697937 w 3196735"/>
              <a:gd name="connsiteY573" fmla="*/ 1049365 h 3067712"/>
              <a:gd name="connsiteX574" fmla="*/ 2688401 w 3196735"/>
              <a:gd name="connsiteY574" fmla="*/ 1042215 h 3067712"/>
              <a:gd name="connsiteX575" fmla="*/ 2689592 w 3196735"/>
              <a:gd name="connsiteY575" fmla="*/ 1023775 h 3067712"/>
              <a:gd name="connsiteX576" fmla="*/ 2705088 w 3196735"/>
              <a:gd name="connsiteY576" fmla="*/ 1008842 h 3067712"/>
              <a:gd name="connsiteX577" fmla="*/ 2689594 w 3196735"/>
              <a:gd name="connsiteY577" fmla="*/ 1023740 h 3067712"/>
              <a:gd name="connsiteX578" fmla="*/ 2689592 w 3196735"/>
              <a:gd name="connsiteY578" fmla="*/ 1023775 h 3067712"/>
              <a:gd name="connsiteX579" fmla="*/ 2688700 w 3196735"/>
              <a:gd name="connsiteY579" fmla="*/ 1024634 h 3067712"/>
              <a:gd name="connsiteX580" fmla="*/ 2688401 w 3196735"/>
              <a:gd name="connsiteY580" fmla="*/ 1042215 h 3067712"/>
              <a:gd name="connsiteX581" fmla="*/ 2697937 w 3196735"/>
              <a:gd name="connsiteY581" fmla="*/ 1049365 h 3067712"/>
              <a:gd name="connsiteX582" fmla="*/ 2528691 w 3196735"/>
              <a:gd name="connsiteY582" fmla="*/ 1070820 h 3067712"/>
              <a:gd name="connsiteX583" fmla="*/ 2559680 w 3196735"/>
              <a:gd name="connsiteY583" fmla="*/ 1037447 h 3067712"/>
              <a:gd name="connsiteX584" fmla="*/ 2528691 w 3196735"/>
              <a:gd name="connsiteY584" fmla="*/ 1070820 h 3067712"/>
              <a:gd name="connsiteX585" fmla="*/ 2757530 w 3196735"/>
              <a:gd name="connsiteY585" fmla="*/ 1070820 h 3067712"/>
              <a:gd name="connsiteX586" fmla="*/ 2755147 w 3196735"/>
              <a:gd name="connsiteY586" fmla="*/ 1032679 h 3067712"/>
              <a:gd name="connsiteX587" fmla="*/ 2757530 w 3196735"/>
              <a:gd name="connsiteY587" fmla="*/ 1070820 h 3067712"/>
              <a:gd name="connsiteX588" fmla="*/ 2840962 w 3196735"/>
              <a:gd name="connsiteY588" fmla="*/ 1073202 h 3067712"/>
              <a:gd name="connsiteX589" fmla="*/ 2802822 w 3196735"/>
              <a:gd name="connsiteY589" fmla="*/ 1054132 h 3067712"/>
              <a:gd name="connsiteX590" fmla="*/ 2767066 w 3196735"/>
              <a:gd name="connsiteY590" fmla="*/ 1032679 h 3067712"/>
              <a:gd name="connsiteX591" fmla="*/ 2802822 w 3196735"/>
              <a:gd name="connsiteY591" fmla="*/ 1054132 h 3067712"/>
              <a:gd name="connsiteX592" fmla="*/ 2840962 w 3196735"/>
              <a:gd name="connsiteY592" fmla="*/ 1073202 h 3067712"/>
              <a:gd name="connsiteX593" fmla="*/ 2578750 w 3196735"/>
              <a:gd name="connsiteY593" fmla="*/ 1082738 h 3067712"/>
              <a:gd name="connsiteX594" fmla="*/ 2573982 w 3196735"/>
              <a:gd name="connsiteY594" fmla="*/ 1063668 h 3067712"/>
              <a:gd name="connsiteX595" fmla="*/ 2578750 w 3196735"/>
              <a:gd name="connsiteY595" fmla="*/ 1082738 h 3067712"/>
              <a:gd name="connsiteX596" fmla="*/ 781703 w 3196735"/>
              <a:gd name="connsiteY596" fmla="*/ 1091677 h 3067712"/>
              <a:gd name="connsiteX597" fmla="*/ 798090 w 3196735"/>
              <a:gd name="connsiteY597" fmla="*/ 1085122 h 3067712"/>
              <a:gd name="connsiteX598" fmla="*/ 767102 w 3196735"/>
              <a:gd name="connsiteY598" fmla="*/ 1087505 h 3067712"/>
              <a:gd name="connsiteX599" fmla="*/ 781703 w 3196735"/>
              <a:gd name="connsiteY599" fmla="*/ 1091677 h 3067712"/>
              <a:gd name="connsiteX600" fmla="*/ 2159210 w 3196735"/>
              <a:gd name="connsiteY600" fmla="*/ 1101808 h 3067712"/>
              <a:gd name="connsiteX601" fmla="*/ 2209269 w 3196735"/>
              <a:gd name="connsiteY601" fmla="*/ 1046982 h 3067712"/>
              <a:gd name="connsiteX602" fmla="*/ 2159210 w 3196735"/>
              <a:gd name="connsiteY602" fmla="*/ 1101808 h 3067712"/>
              <a:gd name="connsiteX603" fmla="*/ 298398 w 3196735"/>
              <a:gd name="connsiteY603" fmla="*/ 1104192 h 3067712"/>
              <a:gd name="connsiteX604" fmla="*/ 309422 w 3196735"/>
              <a:gd name="connsiteY604" fmla="*/ 1097041 h 3067712"/>
              <a:gd name="connsiteX605" fmla="*/ 328492 w 3196735"/>
              <a:gd name="connsiteY605" fmla="*/ 1075587 h 3067712"/>
              <a:gd name="connsiteX606" fmla="*/ 309422 w 3196735"/>
              <a:gd name="connsiteY606" fmla="*/ 1097041 h 3067712"/>
              <a:gd name="connsiteX607" fmla="*/ 285585 w 3196735"/>
              <a:gd name="connsiteY607" fmla="*/ 1104192 h 3067712"/>
              <a:gd name="connsiteX608" fmla="*/ 298398 w 3196735"/>
              <a:gd name="connsiteY608" fmla="*/ 1104192 h 3067712"/>
              <a:gd name="connsiteX609" fmla="*/ 3031661 w 3196735"/>
              <a:gd name="connsiteY609" fmla="*/ 1111343 h 3067712"/>
              <a:gd name="connsiteX610" fmla="*/ 3038812 w 3196735"/>
              <a:gd name="connsiteY610" fmla="*/ 1108959 h 3067712"/>
              <a:gd name="connsiteX611" fmla="*/ 3031661 w 3196735"/>
              <a:gd name="connsiteY611" fmla="*/ 1111343 h 3067712"/>
              <a:gd name="connsiteX612" fmla="*/ 1963743 w 3196735"/>
              <a:gd name="connsiteY612" fmla="*/ 1113727 h 3067712"/>
              <a:gd name="connsiteX613" fmla="*/ 1975964 w 3196735"/>
              <a:gd name="connsiteY613" fmla="*/ 1109945 h 3067712"/>
              <a:gd name="connsiteX614" fmla="*/ 1985197 w 3196735"/>
              <a:gd name="connsiteY614" fmla="*/ 1111343 h 3067712"/>
              <a:gd name="connsiteX615" fmla="*/ 2009793 w 3196735"/>
              <a:gd name="connsiteY615" fmla="*/ 1113187 h 3067712"/>
              <a:gd name="connsiteX616" fmla="*/ 2010633 w 3196735"/>
              <a:gd name="connsiteY616" fmla="*/ 1110265 h 3067712"/>
              <a:gd name="connsiteX617" fmla="*/ 2012908 w 3196735"/>
              <a:gd name="connsiteY617" fmla="*/ 1109556 h 3067712"/>
              <a:gd name="connsiteX618" fmla="*/ 2013002 w 3196735"/>
              <a:gd name="connsiteY618" fmla="*/ 1102017 h 3067712"/>
              <a:gd name="connsiteX619" fmla="*/ 2013020 w 3196735"/>
              <a:gd name="connsiteY619" fmla="*/ 1101957 h 3067712"/>
              <a:gd name="connsiteX620" fmla="*/ 2013004 w 3196735"/>
              <a:gd name="connsiteY620" fmla="*/ 1101909 h 3067712"/>
              <a:gd name="connsiteX621" fmla="*/ 2013020 w 3196735"/>
              <a:gd name="connsiteY621" fmla="*/ 1100617 h 3067712"/>
              <a:gd name="connsiteX622" fmla="*/ 2006651 w 3196735"/>
              <a:gd name="connsiteY622" fmla="*/ 1082738 h 3067712"/>
              <a:gd name="connsiteX623" fmla="*/ 2018569 w 3196735"/>
              <a:gd name="connsiteY623" fmla="*/ 1049365 h 3067712"/>
              <a:gd name="connsiteX624" fmla="*/ 2006651 w 3196735"/>
              <a:gd name="connsiteY624" fmla="*/ 1082738 h 3067712"/>
              <a:gd name="connsiteX625" fmla="*/ 2013004 w 3196735"/>
              <a:gd name="connsiteY625" fmla="*/ 1101909 h 3067712"/>
              <a:gd name="connsiteX626" fmla="*/ 2013002 w 3196735"/>
              <a:gd name="connsiteY626" fmla="*/ 1102017 h 3067712"/>
              <a:gd name="connsiteX627" fmla="*/ 2010633 w 3196735"/>
              <a:gd name="connsiteY627" fmla="*/ 1110265 h 3067712"/>
              <a:gd name="connsiteX628" fmla="*/ 2004304 w 3196735"/>
              <a:gd name="connsiteY628" fmla="*/ 1112237 h 3067712"/>
              <a:gd name="connsiteX629" fmla="*/ 1985197 w 3196735"/>
              <a:gd name="connsiteY629" fmla="*/ 1111343 h 3067712"/>
              <a:gd name="connsiteX630" fmla="*/ 1976258 w 3196735"/>
              <a:gd name="connsiteY630" fmla="*/ 1109853 h 3067712"/>
              <a:gd name="connsiteX631" fmla="*/ 1975964 w 3196735"/>
              <a:gd name="connsiteY631" fmla="*/ 1109945 h 3067712"/>
              <a:gd name="connsiteX632" fmla="*/ 1975363 w 3196735"/>
              <a:gd name="connsiteY632" fmla="*/ 1109853 h 3067712"/>
              <a:gd name="connsiteX633" fmla="*/ 1963743 w 3196735"/>
              <a:gd name="connsiteY633" fmla="*/ 1113727 h 3067712"/>
              <a:gd name="connsiteX634" fmla="*/ 2731309 w 3196735"/>
              <a:gd name="connsiteY634" fmla="*/ 1120878 h 3067712"/>
              <a:gd name="connsiteX635" fmla="*/ 2738386 w 3196735"/>
              <a:gd name="connsiteY635" fmla="*/ 1104490 h 3067712"/>
              <a:gd name="connsiteX636" fmla="*/ 2748426 w 3196735"/>
              <a:gd name="connsiteY636" fmla="*/ 1097161 h 3067712"/>
              <a:gd name="connsiteX637" fmla="*/ 2776600 w 3196735"/>
              <a:gd name="connsiteY637" fmla="*/ 1101808 h 3067712"/>
              <a:gd name="connsiteX638" fmla="*/ 2800438 w 3196735"/>
              <a:gd name="connsiteY638" fmla="*/ 1089889 h 3067712"/>
              <a:gd name="connsiteX639" fmla="*/ 2776600 w 3196735"/>
              <a:gd name="connsiteY639" fmla="*/ 1101808 h 3067712"/>
              <a:gd name="connsiteX640" fmla="*/ 2748591 w 3196735"/>
              <a:gd name="connsiteY640" fmla="*/ 1097041 h 3067712"/>
              <a:gd name="connsiteX641" fmla="*/ 2748426 w 3196735"/>
              <a:gd name="connsiteY641" fmla="*/ 1097161 h 3067712"/>
              <a:gd name="connsiteX642" fmla="*/ 2747697 w 3196735"/>
              <a:gd name="connsiteY642" fmla="*/ 1097041 h 3067712"/>
              <a:gd name="connsiteX643" fmla="*/ 2731309 w 3196735"/>
              <a:gd name="connsiteY643" fmla="*/ 1120878 h 3067712"/>
              <a:gd name="connsiteX644" fmla="*/ 1436935 w 3196735"/>
              <a:gd name="connsiteY644" fmla="*/ 1132797 h 3067712"/>
              <a:gd name="connsiteX645" fmla="*/ 1470307 w 3196735"/>
              <a:gd name="connsiteY645" fmla="*/ 1106575 h 3067712"/>
              <a:gd name="connsiteX646" fmla="*/ 1436935 w 3196735"/>
              <a:gd name="connsiteY646" fmla="*/ 1132797 h 3067712"/>
              <a:gd name="connsiteX647" fmla="*/ 2693170 w 3196735"/>
              <a:gd name="connsiteY647" fmla="*/ 1151867 h 3067712"/>
              <a:gd name="connsiteX648" fmla="*/ 2669332 w 3196735"/>
              <a:gd name="connsiteY648" fmla="*/ 1130413 h 3067712"/>
              <a:gd name="connsiteX649" fmla="*/ 2693170 w 3196735"/>
              <a:gd name="connsiteY649" fmla="*/ 1151867 h 3067712"/>
              <a:gd name="connsiteX650" fmla="*/ 488204 w 3196735"/>
              <a:gd name="connsiteY650" fmla="*/ 1154251 h 3067712"/>
              <a:gd name="connsiteX651" fmla="*/ 464365 w 3196735"/>
              <a:gd name="connsiteY651" fmla="*/ 1113727 h 3067712"/>
              <a:gd name="connsiteX652" fmla="*/ 443508 w 3196735"/>
              <a:gd name="connsiteY652" fmla="*/ 1127769 h 3067712"/>
              <a:gd name="connsiteX653" fmla="*/ 420886 w 3196735"/>
              <a:gd name="connsiteY653" fmla="*/ 1133090 h 3067712"/>
              <a:gd name="connsiteX654" fmla="*/ 373784 w 3196735"/>
              <a:gd name="connsiteY654" fmla="*/ 1132797 h 3067712"/>
              <a:gd name="connsiteX655" fmla="*/ 420863 w 3196735"/>
              <a:gd name="connsiteY655" fmla="*/ 1133095 h 3067712"/>
              <a:gd name="connsiteX656" fmla="*/ 420886 w 3196735"/>
              <a:gd name="connsiteY656" fmla="*/ 1133090 h 3067712"/>
              <a:gd name="connsiteX657" fmla="*/ 421756 w 3196735"/>
              <a:gd name="connsiteY657" fmla="*/ 1133095 h 3067712"/>
              <a:gd name="connsiteX658" fmla="*/ 464365 w 3196735"/>
              <a:gd name="connsiteY658" fmla="*/ 1113727 h 3067712"/>
              <a:gd name="connsiteX659" fmla="*/ 488204 w 3196735"/>
              <a:gd name="connsiteY659" fmla="*/ 1154251 h 3067712"/>
              <a:gd name="connsiteX660" fmla="*/ 2960149 w 3196735"/>
              <a:gd name="connsiteY660" fmla="*/ 1161401 h 3067712"/>
              <a:gd name="connsiteX661" fmla="*/ 2917242 w 3196735"/>
              <a:gd name="connsiteY661" fmla="*/ 1092274 h 3067712"/>
              <a:gd name="connsiteX662" fmla="*/ 2960149 w 3196735"/>
              <a:gd name="connsiteY662" fmla="*/ 1161401 h 3067712"/>
              <a:gd name="connsiteX663" fmla="*/ 1270073 w 3196735"/>
              <a:gd name="connsiteY663" fmla="*/ 1173321 h 3067712"/>
              <a:gd name="connsiteX664" fmla="*/ 1320131 w 3196735"/>
              <a:gd name="connsiteY664" fmla="*/ 1139948 h 3067712"/>
              <a:gd name="connsiteX665" fmla="*/ 1270073 w 3196735"/>
              <a:gd name="connsiteY665" fmla="*/ 1173321 h 3067712"/>
              <a:gd name="connsiteX666" fmla="*/ 3014975 w 3196735"/>
              <a:gd name="connsiteY666" fmla="*/ 1173321 h 3067712"/>
              <a:gd name="connsiteX667" fmla="*/ 3000672 w 3196735"/>
              <a:gd name="connsiteY667" fmla="*/ 1166170 h 3067712"/>
              <a:gd name="connsiteX668" fmla="*/ 3014975 w 3196735"/>
              <a:gd name="connsiteY668" fmla="*/ 1173321 h 3067712"/>
              <a:gd name="connsiteX669" fmla="*/ 2463510 w 3196735"/>
              <a:gd name="connsiteY669" fmla="*/ 1177864 h 3067712"/>
              <a:gd name="connsiteX670" fmla="*/ 2464158 w 3196735"/>
              <a:gd name="connsiteY670" fmla="*/ 1177681 h 3067712"/>
              <a:gd name="connsiteX671" fmla="*/ 2484294 w 3196735"/>
              <a:gd name="connsiteY671" fmla="*/ 1173916 h 3067712"/>
              <a:gd name="connsiteX672" fmla="*/ 2489845 w 3196735"/>
              <a:gd name="connsiteY672" fmla="*/ 1170390 h 3067712"/>
              <a:gd name="connsiteX673" fmla="*/ 2495104 w 3196735"/>
              <a:gd name="connsiteY673" fmla="*/ 1168898 h 3067712"/>
              <a:gd name="connsiteX674" fmla="*/ 2499039 w 3196735"/>
              <a:gd name="connsiteY674" fmla="*/ 1164551 h 3067712"/>
              <a:gd name="connsiteX675" fmla="*/ 2503177 w 3196735"/>
              <a:gd name="connsiteY675" fmla="*/ 1161923 h 3067712"/>
              <a:gd name="connsiteX676" fmla="*/ 2519155 w 3196735"/>
              <a:gd name="connsiteY676" fmla="*/ 1142331 h 3067712"/>
              <a:gd name="connsiteX677" fmla="*/ 2557295 w 3196735"/>
              <a:gd name="connsiteY677" fmla="*/ 1111343 h 3067712"/>
              <a:gd name="connsiteX678" fmla="*/ 2519155 w 3196735"/>
              <a:gd name="connsiteY678" fmla="*/ 1142331 h 3067712"/>
              <a:gd name="connsiteX679" fmla="*/ 2499039 w 3196735"/>
              <a:gd name="connsiteY679" fmla="*/ 1164551 h 3067712"/>
              <a:gd name="connsiteX680" fmla="*/ 2489845 w 3196735"/>
              <a:gd name="connsiteY680" fmla="*/ 1170390 h 3067712"/>
              <a:gd name="connsiteX681" fmla="*/ 2464158 w 3196735"/>
              <a:gd name="connsiteY681" fmla="*/ 1177681 h 3067712"/>
              <a:gd name="connsiteX682" fmla="*/ 2463347 w 3196735"/>
              <a:gd name="connsiteY682" fmla="*/ 1177832 h 3067712"/>
              <a:gd name="connsiteX683" fmla="*/ 2440492 w 3196735"/>
              <a:gd name="connsiteY683" fmla="*/ 1173321 h 3067712"/>
              <a:gd name="connsiteX684" fmla="*/ 2463175 w 3196735"/>
              <a:gd name="connsiteY684" fmla="*/ 1177864 h 3067712"/>
              <a:gd name="connsiteX685" fmla="*/ 2463347 w 3196735"/>
              <a:gd name="connsiteY685" fmla="*/ 1177832 h 3067712"/>
              <a:gd name="connsiteX686" fmla="*/ 1403563 w 3196735"/>
              <a:gd name="connsiteY686" fmla="*/ 1180471 h 3067712"/>
              <a:gd name="connsiteX687" fmla="*/ 1372574 w 3196735"/>
              <a:gd name="connsiteY687" fmla="*/ 1173321 h 3067712"/>
              <a:gd name="connsiteX688" fmla="*/ 1403563 w 3196735"/>
              <a:gd name="connsiteY688" fmla="*/ 1180471 h 3067712"/>
              <a:gd name="connsiteX689" fmla="*/ 2755147 w 3196735"/>
              <a:gd name="connsiteY689" fmla="*/ 1185239 h 3067712"/>
              <a:gd name="connsiteX690" fmla="*/ 2771833 w 3196735"/>
              <a:gd name="connsiteY690" fmla="*/ 1144715 h 3067712"/>
              <a:gd name="connsiteX691" fmla="*/ 2759914 w 3196735"/>
              <a:gd name="connsiteY691" fmla="*/ 1137564 h 3067712"/>
              <a:gd name="connsiteX692" fmla="*/ 2771833 w 3196735"/>
              <a:gd name="connsiteY692" fmla="*/ 1144715 h 3067712"/>
              <a:gd name="connsiteX693" fmla="*/ 2755147 w 3196735"/>
              <a:gd name="connsiteY693" fmla="*/ 1185239 h 3067712"/>
              <a:gd name="connsiteX694" fmla="*/ 2129600 w 3196735"/>
              <a:gd name="connsiteY694" fmla="*/ 1194290 h 3067712"/>
              <a:gd name="connsiteX695" fmla="*/ 2173513 w 3196735"/>
              <a:gd name="connsiteY695" fmla="*/ 1185239 h 3067712"/>
              <a:gd name="connsiteX696" fmla="*/ 2113919 w 3196735"/>
              <a:gd name="connsiteY696" fmla="*/ 1190007 h 3067712"/>
              <a:gd name="connsiteX697" fmla="*/ 2129600 w 3196735"/>
              <a:gd name="connsiteY697" fmla="*/ 1194290 h 3067712"/>
              <a:gd name="connsiteX698" fmla="*/ 540646 w 3196735"/>
              <a:gd name="connsiteY698" fmla="*/ 1206693 h 3067712"/>
              <a:gd name="connsiteX699" fmla="*/ 585937 w 3196735"/>
              <a:gd name="connsiteY699" fmla="*/ 1187623 h 3067712"/>
              <a:gd name="connsiteX700" fmla="*/ 633612 w 3196735"/>
              <a:gd name="connsiteY700" fmla="*/ 1180471 h 3067712"/>
              <a:gd name="connsiteX701" fmla="*/ 690823 w 3196735"/>
              <a:gd name="connsiteY701" fmla="*/ 1176002 h 3067712"/>
              <a:gd name="connsiteX702" fmla="*/ 691543 w 3196735"/>
              <a:gd name="connsiteY702" fmla="*/ 1175164 h 3067712"/>
              <a:gd name="connsiteX703" fmla="*/ 691716 w 3196735"/>
              <a:gd name="connsiteY703" fmla="*/ 1175108 h 3067712"/>
              <a:gd name="connsiteX704" fmla="*/ 719427 w 3196735"/>
              <a:gd name="connsiteY704" fmla="*/ 1123261 h 3067712"/>
              <a:gd name="connsiteX705" fmla="*/ 708030 w 3196735"/>
              <a:gd name="connsiteY705" fmla="*/ 1156001 h 3067712"/>
              <a:gd name="connsiteX706" fmla="*/ 691543 w 3196735"/>
              <a:gd name="connsiteY706" fmla="*/ 1175164 h 3067712"/>
              <a:gd name="connsiteX707" fmla="*/ 667469 w 3196735"/>
              <a:gd name="connsiteY707" fmla="*/ 1182930 h 3067712"/>
              <a:gd name="connsiteX708" fmla="*/ 633612 w 3196735"/>
              <a:gd name="connsiteY708" fmla="*/ 1180471 h 3067712"/>
              <a:gd name="connsiteX709" fmla="*/ 585937 w 3196735"/>
              <a:gd name="connsiteY709" fmla="*/ 1187623 h 3067712"/>
              <a:gd name="connsiteX710" fmla="*/ 540646 w 3196735"/>
              <a:gd name="connsiteY710" fmla="*/ 1206693 h 3067712"/>
              <a:gd name="connsiteX711" fmla="*/ 283202 w 3196735"/>
              <a:gd name="connsiteY711" fmla="*/ 1209077 h 3067712"/>
              <a:gd name="connsiteX712" fmla="*/ 359481 w 3196735"/>
              <a:gd name="connsiteY712" fmla="*/ 1151867 h 3067712"/>
              <a:gd name="connsiteX713" fmla="*/ 283202 w 3196735"/>
              <a:gd name="connsiteY713" fmla="*/ 1209077 h 3067712"/>
              <a:gd name="connsiteX714" fmla="*/ 2042704 w 3196735"/>
              <a:gd name="connsiteY714" fmla="*/ 1224869 h 3067712"/>
              <a:gd name="connsiteX715" fmla="*/ 2068627 w 3196735"/>
              <a:gd name="connsiteY715" fmla="*/ 1218611 h 3067712"/>
              <a:gd name="connsiteX716" fmla="*/ 2059093 w 3196735"/>
              <a:gd name="connsiteY716" fmla="*/ 1159018 h 3067712"/>
              <a:gd name="connsiteX717" fmla="*/ 2068627 w 3196735"/>
              <a:gd name="connsiteY717" fmla="*/ 1218611 h 3067712"/>
              <a:gd name="connsiteX718" fmla="*/ 2018569 w 3196735"/>
              <a:gd name="connsiteY718" fmla="*/ 1218611 h 3067712"/>
              <a:gd name="connsiteX719" fmla="*/ 2042704 w 3196735"/>
              <a:gd name="connsiteY719" fmla="*/ 1224869 h 3067712"/>
              <a:gd name="connsiteX720" fmla="*/ 1408330 w 3196735"/>
              <a:gd name="connsiteY720" fmla="*/ 1225763 h 3067712"/>
              <a:gd name="connsiteX721" fmla="*/ 1436151 w 3196735"/>
              <a:gd name="connsiteY721" fmla="*/ 1199030 h 3067712"/>
              <a:gd name="connsiteX722" fmla="*/ 1467030 w 3196735"/>
              <a:gd name="connsiteY722" fmla="*/ 1184047 h 3067712"/>
              <a:gd name="connsiteX723" fmla="*/ 1541820 w 3196735"/>
              <a:gd name="connsiteY723" fmla="*/ 1185239 h 3067712"/>
              <a:gd name="connsiteX724" fmla="*/ 1503866 w 3196735"/>
              <a:gd name="connsiteY724" fmla="*/ 1179168 h 3067712"/>
              <a:gd name="connsiteX725" fmla="*/ 1436897 w 3196735"/>
              <a:gd name="connsiteY725" fmla="*/ 1198313 h 3067712"/>
              <a:gd name="connsiteX726" fmla="*/ 1436151 w 3196735"/>
              <a:gd name="connsiteY726" fmla="*/ 1199030 h 3067712"/>
              <a:gd name="connsiteX727" fmla="*/ 1435557 w 3196735"/>
              <a:gd name="connsiteY727" fmla="*/ 1199318 h 3067712"/>
              <a:gd name="connsiteX728" fmla="*/ 1408330 w 3196735"/>
              <a:gd name="connsiteY728" fmla="*/ 1225763 h 3067712"/>
              <a:gd name="connsiteX729" fmla="*/ 2426189 w 3196735"/>
              <a:gd name="connsiteY729" fmla="*/ 1225763 h 3067712"/>
              <a:gd name="connsiteX730" fmla="*/ 2421422 w 3196735"/>
              <a:gd name="connsiteY730" fmla="*/ 1194774 h 3067712"/>
              <a:gd name="connsiteX731" fmla="*/ 2426189 w 3196735"/>
              <a:gd name="connsiteY731" fmla="*/ 1225763 h 3067712"/>
              <a:gd name="connsiteX732" fmla="*/ 1363821 w 3196735"/>
              <a:gd name="connsiteY732" fmla="*/ 1245019 h 3067712"/>
              <a:gd name="connsiteX733" fmla="*/ 1391644 w 3196735"/>
              <a:gd name="connsiteY733" fmla="*/ 1235298 h 3067712"/>
              <a:gd name="connsiteX734" fmla="*/ 1355887 w 3196735"/>
              <a:gd name="connsiteY734" fmla="*/ 1237681 h 3067712"/>
              <a:gd name="connsiteX735" fmla="*/ 1363821 w 3196735"/>
              <a:gd name="connsiteY735" fmla="*/ 1245019 h 3067712"/>
              <a:gd name="connsiteX736" fmla="*/ 2362126 w 3196735"/>
              <a:gd name="connsiteY736" fmla="*/ 1247217 h 3067712"/>
              <a:gd name="connsiteX737" fmla="*/ 2397585 w 3196735"/>
              <a:gd name="connsiteY737" fmla="*/ 1244833 h 3067712"/>
              <a:gd name="connsiteX738" fmla="*/ 2328456 w 3196735"/>
              <a:gd name="connsiteY738" fmla="*/ 1242449 h 3067712"/>
              <a:gd name="connsiteX739" fmla="*/ 2362126 w 3196735"/>
              <a:gd name="connsiteY739" fmla="*/ 1247217 h 3067712"/>
              <a:gd name="connsiteX740" fmla="*/ 2237874 w 3196735"/>
              <a:gd name="connsiteY740" fmla="*/ 1254367 h 3067712"/>
              <a:gd name="connsiteX741" fmla="*/ 2249495 w 3196735"/>
              <a:gd name="connsiteY741" fmla="*/ 1246025 h 3067712"/>
              <a:gd name="connsiteX742" fmla="*/ 2249541 w 3196735"/>
              <a:gd name="connsiteY742" fmla="*/ 1245756 h 3067712"/>
              <a:gd name="connsiteX743" fmla="*/ 2250388 w 3196735"/>
              <a:gd name="connsiteY743" fmla="*/ 1245131 h 3067712"/>
              <a:gd name="connsiteX744" fmla="*/ 2252176 w 3196735"/>
              <a:gd name="connsiteY744" fmla="*/ 1230530 h 3067712"/>
              <a:gd name="connsiteX745" fmla="*/ 2249541 w 3196735"/>
              <a:gd name="connsiteY745" fmla="*/ 1245756 h 3067712"/>
              <a:gd name="connsiteX746" fmla="*/ 1129431 w 3196735"/>
              <a:gd name="connsiteY746" fmla="*/ 1273437 h 3067712"/>
              <a:gd name="connsiteX747" fmla="*/ 1127048 w 3196735"/>
              <a:gd name="connsiteY747" fmla="*/ 1190007 h 3067712"/>
              <a:gd name="connsiteX748" fmla="*/ 1137766 w 3196735"/>
              <a:gd name="connsiteY748" fmla="*/ 1168953 h 3067712"/>
              <a:gd name="connsiteX749" fmla="*/ 1144996 w 3196735"/>
              <a:gd name="connsiteY749" fmla="*/ 1161385 h 3067712"/>
              <a:gd name="connsiteX750" fmla="*/ 1151364 w 3196735"/>
              <a:gd name="connsiteY750" fmla="*/ 1159793 h 3067712"/>
              <a:gd name="connsiteX751" fmla="*/ 1159229 w 3196735"/>
              <a:gd name="connsiteY751" fmla="*/ 1159167 h 3067712"/>
              <a:gd name="connsiteX752" fmla="*/ 1179491 w 3196735"/>
              <a:gd name="connsiteY752" fmla="*/ 1166170 h 3067712"/>
              <a:gd name="connsiteX753" fmla="*/ 1159229 w 3196735"/>
              <a:gd name="connsiteY753" fmla="*/ 1157826 h 3067712"/>
              <a:gd name="connsiteX754" fmla="*/ 1151364 w 3196735"/>
              <a:gd name="connsiteY754" fmla="*/ 1159793 h 3067712"/>
              <a:gd name="connsiteX755" fmla="*/ 1146118 w 3196735"/>
              <a:gd name="connsiteY755" fmla="*/ 1160210 h 3067712"/>
              <a:gd name="connsiteX756" fmla="*/ 1144996 w 3196735"/>
              <a:gd name="connsiteY756" fmla="*/ 1161385 h 3067712"/>
              <a:gd name="connsiteX757" fmla="*/ 1141127 w 3196735"/>
              <a:gd name="connsiteY757" fmla="*/ 1162352 h 3067712"/>
              <a:gd name="connsiteX758" fmla="*/ 1137766 w 3196735"/>
              <a:gd name="connsiteY758" fmla="*/ 1168953 h 3067712"/>
              <a:gd name="connsiteX759" fmla="*/ 1136583 w 3196735"/>
              <a:gd name="connsiteY759" fmla="*/ 1170192 h 3067712"/>
              <a:gd name="connsiteX760" fmla="*/ 1127048 w 3196735"/>
              <a:gd name="connsiteY760" fmla="*/ 1190007 h 3067712"/>
              <a:gd name="connsiteX761" fmla="*/ 1129431 w 3196735"/>
              <a:gd name="connsiteY761" fmla="*/ 1273437 h 3067712"/>
              <a:gd name="connsiteX762" fmla="*/ 2071012 w 3196735"/>
              <a:gd name="connsiteY762" fmla="*/ 1280588 h 3067712"/>
              <a:gd name="connsiteX763" fmla="*/ 2118686 w 3196735"/>
              <a:gd name="connsiteY763" fmla="*/ 1237681 h 3067712"/>
              <a:gd name="connsiteX764" fmla="*/ 2071012 w 3196735"/>
              <a:gd name="connsiteY764" fmla="*/ 1280588 h 3067712"/>
              <a:gd name="connsiteX765" fmla="*/ 1077287 w 3196735"/>
              <a:gd name="connsiteY765" fmla="*/ 1280589 h 3067712"/>
              <a:gd name="connsiteX766" fmla="*/ 1084140 w 3196735"/>
              <a:gd name="connsiteY766" fmla="*/ 1278206 h 3067712"/>
              <a:gd name="connsiteX767" fmla="*/ 1072222 w 3196735"/>
              <a:gd name="connsiteY767" fmla="*/ 1275821 h 3067712"/>
              <a:gd name="connsiteX768" fmla="*/ 1077287 w 3196735"/>
              <a:gd name="connsiteY768" fmla="*/ 1280589 h 3067712"/>
              <a:gd name="connsiteX769" fmla="*/ 969720 w 3196735"/>
              <a:gd name="connsiteY769" fmla="*/ 1281483 h 3067712"/>
              <a:gd name="connsiteX770" fmla="*/ 970553 w 3196735"/>
              <a:gd name="connsiteY770" fmla="*/ 1280572 h 3067712"/>
              <a:gd name="connsiteX771" fmla="*/ 970614 w 3196735"/>
              <a:gd name="connsiteY771" fmla="*/ 1280589 h 3067712"/>
              <a:gd name="connsiteX772" fmla="*/ 979255 w 3196735"/>
              <a:gd name="connsiteY772" fmla="*/ 1271054 h 3067712"/>
              <a:gd name="connsiteX773" fmla="*/ 970553 w 3196735"/>
              <a:gd name="connsiteY773" fmla="*/ 1280572 h 3067712"/>
              <a:gd name="connsiteX774" fmla="*/ 953034 w 3196735"/>
              <a:gd name="connsiteY774" fmla="*/ 1275821 h 3067712"/>
              <a:gd name="connsiteX775" fmla="*/ 969720 w 3196735"/>
              <a:gd name="connsiteY775" fmla="*/ 1281483 h 3067712"/>
              <a:gd name="connsiteX776" fmla="*/ 1081570 w 3196735"/>
              <a:gd name="connsiteY776" fmla="*/ 1308263 h 3067712"/>
              <a:gd name="connsiteX777" fmla="*/ 1092185 w 3196735"/>
              <a:gd name="connsiteY777" fmla="*/ 1307108 h 3067712"/>
              <a:gd name="connsiteX778" fmla="*/ 1093547 w 3196735"/>
              <a:gd name="connsiteY778" fmla="*/ 1306141 h 3067712"/>
              <a:gd name="connsiteX779" fmla="*/ 1093973 w 3196735"/>
              <a:gd name="connsiteY779" fmla="*/ 1306214 h 3067712"/>
              <a:gd name="connsiteX780" fmla="*/ 1112745 w 3196735"/>
              <a:gd name="connsiteY780" fmla="*/ 1292507 h 3067712"/>
              <a:gd name="connsiteX781" fmla="*/ 1093547 w 3196735"/>
              <a:gd name="connsiteY781" fmla="*/ 1306141 h 3067712"/>
              <a:gd name="connsiteX782" fmla="*/ 1069838 w 3196735"/>
              <a:gd name="connsiteY782" fmla="*/ 1302043 h 3067712"/>
              <a:gd name="connsiteX783" fmla="*/ 1081570 w 3196735"/>
              <a:gd name="connsiteY783" fmla="*/ 1308263 h 3067712"/>
              <a:gd name="connsiteX784" fmla="*/ 2855264 w 3196735"/>
              <a:gd name="connsiteY784" fmla="*/ 1313961 h 3067712"/>
              <a:gd name="connsiteX785" fmla="*/ 2874334 w 3196735"/>
              <a:gd name="connsiteY785" fmla="*/ 1266287 h 3067712"/>
              <a:gd name="connsiteX786" fmla="*/ 2843346 w 3196735"/>
              <a:gd name="connsiteY786" fmla="*/ 1240065 h 3067712"/>
              <a:gd name="connsiteX787" fmla="*/ 2874334 w 3196735"/>
              <a:gd name="connsiteY787" fmla="*/ 1266287 h 3067712"/>
              <a:gd name="connsiteX788" fmla="*/ 2855264 w 3196735"/>
              <a:gd name="connsiteY788" fmla="*/ 1313961 h 3067712"/>
              <a:gd name="connsiteX789" fmla="*/ 1849323 w 3196735"/>
              <a:gd name="connsiteY789" fmla="*/ 1316345 h 3067712"/>
              <a:gd name="connsiteX790" fmla="*/ 1825485 w 3196735"/>
              <a:gd name="connsiteY790" fmla="*/ 1290124 h 3067712"/>
              <a:gd name="connsiteX791" fmla="*/ 1849323 w 3196735"/>
              <a:gd name="connsiteY791" fmla="*/ 1316345 h 3067712"/>
              <a:gd name="connsiteX792" fmla="*/ 1038849 w 3196735"/>
              <a:gd name="connsiteY792" fmla="*/ 1318729 h 3067712"/>
              <a:gd name="connsiteX793" fmla="*/ 1060303 w 3196735"/>
              <a:gd name="connsiteY793" fmla="*/ 1299659 h 3067712"/>
              <a:gd name="connsiteX794" fmla="*/ 1038849 w 3196735"/>
              <a:gd name="connsiteY794" fmla="*/ 1318729 h 3067712"/>
              <a:gd name="connsiteX795" fmla="*/ 1377341 w 3196735"/>
              <a:gd name="connsiteY795" fmla="*/ 1318729 h 3067712"/>
              <a:gd name="connsiteX796" fmla="*/ 1372574 w 3196735"/>
              <a:gd name="connsiteY796" fmla="*/ 1290124 h 3067712"/>
              <a:gd name="connsiteX797" fmla="*/ 1374362 w 3196735"/>
              <a:gd name="connsiteY797" fmla="*/ 1282675 h 3067712"/>
              <a:gd name="connsiteX798" fmla="*/ 1374270 w 3196735"/>
              <a:gd name="connsiteY798" fmla="*/ 1282205 h 3067712"/>
              <a:gd name="connsiteX799" fmla="*/ 1374362 w 3196735"/>
              <a:gd name="connsiteY799" fmla="*/ 1281782 h 3067712"/>
              <a:gd name="connsiteX800" fmla="*/ 1372574 w 3196735"/>
              <a:gd name="connsiteY800" fmla="*/ 1273437 h 3067712"/>
              <a:gd name="connsiteX801" fmla="*/ 1374270 w 3196735"/>
              <a:gd name="connsiteY801" fmla="*/ 1282205 h 3067712"/>
              <a:gd name="connsiteX802" fmla="*/ 1372574 w 3196735"/>
              <a:gd name="connsiteY802" fmla="*/ 1290124 h 3067712"/>
              <a:gd name="connsiteX803" fmla="*/ 1377341 w 3196735"/>
              <a:gd name="connsiteY803" fmla="*/ 1318729 h 3067712"/>
              <a:gd name="connsiteX804" fmla="*/ 1496529 w 3196735"/>
              <a:gd name="connsiteY804" fmla="*/ 1318729 h 3067712"/>
              <a:gd name="connsiteX805" fmla="*/ 1479842 w 3196735"/>
              <a:gd name="connsiteY805" fmla="*/ 1294891 h 3067712"/>
              <a:gd name="connsiteX806" fmla="*/ 1496529 w 3196735"/>
              <a:gd name="connsiteY806" fmla="*/ 1318729 h 3067712"/>
              <a:gd name="connsiteX807" fmla="*/ 290353 w 3196735"/>
              <a:gd name="connsiteY807" fmla="*/ 1321113 h 3067712"/>
              <a:gd name="connsiteX808" fmla="*/ 264131 w 3196735"/>
              <a:gd name="connsiteY808" fmla="*/ 1294891 h 3067712"/>
              <a:gd name="connsiteX809" fmla="*/ 241560 w 3196735"/>
              <a:gd name="connsiteY809" fmla="*/ 1285803 h 3067712"/>
              <a:gd name="connsiteX810" fmla="*/ 227097 w 3196735"/>
              <a:gd name="connsiteY810" fmla="*/ 1270979 h 3067712"/>
              <a:gd name="connsiteX811" fmla="*/ 214073 w 3196735"/>
              <a:gd name="connsiteY811" fmla="*/ 1228147 h 3067712"/>
              <a:gd name="connsiteX812" fmla="*/ 226587 w 3196735"/>
              <a:gd name="connsiteY812" fmla="*/ 1270458 h 3067712"/>
              <a:gd name="connsiteX813" fmla="*/ 227097 w 3196735"/>
              <a:gd name="connsiteY813" fmla="*/ 1270979 h 3067712"/>
              <a:gd name="connsiteX814" fmla="*/ 227481 w 3196735"/>
              <a:gd name="connsiteY814" fmla="*/ 1272246 h 3067712"/>
              <a:gd name="connsiteX815" fmla="*/ 264131 w 3196735"/>
              <a:gd name="connsiteY815" fmla="*/ 1294891 h 3067712"/>
              <a:gd name="connsiteX816" fmla="*/ 290353 w 3196735"/>
              <a:gd name="connsiteY816" fmla="*/ 1321113 h 3067712"/>
              <a:gd name="connsiteX817" fmla="*/ 519192 w 3196735"/>
              <a:gd name="connsiteY817" fmla="*/ 1335414 h 3067712"/>
              <a:gd name="connsiteX818" fmla="*/ 492971 w 3196735"/>
              <a:gd name="connsiteY818" fmla="*/ 1313961 h 3067712"/>
              <a:gd name="connsiteX819" fmla="*/ 519192 w 3196735"/>
              <a:gd name="connsiteY819" fmla="*/ 1335414 h 3067712"/>
              <a:gd name="connsiteX820" fmla="*/ 1939906 w 3196735"/>
              <a:gd name="connsiteY820" fmla="*/ 1344950 h 3067712"/>
              <a:gd name="connsiteX821" fmla="*/ 1899381 w 3196735"/>
              <a:gd name="connsiteY821" fmla="*/ 1313961 h 3067712"/>
              <a:gd name="connsiteX822" fmla="*/ 1939906 w 3196735"/>
              <a:gd name="connsiteY822" fmla="*/ 1344950 h 3067712"/>
              <a:gd name="connsiteX823" fmla="*/ 3072185 w 3196735"/>
              <a:gd name="connsiteY823" fmla="*/ 1347334 h 3067712"/>
              <a:gd name="connsiteX824" fmla="*/ 2993522 w 3196735"/>
              <a:gd name="connsiteY824" fmla="*/ 1235298 h 3067712"/>
              <a:gd name="connsiteX825" fmla="*/ 3072185 w 3196735"/>
              <a:gd name="connsiteY825" fmla="*/ 1347334 h 3067712"/>
              <a:gd name="connsiteX826" fmla="*/ 988790 w 3196735"/>
              <a:gd name="connsiteY826" fmla="*/ 1352101 h 3067712"/>
              <a:gd name="connsiteX827" fmla="*/ 998325 w 3196735"/>
              <a:gd name="connsiteY827" fmla="*/ 1330647 h 3067712"/>
              <a:gd name="connsiteX828" fmla="*/ 1019779 w 3196735"/>
              <a:gd name="connsiteY828" fmla="*/ 1316345 h 3067712"/>
              <a:gd name="connsiteX829" fmla="*/ 998325 w 3196735"/>
              <a:gd name="connsiteY829" fmla="*/ 1330647 h 3067712"/>
              <a:gd name="connsiteX830" fmla="*/ 988790 w 3196735"/>
              <a:gd name="connsiteY830" fmla="*/ 1352101 h 3067712"/>
              <a:gd name="connsiteX831" fmla="*/ 1718217 w 3196735"/>
              <a:gd name="connsiteY831" fmla="*/ 1361636 h 3067712"/>
              <a:gd name="connsiteX832" fmla="*/ 1682461 w 3196735"/>
              <a:gd name="connsiteY832" fmla="*/ 1337799 h 3067712"/>
              <a:gd name="connsiteX833" fmla="*/ 1718217 w 3196735"/>
              <a:gd name="connsiteY833" fmla="*/ 1361636 h 3067712"/>
              <a:gd name="connsiteX834" fmla="*/ 342795 w 3196735"/>
              <a:gd name="connsiteY834" fmla="*/ 1368787 h 3067712"/>
              <a:gd name="connsiteX835" fmla="*/ 326109 w 3196735"/>
              <a:gd name="connsiteY835" fmla="*/ 1318729 h 3067712"/>
              <a:gd name="connsiteX836" fmla="*/ 342795 w 3196735"/>
              <a:gd name="connsiteY836" fmla="*/ 1368787 h 3067712"/>
              <a:gd name="connsiteX837" fmla="*/ 571634 w 3196735"/>
              <a:gd name="connsiteY837" fmla="*/ 1375939 h 3067712"/>
              <a:gd name="connsiteX838" fmla="*/ 555646 w 3196735"/>
              <a:gd name="connsiteY838" fmla="*/ 1371692 h 3067712"/>
              <a:gd name="connsiteX839" fmla="*/ 542471 w 3196735"/>
              <a:gd name="connsiteY839" fmla="*/ 1367894 h 3067712"/>
              <a:gd name="connsiteX840" fmla="*/ 533494 w 3196735"/>
              <a:gd name="connsiteY840" fmla="*/ 1371171 h 3067712"/>
              <a:gd name="connsiteX841" fmla="*/ 552564 w 3196735"/>
              <a:gd name="connsiteY841" fmla="*/ 1370873 h 3067712"/>
              <a:gd name="connsiteX842" fmla="*/ 555646 w 3196735"/>
              <a:gd name="connsiteY842" fmla="*/ 1371692 h 3067712"/>
              <a:gd name="connsiteX843" fmla="*/ 556425 w 3196735"/>
              <a:gd name="connsiteY843" fmla="*/ 1371916 h 3067712"/>
              <a:gd name="connsiteX844" fmla="*/ 571634 w 3196735"/>
              <a:gd name="connsiteY844" fmla="*/ 1375939 h 3067712"/>
              <a:gd name="connsiteX845" fmla="*/ 2099616 w 3196735"/>
              <a:gd name="connsiteY845" fmla="*/ 1380706 h 3067712"/>
              <a:gd name="connsiteX846" fmla="*/ 2086297 w 3196735"/>
              <a:gd name="connsiteY846" fmla="*/ 1354543 h 3067712"/>
              <a:gd name="connsiteX847" fmla="*/ 2081562 w 3196735"/>
              <a:gd name="connsiteY847" fmla="*/ 1331661 h 3067712"/>
              <a:gd name="connsiteX848" fmla="*/ 2081540 w 3196735"/>
              <a:gd name="connsiteY848" fmla="*/ 1331393 h 3067712"/>
              <a:gd name="connsiteX849" fmla="*/ 2094849 w 3196735"/>
              <a:gd name="connsiteY849" fmla="*/ 1311577 h 3067712"/>
              <a:gd name="connsiteX850" fmla="*/ 2094849 w 3196735"/>
              <a:gd name="connsiteY850" fmla="*/ 1299659 h 3067712"/>
              <a:gd name="connsiteX851" fmla="*/ 2094849 w 3196735"/>
              <a:gd name="connsiteY851" fmla="*/ 1311577 h 3067712"/>
              <a:gd name="connsiteX852" fmla="*/ 2081514 w 3196735"/>
              <a:gd name="connsiteY852" fmla="*/ 1331095 h 3067712"/>
              <a:gd name="connsiteX853" fmla="*/ 2081540 w 3196735"/>
              <a:gd name="connsiteY853" fmla="*/ 1331393 h 3067712"/>
              <a:gd name="connsiteX854" fmla="*/ 2081514 w 3196735"/>
              <a:gd name="connsiteY854" fmla="*/ 1331430 h 3067712"/>
              <a:gd name="connsiteX855" fmla="*/ 2081562 w 3196735"/>
              <a:gd name="connsiteY855" fmla="*/ 1331661 h 3067712"/>
              <a:gd name="connsiteX856" fmla="*/ 2082930 w 3196735"/>
              <a:gd name="connsiteY856" fmla="*/ 1347930 h 3067712"/>
              <a:gd name="connsiteX857" fmla="*/ 2086297 w 3196735"/>
              <a:gd name="connsiteY857" fmla="*/ 1354543 h 3067712"/>
              <a:gd name="connsiteX858" fmla="*/ 2086794 w 3196735"/>
              <a:gd name="connsiteY858" fmla="*/ 1356948 h 3067712"/>
              <a:gd name="connsiteX859" fmla="*/ 2099616 w 3196735"/>
              <a:gd name="connsiteY859" fmla="*/ 1380706 h 3067712"/>
              <a:gd name="connsiteX860" fmla="*/ 2173513 w 3196735"/>
              <a:gd name="connsiteY860" fmla="*/ 1380706 h 3067712"/>
              <a:gd name="connsiteX861" fmla="*/ 2144908 w 3196735"/>
              <a:gd name="connsiteY861" fmla="*/ 1373555 h 3067712"/>
              <a:gd name="connsiteX862" fmla="*/ 2173513 w 3196735"/>
              <a:gd name="connsiteY862" fmla="*/ 1380706 h 3067712"/>
              <a:gd name="connsiteX863" fmla="*/ 989684 w 3196735"/>
              <a:gd name="connsiteY863" fmla="*/ 1383686 h 3067712"/>
              <a:gd name="connsiteX864" fmla="*/ 1024546 w 3196735"/>
              <a:gd name="connsiteY864" fmla="*/ 1354486 h 3067712"/>
              <a:gd name="connsiteX865" fmla="*/ 945883 w 3196735"/>
              <a:gd name="connsiteY865" fmla="*/ 1373555 h 3067712"/>
              <a:gd name="connsiteX866" fmla="*/ 989684 w 3196735"/>
              <a:gd name="connsiteY866" fmla="*/ 1383686 h 3067712"/>
              <a:gd name="connsiteX867" fmla="*/ 516808 w 3196735"/>
              <a:gd name="connsiteY867" fmla="*/ 1416463 h 3067712"/>
              <a:gd name="connsiteX868" fmla="*/ 435761 w 3196735"/>
              <a:gd name="connsiteY868" fmla="*/ 1340183 h 3067712"/>
              <a:gd name="connsiteX869" fmla="*/ 516808 w 3196735"/>
              <a:gd name="connsiteY869" fmla="*/ 1416463 h 3067712"/>
              <a:gd name="connsiteX870" fmla="*/ 2755147 w 3196735"/>
              <a:gd name="connsiteY870" fmla="*/ 1416463 h 3067712"/>
              <a:gd name="connsiteX871" fmla="*/ 2762984 w 3196735"/>
              <a:gd name="connsiteY871" fmla="*/ 1403444 h 3067712"/>
              <a:gd name="connsiteX872" fmla="*/ 2766022 w 3196735"/>
              <a:gd name="connsiteY872" fmla="*/ 1398844 h 3067712"/>
              <a:gd name="connsiteX873" fmla="*/ 2781303 w 3196735"/>
              <a:gd name="connsiteY873" fmla="*/ 1377495 h 3067712"/>
              <a:gd name="connsiteX874" fmla="*/ 2791201 w 3196735"/>
              <a:gd name="connsiteY874" fmla="*/ 1364020 h 3067712"/>
              <a:gd name="connsiteX875" fmla="*/ 2829043 w 3196735"/>
              <a:gd name="connsiteY875" fmla="*/ 1318729 h 3067712"/>
              <a:gd name="connsiteX876" fmla="*/ 2790307 w 3196735"/>
              <a:gd name="connsiteY876" fmla="*/ 1364913 h 3067712"/>
              <a:gd name="connsiteX877" fmla="*/ 2781303 w 3196735"/>
              <a:gd name="connsiteY877" fmla="*/ 1377495 h 3067712"/>
              <a:gd name="connsiteX878" fmla="*/ 2766357 w 3196735"/>
              <a:gd name="connsiteY878" fmla="*/ 1397839 h 3067712"/>
              <a:gd name="connsiteX879" fmla="*/ 2762984 w 3196735"/>
              <a:gd name="connsiteY879" fmla="*/ 1403444 h 3067712"/>
              <a:gd name="connsiteX880" fmla="*/ 2758126 w 3196735"/>
              <a:gd name="connsiteY880" fmla="*/ 1410797 h 3067712"/>
              <a:gd name="connsiteX881" fmla="*/ 2755147 w 3196735"/>
              <a:gd name="connsiteY881" fmla="*/ 1416463 h 3067712"/>
              <a:gd name="connsiteX882" fmla="*/ 2519155 w 3196735"/>
              <a:gd name="connsiteY882" fmla="*/ 1421230 h 3067712"/>
              <a:gd name="connsiteX883" fmla="*/ 2471481 w 3196735"/>
              <a:gd name="connsiteY883" fmla="*/ 1383090 h 3067712"/>
              <a:gd name="connsiteX884" fmla="*/ 2519155 w 3196735"/>
              <a:gd name="connsiteY884" fmla="*/ 1421230 h 3067712"/>
              <a:gd name="connsiteX885" fmla="*/ 2249792 w 3196735"/>
              <a:gd name="connsiteY885" fmla="*/ 1423613 h 3067712"/>
              <a:gd name="connsiteX886" fmla="*/ 2235490 w 3196735"/>
              <a:gd name="connsiteY886" fmla="*/ 1395009 h 3067712"/>
              <a:gd name="connsiteX887" fmla="*/ 2249792 w 3196735"/>
              <a:gd name="connsiteY887" fmla="*/ 1423613 h 3067712"/>
              <a:gd name="connsiteX888" fmla="*/ 1558506 w 3196735"/>
              <a:gd name="connsiteY888" fmla="*/ 1435532 h 3067712"/>
              <a:gd name="connsiteX889" fmla="*/ 1608565 w 3196735"/>
              <a:gd name="connsiteY889" fmla="*/ 1397393 h 3067712"/>
              <a:gd name="connsiteX890" fmla="*/ 1558506 w 3196735"/>
              <a:gd name="connsiteY890" fmla="*/ 1435532 h 3067712"/>
              <a:gd name="connsiteX891" fmla="*/ 1708682 w 3196735"/>
              <a:gd name="connsiteY891" fmla="*/ 1447451 h 3067712"/>
              <a:gd name="connsiteX892" fmla="*/ 1691980 w 3196735"/>
              <a:gd name="connsiteY892" fmla="*/ 1442268 h 3067712"/>
              <a:gd name="connsiteX893" fmla="*/ 1684845 w 3196735"/>
              <a:gd name="connsiteY893" fmla="*/ 1425997 h 3067712"/>
              <a:gd name="connsiteX894" fmla="*/ 1691400 w 3196735"/>
              <a:gd name="connsiteY894" fmla="*/ 1442088 h 3067712"/>
              <a:gd name="connsiteX895" fmla="*/ 1691980 w 3196735"/>
              <a:gd name="connsiteY895" fmla="*/ 1442268 h 3067712"/>
              <a:gd name="connsiteX896" fmla="*/ 1692293 w 3196735"/>
              <a:gd name="connsiteY896" fmla="*/ 1442981 h 3067712"/>
              <a:gd name="connsiteX897" fmla="*/ 1708682 w 3196735"/>
              <a:gd name="connsiteY897" fmla="*/ 1447451 h 3067712"/>
              <a:gd name="connsiteX898" fmla="*/ 950651 w 3196735"/>
              <a:gd name="connsiteY898" fmla="*/ 1464138 h 3067712"/>
              <a:gd name="connsiteX899" fmla="*/ 955418 w 3196735"/>
              <a:gd name="connsiteY899" fmla="*/ 1452219 h 3067712"/>
              <a:gd name="connsiteX900" fmla="*/ 950651 w 3196735"/>
              <a:gd name="connsiteY900" fmla="*/ 1464138 h 3067712"/>
              <a:gd name="connsiteX901" fmla="*/ 2788519 w 3196735"/>
              <a:gd name="connsiteY901" fmla="*/ 1471289 h 3067712"/>
              <a:gd name="connsiteX902" fmla="*/ 2825765 w 3196735"/>
              <a:gd name="connsiteY902" fmla="*/ 1453709 h 3067712"/>
              <a:gd name="connsiteX903" fmla="*/ 2826216 w 3196735"/>
              <a:gd name="connsiteY903" fmla="*/ 1453029 h 3067712"/>
              <a:gd name="connsiteX904" fmla="*/ 2826659 w 3196735"/>
              <a:gd name="connsiteY904" fmla="*/ 1452814 h 3067712"/>
              <a:gd name="connsiteX905" fmla="*/ 2850496 w 3196735"/>
              <a:gd name="connsiteY905" fmla="*/ 1416463 h 3067712"/>
              <a:gd name="connsiteX906" fmla="*/ 2831426 w 3196735"/>
              <a:gd name="connsiteY906" fmla="*/ 1380706 h 3067712"/>
              <a:gd name="connsiteX907" fmla="*/ 2850496 w 3196735"/>
              <a:gd name="connsiteY907" fmla="*/ 1416463 h 3067712"/>
              <a:gd name="connsiteX908" fmla="*/ 2826216 w 3196735"/>
              <a:gd name="connsiteY908" fmla="*/ 1453029 h 3067712"/>
              <a:gd name="connsiteX909" fmla="*/ 1761124 w 3196735"/>
              <a:gd name="connsiteY909" fmla="*/ 1476056 h 3067712"/>
              <a:gd name="connsiteX910" fmla="*/ 1753973 w 3196735"/>
              <a:gd name="connsiteY910" fmla="*/ 1459370 h 3067712"/>
              <a:gd name="connsiteX911" fmla="*/ 1739671 w 3196735"/>
              <a:gd name="connsiteY911" fmla="*/ 1440300 h 3067712"/>
              <a:gd name="connsiteX912" fmla="*/ 1753973 w 3196735"/>
              <a:gd name="connsiteY912" fmla="*/ 1459370 h 3067712"/>
              <a:gd name="connsiteX913" fmla="*/ 1761124 w 3196735"/>
              <a:gd name="connsiteY913" fmla="*/ 1476056 h 3067712"/>
              <a:gd name="connsiteX914" fmla="*/ 1939906 w 3196735"/>
              <a:gd name="connsiteY914" fmla="*/ 1478440 h 3067712"/>
              <a:gd name="connsiteX915" fmla="*/ 1889847 w 3196735"/>
              <a:gd name="connsiteY915" fmla="*/ 1421230 h 3067712"/>
              <a:gd name="connsiteX916" fmla="*/ 1939906 w 3196735"/>
              <a:gd name="connsiteY916" fmla="*/ 1478440 h 3067712"/>
              <a:gd name="connsiteX917" fmla="*/ 1510831 w 3196735"/>
              <a:gd name="connsiteY917" fmla="*/ 1483207 h 3067712"/>
              <a:gd name="connsiteX918" fmla="*/ 1522504 w 3196735"/>
              <a:gd name="connsiteY918" fmla="*/ 1476787 h 3067712"/>
              <a:gd name="connsiteX919" fmla="*/ 1541820 w 3196735"/>
              <a:gd name="connsiteY919" fmla="*/ 1480823 h 3067712"/>
              <a:gd name="connsiteX920" fmla="*/ 1522749 w 3196735"/>
              <a:gd name="connsiteY920" fmla="*/ 1476652 h 3067712"/>
              <a:gd name="connsiteX921" fmla="*/ 1522504 w 3196735"/>
              <a:gd name="connsiteY921" fmla="*/ 1476787 h 3067712"/>
              <a:gd name="connsiteX922" fmla="*/ 1521856 w 3196735"/>
              <a:gd name="connsiteY922" fmla="*/ 1476652 h 3067712"/>
              <a:gd name="connsiteX923" fmla="*/ 1510831 w 3196735"/>
              <a:gd name="connsiteY923" fmla="*/ 1483207 h 3067712"/>
              <a:gd name="connsiteX924" fmla="*/ 2774217 w 3196735"/>
              <a:gd name="connsiteY924" fmla="*/ 1490359 h 3067712"/>
              <a:gd name="connsiteX925" fmla="*/ 2759914 w 3196735"/>
              <a:gd name="connsiteY925" fmla="*/ 1473672 h 3067712"/>
              <a:gd name="connsiteX926" fmla="*/ 2774217 w 3196735"/>
              <a:gd name="connsiteY926" fmla="*/ 1490359 h 3067712"/>
              <a:gd name="connsiteX927" fmla="*/ 2323689 w 3196735"/>
              <a:gd name="connsiteY927" fmla="*/ 1497510 h 3067712"/>
              <a:gd name="connsiteX928" fmla="*/ 2333224 w 3196735"/>
              <a:gd name="connsiteY928" fmla="*/ 1492742 h 3067712"/>
              <a:gd name="connsiteX929" fmla="*/ 2323689 w 3196735"/>
              <a:gd name="connsiteY929" fmla="*/ 1497510 h 3067712"/>
              <a:gd name="connsiteX930" fmla="*/ 2307002 w 3196735"/>
              <a:gd name="connsiteY930" fmla="*/ 1490359 h 3067712"/>
              <a:gd name="connsiteX931" fmla="*/ 2323689 w 3196735"/>
              <a:gd name="connsiteY931" fmla="*/ 1497510 h 3067712"/>
              <a:gd name="connsiteX932" fmla="*/ 512041 w 3196735"/>
              <a:gd name="connsiteY932" fmla="*/ 1504661 h 3067712"/>
              <a:gd name="connsiteX933" fmla="*/ 545414 w 3196735"/>
              <a:gd name="connsiteY933" fmla="*/ 1428382 h 3067712"/>
              <a:gd name="connsiteX934" fmla="*/ 512041 w 3196735"/>
              <a:gd name="connsiteY934" fmla="*/ 1504661 h 3067712"/>
              <a:gd name="connsiteX935" fmla="*/ 450064 w 3196735"/>
              <a:gd name="connsiteY935" fmla="*/ 1516579 h 3067712"/>
              <a:gd name="connsiteX936" fmla="*/ 442117 w 3196735"/>
              <a:gd name="connsiteY936" fmla="*/ 1511812 h 3067712"/>
              <a:gd name="connsiteX937" fmla="*/ 442912 w 3196735"/>
              <a:gd name="connsiteY937" fmla="*/ 1502277 h 3067712"/>
              <a:gd name="connsiteX938" fmla="*/ 441124 w 3196735"/>
              <a:gd name="connsiteY938" fmla="*/ 1511217 h 3067712"/>
              <a:gd name="connsiteX939" fmla="*/ 442117 w 3196735"/>
              <a:gd name="connsiteY939" fmla="*/ 1511812 h 3067712"/>
              <a:gd name="connsiteX940" fmla="*/ 442018 w 3196735"/>
              <a:gd name="connsiteY940" fmla="*/ 1513005 h 3067712"/>
              <a:gd name="connsiteX941" fmla="*/ 450064 w 3196735"/>
              <a:gd name="connsiteY941" fmla="*/ 1516579 h 3067712"/>
              <a:gd name="connsiteX942" fmla="*/ 2156826 w 3196735"/>
              <a:gd name="connsiteY942" fmla="*/ 1516579 h 3067712"/>
              <a:gd name="connsiteX943" fmla="*/ 2154866 w 3196735"/>
              <a:gd name="connsiteY943" fmla="*/ 1505657 h 3067712"/>
              <a:gd name="connsiteX944" fmla="*/ 2161594 w 3196735"/>
              <a:gd name="connsiteY944" fmla="*/ 1495126 h 3067712"/>
              <a:gd name="connsiteX945" fmla="*/ 2216420 w 3196735"/>
              <a:gd name="connsiteY945" fmla="*/ 1354486 h 3067712"/>
              <a:gd name="connsiteX946" fmla="*/ 2161594 w 3196735"/>
              <a:gd name="connsiteY946" fmla="*/ 1495126 h 3067712"/>
              <a:gd name="connsiteX947" fmla="*/ 2154741 w 3196735"/>
              <a:gd name="connsiteY947" fmla="*/ 1504959 h 3067712"/>
              <a:gd name="connsiteX948" fmla="*/ 2154866 w 3196735"/>
              <a:gd name="connsiteY948" fmla="*/ 1505657 h 3067712"/>
              <a:gd name="connsiteX949" fmla="*/ 2154741 w 3196735"/>
              <a:gd name="connsiteY949" fmla="*/ 1505853 h 3067712"/>
              <a:gd name="connsiteX950" fmla="*/ 2156826 w 3196735"/>
              <a:gd name="connsiteY950" fmla="*/ 1516579 h 3067712"/>
              <a:gd name="connsiteX951" fmla="*/ 2931544 w 3196735"/>
              <a:gd name="connsiteY951" fmla="*/ 1523731 h 3067712"/>
              <a:gd name="connsiteX952" fmla="*/ 2941079 w 3196735"/>
              <a:gd name="connsiteY952" fmla="*/ 1507045 h 3067712"/>
              <a:gd name="connsiteX953" fmla="*/ 2924393 w 3196735"/>
              <a:gd name="connsiteY953" fmla="*/ 1492742 h 3067712"/>
              <a:gd name="connsiteX954" fmla="*/ 2941079 w 3196735"/>
              <a:gd name="connsiteY954" fmla="*/ 1507045 h 3067712"/>
              <a:gd name="connsiteX955" fmla="*/ 2931544 w 3196735"/>
              <a:gd name="connsiteY955" fmla="*/ 1523731 h 3067712"/>
              <a:gd name="connsiteX956" fmla="*/ 2898172 w 3196735"/>
              <a:gd name="connsiteY956" fmla="*/ 1542800 h 3067712"/>
              <a:gd name="connsiteX957" fmla="*/ 2910090 w 3196735"/>
              <a:gd name="connsiteY957" fmla="*/ 1530882 h 3067712"/>
              <a:gd name="connsiteX958" fmla="*/ 2898172 w 3196735"/>
              <a:gd name="connsiteY958" fmla="*/ 1542800 h 3067712"/>
              <a:gd name="connsiteX959" fmla="*/ 1935138 w 3196735"/>
              <a:gd name="connsiteY959" fmla="*/ 1547569 h 3067712"/>
              <a:gd name="connsiteX960" fmla="*/ 1963743 w 3196735"/>
              <a:gd name="connsiteY960" fmla="*/ 1514196 h 3067712"/>
              <a:gd name="connsiteX961" fmla="*/ 1980429 w 3196735"/>
              <a:gd name="connsiteY961" fmla="*/ 1497510 h 3067712"/>
              <a:gd name="connsiteX962" fmla="*/ 1988363 w 3196735"/>
              <a:gd name="connsiteY962" fmla="*/ 1486857 h 3067712"/>
              <a:gd name="connsiteX963" fmla="*/ 1988229 w 3196735"/>
              <a:gd name="connsiteY963" fmla="*/ 1486047 h 3067712"/>
              <a:gd name="connsiteX964" fmla="*/ 1988363 w 3196735"/>
              <a:gd name="connsiteY964" fmla="*/ 1485852 h 3067712"/>
              <a:gd name="connsiteX965" fmla="*/ 1988020 w 3196735"/>
              <a:gd name="connsiteY965" fmla="*/ 1484775 h 3067712"/>
              <a:gd name="connsiteX966" fmla="*/ 1986687 w 3196735"/>
              <a:gd name="connsiteY966" fmla="*/ 1476653 h 3067712"/>
              <a:gd name="connsiteX967" fmla="*/ 1984568 w 3196735"/>
              <a:gd name="connsiteY967" fmla="*/ 1473922 h 3067712"/>
              <a:gd name="connsiteX968" fmla="*/ 1983712 w 3196735"/>
              <a:gd name="connsiteY968" fmla="*/ 1471228 h 3067712"/>
              <a:gd name="connsiteX969" fmla="*/ 1973278 w 3196735"/>
              <a:gd name="connsiteY969" fmla="*/ 1459370 h 3067712"/>
              <a:gd name="connsiteX970" fmla="*/ 1984568 w 3196735"/>
              <a:gd name="connsiteY970" fmla="*/ 1473922 h 3067712"/>
              <a:gd name="connsiteX971" fmla="*/ 1988020 w 3196735"/>
              <a:gd name="connsiteY971" fmla="*/ 1484775 h 3067712"/>
              <a:gd name="connsiteX972" fmla="*/ 1988229 w 3196735"/>
              <a:gd name="connsiteY972" fmla="*/ 1486047 h 3067712"/>
              <a:gd name="connsiteX973" fmla="*/ 1980429 w 3196735"/>
              <a:gd name="connsiteY973" fmla="*/ 1497510 h 3067712"/>
              <a:gd name="connsiteX974" fmla="*/ 1963743 w 3196735"/>
              <a:gd name="connsiteY974" fmla="*/ 1514196 h 3067712"/>
              <a:gd name="connsiteX975" fmla="*/ 1935138 w 3196735"/>
              <a:gd name="connsiteY975" fmla="*/ 1547569 h 3067712"/>
              <a:gd name="connsiteX976" fmla="*/ 1851707 w 3196735"/>
              <a:gd name="connsiteY976" fmla="*/ 1566638 h 3067712"/>
              <a:gd name="connsiteX977" fmla="*/ 1894614 w 3196735"/>
              <a:gd name="connsiteY977" fmla="*/ 1545185 h 3067712"/>
              <a:gd name="connsiteX978" fmla="*/ 1851707 w 3196735"/>
              <a:gd name="connsiteY978" fmla="*/ 1566638 h 3067712"/>
              <a:gd name="connsiteX979" fmla="*/ 2257242 w 3196735"/>
              <a:gd name="connsiteY979" fmla="*/ 1566638 h 3067712"/>
              <a:gd name="connsiteX980" fmla="*/ 2268862 w 3196735"/>
              <a:gd name="connsiteY980" fmla="*/ 1554720 h 3067712"/>
              <a:gd name="connsiteX981" fmla="*/ 2256462 w 3196735"/>
              <a:gd name="connsiteY981" fmla="*/ 1566529 h 3067712"/>
              <a:gd name="connsiteX982" fmla="*/ 2240258 w 3196735"/>
              <a:gd name="connsiteY982" fmla="*/ 1564255 h 3067712"/>
              <a:gd name="connsiteX983" fmla="*/ 2256348 w 3196735"/>
              <a:gd name="connsiteY983" fmla="*/ 1566638 h 3067712"/>
              <a:gd name="connsiteX984" fmla="*/ 2256462 w 3196735"/>
              <a:gd name="connsiteY984" fmla="*/ 1566529 h 3067712"/>
              <a:gd name="connsiteX985" fmla="*/ 1410713 w 3196735"/>
              <a:gd name="connsiteY985" fmla="*/ 1571406 h 3067712"/>
              <a:gd name="connsiteX986" fmla="*/ 1451237 w 3196735"/>
              <a:gd name="connsiteY986" fmla="*/ 1461753 h 3067712"/>
              <a:gd name="connsiteX987" fmla="*/ 1489377 w 3196735"/>
              <a:gd name="connsiteY987" fmla="*/ 1337799 h 3067712"/>
              <a:gd name="connsiteX988" fmla="*/ 1451237 w 3196735"/>
              <a:gd name="connsiteY988" fmla="*/ 1461753 h 3067712"/>
              <a:gd name="connsiteX989" fmla="*/ 1410713 w 3196735"/>
              <a:gd name="connsiteY989" fmla="*/ 1571406 h 3067712"/>
              <a:gd name="connsiteX990" fmla="*/ 154479 w 3196735"/>
              <a:gd name="connsiteY990" fmla="*/ 1573789 h 3067712"/>
              <a:gd name="connsiteX991" fmla="*/ 156863 w 3196735"/>
              <a:gd name="connsiteY991" fmla="*/ 1533266 h 3067712"/>
              <a:gd name="connsiteX992" fmla="*/ 154479 w 3196735"/>
              <a:gd name="connsiteY992" fmla="*/ 1573789 h 3067712"/>
              <a:gd name="connsiteX993" fmla="*/ 2299851 w 3196735"/>
              <a:gd name="connsiteY993" fmla="*/ 1576173 h 3067712"/>
              <a:gd name="connsiteX994" fmla="*/ 2287932 w 3196735"/>
              <a:gd name="connsiteY994" fmla="*/ 1566638 h 3067712"/>
              <a:gd name="connsiteX995" fmla="*/ 2299851 w 3196735"/>
              <a:gd name="connsiteY995" fmla="*/ 1576173 h 3067712"/>
              <a:gd name="connsiteX996" fmla="*/ 1818334 w 3196735"/>
              <a:gd name="connsiteY996" fmla="*/ 1580941 h 3067712"/>
              <a:gd name="connsiteX997" fmla="*/ 1744438 w 3196735"/>
              <a:gd name="connsiteY997" fmla="*/ 1545185 h 3067712"/>
              <a:gd name="connsiteX998" fmla="*/ 1728584 w 3196735"/>
              <a:gd name="connsiteY998" fmla="*/ 1536317 h 3067712"/>
              <a:gd name="connsiteX999" fmla="*/ 1724461 w 3196735"/>
              <a:gd name="connsiteY999" fmla="*/ 1530834 h 3067712"/>
              <a:gd name="connsiteX1000" fmla="*/ 1722810 w 3196735"/>
              <a:gd name="connsiteY1000" fmla="*/ 1527722 h 3067712"/>
              <a:gd name="connsiteX1001" fmla="*/ 1725368 w 3196735"/>
              <a:gd name="connsiteY1001" fmla="*/ 1516579 h 3067712"/>
              <a:gd name="connsiteX1002" fmla="*/ 1722649 w 3196735"/>
              <a:gd name="connsiteY1002" fmla="*/ 1527419 h 3067712"/>
              <a:gd name="connsiteX1003" fmla="*/ 1722810 w 3196735"/>
              <a:gd name="connsiteY1003" fmla="*/ 1527722 h 3067712"/>
              <a:gd name="connsiteX1004" fmla="*/ 1722649 w 3196735"/>
              <a:gd name="connsiteY1004" fmla="*/ 1528424 h 3067712"/>
              <a:gd name="connsiteX1005" fmla="*/ 1724461 w 3196735"/>
              <a:gd name="connsiteY1005" fmla="*/ 1530834 h 3067712"/>
              <a:gd name="connsiteX1006" fmla="*/ 1726858 w 3196735"/>
              <a:gd name="connsiteY1006" fmla="*/ 1535352 h 3067712"/>
              <a:gd name="connsiteX1007" fmla="*/ 1728584 w 3196735"/>
              <a:gd name="connsiteY1007" fmla="*/ 1536317 h 3067712"/>
              <a:gd name="connsiteX1008" fmla="*/ 1730652 w 3196735"/>
              <a:gd name="connsiteY1008" fmla="*/ 1539068 h 3067712"/>
              <a:gd name="connsiteX1009" fmla="*/ 1744438 w 3196735"/>
              <a:gd name="connsiteY1009" fmla="*/ 1545185 h 3067712"/>
              <a:gd name="connsiteX1010" fmla="*/ 1818334 w 3196735"/>
              <a:gd name="connsiteY1010" fmla="*/ 1580941 h 3067712"/>
              <a:gd name="connsiteX1011" fmla="*/ 459598 w 3196735"/>
              <a:gd name="connsiteY1011" fmla="*/ 1590476 h 3067712"/>
              <a:gd name="connsiteX1012" fmla="*/ 458466 w 3196735"/>
              <a:gd name="connsiteY1012" fmla="*/ 1574330 h 3067712"/>
              <a:gd name="connsiteX1013" fmla="*/ 471517 w 3196735"/>
              <a:gd name="connsiteY1013" fmla="*/ 1561871 h 3067712"/>
              <a:gd name="connsiteX1014" fmla="*/ 458407 w 3196735"/>
              <a:gd name="connsiteY1014" fmla="*/ 1573492 h 3067712"/>
              <a:gd name="connsiteX1015" fmla="*/ 458466 w 3196735"/>
              <a:gd name="connsiteY1015" fmla="*/ 1574330 h 3067712"/>
              <a:gd name="connsiteX1016" fmla="*/ 458407 w 3196735"/>
              <a:gd name="connsiteY1016" fmla="*/ 1574386 h 3067712"/>
              <a:gd name="connsiteX1017" fmla="*/ 459598 w 3196735"/>
              <a:gd name="connsiteY1017" fmla="*/ 1590476 h 3067712"/>
              <a:gd name="connsiteX1018" fmla="*/ 256980 w 3196735"/>
              <a:gd name="connsiteY1018" fmla="*/ 1600011 h 3067712"/>
              <a:gd name="connsiteX1019" fmla="*/ 252213 w 3196735"/>
              <a:gd name="connsiteY1019" fmla="*/ 1559488 h 3067712"/>
              <a:gd name="connsiteX1020" fmla="*/ 237910 w 3196735"/>
              <a:gd name="connsiteY1020" fmla="*/ 1497510 h 3067712"/>
              <a:gd name="connsiteX1021" fmla="*/ 252213 w 3196735"/>
              <a:gd name="connsiteY1021" fmla="*/ 1559488 h 3067712"/>
              <a:gd name="connsiteX1022" fmla="*/ 256980 w 3196735"/>
              <a:gd name="connsiteY1022" fmla="*/ 1600011 h 3067712"/>
              <a:gd name="connsiteX1023" fmla="*/ 1672926 w 3196735"/>
              <a:gd name="connsiteY1023" fmla="*/ 1609546 h 3067712"/>
              <a:gd name="connsiteX1024" fmla="*/ 1677694 w 3196735"/>
              <a:gd name="connsiteY1024" fmla="*/ 1571406 h 3067712"/>
              <a:gd name="connsiteX1025" fmla="*/ 1672926 w 3196735"/>
              <a:gd name="connsiteY1025" fmla="*/ 1609546 h 3067712"/>
              <a:gd name="connsiteX1026" fmla="*/ 512041 w 3196735"/>
              <a:gd name="connsiteY1026" fmla="*/ 1628616 h 3067712"/>
              <a:gd name="connsiteX1027" fmla="*/ 533494 w 3196735"/>
              <a:gd name="connsiteY1027" fmla="*/ 1578557 h 3067712"/>
              <a:gd name="connsiteX1028" fmla="*/ 512041 w 3196735"/>
              <a:gd name="connsiteY1028" fmla="*/ 1628616 h 3067712"/>
              <a:gd name="connsiteX1029" fmla="*/ 1661007 w 3196735"/>
              <a:gd name="connsiteY1029" fmla="*/ 1628616 h 3067712"/>
              <a:gd name="connsiteX1030" fmla="*/ 1663391 w 3196735"/>
              <a:gd name="connsiteY1030" fmla="*/ 1609546 h 3067712"/>
              <a:gd name="connsiteX1031" fmla="*/ 1661007 w 3196735"/>
              <a:gd name="connsiteY1031" fmla="*/ 1628616 h 3067712"/>
              <a:gd name="connsiteX1032" fmla="*/ 1751589 w 3196735"/>
              <a:gd name="connsiteY1032" fmla="*/ 1647686 h 3067712"/>
              <a:gd name="connsiteX1033" fmla="*/ 1770659 w 3196735"/>
              <a:gd name="connsiteY1033" fmla="*/ 1630999 h 3067712"/>
              <a:gd name="connsiteX1034" fmla="*/ 1751589 w 3196735"/>
              <a:gd name="connsiteY1034" fmla="*/ 1647686 h 3067712"/>
              <a:gd name="connsiteX1035" fmla="*/ 1198560 w 3196735"/>
              <a:gd name="connsiteY1035" fmla="*/ 1666756 h 3067712"/>
              <a:gd name="connsiteX1036" fmla="*/ 1193793 w 3196735"/>
              <a:gd name="connsiteY1036" fmla="*/ 1616698 h 3067712"/>
              <a:gd name="connsiteX1037" fmla="*/ 1198560 w 3196735"/>
              <a:gd name="connsiteY1037" fmla="*/ 1666756 h 3067712"/>
              <a:gd name="connsiteX1038" fmla="*/ 268899 w 3196735"/>
              <a:gd name="connsiteY1038" fmla="*/ 1669139 h 3067712"/>
              <a:gd name="connsiteX1039" fmla="*/ 252213 w 3196735"/>
              <a:gd name="connsiteY1039" fmla="*/ 1654837 h 3067712"/>
              <a:gd name="connsiteX1040" fmla="*/ 268899 w 3196735"/>
              <a:gd name="connsiteY1040" fmla="*/ 1669139 h 3067712"/>
              <a:gd name="connsiteX1041" fmla="*/ 492971 w 3196735"/>
              <a:gd name="connsiteY1041" fmla="*/ 1671524 h 3067712"/>
              <a:gd name="connsiteX1042" fmla="*/ 471517 w 3196735"/>
              <a:gd name="connsiteY1042" fmla="*/ 1647686 h 3067712"/>
              <a:gd name="connsiteX1043" fmla="*/ 490588 w 3196735"/>
              <a:gd name="connsiteY1043" fmla="*/ 1635767 h 3067712"/>
              <a:gd name="connsiteX1044" fmla="*/ 471517 w 3196735"/>
              <a:gd name="connsiteY1044" fmla="*/ 1647686 h 3067712"/>
              <a:gd name="connsiteX1045" fmla="*/ 492971 w 3196735"/>
              <a:gd name="connsiteY1045" fmla="*/ 1671524 h 3067712"/>
              <a:gd name="connsiteX1046" fmla="*/ 2798054 w 3196735"/>
              <a:gd name="connsiteY1046" fmla="*/ 1673906 h 3067712"/>
              <a:gd name="connsiteX1047" fmla="*/ 2803418 w 3196735"/>
              <a:gd name="connsiteY1047" fmla="*/ 1663181 h 3067712"/>
              <a:gd name="connsiteX1048" fmla="*/ 2801571 w 3196735"/>
              <a:gd name="connsiteY1048" fmla="*/ 1661598 h 3067712"/>
              <a:gd name="connsiteX1049" fmla="*/ 2801630 w 3196735"/>
              <a:gd name="connsiteY1049" fmla="*/ 1661393 h 3067712"/>
              <a:gd name="connsiteX1050" fmla="*/ 2790903 w 3196735"/>
              <a:gd name="connsiteY1050" fmla="*/ 1652453 h 3067712"/>
              <a:gd name="connsiteX1051" fmla="*/ 2776600 w 3196735"/>
              <a:gd name="connsiteY1051" fmla="*/ 1619081 h 3067712"/>
              <a:gd name="connsiteX1052" fmla="*/ 2790903 w 3196735"/>
              <a:gd name="connsiteY1052" fmla="*/ 1652453 h 3067712"/>
              <a:gd name="connsiteX1053" fmla="*/ 2801571 w 3196735"/>
              <a:gd name="connsiteY1053" fmla="*/ 1661598 h 3067712"/>
              <a:gd name="connsiteX1054" fmla="*/ 2914858 w 3196735"/>
              <a:gd name="connsiteY1054" fmla="*/ 1676291 h 3067712"/>
              <a:gd name="connsiteX1055" fmla="*/ 2905323 w 3196735"/>
              <a:gd name="connsiteY1055" fmla="*/ 1654837 h 3067712"/>
              <a:gd name="connsiteX1056" fmla="*/ 2914858 w 3196735"/>
              <a:gd name="connsiteY1056" fmla="*/ 1676291 h 3067712"/>
              <a:gd name="connsiteX1057" fmla="*/ 457215 w 3196735"/>
              <a:gd name="connsiteY1057" fmla="*/ 1709663 h 3067712"/>
              <a:gd name="connsiteX1058" fmla="*/ 454831 w 3196735"/>
              <a:gd name="connsiteY1058" fmla="*/ 1681058 h 3067712"/>
              <a:gd name="connsiteX1059" fmla="*/ 457215 w 3196735"/>
              <a:gd name="connsiteY1059" fmla="*/ 1709663 h 3067712"/>
              <a:gd name="connsiteX1060" fmla="*/ 428609 w 3196735"/>
              <a:gd name="connsiteY1060" fmla="*/ 1731117 h 3067712"/>
              <a:gd name="connsiteX1061" fmla="*/ 432816 w 3196735"/>
              <a:gd name="connsiteY1061" fmla="*/ 1718779 h 3067712"/>
              <a:gd name="connsiteX1062" fmla="*/ 442912 w 3196735"/>
              <a:gd name="connsiteY1062" fmla="*/ 1712047 h 3067712"/>
              <a:gd name="connsiteX1063" fmla="*/ 433079 w 3196735"/>
              <a:gd name="connsiteY1063" fmla="*/ 1718007 h 3067712"/>
              <a:gd name="connsiteX1064" fmla="*/ 432816 w 3196735"/>
              <a:gd name="connsiteY1064" fmla="*/ 1718779 h 3067712"/>
              <a:gd name="connsiteX1065" fmla="*/ 431292 w 3196735"/>
              <a:gd name="connsiteY1065" fmla="*/ 1719795 h 3067712"/>
              <a:gd name="connsiteX1066" fmla="*/ 428609 w 3196735"/>
              <a:gd name="connsiteY1066" fmla="*/ 1731117 h 3067712"/>
              <a:gd name="connsiteX1067" fmla="*/ 1646705 w 3196735"/>
              <a:gd name="connsiteY1067" fmla="*/ 1740652 h 3067712"/>
              <a:gd name="connsiteX1068" fmla="*/ 1672926 w 3196735"/>
              <a:gd name="connsiteY1068" fmla="*/ 1657221 h 3067712"/>
              <a:gd name="connsiteX1069" fmla="*/ 1646705 w 3196735"/>
              <a:gd name="connsiteY1069" fmla="*/ 1740652 h 3067712"/>
              <a:gd name="connsiteX1070" fmla="*/ 2700916 w 3196735"/>
              <a:gd name="connsiteY1070" fmla="*/ 1750783 h 3067712"/>
              <a:gd name="connsiteX1071" fmla="*/ 2707472 w 3196735"/>
              <a:gd name="connsiteY1071" fmla="*/ 1747804 h 3067712"/>
              <a:gd name="connsiteX1072" fmla="*/ 2690786 w 3196735"/>
              <a:gd name="connsiteY1072" fmla="*/ 1750187 h 3067712"/>
              <a:gd name="connsiteX1073" fmla="*/ 2700916 w 3196735"/>
              <a:gd name="connsiteY1073" fmla="*/ 1750783 h 3067712"/>
              <a:gd name="connsiteX1074" fmla="*/ 376168 w 3196735"/>
              <a:gd name="connsiteY1074" fmla="*/ 1757338 h 3067712"/>
              <a:gd name="connsiteX1075" fmla="*/ 342795 w 3196735"/>
              <a:gd name="connsiteY1075" fmla="*/ 1747804 h 3067712"/>
              <a:gd name="connsiteX1076" fmla="*/ 376168 w 3196735"/>
              <a:gd name="connsiteY1076" fmla="*/ 1757338 h 3067712"/>
              <a:gd name="connsiteX1077" fmla="*/ 2924393 w 3196735"/>
              <a:gd name="connsiteY1077" fmla="*/ 1771641 h 3067712"/>
              <a:gd name="connsiteX1078" fmla="*/ 2933928 w 3196735"/>
              <a:gd name="connsiteY1078" fmla="*/ 1700128 h 3067712"/>
              <a:gd name="connsiteX1079" fmla="*/ 2924393 w 3196735"/>
              <a:gd name="connsiteY1079" fmla="*/ 1771641 h 3067712"/>
              <a:gd name="connsiteX1080" fmla="*/ 1627635 w 3196735"/>
              <a:gd name="connsiteY1080" fmla="*/ 1785943 h 3067712"/>
              <a:gd name="connsiteX1081" fmla="*/ 1627635 w 3196735"/>
              <a:gd name="connsiteY1081" fmla="*/ 1762105 h 3067712"/>
              <a:gd name="connsiteX1082" fmla="*/ 1627635 w 3196735"/>
              <a:gd name="connsiteY1082" fmla="*/ 1785943 h 3067712"/>
              <a:gd name="connsiteX1083" fmla="*/ 1065071 w 3196735"/>
              <a:gd name="connsiteY1083" fmla="*/ 1788327 h 3067712"/>
              <a:gd name="connsiteX1084" fmla="*/ 1062686 w 3196735"/>
              <a:gd name="connsiteY1084" fmla="*/ 1747804 h 3067712"/>
              <a:gd name="connsiteX1085" fmla="*/ 1050768 w 3196735"/>
              <a:gd name="connsiteY1085" fmla="*/ 1638151 h 3067712"/>
              <a:gd name="connsiteX1086" fmla="*/ 1062686 w 3196735"/>
              <a:gd name="connsiteY1086" fmla="*/ 1747804 h 3067712"/>
              <a:gd name="connsiteX1087" fmla="*/ 1065071 w 3196735"/>
              <a:gd name="connsiteY1087" fmla="*/ 1788327 h 3067712"/>
              <a:gd name="connsiteX1088" fmla="*/ 1112745 w 3196735"/>
              <a:gd name="connsiteY1088" fmla="*/ 1788327 h 3067712"/>
              <a:gd name="connsiteX1089" fmla="*/ 1122281 w 3196735"/>
              <a:gd name="connsiteY1089" fmla="*/ 1771641 h 3067712"/>
              <a:gd name="connsiteX1090" fmla="*/ 1131815 w 3196735"/>
              <a:gd name="connsiteY1090" fmla="*/ 1754954 h 3067712"/>
              <a:gd name="connsiteX1091" fmla="*/ 1122281 w 3196735"/>
              <a:gd name="connsiteY1091" fmla="*/ 1771641 h 3067712"/>
              <a:gd name="connsiteX1092" fmla="*/ 1112745 w 3196735"/>
              <a:gd name="connsiteY1092" fmla="*/ 1788327 h 3067712"/>
              <a:gd name="connsiteX1093" fmla="*/ 492971 w 3196735"/>
              <a:gd name="connsiteY1093" fmla="*/ 1793094 h 3067712"/>
              <a:gd name="connsiteX1094" fmla="*/ 523960 w 3196735"/>
              <a:gd name="connsiteY1094" fmla="*/ 1783559 h 3067712"/>
              <a:gd name="connsiteX1095" fmla="*/ 469134 w 3196735"/>
              <a:gd name="connsiteY1095" fmla="*/ 1743035 h 3067712"/>
              <a:gd name="connsiteX1096" fmla="*/ 523960 w 3196735"/>
              <a:gd name="connsiteY1096" fmla="*/ 1783559 h 3067712"/>
              <a:gd name="connsiteX1097" fmla="*/ 492971 w 3196735"/>
              <a:gd name="connsiteY1097" fmla="*/ 1793094 h 3067712"/>
              <a:gd name="connsiteX1098" fmla="*/ 2066244 w 3196735"/>
              <a:gd name="connsiteY1098" fmla="*/ 1795478 h 3067712"/>
              <a:gd name="connsiteX1099" fmla="*/ 2072240 w 3196735"/>
              <a:gd name="connsiteY1099" fmla="*/ 1771715 h 3067712"/>
              <a:gd name="connsiteX1100" fmla="*/ 2072208 w 3196735"/>
              <a:gd name="connsiteY1100" fmla="*/ 1770843 h 3067712"/>
              <a:gd name="connsiteX1101" fmla="*/ 2072240 w 3196735"/>
              <a:gd name="connsiteY1101" fmla="*/ 1770710 h 3067712"/>
              <a:gd name="connsiteX1102" fmla="*/ 2072166 w 3196735"/>
              <a:gd name="connsiteY1102" fmla="*/ 1769711 h 3067712"/>
              <a:gd name="connsiteX1103" fmla="*/ 2071309 w 3196735"/>
              <a:gd name="connsiteY1103" fmla="*/ 1746611 h 3067712"/>
              <a:gd name="connsiteX1104" fmla="*/ 2063860 w 3196735"/>
              <a:gd name="connsiteY1104" fmla="*/ 1690594 h 3067712"/>
              <a:gd name="connsiteX1105" fmla="*/ 2104980 w 3196735"/>
              <a:gd name="connsiteY1105" fmla="*/ 1706683 h 3067712"/>
              <a:gd name="connsiteX1106" fmla="*/ 2105594 w 3196735"/>
              <a:gd name="connsiteY1106" fmla="*/ 1706577 h 3067712"/>
              <a:gd name="connsiteX1107" fmla="*/ 2105874 w 3196735"/>
              <a:gd name="connsiteY1107" fmla="*/ 1706683 h 3067712"/>
              <a:gd name="connsiteX1108" fmla="*/ 2142524 w 3196735"/>
              <a:gd name="connsiteY1108" fmla="*/ 1690594 h 3067712"/>
              <a:gd name="connsiteX1109" fmla="*/ 2161594 w 3196735"/>
              <a:gd name="connsiteY1109" fmla="*/ 1657221 h 3067712"/>
              <a:gd name="connsiteX1110" fmla="*/ 2142524 w 3196735"/>
              <a:gd name="connsiteY1110" fmla="*/ 1690594 h 3067712"/>
              <a:gd name="connsiteX1111" fmla="*/ 2124198 w 3196735"/>
              <a:gd name="connsiteY1111" fmla="*/ 1703332 h 3067712"/>
              <a:gd name="connsiteX1112" fmla="*/ 2105594 w 3196735"/>
              <a:gd name="connsiteY1112" fmla="*/ 1706577 h 3067712"/>
              <a:gd name="connsiteX1113" fmla="*/ 2063860 w 3196735"/>
              <a:gd name="connsiteY1113" fmla="*/ 1690594 h 3067712"/>
              <a:gd name="connsiteX1114" fmla="*/ 2069433 w 3196735"/>
              <a:gd name="connsiteY1114" fmla="*/ 1732789 h 3067712"/>
              <a:gd name="connsiteX1115" fmla="*/ 2072166 w 3196735"/>
              <a:gd name="connsiteY1115" fmla="*/ 1769711 h 3067712"/>
              <a:gd name="connsiteX1116" fmla="*/ 2072208 w 3196735"/>
              <a:gd name="connsiteY1116" fmla="*/ 1770843 h 3067712"/>
              <a:gd name="connsiteX1117" fmla="*/ 2313223 w 3196735"/>
              <a:gd name="connsiteY1117" fmla="*/ 1818012 h 3067712"/>
              <a:gd name="connsiteX1118" fmla="*/ 2361829 w 3196735"/>
              <a:gd name="connsiteY1118" fmla="*/ 1778792 h 3067712"/>
              <a:gd name="connsiteX1119" fmla="*/ 2297468 w 3196735"/>
              <a:gd name="connsiteY1119" fmla="*/ 1812164 h 3067712"/>
              <a:gd name="connsiteX1120" fmla="*/ 2313223 w 3196735"/>
              <a:gd name="connsiteY1120" fmla="*/ 1818012 h 3067712"/>
              <a:gd name="connsiteX1121" fmla="*/ 2461946 w 3196735"/>
              <a:gd name="connsiteY1121" fmla="*/ 1819315 h 3067712"/>
              <a:gd name="connsiteX1122" fmla="*/ 2483400 w 3196735"/>
              <a:gd name="connsiteY1122" fmla="*/ 1802630 h 3067712"/>
              <a:gd name="connsiteX1123" fmla="*/ 2509621 w 3196735"/>
              <a:gd name="connsiteY1123" fmla="*/ 1785943 h 3067712"/>
              <a:gd name="connsiteX1124" fmla="*/ 2483400 w 3196735"/>
              <a:gd name="connsiteY1124" fmla="*/ 1802630 h 3067712"/>
              <a:gd name="connsiteX1125" fmla="*/ 2461946 w 3196735"/>
              <a:gd name="connsiteY1125" fmla="*/ 1819315 h 3067712"/>
              <a:gd name="connsiteX1126" fmla="*/ 1579959 w 3196735"/>
              <a:gd name="connsiteY1126" fmla="*/ 1821700 h 3067712"/>
              <a:gd name="connsiteX1127" fmla="*/ 1587111 w 3196735"/>
              <a:gd name="connsiteY1127" fmla="*/ 1805012 h 3067712"/>
              <a:gd name="connsiteX1128" fmla="*/ 1579959 w 3196735"/>
              <a:gd name="connsiteY1128" fmla="*/ 1821700 h 3067712"/>
              <a:gd name="connsiteX1129" fmla="*/ 2814740 w 3196735"/>
              <a:gd name="connsiteY1129" fmla="*/ 1824083 h 3067712"/>
              <a:gd name="connsiteX1130" fmla="*/ 2805206 w 3196735"/>
              <a:gd name="connsiteY1130" fmla="*/ 1802630 h 3067712"/>
              <a:gd name="connsiteX1131" fmla="*/ 2814740 w 3196735"/>
              <a:gd name="connsiteY1131" fmla="*/ 1824083 h 3067712"/>
              <a:gd name="connsiteX1132" fmla="*/ 900592 w 3196735"/>
              <a:gd name="connsiteY1132" fmla="*/ 1826467 h 3067712"/>
              <a:gd name="connsiteX1133" fmla="*/ 902976 w 3196735"/>
              <a:gd name="connsiteY1133" fmla="*/ 1809781 h 3067712"/>
              <a:gd name="connsiteX1134" fmla="*/ 900592 w 3196735"/>
              <a:gd name="connsiteY1134" fmla="*/ 1826467 h 3067712"/>
              <a:gd name="connsiteX1135" fmla="*/ 1055535 w 3196735"/>
              <a:gd name="connsiteY1135" fmla="*/ 1833618 h 3067712"/>
              <a:gd name="connsiteX1136" fmla="*/ 1048384 w 3196735"/>
              <a:gd name="connsiteY1136" fmla="*/ 1821402 h 3067712"/>
              <a:gd name="connsiteX1137" fmla="*/ 1046393 w 3196735"/>
              <a:gd name="connsiteY1137" fmla="*/ 1818946 h 3067712"/>
              <a:gd name="connsiteX1138" fmla="*/ 1041233 w 3196735"/>
              <a:gd name="connsiteY1138" fmla="*/ 1807397 h 3067712"/>
              <a:gd name="connsiteX1139" fmla="*/ 1042797 w 3196735"/>
              <a:gd name="connsiteY1139" fmla="*/ 1814511 h 3067712"/>
              <a:gd name="connsiteX1140" fmla="*/ 1046393 w 3196735"/>
              <a:gd name="connsiteY1140" fmla="*/ 1818946 h 3067712"/>
              <a:gd name="connsiteX1141" fmla="*/ 1047490 w 3196735"/>
              <a:gd name="connsiteY1141" fmla="*/ 1821402 h 3067712"/>
              <a:gd name="connsiteX1142" fmla="*/ 1055535 w 3196735"/>
              <a:gd name="connsiteY1142" fmla="*/ 1833618 h 3067712"/>
              <a:gd name="connsiteX1143" fmla="*/ 1703915 w 3196735"/>
              <a:gd name="connsiteY1143" fmla="*/ 1857456 h 3067712"/>
              <a:gd name="connsiteX1144" fmla="*/ 1701531 w 3196735"/>
              <a:gd name="connsiteY1144" fmla="*/ 1828851 h 3067712"/>
              <a:gd name="connsiteX1145" fmla="*/ 1695981 w 3196735"/>
              <a:gd name="connsiteY1145" fmla="*/ 1809408 h 3067712"/>
              <a:gd name="connsiteX1146" fmla="*/ 1692782 w 3196735"/>
              <a:gd name="connsiteY1146" fmla="*/ 1803297 h 3067712"/>
              <a:gd name="connsiteX1147" fmla="*/ 1690208 w 3196735"/>
              <a:gd name="connsiteY1147" fmla="*/ 1795776 h 3067712"/>
              <a:gd name="connsiteX1148" fmla="*/ 1668158 w 3196735"/>
              <a:gd name="connsiteY1148" fmla="*/ 1785943 h 3067712"/>
              <a:gd name="connsiteX1149" fmla="*/ 1689314 w 3196735"/>
              <a:gd name="connsiteY1149" fmla="*/ 1796670 h 3067712"/>
              <a:gd name="connsiteX1150" fmla="*/ 1692782 w 3196735"/>
              <a:gd name="connsiteY1150" fmla="*/ 1803297 h 3067712"/>
              <a:gd name="connsiteX1151" fmla="*/ 1701531 w 3196735"/>
              <a:gd name="connsiteY1151" fmla="*/ 1828851 h 3067712"/>
              <a:gd name="connsiteX1152" fmla="*/ 1703915 w 3196735"/>
              <a:gd name="connsiteY1152" fmla="*/ 1857456 h 3067712"/>
              <a:gd name="connsiteX1153" fmla="*/ 1653855 w 3196735"/>
              <a:gd name="connsiteY1153" fmla="*/ 1859839 h 3067712"/>
              <a:gd name="connsiteX1154" fmla="*/ 1646705 w 3196735"/>
              <a:gd name="connsiteY1154" fmla="*/ 1849113 h 3067712"/>
              <a:gd name="connsiteX1155" fmla="*/ 1646705 w 3196735"/>
              <a:gd name="connsiteY1155" fmla="*/ 1850006 h 3067712"/>
              <a:gd name="connsiteX1156" fmla="*/ 1653855 w 3196735"/>
              <a:gd name="connsiteY1156" fmla="*/ 1859839 h 3067712"/>
              <a:gd name="connsiteX1157" fmla="*/ 2588284 w 3196735"/>
              <a:gd name="connsiteY1157" fmla="*/ 1859839 h 3067712"/>
              <a:gd name="connsiteX1158" fmla="*/ 2569214 w 3196735"/>
              <a:gd name="connsiteY1158" fmla="*/ 1821700 h 3067712"/>
              <a:gd name="connsiteX1159" fmla="*/ 2588284 w 3196735"/>
              <a:gd name="connsiteY1159" fmla="*/ 1859839 h 3067712"/>
              <a:gd name="connsiteX1160" fmla="*/ 273666 w 3196735"/>
              <a:gd name="connsiteY1160" fmla="*/ 1869374 h 3067712"/>
              <a:gd name="connsiteX1161" fmla="*/ 278210 w 3196735"/>
              <a:gd name="connsiteY1161" fmla="*/ 1830415 h 3067712"/>
              <a:gd name="connsiteX1162" fmla="*/ 278198 w 3196735"/>
              <a:gd name="connsiteY1162" fmla="*/ 1830189 h 3067712"/>
              <a:gd name="connsiteX1163" fmla="*/ 278210 w 3196735"/>
              <a:gd name="connsiteY1163" fmla="*/ 1830080 h 3067712"/>
              <a:gd name="connsiteX1164" fmla="*/ 278152 w 3196735"/>
              <a:gd name="connsiteY1164" fmla="*/ 1829373 h 3067712"/>
              <a:gd name="connsiteX1165" fmla="*/ 276050 w 3196735"/>
              <a:gd name="connsiteY1165" fmla="*/ 1791903 h 3067712"/>
              <a:gd name="connsiteX1166" fmla="*/ 274004 w 3196735"/>
              <a:gd name="connsiteY1166" fmla="*/ 1778602 h 3067712"/>
              <a:gd name="connsiteX1167" fmla="*/ 273434 w 3196735"/>
              <a:gd name="connsiteY1167" fmla="*/ 1771627 h 3067712"/>
              <a:gd name="connsiteX1168" fmla="*/ 264131 w 3196735"/>
              <a:gd name="connsiteY1168" fmla="*/ 1714431 h 3067712"/>
              <a:gd name="connsiteX1169" fmla="*/ 264131 w 3196735"/>
              <a:gd name="connsiteY1169" fmla="*/ 1671524 h 3067712"/>
              <a:gd name="connsiteX1170" fmla="*/ 264131 w 3196735"/>
              <a:gd name="connsiteY1170" fmla="*/ 1714431 h 3067712"/>
              <a:gd name="connsiteX1171" fmla="*/ 274004 w 3196735"/>
              <a:gd name="connsiteY1171" fmla="*/ 1778602 h 3067712"/>
              <a:gd name="connsiteX1172" fmla="*/ 278152 w 3196735"/>
              <a:gd name="connsiteY1172" fmla="*/ 1829373 h 3067712"/>
              <a:gd name="connsiteX1173" fmla="*/ 278198 w 3196735"/>
              <a:gd name="connsiteY1173" fmla="*/ 1830189 h 3067712"/>
              <a:gd name="connsiteX1174" fmla="*/ 2225955 w 3196735"/>
              <a:gd name="connsiteY1174" fmla="*/ 1869374 h 3067712"/>
              <a:gd name="connsiteX1175" fmla="*/ 2228525 w 3196735"/>
              <a:gd name="connsiteY1175" fmla="*/ 1857157 h 3067712"/>
              <a:gd name="connsiteX1176" fmla="*/ 2228451 w 3196735"/>
              <a:gd name="connsiteY1176" fmla="*/ 1856535 h 3067712"/>
              <a:gd name="connsiteX1177" fmla="*/ 2228525 w 3196735"/>
              <a:gd name="connsiteY1177" fmla="*/ 1856152 h 3067712"/>
              <a:gd name="connsiteX1178" fmla="*/ 2226899 w 3196735"/>
              <a:gd name="connsiteY1178" fmla="*/ 1842672 h 3067712"/>
              <a:gd name="connsiteX1179" fmla="*/ 2228302 w 3196735"/>
              <a:gd name="connsiteY1179" fmla="*/ 1829148 h 3067712"/>
              <a:gd name="connsiteX1180" fmla="*/ 2240258 w 3196735"/>
              <a:gd name="connsiteY1180" fmla="*/ 1816932 h 3067712"/>
              <a:gd name="connsiteX1181" fmla="*/ 2226849 w 3196735"/>
              <a:gd name="connsiteY1181" fmla="*/ 1842259 h 3067712"/>
              <a:gd name="connsiteX1182" fmla="*/ 2226899 w 3196735"/>
              <a:gd name="connsiteY1182" fmla="*/ 1842672 h 3067712"/>
              <a:gd name="connsiteX1183" fmla="*/ 2226849 w 3196735"/>
              <a:gd name="connsiteY1183" fmla="*/ 1843153 h 3067712"/>
              <a:gd name="connsiteX1184" fmla="*/ 2228451 w 3196735"/>
              <a:gd name="connsiteY1184" fmla="*/ 1856535 h 3067712"/>
              <a:gd name="connsiteX1185" fmla="*/ 2747996 w 3196735"/>
              <a:gd name="connsiteY1185" fmla="*/ 1876525 h 3067712"/>
              <a:gd name="connsiteX1186" fmla="*/ 2743949 w 3196735"/>
              <a:gd name="connsiteY1186" fmla="*/ 1859184 h 3067712"/>
              <a:gd name="connsiteX1187" fmla="*/ 2750379 w 3196735"/>
              <a:gd name="connsiteY1187" fmla="*/ 1840769 h 3067712"/>
              <a:gd name="connsiteX1188" fmla="*/ 2743823 w 3196735"/>
              <a:gd name="connsiteY1188" fmla="*/ 1858647 h 3067712"/>
              <a:gd name="connsiteX1189" fmla="*/ 2743949 w 3196735"/>
              <a:gd name="connsiteY1189" fmla="*/ 1859184 h 3067712"/>
              <a:gd name="connsiteX1190" fmla="*/ 2743823 w 3196735"/>
              <a:gd name="connsiteY1190" fmla="*/ 1859541 h 3067712"/>
              <a:gd name="connsiteX1191" fmla="*/ 2747996 w 3196735"/>
              <a:gd name="connsiteY1191" fmla="*/ 1876525 h 3067712"/>
              <a:gd name="connsiteX1192" fmla="*/ 860069 w 3196735"/>
              <a:gd name="connsiteY1192" fmla="*/ 1878910 h 3067712"/>
              <a:gd name="connsiteX1193" fmla="*/ 905359 w 3196735"/>
              <a:gd name="connsiteY1193" fmla="*/ 1850304 h 3067712"/>
              <a:gd name="connsiteX1194" fmla="*/ 860069 w 3196735"/>
              <a:gd name="connsiteY1194" fmla="*/ 1878910 h 3067712"/>
              <a:gd name="connsiteX1195" fmla="*/ 404772 w 3196735"/>
              <a:gd name="connsiteY1195" fmla="*/ 1890828 h 3067712"/>
              <a:gd name="connsiteX1196" fmla="*/ 396800 w 3196735"/>
              <a:gd name="connsiteY1196" fmla="*/ 1883446 h 3067712"/>
              <a:gd name="connsiteX1197" fmla="*/ 397621 w 3196735"/>
              <a:gd name="connsiteY1197" fmla="*/ 1874141 h 3067712"/>
              <a:gd name="connsiteX1198" fmla="*/ 414308 w 3196735"/>
              <a:gd name="connsiteY1198" fmla="*/ 1819315 h 3067712"/>
              <a:gd name="connsiteX1199" fmla="*/ 457215 w 3196735"/>
              <a:gd name="connsiteY1199" fmla="*/ 1781175 h 3067712"/>
              <a:gd name="connsiteX1200" fmla="*/ 414308 w 3196735"/>
              <a:gd name="connsiteY1200" fmla="*/ 1819315 h 3067712"/>
              <a:gd name="connsiteX1201" fmla="*/ 397621 w 3196735"/>
              <a:gd name="connsiteY1201" fmla="*/ 1874141 h 3067712"/>
              <a:gd name="connsiteX1202" fmla="*/ 396728 w 3196735"/>
              <a:gd name="connsiteY1202" fmla="*/ 1883379 h 3067712"/>
              <a:gd name="connsiteX1203" fmla="*/ 396800 w 3196735"/>
              <a:gd name="connsiteY1203" fmla="*/ 1883446 h 3067712"/>
              <a:gd name="connsiteX1204" fmla="*/ 396728 w 3196735"/>
              <a:gd name="connsiteY1204" fmla="*/ 1884273 h 3067712"/>
              <a:gd name="connsiteX1205" fmla="*/ 404772 w 3196735"/>
              <a:gd name="connsiteY1205" fmla="*/ 1890828 h 3067712"/>
              <a:gd name="connsiteX1206" fmla="*/ 669368 w 3196735"/>
              <a:gd name="connsiteY1206" fmla="*/ 1890828 h 3067712"/>
              <a:gd name="connsiteX1207" fmla="*/ 695590 w 3196735"/>
              <a:gd name="connsiteY1207" fmla="*/ 1847920 h 3067712"/>
              <a:gd name="connsiteX1208" fmla="*/ 678903 w 3196735"/>
              <a:gd name="connsiteY1208" fmla="*/ 1831234 h 3067712"/>
              <a:gd name="connsiteX1209" fmla="*/ 695590 w 3196735"/>
              <a:gd name="connsiteY1209" fmla="*/ 1847920 h 3067712"/>
              <a:gd name="connsiteX1210" fmla="*/ 669368 w 3196735"/>
              <a:gd name="connsiteY1210" fmla="*/ 1890828 h 3067712"/>
              <a:gd name="connsiteX1211" fmla="*/ 2094849 w 3196735"/>
              <a:gd name="connsiteY1211" fmla="*/ 1893211 h 3067712"/>
              <a:gd name="connsiteX1212" fmla="*/ 2106767 w 3196735"/>
              <a:gd name="connsiteY1212" fmla="*/ 1876525 h 3067712"/>
              <a:gd name="connsiteX1213" fmla="*/ 2135373 w 3196735"/>
              <a:gd name="connsiteY1213" fmla="*/ 1874141 h 3067712"/>
              <a:gd name="connsiteX1214" fmla="*/ 2106767 w 3196735"/>
              <a:gd name="connsiteY1214" fmla="*/ 1876525 h 3067712"/>
              <a:gd name="connsiteX1215" fmla="*/ 2094849 w 3196735"/>
              <a:gd name="connsiteY1215" fmla="*/ 1893211 h 3067712"/>
              <a:gd name="connsiteX1216" fmla="*/ 1169955 w 3196735"/>
              <a:gd name="connsiteY1216" fmla="*/ 1931351 h 3067712"/>
              <a:gd name="connsiteX1217" fmla="*/ 1154432 w 3196735"/>
              <a:gd name="connsiteY1217" fmla="*/ 1898581 h 3067712"/>
              <a:gd name="connsiteX1218" fmla="*/ 1153965 w 3196735"/>
              <a:gd name="connsiteY1218" fmla="*/ 1896858 h 3067712"/>
              <a:gd name="connsiteX1219" fmla="*/ 1154165 w 3196735"/>
              <a:gd name="connsiteY1219" fmla="*/ 1895805 h 3067712"/>
              <a:gd name="connsiteX1220" fmla="*/ 1169955 w 3196735"/>
              <a:gd name="connsiteY1220" fmla="*/ 1859839 h 3067712"/>
              <a:gd name="connsiteX1221" fmla="*/ 1157217 w 3196735"/>
              <a:gd name="connsiteY1221" fmla="*/ 1879729 h 3067712"/>
              <a:gd name="connsiteX1222" fmla="*/ 1154165 w 3196735"/>
              <a:gd name="connsiteY1222" fmla="*/ 1895805 h 3067712"/>
              <a:gd name="connsiteX1223" fmla="*/ 1153864 w 3196735"/>
              <a:gd name="connsiteY1223" fmla="*/ 1896489 h 3067712"/>
              <a:gd name="connsiteX1224" fmla="*/ 1153965 w 3196735"/>
              <a:gd name="connsiteY1224" fmla="*/ 1896858 h 3067712"/>
              <a:gd name="connsiteX1225" fmla="*/ 1153864 w 3196735"/>
              <a:gd name="connsiteY1225" fmla="*/ 1897383 h 3067712"/>
              <a:gd name="connsiteX1226" fmla="*/ 1154432 w 3196735"/>
              <a:gd name="connsiteY1226" fmla="*/ 1898581 h 3067712"/>
              <a:gd name="connsiteX1227" fmla="*/ 1158558 w 3196735"/>
              <a:gd name="connsiteY1227" fmla="*/ 1913809 h 3067712"/>
              <a:gd name="connsiteX1228" fmla="*/ 1169955 w 3196735"/>
              <a:gd name="connsiteY1228" fmla="*/ 1931351 h 3067712"/>
              <a:gd name="connsiteX1229" fmla="*/ 2514388 w 3196735"/>
              <a:gd name="connsiteY1229" fmla="*/ 1933736 h 3067712"/>
              <a:gd name="connsiteX1230" fmla="*/ 2488167 w 3196735"/>
              <a:gd name="connsiteY1230" fmla="*/ 1926584 h 3067712"/>
              <a:gd name="connsiteX1231" fmla="*/ 2514388 w 3196735"/>
              <a:gd name="connsiteY1231" fmla="*/ 1933736 h 3067712"/>
              <a:gd name="connsiteX1232" fmla="*/ 1632402 w 3196735"/>
              <a:gd name="connsiteY1232" fmla="*/ 1938503 h 3067712"/>
              <a:gd name="connsiteX1233" fmla="*/ 1635381 w 3196735"/>
              <a:gd name="connsiteY1233" fmla="*/ 1921817 h 3067712"/>
              <a:gd name="connsiteX1234" fmla="*/ 1635167 w 3196735"/>
              <a:gd name="connsiteY1234" fmla="*/ 1921356 h 3067712"/>
              <a:gd name="connsiteX1235" fmla="*/ 1635381 w 3196735"/>
              <a:gd name="connsiteY1235" fmla="*/ 1920029 h 3067712"/>
              <a:gd name="connsiteX1236" fmla="*/ 1627635 w 3196735"/>
              <a:gd name="connsiteY1236" fmla="*/ 1905130 h 3067712"/>
              <a:gd name="connsiteX1237" fmla="*/ 1591878 w 3196735"/>
              <a:gd name="connsiteY1237" fmla="*/ 1871758 h 3067712"/>
              <a:gd name="connsiteX1238" fmla="*/ 1574448 w 3196735"/>
              <a:gd name="connsiteY1238" fmla="*/ 1864309 h 3067712"/>
              <a:gd name="connsiteX1239" fmla="*/ 1566940 w 3196735"/>
              <a:gd name="connsiteY1239" fmla="*/ 1853416 h 3067712"/>
              <a:gd name="connsiteX1240" fmla="*/ 1570425 w 3196735"/>
              <a:gd name="connsiteY1240" fmla="*/ 1824083 h 3067712"/>
              <a:gd name="connsiteX1241" fmla="*/ 1566849 w 3196735"/>
              <a:gd name="connsiteY1241" fmla="*/ 1853284 h 3067712"/>
              <a:gd name="connsiteX1242" fmla="*/ 1566940 w 3196735"/>
              <a:gd name="connsiteY1242" fmla="*/ 1853416 h 3067712"/>
              <a:gd name="connsiteX1243" fmla="*/ 1566849 w 3196735"/>
              <a:gd name="connsiteY1243" fmla="*/ 1854178 h 3067712"/>
              <a:gd name="connsiteX1244" fmla="*/ 1591878 w 3196735"/>
              <a:gd name="connsiteY1244" fmla="*/ 1871758 h 3067712"/>
              <a:gd name="connsiteX1245" fmla="*/ 1627635 w 3196735"/>
              <a:gd name="connsiteY1245" fmla="*/ 1905130 h 3067712"/>
              <a:gd name="connsiteX1246" fmla="*/ 1635167 w 3196735"/>
              <a:gd name="connsiteY1246" fmla="*/ 1921356 h 3067712"/>
              <a:gd name="connsiteX1247" fmla="*/ 1789729 w 3196735"/>
              <a:gd name="connsiteY1247" fmla="*/ 1945654 h 3067712"/>
              <a:gd name="connsiteX1248" fmla="*/ 1773044 w 3196735"/>
              <a:gd name="connsiteY1248" fmla="*/ 1924200 h 3067712"/>
              <a:gd name="connsiteX1249" fmla="*/ 1789729 w 3196735"/>
              <a:gd name="connsiteY1249" fmla="*/ 1945654 h 3067712"/>
              <a:gd name="connsiteX1250" fmla="*/ 1260537 w 3196735"/>
              <a:gd name="connsiteY1250" fmla="*/ 1962340 h 3067712"/>
              <a:gd name="connsiteX1251" fmla="*/ 1248619 w 3196735"/>
              <a:gd name="connsiteY1251" fmla="*/ 1924200 h 3067712"/>
              <a:gd name="connsiteX1252" fmla="*/ 1260537 w 3196735"/>
              <a:gd name="connsiteY1252" fmla="*/ 1962340 h 3067712"/>
              <a:gd name="connsiteX1253" fmla="*/ 2745612 w 3196735"/>
              <a:gd name="connsiteY1253" fmla="*/ 1964724 h 3067712"/>
              <a:gd name="connsiteX1254" fmla="*/ 2695553 w 3196735"/>
              <a:gd name="connsiteY1254" fmla="*/ 1955189 h 3067712"/>
              <a:gd name="connsiteX1255" fmla="*/ 2745612 w 3196735"/>
              <a:gd name="connsiteY1255" fmla="*/ 1964724 h 3067712"/>
              <a:gd name="connsiteX1256" fmla="*/ 1572809 w 3196735"/>
              <a:gd name="connsiteY1256" fmla="*/ 1986177 h 3067712"/>
              <a:gd name="connsiteX1257" fmla="*/ 1584728 w 3196735"/>
              <a:gd name="connsiteY1257" fmla="*/ 1976643 h 3067712"/>
              <a:gd name="connsiteX1258" fmla="*/ 1572809 w 3196735"/>
              <a:gd name="connsiteY1258" fmla="*/ 1986177 h 3067712"/>
              <a:gd name="connsiteX1259" fmla="*/ 1901765 w 3196735"/>
              <a:gd name="connsiteY1259" fmla="*/ 1988562 h 3067712"/>
              <a:gd name="connsiteX1260" fmla="*/ 1887463 w 3196735"/>
              <a:gd name="connsiteY1260" fmla="*/ 1945654 h 3067712"/>
              <a:gd name="connsiteX1261" fmla="*/ 1897813 w 3196735"/>
              <a:gd name="connsiteY1261" fmla="*/ 1922022 h 3067712"/>
              <a:gd name="connsiteX1262" fmla="*/ 1898551 w 3196735"/>
              <a:gd name="connsiteY1262" fmla="*/ 1917549 h 3067712"/>
              <a:gd name="connsiteX1263" fmla="*/ 1900276 w 3196735"/>
              <a:gd name="connsiteY1263" fmla="*/ 1913176 h 3067712"/>
              <a:gd name="connsiteX1264" fmla="*/ 1901650 w 3196735"/>
              <a:gd name="connsiteY1264" fmla="*/ 1898761 h 3067712"/>
              <a:gd name="connsiteX1265" fmla="*/ 1901877 w 3196735"/>
              <a:gd name="connsiteY1265" fmla="*/ 1897384 h 3067712"/>
              <a:gd name="connsiteX1266" fmla="*/ 1901806 w 3196735"/>
              <a:gd name="connsiteY1266" fmla="*/ 1897117 h 3067712"/>
              <a:gd name="connsiteX1267" fmla="*/ 1901877 w 3196735"/>
              <a:gd name="connsiteY1267" fmla="*/ 1896378 h 3067712"/>
              <a:gd name="connsiteX1268" fmla="*/ 1896998 w 3196735"/>
              <a:gd name="connsiteY1268" fmla="*/ 1878910 h 3067712"/>
              <a:gd name="connsiteX1269" fmla="*/ 1901806 w 3196735"/>
              <a:gd name="connsiteY1269" fmla="*/ 1897117 h 3067712"/>
              <a:gd name="connsiteX1270" fmla="*/ 1901650 w 3196735"/>
              <a:gd name="connsiteY1270" fmla="*/ 1898761 h 3067712"/>
              <a:gd name="connsiteX1271" fmla="*/ 1898551 w 3196735"/>
              <a:gd name="connsiteY1271" fmla="*/ 1917549 h 3067712"/>
              <a:gd name="connsiteX1272" fmla="*/ 1887463 w 3196735"/>
              <a:gd name="connsiteY1272" fmla="*/ 1945654 h 3067712"/>
              <a:gd name="connsiteX1273" fmla="*/ 1901765 w 3196735"/>
              <a:gd name="connsiteY1273" fmla="*/ 1988562 h 3067712"/>
              <a:gd name="connsiteX1274" fmla="*/ 1026931 w 3196735"/>
              <a:gd name="connsiteY1274" fmla="*/ 2005247 h 3067712"/>
              <a:gd name="connsiteX1275" fmla="*/ 1160420 w 3196735"/>
              <a:gd name="connsiteY1275" fmla="*/ 1962340 h 3067712"/>
              <a:gd name="connsiteX1276" fmla="*/ 1026931 w 3196735"/>
              <a:gd name="connsiteY1276" fmla="*/ 2005247 h 3067712"/>
              <a:gd name="connsiteX1277" fmla="*/ 1961359 w 3196735"/>
              <a:gd name="connsiteY1277" fmla="*/ 2005247 h 3067712"/>
              <a:gd name="connsiteX1278" fmla="*/ 1954803 w 3196735"/>
              <a:gd name="connsiteY1278" fmla="*/ 1999587 h 3067712"/>
              <a:gd name="connsiteX1279" fmla="*/ 1953593 w 3196735"/>
              <a:gd name="connsiteY1279" fmla="*/ 1999978 h 3067712"/>
              <a:gd name="connsiteX1280" fmla="*/ 1953016 w 3196735"/>
              <a:gd name="connsiteY1280" fmla="*/ 1999587 h 3067712"/>
              <a:gd name="connsiteX1281" fmla="*/ 1944673 w 3196735"/>
              <a:gd name="connsiteY1281" fmla="*/ 2002864 h 3067712"/>
              <a:gd name="connsiteX1282" fmla="*/ 1953593 w 3196735"/>
              <a:gd name="connsiteY1282" fmla="*/ 1999978 h 3067712"/>
              <a:gd name="connsiteX1283" fmla="*/ 2490551 w 3196735"/>
              <a:gd name="connsiteY1283" fmla="*/ 2010016 h 3067712"/>
              <a:gd name="connsiteX1284" fmla="*/ 2512005 w 3196735"/>
              <a:gd name="connsiteY1284" fmla="*/ 2007631 h 3067712"/>
              <a:gd name="connsiteX1285" fmla="*/ 2501278 w 3196735"/>
              <a:gd name="connsiteY1285" fmla="*/ 2007035 h 3067712"/>
              <a:gd name="connsiteX1286" fmla="*/ 2490551 w 3196735"/>
              <a:gd name="connsiteY1286" fmla="*/ 2010016 h 3067712"/>
              <a:gd name="connsiteX1287" fmla="*/ 666984 w 3196735"/>
              <a:gd name="connsiteY1287" fmla="*/ 2012399 h 3067712"/>
              <a:gd name="connsiteX1288" fmla="*/ 688439 w 3196735"/>
              <a:gd name="connsiteY1288" fmla="*/ 2000480 h 3067712"/>
              <a:gd name="connsiteX1289" fmla="*/ 666984 w 3196735"/>
              <a:gd name="connsiteY1289" fmla="*/ 2012399 h 3067712"/>
              <a:gd name="connsiteX1290" fmla="*/ 1117513 w 3196735"/>
              <a:gd name="connsiteY1290" fmla="*/ 2014783 h 3067712"/>
              <a:gd name="connsiteX1291" fmla="*/ 1133733 w 3196735"/>
              <a:gd name="connsiteY1291" fmla="*/ 1996286 h 3067712"/>
              <a:gd name="connsiteX1292" fmla="*/ 1138579 w 3196735"/>
              <a:gd name="connsiteY1292" fmla="*/ 1995452 h 3067712"/>
              <a:gd name="connsiteX1293" fmla="*/ 1167571 w 3196735"/>
              <a:gd name="connsiteY1293" fmla="*/ 1995713 h 3067712"/>
              <a:gd name="connsiteX1294" fmla="*/ 1217630 w 3196735"/>
              <a:gd name="connsiteY1294" fmla="*/ 1948038 h 3067712"/>
              <a:gd name="connsiteX1295" fmla="*/ 1248619 w 3196735"/>
              <a:gd name="connsiteY1295" fmla="*/ 1926584 h 3067712"/>
              <a:gd name="connsiteX1296" fmla="*/ 1217630 w 3196735"/>
              <a:gd name="connsiteY1296" fmla="*/ 1948038 h 3067712"/>
              <a:gd name="connsiteX1297" fmla="*/ 1167571 w 3196735"/>
              <a:gd name="connsiteY1297" fmla="*/ 1995713 h 3067712"/>
              <a:gd name="connsiteX1298" fmla="*/ 1147011 w 3196735"/>
              <a:gd name="connsiteY1298" fmla="*/ 1993999 h 3067712"/>
              <a:gd name="connsiteX1299" fmla="*/ 1138579 w 3196735"/>
              <a:gd name="connsiteY1299" fmla="*/ 1995452 h 3067712"/>
              <a:gd name="connsiteX1300" fmla="*/ 1134496 w 3196735"/>
              <a:gd name="connsiteY1300" fmla="*/ 1995415 h 3067712"/>
              <a:gd name="connsiteX1301" fmla="*/ 1133733 w 3196735"/>
              <a:gd name="connsiteY1301" fmla="*/ 1996286 h 3067712"/>
              <a:gd name="connsiteX1302" fmla="*/ 1133603 w 3196735"/>
              <a:gd name="connsiteY1302" fmla="*/ 1996308 h 3067712"/>
              <a:gd name="connsiteX1303" fmla="*/ 1117513 w 3196735"/>
              <a:gd name="connsiteY1303" fmla="*/ 2014783 h 3067712"/>
              <a:gd name="connsiteX1304" fmla="*/ 1358271 w 3196735"/>
              <a:gd name="connsiteY1304" fmla="*/ 2014783 h 3067712"/>
              <a:gd name="connsiteX1305" fmla="*/ 1346353 w 3196735"/>
              <a:gd name="connsiteY1305" fmla="*/ 2000480 h 3067712"/>
              <a:gd name="connsiteX1306" fmla="*/ 1358271 w 3196735"/>
              <a:gd name="connsiteY1306" fmla="*/ 2014783 h 3067712"/>
              <a:gd name="connsiteX1307" fmla="*/ 1541820 w 3196735"/>
              <a:gd name="connsiteY1307" fmla="*/ 2017166 h 3067712"/>
              <a:gd name="connsiteX1308" fmla="*/ 1506063 w 3196735"/>
              <a:gd name="connsiteY1308" fmla="*/ 1988562 h 3067712"/>
              <a:gd name="connsiteX1309" fmla="*/ 1541820 w 3196735"/>
              <a:gd name="connsiteY1309" fmla="*/ 2017166 h 3067712"/>
              <a:gd name="connsiteX1310" fmla="*/ 485820 w 3196735"/>
              <a:gd name="connsiteY1310" fmla="*/ 2026701 h 3067712"/>
              <a:gd name="connsiteX1311" fmla="*/ 466750 w 3196735"/>
              <a:gd name="connsiteY1311" fmla="*/ 1995713 h 3067712"/>
              <a:gd name="connsiteX1312" fmla="*/ 485820 w 3196735"/>
              <a:gd name="connsiteY1312" fmla="*/ 2026701 h 3067712"/>
              <a:gd name="connsiteX1313" fmla="*/ 1293910 w 3196735"/>
              <a:gd name="connsiteY1313" fmla="*/ 2026701 h 3067712"/>
              <a:gd name="connsiteX1314" fmla="*/ 1320131 w 3196735"/>
              <a:gd name="connsiteY1314" fmla="*/ 2014783 h 3067712"/>
              <a:gd name="connsiteX1315" fmla="*/ 1293910 w 3196735"/>
              <a:gd name="connsiteY1315" fmla="*/ 2026701 h 3067712"/>
              <a:gd name="connsiteX1316" fmla="*/ 2314154 w 3196735"/>
              <a:gd name="connsiteY1316" fmla="*/ 2033853 h 3067712"/>
              <a:gd name="connsiteX1317" fmla="*/ 2330839 w 3196735"/>
              <a:gd name="connsiteY1317" fmla="*/ 2019550 h 3067712"/>
              <a:gd name="connsiteX1318" fmla="*/ 2314154 w 3196735"/>
              <a:gd name="connsiteY1318" fmla="*/ 2033853 h 3067712"/>
              <a:gd name="connsiteX1319" fmla="*/ 2540610 w 3196735"/>
              <a:gd name="connsiteY1319" fmla="*/ 2041004 h 3067712"/>
              <a:gd name="connsiteX1320" fmla="*/ 2552528 w 3196735"/>
              <a:gd name="connsiteY1320" fmla="*/ 2012399 h 3067712"/>
              <a:gd name="connsiteX1321" fmla="*/ 2540610 w 3196735"/>
              <a:gd name="connsiteY1321" fmla="*/ 2041004 h 3067712"/>
              <a:gd name="connsiteX1322" fmla="*/ 225992 w 3196735"/>
              <a:gd name="connsiteY1322" fmla="*/ 2045771 h 3067712"/>
              <a:gd name="connsiteX1323" fmla="*/ 199770 w 3196735"/>
              <a:gd name="connsiteY1323" fmla="*/ 2010016 h 3067712"/>
              <a:gd name="connsiteX1324" fmla="*/ 185139 w 3196735"/>
              <a:gd name="connsiteY1324" fmla="*/ 2010578 h 3067712"/>
              <a:gd name="connsiteX1325" fmla="*/ 175933 w 3196735"/>
              <a:gd name="connsiteY1325" fmla="*/ 2000480 h 3067712"/>
              <a:gd name="connsiteX1326" fmla="*/ 184276 w 3196735"/>
              <a:gd name="connsiteY1326" fmla="*/ 2010611 h 3067712"/>
              <a:gd name="connsiteX1327" fmla="*/ 185139 w 3196735"/>
              <a:gd name="connsiteY1327" fmla="*/ 2010578 h 3067712"/>
              <a:gd name="connsiteX1328" fmla="*/ 185169 w 3196735"/>
              <a:gd name="connsiteY1328" fmla="*/ 2010611 h 3067712"/>
              <a:gd name="connsiteX1329" fmla="*/ 199770 w 3196735"/>
              <a:gd name="connsiteY1329" fmla="*/ 2010016 h 3067712"/>
              <a:gd name="connsiteX1330" fmla="*/ 225992 w 3196735"/>
              <a:gd name="connsiteY1330" fmla="*/ 2045771 h 3067712"/>
              <a:gd name="connsiteX1331" fmla="*/ 1506883 w 3196735"/>
              <a:gd name="connsiteY1331" fmla="*/ 2050576 h 3067712"/>
              <a:gd name="connsiteX1332" fmla="*/ 1522749 w 3196735"/>
              <a:gd name="connsiteY1332" fmla="*/ 2041004 h 3067712"/>
              <a:gd name="connsiteX1333" fmla="*/ 1472691 w 3196735"/>
              <a:gd name="connsiteY1333" fmla="*/ 2031469 h 3067712"/>
              <a:gd name="connsiteX1334" fmla="*/ 1506883 w 3196735"/>
              <a:gd name="connsiteY1334" fmla="*/ 2050576 h 3067712"/>
              <a:gd name="connsiteX1335" fmla="*/ 2258136 w 3196735"/>
              <a:gd name="connsiteY1335" fmla="*/ 2053817 h 3067712"/>
              <a:gd name="connsiteX1336" fmla="*/ 2268862 w 3196735"/>
              <a:gd name="connsiteY1336" fmla="*/ 2050539 h 3067712"/>
              <a:gd name="connsiteX1337" fmla="*/ 2247409 w 3196735"/>
              <a:gd name="connsiteY1337" fmla="*/ 2048155 h 3067712"/>
              <a:gd name="connsiteX1338" fmla="*/ 2258136 w 3196735"/>
              <a:gd name="connsiteY1338" fmla="*/ 2053817 h 3067712"/>
              <a:gd name="connsiteX1339" fmla="*/ 1985197 w 3196735"/>
              <a:gd name="connsiteY1339" fmla="*/ 2069609 h 3067712"/>
              <a:gd name="connsiteX1340" fmla="*/ 1985792 w 3196735"/>
              <a:gd name="connsiteY1340" fmla="*/ 2061266 h 3067712"/>
              <a:gd name="connsiteX1341" fmla="*/ 1985732 w 3196735"/>
              <a:gd name="connsiteY1341" fmla="*/ 2061205 h 3067712"/>
              <a:gd name="connsiteX1342" fmla="*/ 1985792 w 3196735"/>
              <a:gd name="connsiteY1342" fmla="*/ 2060261 h 3067712"/>
              <a:gd name="connsiteX1343" fmla="*/ 1981830 w 3196735"/>
              <a:gd name="connsiteY1343" fmla="*/ 2057304 h 3067712"/>
              <a:gd name="connsiteX1344" fmla="*/ 1979237 w 3196735"/>
              <a:gd name="connsiteY1344" fmla="*/ 2054711 h 3067712"/>
              <a:gd name="connsiteX1345" fmla="*/ 1978020 w 3196735"/>
              <a:gd name="connsiteY1345" fmla="*/ 2054460 h 3067712"/>
              <a:gd name="connsiteX1346" fmla="*/ 1974395 w 3196735"/>
              <a:gd name="connsiteY1346" fmla="*/ 2051755 h 3067712"/>
              <a:gd name="connsiteX1347" fmla="*/ 1958975 w 3196735"/>
              <a:gd name="connsiteY1347" fmla="*/ 2050539 h 3067712"/>
              <a:gd name="connsiteX1348" fmla="*/ 1978020 w 3196735"/>
              <a:gd name="connsiteY1348" fmla="*/ 2054460 h 3067712"/>
              <a:gd name="connsiteX1349" fmla="*/ 1981830 w 3196735"/>
              <a:gd name="connsiteY1349" fmla="*/ 2057304 h 3067712"/>
              <a:gd name="connsiteX1350" fmla="*/ 1985732 w 3196735"/>
              <a:gd name="connsiteY1350" fmla="*/ 2061205 h 3067712"/>
              <a:gd name="connsiteX1351" fmla="*/ 528727 w 3196735"/>
              <a:gd name="connsiteY1351" fmla="*/ 2071993 h 3067712"/>
              <a:gd name="connsiteX1352" fmla="*/ 534985 w 3196735"/>
              <a:gd name="connsiteY1352" fmla="*/ 2059777 h 3067712"/>
              <a:gd name="connsiteX1353" fmla="*/ 534778 w 3196735"/>
              <a:gd name="connsiteY1353" fmla="*/ 2059315 h 3067712"/>
              <a:gd name="connsiteX1354" fmla="*/ 534985 w 3196735"/>
              <a:gd name="connsiteY1354" fmla="*/ 2058882 h 3067712"/>
              <a:gd name="connsiteX1355" fmla="*/ 528727 w 3196735"/>
              <a:gd name="connsiteY1355" fmla="*/ 2045771 h 3067712"/>
              <a:gd name="connsiteX1356" fmla="*/ 534778 w 3196735"/>
              <a:gd name="connsiteY1356" fmla="*/ 2059315 h 3067712"/>
              <a:gd name="connsiteX1357" fmla="*/ 1408330 w 3196735"/>
              <a:gd name="connsiteY1357" fmla="*/ 2076760 h 3067712"/>
              <a:gd name="connsiteX1358" fmla="*/ 1394325 w 3196735"/>
              <a:gd name="connsiteY1358" fmla="*/ 2060372 h 3067712"/>
              <a:gd name="connsiteX1359" fmla="*/ 1393649 w 3196735"/>
              <a:gd name="connsiteY1359" fmla="*/ 2060611 h 3067712"/>
              <a:gd name="connsiteX1360" fmla="*/ 1393431 w 3196735"/>
              <a:gd name="connsiteY1360" fmla="*/ 2060372 h 3067712"/>
              <a:gd name="connsiteX1361" fmla="*/ 1374957 w 3196735"/>
              <a:gd name="connsiteY1361" fmla="*/ 2067224 h 3067712"/>
              <a:gd name="connsiteX1362" fmla="*/ 1355887 w 3196735"/>
              <a:gd name="connsiteY1362" fmla="*/ 2067224 h 3067712"/>
              <a:gd name="connsiteX1363" fmla="*/ 1374957 w 3196735"/>
              <a:gd name="connsiteY1363" fmla="*/ 2067224 h 3067712"/>
              <a:gd name="connsiteX1364" fmla="*/ 1393649 w 3196735"/>
              <a:gd name="connsiteY1364" fmla="*/ 2060611 h 3067712"/>
              <a:gd name="connsiteX1365" fmla="*/ 1153269 w 3196735"/>
              <a:gd name="connsiteY1365" fmla="*/ 2081527 h 3067712"/>
              <a:gd name="connsiteX1366" fmla="*/ 1158037 w 3196735"/>
              <a:gd name="connsiteY1366" fmla="*/ 2062457 h 3067712"/>
              <a:gd name="connsiteX1367" fmla="*/ 1153269 w 3196735"/>
              <a:gd name="connsiteY1367" fmla="*/ 2081527 h 3067712"/>
              <a:gd name="connsiteX1368" fmla="*/ 1551355 w 3196735"/>
              <a:gd name="connsiteY1368" fmla="*/ 2083912 h 3067712"/>
              <a:gd name="connsiteX1369" fmla="*/ 1543670 w 3196735"/>
              <a:gd name="connsiteY1369" fmla="*/ 2073046 h 3067712"/>
              <a:gd name="connsiteX1370" fmla="*/ 1543608 w 3196735"/>
              <a:gd name="connsiteY1370" fmla="*/ 2071694 h 3067712"/>
              <a:gd name="connsiteX1371" fmla="*/ 1546588 w 3196735"/>
              <a:gd name="connsiteY1371" fmla="*/ 2057690 h 3067712"/>
              <a:gd name="connsiteX1372" fmla="*/ 1542714 w 3196735"/>
              <a:gd name="connsiteY1372" fmla="*/ 2071694 h 3067712"/>
              <a:gd name="connsiteX1373" fmla="*/ 1543670 w 3196735"/>
              <a:gd name="connsiteY1373" fmla="*/ 2073046 h 3067712"/>
              <a:gd name="connsiteX1374" fmla="*/ 1543906 w 3196735"/>
              <a:gd name="connsiteY1374" fmla="*/ 2078138 h 3067712"/>
              <a:gd name="connsiteX1375" fmla="*/ 1551355 w 3196735"/>
              <a:gd name="connsiteY1375" fmla="*/ 2083912 h 3067712"/>
              <a:gd name="connsiteX1376" fmla="*/ 2736077 w 3196735"/>
              <a:gd name="connsiteY1376" fmla="*/ 2088679 h 3067712"/>
              <a:gd name="connsiteX1377" fmla="*/ 2718822 w 3196735"/>
              <a:gd name="connsiteY1377" fmla="*/ 2077969 h 3067712"/>
              <a:gd name="connsiteX1378" fmla="*/ 2719390 w 3196735"/>
              <a:gd name="connsiteY1378" fmla="*/ 2060074 h 3067712"/>
              <a:gd name="connsiteX1379" fmla="*/ 2726542 w 3196735"/>
              <a:gd name="connsiteY1379" fmla="*/ 1995713 h 3067712"/>
              <a:gd name="connsiteX1380" fmla="*/ 2719390 w 3196735"/>
              <a:gd name="connsiteY1380" fmla="*/ 2060074 h 3067712"/>
              <a:gd name="connsiteX1381" fmla="*/ 2718795 w 3196735"/>
              <a:gd name="connsiteY1381" fmla="*/ 2077952 h 3067712"/>
              <a:gd name="connsiteX1382" fmla="*/ 2718822 w 3196735"/>
              <a:gd name="connsiteY1382" fmla="*/ 2077969 h 3067712"/>
              <a:gd name="connsiteX1383" fmla="*/ 2718795 w 3196735"/>
              <a:gd name="connsiteY1383" fmla="*/ 2078846 h 3067712"/>
              <a:gd name="connsiteX1384" fmla="*/ 2736077 w 3196735"/>
              <a:gd name="connsiteY1384" fmla="*/ 2088679 h 3067712"/>
              <a:gd name="connsiteX1385" fmla="*/ 2534948 w 3196735"/>
              <a:gd name="connsiteY1385" fmla="*/ 2091956 h 3067712"/>
              <a:gd name="connsiteX1386" fmla="*/ 2547761 w 3196735"/>
              <a:gd name="connsiteY1386" fmla="*/ 2091063 h 3067712"/>
              <a:gd name="connsiteX1387" fmla="*/ 2516772 w 3196735"/>
              <a:gd name="connsiteY1387" fmla="*/ 2083912 h 3067712"/>
              <a:gd name="connsiteX1388" fmla="*/ 2498596 w 3196735"/>
              <a:gd name="connsiteY1388" fmla="*/ 2077357 h 3067712"/>
              <a:gd name="connsiteX1389" fmla="*/ 2478632 w 3196735"/>
              <a:gd name="connsiteY1389" fmla="*/ 2081527 h 3067712"/>
              <a:gd name="connsiteX1390" fmla="*/ 2516772 w 3196735"/>
              <a:gd name="connsiteY1390" fmla="*/ 2083912 h 3067712"/>
              <a:gd name="connsiteX1391" fmla="*/ 2534948 w 3196735"/>
              <a:gd name="connsiteY1391" fmla="*/ 2091956 h 3067712"/>
              <a:gd name="connsiteX1392" fmla="*/ 473901 w 3196735"/>
              <a:gd name="connsiteY1392" fmla="*/ 2095830 h 3067712"/>
              <a:gd name="connsiteX1393" fmla="*/ 463657 w 3196735"/>
              <a:gd name="connsiteY1393" fmla="*/ 2085880 h 3067712"/>
              <a:gd name="connsiteX1394" fmla="*/ 469134 w 3196735"/>
              <a:gd name="connsiteY1394" fmla="*/ 2064842 h 3067712"/>
              <a:gd name="connsiteX1395" fmla="*/ 463472 w 3196735"/>
              <a:gd name="connsiteY1395" fmla="*/ 2085699 h 3067712"/>
              <a:gd name="connsiteX1396" fmla="*/ 463657 w 3196735"/>
              <a:gd name="connsiteY1396" fmla="*/ 2085880 h 3067712"/>
              <a:gd name="connsiteX1397" fmla="*/ 463472 w 3196735"/>
              <a:gd name="connsiteY1397" fmla="*/ 2086593 h 3067712"/>
              <a:gd name="connsiteX1398" fmla="*/ 473901 w 3196735"/>
              <a:gd name="connsiteY1398" fmla="*/ 2095830 h 3067712"/>
              <a:gd name="connsiteX1399" fmla="*/ 2681250 w 3196735"/>
              <a:gd name="connsiteY1399" fmla="*/ 2095830 h 3067712"/>
              <a:gd name="connsiteX1400" fmla="*/ 2678867 w 3196735"/>
              <a:gd name="connsiteY1400" fmla="*/ 2050539 h 3067712"/>
              <a:gd name="connsiteX1401" fmla="*/ 2665497 w 3196735"/>
              <a:gd name="connsiteY1401" fmla="*/ 2042034 h 3067712"/>
              <a:gd name="connsiteX1402" fmla="*/ 2664188 w 3196735"/>
              <a:gd name="connsiteY1402" fmla="*/ 2037969 h 3067712"/>
              <a:gd name="connsiteX1403" fmla="*/ 2663180 w 3196735"/>
              <a:gd name="connsiteY1403" fmla="*/ 2030100 h 3067712"/>
              <a:gd name="connsiteX1404" fmla="*/ 2669332 w 3196735"/>
              <a:gd name="connsiteY1404" fmla="*/ 2007631 h 3067712"/>
              <a:gd name="connsiteX1405" fmla="*/ 2662711 w 3196735"/>
              <a:gd name="connsiteY1405" fmla="*/ 2026445 h 3067712"/>
              <a:gd name="connsiteX1406" fmla="*/ 2663180 w 3196735"/>
              <a:gd name="connsiteY1406" fmla="*/ 2030100 h 3067712"/>
              <a:gd name="connsiteX1407" fmla="*/ 2662478 w 3196735"/>
              <a:gd name="connsiteY1407" fmla="*/ 2032660 h 3067712"/>
              <a:gd name="connsiteX1408" fmla="*/ 2664188 w 3196735"/>
              <a:gd name="connsiteY1408" fmla="*/ 2037969 h 3067712"/>
              <a:gd name="connsiteX1409" fmla="*/ 2664639 w 3196735"/>
              <a:gd name="connsiteY1409" fmla="*/ 2041489 h 3067712"/>
              <a:gd name="connsiteX1410" fmla="*/ 2665497 w 3196735"/>
              <a:gd name="connsiteY1410" fmla="*/ 2042034 h 3067712"/>
              <a:gd name="connsiteX1411" fmla="*/ 2665645 w 3196735"/>
              <a:gd name="connsiteY1411" fmla="*/ 2042494 h 3067712"/>
              <a:gd name="connsiteX1412" fmla="*/ 2678867 w 3196735"/>
              <a:gd name="connsiteY1412" fmla="*/ 2050539 h 3067712"/>
              <a:gd name="connsiteX1413" fmla="*/ 2681250 w 3196735"/>
              <a:gd name="connsiteY1413" fmla="*/ 2095830 h 3067712"/>
              <a:gd name="connsiteX1414" fmla="*/ 268899 w 3196735"/>
              <a:gd name="connsiteY1414" fmla="*/ 2112516 h 3067712"/>
              <a:gd name="connsiteX1415" fmla="*/ 280818 w 3196735"/>
              <a:gd name="connsiteY1415" fmla="*/ 2088679 h 3067712"/>
              <a:gd name="connsiteX1416" fmla="*/ 268899 w 3196735"/>
              <a:gd name="connsiteY1416" fmla="*/ 2112516 h 3067712"/>
              <a:gd name="connsiteX1417" fmla="*/ 2063860 w 3196735"/>
              <a:gd name="connsiteY1417" fmla="*/ 2114900 h 3067712"/>
              <a:gd name="connsiteX1418" fmla="*/ 2047174 w 3196735"/>
              <a:gd name="connsiteY1418" fmla="*/ 2095830 h 3067712"/>
              <a:gd name="connsiteX1419" fmla="*/ 2063860 w 3196735"/>
              <a:gd name="connsiteY1419" fmla="*/ 2114900 h 3067712"/>
              <a:gd name="connsiteX1420" fmla="*/ 2118686 w 3196735"/>
              <a:gd name="connsiteY1420" fmla="*/ 2117283 h 3067712"/>
              <a:gd name="connsiteX1421" fmla="*/ 2108853 w 3196735"/>
              <a:gd name="connsiteY1421" fmla="*/ 2108941 h 3067712"/>
              <a:gd name="connsiteX1422" fmla="*/ 2082930 w 3196735"/>
              <a:gd name="connsiteY1422" fmla="*/ 2114900 h 3067712"/>
              <a:gd name="connsiteX1423" fmla="*/ 2118686 w 3196735"/>
              <a:gd name="connsiteY1423" fmla="*/ 2117283 h 3067712"/>
              <a:gd name="connsiteX1424" fmla="*/ 1873161 w 3196735"/>
              <a:gd name="connsiteY1424" fmla="*/ 2119668 h 3067712"/>
              <a:gd name="connsiteX1425" fmla="*/ 1851408 w 3196735"/>
              <a:gd name="connsiteY1425" fmla="*/ 2089275 h 3067712"/>
              <a:gd name="connsiteX1426" fmla="*/ 1813567 w 3196735"/>
              <a:gd name="connsiteY1426" fmla="*/ 2091063 h 3067712"/>
              <a:gd name="connsiteX1427" fmla="*/ 1873161 w 3196735"/>
              <a:gd name="connsiteY1427" fmla="*/ 2119668 h 3067712"/>
              <a:gd name="connsiteX1428" fmla="*/ 1470307 w 3196735"/>
              <a:gd name="connsiteY1428" fmla="*/ 2124435 h 3067712"/>
              <a:gd name="connsiteX1429" fmla="*/ 1453620 w 3196735"/>
              <a:gd name="connsiteY1429" fmla="*/ 2112516 h 3067712"/>
              <a:gd name="connsiteX1430" fmla="*/ 1470307 w 3196735"/>
              <a:gd name="connsiteY1430" fmla="*/ 2124435 h 3067712"/>
              <a:gd name="connsiteX1431" fmla="*/ 1355887 w 3196735"/>
              <a:gd name="connsiteY1431" fmla="*/ 2141121 h 3067712"/>
              <a:gd name="connsiteX1432" fmla="*/ 1351685 w 3196735"/>
              <a:gd name="connsiteY1432" fmla="*/ 2129845 h 3067712"/>
              <a:gd name="connsiteX1433" fmla="*/ 1353206 w 3196735"/>
              <a:gd name="connsiteY1433" fmla="*/ 2120859 h 3067712"/>
              <a:gd name="connsiteX1434" fmla="*/ 1356222 w 3196735"/>
              <a:gd name="connsiteY1434" fmla="*/ 2110951 h 3067712"/>
              <a:gd name="connsiteX1435" fmla="*/ 1356183 w 3196735"/>
              <a:gd name="connsiteY1435" fmla="*/ 2109735 h 3067712"/>
              <a:gd name="connsiteX1436" fmla="*/ 1356222 w 3196735"/>
              <a:gd name="connsiteY1436" fmla="*/ 2109611 h 3067712"/>
              <a:gd name="connsiteX1437" fmla="*/ 1355887 w 3196735"/>
              <a:gd name="connsiteY1437" fmla="*/ 2100597 h 3067712"/>
              <a:gd name="connsiteX1438" fmla="*/ 1334434 w 3196735"/>
              <a:gd name="connsiteY1438" fmla="*/ 2079143 h 3067712"/>
              <a:gd name="connsiteX1439" fmla="*/ 1291527 w 3196735"/>
              <a:gd name="connsiteY1439" fmla="*/ 2052923 h 3067712"/>
              <a:gd name="connsiteX1440" fmla="*/ 1334434 w 3196735"/>
              <a:gd name="connsiteY1440" fmla="*/ 2079143 h 3067712"/>
              <a:gd name="connsiteX1441" fmla="*/ 1355887 w 3196735"/>
              <a:gd name="connsiteY1441" fmla="*/ 2100597 h 3067712"/>
              <a:gd name="connsiteX1442" fmla="*/ 1356183 w 3196735"/>
              <a:gd name="connsiteY1442" fmla="*/ 2109735 h 3067712"/>
              <a:gd name="connsiteX1443" fmla="*/ 1353206 w 3196735"/>
              <a:gd name="connsiteY1443" fmla="*/ 2119072 h 3067712"/>
              <a:gd name="connsiteX1444" fmla="*/ 1351529 w 3196735"/>
              <a:gd name="connsiteY1444" fmla="*/ 2129427 h 3067712"/>
              <a:gd name="connsiteX1445" fmla="*/ 1351685 w 3196735"/>
              <a:gd name="connsiteY1445" fmla="*/ 2129845 h 3067712"/>
              <a:gd name="connsiteX1446" fmla="*/ 1351529 w 3196735"/>
              <a:gd name="connsiteY1446" fmla="*/ 2130767 h 3067712"/>
              <a:gd name="connsiteX1447" fmla="*/ 1355887 w 3196735"/>
              <a:gd name="connsiteY1447" fmla="*/ 2141121 h 3067712"/>
              <a:gd name="connsiteX1448" fmla="*/ 1057323 w 3196735"/>
              <a:gd name="connsiteY1448" fmla="*/ 2143207 h 3067712"/>
              <a:gd name="connsiteX1449" fmla="*/ 1067454 w 3196735"/>
              <a:gd name="connsiteY1449" fmla="*/ 2141121 h 3067712"/>
              <a:gd name="connsiteX1450" fmla="*/ 1057186 w 3196735"/>
              <a:gd name="connsiteY1450" fmla="*/ 2143064 h 3067712"/>
              <a:gd name="connsiteX1451" fmla="*/ 1050768 w 3196735"/>
              <a:gd name="connsiteY1451" fmla="*/ 2136353 h 3067712"/>
              <a:gd name="connsiteX1452" fmla="*/ 1056430 w 3196735"/>
              <a:gd name="connsiteY1452" fmla="*/ 2143207 h 3067712"/>
              <a:gd name="connsiteX1453" fmla="*/ 1057186 w 3196735"/>
              <a:gd name="connsiteY1453" fmla="*/ 2143064 h 3067712"/>
              <a:gd name="connsiteX1454" fmla="*/ 583554 w 3196735"/>
              <a:gd name="connsiteY1454" fmla="*/ 2143505 h 3067712"/>
              <a:gd name="connsiteX1455" fmla="*/ 559715 w 3196735"/>
              <a:gd name="connsiteY1455" fmla="*/ 2117283 h 3067712"/>
              <a:gd name="connsiteX1456" fmla="*/ 531111 w 3196735"/>
              <a:gd name="connsiteY1456" fmla="*/ 2112516 h 3067712"/>
              <a:gd name="connsiteX1457" fmla="*/ 559715 w 3196735"/>
              <a:gd name="connsiteY1457" fmla="*/ 2117283 h 3067712"/>
              <a:gd name="connsiteX1458" fmla="*/ 583554 w 3196735"/>
              <a:gd name="connsiteY1458" fmla="*/ 2143505 h 3067712"/>
              <a:gd name="connsiteX1459" fmla="*/ 974488 w 3196735"/>
              <a:gd name="connsiteY1459" fmla="*/ 2143505 h 3067712"/>
              <a:gd name="connsiteX1460" fmla="*/ 900592 w 3196735"/>
              <a:gd name="connsiteY1460" fmla="*/ 2133970 h 3067712"/>
              <a:gd name="connsiteX1461" fmla="*/ 974488 w 3196735"/>
              <a:gd name="connsiteY1461" fmla="*/ 2143505 h 3067712"/>
              <a:gd name="connsiteX1462" fmla="*/ 1913386 w 3196735"/>
              <a:gd name="connsiteY1462" fmla="*/ 2149464 h 3067712"/>
              <a:gd name="connsiteX1463" fmla="*/ 1951824 w 3196735"/>
              <a:gd name="connsiteY1463" fmla="*/ 2148272 h 3067712"/>
              <a:gd name="connsiteX1464" fmla="*/ 1880311 w 3196735"/>
              <a:gd name="connsiteY1464" fmla="*/ 2129202 h 3067712"/>
              <a:gd name="connsiteX1465" fmla="*/ 1913386 w 3196735"/>
              <a:gd name="connsiteY1465" fmla="*/ 2149464 h 3067712"/>
              <a:gd name="connsiteX1466" fmla="*/ 2075779 w 3196735"/>
              <a:gd name="connsiteY1466" fmla="*/ 2153040 h 3067712"/>
              <a:gd name="connsiteX1467" fmla="*/ 2097233 w 3196735"/>
              <a:gd name="connsiteY1467" fmla="*/ 2133970 h 3067712"/>
              <a:gd name="connsiteX1468" fmla="*/ 2075779 w 3196735"/>
              <a:gd name="connsiteY1468" fmla="*/ 2153040 h 3067712"/>
              <a:gd name="connsiteX1469" fmla="*/ 1992347 w 3196735"/>
              <a:gd name="connsiteY1469" fmla="*/ 2157807 h 3067712"/>
              <a:gd name="connsiteX1470" fmla="*/ 1973278 w 3196735"/>
              <a:gd name="connsiteY1470" fmla="*/ 2136353 h 3067712"/>
              <a:gd name="connsiteX1471" fmla="*/ 1992347 w 3196735"/>
              <a:gd name="connsiteY1471" fmla="*/ 2157807 h 3067712"/>
              <a:gd name="connsiteX1472" fmla="*/ 1599029 w 3196735"/>
              <a:gd name="connsiteY1472" fmla="*/ 2162575 h 3067712"/>
              <a:gd name="connsiteX1473" fmla="*/ 1568041 w 3196735"/>
              <a:gd name="connsiteY1473" fmla="*/ 2129202 h 3067712"/>
              <a:gd name="connsiteX1474" fmla="*/ 1599029 w 3196735"/>
              <a:gd name="connsiteY1474" fmla="*/ 2162575 h 3067712"/>
              <a:gd name="connsiteX1475" fmla="*/ 1739671 w 3196735"/>
              <a:gd name="connsiteY1475" fmla="*/ 2167342 h 3067712"/>
              <a:gd name="connsiteX1476" fmla="*/ 1722984 w 3196735"/>
              <a:gd name="connsiteY1476" fmla="*/ 2148272 h 3067712"/>
              <a:gd name="connsiteX1477" fmla="*/ 1739671 w 3196735"/>
              <a:gd name="connsiteY1477" fmla="*/ 2167342 h 3067712"/>
              <a:gd name="connsiteX1478" fmla="*/ 500122 w 3196735"/>
              <a:gd name="connsiteY1478" fmla="*/ 2172110 h 3067712"/>
              <a:gd name="connsiteX1479" fmla="*/ 512041 w 3196735"/>
              <a:gd name="connsiteY1479" fmla="*/ 2145889 h 3067712"/>
              <a:gd name="connsiteX1480" fmla="*/ 500122 w 3196735"/>
              <a:gd name="connsiteY1480" fmla="*/ 2172110 h 3067712"/>
              <a:gd name="connsiteX1481" fmla="*/ 1508447 w 3196735"/>
              <a:gd name="connsiteY1481" fmla="*/ 2176878 h 3067712"/>
              <a:gd name="connsiteX1482" fmla="*/ 1489377 w 3196735"/>
              <a:gd name="connsiteY1482" fmla="*/ 2157807 h 3067712"/>
              <a:gd name="connsiteX1483" fmla="*/ 1508447 w 3196735"/>
              <a:gd name="connsiteY1483" fmla="*/ 2176878 h 3067712"/>
              <a:gd name="connsiteX1484" fmla="*/ 2457178 w 3196735"/>
              <a:gd name="connsiteY1484" fmla="*/ 2179261 h 3067712"/>
              <a:gd name="connsiteX1485" fmla="*/ 2423806 w 3196735"/>
              <a:gd name="connsiteY1485" fmla="*/ 2107749 h 3067712"/>
              <a:gd name="connsiteX1486" fmla="*/ 2457178 w 3196735"/>
              <a:gd name="connsiteY1486" fmla="*/ 2179261 h 3067712"/>
              <a:gd name="connsiteX1487" fmla="*/ 1837404 w 3196735"/>
              <a:gd name="connsiteY1487" fmla="*/ 2188796 h 3067712"/>
              <a:gd name="connsiteX1488" fmla="*/ 1858858 w 3196735"/>
              <a:gd name="connsiteY1488" fmla="*/ 2150656 h 3067712"/>
              <a:gd name="connsiteX1489" fmla="*/ 1837404 w 3196735"/>
              <a:gd name="connsiteY1489" fmla="*/ 2188796 h 3067712"/>
              <a:gd name="connsiteX1490" fmla="*/ 1825783 w 3196735"/>
              <a:gd name="connsiteY1490" fmla="*/ 2162575 h 3067712"/>
              <a:gd name="connsiteX1491" fmla="*/ 1823604 w 3196735"/>
              <a:gd name="connsiteY1491" fmla="*/ 2162790 h 3067712"/>
              <a:gd name="connsiteX1492" fmla="*/ 1815616 w 3196735"/>
              <a:gd name="connsiteY1492" fmla="*/ 2160303 h 3067712"/>
              <a:gd name="connsiteX1493" fmla="*/ 1801648 w 3196735"/>
              <a:gd name="connsiteY1493" fmla="*/ 2164959 h 3067712"/>
              <a:gd name="connsiteX1494" fmla="*/ 1790838 w 3196735"/>
              <a:gd name="connsiteY1494" fmla="*/ 2165791 h 3067712"/>
              <a:gd name="connsiteX1495" fmla="*/ 1780194 w 3196735"/>
              <a:gd name="connsiteY1495" fmla="*/ 2157807 h 3067712"/>
              <a:gd name="connsiteX1496" fmla="*/ 1790028 w 3196735"/>
              <a:gd name="connsiteY1496" fmla="*/ 2165853 h 3067712"/>
              <a:gd name="connsiteX1497" fmla="*/ 1790838 w 3196735"/>
              <a:gd name="connsiteY1497" fmla="*/ 2165791 h 3067712"/>
              <a:gd name="connsiteX1498" fmla="*/ 1790921 w 3196735"/>
              <a:gd name="connsiteY1498" fmla="*/ 2165853 h 3067712"/>
              <a:gd name="connsiteX1499" fmla="*/ 1801648 w 3196735"/>
              <a:gd name="connsiteY1499" fmla="*/ 2164959 h 3067712"/>
              <a:gd name="connsiteX1500" fmla="*/ 1823604 w 3196735"/>
              <a:gd name="connsiteY1500" fmla="*/ 2162790 h 3067712"/>
              <a:gd name="connsiteX1501" fmla="*/ 1825783 w 3196735"/>
              <a:gd name="connsiteY1501" fmla="*/ 2163469 h 3067712"/>
              <a:gd name="connsiteX1502" fmla="*/ 1837404 w 3196735"/>
              <a:gd name="connsiteY1502" fmla="*/ 2188796 h 3067712"/>
              <a:gd name="connsiteX1503" fmla="*/ 2380898 w 3196735"/>
              <a:gd name="connsiteY1503" fmla="*/ 2195948 h 3067712"/>
              <a:gd name="connsiteX1504" fmla="*/ 2404736 w 3196735"/>
              <a:gd name="connsiteY1504" fmla="*/ 2188796 h 3067712"/>
              <a:gd name="connsiteX1505" fmla="*/ 2380898 w 3196735"/>
              <a:gd name="connsiteY1505" fmla="*/ 2195948 h 3067712"/>
              <a:gd name="connsiteX1506" fmla="*/ 1517982 w 3196735"/>
              <a:gd name="connsiteY1506" fmla="*/ 2198331 h 3067712"/>
              <a:gd name="connsiteX1507" fmla="*/ 1551355 w 3196735"/>
              <a:gd name="connsiteY1507" fmla="*/ 2181645 h 3067712"/>
              <a:gd name="connsiteX1508" fmla="*/ 1517982 w 3196735"/>
              <a:gd name="connsiteY1508" fmla="*/ 2198331 h 3067712"/>
              <a:gd name="connsiteX1509" fmla="*/ 2202118 w 3196735"/>
              <a:gd name="connsiteY1509" fmla="*/ 2207866 h 3067712"/>
              <a:gd name="connsiteX1510" fmla="*/ 2183048 w 3196735"/>
              <a:gd name="connsiteY1510" fmla="*/ 2157807 h 3067712"/>
              <a:gd name="connsiteX1511" fmla="*/ 2192583 w 3196735"/>
              <a:gd name="connsiteY1511" fmla="*/ 2064842 h 3067712"/>
              <a:gd name="connsiteX1512" fmla="*/ 2183048 w 3196735"/>
              <a:gd name="connsiteY1512" fmla="*/ 2157807 h 3067712"/>
              <a:gd name="connsiteX1513" fmla="*/ 2202118 w 3196735"/>
              <a:gd name="connsiteY1513" fmla="*/ 2207866 h 3067712"/>
              <a:gd name="connsiteX1514" fmla="*/ 2345142 w 3196735"/>
              <a:gd name="connsiteY1514" fmla="*/ 2207866 h 3067712"/>
              <a:gd name="connsiteX1515" fmla="*/ 2376131 w 3196735"/>
              <a:gd name="connsiteY1515" fmla="*/ 2195948 h 3067712"/>
              <a:gd name="connsiteX1516" fmla="*/ 2345142 w 3196735"/>
              <a:gd name="connsiteY1516" fmla="*/ 2207866 h 3067712"/>
              <a:gd name="connsiteX1517" fmla="*/ 2845729 w 3196735"/>
              <a:gd name="connsiteY1517" fmla="*/ 2210249 h 3067712"/>
              <a:gd name="connsiteX1518" fmla="*/ 2822487 w 3196735"/>
              <a:gd name="connsiteY1518" fmla="*/ 2193266 h 3067712"/>
              <a:gd name="connsiteX1519" fmla="*/ 2819173 w 3196735"/>
              <a:gd name="connsiteY1519" fmla="*/ 2192713 h 3067712"/>
              <a:gd name="connsiteX1520" fmla="*/ 2810196 w 3196735"/>
              <a:gd name="connsiteY1520" fmla="*/ 2188796 h 3067712"/>
              <a:gd name="connsiteX1521" fmla="*/ 2795670 w 3196735"/>
              <a:gd name="connsiteY1521" fmla="*/ 2188796 h 3067712"/>
              <a:gd name="connsiteX1522" fmla="*/ 2788518 w 3196735"/>
              <a:gd name="connsiteY1522" fmla="*/ 2167640 h 3067712"/>
              <a:gd name="connsiteX1523" fmla="*/ 2788010 w 3196735"/>
              <a:gd name="connsiteY1523" fmla="*/ 2166952 h 3067712"/>
              <a:gd name="connsiteX1524" fmla="*/ 2787625 w 3196735"/>
              <a:gd name="connsiteY1524" fmla="*/ 2165853 h 3067712"/>
              <a:gd name="connsiteX1525" fmla="*/ 2774217 w 3196735"/>
              <a:gd name="connsiteY1525" fmla="*/ 2148272 h 3067712"/>
              <a:gd name="connsiteX1526" fmla="*/ 2721774 w 3196735"/>
              <a:gd name="connsiteY1526" fmla="*/ 2129202 h 3067712"/>
              <a:gd name="connsiteX1527" fmla="*/ 2774217 w 3196735"/>
              <a:gd name="connsiteY1527" fmla="*/ 2148272 h 3067712"/>
              <a:gd name="connsiteX1528" fmla="*/ 2788010 w 3196735"/>
              <a:gd name="connsiteY1528" fmla="*/ 2166952 h 3067712"/>
              <a:gd name="connsiteX1529" fmla="*/ 2795670 w 3196735"/>
              <a:gd name="connsiteY1529" fmla="*/ 2188796 h 3067712"/>
              <a:gd name="connsiteX1530" fmla="*/ 2819173 w 3196735"/>
              <a:gd name="connsiteY1530" fmla="*/ 2192713 h 3067712"/>
              <a:gd name="connsiteX1531" fmla="*/ 2822487 w 3196735"/>
              <a:gd name="connsiteY1531" fmla="*/ 2194160 h 3067712"/>
              <a:gd name="connsiteX1532" fmla="*/ 2845729 w 3196735"/>
              <a:gd name="connsiteY1532" fmla="*/ 2210249 h 3067712"/>
              <a:gd name="connsiteX1533" fmla="*/ 1408330 w 3196735"/>
              <a:gd name="connsiteY1533" fmla="*/ 2226936 h 3067712"/>
              <a:gd name="connsiteX1534" fmla="*/ 1460772 w 3196735"/>
              <a:gd name="connsiteY1534" fmla="*/ 2176878 h 3067712"/>
              <a:gd name="connsiteX1535" fmla="*/ 1408330 w 3196735"/>
              <a:gd name="connsiteY1535" fmla="*/ 2226936 h 3067712"/>
              <a:gd name="connsiteX1536" fmla="*/ 1010542 w 3196735"/>
              <a:gd name="connsiteY1536" fmla="*/ 2237067 h 3067712"/>
              <a:gd name="connsiteX1537" fmla="*/ 1026931 w 3196735"/>
              <a:gd name="connsiteY1537" fmla="*/ 2217401 h 3067712"/>
              <a:gd name="connsiteX1538" fmla="*/ 1015012 w 3196735"/>
              <a:gd name="connsiteY1538" fmla="*/ 2203099 h 3067712"/>
              <a:gd name="connsiteX1539" fmla="*/ 1026931 w 3196735"/>
              <a:gd name="connsiteY1539" fmla="*/ 2217401 h 3067712"/>
              <a:gd name="connsiteX1540" fmla="*/ 1009751 w 3196735"/>
              <a:gd name="connsiteY1540" fmla="*/ 2236949 h 3067712"/>
              <a:gd name="connsiteX1541" fmla="*/ 974488 w 3196735"/>
              <a:gd name="connsiteY1541" fmla="*/ 2231704 h 3067712"/>
              <a:gd name="connsiteX1542" fmla="*/ 1009648 w 3196735"/>
              <a:gd name="connsiteY1542" fmla="*/ 2237067 h 3067712"/>
              <a:gd name="connsiteX1543" fmla="*/ 1009751 w 3196735"/>
              <a:gd name="connsiteY1543" fmla="*/ 2236949 h 3067712"/>
              <a:gd name="connsiteX1544" fmla="*/ 1398795 w 3196735"/>
              <a:gd name="connsiteY1544" fmla="*/ 2246006 h 3067712"/>
              <a:gd name="connsiteX1545" fmla="*/ 1384493 w 3196735"/>
              <a:gd name="connsiteY1545" fmla="*/ 2195948 h 3067712"/>
              <a:gd name="connsiteX1546" fmla="*/ 1381383 w 3196735"/>
              <a:gd name="connsiteY1546" fmla="*/ 2185770 h 3067712"/>
              <a:gd name="connsiteX1547" fmla="*/ 1386876 w 3196735"/>
              <a:gd name="connsiteY1547" fmla="*/ 2174493 h 3067712"/>
              <a:gd name="connsiteX1548" fmla="*/ 1381215 w 3196735"/>
              <a:gd name="connsiteY1548" fmla="*/ 2185221 h 3067712"/>
              <a:gd name="connsiteX1549" fmla="*/ 1381383 w 3196735"/>
              <a:gd name="connsiteY1549" fmla="*/ 2185770 h 3067712"/>
              <a:gd name="connsiteX1550" fmla="*/ 1381215 w 3196735"/>
              <a:gd name="connsiteY1550" fmla="*/ 2186114 h 3067712"/>
              <a:gd name="connsiteX1551" fmla="*/ 1384493 w 3196735"/>
              <a:gd name="connsiteY1551" fmla="*/ 2195948 h 3067712"/>
              <a:gd name="connsiteX1552" fmla="*/ 1398795 w 3196735"/>
              <a:gd name="connsiteY1552" fmla="*/ 2246006 h 3067712"/>
              <a:gd name="connsiteX1553" fmla="*/ 504890 w 3196735"/>
              <a:gd name="connsiteY1553" fmla="*/ 2248389 h 3067712"/>
              <a:gd name="connsiteX1554" fmla="*/ 519192 w 3196735"/>
              <a:gd name="connsiteY1554" fmla="*/ 2229319 h 3067712"/>
              <a:gd name="connsiteX1555" fmla="*/ 504890 w 3196735"/>
              <a:gd name="connsiteY1555" fmla="*/ 2248389 h 3067712"/>
              <a:gd name="connsiteX1556" fmla="*/ 1644321 w 3196735"/>
              <a:gd name="connsiteY1556" fmla="*/ 2255541 h 3067712"/>
              <a:gd name="connsiteX1557" fmla="*/ 1725368 w 3196735"/>
              <a:gd name="connsiteY1557" fmla="*/ 2210249 h 3067712"/>
              <a:gd name="connsiteX1558" fmla="*/ 1742055 w 3196735"/>
              <a:gd name="connsiteY1558" fmla="*/ 2172110 h 3067712"/>
              <a:gd name="connsiteX1559" fmla="*/ 1725368 w 3196735"/>
              <a:gd name="connsiteY1559" fmla="*/ 2210249 h 3067712"/>
              <a:gd name="connsiteX1560" fmla="*/ 1644321 w 3196735"/>
              <a:gd name="connsiteY1560" fmla="*/ 2255541 h 3067712"/>
              <a:gd name="connsiteX1561" fmla="*/ 2850496 w 3196735"/>
              <a:gd name="connsiteY1561" fmla="*/ 2255541 h 3067712"/>
              <a:gd name="connsiteX1562" fmla="*/ 2836194 w 3196735"/>
              <a:gd name="connsiteY1562" fmla="*/ 2243622 h 3067712"/>
              <a:gd name="connsiteX1563" fmla="*/ 2838843 w 3196735"/>
              <a:gd name="connsiteY1563" fmla="*/ 2235147 h 3067712"/>
              <a:gd name="connsiteX1564" fmla="*/ 2845729 w 3196735"/>
              <a:gd name="connsiteY1564" fmla="*/ 2231704 h 3067712"/>
              <a:gd name="connsiteX1565" fmla="*/ 2839174 w 3196735"/>
              <a:gd name="connsiteY1565" fmla="*/ 2234088 h 3067712"/>
              <a:gd name="connsiteX1566" fmla="*/ 2838843 w 3196735"/>
              <a:gd name="connsiteY1566" fmla="*/ 2235147 h 3067712"/>
              <a:gd name="connsiteX1567" fmla="*/ 2837386 w 3196735"/>
              <a:gd name="connsiteY1567" fmla="*/ 2235876 h 3067712"/>
              <a:gd name="connsiteX1568" fmla="*/ 2836194 w 3196735"/>
              <a:gd name="connsiteY1568" fmla="*/ 2243622 h 3067712"/>
              <a:gd name="connsiteX1569" fmla="*/ 2850496 w 3196735"/>
              <a:gd name="connsiteY1569" fmla="*/ 2255541 h 3067712"/>
              <a:gd name="connsiteX1570" fmla="*/ 2229233 w 3196735"/>
              <a:gd name="connsiteY1570" fmla="*/ 2259601 h 3067712"/>
              <a:gd name="connsiteX1571" fmla="*/ 2245025 w 3196735"/>
              <a:gd name="connsiteY1571" fmla="*/ 2257925 h 3067712"/>
              <a:gd name="connsiteX1572" fmla="*/ 2199733 w 3196735"/>
              <a:gd name="connsiteY1572" fmla="*/ 2236471 h 3067712"/>
              <a:gd name="connsiteX1573" fmla="*/ 2229233 w 3196735"/>
              <a:gd name="connsiteY1573" fmla="*/ 2259601 h 3067712"/>
              <a:gd name="connsiteX1574" fmla="*/ 905359 w 3196735"/>
              <a:gd name="connsiteY1574" fmla="*/ 2267459 h 3067712"/>
              <a:gd name="connsiteX1575" fmla="*/ 884501 w 3196735"/>
              <a:gd name="connsiteY1575" fmla="*/ 2257627 h 3067712"/>
              <a:gd name="connsiteX1576" fmla="*/ 867219 w 3196735"/>
              <a:gd name="connsiteY1576" fmla="*/ 2260308 h 3067712"/>
              <a:gd name="connsiteX1577" fmla="*/ 905359 w 3196735"/>
              <a:gd name="connsiteY1577" fmla="*/ 2267459 h 3067712"/>
              <a:gd name="connsiteX1578" fmla="*/ 1374659 w 3196735"/>
              <a:gd name="connsiteY1578" fmla="*/ 2274015 h 3067712"/>
              <a:gd name="connsiteX1579" fmla="*/ 1398795 w 3196735"/>
              <a:gd name="connsiteY1579" fmla="*/ 2272228 h 3067712"/>
              <a:gd name="connsiteX1580" fmla="*/ 1370190 w 3196735"/>
              <a:gd name="connsiteY1580" fmla="*/ 2250774 h 3067712"/>
              <a:gd name="connsiteX1581" fmla="*/ 1351120 w 3196735"/>
              <a:gd name="connsiteY1581" fmla="*/ 2226936 h 3067712"/>
              <a:gd name="connsiteX1582" fmla="*/ 1370190 w 3196735"/>
              <a:gd name="connsiteY1582" fmla="*/ 2250774 h 3067712"/>
              <a:gd name="connsiteX1583" fmla="*/ 1374659 w 3196735"/>
              <a:gd name="connsiteY1583" fmla="*/ 2274015 h 3067712"/>
              <a:gd name="connsiteX1584" fmla="*/ 2421422 w 3196735"/>
              <a:gd name="connsiteY1584" fmla="*/ 2284146 h 3067712"/>
              <a:gd name="connsiteX1585" fmla="*/ 2402352 w 3196735"/>
              <a:gd name="connsiteY1585" fmla="*/ 2257925 h 3067712"/>
              <a:gd name="connsiteX1586" fmla="*/ 2421422 w 3196735"/>
              <a:gd name="connsiteY1586" fmla="*/ 2284146 h 3067712"/>
              <a:gd name="connsiteX1587" fmla="*/ 2316538 w 3196735"/>
              <a:gd name="connsiteY1587" fmla="*/ 2286530 h 3067712"/>
              <a:gd name="connsiteX1588" fmla="*/ 2366596 w 3196735"/>
              <a:gd name="connsiteY1588" fmla="*/ 2272228 h 3067712"/>
              <a:gd name="connsiteX1589" fmla="*/ 2316538 w 3196735"/>
              <a:gd name="connsiteY1589" fmla="*/ 2286530 h 3067712"/>
              <a:gd name="connsiteX1590" fmla="*/ 2297468 w 3196735"/>
              <a:gd name="connsiteY1590" fmla="*/ 2288913 h 3067712"/>
              <a:gd name="connsiteX1591" fmla="*/ 2273630 w 3196735"/>
              <a:gd name="connsiteY1591" fmla="*/ 2257925 h 3067712"/>
              <a:gd name="connsiteX1592" fmla="*/ 2297468 w 3196735"/>
              <a:gd name="connsiteY1592" fmla="*/ 2288913 h 3067712"/>
              <a:gd name="connsiteX1593" fmla="*/ 3055499 w 3196735"/>
              <a:gd name="connsiteY1593" fmla="*/ 2288913 h 3067712"/>
              <a:gd name="connsiteX1594" fmla="*/ 3066172 w 3196735"/>
              <a:gd name="connsiteY1594" fmla="*/ 2281413 h 3067712"/>
              <a:gd name="connsiteX1595" fmla="*/ 3072185 w 3196735"/>
              <a:gd name="connsiteY1595" fmla="*/ 2284146 h 3067712"/>
              <a:gd name="connsiteX1596" fmla="*/ 3066523 w 3196735"/>
              <a:gd name="connsiteY1596" fmla="*/ 2281166 h 3067712"/>
              <a:gd name="connsiteX1597" fmla="*/ 3066172 w 3196735"/>
              <a:gd name="connsiteY1597" fmla="*/ 2281413 h 3067712"/>
              <a:gd name="connsiteX1598" fmla="*/ 3065630 w 3196735"/>
              <a:gd name="connsiteY1598" fmla="*/ 2281166 h 3067712"/>
              <a:gd name="connsiteX1599" fmla="*/ 3055499 w 3196735"/>
              <a:gd name="connsiteY1599" fmla="*/ 2288913 h 3067712"/>
              <a:gd name="connsiteX1600" fmla="*/ 1508447 w 3196735"/>
              <a:gd name="connsiteY1600" fmla="*/ 2298448 h 3067712"/>
              <a:gd name="connsiteX1601" fmla="*/ 1489623 w 3196735"/>
              <a:gd name="connsiteY1601" fmla="*/ 2292272 h 3067712"/>
              <a:gd name="connsiteX1602" fmla="*/ 1477459 w 3196735"/>
              <a:gd name="connsiteY1602" fmla="*/ 2276995 h 3067712"/>
              <a:gd name="connsiteX1603" fmla="*/ 1489377 w 3196735"/>
              <a:gd name="connsiteY1603" fmla="*/ 2292192 h 3067712"/>
              <a:gd name="connsiteX1604" fmla="*/ 1489623 w 3196735"/>
              <a:gd name="connsiteY1604" fmla="*/ 2292272 h 3067712"/>
              <a:gd name="connsiteX1605" fmla="*/ 1490271 w 3196735"/>
              <a:gd name="connsiteY1605" fmla="*/ 2293085 h 3067712"/>
              <a:gd name="connsiteX1606" fmla="*/ 1508447 w 3196735"/>
              <a:gd name="connsiteY1606" fmla="*/ 2298448 h 3067712"/>
              <a:gd name="connsiteX1607" fmla="*/ 2945846 w 3196735"/>
              <a:gd name="connsiteY1607" fmla="*/ 2305599 h 3067712"/>
              <a:gd name="connsiteX1608" fmla="*/ 2931544 w 3196735"/>
              <a:gd name="connsiteY1608" fmla="*/ 2272228 h 3067712"/>
              <a:gd name="connsiteX1609" fmla="*/ 2913055 w 3196735"/>
              <a:gd name="connsiteY1609" fmla="*/ 2276043 h 3067712"/>
              <a:gd name="connsiteX1610" fmla="*/ 2904727 w 3196735"/>
              <a:gd name="connsiteY1610" fmla="*/ 2275244 h 3067712"/>
              <a:gd name="connsiteX1611" fmla="*/ 2895788 w 3196735"/>
              <a:gd name="connsiteY1611" fmla="*/ 2267459 h 3067712"/>
              <a:gd name="connsiteX1612" fmla="*/ 2912772 w 3196735"/>
              <a:gd name="connsiteY1612" fmla="*/ 2276101 h 3067712"/>
              <a:gd name="connsiteX1613" fmla="*/ 2913055 w 3196735"/>
              <a:gd name="connsiteY1613" fmla="*/ 2276043 h 3067712"/>
              <a:gd name="connsiteX1614" fmla="*/ 2913666 w 3196735"/>
              <a:gd name="connsiteY1614" fmla="*/ 2276101 h 3067712"/>
              <a:gd name="connsiteX1615" fmla="*/ 2931544 w 3196735"/>
              <a:gd name="connsiteY1615" fmla="*/ 2272228 h 3067712"/>
              <a:gd name="connsiteX1616" fmla="*/ 2945846 w 3196735"/>
              <a:gd name="connsiteY1616" fmla="*/ 2305599 h 3067712"/>
              <a:gd name="connsiteX1617" fmla="*/ 557333 w 3196735"/>
              <a:gd name="connsiteY1617" fmla="*/ 2319902 h 3067712"/>
              <a:gd name="connsiteX1618" fmla="*/ 504890 w 3196735"/>
              <a:gd name="connsiteY1618" fmla="*/ 2274611 h 3067712"/>
              <a:gd name="connsiteX1619" fmla="*/ 557333 w 3196735"/>
              <a:gd name="connsiteY1619" fmla="*/ 2319902 h 3067712"/>
              <a:gd name="connsiteX1620" fmla="*/ 907743 w 3196735"/>
              <a:gd name="connsiteY1620" fmla="*/ 2327054 h 3067712"/>
              <a:gd name="connsiteX1621" fmla="*/ 950651 w 3196735"/>
              <a:gd name="connsiteY1621" fmla="*/ 2310367 h 3067712"/>
              <a:gd name="connsiteX1622" fmla="*/ 907743 w 3196735"/>
              <a:gd name="connsiteY1622" fmla="*/ 2327054 h 3067712"/>
              <a:gd name="connsiteX1623" fmla="*/ 2769449 w 3196735"/>
              <a:gd name="connsiteY1623" fmla="*/ 2327054 h 3067712"/>
              <a:gd name="connsiteX1624" fmla="*/ 2758723 w 3196735"/>
              <a:gd name="connsiteY1624" fmla="*/ 2322584 h 3067712"/>
              <a:gd name="connsiteX1625" fmla="*/ 2758294 w 3196735"/>
              <a:gd name="connsiteY1625" fmla="*/ 2322762 h 3067712"/>
              <a:gd name="connsiteX1626" fmla="*/ 2757829 w 3196735"/>
              <a:gd name="connsiteY1626" fmla="*/ 2322584 h 3067712"/>
              <a:gd name="connsiteX1627" fmla="*/ 2747996 w 3196735"/>
              <a:gd name="connsiteY1627" fmla="*/ 2327054 h 3067712"/>
              <a:gd name="connsiteX1628" fmla="*/ 2758294 w 3196735"/>
              <a:gd name="connsiteY1628" fmla="*/ 2322762 h 3067712"/>
              <a:gd name="connsiteX1629" fmla="*/ 2628808 w 3196735"/>
              <a:gd name="connsiteY1629" fmla="*/ 2331821 h 3067712"/>
              <a:gd name="connsiteX1630" fmla="*/ 2616591 w 3196735"/>
              <a:gd name="connsiteY1630" fmla="*/ 2322882 h 3067712"/>
              <a:gd name="connsiteX1631" fmla="*/ 2602587 w 3196735"/>
              <a:gd name="connsiteY1631" fmla="*/ 2324669 h 3067712"/>
              <a:gd name="connsiteX1632" fmla="*/ 2628808 w 3196735"/>
              <a:gd name="connsiteY1632" fmla="*/ 2331821 h 3067712"/>
              <a:gd name="connsiteX1633" fmla="*/ 1065071 w 3196735"/>
              <a:gd name="connsiteY1633" fmla="*/ 2334205 h 3067712"/>
              <a:gd name="connsiteX1634" fmla="*/ 1072222 w 3196735"/>
              <a:gd name="connsiteY1634" fmla="*/ 2331821 h 3067712"/>
              <a:gd name="connsiteX1635" fmla="*/ 1065071 w 3196735"/>
              <a:gd name="connsiteY1635" fmla="*/ 2334205 h 3067712"/>
              <a:gd name="connsiteX1636" fmla="*/ 2223572 w 3196735"/>
              <a:gd name="connsiteY1636" fmla="*/ 2334205 h 3067712"/>
              <a:gd name="connsiteX1637" fmla="*/ 2190795 w 3196735"/>
              <a:gd name="connsiteY1637" fmla="*/ 2314539 h 3067712"/>
              <a:gd name="connsiteX1638" fmla="*/ 2154443 w 3196735"/>
              <a:gd name="connsiteY1638" fmla="*/ 2327054 h 3067712"/>
              <a:gd name="connsiteX1639" fmla="*/ 2223572 w 3196735"/>
              <a:gd name="connsiteY1639" fmla="*/ 2334205 h 3067712"/>
              <a:gd name="connsiteX1640" fmla="*/ 3034045 w 3196735"/>
              <a:gd name="connsiteY1640" fmla="*/ 2338972 h 3067712"/>
              <a:gd name="connsiteX1641" fmla="*/ 3040600 w 3196735"/>
              <a:gd name="connsiteY1641" fmla="*/ 2324372 h 3067712"/>
              <a:gd name="connsiteX1642" fmla="*/ 3040458 w 3196735"/>
              <a:gd name="connsiteY1642" fmla="*/ 2323814 h 3067712"/>
              <a:gd name="connsiteX1643" fmla="*/ 3040600 w 3196735"/>
              <a:gd name="connsiteY1643" fmla="*/ 2323478 h 3067712"/>
              <a:gd name="connsiteX1644" fmla="*/ 3036429 w 3196735"/>
              <a:gd name="connsiteY1644" fmla="*/ 2307984 h 3067712"/>
              <a:gd name="connsiteX1645" fmla="*/ 2960149 w 3196735"/>
              <a:gd name="connsiteY1645" fmla="*/ 2307984 h 3067712"/>
              <a:gd name="connsiteX1646" fmla="*/ 3036429 w 3196735"/>
              <a:gd name="connsiteY1646" fmla="*/ 2307984 h 3067712"/>
              <a:gd name="connsiteX1647" fmla="*/ 3040458 w 3196735"/>
              <a:gd name="connsiteY1647" fmla="*/ 2323814 h 3067712"/>
              <a:gd name="connsiteX1648" fmla="*/ 2531074 w 3196735"/>
              <a:gd name="connsiteY1648" fmla="*/ 2346124 h 3067712"/>
              <a:gd name="connsiteX1649" fmla="*/ 2492935 w 3196735"/>
              <a:gd name="connsiteY1649" fmla="*/ 2274611 h 3067712"/>
              <a:gd name="connsiteX1650" fmla="*/ 2454795 w 3196735"/>
              <a:gd name="connsiteY1650" fmla="*/ 2243622 h 3067712"/>
              <a:gd name="connsiteX1651" fmla="*/ 2435725 w 3196735"/>
              <a:gd name="connsiteY1651" fmla="*/ 2246006 h 3067712"/>
              <a:gd name="connsiteX1652" fmla="*/ 2454795 w 3196735"/>
              <a:gd name="connsiteY1652" fmla="*/ 2243622 h 3067712"/>
              <a:gd name="connsiteX1653" fmla="*/ 2492935 w 3196735"/>
              <a:gd name="connsiteY1653" fmla="*/ 2274611 h 3067712"/>
              <a:gd name="connsiteX1654" fmla="*/ 2531074 w 3196735"/>
              <a:gd name="connsiteY1654" fmla="*/ 2346124 h 3067712"/>
              <a:gd name="connsiteX1655" fmla="*/ 2831426 w 3196735"/>
              <a:gd name="connsiteY1655" fmla="*/ 2346124 h 3067712"/>
              <a:gd name="connsiteX1656" fmla="*/ 2840962 w 3196735"/>
              <a:gd name="connsiteY1656" fmla="*/ 2338972 h 3067712"/>
              <a:gd name="connsiteX1657" fmla="*/ 2831426 w 3196735"/>
              <a:gd name="connsiteY1657" fmla="*/ 2346124 h 3067712"/>
              <a:gd name="connsiteX1658" fmla="*/ 869603 w 3196735"/>
              <a:gd name="connsiteY1658" fmla="*/ 2367577 h 3067712"/>
              <a:gd name="connsiteX1659" fmla="*/ 874967 w 3196735"/>
              <a:gd name="connsiteY1659" fmla="*/ 2357745 h 3067712"/>
              <a:gd name="connsiteX1660" fmla="*/ 874752 w 3196735"/>
              <a:gd name="connsiteY1660" fmla="*/ 2357280 h 3067712"/>
              <a:gd name="connsiteX1661" fmla="*/ 874967 w 3196735"/>
              <a:gd name="connsiteY1661" fmla="*/ 2356850 h 3067712"/>
              <a:gd name="connsiteX1662" fmla="*/ 869603 w 3196735"/>
              <a:gd name="connsiteY1662" fmla="*/ 2346124 h 3067712"/>
              <a:gd name="connsiteX1663" fmla="*/ 874371 w 3196735"/>
              <a:gd name="connsiteY1663" fmla="*/ 2303216 h 3067712"/>
              <a:gd name="connsiteX1664" fmla="*/ 869603 w 3196735"/>
              <a:gd name="connsiteY1664" fmla="*/ 2346124 h 3067712"/>
              <a:gd name="connsiteX1665" fmla="*/ 874752 w 3196735"/>
              <a:gd name="connsiteY1665" fmla="*/ 2357280 h 3067712"/>
              <a:gd name="connsiteX1666" fmla="*/ 1005477 w 3196735"/>
              <a:gd name="connsiteY1666" fmla="*/ 2369961 h 3067712"/>
              <a:gd name="connsiteX1667" fmla="*/ 964953 w 3196735"/>
              <a:gd name="connsiteY1667" fmla="*/ 2348507 h 3067712"/>
              <a:gd name="connsiteX1668" fmla="*/ 1005477 w 3196735"/>
              <a:gd name="connsiteY1668" fmla="*/ 2369961 h 3067712"/>
              <a:gd name="connsiteX1669" fmla="*/ 1243851 w 3196735"/>
              <a:gd name="connsiteY1669" fmla="*/ 2381880 h 3067712"/>
              <a:gd name="connsiteX1670" fmla="*/ 1272457 w 3196735"/>
              <a:gd name="connsiteY1670" fmla="*/ 2346124 h 3067712"/>
              <a:gd name="connsiteX1671" fmla="*/ 1279554 w 3196735"/>
              <a:gd name="connsiteY1671" fmla="*/ 2335182 h 3067712"/>
              <a:gd name="connsiteX1672" fmla="*/ 1293910 w 3196735"/>
              <a:gd name="connsiteY1672" fmla="*/ 2336588 h 3067712"/>
              <a:gd name="connsiteX1673" fmla="*/ 1279607 w 3196735"/>
              <a:gd name="connsiteY1673" fmla="*/ 2335099 h 3067712"/>
              <a:gd name="connsiteX1674" fmla="*/ 1279554 w 3196735"/>
              <a:gd name="connsiteY1674" fmla="*/ 2335182 h 3067712"/>
              <a:gd name="connsiteX1675" fmla="*/ 1278714 w 3196735"/>
              <a:gd name="connsiteY1675" fmla="*/ 2335099 h 3067712"/>
              <a:gd name="connsiteX1676" fmla="*/ 1272457 w 3196735"/>
              <a:gd name="connsiteY1676" fmla="*/ 2346124 h 3067712"/>
              <a:gd name="connsiteX1677" fmla="*/ 1243851 w 3196735"/>
              <a:gd name="connsiteY1677" fmla="*/ 2381880 h 3067712"/>
              <a:gd name="connsiteX1678" fmla="*/ 614542 w 3196735"/>
              <a:gd name="connsiteY1678" fmla="*/ 2400949 h 3067712"/>
              <a:gd name="connsiteX1679" fmla="*/ 595472 w 3196735"/>
              <a:gd name="connsiteY1679" fmla="*/ 2379495 h 3067712"/>
              <a:gd name="connsiteX1680" fmla="*/ 614542 w 3196735"/>
              <a:gd name="connsiteY1680" fmla="*/ 2400949 h 3067712"/>
              <a:gd name="connsiteX1681" fmla="*/ 2786136 w 3196735"/>
              <a:gd name="connsiteY1681" fmla="*/ 2410484 h 3067712"/>
              <a:gd name="connsiteX1682" fmla="*/ 2843346 w 3196735"/>
              <a:gd name="connsiteY1682" fmla="*/ 2384264 h 3067712"/>
              <a:gd name="connsiteX1683" fmla="*/ 2786136 w 3196735"/>
              <a:gd name="connsiteY1683" fmla="*/ 2410484 h 3067712"/>
              <a:gd name="connsiteX1684" fmla="*/ 314191 w 3196735"/>
              <a:gd name="connsiteY1684" fmla="*/ 2417636 h 3067712"/>
              <a:gd name="connsiteX1685" fmla="*/ 287969 w 3196735"/>
              <a:gd name="connsiteY1685" fmla="*/ 2381880 h 3067712"/>
              <a:gd name="connsiteX1686" fmla="*/ 314191 w 3196735"/>
              <a:gd name="connsiteY1686" fmla="*/ 2417636 h 3067712"/>
              <a:gd name="connsiteX1687" fmla="*/ 1000709 w 3196735"/>
              <a:gd name="connsiteY1687" fmla="*/ 2417636 h 3067712"/>
              <a:gd name="connsiteX1688" fmla="*/ 1015012 w 3196735"/>
              <a:gd name="connsiteY1688" fmla="*/ 2410484 h 3067712"/>
              <a:gd name="connsiteX1689" fmla="*/ 1000709 w 3196735"/>
              <a:gd name="connsiteY1689" fmla="*/ 2417636 h 3067712"/>
              <a:gd name="connsiteX1690" fmla="*/ 1332050 w 3196735"/>
              <a:gd name="connsiteY1690" fmla="*/ 2417636 h 3067712"/>
              <a:gd name="connsiteX1691" fmla="*/ 1317747 w 3196735"/>
              <a:gd name="connsiteY1691" fmla="*/ 2410484 h 3067712"/>
              <a:gd name="connsiteX1692" fmla="*/ 1332050 w 3196735"/>
              <a:gd name="connsiteY1692" fmla="*/ 2417636 h 3067712"/>
              <a:gd name="connsiteX1693" fmla="*/ 352330 w 3196735"/>
              <a:gd name="connsiteY1693" fmla="*/ 2431938 h 3067712"/>
              <a:gd name="connsiteX1694" fmla="*/ 318958 w 3196735"/>
              <a:gd name="connsiteY1694" fmla="*/ 2372344 h 3067712"/>
              <a:gd name="connsiteX1695" fmla="*/ 240294 w 3196735"/>
              <a:gd name="connsiteY1695" fmla="*/ 2331821 h 3067712"/>
              <a:gd name="connsiteX1696" fmla="*/ 318958 w 3196735"/>
              <a:gd name="connsiteY1696" fmla="*/ 2372344 h 3067712"/>
              <a:gd name="connsiteX1697" fmla="*/ 352330 w 3196735"/>
              <a:gd name="connsiteY1697" fmla="*/ 2431938 h 3067712"/>
              <a:gd name="connsiteX1698" fmla="*/ 2722966 w 3196735"/>
              <a:gd name="connsiteY1698" fmla="*/ 2439723 h 3067712"/>
              <a:gd name="connsiteX1699" fmla="*/ 2755147 w 3196735"/>
              <a:gd name="connsiteY1699" fmla="*/ 2415252 h 3067712"/>
              <a:gd name="connsiteX1700" fmla="*/ 2707472 w 3196735"/>
              <a:gd name="connsiteY1700" fmla="*/ 2439090 h 3067712"/>
              <a:gd name="connsiteX1701" fmla="*/ 2722966 w 3196735"/>
              <a:gd name="connsiteY1701" fmla="*/ 2439723 h 3067712"/>
              <a:gd name="connsiteX1702" fmla="*/ 1100827 w 3196735"/>
              <a:gd name="connsiteY1702" fmla="*/ 2446241 h 3067712"/>
              <a:gd name="connsiteX1703" fmla="*/ 1085928 w 3196735"/>
              <a:gd name="connsiteY1703" fmla="*/ 2441176 h 3067712"/>
              <a:gd name="connsiteX1704" fmla="*/ 1067454 w 3196735"/>
              <a:gd name="connsiteY1704" fmla="*/ 2441473 h 3067712"/>
              <a:gd name="connsiteX1705" fmla="*/ 1100827 w 3196735"/>
              <a:gd name="connsiteY1705" fmla="*/ 2446241 h 3067712"/>
              <a:gd name="connsiteX1706" fmla="*/ 2485784 w 3196735"/>
              <a:gd name="connsiteY1706" fmla="*/ 2446241 h 3067712"/>
              <a:gd name="connsiteX1707" fmla="*/ 2483400 w 3196735"/>
              <a:gd name="connsiteY1707" fmla="*/ 2436705 h 3067712"/>
              <a:gd name="connsiteX1708" fmla="*/ 2450027 w 3196735"/>
              <a:gd name="connsiteY1708" fmla="*/ 2355658 h 3067712"/>
              <a:gd name="connsiteX1709" fmla="*/ 2483400 w 3196735"/>
              <a:gd name="connsiteY1709" fmla="*/ 2436705 h 3067712"/>
              <a:gd name="connsiteX1710" fmla="*/ 2485784 w 3196735"/>
              <a:gd name="connsiteY1710" fmla="*/ 2446241 h 3067712"/>
              <a:gd name="connsiteX1711" fmla="*/ 550181 w 3196735"/>
              <a:gd name="connsiteY1711" fmla="*/ 2448624 h 3067712"/>
              <a:gd name="connsiteX1712" fmla="*/ 561229 w 3196735"/>
              <a:gd name="connsiteY1712" fmla="*/ 2437301 h 3067712"/>
              <a:gd name="connsiteX1713" fmla="*/ 574018 w 3196735"/>
              <a:gd name="connsiteY1713" fmla="*/ 2436705 h 3067712"/>
              <a:gd name="connsiteX1714" fmla="*/ 562100 w 3196735"/>
              <a:gd name="connsiteY1714" fmla="*/ 2436407 h 3067712"/>
              <a:gd name="connsiteX1715" fmla="*/ 561229 w 3196735"/>
              <a:gd name="connsiteY1715" fmla="*/ 2437301 h 3067712"/>
              <a:gd name="connsiteX1716" fmla="*/ 561206 w 3196735"/>
              <a:gd name="connsiteY1716" fmla="*/ 2437302 h 3067712"/>
              <a:gd name="connsiteX1717" fmla="*/ 550181 w 3196735"/>
              <a:gd name="connsiteY1717" fmla="*/ 2448624 h 3067712"/>
              <a:gd name="connsiteX1718" fmla="*/ 935231 w 3196735"/>
              <a:gd name="connsiteY1718" fmla="*/ 2449742 h 3067712"/>
              <a:gd name="connsiteX1719" fmla="*/ 960186 w 3196735"/>
              <a:gd name="connsiteY1719" fmla="*/ 2446241 h 3067712"/>
              <a:gd name="connsiteX1720" fmla="*/ 907743 w 3196735"/>
              <a:gd name="connsiteY1720" fmla="*/ 2412868 h 3067712"/>
              <a:gd name="connsiteX1721" fmla="*/ 935231 w 3196735"/>
              <a:gd name="connsiteY1721" fmla="*/ 2449742 h 3067712"/>
              <a:gd name="connsiteX1722" fmla="*/ 1134199 w 3196735"/>
              <a:gd name="connsiteY1722" fmla="*/ 2467694 h 3067712"/>
              <a:gd name="connsiteX1723" fmla="*/ 1138967 w 3196735"/>
              <a:gd name="connsiteY1723" fmla="*/ 2451008 h 3067712"/>
              <a:gd name="connsiteX1724" fmla="*/ 1134199 w 3196735"/>
              <a:gd name="connsiteY1724" fmla="*/ 2467694 h 3067712"/>
              <a:gd name="connsiteX1725" fmla="*/ 2695254 w 3196735"/>
              <a:gd name="connsiteY1725" fmla="*/ 2469780 h 3067712"/>
              <a:gd name="connsiteX1726" fmla="*/ 2724158 w 3196735"/>
              <a:gd name="connsiteY1726" fmla="*/ 2460543 h 3067712"/>
              <a:gd name="connsiteX1727" fmla="*/ 2694395 w 3196735"/>
              <a:gd name="connsiteY1727" fmla="*/ 2469770 h 3067712"/>
              <a:gd name="connsiteX1728" fmla="*/ 2680244 w 3196735"/>
              <a:gd name="connsiteY1728" fmla="*/ 2469594 h 3067712"/>
              <a:gd name="connsiteX1729" fmla="*/ 2664564 w 3196735"/>
              <a:gd name="connsiteY1729" fmla="*/ 2462927 h 3067712"/>
              <a:gd name="connsiteX1730" fmla="*/ 2694361 w 3196735"/>
              <a:gd name="connsiteY1730" fmla="*/ 2469780 h 3067712"/>
              <a:gd name="connsiteX1731" fmla="*/ 2694395 w 3196735"/>
              <a:gd name="connsiteY1731" fmla="*/ 2469770 h 3067712"/>
              <a:gd name="connsiteX1732" fmla="*/ 1701531 w 3196735"/>
              <a:gd name="connsiteY1732" fmla="*/ 2481997 h 3067712"/>
              <a:gd name="connsiteX1733" fmla="*/ 1715834 w 3196735"/>
              <a:gd name="connsiteY1733" fmla="*/ 2472461 h 3067712"/>
              <a:gd name="connsiteX1734" fmla="*/ 1701531 w 3196735"/>
              <a:gd name="connsiteY1734" fmla="*/ 2481997 h 3067712"/>
              <a:gd name="connsiteX1735" fmla="*/ 2154443 w 3196735"/>
              <a:gd name="connsiteY1735" fmla="*/ 2503450 h 3067712"/>
              <a:gd name="connsiteX1736" fmla="*/ 2140140 w 3196735"/>
              <a:gd name="connsiteY1736" fmla="*/ 2448624 h 3067712"/>
              <a:gd name="connsiteX1737" fmla="*/ 2154443 w 3196735"/>
              <a:gd name="connsiteY1737" fmla="*/ 2503450 h 3067712"/>
              <a:gd name="connsiteX1738" fmla="*/ 2893405 w 3196735"/>
              <a:gd name="connsiteY1738" fmla="*/ 2505834 h 3067712"/>
              <a:gd name="connsiteX1739" fmla="*/ 2871950 w 3196735"/>
              <a:gd name="connsiteY1739" fmla="*/ 2496299 h 3067712"/>
              <a:gd name="connsiteX1740" fmla="*/ 2893405 w 3196735"/>
              <a:gd name="connsiteY1740" fmla="*/ 2505834 h 3067712"/>
              <a:gd name="connsiteX1741" fmla="*/ 3022126 w 3196735"/>
              <a:gd name="connsiteY1741" fmla="*/ 2510601 h 3067712"/>
              <a:gd name="connsiteX1742" fmla="*/ 3010208 w 3196735"/>
              <a:gd name="connsiteY1742" fmla="*/ 2489148 h 3067712"/>
              <a:gd name="connsiteX1743" fmla="*/ 3025106 w 3196735"/>
              <a:gd name="connsiteY1743" fmla="*/ 2448029 h 3067712"/>
              <a:gd name="connsiteX1744" fmla="*/ 3025056 w 3196735"/>
              <a:gd name="connsiteY1744" fmla="*/ 2447276 h 3067712"/>
              <a:gd name="connsiteX1745" fmla="*/ 3025106 w 3196735"/>
              <a:gd name="connsiteY1745" fmla="*/ 2447135 h 3067712"/>
              <a:gd name="connsiteX1746" fmla="*/ 3022126 w 3196735"/>
              <a:gd name="connsiteY1746" fmla="*/ 2403334 h 3067712"/>
              <a:gd name="connsiteX1747" fmla="*/ 3031661 w 3196735"/>
              <a:gd name="connsiteY1747" fmla="*/ 2389031 h 3067712"/>
              <a:gd name="connsiteX1748" fmla="*/ 3022126 w 3196735"/>
              <a:gd name="connsiteY1748" fmla="*/ 2403334 h 3067712"/>
              <a:gd name="connsiteX1749" fmla="*/ 3025056 w 3196735"/>
              <a:gd name="connsiteY1749" fmla="*/ 2447276 h 3067712"/>
              <a:gd name="connsiteX1750" fmla="*/ 3010208 w 3196735"/>
              <a:gd name="connsiteY1750" fmla="*/ 2489148 h 3067712"/>
              <a:gd name="connsiteX1751" fmla="*/ 3022126 w 3196735"/>
              <a:gd name="connsiteY1751" fmla="*/ 2510601 h 3067712"/>
              <a:gd name="connsiteX1752" fmla="*/ 1644321 w 3196735"/>
              <a:gd name="connsiteY1752" fmla="*/ 2512986 h 3067712"/>
              <a:gd name="connsiteX1753" fmla="*/ 1652397 w 3196735"/>
              <a:gd name="connsiteY1753" fmla="*/ 2505431 h 3067712"/>
              <a:gd name="connsiteX1754" fmla="*/ 1653558 w 3196735"/>
              <a:gd name="connsiteY1754" fmla="*/ 2505238 h 3067712"/>
              <a:gd name="connsiteX1755" fmla="*/ 1668158 w 3196735"/>
              <a:gd name="connsiteY1755" fmla="*/ 2508218 h 3067712"/>
              <a:gd name="connsiteX1756" fmla="*/ 1691995 w 3196735"/>
              <a:gd name="connsiteY1756" fmla="*/ 2479613 h 3067712"/>
              <a:gd name="connsiteX1757" fmla="*/ 1668158 w 3196735"/>
              <a:gd name="connsiteY1757" fmla="*/ 2508218 h 3067712"/>
              <a:gd name="connsiteX1758" fmla="*/ 1653558 w 3196735"/>
              <a:gd name="connsiteY1758" fmla="*/ 2504345 h 3067712"/>
              <a:gd name="connsiteX1759" fmla="*/ 1652397 w 3196735"/>
              <a:gd name="connsiteY1759" fmla="*/ 2505431 h 3067712"/>
              <a:gd name="connsiteX1760" fmla="*/ 1647710 w 3196735"/>
              <a:gd name="connsiteY1760" fmla="*/ 2506207 h 3067712"/>
              <a:gd name="connsiteX1761" fmla="*/ 1644321 w 3196735"/>
              <a:gd name="connsiteY1761" fmla="*/ 2512986 h 3067712"/>
              <a:gd name="connsiteX1762" fmla="*/ 385702 w 3196735"/>
              <a:gd name="connsiteY1762" fmla="*/ 2517753 h 3067712"/>
              <a:gd name="connsiteX1763" fmla="*/ 364248 w 3196735"/>
              <a:gd name="connsiteY1763" fmla="*/ 2462927 h 3067712"/>
              <a:gd name="connsiteX1764" fmla="*/ 385702 w 3196735"/>
              <a:gd name="connsiteY1764" fmla="*/ 2517753 h 3067712"/>
              <a:gd name="connsiteX1765" fmla="*/ 2976835 w 3196735"/>
              <a:gd name="connsiteY1765" fmla="*/ 2517753 h 3067712"/>
              <a:gd name="connsiteX1766" fmla="*/ 2983986 w 3196735"/>
              <a:gd name="connsiteY1766" fmla="*/ 2501067 h 3067712"/>
              <a:gd name="connsiteX1767" fmla="*/ 2976835 w 3196735"/>
              <a:gd name="connsiteY1767" fmla="*/ 2517753 h 3067712"/>
              <a:gd name="connsiteX1768" fmla="*/ 2967301 w 3196735"/>
              <a:gd name="connsiteY1768" fmla="*/ 2510601 h 3067712"/>
              <a:gd name="connsiteX1769" fmla="*/ 2976835 w 3196735"/>
              <a:gd name="connsiteY1769" fmla="*/ 2517753 h 3067712"/>
              <a:gd name="connsiteX1770" fmla="*/ 2714623 w 3196735"/>
              <a:gd name="connsiteY1770" fmla="*/ 2532055 h 3067712"/>
              <a:gd name="connsiteX1771" fmla="*/ 2705754 w 3196735"/>
              <a:gd name="connsiteY1771" fmla="*/ 2527343 h 3067712"/>
              <a:gd name="connsiteX1772" fmla="*/ 2702704 w 3196735"/>
              <a:gd name="connsiteY1772" fmla="*/ 2520137 h 3067712"/>
              <a:gd name="connsiteX1773" fmla="*/ 2705088 w 3196735"/>
              <a:gd name="connsiteY1773" fmla="*/ 2526990 h 3067712"/>
              <a:gd name="connsiteX1774" fmla="*/ 2705754 w 3196735"/>
              <a:gd name="connsiteY1774" fmla="*/ 2527343 h 3067712"/>
              <a:gd name="connsiteX1775" fmla="*/ 2705982 w 3196735"/>
              <a:gd name="connsiteY1775" fmla="*/ 2527884 h 3067712"/>
              <a:gd name="connsiteX1776" fmla="*/ 2714623 w 3196735"/>
              <a:gd name="connsiteY1776" fmla="*/ 2532055 h 3067712"/>
              <a:gd name="connsiteX1777" fmla="*/ 519192 w 3196735"/>
              <a:gd name="connsiteY1777" fmla="*/ 2546358 h 3067712"/>
              <a:gd name="connsiteX1778" fmla="*/ 507274 w 3196735"/>
              <a:gd name="connsiteY1778" fmla="*/ 2501067 h 3067712"/>
              <a:gd name="connsiteX1779" fmla="*/ 519192 w 3196735"/>
              <a:gd name="connsiteY1779" fmla="*/ 2546358 h 3067712"/>
              <a:gd name="connsiteX1780" fmla="*/ 862452 w 3196735"/>
              <a:gd name="connsiteY1780" fmla="*/ 2560660 h 3067712"/>
              <a:gd name="connsiteX1781" fmla="*/ 886289 w 3196735"/>
              <a:gd name="connsiteY1781" fmla="*/ 2510601 h 3067712"/>
              <a:gd name="connsiteX1782" fmla="*/ 862452 w 3196735"/>
              <a:gd name="connsiteY1782" fmla="*/ 2560660 h 3067712"/>
              <a:gd name="connsiteX1783" fmla="*/ 2805206 w 3196735"/>
              <a:gd name="connsiteY1783" fmla="*/ 2563044 h 3067712"/>
              <a:gd name="connsiteX1784" fmla="*/ 2784944 w 3196735"/>
              <a:gd name="connsiteY1784" fmla="*/ 2561256 h 3067712"/>
              <a:gd name="connsiteX1785" fmla="*/ 2783467 w 3196735"/>
              <a:gd name="connsiteY1785" fmla="*/ 2560640 h 3067712"/>
              <a:gd name="connsiteX1786" fmla="*/ 2771833 w 3196735"/>
              <a:gd name="connsiteY1786" fmla="*/ 2548742 h 3067712"/>
              <a:gd name="connsiteX1787" fmla="*/ 2776377 w 3196735"/>
              <a:gd name="connsiteY1787" fmla="*/ 2557681 h 3067712"/>
              <a:gd name="connsiteX1788" fmla="*/ 2783467 w 3196735"/>
              <a:gd name="connsiteY1788" fmla="*/ 2560640 h 3067712"/>
              <a:gd name="connsiteX1789" fmla="*/ 2784944 w 3196735"/>
              <a:gd name="connsiteY1789" fmla="*/ 2562150 h 3067712"/>
              <a:gd name="connsiteX1790" fmla="*/ 2805206 w 3196735"/>
              <a:gd name="connsiteY1790" fmla="*/ 2563044 h 3067712"/>
              <a:gd name="connsiteX1791" fmla="*/ 628844 w 3196735"/>
              <a:gd name="connsiteY1791" fmla="*/ 2572579 h 3067712"/>
              <a:gd name="connsiteX1792" fmla="*/ 618118 w 3196735"/>
              <a:gd name="connsiteY1792" fmla="*/ 2566024 h 3067712"/>
              <a:gd name="connsiteX1793" fmla="*/ 607391 w 3196735"/>
              <a:gd name="connsiteY1793" fmla="*/ 2570196 h 3067712"/>
              <a:gd name="connsiteX1794" fmla="*/ 628844 w 3196735"/>
              <a:gd name="connsiteY1794" fmla="*/ 2572579 h 3067712"/>
              <a:gd name="connsiteX1795" fmla="*/ 1958975 w 3196735"/>
              <a:gd name="connsiteY1795" fmla="*/ 2574963 h 3067712"/>
              <a:gd name="connsiteX1796" fmla="*/ 1989964 w 3196735"/>
              <a:gd name="connsiteY1796" fmla="*/ 2570196 h 3067712"/>
              <a:gd name="connsiteX1797" fmla="*/ 2104384 w 3196735"/>
              <a:gd name="connsiteY1797" fmla="*/ 2539207 h 3067712"/>
              <a:gd name="connsiteX1798" fmla="*/ 1989964 w 3196735"/>
              <a:gd name="connsiteY1798" fmla="*/ 2570196 h 3067712"/>
              <a:gd name="connsiteX1799" fmla="*/ 1958975 w 3196735"/>
              <a:gd name="connsiteY1799" fmla="*/ 2574963 h 3067712"/>
              <a:gd name="connsiteX1800" fmla="*/ 2489917 w 3196735"/>
              <a:gd name="connsiteY1800" fmla="*/ 2583195 h 3067712"/>
              <a:gd name="connsiteX1801" fmla="*/ 2512005 w 3196735"/>
              <a:gd name="connsiteY1801" fmla="*/ 2579730 h 3067712"/>
              <a:gd name="connsiteX1802" fmla="*/ 2557295 w 3196735"/>
              <a:gd name="connsiteY1802" fmla="*/ 2558277 h 3067712"/>
              <a:gd name="connsiteX1803" fmla="*/ 2512005 w 3196735"/>
              <a:gd name="connsiteY1803" fmla="*/ 2579730 h 3067712"/>
              <a:gd name="connsiteX1804" fmla="*/ 2489809 w 3196735"/>
              <a:gd name="connsiteY1804" fmla="*/ 2583159 h 3067712"/>
              <a:gd name="connsiteX1805" fmla="*/ 2489076 w 3196735"/>
              <a:gd name="connsiteY1805" fmla="*/ 2582921 h 3067712"/>
              <a:gd name="connsiteX1806" fmla="*/ 2474936 w 3196735"/>
              <a:gd name="connsiteY1806" fmla="*/ 2575252 h 3067712"/>
              <a:gd name="connsiteX1807" fmla="*/ 2471686 w 3196735"/>
              <a:gd name="connsiteY1807" fmla="*/ 2568018 h 3067712"/>
              <a:gd name="connsiteX1808" fmla="*/ 2471481 w 3196735"/>
              <a:gd name="connsiteY1808" fmla="*/ 2543974 h 3067712"/>
              <a:gd name="connsiteX1809" fmla="*/ 2470773 w 3196735"/>
              <a:gd name="connsiteY1809" fmla="*/ 2565987 h 3067712"/>
              <a:gd name="connsiteX1810" fmla="*/ 2471686 w 3196735"/>
              <a:gd name="connsiteY1810" fmla="*/ 2568018 h 3067712"/>
              <a:gd name="connsiteX1811" fmla="*/ 2471732 w 3196735"/>
              <a:gd name="connsiteY1811" fmla="*/ 2573515 h 3067712"/>
              <a:gd name="connsiteX1812" fmla="*/ 2474936 w 3196735"/>
              <a:gd name="connsiteY1812" fmla="*/ 2575252 h 3067712"/>
              <a:gd name="connsiteX1813" fmla="*/ 2476546 w 3196735"/>
              <a:gd name="connsiteY1813" fmla="*/ 2578837 h 3067712"/>
              <a:gd name="connsiteX1814" fmla="*/ 2489076 w 3196735"/>
              <a:gd name="connsiteY1814" fmla="*/ 2582921 h 3067712"/>
              <a:gd name="connsiteX1815" fmla="*/ 2489582 w 3196735"/>
              <a:gd name="connsiteY1815" fmla="*/ 2583195 h 3067712"/>
              <a:gd name="connsiteX1816" fmla="*/ 2489809 w 3196735"/>
              <a:gd name="connsiteY1816" fmla="*/ 2583159 h 3067712"/>
              <a:gd name="connsiteX1817" fmla="*/ 726578 w 3196735"/>
              <a:gd name="connsiteY1817" fmla="*/ 2594033 h 3067712"/>
              <a:gd name="connsiteX1818" fmla="*/ 707509 w 3196735"/>
              <a:gd name="connsiteY1818" fmla="*/ 2582114 h 3067712"/>
              <a:gd name="connsiteX1819" fmla="*/ 726578 w 3196735"/>
              <a:gd name="connsiteY1819" fmla="*/ 2594033 h 3067712"/>
              <a:gd name="connsiteX1820" fmla="*/ 2612122 w 3196735"/>
              <a:gd name="connsiteY1820" fmla="*/ 2598800 h 3067712"/>
              <a:gd name="connsiteX1821" fmla="*/ 2604971 w 3196735"/>
              <a:gd name="connsiteY1821" fmla="*/ 2572579 h 3067712"/>
              <a:gd name="connsiteX1822" fmla="*/ 2612122 w 3196735"/>
              <a:gd name="connsiteY1822" fmla="*/ 2598800 h 3067712"/>
              <a:gd name="connsiteX1823" fmla="*/ 2905323 w 3196735"/>
              <a:gd name="connsiteY1823" fmla="*/ 2601780 h 3067712"/>
              <a:gd name="connsiteX1824" fmla="*/ 2914858 w 3196735"/>
              <a:gd name="connsiteY1824" fmla="*/ 2601184 h 3067712"/>
              <a:gd name="connsiteX1825" fmla="*/ 2895788 w 3196735"/>
              <a:gd name="connsiteY1825" fmla="*/ 2598800 h 3067712"/>
              <a:gd name="connsiteX1826" fmla="*/ 2884143 w 3196735"/>
              <a:gd name="connsiteY1826" fmla="*/ 2579296 h 3067712"/>
              <a:gd name="connsiteX1827" fmla="*/ 2883926 w 3196735"/>
              <a:gd name="connsiteY1827" fmla="*/ 2578226 h 3067712"/>
              <a:gd name="connsiteX1828" fmla="*/ 2886253 w 3196735"/>
              <a:gd name="connsiteY1828" fmla="*/ 2553509 h 3067712"/>
              <a:gd name="connsiteX1829" fmla="*/ 2883869 w 3196735"/>
              <a:gd name="connsiteY1829" fmla="*/ 2577943 h 3067712"/>
              <a:gd name="connsiteX1830" fmla="*/ 2883926 w 3196735"/>
              <a:gd name="connsiteY1830" fmla="*/ 2578226 h 3067712"/>
              <a:gd name="connsiteX1831" fmla="*/ 2883869 w 3196735"/>
              <a:gd name="connsiteY1831" fmla="*/ 2578837 h 3067712"/>
              <a:gd name="connsiteX1832" fmla="*/ 2884143 w 3196735"/>
              <a:gd name="connsiteY1832" fmla="*/ 2579296 h 3067712"/>
              <a:gd name="connsiteX1833" fmla="*/ 2886253 w 3196735"/>
              <a:gd name="connsiteY1833" fmla="*/ 2589713 h 3067712"/>
              <a:gd name="connsiteX1834" fmla="*/ 2895788 w 3196735"/>
              <a:gd name="connsiteY1834" fmla="*/ 2598800 h 3067712"/>
              <a:gd name="connsiteX1835" fmla="*/ 2905323 w 3196735"/>
              <a:gd name="connsiteY1835" fmla="*/ 2601780 h 3067712"/>
              <a:gd name="connsiteX1836" fmla="*/ 2852880 w 3196735"/>
              <a:gd name="connsiteY1836" fmla="*/ 2608336 h 3067712"/>
              <a:gd name="connsiteX1837" fmla="*/ 2860032 w 3196735"/>
              <a:gd name="connsiteY1837" fmla="*/ 2605951 h 3067712"/>
              <a:gd name="connsiteX1838" fmla="*/ 2852880 w 3196735"/>
              <a:gd name="connsiteY1838" fmla="*/ 2608336 h 3067712"/>
              <a:gd name="connsiteX1839" fmla="*/ 1932754 w 3196735"/>
              <a:gd name="connsiteY1839" fmla="*/ 2629789 h 3067712"/>
              <a:gd name="connsiteX1840" fmla="*/ 1947057 w 3196735"/>
              <a:gd name="connsiteY1840" fmla="*/ 2622637 h 3067712"/>
              <a:gd name="connsiteX1841" fmla="*/ 1932754 w 3196735"/>
              <a:gd name="connsiteY1841" fmla="*/ 2629789 h 3067712"/>
              <a:gd name="connsiteX1842" fmla="*/ 669368 w 3196735"/>
              <a:gd name="connsiteY1842" fmla="*/ 2641707 h 3067712"/>
              <a:gd name="connsiteX1843" fmla="*/ 783789 w 3196735"/>
              <a:gd name="connsiteY1843" fmla="*/ 2622637 h 3067712"/>
              <a:gd name="connsiteX1844" fmla="*/ 669368 w 3196735"/>
              <a:gd name="connsiteY1844" fmla="*/ 2641707 h 3067712"/>
              <a:gd name="connsiteX1845" fmla="*/ 650298 w 3196735"/>
              <a:gd name="connsiteY1845" fmla="*/ 2632173 h 3067712"/>
              <a:gd name="connsiteX1846" fmla="*/ 669368 w 3196735"/>
              <a:gd name="connsiteY1846" fmla="*/ 2641707 h 3067712"/>
              <a:gd name="connsiteX1847" fmla="*/ 2621657 w 3196735"/>
              <a:gd name="connsiteY1847" fmla="*/ 2651243 h 3067712"/>
              <a:gd name="connsiteX1848" fmla="*/ 2597820 w 3196735"/>
              <a:gd name="connsiteY1848" fmla="*/ 2634557 h 3067712"/>
              <a:gd name="connsiteX1849" fmla="*/ 2550144 w 3196735"/>
              <a:gd name="connsiteY1849" fmla="*/ 2629789 h 3067712"/>
              <a:gd name="connsiteX1850" fmla="*/ 2539418 w 3196735"/>
              <a:gd name="connsiteY1850" fmla="*/ 2628001 h 3067712"/>
              <a:gd name="connsiteX1851" fmla="*/ 2528691 w 3196735"/>
              <a:gd name="connsiteY1851" fmla="*/ 2636940 h 3067712"/>
              <a:gd name="connsiteX1852" fmla="*/ 2550144 w 3196735"/>
              <a:gd name="connsiteY1852" fmla="*/ 2629789 h 3067712"/>
              <a:gd name="connsiteX1853" fmla="*/ 2597820 w 3196735"/>
              <a:gd name="connsiteY1853" fmla="*/ 2634557 h 3067712"/>
              <a:gd name="connsiteX1854" fmla="*/ 2621657 w 3196735"/>
              <a:gd name="connsiteY1854" fmla="*/ 2651243 h 3067712"/>
              <a:gd name="connsiteX1855" fmla="*/ 2717007 w 3196735"/>
              <a:gd name="connsiteY1855" fmla="*/ 2658394 h 3067712"/>
              <a:gd name="connsiteX1856" fmla="*/ 2745612 w 3196735"/>
              <a:gd name="connsiteY1856" fmla="*/ 2627405 h 3067712"/>
              <a:gd name="connsiteX1857" fmla="*/ 2717007 w 3196735"/>
              <a:gd name="connsiteY1857" fmla="*/ 2658394 h 3067712"/>
              <a:gd name="connsiteX1858" fmla="*/ 435761 w 3196735"/>
              <a:gd name="connsiteY1858" fmla="*/ 2663161 h 3067712"/>
              <a:gd name="connsiteX1859" fmla="*/ 378551 w 3196735"/>
              <a:gd name="connsiteY1859" fmla="*/ 2589266 h 3067712"/>
              <a:gd name="connsiteX1860" fmla="*/ 435761 w 3196735"/>
              <a:gd name="connsiteY1860" fmla="*/ 2663161 h 3067712"/>
              <a:gd name="connsiteX1861" fmla="*/ 764719 w 3196735"/>
              <a:gd name="connsiteY1861" fmla="*/ 2701302 h 3067712"/>
              <a:gd name="connsiteX1862" fmla="*/ 798090 w 3196735"/>
              <a:gd name="connsiteY1862" fmla="*/ 2684616 h 3067712"/>
              <a:gd name="connsiteX1863" fmla="*/ 764719 w 3196735"/>
              <a:gd name="connsiteY1863" fmla="*/ 2701302 h 3067712"/>
              <a:gd name="connsiteX1864" fmla="*/ 2983986 w 3196735"/>
              <a:gd name="connsiteY1864" fmla="*/ 2701302 h 3067712"/>
              <a:gd name="connsiteX1865" fmla="*/ 2975430 w 3196735"/>
              <a:gd name="connsiteY1865" fmla="*/ 2671203 h 3067712"/>
              <a:gd name="connsiteX1866" fmla="*/ 2979219 w 3196735"/>
              <a:gd name="connsiteY1866" fmla="*/ 2644092 h 3067712"/>
              <a:gd name="connsiteX1867" fmla="*/ 2975345 w 3196735"/>
              <a:gd name="connsiteY1867" fmla="*/ 2670909 h 3067712"/>
              <a:gd name="connsiteX1868" fmla="*/ 2975430 w 3196735"/>
              <a:gd name="connsiteY1868" fmla="*/ 2671203 h 3067712"/>
              <a:gd name="connsiteX1869" fmla="*/ 2975345 w 3196735"/>
              <a:gd name="connsiteY1869" fmla="*/ 2671803 h 3067712"/>
              <a:gd name="connsiteX1870" fmla="*/ 2983986 w 3196735"/>
              <a:gd name="connsiteY1870" fmla="*/ 2701302 h 3067712"/>
              <a:gd name="connsiteX1871" fmla="*/ 922046 w 3196735"/>
              <a:gd name="connsiteY1871" fmla="*/ 2703685 h 3067712"/>
              <a:gd name="connsiteX1872" fmla="*/ 914895 w 3196735"/>
              <a:gd name="connsiteY1872" fmla="*/ 2686999 h 3067712"/>
              <a:gd name="connsiteX1873" fmla="*/ 826696 w 3196735"/>
              <a:gd name="connsiteY1873" fmla="*/ 2663161 h 3067712"/>
              <a:gd name="connsiteX1874" fmla="*/ 850533 w 3196735"/>
              <a:gd name="connsiteY1874" fmla="*/ 2644092 h 3067712"/>
              <a:gd name="connsiteX1875" fmla="*/ 891057 w 3196735"/>
              <a:gd name="connsiteY1875" fmla="*/ 2629789 h 3067712"/>
              <a:gd name="connsiteX1876" fmla="*/ 914895 w 3196735"/>
              <a:gd name="connsiteY1876" fmla="*/ 2598800 h 3067712"/>
              <a:gd name="connsiteX1877" fmla="*/ 891057 w 3196735"/>
              <a:gd name="connsiteY1877" fmla="*/ 2629789 h 3067712"/>
              <a:gd name="connsiteX1878" fmla="*/ 850533 w 3196735"/>
              <a:gd name="connsiteY1878" fmla="*/ 2644092 h 3067712"/>
              <a:gd name="connsiteX1879" fmla="*/ 826696 w 3196735"/>
              <a:gd name="connsiteY1879" fmla="*/ 2663161 h 3067712"/>
              <a:gd name="connsiteX1880" fmla="*/ 914895 w 3196735"/>
              <a:gd name="connsiteY1880" fmla="*/ 2686999 h 3067712"/>
              <a:gd name="connsiteX1881" fmla="*/ 922046 w 3196735"/>
              <a:gd name="connsiteY1881" fmla="*/ 2703685 h 3067712"/>
              <a:gd name="connsiteX1882" fmla="*/ 1880311 w 3196735"/>
              <a:gd name="connsiteY1882" fmla="*/ 2713220 h 3067712"/>
              <a:gd name="connsiteX1883" fmla="*/ 1918451 w 3196735"/>
              <a:gd name="connsiteY1883" fmla="*/ 2679848 h 3067712"/>
              <a:gd name="connsiteX1884" fmla="*/ 1880311 w 3196735"/>
              <a:gd name="connsiteY1884" fmla="*/ 2713220 h 3067712"/>
              <a:gd name="connsiteX1885" fmla="*/ 2547761 w 3196735"/>
              <a:gd name="connsiteY1885" fmla="*/ 2734673 h 3067712"/>
              <a:gd name="connsiteX1886" fmla="*/ 2528820 w 3196735"/>
              <a:gd name="connsiteY1886" fmla="*/ 2713538 h 3067712"/>
              <a:gd name="connsiteX1887" fmla="*/ 2527445 w 3196735"/>
              <a:gd name="connsiteY1887" fmla="*/ 2710485 h 3067712"/>
              <a:gd name="connsiteX1888" fmla="*/ 2533458 w 3196735"/>
              <a:gd name="connsiteY1888" fmla="*/ 2679848 h 3067712"/>
              <a:gd name="connsiteX1889" fmla="*/ 2527201 w 3196735"/>
              <a:gd name="connsiteY1889" fmla="*/ 2709943 h 3067712"/>
              <a:gd name="connsiteX1890" fmla="*/ 2527445 w 3196735"/>
              <a:gd name="connsiteY1890" fmla="*/ 2710485 h 3067712"/>
              <a:gd name="connsiteX1891" fmla="*/ 2527201 w 3196735"/>
              <a:gd name="connsiteY1891" fmla="*/ 2711731 h 3067712"/>
              <a:gd name="connsiteX1892" fmla="*/ 2528820 w 3196735"/>
              <a:gd name="connsiteY1892" fmla="*/ 2713538 h 3067712"/>
              <a:gd name="connsiteX1893" fmla="*/ 2533123 w 3196735"/>
              <a:gd name="connsiteY1893" fmla="*/ 2723090 h 3067712"/>
              <a:gd name="connsiteX1894" fmla="*/ 2547761 w 3196735"/>
              <a:gd name="connsiteY1894" fmla="*/ 2734673 h 3067712"/>
              <a:gd name="connsiteX1895" fmla="*/ 643147 w 3196735"/>
              <a:gd name="connsiteY1895" fmla="*/ 2737057 h 3067712"/>
              <a:gd name="connsiteX1896" fmla="*/ 626461 w 3196735"/>
              <a:gd name="connsiteY1896" fmla="*/ 2727523 h 3067712"/>
              <a:gd name="connsiteX1897" fmla="*/ 526344 w 3196735"/>
              <a:gd name="connsiteY1897" fmla="*/ 2653626 h 3067712"/>
              <a:gd name="connsiteX1898" fmla="*/ 626461 w 3196735"/>
              <a:gd name="connsiteY1898" fmla="*/ 2727523 h 3067712"/>
              <a:gd name="connsiteX1899" fmla="*/ 643147 w 3196735"/>
              <a:gd name="connsiteY1899" fmla="*/ 2737057 h 3067712"/>
              <a:gd name="connsiteX1900" fmla="*/ 2394679 w 3196735"/>
              <a:gd name="connsiteY1900" fmla="*/ 2744432 h 3067712"/>
              <a:gd name="connsiteX1901" fmla="*/ 2414271 w 3196735"/>
              <a:gd name="connsiteY1901" fmla="*/ 2744209 h 3067712"/>
              <a:gd name="connsiteX1902" fmla="*/ 2437652 w 3196735"/>
              <a:gd name="connsiteY1902" fmla="*/ 2741527 h 3067712"/>
              <a:gd name="connsiteX1903" fmla="*/ 2441644 w 3196735"/>
              <a:gd name="connsiteY1903" fmla="*/ 2739257 h 3067712"/>
              <a:gd name="connsiteX1904" fmla="*/ 2445558 w 3196735"/>
              <a:gd name="connsiteY1904" fmla="*/ 2738548 h 3067712"/>
              <a:gd name="connsiteX1905" fmla="*/ 2454862 w 3196735"/>
              <a:gd name="connsiteY1905" fmla="*/ 2731737 h 3067712"/>
              <a:gd name="connsiteX1906" fmla="*/ 2456508 w 3196735"/>
              <a:gd name="connsiteY1906" fmla="*/ 2730801 h 3067712"/>
              <a:gd name="connsiteX1907" fmla="*/ 2456686 w 3196735"/>
              <a:gd name="connsiteY1907" fmla="*/ 2730401 h 3067712"/>
              <a:gd name="connsiteX1908" fmla="*/ 2457513 w 3196735"/>
              <a:gd name="connsiteY1908" fmla="*/ 2729795 h 3067712"/>
              <a:gd name="connsiteX1909" fmla="*/ 2464330 w 3196735"/>
              <a:gd name="connsiteY1909" fmla="*/ 2713220 h 3067712"/>
              <a:gd name="connsiteX1910" fmla="*/ 2456686 w 3196735"/>
              <a:gd name="connsiteY1910" fmla="*/ 2730401 h 3067712"/>
              <a:gd name="connsiteX1911" fmla="*/ 2454862 w 3196735"/>
              <a:gd name="connsiteY1911" fmla="*/ 2731737 h 3067712"/>
              <a:gd name="connsiteX1912" fmla="*/ 2441644 w 3196735"/>
              <a:gd name="connsiteY1912" fmla="*/ 2739257 h 3067712"/>
              <a:gd name="connsiteX1913" fmla="*/ 2414271 w 3196735"/>
              <a:gd name="connsiteY1913" fmla="*/ 2744209 h 3067712"/>
              <a:gd name="connsiteX1914" fmla="*/ 2376429 w 3196735"/>
              <a:gd name="connsiteY1914" fmla="*/ 2739739 h 3067712"/>
              <a:gd name="connsiteX1915" fmla="*/ 2368357 w 3196735"/>
              <a:gd name="connsiteY1915" fmla="*/ 2739139 h 3067712"/>
              <a:gd name="connsiteX1916" fmla="*/ 2357284 w 3196735"/>
              <a:gd name="connsiteY1916" fmla="*/ 2736834 h 3067712"/>
              <a:gd name="connsiteX1917" fmla="*/ 2340375 w 3196735"/>
              <a:gd name="connsiteY1917" fmla="*/ 2737057 h 3067712"/>
              <a:gd name="connsiteX1918" fmla="*/ 2297468 w 3196735"/>
              <a:gd name="connsiteY1918" fmla="*/ 2713220 h 3067712"/>
              <a:gd name="connsiteX1919" fmla="*/ 2340375 w 3196735"/>
              <a:gd name="connsiteY1919" fmla="*/ 2737057 h 3067712"/>
              <a:gd name="connsiteX1920" fmla="*/ 2368357 w 3196735"/>
              <a:gd name="connsiteY1920" fmla="*/ 2739139 h 3067712"/>
              <a:gd name="connsiteX1921" fmla="*/ 2375535 w 3196735"/>
              <a:gd name="connsiteY1921" fmla="*/ 2740633 h 3067712"/>
              <a:gd name="connsiteX1922" fmla="*/ 2394679 w 3196735"/>
              <a:gd name="connsiteY1922" fmla="*/ 2744432 h 3067712"/>
              <a:gd name="connsiteX1923" fmla="*/ 1119896 w 3196735"/>
              <a:gd name="connsiteY1923" fmla="*/ 2746593 h 3067712"/>
              <a:gd name="connsiteX1924" fmla="*/ 1115129 w 3196735"/>
              <a:gd name="connsiteY1924" fmla="*/ 2722755 h 3067712"/>
              <a:gd name="connsiteX1925" fmla="*/ 1131815 w 3196735"/>
              <a:gd name="connsiteY1925" fmla="*/ 2684616 h 3067712"/>
              <a:gd name="connsiteX1926" fmla="*/ 1141126 w 3196735"/>
              <a:gd name="connsiteY1926" fmla="*/ 2681450 h 3067712"/>
              <a:gd name="connsiteX1927" fmla="*/ 1147021 w 3196735"/>
              <a:gd name="connsiteY1927" fmla="*/ 2676960 h 3067712"/>
              <a:gd name="connsiteX1928" fmla="*/ 1155762 w 3196735"/>
              <a:gd name="connsiteY1928" fmla="*/ 2672494 h 3067712"/>
              <a:gd name="connsiteX1929" fmla="*/ 1157829 w 3196735"/>
              <a:gd name="connsiteY1929" fmla="*/ 2671600 h 3067712"/>
              <a:gd name="connsiteX1930" fmla="*/ 1169955 w 3196735"/>
              <a:gd name="connsiteY1930" fmla="*/ 2675080 h 3067712"/>
              <a:gd name="connsiteX1931" fmla="*/ 1157961 w 3196735"/>
              <a:gd name="connsiteY1931" fmla="*/ 2671541 h 3067712"/>
              <a:gd name="connsiteX1932" fmla="*/ 1157829 w 3196735"/>
              <a:gd name="connsiteY1932" fmla="*/ 2671600 h 3067712"/>
              <a:gd name="connsiteX1933" fmla="*/ 1157626 w 3196735"/>
              <a:gd name="connsiteY1933" fmla="*/ 2671541 h 3067712"/>
              <a:gd name="connsiteX1934" fmla="*/ 1155762 w 3196735"/>
              <a:gd name="connsiteY1934" fmla="*/ 2672494 h 3067712"/>
              <a:gd name="connsiteX1935" fmla="*/ 1149097 w 3196735"/>
              <a:gd name="connsiteY1935" fmla="*/ 2675378 h 3067712"/>
              <a:gd name="connsiteX1936" fmla="*/ 1147021 w 3196735"/>
              <a:gd name="connsiteY1936" fmla="*/ 2676960 h 3067712"/>
              <a:gd name="connsiteX1937" fmla="*/ 1144092 w 3196735"/>
              <a:gd name="connsiteY1937" fmla="*/ 2678456 h 3067712"/>
              <a:gd name="connsiteX1938" fmla="*/ 1131815 w 3196735"/>
              <a:gd name="connsiteY1938" fmla="*/ 2684616 h 3067712"/>
              <a:gd name="connsiteX1939" fmla="*/ 1115129 w 3196735"/>
              <a:gd name="connsiteY1939" fmla="*/ 2722755 h 3067712"/>
              <a:gd name="connsiteX1940" fmla="*/ 1119896 w 3196735"/>
              <a:gd name="connsiteY1940" fmla="*/ 2746593 h 3067712"/>
              <a:gd name="connsiteX1941" fmla="*/ 1784962 w 3196735"/>
              <a:gd name="connsiteY1941" fmla="*/ 2751360 h 3067712"/>
              <a:gd name="connsiteX1942" fmla="*/ 1818334 w 3196735"/>
              <a:gd name="connsiteY1942" fmla="*/ 2706069 h 3067712"/>
              <a:gd name="connsiteX1943" fmla="*/ 1842172 w 3196735"/>
              <a:gd name="connsiteY1943" fmla="*/ 2663161 h 3067712"/>
              <a:gd name="connsiteX1944" fmla="*/ 1818334 w 3196735"/>
              <a:gd name="connsiteY1944" fmla="*/ 2706069 h 3067712"/>
              <a:gd name="connsiteX1945" fmla="*/ 1784962 w 3196735"/>
              <a:gd name="connsiteY1945" fmla="*/ 2751360 h 3067712"/>
              <a:gd name="connsiteX1946" fmla="*/ 2118686 w 3196735"/>
              <a:gd name="connsiteY1946" fmla="*/ 2753743 h 3067712"/>
              <a:gd name="connsiteX1947" fmla="*/ 2040023 w 3196735"/>
              <a:gd name="connsiteY1947" fmla="*/ 2727523 h 3067712"/>
              <a:gd name="connsiteX1948" fmla="*/ 2118686 w 3196735"/>
              <a:gd name="connsiteY1948" fmla="*/ 2753743 h 3067712"/>
              <a:gd name="connsiteX1949" fmla="*/ 1904150 w 3196735"/>
              <a:gd name="connsiteY1949" fmla="*/ 2758511 h 3067712"/>
              <a:gd name="connsiteX1950" fmla="*/ 1863625 w 3196735"/>
              <a:gd name="connsiteY1950" fmla="*/ 2710836 h 3067712"/>
              <a:gd name="connsiteX1951" fmla="*/ 1904150 w 3196735"/>
              <a:gd name="connsiteY1951" fmla="*/ 2758511 h 3067712"/>
              <a:gd name="connsiteX1952" fmla="*/ 2749485 w 3196735"/>
              <a:gd name="connsiteY1952" fmla="*/ 2770728 h 3067712"/>
              <a:gd name="connsiteX1953" fmla="*/ 2759914 w 3196735"/>
              <a:gd name="connsiteY1953" fmla="*/ 2768046 h 3067712"/>
              <a:gd name="connsiteX1954" fmla="*/ 2733693 w 3196735"/>
              <a:gd name="connsiteY1954" fmla="*/ 2768046 h 3067712"/>
              <a:gd name="connsiteX1955" fmla="*/ 2749485 w 3196735"/>
              <a:gd name="connsiteY1955" fmla="*/ 2770728 h 3067712"/>
              <a:gd name="connsiteX1956" fmla="*/ 1281991 w 3196735"/>
              <a:gd name="connsiteY1956" fmla="*/ 2789500 h 3067712"/>
              <a:gd name="connsiteX1957" fmla="*/ 1208095 w 3196735"/>
              <a:gd name="connsiteY1957" fmla="*/ 2779965 h 3067712"/>
              <a:gd name="connsiteX1958" fmla="*/ 1281991 w 3196735"/>
              <a:gd name="connsiteY1958" fmla="*/ 2789500 h 3067712"/>
              <a:gd name="connsiteX1959" fmla="*/ 2602587 w 3196735"/>
              <a:gd name="connsiteY1959" fmla="*/ 2794267 h 3067712"/>
              <a:gd name="connsiteX1960" fmla="*/ 2564447 w 3196735"/>
              <a:gd name="connsiteY1960" fmla="*/ 2768046 h 3067712"/>
              <a:gd name="connsiteX1961" fmla="*/ 2602587 w 3196735"/>
              <a:gd name="connsiteY1961" fmla="*/ 2794267 h 3067712"/>
              <a:gd name="connsiteX1962" fmla="*/ 464365 w 3196735"/>
              <a:gd name="connsiteY1962" fmla="*/ 2803802 h 3067712"/>
              <a:gd name="connsiteX1963" fmla="*/ 473566 w 3196735"/>
              <a:gd name="connsiteY1963" fmla="*/ 2783169 h 3067712"/>
              <a:gd name="connsiteX1964" fmla="*/ 473541 w 3196735"/>
              <a:gd name="connsiteY1964" fmla="*/ 2782891 h 3067712"/>
              <a:gd name="connsiteX1965" fmla="*/ 473566 w 3196735"/>
              <a:gd name="connsiteY1965" fmla="*/ 2782834 h 3067712"/>
              <a:gd name="connsiteX1966" fmla="*/ 473507 w 3196735"/>
              <a:gd name="connsiteY1966" fmla="*/ 2782512 h 3067712"/>
              <a:gd name="connsiteX1967" fmla="*/ 471815 w 3196735"/>
              <a:gd name="connsiteY1967" fmla="*/ 2763876 h 3067712"/>
              <a:gd name="connsiteX1968" fmla="*/ 469141 w 3196735"/>
              <a:gd name="connsiteY1968" fmla="*/ 2758857 h 3067712"/>
              <a:gd name="connsiteX1969" fmla="*/ 468161 w 3196735"/>
              <a:gd name="connsiteY1969" fmla="*/ 2753544 h 3067712"/>
              <a:gd name="connsiteX1970" fmla="*/ 452448 w 3196735"/>
              <a:gd name="connsiteY1970" fmla="*/ 2727523 h 3067712"/>
              <a:gd name="connsiteX1971" fmla="*/ 435761 w 3196735"/>
              <a:gd name="connsiteY1971" fmla="*/ 2682231 h 3067712"/>
              <a:gd name="connsiteX1972" fmla="*/ 452448 w 3196735"/>
              <a:gd name="connsiteY1972" fmla="*/ 2727523 h 3067712"/>
              <a:gd name="connsiteX1973" fmla="*/ 469141 w 3196735"/>
              <a:gd name="connsiteY1973" fmla="*/ 2758857 h 3067712"/>
              <a:gd name="connsiteX1974" fmla="*/ 473507 w 3196735"/>
              <a:gd name="connsiteY1974" fmla="*/ 2782512 h 3067712"/>
              <a:gd name="connsiteX1975" fmla="*/ 473541 w 3196735"/>
              <a:gd name="connsiteY1975" fmla="*/ 2782891 h 3067712"/>
              <a:gd name="connsiteX1976" fmla="*/ 836230 w 3196735"/>
              <a:gd name="connsiteY1976" fmla="*/ 2813337 h 3067712"/>
              <a:gd name="connsiteX1977" fmla="*/ 831761 w 3196735"/>
              <a:gd name="connsiteY1977" fmla="*/ 2791884 h 3067712"/>
              <a:gd name="connsiteX1978" fmla="*/ 833635 w 3196735"/>
              <a:gd name="connsiteY1978" fmla="*/ 2788424 h 3067712"/>
              <a:gd name="connsiteX1979" fmla="*/ 838912 w 3196735"/>
              <a:gd name="connsiteY1979" fmla="*/ 2781827 h 3067712"/>
              <a:gd name="connsiteX1980" fmla="*/ 843382 w 3196735"/>
              <a:gd name="connsiteY1980" fmla="*/ 2770430 h 3067712"/>
              <a:gd name="connsiteX1981" fmla="*/ 848598 w 3196735"/>
              <a:gd name="connsiteY1981" fmla="*/ 2735365 h 3067712"/>
              <a:gd name="connsiteX1982" fmla="*/ 864836 w 3196735"/>
              <a:gd name="connsiteY1982" fmla="*/ 2717987 h 3067712"/>
              <a:gd name="connsiteX1983" fmla="*/ 848745 w 3196735"/>
              <a:gd name="connsiteY1983" fmla="*/ 2734377 h 3067712"/>
              <a:gd name="connsiteX1984" fmla="*/ 848598 w 3196735"/>
              <a:gd name="connsiteY1984" fmla="*/ 2735365 h 3067712"/>
              <a:gd name="connsiteX1985" fmla="*/ 847852 w 3196735"/>
              <a:gd name="connsiteY1985" fmla="*/ 2736164 h 3067712"/>
              <a:gd name="connsiteX1986" fmla="*/ 843382 w 3196735"/>
              <a:gd name="connsiteY1986" fmla="*/ 2770430 h 3067712"/>
              <a:gd name="connsiteX1987" fmla="*/ 833635 w 3196735"/>
              <a:gd name="connsiteY1987" fmla="*/ 2788424 h 3067712"/>
              <a:gd name="connsiteX1988" fmla="*/ 830867 w 3196735"/>
              <a:gd name="connsiteY1988" fmla="*/ 2791884 h 3067712"/>
              <a:gd name="connsiteX1989" fmla="*/ 836230 w 3196735"/>
              <a:gd name="connsiteY1989" fmla="*/ 2813337 h 3067712"/>
              <a:gd name="connsiteX1990" fmla="*/ 988790 w 3196735"/>
              <a:gd name="connsiteY1990" fmla="*/ 2813337 h 3067712"/>
              <a:gd name="connsiteX1991" fmla="*/ 1010245 w 3196735"/>
              <a:gd name="connsiteY1991" fmla="*/ 2799035 h 3067712"/>
              <a:gd name="connsiteX1992" fmla="*/ 1030190 w 3196735"/>
              <a:gd name="connsiteY1992" fmla="*/ 2780263 h 3067712"/>
              <a:gd name="connsiteX1993" fmla="*/ 1032474 w 3196735"/>
              <a:gd name="connsiteY1993" fmla="*/ 2775483 h 3067712"/>
              <a:gd name="connsiteX1994" fmla="*/ 1035274 w 3196735"/>
              <a:gd name="connsiteY1994" fmla="*/ 2772517 h 3067712"/>
              <a:gd name="connsiteX1995" fmla="*/ 1039585 w 3196735"/>
              <a:gd name="connsiteY1995" fmla="*/ 2760603 h 3067712"/>
              <a:gd name="connsiteX1996" fmla="*/ 1041083 w 3196735"/>
              <a:gd name="connsiteY1996" fmla="*/ 2757468 h 3067712"/>
              <a:gd name="connsiteX1997" fmla="*/ 1040999 w 3196735"/>
              <a:gd name="connsiteY1997" fmla="*/ 2756697 h 3067712"/>
              <a:gd name="connsiteX1998" fmla="*/ 1041083 w 3196735"/>
              <a:gd name="connsiteY1998" fmla="*/ 2756463 h 3067712"/>
              <a:gd name="connsiteX1999" fmla="*/ 1038849 w 3196735"/>
              <a:gd name="connsiteY1999" fmla="*/ 2737057 h 3067712"/>
              <a:gd name="connsiteX2000" fmla="*/ 1057919 w 3196735"/>
              <a:gd name="connsiteY2000" fmla="*/ 2725139 h 3067712"/>
              <a:gd name="connsiteX2001" fmla="*/ 1038849 w 3196735"/>
              <a:gd name="connsiteY2001" fmla="*/ 2737057 h 3067712"/>
              <a:gd name="connsiteX2002" fmla="*/ 1040999 w 3196735"/>
              <a:gd name="connsiteY2002" fmla="*/ 2756697 h 3067712"/>
              <a:gd name="connsiteX2003" fmla="*/ 1039585 w 3196735"/>
              <a:gd name="connsiteY2003" fmla="*/ 2760603 h 3067712"/>
              <a:gd name="connsiteX2004" fmla="*/ 1032474 w 3196735"/>
              <a:gd name="connsiteY2004" fmla="*/ 2775483 h 3067712"/>
              <a:gd name="connsiteX2005" fmla="*/ 1010245 w 3196735"/>
              <a:gd name="connsiteY2005" fmla="*/ 2799035 h 3067712"/>
              <a:gd name="connsiteX2006" fmla="*/ 988790 w 3196735"/>
              <a:gd name="connsiteY2006" fmla="*/ 2813337 h 3067712"/>
              <a:gd name="connsiteX2007" fmla="*/ 2106767 w 3196735"/>
              <a:gd name="connsiteY2007" fmla="*/ 2863396 h 3067712"/>
              <a:gd name="connsiteX2008" fmla="*/ 2118686 w 3196735"/>
              <a:gd name="connsiteY2008" fmla="*/ 2834791 h 3067712"/>
              <a:gd name="connsiteX2009" fmla="*/ 2106767 w 3196735"/>
              <a:gd name="connsiteY2009" fmla="*/ 2863396 h 3067712"/>
              <a:gd name="connsiteX2010" fmla="*/ 1103211 w 3196735"/>
              <a:gd name="connsiteY2010" fmla="*/ 2880082 h 3067712"/>
              <a:gd name="connsiteX2011" fmla="*/ 1112745 w 3196735"/>
              <a:gd name="connsiteY2011" fmla="*/ 2853861 h 3067712"/>
              <a:gd name="connsiteX2012" fmla="*/ 1103211 w 3196735"/>
              <a:gd name="connsiteY2012" fmla="*/ 2880082 h 3067712"/>
              <a:gd name="connsiteX2013" fmla="*/ 2030487 w 3196735"/>
              <a:gd name="connsiteY2013" fmla="*/ 2880082 h 3067712"/>
              <a:gd name="connsiteX2014" fmla="*/ 2049557 w 3196735"/>
              <a:gd name="connsiteY2014" fmla="*/ 2827640 h 3067712"/>
              <a:gd name="connsiteX2015" fmla="*/ 2004267 w 3196735"/>
              <a:gd name="connsiteY2015" fmla="*/ 2734673 h 3067712"/>
              <a:gd name="connsiteX2016" fmla="*/ 2049557 w 3196735"/>
              <a:gd name="connsiteY2016" fmla="*/ 2827640 h 3067712"/>
              <a:gd name="connsiteX2017" fmla="*/ 2030487 w 3196735"/>
              <a:gd name="connsiteY2017" fmla="*/ 2880082 h 3067712"/>
              <a:gd name="connsiteX2018" fmla="*/ 538262 w 3196735"/>
              <a:gd name="connsiteY2018" fmla="*/ 2882466 h 3067712"/>
              <a:gd name="connsiteX2019" fmla="*/ 552565 w 3196735"/>
              <a:gd name="connsiteY2019" fmla="*/ 2874124 h 3067712"/>
              <a:gd name="connsiteX2020" fmla="*/ 552247 w 3196735"/>
              <a:gd name="connsiteY2020" fmla="*/ 2873434 h 3067712"/>
              <a:gd name="connsiteX2021" fmla="*/ 552565 w 3196735"/>
              <a:gd name="connsiteY2021" fmla="*/ 2873229 h 3067712"/>
              <a:gd name="connsiteX2022" fmla="*/ 545414 w 3196735"/>
              <a:gd name="connsiteY2022" fmla="*/ 2858629 h 3067712"/>
              <a:gd name="connsiteX2023" fmla="*/ 537320 w 3196735"/>
              <a:gd name="connsiteY2023" fmla="*/ 2847067 h 3067712"/>
              <a:gd name="connsiteX2024" fmla="*/ 543030 w 3196735"/>
              <a:gd name="connsiteY2024" fmla="*/ 2834791 h 3067712"/>
              <a:gd name="connsiteX2025" fmla="*/ 537070 w 3196735"/>
              <a:gd name="connsiteY2025" fmla="*/ 2846711 h 3067712"/>
              <a:gd name="connsiteX2026" fmla="*/ 537320 w 3196735"/>
              <a:gd name="connsiteY2026" fmla="*/ 2847067 h 3067712"/>
              <a:gd name="connsiteX2027" fmla="*/ 537070 w 3196735"/>
              <a:gd name="connsiteY2027" fmla="*/ 2847604 h 3067712"/>
              <a:gd name="connsiteX2028" fmla="*/ 545414 w 3196735"/>
              <a:gd name="connsiteY2028" fmla="*/ 2858629 h 3067712"/>
              <a:gd name="connsiteX2029" fmla="*/ 552247 w 3196735"/>
              <a:gd name="connsiteY2029" fmla="*/ 2873434 h 3067712"/>
              <a:gd name="connsiteX2030" fmla="*/ 1765892 w 3196735"/>
              <a:gd name="connsiteY2030" fmla="*/ 2892001 h 3067712"/>
              <a:gd name="connsiteX2031" fmla="*/ 1764727 w 3196735"/>
              <a:gd name="connsiteY2031" fmla="*/ 2859370 h 3067712"/>
              <a:gd name="connsiteX2032" fmla="*/ 1770659 w 3196735"/>
              <a:gd name="connsiteY2032" fmla="*/ 2825256 h 3067712"/>
              <a:gd name="connsiteX2033" fmla="*/ 1764700 w 3196735"/>
              <a:gd name="connsiteY2033" fmla="*/ 2858629 h 3067712"/>
              <a:gd name="connsiteX2034" fmla="*/ 1764727 w 3196735"/>
              <a:gd name="connsiteY2034" fmla="*/ 2859370 h 3067712"/>
              <a:gd name="connsiteX2035" fmla="*/ 1764700 w 3196735"/>
              <a:gd name="connsiteY2035" fmla="*/ 2859523 h 3067712"/>
              <a:gd name="connsiteX2036" fmla="*/ 1765892 w 3196735"/>
              <a:gd name="connsiteY2036" fmla="*/ 2892001 h 3067712"/>
              <a:gd name="connsiteX2037" fmla="*/ 2273630 w 3196735"/>
              <a:gd name="connsiteY2037" fmla="*/ 2892001 h 3067712"/>
              <a:gd name="connsiteX2038" fmla="*/ 2256943 w 3196735"/>
              <a:gd name="connsiteY2038" fmla="*/ 2830023 h 3067712"/>
              <a:gd name="connsiteX2039" fmla="*/ 2246843 w 3196735"/>
              <a:gd name="connsiteY2039" fmla="*/ 2814577 h 3067712"/>
              <a:gd name="connsiteX2040" fmla="*/ 2247409 w 3196735"/>
              <a:gd name="connsiteY2040" fmla="*/ 2799035 h 3067712"/>
              <a:gd name="connsiteX2041" fmla="*/ 2246813 w 3196735"/>
              <a:gd name="connsiteY2041" fmla="*/ 2814529 h 3067712"/>
              <a:gd name="connsiteX2042" fmla="*/ 2246843 w 3196735"/>
              <a:gd name="connsiteY2042" fmla="*/ 2814577 h 3067712"/>
              <a:gd name="connsiteX2043" fmla="*/ 2246813 w 3196735"/>
              <a:gd name="connsiteY2043" fmla="*/ 2815424 h 3067712"/>
              <a:gd name="connsiteX2044" fmla="*/ 2256943 w 3196735"/>
              <a:gd name="connsiteY2044" fmla="*/ 2830023 h 3067712"/>
              <a:gd name="connsiteX2045" fmla="*/ 2273630 w 3196735"/>
              <a:gd name="connsiteY2045" fmla="*/ 2892001 h 3067712"/>
              <a:gd name="connsiteX2046" fmla="*/ 2051941 w 3196735"/>
              <a:gd name="connsiteY2046" fmla="*/ 2901536 h 3067712"/>
              <a:gd name="connsiteX2047" fmla="*/ 2090081 w 3196735"/>
              <a:gd name="connsiteY2047" fmla="*/ 2887234 h 3067712"/>
              <a:gd name="connsiteX2048" fmla="*/ 2051941 w 3196735"/>
              <a:gd name="connsiteY2048" fmla="*/ 2901536 h 3067712"/>
              <a:gd name="connsiteX2049" fmla="*/ 2683634 w 3196735"/>
              <a:gd name="connsiteY2049" fmla="*/ 2901536 h 3067712"/>
              <a:gd name="connsiteX2050" fmla="*/ 2690786 w 3196735"/>
              <a:gd name="connsiteY2050" fmla="*/ 2863396 h 3067712"/>
              <a:gd name="connsiteX2051" fmla="*/ 2683634 w 3196735"/>
              <a:gd name="connsiteY2051" fmla="*/ 2901536 h 3067712"/>
              <a:gd name="connsiteX2052" fmla="*/ 1606181 w 3196735"/>
              <a:gd name="connsiteY2052" fmla="*/ 2903919 h 3067712"/>
              <a:gd name="connsiteX2053" fmla="*/ 1584131 w 3196735"/>
              <a:gd name="connsiteY2053" fmla="*/ 2895279 h 3067712"/>
              <a:gd name="connsiteX2054" fmla="*/ 1558506 w 3196735"/>
              <a:gd name="connsiteY2054" fmla="*/ 2899152 h 3067712"/>
              <a:gd name="connsiteX2055" fmla="*/ 1606181 w 3196735"/>
              <a:gd name="connsiteY2055" fmla="*/ 2903919 h 3067712"/>
              <a:gd name="connsiteX2056" fmla="*/ 992142 w 3196735"/>
              <a:gd name="connsiteY2056" fmla="*/ 2916583 h 3067712"/>
              <a:gd name="connsiteX2057" fmla="*/ 1015012 w 3196735"/>
              <a:gd name="connsiteY2057" fmla="*/ 2908688 h 3067712"/>
              <a:gd name="connsiteX2058" fmla="*/ 945883 w 3196735"/>
              <a:gd name="connsiteY2058" fmla="*/ 2877699 h 3067712"/>
              <a:gd name="connsiteX2059" fmla="*/ 924429 w 3196735"/>
              <a:gd name="connsiteY2059" fmla="*/ 2858629 h 3067712"/>
              <a:gd name="connsiteX2060" fmla="*/ 945883 w 3196735"/>
              <a:gd name="connsiteY2060" fmla="*/ 2877699 h 3067712"/>
              <a:gd name="connsiteX2061" fmla="*/ 992142 w 3196735"/>
              <a:gd name="connsiteY2061" fmla="*/ 2916583 h 3067712"/>
              <a:gd name="connsiteX2062" fmla="*/ 1174722 w 3196735"/>
              <a:gd name="connsiteY2062" fmla="*/ 2930141 h 3067712"/>
              <a:gd name="connsiteX2063" fmla="*/ 1177405 w 3196735"/>
              <a:gd name="connsiteY2063" fmla="*/ 2908985 h 3067712"/>
              <a:gd name="connsiteX2064" fmla="*/ 1177317 w 3196735"/>
              <a:gd name="connsiteY2064" fmla="*/ 2908812 h 3067712"/>
              <a:gd name="connsiteX2065" fmla="*/ 1177405 w 3196735"/>
              <a:gd name="connsiteY2065" fmla="*/ 2908091 h 3067712"/>
              <a:gd name="connsiteX2066" fmla="*/ 1167571 w 3196735"/>
              <a:gd name="connsiteY2066" fmla="*/ 2889617 h 3067712"/>
              <a:gd name="connsiteX2067" fmla="*/ 1177317 w 3196735"/>
              <a:gd name="connsiteY2067" fmla="*/ 2908812 h 3067712"/>
              <a:gd name="connsiteX2068" fmla="*/ 2125837 w 3196735"/>
              <a:gd name="connsiteY2068" fmla="*/ 2939676 h 3067712"/>
              <a:gd name="connsiteX2069" fmla="*/ 2116303 w 3196735"/>
              <a:gd name="connsiteY2069" fmla="*/ 2913455 h 3067712"/>
              <a:gd name="connsiteX2070" fmla="*/ 2125837 w 3196735"/>
              <a:gd name="connsiteY2070" fmla="*/ 2939676 h 3067712"/>
              <a:gd name="connsiteX2071" fmla="*/ 826696 w 3196735"/>
              <a:gd name="connsiteY2071" fmla="*/ 2946828 h 3067712"/>
              <a:gd name="connsiteX2072" fmla="*/ 802859 w 3196735"/>
              <a:gd name="connsiteY2072" fmla="*/ 2906304 h 3067712"/>
              <a:gd name="connsiteX2073" fmla="*/ 788556 w 3196735"/>
              <a:gd name="connsiteY2073" fmla="*/ 2887234 h 3067712"/>
              <a:gd name="connsiteX2074" fmla="*/ 802859 w 3196735"/>
              <a:gd name="connsiteY2074" fmla="*/ 2906304 h 3067712"/>
              <a:gd name="connsiteX2075" fmla="*/ 826696 w 3196735"/>
              <a:gd name="connsiteY2075" fmla="*/ 2946828 h 3067712"/>
              <a:gd name="connsiteX2076" fmla="*/ 2299851 w 3196735"/>
              <a:gd name="connsiteY2076" fmla="*/ 2946828 h 3067712"/>
              <a:gd name="connsiteX2077" fmla="*/ 2276014 w 3196735"/>
              <a:gd name="connsiteY2077" fmla="*/ 2915838 h 3067712"/>
              <a:gd name="connsiteX2078" fmla="*/ 2299851 w 3196735"/>
              <a:gd name="connsiteY2078" fmla="*/ 2946828 h 3067712"/>
              <a:gd name="connsiteX2079" fmla="*/ 1265305 w 3196735"/>
              <a:gd name="connsiteY2079" fmla="*/ 2953978 h 3067712"/>
              <a:gd name="connsiteX2080" fmla="*/ 1248619 w 3196735"/>
              <a:gd name="connsiteY2080" fmla="*/ 2944443 h 3067712"/>
              <a:gd name="connsiteX2081" fmla="*/ 1227165 w 3196735"/>
              <a:gd name="connsiteY2081" fmla="*/ 2927758 h 3067712"/>
              <a:gd name="connsiteX2082" fmla="*/ 1248619 w 3196735"/>
              <a:gd name="connsiteY2082" fmla="*/ 2944443 h 3067712"/>
              <a:gd name="connsiteX2083" fmla="*/ 1265305 w 3196735"/>
              <a:gd name="connsiteY2083" fmla="*/ 2953978 h 3067712"/>
              <a:gd name="connsiteX2084" fmla="*/ 1689612 w 3196735"/>
              <a:gd name="connsiteY2084" fmla="*/ 2953978 h 3067712"/>
              <a:gd name="connsiteX2085" fmla="*/ 1687228 w 3196735"/>
              <a:gd name="connsiteY2085" fmla="*/ 2937292 h 3067712"/>
              <a:gd name="connsiteX2086" fmla="*/ 1689612 w 3196735"/>
              <a:gd name="connsiteY2086" fmla="*/ 2953978 h 3067712"/>
              <a:gd name="connsiteX2087" fmla="*/ 1992347 w 3196735"/>
              <a:gd name="connsiteY2087" fmla="*/ 2953978 h 3067712"/>
              <a:gd name="connsiteX2088" fmla="*/ 1989964 w 3196735"/>
              <a:gd name="connsiteY2088" fmla="*/ 2918222 h 3067712"/>
              <a:gd name="connsiteX2089" fmla="*/ 1992347 w 3196735"/>
              <a:gd name="connsiteY2089" fmla="*/ 2953978 h 3067712"/>
              <a:gd name="connsiteX2090" fmla="*/ 2156826 w 3196735"/>
              <a:gd name="connsiteY2090" fmla="*/ 2980199 h 3067712"/>
              <a:gd name="connsiteX2091" fmla="*/ 2140140 w 3196735"/>
              <a:gd name="connsiteY2091" fmla="*/ 2951595 h 3067712"/>
              <a:gd name="connsiteX2092" fmla="*/ 2156826 w 3196735"/>
              <a:gd name="connsiteY2092" fmla="*/ 2980199 h 3067712"/>
              <a:gd name="connsiteX2093" fmla="*/ 1363039 w 3196735"/>
              <a:gd name="connsiteY2093" fmla="*/ 2987351 h 3067712"/>
              <a:gd name="connsiteX2094" fmla="*/ 1379725 w 3196735"/>
              <a:gd name="connsiteY2094" fmla="*/ 2968281 h 3067712"/>
              <a:gd name="connsiteX2095" fmla="*/ 1363039 w 3196735"/>
              <a:gd name="connsiteY2095" fmla="*/ 2987351 h 3067712"/>
              <a:gd name="connsiteX2096" fmla="*/ 1351120 w 3196735"/>
              <a:gd name="connsiteY2096" fmla="*/ 2968281 h 3067712"/>
              <a:gd name="connsiteX2097" fmla="*/ 1363039 w 3196735"/>
              <a:gd name="connsiteY2097" fmla="*/ 2987351 h 3067712"/>
              <a:gd name="connsiteX2098" fmla="*/ 1749205 w 3196735"/>
              <a:gd name="connsiteY2098" fmla="*/ 2992118 h 3067712"/>
              <a:gd name="connsiteX2099" fmla="*/ 1751589 w 3196735"/>
              <a:gd name="connsiteY2099" fmla="*/ 2968281 h 3067712"/>
              <a:gd name="connsiteX2100" fmla="*/ 1749205 w 3196735"/>
              <a:gd name="connsiteY2100" fmla="*/ 2992118 h 3067712"/>
              <a:gd name="connsiteX2101" fmla="*/ 1630987 w 3196735"/>
              <a:gd name="connsiteY2101" fmla="*/ 2995731 h 3067712"/>
              <a:gd name="connsiteX2102" fmla="*/ 1670542 w 3196735"/>
              <a:gd name="connsiteY2102" fmla="*/ 2987351 h 3067712"/>
              <a:gd name="connsiteX2103" fmla="*/ 1618099 w 3196735"/>
              <a:gd name="connsiteY2103" fmla="*/ 2989735 h 3067712"/>
              <a:gd name="connsiteX2104" fmla="*/ 1630987 w 3196735"/>
              <a:gd name="connsiteY2104" fmla="*/ 2995731 h 3067712"/>
              <a:gd name="connsiteX2105" fmla="*/ 948266 w 3196735"/>
              <a:gd name="connsiteY2105" fmla="*/ 2999269 h 3067712"/>
              <a:gd name="connsiteX2106" fmla="*/ 912510 w 3196735"/>
              <a:gd name="connsiteY2106" fmla="*/ 2961129 h 3067712"/>
              <a:gd name="connsiteX2107" fmla="*/ 948266 w 3196735"/>
              <a:gd name="connsiteY2107" fmla="*/ 2999269 h 3067712"/>
              <a:gd name="connsiteX2108" fmla="*/ 1489377 w 3196735"/>
              <a:gd name="connsiteY2108" fmla="*/ 2999269 h 3067712"/>
              <a:gd name="connsiteX2109" fmla="*/ 1479842 w 3196735"/>
              <a:gd name="connsiteY2109" fmla="*/ 2968281 h 3067712"/>
              <a:gd name="connsiteX2110" fmla="*/ 1489377 w 3196735"/>
              <a:gd name="connsiteY2110" fmla="*/ 2999269 h 3067712"/>
              <a:gd name="connsiteX2111" fmla="*/ 1568041 w 3196735"/>
              <a:gd name="connsiteY2111" fmla="*/ 3001356 h 3067712"/>
              <a:gd name="connsiteX2112" fmla="*/ 1589495 w 3196735"/>
              <a:gd name="connsiteY2112" fmla="*/ 2984967 h 3067712"/>
              <a:gd name="connsiteX2113" fmla="*/ 1606181 w 3196735"/>
              <a:gd name="connsiteY2113" fmla="*/ 2980199 h 3067712"/>
              <a:gd name="connsiteX2114" fmla="*/ 1597838 w 3196735"/>
              <a:gd name="connsiteY2114" fmla="*/ 2979008 h 3067712"/>
              <a:gd name="connsiteX2115" fmla="*/ 1589495 w 3196735"/>
              <a:gd name="connsiteY2115" fmla="*/ 2984967 h 3067712"/>
              <a:gd name="connsiteX2116" fmla="*/ 1546588 w 3196735"/>
              <a:gd name="connsiteY2116" fmla="*/ 2994502 h 3067712"/>
              <a:gd name="connsiteX2117" fmla="*/ 1568041 w 3196735"/>
              <a:gd name="connsiteY2117" fmla="*/ 3001356 h 3067712"/>
              <a:gd name="connsiteX2118" fmla="*/ 1956591 w 3196735"/>
              <a:gd name="connsiteY2118" fmla="*/ 3004037 h 3067712"/>
              <a:gd name="connsiteX2119" fmla="*/ 1989964 w 3196735"/>
              <a:gd name="connsiteY2119" fmla="*/ 2994502 h 3067712"/>
              <a:gd name="connsiteX2120" fmla="*/ 1956591 w 3196735"/>
              <a:gd name="connsiteY2120" fmla="*/ 3004037 h 3067712"/>
              <a:gd name="connsiteX2121" fmla="*/ 1694379 w 3196735"/>
              <a:gd name="connsiteY2121" fmla="*/ 3027875 h 3067712"/>
              <a:gd name="connsiteX2122" fmla="*/ 1684792 w 3196735"/>
              <a:gd name="connsiteY2122" fmla="*/ 3020753 h 3067712"/>
              <a:gd name="connsiteX2123" fmla="*/ 1682461 w 3196735"/>
              <a:gd name="connsiteY2123" fmla="*/ 3008805 h 3067712"/>
              <a:gd name="connsiteX2124" fmla="*/ 1683951 w 3196735"/>
              <a:gd name="connsiteY2124" fmla="*/ 3020128 h 3067712"/>
              <a:gd name="connsiteX2125" fmla="*/ 1684792 w 3196735"/>
              <a:gd name="connsiteY2125" fmla="*/ 3020753 h 3067712"/>
              <a:gd name="connsiteX2126" fmla="*/ 1684845 w 3196735"/>
              <a:gd name="connsiteY2126" fmla="*/ 3021022 h 3067712"/>
              <a:gd name="connsiteX2127" fmla="*/ 1694379 w 3196735"/>
              <a:gd name="connsiteY2127" fmla="*/ 3027875 h 3067712"/>
              <a:gd name="connsiteX2128" fmla="*/ 2271544 w 3196735"/>
              <a:gd name="connsiteY2128" fmla="*/ 3029961 h 3067712"/>
              <a:gd name="connsiteX2129" fmla="*/ 2295083 w 3196735"/>
              <a:gd name="connsiteY2129" fmla="*/ 3027875 h 3067712"/>
              <a:gd name="connsiteX2130" fmla="*/ 2256943 w 3196735"/>
              <a:gd name="connsiteY2130" fmla="*/ 3015955 h 3067712"/>
              <a:gd name="connsiteX2131" fmla="*/ 2271544 w 3196735"/>
              <a:gd name="connsiteY2131" fmla="*/ 3029961 h 3067712"/>
              <a:gd name="connsiteX2132" fmla="*/ 1289143 w 3196735"/>
              <a:gd name="connsiteY2132" fmla="*/ 3039794 h 3067712"/>
              <a:gd name="connsiteX2133" fmla="*/ 1239084 w 3196735"/>
              <a:gd name="connsiteY2133" fmla="*/ 2996886 h 3067712"/>
              <a:gd name="connsiteX2134" fmla="*/ 1289143 w 3196735"/>
              <a:gd name="connsiteY2134" fmla="*/ 3039794 h 3067712"/>
              <a:gd name="connsiteX2135" fmla="*/ 1377341 w 3196735"/>
              <a:gd name="connsiteY2135" fmla="*/ 3046945 h 3067712"/>
              <a:gd name="connsiteX2136" fmla="*/ 1363590 w 3196735"/>
              <a:gd name="connsiteY2136" fmla="*/ 3041971 h 3067712"/>
              <a:gd name="connsiteX2137" fmla="*/ 1358271 w 3196735"/>
              <a:gd name="connsiteY2137" fmla="*/ 3027875 h 3067712"/>
              <a:gd name="connsiteX2138" fmla="*/ 1363337 w 3196735"/>
              <a:gd name="connsiteY2138" fmla="*/ 3041879 h 3067712"/>
              <a:gd name="connsiteX2139" fmla="*/ 1363590 w 3196735"/>
              <a:gd name="connsiteY2139" fmla="*/ 3041971 h 3067712"/>
              <a:gd name="connsiteX2140" fmla="*/ 1364230 w 3196735"/>
              <a:gd name="connsiteY2140" fmla="*/ 3043667 h 3067712"/>
              <a:gd name="connsiteX2141" fmla="*/ 1377341 w 3196735"/>
              <a:gd name="connsiteY2141" fmla="*/ 3046945 h 3067712"/>
              <a:gd name="connsiteX2142" fmla="*/ 1177107 w 3196735"/>
              <a:gd name="connsiteY2142" fmla="*/ 3056479 h 3067712"/>
              <a:gd name="connsiteX2143" fmla="*/ 1158037 w 3196735"/>
              <a:gd name="connsiteY2143" fmla="*/ 3035025 h 3067712"/>
              <a:gd name="connsiteX2144" fmla="*/ 1177107 w 3196735"/>
              <a:gd name="connsiteY2144" fmla="*/ 3056479 h 3067712"/>
              <a:gd name="connsiteX2145" fmla="*/ 1391644 w 3196735"/>
              <a:gd name="connsiteY2145" fmla="*/ 3063631 h 3067712"/>
              <a:gd name="connsiteX2146" fmla="*/ 1379725 w 3196735"/>
              <a:gd name="connsiteY2146" fmla="*/ 3049328 h 3067712"/>
              <a:gd name="connsiteX2147" fmla="*/ 1391644 w 3196735"/>
              <a:gd name="connsiteY2147" fmla="*/ 3063631 h 3067712"/>
              <a:gd name="connsiteX2148" fmla="*/ 1904150 w 3196735"/>
              <a:gd name="connsiteY2148" fmla="*/ 3063631 h 3067712"/>
              <a:gd name="connsiteX2149" fmla="*/ 1918451 w 3196735"/>
              <a:gd name="connsiteY2149" fmla="*/ 3046945 h 3067712"/>
              <a:gd name="connsiteX2150" fmla="*/ 1904150 w 3196735"/>
              <a:gd name="connsiteY2150" fmla="*/ 3063631 h 3067712"/>
              <a:gd name="connsiteX2151" fmla="*/ 2727007 w 3196735"/>
              <a:gd name="connsiteY2151" fmla="*/ 3067712 h 3067712"/>
              <a:gd name="connsiteX2152" fmla="*/ 2459710 w 3196735"/>
              <a:gd name="connsiteY2152" fmla="*/ 3067712 h 3067712"/>
              <a:gd name="connsiteX2153" fmla="*/ 2489062 w 3196735"/>
              <a:gd name="connsiteY2153" fmla="*/ 3059757 h 3067712"/>
              <a:gd name="connsiteX2154" fmla="*/ 2504854 w 3196735"/>
              <a:gd name="connsiteY2154" fmla="*/ 3027875 h 3067712"/>
              <a:gd name="connsiteX2155" fmla="*/ 2519155 w 3196735"/>
              <a:gd name="connsiteY2155" fmla="*/ 2996886 h 3067712"/>
              <a:gd name="connsiteX2156" fmla="*/ 2504854 w 3196735"/>
              <a:gd name="connsiteY2156" fmla="*/ 3027875 h 3067712"/>
              <a:gd name="connsiteX2157" fmla="*/ 2489062 w 3196735"/>
              <a:gd name="connsiteY2157" fmla="*/ 3058864 h 3067712"/>
              <a:gd name="connsiteX2158" fmla="*/ 2459473 w 3196735"/>
              <a:gd name="connsiteY2158" fmla="*/ 3067712 h 3067712"/>
              <a:gd name="connsiteX2159" fmla="*/ 1473042 w 3196735"/>
              <a:gd name="connsiteY2159" fmla="*/ 3067712 h 3067712"/>
              <a:gd name="connsiteX2160" fmla="*/ 1302758 w 3196735"/>
              <a:gd name="connsiteY2160" fmla="*/ 3067712 h 3067712"/>
              <a:gd name="connsiteX2161" fmla="*/ 1023591 w 3196735"/>
              <a:gd name="connsiteY2161" fmla="*/ 3067712 h 3067712"/>
              <a:gd name="connsiteX2162" fmla="*/ 1007860 w 3196735"/>
              <a:gd name="connsiteY2162" fmla="*/ 3067712 h 3067712"/>
              <a:gd name="connsiteX2163" fmla="*/ 692680 w 3196735"/>
              <a:gd name="connsiteY2163" fmla="*/ 3067712 h 3067712"/>
              <a:gd name="connsiteX2164" fmla="*/ 675625 w 3196735"/>
              <a:gd name="connsiteY2164" fmla="*/ 3048137 h 3067712"/>
              <a:gd name="connsiteX2165" fmla="*/ 650298 w 3196735"/>
              <a:gd name="connsiteY2165" fmla="*/ 3001654 h 3067712"/>
              <a:gd name="connsiteX2166" fmla="*/ 647914 w 3196735"/>
              <a:gd name="connsiteY2166" fmla="*/ 3004037 h 3067712"/>
              <a:gd name="connsiteX2167" fmla="*/ 628844 w 3196735"/>
              <a:gd name="connsiteY2167" fmla="*/ 3001654 h 3067712"/>
              <a:gd name="connsiteX2168" fmla="*/ 593088 w 3196735"/>
              <a:gd name="connsiteY2168" fmla="*/ 2984967 h 3067712"/>
              <a:gd name="connsiteX2169" fmla="*/ 571634 w 3196735"/>
              <a:gd name="connsiteY2169" fmla="*/ 2930141 h 3067712"/>
              <a:gd name="connsiteX2170" fmla="*/ 616926 w 3196735"/>
              <a:gd name="connsiteY2170" fmla="*/ 2949211 h 3067712"/>
              <a:gd name="connsiteX2171" fmla="*/ 571634 w 3196735"/>
              <a:gd name="connsiteY2171" fmla="*/ 2930141 h 3067712"/>
              <a:gd name="connsiteX2172" fmla="*/ 531111 w 3196735"/>
              <a:gd name="connsiteY2172" fmla="*/ 2899152 h 3067712"/>
              <a:gd name="connsiteX2173" fmla="*/ 495355 w 3196735"/>
              <a:gd name="connsiteY2173" fmla="*/ 2865780 h 3067712"/>
              <a:gd name="connsiteX2174" fmla="*/ 457215 w 3196735"/>
              <a:gd name="connsiteY2174" fmla="*/ 2841942 h 3067712"/>
              <a:gd name="connsiteX2175" fmla="*/ 445297 w 3196735"/>
              <a:gd name="connsiteY2175" fmla="*/ 2806186 h 3067712"/>
              <a:gd name="connsiteX2176" fmla="*/ 433377 w 3196735"/>
              <a:gd name="connsiteY2176" fmla="*/ 2796652 h 3067712"/>
              <a:gd name="connsiteX2177" fmla="*/ 416691 w 3196735"/>
              <a:gd name="connsiteY2177" fmla="*/ 2775198 h 3067712"/>
              <a:gd name="connsiteX2178" fmla="*/ 409540 w 3196735"/>
              <a:gd name="connsiteY2178" fmla="*/ 2746593 h 3067712"/>
              <a:gd name="connsiteX2179" fmla="*/ 361865 w 3196735"/>
              <a:gd name="connsiteY2179" fmla="*/ 2701302 h 3067712"/>
              <a:gd name="connsiteX2180" fmla="*/ 340411 w 3196735"/>
              <a:gd name="connsiteY2180" fmla="*/ 2684616 h 3067712"/>
              <a:gd name="connsiteX2181" fmla="*/ 295121 w 3196735"/>
              <a:gd name="connsiteY2181" fmla="*/ 2577347 h 3067712"/>
              <a:gd name="connsiteX2182" fmla="*/ 223608 w 3196735"/>
              <a:gd name="connsiteY2182" fmla="*/ 2458160 h 3067712"/>
              <a:gd name="connsiteX2183" fmla="*/ 204538 w 3196735"/>
              <a:gd name="connsiteY2183" fmla="*/ 2431938 h 3067712"/>
              <a:gd name="connsiteX2184" fmla="*/ 204538 w 3196735"/>
              <a:gd name="connsiteY2184" fmla="*/ 2410484 h 3067712"/>
              <a:gd name="connsiteX2185" fmla="*/ 166397 w 3196735"/>
              <a:gd name="connsiteY2185" fmla="*/ 2305599 h 3067712"/>
              <a:gd name="connsiteX2186" fmla="*/ 161630 w 3196735"/>
              <a:gd name="connsiteY2186" fmla="*/ 2260308 h 3067712"/>
              <a:gd name="connsiteX2187" fmla="*/ 133025 w 3196735"/>
              <a:gd name="connsiteY2187" fmla="*/ 2217401 h 3067712"/>
              <a:gd name="connsiteX2188" fmla="*/ 130641 w 3196735"/>
              <a:gd name="connsiteY2188" fmla="*/ 2217401 h 3067712"/>
              <a:gd name="connsiteX2189" fmla="*/ 130641 w 3196735"/>
              <a:gd name="connsiteY2189" fmla="*/ 2215018 h 3067712"/>
              <a:gd name="connsiteX2190" fmla="*/ 99653 w 3196735"/>
              <a:gd name="connsiteY2190" fmla="*/ 2191179 h 3067712"/>
              <a:gd name="connsiteX2191" fmla="*/ 73432 w 3196735"/>
              <a:gd name="connsiteY2191" fmla="*/ 2045771 h 3067712"/>
              <a:gd name="connsiteX2192" fmla="*/ 63896 w 3196735"/>
              <a:gd name="connsiteY2192" fmla="*/ 2024317 h 3067712"/>
              <a:gd name="connsiteX2193" fmla="*/ 51979 w 3196735"/>
              <a:gd name="connsiteY2193" fmla="*/ 1940887 h 3067712"/>
              <a:gd name="connsiteX2194" fmla="*/ 44827 w 3196735"/>
              <a:gd name="connsiteY2194" fmla="*/ 1924200 h 3067712"/>
              <a:gd name="connsiteX2195" fmla="*/ 32908 w 3196735"/>
              <a:gd name="connsiteY2195" fmla="*/ 1809781 h 3067712"/>
              <a:gd name="connsiteX2196" fmla="*/ 40060 w 3196735"/>
              <a:gd name="connsiteY2196" fmla="*/ 1771641 h 3067712"/>
              <a:gd name="connsiteX2197" fmla="*/ 37676 w 3196735"/>
              <a:gd name="connsiteY2197" fmla="*/ 1697744 h 3067712"/>
              <a:gd name="connsiteX2198" fmla="*/ 9070 w 3196735"/>
              <a:gd name="connsiteY2198" fmla="*/ 1578557 h 3067712"/>
              <a:gd name="connsiteX2199" fmla="*/ 9070 w 3196735"/>
              <a:gd name="connsiteY2199" fmla="*/ 1549952 h 3067712"/>
              <a:gd name="connsiteX2200" fmla="*/ 1920 w 3196735"/>
              <a:gd name="connsiteY2200" fmla="*/ 1454602 h 3067712"/>
              <a:gd name="connsiteX2201" fmla="*/ 16222 w 3196735"/>
              <a:gd name="connsiteY2201" fmla="*/ 1368787 h 3067712"/>
              <a:gd name="connsiteX2202" fmla="*/ 18606 w 3196735"/>
              <a:gd name="connsiteY2202" fmla="*/ 1280588 h 3067712"/>
              <a:gd name="connsiteX2203" fmla="*/ 23373 w 3196735"/>
              <a:gd name="connsiteY2203" fmla="*/ 1268670 h 3067712"/>
              <a:gd name="connsiteX2204" fmla="*/ 44827 w 3196735"/>
              <a:gd name="connsiteY2204" fmla="*/ 1209077 h 3067712"/>
              <a:gd name="connsiteX2205" fmla="*/ 44827 w 3196735"/>
              <a:gd name="connsiteY2205" fmla="*/ 1075587 h 3067712"/>
              <a:gd name="connsiteX2206" fmla="*/ 40060 w 3196735"/>
              <a:gd name="connsiteY2206" fmla="*/ 1054132 h 3067712"/>
              <a:gd name="connsiteX2207" fmla="*/ 35291 w 3196735"/>
              <a:gd name="connsiteY2207" fmla="*/ 1030295 h 3067712"/>
              <a:gd name="connsiteX2208" fmla="*/ 104420 w 3196735"/>
              <a:gd name="connsiteY2208" fmla="*/ 911109 h 3067712"/>
              <a:gd name="connsiteX2209" fmla="*/ 113956 w 3196735"/>
              <a:gd name="connsiteY2209" fmla="*/ 884888 h 3067712"/>
              <a:gd name="connsiteX2210" fmla="*/ 125874 w 3196735"/>
              <a:gd name="connsiteY2210" fmla="*/ 841980 h 3067712"/>
              <a:gd name="connsiteX2211" fmla="*/ 190236 w 3196735"/>
              <a:gd name="connsiteY2211" fmla="*/ 756165 h 3067712"/>
              <a:gd name="connsiteX2212" fmla="*/ 197386 w 3196735"/>
              <a:gd name="connsiteY2212" fmla="*/ 710874 h 3067712"/>
              <a:gd name="connsiteX2213" fmla="*/ 206922 w 3196735"/>
              <a:gd name="connsiteY2213" fmla="*/ 691804 h 3067712"/>
              <a:gd name="connsiteX2214" fmla="*/ 256980 w 3196735"/>
              <a:gd name="connsiteY2214" fmla="*/ 648897 h 3067712"/>
              <a:gd name="connsiteX2215" fmla="*/ 297503 w 3196735"/>
              <a:gd name="connsiteY2215" fmla="*/ 577384 h 3067712"/>
              <a:gd name="connsiteX2216" fmla="*/ 314191 w 3196735"/>
              <a:gd name="connsiteY2216" fmla="*/ 555930 h 3067712"/>
              <a:gd name="connsiteX2217" fmla="*/ 392854 w 3196735"/>
              <a:gd name="connsiteY2217" fmla="*/ 455813 h 3067712"/>
              <a:gd name="connsiteX2218" fmla="*/ 421459 w 3196735"/>
              <a:gd name="connsiteY2218" fmla="*/ 429592 h 3067712"/>
              <a:gd name="connsiteX2219" fmla="*/ 476285 w 3196735"/>
              <a:gd name="connsiteY2219" fmla="*/ 405754 h 3067712"/>
              <a:gd name="connsiteX2220" fmla="*/ 495355 w 3196735"/>
              <a:gd name="connsiteY2220" fmla="*/ 391452 h 3067712"/>
              <a:gd name="connsiteX2221" fmla="*/ 535878 w 3196735"/>
              <a:gd name="connsiteY2221" fmla="*/ 348545 h 3067712"/>
              <a:gd name="connsiteX2222" fmla="*/ 638380 w 3196735"/>
              <a:gd name="connsiteY2222" fmla="*/ 305636 h 3067712"/>
              <a:gd name="connsiteX2223" fmla="*/ 724194 w 3196735"/>
              <a:gd name="connsiteY2223" fmla="*/ 236509 h 3067712"/>
              <a:gd name="connsiteX2224" fmla="*/ 750416 w 3196735"/>
              <a:gd name="connsiteY2224" fmla="*/ 215055 h 3067712"/>
              <a:gd name="connsiteX2225" fmla="*/ 838615 w 3196735"/>
              <a:gd name="connsiteY2225" fmla="*/ 186450 h 3067712"/>
              <a:gd name="connsiteX2226" fmla="*/ 900592 w 3196735"/>
              <a:gd name="connsiteY2226" fmla="*/ 134007 h 3067712"/>
              <a:gd name="connsiteX2227" fmla="*/ 919662 w 3196735"/>
              <a:gd name="connsiteY2227" fmla="*/ 129240 h 3067712"/>
              <a:gd name="connsiteX2228" fmla="*/ 1050768 w 3196735"/>
              <a:gd name="connsiteY2228" fmla="*/ 105403 h 3067712"/>
              <a:gd name="connsiteX2229" fmla="*/ 1098443 w 3196735"/>
              <a:gd name="connsiteY2229" fmla="*/ 86333 h 3067712"/>
              <a:gd name="connsiteX2230" fmla="*/ 1088908 w 3196735"/>
              <a:gd name="connsiteY2230" fmla="*/ 124472 h 3067712"/>
              <a:gd name="connsiteX2231" fmla="*/ 1098443 w 3196735"/>
              <a:gd name="connsiteY2231" fmla="*/ 86333 h 3067712"/>
              <a:gd name="connsiteX2232" fmla="*/ 1169955 w 3196735"/>
              <a:gd name="connsiteY2232" fmla="*/ 76797 h 3067712"/>
              <a:gd name="connsiteX2233" fmla="*/ 1231933 w 3196735"/>
              <a:gd name="connsiteY2233" fmla="*/ 55344 h 3067712"/>
              <a:gd name="connsiteX2234" fmla="*/ 1322515 w 3196735"/>
              <a:gd name="connsiteY2234" fmla="*/ 48193 h 3067712"/>
              <a:gd name="connsiteX2235" fmla="*/ 1327283 w 3196735"/>
              <a:gd name="connsiteY2235" fmla="*/ 31506 h 3067712"/>
              <a:gd name="connsiteX2236" fmla="*/ 1360655 w 3196735"/>
              <a:gd name="connsiteY2236" fmla="*/ 38657 h 3067712"/>
              <a:gd name="connsiteX2237" fmla="*/ 1413097 w 3196735"/>
              <a:gd name="connsiteY2237" fmla="*/ 29123 h 3067712"/>
              <a:gd name="connsiteX2238" fmla="*/ 1432167 w 3196735"/>
              <a:gd name="connsiteY2238" fmla="*/ 19587 h 3067712"/>
              <a:gd name="connsiteX2239" fmla="*/ 1491762 w 3196735"/>
              <a:gd name="connsiteY2239" fmla="*/ 29123 h 3067712"/>
              <a:gd name="connsiteX2240" fmla="*/ 1551355 w 3196735"/>
              <a:gd name="connsiteY2240" fmla="*/ 31506 h 3067712"/>
              <a:gd name="connsiteX2241" fmla="*/ 1591879 w 3196735"/>
              <a:gd name="connsiteY2241" fmla="*/ 29123 h 3067712"/>
              <a:gd name="connsiteX2242" fmla="*/ 1622868 w 3196735"/>
              <a:gd name="connsiteY2242" fmla="*/ 10053 h 3067712"/>
              <a:gd name="connsiteX2243" fmla="*/ 1689612 w 3196735"/>
              <a:gd name="connsiteY2243" fmla="*/ 17204 h 3067712"/>
              <a:gd name="connsiteX2244" fmla="*/ 1749205 w 3196735"/>
              <a:gd name="connsiteY2244" fmla="*/ 17204 h 3067712"/>
              <a:gd name="connsiteX2245" fmla="*/ 1804032 w 3196735"/>
              <a:gd name="connsiteY2245" fmla="*/ 14820 h 3067712"/>
              <a:gd name="connsiteX2246" fmla="*/ 1837405 w 3196735"/>
              <a:gd name="connsiteY2246" fmla="*/ 5285 h 3067712"/>
              <a:gd name="connsiteX2247" fmla="*/ 1906534 w 3196735"/>
              <a:gd name="connsiteY2247" fmla="*/ 7669 h 3067712"/>
              <a:gd name="connsiteX2248" fmla="*/ 1948547 w 3196735"/>
              <a:gd name="connsiteY2248" fmla="*/ 816 h 3067712"/>
              <a:gd name="connsiteX2249" fmla="*/ 1985197 w 3196735"/>
              <a:gd name="connsiteY2249" fmla="*/ 17204 h 3067712"/>
              <a:gd name="connsiteX2250" fmla="*/ 2056709 w 3196735"/>
              <a:gd name="connsiteY2250" fmla="*/ 21971 h 3067712"/>
              <a:gd name="connsiteX2251" fmla="*/ 2109152 w 3196735"/>
              <a:gd name="connsiteY2251" fmla="*/ 21971 h 3067712"/>
              <a:gd name="connsiteX2252" fmla="*/ 2221188 w 3196735"/>
              <a:gd name="connsiteY2252" fmla="*/ 36274 h 3067712"/>
              <a:gd name="connsiteX2253" fmla="*/ 2304619 w 3196735"/>
              <a:gd name="connsiteY2253" fmla="*/ 33890 h 3067712"/>
              <a:gd name="connsiteX2254" fmla="*/ 2419038 w 3196735"/>
              <a:gd name="connsiteY2254" fmla="*/ 76797 h 3067712"/>
              <a:gd name="connsiteX2255" fmla="*/ 2469097 w 3196735"/>
              <a:gd name="connsiteY2255" fmla="*/ 83949 h 3067712"/>
              <a:gd name="connsiteX2256" fmla="*/ 2485784 w 3196735"/>
              <a:gd name="connsiteY2256" fmla="*/ 86333 h 3067712"/>
              <a:gd name="connsiteX2257" fmla="*/ 2607354 w 3196735"/>
              <a:gd name="connsiteY2257" fmla="*/ 141159 h 3067712"/>
              <a:gd name="connsiteX2258" fmla="*/ 2674100 w 3196735"/>
              <a:gd name="connsiteY2258" fmla="*/ 188833 h 3067712"/>
              <a:gd name="connsiteX2259" fmla="*/ 2724158 w 3196735"/>
              <a:gd name="connsiteY2259" fmla="*/ 234125 h 3067712"/>
              <a:gd name="connsiteX2260" fmla="*/ 2771833 w 3196735"/>
              <a:gd name="connsiteY2260" fmla="*/ 246043 h 3067712"/>
              <a:gd name="connsiteX2261" fmla="*/ 2831426 w 3196735"/>
              <a:gd name="connsiteY2261" fmla="*/ 293718 h 3067712"/>
              <a:gd name="connsiteX2262" fmla="*/ 2850496 w 3196735"/>
              <a:gd name="connsiteY2262" fmla="*/ 329475 h 3067712"/>
              <a:gd name="connsiteX2263" fmla="*/ 2876718 w 3196735"/>
              <a:gd name="connsiteY2263" fmla="*/ 336626 h 3067712"/>
              <a:gd name="connsiteX2264" fmla="*/ 2938695 w 3196735"/>
              <a:gd name="connsiteY2264" fmla="*/ 400987 h 3067712"/>
              <a:gd name="connsiteX2265" fmla="*/ 3007824 w 3196735"/>
              <a:gd name="connsiteY2265" fmla="*/ 482034 h 3067712"/>
              <a:gd name="connsiteX2266" fmla="*/ 3019742 w 3196735"/>
              <a:gd name="connsiteY2266" fmla="*/ 508255 h 3067712"/>
              <a:gd name="connsiteX2267" fmla="*/ 3062651 w 3196735"/>
              <a:gd name="connsiteY2267" fmla="*/ 553547 h 3067712"/>
              <a:gd name="connsiteX2268" fmla="*/ 3110325 w 3196735"/>
              <a:gd name="connsiteY2268" fmla="*/ 613140 h 3067712"/>
              <a:gd name="connsiteX2269" fmla="*/ 3119860 w 3196735"/>
              <a:gd name="connsiteY2269" fmla="*/ 622676 h 3067712"/>
              <a:gd name="connsiteX2270" fmla="*/ 3141314 w 3196735"/>
              <a:gd name="connsiteY2270" fmla="*/ 737095 h 3067712"/>
              <a:gd name="connsiteX2271" fmla="*/ 3174687 w 3196735"/>
              <a:gd name="connsiteY2271" fmla="*/ 853899 h 3067712"/>
              <a:gd name="connsiteX2272" fmla="*/ 3177070 w 3196735"/>
              <a:gd name="connsiteY2272" fmla="*/ 877736 h 3067712"/>
              <a:gd name="connsiteX2273" fmla="*/ 3167535 w 3196735"/>
              <a:gd name="connsiteY2273" fmla="*/ 932562 h 3067712"/>
              <a:gd name="connsiteX2274" fmla="*/ 3172302 w 3196735"/>
              <a:gd name="connsiteY2274" fmla="*/ 985005 h 3067712"/>
              <a:gd name="connsiteX2275" fmla="*/ 3184221 w 3196735"/>
              <a:gd name="connsiteY2275" fmla="*/ 1037447 h 3067712"/>
              <a:gd name="connsiteX2276" fmla="*/ 3184221 w 3196735"/>
              <a:gd name="connsiteY2276" fmla="*/ 1061284 h 3067712"/>
              <a:gd name="connsiteX2277" fmla="*/ 3191372 w 3196735"/>
              <a:gd name="connsiteY2277" fmla="*/ 1147100 h 3067712"/>
              <a:gd name="connsiteX2278" fmla="*/ 3181837 w 3196735"/>
              <a:gd name="connsiteY2278" fmla="*/ 1223380 h 3067712"/>
              <a:gd name="connsiteX2279" fmla="*/ 3158000 w 3196735"/>
              <a:gd name="connsiteY2279" fmla="*/ 1242449 h 3067712"/>
              <a:gd name="connsiteX2280" fmla="*/ 3177070 w 3196735"/>
              <a:gd name="connsiteY2280" fmla="*/ 1311577 h 3067712"/>
              <a:gd name="connsiteX2281" fmla="*/ 3160384 w 3196735"/>
              <a:gd name="connsiteY2281" fmla="*/ 1414079 h 3067712"/>
              <a:gd name="connsiteX2282" fmla="*/ 3129395 w 3196735"/>
              <a:gd name="connsiteY2282" fmla="*/ 1449835 h 3067712"/>
              <a:gd name="connsiteX2283" fmla="*/ 3160384 w 3196735"/>
              <a:gd name="connsiteY2283" fmla="*/ 1414079 h 3067712"/>
              <a:gd name="connsiteX2284" fmla="*/ 3153232 w 3196735"/>
              <a:gd name="connsiteY2284" fmla="*/ 1464138 h 3067712"/>
              <a:gd name="connsiteX2285" fmla="*/ 3160384 w 3196735"/>
              <a:gd name="connsiteY2285" fmla="*/ 1545185 h 3067712"/>
              <a:gd name="connsiteX2286" fmla="*/ 3141314 w 3196735"/>
              <a:gd name="connsiteY2286" fmla="*/ 1602395 h 3067712"/>
              <a:gd name="connsiteX2287" fmla="*/ 3136547 w 3196735"/>
              <a:gd name="connsiteY2287" fmla="*/ 1616698 h 3067712"/>
              <a:gd name="connsiteX2288" fmla="*/ 3129395 w 3196735"/>
              <a:gd name="connsiteY2288" fmla="*/ 1669139 h 3067712"/>
              <a:gd name="connsiteX2289" fmla="*/ 3117477 w 3196735"/>
              <a:gd name="connsiteY2289" fmla="*/ 1733501 h 3067712"/>
              <a:gd name="connsiteX2290" fmla="*/ 3093639 w 3196735"/>
              <a:gd name="connsiteY2290" fmla="*/ 1816932 h 3067712"/>
              <a:gd name="connsiteX2291" fmla="*/ 3060266 w 3196735"/>
              <a:gd name="connsiteY2291" fmla="*/ 1859839 h 3067712"/>
              <a:gd name="connsiteX2292" fmla="*/ 3050731 w 3196735"/>
              <a:gd name="connsiteY2292" fmla="*/ 1900363 h 3067712"/>
              <a:gd name="connsiteX2293" fmla="*/ 3057882 w 3196735"/>
              <a:gd name="connsiteY2293" fmla="*/ 2007631 h 3067712"/>
              <a:gd name="connsiteX2294" fmla="*/ 3105558 w 3196735"/>
              <a:gd name="connsiteY2294" fmla="*/ 2188796 h 3067712"/>
              <a:gd name="connsiteX2295" fmla="*/ 3100790 w 3196735"/>
              <a:gd name="connsiteY2295" fmla="*/ 2243622 h 3067712"/>
              <a:gd name="connsiteX2296" fmla="*/ 3088871 w 3196735"/>
              <a:gd name="connsiteY2296" fmla="*/ 2262692 h 3067712"/>
              <a:gd name="connsiteX2297" fmla="*/ 3076952 w 3196735"/>
              <a:gd name="connsiteY2297" fmla="*/ 2298448 h 3067712"/>
              <a:gd name="connsiteX2298" fmla="*/ 3074569 w 3196735"/>
              <a:gd name="connsiteY2298" fmla="*/ 2322285 h 3067712"/>
              <a:gd name="connsiteX2299" fmla="*/ 3074569 w 3196735"/>
              <a:gd name="connsiteY2299" fmla="*/ 2353275 h 3067712"/>
              <a:gd name="connsiteX2300" fmla="*/ 3088871 w 3196735"/>
              <a:gd name="connsiteY2300" fmla="*/ 2424787 h 3067712"/>
              <a:gd name="connsiteX2301" fmla="*/ 3086488 w 3196735"/>
              <a:gd name="connsiteY2301" fmla="*/ 2474845 h 3067712"/>
              <a:gd name="connsiteX2302" fmla="*/ 3081720 w 3196735"/>
              <a:gd name="connsiteY2302" fmla="*/ 2493916 h 3067712"/>
              <a:gd name="connsiteX2303" fmla="*/ 3081720 w 3196735"/>
              <a:gd name="connsiteY2303" fmla="*/ 2534440 h 3067712"/>
              <a:gd name="connsiteX2304" fmla="*/ 3093639 w 3196735"/>
              <a:gd name="connsiteY2304" fmla="*/ 2574963 h 3067712"/>
              <a:gd name="connsiteX2305" fmla="*/ 3036429 w 3196735"/>
              <a:gd name="connsiteY2305" fmla="*/ 2639324 h 3067712"/>
              <a:gd name="connsiteX2306" fmla="*/ 3024511 w 3196735"/>
              <a:gd name="connsiteY2306" fmla="*/ 2667929 h 3067712"/>
              <a:gd name="connsiteX2307" fmla="*/ 3005441 w 3196735"/>
              <a:gd name="connsiteY2307" fmla="*/ 2760895 h 3067712"/>
              <a:gd name="connsiteX2308" fmla="*/ 2983986 w 3196735"/>
              <a:gd name="connsiteY2308" fmla="*/ 2779965 h 3067712"/>
              <a:gd name="connsiteX2309" fmla="*/ 2967301 w 3196735"/>
              <a:gd name="connsiteY2309" fmla="*/ 2799035 h 3067712"/>
              <a:gd name="connsiteX2310" fmla="*/ 2922009 w 3196735"/>
              <a:gd name="connsiteY2310" fmla="*/ 2870548 h 3067712"/>
              <a:gd name="connsiteX2311" fmla="*/ 2907706 w 3196735"/>
              <a:gd name="connsiteY2311" fmla="*/ 2884849 h 3067712"/>
              <a:gd name="connsiteX2312" fmla="*/ 2860032 w 3196735"/>
              <a:gd name="connsiteY2312" fmla="*/ 2942060 h 3067712"/>
              <a:gd name="connsiteX2313" fmla="*/ 2807589 w 3196735"/>
              <a:gd name="connsiteY2313" fmla="*/ 2996886 h 3067712"/>
              <a:gd name="connsiteX2314" fmla="*/ 2764682 w 3196735"/>
              <a:gd name="connsiteY2314" fmla="*/ 3037410 h 3067712"/>
              <a:gd name="connsiteX2315" fmla="*/ 2747996 w 3196735"/>
              <a:gd name="connsiteY2315" fmla="*/ 3046945 h 3067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</a:cxnLst>
            <a:rect l="l" t="t" r="r" b="b"/>
            <a:pathLst>
              <a:path w="3196735" h="3067712">
                <a:moveTo>
                  <a:pt x="1467924" y="219822"/>
                </a:moveTo>
                <a:cubicBezTo>
                  <a:pt x="1484610" y="215055"/>
                  <a:pt x="1477459" y="193601"/>
                  <a:pt x="1482226" y="181682"/>
                </a:cubicBezTo>
                <a:cubicBezTo>
                  <a:pt x="1475076" y="193601"/>
                  <a:pt x="1482226" y="212670"/>
                  <a:pt x="1467924" y="219822"/>
                </a:cubicBezTo>
                <a:close/>
                <a:moveTo>
                  <a:pt x="1889847" y="248427"/>
                </a:moveTo>
                <a:cubicBezTo>
                  <a:pt x="1875545" y="250810"/>
                  <a:pt x="1858858" y="243659"/>
                  <a:pt x="1842172" y="246043"/>
                </a:cubicBezTo>
                <a:cubicBezTo>
                  <a:pt x="1856474" y="243659"/>
                  <a:pt x="1873161" y="250810"/>
                  <a:pt x="1889847" y="248427"/>
                </a:cubicBezTo>
                <a:close/>
                <a:moveTo>
                  <a:pt x="1827869" y="250810"/>
                </a:moveTo>
                <a:lnTo>
                  <a:pt x="1812937" y="245047"/>
                </a:lnTo>
                <a:lnTo>
                  <a:pt x="1807779" y="235704"/>
                </a:lnTo>
                <a:lnTo>
                  <a:pt x="1807486" y="234897"/>
                </a:lnTo>
                <a:lnTo>
                  <a:pt x="1813567" y="219822"/>
                </a:lnTo>
                <a:cubicBezTo>
                  <a:pt x="1809396" y="225782"/>
                  <a:pt x="1807608" y="230698"/>
                  <a:pt x="1807422" y="234721"/>
                </a:cubicBezTo>
                <a:lnTo>
                  <a:pt x="1807486" y="234897"/>
                </a:lnTo>
                <a:lnTo>
                  <a:pt x="1807422" y="235056"/>
                </a:lnTo>
                <a:lnTo>
                  <a:pt x="1807779" y="235704"/>
                </a:lnTo>
                <a:lnTo>
                  <a:pt x="1810886" y="244255"/>
                </a:lnTo>
                <a:lnTo>
                  <a:pt x="1812937" y="245047"/>
                </a:lnTo>
                <a:lnTo>
                  <a:pt x="1814754" y="248339"/>
                </a:lnTo>
                <a:cubicBezTo>
                  <a:pt x="1819042" y="250923"/>
                  <a:pt x="1824294" y="251705"/>
                  <a:pt x="1827869" y="250810"/>
                </a:cubicBezTo>
                <a:close/>
                <a:moveTo>
                  <a:pt x="1640150" y="257664"/>
                </a:moveTo>
                <a:cubicBezTo>
                  <a:pt x="1646705" y="259154"/>
                  <a:pt x="1653857" y="257962"/>
                  <a:pt x="1661008" y="253195"/>
                </a:cubicBezTo>
                <a:cubicBezTo>
                  <a:pt x="1682461" y="241276"/>
                  <a:pt x="1708682" y="243659"/>
                  <a:pt x="1730136" y="229357"/>
                </a:cubicBezTo>
                <a:cubicBezTo>
                  <a:pt x="1708682" y="243659"/>
                  <a:pt x="1682461" y="238892"/>
                  <a:pt x="1661008" y="253195"/>
                </a:cubicBezTo>
                <a:lnTo>
                  <a:pt x="1639941" y="257523"/>
                </a:lnTo>
                <a:lnTo>
                  <a:pt x="1622868" y="246043"/>
                </a:lnTo>
                <a:cubicBezTo>
                  <a:pt x="1627635" y="252003"/>
                  <a:pt x="1632999" y="256174"/>
                  <a:pt x="1639256" y="257664"/>
                </a:cubicBezTo>
                <a:lnTo>
                  <a:pt x="1639941" y="257523"/>
                </a:lnTo>
                <a:close/>
                <a:moveTo>
                  <a:pt x="2001883" y="281799"/>
                </a:moveTo>
                <a:lnTo>
                  <a:pt x="1994531" y="268418"/>
                </a:lnTo>
                <a:lnTo>
                  <a:pt x="1995924" y="256472"/>
                </a:lnTo>
                <a:cubicBezTo>
                  <a:pt x="1997115" y="252151"/>
                  <a:pt x="1998605" y="247757"/>
                  <a:pt x="1999201" y="243250"/>
                </a:cubicBezTo>
                <a:lnTo>
                  <a:pt x="1999170" y="243038"/>
                </a:lnTo>
                <a:lnTo>
                  <a:pt x="1999201" y="242915"/>
                </a:lnTo>
                <a:cubicBezTo>
                  <a:pt x="1999796" y="238594"/>
                  <a:pt x="1999499" y="234124"/>
                  <a:pt x="1997115" y="229357"/>
                </a:cubicBezTo>
                <a:lnTo>
                  <a:pt x="1999170" y="243038"/>
                </a:lnTo>
                <a:lnTo>
                  <a:pt x="1995924" y="255578"/>
                </a:lnTo>
                <a:cubicBezTo>
                  <a:pt x="1994731" y="259750"/>
                  <a:pt x="1993838" y="263922"/>
                  <a:pt x="1994434" y="268242"/>
                </a:cubicBezTo>
                <a:lnTo>
                  <a:pt x="1994531" y="268418"/>
                </a:lnTo>
                <a:lnTo>
                  <a:pt x="1994434" y="269247"/>
                </a:lnTo>
                <a:cubicBezTo>
                  <a:pt x="1995030" y="273456"/>
                  <a:pt x="1997116" y="277628"/>
                  <a:pt x="2001883" y="281799"/>
                </a:cubicBezTo>
                <a:close/>
                <a:moveTo>
                  <a:pt x="1582343" y="284183"/>
                </a:moveTo>
                <a:cubicBezTo>
                  <a:pt x="1577576" y="265113"/>
                  <a:pt x="1570425" y="262729"/>
                  <a:pt x="1553739" y="269881"/>
                </a:cubicBezTo>
                <a:lnTo>
                  <a:pt x="1536267" y="271237"/>
                </a:lnTo>
                <a:lnTo>
                  <a:pt x="1530052" y="267768"/>
                </a:lnTo>
                <a:lnTo>
                  <a:pt x="1517051" y="260102"/>
                </a:lnTo>
                <a:lnTo>
                  <a:pt x="1506809" y="253455"/>
                </a:lnTo>
                <a:lnTo>
                  <a:pt x="1504259" y="253068"/>
                </a:lnTo>
                <a:lnTo>
                  <a:pt x="1501922" y="251821"/>
                </a:lnTo>
                <a:cubicBezTo>
                  <a:pt x="1497981" y="250447"/>
                  <a:pt x="1493847" y="249916"/>
                  <a:pt x="1489377" y="250810"/>
                </a:cubicBezTo>
                <a:lnTo>
                  <a:pt x="1504259" y="253068"/>
                </a:lnTo>
                <a:lnTo>
                  <a:pt x="1513303" y="257892"/>
                </a:lnTo>
                <a:lnTo>
                  <a:pt x="1517051" y="260102"/>
                </a:lnTo>
                <a:lnTo>
                  <a:pt x="1521559" y="263027"/>
                </a:lnTo>
                <a:lnTo>
                  <a:pt x="1530052" y="267768"/>
                </a:lnTo>
                <a:lnTo>
                  <a:pt x="1535972" y="271259"/>
                </a:lnTo>
                <a:lnTo>
                  <a:pt x="1536267" y="271237"/>
                </a:lnTo>
                <a:lnTo>
                  <a:pt x="1536307" y="271259"/>
                </a:lnTo>
                <a:cubicBezTo>
                  <a:pt x="1541522" y="272860"/>
                  <a:pt x="1547184" y="272860"/>
                  <a:pt x="1553739" y="269881"/>
                </a:cubicBezTo>
                <a:cubicBezTo>
                  <a:pt x="1568042" y="262729"/>
                  <a:pt x="1577576" y="267497"/>
                  <a:pt x="1582343" y="284183"/>
                </a:cubicBezTo>
                <a:close/>
                <a:moveTo>
                  <a:pt x="1429784" y="305636"/>
                </a:moveTo>
                <a:cubicBezTo>
                  <a:pt x="1463156" y="303253"/>
                  <a:pt x="1467924" y="272265"/>
                  <a:pt x="1479843" y="250810"/>
                </a:cubicBezTo>
                <a:cubicBezTo>
                  <a:pt x="1460773" y="248427"/>
                  <a:pt x="1460773" y="234125"/>
                  <a:pt x="1460773" y="219822"/>
                </a:cubicBezTo>
                <a:cubicBezTo>
                  <a:pt x="1460773" y="236509"/>
                  <a:pt x="1460773" y="250810"/>
                  <a:pt x="1479843" y="250810"/>
                </a:cubicBezTo>
                <a:cubicBezTo>
                  <a:pt x="1467924" y="272265"/>
                  <a:pt x="1463156" y="300869"/>
                  <a:pt x="1429784" y="305636"/>
                </a:cubicBezTo>
                <a:close/>
                <a:moveTo>
                  <a:pt x="2104384" y="305636"/>
                </a:moveTo>
                <a:cubicBezTo>
                  <a:pt x="2106767" y="293718"/>
                  <a:pt x="2116303" y="281799"/>
                  <a:pt x="2099617" y="269881"/>
                </a:cubicBezTo>
                <a:cubicBezTo>
                  <a:pt x="2116303" y="281799"/>
                  <a:pt x="2104384" y="293718"/>
                  <a:pt x="2104384" y="305636"/>
                </a:cubicBezTo>
                <a:close/>
                <a:moveTo>
                  <a:pt x="1067454" y="312788"/>
                </a:moveTo>
                <a:cubicBezTo>
                  <a:pt x="1058516" y="309809"/>
                  <a:pt x="1049577" y="308468"/>
                  <a:pt x="1040674" y="308096"/>
                </a:cubicBezTo>
                <a:cubicBezTo>
                  <a:pt x="1013970" y="306978"/>
                  <a:pt x="987599" y="314576"/>
                  <a:pt x="962569" y="312788"/>
                </a:cubicBezTo>
                <a:cubicBezTo>
                  <a:pt x="998325" y="315172"/>
                  <a:pt x="1034082" y="303253"/>
                  <a:pt x="1067454" y="312788"/>
                </a:cubicBezTo>
                <a:close/>
                <a:moveTo>
                  <a:pt x="1281991" y="358079"/>
                </a:moveTo>
                <a:cubicBezTo>
                  <a:pt x="1291527" y="334242"/>
                  <a:pt x="1310597" y="331858"/>
                  <a:pt x="1329667" y="334242"/>
                </a:cubicBezTo>
                <a:cubicBezTo>
                  <a:pt x="1346353" y="334242"/>
                  <a:pt x="1355888" y="324707"/>
                  <a:pt x="1365423" y="317556"/>
                </a:cubicBezTo>
                <a:lnTo>
                  <a:pt x="1386433" y="315001"/>
                </a:lnTo>
                <a:lnTo>
                  <a:pt x="1398796" y="331858"/>
                </a:lnTo>
                <a:cubicBezTo>
                  <a:pt x="1410714" y="334242"/>
                  <a:pt x="1415481" y="322323"/>
                  <a:pt x="1417865" y="315172"/>
                </a:cubicBezTo>
                <a:cubicBezTo>
                  <a:pt x="1413097" y="322323"/>
                  <a:pt x="1410714" y="334242"/>
                  <a:pt x="1398796" y="331858"/>
                </a:cubicBezTo>
                <a:cubicBezTo>
                  <a:pt x="1397603" y="322324"/>
                  <a:pt x="1393432" y="316960"/>
                  <a:pt x="1387472" y="314874"/>
                </a:cubicBezTo>
                <a:lnTo>
                  <a:pt x="1386433" y="315001"/>
                </a:lnTo>
                <a:lnTo>
                  <a:pt x="1385685" y="313981"/>
                </a:lnTo>
                <a:cubicBezTo>
                  <a:pt x="1379726" y="312193"/>
                  <a:pt x="1372574" y="313981"/>
                  <a:pt x="1365423" y="317556"/>
                </a:cubicBezTo>
                <a:cubicBezTo>
                  <a:pt x="1353504" y="324707"/>
                  <a:pt x="1346353" y="334242"/>
                  <a:pt x="1329667" y="334242"/>
                </a:cubicBezTo>
                <a:cubicBezTo>
                  <a:pt x="1308213" y="331858"/>
                  <a:pt x="1291527" y="334242"/>
                  <a:pt x="1281991" y="358079"/>
                </a:cubicBezTo>
                <a:close/>
                <a:moveTo>
                  <a:pt x="1958975" y="365231"/>
                </a:moveTo>
                <a:lnTo>
                  <a:pt x="1944712" y="350215"/>
                </a:lnTo>
                <a:lnTo>
                  <a:pt x="1940154" y="342883"/>
                </a:lnTo>
                <a:lnTo>
                  <a:pt x="1937545" y="328152"/>
                </a:lnTo>
                <a:lnTo>
                  <a:pt x="1937536" y="327969"/>
                </a:lnTo>
                <a:lnTo>
                  <a:pt x="1942290" y="310405"/>
                </a:lnTo>
                <a:cubicBezTo>
                  <a:pt x="1939906" y="317556"/>
                  <a:pt x="1938267" y="323068"/>
                  <a:pt x="1937522" y="327687"/>
                </a:cubicBezTo>
                <a:lnTo>
                  <a:pt x="1937536" y="327969"/>
                </a:lnTo>
                <a:lnTo>
                  <a:pt x="1937522" y="328022"/>
                </a:lnTo>
                <a:lnTo>
                  <a:pt x="1937545" y="328152"/>
                </a:lnTo>
                <a:lnTo>
                  <a:pt x="1938117" y="339606"/>
                </a:lnTo>
                <a:lnTo>
                  <a:pt x="1940154" y="342883"/>
                </a:lnTo>
                <a:lnTo>
                  <a:pt x="1940706" y="345998"/>
                </a:lnTo>
                <a:lnTo>
                  <a:pt x="1944712" y="350215"/>
                </a:lnTo>
                <a:lnTo>
                  <a:pt x="1944970" y="350630"/>
                </a:lnTo>
                <a:cubicBezTo>
                  <a:pt x="1948397" y="354653"/>
                  <a:pt x="1953016" y="359271"/>
                  <a:pt x="1958975" y="365231"/>
                </a:cubicBezTo>
                <a:close/>
                <a:moveTo>
                  <a:pt x="836230" y="384301"/>
                </a:moveTo>
                <a:cubicBezTo>
                  <a:pt x="819545" y="384301"/>
                  <a:pt x="793323" y="391452"/>
                  <a:pt x="800474" y="355695"/>
                </a:cubicBezTo>
                <a:cubicBezTo>
                  <a:pt x="801666" y="352121"/>
                  <a:pt x="788556" y="349737"/>
                  <a:pt x="775148" y="349737"/>
                </a:cubicBezTo>
                <a:cubicBezTo>
                  <a:pt x="761740" y="349737"/>
                  <a:pt x="748033" y="352121"/>
                  <a:pt x="748033" y="358079"/>
                </a:cubicBezTo>
                <a:cubicBezTo>
                  <a:pt x="750416" y="348545"/>
                  <a:pt x="802859" y="348545"/>
                  <a:pt x="800474" y="355695"/>
                </a:cubicBezTo>
                <a:cubicBezTo>
                  <a:pt x="793323" y="391452"/>
                  <a:pt x="817161" y="384301"/>
                  <a:pt x="836230" y="384301"/>
                </a:cubicBezTo>
                <a:close/>
                <a:moveTo>
                  <a:pt x="1189025" y="389068"/>
                </a:moveTo>
                <a:cubicBezTo>
                  <a:pt x="1191409" y="386685"/>
                  <a:pt x="1193793" y="379533"/>
                  <a:pt x="1196177" y="379533"/>
                </a:cubicBezTo>
                <a:cubicBezTo>
                  <a:pt x="1193793" y="379533"/>
                  <a:pt x="1189025" y="386685"/>
                  <a:pt x="1189025" y="389068"/>
                </a:cubicBezTo>
                <a:close/>
                <a:moveTo>
                  <a:pt x="1391644" y="389366"/>
                </a:moveTo>
                <a:lnTo>
                  <a:pt x="1391644" y="388472"/>
                </a:lnTo>
                <a:cubicBezTo>
                  <a:pt x="1388069" y="378341"/>
                  <a:pt x="1380917" y="369998"/>
                  <a:pt x="1370190" y="362847"/>
                </a:cubicBezTo>
                <a:close/>
                <a:moveTo>
                  <a:pt x="1043616" y="391452"/>
                </a:moveTo>
                <a:cubicBezTo>
                  <a:pt x="1065071" y="384301"/>
                  <a:pt x="1062686" y="360463"/>
                  <a:pt x="1067454" y="343776"/>
                </a:cubicBezTo>
                <a:cubicBezTo>
                  <a:pt x="1060303" y="360463"/>
                  <a:pt x="1065071" y="384301"/>
                  <a:pt x="1043616" y="391452"/>
                </a:cubicBezTo>
                <a:close/>
                <a:moveTo>
                  <a:pt x="2864799" y="391452"/>
                </a:moveTo>
                <a:cubicBezTo>
                  <a:pt x="2850496" y="377149"/>
                  <a:pt x="2836194" y="362847"/>
                  <a:pt x="2838578" y="343776"/>
                </a:cubicBezTo>
                <a:cubicBezTo>
                  <a:pt x="2836194" y="362847"/>
                  <a:pt x="2850496" y="379533"/>
                  <a:pt x="2864799" y="391452"/>
                </a:cubicBezTo>
                <a:close/>
                <a:moveTo>
                  <a:pt x="1229549" y="396219"/>
                </a:moveTo>
                <a:cubicBezTo>
                  <a:pt x="1229549" y="381916"/>
                  <a:pt x="1236701" y="377149"/>
                  <a:pt x="1248620" y="374765"/>
                </a:cubicBezTo>
                <a:cubicBezTo>
                  <a:pt x="1236701" y="374765"/>
                  <a:pt x="1229549" y="381916"/>
                  <a:pt x="1229549" y="396219"/>
                </a:cubicBezTo>
                <a:close/>
                <a:moveTo>
                  <a:pt x="1620483" y="400987"/>
                </a:moveTo>
                <a:cubicBezTo>
                  <a:pt x="1622868" y="389068"/>
                  <a:pt x="1653856" y="377149"/>
                  <a:pt x="1668159" y="377149"/>
                </a:cubicBezTo>
                <a:cubicBezTo>
                  <a:pt x="1651472" y="374765"/>
                  <a:pt x="1622868" y="386685"/>
                  <a:pt x="1620483" y="400987"/>
                </a:cubicBezTo>
                <a:close/>
                <a:moveTo>
                  <a:pt x="2192583" y="405754"/>
                </a:moveTo>
                <a:cubicBezTo>
                  <a:pt x="2183048" y="403371"/>
                  <a:pt x="2173513" y="396219"/>
                  <a:pt x="2171129" y="377149"/>
                </a:cubicBezTo>
                <a:cubicBezTo>
                  <a:pt x="2168745" y="367615"/>
                  <a:pt x="2163977" y="367615"/>
                  <a:pt x="2156826" y="367615"/>
                </a:cubicBezTo>
                <a:cubicBezTo>
                  <a:pt x="2163977" y="367615"/>
                  <a:pt x="2168745" y="369998"/>
                  <a:pt x="2171129" y="377149"/>
                </a:cubicBezTo>
                <a:cubicBezTo>
                  <a:pt x="2173513" y="396219"/>
                  <a:pt x="2180664" y="403371"/>
                  <a:pt x="2192583" y="405754"/>
                </a:cubicBezTo>
                <a:close/>
                <a:moveTo>
                  <a:pt x="1553739" y="434359"/>
                </a:moveTo>
                <a:cubicBezTo>
                  <a:pt x="1570425" y="431975"/>
                  <a:pt x="1577576" y="412905"/>
                  <a:pt x="1594263" y="417673"/>
                </a:cubicBezTo>
                <a:cubicBezTo>
                  <a:pt x="1577576" y="412905"/>
                  <a:pt x="1568042" y="431975"/>
                  <a:pt x="1553739" y="434359"/>
                </a:cubicBezTo>
                <a:close/>
                <a:moveTo>
                  <a:pt x="1346353" y="436742"/>
                </a:moveTo>
                <a:cubicBezTo>
                  <a:pt x="1351120" y="431975"/>
                  <a:pt x="1341585" y="420057"/>
                  <a:pt x="1341585" y="412905"/>
                </a:cubicBezTo>
                <a:cubicBezTo>
                  <a:pt x="1339201" y="408138"/>
                  <a:pt x="1339201" y="400987"/>
                  <a:pt x="1339201" y="393835"/>
                </a:cubicBezTo>
                <a:cubicBezTo>
                  <a:pt x="1324900" y="384301"/>
                  <a:pt x="1303446" y="384301"/>
                  <a:pt x="1303446" y="350928"/>
                </a:cubicBezTo>
                <a:cubicBezTo>
                  <a:pt x="1303446" y="384301"/>
                  <a:pt x="1324900" y="386685"/>
                  <a:pt x="1339201" y="393835"/>
                </a:cubicBezTo>
                <a:cubicBezTo>
                  <a:pt x="1339201" y="400987"/>
                  <a:pt x="1339201" y="408138"/>
                  <a:pt x="1339201" y="412905"/>
                </a:cubicBezTo>
                <a:cubicBezTo>
                  <a:pt x="1320131" y="412905"/>
                  <a:pt x="1298678" y="408138"/>
                  <a:pt x="1289143" y="431975"/>
                </a:cubicBezTo>
                <a:cubicBezTo>
                  <a:pt x="1298678" y="410522"/>
                  <a:pt x="1320131" y="412905"/>
                  <a:pt x="1339201" y="412905"/>
                </a:cubicBezTo>
                <a:cubicBezTo>
                  <a:pt x="1341585" y="420057"/>
                  <a:pt x="1348737" y="431975"/>
                  <a:pt x="1346353" y="436742"/>
                </a:cubicBezTo>
                <a:close/>
                <a:moveTo>
                  <a:pt x="960186" y="439127"/>
                </a:moveTo>
                <a:lnTo>
                  <a:pt x="945735" y="425465"/>
                </a:lnTo>
                <a:lnTo>
                  <a:pt x="943128" y="414813"/>
                </a:lnTo>
                <a:lnTo>
                  <a:pt x="943113" y="414616"/>
                </a:lnTo>
                <a:lnTo>
                  <a:pt x="950651" y="400987"/>
                </a:lnTo>
                <a:cubicBezTo>
                  <a:pt x="946479" y="406351"/>
                  <a:pt x="944096" y="410672"/>
                  <a:pt x="943090" y="414321"/>
                </a:cubicBezTo>
                <a:lnTo>
                  <a:pt x="943113" y="414616"/>
                </a:lnTo>
                <a:lnTo>
                  <a:pt x="943090" y="414657"/>
                </a:lnTo>
                <a:lnTo>
                  <a:pt x="943128" y="414813"/>
                </a:lnTo>
                <a:lnTo>
                  <a:pt x="943797" y="423633"/>
                </a:lnTo>
                <a:lnTo>
                  <a:pt x="945735" y="425465"/>
                </a:lnTo>
                <a:lnTo>
                  <a:pt x="946484" y="428526"/>
                </a:lnTo>
                <a:cubicBezTo>
                  <a:pt x="949794" y="432311"/>
                  <a:pt x="954822" y="435552"/>
                  <a:pt x="960186" y="439127"/>
                </a:cubicBezTo>
                <a:close/>
                <a:moveTo>
                  <a:pt x="850533" y="443894"/>
                </a:moveTo>
                <a:cubicBezTo>
                  <a:pt x="871987" y="417673"/>
                  <a:pt x="891057" y="391452"/>
                  <a:pt x="886290" y="353312"/>
                </a:cubicBezTo>
                <a:cubicBezTo>
                  <a:pt x="888673" y="389068"/>
                  <a:pt x="869603" y="417673"/>
                  <a:pt x="850533" y="443894"/>
                </a:cubicBezTo>
                <a:close/>
                <a:moveTo>
                  <a:pt x="2302235" y="443894"/>
                </a:moveTo>
                <a:cubicBezTo>
                  <a:pt x="2307002" y="415289"/>
                  <a:pt x="2299851" y="400987"/>
                  <a:pt x="2278398" y="396219"/>
                </a:cubicBezTo>
                <a:cubicBezTo>
                  <a:pt x="2299851" y="400987"/>
                  <a:pt x="2304619" y="415289"/>
                  <a:pt x="2302235" y="443894"/>
                </a:cubicBezTo>
                <a:close/>
                <a:moveTo>
                  <a:pt x="2132989" y="472499"/>
                </a:moveTo>
                <a:cubicBezTo>
                  <a:pt x="2128221" y="472499"/>
                  <a:pt x="2121070" y="470115"/>
                  <a:pt x="2118686" y="462964"/>
                </a:cubicBezTo>
                <a:cubicBezTo>
                  <a:pt x="2121070" y="470115"/>
                  <a:pt x="2128221" y="470115"/>
                  <a:pt x="2132989" y="472499"/>
                </a:cubicBezTo>
                <a:close/>
                <a:moveTo>
                  <a:pt x="929196" y="474882"/>
                </a:moveTo>
                <a:cubicBezTo>
                  <a:pt x="929196" y="460581"/>
                  <a:pt x="943499" y="458197"/>
                  <a:pt x="955419" y="455813"/>
                </a:cubicBezTo>
                <a:cubicBezTo>
                  <a:pt x="943499" y="455813"/>
                  <a:pt x="929196" y="458197"/>
                  <a:pt x="929196" y="474882"/>
                </a:cubicBezTo>
                <a:close/>
                <a:moveTo>
                  <a:pt x="1277224" y="474882"/>
                </a:moveTo>
                <a:cubicBezTo>
                  <a:pt x="1270073" y="465348"/>
                  <a:pt x="1267690" y="455813"/>
                  <a:pt x="1267690" y="443894"/>
                </a:cubicBezTo>
                <a:cubicBezTo>
                  <a:pt x="1267690" y="455813"/>
                  <a:pt x="1267690" y="465348"/>
                  <a:pt x="1277224" y="474882"/>
                </a:cubicBezTo>
                <a:close/>
                <a:moveTo>
                  <a:pt x="1830254" y="484418"/>
                </a:moveTo>
                <a:cubicBezTo>
                  <a:pt x="1830254" y="477267"/>
                  <a:pt x="1827869" y="467732"/>
                  <a:pt x="1815951" y="462964"/>
                </a:cubicBezTo>
                <a:cubicBezTo>
                  <a:pt x="1825486" y="467732"/>
                  <a:pt x="1830254" y="474882"/>
                  <a:pt x="1830254" y="484418"/>
                </a:cubicBezTo>
                <a:close/>
                <a:moveTo>
                  <a:pt x="585937" y="515407"/>
                </a:moveTo>
                <a:cubicBezTo>
                  <a:pt x="609774" y="505871"/>
                  <a:pt x="633612" y="498721"/>
                  <a:pt x="657450" y="496337"/>
                </a:cubicBezTo>
                <a:cubicBezTo>
                  <a:pt x="678903" y="496337"/>
                  <a:pt x="688439" y="489185"/>
                  <a:pt x="693206" y="477267"/>
                </a:cubicBezTo>
                <a:cubicBezTo>
                  <a:pt x="688439" y="489185"/>
                  <a:pt x="676520" y="493953"/>
                  <a:pt x="657450" y="496337"/>
                </a:cubicBezTo>
                <a:cubicBezTo>
                  <a:pt x="633612" y="498721"/>
                  <a:pt x="607391" y="503488"/>
                  <a:pt x="585937" y="515407"/>
                </a:cubicBezTo>
                <a:close/>
                <a:moveTo>
                  <a:pt x="2032871" y="515407"/>
                </a:moveTo>
                <a:cubicBezTo>
                  <a:pt x="2042407" y="510639"/>
                  <a:pt x="2054326" y="508255"/>
                  <a:pt x="2063860" y="503488"/>
                </a:cubicBezTo>
                <a:cubicBezTo>
                  <a:pt x="2054326" y="508255"/>
                  <a:pt x="2042407" y="508255"/>
                  <a:pt x="2032871" y="515407"/>
                </a:cubicBezTo>
                <a:close/>
                <a:moveTo>
                  <a:pt x="1687229" y="539244"/>
                </a:moveTo>
                <a:cubicBezTo>
                  <a:pt x="1689612" y="522558"/>
                  <a:pt x="1703915" y="513022"/>
                  <a:pt x="1732519" y="498721"/>
                </a:cubicBezTo>
                <a:cubicBezTo>
                  <a:pt x="1701531" y="513022"/>
                  <a:pt x="1689612" y="520174"/>
                  <a:pt x="1687229" y="539244"/>
                </a:cubicBezTo>
                <a:close/>
                <a:moveTo>
                  <a:pt x="905359" y="548779"/>
                </a:moveTo>
                <a:cubicBezTo>
                  <a:pt x="924429" y="546395"/>
                  <a:pt x="938732" y="527325"/>
                  <a:pt x="955419" y="515407"/>
                </a:cubicBezTo>
                <a:cubicBezTo>
                  <a:pt x="962569" y="510639"/>
                  <a:pt x="974488" y="510639"/>
                  <a:pt x="972105" y="501104"/>
                </a:cubicBezTo>
                <a:cubicBezTo>
                  <a:pt x="972105" y="491569"/>
                  <a:pt x="962569" y="486801"/>
                  <a:pt x="955419" y="484418"/>
                </a:cubicBezTo>
                <a:cubicBezTo>
                  <a:pt x="964953" y="486801"/>
                  <a:pt x="972105" y="491569"/>
                  <a:pt x="972105" y="501104"/>
                </a:cubicBezTo>
                <a:cubicBezTo>
                  <a:pt x="972105" y="510639"/>
                  <a:pt x="962569" y="510639"/>
                  <a:pt x="955419" y="515407"/>
                </a:cubicBezTo>
                <a:cubicBezTo>
                  <a:pt x="938732" y="524941"/>
                  <a:pt x="924429" y="546395"/>
                  <a:pt x="905359" y="548779"/>
                </a:cubicBezTo>
                <a:close/>
                <a:moveTo>
                  <a:pt x="905359" y="567850"/>
                </a:moveTo>
                <a:cubicBezTo>
                  <a:pt x="895825" y="565465"/>
                  <a:pt x="883906" y="570233"/>
                  <a:pt x="881522" y="546395"/>
                </a:cubicBezTo>
                <a:cubicBezTo>
                  <a:pt x="883906" y="570233"/>
                  <a:pt x="895825" y="567850"/>
                  <a:pt x="905359" y="567850"/>
                </a:cubicBezTo>
                <a:close/>
                <a:moveTo>
                  <a:pt x="3012591" y="591687"/>
                </a:moveTo>
                <a:cubicBezTo>
                  <a:pt x="3014975" y="575000"/>
                  <a:pt x="3007824" y="563081"/>
                  <a:pt x="2998289" y="551163"/>
                </a:cubicBezTo>
                <a:cubicBezTo>
                  <a:pt x="2986370" y="529710"/>
                  <a:pt x="2969684" y="524941"/>
                  <a:pt x="2948230" y="527325"/>
                </a:cubicBezTo>
                <a:cubicBezTo>
                  <a:pt x="2969684" y="527325"/>
                  <a:pt x="2986370" y="529710"/>
                  <a:pt x="2998289" y="551163"/>
                </a:cubicBezTo>
                <a:cubicBezTo>
                  <a:pt x="3005441" y="565465"/>
                  <a:pt x="3014975" y="577384"/>
                  <a:pt x="3012591" y="591687"/>
                </a:cubicBezTo>
                <a:close/>
                <a:moveTo>
                  <a:pt x="1682461" y="596454"/>
                </a:moveTo>
                <a:cubicBezTo>
                  <a:pt x="1687229" y="586919"/>
                  <a:pt x="1689612" y="584535"/>
                  <a:pt x="1689612" y="582151"/>
                </a:cubicBezTo>
                <a:cubicBezTo>
                  <a:pt x="1689612" y="586919"/>
                  <a:pt x="1687229" y="589303"/>
                  <a:pt x="1682461" y="596454"/>
                </a:cubicBezTo>
                <a:cubicBezTo>
                  <a:pt x="1675310" y="579768"/>
                  <a:pt x="1666370" y="570233"/>
                  <a:pt x="1655942" y="567552"/>
                </a:cubicBezTo>
                <a:cubicBezTo>
                  <a:pt x="1645512" y="564869"/>
                  <a:pt x="1633594" y="569041"/>
                  <a:pt x="1620483" y="579768"/>
                </a:cubicBezTo>
                <a:cubicBezTo>
                  <a:pt x="1610948" y="586919"/>
                  <a:pt x="1601413" y="582151"/>
                  <a:pt x="1594263" y="572617"/>
                </a:cubicBezTo>
                <a:cubicBezTo>
                  <a:pt x="1601413" y="582151"/>
                  <a:pt x="1610948" y="589303"/>
                  <a:pt x="1620483" y="579768"/>
                </a:cubicBezTo>
                <a:cubicBezTo>
                  <a:pt x="1646705" y="558314"/>
                  <a:pt x="1665775" y="565465"/>
                  <a:pt x="1682461" y="596454"/>
                </a:cubicBezTo>
                <a:close/>
                <a:moveTo>
                  <a:pt x="545414" y="608373"/>
                </a:moveTo>
                <a:cubicBezTo>
                  <a:pt x="554948" y="584535"/>
                  <a:pt x="574018" y="565465"/>
                  <a:pt x="581170" y="544011"/>
                </a:cubicBezTo>
                <a:cubicBezTo>
                  <a:pt x="574018" y="565465"/>
                  <a:pt x="552565" y="584535"/>
                  <a:pt x="545414" y="608373"/>
                </a:cubicBezTo>
                <a:close/>
                <a:moveTo>
                  <a:pt x="2354678" y="613140"/>
                </a:moveTo>
                <a:cubicBezTo>
                  <a:pt x="2371364" y="601221"/>
                  <a:pt x="2340375" y="594070"/>
                  <a:pt x="2347526" y="579768"/>
                </a:cubicBezTo>
                <a:cubicBezTo>
                  <a:pt x="2340375" y="594070"/>
                  <a:pt x="2368980" y="601221"/>
                  <a:pt x="2354678" y="613140"/>
                </a:cubicBezTo>
                <a:close/>
                <a:moveTo>
                  <a:pt x="2645494" y="613140"/>
                </a:moveTo>
                <a:cubicBezTo>
                  <a:pt x="2649666" y="604797"/>
                  <a:pt x="2651007" y="597497"/>
                  <a:pt x="2650448" y="590905"/>
                </a:cubicBezTo>
                <a:lnTo>
                  <a:pt x="2650402" y="590777"/>
                </a:lnTo>
                <a:lnTo>
                  <a:pt x="2650448" y="590570"/>
                </a:lnTo>
                <a:lnTo>
                  <a:pt x="2649891" y="589350"/>
                </a:lnTo>
                <a:lnTo>
                  <a:pt x="2644005" y="572915"/>
                </a:lnTo>
                <a:lnTo>
                  <a:pt x="2640200" y="568101"/>
                </a:lnTo>
                <a:lnTo>
                  <a:pt x="2638255" y="563836"/>
                </a:lnTo>
                <a:cubicBezTo>
                  <a:pt x="2632011" y="555930"/>
                  <a:pt x="2624637" y="548779"/>
                  <a:pt x="2619273" y="541628"/>
                </a:cubicBezTo>
                <a:lnTo>
                  <a:pt x="2640200" y="568101"/>
                </a:lnTo>
                <a:lnTo>
                  <a:pt x="2649891" y="589350"/>
                </a:lnTo>
                <a:lnTo>
                  <a:pt x="2650402" y="590777"/>
                </a:lnTo>
                <a:close/>
                <a:moveTo>
                  <a:pt x="907743" y="620291"/>
                </a:moveTo>
                <a:cubicBezTo>
                  <a:pt x="922046" y="613140"/>
                  <a:pt x="929196" y="605989"/>
                  <a:pt x="926813" y="589303"/>
                </a:cubicBezTo>
                <a:cubicBezTo>
                  <a:pt x="926813" y="603605"/>
                  <a:pt x="922046" y="613140"/>
                  <a:pt x="907743" y="620291"/>
                </a:cubicBezTo>
                <a:close/>
                <a:moveTo>
                  <a:pt x="1138967" y="627443"/>
                </a:moveTo>
                <a:cubicBezTo>
                  <a:pt x="1150885" y="620291"/>
                  <a:pt x="1165188" y="615524"/>
                  <a:pt x="1179491" y="617908"/>
                </a:cubicBezTo>
                <a:cubicBezTo>
                  <a:pt x="1162804" y="615524"/>
                  <a:pt x="1150885" y="620291"/>
                  <a:pt x="1138967" y="627443"/>
                </a:cubicBezTo>
                <a:close/>
                <a:moveTo>
                  <a:pt x="2385666" y="639361"/>
                </a:moveTo>
                <a:cubicBezTo>
                  <a:pt x="2386261" y="631615"/>
                  <a:pt x="2387900" y="625357"/>
                  <a:pt x="2390247" y="620218"/>
                </a:cubicBezTo>
                <a:lnTo>
                  <a:pt x="2398649" y="608376"/>
                </a:lnTo>
                <a:lnTo>
                  <a:pt x="2421422" y="594070"/>
                </a:lnTo>
                <a:cubicBezTo>
                  <a:pt x="2440492" y="584535"/>
                  <a:pt x="2452411" y="591687"/>
                  <a:pt x="2464330" y="605989"/>
                </a:cubicBezTo>
                <a:cubicBezTo>
                  <a:pt x="2459562" y="598839"/>
                  <a:pt x="2453602" y="592879"/>
                  <a:pt x="2446451" y="590197"/>
                </a:cubicBezTo>
                <a:cubicBezTo>
                  <a:pt x="2439300" y="587515"/>
                  <a:pt x="2430956" y="588111"/>
                  <a:pt x="2421422" y="594070"/>
                </a:cubicBezTo>
                <a:cubicBezTo>
                  <a:pt x="2414271" y="597646"/>
                  <a:pt x="2405928" y="601222"/>
                  <a:pt x="2399075" y="607777"/>
                </a:cubicBezTo>
                <a:lnTo>
                  <a:pt x="2398649" y="608376"/>
                </a:lnTo>
                <a:lnTo>
                  <a:pt x="2398180" y="608671"/>
                </a:lnTo>
                <a:cubicBezTo>
                  <a:pt x="2391625" y="614928"/>
                  <a:pt x="2386857" y="623867"/>
                  <a:pt x="2385666" y="639361"/>
                </a:cubicBezTo>
                <a:close/>
                <a:moveTo>
                  <a:pt x="855301" y="641745"/>
                </a:moveTo>
                <a:cubicBezTo>
                  <a:pt x="831463" y="632210"/>
                  <a:pt x="800474" y="632210"/>
                  <a:pt x="783789" y="605989"/>
                </a:cubicBezTo>
                <a:cubicBezTo>
                  <a:pt x="776637" y="596454"/>
                  <a:pt x="764719" y="598838"/>
                  <a:pt x="755184" y="598838"/>
                </a:cubicBezTo>
                <a:cubicBezTo>
                  <a:pt x="764719" y="601221"/>
                  <a:pt x="779021" y="598838"/>
                  <a:pt x="783789" y="605989"/>
                </a:cubicBezTo>
                <a:cubicBezTo>
                  <a:pt x="800474" y="634594"/>
                  <a:pt x="829079" y="634594"/>
                  <a:pt x="855301" y="641745"/>
                </a:cubicBezTo>
                <a:close/>
                <a:moveTo>
                  <a:pt x="435761" y="646513"/>
                </a:moveTo>
                <a:cubicBezTo>
                  <a:pt x="440528" y="636977"/>
                  <a:pt x="447680" y="629827"/>
                  <a:pt x="454831" y="625059"/>
                </a:cubicBezTo>
                <a:cubicBezTo>
                  <a:pt x="447680" y="627443"/>
                  <a:pt x="442912" y="636977"/>
                  <a:pt x="435761" y="646513"/>
                </a:cubicBezTo>
                <a:close/>
                <a:moveTo>
                  <a:pt x="2328456" y="653664"/>
                </a:moveTo>
                <a:cubicBezTo>
                  <a:pt x="2326072" y="634594"/>
                  <a:pt x="2309386" y="634594"/>
                  <a:pt x="2299851" y="625059"/>
                </a:cubicBezTo>
                <a:cubicBezTo>
                  <a:pt x="2307002" y="634594"/>
                  <a:pt x="2323689" y="634594"/>
                  <a:pt x="2328456" y="653664"/>
                </a:cubicBezTo>
                <a:close/>
                <a:moveTo>
                  <a:pt x="1537648" y="653664"/>
                </a:moveTo>
                <a:cubicBezTo>
                  <a:pt x="1543012" y="653664"/>
                  <a:pt x="1547779" y="650088"/>
                  <a:pt x="1551355" y="639361"/>
                </a:cubicBezTo>
                <a:cubicBezTo>
                  <a:pt x="1544203" y="660816"/>
                  <a:pt x="1532285" y="651280"/>
                  <a:pt x="1520366" y="646513"/>
                </a:cubicBezTo>
                <a:cubicBezTo>
                  <a:pt x="1526326" y="650088"/>
                  <a:pt x="1532285" y="653664"/>
                  <a:pt x="1537648" y="653664"/>
                </a:cubicBezTo>
                <a:close/>
                <a:moveTo>
                  <a:pt x="1239084" y="665583"/>
                </a:moveTo>
                <a:cubicBezTo>
                  <a:pt x="1220014" y="665583"/>
                  <a:pt x="1220014" y="648897"/>
                  <a:pt x="1220014" y="636977"/>
                </a:cubicBezTo>
                <a:cubicBezTo>
                  <a:pt x="1220014" y="651280"/>
                  <a:pt x="1220014" y="665583"/>
                  <a:pt x="1239084" y="665583"/>
                </a:cubicBezTo>
                <a:close/>
                <a:moveTo>
                  <a:pt x="2399968" y="665583"/>
                </a:moveTo>
                <a:cubicBezTo>
                  <a:pt x="2397585" y="665583"/>
                  <a:pt x="2392818" y="660816"/>
                  <a:pt x="2392818" y="663199"/>
                </a:cubicBezTo>
                <a:cubicBezTo>
                  <a:pt x="2392818" y="663199"/>
                  <a:pt x="2395201" y="665583"/>
                  <a:pt x="2399968" y="665583"/>
                </a:cubicBezTo>
                <a:close/>
                <a:moveTo>
                  <a:pt x="2192583" y="667967"/>
                </a:moveTo>
                <a:cubicBezTo>
                  <a:pt x="2206885" y="667967"/>
                  <a:pt x="2218803" y="665583"/>
                  <a:pt x="2230722" y="656047"/>
                </a:cubicBezTo>
                <a:cubicBezTo>
                  <a:pt x="2218803" y="665583"/>
                  <a:pt x="2204502" y="667967"/>
                  <a:pt x="2192583" y="667967"/>
                </a:cubicBezTo>
                <a:close/>
                <a:moveTo>
                  <a:pt x="1684845" y="675117"/>
                </a:moveTo>
                <a:cubicBezTo>
                  <a:pt x="1668159" y="677501"/>
                  <a:pt x="1653856" y="667967"/>
                  <a:pt x="1639553" y="667967"/>
                </a:cubicBezTo>
                <a:cubicBezTo>
                  <a:pt x="1656240" y="667967"/>
                  <a:pt x="1670542" y="679885"/>
                  <a:pt x="1684845" y="675117"/>
                </a:cubicBezTo>
                <a:close/>
                <a:moveTo>
                  <a:pt x="2073396" y="682269"/>
                </a:moveTo>
                <a:cubicBezTo>
                  <a:pt x="2071012" y="677501"/>
                  <a:pt x="2061477" y="670350"/>
                  <a:pt x="2059093" y="675117"/>
                </a:cubicBezTo>
                <a:cubicBezTo>
                  <a:pt x="2061477" y="670350"/>
                  <a:pt x="2068628" y="677501"/>
                  <a:pt x="2073396" y="682269"/>
                </a:cubicBezTo>
                <a:close/>
                <a:moveTo>
                  <a:pt x="1072222" y="689420"/>
                </a:moveTo>
                <a:cubicBezTo>
                  <a:pt x="1065071" y="677501"/>
                  <a:pt x="1060303" y="672734"/>
                  <a:pt x="1057919" y="672734"/>
                </a:cubicBezTo>
                <a:cubicBezTo>
                  <a:pt x="1060303" y="672734"/>
                  <a:pt x="1065071" y="679885"/>
                  <a:pt x="1072222" y="689420"/>
                </a:cubicBezTo>
                <a:close/>
                <a:moveTo>
                  <a:pt x="1496529" y="694187"/>
                </a:moveTo>
                <a:lnTo>
                  <a:pt x="1466994" y="654628"/>
                </a:lnTo>
                <a:lnTo>
                  <a:pt x="1460982" y="626946"/>
                </a:lnTo>
                <a:lnTo>
                  <a:pt x="1460735" y="625032"/>
                </a:lnTo>
                <a:lnTo>
                  <a:pt x="1465540" y="596454"/>
                </a:lnTo>
                <a:cubicBezTo>
                  <a:pt x="1470307" y="579768"/>
                  <a:pt x="1463156" y="567850"/>
                  <a:pt x="1456006" y="555930"/>
                </a:cubicBezTo>
                <a:cubicBezTo>
                  <a:pt x="1449450" y="545204"/>
                  <a:pt x="1444533" y="537009"/>
                  <a:pt x="1441256" y="530156"/>
                </a:cubicBezTo>
                <a:lnTo>
                  <a:pt x="1436467" y="512886"/>
                </a:lnTo>
                <a:lnTo>
                  <a:pt x="1441256" y="496598"/>
                </a:lnTo>
                <a:cubicBezTo>
                  <a:pt x="1444533" y="490229"/>
                  <a:pt x="1449450" y="482630"/>
                  <a:pt x="1456006" y="472499"/>
                </a:cubicBezTo>
                <a:cubicBezTo>
                  <a:pt x="1448854" y="462964"/>
                  <a:pt x="1432167" y="460581"/>
                  <a:pt x="1427400" y="448662"/>
                </a:cubicBezTo>
                <a:cubicBezTo>
                  <a:pt x="1434552" y="462964"/>
                  <a:pt x="1448854" y="462964"/>
                  <a:pt x="1456006" y="472499"/>
                </a:cubicBezTo>
                <a:cubicBezTo>
                  <a:pt x="1442895" y="491569"/>
                  <a:pt x="1436339" y="501700"/>
                  <a:pt x="1436339" y="512427"/>
                </a:cubicBezTo>
                <a:lnTo>
                  <a:pt x="1436467" y="512886"/>
                </a:lnTo>
                <a:lnTo>
                  <a:pt x="1436339" y="513321"/>
                </a:lnTo>
                <a:cubicBezTo>
                  <a:pt x="1436339" y="523750"/>
                  <a:pt x="1442895" y="534477"/>
                  <a:pt x="1456006" y="555930"/>
                </a:cubicBezTo>
                <a:cubicBezTo>
                  <a:pt x="1463156" y="570233"/>
                  <a:pt x="1470307" y="579768"/>
                  <a:pt x="1465540" y="596454"/>
                </a:cubicBezTo>
                <a:cubicBezTo>
                  <a:pt x="1462561" y="605989"/>
                  <a:pt x="1460922" y="615375"/>
                  <a:pt x="1460661" y="624464"/>
                </a:cubicBezTo>
                <a:lnTo>
                  <a:pt x="1460735" y="625032"/>
                </a:lnTo>
                <a:lnTo>
                  <a:pt x="1460661" y="625469"/>
                </a:lnTo>
                <a:lnTo>
                  <a:pt x="1460982" y="626946"/>
                </a:lnTo>
                <a:lnTo>
                  <a:pt x="1464050" y="650685"/>
                </a:lnTo>
                <a:lnTo>
                  <a:pt x="1466994" y="654628"/>
                </a:lnTo>
                <a:lnTo>
                  <a:pt x="1468915" y="663474"/>
                </a:lnTo>
                <a:cubicBezTo>
                  <a:pt x="1474852" y="674969"/>
                  <a:pt x="1484014" y="685249"/>
                  <a:pt x="1496529" y="694187"/>
                </a:cubicBezTo>
                <a:close/>
                <a:moveTo>
                  <a:pt x="1720601" y="698956"/>
                </a:moveTo>
                <a:cubicBezTo>
                  <a:pt x="1720601" y="691805"/>
                  <a:pt x="1720601" y="685250"/>
                  <a:pt x="1719111" y="680183"/>
                </a:cubicBezTo>
                <a:lnTo>
                  <a:pt x="1718224" y="679347"/>
                </a:lnTo>
                <a:lnTo>
                  <a:pt x="1718217" y="679290"/>
                </a:lnTo>
                <a:cubicBezTo>
                  <a:pt x="1716430" y="673926"/>
                  <a:pt x="1713450" y="670350"/>
                  <a:pt x="1708682" y="670350"/>
                </a:cubicBezTo>
                <a:lnTo>
                  <a:pt x="1718224" y="679347"/>
                </a:lnTo>
                <a:close/>
                <a:moveTo>
                  <a:pt x="2159210" y="703723"/>
                </a:moveTo>
                <a:cubicBezTo>
                  <a:pt x="2135373" y="703723"/>
                  <a:pt x="2140140" y="682269"/>
                  <a:pt x="2135373" y="665583"/>
                </a:cubicBezTo>
                <a:cubicBezTo>
                  <a:pt x="2140140" y="682269"/>
                  <a:pt x="2132989" y="703723"/>
                  <a:pt x="2159210" y="703723"/>
                </a:cubicBezTo>
                <a:close/>
                <a:moveTo>
                  <a:pt x="674136" y="708490"/>
                </a:moveTo>
                <a:cubicBezTo>
                  <a:pt x="669368" y="694187"/>
                  <a:pt x="657450" y="706106"/>
                  <a:pt x="647914" y="706106"/>
                </a:cubicBezTo>
                <a:cubicBezTo>
                  <a:pt x="626461" y="708490"/>
                  <a:pt x="614542" y="694187"/>
                  <a:pt x="607391" y="675117"/>
                </a:cubicBezTo>
                <a:lnTo>
                  <a:pt x="606266" y="662181"/>
                </a:lnTo>
                <a:lnTo>
                  <a:pt x="612159" y="651280"/>
                </a:lnTo>
                <a:cubicBezTo>
                  <a:pt x="608583" y="653664"/>
                  <a:pt x="606795" y="657240"/>
                  <a:pt x="606199" y="661411"/>
                </a:cubicBezTo>
                <a:lnTo>
                  <a:pt x="606266" y="662181"/>
                </a:lnTo>
                <a:lnTo>
                  <a:pt x="606199" y="662305"/>
                </a:lnTo>
                <a:cubicBezTo>
                  <a:pt x="605603" y="666775"/>
                  <a:pt x="606199" y="671542"/>
                  <a:pt x="607391" y="675117"/>
                </a:cubicBezTo>
                <a:cubicBezTo>
                  <a:pt x="614542" y="696571"/>
                  <a:pt x="626461" y="708490"/>
                  <a:pt x="647914" y="706106"/>
                </a:cubicBezTo>
                <a:cubicBezTo>
                  <a:pt x="657450" y="706106"/>
                  <a:pt x="669368" y="696571"/>
                  <a:pt x="674136" y="708490"/>
                </a:cubicBezTo>
                <a:close/>
                <a:moveTo>
                  <a:pt x="714660" y="713257"/>
                </a:moveTo>
                <a:cubicBezTo>
                  <a:pt x="721215" y="712066"/>
                  <a:pt x="726429" y="709533"/>
                  <a:pt x="730899" y="706293"/>
                </a:cubicBezTo>
                <a:lnTo>
                  <a:pt x="740931" y="696737"/>
                </a:lnTo>
                <a:lnTo>
                  <a:pt x="743563" y="695082"/>
                </a:lnTo>
                <a:cubicBezTo>
                  <a:pt x="751012" y="687036"/>
                  <a:pt x="757567" y="678693"/>
                  <a:pt x="767102" y="675117"/>
                </a:cubicBezTo>
                <a:cubicBezTo>
                  <a:pt x="756375" y="678693"/>
                  <a:pt x="749819" y="687036"/>
                  <a:pt x="742669" y="695082"/>
                </a:cubicBezTo>
                <a:lnTo>
                  <a:pt x="740931" y="696737"/>
                </a:lnTo>
                <a:close/>
                <a:moveTo>
                  <a:pt x="1005477" y="718026"/>
                </a:moveTo>
                <a:cubicBezTo>
                  <a:pt x="988790" y="715641"/>
                  <a:pt x="974488" y="710874"/>
                  <a:pt x="967336" y="696571"/>
                </a:cubicBezTo>
                <a:cubicBezTo>
                  <a:pt x="964953" y="689420"/>
                  <a:pt x="962569" y="677501"/>
                  <a:pt x="948267" y="679885"/>
                </a:cubicBezTo>
                <a:cubicBezTo>
                  <a:pt x="962569" y="677501"/>
                  <a:pt x="962569" y="689420"/>
                  <a:pt x="967336" y="696571"/>
                </a:cubicBezTo>
                <a:cubicBezTo>
                  <a:pt x="976872" y="713257"/>
                  <a:pt x="988790" y="715641"/>
                  <a:pt x="1005477" y="718026"/>
                </a:cubicBezTo>
                <a:close/>
                <a:moveTo>
                  <a:pt x="1570425" y="727560"/>
                </a:moveTo>
                <a:cubicBezTo>
                  <a:pt x="1565657" y="706106"/>
                  <a:pt x="1584728" y="696571"/>
                  <a:pt x="1596646" y="684653"/>
                </a:cubicBezTo>
                <a:cubicBezTo>
                  <a:pt x="1584728" y="694187"/>
                  <a:pt x="1565657" y="703723"/>
                  <a:pt x="1570425" y="727560"/>
                </a:cubicBezTo>
                <a:close/>
                <a:moveTo>
                  <a:pt x="2674100" y="746630"/>
                </a:moveTo>
                <a:cubicBezTo>
                  <a:pt x="2650261" y="706106"/>
                  <a:pt x="2669332" y="656047"/>
                  <a:pt x="2645494" y="617908"/>
                </a:cubicBezTo>
                <a:cubicBezTo>
                  <a:pt x="2666948" y="658431"/>
                  <a:pt x="2650261" y="706106"/>
                  <a:pt x="2674100" y="746630"/>
                </a:cubicBezTo>
                <a:close/>
                <a:moveTo>
                  <a:pt x="2278398" y="749014"/>
                </a:moveTo>
                <a:cubicBezTo>
                  <a:pt x="2261712" y="749014"/>
                  <a:pt x="2254560" y="744246"/>
                  <a:pt x="2266479" y="725176"/>
                </a:cubicBezTo>
                <a:cubicBezTo>
                  <a:pt x="2276014" y="710874"/>
                  <a:pt x="2264095" y="698956"/>
                  <a:pt x="2252176" y="701339"/>
                </a:cubicBezTo>
                <a:cubicBezTo>
                  <a:pt x="2261712" y="698956"/>
                  <a:pt x="2276014" y="710874"/>
                  <a:pt x="2266479" y="725176"/>
                </a:cubicBezTo>
                <a:cubicBezTo>
                  <a:pt x="2252176" y="744246"/>
                  <a:pt x="2261712" y="749014"/>
                  <a:pt x="2278398" y="749014"/>
                </a:cubicBezTo>
                <a:close/>
                <a:moveTo>
                  <a:pt x="2380898" y="765700"/>
                </a:moveTo>
                <a:cubicBezTo>
                  <a:pt x="2371364" y="739479"/>
                  <a:pt x="2364212" y="725176"/>
                  <a:pt x="2357061" y="718026"/>
                </a:cubicBezTo>
                <a:cubicBezTo>
                  <a:pt x="2364212" y="725176"/>
                  <a:pt x="2368980" y="739479"/>
                  <a:pt x="2380898" y="765700"/>
                </a:cubicBezTo>
                <a:close/>
                <a:moveTo>
                  <a:pt x="2333224" y="787153"/>
                </a:moveTo>
                <a:cubicBezTo>
                  <a:pt x="2333224" y="770467"/>
                  <a:pt x="2328456" y="756165"/>
                  <a:pt x="2314154" y="749014"/>
                </a:cubicBezTo>
                <a:cubicBezTo>
                  <a:pt x="2328456" y="758549"/>
                  <a:pt x="2333224" y="770467"/>
                  <a:pt x="2333224" y="787153"/>
                </a:cubicBezTo>
                <a:close/>
                <a:moveTo>
                  <a:pt x="335644" y="789537"/>
                </a:moveTo>
                <a:cubicBezTo>
                  <a:pt x="342795" y="775235"/>
                  <a:pt x="366632" y="765700"/>
                  <a:pt x="361865" y="749014"/>
                </a:cubicBezTo>
                <a:cubicBezTo>
                  <a:pt x="366632" y="763316"/>
                  <a:pt x="342795" y="775235"/>
                  <a:pt x="335644" y="789537"/>
                </a:cubicBezTo>
                <a:close/>
                <a:moveTo>
                  <a:pt x="1703915" y="796689"/>
                </a:moveTo>
                <a:cubicBezTo>
                  <a:pt x="1711065" y="780003"/>
                  <a:pt x="1714641" y="771659"/>
                  <a:pt x="1712854" y="764806"/>
                </a:cubicBezTo>
                <a:lnTo>
                  <a:pt x="1712715" y="764605"/>
                </a:lnTo>
                <a:lnTo>
                  <a:pt x="1712854" y="763018"/>
                </a:lnTo>
                <a:lnTo>
                  <a:pt x="1709519" y="759983"/>
                </a:lnTo>
                <a:lnTo>
                  <a:pt x="1705926" y="754787"/>
                </a:lnTo>
                <a:cubicBezTo>
                  <a:pt x="1702127" y="751249"/>
                  <a:pt x="1696763" y="747227"/>
                  <a:pt x="1689612" y="741863"/>
                </a:cubicBezTo>
                <a:lnTo>
                  <a:pt x="1709519" y="759983"/>
                </a:lnTo>
                <a:lnTo>
                  <a:pt x="1712715" y="764605"/>
                </a:lnTo>
                <a:lnTo>
                  <a:pt x="1711737" y="775719"/>
                </a:lnTo>
                <a:cubicBezTo>
                  <a:pt x="1710172" y="781046"/>
                  <a:pt x="1707491" y="787750"/>
                  <a:pt x="1703915" y="796689"/>
                </a:cubicBezTo>
                <a:close/>
                <a:moveTo>
                  <a:pt x="2006651" y="799073"/>
                </a:moveTo>
                <a:cubicBezTo>
                  <a:pt x="2032871" y="801456"/>
                  <a:pt x="2047174" y="777619"/>
                  <a:pt x="2071012" y="775235"/>
                </a:cubicBezTo>
                <a:cubicBezTo>
                  <a:pt x="2047174" y="777619"/>
                  <a:pt x="2030488" y="801456"/>
                  <a:pt x="2006651" y="799073"/>
                </a:cubicBezTo>
                <a:close/>
                <a:moveTo>
                  <a:pt x="2707472" y="815759"/>
                </a:moveTo>
                <a:cubicBezTo>
                  <a:pt x="2695553" y="818142"/>
                  <a:pt x="2686018" y="810991"/>
                  <a:pt x="2678867" y="801456"/>
                </a:cubicBezTo>
                <a:cubicBezTo>
                  <a:pt x="2686018" y="792517"/>
                  <a:pt x="2694510" y="783914"/>
                  <a:pt x="2701703" y="774514"/>
                </a:cubicBezTo>
                <a:lnTo>
                  <a:pt x="2705197" y="767148"/>
                </a:lnTo>
                <a:lnTo>
                  <a:pt x="2708366" y="763018"/>
                </a:lnTo>
                <a:lnTo>
                  <a:pt x="2713859" y="748883"/>
                </a:lnTo>
                <a:lnTo>
                  <a:pt x="2716746" y="742794"/>
                </a:lnTo>
                <a:lnTo>
                  <a:pt x="2716659" y="741678"/>
                </a:lnTo>
                <a:lnTo>
                  <a:pt x="2716746" y="741453"/>
                </a:lnTo>
                <a:cubicBezTo>
                  <a:pt x="2718050" y="733668"/>
                  <a:pt x="2717602" y="725176"/>
                  <a:pt x="2714623" y="715641"/>
                </a:cubicBezTo>
                <a:lnTo>
                  <a:pt x="2716659" y="741678"/>
                </a:lnTo>
                <a:lnTo>
                  <a:pt x="2713859" y="748883"/>
                </a:lnTo>
                <a:lnTo>
                  <a:pt x="2705197" y="767148"/>
                </a:lnTo>
                <a:lnTo>
                  <a:pt x="2678867" y="801456"/>
                </a:lnTo>
                <a:cubicBezTo>
                  <a:pt x="2688401" y="810991"/>
                  <a:pt x="2695553" y="820526"/>
                  <a:pt x="2707472" y="815759"/>
                </a:cubicBezTo>
                <a:close/>
                <a:moveTo>
                  <a:pt x="2874334" y="822910"/>
                </a:moveTo>
                <a:cubicBezTo>
                  <a:pt x="2876717" y="819335"/>
                  <a:pt x="2879697" y="816951"/>
                  <a:pt x="2883869" y="815759"/>
                </a:cubicBezTo>
                <a:lnTo>
                  <a:pt x="2882081" y="815759"/>
                </a:lnTo>
                <a:cubicBezTo>
                  <a:pt x="2877910" y="816951"/>
                  <a:pt x="2875526" y="819335"/>
                  <a:pt x="2874334" y="822910"/>
                </a:cubicBezTo>
                <a:close/>
                <a:moveTo>
                  <a:pt x="1577576" y="827677"/>
                </a:moveTo>
                <a:cubicBezTo>
                  <a:pt x="1568042" y="818142"/>
                  <a:pt x="1577576" y="808608"/>
                  <a:pt x="1579960" y="801456"/>
                </a:cubicBezTo>
                <a:cubicBezTo>
                  <a:pt x="1579960" y="793113"/>
                  <a:pt x="1584727" y="784174"/>
                  <a:pt x="1585622" y="776129"/>
                </a:cubicBezTo>
                <a:lnTo>
                  <a:pt x="1585521" y="775702"/>
                </a:lnTo>
                <a:lnTo>
                  <a:pt x="1585622" y="775235"/>
                </a:lnTo>
                <a:cubicBezTo>
                  <a:pt x="1586515" y="766892"/>
                  <a:pt x="1583536" y="759741"/>
                  <a:pt x="1568042" y="756165"/>
                </a:cubicBezTo>
                <a:cubicBezTo>
                  <a:pt x="1558506" y="753782"/>
                  <a:pt x="1556123" y="741863"/>
                  <a:pt x="1551355" y="732327"/>
                </a:cubicBezTo>
                <a:cubicBezTo>
                  <a:pt x="1546588" y="718026"/>
                  <a:pt x="1541820" y="710874"/>
                  <a:pt x="1537053" y="710874"/>
                </a:cubicBezTo>
                <a:cubicBezTo>
                  <a:pt x="1541820" y="710874"/>
                  <a:pt x="1546588" y="720409"/>
                  <a:pt x="1551355" y="732327"/>
                </a:cubicBezTo>
                <a:cubicBezTo>
                  <a:pt x="1553739" y="741863"/>
                  <a:pt x="1558506" y="753782"/>
                  <a:pt x="1568042" y="756165"/>
                </a:cubicBezTo>
                <a:cubicBezTo>
                  <a:pt x="1575788" y="758549"/>
                  <a:pt x="1580408" y="761529"/>
                  <a:pt x="1582977" y="764918"/>
                </a:cubicBezTo>
                <a:lnTo>
                  <a:pt x="1585521" y="775702"/>
                </a:lnTo>
                <a:lnTo>
                  <a:pt x="1579960" y="801456"/>
                </a:lnTo>
                <a:cubicBezTo>
                  <a:pt x="1577576" y="808608"/>
                  <a:pt x="1565657" y="818142"/>
                  <a:pt x="1577576" y="827677"/>
                </a:cubicBezTo>
                <a:close/>
                <a:moveTo>
                  <a:pt x="1682461" y="834829"/>
                </a:moveTo>
                <a:cubicBezTo>
                  <a:pt x="1671735" y="826486"/>
                  <a:pt x="1661008" y="822911"/>
                  <a:pt x="1650281" y="823209"/>
                </a:cubicBezTo>
                <a:cubicBezTo>
                  <a:pt x="1639553" y="823506"/>
                  <a:pt x="1628826" y="827678"/>
                  <a:pt x="1618100" y="834829"/>
                </a:cubicBezTo>
                <a:cubicBezTo>
                  <a:pt x="1639553" y="820526"/>
                  <a:pt x="1661008" y="820526"/>
                  <a:pt x="1682461" y="834829"/>
                </a:cubicBezTo>
                <a:close/>
                <a:moveTo>
                  <a:pt x="545414" y="841980"/>
                </a:moveTo>
                <a:cubicBezTo>
                  <a:pt x="540646" y="832445"/>
                  <a:pt x="540646" y="825293"/>
                  <a:pt x="545414" y="818142"/>
                </a:cubicBezTo>
                <a:cubicBezTo>
                  <a:pt x="540646" y="822910"/>
                  <a:pt x="538262" y="830062"/>
                  <a:pt x="545414" y="841980"/>
                </a:cubicBezTo>
                <a:close/>
                <a:moveTo>
                  <a:pt x="2778984" y="846747"/>
                </a:moveTo>
                <a:lnTo>
                  <a:pt x="2781889" y="835418"/>
                </a:lnTo>
                <a:lnTo>
                  <a:pt x="2795670" y="825293"/>
                </a:lnTo>
                <a:cubicBezTo>
                  <a:pt x="2789711" y="826486"/>
                  <a:pt x="2784943" y="830657"/>
                  <a:pt x="2781964" y="835127"/>
                </a:cubicBezTo>
                <a:lnTo>
                  <a:pt x="2781889" y="835418"/>
                </a:lnTo>
                <a:lnTo>
                  <a:pt x="2781070" y="836021"/>
                </a:lnTo>
                <a:cubicBezTo>
                  <a:pt x="2778388" y="840193"/>
                  <a:pt x="2777792" y="844363"/>
                  <a:pt x="2778984" y="846747"/>
                </a:cubicBezTo>
                <a:close/>
                <a:moveTo>
                  <a:pt x="1948547" y="849727"/>
                </a:moveTo>
                <a:cubicBezTo>
                  <a:pt x="1954804" y="849727"/>
                  <a:pt x="1960167" y="847939"/>
                  <a:pt x="1963743" y="844363"/>
                </a:cubicBezTo>
                <a:lnTo>
                  <a:pt x="1948045" y="849596"/>
                </a:lnTo>
                <a:lnTo>
                  <a:pt x="1927987" y="844363"/>
                </a:lnTo>
                <a:cubicBezTo>
                  <a:pt x="1935138" y="847939"/>
                  <a:pt x="1941693" y="849727"/>
                  <a:pt x="1947653" y="849727"/>
                </a:cubicBezTo>
                <a:lnTo>
                  <a:pt x="1948045" y="849596"/>
                </a:lnTo>
                <a:close/>
                <a:moveTo>
                  <a:pt x="895825" y="872969"/>
                </a:moveTo>
                <a:cubicBezTo>
                  <a:pt x="902976" y="870585"/>
                  <a:pt x="910127" y="870585"/>
                  <a:pt x="917279" y="870585"/>
                </a:cubicBezTo>
                <a:cubicBezTo>
                  <a:pt x="913703" y="870585"/>
                  <a:pt x="910127" y="869989"/>
                  <a:pt x="906552" y="869989"/>
                </a:cubicBezTo>
                <a:cubicBezTo>
                  <a:pt x="902976" y="869989"/>
                  <a:pt x="899400" y="870585"/>
                  <a:pt x="895825" y="872969"/>
                </a:cubicBezTo>
                <a:close/>
                <a:moveTo>
                  <a:pt x="2378515" y="872969"/>
                </a:moveTo>
                <a:cubicBezTo>
                  <a:pt x="2373748" y="865817"/>
                  <a:pt x="2373748" y="856282"/>
                  <a:pt x="2380898" y="849132"/>
                </a:cubicBezTo>
                <a:cubicBezTo>
                  <a:pt x="2373748" y="853899"/>
                  <a:pt x="2371364" y="863433"/>
                  <a:pt x="2378515" y="872969"/>
                </a:cubicBezTo>
                <a:close/>
                <a:moveTo>
                  <a:pt x="857684" y="882503"/>
                </a:moveTo>
                <a:cubicBezTo>
                  <a:pt x="855301" y="841980"/>
                  <a:pt x="850533" y="834829"/>
                  <a:pt x="812393" y="830062"/>
                </a:cubicBezTo>
                <a:cubicBezTo>
                  <a:pt x="848150" y="837212"/>
                  <a:pt x="855301" y="844363"/>
                  <a:pt x="857684" y="882503"/>
                </a:cubicBezTo>
                <a:close/>
                <a:moveTo>
                  <a:pt x="2821892" y="887270"/>
                </a:moveTo>
                <a:cubicBezTo>
                  <a:pt x="2833810" y="856282"/>
                  <a:pt x="2821892" y="806223"/>
                  <a:pt x="2798054" y="789537"/>
                </a:cubicBezTo>
                <a:cubicBezTo>
                  <a:pt x="2819507" y="806223"/>
                  <a:pt x="2833810" y="856282"/>
                  <a:pt x="2821892" y="887270"/>
                </a:cubicBezTo>
                <a:close/>
                <a:moveTo>
                  <a:pt x="552565" y="913492"/>
                </a:moveTo>
                <a:cubicBezTo>
                  <a:pt x="556140" y="911109"/>
                  <a:pt x="559120" y="908129"/>
                  <a:pt x="560610" y="905149"/>
                </a:cubicBezTo>
                <a:lnTo>
                  <a:pt x="560524" y="904353"/>
                </a:lnTo>
                <a:lnTo>
                  <a:pt x="560610" y="904256"/>
                </a:lnTo>
                <a:cubicBezTo>
                  <a:pt x="562099" y="900977"/>
                  <a:pt x="562099" y="897998"/>
                  <a:pt x="559715" y="896806"/>
                </a:cubicBezTo>
                <a:lnTo>
                  <a:pt x="560524" y="904353"/>
                </a:lnTo>
                <a:close/>
                <a:moveTo>
                  <a:pt x="752800" y="913492"/>
                </a:moveTo>
                <a:cubicBezTo>
                  <a:pt x="745648" y="899190"/>
                  <a:pt x="748033" y="882503"/>
                  <a:pt x="762334" y="863433"/>
                </a:cubicBezTo>
                <a:cubicBezTo>
                  <a:pt x="769486" y="858666"/>
                  <a:pt x="764719" y="841980"/>
                  <a:pt x="767102" y="830062"/>
                </a:cubicBezTo>
                <a:cubicBezTo>
                  <a:pt x="764719" y="841980"/>
                  <a:pt x="769486" y="856282"/>
                  <a:pt x="762334" y="863433"/>
                </a:cubicBezTo>
                <a:cubicBezTo>
                  <a:pt x="745648" y="882503"/>
                  <a:pt x="745648" y="896806"/>
                  <a:pt x="752800" y="913492"/>
                </a:cubicBezTo>
                <a:close/>
                <a:moveTo>
                  <a:pt x="2433341" y="927795"/>
                </a:moveTo>
                <a:cubicBezTo>
                  <a:pt x="2426189" y="923027"/>
                  <a:pt x="2428574" y="915876"/>
                  <a:pt x="2430957" y="908725"/>
                </a:cubicBezTo>
                <a:cubicBezTo>
                  <a:pt x="2426189" y="915876"/>
                  <a:pt x="2423806" y="923027"/>
                  <a:pt x="2433341" y="927795"/>
                </a:cubicBezTo>
                <a:close/>
                <a:moveTo>
                  <a:pt x="442912" y="937329"/>
                </a:moveTo>
                <a:cubicBezTo>
                  <a:pt x="444104" y="933754"/>
                  <a:pt x="443509" y="930775"/>
                  <a:pt x="441721" y="928391"/>
                </a:cubicBezTo>
                <a:lnTo>
                  <a:pt x="440905" y="927866"/>
                </a:lnTo>
                <a:lnTo>
                  <a:pt x="440826" y="927497"/>
                </a:lnTo>
                <a:cubicBezTo>
                  <a:pt x="439337" y="924815"/>
                  <a:pt x="436953" y="923027"/>
                  <a:pt x="433377" y="923027"/>
                </a:cubicBezTo>
                <a:lnTo>
                  <a:pt x="440905" y="927866"/>
                </a:lnTo>
                <a:close/>
                <a:moveTo>
                  <a:pt x="1205711" y="937329"/>
                </a:moveTo>
                <a:cubicBezTo>
                  <a:pt x="1208095" y="930179"/>
                  <a:pt x="1215247" y="925411"/>
                  <a:pt x="1220014" y="918259"/>
                </a:cubicBezTo>
                <a:cubicBezTo>
                  <a:pt x="1217631" y="925411"/>
                  <a:pt x="1208095" y="927795"/>
                  <a:pt x="1205711" y="937329"/>
                </a:cubicBezTo>
                <a:close/>
                <a:moveTo>
                  <a:pt x="652683" y="939714"/>
                </a:moveTo>
                <a:cubicBezTo>
                  <a:pt x="638380" y="925411"/>
                  <a:pt x="619310" y="934946"/>
                  <a:pt x="607391" y="927795"/>
                </a:cubicBezTo>
                <a:cubicBezTo>
                  <a:pt x="621694" y="934946"/>
                  <a:pt x="640763" y="927795"/>
                  <a:pt x="652683" y="939714"/>
                </a:cubicBezTo>
                <a:close/>
                <a:moveTo>
                  <a:pt x="535878" y="961168"/>
                </a:moveTo>
                <a:cubicBezTo>
                  <a:pt x="552565" y="963551"/>
                  <a:pt x="569251" y="961168"/>
                  <a:pt x="576403" y="939714"/>
                </a:cubicBezTo>
                <a:cubicBezTo>
                  <a:pt x="569251" y="958783"/>
                  <a:pt x="552565" y="961168"/>
                  <a:pt x="535878" y="961168"/>
                </a:cubicBezTo>
                <a:cubicBezTo>
                  <a:pt x="535878" y="956400"/>
                  <a:pt x="535283" y="951632"/>
                  <a:pt x="533197" y="947461"/>
                </a:cubicBezTo>
                <a:lnTo>
                  <a:pt x="532338" y="946712"/>
                </a:lnTo>
                <a:lnTo>
                  <a:pt x="532302" y="946567"/>
                </a:lnTo>
                <a:cubicBezTo>
                  <a:pt x="530515" y="942098"/>
                  <a:pt x="527536" y="938522"/>
                  <a:pt x="521577" y="937329"/>
                </a:cubicBezTo>
                <a:cubicBezTo>
                  <a:pt x="514425" y="934946"/>
                  <a:pt x="509657" y="939714"/>
                  <a:pt x="504890" y="942097"/>
                </a:cubicBezTo>
                <a:cubicBezTo>
                  <a:pt x="509657" y="939714"/>
                  <a:pt x="514425" y="937329"/>
                  <a:pt x="521577" y="937329"/>
                </a:cubicBezTo>
                <a:lnTo>
                  <a:pt x="532338" y="946712"/>
                </a:lnTo>
                <a:close/>
                <a:moveTo>
                  <a:pt x="483436" y="965935"/>
                </a:moveTo>
                <a:cubicBezTo>
                  <a:pt x="483436" y="942097"/>
                  <a:pt x="483436" y="927795"/>
                  <a:pt x="488204" y="923027"/>
                </a:cubicBezTo>
                <a:cubicBezTo>
                  <a:pt x="481053" y="930179"/>
                  <a:pt x="481053" y="942097"/>
                  <a:pt x="483436" y="965935"/>
                </a:cubicBezTo>
                <a:close/>
                <a:moveTo>
                  <a:pt x="1348737" y="968318"/>
                </a:moveTo>
                <a:cubicBezTo>
                  <a:pt x="1343969" y="965935"/>
                  <a:pt x="1343969" y="961168"/>
                  <a:pt x="1341585" y="958783"/>
                </a:cubicBezTo>
                <a:cubicBezTo>
                  <a:pt x="1341585" y="958783"/>
                  <a:pt x="1343969" y="965935"/>
                  <a:pt x="1348737" y="968318"/>
                </a:cubicBezTo>
                <a:close/>
                <a:moveTo>
                  <a:pt x="931580" y="975469"/>
                </a:moveTo>
                <a:cubicBezTo>
                  <a:pt x="926813" y="968318"/>
                  <a:pt x="922046" y="963551"/>
                  <a:pt x="914895" y="965935"/>
                </a:cubicBezTo>
                <a:cubicBezTo>
                  <a:pt x="905359" y="965935"/>
                  <a:pt x="895825" y="975469"/>
                  <a:pt x="881522" y="965935"/>
                </a:cubicBezTo>
                <a:cubicBezTo>
                  <a:pt x="895825" y="975469"/>
                  <a:pt x="905359" y="968318"/>
                  <a:pt x="914895" y="965935"/>
                </a:cubicBezTo>
                <a:cubicBezTo>
                  <a:pt x="922046" y="965935"/>
                  <a:pt x="926813" y="968318"/>
                  <a:pt x="931580" y="975469"/>
                </a:cubicBezTo>
                <a:close/>
                <a:moveTo>
                  <a:pt x="1591879" y="975469"/>
                </a:moveTo>
                <a:lnTo>
                  <a:pt x="1584300" y="964977"/>
                </a:lnTo>
                <a:lnTo>
                  <a:pt x="1587112" y="954016"/>
                </a:lnTo>
                <a:cubicBezTo>
                  <a:pt x="1583536" y="957592"/>
                  <a:pt x="1582940" y="961168"/>
                  <a:pt x="1584131" y="964744"/>
                </a:cubicBezTo>
                <a:lnTo>
                  <a:pt x="1584300" y="964977"/>
                </a:lnTo>
                <a:lnTo>
                  <a:pt x="1584131" y="965637"/>
                </a:lnTo>
                <a:cubicBezTo>
                  <a:pt x="1585324" y="969511"/>
                  <a:pt x="1588304" y="973086"/>
                  <a:pt x="1591879" y="975469"/>
                </a:cubicBezTo>
                <a:close/>
                <a:moveTo>
                  <a:pt x="1739671" y="983813"/>
                </a:moveTo>
                <a:cubicBezTo>
                  <a:pt x="1746822" y="982621"/>
                  <a:pt x="1753973" y="979045"/>
                  <a:pt x="1761125" y="975469"/>
                </a:cubicBezTo>
                <a:cubicBezTo>
                  <a:pt x="1744439" y="982621"/>
                  <a:pt x="1730136" y="987388"/>
                  <a:pt x="1718217" y="977853"/>
                </a:cubicBezTo>
                <a:cubicBezTo>
                  <a:pt x="1725368" y="983812"/>
                  <a:pt x="1732520" y="985004"/>
                  <a:pt x="1739671" y="983813"/>
                </a:cubicBezTo>
                <a:close/>
                <a:moveTo>
                  <a:pt x="664601" y="989772"/>
                </a:moveTo>
                <a:cubicBezTo>
                  <a:pt x="678903" y="970702"/>
                  <a:pt x="697973" y="961168"/>
                  <a:pt x="709892" y="939714"/>
                </a:cubicBezTo>
                <a:cubicBezTo>
                  <a:pt x="714660" y="932562"/>
                  <a:pt x="728962" y="934946"/>
                  <a:pt x="738497" y="934946"/>
                </a:cubicBezTo>
                <a:cubicBezTo>
                  <a:pt x="748033" y="937329"/>
                  <a:pt x="755184" y="946865"/>
                  <a:pt x="767102" y="932562"/>
                </a:cubicBezTo>
                <a:cubicBezTo>
                  <a:pt x="755184" y="946865"/>
                  <a:pt x="748033" y="934946"/>
                  <a:pt x="738497" y="934946"/>
                </a:cubicBezTo>
                <a:cubicBezTo>
                  <a:pt x="726578" y="932562"/>
                  <a:pt x="714660" y="930179"/>
                  <a:pt x="709892" y="939714"/>
                </a:cubicBezTo>
                <a:cubicBezTo>
                  <a:pt x="697973" y="961168"/>
                  <a:pt x="676520" y="970702"/>
                  <a:pt x="664601" y="989772"/>
                </a:cubicBezTo>
                <a:close/>
                <a:moveTo>
                  <a:pt x="2562064" y="989772"/>
                </a:moveTo>
                <a:cubicBezTo>
                  <a:pt x="2547761" y="977853"/>
                  <a:pt x="2564447" y="958783"/>
                  <a:pt x="2569214" y="946865"/>
                </a:cubicBezTo>
                <a:cubicBezTo>
                  <a:pt x="2564447" y="958783"/>
                  <a:pt x="2545377" y="977853"/>
                  <a:pt x="2562064" y="989772"/>
                </a:cubicBezTo>
                <a:close/>
                <a:moveTo>
                  <a:pt x="1285269" y="992155"/>
                </a:moveTo>
                <a:cubicBezTo>
                  <a:pt x="1288547" y="992156"/>
                  <a:pt x="1291527" y="990964"/>
                  <a:pt x="1293910" y="987388"/>
                </a:cubicBezTo>
                <a:cubicBezTo>
                  <a:pt x="1289143" y="992155"/>
                  <a:pt x="1281991" y="992155"/>
                  <a:pt x="1274841" y="989772"/>
                </a:cubicBezTo>
                <a:cubicBezTo>
                  <a:pt x="1271265" y="988581"/>
                  <a:pt x="1267093" y="986792"/>
                  <a:pt x="1263220" y="986495"/>
                </a:cubicBezTo>
                <a:lnTo>
                  <a:pt x="1262941" y="986656"/>
                </a:lnTo>
                <a:lnTo>
                  <a:pt x="1262326" y="986495"/>
                </a:lnTo>
                <a:cubicBezTo>
                  <a:pt x="1258750" y="986197"/>
                  <a:pt x="1255771" y="987388"/>
                  <a:pt x="1253387" y="992155"/>
                </a:cubicBezTo>
                <a:lnTo>
                  <a:pt x="1262941" y="986656"/>
                </a:lnTo>
                <a:lnTo>
                  <a:pt x="1274841" y="989772"/>
                </a:lnTo>
                <a:cubicBezTo>
                  <a:pt x="1278416" y="990964"/>
                  <a:pt x="1281992" y="992156"/>
                  <a:pt x="1285269" y="992155"/>
                </a:cubicBezTo>
                <a:close/>
                <a:moveTo>
                  <a:pt x="2857648" y="992155"/>
                </a:moveTo>
                <a:cubicBezTo>
                  <a:pt x="2850496" y="989772"/>
                  <a:pt x="2840962" y="980237"/>
                  <a:pt x="2833810" y="985005"/>
                </a:cubicBezTo>
                <a:cubicBezTo>
                  <a:pt x="2838578" y="982621"/>
                  <a:pt x="2848113" y="992155"/>
                  <a:pt x="2857648" y="992155"/>
                </a:cubicBezTo>
                <a:close/>
                <a:moveTo>
                  <a:pt x="2714623" y="1006458"/>
                </a:moveTo>
                <a:cubicBezTo>
                  <a:pt x="2740844" y="1001691"/>
                  <a:pt x="2759914" y="985005"/>
                  <a:pt x="2771833" y="961168"/>
                </a:cubicBezTo>
                <a:cubicBezTo>
                  <a:pt x="2759914" y="985005"/>
                  <a:pt x="2740844" y="999307"/>
                  <a:pt x="2714623" y="1006458"/>
                </a:cubicBezTo>
                <a:close/>
                <a:moveTo>
                  <a:pt x="2104384" y="1011225"/>
                </a:moveTo>
                <a:cubicBezTo>
                  <a:pt x="2113919" y="1006458"/>
                  <a:pt x="2125837" y="1001691"/>
                  <a:pt x="2135373" y="1006458"/>
                </a:cubicBezTo>
                <a:cubicBezTo>
                  <a:pt x="2130604" y="1004074"/>
                  <a:pt x="2125242" y="1003479"/>
                  <a:pt x="2119878" y="1004372"/>
                </a:cubicBezTo>
                <a:cubicBezTo>
                  <a:pt x="2114515" y="1005267"/>
                  <a:pt x="2109151" y="1007651"/>
                  <a:pt x="2104384" y="1011225"/>
                </a:cubicBezTo>
                <a:close/>
                <a:moveTo>
                  <a:pt x="2929161" y="1011225"/>
                </a:moveTo>
                <a:lnTo>
                  <a:pt x="2926198" y="986341"/>
                </a:lnTo>
                <a:lnTo>
                  <a:pt x="2926776" y="961168"/>
                </a:lnTo>
                <a:cubicBezTo>
                  <a:pt x="2924393" y="969511"/>
                  <a:pt x="2924988" y="977854"/>
                  <a:pt x="2926181" y="986196"/>
                </a:cubicBezTo>
                <a:lnTo>
                  <a:pt x="2926198" y="986341"/>
                </a:lnTo>
                <a:lnTo>
                  <a:pt x="2926181" y="987091"/>
                </a:lnTo>
                <a:cubicBezTo>
                  <a:pt x="2927373" y="995731"/>
                  <a:pt x="2929161" y="1004074"/>
                  <a:pt x="2929161" y="1011225"/>
                </a:cubicBezTo>
                <a:close/>
                <a:moveTo>
                  <a:pt x="1086525" y="1020761"/>
                </a:moveTo>
                <a:cubicBezTo>
                  <a:pt x="1074605" y="1025528"/>
                  <a:pt x="1062686" y="1020761"/>
                  <a:pt x="1057919" y="1006458"/>
                </a:cubicBezTo>
                <a:cubicBezTo>
                  <a:pt x="1062686" y="1020761"/>
                  <a:pt x="1072222" y="1025528"/>
                  <a:pt x="1086525" y="1020761"/>
                </a:cubicBezTo>
                <a:close/>
                <a:moveTo>
                  <a:pt x="1818334" y="1020761"/>
                </a:moveTo>
                <a:cubicBezTo>
                  <a:pt x="1808800" y="1008842"/>
                  <a:pt x="1804032" y="1006458"/>
                  <a:pt x="1796881" y="1008842"/>
                </a:cubicBezTo>
                <a:cubicBezTo>
                  <a:pt x="1801648" y="1006458"/>
                  <a:pt x="1808800" y="1011225"/>
                  <a:pt x="1818334" y="1020761"/>
                </a:cubicBezTo>
                <a:close/>
                <a:moveTo>
                  <a:pt x="1675310" y="1030295"/>
                </a:moveTo>
                <a:cubicBezTo>
                  <a:pt x="1677098" y="1020165"/>
                  <a:pt x="1677544" y="1011523"/>
                  <a:pt x="1676539" y="1004335"/>
                </a:cubicBezTo>
                <a:lnTo>
                  <a:pt x="1676497" y="1004240"/>
                </a:lnTo>
                <a:lnTo>
                  <a:pt x="1676539" y="1003330"/>
                </a:lnTo>
                <a:lnTo>
                  <a:pt x="1675263" y="1001396"/>
                </a:lnTo>
                <a:lnTo>
                  <a:pt x="1669053" y="987091"/>
                </a:lnTo>
                <a:lnTo>
                  <a:pt x="1664145" y="984544"/>
                </a:lnTo>
                <a:lnTo>
                  <a:pt x="1661832" y="981038"/>
                </a:lnTo>
                <a:lnTo>
                  <a:pt x="1656489" y="980573"/>
                </a:lnTo>
                <a:lnTo>
                  <a:pt x="1652180" y="978337"/>
                </a:lnTo>
                <a:cubicBezTo>
                  <a:pt x="1644917" y="976810"/>
                  <a:pt x="1635978" y="976661"/>
                  <a:pt x="1625252" y="977853"/>
                </a:cubicBezTo>
                <a:lnTo>
                  <a:pt x="1656489" y="980573"/>
                </a:lnTo>
                <a:lnTo>
                  <a:pt x="1664145" y="984544"/>
                </a:lnTo>
                <a:lnTo>
                  <a:pt x="1675263" y="1001396"/>
                </a:lnTo>
                <a:lnTo>
                  <a:pt x="1676497" y="1004240"/>
                </a:lnTo>
                <a:close/>
                <a:moveTo>
                  <a:pt x="2175896" y="1032679"/>
                </a:moveTo>
                <a:cubicBezTo>
                  <a:pt x="2178280" y="1018376"/>
                  <a:pt x="2209269" y="1023145"/>
                  <a:pt x="2197350" y="999307"/>
                </a:cubicBezTo>
                <a:lnTo>
                  <a:pt x="2194502" y="984927"/>
                </a:lnTo>
                <a:lnTo>
                  <a:pt x="2195623" y="982057"/>
                </a:lnTo>
                <a:lnTo>
                  <a:pt x="2200747" y="973038"/>
                </a:lnTo>
                <a:lnTo>
                  <a:pt x="2221188" y="958783"/>
                </a:lnTo>
                <a:cubicBezTo>
                  <a:pt x="2245025" y="946865"/>
                  <a:pt x="2280781" y="944481"/>
                  <a:pt x="2276014" y="903958"/>
                </a:cubicBezTo>
                <a:cubicBezTo>
                  <a:pt x="2278398" y="944481"/>
                  <a:pt x="2245025" y="946865"/>
                  <a:pt x="2221188" y="958783"/>
                </a:cubicBezTo>
                <a:cubicBezTo>
                  <a:pt x="2214037" y="962359"/>
                  <a:pt x="2207556" y="965599"/>
                  <a:pt x="2202751" y="969510"/>
                </a:cubicBezTo>
                <a:lnTo>
                  <a:pt x="2200747" y="973038"/>
                </a:lnTo>
                <a:lnTo>
                  <a:pt x="2198542" y="974576"/>
                </a:lnTo>
                <a:lnTo>
                  <a:pt x="2195623" y="982057"/>
                </a:lnTo>
                <a:lnTo>
                  <a:pt x="2194371" y="984260"/>
                </a:lnTo>
                <a:lnTo>
                  <a:pt x="2194502" y="984927"/>
                </a:lnTo>
                <a:lnTo>
                  <a:pt x="2194371" y="985265"/>
                </a:lnTo>
                <a:cubicBezTo>
                  <a:pt x="2194073" y="989325"/>
                  <a:pt x="2194966" y="993943"/>
                  <a:pt x="2197350" y="999307"/>
                </a:cubicBezTo>
                <a:cubicBezTo>
                  <a:pt x="2206885" y="1023145"/>
                  <a:pt x="2175896" y="1018376"/>
                  <a:pt x="2175896" y="1032679"/>
                </a:cubicBezTo>
                <a:close/>
                <a:moveTo>
                  <a:pt x="414308" y="1044598"/>
                </a:moveTo>
                <a:cubicBezTo>
                  <a:pt x="410732" y="1037447"/>
                  <a:pt x="405964" y="1036255"/>
                  <a:pt x="401196" y="1037149"/>
                </a:cubicBezTo>
                <a:cubicBezTo>
                  <a:pt x="396429" y="1038043"/>
                  <a:pt x="391662" y="1041023"/>
                  <a:pt x="388086" y="1042215"/>
                </a:cubicBezTo>
                <a:cubicBezTo>
                  <a:pt x="378551" y="1042215"/>
                  <a:pt x="366632" y="1046982"/>
                  <a:pt x="361865" y="1037447"/>
                </a:cubicBezTo>
                <a:cubicBezTo>
                  <a:pt x="369016" y="1046982"/>
                  <a:pt x="378551" y="1044598"/>
                  <a:pt x="388086" y="1042215"/>
                </a:cubicBezTo>
                <a:cubicBezTo>
                  <a:pt x="397621" y="1039831"/>
                  <a:pt x="409540" y="1032679"/>
                  <a:pt x="414308" y="1044598"/>
                </a:cubicBezTo>
                <a:close/>
                <a:moveTo>
                  <a:pt x="495355" y="1044598"/>
                </a:moveTo>
                <a:cubicBezTo>
                  <a:pt x="495355" y="1018376"/>
                  <a:pt x="497738" y="994539"/>
                  <a:pt x="516808" y="975469"/>
                </a:cubicBezTo>
                <a:cubicBezTo>
                  <a:pt x="497738" y="992155"/>
                  <a:pt x="495355" y="1018376"/>
                  <a:pt x="495355" y="1044598"/>
                </a:cubicBezTo>
                <a:close/>
                <a:moveTo>
                  <a:pt x="2697937" y="1049365"/>
                </a:moveTo>
                <a:cubicBezTo>
                  <a:pt x="2695553" y="1049365"/>
                  <a:pt x="2690786" y="1046982"/>
                  <a:pt x="2688401" y="1042215"/>
                </a:cubicBezTo>
                <a:lnTo>
                  <a:pt x="2689592" y="1023775"/>
                </a:lnTo>
                <a:lnTo>
                  <a:pt x="2705088" y="1008842"/>
                </a:lnTo>
                <a:cubicBezTo>
                  <a:pt x="2699128" y="1013609"/>
                  <a:pt x="2693170" y="1018376"/>
                  <a:pt x="2689594" y="1023740"/>
                </a:cubicBezTo>
                <a:lnTo>
                  <a:pt x="2689592" y="1023775"/>
                </a:lnTo>
                <a:lnTo>
                  <a:pt x="2688700" y="1024634"/>
                </a:lnTo>
                <a:cubicBezTo>
                  <a:pt x="2684826" y="1030295"/>
                  <a:pt x="2683634" y="1036255"/>
                  <a:pt x="2688401" y="1042215"/>
                </a:cubicBezTo>
                <a:cubicBezTo>
                  <a:pt x="2690786" y="1049365"/>
                  <a:pt x="2693170" y="1049365"/>
                  <a:pt x="2697937" y="1049365"/>
                </a:cubicBezTo>
                <a:close/>
                <a:moveTo>
                  <a:pt x="2528691" y="1070820"/>
                </a:moveTo>
                <a:cubicBezTo>
                  <a:pt x="2526307" y="1046982"/>
                  <a:pt x="2545377" y="1042215"/>
                  <a:pt x="2559680" y="1037447"/>
                </a:cubicBezTo>
                <a:cubicBezTo>
                  <a:pt x="2545377" y="1042215"/>
                  <a:pt x="2526307" y="1044598"/>
                  <a:pt x="2528691" y="1070820"/>
                </a:cubicBezTo>
                <a:close/>
                <a:moveTo>
                  <a:pt x="2757530" y="1070820"/>
                </a:moveTo>
                <a:cubicBezTo>
                  <a:pt x="2752763" y="1058901"/>
                  <a:pt x="2757530" y="1044598"/>
                  <a:pt x="2755147" y="1032679"/>
                </a:cubicBezTo>
                <a:cubicBezTo>
                  <a:pt x="2757530" y="1046982"/>
                  <a:pt x="2752763" y="1058901"/>
                  <a:pt x="2757530" y="1070820"/>
                </a:cubicBezTo>
                <a:close/>
                <a:moveTo>
                  <a:pt x="2840962" y="1073202"/>
                </a:moveTo>
                <a:cubicBezTo>
                  <a:pt x="2831426" y="1061284"/>
                  <a:pt x="2809973" y="1077971"/>
                  <a:pt x="2802822" y="1054132"/>
                </a:cubicBezTo>
                <a:cubicBezTo>
                  <a:pt x="2798054" y="1037447"/>
                  <a:pt x="2783752" y="1035064"/>
                  <a:pt x="2767066" y="1032679"/>
                </a:cubicBezTo>
                <a:cubicBezTo>
                  <a:pt x="2781367" y="1035064"/>
                  <a:pt x="2798054" y="1037447"/>
                  <a:pt x="2802822" y="1054132"/>
                </a:cubicBezTo>
                <a:cubicBezTo>
                  <a:pt x="2809973" y="1080354"/>
                  <a:pt x="2831426" y="1061284"/>
                  <a:pt x="2840962" y="1073202"/>
                </a:cubicBezTo>
                <a:close/>
                <a:moveTo>
                  <a:pt x="2578750" y="1082738"/>
                </a:moveTo>
                <a:cubicBezTo>
                  <a:pt x="2583517" y="1073202"/>
                  <a:pt x="2578750" y="1068435"/>
                  <a:pt x="2573982" y="1063668"/>
                </a:cubicBezTo>
                <a:cubicBezTo>
                  <a:pt x="2581133" y="1066052"/>
                  <a:pt x="2583517" y="1073202"/>
                  <a:pt x="2578750" y="1082738"/>
                </a:cubicBezTo>
                <a:close/>
                <a:moveTo>
                  <a:pt x="781703" y="1091677"/>
                </a:moveTo>
                <a:cubicBezTo>
                  <a:pt x="786768" y="1092273"/>
                  <a:pt x="792132" y="1091081"/>
                  <a:pt x="798090" y="1085122"/>
                </a:cubicBezTo>
                <a:cubicBezTo>
                  <a:pt x="786173" y="1094657"/>
                  <a:pt x="776637" y="1087505"/>
                  <a:pt x="767102" y="1087505"/>
                </a:cubicBezTo>
                <a:cubicBezTo>
                  <a:pt x="771870" y="1088697"/>
                  <a:pt x="776637" y="1091081"/>
                  <a:pt x="781703" y="1091677"/>
                </a:cubicBezTo>
                <a:close/>
                <a:moveTo>
                  <a:pt x="2159210" y="1101808"/>
                </a:moveTo>
                <a:cubicBezTo>
                  <a:pt x="2183048" y="1106575"/>
                  <a:pt x="2206885" y="1080354"/>
                  <a:pt x="2209269" y="1046982"/>
                </a:cubicBezTo>
                <a:cubicBezTo>
                  <a:pt x="2206885" y="1077971"/>
                  <a:pt x="2183048" y="1104192"/>
                  <a:pt x="2159210" y="1101808"/>
                </a:cubicBezTo>
                <a:close/>
                <a:moveTo>
                  <a:pt x="298398" y="1104192"/>
                </a:moveTo>
                <a:cubicBezTo>
                  <a:pt x="302867" y="1103596"/>
                  <a:pt x="307039" y="1101808"/>
                  <a:pt x="309422" y="1097041"/>
                </a:cubicBezTo>
                <a:cubicBezTo>
                  <a:pt x="316574" y="1082738"/>
                  <a:pt x="321342" y="1075587"/>
                  <a:pt x="328492" y="1075587"/>
                </a:cubicBezTo>
                <a:cubicBezTo>
                  <a:pt x="321342" y="1075587"/>
                  <a:pt x="314191" y="1082738"/>
                  <a:pt x="309422" y="1097041"/>
                </a:cubicBezTo>
                <a:cubicBezTo>
                  <a:pt x="307039" y="1104192"/>
                  <a:pt x="295121" y="1101808"/>
                  <a:pt x="285585" y="1104192"/>
                </a:cubicBezTo>
                <a:cubicBezTo>
                  <a:pt x="289161" y="1104192"/>
                  <a:pt x="293928" y="1104787"/>
                  <a:pt x="298398" y="1104192"/>
                </a:cubicBezTo>
                <a:close/>
                <a:moveTo>
                  <a:pt x="3031661" y="1111343"/>
                </a:moveTo>
                <a:cubicBezTo>
                  <a:pt x="3034045" y="1111343"/>
                  <a:pt x="3036429" y="1108959"/>
                  <a:pt x="3038812" y="1108959"/>
                </a:cubicBezTo>
                <a:cubicBezTo>
                  <a:pt x="3036429" y="1106575"/>
                  <a:pt x="3031661" y="1111343"/>
                  <a:pt x="3031661" y="1111343"/>
                </a:cubicBezTo>
                <a:close/>
                <a:moveTo>
                  <a:pt x="1963743" y="1113727"/>
                </a:moveTo>
                <a:lnTo>
                  <a:pt x="1975964" y="1109945"/>
                </a:lnTo>
                <a:lnTo>
                  <a:pt x="1985197" y="1111343"/>
                </a:lnTo>
                <a:cubicBezTo>
                  <a:pt x="1997712" y="1113131"/>
                  <a:pt x="2005533" y="1114249"/>
                  <a:pt x="2009793" y="1113187"/>
                </a:cubicBezTo>
                <a:lnTo>
                  <a:pt x="2010633" y="1110265"/>
                </a:lnTo>
                <a:lnTo>
                  <a:pt x="2012908" y="1109556"/>
                </a:lnTo>
                <a:lnTo>
                  <a:pt x="2013002" y="1102017"/>
                </a:lnTo>
                <a:lnTo>
                  <a:pt x="2013020" y="1101957"/>
                </a:lnTo>
                <a:lnTo>
                  <a:pt x="2013004" y="1101909"/>
                </a:lnTo>
                <a:lnTo>
                  <a:pt x="2013020" y="1100617"/>
                </a:lnTo>
                <a:cubicBezTo>
                  <a:pt x="2011866" y="1096296"/>
                  <a:pt x="2009630" y="1090485"/>
                  <a:pt x="2006651" y="1082738"/>
                </a:cubicBezTo>
                <a:cubicBezTo>
                  <a:pt x="2001883" y="1066052"/>
                  <a:pt x="2004267" y="1056517"/>
                  <a:pt x="2018569" y="1049365"/>
                </a:cubicBezTo>
                <a:cubicBezTo>
                  <a:pt x="2001883" y="1056517"/>
                  <a:pt x="1999500" y="1066052"/>
                  <a:pt x="2006651" y="1082738"/>
                </a:cubicBezTo>
                <a:lnTo>
                  <a:pt x="2013004" y="1101909"/>
                </a:lnTo>
                <a:lnTo>
                  <a:pt x="2013002" y="1102017"/>
                </a:lnTo>
                <a:lnTo>
                  <a:pt x="2010633" y="1110265"/>
                </a:lnTo>
                <a:lnTo>
                  <a:pt x="2004304" y="1112237"/>
                </a:lnTo>
                <a:cubicBezTo>
                  <a:pt x="1999797" y="1112387"/>
                  <a:pt x="1993540" y="1111940"/>
                  <a:pt x="1985197" y="1111343"/>
                </a:cubicBezTo>
                <a:cubicBezTo>
                  <a:pt x="1982813" y="1111343"/>
                  <a:pt x="1979833" y="1110152"/>
                  <a:pt x="1976258" y="1109853"/>
                </a:cubicBezTo>
                <a:lnTo>
                  <a:pt x="1975964" y="1109945"/>
                </a:lnTo>
                <a:lnTo>
                  <a:pt x="1975363" y="1109853"/>
                </a:lnTo>
                <a:cubicBezTo>
                  <a:pt x="1972087" y="1109556"/>
                  <a:pt x="1968511" y="1110151"/>
                  <a:pt x="1963743" y="1113727"/>
                </a:cubicBezTo>
                <a:close/>
                <a:moveTo>
                  <a:pt x="2731309" y="1120878"/>
                </a:moveTo>
                <a:cubicBezTo>
                  <a:pt x="2733097" y="1113727"/>
                  <a:pt x="2735481" y="1108364"/>
                  <a:pt x="2738386" y="1104490"/>
                </a:cubicBezTo>
                <a:lnTo>
                  <a:pt x="2748426" y="1097161"/>
                </a:lnTo>
                <a:lnTo>
                  <a:pt x="2776600" y="1101808"/>
                </a:lnTo>
                <a:cubicBezTo>
                  <a:pt x="2786136" y="1104192"/>
                  <a:pt x="2793287" y="1101808"/>
                  <a:pt x="2800438" y="1089889"/>
                </a:cubicBezTo>
                <a:cubicBezTo>
                  <a:pt x="2793287" y="1101808"/>
                  <a:pt x="2783752" y="1104192"/>
                  <a:pt x="2776600" y="1101808"/>
                </a:cubicBezTo>
                <a:cubicBezTo>
                  <a:pt x="2765873" y="1097041"/>
                  <a:pt x="2756338" y="1094657"/>
                  <a:pt x="2748591" y="1097041"/>
                </a:cubicBezTo>
                <a:lnTo>
                  <a:pt x="2748426" y="1097161"/>
                </a:lnTo>
                <a:lnTo>
                  <a:pt x="2747697" y="1097041"/>
                </a:lnTo>
                <a:cubicBezTo>
                  <a:pt x="2740248" y="1099424"/>
                  <a:pt x="2734884" y="1106576"/>
                  <a:pt x="2731309" y="1120878"/>
                </a:cubicBezTo>
                <a:close/>
                <a:moveTo>
                  <a:pt x="1436935" y="1132797"/>
                </a:moveTo>
                <a:cubicBezTo>
                  <a:pt x="1446470" y="1118494"/>
                  <a:pt x="1463156" y="1123261"/>
                  <a:pt x="1470307" y="1106575"/>
                </a:cubicBezTo>
                <a:cubicBezTo>
                  <a:pt x="1463156" y="1123261"/>
                  <a:pt x="1444086" y="1118494"/>
                  <a:pt x="1436935" y="1132797"/>
                </a:cubicBezTo>
                <a:close/>
                <a:moveTo>
                  <a:pt x="2693170" y="1151867"/>
                </a:moveTo>
                <a:cubicBezTo>
                  <a:pt x="2683634" y="1149482"/>
                  <a:pt x="2676483" y="1142331"/>
                  <a:pt x="2669332" y="1130413"/>
                </a:cubicBezTo>
                <a:cubicBezTo>
                  <a:pt x="2676483" y="1142331"/>
                  <a:pt x="2683634" y="1147100"/>
                  <a:pt x="2693170" y="1151867"/>
                </a:cubicBezTo>
                <a:close/>
                <a:moveTo>
                  <a:pt x="488204" y="1154251"/>
                </a:moveTo>
                <a:cubicBezTo>
                  <a:pt x="457215" y="1156634"/>
                  <a:pt x="478668" y="1128029"/>
                  <a:pt x="464365" y="1113727"/>
                </a:cubicBezTo>
                <a:cubicBezTo>
                  <a:pt x="457810" y="1120282"/>
                  <a:pt x="450809" y="1124752"/>
                  <a:pt x="443508" y="1127769"/>
                </a:cubicBezTo>
                <a:lnTo>
                  <a:pt x="420886" y="1133090"/>
                </a:lnTo>
                <a:lnTo>
                  <a:pt x="373784" y="1132797"/>
                </a:lnTo>
                <a:cubicBezTo>
                  <a:pt x="389278" y="1132797"/>
                  <a:pt x="405369" y="1134585"/>
                  <a:pt x="420863" y="1133095"/>
                </a:cubicBezTo>
                <a:lnTo>
                  <a:pt x="420886" y="1133090"/>
                </a:lnTo>
                <a:lnTo>
                  <a:pt x="421756" y="1133095"/>
                </a:lnTo>
                <a:cubicBezTo>
                  <a:pt x="436952" y="1131606"/>
                  <a:pt x="451255" y="1126837"/>
                  <a:pt x="464365" y="1113727"/>
                </a:cubicBezTo>
                <a:cubicBezTo>
                  <a:pt x="476285" y="1128029"/>
                  <a:pt x="457215" y="1156634"/>
                  <a:pt x="488204" y="1154251"/>
                </a:cubicBezTo>
                <a:close/>
                <a:moveTo>
                  <a:pt x="2960149" y="1161401"/>
                </a:moveTo>
                <a:cubicBezTo>
                  <a:pt x="2931544" y="1139948"/>
                  <a:pt x="2917242" y="1118494"/>
                  <a:pt x="2917242" y="1092274"/>
                </a:cubicBezTo>
                <a:cubicBezTo>
                  <a:pt x="2914858" y="1118494"/>
                  <a:pt x="2929161" y="1139948"/>
                  <a:pt x="2960149" y="1161401"/>
                </a:cubicBezTo>
                <a:close/>
                <a:moveTo>
                  <a:pt x="1270073" y="1173321"/>
                </a:moveTo>
                <a:cubicBezTo>
                  <a:pt x="1289143" y="1166170"/>
                  <a:pt x="1303446" y="1147100"/>
                  <a:pt x="1320131" y="1139948"/>
                </a:cubicBezTo>
                <a:cubicBezTo>
                  <a:pt x="1303446" y="1147100"/>
                  <a:pt x="1289143" y="1163785"/>
                  <a:pt x="1270073" y="1173321"/>
                </a:cubicBezTo>
                <a:close/>
                <a:moveTo>
                  <a:pt x="3014975" y="1173321"/>
                </a:moveTo>
                <a:cubicBezTo>
                  <a:pt x="3007824" y="1175704"/>
                  <a:pt x="3003056" y="1173321"/>
                  <a:pt x="3000672" y="1166170"/>
                </a:cubicBezTo>
                <a:cubicBezTo>
                  <a:pt x="3003056" y="1173321"/>
                  <a:pt x="3007824" y="1173321"/>
                  <a:pt x="3014975" y="1173321"/>
                </a:cubicBezTo>
                <a:close/>
                <a:moveTo>
                  <a:pt x="2463510" y="1177864"/>
                </a:moveTo>
                <a:lnTo>
                  <a:pt x="2464158" y="1177681"/>
                </a:lnTo>
                <a:lnTo>
                  <a:pt x="2484294" y="1173916"/>
                </a:lnTo>
                <a:lnTo>
                  <a:pt x="2489845" y="1170390"/>
                </a:lnTo>
                <a:lnTo>
                  <a:pt x="2495104" y="1168898"/>
                </a:lnTo>
                <a:lnTo>
                  <a:pt x="2499039" y="1164551"/>
                </a:lnTo>
                <a:lnTo>
                  <a:pt x="2503177" y="1161923"/>
                </a:lnTo>
                <a:cubicBezTo>
                  <a:pt x="2509025" y="1156634"/>
                  <a:pt x="2514388" y="1150079"/>
                  <a:pt x="2519155" y="1142331"/>
                </a:cubicBezTo>
                <a:cubicBezTo>
                  <a:pt x="2528691" y="1125645"/>
                  <a:pt x="2533458" y="1111343"/>
                  <a:pt x="2557295" y="1111343"/>
                </a:cubicBezTo>
                <a:cubicBezTo>
                  <a:pt x="2533458" y="1108959"/>
                  <a:pt x="2528691" y="1125645"/>
                  <a:pt x="2519155" y="1142331"/>
                </a:cubicBezTo>
                <a:lnTo>
                  <a:pt x="2499039" y="1164551"/>
                </a:lnTo>
                <a:lnTo>
                  <a:pt x="2489845" y="1170390"/>
                </a:lnTo>
                <a:lnTo>
                  <a:pt x="2464158" y="1177681"/>
                </a:lnTo>
                <a:lnTo>
                  <a:pt x="2463347" y="1177832"/>
                </a:lnTo>
                <a:lnTo>
                  <a:pt x="2440492" y="1173321"/>
                </a:lnTo>
                <a:cubicBezTo>
                  <a:pt x="2448239" y="1176301"/>
                  <a:pt x="2455837" y="1177790"/>
                  <a:pt x="2463175" y="1177864"/>
                </a:cubicBezTo>
                <a:lnTo>
                  <a:pt x="2463347" y="1177832"/>
                </a:lnTo>
                <a:close/>
                <a:moveTo>
                  <a:pt x="1403563" y="1180471"/>
                </a:moveTo>
                <a:cubicBezTo>
                  <a:pt x="1394027" y="1170937"/>
                  <a:pt x="1382108" y="1175704"/>
                  <a:pt x="1372574" y="1173321"/>
                </a:cubicBezTo>
                <a:cubicBezTo>
                  <a:pt x="1382108" y="1175704"/>
                  <a:pt x="1391644" y="1170937"/>
                  <a:pt x="1403563" y="1180471"/>
                </a:cubicBezTo>
                <a:close/>
                <a:moveTo>
                  <a:pt x="2755147" y="1185239"/>
                </a:moveTo>
                <a:cubicBezTo>
                  <a:pt x="2781367" y="1180471"/>
                  <a:pt x="2781367" y="1159018"/>
                  <a:pt x="2771833" y="1144715"/>
                </a:cubicBezTo>
                <a:cubicBezTo>
                  <a:pt x="2767066" y="1137564"/>
                  <a:pt x="2764682" y="1137564"/>
                  <a:pt x="2759914" y="1137564"/>
                </a:cubicBezTo>
                <a:cubicBezTo>
                  <a:pt x="2762299" y="1137564"/>
                  <a:pt x="2767066" y="1137564"/>
                  <a:pt x="2771833" y="1144715"/>
                </a:cubicBezTo>
                <a:cubicBezTo>
                  <a:pt x="2778984" y="1159018"/>
                  <a:pt x="2781367" y="1180471"/>
                  <a:pt x="2755147" y="1185239"/>
                </a:cubicBezTo>
                <a:close/>
                <a:moveTo>
                  <a:pt x="2129600" y="1194290"/>
                </a:moveTo>
                <a:cubicBezTo>
                  <a:pt x="2144908" y="1194625"/>
                  <a:pt x="2159210" y="1185239"/>
                  <a:pt x="2173513" y="1185239"/>
                </a:cubicBezTo>
                <a:cubicBezTo>
                  <a:pt x="2154443" y="1185239"/>
                  <a:pt x="2135373" y="1199541"/>
                  <a:pt x="2113919" y="1190007"/>
                </a:cubicBezTo>
                <a:cubicBezTo>
                  <a:pt x="2119282" y="1192987"/>
                  <a:pt x="2124497" y="1194178"/>
                  <a:pt x="2129600" y="1194290"/>
                </a:cubicBezTo>
                <a:close/>
                <a:moveTo>
                  <a:pt x="540646" y="1206693"/>
                </a:moveTo>
                <a:cubicBezTo>
                  <a:pt x="559715" y="1206693"/>
                  <a:pt x="571634" y="1199541"/>
                  <a:pt x="585937" y="1187623"/>
                </a:cubicBezTo>
                <a:cubicBezTo>
                  <a:pt x="597856" y="1175704"/>
                  <a:pt x="614542" y="1178088"/>
                  <a:pt x="633612" y="1180471"/>
                </a:cubicBezTo>
                <a:cubicBezTo>
                  <a:pt x="658642" y="1186431"/>
                  <a:pt x="677115" y="1185240"/>
                  <a:pt x="690823" y="1176002"/>
                </a:cubicBezTo>
                <a:lnTo>
                  <a:pt x="691543" y="1175164"/>
                </a:lnTo>
                <a:lnTo>
                  <a:pt x="691716" y="1175108"/>
                </a:lnTo>
                <a:cubicBezTo>
                  <a:pt x="705124" y="1166170"/>
                  <a:pt x="713467" y="1149483"/>
                  <a:pt x="719427" y="1123261"/>
                </a:cubicBezTo>
                <a:cubicBezTo>
                  <a:pt x="716448" y="1136373"/>
                  <a:pt x="712723" y="1147249"/>
                  <a:pt x="708030" y="1156001"/>
                </a:cubicBezTo>
                <a:lnTo>
                  <a:pt x="691543" y="1175164"/>
                </a:lnTo>
                <a:lnTo>
                  <a:pt x="667469" y="1182930"/>
                </a:lnTo>
                <a:cubicBezTo>
                  <a:pt x="657897" y="1183749"/>
                  <a:pt x="646723" y="1182855"/>
                  <a:pt x="633612" y="1180471"/>
                </a:cubicBezTo>
                <a:cubicBezTo>
                  <a:pt x="614542" y="1175704"/>
                  <a:pt x="600240" y="1173321"/>
                  <a:pt x="585937" y="1187623"/>
                </a:cubicBezTo>
                <a:cubicBezTo>
                  <a:pt x="571634" y="1199541"/>
                  <a:pt x="557333" y="1206693"/>
                  <a:pt x="540646" y="1206693"/>
                </a:cubicBezTo>
                <a:close/>
                <a:moveTo>
                  <a:pt x="283202" y="1209077"/>
                </a:moveTo>
                <a:cubicBezTo>
                  <a:pt x="309422" y="1185239"/>
                  <a:pt x="318958" y="1151867"/>
                  <a:pt x="359481" y="1151867"/>
                </a:cubicBezTo>
                <a:cubicBezTo>
                  <a:pt x="318958" y="1149482"/>
                  <a:pt x="309422" y="1185239"/>
                  <a:pt x="283202" y="1209077"/>
                </a:cubicBezTo>
                <a:close/>
                <a:moveTo>
                  <a:pt x="2042704" y="1224869"/>
                </a:moveTo>
                <a:cubicBezTo>
                  <a:pt x="2050749" y="1225167"/>
                  <a:pt x="2059092" y="1223379"/>
                  <a:pt x="2068627" y="1218611"/>
                </a:cubicBezTo>
                <a:cubicBezTo>
                  <a:pt x="2071012" y="1199541"/>
                  <a:pt x="2044790" y="1182855"/>
                  <a:pt x="2059093" y="1159018"/>
                </a:cubicBezTo>
                <a:cubicBezTo>
                  <a:pt x="2042407" y="1182855"/>
                  <a:pt x="2068627" y="1199541"/>
                  <a:pt x="2068627" y="1218611"/>
                </a:cubicBezTo>
                <a:cubicBezTo>
                  <a:pt x="2049557" y="1228147"/>
                  <a:pt x="2035256" y="1223380"/>
                  <a:pt x="2018569" y="1218611"/>
                </a:cubicBezTo>
                <a:cubicBezTo>
                  <a:pt x="2026912" y="1222187"/>
                  <a:pt x="2034659" y="1224571"/>
                  <a:pt x="2042704" y="1224869"/>
                </a:cubicBezTo>
                <a:close/>
                <a:moveTo>
                  <a:pt x="1408330" y="1225763"/>
                </a:moveTo>
                <a:lnTo>
                  <a:pt x="1436151" y="1199030"/>
                </a:lnTo>
                <a:lnTo>
                  <a:pt x="1467030" y="1184047"/>
                </a:lnTo>
                <a:cubicBezTo>
                  <a:pt x="1489377" y="1177492"/>
                  <a:pt x="1514406" y="1178088"/>
                  <a:pt x="1541820" y="1185239"/>
                </a:cubicBezTo>
                <a:cubicBezTo>
                  <a:pt x="1528709" y="1181664"/>
                  <a:pt x="1516045" y="1179578"/>
                  <a:pt x="1503866" y="1179168"/>
                </a:cubicBezTo>
                <a:cubicBezTo>
                  <a:pt x="1479507" y="1178349"/>
                  <a:pt x="1457085" y="1184233"/>
                  <a:pt x="1436897" y="1198313"/>
                </a:cubicBezTo>
                <a:lnTo>
                  <a:pt x="1436151" y="1199030"/>
                </a:lnTo>
                <a:lnTo>
                  <a:pt x="1435557" y="1199318"/>
                </a:lnTo>
                <a:cubicBezTo>
                  <a:pt x="1425761" y="1206246"/>
                  <a:pt x="1416673" y="1215036"/>
                  <a:pt x="1408330" y="1225763"/>
                </a:cubicBezTo>
                <a:close/>
                <a:moveTo>
                  <a:pt x="2426189" y="1225763"/>
                </a:moveTo>
                <a:cubicBezTo>
                  <a:pt x="2438108" y="1213844"/>
                  <a:pt x="2428574" y="1204308"/>
                  <a:pt x="2421422" y="1194774"/>
                </a:cubicBezTo>
                <a:cubicBezTo>
                  <a:pt x="2426189" y="1204308"/>
                  <a:pt x="2435725" y="1213844"/>
                  <a:pt x="2426189" y="1225763"/>
                </a:cubicBezTo>
                <a:close/>
                <a:moveTo>
                  <a:pt x="1363821" y="1245019"/>
                </a:moveTo>
                <a:cubicBezTo>
                  <a:pt x="1372425" y="1247812"/>
                  <a:pt x="1382705" y="1238873"/>
                  <a:pt x="1391644" y="1235298"/>
                </a:cubicBezTo>
                <a:cubicBezTo>
                  <a:pt x="1379725" y="1237681"/>
                  <a:pt x="1365423" y="1251984"/>
                  <a:pt x="1355887" y="1237681"/>
                </a:cubicBezTo>
                <a:cubicBezTo>
                  <a:pt x="1358271" y="1241853"/>
                  <a:pt x="1360953" y="1244087"/>
                  <a:pt x="1363821" y="1245019"/>
                </a:cubicBezTo>
                <a:close/>
                <a:moveTo>
                  <a:pt x="2362126" y="1247217"/>
                </a:moveTo>
                <a:cubicBezTo>
                  <a:pt x="2373747" y="1246621"/>
                  <a:pt x="2385666" y="1244833"/>
                  <a:pt x="2397585" y="1244833"/>
                </a:cubicBezTo>
                <a:cubicBezTo>
                  <a:pt x="2373748" y="1244833"/>
                  <a:pt x="2349909" y="1249600"/>
                  <a:pt x="2328456" y="1242449"/>
                </a:cubicBezTo>
                <a:cubicBezTo>
                  <a:pt x="2339183" y="1247217"/>
                  <a:pt x="2350506" y="1247813"/>
                  <a:pt x="2362126" y="1247217"/>
                </a:cubicBezTo>
                <a:close/>
                <a:moveTo>
                  <a:pt x="2237874" y="1254367"/>
                </a:moveTo>
                <a:cubicBezTo>
                  <a:pt x="2243833" y="1253176"/>
                  <a:pt x="2247409" y="1250196"/>
                  <a:pt x="2249495" y="1246025"/>
                </a:cubicBezTo>
                <a:lnTo>
                  <a:pt x="2249541" y="1245756"/>
                </a:lnTo>
                <a:lnTo>
                  <a:pt x="2250388" y="1245131"/>
                </a:lnTo>
                <a:cubicBezTo>
                  <a:pt x="2252176" y="1240662"/>
                  <a:pt x="2252176" y="1235298"/>
                  <a:pt x="2252176" y="1230530"/>
                </a:cubicBezTo>
                <a:lnTo>
                  <a:pt x="2249541" y="1245756"/>
                </a:lnTo>
                <a:close/>
                <a:moveTo>
                  <a:pt x="1129431" y="1273437"/>
                </a:moveTo>
                <a:cubicBezTo>
                  <a:pt x="1122281" y="1244833"/>
                  <a:pt x="1117513" y="1218611"/>
                  <a:pt x="1127048" y="1190007"/>
                </a:cubicBezTo>
                <a:lnTo>
                  <a:pt x="1137766" y="1168953"/>
                </a:lnTo>
                <a:lnTo>
                  <a:pt x="1144996" y="1161385"/>
                </a:lnTo>
                <a:lnTo>
                  <a:pt x="1151364" y="1159793"/>
                </a:lnTo>
                <a:lnTo>
                  <a:pt x="1159229" y="1159167"/>
                </a:lnTo>
                <a:cubicBezTo>
                  <a:pt x="1164592" y="1160210"/>
                  <a:pt x="1171147" y="1162594"/>
                  <a:pt x="1179491" y="1166170"/>
                </a:cubicBezTo>
                <a:cubicBezTo>
                  <a:pt x="1171148" y="1161998"/>
                  <a:pt x="1164592" y="1159168"/>
                  <a:pt x="1159229" y="1157826"/>
                </a:cubicBezTo>
                <a:lnTo>
                  <a:pt x="1151364" y="1159793"/>
                </a:lnTo>
                <a:lnTo>
                  <a:pt x="1146118" y="1160210"/>
                </a:lnTo>
                <a:lnTo>
                  <a:pt x="1144996" y="1161385"/>
                </a:lnTo>
                <a:lnTo>
                  <a:pt x="1141127" y="1162352"/>
                </a:lnTo>
                <a:lnTo>
                  <a:pt x="1137766" y="1168953"/>
                </a:lnTo>
                <a:lnTo>
                  <a:pt x="1136583" y="1170192"/>
                </a:lnTo>
                <a:cubicBezTo>
                  <a:pt x="1133603" y="1175108"/>
                  <a:pt x="1130623" y="1181664"/>
                  <a:pt x="1127048" y="1190007"/>
                </a:cubicBezTo>
                <a:cubicBezTo>
                  <a:pt x="1115129" y="1218611"/>
                  <a:pt x="1119896" y="1244833"/>
                  <a:pt x="1129431" y="1273437"/>
                </a:cubicBezTo>
                <a:close/>
                <a:moveTo>
                  <a:pt x="2071012" y="1280588"/>
                </a:moveTo>
                <a:cubicBezTo>
                  <a:pt x="2085314" y="1266287"/>
                  <a:pt x="2097233" y="1247217"/>
                  <a:pt x="2118686" y="1237681"/>
                </a:cubicBezTo>
                <a:cubicBezTo>
                  <a:pt x="2097233" y="1244833"/>
                  <a:pt x="2085314" y="1266287"/>
                  <a:pt x="2071012" y="1280588"/>
                </a:cubicBezTo>
                <a:close/>
                <a:moveTo>
                  <a:pt x="1077287" y="1280589"/>
                </a:moveTo>
                <a:cubicBezTo>
                  <a:pt x="1079372" y="1281185"/>
                  <a:pt x="1081756" y="1280589"/>
                  <a:pt x="1084140" y="1278206"/>
                </a:cubicBezTo>
                <a:cubicBezTo>
                  <a:pt x="1079372" y="1280588"/>
                  <a:pt x="1074605" y="1278206"/>
                  <a:pt x="1072222" y="1275821"/>
                </a:cubicBezTo>
                <a:cubicBezTo>
                  <a:pt x="1073413" y="1278205"/>
                  <a:pt x="1075201" y="1279993"/>
                  <a:pt x="1077287" y="1280589"/>
                </a:cubicBezTo>
                <a:close/>
                <a:moveTo>
                  <a:pt x="969720" y="1281483"/>
                </a:moveTo>
                <a:lnTo>
                  <a:pt x="970553" y="1280572"/>
                </a:lnTo>
                <a:lnTo>
                  <a:pt x="970614" y="1280589"/>
                </a:lnTo>
                <a:cubicBezTo>
                  <a:pt x="975084" y="1280589"/>
                  <a:pt x="978063" y="1278206"/>
                  <a:pt x="979255" y="1271054"/>
                </a:cubicBezTo>
                <a:lnTo>
                  <a:pt x="970553" y="1280572"/>
                </a:lnTo>
                <a:lnTo>
                  <a:pt x="953034" y="1275821"/>
                </a:lnTo>
                <a:cubicBezTo>
                  <a:pt x="960185" y="1279397"/>
                  <a:pt x="965548" y="1281782"/>
                  <a:pt x="969720" y="1281483"/>
                </a:cubicBezTo>
                <a:close/>
                <a:moveTo>
                  <a:pt x="1081570" y="1308263"/>
                </a:moveTo>
                <a:cubicBezTo>
                  <a:pt x="1085258" y="1308970"/>
                  <a:pt x="1088759" y="1308449"/>
                  <a:pt x="1092185" y="1307108"/>
                </a:cubicBezTo>
                <a:lnTo>
                  <a:pt x="1093547" y="1306141"/>
                </a:lnTo>
                <a:lnTo>
                  <a:pt x="1093973" y="1306214"/>
                </a:lnTo>
                <a:cubicBezTo>
                  <a:pt x="1100827" y="1303831"/>
                  <a:pt x="1106787" y="1298467"/>
                  <a:pt x="1112745" y="1292507"/>
                </a:cubicBezTo>
                <a:lnTo>
                  <a:pt x="1093547" y="1306141"/>
                </a:lnTo>
                <a:lnTo>
                  <a:pt x="1069838" y="1302043"/>
                </a:lnTo>
                <a:cubicBezTo>
                  <a:pt x="1074009" y="1305618"/>
                  <a:pt x="1077883" y="1307555"/>
                  <a:pt x="1081570" y="1308263"/>
                </a:cubicBezTo>
                <a:close/>
                <a:moveTo>
                  <a:pt x="2855264" y="1313961"/>
                </a:moveTo>
                <a:cubicBezTo>
                  <a:pt x="2871950" y="1306810"/>
                  <a:pt x="2869566" y="1282973"/>
                  <a:pt x="2874334" y="1266287"/>
                </a:cubicBezTo>
                <a:cubicBezTo>
                  <a:pt x="2879102" y="1249600"/>
                  <a:pt x="2862416" y="1235298"/>
                  <a:pt x="2843346" y="1240065"/>
                </a:cubicBezTo>
                <a:cubicBezTo>
                  <a:pt x="2860032" y="1237681"/>
                  <a:pt x="2879102" y="1251984"/>
                  <a:pt x="2874334" y="1266287"/>
                </a:cubicBezTo>
                <a:cubicBezTo>
                  <a:pt x="2869566" y="1282973"/>
                  <a:pt x="2869566" y="1304427"/>
                  <a:pt x="2855264" y="1313961"/>
                </a:cubicBezTo>
                <a:close/>
                <a:moveTo>
                  <a:pt x="1849323" y="1316345"/>
                </a:moveTo>
                <a:cubicBezTo>
                  <a:pt x="1839788" y="1306810"/>
                  <a:pt x="1842172" y="1285357"/>
                  <a:pt x="1825485" y="1290124"/>
                </a:cubicBezTo>
                <a:cubicBezTo>
                  <a:pt x="1842172" y="1285357"/>
                  <a:pt x="1839788" y="1309194"/>
                  <a:pt x="1849323" y="1316345"/>
                </a:cubicBezTo>
                <a:close/>
                <a:moveTo>
                  <a:pt x="1038849" y="1318729"/>
                </a:moveTo>
                <a:cubicBezTo>
                  <a:pt x="1041233" y="1304427"/>
                  <a:pt x="1050768" y="1294891"/>
                  <a:pt x="1060303" y="1299659"/>
                </a:cubicBezTo>
                <a:cubicBezTo>
                  <a:pt x="1048384" y="1294891"/>
                  <a:pt x="1041233" y="1304427"/>
                  <a:pt x="1038849" y="1318729"/>
                </a:cubicBezTo>
                <a:close/>
                <a:moveTo>
                  <a:pt x="1377341" y="1318729"/>
                </a:moveTo>
                <a:cubicBezTo>
                  <a:pt x="1372574" y="1313961"/>
                  <a:pt x="1372574" y="1304427"/>
                  <a:pt x="1372574" y="1290124"/>
                </a:cubicBezTo>
                <a:cubicBezTo>
                  <a:pt x="1372574" y="1287740"/>
                  <a:pt x="1373765" y="1285357"/>
                  <a:pt x="1374362" y="1282675"/>
                </a:cubicBezTo>
                <a:lnTo>
                  <a:pt x="1374270" y="1282205"/>
                </a:lnTo>
                <a:lnTo>
                  <a:pt x="1374362" y="1281782"/>
                </a:lnTo>
                <a:cubicBezTo>
                  <a:pt x="1374957" y="1278801"/>
                  <a:pt x="1374957" y="1275822"/>
                  <a:pt x="1372574" y="1273437"/>
                </a:cubicBezTo>
                <a:lnTo>
                  <a:pt x="1374270" y="1282205"/>
                </a:lnTo>
                <a:lnTo>
                  <a:pt x="1372574" y="1290124"/>
                </a:lnTo>
                <a:cubicBezTo>
                  <a:pt x="1372574" y="1306810"/>
                  <a:pt x="1372574" y="1316345"/>
                  <a:pt x="1377341" y="1318729"/>
                </a:cubicBezTo>
                <a:close/>
                <a:moveTo>
                  <a:pt x="1496529" y="1318729"/>
                </a:moveTo>
                <a:cubicBezTo>
                  <a:pt x="1496529" y="1309194"/>
                  <a:pt x="1494145" y="1302043"/>
                  <a:pt x="1479842" y="1294891"/>
                </a:cubicBezTo>
                <a:cubicBezTo>
                  <a:pt x="1491761" y="1302043"/>
                  <a:pt x="1496529" y="1309194"/>
                  <a:pt x="1496529" y="1318729"/>
                </a:cubicBezTo>
                <a:close/>
                <a:moveTo>
                  <a:pt x="290353" y="1321113"/>
                </a:moveTo>
                <a:cubicBezTo>
                  <a:pt x="287969" y="1306810"/>
                  <a:pt x="280818" y="1297276"/>
                  <a:pt x="264131" y="1294891"/>
                </a:cubicBezTo>
                <a:cubicBezTo>
                  <a:pt x="255193" y="1293104"/>
                  <a:pt x="247743" y="1289975"/>
                  <a:pt x="241560" y="1285803"/>
                </a:cubicBezTo>
                <a:lnTo>
                  <a:pt x="227097" y="1270979"/>
                </a:lnTo>
                <a:lnTo>
                  <a:pt x="214073" y="1228147"/>
                </a:lnTo>
                <a:cubicBezTo>
                  <a:pt x="215265" y="1243641"/>
                  <a:pt x="218840" y="1258539"/>
                  <a:pt x="226587" y="1270458"/>
                </a:cubicBezTo>
                <a:lnTo>
                  <a:pt x="227097" y="1270979"/>
                </a:lnTo>
                <a:lnTo>
                  <a:pt x="227481" y="1272246"/>
                </a:lnTo>
                <a:cubicBezTo>
                  <a:pt x="234931" y="1284164"/>
                  <a:pt x="246254" y="1292507"/>
                  <a:pt x="264131" y="1294891"/>
                </a:cubicBezTo>
                <a:cubicBezTo>
                  <a:pt x="278434" y="1297276"/>
                  <a:pt x="287969" y="1306810"/>
                  <a:pt x="290353" y="1321113"/>
                </a:cubicBezTo>
                <a:close/>
                <a:moveTo>
                  <a:pt x="519192" y="1335414"/>
                </a:moveTo>
                <a:cubicBezTo>
                  <a:pt x="521577" y="1316345"/>
                  <a:pt x="507274" y="1316345"/>
                  <a:pt x="492971" y="1313961"/>
                </a:cubicBezTo>
                <a:cubicBezTo>
                  <a:pt x="507274" y="1316345"/>
                  <a:pt x="521577" y="1318729"/>
                  <a:pt x="519192" y="1335414"/>
                </a:cubicBezTo>
                <a:close/>
                <a:moveTo>
                  <a:pt x="1939906" y="1344950"/>
                </a:moveTo>
                <a:cubicBezTo>
                  <a:pt x="1937521" y="1316345"/>
                  <a:pt x="1908917" y="1335414"/>
                  <a:pt x="1899381" y="1313961"/>
                </a:cubicBezTo>
                <a:cubicBezTo>
                  <a:pt x="1908917" y="1335414"/>
                  <a:pt x="1937521" y="1318729"/>
                  <a:pt x="1939906" y="1344950"/>
                </a:cubicBezTo>
                <a:close/>
                <a:moveTo>
                  <a:pt x="3072185" y="1347334"/>
                </a:moveTo>
                <a:cubicBezTo>
                  <a:pt x="3014975" y="1313961"/>
                  <a:pt x="3010208" y="1306810"/>
                  <a:pt x="2993522" y="1235298"/>
                </a:cubicBezTo>
                <a:cubicBezTo>
                  <a:pt x="3007824" y="1306810"/>
                  <a:pt x="3014975" y="1313961"/>
                  <a:pt x="3072185" y="1347334"/>
                </a:cubicBezTo>
                <a:close/>
                <a:moveTo>
                  <a:pt x="988790" y="1352101"/>
                </a:moveTo>
                <a:cubicBezTo>
                  <a:pt x="993558" y="1347334"/>
                  <a:pt x="998325" y="1342566"/>
                  <a:pt x="998325" y="1330647"/>
                </a:cubicBezTo>
                <a:cubicBezTo>
                  <a:pt x="1000709" y="1318729"/>
                  <a:pt x="1010245" y="1316345"/>
                  <a:pt x="1019779" y="1316345"/>
                </a:cubicBezTo>
                <a:cubicBezTo>
                  <a:pt x="1010245" y="1316345"/>
                  <a:pt x="1000709" y="1316345"/>
                  <a:pt x="998325" y="1330647"/>
                </a:cubicBezTo>
                <a:cubicBezTo>
                  <a:pt x="998325" y="1340183"/>
                  <a:pt x="993558" y="1347334"/>
                  <a:pt x="988790" y="1352101"/>
                </a:cubicBezTo>
                <a:close/>
                <a:moveTo>
                  <a:pt x="1718217" y="1361636"/>
                </a:moveTo>
                <a:cubicBezTo>
                  <a:pt x="1708682" y="1352101"/>
                  <a:pt x="1696763" y="1340183"/>
                  <a:pt x="1682461" y="1337799"/>
                </a:cubicBezTo>
                <a:cubicBezTo>
                  <a:pt x="1696763" y="1340183"/>
                  <a:pt x="1706298" y="1354486"/>
                  <a:pt x="1718217" y="1361636"/>
                </a:cubicBezTo>
                <a:close/>
                <a:moveTo>
                  <a:pt x="342795" y="1368787"/>
                </a:moveTo>
                <a:cubicBezTo>
                  <a:pt x="338028" y="1352101"/>
                  <a:pt x="340411" y="1330647"/>
                  <a:pt x="326109" y="1318729"/>
                </a:cubicBezTo>
                <a:cubicBezTo>
                  <a:pt x="340411" y="1333032"/>
                  <a:pt x="338028" y="1352101"/>
                  <a:pt x="342795" y="1368787"/>
                </a:cubicBezTo>
                <a:close/>
                <a:moveTo>
                  <a:pt x="571634" y="1375939"/>
                </a:moveTo>
                <a:lnTo>
                  <a:pt x="555646" y="1371692"/>
                </a:lnTo>
                <a:lnTo>
                  <a:pt x="542471" y="1367894"/>
                </a:lnTo>
                <a:cubicBezTo>
                  <a:pt x="539454" y="1367894"/>
                  <a:pt x="536475" y="1368787"/>
                  <a:pt x="533494" y="1371171"/>
                </a:cubicBezTo>
                <a:cubicBezTo>
                  <a:pt x="539454" y="1366404"/>
                  <a:pt x="546009" y="1368192"/>
                  <a:pt x="552564" y="1370873"/>
                </a:cubicBezTo>
                <a:lnTo>
                  <a:pt x="555646" y="1371692"/>
                </a:lnTo>
                <a:lnTo>
                  <a:pt x="556425" y="1371916"/>
                </a:lnTo>
                <a:cubicBezTo>
                  <a:pt x="561243" y="1373928"/>
                  <a:pt x="566271" y="1375939"/>
                  <a:pt x="571634" y="1375939"/>
                </a:cubicBezTo>
                <a:close/>
                <a:moveTo>
                  <a:pt x="2099616" y="1380706"/>
                </a:moveTo>
                <a:lnTo>
                  <a:pt x="2086297" y="1354543"/>
                </a:lnTo>
                <a:lnTo>
                  <a:pt x="2081562" y="1331661"/>
                </a:lnTo>
                <a:lnTo>
                  <a:pt x="2081540" y="1331393"/>
                </a:lnTo>
                <a:lnTo>
                  <a:pt x="2094849" y="1311577"/>
                </a:lnTo>
                <a:cubicBezTo>
                  <a:pt x="2102000" y="1306810"/>
                  <a:pt x="2099616" y="1304427"/>
                  <a:pt x="2094849" y="1299659"/>
                </a:cubicBezTo>
                <a:cubicBezTo>
                  <a:pt x="2099616" y="1302043"/>
                  <a:pt x="2099616" y="1306810"/>
                  <a:pt x="2094849" y="1311577"/>
                </a:cubicBezTo>
                <a:cubicBezTo>
                  <a:pt x="2087102" y="1318729"/>
                  <a:pt x="2083079" y="1325136"/>
                  <a:pt x="2081514" y="1331095"/>
                </a:cubicBezTo>
                <a:lnTo>
                  <a:pt x="2081540" y="1331393"/>
                </a:lnTo>
                <a:lnTo>
                  <a:pt x="2081514" y="1331430"/>
                </a:lnTo>
                <a:lnTo>
                  <a:pt x="2081562" y="1331661"/>
                </a:lnTo>
                <a:lnTo>
                  <a:pt x="2082930" y="1347930"/>
                </a:lnTo>
                <a:lnTo>
                  <a:pt x="2086297" y="1354543"/>
                </a:lnTo>
                <a:lnTo>
                  <a:pt x="2086794" y="1356948"/>
                </a:lnTo>
                <a:cubicBezTo>
                  <a:pt x="2091236" y="1364952"/>
                  <a:pt x="2096935" y="1372661"/>
                  <a:pt x="2099616" y="1380706"/>
                </a:cubicBezTo>
                <a:close/>
                <a:moveTo>
                  <a:pt x="2173513" y="1380706"/>
                </a:moveTo>
                <a:cubicBezTo>
                  <a:pt x="2166362" y="1373555"/>
                  <a:pt x="2154443" y="1378323"/>
                  <a:pt x="2144908" y="1373555"/>
                </a:cubicBezTo>
                <a:cubicBezTo>
                  <a:pt x="2154443" y="1378323"/>
                  <a:pt x="2166362" y="1375939"/>
                  <a:pt x="2173513" y="1380706"/>
                </a:cubicBezTo>
                <a:close/>
                <a:moveTo>
                  <a:pt x="989684" y="1383686"/>
                </a:moveTo>
                <a:cubicBezTo>
                  <a:pt x="1002497" y="1380706"/>
                  <a:pt x="1013819" y="1371171"/>
                  <a:pt x="1024546" y="1354486"/>
                </a:cubicBezTo>
                <a:cubicBezTo>
                  <a:pt x="1003093" y="1385473"/>
                  <a:pt x="979255" y="1392625"/>
                  <a:pt x="945883" y="1373555"/>
                </a:cubicBezTo>
                <a:cubicBezTo>
                  <a:pt x="962569" y="1383090"/>
                  <a:pt x="976871" y="1386666"/>
                  <a:pt x="989684" y="1383686"/>
                </a:cubicBezTo>
                <a:close/>
                <a:moveTo>
                  <a:pt x="516808" y="1416463"/>
                </a:moveTo>
                <a:cubicBezTo>
                  <a:pt x="461982" y="1414079"/>
                  <a:pt x="430994" y="1383090"/>
                  <a:pt x="435761" y="1340183"/>
                </a:cubicBezTo>
                <a:cubicBezTo>
                  <a:pt x="430994" y="1385473"/>
                  <a:pt x="461982" y="1414079"/>
                  <a:pt x="516808" y="1416463"/>
                </a:cubicBezTo>
                <a:close/>
                <a:moveTo>
                  <a:pt x="2755147" y="1416463"/>
                </a:moveTo>
                <a:lnTo>
                  <a:pt x="2762984" y="1403444"/>
                </a:lnTo>
                <a:lnTo>
                  <a:pt x="2766022" y="1398844"/>
                </a:lnTo>
                <a:lnTo>
                  <a:pt x="2781303" y="1377495"/>
                </a:lnTo>
                <a:lnTo>
                  <a:pt x="2791201" y="1364020"/>
                </a:lnTo>
                <a:cubicBezTo>
                  <a:pt x="2809377" y="1340183"/>
                  <a:pt x="2827851" y="1317537"/>
                  <a:pt x="2829043" y="1318729"/>
                </a:cubicBezTo>
                <a:cubicBezTo>
                  <a:pt x="2826659" y="1317537"/>
                  <a:pt x="2808185" y="1340778"/>
                  <a:pt x="2790307" y="1364913"/>
                </a:cubicBezTo>
                <a:lnTo>
                  <a:pt x="2781303" y="1377495"/>
                </a:lnTo>
                <a:lnTo>
                  <a:pt x="2766357" y="1397839"/>
                </a:lnTo>
                <a:lnTo>
                  <a:pt x="2762984" y="1403444"/>
                </a:lnTo>
                <a:lnTo>
                  <a:pt x="2758126" y="1410797"/>
                </a:lnTo>
                <a:cubicBezTo>
                  <a:pt x="2756226" y="1413856"/>
                  <a:pt x="2755147" y="1415867"/>
                  <a:pt x="2755147" y="1416463"/>
                </a:cubicBezTo>
                <a:close/>
                <a:moveTo>
                  <a:pt x="2519155" y="1421230"/>
                </a:moveTo>
                <a:cubicBezTo>
                  <a:pt x="2507237" y="1397393"/>
                  <a:pt x="2490551" y="1385473"/>
                  <a:pt x="2471481" y="1383090"/>
                </a:cubicBezTo>
                <a:cubicBezTo>
                  <a:pt x="2490551" y="1385473"/>
                  <a:pt x="2507237" y="1399776"/>
                  <a:pt x="2519155" y="1421230"/>
                </a:cubicBezTo>
                <a:close/>
                <a:moveTo>
                  <a:pt x="2249792" y="1423613"/>
                </a:moveTo>
                <a:cubicBezTo>
                  <a:pt x="2240258" y="1421230"/>
                  <a:pt x="2235490" y="1411694"/>
                  <a:pt x="2235490" y="1395009"/>
                </a:cubicBezTo>
                <a:cubicBezTo>
                  <a:pt x="2233106" y="1414079"/>
                  <a:pt x="2237874" y="1421230"/>
                  <a:pt x="2249792" y="1423613"/>
                </a:cubicBezTo>
                <a:close/>
                <a:moveTo>
                  <a:pt x="1558506" y="1435532"/>
                </a:moveTo>
                <a:cubicBezTo>
                  <a:pt x="1572809" y="1421230"/>
                  <a:pt x="1591878" y="1411694"/>
                  <a:pt x="1608565" y="1397393"/>
                </a:cubicBezTo>
                <a:cubicBezTo>
                  <a:pt x="1591878" y="1409312"/>
                  <a:pt x="1570425" y="1418846"/>
                  <a:pt x="1558506" y="1435532"/>
                </a:cubicBezTo>
                <a:close/>
                <a:moveTo>
                  <a:pt x="1708682" y="1447451"/>
                </a:moveTo>
                <a:lnTo>
                  <a:pt x="1691980" y="1442268"/>
                </a:lnTo>
                <a:lnTo>
                  <a:pt x="1684845" y="1425997"/>
                </a:lnTo>
                <a:cubicBezTo>
                  <a:pt x="1684845" y="1433149"/>
                  <a:pt x="1687228" y="1438512"/>
                  <a:pt x="1691400" y="1442088"/>
                </a:cubicBezTo>
                <a:lnTo>
                  <a:pt x="1691980" y="1442268"/>
                </a:lnTo>
                <a:lnTo>
                  <a:pt x="1692293" y="1442981"/>
                </a:lnTo>
                <a:cubicBezTo>
                  <a:pt x="1696763" y="1446259"/>
                  <a:pt x="1702722" y="1447451"/>
                  <a:pt x="1708682" y="1447451"/>
                </a:cubicBezTo>
                <a:close/>
                <a:moveTo>
                  <a:pt x="950651" y="1464138"/>
                </a:moveTo>
                <a:cubicBezTo>
                  <a:pt x="953034" y="1464138"/>
                  <a:pt x="955418" y="1456986"/>
                  <a:pt x="955418" y="1452219"/>
                </a:cubicBezTo>
                <a:cubicBezTo>
                  <a:pt x="955418" y="1454602"/>
                  <a:pt x="953034" y="1461753"/>
                  <a:pt x="950651" y="1464138"/>
                </a:cubicBezTo>
                <a:close/>
                <a:moveTo>
                  <a:pt x="2788519" y="1471289"/>
                </a:moveTo>
                <a:cubicBezTo>
                  <a:pt x="2801630" y="1467714"/>
                  <a:pt x="2814740" y="1462350"/>
                  <a:pt x="2825765" y="1453709"/>
                </a:cubicBezTo>
                <a:lnTo>
                  <a:pt x="2826216" y="1453029"/>
                </a:lnTo>
                <a:lnTo>
                  <a:pt x="2826659" y="1452814"/>
                </a:lnTo>
                <a:cubicBezTo>
                  <a:pt x="2837386" y="1444471"/>
                  <a:pt x="2845729" y="1433149"/>
                  <a:pt x="2850496" y="1416463"/>
                </a:cubicBezTo>
                <a:cubicBezTo>
                  <a:pt x="2855264" y="1399776"/>
                  <a:pt x="2848113" y="1390241"/>
                  <a:pt x="2831426" y="1380706"/>
                </a:cubicBezTo>
                <a:cubicBezTo>
                  <a:pt x="2848113" y="1390241"/>
                  <a:pt x="2855264" y="1402160"/>
                  <a:pt x="2850496" y="1416463"/>
                </a:cubicBezTo>
                <a:lnTo>
                  <a:pt x="2826216" y="1453029"/>
                </a:lnTo>
                <a:close/>
                <a:moveTo>
                  <a:pt x="1761124" y="1476056"/>
                </a:moveTo>
                <a:cubicBezTo>
                  <a:pt x="1753973" y="1476056"/>
                  <a:pt x="1753973" y="1466520"/>
                  <a:pt x="1753973" y="1459370"/>
                </a:cubicBezTo>
                <a:cubicBezTo>
                  <a:pt x="1756357" y="1445067"/>
                  <a:pt x="1749205" y="1440300"/>
                  <a:pt x="1739671" y="1440300"/>
                </a:cubicBezTo>
                <a:cubicBezTo>
                  <a:pt x="1749205" y="1440300"/>
                  <a:pt x="1753973" y="1445067"/>
                  <a:pt x="1753973" y="1459370"/>
                </a:cubicBezTo>
                <a:cubicBezTo>
                  <a:pt x="1753973" y="1468905"/>
                  <a:pt x="1753973" y="1476056"/>
                  <a:pt x="1761124" y="1476056"/>
                </a:cubicBezTo>
                <a:close/>
                <a:moveTo>
                  <a:pt x="1939906" y="1478440"/>
                </a:moveTo>
                <a:cubicBezTo>
                  <a:pt x="1927987" y="1480823"/>
                  <a:pt x="1882695" y="1430765"/>
                  <a:pt x="1889847" y="1421230"/>
                </a:cubicBezTo>
                <a:cubicBezTo>
                  <a:pt x="1882695" y="1430765"/>
                  <a:pt x="1927987" y="1483207"/>
                  <a:pt x="1939906" y="1478440"/>
                </a:cubicBezTo>
                <a:close/>
                <a:moveTo>
                  <a:pt x="1510831" y="1483207"/>
                </a:moveTo>
                <a:lnTo>
                  <a:pt x="1522504" y="1476787"/>
                </a:lnTo>
                <a:lnTo>
                  <a:pt x="1541820" y="1480823"/>
                </a:lnTo>
                <a:cubicBezTo>
                  <a:pt x="1533476" y="1477248"/>
                  <a:pt x="1527517" y="1476056"/>
                  <a:pt x="1522749" y="1476652"/>
                </a:cubicBezTo>
                <a:lnTo>
                  <a:pt x="1522504" y="1476787"/>
                </a:lnTo>
                <a:lnTo>
                  <a:pt x="1521856" y="1476652"/>
                </a:lnTo>
                <a:cubicBezTo>
                  <a:pt x="1516790" y="1477248"/>
                  <a:pt x="1513215" y="1479632"/>
                  <a:pt x="1510831" y="1483207"/>
                </a:cubicBezTo>
                <a:close/>
                <a:moveTo>
                  <a:pt x="2774217" y="1490359"/>
                </a:moveTo>
                <a:cubicBezTo>
                  <a:pt x="2771833" y="1485592"/>
                  <a:pt x="2762299" y="1487975"/>
                  <a:pt x="2759914" y="1473672"/>
                </a:cubicBezTo>
                <a:cubicBezTo>
                  <a:pt x="2759914" y="1487975"/>
                  <a:pt x="2771833" y="1485592"/>
                  <a:pt x="2774217" y="1490359"/>
                </a:cubicBezTo>
                <a:close/>
                <a:moveTo>
                  <a:pt x="2323689" y="1497510"/>
                </a:moveTo>
                <a:cubicBezTo>
                  <a:pt x="2328456" y="1497510"/>
                  <a:pt x="2335608" y="1495126"/>
                  <a:pt x="2333224" y="1492742"/>
                </a:cubicBezTo>
                <a:cubicBezTo>
                  <a:pt x="2333224" y="1495126"/>
                  <a:pt x="2326072" y="1497510"/>
                  <a:pt x="2323689" y="1497510"/>
                </a:cubicBezTo>
                <a:cubicBezTo>
                  <a:pt x="2316538" y="1497510"/>
                  <a:pt x="2309386" y="1495126"/>
                  <a:pt x="2307002" y="1490359"/>
                </a:cubicBezTo>
                <a:cubicBezTo>
                  <a:pt x="2309386" y="1497510"/>
                  <a:pt x="2316538" y="1497510"/>
                  <a:pt x="2323689" y="1497510"/>
                </a:cubicBezTo>
                <a:close/>
                <a:moveTo>
                  <a:pt x="512041" y="1504661"/>
                </a:moveTo>
                <a:cubicBezTo>
                  <a:pt x="500122" y="1468905"/>
                  <a:pt x="521577" y="1447451"/>
                  <a:pt x="545414" y="1428382"/>
                </a:cubicBezTo>
                <a:cubicBezTo>
                  <a:pt x="519192" y="1447451"/>
                  <a:pt x="500122" y="1468905"/>
                  <a:pt x="512041" y="1504661"/>
                </a:cubicBezTo>
                <a:close/>
                <a:moveTo>
                  <a:pt x="450064" y="1516579"/>
                </a:moveTo>
                <a:lnTo>
                  <a:pt x="442117" y="1511812"/>
                </a:lnTo>
                <a:lnTo>
                  <a:pt x="442912" y="1502277"/>
                </a:lnTo>
                <a:cubicBezTo>
                  <a:pt x="439337" y="1505853"/>
                  <a:pt x="439337" y="1508833"/>
                  <a:pt x="441124" y="1511217"/>
                </a:cubicBezTo>
                <a:lnTo>
                  <a:pt x="442117" y="1511812"/>
                </a:lnTo>
                <a:lnTo>
                  <a:pt x="442018" y="1513005"/>
                </a:lnTo>
                <a:cubicBezTo>
                  <a:pt x="443509" y="1515388"/>
                  <a:pt x="446488" y="1516579"/>
                  <a:pt x="450064" y="1516579"/>
                </a:cubicBezTo>
                <a:close/>
                <a:moveTo>
                  <a:pt x="2156826" y="1516579"/>
                </a:moveTo>
                <a:lnTo>
                  <a:pt x="2154866" y="1505657"/>
                </a:lnTo>
                <a:lnTo>
                  <a:pt x="2161594" y="1495126"/>
                </a:lnTo>
                <a:cubicBezTo>
                  <a:pt x="2204502" y="1456986"/>
                  <a:pt x="2214036" y="1406927"/>
                  <a:pt x="2216420" y="1354486"/>
                </a:cubicBezTo>
                <a:cubicBezTo>
                  <a:pt x="2214036" y="1406927"/>
                  <a:pt x="2202118" y="1456986"/>
                  <a:pt x="2161594" y="1495126"/>
                </a:cubicBezTo>
                <a:cubicBezTo>
                  <a:pt x="2158018" y="1497510"/>
                  <a:pt x="2155634" y="1501085"/>
                  <a:pt x="2154741" y="1504959"/>
                </a:cubicBezTo>
                <a:lnTo>
                  <a:pt x="2154866" y="1505657"/>
                </a:lnTo>
                <a:lnTo>
                  <a:pt x="2154741" y="1505853"/>
                </a:lnTo>
                <a:cubicBezTo>
                  <a:pt x="2153847" y="1509429"/>
                  <a:pt x="2154443" y="1513005"/>
                  <a:pt x="2156826" y="1516579"/>
                </a:cubicBezTo>
                <a:close/>
                <a:moveTo>
                  <a:pt x="2931544" y="1523731"/>
                </a:moveTo>
                <a:cubicBezTo>
                  <a:pt x="2936312" y="1518963"/>
                  <a:pt x="2943463" y="1514196"/>
                  <a:pt x="2941079" y="1507045"/>
                </a:cubicBezTo>
                <a:cubicBezTo>
                  <a:pt x="2941079" y="1497510"/>
                  <a:pt x="2933928" y="1490359"/>
                  <a:pt x="2924393" y="1492742"/>
                </a:cubicBezTo>
                <a:cubicBezTo>
                  <a:pt x="2933928" y="1490359"/>
                  <a:pt x="2938695" y="1499893"/>
                  <a:pt x="2941079" y="1507045"/>
                </a:cubicBezTo>
                <a:cubicBezTo>
                  <a:pt x="2941079" y="1514196"/>
                  <a:pt x="2936312" y="1518963"/>
                  <a:pt x="2931544" y="1523731"/>
                </a:cubicBezTo>
                <a:close/>
                <a:moveTo>
                  <a:pt x="2898172" y="1542800"/>
                </a:moveTo>
                <a:cubicBezTo>
                  <a:pt x="2900555" y="1535650"/>
                  <a:pt x="2905323" y="1533266"/>
                  <a:pt x="2910090" y="1530882"/>
                </a:cubicBezTo>
                <a:cubicBezTo>
                  <a:pt x="2905323" y="1530882"/>
                  <a:pt x="2900555" y="1533266"/>
                  <a:pt x="2898172" y="1542800"/>
                </a:cubicBezTo>
                <a:close/>
                <a:moveTo>
                  <a:pt x="1935138" y="1547569"/>
                </a:moveTo>
                <a:cubicBezTo>
                  <a:pt x="1949440" y="1542800"/>
                  <a:pt x="1961359" y="1530882"/>
                  <a:pt x="1963743" y="1514196"/>
                </a:cubicBezTo>
                <a:cubicBezTo>
                  <a:pt x="1966127" y="1504661"/>
                  <a:pt x="1973278" y="1502277"/>
                  <a:pt x="1980429" y="1497510"/>
                </a:cubicBezTo>
                <a:cubicBezTo>
                  <a:pt x="1985197" y="1493935"/>
                  <a:pt x="1987580" y="1490359"/>
                  <a:pt x="1988363" y="1486857"/>
                </a:cubicBezTo>
                <a:lnTo>
                  <a:pt x="1988229" y="1486047"/>
                </a:lnTo>
                <a:lnTo>
                  <a:pt x="1988363" y="1485852"/>
                </a:lnTo>
                <a:lnTo>
                  <a:pt x="1988020" y="1484775"/>
                </a:lnTo>
                <a:lnTo>
                  <a:pt x="1986687" y="1476653"/>
                </a:lnTo>
                <a:lnTo>
                  <a:pt x="1984568" y="1473922"/>
                </a:lnTo>
                <a:lnTo>
                  <a:pt x="1983712" y="1471228"/>
                </a:lnTo>
                <a:cubicBezTo>
                  <a:pt x="1980317" y="1466857"/>
                  <a:pt x="1975959" y="1462946"/>
                  <a:pt x="1973278" y="1459370"/>
                </a:cubicBezTo>
                <a:lnTo>
                  <a:pt x="1984568" y="1473922"/>
                </a:lnTo>
                <a:lnTo>
                  <a:pt x="1988020" y="1484775"/>
                </a:lnTo>
                <a:lnTo>
                  <a:pt x="1988229" y="1486047"/>
                </a:lnTo>
                <a:lnTo>
                  <a:pt x="1980429" y="1497510"/>
                </a:lnTo>
                <a:cubicBezTo>
                  <a:pt x="1973278" y="1502277"/>
                  <a:pt x="1966127" y="1502277"/>
                  <a:pt x="1963743" y="1514196"/>
                </a:cubicBezTo>
                <a:cubicBezTo>
                  <a:pt x="1961359" y="1530882"/>
                  <a:pt x="1949440" y="1540418"/>
                  <a:pt x="1935138" y="1547569"/>
                </a:cubicBezTo>
                <a:close/>
                <a:moveTo>
                  <a:pt x="1851707" y="1566638"/>
                </a:moveTo>
                <a:cubicBezTo>
                  <a:pt x="1866009" y="1557103"/>
                  <a:pt x="1877928" y="1547569"/>
                  <a:pt x="1894614" y="1545185"/>
                </a:cubicBezTo>
                <a:cubicBezTo>
                  <a:pt x="1877928" y="1545185"/>
                  <a:pt x="1866009" y="1554720"/>
                  <a:pt x="1851707" y="1566638"/>
                </a:cubicBezTo>
                <a:close/>
                <a:moveTo>
                  <a:pt x="2257242" y="1566638"/>
                </a:moveTo>
                <a:cubicBezTo>
                  <a:pt x="2262307" y="1564851"/>
                  <a:pt x="2266479" y="1560679"/>
                  <a:pt x="2268862" y="1554720"/>
                </a:cubicBezTo>
                <a:lnTo>
                  <a:pt x="2256462" y="1566529"/>
                </a:lnTo>
                <a:lnTo>
                  <a:pt x="2240258" y="1564255"/>
                </a:lnTo>
                <a:cubicBezTo>
                  <a:pt x="2246216" y="1567831"/>
                  <a:pt x="2251580" y="1568426"/>
                  <a:pt x="2256348" y="1566638"/>
                </a:cubicBezTo>
                <a:lnTo>
                  <a:pt x="2256462" y="1566529"/>
                </a:lnTo>
                <a:close/>
                <a:moveTo>
                  <a:pt x="1410713" y="1571406"/>
                </a:moveTo>
                <a:cubicBezTo>
                  <a:pt x="1434552" y="1540418"/>
                  <a:pt x="1444086" y="1502277"/>
                  <a:pt x="1451237" y="1461753"/>
                </a:cubicBezTo>
                <a:cubicBezTo>
                  <a:pt x="1460772" y="1418846"/>
                  <a:pt x="1465540" y="1375939"/>
                  <a:pt x="1489377" y="1337799"/>
                </a:cubicBezTo>
                <a:cubicBezTo>
                  <a:pt x="1465540" y="1373555"/>
                  <a:pt x="1460772" y="1418846"/>
                  <a:pt x="1451237" y="1461753"/>
                </a:cubicBezTo>
                <a:cubicBezTo>
                  <a:pt x="1441703" y="1502277"/>
                  <a:pt x="1434552" y="1540418"/>
                  <a:pt x="1410713" y="1571406"/>
                </a:cubicBezTo>
                <a:close/>
                <a:moveTo>
                  <a:pt x="154479" y="1573789"/>
                </a:moveTo>
                <a:cubicBezTo>
                  <a:pt x="154479" y="1561871"/>
                  <a:pt x="152096" y="1547569"/>
                  <a:pt x="156863" y="1533266"/>
                </a:cubicBezTo>
                <a:cubicBezTo>
                  <a:pt x="149712" y="1549952"/>
                  <a:pt x="152096" y="1561871"/>
                  <a:pt x="154479" y="1573789"/>
                </a:cubicBezTo>
                <a:close/>
                <a:moveTo>
                  <a:pt x="2299851" y="1576173"/>
                </a:moveTo>
                <a:cubicBezTo>
                  <a:pt x="2302235" y="1569022"/>
                  <a:pt x="2297468" y="1561871"/>
                  <a:pt x="2287932" y="1566638"/>
                </a:cubicBezTo>
                <a:cubicBezTo>
                  <a:pt x="2297468" y="1561871"/>
                  <a:pt x="2299851" y="1569022"/>
                  <a:pt x="2299851" y="1576173"/>
                </a:cubicBezTo>
                <a:close/>
                <a:moveTo>
                  <a:pt x="1818334" y="1580941"/>
                </a:moveTo>
                <a:cubicBezTo>
                  <a:pt x="1789729" y="1571406"/>
                  <a:pt x="1768275" y="1557103"/>
                  <a:pt x="1744438" y="1545185"/>
                </a:cubicBezTo>
                <a:lnTo>
                  <a:pt x="1728584" y="1536317"/>
                </a:lnTo>
                <a:lnTo>
                  <a:pt x="1724461" y="1530834"/>
                </a:lnTo>
                <a:lnTo>
                  <a:pt x="1722810" y="1527722"/>
                </a:lnTo>
                <a:lnTo>
                  <a:pt x="1725368" y="1516579"/>
                </a:lnTo>
                <a:cubicBezTo>
                  <a:pt x="1722984" y="1520751"/>
                  <a:pt x="1722240" y="1524327"/>
                  <a:pt x="1722649" y="1527419"/>
                </a:cubicBezTo>
                <a:lnTo>
                  <a:pt x="1722810" y="1527722"/>
                </a:lnTo>
                <a:lnTo>
                  <a:pt x="1722649" y="1528424"/>
                </a:lnTo>
                <a:lnTo>
                  <a:pt x="1724461" y="1530834"/>
                </a:lnTo>
                <a:lnTo>
                  <a:pt x="1726858" y="1535352"/>
                </a:lnTo>
                <a:lnTo>
                  <a:pt x="1728584" y="1536317"/>
                </a:lnTo>
                <a:lnTo>
                  <a:pt x="1730652" y="1539068"/>
                </a:lnTo>
                <a:cubicBezTo>
                  <a:pt x="1734829" y="1541610"/>
                  <a:pt x="1739969" y="1543398"/>
                  <a:pt x="1744438" y="1545185"/>
                </a:cubicBezTo>
                <a:cubicBezTo>
                  <a:pt x="1768275" y="1557103"/>
                  <a:pt x="1789729" y="1573789"/>
                  <a:pt x="1818334" y="1580941"/>
                </a:cubicBezTo>
                <a:close/>
                <a:moveTo>
                  <a:pt x="459598" y="1590476"/>
                </a:moveTo>
                <a:lnTo>
                  <a:pt x="458466" y="1574330"/>
                </a:lnTo>
                <a:lnTo>
                  <a:pt x="471517" y="1561871"/>
                </a:lnTo>
                <a:cubicBezTo>
                  <a:pt x="465558" y="1565447"/>
                  <a:pt x="460791" y="1569022"/>
                  <a:pt x="458407" y="1573492"/>
                </a:cubicBezTo>
                <a:lnTo>
                  <a:pt x="458466" y="1574330"/>
                </a:lnTo>
                <a:lnTo>
                  <a:pt x="458407" y="1574386"/>
                </a:lnTo>
                <a:cubicBezTo>
                  <a:pt x="456023" y="1579153"/>
                  <a:pt x="456023" y="1584516"/>
                  <a:pt x="459598" y="1590476"/>
                </a:cubicBezTo>
                <a:close/>
                <a:moveTo>
                  <a:pt x="256980" y="1600011"/>
                </a:moveTo>
                <a:cubicBezTo>
                  <a:pt x="264131" y="1588092"/>
                  <a:pt x="266515" y="1576173"/>
                  <a:pt x="252213" y="1559488"/>
                </a:cubicBezTo>
                <a:cubicBezTo>
                  <a:pt x="237910" y="1542800"/>
                  <a:pt x="245062" y="1516579"/>
                  <a:pt x="237910" y="1497510"/>
                </a:cubicBezTo>
                <a:cubicBezTo>
                  <a:pt x="245062" y="1518963"/>
                  <a:pt x="237910" y="1542800"/>
                  <a:pt x="252213" y="1559488"/>
                </a:cubicBezTo>
                <a:cubicBezTo>
                  <a:pt x="264131" y="1576173"/>
                  <a:pt x="264131" y="1588092"/>
                  <a:pt x="256980" y="1600011"/>
                </a:cubicBezTo>
                <a:close/>
                <a:moveTo>
                  <a:pt x="1672926" y="1609546"/>
                </a:moveTo>
                <a:cubicBezTo>
                  <a:pt x="1694379" y="1607162"/>
                  <a:pt x="1677694" y="1585708"/>
                  <a:pt x="1677694" y="1571406"/>
                </a:cubicBezTo>
                <a:cubicBezTo>
                  <a:pt x="1675309" y="1585708"/>
                  <a:pt x="1694379" y="1604779"/>
                  <a:pt x="1672926" y="1609546"/>
                </a:cubicBezTo>
                <a:close/>
                <a:moveTo>
                  <a:pt x="512041" y="1628616"/>
                </a:moveTo>
                <a:cubicBezTo>
                  <a:pt x="500122" y="1602395"/>
                  <a:pt x="523960" y="1592859"/>
                  <a:pt x="533494" y="1578557"/>
                </a:cubicBezTo>
                <a:cubicBezTo>
                  <a:pt x="521577" y="1592859"/>
                  <a:pt x="497738" y="1602395"/>
                  <a:pt x="512041" y="1628616"/>
                </a:cubicBezTo>
                <a:close/>
                <a:moveTo>
                  <a:pt x="1661007" y="1628616"/>
                </a:moveTo>
                <a:cubicBezTo>
                  <a:pt x="1661007" y="1621465"/>
                  <a:pt x="1663391" y="1609546"/>
                  <a:pt x="1663391" y="1609546"/>
                </a:cubicBezTo>
                <a:cubicBezTo>
                  <a:pt x="1661007" y="1609546"/>
                  <a:pt x="1658623" y="1621465"/>
                  <a:pt x="1661007" y="1628616"/>
                </a:cubicBezTo>
                <a:close/>
                <a:moveTo>
                  <a:pt x="1751589" y="1647686"/>
                </a:moveTo>
                <a:cubicBezTo>
                  <a:pt x="1763508" y="1650069"/>
                  <a:pt x="1773044" y="1642918"/>
                  <a:pt x="1770659" y="1630999"/>
                </a:cubicBezTo>
                <a:cubicBezTo>
                  <a:pt x="1773044" y="1640535"/>
                  <a:pt x="1763508" y="1650069"/>
                  <a:pt x="1751589" y="1647686"/>
                </a:cubicBezTo>
                <a:close/>
                <a:moveTo>
                  <a:pt x="1198560" y="1666756"/>
                </a:moveTo>
                <a:cubicBezTo>
                  <a:pt x="1191408" y="1645302"/>
                  <a:pt x="1189025" y="1628616"/>
                  <a:pt x="1193793" y="1616698"/>
                </a:cubicBezTo>
                <a:cubicBezTo>
                  <a:pt x="1186641" y="1628616"/>
                  <a:pt x="1191408" y="1645302"/>
                  <a:pt x="1198560" y="1666756"/>
                </a:cubicBezTo>
                <a:close/>
                <a:moveTo>
                  <a:pt x="268899" y="1669139"/>
                </a:moveTo>
                <a:cubicBezTo>
                  <a:pt x="271282" y="1659605"/>
                  <a:pt x="264131" y="1654837"/>
                  <a:pt x="252213" y="1654837"/>
                </a:cubicBezTo>
                <a:cubicBezTo>
                  <a:pt x="261748" y="1654837"/>
                  <a:pt x="271282" y="1659605"/>
                  <a:pt x="268899" y="1669139"/>
                </a:cubicBezTo>
                <a:close/>
                <a:moveTo>
                  <a:pt x="492971" y="1671524"/>
                </a:moveTo>
                <a:cubicBezTo>
                  <a:pt x="490588" y="1657221"/>
                  <a:pt x="466750" y="1661988"/>
                  <a:pt x="471517" y="1647686"/>
                </a:cubicBezTo>
                <a:cubicBezTo>
                  <a:pt x="473901" y="1638151"/>
                  <a:pt x="481053" y="1635767"/>
                  <a:pt x="490588" y="1635767"/>
                </a:cubicBezTo>
                <a:cubicBezTo>
                  <a:pt x="481053" y="1633383"/>
                  <a:pt x="473901" y="1635767"/>
                  <a:pt x="471517" y="1647686"/>
                </a:cubicBezTo>
                <a:cubicBezTo>
                  <a:pt x="466750" y="1664372"/>
                  <a:pt x="490588" y="1659605"/>
                  <a:pt x="492971" y="1671524"/>
                </a:cubicBezTo>
                <a:close/>
                <a:moveTo>
                  <a:pt x="2798054" y="1673906"/>
                </a:moveTo>
                <a:cubicBezTo>
                  <a:pt x="2804013" y="1671523"/>
                  <a:pt x="2805206" y="1667352"/>
                  <a:pt x="2803418" y="1663181"/>
                </a:cubicBezTo>
                <a:lnTo>
                  <a:pt x="2801571" y="1661598"/>
                </a:lnTo>
                <a:lnTo>
                  <a:pt x="2801630" y="1661393"/>
                </a:lnTo>
                <a:cubicBezTo>
                  <a:pt x="2799842" y="1657221"/>
                  <a:pt x="2795670" y="1653645"/>
                  <a:pt x="2790903" y="1652453"/>
                </a:cubicBezTo>
                <a:cubicBezTo>
                  <a:pt x="2774217" y="1645302"/>
                  <a:pt x="2776600" y="1633383"/>
                  <a:pt x="2776600" y="1619081"/>
                </a:cubicBezTo>
                <a:cubicBezTo>
                  <a:pt x="2774217" y="1633383"/>
                  <a:pt x="2774217" y="1647686"/>
                  <a:pt x="2790903" y="1652453"/>
                </a:cubicBezTo>
                <a:lnTo>
                  <a:pt x="2801571" y="1661598"/>
                </a:lnTo>
                <a:close/>
                <a:moveTo>
                  <a:pt x="2914858" y="1676291"/>
                </a:moveTo>
                <a:cubicBezTo>
                  <a:pt x="2914858" y="1669139"/>
                  <a:pt x="2914858" y="1659605"/>
                  <a:pt x="2905323" y="1654837"/>
                </a:cubicBezTo>
                <a:cubicBezTo>
                  <a:pt x="2912475" y="1659605"/>
                  <a:pt x="2914858" y="1666756"/>
                  <a:pt x="2914858" y="1676291"/>
                </a:cubicBezTo>
                <a:close/>
                <a:moveTo>
                  <a:pt x="457215" y="1709663"/>
                </a:moveTo>
                <a:cubicBezTo>
                  <a:pt x="492971" y="1697744"/>
                  <a:pt x="447680" y="1690594"/>
                  <a:pt x="454831" y="1681058"/>
                </a:cubicBezTo>
                <a:cubicBezTo>
                  <a:pt x="445297" y="1690594"/>
                  <a:pt x="490588" y="1697744"/>
                  <a:pt x="457215" y="1709663"/>
                </a:cubicBezTo>
                <a:close/>
                <a:moveTo>
                  <a:pt x="428609" y="1731117"/>
                </a:moveTo>
                <a:lnTo>
                  <a:pt x="432816" y="1718779"/>
                </a:lnTo>
                <a:lnTo>
                  <a:pt x="442912" y="1712047"/>
                </a:lnTo>
                <a:cubicBezTo>
                  <a:pt x="439337" y="1713240"/>
                  <a:pt x="435761" y="1715026"/>
                  <a:pt x="433079" y="1718007"/>
                </a:cubicBezTo>
                <a:lnTo>
                  <a:pt x="432816" y="1718779"/>
                </a:lnTo>
                <a:lnTo>
                  <a:pt x="431292" y="1719795"/>
                </a:lnTo>
                <a:cubicBezTo>
                  <a:pt x="428610" y="1722774"/>
                  <a:pt x="427418" y="1726350"/>
                  <a:pt x="428609" y="1731117"/>
                </a:cubicBezTo>
                <a:close/>
                <a:moveTo>
                  <a:pt x="1646705" y="1740652"/>
                </a:moveTo>
                <a:cubicBezTo>
                  <a:pt x="1682461" y="1719198"/>
                  <a:pt x="1689612" y="1695361"/>
                  <a:pt x="1672926" y="1657221"/>
                </a:cubicBezTo>
                <a:cubicBezTo>
                  <a:pt x="1687228" y="1695361"/>
                  <a:pt x="1680077" y="1719198"/>
                  <a:pt x="1646705" y="1740652"/>
                </a:cubicBezTo>
                <a:close/>
                <a:moveTo>
                  <a:pt x="2700916" y="1750783"/>
                </a:moveTo>
                <a:cubicBezTo>
                  <a:pt x="2703896" y="1750783"/>
                  <a:pt x="2706280" y="1750187"/>
                  <a:pt x="2707472" y="1747804"/>
                </a:cubicBezTo>
                <a:cubicBezTo>
                  <a:pt x="2705088" y="1750187"/>
                  <a:pt x="2697937" y="1750187"/>
                  <a:pt x="2690786" y="1750187"/>
                </a:cubicBezTo>
                <a:cubicBezTo>
                  <a:pt x="2694361" y="1750187"/>
                  <a:pt x="2697937" y="1750783"/>
                  <a:pt x="2700916" y="1750783"/>
                </a:cubicBezTo>
                <a:close/>
                <a:moveTo>
                  <a:pt x="376168" y="1757338"/>
                </a:moveTo>
                <a:cubicBezTo>
                  <a:pt x="369016" y="1750187"/>
                  <a:pt x="354714" y="1745419"/>
                  <a:pt x="342795" y="1747804"/>
                </a:cubicBezTo>
                <a:cubicBezTo>
                  <a:pt x="354714" y="1747804"/>
                  <a:pt x="366632" y="1750187"/>
                  <a:pt x="376168" y="1757338"/>
                </a:cubicBezTo>
                <a:close/>
                <a:moveTo>
                  <a:pt x="2924393" y="1771641"/>
                </a:moveTo>
                <a:cubicBezTo>
                  <a:pt x="2924393" y="1747804"/>
                  <a:pt x="2941079" y="1726350"/>
                  <a:pt x="2933928" y="1700128"/>
                </a:cubicBezTo>
                <a:cubicBezTo>
                  <a:pt x="2938695" y="1726350"/>
                  <a:pt x="2922009" y="1747804"/>
                  <a:pt x="2924393" y="1771641"/>
                </a:cubicBezTo>
                <a:close/>
                <a:moveTo>
                  <a:pt x="1627635" y="1785943"/>
                </a:moveTo>
                <a:cubicBezTo>
                  <a:pt x="1620483" y="1778792"/>
                  <a:pt x="1625251" y="1769257"/>
                  <a:pt x="1627635" y="1762105"/>
                </a:cubicBezTo>
                <a:cubicBezTo>
                  <a:pt x="1622867" y="1769257"/>
                  <a:pt x="1620483" y="1778792"/>
                  <a:pt x="1627635" y="1785943"/>
                </a:cubicBezTo>
                <a:close/>
                <a:moveTo>
                  <a:pt x="1065071" y="1788327"/>
                </a:moveTo>
                <a:cubicBezTo>
                  <a:pt x="1072222" y="1778792"/>
                  <a:pt x="1062686" y="1762105"/>
                  <a:pt x="1062686" y="1747804"/>
                </a:cubicBezTo>
                <a:cubicBezTo>
                  <a:pt x="1060303" y="1712047"/>
                  <a:pt x="1067454" y="1673906"/>
                  <a:pt x="1050768" y="1638151"/>
                </a:cubicBezTo>
                <a:cubicBezTo>
                  <a:pt x="1065071" y="1673906"/>
                  <a:pt x="1060303" y="1709663"/>
                  <a:pt x="1062686" y="1747804"/>
                </a:cubicBezTo>
                <a:cubicBezTo>
                  <a:pt x="1062686" y="1759722"/>
                  <a:pt x="1069838" y="1778792"/>
                  <a:pt x="1065071" y="1788327"/>
                </a:cubicBezTo>
                <a:close/>
                <a:moveTo>
                  <a:pt x="1112745" y="1788327"/>
                </a:moveTo>
                <a:cubicBezTo>
                  <a:pt x="1110361" y="1783559"/>
                  <a:pt x="1110361" y="1776408"/>
                  <a:pt x="1122281" y="1771641"/>
                </a:cubicBezTo>
                <a:cubicBezTo>
                  <a:pt x="1131815" y="1769257"/>
                  <a:pt x="1136583" y="1764489"/>
                  <a:pt x="1131815" y="1754954"/>
                </a:cubicBezTo>
                <a:cubicBezTo>
                  <a:pt x="1136583" y="1764489"/>
                  <a:pt x="1129431" y="1769257"/>
                  <a:pt x="1122281" y="1771641"/>
                </a:cubicBezTo>
                <a:cubicBezTo>
                  <a:pt x="1110361" y="1776408"/>
                  <a:pt x="1107978" y="1783559"/>
                  <a:pt x="1112745" y="1788327"/>
                </a:cubicBezTo>
                <a:close/>
                <a:moveTo>
                  <a:pt x="492971" y="1793094"/>
                </a:moveTo>
                <a:cubicBezTo>
                  <a:pt x="504890" y="1795478"/>
                  <a:pt x="514425" y="1790711"/>
                  <a:pt x="523960" y="1783559"/>
                </a:cubicBezTo>
                <a:cubicBezTo>
                  <a:pt x="504890" y="1766873"/>
                  <a:pt x="490588" y="1747804"/>
                  <a:pt x="469134" y="1743035"/>
                </a:cubicBezTo>
                <a:cubicBezTo>
                  <a:pt x="490588" y="1750187"/>
                  <a:pt x="504890" y="1766873"/>
                  <a:pt x="523960" y="1783559"/>
                </a:cubicBezTo>
                <a:cubicBezTo>
                  <a:pt x="512041" y="1790711"/>
                  <a:pt x="504890" y="1795478"/>
                  <a:pt x="492971" y="1793094"/>
                </a:cubicBezTo>
                <a:close/>
                <a:moveTo>
                  <a:pt x="2066244" y="1795478"/>
                </a:moveTo>
                <a:cubicBezTo>
                  <a:pt x="2069820" y="1787731"/>
                  <a:pt x="2071608" y="1779835"/>
                  <a:pt x="2072240" y="1771715"/>
                </a:cubicBezTo>
                <a:lnTo>
                  <a:pt x="2072208" y="1770843"/>
                </a:lnTo>
                <a:lnTo>
                  <a:pt x="2072240" y="1770710"/>
                </a:lnTo>
                <a:lnTo>
                  <a:pt x="2072166" y="1769711"/>
                </a:lnTo>
                <a:lnTo>
                  <a:pt x="2071309" y="1746611"/>
                </a:lnTo>
                <a:cubicBezTo>
                  <a:pt x="2069223" y="1729329"/>
                  <a:pt x="2065051" y="1710856"/>
                  <a:pt x="2063860" y="1690594"/>
                </a:cubicBezTo>
                <a:cubicBezTo>
                  <a:pt x="2078163" y="1700128"/>
                  <a:pt x="2091869" y="1706088"/>
                  <a:pt x="2104980" y="1706683"/>
                </a:cubicBezTo>
                <a:lnTo>
                  <a:pt x="2105594" y="1706577"/>
                </a:lnTo>
                <a:lnTo>
                  <a:pt x="2105874" y="1706683"/>
                </a:lnTo>
                <a:cubicBezTo>
                  <a:pt x="2118686" y="1707280"/>
                  <a:pt x="2130604" y="1702513"/>
                  <a:pt x="2142524" y="1690594"/>
                </a:cubicBezTo>
                <a:cubicBezTo>
                  <a:pt x="2152059" y="1681058"/>
                  <a:pt x="2161594" y="1673906"/>
                  <a:pt x="2161594" y="1657221"/>
                </a:cubicBezTo>
                <a:cubicBezTo>
                  <a:pt x="2161594" y="1671524"/>
                  <a:pt x="2152059" y="1681058"/>
                  <a:pt x="2142524" y="1690594"/>
                </a:cubicBezTo>
                <a:cubicBezTo>
                  <a:pt x="2136564" y="1696553"/>
                  <a:pt x="2130456" y="1700725"/>
                  <a:pt x="2124198" y="1703332"/>
                </a:cubicBezTo>
                <a:lnTo>
                  <a:pt x="2105594" y="1706577"/>
                </a:lnTo>
                <a:lnTo>
                  <a:pt x="2063860" y="1690594"/>
                </a:lnTo>
                <a:cubicBezTo>
                  <a:pt x="2064754" y="1705790"/>
                  <a:pt x="2067324" y="1719645"/>
                  <a:pt x="2069433" y="1732789"/>
                </a:cubicBezTo>
                <a:lnTo>
                  <a:pt x="2072166" y="1769711"/>
                </a:lnTo>
                <a:lnTo>
                  <a:pt x="2072208" y="1770843"/>
                </a:lnTo>
                <a:close/>
                <a:moveTo>
                  <a:pt x="2313223" y="1818012"/>
                </a:moveTo>
                <a:cubicBezTo>
                  <a:pt x="2331436" y="1817677"/>
                  <a:pt x="2354678" y="1800246"/>
                  <a:pt x="2361829" y="1778792"/>
                </a:cubicBezTo>
                <a:cubicBezTo>
                  <a:pt x="2352294" y="1805012"/>
                  <a:pt x="2314154" y="1826467"/>
                  <a:pt x="2297468" y="1812164"/>
                </a:cubicBezTo>
                <a:cubicBezTo>
                  <a:pt x="2301639" y="1816336"/>
                  <a:pt x="2307152" y="1818124"/>
                  <a:pt x="2313223" y="1818012"/>
                </a:cubicBezTo>
                <a:close/>
                <a:moveTo>
                  <a:pt x="2461946" y="1819315"/>
                </a:moveTo>
                <a:cubicBezTo>
                  <a:pt x="2471481" y="1824083"/>
                  <a:pt x="2481015" y="1812164"/>
                  <a:pt x="2483400" y="1802630"/>
                </a:cubicBezTo>
                <a:cubicBezTo>
                  <a:pt x="2488167" y="1790711"/>
                  <a:pt x="2495318" y="1783559"/>
                  <a:pt x="2509621" y="1785943"/>
                </a:cubicBezTo>
                <a:cubicBezTo>
                  <a:pt x="2495318" y="1781175"/>
                  <a:pt x="2488167" y="1788327"/>
                  <a:pt x="2483400" y="1802630"/>
                </a:cubicBezTo>
                <a:cubicBezTo>
                  <a:pt x="2478632" y="1812164"/>
                  <a:pt x="2471481" y="1824083"/>
                  <a:pt x="2461946" y="1819315"/>
                </a:cubicBezTo>
                <a:close/>
                <a:moveTo>
                  <a:pt x="1579959" y="1821700"/>
                </a:moveTo>
                <a:cubicBezTo>
                  <a:pt x="1582343" y="1814548"/>
                  <a:pt x="1582343" y="1807397"/>
                  <a:pt x="1587111" y="1805012"/>
                </a:cubicBezTo>
                <a:cubicBezTo>
                  <a:pt x="1582343" y="1805012"/>
                  <a:pt x="1579959" y="1814548"/>
                  <a:pt x="1579959" y="1821700"/>
                </a:cubicBezTo>
                <a:close/>
                <a:moveTo>
                  <a:pt x="2814740" y="1824083"/>
                </a:moveTo>
                <a:cubicBezTo>
                  <a:pt x="2788519" y="1816932"/>
                  <a:pt x="2798054" y="1809781"/>
                  <a:pt x="2805206" y="1802630"/>
                </a:cubicBezTo>
                <a:cubicBezTo>
                  <a:pt x="2795670" y="1809781"/>
                  <a:pt x="2788519" y="1816932"/>
                  <a:pt x="2814740" y="1824083"/>
                </a:cubicBezTo>
                <a:close/>
                <a:moveTo>
                  <a:pt x="900592" y="1826467"/>
                </a:moveTo>
                <a:cubicBezTo>
                  <a:pt x="900592" y="1824083"/>
                  <a:pt x="902976" y="1814548"/>
                  <a:pt x="902976" y="1809781"/>
                </a:cubicBezTo>
                <a:cubicBezTo>
                  <a:pt x="905359" y="1814548"/>
                  <a:pt x="900592" y="1821700"/>
                  <a:pt x="900592" y="1826467"/>
                </a:cubicBezTo>
                <a:close/>
                <a:moveTo>
                  <a:pt x="1055535" y="1833618"/>
                </a:moveTo>
                <a:cubicBezTo>
                  <a:pt x="1056727" y="1830043"/>
                  <a:pt x="1052556" y="1825871"/>
                  <a:pt x="1048384" y="1821402"/>
                </a:cubicBezTo>
                <a:lnTo>
                  <a:pt x="1046393" y="1818946"/>
                </a:lnTo>
                <a:lnTo>
                  <a:pt x="1041233" y="1807397"/>
                </a:lnTo>
                <a:cubicBezTo>
                  <a:pt x="1040637" y="1809781"/>
                  <a:pt x="1041381" y="1812164"/>
                  <a:pt x="1042797" y="1814511"/>
                </a:cubicBezTo>
                <a:lnTo>
                  <a:pt x="1046393" y="1818946"/>
                </a:lnTo>
                <a:lnTo>
                  <a:pt x="1047490" y="1821402"/>
                </a:lnTo>
                <a:cubicBezTo>
                  <a:pt x="1051364" y="1825871"/>
                  <a:pt x="1055535" y="1830043"/>
                  <a:pt x="1055535" y="1833618"/>
                </a:cubicBezTo>
                <a:close/>
                <a:moveTo>
                  <a:pt x="1703915" y="1857456"/>
                </a:moveTo>
                <a:cubicBezTo>
                  <a:pt x="1713449" y="1847920"/>
                  <a:pt x="1703915" y="1838385"/>
                  <a:pt x="1701531" y="1828851"/>
                </a:cubicBezTo>
                <a:cubicBezTo>
                  <a:pt x="1699743" y="1821103"/>
                  <a:pt x="1697955" y="1814697"/>
                  <a:pt x="1695981" y="1809408"/>
                </a:cubicBezTo>
                <a:lnTo>
                  <a:pt x="1692782" y="1803297"/>
                </a:lnTo>
                <a:lnTo>
                  <a:pt x="1690208" y="1795776"/>
                </a:lnTo>
                <a:cubicBezTo>
                  <a:pt x="1685440" y="1788923"/>
                  <a:pt x="1678885" y="1785943"/>
                  <a:pt x="1668158" y="1785943"/>
                </a:cubicBezTo>
                <a:cubicBezTo>
                  <a:pt x="1677693" y="1787135"/>
                  <a:pt x="1684249" y="1790115"/>
                  <a:pt x="1689314" y="1796670"/>
                </a:cubicBezTo>
                <a:lnTo>
                  <a:pt x="1692782" y="1803297"/>
                </a:lnTo>
                <a:lnTo>
                  <a:pt x="1701531" y="1828851"/>
                </a:lnTo>
                <a:cubicBezTo>
                  <a:pt x="1703915" y="1838385"/>
                  <a:pt x="1711065" y="1847920"/>
                  <a:pt x="1703915" y="1857456"/>
                </a:cubicBezTo>
                <a:close/>
                <a:moveTo>
                  <a:pt x="1653855" y="1859839"/>
                </a:moveTo>
                <a:lnTo>
                  <a:pt x="1646705" y="1849113"/>
                </a:lnTo>
                <a:lnTo>
                  <a:pt x="1646705" y="1850006"/>
                </a:lnTo>
                <a:cubicBezTo>
                  <a:pt x="1649088" y="1853284"/>
                  <a:pt x="1652663" y="1856264"/>
                  <a:pt x="1653855" y="1859839"/>
                </a:cubicBezTo>
                <a:close/>
                <a:moveTo>
                  <a:pt x="2588284" y="1859839"/>
                </a:moveTo>
                <a:cubicBezTo>
                  <a:pt x="2593052" y="1838385"/>
                  <a:pt x="2569214" y="1838385"/>
                  <a:pt x="2569214" y="1821700"/>
                </a:cubicBezTo>
                <a:cubicBezTo>
                  <a:pt x="2569214" y="1838385"/>
                  <a:pt x="2590668" y="1838385"/>
                  <a:pt x="2588284" y="1859839"/>
                </a:cubicBezTo>
                <a:close/>
                <a:moveTo>
                  <a:pt x="273666" y="1869374"/>
                </a:moveTo>
                <a:cubicBezTo>
                  <a:pt x="276645" y="1856264"/>
                  <a:pt x="277987" y="1843302"/>
                  <a:pt x="278210" y="1830415"/>
                </a:cubicBezTo>
                <a:lnTo>
                  <a:pt x="278198" y="1830189"/>
                </a:lnTo>
                <a:lnTo>
                  <a:pt x="278210" y="1830080"/>
                </a:lnTo>
                <a:lnTo>
                  <a:pt x="278152" y="1829373"/>
                </a:lnTo>
                <a:lnTo>
                  <a:pt x="276050" y="1791903"/>
                </a:lnTo>
                <a:lnTo>
                  <a:pt x="274004" y="1778602"/>
                </a:lnTo>
                <a:lnTo>
                  <a:pt x="273434" y="1771627"/>
                </a:lnTo>
                <a:cubicBezTo>
                  <a:pt x="270500" y="1752310"/>
                  <a:pt x="266813" y="1733202"/>
                  <a:pt x="264131" y="1714431"/>
                </a:cubicBezTo>
                <a:cubicBezTo>
                  <a:pt x="261748" y="1700128"/>
                  <a:pt x="254596" y="1688209"/>
                  <a:pt x="264131" y="1671524"/>
                </a:cubicBezTo>
                <a:cubicBezTo>
                  <a:pt x="252213" y="1685826"/>
                  <a:pt x="261748" y="1697744"/>
                  <a:pt x="264131" y="1714431"/>
                </a:cubicBezTo>
                <a:lnTo>
                  <a:pt x="274004" y="1778602"/>
                </a:lnTo>
                <a:lnTo>
                  <a:pt x="278152" y="1829373"/>
                </a:lnTo>
                <a:lnTo>
                  <a:pt x="278198" y="1830189"/>
                </a:lnTo>
                <a:close/>
                <a:moveTo>
                  <a:pt x="2225955" y="1869374"/>
                </a:moveTo>
                <a:cubicBezTo>
                  <a:pt x="2228339" y="1865799"/>
                  <a:pt x="2228786" y="1861628"/>
                  <a:pt x="2228525" y="1857157"/>
                </a:cubicBezTo>
                <a:lnTo>
                  <a:pt x="2228451" y="1856535"/>
                </a:lnTo>
                <a:lnTo>
                  <a:pt x="2228525" y="1856152"/>
                </a:lnTo>
                <a:lnTo>
                  <a:pt x="2226899" y="1842672"/>
                </a:lnTo>
                <a:lnTo>
                  <a:pt x="2228302" y="1829148"/>
                </a:lnTo>
                <a:cubicBezTo>
                  <a:pt x="2230127" y="1824679"/>
                  <a:pt x="2233703" y="1820507"/>
                  <a:pt x="2240258" y="1816932"/>
                </a:cubicBezTo>
                <a:cubicBezTo>
                  <a:pt x="2227147" y="1824083"/>
                  <a:pt x="2225955" y="1833022"/>
                  <a:pt x="2226849" y="1842259"/>
                </a:cubicBezTo>
                <a:lnTo>
                  <a:pt x="2226899" y="1842672"/>
                </a:lnTo>
                <a:lnTo>
                  <a:pt x="2226849" y="1843153"/>
                </a:lnTo>
                <a:lnTo>
                  <a:pt x="2228451" y="1856535"/>
                </a:lnTo>
                <a:close/>
                <a:moveTo>
                  <a:pt x="2747996" y="1876525"/>
                </a:moveTo>
                <a:lnTo>
                  <a:pt x="2743949" y="1859184"/>
                </a:lnTo>
                <a:lnTo>
                  <a:pt x="2750379" y="1840769"/>
                </a:lnTo>
                <a:cubicBezTo>
                  <a:pt x="2745611" y="1845537"/>
                  <a:pt x="2743823" y="1852092"/>
                  <a:pt x="2743823" y="1858647"/>
                </a:cubicBezTo>
                <a:lnTo>
                  <a:pt x="2743949" y="1859184"/>
                </a:lnTo>
                <a:lnTo>
                  <a:pt x="2743823" y="1859541"/>
                </a:lnTo>
                <a:cubicBezTo>
                  <a:pt x="2743823" y="1865798"/>
                  <a:pt x="2745611" y="1871758"/>
                  <a:pt x="2747996" y="1876525"/>
                </a:cubicBezTo>
                <a:close/>
                <a:moveTo>
                  <a:pt x="860069" y="1878910"/>
                </a:moveTo>
                <a:cubicBezTo>
                  <a:pt x="881522" y="1876525"/>
                  <a:pt x="902976" y="1869374"/>
                  <a:pt x="905359" y="1850304"/>
                </a:cubicBezTo>
                <a:cubicBezTo>
                  <a:pt x="900592" y="1869374"/>
                  <a:pt x="881522" y="1874141"/>
                  <a:pt x="860069" y="1878910"/>
                </a:cubicBezTo>
                <a:close/>
                <a:moveTo>
                  <a:pt x="404772" y="1890828"/>
                </a:moveTo>
                <a:lnTo>
                  <a:pt x="396800" y="1883446"/>
                </a:lnTo>
                <a:lnTo>
                  <a:pt x="397621" y="1874141"/>
                </a:lnTo>
                <a:cubicBezTo>
                  <a:pt x="414308" y="1859839"/>
                  <a:pt x="409540" y="1838385"/>
                  <a:pt x="414308" y="1819315"/>
                </a:cubicBezTo>
                <a:cubicBezTo>
                  <a:pt x="423842" y="1793094"/>
                  <a:pt x="438145" y="1781175"/>
                  <a:pt x="457215" y="1781175"/>
                </a:cubicBezTo>
                <a:cubicBezTo>
                  <a:pt x="438145" y="1778792"/>
                  <a:pt x="423842" y="1793094"/>
                  <a:pt x="414308" y="1819315"/>
                </a:cubicBezTo>
                <a:cubicBezTo>
                  <a:pt x="409540" y="1836001"/>
                  <a:pt x="414308" y="1859839"/>
                  <a:pt x="397621" y="1874141"/>
                </a:cubicBezTo>
                <a:cubicBezTo>
                  <a:pt x="395238" y="1875334"/>
                  <a:pt x="395238" y="1879505"/>
                  <a:pt x="396728" y="1883379"/>
                </a:cubicBezTo>
                <a:lnTo>
                  <a:pt x="396800" y="1883446"/>
                </a:lnTo>
                <a:lnTo>
                  <a:pt x="396728" y="1884273"/>
                </a:lnTo>
                <a:cubicBezTo>
                  <a:pt x="398217" y="1887848"/>
                  <a:pt x="401196" y="1890828"/>
                  <a:pt x="404772" y="1890828"/>
                </a:cubicBezTo>
                <a:close/>
                <a:moveTo>
                  <a:pt x="669368" y="1890828"/>
                </a:moveTo>
                <a:cubicBezTo>
                  <a:pt x="681287" y="1893211"/>
                  <a:pt x="695590" y="1866991"/>
                  <a:pt x="695590" y="1847920"/>
                </a:cubicBezTo>
                <a:cubicBezTo>
                  <a:pt x="695590" y="1831234"/>
                  <a:pt x="683671" y="1831234"/>
                  <a:pt x="678903" y="1831234"/>
                </a:cubicBezTo>
                <a:cubicBezTo>
                  <a:pt x="681287" y="1831234"/>
                  <a:pt x="695590" y="1831234"/>
                  <a:pt x="695590" y="1847920"/>
                </a:cubicBezTo>
                <a:cubicBezTo>
                  <a:pt x="695590" y="1866991"/>
                  <a:pt x="678903" y="1893211"/>
                  <a:pt x="669368" y="1890828"/>
                </a:cubicBezTo>
                <a:close/>
                <a:moveTo>
                  <a:pt x="2094849" y="1893211"/>
                </a:moveTo>
                <a:cubicBezTo>
                  <a:pt x="2092466" y="1883677"/>
                  <a:pt x="2097233" y="1876525"/>
                  <a:pt x="2106767" y="1876525"/>
                </a:cubicBezTo>
                <a:cubicBezTo>
                  <a:pt x="2116303" y="1878910"/>
                  <a:pt x="2123454" y="1881293"/>
                  <a:pt x="2135373" y="1874141"/>
                </a:cubicBezTo>
                <a:cubicBezTo>
                  <a:pt x="2125837" y="1881293"/>
                  <a:pt x="2116303" y="1876525"/>
                  <a:pt x="2106767" y="1876525"/>
                </a:cubicBezTo>
                <a:cubicBezTo>
                  <a:pt x="2094849" y="1876525"/>
                  <a:pt x="2090081" y="1883677"/>
                  <a:pt x="2094849" y="1893211"/>
                </a:cubicBezTo>
                <a:close/>
                <a:moveTo>
                  <a:pt x="1169955" y="1931351"/>
                </a:moveTo>
                <a:lnTo>
                  <a:pt x="1154432" y="1898581"/>
                </a:lnTo>
                <a:lnTo>
                  <a:pt x="1153965" y="1896858"/>
                </a:lnTo>
                <a:lnTo>
                  <a:pt x="1154165" y="1895805"/>
                </a:lnTo>
                <a:lnTo>
                  <a:pt x="1169955" y="1859839"/>
                </a:lnTo>
                <a:cubicBezTo>
                  <a:pt x="1163995" y="1866991"/>
                  <a:pt x="1159824" y="1873546"/>
                  <a:pt x="1157217" y="1879729"/>
                </a:cubicBezTo>
                <a:lnTo>
                  <a:pt x="1154165" y="1895805"/>
                </a:lnTo>
                <a:lnTo>
                  <a:pt x="1153864" y="1896489"/>
                </a:lnTo>
                <a:lnTo>
                  <a:pt x="1153965" y="1896858"/>
                </a:lnTo>
                <a:lnTo>
                  <a:pt x="1153864" y="1897383"/>
                </a:lnTo>
                <a:lnTo>
                  <a:pt x="1154432" y="1898581"/>
                </a:lnTo>
                <a:lnTo>
                  <a:pt x="1158558" y="1913809"/>
                </a:lnTo>
                <a:cubicBezTo>
                  <a:pt x="1161314" y="1919582"/>
                  <a:pt x="1165188" y="1925393"/>
                  <a:pt x="1169955" y="1931351"/>
                </a:cubicBezTo>
                <a:close/>
                <a:moveTo>
                  <a:pt x="2514388" y="1933736"/>
                </a:moveTo>
                <a:cubicBezTo>
                  <a:pt x="2504854" y="1928968"/>
                  <a:pt x="2495318" y="1924200"/>
                  <a:pt x="2488167" y="1926584"/>
                </a:cubicBezTo>
                <a:cubicBezTo>
                  <a:pt x="2495318" y="1924200"/>
                  <a:pt x="2504854" y="1931351"/>
                  <a:pt x="2514388" y="1933736"/>
                </a:cubicBezTo>
                <a:close/>
                <a:moveTo>
                  <a:pt x="1632402" y="1938503"/>
                </a:moveTo>
                <a:cubicBezTo>
                  <a:pt x="1635978" y="1932543"/>
                  <a:pt x="1636573" y="1927181"/>
                  <a:pt x="1635381" y="1921817"/>
                </a:cubicBezTo>
                <a:lnTo>
                  <a:pt x="1635167" y="1921356"/>
                </a:lnTo>
                <a:lnTo>
                  <a:pt x="1635381" y="1920029"/>
                </a:lnTo>
                <a:cubicBezTo>
                  <a:pt x="1634190" y="1914666"/>
                  <a:pt x="1631210" y="1909898"/>
                  <a:pt x="1627635" y="1905130"/>
                </a:cubicBezTo>
                <a:cubicBezTo>
                  <a:pt x="1618099" y="1890828"/>
                  <a:pt x="1610948" y="1874141"/>
                  <a:pt x="1591878" y="1871758"/>
                </a:cubicBezTo>
                <a:cubicBezTo>
                  <a:pt x="1584131" y="1869971"/>
                  <a:pt x="1578469" y="1867437"/>
                  <a:pt x="1574448" y="1864309"/>
                </a:cubicBezTo>
                <a:lnTo>
                  <a:pt x="1566940" y="1853416"/>
                </a:lnTo>
                <a:lnTo>
                  <a:pt x="1570425" y="1824083"/>
                </a:lnTo>
                <a:cubicBezTo>
                  <a:pt x="1566849" y="1834810"/>
                  <a:pt x="1564465" y="1844941"/>
                  <a:pt x="1566849" y="1853284"/>
                </a:cubicBezTo>
                <a:lnTo>
                  <a:pt x="1566940" y="1853416"/>
                </a:lnTo>
                <a:lnTo>
                  <a:pt x="1566849" y="1854178"/>
                </a:lnTo>
                <a:cubicBezTo>
                  <a:pt x="1569233" y="1862223"/>
                  <a:pt x="1576383" y="1868183"/>
                  <a:pt x="1591878" y="1871758"/>
                </a:cubicBezTo>
                <a:cubicBezTo>
                  <a:pt x="1608565" y="1874141"/>
                  <a:pt x="1618099" y="1890828"/>
                  <a:pt x="1627635" y="1905130"/>
                </a:cubicBezTo>
                <a:lnTo>
                  <a:pt x="1635167" y="1921356"/>
                </a:lnTo>
                <a:close/>
                <a:moveTo>
                  <a:pt x="1789729" y="1945654"/>
                </a:moveTo>
                <a:cubicBezTo>
                  <a:pt x="1787345" y="1931351"/>
                  <a:pt x="1782578" y="1926584"/>
                  <a:pt x="1773044" y="1924200"/>
                </a:cubicBezTo>
                <a:cubicBezTo>
                  <a:pt x="1780194" y="1926584"/>
                  <a:pt x="1787345" y="1933736"/>
                  <a:pt x="1789729" y="1945654"/>
                </a:cubicBezTo>
                <a:close/>
                <a:moveTo>
                  <a:pt x="1260537" y="1962340"/>
                </a:moveTo>
                <a:cubicBezTo>
                  <a:pt x="1262921" y="1950421"/>
                  <a:pt x="1248619" y="1936118"/>
                  <a:pt x="1248619" y="1924200"/>
                </a:cubicBezTo>
                <a:cubicBezTo>
                  <a:pt x="1246235" y="1936118"/>
                  <a:pt x="1260537" y="1950421"/>
                  <a:pt x="1260537" y="1962340"/>
                </a:cubicBezTo>
                <a:close/>
                <a:moveTo>
                  <a:pt x="2745612" y="1964724"/>
                </a:moveTo>
                <a:cubicBezTo>
                  <a:pt x="2731309" y="1962340"/>
                  <a:pt x="2712239" y="1969491"/>
                  <a:pt x="2695553" y="1955189"/>
                </a:cubicBezTo>
                <a:cubicBezTo>
                  <a:pt x="2712239" y="1969491"/>
                  <a:pt x="2728926" y="1962340"/>
                  <a:pt x="2745612" y="1964724"/>
                </a:cubicBezTo>
                <a:close/>
                <a:moveTo>
                  <a:pt x="1572809" y="1986177"/>
                </a:moveTo>
                <a:cubicBezTo>
                  <a:pt x="1577576" y="1979026"/>
                  <a:pt x="1582343" y="1974259"/>
                  <a:pt x="1584728" y="1976643"/>
                </a:cubicBezTo>
                <a:cubicBezTo>
                  <a:pt x="1579959" y="1974259"/>
                  <a:pt x="1575192" y="1979026"/>
                  <a:pt x="1572809" y="1986177"/>
                </a:cubicBezTo>
                <a:close/>
                <a:moveTo>
                  <a:pt x="1901765" y="1988562"/>
                </a:moveTo>
                <a:cubicBezTo>
                  <a:pt x="1887463" y="1979026"/>
                  <a:pt x="1877928" y="1964724"/>
                  <a:pt x="1887463" y="1945654"/>
                </a:cubicBezTo>
                <a:cubicBezTo>
                  <a:pt x="1891039" y="1937609"/>
                  <a:pt x="1894950" y="1929899"/>
                  <a:pt x="1897813" y="1922022"/>
                </a:cubicBezTo>
                <a:lnTo>
                  <a:pt x="1898551" y="1917549"/>
                </a:lnTo>
                <a:lnTo>
                  <a:pt x="1900276" y="1913176"/>
                </a:lnTo>
                <a:lnTo>
                  <a:pt x="1901650" y="1898761"/>
                </a:lnTo>
                <a:lnTo>
                  <a:pt x="1901877" y="1897384"/>
                </a:lnTo>
                <a:lnTo>
                  <a:pt x="1901806" y="1897117"/>
                </a:lnTo>
                <a:lnTo>
                  <a:pt x="1901877" y="1896378"/>
                </a:lnTo>
                <a:cubicBezTo>
                  <a:pt x="1901467" y="1890680"/>
                  <a:pt x="1899977" y="1884869"/>
                  <a:pt x="1896998" y="1878910"/>
                </a:cubicBezTo>
                <a:lnTo>
                  <a:pt x="1901806" y="1897117"/>
                </a:lnTo>
                <a:lnTo>
                  <a:pt x="1901650" y="1898761"/>
                </a:lnTo>
                <a:lnTo>
                  <a:pt x="1898551" y="1917549"/>
                </a:lnTo>
                <a:lnTo>
                  <a:pt x="1887463" y="1945654"/>
                </a:lnTo>
                <a:cubicBezTo>
                  <a:pt x="1875544" y="1964724"/>
                  <a:pt x="1887463" y="1976643"/>
                  <a:pt x="1901765" y="1988562"/>
                </a:cubicBezTo>
                <a:close/>
                <a:moveTo>
                  <a:pt x="1026931" y="2005247"/>
                </a:moveTo>
                <a:cubicBezTo>
                  <a:pt x="1074605" y="2002864"/>
                  <a:pt x="1117513" y="1983794"/>
                  <a:pt x="1160420" y="1962340"/>
                </a:cubicBezTo>
                <a:cubicBezTo>
                  <a:pt x="1117513" y="1981410"/>
                  <a:pt x="1074605" y="2000480"/>
                  <a:pt x="1026931" y="2005247"/>
                </a:cubicBezTo>
                <a:close/>
                <a:moveTo>
                  <a:pt x="1961359" y="2005247"/>
                </a:moveTo>
                <a:cubicBezTo>
                  <a:pt x="1960167" y="2001672"/>
                  <a:pt x="1957783" y="1999884"/>
                  <a:pt x="1954803" y="1999587"/>
                </a:cubicBezTo>
                <a:lnTo>
                  <a:pt x="1953593" y="1999978"/>
                </a:lnTo>
                <a:lnTo>
                  <a:pt x="1953016" y="1999587"/>
                </a:lnTo>
                <a:cubicBezTo>
                  <a:pt x="1950036" y="1999289"/>
                  <a:pt x="1947057" y="2000480"/>
                  <a:pt x="1944673" y="2002864"/>
                </a:cubicBezTo>
                <a:lnTo>
                  <a:pt x="1953593" y="1999978"/>
                </a:lnTo>
                <a:close/>
                <a:moveTo>
                  <a:pt x="2490551" y="2010016"/>
                </a:moveTo>
                <a:cubicBezTo>
                  <a:pt x="2495318" y="2005247"/>
                  <a:pt x="2504854" y="2010016"/>
                  <a:pt x="2512005" y="2007631"/>
                </a:cubicBezTo>
                <a:cubicBezTo>
                  <a:pt x="2508429" y="2007631"/>
                  <a:pt x="2504854" y="2007035"/>
                  <a:pt x="2501278" y="2007035"/>
                </a:cubicBezTo>
                <a:cubicBezTo>
                  <a:pt x="2497702" y="2007035"/>
                  <a:pt x="2494126" y="2007632"/>
                  <a:pt x="2490551" y="2010016"/>
                </a:cubicBezTo>
                <a:close/>
                <a:moveTo>
                  <a:pt x="666984" y="2012399"/>
                </a:moveTo>
                <a:cubicBezTo>
                  <a:pt x="674136" y="2010016"/>
                  <a:pt x="681287" y="2000480"/>
                  <a:pt x="688439" y="2000480"/>
                </a:cubicBezTo>
                <a:cubicBezTo>
                  <a:pt x="681287" y="1998097"/>
                  <a:pt x="676520" y="2007631"/>
                  <a:pt x="666984" y="2012399"/>
                </a:cubicBezTo>
                <a:close/>
                <a:moveTo>
                  <a:pt x="1117513" y="2014783"/>
                </a:moveTo>
                <a:lnTo>
                  <a:pt x="1133733" y="1996286"/>
                </a:lnTo>
                <a:lnTo>
                  <a:pt x="1138579" y="1995452"/>
                </a:lnTo>
                <a:lnTo>
                  <a:pt x="1167571" y="1995713"/>
                </a:lnTo>
                <a:cubicBezTo>
                  <a:pt x="1210478" y="1988562"/>
                  <a:pt x="1210478" y="1988562"/>
                  <a:pt x="1217630" y="1948038"/>
                </a:cubicBezTo>
                <a:cubicBezTo>
                  <a:pt x="1222398" y="1928968"/>
                  <a:pt x="1231933" y="1926584"/>
                  <a:pt x="1248619" y="1926584"/>
                </a:cubicBezTo>
                <a:cubicBezTo>
                  <a:pt x="1231933" y="1926584"/>
                  <a:pt x="1220014" y="1926584"/>
                  <a:pt x="1217630" y="1948038"/>
                </a:cubicBezTo>
                <a:cubicBezTo>
                  <a:pt x="1210478" y="1988562"/>
                  <a:pt x="1208095" y="1988562"/>
                  <a:pt x="1167571" y="1995713"/>
                </a:cubicBezTo>
                <a:cubicBezTo>
                  <a:pt x="1159228" y="1994522"/>
                  <a:pt x="1152524" y="1993925"/>
                  <a:pt x="1147011" y="1993999"/>
                </a:cubicBezTo>
                <a:lnTo>
                  <a:pt x="1138579" y="1995452"/>
                </a:lnTo>
                <a:lnTo>
                  <a:pt x="1134496" y="1995415"/>
                </a:lnTo>
                <a:lnTo>
                  <a:pt x="1133733" y="1996286"/>
                </a:lnTo>
                <a:lnTo>
                  <a:pt x="1133603" y="1996308"/>
                </a:lnTo>
                <a:cubicBezTo>
                  <a:pt x="1126452" y="1999289"/>
                  <a:pt x="1122281" y="2005248"/>
                  <a:pt x="1117513" y="2014783"/>
                </a:cubicBezTo>
                <a:close/>
                <a:moveTo>
                  <a:pt x="1358271" y="2014783"/>
                </a:moveTo>
                <a:cubicBezTo>
                  <a:pt x="1358271" y="2007631"/>
                  <a:pt x="1358271" y="1998097"/>
                  <a:pt x="1346353" y="2000480"/>
                </a:cubicBezTo>
                <a:cubicBezTo>
                  <a:pt x="1355887" y="1998097"/>
                  <a:pt x="1355887" y="2007631"/>
                  <a:pt x="1358271" y="2014783"/>
                </a:cubicBezTo>
                <a:close/>
                <a:moveTo>
                  <a:pt x="1541820" y="2017166"/>
                </a:moveTo>
                <a:cubicBezTo>
                  <a:pt x="1532285" y="1998097"/>
                  <a:pt x="1517982" y="1988562"/>
                  <a:pt x="1506063" y="1988562"/>
                </a:cubicBezTo>
                <a:cubicBezTo>
                  <a:pt x="1517982" y="1988562"/>
                  <a:pt x="1529901" y="1998097"/>
                  <a:pt x="1541820" y="2017166"/>
                </a:cubicBezTo>
                <a:close/>
                <a:moveTo>
                  <a:pt x="485820" y="2026701"/>
                </a:moveTo>
                <a:cubicBezTo>
                  <a:pt x="485820" y="2012399"/>
                  <a:pt x="481053" y="2000480"/>
                  <a:pt x="466750" y="1995713"/>
                </a:cubicBezTo>
                <a:cubicBezTo>
                  <a:pt x="478668" y="2002864"/>
                  <a:pt x="485820" y="2012399"/>
                  <a:pt x="485820" y="2026701"/>
                </a:cubicBezTo>
                <a:close/>
                <a:moveTo>
                  <a:pt x="1293910" y="2026701"/>
                </a:moveTo>
                <a:cubicBezTo>
                  <a:pt x="1296294" y="2017166"/>
                  <a:pt x="1301061" y="2012399"/>
                  <a:pt x="1320131" y="2014783"/>
                </a:cubicBezTo>
                <a:cubicBezTo>
                  <a:pt x="1301061" y="2010016"/>
                  <a:pt x="1296294" y="2017166"/>
                  <a:pt x="1293910" y="2026701"/>
                </a:cubicBezTo>
                <a:close/>
                <a:moveTo>
                  <a:pt x="2314154" y="2033853"/>
                </a:moveTo>
                <a:cubicBezTo>
                  <a:pt x="2323689" y="2036236"/>
                  <a:pt x="2330839" y="2029085"/>
                  <a:pt x="2330839" y="2019550"/>
                </a:cubicBezTo>
                <a:cubicBezTo>
                  <a:pt x="2328456" y="2029085"/>
                  <a:pt x="2323689" y="2033853"/>
                  <a:pt x="2314154" y="2033853"/>
                </a:cubicBezTo>
                <a:close/>
                <a:moveTo>
                  <a:pt x="2540610" y="2041004"/>
                </a:moveTo>
                <a:cubicBezTo>
                  <a:pt x="2545377" y="2033853"/>
                  <a:pt x="2540610" y="2019550"/>
                  <a:pt x="2552528" y="2012399"/>
                </a:cubicBezTo>
                <a:cubicBezTo>
                  <a:pt x="2540610" y="2017166"/>
                  <a:pt x="2545377" y="2031469"/>
                  <a:pt x="2540610" y="2041004"/>
                </a:cubicBezTo>
                <a:close/>
                <a:moveTo>
                  <a:pt x="225992" y="2045771"/>
                </a:moveTo>
                <a:cubicBezTo>
                  <a:pt x="206922" y="2041004"/>
                  <a:pt x="225992" y="2007631"/>
                  <a:pt x="199770" y="2010016"/>
                </a:cubicBezTo>
                <a:lnTo>
                  <a:pt x="185139" y="2010578"/>
                </a:lnTo>
                <a:lnTo>
                  <a:pt x="175933" y="2000480"/>
                </a:lnTo>
                <a:cubicBezTo>
                  <a:pt x="177125" y="2007632"/>
                  <a:pt x="180104" y="2010016"/>
                  <a:pt x="184276" y="2010611"/>
                </a:cubicBezTo>
                <a:lnTo>
                  <a:pt x="185139" y="2010578"/>
                </a:lnTo>
                <a:lnTo>
                  <a:pt x="185169" y="2010611"/>
                </a:lnTo>
                <a:cubicBezTo>
                  <a:pt x="189640" y="2011208"/>
                  <a:pt x="195003" y="2010016"/>
                  <a:pt x="199770" y="2010016"/>
                </a:cubicBezTo>
                <a:cubicBezTo>
                  <a:pt x="225992" y="2010016"/>
                  <a:pt x="206922" y="2041004"/>
                  <a:pt x="225992" y="2045771"/>
                </a:cubicBezTo>
                <a:close/>
                <a:moveTo>
                  <a:pt x="1506883" y="2050576"/>
                </a:moveTo>
                <a:cubicBezTo>
                  <a:pt x="1511576" y="2049347"/>
                  <a:pt x="1516790" y="2046367"/>
                  <a:pt x="1522749" y="2041004"/>
                </a:cubicBezTo>
                <a:cubicBezTo>
                  <a:pt x="1498912" y="2062457"/>
                  <a:pt x="1486993" y="2043387"/>
                  <a:pt x="1472691" y="2031469"/>
                </a:cubicBezTo>
                <a:cubicBezTo>
                  <a:pt x="1483418" y="2042195"/>
                  <a:pt x="1492804" y="2054263"/>
                  <a:pt x="1506883" y="2050576"/>
                </a:cubicBezTo>
                <a:close/>
                <a:moveTo>
                  <a:pt x="2258136" y="2053817"/>
                </a:moveTo>
                <a:cubicBezTo>
                  <a:pt x="2261711" y="2054710"/>
                  <a:pt x="2265287" y="2054115"/>
                  <a:pt x="2268862" y="2050539"/>
                </a:cubicBezTo>
                <a:cubicBezTo>
                  <a:pt x="2261712" y="2055306"/>
                  <a:pt x="2254560" y="2052923"/>
                  <a:pt x="2247409" y="2048155"/>
                </a:cubicBezTo>
                <a:cubicBezTo>
                  <a:pt x="2250984" y="2050539"/>
                  <a:pt x="2254560" y="2052923"/>
                  <a:pt x="2258136" y="2053817"/>
                </a:cubicBezTo>
                <a:close/>
                <a:moveTo>
                  <a:pt x="1985197" y="2069609"/>
                </a:moveTo>
                <a:cubicBezTo>
                  <a:pt x="1986985" y="2066630"/>
                  <a:pt x="1986985" y="2063798"/>
                  <a:pt x="1985792" y="2061266"/>
                </a:cubicBezTo>
                <a:lnTo>
                  <a:pt x="1985732" y="2061205"/>
                </a:lnTo>
                <a:lnTo>
                  <a:pt x="1985792" y="2060261"/>
                </a:lnTo>
                <a:lnTo>
                  <a:pt x="1981830" y="2057304"/>
                </a:lnTo>
                <a:lnTo>
                  <a:pt x="1979237" y="2054711"/>
                </a:lnTo>
                <a:lnTo>
                  <a:pt x="1978020" y="2054460"/>
                </a:lnTo>
                <a:lnTo>
                  <a:pt x="1974395" y="2051755"/>
                </a:lnTo>
                <a:cubicBezTo>
                  <a:pt x="1969255" y="2050093"/>
                  <a:pt x="1963444" y="2049646"/>
                  <a:pt x="1958975" y="2050539"/>
                </a:cubicBezTo>
                <a:lnTo>
                  <a:pt x="1978020" y="2054460"/>
                </a:lnTo>
                <a:lnTo>
                  <a:pt x="1981830" y="2057304"/>
                </a:lnTo>
                <a:lnTo>
                  <a:pt x="1985732" y="2061205"/>
                </a:lnTo>
                <a:close/>
                <a:moveTo>
                  <a:pt x="528727" y="2071993"/>
                </a:moveTo>
                <a:cubicBezTo>
                  <a:pt x="533494" y="2068418"/>
                  <a:pt x="535283" y="2064246"/>
                  <a:pt x="534985" y="2059777"/>
                </a:cubicBezTo>
                <a:lnTo>
                  <a:pt x="534778" y="2059315"/>
                </a:lnTo>
                <a:lnTo>
                  <a:pt x="534985" y="2058882"/>
                </a:lnTo>
                <a:cubicBezTo>
                  <a:pt x="534686" y="2054115"/>
                  <a:pt x="532302" y="2049347"/>
                  <a:pt x="528727" y="2045771"/>
                </a:cubicBezTo>
                <a:lnTo>
                  <a:pt x="534778" y="2059315"/>
                </a:lnTo>
                <a:close/>
                <a:moveTo>
                  <a:pt x="1408330" y="2076760"/>
                </a:moveTo>
                <a:cubicBezTo>
                  <a:pt x="1404754" y="2067225"/>
                  <a:pt x="1399987" y="2061861"/>
                  <a:pt x="1394325" y="2060372"/>
                </a:cubicBezTo>
                <a:lnTo>
                  <a:pt x="1393649" y="2060611"/>
                </a:lnTo>
                <a:lnTo>
                  <a:pt x="1393431" y="2060372"/>
                </a:lnTo>
                <a:cubicBezTo>
                  <a:pt x="1388068" y="2058882"/>
                  <a:pt x="1382109" y="2061266"/>
                  <a:pt x="1374957" y="2067224"/>
                </a:cubicBezTo>
                <a:cubicBezTo>
                  <a:pt x="1367806" y="2071993"/>
                  <a:pt x="1363039" y="2067224"/>
                  <a:pt x="1355887" y="2067224"/>
                </a:cubicBezTo>
                <a:cubicBezTo>
                  <a:pt x="1360654" y="2069609"/>
                  <a:pt x="1367806" y="2074376"/>
                  <a:pt x="1374957" y="2067224"/>
                </a:cubicBezTo>
                <a:lnTo>
                  <a:pt x="1393649" y="2060611"/>
                </a:lnTo>
                <a:close/>
                <a:moveTo>
                  <a:pt x="1153269" y="2081527"/>
                </a:moveTo>
                <a:cubicBezTo>
                  <a:pt x="1150885" y="2071993"/>
                  <a:pt x="1150885" y="2064842"/>
                  <a:pt x="1158037" y="2062457"/>
                </a:cubicBezTo>
                <a:cubicBezTo>
                  <a:pt x="1148501" y="2064842"/>
                  <a:pt x="1150885" y="2071993"/>
                  <a:pt x="1153269" y="2081527"/>
                </a:cubicBezTo>
                <a:close/>
                <a:moveTo>
                  <a:pt x="1551355" y="2083912"/>
                </a:moveTo>
                <a:lnTo>
                  <a:pt x="1543670" y="2073046"/>
                </a:lnTo>
                <a:lnTo>
                  <a:pt x="1543608" y="2071694"/>
                </a:lnTo>
                <a:cubicBezTo>
                  <a:pt x="1544800" y="2067225"/>
                  <a:pt x="1547780" y="2062457"/>
                  <a:pt x="1546588" y="2057690"/>
                </a:cubicBezTo>
                <a:cubicBezTo>
                  <a:pt x="1546588" y="2062457"/>
                  <a:pt x="1543608" y="2067225"/>
                  <a:pt x="1542714" y="2071694"/>
                </a:cubicBezTo>
                <a:lnTo>
                  <a:pt x="1543670" y="2073046"/>
                </a:lnTo>
                <a:lnTo>
                  <a:pt x="1543906" y="2078138"/>
                </a:lnTo>
                <a:cubicBezTo>
                  <a:pt x="1544949" y="2080187"/>
                  <a:pt x="1547183" y="2082124"/>
                  <a:pt x="1551355" y="2083912"/>
                </a:cubicBezTo>
                <a:close/>
                <a:moveTo>
                  <a:pt x="2736077" y="2088679"/>
                </a:moveTo>
                <a:lnTo>
                  <a:pt x="2718822" y="2077969"/>
                </a:lnTo>
                <a:lnTo>
                  <a:pt x="2719390" y="2060074"/>
                </a:lnTo>
                <a:cubicBezTo>
                  <a:pt x="2728926" y="2038620"/>
                  <a:pt x="2724158" y="2017166"/>
                  <a:pt x="2726542" y="1995713"/>
                </a:cubicBezTo>
                <a:cubicBezTo>
                  <a:pt x="2724158" y="2017166"/>
                  <a:pt x="2726542" y="2038620"/>
                  <a:pt x="2719390" y="2060074"/>
                </a:cubicBezTo>
                <a:cubicBezTo>
                  <a:pt x="2715814" y="2067225"/>
                  <a:pt x="2715814" y="2073185"/>
                  <a:pt x="2718795" y="2077952"/>
                </a:cubicBezTo>
                <a:lnTo>
                  <a:pt x="2718822" y="2077969"/>
                </a:lnTo>
                <a:lnTo>
                  <a:pt x="2718795" y="2078846"/>
                </a:lnTo>
                <a:cubicBezTo>
                  <a:pt x="2721774" y="2083316"/>
                  <a:pt x="2727734" y="2086295"/>
                  <a:pt x="2736077" y="2088679"/>
                </a:cubicBezTo>
                <a:close/>
                <a:moveTo>
                  <a:pt x="2534948" y="2091956"/>
                </a:moveTo>
                <a:cubicBezTo>
                  <a:pt x="2540014" y="2093446"/>
                  <a:pt x="2544185" y="2093446"/>
                  <a:pt x="2547761" y="2091063"/>
                </a:cubicBezTo>
                <a:cubicBezTo>
                  <a:pt x="2540610" y="2093446"/>
                  <a:pt x="2531074" y="2091063"/>
                  <a:pt x="2516772" y="2083912"/>
                </a:cubicBezTo>
                <a:cubicBezTo>
                  <a:pt x="2510812" y="2080336"/>
                  <a:pt x="2504854" y="2077952"/>
                  <a:pt x="2498596" y="2077357"/>
                </a:cubicBezTo>
                <a:cubicBezTo>
                  <a:pt x="2492339" y="2076760"/>
                  <a:pt x="2485783" y="2077952"/>
                  <a:pt x="2478632" y="2081527"/>
                </a:cubicBezTo>
                <a:cubicBezTo>
                  <a:pt x="2495318" y="2074376"/>
                  <a:pt x="2504854" y="2079143"/>
                  <a:pt x="2516772" y="2083912"/>
                </a:cubicBezTo>
                <a:cubicBezTo>
                  <a:pt x="2523923" y="2087487"/>
                  <a:pt x="2529883" y="2090467"/>
                  <a:pt x="2534948" y="2091956"/>
                </a:cubicBezTo>
                <a:close/>
                <a:moveTo>
                  <a:pt x="473901" y="2095830"/>
                </a:moveTo>
                <a:lnTo>
                  <a:pt x="463657" y="2085880"/>
                </a:lnTo>
                <a:lnTo>
                  <a:pt x="469134" y="2064842"/>
                </a:lnTo>
                <a:cubicBezTo>
                  <a:pt x="464365" y="2073185"/>
                  <a:pt x="462578" y="2080336"/>
                  <a:pt x="463472" y="2085699"/>
                </a:cubicBezTo>
                <a:lnTo>
                  <a:pt x="463657" y="2085880"/>
                </a:lnTo>
                <a:lnTo>
                  <a:pt x="463472" y="2086593"/>
                </a:lnTo>
                <a:cubicBezTo>
                  <a:pt x="464365" y="2092254"/>
                  <a:pt x="467941" y="2095830"/>
                  <a:pt x="473901" y="2095830"/>
                </a:cubicBezTo>
                <a:close/>
                <a:moveTo>
                  <a:pt x="2681250" y="2095830"/>
                </a:moveTo>
                <a:cubicBezTo>
                  <a:pt x="2707472" y="2076760"/>
                  <a:pt x="2709856" y="2062457"/>
                  <a:pt x="2678867" y="2050539"/>
                </a:cubicBezTo>
                <a:lnTo>
                  <a:pt x="2665497" y="2042034"/>
                </a:lnTo>
                <a:lnTo>
                  <a:pt x="2664188" y="2037969"/>
                </a:lnTo>
                <a:lnTo>
                  <a:pt x="2663180" y="2030100"/>
                </a:lnTo>
                <a:lnTo>
                  <a:pt x="2669332" y="2007631"/>
                </a:lnTo>
                <a:cubicBezTo>
                  <a:pt x="2667544" y="2014782"/>
                  <a:pt x="2664415" y="2020928"/>
                  <a:pt x="2662711" y="2026445"/>
                </a:cubicBezTo>
                <a:lnTo>
                  <a:pt x="2663180" y="2030100"/>
                </a:lnTo>
                <a:lnTo>
                  <a:pt x="2662478" y="2032660"/>
                </a:lnTo>
                <a:lnTo>
                  <a:pt x="2664188" y="2037969"/>
                </a:lnTo>
                <a:lnTo>
                  <a:pt x="2664639" y="2041489"/>
                </a:lnTo>
                <a:lnTo>
                  <a:pt x="2665497" y="2042034"/>
                </a:lnTo>
                <a:lnTo>
                  <a:pt x="2665645" y="2042494"/>
                </a:lnTo>
                <a:cubicBezTo>
                  <a:pt x="2668140" y="2045474"/>
                  <a:pt x="2672312" y="2048155"/>
                  <a:pt x="2678867" y="2050539"/>
                </a:cubicBezTo>
                <a:cubicBezTo>
                  <a:pt x="2707472" y="2062457"/>
                  <a:pt x="2707472" y="2076760"/>
                  <a:pt x="2681250" y="2095830"/>
                </a:cubicBezTo>
                <a:close/>
                <a:moveTo>
                  <a:pt x="268899" y="2112516"/>
                </a:moveTo>
                <a:cubicBezTo>
                  <a:pt x="280818" y="2110132"/>
                  <a:pt x="285585" y="2100597"/>
                  <a:pt x="280818" y="2088679"/>
                </a:cubicBezTo>
                <a:cubicBezTo>
                  <a:pt x="283202" y="2100597"/>
                  <a:pt x="280818" y="2110132"/>
                  <a:pt x="268899" y="2112516"/>
                </a:cubicBezTo>
                <a:close/>
                <a:moveTo>
                  <a:pt x="2063860" y="2114900"/>
                </a:moveTo>
                <a:cubicBezTo>
                  <a:pt x="2063860" y="2102981"/>
                  <a:pt x="2059093" y="2093446"/>
                  <a:pt x="2047174" y="2095830"/>
                </a:cubicBezTo>
                <a:cubicBezTo>
                  <a:pt x="2059093" y="2093446"/>
                  <a:pt x="2061476" y="2105365"/>
                  <a:pt x="2063860" y="2114900"/>
                </a:cubicBezTo>
                <a:close/>
                <a:moveTo>
                  <a:pt x="2118686" y="2117283"/>
                </a:moveTo>
                <a:cubicBezTo>
                  <a:pt x="2117494" y="2111325"/>
                  <a:pt x="2114515" y="2108941"/>
                  <a:pt x="2108853" y="2108941"/>
                </a:cubicBezTo>
                <a:cubicBezTo>
                  <a:pt x="2103191" y="2108941"/>
                  <a:pt x="2094848" y="2111325"/>
                  <a:pt x="2082930" y="2114900"/>
                </a:cubicBezTo>
                <a:cubicBezTo>
                  <a:pt x="2106767" y="2107749"/>
                  <a:pt x="2116303" y="2107749"/>
                  <a:pt x="2118686" y="2117283"/>
                </a:cubicBezTo>
                <a:close/>
                <a:moveTo>
                  <a:pt x="1873161" y="2119668"/>
                </a:moveTo>
                <a:cubicBezTo>
                  <a:pt x="1868392" y="2104174"/>
                  <a:pt x="1861241" y="2094043"/>
                  <a:pt x="1851408" y="2089275"/>
                </a:cubicBezTo>
                <a:cubicBezTo>
                  <a:pt x="1841576" y="2084507"/>
                  <a:pt x="1829061" y="2085103"/>
                  <a:pt x="1813567" y="2091063"/>
                </a:cubicBezTo>
                <a:cubicBezTo>
                  <a:pt x="1844555" y="2081527"/>
                  <a:pt x="1863625" y="2091063"/>
                  <a:pt x="1873161" y="2119668"/>
                </a:cubicBezTo>
                <a:close/>
                <a:moveTo>
                  <a:pt x="1470307" y="2124435"/>
                </a:moveTo>
                <a:cubicBezTo>
                  <a:pt x="1467923" y="2114900"/>
                  <a:pt x="1465540" y="2107749"/>
                  <a:pt x="1453620" y="2112516"/>
                </a:cubicBezTo>
                <a:cubicBezTo>
                  <a:pt x="1463156" y="2107749"/>
                  <a:pt x="1465540" y="2117283"/>
                  <a:pt x="1470307" y="2124435"/>
                </a:cubicBezTo>
                <a:close/>
                <a:moveTo>
                  <a:pt x="1355887" y="2141121"/>
                </a:moveTo>
                <a:lnTo>
                  <a:pt x="1351685" y="2129845"/>
                </a:lnTo>
                <a:lnTo>
                  <a:pt x="1353206" y="2120859"/>
                </a:lnTo>
                <a:cubicBezTo>
                  <a:pt x="1354248" y="2117582"/>
                  <a:pt x="1355515" y="2114304"/>
                  <a:pt x="1356222" y="2110951"/>
                </a:cubicBezTo>
                <a:lnTo>
                  <a:pt x="1356183" y="2109735"/>
                </a:lnTo>
                <a:lnTo>
                  <a:pt x="1356222" y="2109611"/>
                </a:lnTo>
                <a:cubicBezTo>
                  <a:pt x="1356930" y="2106557"/>
                  <a:pt x="1357079" y="2103577"/>
                  <a:pt x="1355887" y="2100597"/>
                </a:cubicBezTo>
                <a:cubicBezTo>
                  <a:pt x="1353503" y="2088679"/>
                  <a:pt x="1348736" y="2071993"/>
                  <a:pt x="1334434" y="2079143"/>
                </a:cubicBezTo>
                <a:cubicBezTo>
                  <a:pt x="1305828" y="2091063"/>
                  <a:pt x="1303446" y="2067224"/>
                  <a:pt x="1291527" y="2052923"/>
                </a:cubicBezTo>
                <a:cubicBezTo>
                  <a:pt x="1303446" y="2067224"/>
                  <a:pt x="1305828" y="2093446"/>
                  <a:pt x="1334434" y="2079143"/>
                </a:cubicBezTo>
                <a:cubicBezTo>
                  <a:pt x="1348736" y="2074376"/>
                  <a:pt x="1351120" y="2091063"/>
                  <a:pt x="1355887" y="2100597"/>
                </a:cubicBezTo>
                <a:lnTo>
                  <a:pt x="1356183" y="2109735"/>
                </a:lnTo>
                <a:lnTo>
                  <a:pt x="1353206" y="2119072"/>
                </a:lnTo>
                <a:cubicBezTo>
                  <a:pt x="1352162" y="2122349"/>
                  <a:pt x="1351343" y="2125776"/>
                  <a:pt x="1351529" y="2129427"/>
                </a:cubicBezTo>
                <a:lnTo>
                  <a:pt x="1351685" y="2129845"/>
                </a:lnTo>
                <a:lnTo>
                  <a:pt x="1351529" y="2130767"/>
                </a:lnTo>
                <a:cubicBezTo>
                  <a:pt x="1351716" y="2134120"/>
                  <a:pt x="1352908" y="2137547"/>
                  <a:pt x="1355887" y="2141121"/>
                </a:cubicBezTo>
                <a:close/>
                <a:moveTo>
                  <a:pt x="1057323" y="2143207"/>
                </a:moveTo>
                <a:cubicBezTo>
                  <a:pt x="1060303" y="2144101"/>
                  <a:pt x="1063878" y="2143505"/>
                  <a:pt x="1067454" y="2141121"/>
                </a:cubicBezTo>
                <a:lnTo>
                  <a:pt x="1057186" y="2143064"/>
                </a:lnTo>
                <a:lnTo>
                  <a:pt x="1050768" y="2136353"/>
                </a:lnTo>
                <a:cubicBezTo>
                  <a:pt x="1051960" y="2139929"/>
                  <a:pt x="1053747" y="2142314"/>
                  <a:pt x="1056430" y="2143207"/>
                </a:cubicBezTo>
                <a:lnTo>
                  <a:pt x="1057186" y="2143064"/>
                </a:lnTo>
                <a:close/>
                <a:moveTo>
                  <a:pt x="583554" y="2143505"/>
                </a:moveTo>
                <a:cubicBezTo>
                  <a:pt x="583554" y="2122052"/>
                  <a:pt x="571634" y="2119668"/>
                  <a:pt x="559715" y="2117283"/>
                </a:cubicBezTo>
                <a:cubicBezTo>
                  <a:pt x="550181" y="2114900"/>
                  <a:pt x="535878" y="2117283"/>
                  <a:pt x="531111" y="2112516"/>
                </a:cubicBezTo>
                <a:cubicBezTo>
                  <a:pt x="535878" y="2117283"/>
                  <a:pt x="550181" y="2117283"/>
                  <a:pt x="559715" y="2117283"/>
                </a:cubicBezTo>
                <a:cubicBezTo>
                  <a:pt x="571634" y="2119668"/>
                  <a:pt x="583554" y="2124435"/>
                  <a:pt x="583554" y="2143505"/>
                </a:cubicBezTo>
                <a:close/>
                <a:moveTo>
                  <a:pt x="974488" y="2143505"/>
                </a:moveTo>
                <a:cubicBezTo>
                  <a:pt x="950651" y="2141121"/>
                  <a:pt x="924429" y="2136353"/>
                  <a:pt x="900592" y="2133970"/>
                </a:cubicBezTo>
                <a:cubicBezTo>
                  <a:pt x="924429" y="2136353"/>
                  <a:pt x="950651" y="2143505"/>
                  <a:pt x="974488" y="2143505"/>
                </a:cubicBezTo>
                <a:close/>
                <a:moveTo>
                  <a:pt x="1913386" y="2149464"/>
                </a:moveTo>
                <a:cubicBezTo>
                  <a:pt x="1926199" y="2150060"/>
                  <a:pt x="1939905" y="2147081"/>
                  <a:pt x="1951824" y="2148272"/>
                </a:cubicBezTo>
                <a:cubicBezTo>
                  <a:pt x="1927987" y="2143505"/>
                  <a:pt x="1896998" y="2157807"/>
                  <a:pt x="1880311" y="2129202"/>
                </a:cubicBezTo>
                <a:cubicBezTo>
                  <a:pt x="1888654" y="2144697"/>
                  <a:pt x="1900573" y="2148869"/>
                  <a:pt x="1913386" y="2149464"/>
                </a:cubicBezTo>
                <a:close/>
                <a:moveTo>
                  <a:pt x="2075779" y="2153040"/>
                </a:moveTo>
                <a:cubicBezTo>
                  <a:pt x="2085314" y="2150656"/>
                  <a:pt x="2099616" y="2148272"/>
                  <a:pt x="2097233" y="2133970"/>
                </a:cubicBezTo>
                <a:cubicBezTo>
                  <a:pt x="2097233" y="2148272"/>
                  <a:pt x="2085314" y="2150656"/>
                  <a:pt x="2075779" y="2153040"/>
                </a:cubicBezTo>
                <a:close/>
                <a:moveTo>
                  <a:pt x="1992347" y="2157807"/>
                </a:moveTo>
                <a:cubicBezTo>
                  <a:pt x="1987580" y="2141121"/>
                  <a:pt x="1982813" y="2136353"/>
                  <a:pt x="1973278" y="2136353"/>
                </a:cubicBezTo>
                <a:cubicBezTo>
                  <a:pt x="1980429" y="2136353"/>
                  <a:pt x="1987580" y="2141121"/>
                  <a:pt x="1992347" y="2157807"/>
                </a:cubicBezTo>
                <a:close/>
                <a:moveTo>
                  <a:pt x="1599029" y="2162575"/>
                </a:moveTo>
                <a:cubicBezTo>
                  <a:pt x="1594262" y="2141121"/>
                  <a:pt x="1582343" y="2131586"/>
                  <a:pt x="1568041" y="2129202"/>
                </a:cubicBezTo>
                <a:cubicBezTo>
                  <a:pt x="1582343" y="2133970"/>
                  <a:pt x="1594262" y="2141121"/>
                  <a:pt x="1599029" y="2162575"/>
                </a:cubicBezTo>
                <a:close/>
                <a:moveTo>
                  <a:pt x="1739671" y="2167342"/>
                </a:moveTo>
                <a:cubicBezTo>
                  <a:pt x="1734903" y="2157807"/>
                  <a:pt x="1730135" y="2148272"/>
                  <a:pt x="1722984" y="2148272"/>
                </a:cubicBezTo>
                <a:cubicBezTo>
                  <a:pt x="1727752" y="2150656"/>
                  <a:pt x="1734903" y="2160191"/>
                  <a:pt x="1739671" y="2167342"/>
                </a:cubicBezTo>
                <a:close/>
                <a:moveTo>
                  <a:pt x="500122" y="2172110"/>
                </a:moveTo>
                <a:cubicBezTo>
                  <a:pt x="495355" y="2157807"/>
                  <a:pt x="502506" y="2155424"/>
                  <a:pt x="512041" y="2145889"/>
                </a:cubicBezTo>
                <a:cubicBezTo>
                  <a:pt x="500122" y="2155424"/>
                  <a:pt x="495355" y="2157807"/>
                  <a:pt x="500122" y="2172110"/>
                </a:cubicBezTo>
                <a:close/>
                <a:moveTo>
                  <a:pt x="1508447" y="2176878"/>
                </a:moveTo>
                <a:cubicBezTo>
                  <a:pt x="1508447" y="2164959"/>
                  <a:pt x="1503680" y="2157807"/>
                  <a:pt x="1489377" y="2157807"/>
                </a:cubicBezTo>
                <a:cubicBezTo>
                  <a:pt x="1501296" y="2157807"/>
                  <a:pt x="1508447" y="2164959"/>
                  <a:pt x="1508447" y="2176878"/>
                </a:cubicBezTo>
                <a:close/>
                <a:moveTo>
                  <a:pt x="2457178" y="2179261"/>
                </a:moveTo>
                <a:cubicBezTo>
                  <a:pt x="2442876" y="2160191"/>
                  <a:pt x="2440492" y="2131586"/>
                  <a:pt x="2423806" y="2107749"/>
                </a:cubicBezTo>
                <a:cubicBezTo>
                  <a:pt x="2440492" y="2131586"/>
                  <a:pt x="2440492" y="2160191"/>
                  <a:pt x="2457178" y="2179261"/>
                </a:cubicBezTo>
                <a:close/>
                <a:moveTo>
                  <a:pt x="1837404" y="2188796"/>
                </a:moveTo>
                <a:cubicBezTo>
                  <a:pt x="1849323" y="2174493"/>
                  <a:pt x="1858858" y="2164959"/>
                  <a:pt x="1858858" y="2150656"/>
                </a:cubicBezTo>
                <a:cubicBezTo>
                  <a:pt x="1858858" y="2164959"/>
                  <a:pt x="1851707" y="2174493"/>
                  <a:pt x="1837404" y="2188796"/>
                </a:cubicBezTo>
                <a:cubicBezTo>
                  <a:pt x="1835021" y="2175685"/>
                  <a:pt x="1831445" y="2166747"/>
                  <a:pt x="1825783" y="2162575"/>
                </a:cubicBezTo>
                <a:lnTo>
                  <a:pt x="1823604" y="2162790"/>
                </a:lnTo>
                <a:lnTo>
                  <a:pt x="1815616" y="2160303"/>
                </a:lnTo>
                <a:cubicBezTo>
                  <a:pt x="1811630" y="2160489"/>
                  <a:pt x="1807011" y="2161979"/>
                  <a:pt x="1801648" y="2164959"/>
                </a:cubicBezTo>
                <a:lnTo>
                  <a:pt x="1790838" y="2165791"/>
                </a:lnTo>
                <a:lnTo>
                  <a:pt x="1780194" y="2157807"/>
                </a:lnTo>
                <a:cubicBezTo>
                  <a:pt x="1782578" y="2161383"/>
                  <a:pt x="1786154" y="2164363"/>
                  <a:pt x="1790028" y="2165853"/>
                </a:cubicBezTo>
                <a:lnTo>
                  <a:pt x="1790838" y="2165791"/>
                </a:lnTo>
                <a:lnTo>
                  <a:pt x="1790921" y="2165853"/>
                </a:lnTo>
                <a:cubicBezTo>
                  <a:pt x="1794497" y="2167342"/>
                  <a:pt x="1798072" y="2167342"/>
                  <a:pt x="1801648" y="2164959"/>
                </a:cubicBezTo>
                <a:lnTo>
                  <a:pt x="1823604" y="2162790"/>
                </a:lnTo>
                <a:lnTo>
                  <a:pt x="1825783" y="2163469"/>
                </a:lnTo>
                <a:cubicBezTo>
                  <a:pt x="1831445" y="2167938"/>
                  <a:pt x="1835021" y="2176878"/>
                  <a:pt x="1837404" y="2188796"/>
                </a:cubicBezTo>
                <a:close/>
                <a:moveTo>
                  <a:pt x="2380898" y="2195948"/>
                </a:moveTo>
                <a:cubicBezTo>
                  <a:pt x="2390434" y="2195948"/>
                  <a:pt x="2399968" y="2195948"/>
                  <a:pt x="2404736" y="2188796"/>
                </a:cubicBezTo>
                <a:cubicBezTo>
                  <a:pt x="2399968" y="2193563"/>
                  <a:pt x="2390434" y="2195948"/>
                  <a:pt x="2380898" y="2195948"/>
                </a:cubicBezTo>
                <a:close/>
                <a:moveTo>
                  <a:pt x="1517982" y="2198331"/>
                </a:moveTo>
                <a:cubicBezTo>
                  <a:pt x="1537052" y="2191179"/>
                  <a:pt x="1548971" y="2188796"/>
                  <a:pt x="1551355" y="2181645"/>
                </a:cubicBezTo>
                <a:cubicBezTo>
                  <a:pt x="1548971" y="2186412"/>
                  <a:pt x="1539436" y="2191179"/>
                  <a:pt x="1517982" y="2198331"/>
                </a:cubicBezTo>
                <a:close/>
                <a:moveTo>
                  <a:pt x="2202118" y="2207866"/>
                </a:moveTo>
                <a:cubicBezTo>
                  <a:pt x="2209269" y="2186412"/>
                  <a:pt x="2192583" y="2174493"/>
                  <a:pt x="2183048" y="2157807"/>
                </a:cubicBezTo>
                <a:cubicBezTo>
                  <a:pt x="2192583" y="2126819"/>
                  <a:pt x="2185432" y="2095830"/>
                  <a:pt x="2192583" y="2064842"/>
                </a:cubicBezTo>
                <a:cubicBezTo>
                  <a:pt x="2183048" y="2095830"/>
                  <a:pt x="2192583" y="2126819"/>
                  <a:pt x="2183048" y="2157807"/>
                </a:cubicBezTo>
                <a:cubicBezTo>
                  <a:pt x="2192583" y="2174493"/>
                  <a:pt x="2206885" y="2186412"/>
                  <a:pt x="2202118" y="2207866"/>
                </a:cubicBezTo>
                <a:close/>
                <a:moveTo>
                  <a:pt x="2345142" y="2207866"/>
                </a:moveTo>
                <a:cubicBezTo>
                  <a:pt x="2352294" y="2200715"/>
                  <a:pt x="2364212" y="2195948"/>
                  <a:pt x="2376131" y="2195948"/>
                </a:cubicBezTo>
                <a:cubicBezTo>
                  <a:pt x="2361829" y="2195948"/>
                  <a:pt x="2352294" y="2198331"/>
                  <a:pt x="2345142" y="2207866"/>
                </a:cubicBezTo>
                <a:close/>
                <a:moveTo>
                  <a:pt x="2845729" y="2210249"/>
                </a:moveTo>
                <a:cubicBezTo>
                  <a:pt x="2837386" y="2204290"/>
                  <a:pt x="2830235" y="2197735"/>
                  <a:pt x="2822487" y="2193266"/>
                </a:cubicBezTo>
                <a:lnTo>
                  <a:pt x="2819173" y="2192713"/>
                </a:lnTo>
                <a:lnTo>
                  <a:pt x="2810196" y="2188796"/>
                </a:lnTo>
                <a:cubicBezTo>
                  <a:pt x="2805801" y="2187753"/>
                  <a:pt x="2801034" y="2187604"/>
                  <a:pt x="2795670" y="2188796"/>
                </a:cubicBezTo>
                <a:cubicBezTo>
                  <a:pt x="2796861" y="2180453"/>
                  <a:pt x="2793287" y="2173897"/>
                  <a:pt x="2788518" y="2167640"/>
                </a:cubicBezTo>
                <a:lnTo>
                  <a:pt x="2788010" y="2166952"/>
                </a:lnTo>
                <a:lnTo>
                  <a:pt x="2787625" y="2165853"/>
                </a:lnTo>
                <a:cubicBezTo>
                  <a:pt x="2783155" y="2159596"/>
                  <a:pt x="2777792" y="2154232"/>
                  <a:pt x="2774217" y="2148272"/>
                </a:cubicBezTo>
                <a:cubicBezTo>
                  <a:pt x="2757530" y="2136353"/>
                  <a:pt x="2740844" y="2131586"/>
                  <a:pt x="2721774" y="2129202"/>
                </a:cubicBezTo>
                <a:cubicBezTo>
                  <a:pt x="2740844" y="2131586"/>
                  <a:pt x="2757530" y="2138737"/>
                  <a:pt x="2774217" y="2148272"/>
                </a:cubicBezTo>
                <a:lnTo>
                  <a:pt x="2788010" y="2166952"/>
                </a:lnTo>
                <a:lnTo>
                  <a:pt x="2795670" y="2188796"/>
                </a:lnTo>
                <a:lnTo>
                  <a:pt x="2819173" y="2192713"/>
                </a:lnTo>
                <a:lnTo>
                  <a:pt x="2822487" y="2194160"/>
                </a:lnTo>
                <a:cubicBezTo>
                  <a:pt x="2830235" y="2198927"/>
                  <a:pt x="2837386" y="2205482"/>
                  <a:pt x="2845729" y="2210249"/>
                </a:cubicBezTo>
                <a:close/>
                <a:moveTo>
                  <a:pt x="1408330" y="2226936"/>
                </a:moveTo>
                <a:cubicBezTo>
                  <a:pt x="1420249" y="2207866"/>
                  <a:pt x="1446470" y="2198331"/>
                  <a:pt x="1460772" y="2176878"/>
                </a:cubicBezTo>
                <a:cubicBezTo>
                  <a:pt x="1446470" y="2198331"/>
                  <a:pt x="1422632" y="2205482"/>
                  <a:pt x="1408330" y="2226936"/>
                </a:cubicBezTo>
                <a:close/>
                <a:moveTo>
                  <a:pt x="1010542" y="2237067"/>
                </a:moveTo>
                <a:cubicBezTo>
                  <a:pt x="1019183" y="2234683"/>
                  <a:pt x="1024547" y="2228128"/>
                  <a:pt x="1026931" y="2217401"/>
                </a:cubicBezTo>
                <a:cubicBezTo>
                  <a:pt x="1026931" y="2210249"/>
                  <a:pt x="1026931" y="2200715"/>
                  <a:pt x="1015012" y="2203099"/>
                </a:cubicBezTo>
                <a:cubicBezTo>
                  <a:pt x="1024546" y="2200715"/>
                  <a:pt x="1024546" y="2210249"/>
                  <a:pt x="1026931" y="2217401"/>
                </a:cubicBezTo>
                <a:lnTo>
                  <a:pt x="1009751" y="2236949"/>
                </a:lnTo>
                <a:lnTo>
                  <a:pt x="974488" y="2231704"/>
                </a:lnTo>
                <a:cubicBezTo>
                  <a:pt x="988790" y="2237664"/>
                  <a:pt x="1000709" y="2239451"/>
                  <a:pt x="1009648" y="2237067"/>
                </a:cubicBezTo>
                <a:lnTo>
                  <a:pt x="1009751" y="2236949"/>
                </a:lnTo>
                <a:close/>
                <a:moveTo>
                  <a:pt x="1398795" y="2246006"/>
                </a:moveTo>
                <a:cubicBezTo>
                  <a:pt x="1391644" y="2226936"/>
                  <a:pt x="1401179" y="2207866"/>
                  <a:pt x="1384493" y="2195948"/>
                </a:cubicBezTo>
                <a:lnTo>
                  <a:pt x="1381383" y="2185770"/>
                </a:lnTo>
                <a:lnTo>
                  <a:pt x="1386876" y="2174493"/>
                </a:lnTo>
                <a:cubicBezTo>
                  <a:pt x="1384492" y="2178069"/>
                  <a:pt x="1382108" y="2181645"/>
                  <a:pt x="1381215" y="2185221"/>
                </a:cubicBezTo>
                <a:lnTo>
                  <a:pt x="1381383" y="2185770"/>
                </a:lnTo>
                <a:lnTo>
                  <a:pt x="1381215" y="2186114"/>
                </a:lnTo>
                <a:cubicBezTo>
                  <a:pt x="1380321" y="2189988"/>
                  <a:pt x="1380917" y="2193564"/>
                  <a:pt x="1384493" y="2195948"/>
                </a:cubicBezTo>
                <a:cubicBezTo>
                  <a:pt x="1401179" y="2210249"/>
                  <a:pt x="1391644" y="2229319"/>
                  <a:pt x="1398795" y="2246006"/>
                </a:cubicBezTo>
                <a:close/>
                <a:moveTo>
                  <a:pt x="504890" y="2248389"/>
                </a:moveTo>
                <a:cubicBezTo>
                  <a:pt x="516808" y="2246006"/>
                  <a:pt x="526344" y="2243622"/>
                  <a:pt x="519192" y="2229319"/>
                </a:cubicBezTo>
                <a:cubicBezTo>
                  <a:pt x="523960" y="2243622"/>
                  <a:pt x="516808" y="2246006"/>
                  <a:pt x="504890" y="2248389"/>
                </a:cubicBezTo>
                <a:close/>
                <a:moveTo>
                  <a:pt x="1644321" y="2255541"/>
                </a:moveTo>
                <a:cubicBezTo>
                  <a:pt x="1675309" y="2250774"/>
                  <a:pt x="1696763" y="2222169"/>
                  <a:pt x="1725368" y="2210249"/>
                </a:cubicBezTo>
                <a:cubicBezTo>
                  <a:pt x="1739671" y="2205482"/>
                  <a:pt x="1742055" y="2188796"/>
                  <a:pt x="1742055" y="2172110"/>
                </a:cubicBezTo>
                <a:cubicBezTo>
                  <a:pt x="1742055" y="2188796"/>
                  <a:pt x="1737287" y="2205482"/>
                  <a:pt x="1725368" y="2210249"/>
                </a:cubicBezTo>
                <a:cubicBezTo>
                  <a:pt x="1696763" y="2222169"/>
                  <a:pt x="1675309" y="2248389"/>
                  <a:pt x="1644321" y="2255541"/>
                </a:cubicBezTo>
                <a:close/>
                <a:moveTo>
                  <a:pt x="2850496" y="2255541"/>
                </a:moveTo>
                <a:cubicBezTo>
                  <a:pt x="2843346" y="2255541"/>
                  <a:pt x="2836194" y="2250774"/>
                  <a:pt x="2836194" y="2243622"/>
                </a:cubicBezTo>
                <a:lnTo>
                  <a:pt x="2838843" y="2235147"/>
                </a:lnTo>
                <a:lnTo>
                  <a:pt x="2845729" y="2231704"/>
                </a:lnTo>
                <a:cubicBezTo>
                  <a:pt x="2843346" y="2231704"/>
                  <a:pt x="2840962" y="2232300"/>
                  <a:pt x="2839174" y="2234088"/>
                </a:cubicBezTo>
                <a:lnTo>
                  <a:pt x="2838843" y="2235147"/>
                </a:lnTo>
                <a:lnTo>
                  <a:pt x="2837386" y="2235876"/>
                </a:lnTo>
                <a:cubicBezTo>
                  <a:pt x="2835598" y="2237664"/>
                  <a:pt x="2835001" y="2240047"/>
                  <a:pt x="2836194" y="2243622"/>
                </a:cubicBezTo>
                <a:cubicBezTo>
                  <a:pt x="2838578" y="2248389"/>
                  <a:pt x="2843346" y="2255541"/>
                  <a:pt x="2850496" y="2255541"/>
                </a:cubicBezTo>
                <a:close/>
                <a:moveTo>
                  <a:pt x="2229233" y="2259601"/>
                </a:moveTo>
                <a:cubicBezTo>
                  <a:pt x="2233851" y="2260160"/>
                  <a:pt x="2239066" y="2259713"/>
                  <a:pt x="2245025" y="2257925"/>
                </a:cubicBezTo>
                <a:cubicBezTo>
                  <a:pt x="2221188" y="2262692"/>
                  <a:pt x="2209269" y="2250774"/>
                  <a:pt x="2199733" y="2236471"/>
                </a:cubicBezTo>
                <a:cubicBezTo>
                  <a:pt x="2206885" y="2247198"/>
                  <a:pt x="2215377" y="2257925"/>
                  <a:pt x="2229233" y="2259601"/>
                </a:cubicBezTo>
                <a:close/>
                <a:moveTo>
                  <a:pt x="905359" y="2267459"/>
                </a:moveTo>
                <a:cubicBezTo>
                  <a:pt x="898207" y="2262692"/>
                  <a:pt x="891057" y="2259117"/>
                  <a:pt x="884501" y="2257627"/>
                </a:cubicBezTo>
                <a:cubicBezTo>
                  <a:pt x="877946" y="2256138"/>
                  <a:pt x="871987" y="2256733"/>
                  <a:pt x="867219" y="2260308"/>
                </a:cubicBezTo>
                <a:cubicBezTo>
                  <a:pt x="876754" y="2255541"/>
                  <a:pt x="891057" y="2260308"/>
                  <a:pt x="905359" y="2267459"/>
                </a:cubicBezTo>
                <a:close/>
                <a:moveTo>
                  <a:pt x="1374659" y="2274015"/>
                </a:moveTo>
                <a:cubicBezTo>
                  <a:pt x="1379725" y="2277591"/>
                  <a:pt x="1388068" y="2276995"/>
                  <a:pt x="1398795" y="2272228"/>
                </a:cubicBezTo>
                <a:cubicBezTo>
                  <a:pt x="1377341" y="2281762"/>
                  <a:pt x="1365423" y="2272228"/>
                  <a:pt x="1370190" y="2250774"/>
                </a:cubicBezTo>
                <a:cubicBezTo>
                  <a:pt x="1374957" y="2231704"/>
                  <a:pt x="1367806" y="2226936"/>
                  <a:pt x="1351120" y="2226936"/>
                </a:cubicBezTo>
                <a:cubicBezTo>
                  <a:pt x="1365423" y="2226936"/>
                  <a:pt x="1374957" y="2231704"/>
                  <a:pt x="1370190" y="2250774"/>
                </a:cubicBezTo>
                <a:cubicBezTo>
                  <a:pt x="1367806" y="2262693"/>
                  <a:pt x="1369594" y="2270440"/>
                  <a:pt x="1374659" y="2274015"/>
                </a:cubicBezTo>
                <a:close/>
                <a:moveTo>
                  <a:pt x="2421422" y="2284146"/>
                </a:moveTo>
                <a:cubicBezTo>
                  <a:pt x="2426189" y="2269843"/>
                  <a:pt x="2419038" y="2260308"/>
                  <a:pt x="2402352" y="2257925"/>
                </a:cubicBezTo>
                <a:cubicBezTo>
                  <a:pt x="2419038" y="2260308"/>
                  <a:pt x="2423806" y="2269843"/>
                  <a:pt x="2421422" y="2284146"/>
                </a:cubicBezTo>
                <a:close/>
                <a:moveTo>
                  <a:pt x="2316538" y="2286530"/>
                </a:moveTo>
                <a:cubicBezTo>
                  <a:pt x="2328456" y="2272228"/>
                  <a:pt x="2352294" y="2286530"/>
                  <a:pt x="2366596" y="2272228"/>
                </a:cubicBezTo>
                <a:cubicBezTo>
                  <a:pt x="2352294" y="2284146"/>
                  <a:pt x="2328456" y="2272228"/>
                  <a:pt x="2316538" y="2286530"/>
                </a:cubicBezTo>
                <a:close/>
                <a:moveTo>
                  <a:pt x="2297468" y="2288913"/>
                </a:moveTo>
                <a:cubicBezTo>
                  <a:pt x="2283165" y="2286530"/>
                  <a:pt x="2273630" y="2276995"/>
                  <a:pt x="2273630" y="2257925"/>
                </a:cubicBezTo>
                <a:cubicBezTo>
                  <a:pt x="2273630" y="2279378"/>
                  <a:pt x="2283165" y="2286530"/>
                  <a:pt x="2297468" y="2288913"/>
                </a:cubicBezTo>
                <a:close/>
                <a:moveTo>
                  <a:pt x="3055499" y="2288913"/>
                </a:moveTo>
                <a:lnTo>
                  <a:pt x="3066172" y="2281413"/>
                </a:lnTo>
                <a:lnTo>
                  <a:pt x="3072185" y="2284146"/>
                </a:lnTo>
                <a:cubicBezTo>
                  <a:pt x="3070993" y="2281762"/>
                  <a:pt x="3069206" y="2280571"/>
                  <a:pt x="3066523" y="2281166"/>
                </a:cubicBezTo>
                <a:lnTo>
                  <a:pt x="3066172" y="2281413"/>
                </a:lnTo>
                <a:lnTo>
                  <a:pt x="3065630" y="2281166"/>
                </a:lnTo>
                <a:cubicBezTo>
                  <a:pt x="3062651" y="2281762"/>
                  <a:pt x="3059075" y="2284146"/>
                  <a:pt x="3055499" y="2288913"/>
                </a:cubicBezTo>
                <a:close/>
                <a:moveTo>
                  <a:pt x="1508447" y="2298448"/>
                </a:moveTo>
                <a:lnTo>
                  <a:pt x="1489623" y="2292272"/>
                </a:lnTo>
                <a:lnTo>
                  <a:pt x="1477459" y="2276995"/>
                </a:lnTo>
                <a:cubicBezTo>
                  <a:pt x="1479842" y="2284147"/>
                  <a:pt x="1484014" y="2288914"/>
                  <a:pt x="1489377" y="2292192"/>
                </a:cubicBezTo>
                <a:lnTo>
                  <a:pt x="1489623" y="2292272"/>
                </a:lnTo>
                <a:lnTo>
                  <a:pt x="1490271" y="2293085"/>
                </a:lnTo>
                <a:cubicBezTo>
                  <a:pt x="1495336" y="2296660"/>
                  <a:pt x="1501296" y="2298448"/>
                  <a:pt x="1508447" y="2298448"/>
                </a:cubicBezTo>
                <a:close/>
                <a:moveTo>
                  <a:pt x="2945846" y="2305599"/>
                </a:moveTo>
                <a:cubicBezTo>
                  <a:pt x="2929161" y="2300832"/>
                  <a:pt x="2957765" y="2272228"/>
                  <a:pt x="2931544" y="2272228"/>
                </a:cubicBezTo>
                <a:lnTo>
                  <a:pt x="2913055" y="2276043"/>
                </a:lnTo>
                <a:lnTo>
                  <a:pt x="2904727" y="2275244"/>
                </a:lnTo>
                <a:cubicBezTo>
                  <a:pt x="2901747" y="2274014"/>
                  <a:pt x="2898767" y="2271631"/>
                  <a:pt x="2895788" y="2267459"/>
                </a:cubicBezTo>
                <a:cubicBezTo>
                  <a:pt x="2900555" y="2275802"/>
                  <a:pt x="2906515" y="2276995"/>
                  <a:pt x="2912772" y="2276101"/>
                </a:cubicBezTo>
                <a:lnTo>
                  <a:pt x="2913055" y="2276043"/>
                </a:lnTo>
                <a:lnTo>
                  <a:pt x="2913666" y="2276101"/>
                </a:lnTo>
                <a:cubicBezTo>
                  <a:pt x="2919625" y="2275207"/>
                  <a:pt x="2925585" y="2272228"/>
                  <a:pt x="2931544" y="2272228"/>
                </a:cubicBezTo>
                <a:cubicBezTo>
                  <a:pt x="2957765" y="2274611"/>
                  <a:pt x="2926776" y="2300832"/>
                  <a:pt x="2945846" y="2305599"/>
                </a:cubicBezTo>
                <a:close/>
                <a:moveTo>
                  <a:pt x="557333" y="2319902"/>
                </a:moveTo>
                <a:cubicBezTo>
                  <a:pt x="516808" y="2315135"/>
                  <a:pt x="514425" y="2310367"/>
                  <a:pt x="504890" y="2274611"/>
                </a:cubicBezTo>
                <a:cubicBezTo>
                  <a:pt x="512041" y="2312751"/>
                  <a:pt x="516808" y="2315135"/>
                  <a:pt x="557333" y="2319902"/>
                </a:cubicBezTo>
                <a:close/>
                <a:moveTo>
                  <a:pt x="907743" y="2327054"/>
                </a:moveTo>
                <a:cubicBezTo>
                  <a:pt x="917278" y="2312751"/>
                  <a:pt x="933965" y="2307984"/>
                  <a:pt x="950651" y="2310367"/>
                </a:cubicBezTo>
                <a:cubicBezTo>
                  <a:pt x="931580" y="2307984"/>
                  <a:pt x="917278" y="2312751"/>
                  <a:pt x="907743" y="2327054"/>
                </a:cubicBezTo>
                <a:close/>
                <a:moveTo>
                  <a:pt x="2769449" y="2327054"/>
                </a:moveTo>
                <a:cubicBezTo>
                  <a:pt x="2765873" y="2325861"/>
                  <a:pt x="2762299" y="2323478"/>
                  <a:pt x="2758723" y="2322584"/>
                </a:cubicBezTo>
                <a:lnTo>
                  <a:pt x="2758294" y="2322762"/>
                </a:lnTo>
                <a:lnTo>
                  <a:pt x="2757829" y="2322584"/>
                </a:lnTo>
                <a:cubicBezTo>
                  <a:pt x="2753955" y="2321690"/>
                  <a:pt x="2750379" y="2322286"/>
                  <a:pt x="2747996" y="2327054"/>
                </a:cubicBezTo>
                <a:lnTo>
                  <a:pt x="2758294" y="2322762"/>
                </a:lnTo>
                <a:close/>
                <a:moveTo>
                  <a:pt x="2628808" y="2331821"/>
                </a:moveTo>
                <a:cubicBezTo>
                  <a:pt x="2625232" y="2327054"/>
                  <a:pt x="2621060" y="2324073"/>
                  <a:pt x="2616591" y="2322882"/>
                </a:cubicBezTo>
                <a:cubicBezTo>
                  <a:pt x="2612122" y="2321690"/>
                  <a:pt x="2607354" y="2322285"/>
                  <a:pt x="2602587" y="2324669"/>
                </a:cubicBezTo>
                <a:cubicBezTo>
                  <a:pt x="2612122" y="2322285"/>
                  <a:pt x="2621657" y="2322285"/>
                  <a:pt x="2628808" y="2331821"/>
                </a:cubicBezTo>
                <a:close/>
                <a:moveTo>
                  <a:pt x="1065071" y="2334205"/>
                </a:moveTo>
                <a:cubicBezTo>
                  <a:pt x="1067454" y="2336588"/>
                  <a:pt x="1069838" y="2331821"/>
                  <a:pt x="1072222" y="2331821"/>
                </a:cubicBezTo>
                <a:cubicBezTo>
                  <a:pt x="1069838" y="2331821"/>
                  <a:pt x="1067454" y="2334205"/>
                  <a:pt x="1065071" y="2334205"/>
                </a:cubicBezTo>
                <a:close/>
                <a:moveTo>
                  <a:pt x="2223572" y="2334205"/>
                </a:moveTo>
                <a:cubicBezTo>
                  <a:pt x="2212845" y="2317518"/>
                  <a:pt x="2202118" y="2313347"/>
                  <a:pt x="2190795" y="2314539"/>
                </a:cubicBezTo>
                <a:cubicBezTo>
                  <a:pt x="2179472" y="2315730"/>
                  <a:pt x="2167553" y="2322286"/>
                  <a:pt x="2154443" y="2327054"/>
                </a:cubicBezTo>
                <a:cubicBezTo>
                  <a:pt x="2180664" y="2319902"/>
                  <a:pt x="2202118" y="2303216"/>
                  <a:pt x="2223572" y="2334205"/>
                </a:cubicBezTo>
                <a:close/>
                <a:moveTo>
                  <a:pt x="3034045" y="2338972"/>
                </a:moveTo>
                <a:cubicBezTo>
                  <a:pt x="3037620" y="2334205"/>
                  <a:pt x="3040005" y="2329437"/>
                  <a:pt x="3040600" y="2324372"/>
                </a:cubicBezTo>
                <a:lnTo>
                  <a:pt x="3040458" y="2323814"/>
                </a:lnTo>
                <a:lnTo>
                  <a:pt x="3040600" y="2323478"/>
                </a:lnTo>
                <a:cubicBezTo>
                  <a:pt x="3041196" y="2318711"/>
                  <a:pt x="3040005" y="2313943"/>
                  <a:pt x="3036429" y="2307984"/>
                </a:cubicBezTo>
                <a:cubicBezTo>
                  <a:pt x="3010208" y="2307984"/>
                  <a:pt x="2986370" y="2324669"/>
                  <a:pt x="2960149" y="2307984"/>
                </a:cubicBezTo>
                <a:cubicBezTo>
                  <a:pt x="2986370" y="2327054"/>
                  <a:pt x="3010208" y="2307984"/>
                  <a:pt x="3036429" y="2307984"/>
                </a:cubicBezTo>
                <a:lnTo>
                  <a:pt x="3040458" y="2323814"/>
                </a:lnTo>
                <a:close/>
                <a:moveTo>
                  <a:pt x="2531074" y="2346124"/>
                </a:moveTo>
                <a:cubicBezTo>
                  <a:pt x="2528691" y="2315135"/>
                  <a:pt x="2492935" y="2307984"/>
                  <a:pt x="2492935" y="2274611"/>
                </a:cubicBezTo>
                <a:cubicBezTo>
                  <a:pt x="2492935" y="2236471"/>
                  <a:pt x="2490551" y="2236471"/>
                  <a:pt x="2454795" y="2243622"/>
                </a:cubicBezTo>
                <a:cubicBezTo>
                  <a:pt x="2447644" y="2243622"/>
                  <a:pt x="2442876" y="2246006"/>
                  <a:pt x="2435725" y="2246006"/>
                </a:cubicBezTo>
                <a:cubicBezTo>
                  <a:pt x="2442876" y="2248389"/>
                  <a:pt x="2447644" y="2243622"/>
                  <a:pt x="2454795" y="2243622"/>
                </a:cubicBezTo>
                <a:cubicBezTo>
                  <a:pt x="2490551" y="2238855"/>
                  <a:pt x="2492935" y="2238855"/>
                  <a:pt x="2492935" y="2274611"/>
                </a:cubicBezTo>
                <a:cubicBezTo>
                  <a:pt x="2492935" y="2307984"/>
                  <a:pt x="2528691" y="2317518"/>
                  <a:pt x="2531074" y="2346124"/>
                </a:cubicBezTo>
                <a:close/>
                <a:moveTo>
                  <a:pt x="2831426" y="2346124"/>
                </a:moveTo>
                <a:cubicBezTo>
                  <a:pt x="2838578" y="2348507"/>
                  <a:pt x="2840962" y="2343739"/>
                  <a:pt x="2840962" y="2338972"/>
                </a:cubicBezTo>
                <a:cubicBezTo>
                  <a:pt x="2840962" y="2343739"/>
                  <a:pt x="2838578" y="2346124"/>
                  <a:pt x="2831426" y="2346124"/>
                </a:cubicBezTo>
                <a:close/>
                <a:moveTo>
                  <a:pt x="869603" y="2367577"/>
                </a:moveTo>
                <a:cubicBezTo>
                  <a:pt x="874371" y="2365194"/>
                  <a:pt x="875562" y="2361619"/>
                  <a:pt x="874967" y="2357745"/>
                </a:cubicBezTo>
                <a:lnTo>
                  <a:pt x="874752" y="2357280"/>
                </a:lnTo>
                <a:lnTo>
                  <a:pt x="874967" y="2356850"/>
                </a:lnTo>
                <a:cubicBezTo>
                  <a:pt x="874371" y="2353275"/>
                  <a:pt x="871987" y="2349700"/>
                  <a:pt x="869603" y="2346124"/>
                </a:cubicBezTo>
                <a:cubicBezTo>
                  <a:pt x="855300" y="2329437"/>
                  <a:pt x="860069" y="2317518"/>
                  <a:pt x="874371" y="2303216"/>
                </a:cubicBezTo>
                <a:cubicBezTo>
                  <a:pt x="857684" y="2315135"/>
                  <a:pt x="852917" y="2329437"/>
                  <a:pt x="869603" y="2346124"/>
                </a:cubicBezTo>
                <a:lnTo>
                  <a:pt x="874752" y="2357280"/>
                </a:lnTo>
                <a:close/>
                <a:moveTo>
                  <a:pt x="1005477" y="2369961"/>
                </a:moveTo>
                <a:cubicBezTo>
                  <a:pt x="976872" y="2367577"/>
                  <a:pt x="967336" y="2367577"/>
                  <a:pt x="964953" y="2348507"/>
                </a:cubicBezTo>
                <a:cubicBezTo>
                  <a:pt x="967336" y="2367577"/>
                  <a:pt x="974488" y="2367577"/>
                  <a:pt x="1005477" y="2369961"/>
                </a:cubicBezTo>
                <a:close/>
                <a:moveTo>
                  <a:pt x="1243851" y="2381880"/>
                </a:moveTo>
                <a:cubicBezTo>
                  <a:pt x="1251002" y="2367577"/>
                  <a:pt x="1272457" y="2367577"/>
                  <a:pt x="1272457" y="2346124"/>
                </a:cubicBezTo>
                <a:lnTo>
                  <a:pt x="1279554" y="2335182"/>
                </a:lnTo>
                <a:lnTo>
                  <a:pt x="1293910" y="2336588"/>
                </a:lnTo>
                <a:cubicBezTo>
                  <a:pt x="1289143" y="2335397"/>
                  <a:pt x="1283779" y="2334205"/>
                  <a:pt x="1279607" y="2335099"/>
                </a:cubicBezTo>
                <a:lnTo>
                  <a:pt x="1279554" y="2335182"/>
                </a:lnTo>
                <a:lnTo>
                  <a:pt x="1278714" y="2335099"/>
                </a:lnTo>
                <a:cubicBezTo>
                  <a:pt x="1274245" y="2335993"/>
                  <a:pt x="1271264" y="2338973"/>
                  <a:pt x="1272457" y="2346124"/>
                </a:cubicBezTo>
                <a:cubicBezTo>
                  <a:pt x="1272457" y="2367577"/>
                  <a:pt x="1248619" y="2367577"/>
                  <a:pt x="1243851" y="2381880"/>
                </a:cubicBezTo>
                <a:close/>
                <a:moveTo>
                  <a:pt x="614542" y="2400949"/>
                </a:moveTo>
                <a:cubicBezTo>
                  <a:pt x="609774" y="2391414"/>
                  <a:pt x="600240" y="2389031"/>
                  <a:pt x="595472" y="2379495"/>
                </a:cubicBezTo>
                <a:cubicBezTo>
                  <a:pt x="600240" y="2386647"/>
                  <a:pt x="609774" y="2391414"/>
                  <a:pt x="614542" y="2400949"/>
                </a:cubicBezTo>
                <a:close/>
                <a:moveTo>
                  <a:pt x="2786136" y="2410484"/>
                </a:moveTo>
                <a:cubicBezTo>
                  <a:pt x="2809973" y="2412868"/>
                  <a:pt x="2831426" y="2408101"/>
                  <a:pt x="2843346" y="2384264"/>
                </a:cubicBezTo>
                <a:cubicBezTo>
                  <a:pt x="2831426" y="2405717"/>
                  <a:pt x="2812356" y="2412868"/>
                  <a:pt x="2786136" y="2410484"/>
                </a:cubicBezTo>
                <a:close/>
                <a:moveTo>
                  <a:pt x="314191" y="2417636"/>
                </a:moveTo>
                <a:cubicBezTo>
                  <a:pt x="311806" y="2400949"/>
                  <a:pt x="309422" y="2381880"/>
                  <a:pt x="287969" y="2381880"/>
                </a:cubicBezTo>
                <a:cubicBezTo>
                  <a:pt x="309422" y="2384264"/>
                  <a:pt x="311806" y="2403334"/>
                  <a:pt x="314191" y="2417636"/>
                </a:cubicBezTo>
                <a:close/>
                <a:moveTo>
                  <a:pt x="1000709" y="2417636"/>
                </a:moveTo>
                <a:cubicBezTo>
                  <a:pt x="1007860" y="2420019"/>
                  <a:pt x="1012628" y="2415252"/>
                  <a:pt x="1015012" y="2410484"/>
                </a:cubicBezTo>
                <a:cubicBezTo>
                  <a:pt x="1012628" y="2415252"/>
                  <a:pt x="1007860" y="2417636"/>
                  <a:pt x="1000709" y="2417636"/>
                </a:cubicBezTo>
                <a:close/>
                <a:moveTo>
                  <a:pt x="1332050" y="2417636"/>
                </a:moveTo>
                <a:cubicBezTo>
                  <a:pt x="1332050" y="2412868"/>
                  <a:pt x="1322515" y="2410484"/>
                  <a:pt x="1317747" y="2410484"/>
                </a:cubicBezTo>
                <a:cubicBezTo>
                  <a:pt x="1324899" y="2410484"/>
                  <a:pt x="1332050" y="2412868"/>
                  <a:pt x="1332050" y="2417636"/>
                </a:cubicBezTo>
                <a:close/>
                <a:moveTo>
                  <a:pt x="352330" y="2431938"/>
                </a:moveTo>
                <a:cubicBezTo>
                  <a:pt x="342795" y="2410484"/>
                  <a:pt x="342795" y="2381880"/>
                  <a:pt x="318958" y="2372344"/>
                </a:cubicBezTo>
                <a:cubicBezTo>
                  <a:pt x="292736" y="2362810"/>
                  <a:pt x="276050" y="2338972"/>
                  <a:pt x="240294" y="2331821"/>
                </a:cubicBezTo>
                <a:cubicBezTo>
                  <a:pt x="273666" y="2341355"/>
                  <a:pt x="292736" y="2362810"/>
                  <a:pt x="318958" y="2372344"/>
                </a:cubicBezTo>
                <a:cubicBezTo>
                  <a:pt x="342795" y="2381880"/>
                  <a:pt x="340411" y="2410484"/>
                  <a:pt x="352330" y="2431938"/>
                </a:cubicBezTo>
                <a:close/>
                <a:moveTo>
                  <a:pt x="2722966" y="2439723"/>
                </a:moveTo>
                <a:cubicBezTo>
                  <a:pt x="2735034" y="2433577"/>
                  <a:pt x="2739056" y="2411676"/>
                  <a:pt x="2755147" y="2415252"/>
                </a:cubicBezTo>
                <a:cubicBezTo>
                  <a:pt x="2731309" y="2410484"/>
                  <a:pt x="2731309" y="2448624"/>
                  <a:pt x="2707472" y="2439090"/>
                </a:cubicBezTo>
                <a:cubicBezTo>
                  <a:pt x="2714028" y="2442069"/>
                  <a:pt x="2718944" y="2441771"/>
                  <a:pt x="2722966" y="2439723"/>
                </a:cubicBezTo>
                <a:close/>
                <a:moveTo>
                  <a:pt x="1100827" y="2446241"/>
                </a:moveTo>
                <a:cubicBezTo>
                  <a:pt x="1097251" y="2441473"/>
                  <a:pt x="1091887" y="2440877"/>
                  <a:pt x="1085928" y="2441176"/>
                </a:cubicBezTo>
                <a:cubicBezTo>
                  <a:pt x="1079968" y="2441473"/>
                  <a:pt x="1073414" y="2442666"/>
                  <a:pt x="1067454" y="2441473"/>
                </a:cubicBezTo>
                <a:cubicBezTo>
                  <a:pt x="1076989" y="2443857"/>
                  <a:pt x="1093675" y="2439090"/>
                  <a:pt x="1100827" y="2446241"/>
                </a:cubicBezTo>
                <a:close/>
                <a:moveTo>
                  <a:pt x="2485784" y="2446241"/>
                </a:moveTo>
                <a:cubicBezTo>
                  <a:pt x="2488167" y="2443857"/>
                  <a:pt x="2485784" y="2436705"/>
                  <a:pt x="2483400" y="2436705"/>
                </a:cubicBezTo>
                <a:cubicBezTo>
                  <a:pt x="2440492" y="2422403"/>
                  <a:pt x="2471481" y="2379495"/>
                  <a:pt x="2450027" y="2355658"/>
                </a:cubicBezTo>
                <a:cubicBezTo>
                  <a:pt x="2469097" y="2379495"/>
                  <a:pt x="2438108" y="2422403"/>
                  <a:pt x="2483400" y="2436705"/>
                </a:cubicBezTo>
                <a:cubicBezTo>
                  <a:pt x="2483400" y="2439090"/>
                  <a:pt x="2485784" y="2443857"/>
                  <a:pt x="2485784" y="2446241"/>
                </a:cubicBezTo>
                <a:close/>
                <a:moveTo>
                  <a:pt x="550181" y="2448624"/>
                </a:moveTo>
                <a:lnTo>
                  <a:pt x="561229" y="2437301"/>
                </a:lnTo>
                <a:lnTo>
                  <a:pt x="574018" y="2436705"/>
                </a:lnTo>
                <a:cubicBezTo>
                  <a:pt x="570442" y="2434322"/>
                  <a:pt x="566272" y="2434322"/>
                  <a:pt x="562100" y="2436407"/>
                </a:cubicBezTo>
                <a:lnTo>
                  <a:pt x="561229" y="2437301"/>
                </a:lnTo>
                <a:lnTo>
                  <a:pt x="561206" y="2437302"/>
                </a:lnTo>
                <a:cubicBezTo>
                  <a:pt x="556736" y="2439685"/>
                  <a:pt x="552565" y="2443857"/>
                  <a:pt x="550181" y="2448624"/>
                </a:cubicBezTo>
                <a:close/>
                <a:moveTo>
                  <a:pt x="935231" y="2449742"/>
                </a:moveTo>
                <a:cubicBezTo>
                  <a:pt x="941414" y="2449369"/>
                  <a:pt x="949459" y="2448028"/>
                  <a:pt x="960186" y="2446241"/>
                </a:cubicBezTo>
                <a:cubicBezTo>
                  <a:pt x="917278" y="2451008"/>
                  <a:pt x="917278" y="2451008"/>
                  <a:pt x="907743" y="2412868"/>
                </a:cubicBezTo>
                <a:cubicBezTo>
                  <a:pt x="914894" y="2443261"/>
                  <a:pt x="916682" y="2450859"/>
                  <a:pt x="935231" y="2449742"/>
                </a:cubicBezTo>
                <a:close/>
                <a:moveTo>
                  <a:pt x="1134199" y="2467694"/>
                </a:moveTo>
                <a:cubicBezTo>
                  <a:pt x="1131815" y="2460543"/>
                  <a:pt x="1134199" y="2453392"/>
                  <a:pt x="1138967" y="2451008"/>
                </a:cubicBezTo>
                <a:cubicBezTo>
                  <a:pt x="1134199" y="2455775"/>
                  <a:pt x="1129431" y="2462927"/>
                  <a:pt x="1134199" y="2467694"/>
                </a:cubicBezTo>
                <a:close/>
                <a:moveTo>
                  <a:pt x="2695254" y="2469780"/>
                </a:moveTo>
                <a:cubicBezTo>
                  <a:pt x="2705088" y="2468291"/>
                  <a:pt x="2714622" y="2464119"/>
                  <a:pt x="2724158" y="2460543"/>
                </a:cubicBezTo>
                <a:lnTo>
                  <a:pt x="2694395" y="2469770"/>
                </a:lnTo>
                <a:lnTo>
                  <a:pt x="2680244" y="2469594"/>
                </a:lnTo>
                <a:cubicBezTo>
                  <a:pt x="2675142" y="2468589"/>
                  <a:pt x="2669927" y="2466503"/>
                  <a:pt x="2664564" y="2462927"/>
                </a:cubicBezTo>
                <a:cubicBezTo>
                  <a:pt x="2674099" y="2470079"/>
                  <a:pt x="2684230" y="2471270"/>
                  <a:pt x="2694361" y="2469780"/>
                </a:cubicBezTo>
                <a:lnTo>
                  <a:pt x="2694395" y="2469770"/>
                </a:lnTo>
                <a:close/>
                <a:moveTo>
                  <a:pt x="1701531" y="2481997"/>
                </a:moveTo>
                <a:cubicBezTo>
                  <a:pt x="1706298" y="2479613"/>
                  <a:pt x="1713449" y="2479613"/>
                  <a:pt x="1715834" y="2472461"/>
                </a:cubicBezTo>
                <a:cubicBezTo>
                  <a:pt x="1713449" y="2479613"/>
                  <a:pt x="1706298" y="2481997"/>
                  <a:pt x="1701531" y="2481997"/>
                </a:cubicBezTo>
                <a:close/>
                <a:moveTo>
                  <a:pt x="2154443" y="2503450"/>
                </a:moveTo>
                <a:cubicBezTo>
                  <a:pt x="2154443" y="2486764"/>
                  <a:pt x="2156826" y="2467694"/>
                  <a:pt x="2140140" y="2448624"/>
                </a:cubicBezTo>
                <a:cubicBezTo>
                  <a:pt x="2154443" y="2470078"/>
                  <a:pt x="2154443" y="2486764"/>
                  <a:pt x="2154443" y="2503450"/>
                </a:cubicBezTo>
                <a:close/>
                <a:moveTo>
                  <a:pt x="2893405" y="2505834"/>
                </a:moveTo>
                <a:cubicBezTo>
                  <a:pt x="2886253" y="2498683"/>
                  <a:pt x="2879102" y="2493916"/>
                  <a:pt x="2871950" y="2496299"/>
                </a:cubicBezTo>
                <a:cubicBezTo>
                  <a:pt x="2879102" y="2493916"/>
                  <a:pt x="2886253" y="2501067"/>
                  <a:pt x="2893405" y="2505834"/>
                </a:cubicBezTo>
                <a:close/>
                <a:moveTo>
                  <a:pt x="3022126" y="2510601"/>
                </a:moveTo>
                <a:cubicBezTo>
                  <a:pt x="3010208" y="2508218"/>
                  <a:pt x="3005441" y="2498683"/>
                  <a:pt x="3010208" y="2489148"/>
                </a:cubicBezTo>
                <a:cubicBezTo>
                  <a:pt x="3017359" y="2476037"/>
                  <a:pt x="3022723" y="2462331"/>
                  <a:pt x="3025106" y="2448029"/>
                </a:cubicBezTo>
                <a:lnTo>
                  <a:pt x="3025056" y="2447276"/>
                </a:lnTo>
                <a:lnTo>
                  <a:pt x="3025106" y="2447135"/>
                </a:lnTo>
                <a:cubicBezTo>
                  <a:pt x="3027490" y="2433130"/>
                  <a:pt x="3026893" y="2418828"/>
                  <a:pt x="3022126" y="2403334"/>
                </a:cubicBezTo>
                <a:cubicBezTo>
                  <a:pt x="3019742" y="2396182"/>
                  <a:pt x="3024511" y="2391414"/>
                  <a:pt x="3031661" y="2389031"/>
                </a:cubicBezTo>
                <a:cubicBezTo>
                  <a:pt x="3026894" y="2393798"/>
                  <a:pt x="3019742" y="2396182"/>
                  <a:pt x="3022126" y="2403334"/>
                </a:cubicBezTo>
                <a:lnTo>
                  <a:pt x="3025056" y="2447276"/>
                </a:lnTo>
                <a:lnTo>
                  <a:pt x="3010208" y="2489148"/>
                </a:lnTo>
                <a:cubicBezTo>
                  <a:pt x="3003056" y="2498683"/>
                  <a:pt x="3007824" y="2508218"/>
                  <a:pt x="3022126" y="2510601"/>
                </a:cubicBezTo>
                <a:close/>
                <a:moveTo>
                  <a:pt x="1644321" y="2512986"/>
                </a:moveTo>
                <a:lnTo>
                  <a:pt x="1652397" y="2505431"/>
                </a:lnTo>
                <a:lnTo>
                  <a:pt x="1653558" y="2505238"/>
                </a:lnTo>
                <a:cubicBezTo>
                  <a:pt x="1658027" y="2505834"/>
                  <a:pt x="1663390" y="2508218"/>
                  <a:pt x="1668158" y="2508218"/>
                </a:cubicBezTo>
                <a:cubicBezTo>
                  <a:pt x="1691995" y="2512986"/>
                  <a:pt x="1691995" y="2496299"/>
                  <a:pt x="1691995" y="2479613"/>
                </a:cubicBezTo>
                <a:cubicBezTo>
                  <a:pt x="1689612" y="2496299"/>
                  <a:pt x="1691995" y="2512986"/>
                  <a:pt x="1668158" y="2508218"/>
                </a:cubicBezTo>
                <a:cubicBezTo>
                  <a:pt x="1663390" y="2507026"/>
                  <a:pt x="1658027" y="2504643"/>
                  <a:pt x="1653558" y="2504345"/>
                </a:cubicBezTo>
                <a:lnTo>
                  <a:pt x="1652397" y="2505431"/>
                </a:lnTo>
                <a:lnTo>
                  <a:pt x="1647710" y="2506207"/>
                </a:lnTo>
                <a:cubicBezTo>
                  <a:pt x="1646109" y="2507324"/>
                  <a:pt x="1644917" y="2509411"/>
                  <a:pt x="1644321" y="2512986"/>
                </a:cubicBezTo>
                <a:close/>
                <a:moveTo>
                  <a:pt x="385702" y="2517753"/>
                </a:moveTo>
                <a:cubicBezTo>
                  <a:pt x="388086" y="2498683"/>
                  <a:pt x="383319" y="2479613"/>
                  <a:pt x="364248" y="2462927"/>
                </a:cubicBezTo>
                <a:cubicBezTo>
                  <a:pt x="380935" y="2479613"/>
                  <a:pt x="385702" y="2498683"/>
                  <a:pt x="385702" y="2517753"/>
                </a:cubicBezTo>
                <a:close/>
                <a:moveTo>
                  <a:pt x="2976835" y="2517753"/>
                </a:moveTo>
                <a:cubicBezTo>
                  <a:pt x="2981602" y="2515370"/>
                  <a:pt x="2983986" y="2512986"/>
                  <a:pt x="2983986" y="2501067"/>
                </a:cubicBezTo>
                <a:cubicBezTo>
                  <a:pt x="2983986" y="2510601"/>
                  <a:pt x="2981602" y="2515370"/>
                  <a:pt x="2976835" y="2517753"/>
                </a:cubicBezTo>
                <a:cubicBezTo>
                  <a:pt x="2972068" y="2520137"/>
                  <a:pt x="2969684" y="2515370"/>
                  <a:pt x="2967301" y="2510601"/>
                </a:cubicBezTo>
                <a:cubicBezTo>
                  <a:pt x="2967301" y="2515370"/>
                  <a:pt x="2972068" y="2520137"/>
                  <a:pt x="2976835" y="2517753"/>
                </a:cubicBezTo>
                <a:close/>
                <a:moveTo>
                  <a:pt x="2714623" y="2532055"/>
                </a:moveTo>
                <a:lnTo>
                  <a:pt x="2705754" y="2527343"/>
                </a:lnTo>
                <a:lnTo>
                  <a:pt x="2702704" y="2520137"/>
                </a:lnTo>
                <a:cubicBezTo>
                  <a:pt x="2701512" y="2522520"/>
                  <a:pt x="2702704" y="2524904"/>
                  <a:pt x="2705088" y="2526990"/>
                </a:cubicBezTo>
                <a:lnTo>
                  <a:pt x="2705754" y="2527343"/>
                </a:lnTo>
                <a:lnTo>
                  <a:pt x="2705982" y="2527884"/>
                </a:lnTo>
                <a:cubicBezTo>
                  <a:pt x="2708664" y="2529671"/>
                  <a:pt x="2712239" y="2530864"/>
                  <a:pt x="2714623" y="2532055"/>
                </a:cubicBezTo>
                <a:close/>
                <a:moveTo>
                  <a:pt x="519192" y="2546358"/>
                </a:moveTo>
                <a:cubicBezTo>
                  <a:pt x="504890" y="2534440"/>
                  <a:pt x="502506" y="2517753"/>
                  <a:pt x="507274" y="2501067"/>
                </a:cubicBezTo>
                <a:cubicBezTo>
                  <a:pt x="500122" y="2517753"/>
                  <a:pt x="502506" y="2534440"/>
                  <a:pt x="519192" y="2546358"/>
                </a:cubicBezTo>
                <a:close/>
                <a:moveTo>
                  <a:pt x="862452" y="2560660"/>
                </a:moveTo>
                <a:cubicBezTo>
                  <a:pt x="883906" y="2551125"/>
                  <a:pt x="893440" y="2534440"/>
                  <a:pt x="886289" y="2510601"/>
                </a:cubicBezTo>
                <a:cubicBezTo>
                  <a:pt x="891057" y="2532055"/>
                  <a:pt x="883906" y="2548742"/>
                  <a:pt x="862452" y="2560660"/>
                </a:cubicBezTo>
                <a:close/>
                <a:moveTo>
                  <a:pt x="2805206" y="2563044"/>
                </a:moveTo>
                <a:cubicBezTo>
                  <a:pt x="2799246" y="2561852"/>
                  <a:pt x="2791499" y="2562448"/>
                  <a:pt x="2784944" y="2561256"/>
                </a:cubicBezTo>
                <a:lnTo>
                  <a:pt x="2783467" y="2560640"/>
                </a:lnTo>
                <a:lnTo>
                  <a:pt x="2771833" y="2548742"/>
                </a:lnTo>
                <a:cubicBezTo>
                  <a:pt x="2772429" y="2552914"/>
                  <a:pt x="2774068" y="2555744"/>
                  <a:pt x="2776377" y="2557681"/>
                </a:cubicBezTo>
                <a:lnTo>
                  <a:pt x="2783467" y="2560640"/>
                </a:lnTo>
                <a:lnTo>
                  <a:pt x="2784944" y="2562150"/>
                </a:lnTo>
                <a:cubicBezTo>
                  <a:pt x="2791499" y="2563640"/>
                  <a:pt x="2799246" y="2563044"/>
                  <a:pt x="2805206" y="2563044"/>
                </a:cubicBezTo>
                <a:close/>
                <a:moveTo>
                  <a:pt x="628844" y="2572579"/>
                </a:moveTo>
                <a:cubicBezTo>
                  <a:pt x="625270" y="2569004"/>
                  <a:pt x="621694" y="2566620"/>
                  <a:pt x="618118" y="2566024"/>
                </a:cubicBezTo>
                <a:cubicBezTo>
                  <a:pt x="614542" y="2565428"/>
                  <a:pt x="610967" y="2566620"/>
                  <a:pt x="607391" y="2570196"/>
                </a:cubicBezTo>
                <a:cubicBezTo>
                  <a:pt x="614542" y="2565428"/>
                  <a:pt x="621694" y="2565428"/>
                  <a:pt x="628844" y="2572579"/>
                </a:cubicBezTo>
                <a:close/>
                <a:moveTo>
                  <a:pt x="1958975" y="2574963"/>
                </a:moveTo>
                <a:cubicBezTo>
                  <a:pt x="1963743" y="2570196"/>
                  <a:pt x="1973278" y="2567811"/>
                  <a:pt x="1989964" y="2570196"/>
                </a:cubicBezTo>
                <a:cubicBezTo>
                  <a:pt x="2030487" y="2577347"/>
                  <a:pt x="2066244" y="2548742"/>
                  <a:pt x="2104384" y="2539207"/>
                </a:cubicBezTo>
                <a:cubicBezTo>
                  <a:pt x="2063860" y="2546358"/>
                  <a:pt x="2030487" y="2574963"/>
                  <a:pt x="1989964" y="2570196"/>
                </a:cubicBezTo>
                <a:cubicBezTo>
                  <a:pt x="1973278" y="2567811"/>
                  <a:pt x="1963743" y="2567811"/>
                  <a:pt x="1958975" y="2574963"/>
                </a:cubicBezTo>
                <a:close/>
                <a:moveTo>
                  <a:pt x="2489917" y="2583195"/>
                </a:moveTo>
                <a:cubicBezTo>
                  <a:pt x="2495765" y="2583306"/>
                  <a:pt x="2503066" y="2582114"/>
                  <a:pt x="2512005" y="2579730"/>
                </a:cubicBezTo>
                <a:cubicBezTo>
                  <a:pt x="2528691" y="2574963"/>
                  <a:pt x="2545377" y="2572579"/>
                  <a:pt x="2557295" y="2558277"/>
                </a:cubicBezTo>
                <a:cubicBezTo>
                  <a:pt x="2542994" y="2570196"/>
                  <a:pt x="2528691" y="2574963"/>
                  <a:pt x="2512005" y="2579730"/>
                </a:cubicBezTo>
                <a:lnTo>
                  <a:pt x="2489809" y="2583159"/>
                </a:lnTo>
                <a:lnTo>
                  <a:pt x="2489076" y="2582921"/>
                </a:lnTo>
                <a:lnTo>
                  <a:pt x="2474936" y="2575252"/>
                </a:lnTo>
                <a:lnTo>
                  <a:pt x="2471686" y="2568018"/>
                </a:lnTo>
                <a:lnTo>
                  <a:pt x="2471481" y="2543974"/>
                </a:lnTo>
                <a:cubicBezTo>
                  <a:pt x="2470289" y="2552913"/>
                  <a:pt x="2469991" y="2560214"/>
                  <a:pt x="2470773" y="2565987"/>
                </a:cubicBezTo>
                <a:lnTo>
                  <a:pt x="2471686" y="2568018"/>
                </a:lnTo>
                <a:lnTo>
                  <a:pt x="2471732" y="2573515"/>
                </a:lnTo>
                <a:lnTo>
                  <a:pt x="2474936" y="2575252"/>
                </a:lnTo>
                <a:lnTo>
                  <a:pt x="2476546" y="2578837"/>
                </a:lnTo>
                <a:lnTo>
                  <a:pt x="2489076" y="2582921"/>
                </a:lnTo>
                <a:lnTo>
                  <a:pt x="2489582" y="2583195"/>
                </a:lnTo>
                <a:lnTo>
                  <a:pt x="2489809" y="2583159"/>
                </a:lnTo>
                <a:close/>
                <a:moveTo>
                  <a:pt x="726578" y="2594033"/>
                </a:moveTo>
                <a:cubicBezTo>
                  <a:pt x="712276" y="2589266"/>
                  <a:pt x="707509" y="2584498"/>
                  <a:pt x="707509" y="2582114"/>
                </a:cubicBezTo>
                <a:cubicBezTo>
                  <a:pt x="707509" y="2586881"/>
                  <a:pt x="712276" y="2589266"/>
                  <a:pt x="726578" y="2594033"/>
                </a:cubicBezTo>
                <a:close/>
                <a:moveTo>
                  <a:pt x="2612122" y="2598800"/>
                </a:moveTo>
                <a:cubicBezTo>
                  <a:pt x="2607354" y="2596417"/>
                  <a:pt x="2607354" y="2586881"/>
                  <a:pt x="2604971" y="2572579"/>
                </a:cubicBezTo>
                <a:cubicBezTo>
                  <a:pt x="2607354" y="2589266"/>
                  <a:pt x="2607354" y="2596417"/>
                  <a:pt x="2612122" y="2598800"/>
                </a:cubicBezTo>
                <a:close/>
                <a:moveTo>
                  <a:pt x="2905323" y="2601780"/>
                </a:moveTo>
                <a:cubicBezTo>
                  <a:pt x="2908302" y="2601780"/>
                  <a:pt x="2911282" y="2601184"/>
                  <a:pt x="2914858" y="2601184"/>
                </a:cubicBezTo>
                <a:cubicBezTo>
                  <a:pt x="2907706" y="2601184"/>
                  <a:pt x="2902939" y="2601184"/>
                  <a:pt x="2895788" y="2598800"/>
                </a:cubicBezTo>
                <a:lnTo>
                  <a:pt x="2884143" y="2579296"/>
                </a:lnTo>
                <a:lnTo>
                  <a:pt x="2883926" y="2578226"/>
                </a:lnTo>
                <a:lnTo>
                  <a:pt x="2886253" y="2553509"/>
                </a:lnTo>
                <a:cubicBezTo>
                  <a:pt x="2886253" y="2560660"/>
                  <a:pt x="2883869" y="2569600"/>
                  <a:pt x="2883869" y="2577943"/>
                </a:cubicBezTo>
                <a:lnTo>
                  <a:pt x="2883926" y="2578226"/>
                </a:lnTo>
                <a:lnTo>
                  <a:pt x="2883869" y="2578837"/>
                </a:lnTo>
                <a:lnTo>
                  <a:pt x="2884143" y="2579296"/>
                </a:lnTo>
                <a:lnTo>
                  <a:pt x="2886253" y="2589713"/>
                </a:lnTo>
                <a:cubicBezTo>
                  <a:pt x="2888041" y="2593288"/>
                  <a:pt x="2891021" y="2596417"/>
                  <a:pt x="2895788" y="2598800"/>
                </a:cubicBezTo>
                <a:cubicBezTo>
                  <a:pt x="2899364" y="2601184"/>
                  <a:pt x="2902343" y="2601780"/>
                  <a:pt x="2905323" y="2601780"/>
                </a:cubicBezTo>
                <a:close/>
                <a:moveTo>
                  <a:pt x="2852880" y="2608336"/>
                </a:moveTo>
                <a:cubicBezTo>
                  <a:pt x="2855264" y="2610719"/>
                  <a:pt x="2857648" y="2605951"/>
                  <a:pt x="2860032" y="2605951"/>
                </a:cubicBezTo>
                <a:cubicBezTo>
                  <a:pt x="2857648" y="2605951"/>
                  <a:pt x="2855264" y="2608336"/>
                  <a:pt x="2852880" y="2608336"/>
                </a:cubicBezTo>
                <a:close/>
                <a:moveTo>
                  <a:pt x="1932754" y="2629789"/>
                </a:moveTo>
                <a:cubicBezTo>
                  <a:pt x="1937521" y="2632173"/>
                  <a:pt x="1944673" y="2627405"/>
                  <a:pt x="1947057" y="2622637"/>
                </a:cubicBezTo>
                <a:cubicBezTo>
                  <a:pt x="1942290" y="2627405"/>
                  <a:pt x="1937521" y="2632173"/>
                  <a:pt x="1932754" y="2629789"/>
                </a:cubicBezTo>
                <a:close/>
                <a:moveTo>
                  <a:pt x="669368" y="2641707"/>
                </a:moveTo>
                <a:cubicBezTo>
                  <a:pt x="705124" y="2634557"/>
                  <a:pt x="748032" y="2653626"/>
                  <a:pt x="783789" y="2622637"/>
                </a:cubicBezTo>
                <a:cubicBezTo>
                  <a:pt x="748032" y="2651243"/>
                  <a:pt x="707509" y="2632173"/>
                  <a:pt x="669368" y="2641707"/>
                </a:cubicBezTo>
                <a:cubicBezTo>
                  <a:pt x="659834" y="2644092"/>
                  <a:pt x="652683" y="2639324"/>
                  <a:pt x="650298" y="2632173"/>
                </a:cubicBezTo>
                <a:cubicBezTo>
                  <a:pt x="650298" y="2641707"/>
                  <a:pt x="659834" y="2644092"/>
                  <a:pt x="669368" y="2641707"/>
                </a:cubicBezTo>
                <a:close/>
                <a:moveTo>
                  <a:pt x="2621657" y="2651243"/>
                </a:moveTo>
                <a:cubicBezTo>
                  <a:pt x="2624041" y="2632173"/>
                  <a:pt x="2609738" y="2634557"/>
                  <a:pt x="2597820" y="2634557"/>
                </a:cubicBezTo>
                <a:cubicBezTo>
                  <a:pt x="2581133" y="2634557"/>
                  <a:pt x="2566831" y="2641707"/>
                  <a:pt x="2550144" y="2629789"/>
                </a:cubicBezTo>
                <a:cubicBezTo>
                  <a:pt x="2546568" y="2626213"/>
                  <a:pt x="2542994" y="2626213"/>
                  <a:pt x="2539418" y="2628001"/>
                </a:cubicBezTo>
                <a:cubicBezTo>
                  <a:pt x="2535842" y="2629789"/>
                  <a:pt x="2532266" y="2633365"/>
                  <a:pt x="2528691" y="2636940"/>
                </a:cubicBezTo>
                <a:cubicBezTo>
                  <a:pt x="2535842" y="2632173"/>
                  <a:pt x="2542994" y="2625022"/>
                  <a:pt x="2550144" y="2629789"/>
                </a:cubicBezTo>
                <a:cubicBezTo>
                  <a:pt x="2564447" y="2644092"/>
                  <a:pt x="2581133" y="2634557"/>
                  <a:pt x="2597820" y="2634557"/>
                </a:cubicBezTo>
                <a:cubicBezTo>
                  <a:pt x="2609738" y="2634557"/>
                  <a:pt x="2624041" y="2634557"/>
                  <a:pt x="2621657" y="2651243"/>
                </a:cubicBezTo>
                <a:close/>
                <a:moveTo>
                  <a:pt x="2717007" y="2658394"/>
                </a:moveTo>
                <a:cubicBezTo>
                  <a:pt x="2733693" y="2651243"/>
                  <a:pt x="2740844" y="2641707"/>
                  <a:pt x="2745612" y="2627405"/>
                </a:cubicBezTo>
                <a:cubicBezTo>
                  <a:pt x="2740844" y="2641707"/>
                  <a:pt x="2731309" y="2651243"/>
                  <a:pt x="2717007" y="2658394"/>
                </a:cubicBezTo>
                <a:close/>
                <a:moveTo>
                  <a:pt x="435761" y="2663161"/>
                </a:moveTo>
                <a:cubicBezTo>
                  <a:pt x="407156" y="2651243"/>
                  <a:pt x="383319" y="2622637"/>
                  <a:pt x="378551" y="2589266"/>
                </a:cubicBezTo>
                <a:cubicBezTo>
                  <a:pt x="383319" y="2622637"/>
                  <a:pt x="404772" y="2653626"/>
                  <a:pt x="435761" y="2663161"/>
                </a:cubicBezTo>
                <a:close/>
                <a:moveTo>
                  <a:pt x="764719" y="2701302"/>
                </a:moveTo>
                <a:cubicBezTo>
                  <a:pt x="774253" y="2694150"/>
                  <a:pt x="786172" y="2689383"/>
                  <a:pt x="798090" y="2684616"/>
                </a:cubicBezTo>
                <a:cubicBezTo>
                  <a:pt x="786172" y="2689383"/>
                  <a:pt x="774253" y="2691766"/>
                  <a:pt x="764719" y="2701302"/>
                </a:cubicBezTo>
                <a:close/>
                <a:moveTo>
                  <a:pt x="2983986" y="2701302"/>
                </a:moveTo>
                <a:lnTo>
                  <a:pt x="2975430" y="2671203"/>
                </a:lnTo>
                <a:lnTo>
                  <a:pt x="2979219" y="2644092"/>
                </a:lnTo>
                <a:cubicBezTo>
                  <a:pt x="2976835" y="2652435"/>
                  <a:pt x="2975047" y="2661374"/>
                  <a:pt x="2975345" y="2670909"/>
                </a:cubicBezTo>
                <a:lnTo>
                  <a:pt x="2975430" y="2671203"/>
                </a:lnTo>
                <a:lnTo>
                  <a:pt x="2975345" y="2671803"/>
                </a:lnTo>
                <a:cubicBezTo>
                  <a:pt x="2975643" y="2681041"/>
                  <a:pt x="2978027" y="2690575"/>
                  <a:pt x="2983986" y="2701302"/>
                </a:cubicBezTo>
                <a:close/>
                <a:moveTo>
                  <a:pt x="922046" y="2703685"/>
                </a:moveTo>
                <a:cubicBezTo>
                  <a:pt x="926813" y="2696534"/>
                  <a:pt x="919662" y="2691766"/>
                  <a:pt x="914895" y="2686999"/>
                </a:cubicBezTo>
                <a:cubicBezTo>
                  <a:pt x="891057" y="2656010"/>
                  <a:pt x="860069" y="2663161"/>
                  <a:pt x="826696" y="2663161"/>
                </a:cubicBezTo>
                <a:cubicBezTo>
                  <a:pt x="829079" y="2648859"/>
                  <a:pt x="836230" y="2644092"/>
                  <a:pt x="850533" y="2644092"/>
                </a:cubicBezTo>
                <a:cubicBezTo>
                  <a:pt x="864836" y="2646476"/>
                  <a:pt x="881522" y="2641707"/>
                  <a:pt x="891057" y="2629789"/>
                </a:cubicBezTo>
                <a:cubicBezTo>
                  <a:pt x="900592" y="2620254"/>
                  <a:pt x="917278" y="2613103"/>
                  <a:pt x="914895" y="2598800"/>
                </a:cubicBezTo>
                <a:cubicBezTo>
                  <a:pt x="914895" y="2613103"/>
                  <a:pt x="900592" y="2620254"/>
                  <a:pt x="891057" y="2629789"/>
                </a:cubicBezTo>
                <a:cubicBezTo>
                  <a:pt x="881522" y="2639324"/>
                  <a:pt x="867219" y="2644092"/>
                  <a:pt x="850533" y="2644092"/>
                </a:cubicBezTo>
                <a:cubicBezTo>
                  <a:pt x="836230" y="2641707"/>
                  <a:pt x="826696" y="2648859"/>
                  <a:pt x="826696" y="2663161"/>
                </a:cubicBezTo>
                <a:cubicBezTo>
                  <a:pt x="857684" y="2663161"/>
                  <a:pt x="891057" y="2658394"/>
                  <a:pt x="914895" y="2686999"/>
                </a:cubicBezTo>
                <a:cubicBezTo>
                  <a:pt x="917278" y="2691766"/>
                  <a:pt x="924429" y="2696534"/>
                  <a:pt x="922046" y="2703685"/>
                </a:cubicBezTo>
                <a:close/>
                <a:moveTo>
                  <a:pt x="1880311" y="2713220"/>
                </a:moveTo>
                <a:cubicBezTo>
                  <a:pt x="1899381" y="2696534"/>
                  <a:pt x="1911300" y="2689383"/>
                  <a:pt x="1918451" y="2679848"/>
                </a:cubicBezTo>
                <a:cubicBezTo>
                  <a:pt x="1908917" y="2689383"/>
                  <a:pt x="1899381" y="2696534"/>
                  <a:pt x="1880311" y="2713220"/>
                </a:cubicBezTo>
                <a:close/>
                <a:moveTo>
                  <a:pt x="2547761" y="2734673"/>
                </a:moveTo>
                <a:lnTo>
                  <a:pt x="2528820" y="2713538"/>
                </a:lnTo>
                <a:lnTo>
                  <a:pt x="2527445" y="2710485"/>
                </a:lnTo>
                <a:lnTo>
                  <a:pt x="2533458" y="2679848"/>
                </a:lnTo>
                <a:cubicBezTo>
                  <a:pt x="2528691" y="2690575"/>
                  <a:pt x="2525712" y="2700706"/>
                  <a:pt x="2527201" y="2709943"/>
                </a:cubicBezTo>
                <a:lnTo>
                  <a:pt x="2527445" y="2710485"/>
                </a:lnTo>
                <a:lnTo>
                  <a:pt x="2527201" y="2711731"/>
                </a:lnTo>
                <a:lnTo>
                  <a:pt x="2528820" y="2713538"/>
                </a:lnTo>
                <a:lnTo>
                  <a:pt x="2533123" y="2723090"/>
                </a:lnTo>
                <a:cubicBezTo>
                  <a:pt x="2536438" y="2727225"/>
                  <a:pt x="2541206" y="2731099"/>
                  <a:pt x="2547761" y="2734673"/>
                </a:cubicBezTo>
                <a:close/>
                <a:moveTo>
                  <a:pt x="643147" y="2737057"/>
                </a:moveTo>
                <a:cubicBezTo>
                  <a:pt x="635996" y="2739442"/>
                  <a:pt x="631228" y="2732290"/>
                  <a:pt x="626461" y="2727523"/>
                </a:cubicBezTo>
                <a:cubicBezTo>
                  <a:pt x="602623" y="2691766"/>
                  <a:pt x="569251" y="2665546"/>
                  <a:pt x="526344" y="2653626"/>
                </a:cubicBezTo>
                <a:cubicBezTo>
                  <a:pt x="569251" y="2665546"/>
                  <a:pt x="600240" y="2691766"/>
                  <a:pt x="626461" y="2727523"/>
                </a:cubicBezTo>
                <a:cubicBezTo>
                  <a:pt x="631228" y="2732290"/>
                  <a:pt x="633612" y="2739442"/>
                  <a:pt x="643147" y="2737057"/>
                </a:cubicBezTo>
                <a:close/>
                <a:moveTo>
                  <a:pt x="2394679" y="2744432"/>
                </a:moveTo>
                <a:cubicBezTo>
                  <a:pt x="2401160" y="2745252"/>
                  <a:pt x="2407716" y="2745401"/>
                  <a:pt x="2414271" y="2744209"/>
                </a:cubicBezTo>
                <a:cubicBezTo>
                  <a:pt x="2422316" y="2743315"/>
                  <a:pt x="2430361" y="2743092"/>
                  <a:pt x="2437652" y="2741527"/>
                </a:cubicBezTo>
                <a:lnTo>
                  <a:pt x="2441644" y="2739257"/>
                </a:lnTo>
                <a:lnTo>
                  <a:pt x="2445558" y="2738548"/>
                </a:lnTo>
                <a:lnTo>
                  <a:pt x="2454862" y="2731737"/>
                </a:lnTo>
                <a:lnTo>
                  <a:pt x="2456508" y="2730801"/>
                </a:lnTo>
                <a:lnTo>
                  <a:pt x="2456686" y="2730401"/>
                </a:lnTo>
                <a:lnTo>
                  <a:pt x="2457513" y="2729795"/>
                </a:lnTo>
                <a:cubicBezTo>
                  <a:pt x="2460754" y="2725735"/>
                  <a:pt x="2463138" y="2720372"/>
                  <a:pt x="2464330" y="2713220"/>
                </a:cubicBezTo>
                <a:lnTo>
                  <a:pt x="2456686" y="2730401"/>
                </a:lnTo>
                <a:lnTo>
                  <a:pt x="2454862" y="2731737"/>
                </a:lnTo>
                <a:lnTo>
                  <a:pt x="2441644" y="2739257"/>
                </a:lnTo>
                <a:lnTo>
                  <a:pt x="2414271" y="2744209"/>
                </a:lnTo>
                <a:cubicBezTo>
                  <a:pt x="2401160" y="2745401"/>
                  <a:pt x="2388645" y="2742421"/>
                  <a:pt x="2376429" y="2739739"/>
                </a:cubicBezTo>
                <a:lnTo>
                  <a:pt x="2368357" y="2739139"/>
                </a:lnTo>
                <a:lnTo>
                  <a:pt x="2357284" y="2736834"/>
                </a:lnTo>
                <a:cubicBezTo>
                  <a:pt x="2351400" y="2736014"/>
                  <a:pt x="2345738" y="2735865"/>
                  <a:pt x="2340375" y="2737057"/>
                </a:cubicBezTo>
                <a:cubicBezTo>
                  <a:pt x="2316538" y="2741825"/>
                  <a:pt x="2304619" y="2737057"/>
                  <a:pt x="2297468" y="2713220"/>
                </a:cubicBezTo>
                <a:cubicBezTo>
                  <a:pt x="2304619" y="2737057"/>
                  <a:pt x="2314154" y="2741825"/>
                  <a:pt x="2340375" y="2737057"/>
                </a:cubicBezTo>
                <a:lnTo>
                  <a:pt x="2368357" y="2739139"/>
                </a:lnTo>
                <a:lnTo>
                  <a:pt x="2375535" y="2740633"/>
                </a:lnTo>
                <a:cubicBezTo>
                  <a:pt x="2381792" y="2742123"/>
                  <a:pt x="2388199" y="2743613"/>
                  <a:pt x="2394679" y="2744432"/>
                </a:cubicBezTo>
                <a:close/>
                <a:moveTo>
                  <a:pt x="1119896" y="2746593"/>
                </a:moveTo>
                <a:cubicBezTo>
                  <a:pt x="1117513" y="2739442"/>
                  <a:pt x="1119896" y="2727523"/>
                  <a:pt x="1115129" y="2722755"/>
                </a:cubicBezTo>
                <a:cubicBezTo>
                  <a:pt x="1096059" y="2698917"/>
                  <a:pt x="1103211" y="2686999"/>
                  <a:pt x="1131815" y="2684616"/>
                </a:cubicBezTo>
                <a:cubicBezTo>
                  <a:pt x="1135390" y="2684616"/>
                  <a:pt x="1138370" y="2683275"/>
                  <a:pt x="1141126" y="2681450"/>
                </a:cubicBezTo>
                <a:lnTo>
                  <a:pt x="1147021" y="2676960"/>
                </a:lnTo>
                <a:lnTo>
                  <a:pt x="1155762" y="2672494"/>
                </a:lnTo>
                <a:lnTo>
                  <a:pt x="1157829" y="2671600"/>
                </a:lnTo>
                <a:lnTo>
                  <a:pt x="1169955" y="2675080"/>
                </a:lnTo>
                <a:cubicBezTo>
                  <a:pt x="1165188" y="2672101"/>
                  <a:pt x="1161314" y="2671206"/>
                  <a:pt x="1157961" y="2671541"/>
                </a:cubicBezTo>
                <a:lnTo>
                  <a:pt x="1157829" y="2671600"/>
                </a:lnTo>
                <a:lnTo>
                  <a:pt x="1157626" y="2671541"/>
                </a:lnTo>
                <a:lnTo>
                  <a:pt x="1155762" y="2672494"/>
                </a:lnTo>
                <a:lnTo>
                  <a:pt x="1149097" y="2675378"/>
                </a:lnTo>
                <a:lnTo>
                  <a:pt x="1147021" y="2676960"/>
                </a:lnTo>
                <a:lnTo>
                  <a:pt x="1144092" y="2678456"/>
                </a:lnTo>
                <a:cubicBezTo>
                  <a:pt x="1140083" y="2681599"/>
                  <a:pt x="1136284" y="2684616"/>
                  <a:pt x="1131815" y="2684616"/>
                </a:cubicBezTo>
                <a:cubicBezTo>
                  <a:pt x="1103211" y="2686999"/>
                  <a:pt x="1093675" y="2698917"/>
                  <a:pt x="1115129" y="2722755"/>
                </a:cubicBezTo>
                <a:cubicBezTo>
                  <a:pt x="1117513" y="2729906"/>
                  <a:pt x="1117513" y="2739442"/>
                  <a:pt x="1119896" y="2746593"/>
                </a:cubicBezTo>
                <a:close/>
                <a:moveTo>
                  <a:pt x="1784962" y="2751360"/>
                </a:moveTo>
                <a:cubicBezTo>
                  <a:pt x="1787345" y="2732290"/>
                  <a:pt x="1796881" y="2713220"/>
                  <a:pt x="1818334" y="2706069"/>
                </a:cubicBezTo>
                <a:cubicBezTo>
                  <a:pt x="1837404" y="2698917"/>
                  <a:pt x="1846940" y="2679848"/>
                  <a:pt x="1842172" y="2663161"/>
                </a:cubicBezTo>
                <a:cubicBezTo>
                  <a:pt x="1846940" y="2679848"/>
                  <a:pt x="1837404" y="2696534"/>
                  <a:pt x="1818334" y="2706069"/>
                </a:cubicBezTo>
                <a:cubicBezTo>
                  <a:pt x="1794497" y="2713220"/>
                  <a:pt x="1784962" y="2732290"/>
                  <a:pt x="1784962" y="2751360"/>
                </a:cubicBezTo>
                <a:close/>
                <a:moveTo>
                  <a:pt x="2118686" y="2753743"/>
                </a:moveTo>
                <a:cubicBezTo>
                  <a:pt x="2087697" y="2758511"/>
                  <a:pt x="2061476" y="2751360"/>
                  <a:pt x="2040023" y="2727523"/>
                </a:cubicBezTo>
                <a:cubicBezTo>
                  <a:pt x="2061476" y="2753743"/>
                  <a:pt x="2087697" y="2758511"/>
                  <a:pt x="2118686" y="2753743"/>
                </a:cubicBezTo>
                <a:close/>
                <a:moveTo>
                  <a:pt x="1904150" y="2758511"/>
                </a:moveTo>
                <a:cubicBezTo>
                  <a:pt x="1889847" y="2744209"/>
                  <a:pt x="1870777" y="2732290"/>
                  <a:pt x="1863625" y="2710836"/>
                </a:cubicBezTo>
                <a:cubicBezTo>
                  <a:pt x="1868393" y="2732290"/>
                  <a:pt x="1887463" y="2744209"/>
                  <a:pt x="1904150" y="2758511"/>
                </a:cubicBezTo>
                <a:close/>
                <a:moveTo>
                  <a:pt x="2749485" y="2770728"/>
                </a:moveTo>
                <a:cubicBezTo>
                  <a:pt x="2753955" y="2770430"/>
                  <a:pt x="2757530" y="2769238"/>
                  <a:pt x="2759914" y="2768046"/>
                </a:cubicBezTo>
                <a:cubicBezTo>
                  <a:pt x="2752763" y="2772813"/>
                  <a:pt x="2745612" y="2772813"/>
                  <a:pt x="2733693" y="2768046"/>
                </a:cubicBezTo>
                <a:cubicBezTo>
                  <a:pt x="2739653" y="2770430"/>
                  <a:pt x="2745016" y="2771026"/>
                  <a:pt x="2749485" y="2770728"/>
                </a:cubicBezTo>
                <a:close/>
                <a:moveTo>
                  <a:pt x="1281991" y="2789500"/>
                </a:moveTo>
                <a:cubicBezTo>
                  <a:pt x="1260537" y="2782349"/>
                  <a:pt x="1231933" y="2789500"/>
                  <a:pt x="1208095" y="2779965"/>
                </a:cubicBezTo>
                <a:cubicBezTo>
                  <a:pt x="1231933" y="2789500"/>
                  <a:pt x="1258154" y="2782349"/>
                  <a:pt x="1281991" y="2789500"/>
                </a:cubicBezTo>
                <a:close/>
                <a:moveTo>
                  <a:pt x="2602587" y="2794267"/>
                </a:moveTo>
                <a:cubicBezTo>
                  <a:pt x="2602587" y="2772813"/>
                  <a:pt x="2576366" y="2777582"/>
                  <a:pt x="2564447" y="2768046"/>
                </a:cubicBezTo>
                <a:cubicBezTo>
                  <a:pt x="2576366" y="2779965"/>
                  <a:pt x="2602587" y="2772813"/>
                  <a:pt x="2602587" y="2794267"/>
                </a:cubicBezTo>
                <a:close/>
                <a:moveTo>
                  <a:pt x="464365" y="2803802"/>
                </a:moveTo>
                <a:cubicBezTo>
                  <a:pt x="469730" y="2796652"/>
                  <a:pt x="472560" y="2789799"/>
                  <a:pt x="473566" y="2783169"/>
                </a:cubicBezTo>
                <a:lnTo>
                  <a:pt x="473541" y="2782891"/>
                </a:lnTo>
                <a:lnTo>
                  <a:pt x="473566" y="2782834"/>
                </a:lnTo>
                <a:lnTo>
                  <a:pt x="473507" y="2782512"/>
                </a:lnTo>
                <a:lnTo>
                  <a:pt x="471815" y="2763876"/>
                </a:lnTo>
                <a:lnTo>
                  <a:pt x="469141" y="2758857"/>
                </a:lnTo>
                <a:lnTo>
                  <a:pt x="468161" y="2753544"/>
                </a:lnTo>
                <a:cubicBezTo>
                  <a:pt x="463845" y="2744284"/>
                  <a:pt x="457811" y="2735568"/>
                  <a:pt x="452448" y="2727523"/>
                </a:cubicBezTo>
                <a:cubicBezTo>
                  <a:pt x="445297" y="2713220"/>
                  <a:pt x="433377" y="2701302"/>
                  <a:pt x="435761" y="2682231"/>
                </a:cubicBezTo>
                <a:cubicBezTo>
                  <a:pt x="433377" y="2701302"/>
                  <a:pt x="442912" y="2713220"/>
                  <a:pt x="452448" y="2727523"/>
                </a:cubicBezTo>
                <a:lnTo>
                  <a:pt x="469141" y="2758857"/>
                </a:lnTo>
                <a:lnTo>
                  <a:pt x="473507" y="2782512"/>
                </a:lnTo>
                <a:lnTo>
                  <a:pt x="473541" y="2782891"/>
                </a:lnTo>
                <a:close/>
                <a:moveTo>
                  <a:pt x="836230" y="2813337"/>
                </a:moveTo>
                <a:cubicBezTo>
                  <a:pt x="825503" y="2804994"/>
                  <a:pt x="827291" y="2798439"/>
                  <a:pt x="831761" y="2791884"/>
                </a:cubicBezTo>
                <a:lnTo>
                  <a:pt x="833635" y="2788424"/>
                </a:lnTo>
                <a:lnTo>
                  <a:pt x="838912" y="2781827"/>
                </a:lnTo>
                <a:cubicBezTo>
                  <a:pt x="841445" y="2778326"/>
                  <a:pt x="843382" y="2774602"/>
                  <a:pt x="843382" y="2770430"/>
                </a:cubicBezTo>
                <a:lnTo>
                  <a:pt x="848598" y="2735365"/>
                </a:lnTo>
                <a:lnTo>
                  <a:pt x="864836" y="2717987"/>
                </a:lnTo>
                <a:cubicBezTo>
                  <a:pt x="857684" y="2720372"/>
                  <a:pt x="852321" y="2725735"/>
                  <a:pt x="848745" y="2734377"/>
                </a:cubicBezTo>
                <a:lnTo>
                  <a:pt x="848598" y="2735365"/>
                </a:lnTo>
                <a:lnTo>
                  <a:pt x="847852" y="2736164"/>
                </a:lnTo>
                <a:cubicBezTo>
                  <a:pt x="844573" y="2744805"/>
                  <a:pt x="843382" y="2756128"/>
                  <a:pt x="843382" y="2770430"/>
                </a:cubicBezTo>
                <a:lnTo>
                  <a:pt x="833635" y="2788424"/>
                </a:lnTo>
                <a:lnTo>
                  <a:pt x="830867" y="2791884"/>
                </a:lnTo>
                <a:cubicBezTo>
                  <a:pt x="826100" y="2798439"/>
                  <a:pt x="824312" y="2804994"/>
                  <a:pt x="836230" y="2813337"/>
                </a:cubicBezTo>
                <a:close/>
                <a:moveTo>
                  <a:pt x="988790" y="2813337"/>
                </a:moveTo>
                <a:cubicBezTo>
                  <a:pt x="995942" y="2815722"/>
                  <a:pt x="1003093" y="2806186"/>
                  <a:pt x="1010245" y="2799035"/>
                </a:cubicBezTo>
                <a:cubicBezTo>
                  <a:pt x="1017396" y="2792778"/>
                  <a:pt x="1024547" y="2786856"/>
                  <a:pt x="1030190" y="2780263"/>
                </a:cubicBezTo>
                <a:lnTo>
                  <a:pt x="1032474" y="2775483"/>
                </a:lnTo>
                <a:lnTo>
                  <a:pt x="1035274" y="2772517"/>
                </a:lnTo>
                <a:lnTo>
                  <a:pt x="1039585" y="2760603"/>
                </a:lnTo>
                <a:lnTo>
                  <a:pt x="1041083" y="2757468"/>
                </a:lnTo>
                <a:lnTo>
                  <a:pt x="1040999" y="2756697"/>
                </a:lnTo>
                <a:lnTo>
                  <a:pt x="1041083" y="2756463"/>
                </a:lnTo>
                <a:cubicBezTo>
                  <a:pt x="1041829" y="2750615"/>
                  <a:pt x="1041233" y="2744209"/>
                  <a:pt x="1038849" y="2737057"/>
                </a:cubicBezTo>
                <a:cubicBezTo>
                  <a:pt x="1036465" y="2727523"/>
                  <a:pt x="1050768" y="2727523"/>
                  <a:pt x="1057919" y="2725139"/>
                </a:cubicBezTo>
                <a:cubicBezTo>
                  <a:pt x="1050768" y="2725139"/>
                  <a:pt x="1036465" y="2727523"/>
                  <a:pt x="1038849" y="2737057"/>
                </a:cubicBezTo>
                <a:lnTo>
                  <a:pt x="1040999" y="2756697"/>
                </a:lnTo>
                <a:lnTo>
                  <a:pt x="1039585" y="2760603"/>
                </a:lnTo>
                <a:lnTo>
                  <a:pt x="1032474" y="2775483"/>
                </a:lnTo>
                <a:lnTo>
                  <a:pt x="1010245" y="2799035"/>
                </a:lnTo>
                <a:cubicBezTo>
                  <a:pt x="1003093" y="2803802"/>
                  <a:pt x="995942" y="2815722"/>
                  <a:pt x="988790" y="2813337"/>
                </a:cubicBezTo>
                <a:close/>
                <a:moveTo>
                  <a:pt x="2106767" y="2863396"/>
                </a:moveTo>
                <a:cubicBezTo>
                  <a:pt x="2113919" y="2858629"/>
                  <a:pt x="2111536" y="2841942"/>
                  <a:pt x="2118686" y="2834791"/>
                </a:cubicBezTo>
                <a:cubicBezTo>
                  <a:pt x="2109152" y="2841942"/>
                  <a:pt x="2111536" y="2858629"/>
                  <a:pt x="2106767" y="2863396"/>
                </a:cubicBezTo>
                <a:close/>
                <a:moveTo>
                  <a:pt x="1103211" y="2880082"/>
                </a:moveTo>
                <a:cubicBezTo>
                  <a:pt x="1098442" y="2868163"/>
                  <a:pt x="1110361" y="2863396"/>
                  <a:pt x="1112745" y="2853861"/>
                </a:cubicBezTo>
                <a:cubicBezTo>
                  <a:pt x="1110361" y="2861012"/>
                  <a:pt x="1098442" y="2868163"/>
                  <a:pt x="1103211" y="2880082"/>
                </a:cubicBezTo>
                <a:close/>
                <a:moveTo>
                  <a:pt x="2030487" y="2880082"/>
                </a:moveTo>
                <a:cubicBezTo>
                  <a:pt x="2047174" y="2865780"/>
                  <a:pt x="2042407" y="2844326"/>
                  <a:pt x="2049557" y="2827640"/>
                </a:cubicBezTo>
                <a:cubicBezTo>
                  <a:pt x="2018569" y="2808570"/>
                  <a:pt x="2016186" y="2770430"/>
                  <a:pt x="2004267" y="2734673"/>
                </a:cubicBezTo>
                <a:cubicBezTo>
                  <a:pt x="2013801" y="2770430"/>
                  <a:pt x="2018569" y="2808570"/>
                  <a:pt x="2049557" y="2827640"/>
                </a:cubicBezTo>
                <a:cubicBezTo>
                  <a:pt x="2042407" y="2844326"/>
                  <a:pt x="2044790" y="2865780"/>
                  <a:pt x="2030487" y="2880082"/>
                </a:cubicBezTo>
                <a:close/>
                <a:moveTo>
                  <a:pt x="538262" y="2882466"/>
                </a:moveTo>
                <a:cubicBezTo>
                  <a:pt x="546605" y="2880082"/>
                  <a:pt x="551373" y="2877699"/>
                  <a:pt x="552565" y="2874124"/>
                </a:cubicBezTo>
                <a:lnTo>
                  <a:pt x="552247" y="2873434"/>
                </a:lnTo>
                <a:lnTo>
                  <a:pt x="552565" y="2873229"/>
                </a:lnTo>
                <a:cubicBezTo>
                  <a:pt x="553757" y="2869356"/>
                  <a:pt x="551373" y="2864588"/>
                  <a:pt x="545414" y="2858629"/>
                </a:cubicBezTo>
                <a:lnTo>
                  <a:pt x="537320" y="2847067"/>
                </a:lnTo>
                <a:lnTo>
                  <a:pt x="543030" y="2834791"/>
                </a:lnTo>
                <a:cubicBezTo>
                  <a:pt x="537070" y="2838367"/>
                  <a:pt x="535878" y="2842539"/>
                  <a:pt x="537070" y="2846711"/>
                </a:cubicBezTo>
                <a:lnTo>
                  <a:pt x="537320" y="2847067"/>
                </a:lnTo>
                <a:lnTo>
                  <a:pt x="537070" y="2847604"/>
                </a:lnTo>
                <a:cubicBezTo>
                  <a:pt x="538262" y="2851478"/>
                  <a:pt x="541838" y="2855054"/>
                  <a:pt x="545414" y="2858629"/>
                </a:cubicBezTo>
                <a:lnTo>
                  <a:pt x="552247" y="2873434"/>
                </a:lnTo>
                <a:close/>
                <a:moveTo>
                  <a:pt x="1765892" y="2892001"/>
                </a:moveTo>
                <a:lnTo>
                  <a:pt x="1764727" y="2859370"/>
                </a:lnTo>
                <a:lnTo>
                  <a:pt x="1770659" y="2825256"/>
                </a:lnTo>
                <a:cubicBezTo>
                  <a:pt x="1769468" y="2835983"/>
                  <a:pt x="1766487" y="2847306"/>
                  <a:pt x="1764700" y="2858629"/>
                </a:cubicBezTo>
                <a:lnTo>
                  <a:pt x="1764727" y="2859370"/>
                </a:lnTo>
                <a:lnTo>
                  <a:pt x="1764700" y="2859523"/>
                </a:lnTo>
                <a:cubicBezTo>
                  <a:pt x="1762912" y="2871143"/>
                  <a:pt x="1762316" y="2882467"/>
                  <a:pt x="1765892" y="2892001"/>
                </a:cubicBezTo>
                <a:close/>
                <a:moveTo>
                  <a:pt x="2273630" y="2892001"/>
                </a:moveTo>
                <a:cubicBezTo>
                  <a:pt x="2276014" y="2868163"/>
                  <a:pt x="2271246" y="2849093"/>
                  <a:pt x="2256943" y="2830023"/>
                </a:cubicBezTo>
                <a:lnTo>
                  <a:pt x="2246843" y="2814577"/>
                </a:lnTo>
                <a:lnTo>
                  <a:pt x="2247409" y="2799035"/>
                </a:lnTo>
                <a:cubicBezTo>
                  <a:pt x="2243833" y="2802611"/>
                  <a:pt x="2244430" y="2808571"/>
                  <a:pt x="2246813" y="2814529"/>
                </a:cubicBezTo>
                <a:lnTo>
                  <a:pt x="2246843" y="2814577"/>
                </a:lnTo>
                <a:lnTo>
                  <a:pt x="2246813" y="2815424"/>
                </a:lnTo>
                <a:cubicBezTo>
                  <a:pt x="2249197" y="2821084"/>
                  <a:pt x="2253367" y="2826448"/>
                  <a:pt x="2256943" y="2830023"/>
                </a:cubicBezTo>
                <a:cubicBezTo>
                  <a:pt x="2271246" y="2849093"/>
                  <a:pt x="2276014" y="2870548"/>
                  <a:pt x="2273630" y="2892001"/>
                </a:cubicBezTo>
                <a:close/>
                <a:moveTo>
                  <a:pt x="2051941" y="2901536"/>
                </a:moveTo>
                <a:cubicBezTo>
                  <a:pt x="2059093" y="2887234"/>
                  <a:pt x="2075779" y="2887234"/>
                  <a:pt x="2090081" y="2887234"/>
                </a:cubicBezTo>
                <a:cubicBezTo>
                  <a:pt x="2073396" y="2887234"/>
                  <a:pt x="2059093" y="2887234"/>
                  <a:pt x="2051941" y="2901536"/>
                </a:cubicBezTo>
                <a:close/>
                <a:moveTo>
                  <a:pt x="2683634" y="2901536"/>
                </a:moveTo>
                <a:cubicBezTo>
                  <a:pt x="2676483" y="2882466"/>
                  <a:pt x="2681250" y="2870548"/>
                  <a:pt x="2690786" y="2863396"/>
                </a:cubicBezTo>
                <a:cubicBezTo>
                  <a:pt x="2681250" y="2870548"/>
                  <a:pt x="2674100" y="2882466"/>
                  <a:pt x="2683634" y="2901536"/>
                </a:cubicBezTo>
                <a:close/>
                <a:moveTo>
                  <a:pt x="1606181" y="2903919"/>
                </a:moveTo>
                <a:cubicBezTo>
                  <a:pt x="1599029" y="2899152"/>
                  <a:pt x="1591878" y="2896173"/>
                  <a:pt x="1584131" y="2895279"/>
                </a:cubicBezTo>
                <a:cubicBezTo>
                  <a:pt x="1576384" y="2894385"/>
                  <a:pt x="1568041" y="2895577"/>
                  <a:pt x="1558506" y="2899152"/>
                </a:cubicBezTo>
                <a:cubicBezTo>
                  <a:pt x="1575192" y="2892001"/>
                  <a:pt x="1591878" y="2896769"/>
                  <a:pt x="1606181" y="2903919"/>
                </a:cubicBezTo>
                <a:close/>
                <a:moveTo>
                  <a:pt x="992142" y="2916583"/>
                </a:moveTo>
                <a:cubicBezTo>
                  <a:pt x="998623" y="2915541"/>
                  <a:pt x="1006072" y="2912859"/>
                  <a:pt x="1015012" y="2908688"/>
                </a:cubicBezTo>
                <a:cubicBezTo>
                  <a:pt x="979255" y="2922989"/>
                  <a:pt x="967336" y="2918222"/>
                  <a:pt x="945883" y="2877699"/>
                </a:cubicBezTo>
                <a:cubicBezTo>
                  <a:pt x="941116" y="2868163"/>
                  <a:pt x="936348" y="2858629"/>
                  <a:pt x="924429" y="2858629"/>
                </a:cubicBezTo>
                <a:cubicBezTo>
                  <a:pt x="933965" y="2858629"/>
                  <a:pt x="941116" y="2868163"/>
                  <a:pt x="945883" y="2877699"/>
                </a:cubicBezTo>
                <a:cubicBezTo>
                  <a:pt x="961973" y="2908091"/>
                  <a:pt x="972700" y="2919712"/>
                  <a:pt x="992142" y="2916583"/>
                </a:cubicBezTo>
                <a:close/>
                <a:moveTo>
                  <a:pt x="1174722" y="2930141"/>
                </a:moveTo>
                <a:cubicBezTo>
                  <a:pt x="1178298" y="2922990"/>
                  <a:pt x="1178894" y="2915838"/>
                  <a:pt x="1177405" y="2908985"/>
                </a:cubicBezTo>
                <a:lnTo>
                  <a:pt x="1177317" y="2908812"/>
                </a:lnTo>
                <a:lnTo>
                  <a:pt x="1177405" y="2908091"/>
                </a:lnTo>
                <a:cubicBezTo>
                  <a:pt x="1175914" y="2900940"/>
                  <a:pt x="1172339" y="2894385"/>
                  <a:pt x="1167571" y="2889617"/>
                </a:cubicBezTo>
                <a:lnTo>
                  <a:pt x="1177317" y="2908812"/>
                </a:lnTo>
                <a:close/>
                <a:moveTo>
                  <a:pt x="2125837" y="2939676"/>
                </a:moveTo>
                <a:cubicBezTo>
                  <a:pt x="2121070" y="2932525"/>
                  <a:pt x="2113919" y="2922989"/>
                  <a:pt x="2116303" y="2913455"/>
                </a:cubicBezTo>
                <a:cubicBezTo>
                  <a:pt x="2111536" y="2922989"/>
                  <a:pt x="2121070" y="2932525"/>
                  <a:pt x="2125837" y="2939676"/>
                </a:cubicBezTo>
                <a:close/>
                <a:moveTo>
                  <a:pt x="826696" y="2946828"/>
                </a:moveTo>
                <a:cubicBezTo>
                  <a:pt x="805242" y="2942060"/>
                  <a:pt x="798090" y="2930141"/>
                  <a:pt x="802859" y="2906304"/>
                </a:cubicBezTo>
                <a:cubicBezTo>
                  <a:pt x="805242" y="2896769"/>
                  <a:pt x="795707" y="2892001"/>
                  <a:pt x="788556" y="2887234"/>
                </a:cubicBezTo>
                <a:cubicBezTo>
                  <a:pt x="795707" y="2892001"/>
                  <a:pt x="805242" y="2899152"/>
                  <a:pt x="802859" y="2906304"/>
                </a:cubicBezTo>
                <a:cubicBezTo>
                  <a:pt x="795707" y="2927758"/>
                  <a:pt x="802859" y="2942060"/>
                  <a:pt x="826696" y="2946828"/>
                </a:cubicBezTo>
                <a:close/>
                <a:moveTo>
                  <a:pt x="2299851" y="2946828"/>
                </a:moveTo>
                <a:cubicBezTo>
                  <a:pt x="2304619" y="2942060"/>
                  <a:pt x="2297468" y="2932525"/>
                  <a:pt x="2276014" y="2915838"/>
                </a:cubicBezTo>
                <a:cubicBezTo>
                  <a:pt x="2297468" y="2932525"/>
                  <a:pt x="2302235" y="2942060"/>
                  <a:pt x="2299851" y="2946828"/>
                </a:cubicBezTo>
                <a:close/>
                <a:moveTo>
                  <a:pt x="1265305" y="2953978"/>
                </a:moveTo>
                <a:cubicBezTo>
                  <a:pt x="1258154" y="2953978"/>
                  <a:pt x="1253387" y="2949211"/>
                  <a:pt x="1248619" y="2944443"/>
                </a:cubicBezTo>
                <a:cubicBezTo>
                  <a:pt x="1239084" y="2932525"/>
                  <a:pt x="1231933" y="2925373"/>
                  <a:pt x="1227165" y="2927758"/>
                </a:cubicBezTo>
                <a:cubicBezTo>
                  <a:pt x="1231933" y="2927758"/>
                  <a:pt x="1239084" y="2932525"/>
                  <a:pt x="1248619" y="2944443"/>
                </a:cubicBezTo>
                <a:cubicBezTo>
                  <a:pt x="1255770" y="2951595"/>
                  <a:pt x="1258154" y="2956362"/>
                  <a:pt x="1265305" y="2953978"/>
                </a:cubicBezTo>
                <a:close/>
                <a:moveTo>
                  <a:pt x="1689612" y="2953978"/>
                </a:moveTo>
                <a:cubicBezTo>
                  <a:pt x="1684845" y="2949211"/>
                  <a:pt x="1682461" y="2946828"/>
                  <a:pt x="1687228" y="2937292"/>
                </a:cubicBezTo>
                <a:cubicBezTo>
                  <a:pt x="1680077" y="2946828"/>
                  <a:pt x="1684845" y="2949211"/>
                  <a:pt x="1689612" y="2953978"/>
                </a:cubicBezTo>
                <a:close/>
                <a:moveTo>
                  <a:pt x="1992347" y="2953978"/>
                </a:moveTo>
                <a:cubicBezTo>
                  <a:pt x="1975661" y="2946828"/>
                  <a:pt x="1989964" y="2930141"/>
                  <a:pt x="1989964" y="2918222"/>
                </a:cubicBezTo>
                <a:cubicBezTo>
                  <a:pt x="1989964" y="2930141"/>
                  <a:pt x="1973278" y="2946828"/>
                  <a:pt x="1992347" y="2953978"/>
                </a:cubicBezTo>
                <a:close/>
                <a:moveTo>
                  <a:pt x="2156826" y="2980199"/>
                </a:moveTo>
                <a:cubicBezTo>
                  <a:pt x="2161594" y="2965897"/>
                  <a:pt x="2149675" y="2958746"/>
                  <a:pt x="2140140" y="2951595"/>
                </a:cubicBezTo>
                <a:cubicBezTo>
                  <a:pt x="2147292" y="2958746"/>
                  <a:pt x="2161594" y="2965897"/>
                  <a:pt x="2156826" y="2980199"/>
                </a:cubicBezTo>
                <a:close/>
                <a:moveTo>
                  <a:pt x="1363039" y="2987351"/>
                </a:moveTo>
                <a:cubicBezTo>
                  <a:pt x="1374957" y="2989735"/>
                  <a:pt x="1379725" y="2980199"/>
                  <a:pt x="1379725" y="2968281"/>
                </a:cubicBezTo>
                <a:cubicBezTo>
                  <a:pt x="1377341" y="2977816"/>
                  <a:pt x="1374957" y="2989735"/>
                  <a:pt x="1363039" y="2987351"/>
                </a:cubicBezTo>
                <a:cubicBezTo>
                  <a:pt x="1351120" y="2984967"/>
                  <a:pt x="1351120" y="2975432"/>
                  <a:pt x="1351120" y="2968281"/>
                </a:cubicBezTo>
                <a:cubicBezTo>
                  <a:pt x="1351120" y="2977816"/>
                  <a:pt x="1351120" y="2984967"/>
                  <a:pt x="1363039" y="2987351"/>
                </a:cubicBezTo>
                <a:close/>
                <a:moveTo>
                  <a:pt x="1749205" y="2992118"/>
                </a:moveTo>
                <a:cubicBezTo>
                  <a:pt x="1746822" y="2984967"/>
                  <a:pt x="1751589" y="2975432"/>
                  <a:pt x="1751589" y="2968281"/>
                </a:cubicBezTo>
                <a:cubicBezTo>
                  <a:pt x="1751589" y="2975432"/>
                  <a:pt x="1746822" y="2987351"/>
                  <a:pt x="1749205" y="2992118"/>
                </a:cubicBezTo>
                <a:close/>
                <a:moveTo>
                  <a:pt x="1630987" y="2995731"/>
                </a:moveTo>
                <a:cubicBezTo>
                  <a:pt x="1644172" y="2997631"/>
                  <a:pt x="1658027" y="2989139"/>
                  <a:pt x="1670542" y="2987351"/>
                </a:cubicBezTo>
                <a:cubicBezTo>
                  <a:pt x="1653855" y="2989735"/>
                  <a:pt x="1634786" y="3001654"/>
                  <a:pt x="1618099" y="2989735"/>
                </a:cubicBezTo>
                <a:cubicBezTo>
                  <a:pt x="1622271" y="2993310"/>
                  <a:pt x="1626591" y="2995098"/>
                  <a:pt x="1630987" y="2995731"/>
                </a:cubicBezTo>
                <a:close/>
                <a:moveTo>
                  <a:pt x="948266" y="2999269"/>
                </a:moveTo>
                <a:cubicBezTo>
                  <a:pt x="929196" y="2992118"/>
                  <a:pt x="919662" y="2977816"/>
                  <a:pt x="912510" y="2961129"/>
                </a:cubicBezTo>
                <a:cubicBezTo>
                  <a:pt x="919662" y="2980199"/>
                  <a:pt x="929196" y="2992118"/>
                  <a:pt x="948266" y="2999269"/>
                </a:cubicBezTo>
                <a:close/>
                <a:moveTo>
                  <a:pt x="1489377" y="2999269"/>
                </a:moveTo>
                <a:cubicBezTo>
                  <a:pt x="1477459" y="2989735"/>
                  <a:pt x="1479842" y="2977816"/>
                  <a:pt x="1479842" y="2968281"/>
                </a:cubicBezTo>
                <a:cubicBezTo>
                  <a:pt x="1479842" y="2980199"/>
                  <a:pt x="1477459" y="2992118"/>
                  <a:pt x="1489377" y="2999269"/>
                </a:cubicBezTo>
                <a:close/>
                <a:moveTo>
                  <a:pt x="1568041" y="3001356"/>
                </a:moveTo>
                <a:cubicBezTo>
                  <a:pt x="1575192" y="3000462"/>
                  <a:pt x="1582344" y="2995694"/>
                  <a:pt x="1589495" y="2984967"/>
                </a:cubicBezTo>
                <a:cubicBezTo>
                  <a:pt x="1591878" y="2980199"/>
                  <a:pt x="1599029" y="2977816"/>
                  <a:pt x="1606181" y="2980199"/>
                </a:cubicBezTo>
                <a:cubicBezTo>
                  <a:pt x="1603797" y="2979008"/>
                  <a:pt x="1600817" y="2978412"/>
                  <a:pt x="1597838" y="2979008"/>
                </a:cubicBezTo>
                <a:cubicBezTo>
                  <a:pt x="1594858" y="2979604"/>
                  <a:pt x="1591878" y="2981392"/>
                  <a:pt x="1589495" y="2984967"/>
                </a:cubicBezTo>
                <a:cubicBezTo>
                  <a:pt x="1572809" y="3004037"/>
                  <a:pt x="1560889" y="3004037"/>
                  <a:pt x="1546588" y="2994502"/>
                </a:cubicBezTo>
                <a:cubicBezTo>
                  <a:pt x="1553739" y="2999270"/>
                  <a:pt x="1560890" y="3002250"/>
                  <a:pt x="1568041" y="3001356"/>
                </a:cubicBezTo>
                <a:close/>
                <a:moveTo>
                  <a:pt x="1956591" y="3004037"/>
                </a:moveTo>
                <a:cubicBezTo>
                  <a:pt x="1966127" y="2996886"/>
                  <a:pt x="1980429" y="3001654"/>
                  <a:pt x="1989964" y="2994502"/>
                </a:cubicBezTo>
                <a:cubicBezTo>
                  <a:pt x="1980429" y="2999269"/>
                  <a:pt x="1966127" y="2996886"/>
                  <a:pt x="1956591" y="3004037"/>
                </a:cubicBezTo>
                <a:close/>
                <a:moveTo>
                  <a:pt x="1694379" y="3027875"/>
                </a:moveTo>
                <a:lnTo>
                  <a:pt x="1684792" y="3020753"/>
                </a:lnTo>
                <a:lnTo>
                  <a:pt x="1682461" y="3008805"/>
                </a:lnTo>
                <a:cubicBezTo>
                  <a:pt x="1682461" y="3012381"/>
                  <a:pt x="1682461" y="3016552"/>
                  <a:pt x="1683951" y="3020128"/>
                </a:cubicBezTo>
                <a:lnTo>
                  <a:pt x="1684792" y="3020753"/>
                </a:lnTo>
                <a:lnTo>
                  <a:pt x="1684845" y="3021022"/>
                </a:lnTo>
                <a:cubicBezTo>
                  <a:pt x="1686633" y="3024300"/>
                  <a:pt x="1689612" y="3026683"/>
                  <a:pt x="1694379" y="3027875"/>
                </a:cubicBezTo>
                <a:close/>
                <a:moveTo>
                  <a:pt x="2271544" y="3029961"/>
                </a:moveTo>
                <a:cubicBezTo>
                  <a:pt x="2278993" y="3030259"/>
                  <a:pt x="2287932" y="3027875"/>
                  <a:pt x="2295083" y="3027875"/>
                </a:cubicBezTo>
                <a:cubicBezTo>
                  <a:pt x="2280781" y="3027875"/>
                  <a:pt x="2259328" y="3035025"/>
                  <a:pt x="2256943" y="3015955"/>
                </a:cubicBezTo>
                <a:cubicBezTo>
                  <a:pt x="2258136" y="3026683"/>
                  <a:pt x="2264095" y="3029663"/>
                  <a:pt x="2271544" y="3029961"/>
                </a:cubicBezTo>
                <a:close/>
                <a:moveTo>
                  <a:pt x="1289143" y="3039794"/>
                </a:moveTo>
                <a:cubicBezTo>
                  <a:pt x="1258154" y="3042177"/>
                  <a:pt x="1236700" y="3032642"/>
                  <a:pt x="1239084" y="2996886"/>
                </a:cubicBezTo>
                <a:cubicBezTo>
                  <a:pt x="1234317" y="3032642"/>
                  <a:pt x="1258154" y="3042177"/>
                  <a:pt x="1289143" y="3039794"/>
                </a:cubicBezTo>
                <a:close/>
                <a:moveTo>
                  <a:pt x="1377341" y="3046945"/>
                </a:moveTo>
                <a:lnTo>
                  <a:pt x="1363590" y="3041971"/>
                </a:lnTo>
                <a:lnTo>
                  <a:pt x="1358271" y="3027875"/>
                </a:lnTo>
                <a:cubicBezTo>
                  <a:pt x="1358271" y="3033834"/>
                  <a:pt x="1360059" y="3038601"/>
                  <a:pt x="1363337" y="3041879"/>
                </a:cubicBezTo>
                <a:lnTo>
                  <a:pt x="1363590" y="3041971"/>
                </a:lnTo>
                <a:lnTo>
                  <a:pt x="1364230" y="3043667"/>
                </a:lnTo>
                <a:cubicBezTo>
                  <a:pt x="1367211" y="3046945"/>
                  <a:pt x="1371382" y="3048137"/>
                  <a:pt x="1377341" y="3046945"/>
                </a:cubicBezTo>
                <a:close/>
                <a:moveTo>
                  <a:pt x="1177107" y="3056479"/>
                </a:moveTo>
                <a:cubicBezTo>
                  <a:pt x="1162804" y="3061247"/>
                  <a:pt x="1158037" y="3046945"/>
                  <a:pt x="1158037" y="3035025"/>
                </a:cubicBezTo>
                <a:cubicBezTo>
                  <a:pt x="1158037" y="3046945"/>
                  <a:pt x="1160420" y="3061247"/>
                  <a:pt x="1177107" y="3056479"/>
                </a:cubicBezTo>
                <a:close/>
                <a:moveTo>
                  <a:pt x="1391644" y="3063631"/>
                </a:moveTo>
                <a:cubicBezTo>
                  <a:pt x="1379725" y="3066014"/>
                  <a:pt x="1382108" y="3056479"/>
                  <a:pt x="1379725" y="3049328"/>
                </a:cubicBezTo>
                <a:cubicBezTo>
                  <a:pt x="1379725" y="3056479"/>
                  <a:pt x="1379725" y="3066014"/>
                  <a:pt x="1391644" y="3063631"/>
                </a:cubicBezTo>
                <a:close/>
                <a:moveTo>
                  <a:pt x="1904150" y="3063631"/>
                </a:moveTo>
                <a:cubicBezTo>
                  <a:pt x="1901765" y="3056479"/>
                  <a:pt x="1911300" y="3049328"/>
                  <a:pt x="1918451" y="3046945"/>
                </a:cubicBezTo>
                <a:cubicBezTo>
                  <a:pt x="1908917" y="3051712"/>
                  <a:pt x="1899381" y="3056479"/>
                  <a:pt x="1904150" y="3063631"/>
                </a:cubicBezTo>
                <a:close/>
                <a:moveTo>
                  <a:pt x="2727007" y="3067712"/>
                </a:moveTo>
                <a:lnTo>
                  <a:pt x="2459710" y="3067712"/>
                </a:lnTo>
                <a:lnTo>
                  <a:pt x="2489062" y="3059757"/>
                </a:lnTo>
                <a:cubicBezTo>
                  <a:pt x="2497106" y="3052904"/>
                  <a:pt x="2502470" y="3042177"/>
                  <a:pt x="2504854" y="3027875"/>
                </a:cubicBezTo>
                <a:cubicBezTo>
                  <a:pt x="2507237" y="3015955"/>
                  <a:pt x="2507237" y="3004037"/>
                  <a:pt x="2519155" y="2996886"/>
                </a:cubicBezTo>
                <a:cubicBezTo>
                  <a:pt x="2507237" y="3004037"/>
                  <a:pt x="2504854" y="3015955"/>
                  <a:pt x="2504854" y="3027875"/>
                </a:cubicBezTo>
                <a:cubicBezTo>
                  <a:pt x="2502470" y="3040985"/>
                  <a:pt x="2497106" y="3051712"/>
                  <a:pt x="2489062" y="3058864"/>
                </a:cubicBezTo>
                <a:lnTo>
                  <a:pt x="2459473" y="3067712"/>
                </a:lnTo>
                <a:lnTo>
                  <a:pt x="1473042" y="3067712"/>
                </a:lnTo>
                <a:lnTo>
                  <a:pt x="1302758" y="3067712"/>
                </a:lnTo>
                <a:lnTo>
                  <a:pt x="1023591" y="3067712"/>
                </a:lnTo>
                <a:lnTo>
                  <a:pt x="1007860" y="3067712"/>
                </a:lnTo>
                <a:lnTo>
                  <a:pt x="692680" y="3067712"/>
                </a:lnTo>
                <a:lnTo>
                  <a:pt x="675625" y="3048137"/>
                </a:lnTo>
                <a:cubicBezTo>
                  <a:pt x="665793" y="3033834"/>
                  <a:pt x="657449" y="3018340"/>
                  <a:pt x="650298" y="3001654"/>
                </a:cubicBezTo>
                <a:lnTo>
                  <a:pt x="647914" y="3004037"/>
                </a:lnTo>
                <a:cubicBezTo>
                  <a:pt x="640763" y="3004037"/>
                  <a:pt x="633612" y="2999269"/>
                  <a:pt x="628844" y="3001654"/>
                </a:cubicBezTo>
                <a:cubicBezTo>
                  <a:pt x="605007" y="3018340"/>
                  <a:pt x="597856" y="3001654"/>
                  <a:pt x="593088" y="2984967"/>
                </a:cubicBezTo>
                <a:cubicBezTo>
                  <a:pt x="585937" y="2965897"/>
                  <a:pt x="578786" y="2949211"/>
                  <a:pt x="571634" y="2930141"/>
                </a:cubicBezTo>
                <a:cubicBezTo>
                  <a:pt x="588321" y="2932525"/>
                  <a:pt x="602623" y="2939676"/>
                  <a:pt x="616926" y="2949211"/>
                </a:cubicBezTo>
                <a:cubicBezTo>
                  <a:pt x="602623" y="2939676"/>
                  <a:pt x="588321" y="2930141"/>
                  <a:pt x="571634" y="2930141"/>
                </a:cubicBezTo>
                <a:cubicBezTo>
                  <a:pt x="557333" y="2920606"/>
                  <a:pt x="545414" y="2908688"/>
                  <a:pt x="531111" y="2899152"/>
                </a:cubicBezTo>
                <a:cubicBezTo>
                  <a:pt x="507274" y="2901536"/>
                  <a:pt x="502506" y="2882466"/>
                  <a:pt x="495355" y="2865780"/>
                </a:cubicBezTo>
                <a:cubicBezTo>
                  <a:pt x="488204" y="2849093"/>
                  <a:pt x="454831" y="2872931"/>
                  <a:pt x="457215" y="2841942"/>
                </a:cubicBezTo>
                <a:cubicBezTo>
                  <a:pt x="445297" y="2832408"/>
                  <a:pt x="447680" y="2820489"/>
                  <a:pt x="445297" y="2806186"/>
                </a:cubicBezTo>
                <a:cubicBezTo>
                  <a:pt x="440528" y="2803802"/>
                  <a:pt x="433377" y="2803802"/>
                  <a:pt x="433377" y="2796652"/>
                </a:cubicBezTo>
                <a:cubicBezTo>
                  <a:pt x="416691" y="2799035"/>
                  <a:pt x="414308" y="2787116"/>
                  <a:pt x="416691" y="2775198"/>
                </a:cubicBezTo>
                <a:cubicBezTo>
                  <a:pt x="411924" y="2765663"/>
                  <a:pt x="407156" y="2756128"/>
                  <a:pt x="409540" y="2746593"/>
                </a:cubicBezTo>
                <a:cubicBezTo>
                  <a:pt x="397621" y="2727523"/>
                  <a:pt x="390471" y="2706069"/>
                  <a:pt x="361865" y="2701302"/>
                </a:cubicBezTo>
                <a:cubicBezTo>
                  <a:pt x="352330" y="2698917"/>
                  <a:pt x="340411" y="2691766"/>
                  <a:pt x="340411" y="2684616"/>
                </a:cubicBezTo>
                <a:cubicBezTo>
                  <a:pt x="335644" y="2644092"/>
                  <a:pt x="297503" y="2617870"/>
                  <a:pt x="295121" y="2577347"/>
                </a:cubicBezTo>
                <a:cubicBezTo>
                  <a:pt x="266515" y="2539207"/>
                  <a:pt x="235526" y="2505834"/>
                  <a:pt x="223608" y="2458160"/>
                </a:cubicBezTo>
                <a:cubicBezTo>
                  <a:pt x="206922" y="2455775"/>
                  <a:pt x="197386" y="2451008"/>
                  <a:pt x="204538" y="2431938"/>
                </a:cubicBezTo>
                <a:cubicBezTo>
                  <a:pt x="199770" y="2424787"/>
                  <a:pt x="202153" y="2417636"/>
                  <a:pt x="204538" y="2410484"/>
                </a:cubicBezTo>
                <a:cubicBezTo>
                  <a:pt x="175933" y="2381880"/>
                  <a:pt x="164013" y="2346124"/>
                  <a:pt x="166397" y="2305599"/>
                </a:cubicBezTo>
                <a:cubicBezTo>
                  <a:pt x="166397" y="2291297"/>
                  <a:pt x="164013" y="2276995"/>
                  <a:pt x="161630" y="2260308"/>
                </a:cubicBezTo>
                <a:cubicBezTo>
                  <a:pt x="147328" y="2248389"/>
                  <a:pt x="137793" y="2234087"/>
                  <a:pt x="133025" y="2217401"/>
                </a:cubicBezTo>
                <a:lnTo>
                  <a:pt x="130641" y="2217401"/>
                </a:lnTo>
                <a:lnTo>
                  <a:pt x="130641" y="2215018"/>
                </a:lnTo>
                <a:cubicBezTo>
                  <a:pt x="118723" y="2210249"/>
                  <a:pt x="104420" y="2212633"/>
                  <a:pt x="99653" y="2191179"/>
                </a:cubicBezTo>
                <a:cubicBezTo>
                  <a:pt x="85350" y="2143505"/>
                  <a:pt x="75816" y="2095830"/>
                  <a:pt x="73432" y="2045771"/>
                </a:cubicBezTo>
                <a:cubicBezTo>
                  <a:pt x="54361" y="2045771"/>
                  <a:pt x="51979" y="2038620"/>
                  <a:pt x="63896" y="2024317"/>
                </a:cubicBezTo>
                <a:cubicBezTo>
                  <a:pt x="68664" y="1995713"/>
                  <a:pt x="59129" y="1967107"/>
                  <a:pt x="51979" y="1940887"/>
                </a:cubicBezTo>
                <a:cubicBezTo>
                  <a:pt x="44827" y="1936118"/>
                  <a:pt x="35291" y="1933736"/>
                  <a:pt x="44827" y="1924200"/>
                </a:cubicBezTo>
                <a:cubicBezTo>
                  <a:pt x="44827" y="1886060"/>
                  <a:pt x="49594" y="1847920"/>
                  <a:pt x="32908" y="1809781"/>
                </a:cubicBezTo>
                <a:cubicBezTo>
                  <a:pt x="28140" y="1797862"/>
                  <a:pt x="30524" y="1781175"/>
                  <a:pt x="40060" y="1771641"/>
                </a:cubicBezTo>
                <a:cubicBezTo>
                  <a:pt x="68664" y="1745419"/>
                  <a:pt x="54361" y="1721582"/>
                  <a:pt x="37676" y="1697744"/>
                </a:cubicBezTo>
                <a:cubicBezTo>
                  <a:pt x="13838" y="1661988"/>
                  <a:pt x="-7616" y="1623848"/>
                  <a:pt x="9070" y="1578557"/>
                </a:cubicBezTo>
                <a:cubicBezTo>
                  <a:pt x="11454" y="1569022"/>
                  <a:pt x="13838" y="1557103"/>
                  <a:pt x="9070" y="1549952"/>
                </a:cubicBezTo>
                <a:cubicBezTo>
                  <a:pt x="-7616" y="1518963"/>
                  <a:pt x="4303" y="1485592"/>
                  <a:pt x="1920" y="1454602"/>
                </a:cubicBezTo>
                <a:cubicBezTo>
                  <a:pt x="-465" y="1423613"/>
                  <a:pt x="23373" y="1395009"/>
                  <a:pt x="16222" y="1368787"/>
                </a:cubicBezTo>
                <a:cubicBezTo>
                  <a:pt x="6687" y="1335414"/>
                  <a:pt x="30524" y="1309194"/>
                  <a:pt x="18606" y="1280588"/>
                </a:cubicBezTo>
                <a:cubicBezTo>
                  <a:pt x="16222" y="1273437"/>
                  <a:pt x="18606" y="1271054"/>
                  <a:pt x="23373" y="1268670"/>
                </a:cubicBezTo>
                <a:cubicBezTo>
                  <a:pt x="51979" y="1256751"/>
                  <a:pt x="47210" y="1232914"/>
                  <a:pt x="44827" y="1209077"/>
                </a:cubicBezTo>
                <a:cubicBezTo>
                  <a:pt x="40060" y="1163785"/>
                  <a:pt x="20990" y="1118494"/>
                  <a:pt x="44827" y="1075587"/>
                </a:cubicBezTo>
                <a:cubicBezTo>
                  <a:pt x="49594" y="1068435"/>
                  <a:pt x="49594" y="1058901"/>
                  <a:pt x="40060" y="1054132"/>
                </a:cubicBezTo>
                <a:cubicBezTo>
                  <a:pt x="28140" y="1046982"/>
                  <a:pt x="30524" y="1039831"/>
                  <a:pt x="35291" y="1030295"/>
                </a:cubicBezTo>
                <a:cubicBezTo>
                  <a:pt x="54361" y="987388"/>
                  <a:pt x="71048" y="944481"/>
                  <a:pt x="104420" y="911109"/>
                </a:cubicBezTo>
                <a:cubicBezTo>
                  <a:pt x="111572" y="903958"/>
                  <a:pt x="121107" y="892039"/>
                  <a:pt x="113956" y="884888"/>
                </a:cubicBezTo>
                <a:cubicBezTo>
                  <a:pt x="92502" y="863433"/>
                  <a:pt x="113956" y="851515"/>
                  <a:pt x="125874" y="841980"/>
                </a:cubicBezTo>
                <a:cubicBezTo>
                  <a:pt x="156863" y="820526"/>
                  <a:pt x="166397" y="782386"/>
                  <a:pt x="190236" y="756165"/>
                </a:cubicBezTo>
                <a:cubicBezTo>
                  <a:pt x="197386" y="749014"/>
                  <a:pt x="214073" y="729944"/>
                  <a:pt x="197386" y="710874"/>
                </a:cubicBezTo>
                <a:cubicBezTo>
                  <a:pt x="190236" y="701339"/>
                  <a:pt x="199770" y="696571"/>
                  <a:pt x="206922" y="691804"/>
                </a:cubicBezTo>
                <a:cubicBezTo>
                  <a:pt x="223608" y="677501"/>
                  <a:pt x="240294" y="663199"/>
                  <a:pt x="256980" y="648897"/>
                </a:cubicBezTo>
                <a:cubicBezTo>
                  <a:pt x="278434" y="629827"/>
                  <a:pt x="302271" y="613140"/>
                  <a:pt x="297503" y="577384"/>
                </a:cubicBezTo>
                <a:cubicBezTo>
                  <a:pt x="295121" y="565465"/>
                  <a:pt x="307039" y="560698"/>
                  <a:pt x="314191" y="555930"/>
                </a:cubicBezTo>
                <a:cubicBezTo>
                  <a:pt x="345179" y="527325"/>
                  <a:pt x="388086" y="508255"/>
                  <a:pt x="392854" y="455813"/>
                </a:cubicBezTo>
                <a:cubicBezTo>
                  <a:pt x="392854" y="443894"/>
                  <a:pt x="409540" y="436742"/>
                  <a:pt x="421459" y="429592"/>
                </a:cubicBezTo>
                <a:cubicBezTo>
                  <a:pt x="440528" y="422441"/>
                  <a:pt x="457215" y="412905"/>
                  <a:pt x="476285" y="405754"/>
                </a:cubicBezTo>
                <a:cubicBezTo>
                  <a:pt x="483436" y="403371"/>
                  <a:pt x="495355" y="398603"/>
                  <a:pt x="495355" y="391452"/>
                </a:cubicBezTo>
                <a:cubicBezTo>
                  <a:pt x="490588" y="358079"/>
                  <a:pt x="514425" y="358079"/>
                  <a:pt x="535878" y="348545"/>
                </a:cubicBezTo>
                <a:cubicBezTo>
                  <a:pt x="569251" y="331858"/>
                  <a:pt x="605007" y="319939"/>
                  <a:pt x="638380" y="305636"/>
                </a:cubicBezTo>
                <a:cubicBezTo>
                  <a:pt x="674136" y="293718"/>
                  <a:pt x="705124" y="267497"/>
                  <a:pt x="724194" y="236509"/>
                </a:cubicBezTo>
                <a:cubicBezTo>
                  <a:pt x="731346" y="224589"/>
                  <a:pt x="740881" y="219822"/>
                  <a:pt x="750416" y="215055"/>
                </a:cubicBezTo>
                <a:cubicBezTo>
                  <a:pt x="779021" y="200752"/>
                  <a:pt x="817161" y="215055"/>
                  <a:pt x="838615" y="186450"/>
                </a:cubicBezTo>
                <a:cubicBezTo>
                  <a:pt x="855301" y="162612"/>
                  <a:pt x="893440" y="167380"/>
                  <a:pt x="900592" y="134007"/>
                </a:cubicBezTo>
                <a:cubicBezTo>
                  <a:pt x="900592" y="131623"/>
                  <a:pt x="912510" y="129240"/>
                  <a:pt x="919662" y="129240"/>
                </a:cubicBezTo>
                <a:cubicBezTo>
                  <a:pt x="967336" y="145926"/>
                  <a:pt x="1007860" y="117321"/>
                  <a:pt x="1050768" y="105403"/>
                </a:cubicBezTo>
                <a:cubicBezTo>
                  <a:pt x="1057919" y="76797"/>
                  <a:pt x="1079373" y="86333"/>
                  <a:pt x="1098443" y="86333"/>
                </a:cubicBezTo>
                <a:cubicBezTo>
                  <a:pt x="1096059" y="100635"/>
                  <a:pt x="1105594" y="117321"/>
                  <a:pt x="1088908" y="124472"/>
                </a:cubicBezTo>
                <a:cubicBezTo>
                  <a:pt x="1107978" y="117321"/>
                  <a:pt x="1098443" y="98251"/>
                  <a:pt x="1098443" y="86333"/>
                </a:cubicBezTo>
                <a:cubicBezTo>
                  <a:pt x="1122281" y="76797"/>
                  <a:pt x="1146118" y="76797"/>
                  <a:pt x="1169955" y="76797"/>
                </a:cubicBezTo>
                <a:cubicBezTo>
                  <a:pt x="1189025" y="62495"/>
                  <a:pt x="1198561" y="29123"/>
                  <a:pt x="1231933" y="55344"/>
                </a:cubicBezTo>
                <a:cubicBezTo>
                  <a:pt x="1262921" y="50576"/>
                  <a:pt x="1293910" y="69646"/>
                  <a:pt x="1322515" y="48193"/>
                </a:cubicBezTo>
                <a:cubicBezTo>
                  <a:pt x="1320131" y="41041"/>
                  <a:pt x="1315364" y="31506"/>
                  <a:pt x="1327283" y="31506"/>
                </a:cubicBezTo>
                <a:cubicBezTo>
                  <a:pt x="1339201" y="31506"/>
                  <a:pt x="1351120" y="29123"/>
                  <a:pt x="1360655" y="38657"/>
                </a:cubicBezTo>
                <a:cubicBezTo>
                  <a:pt x="1377341" y="31506"/>
                  <a:pt x="1398796" y="48193"/>
                  <a:pt x="1413097" y="29123"/>
                </a:cubicBezTo>
                <a:cubicBezTo>
                  <a:pt x="1410714" y="10053"/>
                  <a:pt x="1417865" y="7669"/>
                  <a:pt x="1432167" y="19587"/>
                </a:cubicBezTo>
                <a:cubicBezTo>
                  <a:pt x="1453621" y="17204"/>
                  <a:pt x="1470307" y="31506"/>
                  <a:pt x="1491762" y="29123"/>
                </a:cubicBezTo>
                <a:cubicBezTo>
                  <a:pt x="1513215" y="26739"/>
                  <a:pt x="1532285" y="26739"/>
                  <a:pt x="1551355" y="31506"/>
                </a:cubicBezTo>
                <a:cubicBezTo>
                  <a:pt x="1565657" y="31506"/>
                  <a:pt x="1577576" y="29123"/>
                  <a:pt x="1591879" y="29123"/>
                </a:cubicBezTo>
                <a:cubicBezTo>
                  <a:pt x="1594263" y="2901"/>
                  <a:pt x="1599030" y="517"/>
                  <a:pt x="1622868" y="10053"/>
                </a:cubicBezTo>
                <a:cubicBezTo>
                  <a:pt x="1646705" y="7669"/>
                  <a:pt x="1672926" y="29123"/>
                  <a:pt x="1689612" y="17204"/>
                </a:cubicBezTo>
                <a:cubicBezTo>
                  <a:pt x="1713449" y="2901"/>
                  <a:pt x="1730136" y="12436"/>
                  <a:pt x="1749205" y="17204"/>
                </a:cubicBezTo>
                <a:cubicBezTo>
                  <a:pt x="1768276" y="21971"/>
                  <a:pt x="1789729" y="33890"/>
                  <a:pt x="1804032" y="14820"/>
                </a:cubicBezTo>
                <a:cubicBezTo>
                  <a:pt x="1813567" y="517"/>
                  <a:pt x="1823102" y="517"/>
                  <a:pt x="1837405" y="5285"/>
                </a:cubicBezTo>
                <a:cubicBezTo>
                  <a:pt x="1858858" y="12436"/>
                  <a:pt x="1885080" y="17204"/>
                  <a:pt x="1906534" y="7669"/>
                </a:cubicBezTo>
                <a:cubicBezTo>
                  <a:pt x="1922027" y="518"/>
                  <a:pt x="1935733" y="-1270"/>
                  <a:pt x="1948547" y="816"/>
                </a:cubicBezTo>
                <a:cubicBezTo>
                  <a:pt x="1961360" y="2901"/>
                  <a:pt x="1973278" y="8860"/>
                  <a:pt x="1985197" y="17204"/>
                </a:cubicBezTo>
                <a:cubicBezTo>
                  <a:pt x="2009034" y="14820"/>
                  <a:pt x="2037640" y="38657"/>
                  <a:pt x="2056709" y="21971"/>
                </a:cubicBezTo>
                <a:cubicBezTo>
                  <a:pt x="2078163" y="2901"/>
                  <a:pt x="2090081" y="12436"/>
                  <a:pt x="2109152" y="21971"/>
                </a:cubicBezTo>
                <a:cubicBezTo>
                  <a:pt x="2144908" y="41041"/>
                  <a:pt x="2183048" y="45809"/>
                  <a:pt x="2221188" y="36274"/>
                </a:cubicBezTo>
                <a:cubicBezTo>
                  <a:pt x="2249792" y="26739"/>
                  <a:pt x="2278398" y="33890"/>
                  <a:pt x="2304619" y="33890"/>
                </a:cubicBezTo>
                <a:cubicBezTo>
                  <a:pt x="2345142" y="36274"/>
                  <a:pt x="2385666" y="45809"/>
                  <a:pt x="2419038" y="76797"/>
                </a:cubicBezTo>
                <a:cubicBezTo>
                  <a:pt x="2430958" y="88716"/>
                  <a:pt x="2447644" y="110170"/>
                  <a:pt x="2469097" y="83949"/>
                </a:cubicBezTo>
                <a:cubicBezTo>
                  <a:pt x="2473865" y="79181"/>
                  <a:pt x="2483400" y="81564"/>
                  <a:pt x="2485784" y="86333"/>
                </a:cubicBezTo>
                <a:cubicBezTo>
                  <a:pt x="2516772" y="126856"/>
                  <a:pt x="2573982" y="105403"/>
                  <a:pt x="2607354" y="141159"/>
                </a:cubicBezTo>
                <a:cubicBezTo>
                  <a:pt x="2643111" y="138775"/>
                  <a:pt x="2657413" y="164996"/>
                  <a:pt x="2674100" y="188833"/>
                </a:cubicBezTo>
                <a:cubicBezTo>
                  <a:pt x="2688401" y="207903"/>
                  <a:pt x="2707472" y="219822"/>
                  <a:pt x="2724158" y="234125"/>
                </a:cubicBezTo>
                <a:cubicBezTo>
                  <a:pt x="2740844" y="250810"/>
                  <a:pt x="2764682" y="229357"/>
                  <a:pt x="2771833" y="246043"/>
                </a:cubicBezTo>
                <a:cubicBezTo>
                  <a:pt x="2783752" y="274648"/>
                  <a:pt x="2807589" y="284183"/>
                  <a:pt x="2831426" y="293718"/>
                </a:cubicBezTo>
                <a:cubicBezTo>
                  <a:pt x="2850496" y="303253"/>
                  <a:pt x="2843346" y="319939"/>
                  <a:pt x="2850496" y="329475"/>
                </a:cubicBezTo>
                <a:cubicBezTo>
                  <a:pt x="2860032" y="331858"/>
                  <a:pt x="2871950" y="327091"/>
                  <a:pt x="2876718" y="336626"/>
                </a:cubicBezTo>
                <a:cubicBezTo>
                  <a:pt x="2891020" y="362847"/>
                  <a:pt x="2922009" y="384301"/>
                  <a:pt x="2938695" y="400987"/>
                </a:cubicBezTo>
                <a:cubicBezTo>
                  <a:pt x="2964916" y="424824"/>
                  <a:pt x="3007824" y="434359"/>
                  <a:pt x="3007824" y="482034"/>
                </a:cubicBezTo>
                <a:cubicBezTo>
                  <a:pt x="3007824" y="491569"/>
                  <a:pt x="3010208" y="505871"/>
                  <a:pt x="3019742" y="508255"/>
                </a:cubicBezTo>
                <a:cubicBezTo>
                  <a:pt x="3050731" y="510639"/>
                  <a:pt x="3050731" y="536860"/>
                  <a:pt x="3062651" y="553547"/>
                </a:cubicBezTo>
                <a:cubicBezTo>
                  <a:pt x="3076952" y="572617"/>
                  <a:pt x="3076952" y="608373"/>
                  <a:pt x="3110325" y="613140"/>
                </a:cubicBezTo>
                <a:cubicBezTo>
                  <a:pt x="3112708" y="613140"/>
                  <a:pt x="3119860" y="620291"/>
                  <a:pt x="3119860" y="622676"/>
                </a:cubicBezTo>
                <a:cubicBezTo>
                  <a:pt x="3115092" y="663199"/>
                  <a:pt x="3148465" y="694187"/>
                  <a:pt x="3141314" y="737095"/>
                </a:cubicBezTo>
                <a:cubicBezTo>
                  <a:pt x="3134162" y="775235"/>
                  <a:pt x="3136547" y="822910"/>
                  <a:pt x="3174687" y="853899"/>
                </a:cubicBezTo>
                <a:cubicBezTo>
                  <a:pt x="3181837" y="858666"/>
                  <a:pt x="3179454" y="870585"/>
                  <a:pt x="3177070" y="877736"/>
                </a:cubicBezTo>
                <a:cubicBezTo>
                  <a:pt x="3174687" y="896806"/>
                  <a:pt x="3172302" y="913492"/>
                  <a:pt x="3167535" y="932562"/>
                </a:cubicBezTo>
                <a:cubicBezTo>
                  <a:pt x="3165151" y="951632"/>
                  <a:pt x="3160384" y="977853"/>
                  <a:pt x="3172302" y="985005"/>
                </a:cubicBezTo>
                <a:cubicBezTo>
                  <a:pt x="3196140" y="1001691"/>
                  <a:pt x="3188988" y="1018376"/>
                  <a:pt x="3184221" y="1037447"/>
                </a:cubicBezTo>
                <a:cubicBezTo>
                  <a:pt x="3181837" y="1044598"/>
                  <a:pt x="3179454" y="1054132"/>
                  <a:pt x="3184221" y="1061284"/>
                </a:cubicBezTo>
                <a:cubicBezTo>
                  <a:pt x="3203291" y="1087505"/>
                  <a:pt x="3196140" y="1123261"/>
                  <a:pt x="3191372" y="1147100"/>
                </a:cubicBezTo>
                <a:cubicBezTo>
                  <a:pt x="3186605" y="1173321"/>
                  <a:pt x="3181837" y="1197158"/>
                  <a:pt x="3181837" y="1223380"/>
                </a:cubicBezTo>
                <a:cubicBezTo>
                  <a:pt x="3167535" y="1223380"/>
                  <a:pt x="3160384" y="1228147"/>
                  <a:pt x="3158000" y="1242449"/>
                </a:cubicBezTo>
                <a:cubicBezTo>
                  <a:pt x="3158000" y="1268670"/>
                  <a:pt x="3155617" y="1292507"/>
                  <a:pt x="3177070" y="1311577"/>
                </a:cubicBezTo>
                <a:cubicBezTo>
                  <a:pt x="3174687" y="1344950"/>
                  <a:pt x="3179454" y="1380706"/>
                  <a:pt x="3160384" y="1414079"/>
                </a:cubicBezTo>
                <a:cubicBezTo>
                  <a:pt x="3136547" y="1414079"/>
                  <a:pt x="3129395" y="1430765"/>
                  <a:pt x="3129395" y="1449835"/>
                </a:cubicBezTo>
                <a:cubicBezTo>
                  <a:pt x="3131779" y="1430765"/>
                  <a:pt x="3138930" y="1416463"/>
                  <a:pt x="3160384" y="1414079"/>
                </a:cubicBezTo>
                <a:cubicBezTo>
                  <a:pt x="3158000" y="1430765"/>
                  <a:pt x="3177070" y="1449835"/>
                  <a:pt x="3153232" y="1464138"/>
                </a:cubicBezTo>
                <a:cubicBezTo>
                  <a:pt x="3160384" y="1490359"/>
                  <a:pt x="3165151" y="1516579"/>
                  <a:pt x="3160384" y="1545185"/>
                </a:cubicBezTo>
                <a:cubicBezTo>
                  <a:pt x="3155617" y="1564255"/>
                  <a:pt x="3160384" y="1585708"/>
                  <a:pt x="3141314" y="1602395"/>
                </a:cubicBezTo>
                <a:cubicBezTo>
                  <a:pt x="3138930" y="1604779"/>
                  <a:pt x="3136547" y="1614313"/>
                  <a:pt x="3136547" y="1616698"/>
                </a:cubicBezTo>
                <a:cubicBezTo>
                  <a:pt x="3155617" y="1638151"/>
                  <a:pt x="3138930" y="1652453"/>
                  <a:pt x="3129395" y="1669139"/>
                </a:cubicBezTo>
                <a:cubicBezTo>
                  <a:pt x="3119860" y="1688209"/>
                  <a:pt x="3112708" y="1712047"/>
                  <a:pt x="3117477" y="1733501"/>
                </a:cubicBezTo>
                <a:cubicBezTo>
                  <a:pt x="3127011" y="1769257"/>
                  <a:pt x="3110325" y="1793094"/>
                  <a:pt x="3093639" y="1816932"/>
                </a:cubicBezTo>
                <a:cubicBezTo>
                  <a:pt x="3084104" y="1831234"/>
                  <a:pt x="3069801" y="1845537"/>
                  <a:pt x="3060266" y="1859839"/>
                </a:cubicBezTo>
                <a:cubicBezTo>
                  <a:pt x="3053115" y="1871758"/>
                  <a:pt x="3041196" y="1886060"/>
                  <a:pt x="3050731" y="1900363"/>
                </a:cubicBezTo>
                <a:cubicBezTo>
                  <a:pt x="3069801" y="1933736"/>
                  <a:pt x="3065034" y="1971875"/>
                  <a:pt x="3057882" y="2007631"/>
                </a:cubicBezTo>
                <a:cubicBezTo>
                  <a:pt x="3045964" y="2076760"/>
                  <a:pt x="3079336" y="2133970"/>
                  <a:pt x="3105558" y="2188796"/>
                </a:cubicBezTo>
                <a:cubicBezTo>
                  <a:pt x="3117477" y="2215018"/>
                  <a:pt x="3115092" y="2226936"/>
                  <a:pt x="3100790" y="2243622"/>
                </a:cubicBezTo>
                <a:cubicBezTo>
                  <a:pt x="3088871" y="2246006"/>
                  <a:pt x="3069801" y="2243622"/>
                  <a:pt x="3088871" y="2262692"/>
                </a:cubicBezTo>
                <a:cubicBezTo>
                  <a:pt x="3088871" y="2274611"/>
                  <a:pt x="3084104" y="2286530"/>
                  <a:pt x="3076952" y="2298448"/>
                </a:cubicBezTo>
                <a:cubicBezTo>
                  <a:pt x="3081720" y="2307984"/>
                  <a:pt x="3084104" y="2315135"/>
                  <a:pt x="3074569" y="2322285"/>
                </a:cubicBezTo>
                <a:cubicBezTo>
                  <a:pt x="3074569" y="2331821"/>
                  <a:pt x="3081720" y="2343739"/>
                  <a:pt x="3074569" y="2353275"/>
                </a:cubicBezTo>
                <a:cubicBezTo>
                  <a:pt x="3069801" y="2379495"/>
                  <a:pt x="3067418" y="2405717"/>
                  <a:pt x="3088871" y="2424787"/>
                </a:cubicBezTo>
                <a:cubicBezTo>
                  <a:pt x="3110325" y="2443857"/>
                  <a:pt x="3107941" y="2458160"/>
                  <a:pt x="3086488" y="2474845"/>
                </a:cubicBezTo>
                <a:cubicBezTo>
                  <a:pt x="3088871" y="2481997"/>
                  <a:pt x="3086488" y="2489148"/>
                  <a:pt x="3081720" y="2493916"/>
                </a:cubicBezTo>
                <a:cubicBezTo>
                  <a:pt x="3053115" y="2508218"/>
                  <a:pt x="3053115" y="2515370"/>
                  <a:pt x="3081720" y="2534440"/>
                </a:cubicBezTo>
                <a:cubicBezTo>
                  <a:pt x="3084104" y="2548742"/>
                  <a:pt x="3103174" y="2560660"/>
                  <a:pt x="3093639" y="2574963"/>
                </a:cubicBezTo>
                <a:cubicBezTo>
                  <a:pt x="3076952" y="2598800"/>
                  <a:pt x="3069801" y="2629789"/>
                  <a:pt x="3036429" y="2639324"/>
                </a:cubicBezTo>
                <a:cubicBezTo>
                  <a:pt x="3034045" y="2648859"/>
                  <a:pt x="3038812" y="2660777"/>
                  <a:pt x="3024511" y="2667929"/>
                </a:cubicBezTo>
                <a:cubicBezTo>
                  <a:pt x="3017359" y="2698917"/>
                  <a:pt x="3010208" y="2729906"/>
                  <a:pt x="3005441" y="2760895"/>
                </a:cubicBezTo>
                <a:cubicBezTo>
                  <a:pt x="3003056" y="2775198"/>
                  <a:pt x="2995905" y="2779965"/>
                  <a:pt x="2983986" y="2779965"/>
                </a:cubicBezTo>
                <a:cubicBezTo>
                  <a:pt x="2983986" y="2789500"/>
                  <a:pt x="2976835" y="2794267"/>
                  <a:pt x="2967301" y="2799035"/>
                </a:cubicBezTo>
                <a:cubicBezTo>
                  <a:pt x="2931544" y="2808570"/>
                  <a:pt x="2922009" y="2834791"/>
                  <a:pt x="2922009" y="2870548"/>
                </a:cubicBezTo>
                <a:cubicBezTo>
                  <a:pt x="2917242" y="2875315"/>
                  <a:pt x="2907706" y="2877699"/>
                  <a:pt x="2907706" y="2884849"/>
                </a:cubicBezTo>
                <a:cubicBezTo>
                  <a:pt x="2902939" y="2913455"/>
                  <a:pt x="2879102" y="2922989"/>
                  <a:pt x="2860032" y="2942060"/>
                </a:cubicBezTo>
                <a:cubicBezTo>
                  <a:pt x="2840962" y="2961129"/>
                  <a:pt x="2817124" y="2975432"/>
                  <a:pt x="2807589" y="2996886"/>
                </a:cubicBezTo>
                <a:cubicBezTo>
                  <a:pt x="2795670" y="3018340"/>
                  <a:pt x="2786136" y="3032642"/>
                  <a:pt x="2764682" y="3037410"/>
                </a:cubicBezTo>
                <a:cubicBezTo>
                  <a:pt x="2757530" y="3039794"/>
                  <a:pt x="2752763" y="3042177"/>
                  <a:pt x="2747996" y="3046945"/>
                </a:cubicBezTo>
                <a:close/>
              </a:path>
            </a:pathLst>
          </a:cu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A1594EE-53AF-65A3-3A47-49414D1BA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2384343" y="0"/>
            <a:ext cx="2411064" cy="1420057"/>
            <a:chOff x="2180445" y="5437943"/>
            <a:chExt cx="2411064" cy="1420057"/>
          </a:xfrm>
        </p:grpSpPr>
        <p:sp>
          <p:nvSpPr>
            <p:cNvPr id="9" name="Freeform 139">
              <a:extLst>
                <a:ext uri="{FF2B5EF4-FFF2-40B4-BE49-F238E27FC236}">
                  <a16:creationId xmlns:a16="http://schemas.microsoft.com/office/drawing/2014/main" id="{BDE503C1-B56C-EAF6-2065-CA5E9533E228}"/>
                </a:ext>
              </a:extLst>
            </p:cNvPr>
            <p:cNvSpPr/>
            <p:nvPr/>
          </p:nvSpPr>
          <p:spPr>
            <a:xfrm>
              <a:off x="2180445" y="5437943"/>
              <a:ext cx="1809892" cy="1420057"/>
            </a:xfrm>
            <a:custGeom>
              <a:avLst/>
              <a:gdLst>
                <a:gd name="connsiteX0" fmla="*/ 589549 w 1809892"/>
                <a:gd name="connsiteY0" fmla="*/ 995690 h 1420057"/>
                <a:gd name="connsiteX1" fmla="*/ 162338 w 1809892"/>
                <a:gd name="connsiteY1" fmla="*/ 1153690 h 1420057"/>
                <a:gd name="connsiteX2" fmla="*/ 162338 w 1809892"/>
                <a:gd name="connsiteY2" fmla="*/ 1153691 h 1420057"/>
                <a:gd name="connsiteX3" fmla="*/ 156801 w 1809892"/>
                <a:gd name="connsiteY3" fmla="*/ 1329834 h 1420057"/>
                <a:gd name="connsiteX4" fmla="*/ 419465 w 1809892"/>
                <a:gd name="connsiteY4" fmla="*/ 1066488 h 1420057"/>
                <a:gd name="connsiteX5" fmla="*/ 589549 w 1809892"/>
                <a:gd name="connsiteY5" fmla="*/ 995690 h 1420057"/>
                <a:gd name="connsiteX6" fmla="*/ 1029208 w 1809892"/>
                <a:gd name="connsiteY6" fmla="*/ 992975 h 1420057"/>
                <a:gd name="connsiteX7" fmla="*/ 1459015 w 1809892"/>
                <a:gd name="connsiteY7" fmla="*/ 1262954 h 1420057"/>
                <a:gd name="connsiteX8" fmla="*/ 1561912 w 1809892"/>
                <a:gd name="connsiteY8" fmla="*/ 1266180 h 1420057"/>
                <a:gd name="connsiteX9" fmla="*/ 1609008 w 1809892"/>
                <a:gd name="connsiteY9" fmla="*/ 1247654 h 1420057"/>
                <a:gd name="connsiteX10" fmla="*/ 1646968 w 1809892"/>
                <a:gd name="connsiteY10" fmla="*/ 1197040 h 1420057"/>
                <a:gd name="connsiteX11" fmla="*/ 1403993 w 1809892"/>
                <a:gd name="connsiteY11" fmla="*/ 1196716 h 1420057"/>
                <a:gd name="connsiteX12" fmla="*/ 1403994 w 1809892"/>
                <a:gd name="connsiteY12" fmla="*/ 1196716 h 1420057"/>
                <a:gd name="connsiteX13" fmla="*/ 1225497 w 1809892"/>
                <a:gd name="connsiteY13" fmla="*/ 1121410 h 1420057"/>
                <a:gd name="connsiteX14" fmla="*/ 1029208 w 1809892"/>
                <a:gd name="connsiteY14" fmla="*/ 992975 h 1420057"/>
                <a:gd name="connsiteX15" fmla="*/ 974160 w 1809892"/>
                <a:gd name="connsiteY15" fmla="*/ 981088 h 1420057"/>
                <a:gd name="connsiteX16" fmla="*/ 1089418 w 1809892"/>
                <a:gd name="connsiteY16" fmla="*/ 1124788 h 1420057"/>
                <a:gd name="connsiteX17" fmla="*/ 1388354 w 1809892"/>
                <a:gd name="connsiteY17" fmla="*/ 1344017 h 1420057"/>
                <a:gd name="connsiteX18" fmla="*/ 1535072 w 1809892"/>
                <a:gd name="connsiteY18" fmla="*/ 1343058 h 1420057"/>
                <a:gd name="connsiteX19" fmla="*/ 1557814 w 1809892"/>
                <a:gd name="connsiteY19" fmla="*/ 1332040 h 1420057"/>
                <a:gd name="connsiteX20" fmla="*/ 1557813 w 1809892"/>
                <a:gd name="connsiteY20" fmla="*/ 1332040 h 1420057"/>
                <a:gd name="connsiteX21" fmla="*/ 1606454 w 1809892"/>
                <a:gd name="connsiteY21" fmla="*/ 1275627 h 1420057"/>
                <a:gd name="connsiteX22" fmla="*/ 1419787 w 1809892"/>
                <a:gd name="connsiteY22" fmla="*/ 1295168 h 1420057"/>
                <a:gd name="connsiteX23" fmla="*/ 1274919 w 1809892"/>
                <a:gd name="connsiteY23" fmla="*/ 1223124 h 1420057"/>
                <a:gd name="connsiteX24" fmla="*/ 974160 w 1809892"/>
                <a:gd name="connsiteY24" fmla="*/ 981088 h 1420057"/>
                <a:gd name="connsiteX25" fmla="*/ 742593 w 1809892"/>
                <a:gd name="connsiteY25" fmla="*/ 952088 h 1420057"/>
                <a:gd name="connsiteX26" fmla="*/ 418668 w 1809892"/>
                <a:gd name="connsiteY26" fmla="*/ 1080849 h 1420057"/>
                <a:gd name="connsiteX27" fmla="*/ 320734 w 1809892"/>
                <a:gd name="connsiteY27" fmla="*/ 1138659 h 1420057"/>
                <a:gd name="connsiteX28" fmla="*/ 180153 w 1809892"/>
                <a:gd name="connsiteY28" fmla="*/ 1347049 h 1420057"/>
                <a:gd name="connsiteX29" fmla="*/ 222378 w 1809892"/>
                <a:gd name="connsiteY29" fmla="*/ 1407162 h 1420057"/>
                <a:gd name="connsiteX30" fmla="*/ 324875 w 1809892"/>
                <a:gd name="connsiteY30" fmla="*/ 1221363 h 1420057"/>
                <a:gd name="connsiteX31" fmla="*/ 459551 w 1809892"/>
                <a:gd name="connsiteY31" fmla="*/ 1118245 h 1420057"/>
                <a:gd name="connsiteX32" fmla="*/ 645825 w 1809892"/>
                <a:gd name="connsiteY32" fmla="*/ 1016303 h 1420057"/>
                <a:gd name="connsiteX33" fmla="*/ 742593 w 1809892"/>
                <a:gd name="connsiteY33" fmla="*/ 952088 h 1420057"/>
                <a:gd name="connsiteX34" fmla="*/ 697890 w 1809892"/>
                <a:gd name="connsiteY34" fmla="*/ 938452 h 1420057"/>
                <a:gd name="connsiteX35" fmla="*/ 377447 w 1809892"/>
                <a:gd name="connsiteY35" fmla="*/ 992622 h 1420057"/>
                <a:gd name="connsiteX36" fmla="*/ 101883 w 1809892"/>
                <a:gd name="connsiteY36" fmla="*/ 1140719 h 1420057"/>
                <a:gd name="connsiteX37" fmla="*/ 101883 w 1809892"/>
                <a:gd name="connsiteY37" fmla="*/ 1220218 h 1420057"/>
                <a:gd name="connsiteX38" fmla="*/ 327000 w 1809892"/>
                <a:gd name="connsiteY38" fmla="*/ 1034901 h 1420057"/>
                <a:gd name="connsiteX39" fmla="*/ 697890 w 1809892"/>
                <a:gd name="connsiteY39" fmla="*/ 938452 h 1420057"/>
                <a:gd name="connsiteX40" fmla="*/ 439953 w 1809892"/>
                <a:gd name="connsiteY40" fmla="*/ 927664 h 1420057"/>
                <a:gd name="connsiteX41" fmla="*/ 198674 w 1809892"/>
                <a:gd name="connsiteY41" fmla="*/ 949947 h 1420057"/>
                <a:gd name="connsiteX42" fmla="*/ 80072 w 1809892"/>
                <a:gd name="connsiteY42" fmla="*/ 1138913 h 1420057"/>
                <a:gd name="connsiteX43" fmla="*/ 554808 w 1809892"/>
                <a:gd name="connsiteY43" fmla="*/ 936418 h 1420057"/>
                <a:gd name="connsiteX44" fmla="*/ 439953 w 1809892"/>
                <a:gd name="connsiteY44" fmla="*/ 927664 h 1420057"/>
                <a:gd name="connsiteX45" fmla="*/ 974727 w 1809892"/>
                <a:gd name="connsiteY45" fmla="*/ 922232 h 1420057"/>
                <a:gd name="connsiteX46" fmla="*/ 1056924 w 1809892"/>
                <a:gd name="connsiteY46" fmla="*/ 976736 h 1420057"/>
                <a:gd name="connsiteX47" fmla="*/ 1185538 w 1809892"/>
                <a:gd name="connsiteY47" fmla="*/ 1068887 h 1420057"/>
                <a:gd name="connsiteX48" fmla="*/ 1424053 w 1809892"/>
                <a:gd name="connsiteY48" fmla="*/ 1156227 h 1420057"/>
                <a:gd name="connsiteX49" fmla="*/ 1583464 w 1809892"/>
                <a:gd name="connsiteY49" fmla="*/ 1177677 h 1420057"/>
                <a:gd name="connsiteX50" fmla="*/ 1683787 w 1809892"/>
                <a:gd name="connsiteY50" fmla="*/ 1128162 h 1420057"/>
                <a:gd name="connsiteX51" fmla="*/ 1709855 w 1809892"/>
                <a:gd name="connsiteY51" fmla="*/ 1073311 h 1420057"/>
                <a:gd name="connsiteX52" fmla="*/ 1138238 w 1809892"/>
                <a:gd name="connsiteY52" fmla="*/ 997076 h 1420057"/>
                <a:gd name="connsiteX53" fmla="*/ 974727 w 1809892"/>
                <a:gd name="connsiteY53" fmla="*/ 922232 h 1420057"/>
                <a:gd name="connsiteX54" fmla="*/ 993493 w 1809892"/>
                <a:gd name="connsiteY54" fmla="*/ 896704 h 1420057"/>
                <a:gd name="connsiteX55" fmla="*/ 1678901 w 1809892"/>
                <a:gd name="connsiteY55" fmla="*/ 1046880 h 1420057"/>
                <a:gd name="connsiteX56" fmla="*/ 1678901 w 1809892"/>
                <a:gd name="connsiteY56" fmla="*/ 1046879 h 1420057"/>
                <a:gd name="connsiteX57" fmla="*/ 1763974 w 1809892"/>
                <a:gd name="connsiteY57" fmla="*/ 935401 h 1420057"/>
                <a:gd name="connsiteX58" fmla="*/ 1414261 w 1809892"/>
                <a:gd name="connsiteY58" fmla="*/ 981874 h 1420057"/>
                <a:gd name="connsiteX59" fmla="*/ 993493 w 1809892"/>
                <a:gd name="connsiteY59" fmla="*/ 896704 h 1420057"/>
                <a:gd name="connsiteX60" fmla="*/ 261750 w 1809892"/>
                <a:gd name="connsiteY60" fmla="*/ 861490 h 1420057"/>
                <a:gd name="connsiteX61" fmla="*/ 80961 w 1809892"/>
                <a:gd name="connsiteY61" fmla="*/ 907931 h 1420057"/>
                <a:gd name="connsiteX62" fmla="*/ 41367 w 1809892"/>
                <a:gd name="connsiteY62" fmla="*/ 1006983 h 1420057"/>
                <a:gd name="connsiteX63" fmla="*/ 53879 w 1809892"/>
                <a:gd name="connsiteY63" fmla="*/ 1051028 h 1420057"/>
                <a:gd name="connsiteX64" fmla="*/ 53874 w 1809892"/>
                <a:gd name="connsiteY64" fmla="*/ 1051038 h 1420057"/>
                <a:gd name="connsiteX65" fmla="*/ 53882 w 1809892"/>
                <a:gd name="connsiteY65" fmla="*/ 1051037 h 1420057"/>
                <a:gd name="connsiteX66" fmla="*/ 53879 w 1809892"/>
                <a:gd name="connsiteY66" fmla="*/ 1051028 h 1420057"/>
                <a:gd name="connsiteX67" fmla="*/ 86696 w 1809892"/>
                <a:gd name="connsiteY67" fmla="*/ 986642 h 1420057"/>
                <a:gd name="connsiteX68" fmla="*/ 683809 w 1809892"/>
                <a:gd name="connsiteY68" fmla="*/ 910416 h 1420057"/>
                <a:gd name="connsiteX69" fmla="*/ 261750 w 1809892"/>
                <a:gd name="connsiteY69" fmla="*/ 861490 h 1420057"/>
                <a:gd name="connsiteX70" fmla="*/ 206741 w 1809892"/>
                <a:gd name="connsiteY70" fmla="*/ 773926 h 1420057"/>
                <a:gd name="connsiteX71" fmla="*/ 138080 w 1809892"/>
                <a:gd name="connsiteY71" fmla="*/ 785287 h 1420057"/>
                <a:gd name="connsiteX72" fmla="*/ 19862 w 1809892"/>
                <a:gd name="connsiteY72" fmla="*/ 874656 h 1420057"/>
                <a:gd name="connsiteX73" fmla="*/ 24318 w 1809892"/>
                <a:gd name="connsiteY73" fmla="*/ 953556 h 1420057"/>
                <a:gd name="connsiteX74" fmla="*/ 93431 w 1809892"/>
                <a:gd name="connsiteY74" fmla="*/ 867147 h 1420057"/>
                <a:gd name="connsiteX75" fmla="*/ 698335 w 1809892"/>
                <a:gd name="connsiteY75" fmla="*/ 891106 h 1420057"/>
                <a:gd name="connsiteX76" fmla="*/ 601881 w 1809892"/>
                <a:gd name="connsiteY76" fmla="*/ 864493 h 1420057"/>
                <a:gd name="connsiteX77" fmla="*/ 459942 w 1809892"/>
                <a:gd name="connsiteY77" fmla="*/ 828771 h 1420057"/>
                <a:gd name="connsiteX78" fmla="*/ 206741 w 1809892"/>
                <a:gd name="connsiteY78" fmla="*/ 773926 h 1420057"/>
                <a:gd name="connsiteX79" fmla="*/ 1757768 w 1809892"/>
                <a:gd name="connsiteY79" fmla="*/ 728206 h 1420057"/>
                <a:gd name="connsiteX80" fmla="*/ 1757768 w 1809892"/>
                <a:gd name="connsiteY80" fmla="*/ 728207 h 1420057"/>
                <a:gd name="connsiteX81" fmla="*/ 1744132 w 1809892"/>
                <a:gd name="connsiteY81" fmla="*/ 748231 h 1420057"/>
                <a:gd name="connsiteX82" fmla="*/ 1618299 w 1809892"/>
                <a:gd name="connsiteY82" fmla="*/ 841229 h 1420057"/>
                <a:gd name="connsiteX83" fmla="*/ 1162191 w 1809892"/>
                <a:gd name="connsiteY83" fmla="*/ 912749 h 1420057"/>
                <a:gd name="connsiteX84" fmla="*/ 1587234 w 1809892"/>
                <a:gd name="connsiteY84" fmla="*/ 936571 h 1420057"/>
                <a:gd name="connsiteX85" fmla="*/ 1740285 w 1809892"/>
                <a:gd name="connsiteY85" fmla="*/ 895955 h 1420057"/>
                <a:gd name="connsiteX86" fmla="*/ 1774470 w 1809892"/>
                <a:gd name="connsiteY86" fmla="*/ 766822 h 1420057"/>
                <a:gd name="connsiteX87" fmla="*/ 1757768 w 1809892"/>
                <a:gd name="connsiteY87" fmla="*/ 728207 h 1420057"/>
                <a:gd name="connsiteX88" fmla="*/ 1757769 w 1809892"/>
                <a:gd name="connsiteY88" fmla="*/ 728206 h 1420057"/>
                <a:gd name="connsiteX89" fmla="*/ 170011 w 1809892"/>
                <a:gd name="connsiteY89" fmla="*/ 695986 h 1420057"/>
                <a:gd name="connsiteX90" fmla="*/ 102941 w 1809892"/>
                <a:gd name="connsiteY90" fmla="*/ 707519 h 1420057"/>
                <a:gd name="connsiteX91" fmla="*/ 18819 w 1809892"/>
                <a:gd name="connsiteY91" fmla="*/ 830301 h 1420057"/>
                <a:gd name="connsiteX92" fmla="*/ 107512 w 1809892"/>
                <a:gd name="connsiteY92" fmla="*/ 766092 h 1420057"/>
                <a:gd name="connsiteX93" fmla="*/ 194716 w 1809892"/>
                <a:gd name="connsiteY93" fmla="*/ 743623 h 1420057"/>
                <a:gd name="connsiteX94" fmla="*/ 418215 w 1809892"/>
                <a:gd name="connsiteY94" fmla="*/ 784170 h 1420057"/>
                <a:gd name="connsiteX95" fmla="*/ 576389 w 1809892"/>
                <a:gd name="connsiteY95" fmla="*/ 834759 h 1420057"/>
                <a:gd name="connsiteX96" fmla="*/ 687284 w 1809892"/>
                <a:gd name="connsiteY96" fmla="*/ 869295 h 1420057"/>
                <a:gd name="connsiteX97" fmla="*/ 396842 w 1809892"/>
                <a:gd name="connsiteY97" fmla="*/ 728068 h 1420057"/>
                <a:gd name="connsiteX98" fmla="*/ 170011 w 1809892"/>
                <a:gd name="connsiteY98" fmla="*/ 695986 h 1420057"/>
                <a:gd name="connsiteX99" fmla="*/ 169047 w 1809892"/>
                <a:gd name="connsiteY99" fmla="*/ 615011 h 1420057"/>
                <a:gd name="connsiteX100" fmla="*/ 49258 w 1809892"/>
                <a:gd name="connsiteY100" fmla="*/ 656670 h 1420057"/>
                <a:gd name="connsiteX101" fmla="*/ 31059 w 1809892"/>
                <a:gd name="connsiteY101" fmla="*/ 738614 h 1420057"/>
                <a:gd name="connsiteX102" fmla="*/ 102726 w 1809892"/>
                <a:gd name="connsiteY102" fmla="*/ 679819 h 1420057"/>
                <a:gd name="connsiteX103" fmla="*/ 282887 w 1809892"/>
                <a:gd name="connsiteY103" fmla="*/ 675376 h 1420057"/>
                <a:gd name="connsiteX104" fmla="*/ 573789 w 1809892"/>
                <a:gd name="connsiteY104" fmla="*/ 781784 h 1420057"/>
                <a:gd name="connsiteX105" fmla="*/ 425953 w 1809892"/>
                <a:gd name="connsiteY105" fmla="*/ 693692 h 1420057"/>
                <a:gd name="connsiteX106" fmla="*/ 169047 w 1809892"/>
                <a:gd name="connsiteY106" fmla="*/ 615011 h 1420057"/>
                <a:gd name="connsiteX107" fmla="*/ 1708751 w 1809892"/>
                <a:gd name="connsiteY107" fmla="*/ 565741 h 1420057"/>
                <a:gd name="connsiteX108" fmla="*/ 1577552 w 1809892"/>
                <a:gd name="connsiteY108" fmla="*/ 763446 h 1420057"/>
                <a:gd name="connsiteX109" fmla="*/ 1436064 w 1809892"/>
                <a:gd name="connsiteY109" fmla="*/ 823938 h 1420057"/>
                <a:gd name="connsiteX110" fmla="*/ 1083367 w 1809892"/>
                <a:gd name="connsiteY110" fmla="*/ 866550 h 1420057"/>
                <a:gd name="connsiteX111" fmla="*/ 1411750 w 1809892"/>
                <a:gd name="connsiteY111" fmla="*/ 879421 h 1420057"/>
                <a:gd name="connsiteX112" fmla="*/ 1541653 w 1809892"/>
                <a:gd name="connsiteY112" fmla="*/ 853534 h 1420057"/>
                <a:gd name="connsiteX113" fmla="*/ 1740634 w 1809892"/>
                <a:gd name="connsiteY113" fmla="*/ 651279 h 1420057"/>
                <a:gd name="connsiteX114" fmla="*/ 1708751 w 1809892"/>
                <a:gd name="connsiteY114" fmla="*/ 565741 h 1420057"/>
                <a:gd name="connsiteX115" fmla="*/ 171800 w 1809892"/>
                <a:gd name="connsiteY115" fmla="*/ 529788 h 1420057"/>
                <a:gd name="connsiteX116" fmla="*/ 54879 w 1809892"/>
                <a:gd name="connsiteY116" fmla="*/ 618601 h 1420057"/>
                <a:gd name="connsiteX117" fmla="*/ 176226 w 1809892"/>
                <a:gd name="connsiteY117" fmla="*/ 587261 h 1420057"/>
                <a:gd name="connsiteX118" fmla="*/ 669491 w 1809892"/>
                <a:gd name="connsiteY118" fmla="*/ 814218 h 1420057"/>
                <a:gd name="connsiteX119" fmla="*/ 501179 w 1809892"/>
                <a:gd name="connsiteY119" fmla="*/ 676363 h 1420057"/>
                <a:gd name="connsiteX120" fmla="*/ 233591 w 1809892"/>
                <a:gd name="connsiteY120" fmla="*/ 534952 h 1420057"/>
                <a:gd name="connsiteX121" fmla="*/ 171800 w 1809892"/>
                <a:gd name="connsiteY121" fmla="*/ 529788 h 1420057"/>
                <a:gd name="connsiteX122" fmla="*/ 1622013 w 1809892"/>
                <a:gd name="connsiteY122" fmla="*/ 471400 h 1420057"/>
                <a:gd name="connsiteX123" fmla="*/ 1622014 w 1809892"/>
                <a:gd name="connsiteY123" fmla="*/ 471401 h 1420057"/>
                <a:gd name="connsiteX124" fmla="*/ 1620795 w 1809892"/>
                <a:gd name="connsiteY124" fmla="*/ 502712 h 1420057"/>
                <a:gd name="connsiteX125" fmla="*/ 1570931 w 1809892"/>
                <a:gd name="connsiteY125" fmla="*/ 629996 h 1420057"/>
                <a:gd name="connsiteX126" fmla="*/ 1021224 w 1809892"/>
                <a:gd name="connsiteY126" fmla="*/ 829108 h 1420057"/>
                <a:gd name="connsiteX127" fmla="*/ 1352930 w 1809892"/>
                <a:gd name="connsiteY127" fmla="*/ 814898 h 1420057"/>
                <a:gd name="connsiteX128" fmla="*/ 1593107 w 1809892"/>
                <a:gd name="connsiteY128" fmla="*/ 723709 h 1420057"/>
                <a:gd name="connsiteX129" fmla="*/ 1676412 w 1809892"/>
                <a:gd name="connsiteY129" fmla="*/ 568662 h 1420057"/>
                <a:gd name="connsiteX130" fmla="*/ 1648429 w 1809892"/>
                <a:gd name="connsiteY130" fmla="*/ 499277 h 1420057"/>
                <a:gd name="connsiteX131" fmla="*/ 1622014 w 1809892"/>
                <a:gd name="connsiteY131" fmla="*/ 471401 h 1420057"/>
                <a:gd name="connsiteX132" fmla="*/ 1622014 w 1809892"/>
                <a:gd name="connsiteY132" fmla="*/ 471400 h 1420057"/>
                <a:gd name="connsiteX133" fmla="*/ 188519 w 1809892"/>
                <a:gd name="connsiteY133" fmla="*/ 437581 h 1420057"/>
                <a:gd name="connsiteX134" fmla="*/ 97197 w 1809892"/>
                <a:gd name="connsiteY134" fmla="*/ 522211 h 1420057"/>
                <a:gd name="connsiteX135" fmla="*/ 724847 w 1809892"/>
                <a:gd name="connsiteY135" fmla="*/ 835814 h 1420057"/>
                <a:gd name="connsiteX136" fmla="*/ 188519 w 1809892"/>
                <a:gd name="connsiteY136" fmla="*/ 437581 h 1420057"/>
                <a:gd name="connsiteX137" fmla="*/ 1557131 w 1809892"/>
                <a:gd name="connsiteY137" fmla="*/ 410679 h 1420057"/>
                <a:gd name="connsiteX138" fmla="*/ 1555135 w 1809892"/>
                <a:gd name="connsiteY138" fmla="*/ 485334 h 1420057"/>
                <a:gd name="connsiteX139" fmla="*/ 987266 w 1809892"/>
                <a:gd name="connsiteY139" fmla="*/ 803113 h 1420057"/>
                <a:gd name="connsiteX140" fmla="*/ 1397047 w 1809892"/>
                <a:gd name="connsiteY140" fmla="*/ 714073 h 1420057"/>
                <a:gd name="connsiteX141" fmla="*/ 1603957 w 1809892"/>
                <a:gd name="connsiteY141" fmla="*/ 468104 h 1420057"/>
                <a:gd name="connsiteX142" fmla="*/ 1557131 w 1809892"/>
                <a:gd name="connsiteY142" fmla="*/ 410679 h 1420057"/>
                <a:gd name="connsiteX143" fmla="*/ 291086 w 1809892"/>
                <a:gd name="connsiteY143" fmla="*/ 332354 h 1420057"/>
                <a:gd name="connsiteX144" fmla="*/ 236352 w 1809892"/>
                <a:gd name="connsiteY144" fmla="*/ 345996 h 1420057"/>
                <a:gd name="connsiteX145" fmla="*/ 172921 w 1809892"/>
                <a:gd name="connsiteY145" fmla="*/ 417187 h 1420057"/>
                <a:gd name="connsiteX146" fmla="*/ 172928 w 1809892"/>
                <a:gd name="connsiteY146" fmla="*/ 417187 h 1420057"/>
                <a:gd name="connsiteX147" fmla="*/ 726296 w 1809892"/>
                <a:gd name="connsiteY147" fmla="*/ 806555 h 1420057"/>
                <a:gd name="connsiteX148" fmla="*/ 571144 w 1809892"/>
                <a:gd name="connsiteY148" fmla="*/ 554568 h 1420057"/>
                <a:gd name="connsiteX149" fmla="*/ 445103 w 1809892"/>
                <a:gd name="connsiteY149" fmla="*/ 409685 h 1420057"/>
                <a:gd name="connsiteX150" fmla="*/ 291086 w 1809892"/>
                <a:gd name="connsiteY150" fmla="*/ 332354 h 1420057"/>
                <a:gd name="connsiteX151" fmla="*/ 1476528 w 1809892"/>
                <a:gd name="connsiteY151" fmla="*/ 326880 h 1420057"/>
                <a:gd name="connsiteX152" fmla="*/ 1477089 w 1809892"/>
                <a:gd name="connsiteY152" fmla="*/ 398947 h 1420057"/>
                <a:gd name="connsiteX153" fmla="*/ 1345459 w 1809892"/>
                <a:gd name="connsiteY153" fmla="*/ 593364 h 1420057"/>
                <a:gd name="connsiteX154" fmla="*/ 1012098 w 1809892"/>
                <a:gd name="connsiteY154" fmla="*/ 764983 h 1420057"/>
                <a:gd name="connsiteX155" fmla="*/ 1366547 w 1809892"/>
                <a:gd name="connsiteY155" fmla="*/ 635081 h 1420057"/>
                <a:gd name="connsiteX156" fmla="*/ 1485911 w 1809892"/>
                <a:gd name="connsiteY156" fmla="*/ 334585 h 1420057"/>
                <a:gd name="connsiteX157" fmla="*/ 1485910 w 1809892"/>
                <a:gd name="connsiteY157" fmla="*/ 334585 h 1420057"/>
                <a:gd name="connsiteX158" fmla="*/ 1476528 w 1809892"/>
                <a:gd name="connsiteY158" fmla="*/ 326880 h 1420057"/>
                <a:gd name="connsiteX159" fmla="*/ 383170 w 1809892"/>
                <a:gd name="connsiteY159" fmla="*/ 253413 h 1420057"/>
                <a:gd name="connsiteX160" fmla="*/ 270556 w 1809892"/>
                <a:gd name="connsiteY160" fmla="*/ 311666 h 1420057"/>
                <a:gd name="connsiteX161" fmla="*/ 344646 w 1809892"/>
                <a:gd name="connsiteY161" fmla="*/ 313570 h 1420057"/>
                <a:gd name="connsiteX162" fmla="*/ 763752 w 1809892"/>
                <a:gd name="connsiteY162" fmla="*/ 804643 h 1420057"/>
                <a:gd name="connsiteX163" fmla="*/ 577355 w 1809892"/>
                <a:gd name="connsiteY163" fmla="*/ 413172 h 1420057"/>
                <a:gd name="connsiteX164" fmla="*/ 435332 w 1809892"/>
                <a:gd name="connsiteY164" fmla="*/ 270904 h 1420057"/>
                <a:gd name="connsiteX165" fmla="*/ 383170 w 1809892"/>
                <a:gd name="connsiteY165" fmla="*/ 253413 h 1420057"/>
                <a:gd name="connsiteX166" fmla="*/ 1381449 w 1809892"/>
                <a:gd name="connsiteY166" fmla="*/ 236483 h 1420057"/>
                <a:gd name="connsiteX167" fmla="*/ 989590 w 1809892"/>
                <a:gd name="connsiteY167" fmla="*/ 750995 h 1420057"/>
                <a:gd name="connsiteX168" fmla="*/ 1446331 w 1809892"/>
                <a:gd name="connsiteY168" fmla="*/ 293220 h 1420057"/>
                <a:gd name="connsiteX169" fmla="*/ 1381449 w 1809892"/>
                <a:gd name="connsiteY169" fmla="*/ 236483 h 1420057"/>
                <a:gd name="connsiteX170" fmla="*/ 1313167 w 1809892"/>
                <a:gd name="connsiteY170" fmla="*/ 194750 h 1420057"/>
                <a:gd name="connsiteX171" fmla="*/ 1257820 w 1809892"/>
                <a:gd name="connsiteY171" fmla="*/ 446049 h 1420057"/>
                <a:gd name="connsiteX172" fmla="*/ 999536 w 1809892"/>
                <a:gd name="connsiteY172" fmla="*/ 704093 h 1420057"/>
                <a:gd name="connsiteX173" fmla="*/ 1368617 w 1809892"/>
                <a:gd name="connsiteY173" fmla="*/ 364893 h 1420057"/>
                <a:gd name="connsiteX174" fmla="*/ 1313167 w 1809892"/>
                <a:gd name="connsiteY174" fmla="*/ 194750 h 1420057"/>
                <a:gd name="connsiteX175" fmla="*/ 478425 w 1809892"/>
                <a:gd name="connsiteY175" fmla="*/ 167999 h 1420057"/>
                <a:gd name="connsiteX176" fmla="*/ 358957 w 1809892"/>
                <a:gd name="connsiteY176" fmla="*/ 228651 h 1420057"/>
                <a:gd name="connsiteX177" fmla="*/ 475986 w 1809892"/>
                <a:gd name="connsiteY177" fmla="*/ 245071 h 1420057"/>
                <a:gd name="connsiteX178" fmla="*/ 626322 w 1809892"/>
                <a:gd name="connsiteY178" fmla="*/ 445850 h 1420057"/>
                <a:gd name="connsiteX179" fmla="*/ 773238 w 1809892"/>
                <a:gd name="connsiteY179" fmla="*/ 785555 h 1420057"/>
                <a:gd name="connsiteX180" fmla="*/ 697575 w 1809892"/>
                <a:gd name="connsiteY180" fmla="*/ 427282 h 1420057"/>
                <a:gd name="connsiteX181" fmla="*/ 478425 w 1809892"/>
                <a:gd name="connsiteY181" fmla="*/ 167999 h 1420057"/>
                <a:gd name="connsiteX182" fmla="*/ 1193903 w 1809892"/>
                <a:gd name="connsiteY182" fmla="*/ 100906 h 1420057"/>
                <a:gd name="connsiteX183" fmla="*/ 1097363 w 1809892"/>
                <a:gd name="connsiteY183" fmla="*/ 525713 h 1420057"/>
                <a:gd name="connsiteX184" fmla="*/ 924901 w 1809892"/>
                <a:gd name="connsiteY184" fmla="*/ 725024 h 1420057"/>
                <a:gd name="connsiteX185" fmla="*/ 1205901 w 1809892"/>
                <a:gd name="connsiteY185" fmla="*/ 448725 h 1420057"/>
                <a:gd name="connsiteX186" fmla="*/ 1284914 w 1809892"/>
                <a:gd name="connsiteY186" fmla="*/ 192830 h 1420057"/>
                <a:gd name="connsiteX187" fmla="*/ 1284913 w 1809892"/>
                <a:gd name="connsiteY187" fmla="*/ 192830 h 1420057"/>
                <a:gd name="connsiteX188" fmla="*/ 1193903 w 1809892"/>
                <a:gd name="connsiteY188" fmla="*/ 100906 h 1420057"/>
                <a:gd name="connsiteX189" fmla="*/ 596746 w 1809892"/>
                <a:gd name="connsiteY189" fmla="*/ 99762 h 1420057"/>
                <a:gd name="connsiteX190" fmla="*/ 527779 w 1809892"/>
                <a:gd name="connsiteY190" fmla="*/ 106784 h 1420057"/>
                <a:gd name="connsiteX191" fmla="*/ 466958 w 1809892"/>
                <a:gd name="connsiteY191" fmla="*/ 140193 h 1420057"/>
                <a:gd name="connsiteX192" fmla="*/ 466944 w 1809892"/>
                <a:gd name="connsiteY192" fmla="*/ 140192 h 1420057"/>
                <a:gd name="connsiteX193" fmla="*/ 466944 w 1809892"/>
                <a:gd name="connsiteY193" fmla="*/ 140200 h 1420057"/>
                <a:gd name="connsiteX194" fmla="*/ 466958 w 1809892"/>
                <a:gd name="connsiteY194" fmla="*/ 140193 h 1420057"/>
                <a:gd name="connsiteX195" fmla="*/ 505400 w 1809892"/>
                <a:gd name="connsiteY195" fmla="*/ 141973 h 1420057"/>
                <a:gd name="connsiteX196" fmla="*/ 789773 w 1809892"/>
                <a:gd name="connsiteY196" fmla="*/ 726967 h 1420057"/>
                <a:gd name="connsiteX197" fmla="*/ 719616 w 1809892"/>
                <a:gd name="connsiteY197" fmla="*/ 173000 h 1420057"/>
                <a:gd name="connsiteX198" fmla="*/ 596746 w 1809892"/>
                <a:gd name="connsiteY198" fmla="*/ 99762 h 1420057"/>
                <a:gd name="connsiteX199" fmla="*/ 679354 w 1809892"/>
                <a:gd name="connsiteY199" fmla="*/ 52283 h 1420057"/>
                <a:gd name="connsiteX200" fmla="*/ 616920 w 1809892"/>
                <a:gd name="connsiteY200" fmla="*/ 71609 h 1420057"/>
                <a:gd name="connsiteX201" fmla="*/ 826599 w 1809892"/>
                <a:gd name="connsiteY201" fmla="*/ 697554 h 1420057"/>
                <a:gd name="connsiteX202" fmla="*/ 883197 w 1809892"/>
                <a:gd name="connsiteY202" fmla="*/ 395414 h 1420057"/>
                <a:gd name="connsiteX203" fmla="*/ 871187 w 1809892"/>
                <a:gd name="connsiteY203" fmla="*/ 237852 h 1420057"/>
                <a:gd name="connsiteX204" fmla="*/ 679354 w 1809892"/>
                <a:gd name="connsiteY204" fmla="*/ 52283 h 1420057"/>
                <a:gd name="connsiteX205" fmla="*/ 975394 w 1809892"/>
                <a:gd name="connsiteY205" fmla="*/ 30266 h 1420057"/>
                <a:gd name="connsiteX206" fmla="*/ 1039063 w 1809892"/>
                <a:gd name="connsiteY206" fmla="*/ 139749 h 1420057"/>
                <a:gd name="connsiteX207" fmla="*/ 868127 w 1809892"/>
                <a:gd name="connsiteY207" fmla="*/ 735945 h 1420057"/>
                <a:gd name="connsiteX208" fmla="*/ 1028625 w 1809892"/>
                <a:gd name="connsiteY208" fmla="*/ 578267 h 1420057"/>
                <a:gd name="connsiteX209" fmla="*/ 1187633 w 1809892"/>
                <a:gd name="connsiteY209" fmla="*/ 318671 h 1420057"/>
                <a:gd name="connsiteX210" fmla="*/ 1145208 w 1809892"/>
                <a:gd name="connsiteY210" fmla="*/ 95056 h 1420057"/>
                <a:gd name="connsiteX211" fmla="*/ 975394 w 1809892"/>
                <a:gd name="connsiteY211" fmla="*/ 30266 h 1420057"/>
                <a:gd name="connsiteX212" fmla="*/ 873388 w 1809892"/>
                <a:gd name="connsiteY212" fmla="*/ 23154 h 1420057"/>
                <a:gd name="connsiteX213" fmla="*/ 796077 w 1809892"/>
                <a:gd name="connsiteY213" fmla="*/ 36109 h 1420057"/>
                <a:gd name="connsiteX214" fmla="*/ 849714 w 1809892"/>
                <a:gd name="connsiteY214" fmla="*/ 702571 h 1420057"/>
                <a:gd name="connsiteX215" fmla="*/ 992987 w 1809892"/>
                <a:gd name="connsiteY215" fmla="*/ 307016 h 1420057"/>
                <a:gd name="connsiteX216" fmla="*/ 873388 w 1809892"/>
                <a:gd name="connsiteY216" fmla="*/ 23154 h 1420057"/>
                <a:gd name="connsiteX217" fmla="*/ 871509 w 1809892"/>
                <a:gd name="connsiteY217" fmla="*/ 639 h 1420057"/>
                <a:gd name="connsiteX218" fmla="*/ 959995 w 1809892"/>
                <a:gd name="connsiteY218" fmla="*/ 16401 h 1420057"/>
                <a:gd name="connsiteX219" fmla="*/ 1109648 w 1809892"/>
                <a:gd name="connsiteY219" fmla="*/ 34564 h 1420057"/>
                <a:gd name="connsiteX220" fmla="*/ 1168430 w 1809892"/>
                <a:gd name="connsiteY220" fmla="*/ 73712 h 1420057"/>
                <a:gd name="connsiteX221" fmla="*/ 1190453 w 1809892"/>
                <a:gd name="connsiteY221" fmla="*/ 88777 h 1420057"/>
                <a:gd name="connsiteX222" fmla="*/ 1297294 w 1809892"/>
                <a:gd name="connsiteY222" fmla="*/ 165788 h 1420057"/>
                <a:gd name="connsiteX223" fmla="*/ 1361485 w 1809892"/>
                <a:gd name="connsiteY223" fmla="*/ 215582 h 1420057"/>
                <a:gd name="connsiteX224" fmla="*/ 1469622 w 1809892"/>
                <a:gd name="connsiteY224" fmla="*/ 307666 h 1420057"/>
                <a:gd name="connsiteX225" fmla="*/ 1524795 w 1809892"/>
                <a:gd name="connsiteY225" fmla="*/ 355180 h 1420057"/>
                <a:gd name="connsiteX226" fmla="*/ 1649314 w 1809892"/>
                <a:gd name="connsiteY226" fmla="*/ 478214 h 1420057"/>
                <a:gd name="connsiteX227" fmla="*/ 1701070 w 1809892"/>
                <a:gd name="connsiteY227" fmla="*/ 534722 h 1420057"/>
                <a:gd name="connsiteX228" fmla="*/ 1765448 w 1809892"/>
                <a:gd name="connsiteY228" fmla="*/ 702395 h 1420057"/>
                <a:gd name="connsiteX229" fmla="*/ 1796225 w 1809892"/>
                <a:gd name="connsiteY229" fmla="*/ 889462 h 1420057"/>
                <a:gd name="connsiteX230" fmla="*/ 1739474 w 1809892"/>
                <a:gd name="connsiteY230" fmla="*/ 1049193 h 1420057"/>
                <a:gd name="connsiteX231" fmla="*/ 1666990 w 1809892"/>
                <a:gd name="connsiteY231" fmla="*/ 1186071 h 1420057"/>
                <a:gd name="connsiteX232" fmla="*/ 1632663 w 1809892"/>
                <a:gd name="connsiteY232" fmla="*/ 1249974 h 1420057"/>
                <a:gd name="connsiteX233" fmla="*/ 1611554 w 1809892"/>
                <a:gd name="connsiteY233" fmla="*/ 1290483 h 1420057"/>
                <a:gd name="connsiteX234" fmla="*/ 1577867 w 1809892"/>
                <a:gd name="connsiteY234" fmla="*/ 1350118 h 1420057"/>
                <a:gd name="connsiteX235" fmla="*/ 1503645 w 1809892"/>
                <a:gd name="connsiteY235" fmla="*/ 1395464 h 1420057"/>
                <a:gd name="connsiteX236" fmla="*/ 1484048 w 1809892"/>
                <a:gd name="connsiteY236" fmla="*/ 1420057 h 1420057"/>
                <a:gd name="connsiteX237" fmla="*/ 1449267 w 1809892"/>
                <a:gd name="connsiteY237" fmla="*/ 1420057 h 1420057"/>
                <a:gd name="connsiteX238" fmla="*/ 1452441 w 1809892"/>
                <a:gd name="connsiteY238" fmla="*/ 1419106 h 1420057"/>
                <a:gd name="connsiteX239" fmla="*/ 1479254 w 1809892"/>
                <a:gd name="connsiteY239" fmla="*/ 1398863 h 1420057"/>
                <a:gd name="connsiteX240" fmla="*/ 1479255 w 1809892"/>
                <a:gd name="connsiteY240" fmla="*/ 1398863 h 1420057"/>
                <a:gd name="connsiteX241" fmla="*/ 1160326 w 1809892"/>
                <a:gd name="connsiteY241" fmla="*/ 1222557 h 1420057"/>
                <a:gd name="connsiteX242" fmla="*/ 1019522 w 1809892"/>
                <a:gd name="connsiteY242" fmla="*/ 1081489 h 1420057"/>
                <a:gd name="connsiteX243" fmla="*/ 1131640 w 1809892"/>
                <a:gd name="connsiteY243" fmla="*/ 1241392 h 1420057"/>
                <a:gd name="connsiteX244" fmla="*/ 1345421 w 1809892"/>
                <a:gd name="connsiteY244" fmla="*/ 1415001 h 1420057"/>
                <a:gd name="connsiteX245" fmla="*/ 1360638 w 1809892"/>
                <a:gd name="connsiteY245" fmla="*/ 1420057 h 1420057"/>
                <a:gd name="connsiteX246" fmla="*/ 1281902 w 1809892"/>
                <a:gd name="connsiteY246" fmla="*/ 1420057 h 1420057"/>
                <a:gd name="connsiteX247" fmla="*/ 1257378 w 1809892"/>
                <a:gd name="connsiteY247" fmla="*/ 1403035 h 1420057"/>
                <a:gd name="connsiteX248" fmla="*/ 1152397 w 1809892"/>
                <a:gd name="connsiteY248" fmla="*/ 1298139 h 1420057"/>
                <a:gd name="connsiteX249" fmla="*/ 962242 w 1809892"/>
                <a:gd name="connsiteY249" fmla="*/ 1056925 h 1420057"/>
                <a:gd name="connsiteX250" fmla="*/ 1094694 w 1809892"/>
                <a:gd name="connsiteY250" fmla="*/ 1298760 h 1420057"/>
                <a:gd name="connsiteX251" fmla="*/ 1190365 w 1809892"/>
                <a:gd name="connsiteY251" fmla="*/ 1416771 h 1420057"/>
                <a:gd name="connsiteX252" fmla="*/ 1194323 w 1809892"/>
                <a:gd name="connsiteY252" fmla="*/ 1420057 h 1420057"/>
                <a:gd name="connsiteX253" fmla="*/ 1152612 w 1809892"/>
                <a:gd name="connsiteY253" fmla="*/ 1420057 h 1420057"/>
                <a:gd name="connsiteX254" fmla="*/ 1149460 w 1809892"/>
                <a:gd name="connsiteY254" fmla="*/ 1416815 h 1420057"/>
                <a:gd name="connsiteX255" fmla="*/ 1060260 w 1809892"/>
                <a:gd name="connsiteY255" fmla="*/ 1287957 h 1420057"/>
                <a:gd name="connsiteX256" fmla="*/ 952027 w 1809892"/>
                <a:gd name="connsiteY256" fmla="*/ 1100502 h 1420057"/>
                <a:gd name="connsiteX257" fmla="*/ 1027905 w 1809892"/>
                <a:gd name="connsiteY257" fmla="*/ 1330347 h 1420057"/>
                <a:gd name="connsiteX258" fmla="*/ 1072232 w 1809892"/>
                <a:gd name="connsiteY258" fmla="*/ 1420057 h 1420057"/>
                <a:gd name="connsiteX259" fmla="*/ 1039874 w 1809892"/>
                <a:gd name="connsiteY259" fmla="*/ 1420057 h 1420057"/>
                <a:gd name="connsiteX260" fmla="*/ 1019260 w 1809892"/>
                <a:gd name="connsiteY260" fmla="*/ 1375772 h 1420057"/>
                <a:gd name="connsiteX261" fmla="*/ 921013 w 1809892"/>
                <a:gd name="connsiteY261" fmla="*/ 1073642 h 1420057"/>
                <a:gd name="connsiteX262" fmla="*/ 958216 w 1809892"/>
                <a:gd name="connsiteY262" fmla="*/ 1280786 h 1420057"/>
                <a:gd name="connsiteX263" fmla="*/ 987442 w 1809892"/>
                <a:gd name="connsiteY263" fmla="*/ 1419953 h 1420057"/>
                <a:gd name="connsiteX264" fmla="*/ 987479 w 1809892"/>
                <a:gd name="connsiteY264" fmla="*/ 1420057 h 1420057"/>
                <a:gd name="connsiteX265" fmla="*/ 957943 w 1809892"/>
                <a:gd name="connsiteY265" fmla="*/ 1420057 h 1420057"/>
                <a:gd name="connsiteX266" fmla="*/ 952157 w 1809892"/>
                <a:gd name="connsiteY266" fmla="*/ 1402464 h 1420057"/>
                <a:gd name="connsiteX267" fmla="*/ 919809 w 1809892"/>
                <a:gd name="connsiteY267" fmla="*/ 1241850 h 1420057"/>
                <a:gd name="connsiteX268" fmla="*/ 892998 w 1809892"/>
                <a:gd name="connsiteY268" fmla="*/ 1090315 h 1420057"/>
                <a:gd name="connsiteX269" fmla="*/ 913753 w 1809892"/>
                <a:gd name="connsiteY269" fmla="*/ 1349575 h 1420057"/>
                <a:gd name="connsiteX270" fmla="*/ 922534 w 1809892"/>
                <a:gd name="connsiteY270" fmla="*/ 1420057 h 1420057"/>
                <a:gd name="connsiteX271" fmla="*/ 893147 w 1809892"/>
                <a:gd name="connsiteY271" fmla="*/ 1420057 h 1420057"/>
                <a:gd name="connsiteX272" fmla="*/ 886628 w 1809892"/>
                <a:gd name="connsiteY272" fmla="*/ 1384160 h 1420057"/>
                <a:gd name="connsiteX273" fmla="*/ 861747 w 1809892"/>
                <a:gd name="connsiteY273" fmla="*/ 1050642 h 1420057"/>
                <a:gd name="connsiteX274" fmla="*/ 826188 w 1809892"/>
                <a:gd name="connsiteY274" fmla="*/ 1338008 h 1420057"/>
                <a:gd name="connsiteX275" fmla="*/ 828563 w 1809892"/>
                <a:gd name="connsiteY275" fmla="*/ 1420057 h 1420057"/>
                <a:gd name="connsiteX276" fmla="*/ 802450 w 1809892"/>
                <a:gd name="connsiteY276" fmla="*/ 1420057 h 1420057"/>
                <a:gd name="connsiteX277" fmla="*/ 802053 w 1809892"/>
                <a:gd name="connsiteY277" fmla="*/ 1384893 h 1420057"/>
                <a:gd name="connsiteX278" fmla="*/ 829345 w 1809892"/>
                <a:gd name="connsiteY278" fmla="*/ 1063091 h 1420057"/>
                <a:gd name="connsiteX279" fmla="*/ 768543 w 1809892"/>
                <a:gd name="connsiteY279" fmla="*/ 1379607 h 1420057"/>
                <a:gd name="connsiteX280" fmla="*/ 765980 w 1809892"/>
                <a:gd name="connsiteY280" fmla="*/ 1420057 h 1420057"/>
                <a:gd name="connsiteX281" fmla="*/ 730944 w 1809892"/>
                <a:gd name="connsiteY281" fmla="*/ 1420057 h 1420057"/>
                <a:gd name="connsiteX282" fmla="*/ 733614 w 1809892"/>
                <a:gd name="connsiteY282" fmla="*/ 1380996 h 1420057"/>
                <a:gd name="connsiteX283" fmla="*/ 794244 w 1809892"/>
                <a:gd name="connsiteY283" fmla="*/ 1099741 h 1420057"/>
                <a:gd name="connsiteX284" fmla="*/ 692360 w 1809892"/>
                <a:gd name="connsiteY284" fmla="*/ 1368835 h 1420057"/>
                <a:gd name="connsiteX285" fmla="*/ 687408 w 1809892"/>
                <a:gd name="connsiteY285" fmla="*/ 1396206 h 1420057"/>
                <a:gd name="connsiteX286" fmla="*/ 683536 w 1809892"/>
                <a:gd name="connsiteY286" fmla="*/ 1420057 h 1420057"/>
                <a:gd name="connsiteX287" fmla="*/ 660096 w 1809892"/>
                <a:gd name="connsiteY287" fmla="*/ 1420057 h 1420057"/>
                <a:gd name="connsiteX288" fmla="*/ 672467 w 1809892"/>
                <a:gd name="connsiteY288" fmla="*/ 1376655 h 1420057"/>
                <a:gd name="connsiteX289" fmla="*/ 817818 w 1809892"/>
                <a:gd name="connsiteY289" fmla="*/ 990245 h 1420057"/>
                <a:gd name="connsiteX290" fmla="*/ 604795 w 1809892"/>
                <a:gd name="connsiteY290" fmla="*/ 1402090 h 1420057"/>
                <a:gd name="connsiteX291" fmla="*/ 599839 w 1809892"/>
                <a:gd name="connsiteY291" fmla="*/ 1420057 h 1420057"/>
                <a:gd name="connsiteX292" fmla="*/ 577314 w 1809892"/>
                <a:gd name="connsiteY292" fmla="*/ 1420057 h 1420057"/>
                <a:gd name="connsiteX293" fmla="*/ 589565 w 1809892"/>
                <a:gd name="connsiteY293" fmla="*/ 1383234 h 1420057"/>
                <a:gd name="connsiteX294" fmla="*/ 684983 w 1809892"/>
                <a:gd name="connsiteY294" fmla="*/ 1184782 h 1420057"/>
                <a:gd name="connsiteX295" fmla="*/ 734701 w 1809892"/>
                <a:gd name="connsiteY295" fmla="*/ 1095570 h 1420057"/>
                <a:gd name="connsiteX296" fmla="*/ 791590 w 1809892"/>
                <a:gd name="connsiteY296" fmla="*/ 991442 h 1420057"/>
                <a:gd name="connsiteX297" fmla="*/ 556940 w 1809892"/>
                <a:gd name="connsiteY297" fmla="*/ 1356428 h 1420057"/>
                <a:gd name="connsiteX298" fmla="*/ 532457 w 1809892"/>
                <a:gd name="connsiteY298" fmla="*/ 1420057 h 1420057"/>
                <a:gd name="connsiteX299" fmla="*/ 506263 w 1809892"/>
                <a:gd name="connsiteY299" fmla="*/ 1420057 h 1420057"/>
                <a:gd name="connsiteX300" fmla="*/ 508919 w 1809892"/>
                <a:gd name="connsiteY300" fmla="*/ 1408695 h 1420057"/>
                <a:gd name="connsiteX301" fmla="*/ 540138 w 1809892"/>
                <a:gd name="connsiteY301" fmla="*/ 1339600 h 1420057"/>
                <a:gd name="connsiteX302" fmla="*/ 627296 w 1809892"/>
                <a:gd name="connsiteY302" fmla="*/ 1191448 h 1420057"/>
                <a:gd name="connsiteX303" fmla="*/ 769734 w 1809892"/>
                <a:gd name="connsiteY303" fmla="*/ 997848 h 1420057"/>
                <a:gd name="connsiteX304" fmla="*/ 490978 w 1809892"/>
                <a:gd name="connsiteY304" fmla="*/ 1374536 h 1420057"/>
                <a:gd name="connsiteX305" fmla="*/ 474116 w 1809892"/>
                <a:gd name="connsiteY305" fmla="*/ 1420057 h 1420057"/>
                <a:gd name="connsiteX306" fmla="*/ 443835 w 1809892"/>
                <a:gd name="connsiteY306" fmla="*/ 1420057 h 1420057"/>
                <a:gd name="connsiteX307" fmla="*/ 451560 w 1809892"/>
                <a:gd name="connsiteY307" fmla="*/ 1390734 h 1420057"/>
                <a:gd name="connsiteX308" fmla="*/ 750684 w 1809892"/>
                <a:gd name="connsiteY308" fmla="*/ 1003180 h 1420057"/>
                <a:gd name="connsiteX309" fmla="*/ 507974 w 1809892"/>
                <a:gd name="connsiteY309" fmla="*/ 1217477 h 1420057"/>
                <a:gd name="connsiteX310" fmla="*/ 430524 w 1809892"/>
                <a:gd name="connsiteY310" fmla="*/ 1314391 h 1420057"/>
                <a:gd name="connsiteX311" fmla="*/ 386676 w 1809892"/>
                <a:gd name="connsiteY311" fmla="*/ 1409524 h 1420057"/>
                <a:gd name="connsiteX312" fmla="*/ 385587 w 1809892"/>
                <a:gd name="connsiteY312" fmla="*/ 1420057 h 1420057"/>
                <a:gd name="connsiteX313" fmla="*/ 365769 w 1809892"/>
                <a:gd name="connsiteY313" fmla="*/ 1420057 h 1420057"/>
                <a:gd name="connsiteX314" fmla="*/ 369533 w 1809892"/>
                <a:gd name="connsiteY314" fmla="*/ 1393688 h 1420057"/>
                <a:gd name="connsiteX315" fmla="*/ 429987 w 1809892"/>
                <a:gd name="connsiteY315" fmla="*/ 1277059 h 1420057"/>
                <a:gd name="connsiteX316" fmla="*/ 546702 w 1809892"/>
                <a:gd name="connsiteY316" fmla="*/ 1144364 h 1420057"/>
                <a:gd name="connsiteX317" fmla="*/ 737500 w 1809892"/>
                <a:gd name="connsiteY317" fmla="*/ 990146 h 1420057"/>
                <a:gd name="connsiteX318" fmla="*/ 459252 w 1809892"/>
                <a:gd name="connsiteY318" fmla="*/ 1177974 h 1420057"/>
                <a:gd name="connsiteX319" fmla="*/ 321631 w 1809892"/>
                <a:gd name="connsiteY319" fmla="*/ 1362390 h 1420057"/>
                <a:gd name="connsiteX320" fmla="*/ 310643 w 1809892"/>
                <a:gd name="connsiteY320" fmla="*/ 1408418 h 1420057"/>
                <a:gd name="connsiteX321" fmla="*/ 312086 w 1809892"/>
                <a:gd name="connsiteY321" fmla="*/ 1420057 h 1420057"/>
                <a:gd name="connsiteX322" fmla="*/ 294165 w 1809892"/>
                <a:gd name="connsiteY322" fmla="*/ 1420057 h 1420057"/>
                <a:gd name="connsiteX323" fmla="*/ 294374 w 1809892"/>
                <a:gd name="connsiteY323" fmla="*/ 1377625 h 1420057"/>
                <a:gd name="connsiteX324" fmla="*/ 410017 w 1809892"/>
                <a:gd name="connsiteY324" fmla="*/ 1209583 h 1420057"/>
                <a:gd name="connsiteX325" fmla="*/ 576443 w 1809892"/>
                <a:gd name="connsiteY325" fmla="*/ 1070035 h 1420057"/>
                <a:gd name="connsiteX326" fmla="*/ 274804 w 1809892"/>
                <a:gd name="connsiteY326" fmla="*/ 1309348 h 1420057"/>
                <a:gd name="connsiteX327" fmla="*/ 250082 w 1809892"/>
                <a:gd name="connsiteY327" fmla="*/ 1366136 h 1420057"/>
                <a:gd name="connsiteX328" fmla="*/ 250657 w 1809892"/>
                <a:gd name="connsiteY328" fmla="*/ 1420057 h 1420057"/>
                <a:gd name="connsiteX329" fmla="*/ 220767 w 1809892"/>
                <a:gd name="connsiteY329" fmla="*/ 1420057 h 1420057"/>
                <a:gd name="connsiteX330" fmla="*/ 208530 w 1809892"/>
                <a:gd name="connsiteY330" fmla="*/ 1410174 h 1420057"/>
                <a:gd name="connsiteX331" fmla="*/ 160213 w 1809892"/>
                <a:gd name="connsiteY331" fmla="*/ 1351930 h 1420057"/>
                <a:gd name="connsiteX332" fmla="*/ 124529 w 1809892"/>
                <a:gd name="connsiteY332" fmla="*/ 1306176 h 1420057"/>
                <a:gd name="connsiteX333" fmla="*/ 99912 w 1809892"/>
                <a:gd name="connsiteY333" fmla="*/ 1250178 h 1420057"/>
                <a:gd name="connsiteX334" fmla="*/ 82871 w 1809892"/>
                <a:gd name="connsiteY334" fmla="*/ 1196195 h 1420057"/>
                <a:gd name="connsiteX335" fmla="*/ 79274 w 1809892"/>
                <a:gd name="connsiteY335" fmla="*/ 1176354 h 1420057"/>
                <a:gd name="connsiteX336" fmla="*/ 54388 w 1809892"/>
                <a:gd name="connsiteY336" fmla="*/ 1091201 h 1420057"/>
                <a:gd name="connsiteX337" fmla="*/ 48920 w 1809892"/>
                <a:gd name="connsiteY337" fmla="*/ 1065519 h 1420057"/>
                <a:gd name="connsiteX338" fmla="*/ 24893 w 1809892"/>
                <a:gd name="connsiteY338" fmla="*/ 994170 h 1420057"/>
                <a:gd name="connsiteX339" fmla="*/ 9432 w 1809892"/>
                <a:gd name="connsiteY339" fmla="*/ 847072 h 1420057"/>
                <a:gd name="connsiteX340" fmla="*/ 19088 w 1809892"/>
                <a:gd name="connsiteY340" fmla="*/ 754322 h 1420057"/>
                <a:gd name="connsiteX341" fmla="*/ 29640 w 1809892"/>
                <a:gd name="connsiteY341" fmla="*/ 670268 h 1420057"/>
                <a:gd name="connsiteX342" fmla="*/ 43352 w 1809892"/>
                <a:gd name="connsiteY342" fmla="*/ 626676 h 1420057"/>
                <a:gd name="connsiteX343" fmla="*/ 84029 w 1809892"/>
                <a:gd name="connsiteY343" fmla="*/ 531067 h 1420057"/>
                <a:gd name="connsiteX344" fmla="*/ 173028 w 1809892"/>
                <a:gd name="connsiteY344" fmla="*/ 400928 h 1420057"/>
                <a:gd name="connsiteX345" fmla="*/ 252058 w 1809892"/>
                <a:gd name="connsiteY345" fmla="*/ 318625 h 1420057"/>
                <a:gd name="connsiteX346" fmla="*/ 304966 w 1809892"/>
                <a:gd name="connsiteY346" fmla="*/ 257659 h 1420057"/>
                <a:gd name="connsiteX347" fmla="*/ 342292 w 1809892"/>
                <a:gd name="connsiteY347" fmla="*/ 227053 h 1420057"/>
                <a:gd name="connsiteX348" fmla="*/ 444137 w 1809892"/>
                <a:gd name="connsiteY348" fmla="*/ 143450 h 1420057"/>
                <a:gd name="connsiteX349" fmla="*/ 584887 w 1809892"/>
                <a:gd name="connsiteY349" fmla="*/ 69888 h 1420057"/>
                <a:gd name="connsiteX350" fmla="*/ 633478 w 1809892"/>
                <a:gd name="connsiteY350" fmla="*/ 47022 h 1420057"/>
                <a:gd name="connsiteX351" fmla="*/ 720897 w 1809892"/>
                <a:gd name="connsiteY351" fmla="*/ 20921 h 1420057"/>
                <a:gd name="connsiteX352" fmla="*/ 772111 w 1809892"/>
                <a:gd name="connsiteY352" fmla="*/ 25983 h 1420057"/>
                <a:gd name="connsiteX353" fmla="*/ 825058 w 1809892"/>
                <a:gd name="connsiteY353" fmla="*/ 11124 h 1420057"/>
                <a:gd name="connsiteX354" fmla="*/ 871509 w 1809892"/>
                <a:gd name="connsiteY354" fmla="*/ 639 h 142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</a:cxnLst>
              <a:rect l="l" t="t" r="r" b="b"/>
              <a:pathLst>
                <a:path w="1809892" h="1420057">
                  <a:moveTo>
                    <a:pt x="589549" y="995690"/>
                  </a:moveTo>
                  <a:cubicBezTo>
                    <a:pt x="549456" y="1006389"/>
                    <a:pt x="273385" y="1041165"/>
                    <a:pt x="162338" y="1153690"/>
                  </a:cubicBezTo>
                  <a:lnTo>
                    <a:pt x="162338" y="1153691"/>
                  </a:lnTo>
                  <a:cubicBezTo>
                    <a:pt x="108815" y="1208313"/>
                    <a:pt x="111438" y="1267153"/>
                    <a:pt x="156801" y="1329834"/>
                  </a:cubicBezTo>
                  <a:cubicBezTo>
                    <a:pt x="147475" y="1222529"/>
                    <a:pt x="318548" y="1106743"/>
                    <a:pt x="419465" y="1066488"/>
                  </a:cubicBezTo>
                  <a:cubicBezTo>
                    <a:pt x="534079" y="1020407"/>
                    <a:pt x="480626" y="1039225"/>
                    <a:pt x="589549" y="995690"/>
                  </a:cubicBezTo>
                  <a:close/>
                  <a:moveTo>
                    <a:pt x="1029208" y="992975"/>
                  </a:moveTo>
                  <a:cubicBezTo>
                    <a:pt x="1089326" y="1059778"/>
                    <a:pt x="1309649" y="1241385"/>
                    <a:pt x="1459015" y="1262954"/>
                  </a:cubicBezTo>
                  <a:cubicBezTo>
                    <a:pt x="1483369" y="1265930"/>
                    <a:pt x="1537503" y="1269404"/>
                    <a:pt x="1561912" y="1266180"/>
                  </a:cubicBezTo>
                  <a:cubicBezTo>
                    <a:pt x="1582223" y="1263497"/>
                    <a:pt x="1594655" y="1258134"/>
                    <a:pt x="1609008" y="1247654"/>
                  </a:cubicBezTo>
                  <a:cubicBezTo>
                    <a:pt x="1624427" y="1234200"/>
                    <a:pt x="1637011" y="1214991"/>
                    <a:pt x="1646968" y="1197040"/>
                  </a:cubicBezTo>
                  <a:cubicBezTo>
                    <a:pt x="1583084" y="1229888"/>
                    <a:pt x="1470671" y="1216329"/>
                    <a:pt x="1403993" y="1196716"/>
                  </a:cubicBezTo>
                  <a:lnTo>
                    <a:pt x="1403994" y="1196716"/>
                  </a:lnTo>
                  <a:cubicBezTo>
                    <a:pt x="1364317" y="1184946"/>
                    <a:pt x="1319987" y="1180690"/>
                    <a:pt x="1225497" y="1121410"/>
                  </a:cubicBezTo>
                  <a:cubicBezTo>
                    <a:pt x="1084824" y="1033157"/>
                    <a:pt x="1055313" y="1009387"/>
                    <a:pt x="1029208" y="992975"/>
                  </a:cubicBezTo>
                  <a:close/>
                  <a:moveTo>
                    <a:pt x="974160" y="981088"/>
                  </a:moveTo>
                  <a:cubicBezTo>
                    <a:pt x="1000602" y="1018933"/>
                    <a:pt x="1053135" y="1087883"/>
                    <a:pt x="1089418" y="1124788"/>
                  </a:cubicBezTo>
                  <a:cubicBezTo>
                    <a:pt x="1151955" y="1188042"/>
                    <a:pt x="1218672" y="1284360"/>
                    <a:pt x="1388354" y="1344017"/>
                  </a:cubicBezTo>
                  <a:cubicBezTo>
                    <a:pt x="1456855" y="1365887"/>
                    <a:pt x="1491330" y="1356374"/>
                    <a:pt x="1535072" y="1343058"/>
                  </a:cubicBezTo>
                  <a:cubicBezTo>
                    <a:pt x="1547768" y="1339320"/>
                    <a:pt x="1546560" y="1340311"/>
                    <a:pt x="1557814" y="1332040"/>
                  </a:cubicBezTo>
                  <a:lnTo>
                    <a:pt x="1557813" y="1332040"/>
                  </a:lnTo>
                  <a:cubicBezTo>
                    <a:pt x="1577296" y="1318084"/>
                    <a:pt x="1592835" y="1303419"/>
                    <a:pt x="1606454" y="1275627"/>
                  </a:cubicBezTo>
                  <a:cubicBezTo>
                    <a:pt x="1573929" y="1300218"/>
                    <a:pt x="1479183" y="1313993"/>
                    <a:pt x="1419787" y="1295168"/>
                  </a:cubicBezTo>
                  <a:cubicBezTo>
                    <a:pt x="1369537" y="1279044"/>
                    <a:pt x="1318073" y="1252007"/>
                    <a:pt x="1274919" y="1223124"/>
                  </a:cubicBezTo>
                  <a:cubicBezTo>
                    <a:pt x="1016086" y="1049697"/>
                    <a:pt x="1046417" y="1037994"/>
                    <a:pt x="974160" y="981088"/>
                  </a:cubicBezTo>
                  <a:close/>
                  <a:moveTo>
                    <a:pt x="742593" y="952088"/>
                  </a:moveTo>
                  <a:cubicBezTo>
                    <a:pt x="530344" y="1053918"/>
                    <a:pt x="685290" y="973761"/>
                    <a:pt x="418668" y="1080849"/>
                  </a:cubicBezTo>
                  <a:cubicBezTo>
                    <a:pt x="364877" y="1103749"/>
                    <a:pt x="355413" y="1112226"/>
                    <a:pt x="320734" y="1138659"/>
                  </a:cubicBezTo>
                  <a:cubicBezTo>
                    <a:pt x="261053" y="1185688"/>
                    <a:pt x="172522" y="1271696"/>
                    <a:pt x="180153" y="1347049"/>
                  </a:cubicBezTo>
                  <a:cubicBezTo>
                    <a:pt x="183949" y="1375472"/>
                    <a:pt x="198152" y="1384432"/>
                    <a:pt x="222378" y="1407162"/>
                  </a:cubicBezTo>
                  <a:cubicBezTo>
                    <a:pt x="203482" y="1330860"/>
                    <a:pt x="266882" y="1275121"/>
                    <a:pt x="324875" y="1221363"/>
                  </a:cubicBezTo>
                  <a:cubicBezTo>
                    <a:pt x="356173" y="1192540"/>
                    <a:pt x="436652" y="1132983"/>
                    <a:pt x="459551" y="1118245"/>
                  </a:cubicBezTo>
                  <a:cubicBezTo>
                    <a:pt x="495274" y="1095434"/>
                    <a:pt x="644444" y="1016956"/>
                    <a:pt x="645825" y="1016303"/>
                  </a:cubicBezTo>
                  <a:cubicBezTo>
                    <a:pt x="681961" y="999185"/>
                    <a:pt x="686877" y="994092"/>
                    <a:pt x="742593" y="952088"/>
                  </a:cubicBezTo>
                  <a:close/>
                  <a:moveTo>
                    <a:pt x="697890" y="938452"/>
                  </a:moveTo>
                  <a:cubicBezTo>
                    <a:pt x="459222" y="985371"/>
                    <a:pt x="517951" y="967253"/>
                    <a:pt x="377447" y="992622"/>
                  </a:cubicBezTo>
                  <a:cubicBezTo>
                    <a:pt x="294805" y="1009028"/>
                    <a:pt x="129721" y="1068914"/>
                    <a:pt x="101883" y="1140719"/>
                  </a:cubicBezTo>
                  <a:cubicBezTo>
                    <a:pt x="88868" y="1181704"/>
                    <a:pt x="94183" y="1198726"/>
                    <a:pt x="101883" y="1220218"/>
                  </a:cubicBezTo>
                  <a:cubicBezTo>
                    <a:pt x="104191" y="1200261"/>
                    <a:pt x="129591" y="1095874"/>
                    <a:pt x="327000" y="1034901"/>
                  </a:cubicBezTo>
                  <a:cubicBezTo>
                    <a:pt x="574503" y="958451"/>
                    <a:pt x="566542" y="987287"/>
                    <a:pt x="697890" y="938452"/>
                  </a:cubicBezTo>
                  <a:close/>
                  <a:moveTo>
                    <a:pt x="439953" y="927664"/>
                  </a:moveTo>
                  <a:cubicBezTo>
                    <a:pt x="335019" y="924230"/>
                    <a:pt x="258538" y="935482"/>
                    <a:pt x="198674" y="949947"/>
                  </a:cubicBezTo>
                  <a:cubicBezTo>
                    <a:pt x="120304" y="970243"/>
                    <a:pt x="39878" y="1023842"/>
                    <a:pt x="80072" y="1138913"/>
                  </a:cubicBezTo>
                  <a:cubicBezTo>
                    <a:pt x="118616" y="994025"/>
                    <a:pt x="403797" y="947369"/>
                    <a:pt x="554808" y="936418"/>
                  </a:cubicBezTo>
                  <a:cubicBezTo>
                    <a:pt x="513069" y="931585"/>
                    <a:pt x="474930" y="928808"/>
                    <a:pt x="439953" y="927664"/>
                  </a:cubicBezTo>
                  <a:close/>
                  <a:moveTo>
                    <a:pt x="974727" y="922232"/>
                  </a:moveTo>
                  <a:cubicBezTo>
                    <a:pt x="997427" y="936380"/>
                    <a:pt x="1015365" y="940884"/>
                    <a:pt x="1056924" y="976736"/>
                  </a:cubicBezTo>
                  <a:cubicBezTo>
                    <a:pt x="1109687" y="1022181"/>
                    <a:pt x="1152858" y="1050982"/>
                    <a:pt x="1185538" y="1068887"/>
                  </a:cubicBezTo>
                  <a:cubicBezTo>
                    <a:pt x="1294248" y="1128575"/>
                    <a:pt x="1284483" y="1116884"/>
                    <a:pt x="1424053" y="1156227"/>
                  </a:cubicBezTo>
                  <a:cubicBezTo>
                    <a:pt x="1472399" y="1169878"/>
                    <a:pt x="1534026" y="1184089"/>
                    <a:pt x="1583464" y="1177677"/>
                  </a:cubicBezTo>
                  <a:cubicBezTo>
                    <a:pt x="1617730" y="1173233"/>
                    <a:pt x="1661139" y="1155489"/>
                    <a:pt x="1683787" y="1128162"/>
                  </a:cubicBezTo>
                  <a:cubicBezTo>
                    <a:pt x="1697136" y="1109915"/>
                    <a:pt x="1703650" y="1091382"/>
                    <a:pt x="1709855" y="1073311"/>
                  </a:cubicBezTo>
                  <a:cubicBezTo>
                    <a:pt x="1591280" y="1146127"/>
                    <a:pt x="1269201" y="1045105"/>
                    <a:pt x="1138238" y="997076"/>
                  </a:cubicBezTo>
                  <a:cubicBezTo>
                    <a:pt x="1020603" y="954038"/>
                    <a:pt x="1052376" y="951843"/>
                    <a:pt x="974727" y="922232"/>
                  </a:cubicBezTo>
                  <a:close/>
                  <a:moveTo>
                    <a:pt x="993493" y="896704"/>
                  </a:moveTo>
                  <a:cubicBezTo>
                    <a:pt x="1169833" y="997961"/>
                    <a:pt x="1471387" y="1127514"/>
                    <a:pt x="1678901" y="1046880"/>
                  </a:cubicBezTo>
                  <a:lnTo>
                    <a:pt x="1678901" y="1046879"/>
                  </a:lnTo>
                  <a:cubicBezTo>
                    <a:pt x="1721232" y="1026900"/>
                    <a:pt x="1753950" y="967743"/>
                    <a:pt x="1763974" y="935401"/>
                  </a:cubicBezTo>
                  <a:cubicBezTo>
                    <a:pt x="1693140" y="1007428"/>
                    <a:pt x="1574258" y="984482"/>
                    <a:pt x="1414261" y="981874"/>
                  </a:cubicBezTo>
                  <a:cubicBezTo>
                    <a:pt x="1217686" y="978778"/>
                    <a:pt x="1126381" y="926232"/>
                    <a:pt x="993493" y="896704"/>
                  </a:cubicBezTo>
                  <a:close/>
                  <a:moveTo>
                    <a:pt x="261750" y="861490"/>
                  </a:moveTo>
                  <a:cubicBezTo>
                    <a:pt x="186723" y="860370"/>
                    <a:pt x="123035" y="871576"/>
                    <a:pt x="80961" y="907931"/>
                  </a:cubicBezTo>
                  <a:cubicBezTo>
                    <a:pt x="49539" y="938594"/>
                    <a:pt x="35545" y="967169"/>
                    <a:pt x="41367" y="1006983"/>
                  </a:cubicBezTo>
                  <a:lnTo>
                    <a:pt x="53879" y="1051028"/>
                  </a:lnTo>
                  <a:lnTo>
                    <a:pt x="53874" y="1051038"/>
                  </a:lnTo>
                  <a:lnTo>
                    <a:pt x="53882" y="1051037"/>
                  </a:lnTo>
                  <a:lnTo>
                    <a:pt x="53879" y="1051028"/>
                  </a:lnTo>
                  <a:lnTo>
                    <a:pt x="86696" y="986642"/>
                  </a:lnTo>
                  <a:cubicBezTo>
                    <a:pt x="197062" y="864543"/>
                    <a:pt x="525431" y="927005"/>
                    <a:pt x="683809" y="910416"/>
                  </a:cubicBezTo>
                  <a:cubicBezTo>
                    <a:pt x="543337" y="899457"/>
                    <a:pt x="386795" y="863356"/>
                    <a:pt x="261750" y="861490"/>
                  </a:cubicBezTo>
                  <a:close/>
                  <a:moveTo>
                    <a:pt x="206741" y="773926"/>
                  </a:moveTo>
                  <a:cubicBezTo>
                    <a:pt x="182042" y="773932"/>
                    <a:pt x="158988" y="777282"/>
                    <a:pt x="138080" y="785287"/>
                  </a:cubicBezTo>
                  <a:cubicBezTo>
                    <a:pt x="85755" y="805561"/>
                    <a:pt x="37309" y="821383"/>
                    <a:pt x="19862" y="874656"/>
                  </a:cubicBezTo>
                  <a:cubicBezTo>
                    <a:pt x="12362" y="903541"/>
                    <a:pt x="17362" y="924098"/>
                    <a:pt x="24318" y="953556"/>
                  </a:cubicBezTo>
                  <a:cubicBezTo>
                    <a:pt x="38260" y="928266"/>
                    <a:pt x="51121" y="896200"/>
                    <a:pt x="93431" y="867147"/>
                  </a:cubicBezTo>
                  <a:cubicBezTo>
                    <a:pt x="212900" y="785103"/>
                    <a:pt x="542837" y="887711"/>
                    <a:pt x="698335" y="891106"/>
                  </a:cubicBezTo>
                  <a:cubicBezTo>
                    <a:pt x="661792" y="881646"/>
                    <a:pt x="631384" y="873242"/>
                    <a:pt x="601881" y="864493"/>
                  </a:cubicBezTo>
                  <a:cubicBezTo>
                    <a:pt x="535130" y="845557"/>
                    <a:pt x="510911" y="842873"/>
                    <a:pt x="459942" y="828771"/>
                  </a:cubicBezTo>
                  <a:cubicBezTo>
                    <a:pt x="369743" y="803987"/>
                    <a:pt x="280838" y="773908"/>
                    <a:pt x="206741" y="773926"/>
                  </a:cubicBezTo>
                  <a:close/>
                  <a:moveTo>
                    <a:pt x="1757768" y="728206"/>
                  </a:moveTo>
                  <a:lnTo>
                    <a:pt x="1757768" y="728207"/>
                  </a:lnTo>
                  <a:lnTo>
                    <a:pt x="1744132" y="748231"/>
                  </a:lnTo>
                  <a:cubicBezTo>
                    <a:pt x="1725719" y="773933"/>
                    <a:pt x="1690677" y="813733"/>
                    <a:pt x="1618299" y="841229"/>
                  </a:cubicBezTo>
                  <a:cubicBezTo>
                    <a:pt x="1472491" y="896383"/>
                    <a:pt x="1318183" y="933711"/>
                    <a:pt x="1162191" y="912749"/>
                  </a:cubicBezTo>
                  <a:cubicBezTo>
                    <a:pt x="1336307" y="975895"/>
                    <a:pt x="1354827" y="957457"/>
                    <a:pt x="1587234" y="936571"/>
                  </a:cubicBezTo>
                  <a:cubicBezTo>
                    <a:pt x="1642560" y="931761"/>
                    <a:pt x="1695079" y="928090"/>
                    <a:pt x="1740285" y="895955"/>
                  </a:cubicBezTo>
                  <a:cubicBezTo>
                    <a:pt x="1789661" y="855054"/>
                    <a:pt x="1788375" y="807911"/>
                    <a:pt x="1774470" y="766822"/>
                  </a:cubicBezTo>
                  <a:lnTo>
                    <a:pt x="1757768" y="728207"/>
                  </a:lnTo>
                  <a:lnTo>
                    <a:pt x="1757769" y="728206"/>
                  </a:lnTo>
                  <a:close/>
                  <a:moveTo>
                    <a:pt x="170011" y="695986"/>
                  </a:moveTo>
                  <a:cubicBezTo>
                    <a:pt x="144525" y="696967"/>
                    <a:pt x="121362" y="700474"/>
                    <a:pt x="102941" y="707519"/>
                  </a:cubicBezTo>
                  <a:cubicBezTo>
                    <a:pt x="61643" y="723816"/>
                    <a:pt x="16733" y="765472"/>
                    <a:pt x="18819" y="830301"/>
                  </a:cubicBezTo>
                  <a:cubicBezTo>
                    <a:pt x="43475" y="791030"/>
                    <a:pt x="83208" y="776523"/>
                    <a:pt x="107512" y="766092"/>
                  </a:cubicBezTo>
                  <a:cubicBezTo>
                    <a:pt x="136800" y="753313"/>
                    <a:pt x="162775" y="744357"/>
                    <a:pt x="194716" y="743623"/>
                  </a:cubicBezTo>
                  <a:cubicBezTo>
                    <a:pt x="278455" y="741910"/>
                    <a:pt x="354570" y="765151"/>
                    <a:pt x="418215" y="784170"/>
                  </a:cubicBezTo>
                  <a:cubicBezTo>
                    <a:pt x="390285" y="775598"/>
                    <a:pt x="506271" y="809193"/>
                    <a:pt x="576389" y="834759"/>
                  </a:cubicBezTo>
                  <a:cubicBezTo>
                    <a:pt x="627457" y="853450"/>
                    <a:pt x="654238" y="862221"/>
                    <a:pt x="687284" y="869295"/>
                  </a:cubicBezTo>
                  <a:cubicBezTo>
                    <a:pt x="646937" y="846712"/>
                    <a:pt x="517054" y="766581"/>
                    <a:pt x="396842" y="728068"/>
                  </a:cubicBezTo>
                  <a:cubicBezTo>
                    <a:pt x="343839" y="712840"/>
                    <a:pt x="246468" y="693044"/>
                    <a:pt x="170011" y="695986"/>
                  </a:cubicBezTo>
                  <a:close/>
                  <a:moveTo>
                    <a:pt x="169047" y="615011"/>
                  </a:moveTo>
                  <a:cubicBezTo>
                    <a:pt x="117317" y="611294"/>
                    <a:pt x="72884" y="621284"/>
                    <a:pt x="49258" y="656670"/>
                  </a:cubicBezTo>
                  <a:cubicBezTo>
                    <a:pt x="29955" y="685578"/>
                    <a:pt x="31810" y="727517"/>
                    <a:pt x="31059" y="738614"/>
                  </a:cubicBezTo>
                  <a:cubicBezTo>
                    <a:pt x="37363" y="722455"/>
                    <a:pt x="70554" y="690434"/>
                    <a:pt x="102726" y="679819"/>
                  </a:cubicBezTo>
                  <a:cubicBezTo>
                    <a:pt x="159370" y="660846"/>
                    <a:pt x="211297" y="664861"/>
                    <a:pt x="282887" y="675376"/>
                  </a:cubicBezTo>
                  <a:cubicBezTo>
                    <a:pt x="417609" y="694725"/>
                    <a:pt x="497820" y="746430"/>
                    <a:pt x="573789" y="781784"/>
                  </a:cubicBezTo>
                  <a:cubicBezTo>
                    <a:pt x="527637" y="746942"/>
                    <a:pt x="478801" y="716681"/>
                    <a:pt x="425953" y="693692"/>
                  </a:cubicBezTo>
                  <a:cubicBezTo>
                    <a:pt x="361749" y="665473"/>
                    <a:pt x="255263" y="621205"/>
                    <a:pt x="169047" y="615011"/>
                  </a:cubicBezTo>
                  <a:close/>
                  <a:moveTo>
                    <a:pt x="1708751" y="565741"/>
                  </a:moveTo>
                  <a:cubicBezTo>
                    <a:pt x="1725530" y="684706"/>
                    <a:pt x="1547060" y="782136"/>
                    <a:pt x="1577552" y="763446"/>
                  </a:cubicBezTo>
                  <a:cubicBezTo>
                    <a:pt x="1561305" y="773938"/>
                    <a:pt x="1491209" y="810187"/>
                    <a:pt x="1436064" y="823938"/>
                  </a:cubicBezTo>
                  <a:cubicBezTo>
                    <a:pt x="1327739" y="850796"/>
                    <a:pt x="1259767" y="873892"/>
                    <a:pt x="1083367" y="866550"/>
                  </a:cubicBezTo>
                  <a:cubicBezTo>
                    <a:pt x="1145040" y="886281"/>
                    <a:pt x="1205359" y="906577"/>
                    <a:pt x="1411750" y="879421"/>
                  </a:cubicBezTo>
                  <a:cubicBezTo>
                    <a:pt x="1435952" y="876400"/>
                    <a:pt x="1511387" y="862856"/>
                    <a:pt x="1541653" y="853534"/>
                  </a:cubicBezTo>
                  <a:cubicBezTo>
                    <a:pt x="1536757" y="855262"/>
                    <a:pt x="1744272" y="815793"/>
                    <a:pt x="1740634" y="651279"/>
                  </a:cubicBezTo>
                  <a:cubicBezTo>
                    <a:pt x="1737517" y="610594"/>
                    <a:pt x="1725621" y="591781"/>
                    <a:pt x="1708751" y="565741"/>
                  </a:cubicBezTo>
                  <a:close/>
                  <a:moveTo>
                    <a:pt x="171800" y="529788"/>
                  </a:moveTo>
                  <a:cubicBezTo>
                    <a:pt x="113416" y="530775"/>
                    <a:pt x="67550" y="552756"/>
                    <a:pt x="54879" y="618601"/>
                  </a:cubicBezTo>
                  <a:cubicBezTo>
                    <a:pt x="78592" y="606028"/>
                    <a:pt x="108217" y="584041"/>
                    <a:pt x="176226" y="587261"/>
                  </a:cubicBezTo>
                  <a:cubicBezTo>
                    <a:pt x="361533" y="596025"/>
                    <a:pt x="567485" y="756922"/>
                    <a:pt x="669491" y="814218"/>
                  </a:cubicBezTo>
                  <a:cubicBezTo>
                    <a:pt x="489139" y="663194"/>
                    <a:pt x="499806" y="675506"/>
                    <a:pt x="501179" y="676363"/>
                  </a:cubicBezTo>
                  <a:cubicBezTo>
                    <a:pt x="364156" y="585273"/>
                    <a:pt x="320788" y="548625"/>
                    <a:pt x="233591" y="534952"/>
                  </a:cubicBezTo>
                  <a:cubicBezTo>
                    <a:pt x="212114" y="531463"/>
                    <a:pt x="191262" y="529459"/>
                    <a:pt x="171800" y="529788"/>
                  </a:cubicBezTo>
                  <a:close/>
                  <a:moveTo>
                    <a:pt x="1622013" y="471400"/>
                  </a:moveTo>
                  <a:lnTo>
                    <a:pt x="1622014" y="471401"/>
                  </a:lnTo>
                  <a:lnTo>
                    <a:pt x="1620795" y="502712"/>
                  </a:lnTo>
                  <a:cubicBezTo>
                    <a:pt x="1618822" y="538608"/>
                    <a:pt x="1611490" y="586450"/>
                    <a:pt x="1570931" y="629996"/>
                  </a:cubicBezTo>
                  <a:cubicBezTo>
                    <a:pt x="1445801" y="764348"/>
                    <a:pt x="1232327" y="818271"/>
                    <a:pt x="1021224" y="829108"/>
                  </a:cubicBezTo>
                  <a:cubicBezTo>
                    <a:pt x="1120877" y="861533"/>
                    <a:pt x="1266546" y="833100"/>
                    <a:pt x="1352930" y="814898"/>
                  </a:cubicBezTo>
                  <a:cubicBezTo>
                    <a:pt x="1437017" y="796911"/>
                    <a:pt x="1516766" y="792583"/>
                    <a:pt x="1593107" y="723709"/>
                  </a:cubicBezTo>
                  <a:cubicBezTo>
                    <a:pt x="1634248" y="686610"/>
                    <a:pt x="1676947" y="624550"/>
                    <a:pt x="1676412" y="568662"/>
                  </a:cubicBezTo>
                  <a:cubicBezTo>
                    <a:pt x="1674546" y="543402"/>
                    <a:pt x="1669234" y="524544"/>
                    <a:pt x="1648429" y="499277"/>
                  </a:cubicBezTo>
                  <a:lnTo>
                    <a:pt x="1622014" y="471401"/>
                  </a:lnTo>
                  <a:lnTo>
                    <a:pt x="1622014" y="471400"/>
                  </a:lnTo>
                  <a:close/>
                  <a:moveTo>
                    <a:pt x="188519" y="437581"/>
                  </a:moveTo>
                  <a:cubicBezTo>
                    <a:pt x="148465" y="441453"/>
                    <a:pt x="116274" y="466592"/>
                    <a:pt x="97197" y="522211"/>
                  </a:cubicBezTo>
                  <a:cubicBezTo>
                    <a:pt x="291569" y="392990"/>
                    <a:pt x="539816" y="725797"/>
                    <a:pt x="724847" y="835814"/>
                  </a:cubicBezTo>
                  <a:cubicBezTo>
                    <a:pt x="683292" y="803386"/>
                    <a:pt x="362084" y="420802"/>
                    <a:pt x="188519" y="437581"/>
                  </a:cubicBezTo>
                  <a:close/>
                  <a:moveTo>
                    <a:pt x="1557131" y="410679"/>
                  </a:moveTo>
                  <a:cubicBezTo>
                    <a:pt x="1558130" y="428597"/>
                    <a:pt x="1568533" y="438279"/>
                    <a:pt x="1555135" y="485334"/>
                  </a:cubicBezTo>
                  <a:cubicBezTo>
                    <a:pt x="1492612" y="704888"/>
                    <a:pt x="1089479" y="779873"/>
                    <a:pt x="987266" y="803113"/>
                  </a:cubicBezTo>
                  <a:cubicBezTo>
                    <a:pt x="1182350" y="814355"/>
                    <a:pt x="1218599" y="800873"/>
                    <a:pt x="1397047" y="714073"/>
                  </a:cubicBezTo>
                  <a:cubicBezTo>
                    <a:pt x="1492154" y="668019"/>
                    <a:pt x="1633159" y="568991"/>
                    <a:pt x="1603957" y="468104"/>
                  </a:cubicBezTo>
                  <a:cubicBezTo>
                    <a:pt x="1595404" y="445215"/>
                    <a:pt x="1569313" y="422219"/>
                    <a:pt x="1557131" y="410679"/>
                  </a:cubicBezTo>
                  <a:close/>
                  <a:moveTo>
                    <a:pt x="291086" y="332354"/>
                  </a:moveTo>
                  <a:cubicBezTo>
                    <a:pt x="272921" y="332371"/>
                    <a:pt x="254608" y="336504"/>
                    <a:pt x="236352" y="345996"/>
                  </a:cubicBezTo>
                  <a:cubicBezTo>
                    <a:pt x="201128" y="364304"/>
                    <a:pt x="190659" y="395414"/>
                    <a:pt x="172921" y="417187"/>
                  </a:cubicBezTo>
                  <a:lnTo>
                    <a:pt x="172928" y="417187"/>
                  </a:lnTo>
                  <a:cubicBezTo>
                    <a:pt x="366419" y="359669"/>
                    <a:pt x="561450" y="670474"/>
                    <a:pt x="726296" y="806555"/>
                  </a:cubicBezTo>
                  <a:cubicBezTo>
                    <a:pt x="619275" y="651393"/>
                    <a:pt x="667183" y="693562"/>
                    <a:pt x="571144" y="554568"/>
                  </a:cubicBezTo>
                  <a:cubicBezTo>
                    <a:pt x="505665" y="459440"/>
                    <a:pt x="483678" y="443364"/>
                    <a:pt x="445103" y="409685"/>
                  </a:cubicBezTo>
                  <a:cubicBezTo>
                    <a:pt x="398755" y="369283"/>
                    <a:pt x="345583" y="332301"/>
                    <a:pt x="291086" y="332354"/>
                  </a:cubicBezTo>
                  <a:close/>
                  <a:moveTo>
                    <a:pt x="1476528" y="326880"/>
                  </a:moveTo>
                  <a:cubicBezTo>
                    <a:pt x="1474000" y="325957"/>
                    <a:pt x="1487573" y="346529"/>
                    <a:pt x="1477089" y="398947"/>
                  </a:cubicBezTo>
                  <a:cubicBezTo>
                    <a:pt x="1477374" y="397578"/>
                    <a:pt x="1473744" y="484156"/>
                    <a:pt x="1345459" y="593364"/>
                  </a:cubicBezTo>
                  <a:cubicBezTo>
                    <a:pt x="1244203" y="678726"/>
                    <a:pt x="1129353" y="727517"/>
                    <a:pt x="1012098" y="764983"/>
                  </a:cubicBezTo>
                  <a:cubicBezTo>
                    <a:pt x="1085736" y="748311"/>
                    <a:pt x="1233806" y="717377"/>
                    <a:pt x="1366547" y="635081"/>
                  </a:cubicBezTo>
                  <a:cubicBezTo>
                    <a:pt x="1503323" y="546285"/>
                    <a:pt x="1614272" y="435854"/>
                    <a:pt x="1485911" y="334585"/>
                  </a:cubicBezTo>
                  <a:lnTo>
                    <a:pt x="1485910" y="334585"/>
                  </a:lnTo>
                  <a:cubicBezTo>
                    <a:pt x="1480002" y="329884"/>
                    <a:pt x="1477370" y="327188"/>
                    <a:pt x="1476528" y="326880"/>
                  </a:cubicBezTo>
                  <a:close/>
                  <a:moveTo>
                    <a:pt x="383170" y="253413"/>
                  </a:moveTo>
                  <a:cubicBezTo>
                    <a:pt x="335805" y="246549"/>
                    <a:pt x="301690" y="270169"/>
                    <a:pt x="270556" y="311666"/>
                  </a:cubicBezTo>
                  <a:cubicBezTo>
                    <a:pt x="294422" y="306136"/>
                    <a:pt x="316378" y="305831"/>
                    <a:pt x="344646" y="313570"/>
                  </a:cubicBezTo>
                  <a:cubicBezTo>
                    <a:pt x="539486" y="366782"/>
                    <a:pt x="586857" y="596423"/>
                    <a:pt x="763752" y="804643"/>
                  </a:cubicBezTo>
                  <a:cubicBezTo>
                    <a:pt x="698780" y="683498"/>
                    <a:pt x="701234" y="589020"/>
                    <a:pt x="577355" y="413172"/>
                  </a:cubicBezTo>
                  <a:cubicBezTo>
                    <a:pt x="555729" y="382383"/>
                    <a:pt x="484499" y="294734"/>
                    <a:pt x="435332" y="270904"/>
                  </a:cubicBezTo>
                  <a:cubicBezTo>
                    <a:pt x="416219" y="261376"/>
                    <a:pt x="398959" y="255701"/>
                    <a:pt x="383170" y="253413"/>
                  </a:cubicBezTo>
                  <a:close/>
                  <a:moveTo>
                    <a:pt x="1381449" y="236483"/>
                  </a:moveTo>
                  <a:cubicBezTo>
                    <a:pt x="1508822" y="511688"/>
                    <a:pt x="1093505" y="688866"/>
                    <a:pt x="989590" y="750995"/>
                  </a:cubicBezTo>
                  <a:cubicBezTo>
                    <a:pt x="1381449" y="631655"/>
                    <a:pt x="1518201" y="408683"/>
                    <a:pt x="1446331" y="293220"/>
                  </a:cubicBezTo>
                  <a:cubicBezTo>
                    <a:pt x="1422387" y="254753"/>
                    <a:pt x="1400366" y="249124"/>
                    <a:pt x="1381449" y="236483"/>
                  </a:cubicBezTo>
                  <a:close/>
                  <a:moveTo>
                    <a:pt x="1313167" y="194750"/>
                  </a:moveTo>
                  <a:cubicBezTo>
                    <a:pt x="1345901" y="282605"/>
                    <a:pt x="1312776" y="369458"/>
                    <a:pt x="1257820" y="446049"/>
                  </a:cubicBezTo>
                  <a:cubicBezTo>
                    <a:pt x="1201919" y="524673"/>
                    <a:pt x="1119978" y="616054"/>
                    <a:pt x="999536" y="704093"/>
                  </a:cubicBezTo>
                  <a:cubicBezTo>
                    <a:pt x="1134058" y="624512"/>
                    <a:pt x="1309908" y="521270"/>
                    <a:pt x="1368617" y="364893"/>
                  </a:cubicBezTo>
                  <a:cubicBezTo>
                    <a:pt x="1395427" y="293717"/>
                    <a:pt x="1378311" y="236222"/>
                    <a:pt x="1313167" y="194750"/>
                  </a:cubicBezTo>
                  <a:close/>
                  <a:moveTo>
                    <a:pt x="478425" y="167999"/>
                  </a:moveTo>
                  <a:cubicBezTo>
                    <a:pt x="402501" y="165980"/>
                    <a:pt x="357584" y="229049"/>
                    <a:pt x="358957" y="228651"/>
                  </a:cubicBezTo>
                  <a:cubicBezTo>
                    <a:pt x="372669" y="224835"/>
                    <a:pt x="441322" y="225585"/>
                    <a:pt x="475986" y="245071"/>
                  </a:cubicBezTo>
                  <a:cubicBezTo>
                    <a:pt x="547331" y="286528"/>
                    <a:pt x="594143" y="369627"/>
                    <a:pt x="626322" y="445850"/>
                  </a:cubicBezTo>
                  <a:cubicBezTo>
                    <a:pt x="626997" y="447448"/>
                    <a:pt x="763391" y="768699"/>
                    <a:pt x="773238" y="785555"/>
                  </a:cubicBezTo>
                  <a:cubicBezTo>
                    <a:pt x="772985" y="784163"/>
                    <a:pt x="714501" y="483453"/>
                    <a:pt x="697575" y="427282"/>
                  </a:cubicBezTo>
                  <a:cubicBezTo>
                    <a:pt x="667927" y="328475"/>
                    <a:pt x="579204" y="176457"/>
                    <a:pt x="478425" y="167999"/>
                  </a:cubicBezTo>
                  <a:close/>
                  <a:moveTo>
                    <a:pt x="1193903" y="100906"/>
                  </a:moveTo>
                  <a:cubicBezTo>
                    <a:pt x="1298238" y="234754"/>
                    <a:pt x="1197163" y="388799"/>
                    <a:pt x="1097363" y="525713"/>
                  </a:cubicBezTo>
                  <a:cubicBezTo>
                    <a:pt x="1036754" y="607741"/>
                    <a:pt x="1016094" y="616490"/>
                    <a:pt x="924901" y="725024"/>
                  </a:cubicBezTo>
                  <a:cubicBezTo>
                    <a:pt x="1025105" y="648969"/>
                    <a:pt x="1135985" y="553772"/>
                    <a:pt x="1205901" y="448725"/>
                  </a:cubicBezTo>
                  <a:cubicBezTo>
                    <a:pt x="1260197" y="367508"/>
                    <a:pt x="1311086" y="289304"/>
                    <a:pt x="1284914" y="192830"/>
                  </a:cubicBezTo>
                  <a:lnTo>
                    <a:pt x="1284913" y="192830"/>
                  </a:lnTo>
                  <a:cubicBezTo>
                    <a:pt x="1271399" y="153950"/>
                    <a:pt x="1229847" y="117464"/>
                    <a:pt x="1193903" y="100906"/>
                  </a:cubicBezTo>
                  <a:close/>
                  <a:moveTo>
                    <a:pt x="596746" y="99762"/>
                  </a:moveTo>
                  <a:cubicBezTo>
                    <a:pt x="573498" y="97479"/>
                    <a:pt x="549961" y="99932"/>
                    <a:pt x="527779" y="106784"/>
                  </a:cubicBezTo>
                  <a:lnTo>
                    <a:pt x="466958" y="140193"/>
                  </a:lnTo>
                  <a:lnTo>
                    <a:pt x="466944" y="140192"/>
                  </a:lnTo>
                  <a:lnTo>
                    <a:pt x="466944" y="140200"/>
                  </a:lnTo>
                  <a:lnTo>
                    <a:pt x="466958" y="140193"/>
                  </a:lnTo>
                  <a:lnTo>
                    <a:pt x="505400" y="141973"/>
                  </a:lnTo>
                  <a:cubicBezTo>
                    <a:pt x="688551" y="174231"/>
                    <a:pt x="737827" y="545104"/>
                    <a:pt x="789773" y="726967"/>
                  </a:cubicBezTo>
                  <a:cubicBezTo>
                    <a:pt x="809582" y="535342"/>
                    <a:pt x="838471" y="341568"/>
                    <a:pt x="719616" y="173000"/>
                  </a:cubicBezTo>
                  <a:cubicBezTo>
                    <a:pt x="688584" y="127841"/>
                    <a:pt x="643242" y="104329"/>
                    <a:pt x="596746" y="99762"/>
                  </a:cubicBezTo>
                  <a:close/>
                  <a:moveTo>
                    <a:pt x="679354" y="52283"/>
                  </a:moveTo>
                  <a:cubicBezTo>
                    <a:pt x="652481" y="54631"/>
                    <a:pt x="635909" y="62952"/>
                    <a:pt x="616920" y="71609"/>
                  </a:cubicBezTo>
                  <a:cubicBezTo>
                    <a:pt x="879523" y="100876"/>
                    <a:pt x="826829" y="658162"/>
                    <a:pt x="826599" y="697554"/>
                  </a:cubicBezTo>
                  <a:cubicBezTo>
                    <a:pt x="851355" y="615045"/>
                    <a:pt x="883741" y="546415"/>
                    <a:pt x="883197" y="395414"/>
                  </a:cubicBezTo>
                  <a:cubicBezTo>
                    <a:pt x="883005" y="366644"/>
                    <a:pt x="885927" y="294566"/>
                    <a:pt x="871187" y="237852"/>
                  </a:cubicBezTo>
                  <a:cubicBezTo>
                    <a:pt x="842336" y="127168"/>
                    <a:pt x="793408" y="42303"/>
                    <a:pt x="679354" y="52283"/>
                  </a:cubicBezTo>
                  <a:close/>
                  <a:moveTo>
                    <a:pt x="975394" y="30266"/>
                  </a:moveTo>
                  <a:cubicBezTo>
                    <a:pt x="979674" y="36591"/>
                    <a:pt x="1025358" y="58730"/>
                    <a:pt x="1039063" y="139749"/>
                  </a:cubicBezTo>
                  <a:cubicBezTo>
                    <a:pt x="1073589" y="347808"/>
                    <a:pt x="923851" y="598510"/>
                    <a:pt x="868127" y="735945"/>
                  </a:cubicBezTo>
                  <a:cubicBezTo>
                    <a:pt x="922508" y="691895"/>
                    <a:pt x="991860" y="618050"/>
                    <a:pt x="1028625" y="578267"/>
                  </a:cubicBezTo>
                  <a:cubicBezTo>
                    <a:pt x="1159951" y="430302"/>
                    <a:pt x="1173222" y="361482"/>
                    <a:pt x="1187633" y="318671"/>
                  </a:cubicBezTo>
                  <a:cubicBezTo>
                    <a:pt x="1222100" y="217578"/>
                    <a:pt x="1201027" y="161452"/>
                    <a:pt x="1145208" y="95056"/>
                  </a:cubicBezTo>
                  <a:cubicBezTo>
                    <a:pt x="1106274" y="49025"/>
                    <a:pt x="1056042" y="26457"/>
                    <a:pt x="975394" y="30266"/>
                  </a:cubicBezTo>
                  <a:close/>
                  <a:moveTo>
                    <a:pt x="873388" y="23154"/>
                  </a:moveTo>
                  <a:cubicBezTo>
                    <a:pt x="847636" y="21563"/>
                    <a:pt x="819644" y="30090"/>
                    <a:pt x="796077" y="36109"/>
                  </a:cubicBezTo>
                  <a:cubicBezTo>
                    <a:pt x="1000004" y="165223"/>
                    <a:pt x="891319" y="477266"/>
                    <a:pt x="849714" y="702571"/>
                  </a:cubicBezTo>
                  <a:cubicBezTo>
                    <a:pt x="913934" y="573358"/>
                    <a:pt x="940945" y="576164"/>
                    <a:pt x="992987" y="307016"/>
                  </a:cubicBezTo>
                  <a:cubicBezTo>
                    <a:pt x="1015457" y="178323"/>
                    <a:pt x="1001415" y="31321"/>
                    <a:pt x="873388" y="23154"/>
                  </a:cubicBezTo>
                  <a:close/>
                  <a:moveTo>
                    <a:pt x="871509" y="639"/>
                  </a:moveTo>
                  <a:cubicBezTo>
                    <a:pt x="905583" y="-2412"/>
                    <a:pt x="941949" y="5893"/>
                    <a:pt x="959995" y="16401"/>
                  </a:cubicBezTo>
                  <a:cubicBezTo>
                    <a:pt x="1016117" y="22328"/>
                    <a:pt x="1058366" y="8616"/>
                    <a:pt x="1109648" y="34564"/>
                  </a:cubicBezTo>
                  <a:cubicBezTo>
                    <a:pt x="1134946" y="47175"/>
                    <a:pt x="1156718" y="62240"/>
                    <a:pt x="1168430" y="73712"/>
                  </a:cubicBezTo>
                  <a:cubicBezTo>
                    <a:pt x="1180426" y="85306"/>
                    <a:pt x="1173660" y="81367"/>
                    <a:pt x="1190453" y="88777"/>
                  </a:cubicBezTo>
                  <a:cubicBezTo>
                    <a:pt x="1222001" y="102520"/>
                    <a:pt x="1278008" y="137133"/>
                    <a:pt x="1297294" y="165788"/>
                  </a:cubicBezTo>
                  <a:cubicBezTo>
                    <a:pt x="1309969" y="185007"/>
                    <a:pt x="1313752" y="181435"/>
                    <a:pt x="1361485" y="215582"/>
                  </a:cubicBezTo>
                  <a:cubicBezTo>
                    <a:pt x="1415387" y="242455"/>
                    <a:pt x="1448705" y="263547"/>
                    <a:pt x="1469622" y="307666"/>
                  </a:cubicBezTo>
                  <a:cubicBezTo>
                    <a:pt x="1493953" y="330364"/>
                    <a:pt x="1511714" y="341698"/>
                    <a:pt x="1524795" y="355180"/>
                  </a:cubicBezTo>
                  <a:cubicBezTo>
                    <a:pt x="1542087" y="372839"/>
                    <a:pt x="1568375" y="422770"/>
                    <a:pt x="1649314" y="478214"/>
                  </a:cubicBezTo>
                  <a:cubicBezTo>
                    <a:pt x="1672565" y="494190"/>
                    <a:pt x="1691826" y="509799"/>
                    <a:pt x="1701070" y="534722"/>
                  </a:cubicBezTo>
                  <a:cubicBezTo>
                    <a:pt x="1720871" y="559936"/>
                    <a:pt x="1786631" y="615809"/>
                    <a:pt x="1765448" y="702395"/>
                  </a:cubicBezTo>
                  <a:cubicBezTo>
                    <a:pt x="1816789" y="765533"/>
                    <a:pt x="1818658" y="841275"/>
                    <a:pt x="1796225" y="889462"/>
                  </a:cubicBezTo>
                  <a:cubicBezTo>
                    <a:pt x="1787669" y="924060"/>
                    <a:pt x="1796641" y="982702"/>
                    <a:pt x="1739474" y="1049193"/>
                  </a:cubicBezTo>
                  <a:cubicBezTo>
                    <a:pt x="1723775" y="1089864"/>
                    <a:pt x="1723545" y="1146654"/>
                    <a:pt x="1666990" y="1186071"/>
                  </a:cubicBezTo>
                  <a:cubicBezTo>
                    <a:pt x="1656602" y="1212883"/>
                    <a:pt x="1651678" y="1225553"/>
                    <a:pt x="1632663" y="1249974"/>
                  </a:cubicBezTo>
                  <a:cubicBezTo>
                    <a:pt x="1621435" y="1264343"/>
                    <a:pt x="1624982" y="1255852"/>
                    <a:pt x="1611554" y="1290483"/>
                  </a:cubicBezTo>
                  <a:cubicBezTo>
                    <a:pt x="1600146" y="1320819"/>
                    <a:pt x="1576972" y="1351488"/>
                    <a:pt x="1577867" y="1350118"/>
                  </a:cubicBezTo>
                  <a:cubicBezTo>
                    <a:pt x="1563125" y="1371609"/>
                    <a:pt x="1542527" y="1387317"/>
                    <a:pt x="1503645" y="1395464"/>
                  </a:cubicBezTo>
                  <a:lnTo>
                    <a:pt x="1484048" y="1420057"/>
                  </a:lnTo>
                  <a:lnTo>
                    <a:pt x="1449267" y="1420057"/>
                  </a:lnTo>
                  <a:lnTo>
                    <a:pt x="1452441" y="1419106"/>
                  </a:lnTo>
                  <a:cubicBezTo>
                    <a:pt x="1462857" y="1414265"/>
                    <a:pt x="1472256" y="1407694"/>
                    <a:pt x="1479254" y="1398863"/>
                  </a:cubicBezTo>
                  <a:lnTo>
                    <a:pt x="1479255" y="1398863"/>
                  </a:lnTo>
                  <a:cubicBezTo>
                    <a:pt x="1386242" y="1401091"/>
                    <a:pt x="1231938" y="1282800"/>
                    <a:pt x="1160326" y="1222557"/>
                  </a:cubicBezTo>
                  <a:cubicBezTo>
                    <a:pt x="1146365" y="1210921"/>
                    <a:pt x="1042322" y="1106963"/>
                    <a:pt x="1019522" y="1081489"/>
                  </a:cubicBezTo>
                  <a:cubicBezTo>
                    <a:pt x="1069440" y="1163456"/>
                    <a:pt x="1077615" y="1181637"/>
                    <a:pt x="1131640" y="1241392"/>
                  </a:cubicBezTo>
                  <a:cubicBezTo>
                    <a:pt x="1174780" y="1288927"/>
                    <a:pt x="1265529" y="1379242"/>
                    <a:pt x="1345421" y="1415001"/>
                  </a:cubicBezTo>
                  <a:lnTo>
                    <a:pt x="1360638" y="1420057"/>
                  </a:lnTo>
                  <a:lnTo>
                    <a:pt x="1281902" y="1420057"/>
                  </a:lnTo>
                  <a:lnTo>
                    <a:pt x="1257378" y="1403035"/>
                  </a:lnTo>
                  <a:cubicBezTo>
                    <a:pt x="1191985" y="1348735"/>
                    <a:pt x="1140281" y="1283451"/>
                    <a:pt x="1152397" y="1298139"/>
                  </a:cubicBezTo>
                  <a:cubicBezTo>
                    <a:pt x="1069171" y="1200877"/>
                    <a:pt x="1097455" y="1250383"/>
                    <a:pt x="962242" y="1056925"/>
                  </a:cubicBezTo>
                  <a:cubicBezTo>
                    <a:pt x="998095" y="1130113"/>
                    <a:pt x="1079509" y="1273301"/>
                    <a:pt x="1094694" y="1298760"/>
                  </a:cubicBezTo>
                  <a:cubicBezTo>
                    <a:pt x="1116214" y="1335002"/>
                    <a:pt x="1150816" y="1379691"/>
                    <a:pt x="1190365" y="1416771"/>
                  </a:cubicBezTo>
                  <a:lnTo>
                    <a:pt x="1194323" y="1420057"/>
                  </a:lnTo>
                  <a:lnTo>
                    <a:pt x="1152612" y="1420057"/>
                  </a:lnTo>
                  <a:lnTo>
                    <a:pt x="1149460" y="1416815"/>
                  </a:lnTo>
                  <a:cubicBezTo>
                    <a:pt x="1113067" y="1373267"/>
                    <a:pt x="1081250" y="1324188"/>
                    <a:pt x="1060260" y="1287957"/>
                  </a:cubicBezTo>
                  <a:cubicBezTo>
                    <a:pt x="992320" y="1170678"/>
                    <a:pt x="973024" y="1141250"/>
                    <a:pt x="952027" y="1100502"/>
                  </a:cubicBezTo>
                  <a:cubicBezTo>
                    <a:pt x="961736" y="1138144"/>
                    <a:pt x="984188" y="1228887"/>
                    <a:pt x="1027905" y="1330347"/>
                  </a:cubicBezTo>
                  <a:lnTo>
                    <a:pt x="1072232" y="1420057"/>
                  </a:lnTo>
                  <a:lnTo>
                    <a:pt x="1039874" y="1420057"/>
                  </a:lnTo>
                  <a:lnTo>
                    <a:pt x="1019260" y="1375772"/>
                  </a:lnTo>
                  <a:cubicBezTo>
                    <a:pt x="977791" y="1272993"/>
                    <a:pt x="951191" y="1155025"/>
                    <a:pt x="921013" y="1073642"/>
                  </a:cubicBezTo>
                  <a:cubicBezTo>
                    <a:pt x="920492" y="1072211"/>
                    <a:pt x="957993" y="1279372"/>
                    <a:pt x="958216" y="1280786"/>
                  </a:cubicBezTo>
                  <a:cubicBezTo>
                    <a:pt x="967142" y="1338288"/>
                    <a:pt x="968047" y="1361406"/>
                    <a:pt x="987442" y="1419953"/>
                  </a:cubicBezTo>
                  <a:lnTo>
                    <a:pt x="987479" y="1420057"/>
                  </a:lnTo>
                  <a:lnTo>
                    <a:pt x="957943" y="1420057"/>
                  </a:lnTo>
                  <a:lnTo>
                    <a:pt x="952157" y="1402464"/>
                  </a:lnTo>
                  <a:cubicBezTo>
                    <a:pt x="938813" y="1356615"/>
                    <a:pt x="935922" y="1337677"/>
                    <a:pt x="919809" y="1241850"/>
                  </a:cubicBezTo>
                  <a:cubicBezTo>
                    <a:pt x="908321" y="1173508"/>
                    <a:pt x="905483" y="1140684"/>
                    <a:pt x="892998" y="1090315"/>
                  </a:cubicBezTo>
                  <a:cubicBezTo>
                    <a:pt x="901240" y="1173092"/>
                    <a:pt x="905324" y="1264840"/>
                    <a:pt x="913753" y="1349575"/>
                  </a:cubicBezTo>
                  <a:lnTo>
                    <a:pt x="922534" y="1420057"/>
                  </a:lnTo>
                  <a:lnTo>
                    <a:pt x="893147" y="1420057"/>
                  </a:lnTo>
                  <a:lnTo>
                    <a:pt x="886628" y="1384160"/>
                  </a:lnTo>
                  <a:cubicBezTo>
                    <a:pt x="868952" y="1260119"/>
                    <a:pt x="865992" y="1123886"/>
                    <a:pt x="861747" y="1050642"/>
                  </a:cubicBezTo>
                  <a:cubicBezTo>
                    <a:pt x="848915" y="1137691"/>
                    <a:pt x="829133" y="1224961"/>
                    <a:pt x="826188" y="1338008"/>
                  </a:cubicBezTo>
                  <a:lnTo>
                    <a:pt x="828563" y="1420057"/>
                  </a:lnTo>
                  <a:lnTo>
                    <a:pt x="802450" y="1420057"/>
                  </a:lnTo>
                  <a:lnTo>
                    <a:pt x="802053" y="1384893"/>
                  </a:lnTo>
                  <a:cubicBezTo>
                    <a:pt x="805598" y="1275757"/>
                    <a:pt x="825411" y="1155670"/>
                    <a:pt x="829345" y="1063091"/>
                  </a:cubicBezTo>
                  <a:cubicBezTo>
                    <a:pt x="813279" y="1123813"/>
                    <a:pt x="781513" y="1256382"/>
                    <a:pt x="768543" y="1379607"/>
                  </a:cubicBezTo>
                  <a:lnTo>
                    <a:pt x="765980" y="1420057"/>
                  </a:lnTo>
                  <a:lnTo>
                    <a:pt x="730944" y="1420057"/>
                  </a:lnTo>
                  <a:lnTo>
                    <a:pt x="733614" y="1380996"/>
                  </a:lnTo>
                  <a:cubicBezTo>
                    <a:pt x="745707" y="1278481"/>
                    <a:pt x="776180" y="1170717"/>
                    <a:pt x="794244" y="1099741"/>
                  </a:cubicBezTo>
                  <a:cubicBezTo>
                    <a:pt x="769572" y="1155297"/>
                    <a:pt x="710536" y="1284945"/>
                    <a:pt x="692360" y="1368835"/>
                  </a:cubicBezTo>
                  <a:cubicBezTo>
                    <a:pt x="691208" y="1374792"/>
                    <a:pt x="689420" y="1384546"/>
                    <a:pt x="687408" y="1396206"/>
                  </a:cubicBezTo>
                  <a:lnTo>
                    <a:pt x="683536" y="1420057"/>
                  </a:lnTo>
                  <a:lnTo>
                    <a:pt x="660096" y="1420057"/>
                  </a:lnTo>
                  <a:lnTo>
                    <a:pt x="672467" y="1376655"/>
                  </a:lnTo>
                  <a:cubicBezTo>
                    <a:pt x="706380" y="1243384"/>
                    <a:pt x="798163" y="1061466"/>
                    <a:pt x="817818" y="990245"/>
                  </a:cubicBezTo>
                  <a:cubicBezTo>
                    <a:pt x="816990" y="991617"/>
                    <a:pt x="634275" y="1317574"/>
                    <a:pt x="604795" y="1402090"/>
                  </a:cubicBezTo>
                  <a:lnTo>
                    <a:pt x="599839" y="1420057"/>
                  </a:lnTo>
                  <a:lnTo>
                    <a:pt x="577314" y="1420057"/>
                  </a:lnTo>
                  <a:lnTo>
                    <a:pt x="589565" y="1383234"/>
                  </a:lnTo>
                  <a:cubicBezTo>
                    <a:pt x="620519" y="1302510"/>
                    <a:pt x="664668" y="1224960"/>
                    <a:pt x="684983" y="1184782"/>
                  </a:cubicBezTo>
                  <a:cubicBezTo>
                    <a:pt x="677697" y="1199309"/>
                    <a:pt x="700114" y="1151400"/>
                    <a:pt x="734701" y="1095570"/>
                  </a:cubicBezTo>
                  <a:cubicBezTo>
                    <a:pt x="741542" y="1084512"/>
                    <a:pt x="749326" y="1073646"/>
                    <a:pt x="791590" y="991442"/>
                  </a:cubicBezTo>
                  <a:cubicBezTo>
                    <a:pt x="755093" y="1052964"/>
                    <a:pt x="621836" y="1231505"/>
                    <a:pt x="556940" y="1356428"/>
                  </a:cubicBezTo>
                  <a:lnTo>
                    <a:pt x="532457" y="1420057"/>
                  </a:lnTo>
                  <a:lnTo>
                    <a:pt x="506263" y="1420057"/>
                  </a:lnTo>
                  <a:lnTo>
                    <a:pt x="508919" y="1408695"/>
                  </a:lnTo>
                  <a:cubicBezTo>
                    <a:pt x="517491" y="1384572"/>
                    <a:pt x="528309" y="1361583"/>
                    <a:pt x="540138" y="1339600"/>
                  </a:cubicBezTo>
                  <a:cubicBezTo>
                    <a:pt x="549172" y="1322922"/>
                    <a:pt x="626660" y="1192444"/>
                    <a:pt x="627296" y="1191448"/>
                  </a:cubicBezTo>
                  <a:cubicBezTo>
                    <a:pt x="690290" y="1092848"/>
                    <a:pt x="735522" y="1062959"/>
                    <a:pt x="769734" y="997848"/>
                  </a:cubicBezTo>
                  <a:cubicBezTo>
                    <a:pt x="664655" y="1144128"/>
                    <a:pt x="548557" y="1250596"/>
                    <a:pt x="490978" y="1374536"/>
                  </a:cubicBezTo>
                  <a:lnTo>
                    <a:pt x="474116" y="1420057"/>
                  </a:lnTo>
                  <a:lnTo>
                    <a:pt x="443835" y="1420057"/>
                  </a:lnTo>
                  <a:lnTo>
                    <a:pt x="451560" y="1390734"/>
                  </a:lnTo>
                  <a:cubicBezTo>
                    <a:pt x="517675" y="1214712"/>
                    <a:pt x="685228" y="1094392"/>
                    <a:pt x="750684" y="1003180"/>
                  </a:cubicBezTo>
                  <a:cubicBezTo>
                    <a:pt x="644460" y="1111524"/>
                    <a:pt x="638555" y="1073740"/>
                    <a:pt x="507974" y="1217477"/>
                  </a:cubicBezTo>
                  <a:cubicBezTo>
                    <a:pt x="521103" y="1203294"/>
                    <a:pt x="463179" y="1263184"/>
                    <a:pt x="430524" y="1314391"/>
                  </a:cubicBezTo>
                  <a:cubicBezTo>
                    <a:pt x="411632" y="1343646"/>
                    <a:pt x="394898" y="1376310"/>
                    <a:pt x="386676" y="1409524"/>
                  </a:cubicBezTo>
                  <a:lnTo>
                    <a:pt x="385587" y="1420057"/>
                  </a:lnTo>
                  <a:lnTo>
                    <a:pt x="365769" y="1420057"/>
                  </a:lnTo>
                  <a:lnTo>
                    <a:pt x="369533" y="1393688"/>
                  </a:lnTo>
                  <a:cubicBezTo>
                    <a:pt x="382096" y="1351571"/>
                    <a:pt x="406006" y="1309943"/>
                    <a:pt x="429987" y="1277059"/>
                  </a:cubicBezTo>
                  <a:cubicBezTo>
                    <a:pt x="458554" y="1238024"/>
                    <a:pt x="521034" y="1170092"/>
                    <a:pt x="546702" y="1144364"/>
                  </a:cubicBezTo>
                  <a:cubicBezTo>
                    <a:pt x="609727" y="1080819"/>
                    <a:pt x="670634" y="1054414"/>
                    <a:pt x="737500" y="990146"/>
                  </a:cubicBezTo>
                  <a:cubicBezTo>
                    <a:pt x="701740" y="1011652"/>
                    <a:pt x="498732" y="1139048"/>
                    <a:pt x="459252" y="1177974"/>
                  </a:cubicBezTo>
                  <a:cubicBezTo>
                    <a:pt x="411405" y="1225160"/>
                    <a:pt x="346640" y="1299501"/>
                    <a:pt x="321631" y="1362390"/>
                  </a:cubicBezTo>
                  <a:cubicBezTo>
                    <a:pt x="315341" y="1378205"/>
                    <a:pt x="311644" y="1393660"/>
                    <a:pt x="310643" y="1408418"/>
                  </a:cubicBezTo>
                  <a:lnTo>
                    <a:pt x="312086" y="1420057"/>
                  </a:lnTo>
                  <a:lnTo>
                    <a:pt x="294165" y="1420057"/>
                  </a:lnTo>
                  <a:lnTo>
                    <a:pt x="294374" y="1377625"/>
                  </a:lnTo>
                  <a:cubicBezTo>
                    <a:pt x="308639" y="1314716"/>
                    <a:pt x="360351" y="1258576"/>
                    <a:pt x="410017" y="1209583"/>
                  </a:cubicBezTo>
                  <a:cubicBezTo>
                    <a:pt x="458738" y="1161510"/>
                    <a:pt x="518411" y="1107447"/>
                    <a:pt x="576443" y="1070035"/>
                  </a:cubicBezTo>
                  <a:cubicBezTo>
                    <a:pt x="460847" y="1133997"/>
                    <a:pt x="365000" y="1186887"/>
                    <a:pt x="274804" y="1309348"/>
                  </a:cubicBezTo>
                  <a:cubicBezTo>
                    <a:pt x="263677" y="1324459"/>
                    <a:pt x="254767" y="1345138"/>
                    <a:pt x="250082" y="1366136"/>
                  </a:cubicBezTo>
                  <a:lnTo>
                    <a:pt x="250657" y="1420057"/>
                  </a:lnTo>
                  <a:lnTo>
                    <a:pt x="220767" y="1420057"/>
                  </a:lnTo>
                  <a:lnTo>
                    <a:pt x="208530" y="1410174"/>
                  </a:lnTo>
                  <a:cubicBezTo>
                    <a:pt x="187442" y="1395252"/>
                    <a:pt x="167892" y="1384189"/>
                    <a:pt x="160213" y="1351930"/>
                  </a:cubicBezTo>
                  <a:cubicBezTo>
                    <a:pt x="139307" y="1319063"/>
                    <a:pt x="141286" y="1328035"/>
                    <a:pt x="124529" y="1306176"/>
                  </a:cubicBezTo>
                  <a:cubicBezTo>
                    <a:pt x="115188" y="1293946"/>
                    <a:pt x="102297" y="1268824"/>
                    <a:pt x="99912" y="1250178"/>
                  </a:cubicBezTo>
                  <a:cubicBezTo>
                    <a:pt x="98286" y="1238365"/>
                    <a:pt x="86268" y="1216555"/>
                    <a:pt x="82871" y="1196195"/>
                  </a:cubicBezTo>
                  <a:cubicBezTo>
                    <a:pt x="80570" y="1193914"/>
                    <a:pt x="81667" y="1192183"/>
                    <a:pt x="79274" y="1176354"/>
                  </a:cubicBezTo>
                  <a:cubicBezTo>
                    <a:pt x="73085" y="1136658"/>
                    <a:pt x="57525" y="1110585"/>
                    <a:pt x="54388" y="1091201"/>
                  </a:cubicBezTo>
                  <a:cubicBezTo>
                    <a:pt x="52601" y="1084025"/>
                    <a:pt x="51359" y="1072807"/>
                    <a:pt x="48920" y="1065519"/>
                  </a:cubicBezTo>
                  <a:cubicBezTo>
                    <a:pt x="42072" y="1043330"/>
                    <a:pt x="27792" y="1013239"/>
                    <a:pt x="24893" y="994170"/>
                  </a:cubicBezTo>
                  <a:cubicBezTo>
                    <a:pt x="17393" y="947041"/>
                    <a:pt x="-16067" y="903656"/>
                    <a:pt x="9432" y="847072"/>
                  </a:cubicBezTo>
                  <a:cubicBezTo>
                    <a:pt x="12553" y="797752"/>
                    <a:pt x="-2424" y="794066"/>
                    <a:pt x="19088" y="754322"/>
                  </a:cubicBezTo>
                  <a:cubicBezTo>
                    <a:pt x="18719" y="753274"/>
                    <a:pt x="22554" y="701057"/>
                    <a:pt x="29640" y="670268"/>
                  </a:cubicBezTo>
                  <a:cubicBezTo>
                    <a:pt x="34257" y="650453"/>
                    <a:pt x="36895" y="655424"/>
                    <a:pt x="43352" y="626676"/>
                  </a:cubicBezTo>
                  <a:cubicBezTo>
                    <a:pt x="47325" y="609301"/>
                    <a:pt x="56850" y="558720"/>
                    <a:pt x="84029" y="531067"/>
                  </a:cubicBezTo>
                  <a:cubicBezTo>
                    <a:pt x="120963" y="418250"/>
                    <a:pt x="131961" y="461979"/>
                    <a:pt x="173028" y="400928"/>
                  </a:cubicBezTo>
                  <a:cubicBezTo>
                    <a:pt x="210024" y="343556"/>
                    <a:pt x="223644" y="333576"/>
                    <a:pt x="252058" y="318625"/>
                  </a:cubicBezTo>
                  <a:cubicBezTo>
                    <a:pt x="271253" y="297946"/>
                    <a:pt x="281829" y="276693"/>
                    <a:pt x="304966" y="257659"/>
                  </a:cubicBezTo>
                  <a:cubicBezTo>
                    <a:pt x="312620" y="251365"/>
                    <a:pt x="332767" y="238066"/>
                    <a:pt x="342292" y="227053"/>
                  </a:cubicBezTo>
                  <a:cubicBezTo>
                    <a:pt x="363312" y="202749"/>
                    <a:pt x="385959" y="155992"/>
                    <a:pt x="444137" y="143450"/>
                  </a:cubicBezTo>
                  <a:cubicBezTo>
                    <a:pt x="488862" y="99232"/>
                    <a:pt x="521226" y="73788"/>
                    <a:pt x="584887" y="69888"/>
                  </a:cubicBezTo>
                  <a:cubicBezTo>
                    <a:pt x="603430" y="68611"/>
                    <a:pt x="591405" y="74308"/>
                    <a:pt x="633478" y="47022"/>
                  </a:cubicBezTo>
                  <a:cubicBezTo>
                    <a:pt x="646722" y="38326"/>
                    <a:pt x="679868" y="23964"/>
                    <a:pt x="720897" y="20921"/>
                  </a:cubicBezTo>
                  <a:cubicBezTo>
                    <a:pt x="740537" y="19475"/>
                    <a:pt x="756121" y="22901"/>
                    <a:pt x="772111" y="25983"/>
                  </a:cubicBezTo>
                  <a:cubicBezTo>
                    <a:pt x="789259" y="23223"/>
                    <a:pt x="788109" y="23735"/>
                    <a:pt x="825058" y="11124"/>
                  </a:cubicBezTo>
                  <a:cubicBezTo>
                    <a:pt x="834943" y="7706"/>
                    <a:pt x="864929" y="1282"/>
                    <a:pt x="871509" y="63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D514EADA-6FC6-3EE3-5B0A-BB45FF63ECA5}"/>
                </a:ext>
              </a:extLst>
            </p:cNvPr>
            <p:cNvGrpSpPr/>
            <p:nvPr/>
          </p:nvGrpSpPr>
          <p:grpSpPr>
            <a:xfrm rot="17686075" flipH="1">
              <a:off x="3648503" y="5335974"/>
              <a:ext cx="700312" cy="1185701"/>
              <a:chOff x="1381066" y="2136023"/>
              <a:chExt cx="1237072" cy="2094494"/>
            </a:xfrm>
            <a:solidFill>
              <a:schemeClr val="accent1">
                <a:lumMod val="50000"/>
              </a:schemeClr>
            </a:solidFill>
          </p:grpSpPr>
          <p:sp>
            <p:nvSpPr>
              <p:cNvPr id="11" name="Freeform 7">
                <a:extLst>
                  <a:ext uri="{FF2B5EF4-FFF2-40B4-BE49-F238E27FC236}">
                    <a16:creationId xmlns:a16="http://schemas.microsoft.com/office/drawing/2014/main" id="{FEBF027C-2693-52BB-A85B-DDBDD204EAAD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2" name="Freeform 8">
                <a:extLst>
                  <a:ext uri="{FF2B5EF4-FFF2-40B4-BE49-F238E27FC236}">
                    <a16:creationId xmlns:a16="http://schemas.microsoft.com/office/drawing/2014/main" id="{C094AE98-7CF2-13B2-4AEC-A14C0BDF4EEE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3" name="Freeform 9">
                <a:extLst>
                  <a:ext uri="{FF2B5EF4-FFF2-40B4-BE49-F238E27FC236}">
                    <a16:creationId xmlns:a16="http://schemas.microsoft.com/office/drawing/2014/main" id="{C55E8720-1462-49BA-A7CE-087EFBFD1622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4" name="Freeform 10">
                <a:extLst>
                  <a:ext uri="{FF2B5EF4-FFF2-40B4-BE49-F238E27FC236}">
                    <a16:creationId xmlns:a16="http://schemas.microsoft.com/office/drawing/2014/main" id="{4A2113B5-3470-7688-A51F-2D5A4860256A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11">
                <a:extLst>
                  <a:ext uri="{FF2B5EF4-FFF2-40B4-BE49-F238E27FC236}">
                    <a16:creationId xmlns:a16="http://schemas.microsoft.com/office/drawing/2014/main" id="{5F653AB9-03F4-4EA5-99BA-ACBFCB38B0EC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6" name="Freeform 12">
                <a:extLst>
                  <a:ext uri="{FF2B5EF4-FFF2-40B4-BE49-F238E27FC236}">
                    <a16:creationId xmlns:a16="http://schemas.microsoft.com/office/drawing/2014/main" id="{CA32E199-BB3B-D7E4-C1DF-03B6EFDCA237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13">
                <a:extLst>
                  <a:ext uri="{FF2B5EF4-FFF2-40B4-BE49-F238E27FC236}">
                    <a16:creationId xmlns:a16="http://schemas.microsoft.com/office/drawing/2014/main" id="{4877616D-4ACB-FBF9-8C7B-F217B959103F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14">
                <a:extLst>
                  <a:ext uri="{FF2B5EF4-FFF2-40B4-BE49-F238E27FC236}">
                    <a16:creationId xmlns:a16="http://schemas.microsoft.com/office/drawing/2014/main" id="{0D347796-8586-D957-3DC9-225B5098BEF6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15">
                <a:extLst>
                  <a:ext uri="{FF2B5EF4-FFF2-40B4-BE49-F238E27FC236}">
                    <a16:creationId xmlns:a16="http://schemas.microsoft.com/office/drawing/2014/main" id="{9EB35E79-0A08-B907-2E02-BD032EAB6D8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16">
                <a:extLst>
                  <a:ext uri="{FF2B5EF4-FFF2-40B4-BE49-F238E27FC236}">
                    <a16:creationId xmlns:a16="http://schemas.microsoft.com/office/drawing/2014/main" id="{06CF3C7D-2C1F-FFC6-0782-318282C4C064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17">
                <a:extLst>
                  <a:ext uri="{FF2B5EF4-FFF2-40B4-BE49-F238E27FC236}">
                    <a16:creationId xmlns:a16="http://schemas.microsoft.com/office/drawing/2014/main" id="{F7F9CE24-EADA-759F-CA80-99C54060221C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18">
                <a:extLst>
                  <a:ext uri="{FF2B5EF4-FFF2-40B4-BE49-F238E27FC236}">
                    <a16:creationId xmlns:a16="http://schemas.microsoft.com/office/drawing/2014/main" id="{28FEC5B8-3049-0284-72D6-3FCC4B91FFFB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19">
                <a:extLst>
                  <a:ext uri="{FF2B5EF4-FFF2-40B4-BE49-F238E27FC236}">
                    <a16:creationId xmlns:a16="http://schemas.microsoft.com/office/drawing/2014/main" id="{CA6BC9C2-A27F-EBE2-F785-49F9CFB91BC1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20">
                <a:extLst>
                  <a:ext uri="{FF2B5EF4-FFF2-40B4-BE49-F238E27FC236}">
                    <a16:creationId xmlns:a16="http://schemas.microsoft.com/office/drawing/2014/main" id="{8A5D829C-1D6B-6FC4-257E-F0985BAA4430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21">
                <a:extLst>
                  <a:ext uri="{FF2B5EF4-FFF2-40B4-BE49-F238E27FC236}">
                    <a16:creationId xmlns:a16="http://schemas.microsoft.com/office/drawing/2014/main" id="{8F41FB13-4285-46AA-05A6-AFB401CACC16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22">
                <a:extLst>
                  <a:ext uri="{FF2B5EF4-FFF2-40B4-BE49-F238E27FC236}">
                    <a16:creationId xmlns:a16="http://schemas.microsoft.com/office/drawing/2014/main" id="{211B50D6-E95C-DB16-4D5D-233DA064624C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23">
                <a:extLst>
                  <a:ext uri="{FF2B5EF4-FFF2-40B4-BE49-F238E27FC236}">
                    <a16:creationId xmlns:a16="http://schemas.microsoft.com/office/drawing/2014/main" id="{76194238-CD31-9307-855A-C981D3B2623C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24">
                <a:extLst>
                  <a:ext uri="{FF2B5EF4-FFF2-40B4-BE49-F238E27FC236}">
                    <a16:creationId xmlns:a16="http://schemas.microsoft.com/office/drawing/2014/main" id="{710CD4F3-AEFA-1874-D83E-0EE6D728744E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25">
                <a:extLst>
                  <a:ext uri="{FF2B5EF4-FFF2-40B4-BE49-F238E27FC236}">
                    <a16:creationId xmlns:a16="http://schemas.microsoft.com/office/drawing/2014/main" id="{413CBE86-8FF2-1F13-8221-50A28316AA78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26">
                <a:extLst>
                  <a:ext uri="{FF2B5EF4-FFF2-40B4-BE49-F238E27FC236}">
                    <a16:creationId xmlns:a16="http://schemas.microsoft.com/office/drawing/2014/main" id="{63BE42AC-AAE3-B3BC-74FF-24846A7D1A17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27">
                <a:extLst>
                  <a:ext uri="{FF2B5EF4-FFF2-40B4-BE49-F238E27FC236}">
                    <a16:creationId xmlns:a16="http://schemas.microsoft.com/office/drawing/2014/main" id="{2A67F071-49F4-D82E-107C-459D2C73BB9C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27168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2 Column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CF7CB998-D619-F104-0A1D-17D592385D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5800" y="305612"/>
            <a:ext cx="7177056" cy="2194560"/>
          </a:xfrm>
        </p:spPr>
        <p:txBody>
          <a:bodyPr lIns="0" tIns="0" rIns="0" bIns="0" anchor="ctr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5800" y="2534309"/>
            <a:ext cx="5120640" cy="3249636"/>
          </a:xfrm>
        </p:spPr>
        <p:txBody>
          <a:bodyPr lIns="0" rIns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394280" y="2534309"/>
            <a:ext cx="5120640" cy="3249636"/>
          </a:xfrm>
        </p:spPr>
        <p:txBody>
          <a:bodyPr lIns="0" rIns="0" anchor="t" anchorCtr="0"/>
          <a:lstStyle>
            <a:lvl1pPr marL="0" indent="0">
              <a:lnSpc>
                <a:spcPct val="90000"/>
              </a:lnSpc>
              <a:spcBef>
                <a:spcPts val="2400"/>
              </a:spcBef>
              <a:buNone/>
              <a:defRPr sz="2000"/>
            </a:lvl1pPr>
            <a:lvl2pPr marL="502920" indent="0">
              <a:lnSpc>
                <a:spcPct val="90000"/>
              </a:lnSpc>
              <a:spcBef>
                <a:spcPts val="2400"/>
              </a:spcBef>
              <a:buNone/>
              <a:defRPr sz="1800"/>
            </a:lvl2pPr>
            <a:lvl3pPr marL="960120" indent="0">
              <a:lnSpc>
                <a:spcPct val="90000"/>
              </a:lnSpc>
              <a:spcBef>
                <a:spcPts val="2400"/>
              </a:spcBef>
              <a:buNone/>
              <a:defRPr sz="1600"/>
            </a:lvl3pPr>
            <a:lvl4pPr marL="1417320" indent="0">
              <a:lnSpc>
                <a:spcPct val="90000"/>
              </a:lnSpc>
              <a:spcBef>
                <a:spcPts val="2400"/>
              </a:spcBef>
              <a:buNone/>
              <a:defRPr sz="1400"/>
            </a:lvl4pPr>
            <a:lvl5pPr marL="1874520" indent="0">
              <a:lnSpc>
                <a:spcPct val="90000"/>
              </a:lnSpc>
              <a:spcBef>
                <a:spcPts val="2400"/>
              </a:spcBef>
              <a:buNone/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AA1E15C-940F-88DC-0A8D-759A42AA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0" y="2546252"/>
            <a:ext cx="0" cy="324963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93E2021E-853F-CAB8-A52B-7169B72A1D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8249015" y="1"/>
            <a:ext cx="3401790" cy="1270064"/>
            <a:chOff x="7869182" y="1"/>
            <a:chExt cx="3401790" cy="1270064"/>
          </a:xfrm>
        </p:grpSpPr>
        <p:grpSp>
          <p:nvGrpSpPr>
            <p:cNvPr id="10" name="Graphic 8">
              <a:extLst>
                <a:ext uri="{FF2B5EF4-FFF2-40B4-BE49-F238E27FC236}">
                  <a16:creationId xmlns:a16="http://schemas.microsoft.com/office/drawing/2014/main" id="{6FEC88EA-F76B-7CF6-C79D-8F345B6E52E8}"/>
                </a:ext>
              </a:extLst>
            </p:cNvPr>
            <p:cNvGrpSpPr/>
            <p:nvPr/>
          </p:nvGrpSpPr>
          <p:grpSpPr>
            <a:xfrm rot="17686075" flipH="1">
              <a:off x="10083707" y="13507"/>
              <a:ext cx="881707" cy="1492822"/>
              <a:chOff x="1381066" y="2136023"/>
              <a:chExt cx="1237072" cy="2094494"/>
            </a:xfrm>
            <a:solidFill>
              <a:schemeClr val="accent2">
                <a:lumMod val="75000"/>
                <a:alpha val="70000"/>
              </a:schemeClr>
            </a:solidFill>
          </p:grpSpPr>
          <p:sp>
            <p:nvSpPr>
              <p:cNvPr id="16" name="Freeform 43">
                <a:extLst>
                  <a:ext uri="{FF2B5EF4-FFF2-40B4-BE49-F238E27FC236}">
                    <a16:creationId xmlns:a16="http://schemas.microsoft.com/office/drawing/2014/main" id="{0F3F878F-E4EA-09DC-16E6-52E1A2F27D3B}"/>
                  </a:ext>
                </a:extLst>
              </p:cNvPr>
              <p:cNvSpPr/>
              <p:nvPr/>
            </p:nvSpPr>
            <p:spPr>
              <a:xfrm>
                <a:off x="2003351" y="3598755"/>
                <a:ext cx="154099" cy="174228"/>
              </a:xfrm>
              <a:custGeom>
                <a:avLst/>
                <a:gdLst>
                  <a:gd name="connsiteX0" fmla="*/ 148108 w 154099"/>
                  <a:gd name="connsiteY0" fmla="*/ 49833 h 174228"/>
                  <a:gd name="connsiteX1" fmla="*/ 117076 w 154099"/>
                  <a:gd name="connsiteY1" fmla="*/ 13629 h 174228"/>
                  <a:gd name="connsiteX2" fmla="*/ 63632 w 154099"/>
                  <a:gd name="connsiteY2" fmla="*/ 1561 h 174228"/>
                  <a:gd name="connsiteX3" fmla="*/ 29153 w 154099"/>
                  <a:gd name="connsiteY3" fmla="*/ 29145 h 174228"/>
                  <a:gd name="connsiteX4" fmla="*/ 1569 w 154099"/>
                  <a:gd name="connsiteY4" fmla="*/ 82589 h 174228"/>
                  <a:gd name="connsiteX5" fmla="*/ 11913 w 154099"/>
                  <a:gd name="connsiteY5" fmla="*/ 139481 h 174228"/>
                  <a:gd name="connsiteX6" fmla="*/ 44669 w 154099"/>
                  <a:gd name="connsiteY6" fmla="*/ 161893 h 174228"/>
                  <a:gd name="connsiteX7" fmla="*/ 86044 w 154099"/>
                  <a:gd name="connsiteY7" fmla="*/ 173961 h 174228"/>
                  <a:gd name="connsiteX8" fmla="*/ 111904 w 154099"/>
                  <a:gd name="connsiteY8" fmla="*/ 163617 h 174228"/>
                  <a:gd name="connsiteX9" fmla="*/ 148108 w 154099"/>
                  <a:gd name="connsiteY9" fmla="*/ 49833 h 1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54099" h="174228">
                    <a:moveTo>
                      <a:pt x="148108" y="49833"/>
                    </a:moveTo>
                    <a:cubicBezTo>
                      <a:pt x="149832" y="32593"/>
                      <a:pt x="132592" y="20525"/>
                      <a:pt x="117076" y="13629"/>
                    </a:cubicBezTo>
                    <a:cubicBezTo>
                      <a:pt x="99836" y="5009"/>
                      <a:pt x="80872" y="-3611"/>
                      <a:pt x="63632" y="1561"/>
                    </a:cubicBezTo>
                    <a:cubicBezTo>
                      <a:pt x="49841" y="5009"/>
                      <a:pt x="39497" y="17077"/>
                      <a:pt x="29153" y="29145"/>
                    </a:cubicBezTo>
                    <a:cubicBezTo>
                      <a:pt x="17085" y="44661"/>
                      <a:pt x="5017" y="63625"/>
                      <a:pt x="1569" y="82589"/>
                    </a:cubicBezTo>
                    <a:cubicBezTo>
                      <a:pt x="-1879" y="101553"/>
                      <a:pt x="-155" y="123965"/>
                      <a:pt x="11913" y="139481"/>
                    </a:cubicBezTo>
                    <a:cubicBezTo>
                      <a:pt x="20533" y="149825"/>
                      <a:pt x="32601" y="156721"/>
                      <a:pt x="44669" y="161893"/>
                    </a:cubicBezTo>
                    <a:cubicBezTo>
                      <a:pt x="58461" y="168789"/>
                      <a:pt x="72252" y="175685"/>
                      <a:pt x="86044" y="173961"/>
                    </a:cubicBezTo>
                    <a:cubicBezTo>
                      <a:pt x="96388" y="173961"/>
                      <a:pt x="105008" y="168789"/>
                      <a:pt x="111904" y="163617"/>
                    </a:cubicBezTo>
                    <a:cubicBezTo>
                      <a:pt x="148108" y="141205"/>
                      <a:pt x="163624" y="91209"/>
                      <a:pt x="148108" y="49833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7" name="Freeform 44">
                <a:extLst>
                  <a:ext uri="{FF2B5EF4-FFF2-40B4-BE49-F238E27FC236}">
                    <a16:creationId xmlns:a16="http://schemas.microsoft.com/office/drawing/2014/main" id="{A6F1519C-8806-F4B7-FEAD-681572420106}"/>
                  </a:ext>
                </a:extLst>
              </p:cNvPr>
              <p:cNvSpPr/>
              <p:nvPr/>
            </p:nvSpPr>
            <p:spPr>
              <a:xfrm>
                <a:off x="2253383" y="4063780"/>
                <a:ext cx="156483" cy="166737"/>
              </a:xfrm>
              <a:custGeom>
                <a:avLst/>
                <a:gdLst>
                  <a:gd name="connsiteX0" fmla="*/ 117024 w 156483"/>
                  <a:gd name="connsiteY0" fmla="*/ 19254 h 166737"/>
                  <a:gd name="connsiteX1" fmla="*/ 48064 w 156483"/>
                  <a:gd name="connsiteY1" fmla="*/ 2014 h 166737"/>
                  <a:gd name="connsiteX2" fmla="*/ 20480 w 156483"/>
                  <a:gd name="connsiteY2" fmla="*/ 22702 h 166737"/>
                  <a:gd name="connsiteX3" fmla="*/ 13584 w 156483"/>
                  <a:gd name="connsiteY3" fmla="*/ 131313 h 166737"/>
                  <a:gd name="connsiteX4" fmla="*/ 117024 w 156483"/>
                  <a:gd name="connsiteY4" fmla="*/ 158897 h 166737"/>
                  <a:gd name="connsiteX5" fmla="*/ 117024 w 156483"/>
                  <a:gd name="connsiteY5" fmla="*/ 19254 h 166737"/>
                  <a:gd name="connsiteX6" fmla="*/ 117024 w 156483"/>
                  <a:gd name="connsiteY6" fmla="*/ 19254 h 166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6483" h="166737">
                    <a:moveTo>
                      <a:pt x="117024" y="19254"/>
                    </a:moveTo>
                    <a:cubicBezTo>
                      <a:pt x="96336" y="7186"/>
                      <a:pt x="70476" y="-4882"/>
                      <a:pt x="48064" y="2014"/>
                    </a:cubicBezTo>
                    <a:cubicBezTo>
                      <a:pt x="37720" y="5462"/>
                      <a:pt x="27376" y="14082"/>
                      <a:pt x="20480" y="22702"/>
                    </a:cubicBezTo>
                    <a:cubicBezTo>
                      <a:pt x="-3656" y="53734"/>
                      <a:pt x="-7104" y="98557"/>
                      <a:pt x="13584" y="131313"/>
                    </a:cubicBezTo>
                    <a:cubicBezTo>
                      <a:pt x="35996" y="164069"/>
                      <a:pt x="82544" y="176137"/>
                      <a:pt x="117024" y="158897"/>
                    </a:cubicBezTo>
                    <a:cubicBezTo>
                      <a:pt x="172191" y="129589"/>
                      <a:pt x="167019" y="48562"/>
                      <a:pt x="117024" y="19254"/>
                    </a:cubicBezTo>
                    <a:lnTo>
                      <a:pt x="117024" y="19254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8" name="Freeform 45">
                <a:extLst>
                  <a:ext uri="{FF2B5EF4-FFF2-40B4-BE49-F238E27FC236}">
                    <a16:creationId xmlns:a16="http://schemas.microsoft.com/office/drawing/2014/main" id="{47A5A13C-3972-F7AF-1523-7B4422C0D0D1}"/>
                  </a:ext>
                </a:extLst>
              </p:cNvPr>
              <p:cNvSpPr/>
              <p:nvPr/>
            </p:nvSpPr>
            <p:spPr>
              <a:xfrm>
                <a:off x="2252140" y="3687972"/>
                <a:ext cx="159641" cy="178035"/>
              </a:xfrm>
              <a:custGeom>
                <a:avLst/>
                <a:gdLst>
                  <a:gd name="connsiteX0" fmla="*/ 154470 w 159641"/>
                  <a:gd name="connsiteY0" fmla="*/ 112327 h 178035"/>
                  <a:gd name="connsiteX1" fmla="*/ 114818 w 159641"/>
                  <a:gd name="connsiteY1" fmla="*/ 12336 h 178035"/>
                  <a:gd name="connsiteX2" fmla="*/ 76890 w 159641"/>
                  <a:gd name="connsiteY2" fmla="*/ 268 h 178035"/>
                  <a:gd name="connsiteX3" fmla="*/ 30342 w 159641"/>
                  <a:gd name="connsiteY3" fmla="*/ 27852 h 178035"/>
                  <a:gd name="connsiteX4" fmla="*/ 1034 w 159641"/>
                  <a:gd name="connsiteY4" fmla="*/ 86468 h 178035"/>
                  <a:gd name="connsiteX5" fmla="*/ 16550 w 159641"/>
                  <a:gd name="connsiteY5" fmla="*/ 150255 h 178035"/>
                  <a:gd name="connsiteX6" fmla="*/ 102750 w 159641"/>
                  <a:gd name="connsiteY6" fmla="*/ 172667 h 178035"/>
                  <a:gd name="connsiteX7" fmla="*/ 159642 w 159641"/>
                  <a:gd name="connsiteY7" fmla="*/ 100260 h 1780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9641" h="178035">
                    <a:moveTo>
                      <a:pt x="154470" y="112327"/>
                    </a:moveTo>
                    <a:cubicBezTo>
                      <a:pt x="161366" y="74400"/>
                      <a:pt x="145850" y="33024"/>
                      <a:pt x="114818" y="12336"/>
                    </a:cubicBezTo>
                    <a:cubicBezTo>
                      <a:pt x="104474" y="5440"/>
                      <a:pt x="90682" y="-1456"/>
                      <a:pt x="76890" y="268"/>
                    </a:cubicBezTo>
                    <a:cubicBezTo>
                      <a:pt x="57926" y="1992"/>
                      <a:pt x="42410" y="14060"/>
                      <a:pt x="30342" y="27852"/>
                    </a:cubicBezTo>
                    <a:cubicBezTo>
                      <a:pt x="16550" y="45092"/>
                      <a:pt x="4482" y="65780"/>
                      <a:pt x="1034" y="86468"/>
                    </a:cubicBezTo>
                    <a:cubicBezTo>
                      <a:pt x="-2414" y="108879"/>
                      <a:pt x="2758" y="131291"/>
                      <a:pt x="16550" y="150255"/>
                    </a:cubicBezTo>
                    <a:cubicBezTo>
                      <a:pt x="35514" y="176115"/>
                      <a:pt x="73442" y="184735"/>
                      <a:pt x="102750" y="172667"/>
                    </a:cubicBezTo>
                    <a:cubicBezTo>
                      <a:pt x="132058" y="160599"/>
                      <a:pt x="154470" y="133016"/>
                      <a:pt x="159642" y="1002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9" name="Freeform 46">
                <a:extLst>
                  <a:ext uri="{FF2B5EF4-FFF2-40B4-BE49-F238E27FC236}">
                    <a16:creationId xmlns:a16="http://schemas.microsoft.com/office/drawing/2014/main" id="{6A9CC524-08C6-4203-6CC9-BF1F1FFF2122}"/>
                  </a:ext>
                </a:extLst>
              </p:cNvPr>
              <p:cNvSpPr/>
              <p:nvPr/>
            </p:nvSpPr>
            <p:spPr>
              <a:xfrm>
                <a:off x="2128917" y="3055535"/>
                <a:ext cx="156204" cy="177613"/>
              </a:xfrm>
              <a:custGeom>
                <a:avLst/>
                <a:gdLst>
                  <a:gd name="connsiteX0" fmla="*/ 82882 w 156204"/>
                  <a:gd name="connsiteY0" fmla="*/ 177571 h 177613"/>
                  <a:gd name="connsiteX1" fmla="*/ 43230 w 156204"/>
                  <a:gd name="connsiteY1" fmla="*/ 160331 h 177613"/>
                  <a:gd name="connsiteX2" fmla="*/ 130 w 156204"/>
                  <a:gd name="connsiteY2" fmla="*/ 84476 h 177613"/>
                  <a:gd name="connsiteX3" fmla="*/ 41506 w 156204"/>
                  <a:gd name="connsiteY3" fmla="*/ 8620 h 177613"/>
                  <a:gd name="connsiteX4" fmla="*/ 86330 w 156204"/>
                  <a:gd name="connsiteY4" fmla="*/ 0 h 177613"/>
                  <a:gd name="connsiteX5" fmla="*/ 148393 w 156204"/>
                  <a:gd name="connsiteY5" fmla="*/ 29308 h 177613"/>
                  <a:gd name="connsiteX6" fmla="*/ 148393 w 156204"/>
                  <a:gd name="connsiteY6" fmla="*/ 96544 h 177613"/>
                  <a:gd name="connsiteX7" fmla="*/ 82882 w 156204"/>
                  <a:gd name="connsiteY7" fmla="*/ 177571 h 177613"/>
                  <a:gd name="connsiteX8" fmla="*/ 82882 w 156204"/>
                  <a:gd name="connsiteY8" fmla="*/ 177571 h 177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6204" h="177613">
                    <a:moveTo>
                      <a:pt x="82882" y="177571"/>
                    </a:moveTo>
                    <a:cubicBezTo>
                      <a:pt x="67366" y="175847"/>
                      <a:pt x="53574" y="168951"/>
                      <a:pt x="43230" y="160331"/>
                    </a:cubicBezTo>
                    <a:cubicBezTo>
                      <a:pt x="19094" y="141367"/>
                      <a:pt x="1854" y="113784"/>
                      <a:pt x="130" y="84476"/>
                    </a:cubicBezTo>
                    <a:cubicBezTo>
                      <a:pt x="-1594" y="53444"/>
                      <a:pt x="13922" y="22412"/>
                      <a:pt x="41506" y="8620"/>
                    </a:cubicBezTo>
                    <a:cubicBezTo>
                      <a:pt x="55298" y="1724"/>
                      <a:pt x="70814" y="0"/>
                      <a:pt x="86330" y="0"/>
                    </a:cubicBezTo>
                    <a:cubicBezTo>
                      <a:pt x="110465" y="0"/>
                      <a:pt x="136325" y="8620"/>
                      <a:pt x="148393" y="29308"/>
                    </a:cubicBezTo>
                    <a:cubicBezTo>
                      <a:pt x="160461" y="48272"/>
                      <a:pt x="157013" y="74132"/>
                      <a:pt x="148393" y="96544"/>
                    </a:cubicBezTo>
                    <a:cubicBezTo>
                      <a:pt x="134601" y="127576"/>
                      <a:pt x="125981" y="179295"/>
                      <a:pt x="82882" y="177571"/>
                    </a:cubicBezTo>
                    <a:lnTo>
                      <a:pt x="82882" y="177571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0" name="Freeform 47">
                <a:extLst>
                  <a:ext uri="{FF2B5EF4-FFF2-40B4-BE49-F238E27FC236}">
                    <a16:creationId xmlns:a16="http://schemas.microsoft.com/office/drawing/2014/main" id="{FBB8C270-9DC6-D55D-E5C7-4AC460D47139}"/>
                  </a:ext>
                </a:extLst>
              </p:cNvPr>
              <p:cNvSpPr/>
              <p:nvPr/>
            </p:nvSpPr>
            <p:spPr>
              <a:xfrm>
                <a:off x="2433100" y="2854223"/>
                <a:ext cx="169080" cy="170728"/>
              </a:xfrm>
              <a:custGeom>
                <a:avLst/>
                <a:gdLst>
                  <a:gd name="connsiteX0" fmla="*/ 135566 w 169080"/>
                  <a:gd name="connsiteY0" fmla="*/ 170280 h 170728"/>
                  <a:gd name="connsiteX1" fmla="*/ 104534 w 169080"/>
                  <a:gd name="connsiteY1" fmla="*/ 163384 h 170728"/>
                  <a:gd name="connsiteX2" fmla="*/ 51090 w 169080"/>
                  <a:gd name="connsiteY2" fmla="*/ 134076 h 170728"/>
                  <a:gd name="connsiteX3" fmla="*/ 4542 w 169080"/>
                  <a:gd name="connsiteY3" fmla="*/ 80632 h 170728"/>
                  <a:gd name="connsiteX4" fmla="*/ 16610 w 169080"/>
                  <a:gd name="connsiteY4" fmla="*/ 13396 h 170728"/>
                  <a:gd name="connsiteX5" fmla="*/ 106258 w 169080"/>
                  <a:gd name="connsiteY5" fmla="*/ 9948 h 170728"/>
                  <a:gd name="connsiteX6" fmla="*/ 159701 w 169080"/>
                  <a:gd name="connsiteY6" fmla="*/ 47876 h 170728"/>
                  <a:gd name="connsiteX7" fmla="*/ 135566 w 169080"/>
                  <a:gd name="connsiteY7" fmla="*/ 170280 h 1707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9080" h="170728">
                    <a:moveTo>
                      <a:pt x="135566" y="170280"/>
                    </a:moveTo>
                    <a:cubicBezTo>
                      <a:pt x="125222" y="172004"/>
                      <a:pt x="114878" y="168556"/>
                      <a:pt x="104534" y="163384"/>
                    </a:cubicBezTo>
                    <a:cubicBezTo>
                      <a:pt x="85570" y="156488"/>
                      <a:pt x="66606" y="146144"/>
                      <a:pt x="51090" y="134076"/>
                    </a:cubicBezTo>
                    <a:cubicBezTo>
                      <a:pt x="32126" y="120284"/>
                      <a:pt x="13162" y="103044"/>
                      <a:pt x="4542" y="80632"/>
                    </a:cubicBezTo>
                    <a:cubicBezTo>
                      <a:pt x="-4078" y="58220"/>
                      <a:pt x="-630" y="30636"/>
                      <a:pt x="16610" y="13396"/>
                    </a:cubicBezTo>
                    <a:cubicBezTo>
                      <a:pt x="40746" y="-7292"/>
                      <a:pt x="76950" y="-396"/>
                      <a:pt x="106258" y="9948"/>
                    </a:cubicBezTo>
                    <a:cubicBezTo>
                      <a:pt x="126946" y="18568"/>
                      <a:pt x="147634" y="28912"/>
                      <a:pt x="159701" y="47876"/>
                    </a:cubicBezTo>
                    <a:cubicBezTo>
                      <a:pt x="173493" y="75460"/>
                      <a:pt x="176941" y="165108"/>
                      <a:pt x="135566" y="17028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1" name="Freeform 48">
                <a:extLst>
                  <a:ext uri="{FF2B5EF4-FFF2-40B4-BE49-F238E27FC236}">
                    <a16:creationId xmlns:a16="http://schemas.microsoft.com/office/drawing/2014/main" id="{A93F3DC5-9107-86B8-B464-E962AAE4BF1D}"/>
                  </a:ext>
                </a:extLst>
              </p:cNvPr>
              <p:cNvSpPr/>
              <p:nvPr/>
            </p:nvSpPr>
            <p:spPr>
              <a:xfrm>
                <a:off x="2359534" y="3013717"/>
                <a:ext cx="73938" cy="81588"/>
              </a:xfrm>
              <a:custGeom>
                <a:avLst/>
                <a:gdLst>
                  <a:gd name="connsiteX0" fmla="*/ 71212 w 73938"/>
                  <a:gd name="connsiteY0" fmla="*/ 34921 h 81588"/>
                  <a:gd name="connsiteX1" fmla="*/ 31560 w 73938"/>
                  <a:gd name="connsiteY1" fmla="*/ 442 h 81588"/>
                  <a:gd name="connsiteX2" fmla="*/ 528 w 73938"/>
                  <a:gd name="connsiteY2" fmla="*/ 46989 h 81588"/>
                  <a:gd name="connsiteX3" fmla="*/ 41904 w 73938"/>
                  <a:gd name="connsiteY3" fmla="*/ 81469 h 81588"/>
                  <a:gd name="connsiteX4" fmla="*/ 72936 w 73938"/>
                  <a:gd name="connsiteY4" fmla="*/ 38369 h 8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38" h="81588">
                    <a:moveTo>
                      <a:pt x="71212" y="34921"/>
                    </a:moveTo>
                    <a:cubicBezTo>
                      <a:pt x="72936" y="14234"/>
                      <a:pt x="50524" y="-3006"/>
                      <a:pt x="31560" y="442"/>
                    </a:cubicBezTo>
                    <a:cubicBezTo>
                      <a:pt x="10872" y="3889"/>
                      <a:pt x="-2920" y="26301"/>
                      <a:pt x="528" y="46989"/>
                    </a:cubicBezTo>
                    <a:cubicBezTo>
                      <a:pt x="3976" y="65953"/>
                      <a:pt x="22940" y="83193"/>
                      <a:pt x="41904" y="81469"/>
                    </a:cubicBezTo>
                    <a:cubicBezTo>
                      <a:pt x="62592" y="79745"/>
                      <a:pt x="78108" y="57333"/>
                      <a:pt x="72936" y="38369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2" name="Freeform 49">
                <a:extLst>
                  <a:ext uri="{FF2B5EF4-FFF2-40B4-BE49-F238E27FC236}">
                    <a16:creationId xmlns:a16="http://schemas.microsoft.com/office/drawing/2014/main" id="{D052F7DF-A123-4EA9-EDEE-9E296925FEC7}"/>
                  </a:ext>
                </a:extLst>
              </p:cNvPr>
              <p:cNvSpPr/>
              <p:nvPr/>
            </p:nvSpPr>
            <p:spPr>
              <a:xfrm>
                <a:off x="2087507" y="2688324"/>
                <a:ext cx="176124" cy="179295"/>
              </a:xfrm>
              <a:custGeom>
                <a:avLst/>
                <a:gdLst>
                  <a:gd name="connsiteX0" fmla="*/ 139808 w 176124"/>
                  <a:gd name="connsiteY0" fmla="*/ 27584 h 179295"/>
                  <a:gd name="connsiteX1" fmla="*/ 79468 w 176124"/>
                  <a:gd name="connsiteY1" fmla="*/ 1724 h 179295"/>
                  <a:gd name="connsiteX2" fmla="*/ 44988 w 176124"/>
                  <a:gd name="connsiteY2" fmla="*/ 3448 h 179295"/>
                  <a:gd name="connsiteX3" fmla="*/ 26024 w 176124"/>
                  <a:gd name="connsiteY3" fmla="*/ 20688 h 179295"/>
                  <a:gd name="connsiteX4" fmla="*/ 164 w 176124"/>
                  <a:gd name="connsiteY4" fmla="*/ 86200 h 179295"/>
                  <a:gd name="connsiteX5" fmla="*/ 31196 w 176124"/>
                  <a:gd name="connsiteY5" fmla="*/ 139643 h 179295"/>
                  <a:gd name="connsiteX6" fmla="*/ 88088 w 176124"/>
                  <a:gd name="connsiteY6" fmla="*/ 168951 h 179295"/>
                  <a:gd name="connsiteX7" fmla="*/ 127740 w 176124"/>
                  <a:gd name="connsiteY7" fmla="*/ 179295 h 179295"/>
                  <a:gd name="connsiteX8" fmla="*/ 163944 w 176124"/>
                  <a:gd name="connsiteY8" fmla="*/ 165503 h 179295"/>
                  <a:gd name="connsiteX9" fmla="*/ 139808 w 176124"/>
                  <a:gd name="connsiteY9" fmla="*/ 27584 h 17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76124" h="179295">
                    <a:moveTo>
                      <a:pt x="139808" y="27584"/>
                    </a:moveTo>
                    <a:cubicBezTo>
                      <a:pt x="122568" y="13792"/>
                      <a:pt x="101880" y="6896"/>
                      <a:pt x="79468" y="1724"/>
                    </a:cubicBezTo>
                    <a:cubicBezTo>
                      <a:pt x="67400" y="0"/>
                      <a:pt x="55332" y="-1724"/>
                      <a:pt x="44988" y="3448"/>
                    </a:cubicBezTo>
                    <a:cubicBezTo>
                      <a:pt x="38092" y="6896"/>
                      <a:pt x="31196" y="13792"/>
                      <a:pt x="26024" y="20688"/>
                    </a:cubicBezTo>
                    <a:cubicBezTo>
                      <a:pt x="10508" y="39652"/>
                      <a:pt x="-1560" y="62064"/>
                      <a:pt x="164" y="86200"/>
                    </a:cubicBezTo>
                    <a:cubicBezTo>
                      <a:pt x="1888" y="106887"/>
                      <a:pt x="15680" y="125851"/>
                      <a:pt x="31196" y="139643"/>
                    </a:cubicBezTo>
                    <a:cubicBezTo>
                      <a:pt x="48436" y="153435"/>
                      <a:pt x="69124" y="160331"/>
                      <a:pt x="88088" y="168951"/>
                    </a:cubicBezTo>
                    <a:cubicBezTo>
                      <a:pt x="100156" y="174123"/>
                      <a:pt x="113948" y="179295"/>
                      <a:pt x="127740" y="179295"/>
                    </a:cubicBezTo>
                    <a:cubicBezTo>
                      <a:pt x="141532" y="179295"/>
                      <a:pt x="155324" y="175847"/>
                      <a:pt x="163944" y="165503"/>
                    </a:cubicBezTo>
                    <a:cubicBezTo>
                      <a:pt x="191527" y="131023"/>
                      <a:pt x="167391" y="49996"/>
                      <a:pt x="139808" y="2758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3" name="Freeform 50">
                <a:extLst>
                  <a:ext uri="{FF2B5EF4-FFF2-40B4-BE49-F238E27FC236}">
                    <a16:creationId xmlns:a16="http://schemas.microsoft.com/office/drawing/2014/main" id="{624D0F0B-628C-9FE1-0F3F-6FA22648F2DE}"/>
                  </a:ext>
                </a:extLst>
              </p:cNvPr>
              <p:cNvSpPr/>
              <p:nvPr/>
            </p:nvSpPr>
            <p:spPr>
              <a:xfrm>
                <a:off x="2311000" y="2722310"/>
                <a:ext cx="93886" cy="100774"/>
              </a:xfrm>
              <a:custGeom>
                <a:avLst/>
                <a:gdLst>
                  <a:gd name="connsiteX0" fmla="*/ 88714 w 93886"/>
                  <a:gd name="connsiteY0" fmla="*/ 33250 h 100774"/>
                  <a:gd name="connsiteX1" fmla="*/ 83542 w 93886"/>
                  <a:gd name="connsiteY1" fmla="*/ 14286 h 100774"/>
                  <a:gd name="connsiteX2" fmla="*/ 64578 w 93886"/>
                  <a:gd name="connsiteY2" fmla="*/ 5666 h 100774"/>
                  <a:gd name="connsiteX3" fmla="*/ 14582 w 93886"/>
                  <a:gd name="connsiteY3" fmla="*/ 7390 h 100774"/>
                  <a:gd name="connsiteX4" fmla="*/ 2514 w 93886"/>
                  <a:gd name="connsiteY4" fmla="*/ 33250 h 100774"/>
                  <a:gd name="connsiteX5" fmla="*/ 18030 w 93886"/>
                  <a:gd name="connsiteY5" fmla="*/ 95313 h 100774"/>
                  <a:gd name="connsiteX6" fmla="*/ 71474 w 93886"/>
                  <a:gd name="connsiteY6" fmla="*/ 86693 h 100774"/>
                  <a:gd name="connsiteX7" fmla="*/ 93886 w 93886"/>
                  <a:gd name="connsiteY7" fmla="*/ 33250 h 100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3886" h="100774">
                    <a:moveTo>
                      <a:pt x="88714" y="33250"/>
                    </a:moveTo>
                    <a:cubicBezTo>
                      <a:pt x="90438" y="26354"/>
                      <a:pt x="88714" y="19458"/>
                      <a:pt x="83542" y="14286"/>
                    </a:cubicBezTo>
                    <a:cubicBezTo>
                      <a:pt x="78370" y="9114"/>
                      <a:pt x="71474" y="7390"/>
                      <a:pt x="64578" y="5666"/>
                    </a:cubicBezTo>
                    <a:cubicBezTo>
                      <a:pt x="47338" y="494"/>
                      <a:pt x="26650" y="-4678"/>
                      <a:pt x="14582" y="7390"/>
                    </a:cubicBezTo>
                    <a:cubicBezTo>
                      <a:pt x="7686" y="14286"/>
                      <a:pt x="4238" y="22905"/>
                      <a:pt x="2514" y="33250"/>
                    </a:cubicBezTo>
                    <a:cubicBezTo>
                      <a:pt x="-2658" y="55661"/>
                      <a:pt x="-934" y="83245"/>
                      <a:pt x="18030" y="95313"/>
                    </a:cubicBezTo>
                    <a:cubicBezTo>
                      <a:pt x="35270" y="105657"/>
                      <a:pt x="57682" y="100485"/>
                      <a:pt x="71474" y="86693"/>
                    </a:cubicBezTo>
                    <a:cubicBezTo>
                      <a:pt x="85266" y="72901"/>
                      <a:pt x="92162" y="52213"/>
                      <a:pt x="93886" y="3325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4" name="Freeform 51">
                <a:extLst>
                  <a:ext uri="{FF2B5EF4-FFF2-40B4-BE49-F238E27FC236}">
                    <a16:creationId xmlns:a16="http://schemas.microsoft.com/office/drawing/2014/main" id="{FD0A45C6-9FCF-1B69-718C-C2B1B010A3E3}"/>
                  </a:ext>
                </a:extLst>
              </p:cNvPr>
              <p:cNvSpPr/>
              <p:nvPr/>
            </p:nvSpPr>
            <p:spPr>
              <a:xfrm>
                <a:off x="2161290" y="2459593"/>
                <a:ext cx="172339" cy="145979"/>
              </a:xfrm>
              <a:custGeom>
                <a:avLst/>
                <a:gdLst>
                  <a:gd name="connsiteX0" fmla="*/ 41889 w 172339"/>
                  <a:gd name="connsiteY0" fmla="*/ 1164 h 145979"/>
                  <a:gd name="connsiteX1" fmla="*/ 22925 w 172339"/>
                  <a:gd name="connsiteY1" fmla="*/ 8060 h 145979"/>
                  <a:gd name="connsiteX2" fmla="*/ 10857 w 172339"/>
                  <a:gd name="connsiteY2" fmla="*/ 28748 h 145979"/>
                  <a:gd name="connsiteX3" fmla="*/ 3961 w 172339"/>
                  <a:gd name="connsiteY3" fmla="*/ 94260 h 145979"/>
                  <a:gd name="connsiteX4" fmla="*/ 41889 w 172339"/>
                  <a:gd name="connsiteY4" fmla="*/ 128739 h 145979"/>
                  <a:gd name="connsiteX5" fmla="*/ 93609 w 172339"/>
                  <a:gd name="connsiteY5" fmla="*/ 145979 h 145979"/>
                  <a:gd name="connsiteX6" fmla="*/ 167741 w 172339"/>
                  <a:gd name="connsiteY6" fmla="*/ 63228 h 145979"/>
                  <a:gd name="connsiteX7" fmla="*/ 41889 w 172339"/>
                  <a:gd name="connsiteY7" fmla="*/ 1164 h 14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2339" h="145979">
                    <a:moveTo>
                      <a:pt x="41889" y="1164"/>
                    </a:moveTo>
                    <a:cubicBezTo>
                      <a:pt x="34993" y="2888"/>
                      <a:pt x="28097" y="4612"/>
                      <a:pt x="22925" y="8060"/>
                    </a:cubicBezTo>
                    <a:cubicBezTo>
                      <a:pt x="16029" y="13232"/>
                      <a:pt x="14305" y="21852"/>
                      <a:pt x="10857" y="28748"/>
                    </a:cubicBezTo>
                    <a:cubicBezTo>
                      <a:pt x="2237" y="49436"/>
                      <a:pt x="-4659" y="73572"/>
                      <a:pt x="3961" y="94260"/>
                    </a:cubicBezTo>
                    <a:cubicBezTo>
                      <a:pt x="10857" y="109775"/>
                      <a:pt x="26373" y="120119"/>
                      <a:pt x="41889" y="128739"/>
                    </a:cubicBezTo>
                    <a:cubicBezTo>
                      <a:pt x="57405" y="137359"/>
                      <a:pt x="74645" y="145979"/>
                      <a:pt x="93609" y="145979"/>
                    </a:cubicBezTo>
                    <a:cubicBezTo>
                      <a:pt x="134985" y="144255"/>
                      <a:pt x="188428" y="106328"/>
                      <a:pt x="167741" y="63228"/>
                    </a:cubicBezTo>
                    <a:cubicBezTo>
                      <a:pt x="145329" y="18404"/>
                      <a:pt x="88437" y="-5732"/>
                      <a:pt x="41889" y="1164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5" name="Freeform 52">
                <a:extLst>
                  <a:ext uri="{FF2B5EF4-FFF2-40B4-BE49-F238E27FC236}">
                    <a16:creationId xmlns:a16="http://schemas.microsoft.com/office/drawing/2014/main" id="{D08AB9DE-BE52-4919-32EC-6491377D857E}"/>
                  </a:ext>
                </a:extLst>
              </p:cNvPr>
              <p:cNvSpPr/>
              <p:nvPr/>
            </p:nvSpPr>
            <p:spPr>
              <a:xfrm>
                <a:off x="2371837" y="2543204"/>
                <a:ext cx="110661" cy="119069"/>
              </a:xfrm>
              <a:custGeom>
                <a:avLst/>
                <a:gdLst>
                  <a:gd name="connsiteX0" fmla="*/ 100284 w 110661"/>
                  <a:gd name="connsiteY0" fmla="*/ 38233 h 119069"/>
                  <a:gd name="connsiteX1" fmla="*/ 70976 w 110661"/>
                  <a:gd name="connsiteY1" fmla="*/ 2029 h 119069"/>
                  <a:gd name="connsiteX2" fmla="*/ 24429 w 110661"/>
                  <a:gd name="connsiteY2" fmla="*/ 12373 h 119069"/>
                  <a:gd name="connsiteX3" fmla="*/ 5465 w 110661"/>
                  <a:gd name="connsiteY3" fmla="*/ 86505 h 119069"/>
                  <a:gd name="connsiteX4" fmla="*/ 74424 w 110661"/>
                  <a:gd name="connsiteY4" fmla="*/ 115812 h 119069"/>
                  <a:gd name="connsiteX5" fmla="*/ 108904 w 110661"/>
                  <a:gd name="connsiteY5" fmla="*/ 39957 h 1190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0661" h="119069">
                    <a:moveTo>
                      <a:pt x="100284" y="38233"/>
                    </a:moveTo>
                    <a:cubicBezTo>
                      <a:pt x="100284" y="20993"/>
                      <a:pt x="86492" y="7201"/>
                      <a:pt x="70976" y="2029"/>
                    </a:cubicBezTo>
                    <a:cubicBezTo>
                      <a:pt x="55460" y="-3143"/>
                      <a:pt x="36497" y="2029"/>
                      <a:pt x="24429" y="12373"/>
                    </a:cubicBezTo>
                    <a:cubicBezTo>
                      <a:pt x="2017" y="29613"/>
                      <a:pt x="-6603" y="60645"/>
                      <a:pt x="5465" y="86505"/>
                    </a:cubicBezTo>
                    <a:cubicBezTo>
                      <a:pt x="17533" y="110641"/>
                      <a:pt x="48564" y="126157"/>
                      <a:pt x="74424" y="115812"/>
                    </a:cubicBezTo>
                    <a:cubicBezTo>
                      <a:pt x="102008" y="103745"/>
                      <a:pt x="115800" y="69265"/>
                      <a:pt x="108904" y="39957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6" name="Freeform 53">
                <a:extLst>
                  <a:ext uri="{FF2B5EF4-FFF2-40B4-BE49-F238E27FC236}">
                    <a16:creationId xmlns:a16="http://schemas.microsoft.com/office/drawing/2014/main" id="{3986B088-B81C-FE88-A771-864740EBFBF2}"/>
                  </a:ext>
                </a:extLst>
              </p:cNvPr>
              <p:cNvSpPr/>
              <p:nvPr/>
            </p:nvSpPr>
            <p:spPr>
              <a:xfrm>
                <a:off x="1381066" y="2338354"/>
                <a:ext cx="165158" cy="184907"/>
              </a:xfrm>
              <a:custGeom>
                <a:avLst/>
                <a:gdLst>
                  <a:gd name="connsiteX0" fmla="*/ 89417 w 165158"/>
                  <a:gd name="connsiteY0" fmla="*/ 0 h 184907"/>
                  <a:gd name="connsiteX1" fmla="*/ 8389 w 165158"/>
                  <a:gd name="connsiteY1" fmla="*/ 51720 h 184907"/>
                  <a:gd name="connsiteX2" fmla="*/ 17009 w 165158"/>
                  <a:gd name="connsiteY2" fmla="*/ 148263 h 184907"/>
                  <a:gd name="connsiteX3" fmla="*/ 87693 w 165158"/>
                  <a:gd name="connsiteY3" fmla="*/ 184467 h 184907"/>
                  <a:gd name="connsiteX4" fmla="*/ 149756 w 165158"/>
                  <a:gd name="connsiteY4" fmla="*/ 137919 h 184907"/>
                  <a:gd name="connsiteX5" fmla="*/ 89417 w 165158"/>
                  <a:gd name="connsiteY5" fmla="*/ 0 h 184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5158" h="184907">
                    <a:moveTo>
                      <a:pt x="89417" y="0"/>
                    </a:moveTo>
                    <a:cubicBezTo>
                      <a:pt x="54937" y="0"/>
                      <a:pt x="23905" y="20688"/>
                      <a:pt x="8389" y="51720"/>
                    </a:cubicBezTo>
                    <a:cubicBezTo>
                      <a:pt x="-5403" y="82752"/>
                      <a:pt x="-1955" y="120679"/>
                      <a:pt x="17009" y="148263"/>
                    </a:cubicBezTo>
                    <a:cubicBezTo>
                      <a:pt x="32525" y="170675"/>
                      <a:pt x="60109" y="187915"/>
                      <a:pt x="87693" y="184467"/>
                    </a:cubicBezTo>
                    <a:cubicBezTo>
                      <a:pt x="115276" y="182743"/>
                      <a:pt x="137688" y="162055"/>
                      <a:pt x="149756" y="137919"/>
                    </a:cubicBezTo>
                    <a:cubicBezTo>
                      <a:pt x="180788" y="81028"/>
                      <a:pt x="166996" y="1724"/>
                      <a:pt x="89417" y="0"/>
                    </a:cubicBez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7" name="Freeform 54">
                <a:extLst>
                  <a:ext uri="{FF2B5EF4-FFF2-40B4-BE49-F238E27FC236}">
                    <a16:creationId xmlns:a16="http://schemas.microsoft.com/office/drawing/2014/main" id="{E67B71B3-F112-BEAB-2DB0-FE1EC25B2136}"/>
                  </a:ext>
                </a:extLst>
              </p:cNvPr>
              <p:cNvSpPr/>
              <p:nvPr/>
            </p:nvSpPr>
            <p:spPr>
              <a:xfrm>
                <a:off x="1631502" y="2727976"/>
                <a:ext cx="147061" cy="147080"/>
              </a:xfrm>
              <a:custGeom>
                <a:avLst/>
                <a:gdLst>
                  <a:gd name="connsiteX0" fmla="*/ 97579 w 147061"/>
                  <a:gd name="connsiteY0" fmla="*/ 6896 h 147080"/>
                  <a:gd name="connsiteX1" fmla="*/ 32068 w 147061"/>
                  <a:gd name="connsiteY1" fmla="*/ 8620 h 147080"/>
                  <a:gd name="connsiteX2" fmla="*/ 2760 w 147061"/>
                  <a:gd name="connsiteY2" fmla="*/ 87924 h 147080"/>
                  <a:gd name="connsiteX3" fmla="*/ 68271 w 147061"/>
                  <a:gd name="connsiteY3" fmla="*/ 144815 h 147080"/>
                  <a:gd name="connsiteX4" fmla="*/ 109647 w 147061"/>
                  <a:gd name="connsiteY4" fmla="*/ 141367 h 147080"/>
                  <a:gd name="connsiteX5" fmla="*/ 97579 w 147061"/>
                  <a:gd name="connsiteY5" fmla="*/ 6896 h 147080"/>
                  <a:gd name="connsiteX6" fmla="*/ 97579 w 147061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061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2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69987" y="106888"/>
                      <a:pt x="151023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8" name="Freeform 55">
                <a:extLst>
                  <a:ext uri="{FF2B5EF4-FFF2-40B4-BE49-F238E27FC236}">
                    <a16:creationId xmlns:a16="http://schemas.microsoft.com/office/drawing/2014/main" id="{CA8DFE9A-B280-5A3D-2ACD-E00DFA916D09}"/>
                  </a:ext>
                </a:extLst>
              </p:cNvPr>
              <p:cNvSpPr/>
              <p:nvPr/>
            </p:nvSpPr>
            <p:spPr>
              <a:xfrm>
                <a:off x="1770457" y="2566512"/>
                <a:ext cx="147740" cy="141867"/>
              </a:xfrm>
              <a:custGeom>
                <a:avLst/>
                <a:gdLst>
                  <a:gd name="connsiteX0" fmla="*/ 89648 w 147740"/>
                  <a:gd name="connsiteY0" fmla="*/ 9752 h 141867"/>
                  <a:gd name="connsiteX1" fmla="*/ 37928 w 147740"/>
                  <a:gd name="connsiteY1" fmla="*/ 2856 h 141867"/>
                  <a:gd name="connsiteX2" fmla="*/ 5172 w 147740"/>
                  <a:gd name="connsiteY2" fmla="*/ 45956 h 141867"/>
                  <a:gd name="connsiteX3" fmla="*/ 0 w 147740"/>
                  <a:gd name="connsiteY3" fmla="*/ 70092 h 141867"/>
                  <a:gd name="connsiteX4" fmla="*/ 10344 w 147740"/>
                  <a:gd name="connsiteY4" fmla="*/ 94228 h 141867"/>
                  <a:gd name="connsiteX5" fmla="*/ 58616 w 147740"/>
                  <a:gd name="connsiteY5" fmla="*/ 135604 h 141867"/>
                  <a:gd name="connsiteX6" fmla="*/ 120679 w 147740"/>
                  <a:gd name="connsiteY6" fmla="*/ 133880 h 141867"/>
                  <a:gd name="connsiteX7" fmla="*/ 146539 w 147740"/>
                  <a:gd name="connsiteY7" fmla="*/ 78712 h 141867"/>
                  <a:gd name="connsiteX8" fmla="*/ 89648 w 147740"/>
                  <a:gd name="connsiteY8" fmla="*/ 9752 h 141867"/>
                  <a:gd name="connsiteX9" fmla="*/ 89648 w 147740"/>
                  <a:gd name="connsiteY9" fmla="*/ 9752 h 141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7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2508"/>
                      <a:pt x="124127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29" name="Freeform 56">
                <a:extLst>
                  <a:ext uri="{FF2B5EF4-FFF2-40B4-BE49-F238E27FC236}">
                    <a16:creationId xmlns:a16="http://schemas.microsoft.com/office/drawing/2014/main" id="{BDCD0C98-5AFF-1516-7A42-2FDE3AE24D7E}"/>
                  </a:ext>
                </a:extLst>
              </p:cNvPr>
              <p:cNvSpPr/>
              <p:nvPr/>
            </p:nvSpPr>
            <p:spPr>
              <a:xfrm>
                <a:off x="2133513" y="2201192"/>
                <a:ext cx="165500" cy="172615"/>
              </a:xfrm>
              <a:custGeom>
                <a:avLst/>
                <a:gdLst>
                  <a:gd name="connsiteX0" fmla="*/ 54150 w 165500"/>
                  <a:gd name="connsiteY0" fmla="*/ 11310 h 172615"/>
                  <a:gd name="connsiteX1" fmla="*/ 9326 w 165500"/>
                  <a:gd name="connsiteY1" fmla="*/ 59582 h 172615"/>
                  <a:gd name="connsiteX2" fmla="*/ 2430 w 165500"/>
                  <a:gd name="connsiteY2" fmla="*/ 114750 h 172615"/>
                  <a:gd name="connsiteX3" fmla="*/ 33462 w 165500"/>
                  <a:gd name="connsiteY3" fmla="*/ 156125 h 172615"/>
                  <a:gd name="connsiteX4" fmla="*/ 111042 w 165500"/>
                  <a:gd name="connsiteY4" fmla="*/ 166469 h 172615"/>
                  <a:gd name="connsiteX5" fmla="*/ 145521 w 165500"/>
                  <a:gd name="connsiteY5" fmla="*/ 133713 h 172615"/>
                  <a:gd name="connsiteX6" fmla="*/ 54150 w 165500"/>
                  <a:gd name="connsiteY6" fmla="*/ 11310 h 172615"/>
                  <a:gd name="connsiteX7" fmla="*/ 54150 w 165500"/>
                  <a:gd name="connsiteY7" fmla="*/ 11310 h 172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5500" h="172615">
                    <a:moveTo>
                      <a:pt x="54150" y="11310"/>
                    </a:moveTo>
                    <a:cubicBezTo>
                      <a:pt x="33462" y="21654"/>
                      <a:pt x="19670" y="38894"/>
                      <a:pt x="9326" y="59582"/>
                    </a:cubicBezTo>
                    <a:cubicBezTo>
                      <a:pt x="706" y="76822"/>
                      <a:pt x="-2742" y="95786"/>
                      <a:pt x="2430" y="114750"/>
                    </a:cubicBezTo>
                    <a:cubicBezTo>
                      <a:pt x="7602" y="131989"/>
                      <a:pt x="19670" y="145781"/>
                      <a:pt x="33462" y="156125"/>
                    </a:cubicBezTo>
                    <a:cubicBezTo>
                      <a:pt x="55874" y="171641"/>
                      <a:pt x="86906" y="178537"/>
                      <a:pt x="111042" y="166469"/>
                    </a:cubicBezTo>
                    <a:cubicBezTo>
                      <a:pt x="124834" y="159573"/>
                      <a:pt x="136901" y="145781"/>
                      <a:pt x="145521" y="133713"/>
                    </a:cubicBezTo>
                    <a:cubicBezTo>
                      <a:pt x="197241" y="64754"/>
                      <a:pt x="142074" y="-33514"/>
                      <a:pt x="54150" y="11310"/>
                    </a:cubicBezTo>
                    <a:lnTo>
                      <a:pt x="54150" y="11310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0" name="Freeform 57">
                <a:extLst>
                  <a:ext uri="{FF2B5EF4-FFF2-40B4-BE49-F238E27FC236}">
                    <a16:creationId xmlns:a16="http://schemas.microsoft.com/office/drawing/2014/main" id="{9DA5E411-0BCA-0E6F-C3FE-33DC6410BEFF}"/>
                  </a:ext>
                </a:extLst>
              </p:cNvPr>
              <p:cNvSpPr/>
              <p:nvPr/>
            </p:nvSpPr>
            <p:spPr>
              <a:xfrm>
                <a:off x="1645737" y="2434466"/>
                <a:ext cx="66078" cy="71869"/>
              </a:xfrm>
              <a:custGeom>
                <a:avLst/>
                <a:gdLst>
                  <a:gd name="connsiteX0" fmla="*/ 47140 w 66078"/>
                  <a:gd name="connsiteY0" fmla="*/ 10775 h 71869"/>
                  <a:gd name="connsiteX1" fmla="*/ 26452 w 66078"/>
                  <a:gd name="connsiteY1" fmla="*/ 431 h 71869"/>
                  <a:gd name="connsiteX2" fmla="*/ 7488 w 66078"/>
                  <a:gd name="connsiteY2" fmla="*/ 15947 h 71869"/>
                  <a:gd name="connsiteX3" fmla="*/ 592 w 66078"/>
                  <a:gd name="connsiteY3" fmla="*/ 33187 h 71869"/>
                  <a:gd name="connsiteX4" fmla="*/ 24728 w 66078"/>
                  <a:gd name="connsiteY4" fmla="*/ 71115 h 71869"/>
                  <a:gd name="connsiteX5" fmla="*/ 64380 w 66078"/>
                  <a:gd name="connsiteY5" fmla="*/ 50427 h 71869"/>
                  <a:gd name="connsiteX6" fmla="*/ 47140 w 66078"/>
                  <a:gd name="connsiteY6" fmla="*/ 9051 h 71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078" h="71869">
                    <a:moveTo>
                      <a:pt x="47140" y="10775"/>
                    </a:moveTo>
                    <a:cubicBezTo>
                      <a:pt x="43692" y="2155"/>
                      <a:pt x="35072" y="-1293"/>
                      <a:pt x="26452" y="431"/>
                    </a:cubicBezTo>
                    <a:cubicBezTo>
                      <a:pt x="17832" y="2155"/>
                      <a:pt x="10936" y="9051"/>
                      <a:pt x="7488" y="15947"/>
                    </a:cubicBezTo>
                    <a:cubicBezTo>
                      <a:pt x="4040" y="21119"/>
                      <a:pt x="592" y="26291"/>
                      <a:pt x="592" y="33187"/>
                    </a:cubicBezTo>
                    <a:cubicBezTo>
                      <a:pt x="-2856" y="48703"/>
                      <a:pt x="9212" y="67667"/>
                      <a:pt x="24728" y="71115"/>
                    </a:cubicBezTo>
                    <a:cubicBezTo>
                      <a:pt x="40244" y="74563"/>
                      <a:pt x="59208" y="65943"/>
                      <a:pt x="64380" y="50427"/>
                    </a:cubicBezTo>
                    <a:cubicBezTo>
                      <a:pt x="69552" y="34911"/>
                      <a:pt x="62656" y="15947"/>
                      <a:pt x="47140" y="9051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1" name="Freeform 58">
                <a:extLst>
                  <a:ext uri="{FF2B5EF4-FFF2-40B4-BE49-F238E27FC236}">
                    <a16:creationId xmlns:a16="http://schemas.microsoft.com/office/drawing/2014/main" id="{FA9B21FA-E791-A5C0-12C6-F4E54EB0B14A}"/>
                  </a:ext>
                </a:extLst>
              </p:cNvPr>
              <p:cNvSpPr/>
              <p:nvPr/>
            </p:nvSpPr>
            <p:spPr>
              <a:xfrm>
                <a:off x="1541418" y="2572817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1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1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4" y="72408"/>
                      <a:pt x="11816" y="77580"/>
                      <a:pt x="18711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2" name="Freeform 59">
                <a:extLst>
                  <a:ext uri="{FF2B5EF4-FFF2-40B4-BE49-F238E27FC236}">
                    <a16:creationId xmlns:a16="http://schemas.microsoft.com/office/drawing/2014/main" id="{41A7B8C0-4303-A1AD-3C80-02F2A84A0441}"/>
                  </a:ext>
                </a:extLst>
              </p:cNvPr>
              <p:cNvSpPr/>
              <p:nvPr/>
            </p:nvSpPr>
            <p:spPr>
              <a:xfrm>
                <a:off x="1480259" y="2136023"/>
                <a:ext cx="127838" cy="139001"/>
              </a:xfrm>
              <a:custGeom>
                <a:avLst/>
                <a:gdLst>
                  <a:gd name="connsiteX0" fmla="*/ 54011 w 127838"/>
                  <a:gd name="connsiteY0" fmla="*/ 623 h 139001"/>
                  <a:gd name="connsiteX1" fmla="*/ 9187 w 127838"/>
                  <a:gd name="connsiteY1" fmla="*/ 41999 h 139001"/>
                  <a:gd name="connsiteX2" fmla="*/ 5739 w 127838"/>
                  <a:gd name="connsiteY2" fmla="*/ 100615 h 139001"/>
                  <a:gd name="connsiteX3" fmla="*/ 50563 w 127838"/>
                  <a:gd name="connsiteY3" fmla="*/ 133371 h 139001"/>
                  <a:gd name="connsiteX4" fmla="*/ 78146 w 127838"/>
                  <a:gd name="connsiteY4" fmla="*/ 138543 h 139001"/>
                  <a:gd name="connsiteX5" fmla="*/ 98834 w 127838"/>
                  <a:gd name="connsiteY5" fmla="*/ 123027 h 139001"/>
                  <a:gd name="connsiteX6" fmla="*/ 124694 w 127838"/>
                  <a:gd name="connsiteY6" fmla="*/ 86823 h 139001"/>
                  <a:gd name="connsiteX7" fmla="*/ 54011 w 127838"/>
                  <a:gd name="connsiteY7" fmla="*/ 623 h 139001"/>
                  <a:gd name="connsiteX8" fmla="*/ 54011 w 127838"/>
                  <a:gd name="connsiteY8" fmla="*/ 623 h 139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9001">
                    <a:moveTo>
                      <a:pt x="54011" y="623"/>
                    </a:moveTo>
                    <a:cubicBezTo>
                      <a:pt x="33323" y="4071"/>
                      <a:pt x="17807" y="23035"/>
                      <a:pt x="9187" y="41999"/>
                    </a:cubicBezTo>
                    <a:cubicBezTo>
                      <a:pt x="567" y="60963"/>
                      <a:pt x="-4605" y="83375"/>
                      <a:pt x="5739" y="100615"/>
                    </a:cubicBezTo>
                    <a:cubicBezTo>
                      <a:pt x="14359" y="117855"/>
                      <a:pt x="33323" y="126475"/>
                      <a:pt x="50563" y="133371"/>
                    </a:cubicBezTo>
                    <a:cubicBezTo>
                      <a:pt x="59183" y="136819"/>
                      <a:pt x="69527" y="140267"/>
                      <a:pt x="78146" y="138543"/>
                    </a:cubicBezTo>
                    <a:cubicBezTo>
                      <a:pt x="86766" y="136819"/>
                      <a:pt x="93662" y="129923"/>
                      <a:pt x="98834" y="123027"/>
                    </a:cubicBezTo>
                    <a:cubicBezTo>
                      <a:pt x="109178" y="112683"/>
                      <a:pt x="119522" y="100615"/>
                      <a:pt x="124694" y="86823"/>
                    </a:cubicBezTo>
                    <a:cubicBezTo>
                      <a:pt x="140210" y="45447"/>
                      <a:pt x="95386" y="-6273"/>
                      <a:pt x="54011" y="623"/>
                    </a:cubicBezTo>
                    <a:lnTo>
                      <a:pt x="54011" y="623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3" name="Freeform 60">
                <a:extLst>
                  <a:ext uri="{FF2B5EF4-FFF2-40B4-BE49-F238E27FC236}">
                    <a16:creationId xmlns:a16="http://schemas.microsoft.com/office/drawing/2014/main" id="{C03470C3-E173-43E4-60C3-07EB88A08AD0}"/>
                  </a:ext>
                </a:extLst>
              </p:cNvPr>
              <p:cNvSpPr/>
              <p:nvPr/>
            </p:nvSpPr>
            <p:spPr>
              <a:xfrm>
                <a:off x="2459018" y="3374473"/>
                <a:ext cx="148332" cy="147080"/>
              </a:xfrm>
              <a:custGeom>
                <a:avLst/>
                <a:gdLst>
                  <a:gd name="connsiteX0" fmla="*/ 97579 w 148332"/>
                  <a:gd name="connsiteY0" fmla="*/ 6896 h 147080"/>
                  <a:gd name="connsiteX1" fmla="*/ 32068 w 148332"/>
                  <a:gd name="connsiteY1" fmla="*/ 8620 h 147080"/>
                  <a:gd name="connsiteX2" fmla="*/ 2760 w 148332"/>
                  <a:gd name="connsiteY2" fmla="*/ 87924 h 147080"/>
                  <a:gd name="connsiteX3" fmla="*/ 68271 w 148332"/>
                  <a:gd name="connsiteY3" fmla="*/ 144815 h 147080"/>
                  <a:gd name="connsiteX4" fmla="*/ 109647 w 148332"/>
                  <a:gd name="connsiteY4" fmla="*/ 141367 h 147080"/>
                  <a:gd name="connsiteX5" fmla="*/ 97579 w 148332"/>
                  <a:gd name="connsiteY5" fmla="*/ 6896 h 147080"/>
                  <a:gd name="connsiteX6" fmla="*/ 97579 w 148332"/>
                  <a:gd name="connsiteY6" fmla="*/ 6896 h 14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8332" h="147080">
                    <a:moveTo>
                      <a:pt x="97579" y="6896"/>
                    </a:moveTo>
                    <a:cubicBezTo>
                      <a:pt x="76891" y="-1724"/>
                      <a:pt x="51031" y="-3448"/>
                      <a:pt x="32068" y="8620"/>
                    </a:cubicBezTo>
                    <a:cubicBezTo>
                      <a:pt x="6208" y="24136"/>
                      <a:pt x="-5860" y="58616"/>
                      <a:pt x="2760" y="87924"/>
                    </a:cubicBezTo>
                    <a:cubicBezTo>
                      <a:pt x="11380" y="117231"/>
                      <a:pt x="38963" y="137919"/>
                      <a:pt x="68271" y="144815"/>
                    </a:cubicBezTo>
                    <a:cubicBezTo>
                      <a:pt x="82063" y="148263"/>
                      <a:pt x="97579" y="148263"/>
                      <a:pt x="109647" y="141367"/>
                    </a:cubicBezTo>
                    <a:cubicBezTo>
                      <a:pt x="171711" y="106887"/>
                      <a:pt x="152747" y="29308"/>
                      <a:pt x="97579" y="6896"/>
                    </a:cubicBezTo>
                    <a:lnTo>
                      <a:pt x="97579" y="689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4" name="Freeform 61">
                <a:extLst>
                  <a:ext uri="{FF2B5EF4-FFF2-40B4-BE49-F238E27FC236}">
                    <a16:creationId xmlns:a16="http://schemas.microsoft.com/office/drawing/2014/main" id="{E9B3C80D-5653-A13E-E110-10CBB7C625EC}"/>
                  </a:ext>
                </a:extLst>
              </p:cNvPr>
              <p:cNvSpPr/>
              <p:nvPr/>
            </p:nvSpPr>
            <p:spPr>
              <a:xfrm>
                <a:off x="2470398" y="3783651"/>
                <a:ext cx="147740" cy="141868"/>
              </a:xfrm>
              <a:custGeom>
                <a:avLst/>
                <a:gdLst>
                  <a:gd name="connsiteX0" fmla="*/ 89648 w 147740"/>
                  <a:gd name="connsiteY0" fmla="*/ 9752 h 141868"/>
                  <a:gd name="connsiteX1" fmla="*/ 37928 w 147740"/>
                  <a:gd name="connsiteY1" fmla="*/ 2856 h 141868"/>
                  <a:gd name="connsiteX2" fmla="*/ 5172 w 147740"/>
                  <a:gd name="connsiteY2" fmla="*/ 45956 h 141868"/>
                  <a:gd name="connsiteX3" fmla="*/ 0 w 147740"/>
                  <a:gd name="connsiteY3" fmla="*/ 70092 h 141868"/>
                  <a:gd name="connsiteX4" fmla="*/ 10344 w 147740"/>
                  <a:gd name="connsiteY4" fmla="*/ 94228 h 141868"/>
                  <a:gd name="connsiteX5" fmla="*/ 58616 w 147740"/>
                  <a:gd name="connsiteY5" fmla="*/ 135604 h 141868"/>
                  <a:gd name="connsiteX6" fmla="*/ 120679 w 147740"/>
                  <a:gd name="connsiteY6" fmla="*/ 133880 h 141868"/>
                  <a:gd name="connsiteX7" fmla="*/ 146539 w 147740"/>
                  <a:gd name="connsiteY7" fmla="*/ 78712 h 141868"/>
                  <a:gd name="connsiteX8" fmla="*/ 89648 w 147740"/>
                  <a:gd name="connsiteY8" fmla="*/ 9752 h 141868"/>
                  <a:gd name="connsiteX9" fmla="*/ 89648 w 147740"/>
                  <a:gd name="connsiteY9" fmla="*/ 9752 h 141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7740" h="141868">
                    <a:moveTo>
                      <a:pt x="89648" y="9752"/>
                    </a:moveTo>
                    <a:cubicBezTo>
                      <a:pt x="72408" y="2856"/>
                      <a:pt x="55168" y="-4040"/>
                      <a:pt x="37928" y="2856"/>
                    </a:cubicBezTo>
                    <a:cubicBezTo>
                      <a:pt x="20688" y="9752"/>
                      <a:pt x="12068" y="28716"/>
                      <a:pt x="5172" y="45956"/>
                    </a:cubicBezTo>
                    <a:cubicBezTo>
                      <a:pt x="1724" y="52852"/>
                      <a:pt x="0" y="61472"/>
                      <a:pt x="0" y="70092"/>
                    </a:cubicBezTo>
                    <a:cubicBezTo>
                      <a:pt x="0" y="78712"/>
                      <a:pt x="5172" y="87332"/>
                      <a:pt x="10344" y="94228"/>
                    </a:cubicBezTo>
                    <a:cubicBezTo>
                      <a:pt x="22412" y="111468"/>
                      <a:pt x="39652" y="126984"/>
                      <a:pt x="58616" y="135604"/>
                    </a:cubicBezTo>
                    <a:cubicBezTo>
                      <a:pt x="79304" y="144224"/>
                      <a:pt x="101716" y="144224"/>
                      <a:pt x="120679" y="133880"/>
                    </a:cubicBezTo>
                    <a:cubicBezTo>
                      <a:pt x="139643" y="123536"/>
                      <a:pt x="151711" y="99400"/>
                      <a:pt x="146539" y="78712"/>
                    </a:cubicBezTo>
                    <a:cubicBezTo>
                      <a:pt x="137919" y="44232"/>
                      <a:pt x="124128" y="23544"/>
                      <a:pt x="89648" y="9752"/>
                    </a:cubicBezTo>
                    <a:lnTo>
                      <a:pt x="89648" y="9752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5" name="Freeform 62">
                <a:extLst>
                  <a:ext uri="{FF2B5EF4-FFF2-40B4-BE49-F238E27FC236}">
                    <a16:creationId xmlns:a16="http://schemas.microsoft.com/office/drawing/2014/main" id="{8708C6B4-41E9-664B-4EA3-18DD5A0A59C3}"/>
                  </a:ext>
                </a:extLst>
              </p:cNvPr>
              <p:cNvSpPr/>
              <p:nvPr/>
            </p:nvSpPr>
            <p:spPr>
              <a:xfrm>
                <a:off x="2368935" y="3219314"/>
                <a:ext cx="99739" cy="97440"/>
              </a:xfrm>
              <a:custGeom>
                <a:avLst/>
                <a:gdLst>
                  <a:gd name="connsiteX0" fmla="*/ 79051 w 99739"/>
                  <a:gd name="connsiteY0" fmla="*/ 24136 h 97440"/>
                  <a:gd name="connsiteX1" fmla="*/ 46295 w 99739"/>
                  <a:gd name="connsiteY1" fmla="*/ 0 h 97440"/>
                  <a:gd name="connsiteX2" fmla="*/ 10092 w 99739"/>
                  <a:gd name="connsiteY2" fmla="*/ 22412 h 97440"/>
                  <a:gd name="connsiteX3" fmla="*/ 3196 w 99739"/>
                  <a:gd name="connsiteY3" fmla="*/ 65512 h 97440"/>
                  <a:gd name="connsiteX4" fmla="*/ 18712 w 99739"/>
                  <a:gd name="connsiteY4" fmla="*/ 82752 h 97440"/>
                  <a:gd name="connsiteX5" fmla="*/ 66983 w 99739"/>
                  <a:gd name="connsiteY5" fmla="*/ 96544 h 97440"/>
                  <a:gd name="connsiteX6" fmla="*/ 99739 w 99739"/>
                  <a:gd name="connsiteY6" fmla="*/ 62064 h 97440"/>
                  <a:gd name="connsiteX7" fmla="*/ 82499 w 99739"/>
                  <a:gd name="connsiteY7" fmla="*/ 25860 h 97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9739" h="97440">
                    <a:moveTo>
                      <a:pt x="79051" y="24136"/>
                    </a:moveTo>
                    <a:cubicBezTo>
                      <a:pt x="75603" y="10344"/>
                      <a:pt x="60087" y="0"/>
                      <a:pt x="46295" y="0"/>
                    </a:cubicBezTo>
                    <a:cubicBezTo>
                      <a:pt x="30779" y="0"/>
                      <a:pt x="18712" y="10344"/>
                      <a:pt x="10092" y="22412"/>
                    </a:cubicBezTo>
                    <a:cubicBezTo>
                      <a:pt x="1472" y="34480"/>
                      <a:pt x="-3700" y="51720"/>
                      <a:pt x="3196" y="65512"/>
                    </a:cubicBezTo>
                    <a:cubicBezTo>
                      <a:pt x="6643" y="72408"/>
                      <a:pt x="11816" y="77580"/>
                      <a:pt x="18712" y="82752"/>
                    </a:cubicBezTo>
                    <a:cubicBezTo>
                      <a:pt x="32503" y="93096"/>
                      <a:pt x="49743" y="99992"/>
                      <a:pt x="66983" y="96544"/>
                    </a:cubicBezTo>
                    <a:cubicBezTo>
                      <a:pt x="84223" y="93096"/>
                      <a:pt x="99739" y="79304"/>
                      <a:pt x="99739" y="62064"/>
                    </a:cubicBezTo>
                    <a:cubicBezTo>
                      <a:pt x="99739" y="48272"/>
                      <a:pt x="91119" y="36204"/>
                      <a:pt x="82499" y="25860"/>
                    </a:cubicBezTo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36" name="Freeform 63">
                <a:extLst>
                  <a:ext uri="{FF2B5EF4-FFF2-40B4-BE49-F238E27FC236}">
                    <a16:creationId xmlns:a16="http://schemas.microsoft.com/office/drawing/2014/main" id="{12215D4E-F5D0-F0CD-C8C5-154F9B8545F0}"/>
                  </a:ext>
                </a:extLst>
              </p:cNvPr>
              <p:cNvSpPr/>
              <p:nvPr/>
            </p:nvSpPr>
            <p:spPr>
              <a:xfrm>
                <a:off x="2161236" y="3510063"/>
                <a:ext cx="127838" cy="138983"/>
              </a:xfrm>
              <a:custGeom>
                <a:avLst/>
                <a:gdLst>
                  <a:gd name="connsiteX0" fmla="*/ 54011 w 127838"/>
                  <a:gd name="connsiteY0" fmla="*/ 606 h 138983"/>
                  <a:gd name="connsiteX1" fmla="*/ 9187 w 127838"/>
                  <a:gd name="connsiteY1" fmla="*/ 41981 h 138983"/>
                  <a:gd name="connsiteX2" fmla="*/ 5739 w 127838"/>
                  <a:gd name="connsiteY2" fmla="*/ 100597 h 138983"/>
                  <a:gd name="connsiteX3" fmla="*/ 50563 w 127838"/>
                  <a:gd name="connsiteY3" fmla="*/ 133353 h 138983"/>
                  <a:gd name="connsiteX4" fmla="*/ 78146 w 127838"/>
                  <a:gd name="connsiteY4" fmla="*/ 138525 h 138983"/>
                  <a:gd name="connsiteX5" fmla="*/ 98834 w 127838"/>
                  <a:gd name="connsiteY5" fmla="*/ 123009 h 138983"/>
                  <a:gd name="connsiteX6" fmla="*/ 124694 w 127838"/>
                  <a:gd name="connsiteY6" fmla="*/ 86805 h 138983"/>
                  <a:gd name="connsiteX7" fmla="*/ 54011 w 127838"/>
                  <a:gd name="connsiteY7" fmla="*/ 606 h 138983"/>
                  <a:gd name="connsiteX8" fmla="*/ 54011 w 127838"/>
                  <a:gd name="connsiteY8" fmla="*/ 606 h 1389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7838" h="138983">
                    <a:moveTo>
                      <a:pt x="54011" y="606"/>
                    </a:moveTo>
                    <a:cubicBezTo>
                      <a:pt x="33323" y="4054"/>
                      <a:pt x="17807" y="23017"/>
                      <a:pt x="9187" y="41981"/>
                    </a:cubicBezTo>
                    <a:cubicBezTo>
                      <a:pt x="567" y="60945"/>
                      <a:pt x="-4605" y="83357"/>
                      <a:pt x="5739" y="100597"/>
                    </a:cubicBezTo>
                    <a:cubicBezTo>
                      <a:pt x="14359" y="117837"/>
                      <a:pt x="33323" y="126457"/>
                      <a:pt x="50563" y="133353"/>
                    </a:cubicBezTo>
                    <a:cubicBezTo>
                      <a:pt x="59183" y="136801"/>
                      <a:pt x="69526" y="140249"/>
                      <a:pt x="78146" y="138525"/>
                    </a:cubicBezTo>
                    <a:cubicBezTo>
                      <a:pt x="86766" y="136801"/>
                      <a:pt x="93662" y="129905"/>
                      <a:pt x="98834" y="123009"/>
                    </a:cubicBezTo>
                    <a:cubicBezTo>
                      <a:pt x="109178" y="112665"/>
                      <a:pt x="119522" y="100597"/>
                      <a:pt x="124694" y="86805"/>
                    </a:cubicBezTo>
                    <a:cubicBezTo>
                      <a:pt x="140210" y="47153"/>
                      <a:pt x="95386" y="-6290"/>
                      <a:pt x="54011" y="606"/>
                    </a:cubicBezTo>
                    <a:lnTo>
                      <a:pt x="54011" y="606"/>
                    </a:lnTo>
                    <a:close/>
                  </a:path>
                </a:pathLst>
              </a:custGeom>
              <a:grpFill/>
              <a:ln w="1719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67F1AB4-3141-7E8F-0D73-D0D5CB66506E}"/>
                </a:ext>
              </a:extLst>
            </p:cNvPr>
            <p:cNvGrpSpPr/>
            <p:nvPr/>
          </p:nvGrpSpPr>
          <p:grpSpPr>
            <a:xfrm>
              <a:off x="7869182" y="1"/>
              <a:ext cx="1496249" cy="1270064"/>
              <a:chOff x="7766442" y="1"/>
              <a:chExt cx="1770138" cy="1502550"/>
            </a:xfrm>
          </p:grpSpPr>
          <p:sp>
            <p:nvSpPr>
              <p:cNvPr id="14" name="Freeform 64">
                <a:extLst>
                  <a:ext uri="{FF2B5EF4-FFF2-40B4-BE49-F238E27FC236}">
                    <a16:creationId xmlns:a16="http://schemas.microsoft.com/office/drawing/2014/main" id="{EF8DF5B4-01CB-97B7-25E3-AE48061C41B5}"/>
                  </a:ext>
                </a:extLst>
              </p:cNvPr>
              <p:cNvSpPr/>
              <p:nvPr/>
            </p:nvSpPr>
            <p:spPr>
              <a:xfrm>
                <a:off x="8412770" y="349484"/>
                <a:ext cx="545336" cy="553720"/>
              </a:xfrm>
              <a:custGeom>
                <a:avLst/>
                <a:gdLst>
                  <a:gd name="connsiteX0" fmla="*/ 241061 w 765130"/>
                  <a:gd name="connsiteY0" fmla="*/ 560982 h 776894"/>
                  <a:gd name="connsiteX1" fmla="*/ 96097 w 765130"/>
                  <a:gd name="connsiteY1" fmla="*/ 585017 h 776894"/>
                  <a:gd name="connsiteX2" fmla="*/ 241061 w 765130"/>
                  <a:gd name="connsiteY2" fmla="*/ 560982 h 776894"/>
                  <a:gd name="connsiteX3" fmla="*/ 384067 w 765130"/>
                  <a:gd name="connsiteY3" fmla="*/ 519587 h 776894"/>
                  <a:gd name="connsiteX4" fmla="*/ 487336 w 765130"/>
                  <a:gd name="connsiteY4" fmla="*/ 431099 h 776894"/>
                  <a:gd name="connsiteX5" fmla="*/ 455396 w 765130"/>
                  <a:gd name="connsiteY5" fmla="*/ 395382 h 776894"/>
                  <a:gd name="connsiteX6" fmla="*/ 384067 w 765130"/>
                  <a:gd name="connsiteY6" fmla="*/ 519587 h 776894"/>
                  <a:gd name="connsiteX7" fmla="*/ 600097 w 765130"/>
                  <a:gd name="connsiteY7" fmla="*/ 481814 h 776894"/>
                  <a:gd name="connsiteX8" fmla="*/ 640697 w 765130"/>
                  <a:gd name="connsiteY8" fmla="*/ 588292 h 776894"/>
                  <a:gd name="connsiteX9" fmla="*/ 644896 w 765130"/>
                  <a:gd name="connsiteY9" fmla="*/ 453434 h 776894"/>
                  <a:gd name="connsiteX10" fmla="*/ 600097 w 765130"/>
                  <a:gd name="connsiteY10" fmla="*/ 481814 h 776894"/>
                  <a:gd name="connsiteX11" fmla="*/ 229053 w 765130"/>
                  <a:gd name="connsiteY11" fmla="*/ 751855 h 776894"/>
                  <a:gd name="connsiteX12" fmla="*/ 353559 w 765130"/>
                  <a:gd name="connsiteY12" fmla="*/ 743490 h 776894"/>
                  <a:gd name="connsiteX13" fmla="*/ 290564 w 765130"/>
                  <a:gd name="connsiteY13" fmla="*/ 712790 h 776894"/>
                  <a:gd name="connsiteX14" fmla="*/ 229053 w 765130"/>
                  <a:gd name="connsiteY14" fmla="*/ 751866 h 776894"/>
                  <a:gd name="connsiteX15" fmla="*/ 105979 w 765130"/>
                  <a:gd name="connsiteY15" fmla="*/ 346651 h 776894"/>
                  <a:gd name="connsiteX16" fmla="*/ 98655 w 765130"/>
                  <a:gd name="connsiteY16" fmla="*/ 327623 h 776894"/>
                  <a:gd name="connsiteX17" fmla="*/ 3660 w 765130"/>
                  <a:gd name="connsiteY17" fmla="*/ 440073 h 776894"/>
                  <a:gd name="connsiteX18" fmla="*/ 105979 w 765130"/>
                  <a:gd name="connsiteY18" fmla="*/ 346651 h 776894"/>
                  <a:gd name="connsiteX19" fmla="*/ 552277 w 765130"/>
                  <a:gd name="connsiteY19" fmla="*/ 656503 h 776894"/>
                  <a:gd name="connsiteX20" fmla="*/ 393843 w 765130"/>
                  <a:gd name="connsiteY20" fmla="*/ 631082 h 776894"/>
                  <a:gd name="connsiteX21" fmla="*/ 552277 w 765130"/>
                  <a:gd name="connsiteY21" fmla="*/ 656503 h 776894"/>
                  <a:gd name="connsiteX22" fmla="*/ 404704 w 765130"/>
                  <a:gd name="connsiteY22" fmla="*/ 241653 h 776894"/>
                  <a:gd name="connsiteX23" fmla="*/ 544511 w 765130"/>
                  <a:gd name="connsiteY23" fmla="*/ 203166 h 776894"/>
                  <a:gd name="connsiteX24" fmla="*/ 404704 w 765130"/>
                  <a:gd name="connsiteY24" fmla="*/ 241653 h 776894"/>
                  <a:gd name="connsiteX25" fmla="*/ 305834 w 765130"/>
                  <a:gd name="connsiteY25" fmla="*/ 24274 h 776894"/>
                  <a:gd name="connsiteX26" fmla="*/ 413291 w 765130"/>
                  <a:gd name="connsiteY26" fmla="*/ 125860 h 776894"/>
                  <a:gd name="connsiteX27" fmla="*/ 420952 w 765130"/>
                  <a:gd name="connsiteY27" fmla="*/ 93966 h 776894"/>
                  <a:gd name="connsiteX28" fmla="*/ 319809 w 765130"/>
                  <a:gd name="connsiteY28" fmla="*/ 570 h 776894"/>
                  <a:gd name="connsiteX29" fmla="*/ 305845 w 765130"/>
                  <a:gd name="connsiteY29" fmla="*/ 24273 h 776894"/>
                  <a:gd name="connsiteX30" fmla="*/ 669290 w 765130"/>
                  <a:gd name="connsiteY30" fmla="*/ 98336 h 776894"/>
                  <a:gd name="connsiteX31" fmla="*/ 665133 w 765130"/>
                  <a:gd name="connsiteY31" fmla="*/ 82930 h 776894"/>
                  <a:gd name="connsiteX32" fmla="*/ 555350 w 765130"/>
                  <a:gd name="connsiteY32" fmla="*/ 37438 h 776894"/>
                  <a:gd name="connsiteX33" fmla="*/ 669290 w 765130"/>
                  <a:gd name="connsiteY33" fmla="*/ 98336 h 776894"/>
                  <a:gd name="connsiteX34" fmla="*/ 200818 w 765130"/>
                  <a:gd name="connsiteY34" fmla="*/ 382043 h 776894"/>
                  <a:gd name="connsiteX35" fmla="*/ 238619 w 765130"/>
                  <a:gd name="connsiteY35" fmla="*/ 420950 h 776894"/>
                  <a:gd name="connsiteX36" fmla="*/ 307128 w 765130"/>
                  <a:gd name="connsiteY36" fmla="*/ 345906 h 776894"/>
                  <a:gd name="connsiteX37" fmla="*/ 200818 w 765130"/>
                  <a:gd name="connsiteY37" fmla="*/ 382043 h 776894"/>
                  <a:gd name="connsiteX38" fmla="*/ 640192 w 765130"/>
                  <a:gd name="connsiteY38" fmla="*/ 269194 h 776894"/>
                  <a:gd name="connsiteX39" fmla="*/ 743271 w 765130"/>
                  <a:gd name="connsiteY39" fmla="*/ 345759 h 776894"/>
                  <a:gd name="connsiteX40" fmla="*/ 665217 w 765130"/>
                  <a:gd name="connsiteY40" fmla="*/ 255298 h 776894"/>
                  <a:gd name="connsiteX41" fmla="*/ 640192 w 765130"/>
                  <a:gd name="connsiteY41" fmla="*/ 269194 h 776894"/>
                  <a:gd name="connsiteX42" fmla="*/ 118776 w 765130"/>
                  <a:gd name="connsiteY42" fmla="*/ 221145 h 776894"/>
                  <a:gd name="connsiteX43" fmla="*/ 248491 w 765130"/>
                  <a:gd name="connsiteY43" fmla="*/ 163535 h 776894"/>
                  <a:gd name="connsiteX44" fmla="*/ 104643 w 765130"/>
                  <a:gd name="connsiteY44" fmla="*/ 172288 h 776894"/>
                  <a:gd name="connsiteX45" fmla="*/ 118776 w 765130"/>
                  <a:gd name="connsiteY45" fmla="*/ 221145 h 776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765130" h="776894">
                    <a:moveTo>
                      <a:pt x="241061" y="560982"/>
                    </a:moveTo>
                    <a:cubicBezTo>
                      <a:pt x="257562" y="513531"/>
                      <a:pt x="84406" y="539256"/>
                      <a:pt x="96097" y="585017"/>
                    </a:cubicBezTo>
                    <a:cubicBezTo>
                      <a:pt x="104748" y="618897"/>
                      <a:pt x="227601" y="599732"/>
                      <a:pt x="241061" y="560982"/>
                    </a:cubicBezTo>
                    <a:close/>
                    <a:moveTo>
                      <a:pt x="384067" y="519587"/>
                    </a:moveTo>
                    <a:cubicBezTo>
                      <a:pt x="404872" y="554191"/>
                      <a:pt x="470056" y="482381"/>
                      <a:pt x="487336" y="431099"/>
                    </a:cubicBezTo>
                    <a:cubicBezTo>
                      <a:pt x="497975" y="399507"/>
                      <a:pt x="475549" y="380699"/>
                      <a:pt x="455396" y="395382"/>
                    </a:cubicBezTo>
                    <a:cubicBezTo>
                      <a:pt x="428593" y="414925"/>
                      <a:pt x="367639" y="492288"/>
                      <a:pt x="384067" y="519587"/>
                    </a:cubicBezTo>
                    <a:close/>
                    <a:moveTo>
                      <a:pt x="600097" y="481814"/>
                    </a:moveTo>
                    <a:cubicBezTo>
                      <a:pt x="601317" y="498921"/>
                      <a:pt x="623533" y="585101"/>
                      <a:pt x="640697" y="588292"/>
                    </a:cubicBezTo>
                    <a:cubicBezTo>
                      <a:pt x="672552" y="594222"/>
                      <a:pt x="658714" y="482433"/>
                      <a:pt x="644896" y="453434"/>
                    </a:cubicBezTo>
                    <a:cubicBezTo>
                      <a:pt x="626343" y="414495"/>
                      <a:pt x="597076" y="439191"/>
                      <a:pt x="600097" y="481814"/>
                    </a:cubicBezTo>
                    <a:close/>
                    <a:moveTo>
                      <a:pt x="229053" y="751855"/>
                    </a:moveTo>
                    <a:cubicBezTo>
                      <a:pt x="286123" y="791025"/>
                      <a:pt x="381941" y="781180"/>
                      <a:pt x="353559" y="743490"/>
                    </a:cubicBezTo>
                    <a:cubicBezTo>
                      <a:pt x="338952" y="724084"/>
                      <a:pt x="314379" y="717986"/>
                      <a:pt x="290564" y="712790"/>
                    </a:cubicBezTo>
                    <a:cubicBezTo>
                      <a:pt x="210911" y="695389"/>
                      <a:pt x="191852" y="726319"/>
                      <a:pt x="229053" y="751866"/>
                    </a:cubicBezTo>
                    <a:close/>
                    <a:moveTo>
                      <a:pt x="105979" y="346651"/>
                    </a:moveTo>
                    <a:cubicBezTo>
                      <a:pt x="108073" y="338045"/>
                      <a:pt x="106358" y="332178"/>
                      <a:pt x="98655" y="327623"/>
                    </a:cubicBezTo>
                    <a:cubicBezTo>
                      <a:pt x="75534" y="313947"/>
                      <a:pt x="-19703" y="420309"/>
                      <a:pt x="3660" y="440073"/>
                    </a:cubicBezTo>
                    <a:cubicBezTo>
                      <a:pt x="38188" y="469292"/>
                      <a:pt x="98549" y="377162"/>
                      <a:pt x="105979" y="346651"/>
                    </a:cubicBezTo>
                    <a:close/>
                    <a:moveTo>
                      <a:pt x="552277" y="656503"/>
                    </a:moveTo>
                    <a:cubicBezTo>
                      <a:pt x="548583" y="624848"/>
                      <a:pt x="420521" y="598430"/>
                      <a:pt x="393843" y="631082"/>
                    </a:cubicBezTo>
                    <a:cubicBezTo>
                      <a:pt x="347560" y="687716"/>
                      <a:pt x="559823" y="721292"/>
                      <a:pt x="552277" y="656503"/>
                    </a:cubicBezTo>
                    <a:close/>
                    <a:moveTo>
                      <a:pt x="404704" y="241653"/>
                    </a:moveTo>
                    <a:cubicBezTo>
                      <a:pt x="412249" y="290720"/>
                      <a:pt x="547331" y="230885"/>
                      <a:pt x="544511" y="203166"/>
                    </a:cubicBezTo>
                    <a:cubicBezTo>
                      <a:pt x="540680" y="165550"/>
                      <a:pt x="398821" y="203470"/>
                      <a:pt x="404704" y="241653"/>
                    </a:cubicBezTo>
                    <a:close/>
                    <a:moveTo>
                      <a:pt x="305834" y="24274"/>
                    </a:moveTo>
                    <a:cubicBezTo>
                      <a:pt x="305824" y="62616"/>
                      <a:pt x="392581" y="123369"/>
                      <a:pt x="413291" y="125860"/>
                    </a:cubicBezTo>
                    <a:cubicBezTo>
                      <a:pt x="428087" y="127641"/>
                      <a:pt x="427951" y="107458"/>
                      <a:pt x="420952" y="93966"/>
                    </a:cubicBezTo>
                    <a:cubicBezTo>
                      <a:pt x="396022" y="45867"/>
                      <a:pt x="349360" y="-6031"/>
                      <a:pt x="319809" y="570"/>
                    </a:cubicBezTo>
                    <a:cubicBezTo>
                      <a:pt x="310822" y="2576"/>
                      <a:pt x="305845" y="13714"/>
                      <a:pt x="305845" y="24273"/>
                    </a:cubicBezTo>
                    <a:close/>
                    <a:moveTo>
                      <a:pt x="669290" y="98336"/>
                    </a:moveTo>
                    <a:cubicBezTo>
                      <a:pt x="670858" y="93532"/>
                      <a:pt x="667743" y="87293"/>
                      <a:pt x="665133" y="82930"/>
                    </a:cubicBezTo>
                    <a:cubicBezTo>
                      <a:pt x="649916" y="57434"/>
                      <a:pt x="570483" y="14688"/>
                      <a:pt x="555350" y="37438"/>
                    </a:cubicBezTo>
                    <a:cubicBezTo>
                      <a:pt x="531367" y="73511"/>
                      <a:pt x="657672" y="134072"/>
                      <a:pt x="669290" y="98336"/>
                    </a:cubicBezTo>
                    <a:close/>
                    <a:moveTo>
                      <a:pt x="200818" y="382043"/>
                    </a:moveTo>
                    <a:cubicBezTo>
                      <a:pt x="177708" y="403013"/>
                      <a:pt x="187506" y="432348"/>
                      <a:pt x="238619" y="420950"/>
                    </a:cubicBezTo>
                    <a:cubicBezTo>
                      <a:pt x="303193" y="406550"/>
                      <a:pt x="368818" y="345360"/>
                      <a:pt x="307128" y="345906"/>
                    </a:cubicBezTo>
                    <a:cubicBezTo>
                      <a:pt x="270843" y="346221"/>
                      <a:pt x="215088" y="369101"/>
                      <a:pt x="200818" y="382043"/>
                    </a:cubicBezTo>
                    <a:close/>
                    <a:moveTo>
                      <a:pt x="640192" y="269194"/>
                    </a:moveTo>
                    <a:cubicBezTo>
                      <a:pt x="639445" y="297637"/>
                      <a:pt x="713131" y="339283"/>
                      <a:pt x="743271" y="345759"/>
                    </a:cubicBezTo>
                    <a:cubicBezTo>
                      <a:pt x="796405" y="357178"/>
                      <a:pt x="745807" y="279574"/>
                      <a:pt x="665217" y="255298"/>
                    </a:cubicBezTo>
                    <a:cubicBezTo>
                      <a:pt x="651000" y="251026"/>
                      <a:pt x="640592" y="254175"/>
                      <a:pt x="640192" y="269194"/>
                    </a:cubicBezTo>
                    <a:close/>
                    <a:moveTo>
                      <a:pt x="118776" y="221145"/>
                    </a:moveTo>
                    <a:cubicBezTo>
                      <a:pt x="212121" y="241895"/>
                      <a:pt x="308981" y="183938"/>
                      <a:pt x="248491" y="163535"/>
                    </a:cubicBezTo>
                    <a:cubicBezTo>
                      <a:pt x="223065" y="154960"/>
                      <a:pt x="141370" y="153333"/>
                      <a:pt x="104643" y="172288"/>
                    </a:cubicBezTo>
                    <a:cubicBezTo>
                      <a:pt x="87678" y="181052"/>
                      <a:pt x="84216" y="213462"/>
                      <a:pt x="118776" y="221145"/>
                    </a:cubicBez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049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15" name="Freeform 65">
                <a:extLst>
                  <a:ext uri="{FF2B5EF4-FFF2-40B4-BE49-F238E27FC236}">
                    <a16:creationId xmlns:a16="http://schemas.microsoft.com/office/drawing/2014/main" id="{670E0B0C-D238-8C82-4DCB-88DC620F6C5D}"/>
                  </a:ext>
                </a:extLst>
              </p:cNvPr>
              <p:cNvSpPr/>
              <p:nvPr/>
            </p:nvSpPr>
            <p:spPr>
              <a:xfrm>
                <a:off x="7766442" y="1"/>
                <a:ext cx="1770138" cy="1502550"/>
              </a:xfrm>
              <a:custGeom>
                <a:avLst/>
                <a:gdLst>
                  <a:gd name="connsiteX0" fmla="*/ 1105651 w 2483579"/>
                  <a:gd name="connsiteY0" fmla="*/ 1686441 h 2108143"/>
                  <a:gd name="connsiteX1" fmla="*/ 1114422 w 2483579"/>
                  <a:gd name="connsiteY1" fmla="*/ 1687115 h 2108143"/>
                  <a:gd name="connsiteX2" fmla="*/ 1118779 w 2483579"/>
                  <a:gd name="connsiteY2" fmla="*/ 1741703 h 2108143"/>
                  <a:gd name="connsiteX3" fmla="*/ 1080820 w 2483579"/>
                  <a:gd name="connsiteY3" fmla="*/ 1948372 h 2108143"/>
                  <a:gd name="connsiteX4" fmla="*/ 1024371 w 2483579"/>
                  <a:gd name="connsiteY4" fmla="*/ 2046401 h 2108143"/>
                  <a:gd name="connsiteX5" fmla="*/ 1067613 w 2483579"/>
                  <a:gd name="connsiteY5" fmla="*/ 1798715 h 2108143"/>
                  <a:gd name="connsiteX6" fmla="*/ 1105651 w 2483579"/>
                  <a:gd name="connsiteY6" fmla="*/ 1686441 h 2108143"/>
                  <a:gd name="connsiteX7" fmla="*/ 1180953 w 2483579"/>
                  <a:gd name="connsiteY7" fmla="*/ 1680765 h 2108143"/>
                  <a:gd name="connsiteX8" fmla="*/ 1188951 w 2483579"/>
                  <a:gd name="connsiteY8" fmla="*/ 1688091 h 2108143"/>
                  <a:gd name="connsiteX9" fmla="*/ 1163073 w 2483579"/>
                  <a:gd name="connsiteY9" fmla="*/ 1903849 h 2108143"/>
                  <a:gd name="connsiteX10" fmla="*/ 1134154 w 2483579"/>
                  <a:gd name="connsiteY10" fmla="*/ 2060475 h 2108143"/>
                  <a:gd name="connsiteX11" fmla="*/ 1110518 w 2483579"/>
                  <a:gd name="connsiteY11" fmla="*/ 2062910 h 2108143"/>
                  <a:gd name="connsiteX12" fmla="*/ 1166967 w 2483579"/>
                  <a:gd name="connsiteY12" fmla="*/ 1690789 h 2108143"/>
                  <a:gd name="connsiteX13" fmla="*/ 1180953 w 2483579"/>
                  <a:gd name="connsiteY13" fmla="*/ 1680765 h 2108143"/>
                  <a:gd name="connsiteX14" fmla="*/ 1261580 w 2483579"/>
                  <a:gd name="connsiteY14" fmla="*/ 1676861 h 2108143"/>
                  <a:gd name="connsiteX15" fmla="*/ 1270593 w 2483579"/>
                  <a:gd name="connsiteY15" fmla="*/ 1679348 h 2108143"/>
                  <a:gd name="connsiteX16" fmla="*/ 1272761 w 2483579"/>
                  <a:gd name="connsiteY16" fmla="*/ 1782038 h 2108143"/>
                  <a:gd name="connsiteX17" fmla="*/ 1268941 w 2483579"/>
                  <a:gd name="connsiteY17" fmla="*/ 1831566 h 2108143"/>
                  <a:gd name="connsiteX18" fmla="*/ 1228015 w 2483579"/>
                  <a:gd name="connsiteY18" fmla="*/ 2085182 h 2108143"/>
                  <a:gd name="connsiteX19" fmla="*/ 1228214 w 2483579"/>
                  <a:gd name="connsiteY19" fmla="*/ 1885755 h 2108143"/>
                  <a:gd name="connsiteX20" fmla="*/ 1253892 w 2483579"/>
                  <a:gd name="connsiteY20" fmla="*/ 1684355 h 2108143"/>
                  <a:gd name="connsiteX21" fmla="*/ 1261580 w 2483579"/>
                  <a:gd name="connsiteY21" fmla="*/ 1676861 h 2108143"/>
                  <a:gd name="connsiteX22" fmla="*/ 1407254 w 2483579"/>
                  <a:gd name="connsiteY22" fmla="*/ 1671046 h 2108143"/>
                  <a:gd name="connsiteX23" fmla="*/ 1423513 w 2483579"/>
                  <a:gd name="connsiteY23" fmla="*/ 1703016 h 2108143"/>
                  <a:gd name="connsiteX24" fmla="*/ 1436520 w 2483579"/>
                  <a:gd name="connsiteY24" fmla="*/ 1881105 h 2108143"/>
                  <a:gd name="connsiteX25" fmla="*/ 1436520 w 2483579"/>
                  <a:gd name="connsiteY25" fmla="*/ 1881116 h 2108143"/>
                  <a:gd name="connsiteX26" fmla="*/ 1451969 w 2483579"/>
                  <a:gd name="connsiteY26" fmla="*/ 2026480 h 2108143"/>
                  <a:gd name="connsiteX27" fmla="*/ 1442855 w 2483579"/>
                  <a:gd name="connsiteY27" fmla="*/ 2077510 h 2108143"/>
                  <a:gd name="connsiteX28" fmla="*/ 1417640 w 2483579"/>
                  <a:gd name="connsiteY28" fmla="*/ 2084353 h 2108143"/>
                  <a:gd name="connsiteX29" fmla="*/ 1400739 w 2483579"/>
                  <a:gd name="connsiteY29" fmla="*/ 2026942 h 2108143"/>
                  <a:gd name="connsiteX30" fmla="*/ 1392426 w 2483579"/>
                  <a:gd name="connsiteY30" fmla="*/ 1799597 h 2108143"/>
                  <a:gd name="connsiteX31" fmla="*/ 1407254 w 2483579"/>
                  <a:gd name="connsiteY31" fmla="*/ 1671046 h 2108143"/>
                  <a:gd name="connsiteX32" fmla="*/ 1335082 w 2483579"/>
                  <a:gd name="connsiteY32" fmla="*/ 1663752 h 2108143"/>
                  <a:gd name="connsiteX33" fmla="*/ 1341365 w 2483579"/>
                  <a:gd name="connsiteY33" fmla="*/ 1901089 h 2108143"/>
                  <a:gd name="connsiteX34" fmla="*/ 1335608 w 2483579"/>
                  <a:gd name="connsiteY34" fmla="*/ 2081897 h 2108143"/>
                  <a:gd name="connsiteX35" fmla="*/ 1299965 w 2483579"/>
                  <a:gd name="connsiteY35" fmla="*/ 2103024 h 2108143"/>
                  <a:gd name="connsiteX36" fmla="*/ 1290851 w 2483579"/>
                  <a:gd name="connsiteY36" fmla="*/ 2083807 h 2108143"/>
                  <a:gd name="connsiteX37" fmla="*/ 1317129 w 2483579"/>
                  <a:gd name="connsiteY37" fmla="*/ 1680020 h 2108143"/>
                  <a:gd name="connsiteX38" fmla="*/ 1335082 w 2483579"/>
                  <a:gd name="connsiteY38" fmla="*/ 1663752 h 2108143"/>
                  <a:gd name="connsiteX39" fmla="*/ 1559920 w 2483579"/>
                  <a:gd name="connsiteY39" fmla="*/ 1650800 h 2108143"/>
                  <a:gd name="connsiteX40" fmla="*/ 1624241 w 2483579"/>
                  <a:gd name="connsiteY40" fmla="*/ 1834620 h 2108143"/>
                  <a:gd name="connsiteX41" fmla="*/ 1670029 w 2483579"/>
                  <a:gd name="connsiteY41" fmla="*/ 2032463 h 2108143"/>
                  <a:gd name="connsiteX42" fmla="*/ 1649761 w 2483579"/>
                  <a:gd name="connsiteY42" fmla="*/ 2027656 h 2108143"/>
                  <a:gd name="connsiteX43" fmla="*/ 1579779 w 2483579"/>
                  <a:gd name="connsiteY43" fmla="*/ 1792743 h 2108143"/>
                  <a:gd name="connsiteX44" fmla="*/ 1559920 w 2483579"/>
                  <a:gd name="connsiteY44" fmla="*/ 1650800 h 2108143"/>
                  <a:gd name="connsiteX45" fmla="*/ 1031066 w 2483579"/>
                  <a:gd name="connsiteY45" fmla="*/ 1640422 h 2108143"/>
                  <a:gd name="connsiteX46" fmla="*/ 1041651 w 2483579"/>
                  <a:gd name="connsiteY46" fmla="*/ 1647851 h 2108143"/>
                  <a:gd name="connsiteX47" fmla="*/ 983034 w 2483579"/>
                  <a:gd name="connsiteY47" fmla="*/ 1874462 h 2108143"/>
                  <a:gd name="connsiteX48" fmla="*/ 942299 w 2483579"/>
                  <a:gd name="connsiteY48" fmla="*/ 2019973 h 2108143"/>
                  <a:gd name="connsiteX49" fmla="*/ 905991 w 2483579"/>
                  <a:gd name="connsiteY49" fmla="*/ 2017076 h 2108143"/>
                  <a:gd name="connsiteX50" fmla="*/ 973784 w 2483579"/>
                  <a:gd name="connsiteY50" fmla="*/ 1748252 h 2108143"/>
                  <a:gd name="connsiteX51" fmla="*/ 1013795 w 2483579"/>
                  <a:gd name="connsiteY51" fmla="*/ 1651672 h 2108143"/>
                  <a:gd name="connsiteX52" fmla="*/ 1031066 w 2483579"/>
                  <a:gd name="connsiteY52" fmla="*/ 1640422 h 2108143"/>
                  <a:gd name="connsiteX53" fmla="*/ 1469817 w 2483579"/>
                  <a:gd name="connsiteY53" fmla="*/ 1639521 h 2108143"/>
                  <a:gd name="connsiteX54" fmla="*/ 1484129 w 2483579"/>
                  <a:gd name="connsiteY54" fmla="*/ 1648649 h 2108143"/>
                  <a:gd name="connsiteX55" fmla="*/ 1503082 w 2483579"/>
                  <a:gd name="connsiteY55" fmla="*/ 1695323 h 2108143"/>
                  <a:gd name="connsiteX56" fmla="*/ 1536747 w 2483579"/>
                  <a:gd name="connsiteY56" fmla="*/ 1885031 h 2108143"/>
                  <a:gd name="connsiteX57" fmla="*/ 1530138 w 2483579"/>
                  <a:gd name="connsiteY57" fmla="*/ 2064610 h 2108143"/>
                  <a:gd name="connsiteX58" fmla="*/ 1463208 w 2483579"/>
                  <a:gd name="connsiteY58" fmla="*/ 1657528 h 2108143"/>
                  <a:gd name="connsiteX59" fmla="*/ 1469817 w 2483579"/>
                  <a:gd name="connsiteY59" fmla="*/ 1639521 h 2108143"/>
                  <a:gd name="connsiteX60" fmla="*/ 935646 w 2483579"/>
                  <a:gd name="connsiteY60" fmla="*/ 1638961 h 2108143"/>
                  <a:gd name="connsiteX61" fmla="*/ 946750 w 2483579"/>
                  <a:gd name="connsiteY61" fmla="*/ 1654432 h 2108143"/>
                  <a:gd name="connsiteX62" fmla="*/ 946748 w 2483579"/>
                  <a:gd name="connsiteY62" fmla="*/ 1654432 h 2108143"/>
                  <a:gd name="connsiteX63" fmla="*/ 867230 w 2483579"/>
                  <a:gd name="connsiteY63" fmla="*/ 1873045 h 2108143"/>
                  <a:gd name="connsiteX64" fmla="*/ 785343 w 2483579"/>
                  <a:gd name="connsiteY64" fmla="*/ 1985935 h 2108143"/>
                  <a:gd name="connsiteX65" fmla="*/ 920475 w 2483579"/>
                  <a:gd name="connsiteY65" fmla="*/ 1652921 h 2108143"/>
                  <a:gd name="connsiteX66" fmla="*/ 935646 w 2483579"/>
                  <a:gd name="connsiteY66" fmla="*/ 1638961 h 2108143"/>
                  <a:gd name="connsiteX67" fmla="*/ 1626103 w 2483579"/>
                  <a:gd name="connsiteY67" fmla="*/ 1622524 h 2108143"/>
                  <a:gd name="connsiteX68" fmla="*/ 1701022 w 2483579"/>
                  <a:gd name="connsiteY68" fmla="*/ 1753615 h 2108143"/>
                  <a:gd name="connsiteX69" fmla="*/ 1772456 w 2483579"/>
                  <a:gd name="connsiteY69" fmla="*/ 1992075 h 2108143"/>
                  <a:gd name="connsiteX70" fmla="*/ 1750599 w 2483579"/>
                  <a:gd name="connsiteY70" fmla="*/ 1975115 h 2108143"/>
                  <a:gd name="connsiteX71" fmla="*/ 1669472 w 2483579"/>
                  <a:gd name="connsiteY71" fmla="*/ 1796144 h 2108143"/>
                  <a:gd name="connsiteX72" fmla="*/ 1616590 w 2483579"/>
                  <a:gd name="connsiteY72" fmla="*/ 1627395 h 2108143"/>
                  <a:gd name="connsiteX73" fmla="*/ 1626103 w 2483579"/>
                  <a:gd name="connsiteY73" fmla="*/ 1622524 h 2108143"/>
                  <a:gd name="connsiteX74" fmla="*/ 876195 w 2483579"/>
                  <a:gd name="connsiteY74" fmla="*/ 1597871 h 2108143"/>
                  <a:gd name="connsiteX75" fmla="*/ 883310 w 2483579"/>
                  <a:gd name="connsiteY75" fmla="*/ 1603812 h 2108143"/>
                  <a:gd name="connsiteX76" fmla="*/ 800461 w 2483579"/>
                  <a:gd name="connsiteY76" fmla="*/ 1777230 h 2108143"/>
                  <a:gd name="connsiteX77" fmla="*/ 686652 w 2483579"/>
                  <a:gd name="connsiteY77" fmla="*/ 1935504 h 2108143"/>
                  <a:gd name="connsiteX78" fmla="*/ 751874 w 2483579"/>
                  <a:gd name="connsiteY78" fmla="*/ 1778542 h 2108143"/>
                  <a:gd name="connsiteX79" fmla="*/ 876195 w 2483579"/>
                  <a:gd name="connsiteY79" fmla="*/ 1597871 h 2108143"/>
                  <a:gd name="connsiteX80" fmla="*/ 1710598 w 2483579"/>
                  <a:gd name="connsiteY80" fmla="*/ 1590220 h 2108143"/>
                  <a:gd name="connsiteX81" fmla="*/ 1787305 w 2483579"/>
                  <a:gd name="connsiteY81" fmla="*/ 1700959 h 2108143"/>
                  <a:gd name="connsiteX82" fmla="*/ 1900919 w 2483579"/>
                  <a:gd name="connsiteY82" fmla="*/ 1904458 h 2108143"/>
                  <a:gd name="connsiteX83" fmla="*/ 1881439 w 2483579"/>
                  <a:gd name="connsiteY83" fmla="*/ 1939493 h 2108143"/>
                  <a:gd name="connsiteX84" fmla="*/ 1866127 w 2483579"/>
                  <a:gd name="connsiteY84" fmla="*/ 1919740 h 2108143"/>
                  <a:gd name="connsiteX85" fmla="*/ 1700032 w 2483579"/>
                  <a:gd name="connsiteY85" fmla="*/ 1605953 h 2108143"/>
                  <a:gd name="connsiteX86" fmla="*/ 1710598 w 2483579"/>
                  <a:gd name="connsiteY86" fmla="*/ 1590220 h 2108143"/>
                  <a:gd name="connsiteX87" fmla="*/ 1786737 w 2483579"/>
                  <a:gd name="connsiteY87" fmla="*/ 1574581 h 2108143"/>
                  <a:gd name="connsiteX88" fmla="*/ 1928754 w 2483579"/>
                  <a:gd name="connsiteY88" fmla="*/ 1787359 h 2108143"/>
                  <a:gd name="connsiteX89" fmla="*/ 1971859 w 2483579"/>
                  <a:gd name="connsiteY89" fmla="*/ 1886185 h 2108143"/>
                  <a:gd name="connsiteX90" fmla="*/ 1961230 w 2483579"/>
                  <a:gd name="connsiteY90" fmla="*/ 1890593 h 2108143"/>
                  <a:gd name="connsiteX91" fmla="*/ 1786737 w 2483579"/>
                  <a:gd name="connsiteY91" fmla="*/ 1574581 h 2108143"/>
                  <a:gd name="connsiteX92" fmla="*/ 819691 w 2483579"/>
                  <a:gd name="connsiteY92" fmla="*/ 1559279 h 2108143"/>
                  <a:gd name="connsiteX93" fmla="*/ 825967 w 2483579"/>
                  <a:gd name="connsiteY93" fmla="*/ 1570688 h 2108143"/>
                  <a:gd name="connsiteX94" fmla="*/ 719088 w 2483579"/>
                  <a:gd name="connsiteY94" fmla="*/ 1738292 h 2108143"/>
                  <a:gd name="connsiteX95" fmla="*/ 719089 w 2483579"/>
                  <a:gd name="connsiteY95" fmla="*/ 1738292 h 2108143"/>
                  <a:gd name="connsiteX96" fmla="*/ 591746 w 2483579"/>
                  <a:gd name="connsiteY96" fmla="*/ 1898675 h 2108143"/>
                  <a:gd name="connsiteX97" fmla="*/ 577685 w 2483579"/>
                  <a:gd name="connsiteY97" fmla="*/ 1887424 h 2108143"/>
                  <a:gd name="connsiteX98" fmla="*/ 679875 w 2483579"/>
                  <a:gd name="connsiteY98" fmla="*/ 1736455 h 2108143"/>
                  <a:gd name="connsiteX99" fmla="*/ 819691 w 2483579"/>
                  <a:gd name="connsiteY99" fmla="*/ 1559279 h 2108143"/>
                  <a:gd name="connsiteX100" fmla="*/ 1845533 w 2483579"/>
                  <a:gd name="connsiteY100" fmla="*/ 1503148 h 2108143"/>
                  <a:gd name="connsiteX101" fmla="*/ 2058584 w 2483579"/>
                  <a:gd name="connsiteY101" fmla="*/ 1765591 h 2108143"/>
                  <a:gd name="connsiteX102" fmla="*/ 2046240 w 2483579"/>
                  <a:gd name="connsiteY102" fmla="*/ 1798054 h 2108143"/>
                  <a:gd name="connsiteX103" fmla="*/ 1845533 w 2483579"/>
                  <a:gd name="connsiteY103" fmla="*/ 1503148 h 2108143"/>
                  <a:gd name="connsiteX104" fmla="*/ 751161 w 2483579"/>
                  <a:gd name="connsiteY104" fmla="*/ 1498205 h 2108143"/>
                  <a:gd name="connsiteX105" fmla="*/ 766080 w 2483579"/>
                  <a:gd name="connsiteY105" fmla="*/ 1516184 h 2108143"/>
                  <a:gd name="connsiteX106" fmla="*/ 633193 w 2483579"/>
                  <a:gd name="connsiteY106" fmla="*/ 1689078 h 2108143"/>
                  <a:gd name="connsiteX107" fmla="*/ 633192 w 2483579"/>
                  <a:gd name="connsiteY107" fmla="*/ 1689078 h 2108143"/>
                  <a:gd name="connsiteX108" fmla="*/ 511395 w 2483579"/>
                  <a:gd name="connsiteY108" fmla="*/ 1850973 h 2108143"/>
                  <a:gd name="connsiteX109" fmla="*/ 483339 w 2483579"/>
                  <a:gd name="connsiteY109" fmla="*/ 1851298 h 2108143"/>
                  <a:gd name="connsiteX110" fmla="*/ 516413 w 2483579"/>
                  <a:gd name="connsiteY110" fmla="*/ 1773148 h 2108143"/>
                  <a:gd name="connsiteX111" fmla="*/ 751161 w 2483579"/>
                  <a:gd name="connsiteY111" fmla="*/ 1498205 h 2108143"/>
                  <a:gd name="connsiteX112" fmla="*/ 699129 w 2483579"/>
                  <a:gd name="connsiteY112" fmla="*/ 1452528 h 2108143"/>
                  <a:gd name="connsiteX113" fmla="*/ 706740 w 2483579"/>
                  <a:gd name="connsiteY113" fmla="*/ 1467146 h 2108143"/>
                  <a:gd name="connsiteX114" fmla="*/ 691266 w 2483579"/>
                  <a:gd name="connsiteY114" fmla="*/ 1491785 h 2108143"/>
                  <a:gd name="connsiteX115" fmla="*/ 689115 w 2483579"/>
                  <a:gd name="connsiteY115" fmla="*/ 1495211 h 2108143"/>
                  <a:gd name="connsiteX116" fmla="*/ 607435 w 2483579"/>
                  <a:gd name="connsiteY116" fmla="*/ 1581771 h 2108143"/>
                  <a:gd name="connsiteX117" fmla="*/ 424970 w 2483579"/>
                  <a:gd name="connsiteY117" fmla="*/ 1775530 h 2108143"/>
                  <a:gd name="connsiteX118" fmla="*/ 405033 w 2483579"/>
                  <a:gd name="connsiteY118" fmla="*/ 1750183 h 2108143"/>
                  <a:gd name="connsiteX119" fmla="*/ 503858 w 2483579"/>
                  <a:gd name="connsiteY119" fmla="*/ 1642215 h 2108143"/>
                  <a:gd name="connsiteX120" fmla="*/ 699129 w 2483579"/>
                  <a:gd name="connsiteY120" fmla="*/ 1452528 h 2108143"/>
                  <a:gd name="connsiteX121" fmla="*/ 1895587 w 2483579"/>
                  <a:gd name="connsiteY121" fmla="*/ 1451199 h 2108143"/>
                  <a:gd name="connsiteX122" fmla="*/ 2127704 w 2483579"/>
                  <a:gd name="connsiteY122" fmla="*/ 1653382 h 2108143"/>
                  <a:gd name="connsiteX123" fmla="*/ 2145194 w 2483579"/>
                  <a:gd name="connsiteY123" fmla="*/ 1690978 h 2108143"/>
                  <a:gd name="connsiteX124" fmla="*/ 2043619 w 2483579"/>
                  <a:gd name="connsiteY124" fmla="*/ 1617603 h 2108143"/>
                  <a:gd name="connsiteX125" fmla="*/ 1906686 w 2483579"/>
                  <a:gd name="connsiteY125" fmla="*/ 1483910 h 2108143"/>
                  <a:gd name="connsiteX126" fmla="*/ 1895587 w 2483579"/>
                  <a:gd name="connsiteY126" fmla="*/ 1451199 h 2108143"/>
                  <a:gd name="connsiteX127" fmla="*/ 635674 w 2483579"/>
                  <a:gd name="connsiteY127" fmla="*/ 1402496 h 2108143"/>
                  <a:gd name="connsiteX128" fmla="*/ 652045 w 2483579"/>
                  <a:gd name="connsiteY128" fmla="*/ 1422311 h 2108143"/>
                  <a:gd name="connsiteX129" fmla="*/ 431368 w 2483579"/>
                  <a:gd name="connsiteY129" fmla="*/ 1625202 h 2108143"/>
                  <a:gd name="connsiteX130" fmla="*/ 431369 w 2483579"/>
                  <a:gd name="connsiteY130" fmla="*/ 1625202 h 2108143"/>
                  <a:gd name="connsiteX131" fmla="*/ 327650 w 2483579"/>
                  <a:gd name="connsiteY131" fmla="*/ 1704108 h 2108143"/>
                  <a:gd name="connsiteX132" fmla="*/ 400926 w 2483579"/>
                  <a:gd name="connsiteY132" fmla="*/ 1605869 h 2108143"/>
                  <a:gd name="connsiteX133" fmla="*/ 635674 w 2483579"/>
                  <a:gd name="connsiteY133" fmla="*/ 1402496 h 2108143"/>
                  <a:gd name="connsiteX134" fmla="*/ 1951133 w 2483579"/>
                  <a:gd name="connsiteY134" fmla="*/ 1368472 h 2108143"/>
                  <a:gd name="connsiteX135" fmla="*/ 2116801 w 2483579"/>
                  <a:gd name="connsiteY135" fmla="*/ 1480520 h 2108143"/>
                  <a:gd name="connsiteX136" fmla="*/ 2233519 w 2483579"/>
                  <a:gd name="connsiteY136" fmla="*/ 1583681 h 2108143"/>
                  <a:gd name="connsiteX137" fmla="*/ 2227836 w 2483579"/>
                  <a:gd name="connsiteY137" fmla="*/ 1591521 h 2108143"/>
                  <a:gd name="connsiteX138" fmla="*/ 1934268 w 2483579"/>
                  <a:gd name="connsiteY138" fmla="*/ 1376162 h 2108143"/>
                  <a:gd name="connsiteX139" fmla="*/ 1951133 w 2483579"/>
                  <a:gd name="connsiteY139" fmla="*/ 1368472 h 2108143"/>
                  <a:gd name="connsiteX140" fmla="*/ 1276143 w 2483579"/>
                  <a:gd name="connsiteY140" fmla="*/ 1353452 h 2108143"/>
                  <a:gd name="connsiteX141" fmla="*/ 1284821 w 2483579"/>
                  <a:gd name="connsiteY141" fmla="*/ 1361962 h 2108143"/>
                  <a:gd name="connsiteX142" fmla="*/ 1292346 w 2483579"/>
                  <a:gd name="connsiteY142" fmla="*/ 1401268 h 2108143"/>
                  <a:gd name="connsiteX143" fmla="*/ 1279875 w 2483579"/>
                  <a:gd name="connsiteY143" fmla="*/ 1609448 h 2108143"/>
                  <a:gd name="connsiteX144" fmla="*/ 1259870 w 2483579"/>
                  <a:gd name="connsiteY144" fmla="*/ 1611096 h 2108143"/>
                  <a:gd name="connsiteX145" fmla="*/ 1266005 w 2483579"/>
                  <a:gd name="connsiteY145" fmla="*/ 1358466 h 2108143"/>
                  <a:gd name="connsiteX146" fmla="*/ 1276143 w 2483579"/>
                  <a:gd name="connsiteY146" fmla="*/ 1353452 h 2108143"/>
                  <a:gd name="connsiteX147" fmla="*/ 591071 w 2483579"/>
                  <a:gd name="connsiteY147" fmla="*/ 1351093 h 2108143"/>
                  <a:gd name="connsiteX148" fmla="*/ 591598 w 2483579"/>
                  <a:gd name="connsiteY148" fmla="*/ 1373244 h 2108143"/>
                  <a:gd name="connsiteX149" fmla="*/ 395601 w 2483579"/>
                  <a:gd name="connsiteY149" fmla="*/ 1525000 h 2108143"/>
                  <a:gd name="connsiteX150" fmla="*/ 395600 w 2483579"/>
                  <a:gd name="connsiteY150" fmla="*/ 1525000 h 2108143"/>
                  <a:gd name="connsiteX151" fmla="*/ 249443 w 2483579"/>
                  <a:gd name="connsiteY151" fmla="*/ 1631856 h 2108143"/>
                  <a:gd name="connsiteX152" fmla="*/ 240532 w 2483579"/>
                  <a:gd name="connsiteY152" fmla="*/ 1624278 h 2108143"/>
                  <a:gd name="connsiteX153" fmla="*/ 350512 w 2483579"/>
                  <a:gd name="connsiteY153" fmla="*/ 1516635 h 2108143"/>
                  <a:gd name="connsiteX154" fmla="*/ 591071 w 2483579"/>
                  <a:gd name="connsiteY154" fmla="*/ 1351093 h 2108143"/>
                  <a:gd name="connsiteX155" fmla="*/ 1176112 w 2483579"/>
                  <a:gd name="connsiteY155" fmla="*/ 1345536 h 2108143"/>
                  <a:gd name="connsiteX156" fmla="*/ 1184594 w 2483579"/>
                  <a:gd name="connsiteY156" fmla="*/ 1360576 h 2108143"/>
                  <a:gd name="connsiteX157" fmla="*/ 1154096 w 2483579"/>
                  <a:gd name="connsiteY157" fmla="*/ 1582852 h 2108143"/>
                  <a:gd name="connsiteX158" fmla="*/ 1112244 w 2483579"/>
                  <a:gd name="connsiteY158" fmla="*/ 1597199 h 2108143"/>
                  <a:gd name="connsiteX159" fmla="*/ 1138058 w 2483579"/>
                  <a:gd name="connsiteY159" fmla="*/ 1445118 h 2108143"/>
                  <a:gd name="connsiteX160" fmla="*/ 1176112 w 2483579"/>
                  <a:gd name="connsiteY160" fmla="*/ 1345536 h 2108143"/>
                  <a:gd name="connsiteX161" fmla="*/ 1368232 w 2483579"/>
                  <a:gd name="connsiteY161" fmla="*/ 1344035 h 2108143"/>
                  <a:gd name="connsiteX162" fmla="*/ 1410474 w 2483579"/>
                  <a:gd name="connsiteY162" fmla="*/ 1507189 h 2108143"/>
                  <a:gd name="connsiteX163" fmla="*/ 1382091 w 2483579"/>
                  <a:gd name="connsiteY163" fmla="*/ 1589422 h 2108143"/>
                  <a:gd name="connsiteX164" fmla="*/ 1368232 w 2483579"/>
                  <a:gd name="connsiteY164" fmla="*/ 1344035 h 2108143"/>
                  <a:gd name="connsiteX165" fmla="*/ 1087366 w 2483579"/>
                  <a:gd name="connsiteY165" fmla="*/ 1326361 h 2108143"/>
                  <a:gd name="connsiteX166" fmla="*/ 1050838 w 2483579"/>
                  <a:gd name="connsiteY166" fmla="*/ 1442820 h 2108143"/>
                  <a:gd name="connsiteX167" fmla="*/ 969627 w 2483579"/>
                  <a:gd name="connsiteY167" fmla="*/ 1571590 h 2108143"/>
                  <a:gd name="connsiteX168" fmla="*/ 972395 w 2483579"/>
                  <a:gd name="connsiteY168" fmla="*/ 1532221 h 2108143"/>
                  <a:gd name="connsiteX169" fmla="*/ 1010164 w 2483579"/>
                  <a:gd name="connsiteY169" fmla="*/ 1441697 h 2108143"/>
                  <a:gd name="connsiteX170" fmla="*/ 1087366 w 2483579"/>
                  <a:gd name="connsiteY170" fmla="*/ 1326361 h 2108143"/>
                  <a:gd name="connsiteX171" fmla="*/ 1463892 w 2483579"/>
                  <a:gd name="connsiteY171" fmla="*/ 1324828 h 2108143"/>
                  <a:gd name="connsiteX172" fmla="*/ 1540620 w 2483579"/>
                  <a:gd name="connsiteY172" fmla="*/ 1550253 h 2108143"/>
                  <a:gd name="connsiteX173" fmla="*/ 1515289 w 2483579"/>
                  <a:gd name="connsiteY173" fmla="*/ 1569669 h 2108143"/>
                  <a:gd name="connsiteX174" fmla="*/ 1473500 w 2483579"/>
                  <a:gd name="connsiteY174" fmla="*/ 1434633 h 2108143"/>
                  <a:gd name="connsiteX175" fmla="*/ 1463892 w 2483579"/>
                  <a:gd name="connsiteY175" fmla="*/ 1324828 h 2108143"/>
                  <a:gd name="connsiteX176" fmla="*/ 1985276 w 2483579"/>
                  <a:gd name="connsiteY176" fmla="*/ 1307069 h 2108143"/>
                  <a:gd name="connsiteX177" fmla="*/ 2174271 w 2483579"/>
                  <a:gd name="connsiteY177" fmla="*/ 1415500 h 2108143"/>
                  <a:gd name="connsiteX178" fmla="*/ 2280823 w 2483579"/>
                  <a:gd name="connsiteY178" fmla="*/ 1499244 h 2108143"/>
                  <a:gd name="connsiteX179" fmla="*/ 2255535 w 2483579"/>
                  <a:gd name="connsiteY179" fmla="*/ 1494773 h 2108143"/>
                  <a:gd name="connsiteX180" fmla="*/ 1985276 w 2483579"/>
                  <a:gd name="connsiteY180" fmla="*/ 1307069 h 2108143"/>
                  <a:gd name="connsiteX181" fmla="*/ 505734 w 2483579"/>
                  <a:gd name="connsiteY181" fmla="*/ 1301127 h 2108143"/>
                  <a:gd name="connsiteX182" fmla="*/ 522827 w 2483579"/>
                  <a:gd name="connsiteY182" fmla="*/ 1307164 h 2108143"/>
                  <a:gd name="connsiteX183" fmla="*/ 315343 w 2483579"/>
                  <a:gd name="connsiteY183" fmla="*/ 1442400 h 2108143"/>
                  <a:gd name="connsiteX184" fmla="*/ 191302 w 2483579"/>
                  <a:gd name="connsiteY184" fmla="*/ 1512447 h 2108143"/>
                  <a:gd name="connsiteX185" fmla="*/ 184701 w 2483579"/>
                  <a:gd name="connsiteY185" fmla="*/ 1491446 h 2108143"/>
                  <a:gd name="connsiteX186" fmla="*/ 505734 w 2483579"/>
                  <a:gd name="connsiteY186" fmla="*/ 1301127 h 2108143"/>
                  <a:gd name="connsiteX187" fmla="*/ 1542786 w 2483579"/>
                  <a:gd name="connsiteY187" fmla="*/ 1289191 h 2108143"/>
                  <a:gd name="connsiteX188" fmla="*/ 1619326 w 2483579"/>
                  <a:gd name="connsiteY188" fmla="*/ 1388484 h 2108143"/>
                  <a:gd name="connsiteX189" fmla="*/ 1682247 w 2483579"/>
                  <a:gd name="connsiteY189" fmla="*/ 1516981 h 2108143"/>
                  <a:gd name="connsiteX190" fmla="*/ 1652865 w 2483579"/>
                  <a:gd name="connsiteY190" fmla="*/ 1521715 h 2108143"/>
                  <a:gd name="connsiteX191" fmla="*/ 1535495 w 2483579"/>
                  <a:gd name="connsiteY191" fmla="*/ 1295168 h 2108143"/>
                  <a:gd name="connsiteX192" fmla="*/ 1542786 w 2483579"/>
                  <a:gd name="connsiteY192" fmla="*/ 1289191 h 2108143"/>
                  <a:gd name="connsiteX193" fmla="*/ 999967 w 2483579"/>
                  <a:gd name="connsiteY193" fmla="*/ 1286204 h 2108143"/>
                  <a:gd name="connsiteX194" fmla="*/ 970774 w 2483579"/>
                  <a:gd name="connsiteY194" fmla="*/ 1367136 h 2108143"/>
                  <a:gd name="connsiteX195" fmla="*/ 854210 w 2483579"/>
                  <a:gd name="connsiteY195" fmla="*/ 1497218 h 2108143"/>
                  <a:gd name="connsiteX196" fmla="*/ 999967 w 2483579"/>
                  <a:gd name="connsiteY196" fmla="*/ 1286204 h 2108143"/>
                  <a:gd name="connsiteX197" fmla="*/ 2049054 w 2483579"/>
                  <a:gd name="connsiteY197" fmla="*/ 1240396 h 2108143"/>
                  <a:gd name="connsiteX198" fmla="*/ 2179933 w 2483579"/>
                  <a:gd name="connsiteY198" fmla="*/ 1298211 h 2108143"/>
                  <a:gd name="connsiteX199" fmla="*/ 2344049 w 2483579"/>
                  <a:gd name="connsiteY199" fmla="*/ 1407901 h 2108143"/>
                  <a:gd name="connsiteX200" fmla="*/ 2037737 w 2483579"/>
                  <a:gd name="connsiteY200" fmla="*/ 1250215 h 2108143"/>
                  <a:gd name="connsiteX201" fmla="*/ 2049054 w 2483579"/>
                  <a:gd name="connsiteY201" fmla="*/ 1240396 h 2108143"/>
                  <a:gd name="connsiteX202" fmla="*/ 1630156 w 2483579"/>
                  <a:gd name="connsiteY202" fmla="*/ 1239827 h 2108143"/>
                  <a:gd name="connsiteX203" fmla="*/ 1640732 w 2483579"/>
                  <a:gd name="connsiteY203" fmla="*/ 1241724 h 2108143"/>
                  <a:gd name="connsiteX204" fmla="*/ 1794945 w 2483579"/>
                  <a:gd name="connsiteY204" fmla="*/ 1454249 h 2108143"/>
                  <a:gd name="connsiteX205" fmla="*/ 1752893 w 2483579"/>
                  <a:gd name="connsiteY205" fmla="*/ 1433311 h 2108143"/>
                  <a:gd name="connsiteX206" fmla="*/ 1621926 w 2483579"/>
                  <a:gd name="connsiteY206" fmla="*/ 1245534 h 2108143"/>
                  <a:gd name="connsiteX207" fmla="*/ 1630156 w 2483579"/>
                  <a:gd name="connsiteY207" fmla="*/ 1239827 h 2108143"/>
                  <a:gd name="connsiteX208" fmla="*/ 917334 w 2483579"/>
                  <a:gd name="connsiteY208" fmla="*/ 1232495 h 2108143"/>
                  <a:gd name="connsiteX209" fmla="*/ 922963 w 2483579"/>
                  <a:gd name="connsiteY209" fmla="*/ 1236602 h 2108143"/>
                  <a:gd name="connsiteX210" fmla="*/ 917352 w 2483579"/>
                  <a:gd name="connsiteY210" fmla="*/ 1261036 h 2108143"/>
                  <a:gd name="connsiteX211" fmla="*/ 742347 w 2483579"/>
                  <a:gd name="connsiteY211" fmla="*/ 1422206 h 2108143"/>
                  <a:gd name="connsiteX212" fmla="*/ 828629 w 2483579"/>
                  <a:gd name="connsiteY212" fmla="*/ 1298358 h 2108143"/>
                  <a:gd name="connsiteX213" fmla="*/ 917334 w 2483579"/>
                  <a:gd name="connsiteY213" fmla="*/ 1232495 h 2108143"/>
                  <a:gd name="connsiteX214" fmla="*/ 491133 w 2483579"/>
                  <a:gd name="connsiteY214" fmla="*/ 1210038 h 2108143"/>
                  <a:gd name="connsiteX215" fmla="*/ 503277 w 2483579"/>
                  <a:gd name="connsiteY215" fmla="*/ 1232834 h 2108143"/>
                  <a:gd name="connsiteX216" fmla="*/ 462612 w 2483579"/>
                  <a:gd name="connsiteY216" fmla="*/ 1262390 h 2108143"/>
                  <a:gd name="connsiteX217" fmla="*/ 231175 w 2483579"/>
                  <a:gd name="connsiteY217" fmla="*/ 1362938 h 2108143"/>
                  <a:gd name="connsiteX218" fmla="*/ 95505 w 2483579"/>
                  <a:gd name="connsiteY218" fmla="*/ 1406253 h 2108143"/>
                  <a:gd name="connsiteX219" fmla="*/ 333487 w 2483579"/>
                  <a:gd name="connsiteY219" fmla="*/ 1272403 h 2108143"/>
                  <a:gd name="connsiteX220" fmla="*/ 491133 w 2483579"/>
                  <a:gd name="connsiteY220" fmla="*/ 1210038 h 2108143"/>
                  <a:gd name="connsiteX221" fmla="*/ 1704180 w 2483579"/>
                  <a:gd name="connsiteY221" fmla="*/ 1170875 h 2108143"/>
                  <a:gd name="connsiteX222" fmla="*/ 1750188 w 2483579"/>
                  <a:gd name="connsiteY222" fmla="*/ 1198283 h 2108143"/>
                  <a:gd name="connsiteX223" fmla="*/ 1801533 w 2483579"/>
                  <a:gd name="connsiteY223" fmla="*/ 1238061 h 2108143"/>
                  <a:gd name="connsiteX224" fmla="*/ 1878587 w 2483579"/>
                  <a:gd name="connsiteY224" fmla="*/ 1347866 h 2108143"/>
                  <a:gd name="connsiteX225" fmla="*/ 1691171 w 2483579"/>
                  <a:gd name="connsiteY225" fmla="*/ 1172338 h 2108143"/>
                  <a:gd name="connsiteX226" fmla="*/ 1704180 w 2483579"/>
                  <a:gd name="connsiteY226" fmla="*/ 1170875 h 2108143"/>
                  <a:gd name="connsiteX227" fmla="*/ 879035 w 2483579"/>
                  <a:gd name="connsiteY227" fmla="*/ 1156693 h 2108143"/>
                  <a:gd name="connsiteX228" fmla="*/ 884743 w 2483579"/>
                  <a:gd name="connsiteY228" fmla="*/ 1169451 h 2108143"/>
                  <a:gd name="connsiteX229" fmla="*/ 869362 w 2483579"/>
                  <a:gd name="connsiteY229" fmla="*/ 1189141 h 2108143"/>
                  <a:gd name="connsiteX230" fmla="*/ 769097 w 2483579"/>
                  <a:gd name="connsiteY230" fmla="*/ 1260228 h 2108143"/>
                  <a:gd name="connsiteX231" fmla="*/ 647157 w 2483579"/>
                  <a:gd name="connsiteY231" fmla="*/ 1304162 h 2108143"/>
                  <a:gd name="connsiteX232" fmla="*/ 879035 w 2483579"/>
                  <a:gd name="connsiteY232" fmla="*/ 1156693 h 2108143"/>
                  <a:gd name="connsiteX233" fmla="*/ 2064961 w 2483579"/>
                  <a:gd name="connsiteY233" fmla="*/ 1141713 h 2108143"/>
                  <a:gd name="connsiteX234" fmla="*/ 2199286 w 2483579"/>
                  <a:gd name="connsiteY234" fmla="*/ 1184093 h 2108143"/>
                  <a:gd name="connsiteX235" fmla="*/ 2308563 w 2483579"/>
                  <a:gd name="connsiteY235" fmla="*/ 1231659 h 2108143"/>
                  <a:gd name="connsiteX236" fmla="*/ 2390532 w 2483579"/>
                  <a:gd name="connsiteY236" fmla="*/ 1261907 h 2108143"/>
                  <a:gd name="connsiteX237" fmla="*/ 2383134 w 2483579"/>
                  <a:gd name="connsiteY237" fmla="*/ 1292659 h 2108143"/>
                  <a:gd name="connsiteX238" fmla="*/ 2059531 w 2483579"/>
                  <a:gd name="connsiteY238" fmla="*/ 1163416 h 2108143"/>
                  <a:gd name="connsiteX239" fmla="*/ 2064961 w 2483579"/>
                  <a:gd name="connsiteY239" fmla="*/ 1141713 h 2108143"/>
                  <a:gd name="connsiteX240" fmla="*/ 454083 w 2483579"/>
                  <a:gd name="connsiteY240" fmla="*/ 1132009 h 2108143"/>
                  <a:gd name="connsiteX241" fmla="*/ 470847 w 2483579"/>
                  <a:gd name="connsiteY241" fmla="*/ 1141397 h 2108143"/>
                  <a:gd name="connsiteX242" fmla="*/ 239083 w 2483579"/>
                  <a:gd name="connsiteY242" fmla="*/ 1217825 h 2108143"/>
                  <a:gd name="connsiteX243" fmla="*/ 69280 w 2483579"/>
                  <a:gd name="connsiteY243" fmla="*/ 1264384 h 2108143"/>
                  <a:gd name="connsiteX244" fmla="*/ 77796 w 2483579"/>
                  <a:gd name="connsiteY244" fmla="*/ 1245618 h 2108143"/>
                  <a:gd name="connsiteX245" fmla="*/ 331292 w 2483579"/>
                  <a:gd name="connsiteY245" fmla="*/ 1162797 h 2108143"/>
                  <a:gd name="connsiteX246" fmla="*/ 454083 w 2483579"/>
                  <a:gd name="connsiteY246" fmla="*/ 1132009 h 2108143"/>
                  <a:gd name="connsiteX247" fmla="*/ 821671 w 2483579"/>
                  <a:gd name="connsiteY247" fmla="*/ 1100485 h 2108143"/>
                  <a:gd name="connsiteX248" fmla="*/ 830582 w 2483579"/>
                  <a:gd name="connsiteY248" fmla="*/ 1122022 h 2108143"/>
                  <a:gd name="connsiteX249" fmla="*/ 576228 w 2483579"/>
                  <a:gd name="connsiteY249" fmla="*/ 1195365 h 2108143"/>
                  <a:gd name="connsiteX250" fmla="*/ 821671 w 2483579"/>
                  <a:gd name="connsiteY250" fmla="*/ 1100485 h 2108143"/>
                  <a:gd name="connsiteX251" fmla="*/ 1751713 w 2483579"/>
                  <a:gd name="connsiteY251" fmla="*/ 1086648 h 2108143"/>
                  <a:gd name="connsiteX252" fmla="*/ 1778623 w 2483579"/>
                  <a:gd name="connsiteY252" fmla="*/ 1093022 h 2108143"/>
                  <a:gd name="connsiteX253" fmla="*/ 1969407 w 2483579"/>
                  <a:gd name="connsiteY253" fmla="*/ 1208044 h 2108143"/>
                  <a:gd name="connsiteX254" fmla="*/ 1865107 w 2483579"/>
                  <a:gd name="connsiteY254" fmla="*/ 1187178 h 2108143"/>
                  <a:gd name="connsiteX255" fmla="*/ 1759281 w 2483579"/>
                  <a:gd name="connsiteY255" fmla="*/ 1129956 h 2108143"/>
                  <a:gd name="connsiteX256" fmla="*/ 1751713 w 2483579"/>
                  <a:gd name="connsiteY256" fmla="*/ 1086648 h 2108143"/>
                  <a:gd name="connsiteX257" fmla="*/ 437252 w 2483579"/>
                  <a:gd name="connsiteY257" fmla="*/ 1063646 h 2108143"/>
                  <a:gd name="connsiteX258" fmla="*/ 453762 w 2483579"/>
                  <a:gd name="connsiteY258" fmla="*/ 1066615 h 2108143"/>
                  <a:gd name="connsiteX259" fmla="*/ 453300 w 2483579"/>
                  <a:gd name="connsiteY259" fmla="*/ 1082684 h 2108143"/>
                  <a:gd name="connsiteX260" fmla="*/ 204953 w 2483579"/>
                  <a:gd name="connsiteY260" fmla="*/ 1114013 h 2108143"/>
                  <a:gd name="connsiteX261" fmla="*/ 36154 w 2483579"/>
                  <a:gd name="connsiteY261" fmla="*/ 1130806 h 2108143"/>
                  <a:gd name="connsiteX262" fmla="*/ 22687 w 2483579"/>
                  <a:gd name="connsiteY262" fmla="*/ 1109343 h 2108143"/>
                  <a:gd name="connsiteX263" fmla="*/ 47838 w 2483579"/>
                  <a:gd name="connsiteY263" fmla="*/ 1096507 h 2108143"/>
                  <a:gd name="connsiteX264" fmla="*/ 120850 w 2483579"/>
                  <a:gd name="connsiteY264" fmla="*/ 1090577 h 2108143"/>
                  <a:gd name="connsiteX265" fmla="*/ 437252 w 2483579"/>
                  <a:gd name="connsiteY265" fmla="*/ 1063646 h 2108143"/>
                  <a:gd name="connsiteX266" fmla="*/ 2116613 w 2483579"/>
                  <a:gd name="connsiteY266" fmla="*/ 1058968 h 2108143"/>
                  <a:gd name="connsiteX267" fmla="*/ 2251841 w 2483579"/>
                  <a:gd name="connsiteY267" fmla="*/ 1075915 h 2108143"/>
                  <a:gd name="connsiteX268" fmla="*/ 2430932 w 2483579"/>
                  <a:gd name="connsiteY268" fmla="*/ 1119030 h 2108143"/>
                  <a:gd name="connsiteX269" fmla="*/ 2429954 w 2483579"/>
                  <a:gd name="connsiteY269" fmla="*/ 1145763 h 2108143"/>
                  <a:gd name="connsiteX270" fmla="*/ 2120737 w 2483579"/>
                  <a:gd name="connsiteY270" fmla="*/ 1085256 h 2108143"/>
                  <a:gd name="connsiteX271" fmla="*/ 2096375 w 2483579"/>
                  <a:gd name="connsiteY271" fmla="*/ 1067151 h 2108143"/>
                  <a:gd name="connsiteX272" fmla="*/ 2116613 w 2483579"/>
                  <a:gd name="connsiteY272" fmla="*/ 1058968 h 2108143"/>
                  <a:gd name="connsiteX273" fmla="*/ 787465 w 2483579"/>
                  <a:gd name="connsiteY273" fmla="*/ 1007741 h 2108143"/>
                  <a:gd name="connsiteX274" fmla="*/ 806621 w 2483579"/>
                  <a:gd name="connsiteY274" fmla="*/ 1014274 h 2108143"/>
                  <a:gd name="connsiteX275" fmla="*/ 558604 w 2483579"/>
                  <a:gd name="connsiteY275" fmla="*/ 1063855 h 2108143"/>
                  <a:gd name="connsiteX276" fmla="*/ 692680 w 2483579"/>
                  <a:gd name="connsiteY276" fmla="*/ 1016520 h 2108143"/>
                  <a:gd name="connsiteX277" fmla="*/ 787465 w 2483579"/>
                  <a:gd name="connsiteY277" fmla="*/ 1007741 h 2108143"/>
                  <a:gd name="connsiteX278" fmla="*/ 1802238 w 2483579"/>
                  <a:gd name="connsiteY278" fmla="*/ 999884 h 2108143"/>
                  <a:gd name="connsiteX279" fmla="*/ 1912442 w 2483579"/>
                  <a:gd name="connsiteY279" fmla="*/ 1008921 h 2108143"/>
                  <a:gd name="connsiteX280" fmla="*/ 2026287 w 2483579"/>
                  <a:gd name="connsiteY280" fmla="*/ 1044060 h 2108143"/>
                  <a:gd name="connsiteX281" fmla="*/ 1862844 w 2483579"/>
                  <a:gd name="connsiteY281" fmla="*/ 1044984 h 2108143"/>
                  <a:gd name="connsiteX282" fmla="*/ 1802238 w 2483579"/>
                  <a:gd name="connsiteY282" fmla="*/ 999884 h 2108143"/>
                  <a:gd name="connsiteX283" fmla="*/ 2114319 w 2483579"/>
                  <a:gd name="connsiteY283" fmla="*/ 986652 h 2108143"/>
                  <a:gd name="connsiteX284" fmla="*/ 2215724 w 2483579"/>
                  <a:gd name="connsiteY284" fmla="*/ 996074 h 2108143"/>
                  <a:gd name="connsiteX285" fmla="*/ 2437005 w 2483579"/>
                  <a:gd name="connsiteY285" fmla="*/ 1032746 h 2108143"/>
                  <a:gd name="connsiteX286" fmla="*/ 2448960 w 2483579"/>
                  <a:gd name="connsiteY286" fmla="*/ 1044470 h 2108143"/>
                  <a:gd name="connsiteX287" fmla="*/ 2106804 w 2483579"/>
                  <a:gd name="connsiteY287" fmla="*/ 1008123 h 2108143"/>
                  <a:gd name="connsiteX288" fmla="*/ 2114319 w 2483579"/>
                  <a:gd name="connsiteY288" fmla="*/ 986652 h 2108143"/>
                  <a:gd name="connsiteX289" fmla="*/ 347530 w 2483579"/>
                  <a:gd name="connsiteY289" fmla="*/ 978009 h 2108143"/>
                  <a:gd name="connsiteX290" fmla="*/ 463665 w 2483579"/>
                  <a:gd name="connsiteY290" fmla="*/ 996788 h 2108143"/>
                  <a:gd name="connsiteX291" fmla="*/ 315923 w 2483579"/>
                  <a:gd name="connsiteY291" fmla="*/ 1019700 h 2108143"/>
                  <a:gd name="connsiteX292" fmla="*/ 3675 w 2483579"/>
                  <a:gd name="connsiteY292" fmla="*/ 1013707 h 2108143"/>
                  <a:gd name="connsiteX293" fmla="*/ 13313 w 2483579"/>
                  <a:gd name="connsiteY293" fmla="*/ 991383 h 2108143"/>
                  <a:gd name="connsiteX294" fmla="*/ 220467 w 2483579"/>
                  <a:gd name="connsiteY294" fmla="*/ 981381 h 2108143"/>
                  <a:gd name="connsiteX295" fmla="*/ 347530 w 2483579"/>
                  <a:gd name="connsiteY295" fmla="*/ 978009 h 2108143"/>
                  <a:gd name="connsiteX296" fmla="*/ 2125716 w 2483579"/>
                  <a:gd name="connsiteY296" fmla="*/ 911485 h 2108143"/>
                  <a:gd name="connsiteX297" fmla="*/ 2223143 w 2483579"/>
                  <a:gd name="connsiteY297" fmla="*/ 916980 h 2108143"/>
                  <a:gd name="connsiteX298" fmla="*/ 2445276 w 2483579"/>
                  <a:gd name="connsiteY298" fmla="*/ 946798 h 2108143"/>
                  <a:gd name="connsiteX299" fmla="*/ 2435910 w 2483579"/>
                  <a:gd name="connsiteY299" fmla="*/ 957073 h 2108143"/>
                  <a:gd name="connsiteX300" fmla="*/ 2120558 w 2483579"/>
                  <a:gd name="connsiteY300" fmla="*/ 931663 h 2108143"/>
                  <a:gd name="connsiteX301" fmla="*/ 2106362 w 2483579"/>
                  <a:gd name="connsiteY301" fmla="*/ 917179 h 2108143"/>
                  <a:gd name="connsiteX302" fmla="*/ 2125716 w 2483579"/>
                  <a:gd name="connsiteY302" fmla="*/ 911485 h 2108143"/>
                  <a:gd name="connsiteX303" fmla="*/ 700042 w 2483579"/>
                  <a:gd name="connsiteY303" fmla="*/ 909539 h 2108143"/>
                  <a:gd name="connsiteX304" fmla="*/ 803847 w 2483579"/>
                  <a:gd name="connsiteY304" fmla="*/ 924956 h 2108143"/>
                  <a:gd name="connsiteX305" fmla="*/ 792227 w 2483579"/>
                  <a:gd name="connsiteY305" fmla="*/ 940626 h 2108143"/>
                  <a:gd name="connsiteX306" fmla="*/ 547974 w 2483579"/>
                  <a:gd name="connsiteY306" fmla="*/ 944247 h 2108143"/>
                  <a:gd name="connsiteX307" fmla="*/ 550548 w 2483579"/>
                  <a:gd name="connsiteY307" fmla="*/ 917851 h 2108143"/>
                  <a:gd name="connsiteX308" fmla="*/ 657397 w 2483579"/>
                  <a:gd name="connsiteY308" fmla="*/ 909853 h 2108143"/>
                  <a:gd name="connsiteX309" fmla="*/ 700042 w 2483579"/>
                  <a:gd name="connsiteY309" fmla="*/ 909539 h 2108143"/>
                  <a:gd name="connsiteX310" fmla="*/ 60484 w 2483579"/>
                  <a:gd name="connsiteY310" fmla="*/ 909142 h 2108143"/>
                  <a:gd name="connsiteX311" fmla="*/ 136752 w 2483579"/>
                  <a:gd name="connsiteY311" fmla="*/ 910420 h 2108143"/>
                  <a:gd name="connsiteX312" fmla="*/ 462203 w 2483579"/>
                  <a:gd name="connsiteY312" fmla="*/ 921934 h 2108143"/>
                  <a:gd name="connsiteX313" fmla="*/ 202106 w 2483579"/>
                  <a:gd name="connsiteY313" fmla="*/ 944457 h 2108143"/>
                  <a:gd name="connsiteX314" fmla="*/ 13436 w 2483579"/>
                  <a:gd name="connsiteY314" fmla="*/ 940836 h 2108143"/>
                  <a:gd name="connsiteX315" fmla="*/ 6966 w 2483579"/>
                  <a:gd name="connsiteY315" fmla="*/ 920758 h 2108143"/>
                  <a:gd name="connsiteX316" fmla="*/ 60484 w 2483579"/>
                  <a:gd name="connsiteY316" fmla="*/ 909142 h 2108143"/>
                  <a:gd name="connsiteX317" fmla="*/ 1913293 w 2483579"/>
                  <a:gd name="connsiteY317" fmla="*/ 878577 h 2108143"/>
                  <a:gd name="connsiteX318" fmla="*/ 2042094 w 2483579"/>
                  <a:gd name="connsiteY318" fmla="*/ 901698 h 2108143"/>
                  <a:gd name="connsiteX319" fmla="*/ 2034906 w 2483579"/>
                  <a:gd name="connsiteY319" fmla="*/ 925397 h 2108143"/>
                  <a:gd name="connsiteX320" fmla="*/ 1776718 w 2483579"/>
                  <a:gd name="connsiteY320" fmla="*/ 905781 h 2108143"/>
                  <a:gd name="connsiteX321" fmla="*/ 1780286 w 2483579"/>
                  <a:gd name="connsiteY321" fmla="*/ 893532 h 2108143"/>
                  <a:gd name="connsiteX322" fmla="*/ 1913293 w 2483579"/>
                  <a:gd name="connsiteY322" fmla="*/ 878577 h 2108143"/>
                  <a:gd name="connsiteX323" fmla="*/ 2163869 w 2483579"/>
                  <a:gd name="connsiteY323" fmla="*/ 837258 h 2108143"/>
                  <a:gd name="connsiteX324" fmla="*/ 2250104 w 2483579"/>
                  <a:gd name="connsiteY324" fmla="*/ 838252 h 2108143"/>
                  <a:gd name="connsiteX325" fmla="*/ 2462998 w 2483579"/>
                  <a:gd name="connsiteY325" fmla="*/ 851749 h 2108143"/>
                  <a:gd name="connsiteX326" fmla="*/ 2463198 w 2483579"/>
                  <a:gd name="connsiteY326" fmla="*/ 868668 h 2108143"/>
                  <a:gd name="connsiteX327" fmla="*/ 2119327 w 2483579"/>
                  <a:gd name="connsiteY327" fmla="*/ 868270 h 2108143"/>
                  <a:gd name="connsiteX328" fmla="*/ 2083283 w 2483579"/>
                  <a:gd name="connsiteY328" fmla="*/ 845756 h 2108143"/>
                  <a:gd name="connsiteX329" fmla="*/ 2163869 w 2483579"/>
                  <a:gd name="connsiteY329" fmla="*/ 837258 h 2108143"/>
                  <a:gd name="connsiteX330" fmla="*/ 50271 w 2483579"/>
                  <a:gd name="connsiteY330" fmla="*/ 770220 h 2108143"/>
                  <a:gd name="connsiteX331" fmla="*/ 426119 w 2483579"/>
                  <a:gd name="connsiteY331" fmla="*/ 821018 h 2108143"/>
                  <a:gd name="connsiteX332" fmla="*/ 480779 w 2483579"/>
                  <a:gd name="connsiteY332" fmla="*/ 841695 h 2108143"/>
                  <a:gd name="connsiteX333" fmla="*/ 470150 w 2483579"/>
                  <a:gd name="connsiteY333" fmla="*/ 864869 h 2108143"/>
                  <a:gd name="connsiteX334" fmla="*/ 163116 w 2483579"/>
                  <a:gd name="connsiteY334" fmla="*/ 820955 h 2108143"/>
                  <a:gd name="connsiteX335" fmla="*/ 15508 w 2483579"/>
                  <a:gd name="connsiteY335" fmla="*/ 796270 h 2108143"/>
                  <a:gd name="connsiteX336" fmla="*/ 19496 w 2483579"/>
                  <a:gd name="connsiteY336" fmla="*/ 775467 h 2108143"/>
                  <a:gd name="connsiteX337" fmla="*/ 50271 w 2483579"/>
                  <a:gd name="connsiteY337" fmla="*/ 770220 h 2108143"/>
                  <a:gd name="connsiteX338" fmla="*/ 1944656 w 2483579"/>
                  <a:gd name="connsiteY338" fmla="*/ 766485 h 2108143"/>
                  <a:gd name="connsiteX339" fmla="*/ 2001883 w 2483579"/>
                  <a:gd name="connsiteY339" fmla="*/ 772634 h 2108143"/>
                  <a:gd name="connsiteX340" fmla="*/ 1974953 w 2483579"/>
                  <a:gd name="connsiteY340" fmla="*/ 808119 h 2108143"/>
                  <a:gd name="connsiteX341" fmla="*/ 1770309 w 2483579"/>
                  <a:gd name="connsiteY341" fmla="*/ 806471 h 2108143"/>
                  <a:gd name="connsiteX342" fmla="*/ 1944656 w 2483579"/>
                  <a:gd name="connsiteY342" fmla="*/ 766485 h 2108143"/>
                  <a:gd name="connsiteX343" fmla="*/ 550589 w 2483579"/>
                  <a:gd name="connsiteY343" fmla="*/ 761741 h 2108143"/>
                  <a:gd name="connsiteX344" fmla="*/ 608543 w 2483579"/>
                  <a:gd name="connsiteY344" fmla="*/ 772623 h 2108143"/>
                  <a:gd name="connsiteX345" fmla="*/ 790479 w 2483579"/>
                  <a:gd name="connsiteY345" fmla="*/ 847488 h 2108143"/>
                  <a:gd name="connsiteX346" fmla="*/ 660735 w 2483579"/>
                  <a:gd name="connsiteY346" fmla="*/ 830590 h 2108143"/>
                  <a:gd name="connsiteX347" fmla="*/ 557117 w 2483579"/>
                  <a:gd name="connsiteY347" fmla="*/ 802389 h 2108143"/>
                  <a:gd name="connsiteX348" fmla="*/ 550589 w 2483579"/>
                  <a:gd name="connsiteY348" fmla="*/ 761741 h 2108143"/>
                  <a:gd name="connsiteX349" fmla="*/ 2389195 w 2483579"/>
                  <a:gd name="connsiteY349" fmla="*/ 743205 h 2108143"/>
                  <a:gd name="connsiteX350" fmla="*/ 2463451 w 2483579"/>
                  <a:gd name="connsiteY350" fmla="*/ 745796 h 2108143"/>
                  <a:gd name="connsiteX351" fmla="*/ 2482919 w 2483579"/>
                  <a:gd name="connsiteY351" fmla="*/ 758118 h 2108143"/>
                  <a:gd name="connsiteX352" fmla="*/ 2329442 w 2483579"/>
                  <a:gd name="connsiteY352" fmla="*/ 785176 h 2108143"/>
                  <a:gd name="connsiteX353" fmla="*/ 2100363 w 2483579"/>
                  <a:gd name="connsiteY353" fmla="*/ 786488 h 2108143"/>
                  <a:gd name="connsiteX354" fmla="*/ 2094691 w 2483579"/>
                  <a:gd name="connsiteY354" fmla="*/ 772864 h 2108143"/>
                  <a:gd name="connsiteX355" fmla="*/ 2311931 w 2483579"/>
                  <a:gd name="connsiteY355" fmla="*/ 749911 h 2108143"/>
                  <a:gd name="connsiteX356" fmla="*/ 2389195 w 2483579"/>
                  <a:gd name="connsiteY356" fmla="*/ 743205 h 2108143"/>
                  <a:gd name="connsiteX357" fmla="*/ 20426 w 2483579"/>
                  <a:gd name="connsiteY357" fmla="*/ 664665 h 2108143"/>
                  <a:gd name="connsiteX358" fmla="*/ 335052 w 2483579"/>
                  <a:gd name="connsiteY358" fmla="*/ 723000 h 2108143"/>
                  <a:gd name="connsiteX359" fmla="*/ 471702 w 2483579"/>
                  <a:gd name="connsiteY359" fmla="*/ 755851 h 2108143"/>
                  <a:gd name="connsiteX360" fmla="*/ 450644 w 2483579"/>
                  <a:gd name="connsiteY360" fmla="*/ 775142 h 2108143"/>
                  <a:gd name="connsiteX361" fmla="*/ 200448 w 2483579"/>
                  <a:gd name="connsiteY361" fmla="*/ 727807 h 2108143"/>
                  <a:gd name="connsiteX362" fmla="*/ 12438 w 2483579"/>
                  <a:gd name="connsiteY362" fmla="*/ 687703 h 2108143"/>
                  <a:gd name="connsiteX363" fmla="*/ 20426 w 2483579"/>
                  <a:gd name="connsiteY363" fmla="*/ 664665 h 2108143"/>
                  <a:gd name="connsiteX364" fmla="*/ 2432743 w 2483579"/>
                  <a:gd name="connsiteY364" fmla="*/ 646277 h 2108143"/>
                  <a:gd name="connsiteX365" fmla="*/ 2465155 w 2483579"/>
                  <a:gd name="connsiteY365" fmla="*/ 679265 h 2108143"/>
                  <a:gd name="connsiteX366" fmla="*/ 2160169 w 2483579"/>
                  <a:gd name="connsiteY366" fmla="*/ 718697 h 2108143"/>
                  <a:gd name="connsiteX367" fmla="*/ 2065698 w 2483579"/>
                  <a:gd name="connsiteY367" fmla="*/ 707708 h 2108143"/>
                  <a:gd name="connsiteX368" fmla="*/ 2077843 w 2483579"/>
                  <a:gd name="connsiteY368" fmla="*/ 697433 h 2108143"/>
                  <a:gd name="connsiteX369" fmla="*/ 2432743 w 2483579"/>
                  <a:gd name="connsiteY369" fmla="*/ 646277 h 2108143"/>
                  <a:gd name="connsiteX370" fmla="*/ 568373 w 2483579"/>
                  <a:gd name="connsiteY370" fmla="*/ 624821 h 2108143"/>
                  <a:gd name="connsiteX371" fmla="*/ 821341 w 2483579"/>
                  <a:gd name="connsiteY371" fmla="*/ 749648 h 2108143"/>
                  <a:gd name="connsiteX372" fmla="*/ 816456 w 2483579"/>
                  <a:gd name="connsiteY372" fmla="*/ 757289 h 2108143"/>
                  <a:gd name="connsiteX373" fmla="*/ 549295 w 2483579"/>
                  <a:gd name="connsiteY373" fmla="*/ 645952 h 2108143"/>
                  <a:gd name="connsiteX374" fmla="*/ 568373 w 2483579"/>
                  <a:gd name="connsiteY374" fmla="*/ 624821 h 2108143"/>
                  <a:gd name="connsiteX375" fmla="*/ 1956183 w 2483579"/>
                  <a:gd name="connsiteY375" fmla="*/ 615509 h 2108143"/>
                  <a:gd name="connsiteX376" fmla="*/ 1994211 w 2483579"/>
                  <a:gd name="connsiteY376" fmla="*/ 619730 h 2108143"/>
                  <a:gd name="connsiteX377" fmla="*/ 1994211 w 2483579"/>
                  <a:gd name="connsiteY377" fmla="*/ 619729 h 2108143"/>
                  <a:gd name="connsiteX378" fmla="*/ 1997715 w 2483579"/>
                  <a:gd name="connsiteY378" fmla="*/ 642908 h 2108143"/>
                  <a:gd name="connsiteX379" fmla="*/ 1779265 w 2483579"/>
                  <a:gd name="connsiteY379" fmla="*/ 702554 h 2108143"/>
                  <a:gd name="connsiteX380" fmla="*/ 1746063 w 2483579"/>
                  <a:gd name="connsiteY380" fmla="*/ 673975 h 2108143"/>
                  <a:gd name="connsiteX381" fmla="*/ 1787789 w 2483579"/>
                  <a:gd name="connsiteY381" fmla="*/ 659040 h 2108143"/>
                  <a:gd name="connsiteX382" fmla="*/ 1956183 w 2483579"/>
                  <a:gd name="connsiteY382" fmla="*/ 615509 h 2108143"/>
                  <a:gd name="connsiteX383" fmla="*/ 67306 w 2483579"/>
                  <a:gd name="connsiteY383" fmla="*/ 540895 h 2108143"/>
                  <a:gd name="connsiteX384" fmla="*/ 199480 w 2483579"/>
                  <a:gd name="connsiteY384" fmla="*/ 573047 h 2108143"/>
                  <a:gd name="connsiteX385" fmla="*/ 456078 w 2483579"/>
                  <a:gd name="connsiteY385" fmla="*/ 679307 h 2108143"/>
                  <a:gd name="connsiteX386" fmla="*/ 143169 w 2483579"/>
                  <a:gd name="connsiteY386" fmla="*/ 603069 h 2108143"/>
                  <a:gd name="connsiteX387" fmla="*/ 43553 w 2483579"/>
                  <a:gd name="connsiteY387" fmla="*/ 569557 h 2108143"/>
                  <a:gd name="connsiteX388" fmla="*/ 67306 w 2483579"/>
                  <a:gd name="connsiteY388" fmla="*/ 540895 h 2108143"/>
                  <a:gd name="connsiteX389" fmla="*/ 628686 w 2483579"/>
                  <a:gd name="connsiteY389" fmla="*/ 529618 h 2108143"/>
                  <a:gd name="connsiteX390" fmla="*/ 628684 w 2483579"/>
                  <a:gd name="connsiteY390" fmla="*/ 529620 h 2108143"/>
                  <a:gd name="connsiteX391" fmla="*/ 843299 w 2483579"/>
                  <a:gd name="connsiteY391" fmla="*/ 656290 h 2108143"/>
                  <a:gd name="connsiteX392" fmla="*/ 832407 w 2483579"/>
                  <a:gd name="connsiteY392" fmla="*/ 662283 h 2108143"/>
                  <a:gd name="connsiteX393" fmla="*/ 612050 w 2483579"/>
                  <a:gd name="connsiteY393" fmla="*/ 538046 h 2108143"/>
                  <a:gd name="connsiteX394" fmla="*/ 628686 w 2483579"/>
                  <a:gd name="connsiteY394" fmla="*/ 529618 h 2108143"/>
                  <a:gd name="connsiteX395" fmla="*/ 2435315 w 2483579"/>
                  <a:gd name="connsiteY395" fmla="*/ 501304 h 2108143"/>
                  <a:gd name="connsiteX396" fmla="*/ 2446255 w 2483579"/>
                  <a:gd name="connsiteY396" fmla="*/ 512184 h 2108143"/>
                  <a:gd name="connsiteX397" fmla="*/ 2234477 w 2483579"/>
                  <a:gd name="connsiteY397" fmla="*/ 591124 h 2108143"/>
                  <a:gd name="connsiteX398" fmla="*/ 2052344 w 2483579"/>
                  <a:gd name="connsiteY398" fmla="*/ 620686 h 2108143"/>
                  <a:gd name="connsiteX399" fmla="*/ 2352973 w 2483579"/>
                  <a:gd name="connsiteY399" fmla="*/ 515936 h 2108143"/>
                  <a:gd name="connsiteX400" fmla="*/ 2435315 w 2483579"/>
                  <a:gd name="connsiteY400" fmla="*/ 501304 h 2108143"/>
                  <a:gd name="connsiteX401" fmla="*/ 1914932 w 2483579"/>
                  <a:gd name="connsiteY401" fmla="*/ 488335 h 2108143"/>
                  <a:gd name="connsiteX402" fmla="*/ 1927259 w 2483579"/>
                  <a:gd name="connsiteY402" fmla="*/ 514645 h 2108143"/>
                  <a:gd name="connsiteX403" fmla="*/ 1890953 w 2483579"/>
                  <a:gd name="connsiteY403" fmla="*/ 541902 h 2108143"/>
                  <a:gd name="connsiteX404" fmla="*/ 1716733 w 2483579"/>
                  <a:gd name="connsiteY404" fmla="*/ 620513 h 2108143"/>
                  <a:gd name="connsiteX405" fmla="*/ 1883228 w 2483579"/>
                  <a:gd name="connsiteY405" fmla="*/ 501478 h 2108143"/>
                  <a:gd name="connsiteX406" fmla="*/ 1914932 w 2483579"/>
                  <a:gd name="connsiteY406" fmla="*/ 488335 h 2108143"/>
                  <a:gd name="connsiteX407" fmla="*/ 70688 w 2483579"/>
                  <a:gd name="connsiteY407" fmla="*/ 447576 h 2108143"/>
                  <a:gd name="connsiteX408" fmla="*/ 446179 w 2483579"/>
                  <a:gd name="connsiteY408" fmla="*/ 575698 h 2108143"/>
                  <a:gd name="connsiteX409" fmla="*/ 515230 w 2483579"/>
                  <a:gd name="connsiteY409" fmla="*/ 606972 h 2108143"/>
                  <a:gd name="connsiteX410" fmla="*/ 519784 w 2483579"/>
                  <a:gd name="connsiteY410" fmla="*/ 619416 h 2108143"/>
                  <a:gd name="connsiteX411" fmla="*/ 499584 w 2483579"/>
                  <a:gd name="connsiteY411" fmla="*/ 625473 h 2108143"/>
                  <a:gd name="connsiteX412" fmla="*/ 69632 w 2483579"/>
                  <a:gd name="connsiteY412" fmla="*/ 471673 h 2108143"/>
                  <a:gd name="connsiteX413" fmla="*/ 69633 w 2483579"/>
                  <a:gd name="connsiteY413" fmla="*/ 471673 h 2108143"/>
                  <a:gd name="connsiteX414" fmla="*/ 70688 w 2483579"/>
                  <a:gd name="connsiteY414" fmla="*/ 447576 h 2108143"/>
                  <a:gd name="connsiteX415" fmla="*/ 668145 w 2483579"/>
                  <a:gd name="connsiteY415" fmla="*/ 396875 h 2108143"/>
                  <a:gd name="connsiteX416" fmla="*/ 884831 w 2483579"/>
                  <a:gd name="connsiteY416" fmla="*/ 561960 h 2108143"/>
                  <a:gd name="connsiteX417" fmla="*/ 739952 w 2483579"/>
                  <a:gd name="connsiteY417" fmla="*/ 481365 h 2108143"/>
                  <a:gd name="connsiteX418" fmla="*/ 662164 w 2483579"/>
                  <a:gd name="connsiteY418" fmla="*/ 423303 h 2108143"/>
                  <a:gd name="connsiteX419" fmla="*/ 668145 w 2483579"/>
                  <a:gd name="connsiteY419" fmla="*/ 396875 h 2108143"/>
                  <a:gd name="connsiteX420" fmla="*/ 2392049 w 2483579"/>
                  <a:gd name="connsiteY420" fmla="*/ 382306 h 2108143"/>
                  <a:gd name="connsiteX421" fmla="*/ 2416084 w 2483579"/>
                  <a:gd name="connsiteY421" fmla="*/ 383169 h 2108143"/>
                  <a:gd name="connsiteX422" fmla="*/ 2420440 w 2483579"/>
                  <a:gd name="connsiteY422" fmla="*/ 401143 h 2108143"/>
                  <a:gd name="connsiteX423" fmla="*/ 2365454 w 2483579"/>
                  <a:gd name="connsiteY423" fmla="*/ 431711 h 2108143"/>
                  <a:gd name="connsiteX424" fmla="*/ 2075243 w 2483579"/>
                  <a:gd name="connsiteY424" fmla="*/ 535256 h 2108143"/>
                  <a:gd name="connsiteX425" fmla="*/ 2028907 w 2483579"/>
                  <a:gd name="connsiteY425" fmla="*/ 532095 h 2108143"/>
                  <a:gd name="connsiteX426" fmla="*/ 2038547 w 2483579"/>
                  <a:gd name="connsiteY426" fmla="*/ 521561 h 2108143"/>
                  <a:gd name="connsiteX427" fmla="*/ 2297335 w 2483579"/>
                  <a:gd name="connsiteY427" fmla="*/ 416604 h 2108143"/>
                  <a:gd name="connsiteX428" fmla="*/ 2297345 w 2483579"/>
                  <a:gd name="connsiteY428" fmla="*/ 416604 h 2108143"/>
                  <a:gd name="connsiteX429" fmla="*/ 2392049 w 2483579"/>
                  <a:gd name="connsiteY429" fmla="*/ 382306 h 2108143"/>
                  <a:gd name="connsiteX430" fmla="*/ 1843366 w 2483579"/>
                  <a:gd name="connsiteY430" fmla="*/ 353561 h 2108143"/>
                  <a:gd name="connsiteX431" fmla="*/ 1846259 w 2483579"/>
                  <a:gd name="connsiteY431" fmla="*/ 369740 h 2108143"/>
                  <a:gd name="connsiteX432" fmla="*/ 1659295 w 2483579"/>
                  <a:gd name="connsiteY432" fmla="*/ 517614 h 2108143"/>
                  <a:gd name="connsiteX433" fmla="*/ 1631176 w 2483579"/>
                  <a:gd name="connsiteY433" fmla="*/ 510634 h 2108143"/>
                  <a:gd name="connsiteX434" fmla="*/ 1843366 w 2483579"/>
                  <a:gd name="connsiteY434" fmla="*/ 353561 h 2108143"/>
                  <a:gd name="connsiteX435" fmla="*/ 101964 w 2483579"/>
                  <a:gd name="connsiteY435" fmla="*/ 332261 h 2108143"/>
                  <a:gd name="connsiteX436" fmla="*/ 368076 w 2483579"/>
                  <a:gd name="connsiteY436" fmla="*/ 448291 h 2108143"/>
                  <a:gd name="connsiteX437" fmla="*/ 486969 w 2483579"/>
                  <a:gd name="connsiteY437" fmla="*/ 502608 h 2108143"/>
                  <a:gd name="connsiteX438" fmla="*/ 508951 w 2483579"/>
                  <a:gd name="connsiteY438" fmla="*/ 517290 h 2108143"/>
                  <a:gd name="connsiteX439" fmla="*/ 512870 w 2483579"/>
                  <a:gd name="connsiteY439" fmla="*/ 525582 h 2108143"/>
                  <a:gd name="connsiteX440" fmla="*/ 174715 w 2483579"/>
                  <a:gd name="connsiteY440" fmla="*/ 400330 h 2108143"/>
                  <a:gd name="connsiteX441" fmla="*/ 93125 w 2483579"/>
                  <a:gd name="connsiteY441" fmla="*/ 362175 h 2108143"/>
                  <a:gd name="connsiteX442" fmla="*/ 101964 w 2483579"/>
                  <a:gd name="connsiteY442" fmla="*/ 332261 h 2108143"/>
                  <a:gd name="connsiteX443" fmla="*/ 790389 w 2483579"/>
                  <a:gd name="connsiteY443" fmla="*/ 278146 h 2108143"/>
                  <a:gd name="connsiteX444" fmla="*/ 919118 w 2483579"/>
                  <a:gd name="connsiteY444" fmla="*/ 412721 h 2108143"/>
                  <a:gd name="connsiteX445" fmla="*/ 919119 w 2483579"/>
                  <a:gd name="connsiteY445" fmla="*/ 412721 h 2108143"/>
                  <a:gd name="connsiteX446" fmla="*/ 969816 w 2483579"/>
                  <a:gd name="connsiteY446" fmla="*/ 492056 h 2108143"/>
                  <a:gd name="connsiteX447" fmla="*/ 835710 w 2483579"/>
                  <a:gd name="connsiteY447" fmla="*/ 373404 h 2108143"/>
                  <a:gd name="connsiteX448" fmla="*/ 790389 w 2483579"/>
                  <a:gd name="connsiteY448" fmla="*/ 278146 h 2108143"/>
                  <a:gd name="connsiteX449" fmla="*/ 2362518 w 2483579"/>
                  <a:gd name="connsiteY449" fmla="*/ 259287 h 2108143"/>
                  <a:gd name="connsiteX450" fmla="*/ 2363055 w 2483579"/>
                  <a:gd name="connsiteY450" fmla="*/ 279583 h 2108143"/>
                  <a:gd name="connsiteX451" fmla="*/ 2127714 w 2483579"/>
                  <a:gd name="connsiteY451" fmla="*/ 400133 h 2108143"/>
                  <a:gd name="connsiteX452" fmla="*/ 1988749 w 2483579"/>
                  <a:gd name="connsiteY452" fmla="*/ 445561 h 2108143"/>
                  <a:gd name="connsiteX453" fmla="*/ 1986971 w 2483579"/>
                  <a:gd name="connsiteY453" fmla="*/ 428181 h 2108143"/>
                  <a:gd name="connsiteX454" fmla="*/ 2082757 w 2483579"/>
                  <a:gd name="connsiteY454" fmla="*/ 372547 h 2108143"/>
                  <a:gd name="connsiteX455" fmla="*/ 2284033 w 2483579"/>
                  <a:gd name="connsiteY455" fmla="*/ 283006 h 2108143"/>
                  <a:gd name="connsiteX456" fmla="*/ 2362518 w 2483579"/>
                  <a:gd name="connsiteY456" fmla="*/ 259287 h 2108143"/>
                  <a:gd name="connsiteX457" fmla="*/ 1722395 w 2483579"/>
                  <a:gd name="connsiteY457" fmla="*/ 245631 h 2108143"/>
                  <a:gd name="connsiteX458" fmla="*/ 1732887 w 2483579"/>
                  <a:gd name="connsiteY458" fmla="*/ 263803 h 2108143"/>
                  <a:gd name="connsiteX459" fmla="*/ 1576032 w 2483579"/>
                  <a:gd name="connsiteY459" fmla="*/ 443542 h 2108143"/>
                  <a:gd name="connsiteX460" fmla="*/ 1568771 w 2483579"/>
                  <a:gd name="connsiteY460" fmla="*/ 435773 h 2108143"/>
                  <a:gd name="connsiteX461" fmla="*/ 1680995 w 2483579"/>
                  <a:gd name="connsiteY461" fmla="*/ 275786 h 2108143"/>
                  <a:gd name="connsiteX462" fmla="*/ 1722385 w 2483579"/>
                  <a:gd name="connsiteY462" fmla="*/ 245632 h 2108143"/>
                  <a:gd name="connsiteX463" fmla="*/ 148425 w 2483579"/>
                  <a:gd name="connsiteY463" fmla="*/ 233791 h 2108143"/>
                  <a:gd name="connsiteX464" fmla="*/ 229558 w 2483579"/>
                  <a:gd name="connsiteY464" fmla="*/ 266787 h 2108143"/>
                  <a:gd name="connsiteX465" fmla="*/ 392618 w 2483579"/>
                  <a:gd name="connsiteY465" fmla="*/ 357978 h 2108143"/>
                  <a:gd name="connsiteX466" fmla="*/ 506955 w 2483579"/>
                  <a:gd name="connsiteY466" fmla="*/ 422433 h 2108143"/>
                  <a:gd name="connsiteX467" fmla="*/ 571781 w 2483579"/>
                  <a:gd name="connsiteY467" fmla="*/ 483334 h 2108143"/>
                  <a:gd name="connsiteX468" fmla="*/ 300659 w 2483579"/>
                  <a:gd name="connsiteY468" fmla="*/ 351065 h 2108143"/>
                  <a:gd name="connsiteX469" fmla="*/ 143346 w 2483579"/>
                  <a:gd name="connsiteY469" fmla="*/ 260405 h 2108143"/>
                  <a:gd name="connsiteX470" fmla="*/ 143347 w 2483579"/>
                  <a:gd name="connsiteY470" fmla="*/ 260405 h 2108143"/>
                  <a:gd name="connsiteX471" fmla="*/ 148425 w 2483579"/>
                  <a:gd name="connsiteY471" fmla="*/ 233791 h 2108143"/>
                  <a:gd name="connsiteX472" fmla="*/ 962271 w 2483579"/>
                  <a:gd name="connsiteY472" fmla="*/ 219735 h 2108143"/>
                  <a:gd name="connsiteX473" fmla="*/ 1062414 w 2483579"/>
                  <a:gd name="connsiteY473" fmla="*/ 407506 h 2108143"/>
                  <a:gd name="connsiteX474" fmla="*/ 1035084 w 2483579"/>
                  <a:gd name="connsiteY474" fmla="*/ 430879 h 2108143"/>
                  <a:gd name="connsiteX475" fmla="*/ 1003040 w 2483579"/>
                  <a:gd name="connsiteY475" fmla="*/ 365758 h 2108143"/>
                  <a:gd name="connsiteX476" fmla="*/ 1003040 w 2483579"/>
                  <a:gd name="connsiteY476" fmla="*/ 365759 h 2108143"/>
                  <a:gd name="connsiteX477" fmla="*/ 949600 w 2483579"/>
                  <a:gd name="connsiteY477" fmla="*/ 227175 h 2108143"/>
                  <a:gd name="connsiteX478" fmla="*/ 962271 w 2483579"/>
                  <a:gd name="connsiteY478" fmla="*/ 219735 h 2108143"/>
                  <a:gd name="connsiteX479" fmla="*/ 1588261 w 2483579"/>
                  <a:gd name="connsiteY479" fmla="*/ 177671 h 2108143"/>
                  <a:gd name="connsiteX480" fmla="*/ 1588850 w 2483579"/>
                  <a:gd name="connsiteY480" fmla="*/ 239229 h 2108143"/>
                  <a:gd name="connsiteX481" fmla="*/ 1495705 w 2483579"/>
                  <a:gd name="connsiteY481" fmla="*/ 385984 h 2108143"/>
                  <a:gd name="connsiteX482" fmla="*/ 1547197 w 2483579"/>
                  <a:gd name="connsiteY482" fmla="*/ 216317 h 2108143"/>
                  <a:gd name="connsiteX483" fmla="*/ 1588261 w 2483579"/>
                  <a:gd name="connsiteY483" fmla="*/ 177671 h 2108143"/>
                  <a:gd name="connsiteX484" fmla="*/ 1098680 w 2483579"/>
                  <a:gd name="connsiteY484" fmla="*/ 171455 h 2108143"/>
                  <a:gd name="connsiteX485" fmla="*/ 1109255 w 2483579"/>
                  <a:gd name="connsiteY485" fmla="*/ 180203 h 2108143"/>
                  <a:gd name="connsiteX486" fmla="*/ 1161863 w 2483579"/>
                  <a:gd name="connsiteY486" fmla="*/ 388056 h 2108143"/>
                  <a:gd name="connsiteX487" fmla="*/ 1136059 w 2483579"/>
                  <a:gd name="connsiteY487" fmla="*/ 378707 h 2108143"/>
                  <a:gd name="connsiteX488" fmla="*/ 1090575 w 2483579"/>
                  <a:gd name="connsiteY488" fmla="*/ 252957 h 2108143"/>
                  <a:gd name="connsiteX489" fmla="*/ 1090575 w 2483579"/>
                  <a:gd name="connsiteY489" fmla="*/ 252955 h 2108143"/>
                  <a:gd name="connsiteX490" fmla="*/ 1098680 w 2483579"/>
                  <a:gd name="connsiteY490" fmla="*/ 171455 h 2108143"/>
                  <a:gd name="connsiteX491" fmla="*/ 2279142 w 2483579"/>
                  <a:gd name="connsiteY491" fmla="*/ 143066 h 2108143"/>
                  <a:gd name="connsiteX492" fmla="*/ 2305248 w 2483579"/>
                  <a:gd name="connsiteY492" fmla="*/ 155590 h 2108143"/>
                  <a:gd name="connsiteX493" fmla="*/ 2292567 w 2483579"/>
                  <a:gd name="connsiteY493" fmla="*/ 183702 h 2108143"/>
                  <a:gd name="connsiteX494" fmla="*/ 1948044 w 2483579"/>
                  <a:gd name="connsiteY494" fmla="*/ 398271 h 2108143"/>
                  <a:gd name="connsiteX495" fmla="*/ 1943950 w 2483579"/>
                  <a:gd name="connsiteY495" fmla="*/ 385235 h 2108143"/>
                  <a:gd name="connsiteX496" fmla="*/ 2157570 w 2483579"/>
                  <a:gd name="connsiteY496" fmla="*/ 217083 h 2108143"/>
                  <a:gd name="connsiteX497" fmla="*/ 2157570 w 2483579"/>
                  <a:gd name="connsiteY497" fmla="*/ 217084 h 2108143"/>
                  <a:gd name="connsiteX498" fmla="*/ 2244779 w 2483579"/>
                  <a:gd name="connsiteY498" fmla="*/ 154471 h 2108143"/>
                  <a:gd name="connsiteX499" fmla="*/ 2279142 w 2483579"/>
                  <a:gd name="connsiteY499" fmla="*/ 143066 h 2108143"/>
                  <a:gd name="connsiteX500" fmla="*/ 1233351 w 2483579"/>
                  <a:gd name="connsiteY500" fmla="*/ 128668 h 2108143"/>
                  <a:gd name="connsiteX501" fmla="*/ 1243684 w 2483579"/>
                  <a:gd name="connsiteY501" fmla="*/ 129644 h 2108143"/>
                  <a:gd name="connsiteX502" fmla="*/ 1269425 w 2483579"/>
                  <a:gd name="connsiteY502" fmla="*/ 285493 h 2108143"/>
                  <a:gd name="connsiteX503" fmla="*/ 1255429 w 2483579"/>
                  <a:gd name="connsiteY503" fmla="*/ 378457 h 2108143"/>
                  <a:gd name="connsiteX504" fmla="*/ 1235486 w 2483579"/>
                  <a:gd name="connsiteY504" fmla="*/ 328066 h 2108143"/>
                  <a:gd name="connsiteX505" fmla="*/ 1225615 w 2483579"/>
                  <a:gd name="connsiteY505" fmla="*/ 259052 h 2108143"/>
                  <a:gd name="connsiteX506" fmla="*/ 1233351 w 2483579"/>
                  <a:gd name="connsiteY506" fmla="*/ 128668 h 2108143"/>
                  <a:gd name="connsiteX507" fmla="*/ 1399466 w 2483579"/>
                  <a:gd name="connsiteY507" fmla="*/ 124293 h 2108143"/>
                  <a:gd name="connsiteX508" fmla="*/ 1425207 w 2483579"/>
                  <a:gd name="connsiteY508" fmla="*/ 147466 h 2108143"/>
                  <a:gd name="connsiteX509" fmla="*/ 1374904 w 2483579"/>
                  <a:gd name="connsiteY509" fmla="*/ 375795 h 2108143"/>
                  <a:gd name="connsiteX510" fmla="*/ 1365664 w 2483579"/>
                  <a:gd name="connsiteY510" fmla="*/ 364273 h 2108143"/>
                  <a:gd name="connsiteX511" fmla="*/ 1367443 w 2483579"/>
                  <a:gd name="connsiteY511" fmla="*/ 189142 h 2108143"/>
                  <a:gd name="connsiteX512" fmla="*/ 1399466 w 2483579"/>
                  <a:gd name="connsiteY512" fmla="*/ 124293 h 2108143"/>
                  <a:gd name="connsiteX513" fmla="*/ 229921 w 2483579"/>
                  <a:gd name="connsiteY513" fmla="*/ 110484 h 2108143"/>
                  <a:gd name="connsiteX514" fmla="*/ 393551 w 2483579"/>
                  <a:gd name="connsiteY514" fmla="*/ 202307 h 2108143"/>
                  <a:gd name="connsiteX515" fmla="*/ 582353 w 2483579"/>
                  <a:gd name="connsiteY515" fmla="*/ 338593 h 2108143"/>
                  <a:gd name="connsiteX516" fmla="*/ 568357 w 2483579"/>
                  <a:gd name="connsiteY516" fmla="*/ 352419 h 2108143"/>
                  <a:gd name="connsiteX517" fmla="*/ 523163 w 2483579"/>
                  <a:gd name="connsiteY517" fmla="*/ 334578 h 2108143"/>
                  <a:gd name="connsiteX518" fmla="*/ 237690 w 2483579"/>
                  <a:gd name="connsiteY518" fmla="*/ 138707 h 2108143"/>
                  <a:gd name="connsiteX519" fmla="*/ 237691 w 2483579"/>
                  <a:gd name="connsiteY519" fmla="*/ 138708 h 2108143"/>
                  <a:gd name="connsiteX520" fmla="*/ 221584 w 2483579"/>
                  <a:gd name="connsiteY520" fmla="*/ 116981 h 2108143"/>
                  <a:gd name="connsiteX521" fmla="*/ 229921 w 2483579"/>
                  <a:gd name="connsiteY521" fmla="*/ 110484 h 2108143"/>
                  <a:gd name="connsiteX522" fmla="*/ 2217481 w 2483579"/>
                  <a:gd name="connsiteY522" fmla="*/ 47472 h 2108143"/>
                  <a:gd name="connsiteX523" fmla="*/ 2227847 w 2483579"/>
                  <a:gd name="connsiteY523" fmla="*/ 63898 h 2108143"/>
                  <a:gd name="connsiteX524" fmla="*/ 1960283 w 2483579"/>
                  <a:gd name="connsiteY524" fmla="*/ 289922 h 2108143"/>
                  <a:gd name="connsiteX525" fmla="*/ 1904107 w 2483579"/>
                  <a:gd name="connsiteY525" fmla="*/ 312373 h 2108143"/>
                  <a:gd name="connsiteX526" fmla="*/ 2096406 w 2483579"/>
                  <a:gd name="connsiteY526" fmla="*/ 128683 h 2108143"/>
                  <a:gd name="connsiteX527" fmla="*/ 2217481 w 2483579"/>
                  <a:gd name="connsiteY527" fmla="*/ 47472 h 2108143"/>
                  <a:gd name="connsiteX528" fmla="*/ 2066128 w 2483579"/>
                  <a:gd name="connsiteY528" fmla="*/ 0 h 2108143"/>
                  <a:gd name="connsiteX529" fmla="*/ 2126603 w 2483579"/>
                  <a:gd name="connsiteY529" fmla="*/ 0 h 2108143"/>
                  <a:gd name="connsiteX530" fmla="*/ 2116009 w 2483579"/>
                  <a:gd name="connsiteY530" fmla="*/ 16028 h 2108143"/>
                  <a:gd name="connsiteX531" fmla="*/ 2060552 w 2483579"/>
                  <a:gd name="connsiteY531" fmla="*/ 71639 h 2108143"/>
                  <a:gd name="connsiteX532" fmla="*/ 1870232 w 2483579"/>
                  <a:gd name="connsiteY532" fmla="*/ 247691 h 2108143"/>
                  <a:gd name="connsiteX533" fmla="*/ 1824148 w 2483579"/>
                  <a:gd name="connsiteY533" fmla="*/ 270010 h 2108143"/>
                  <a:gd name="connsiteX534" fmla="*/ 1823296 w 2483579"/>
                  <a:gd name="connsiteY534" fmla="*/ 246506 h 2108143"/>
                  <a:gd name="connsiteX535" fmla="*/ 1988991 w 2483579"/>
                  <a:gd name="connsiteY535" fmla="*/ 83489 h 2108143"/>
                  <a:gd name="connsiteX536" fmla="*/ 2042535 w 2483579"/>
                  <a:gd name="connsiteY536" fmla="*/ 23982 h 2108143"/>
                  <a:gd name="connsiteX537" fmla="*/ 1926330 w 2483579"/>
                  <a:gd name="connsiteY537" fmla="*/ 0 h 2108143"/>
                  <a:gd name="connsiteX538" fmla="*/ 1974959 w 2483579"/>
                  <a:gd name="connsiteY538" fmla="*/ 0 h 2108143"/>
                  <a:gd name="connsiteX539" fmla="*/ 1961052 w 2483579"/>
                  <a:gd name="connsiteY539" fmla="*/ 16191 h 2108143"/>
                  <a:gd name="connsiteX540" fmla="*/ 1779170 w 2483579"/>
                  <a:gd name="connsiteY540" fmla="*/ 209226 h 2108143"/>
                  <a:gd name="connsiteX541" fmla="*/ 1767752 w 2483579"/>
                  <a:gd name="connsiteY541" fmla="*/ 212913 h 2108143"/>
                  <a:gd name="connsiteX542" fmla="*/ 1918525 w 2483579"/>
                  <a:gd name="connsiteY542" fmla="*/ 9867 h 2108143"/>
                  <a:gd name="connsiteX543" fmla="*/ 1918525 w 2483579"/>
                  <a:gd name="connsiteY543" fmla="*/ 9866 h 2108143"/>
                  <a:gd name="connsiteX544" fmla="*/ 1771657 w 2483579"/>
                  <a:gd name="connsiteY544" fmla="*/ 0 h 2108143"/>
                  <a:gd name="connsiteX545" fmla="*/ 1834984 w 2483579"/>
                  <a:gd name="connsiteY545" fmla="*/ 0 h 2108143"/>
                  <a:gd name="connsiteX546" fmla="*/ 1810650 w 2483579"/>
                  <a:gd name="connsiteY546" fmla="*/ 35534 h 2108143"/>
                  <a:gd name="connsiteX547" fmla="*/ 1686983 w 2483579"/>
                  <a:gd name="connsiteY547" fmla="*/ 172017 h 2108143"/>
                  <a:gd name="connsiteX548" fmla="*/ 1681774 w 2483579"/>
                  <a:gd name="connsiteY548" fmla="*/ 156610 h 2108143"/>
                  <a:gd name="connsiteX549" fmla="*/ 1681774 w 2483579"/>
                  <a:gd name="connsiteY549" fmla="*/ 156609 h 2108143"/>
                  <a:gd name="connsiteX550" fmla="*/ 1767747 w 2483579"/>
                  <a:gd name="connsiteY550" fmla="*/ 6243 h 2108143"/>
                  <a:gd name="connsiteX551" fmla="*/ 1638959 w 2483579"/>
                  <a:gd name="connsiteY551" fmla="*/ 0 h 2108143"/>
                  <a:gd name="connsiteX552" fmla="*/ 1684090 w 2483579"/>
                  <a:gd name="connsiteY552" fmla="*/ 0 h 2108143"/>
                  <a:gd name="connsiteX553" fmla="*/ 1673023 w 2483579"/>
                  <a:gd name="connsiteY553" fmla="*/ 26265 h 2108143"/>
                  <a:gd name="connsiteX554" fmla="*/ 1651750 w 2483579"/>
                  <a:gd name="connsiteY554" fmla="*/ 72604 h 2108143"/>
                  <a:gd name="connsiteX555" fmla="*/ 1609908 w 2483579"/>
                  <a:gd name="connsiteY555" fmla="*/ 133768 h 2108143"/>
                  <a:gd name="connsiteX556" fmla="*/ 1599016 w 2483579"/>
                  <a:gd name="connsiteY556" fmla="*/ 125801 h 2108143"/>
                  <a:gd name="connsiteX557" fmla="*/ 1599005 w 2483579"/>
                  <a:gd name="connsiteY557" fmla="*/ 125802 h 2108143"/>
                  <a:gd name="connsiteX558" fmla="*/ 1618000 w 2483579"/>
                  <a:gd name="connsiteY558" fmla="*/ 56848 h 2108143"/>
                  <a:gd name="connsiteX559" fmla="*/ 1519277 w 2483579"/>
                  <a:gd name="connsiteY559" fmla="*/ 0 h 2108143"/>
                  <a:gd name="connsiteX560" fmla="*/ 1561379 w 2483579"/>
                  <a:gd name="connsiteY560" fmla="*/ 0 h 2108143"/>
                  <a:gd name="connsiteX561" fmla="*/ 1549507 w 2483579"/>
                  <a:gd name="connsiteY561" fmla="*/ 33635 h 2108143"/>
                  <a:gd name="connsiteX562" fmla="*/ 1541209 w 2483579"/>
                  <a:gd name="connsiteY562" fmla="*/ 56146 h 2108143"/>
                  <a:gd name="connsiteX563" fmla="*/ 1514869 w 2483579"/>
                  <a:gd name="connsiteY563" fmla="*/ 21450 h 2108143"/>
                  <a:gd name="connsiteX564" fmla="*/ 1406844 w 2483579"/>
                  <a:gd name="connsiteY564" fmla="*/ 0 h 2108143"/>
                  <a:gd name="connsiteX565" fmla="*/ 1442893 w 2483579"/>
                  <a:gd name="connsiteY565" fmla="*/ 0 h 2108143"/>
                  <a:gd name="connsiteX566" fmla="*/ 1431410 w 2483579"/>
                  <a:gd name="connsiteY566" fmla="*/ 40961 h 2108143"/>
                  <a:gd name="connsiteX567" fmla="*/ 1404833 w 2483579"/>
                  <a:gd name="connsiteY567" fmla="*/ 74314 h 2108143"/>
                  <a:gd name="connsiteX568" fmla="*/ 1406288 w 2483579"/>
                  <a:gd name="connsiteY568" fmla="*/ 3922 h 2108143"/>
                  <a:gd name="connsiteX569" fmla="*/ 1323981 w 2483579"/>
                  <a:gd name="connsiteY569" fmla="*/ 0 h 2108143"/>
                  <a:gd name="connsiteX570" fmla="*/ 1348919 w 2483579"/>
                  <a:gd name="connsiteY570" fmla="*/ 0 h 2108143"/>
                  <a:gd name="connsiteX571" fmla="*/ 1347340 w 2483579"/>
                  <a:gd name="connsiteY571" fmla="*/ 9053 h 2108143"/>
                  <a:gd name="connsiteX572" fmla="*/ 1324538 w 2483579"/>
                  <a:gd name="connsiteY572" fmla="*/ 9777 h 2108143"/>
                  <a:gd name="connsiteX573" fmla="*/ 1230277 w 2483579"/>
                  <a:gd name="connsiteY573" fmla="*/ 0 h 2108143"/>
                  <a:gd name="connsiteX574" fmla="*/ 1262490 w 2483579"/>
                  <a:gd name="connsiteY574" fmla="*/ 0 h 2108143"/>
                  <a:gd name="connsiteX575" fmla="*/ 1262330 w 2483579"/>
                  <a:gd name="connsiteY575" fmla="*/ 9638 h 2108143"/>
                  <a:gd name="connsiteX576" fmla="*/ 1247925 w 2483579"/>
                  <a:gd name="connsiteY576" fmla="*/ 65681 h 2108143"/>
                  <a:gd name="connsiteX577" fmla="*/ 1232928 w 2483579"/>
                  <a:gd name="connsiteY577" fmla="*/ 17096 h 2108143"/>
                  <a:gd name="connsiteX578" fmla="*/ 1130871 w 2483579"/>
                  <a:gd name="connsiteY578" fmla="*/ 0 h 2108143"/>
                  <a:gd name="connsiteX579" fmla="*/ 1162974 w 2483579"/>
                  <a:gd name="connsiteY579" fmla="*/ 0 h 2108143"/>
                  <a:gd name="connsiteX580" fmla="*/ 1166053 w 2483579"/>
                  <a:gd name="connsiteY580" fmla="*/ 39341 h 2108143"/>
                  <a:gd name="connsiteX581" fmla="*/ 1165588 w 2483579"/>
                  <a:gd name="connsiteY581" fmla="*/ 65973 h 2108143"/>
                  <a:gd name="connsiteX582" fmla="*/ 1143658 w 2483579"/>
                  <a:gd name="connsiteY582" fmla="*/ 48663 h 2108143"/>
                  <a:gd name="connsiteX583" fmla="*/ 1032122 w 2483579"/>
                  <a:gd name="connsiteY583" fmla="*/ 0 h 2108143"/>
                  <a:gd name="connsiteX584" fmla="*/ 1064458 w 2483579"/>
                  <a:gd name="connsiteY584" fmla="*/ 0 h 2108143"/>
                  <a:gd name="connsiteX585" fmla="*/ 1068698 w 2483579"/>
                  <a:gd name="connsiteY585" fmla="*/ 26030 h 2108143"/>
                  <a:gd name="connsiteX586" fmla="*/ 1059362 w 2483579"/>
                  <a:gd name="connsiteY586" fmla="*/ 82779 h 2108143"/>
                  <a:gd name="connsiteX587" fmla="*/ 1059362 w 2483579"/>
                  <a:gd name="connsiteY587" fmla="*/ 82780 h 2108143"/>
                  <a:gd name="connsiteX588" fmla="*/ 1040670 w 2483579"/>
                  <a:gd name="connsiteY588" fmla="*/ 28650 h 2108143"/>
                  <a:gd name="connsiteX589" fmla="*/ 936876 w 2483579"/>
                  <a:gd name="connsiteY589" fmla="*/ 0 h 2108143"/>
                  <a:gd name="connsiteX590" fmla="*/ 973609 w 2483579"/>
                  <a:gd name="connsiteY590" fmla="*/ 0 h 2108143"/>
                  <a:gd name="connsiteX591" fmla="*/ 977827 w 2483579"/>
                  <a:gd name="connsiteY591" fmla="*/ 12878 h 2108143"/>
                  <a:gd name="connsiteX592" fmla="*/ 1002156 w 2483579"/>
                  <a:gd name="connsiteY592" fmla="*/ 112821 h 2108143"/>
                  <a:gd name="connsiteX593" fmla="*/ 954246 w 2483579"/>
                  <a:gd name="connsiteY593" fmla="*/ 45721 h 2108143"/>
                  <a:gd name="connsiteX594" fmla="*/ 839136 w 2483579"/>
                  <a:gd name="connsiteY594" fmla="*/ 0 h 2108143"/>
                  <a:gd name="connsiteX595" fmla="*/ 875126 w 2483579"/>
                  <a:gd name="connsiteY595" fmla="*/ 0 h 2108143"/>
                  <a:gd name="connsiteX596" fmla="*/ 889926 w 2483579"/>
                  <a:gd name="connsiteY596" fmla="*/ 41772 h 2108143"/>
                  <a:gd name="connsiteX597" fmla="*/ 912352 w 2483579"/>
                  <a:gd name="connsiteY597" fmla="*/ 116252 h 2108143"/>
                  <a:gd name="connsiteX598" fmla="*/ 895980 w 2483579"/>
                  <a:gd name="connsiteY598" fmla="*/ 125865 h 2108143"/>
                  <a:gd name="connsiteX599" fmla="*/ 895980 w 2483579"/>
                  <a:gd name="connsiteY599" fmla="*/ 125864 h 2108143"/>
                  <a:gd name="connsiteX600" fmla="*/ 842588 w 2483579"/>
                  <a:gd name="connsiteY600" fmla="*/ 8317 h 2108143"/>
                  <a:gd name="connsiteX601" fmla="*/ 718313 w 2483579"/>
                  <a:gd name="connsiteY601" fmla="*/ 0 h 2108143"/>
                  <a:gd name="connsiteX602" fmla="*/ 769359 w 2483579"/>
                  <a:gd name="connsiteY602" fmla="*/ 0 h 2108143"/>
                  <a:gd name="connsiteX603" fmla="*/ 770798 w 2483579"/>
                  <a:gd name="connsiteY603" fmla="*/ 2873 h 2108143"/>
                  <a:gd name="connsiteX604" fmla="*/ 801269 w 2483579"/>
                  <a:gd name="connsiteY604" fmla="*/ 70459 h 2108143"/>
                  <a:gd name="connsiteX605" fmla="*/ 840548 w 2483579"/>
                  <a:gd name="connsiteY605" fmla="*/ 196803 h 2108143"/>
                  <a:gd name="connsiteX606" fmla="*/ 816453 w 2483579"/>
                  <a:gd name="connsiteY606" fmla="*/ 173496 h 2108143"/>
                  <a:gd name="connsiteX607" fmla="*/ 748055 w 2483579"/>
                  <a:gd name="connsiteY607" fmla="*/ 54393 h 2108143"/>
                  <a:gd name="connsiteX608" fmla="*/ 544628 w 2483579"/>
                  <a:gd name="connsiteY608" fmla="*/ 0 h 2108143"/>
                  <a:gd name="connsiteX609" fmla="*/ 595156 w 2483579"/>
                  <a:gd name="connsiteY609" fmla="*/ 0 h 2108143"/>
                  <a:gd name="connsiteX610" fmla="*/ 625493 w 2483579"/>
                  <a:gd name="connsiteY610" fmla="*/ 35294 h 2108143"/>
                  <a:gd name="connsiteX611" fmla="*/ 742096 w 2483579"/>
                  <a:gd name="connsiteY611" fmla="*/ 210810 h 2108143"/>
                  <a:gd name="connsiteX612" fmla="*/ 575342 w 2483579"/>
                  <a:gd name="connsiteY612" fmla="*/ 39761 h 2108143"/>
                  <a:gd name="connsiteX613" fmla="*/ 325234 w 2483579"/>
                  <a:gd name="connsiteY613" fmla="*/ 0 h 2108143"/>
                  <a:gd name="connsiteX614" fmla="*/ 361709 w 2483579"/>
                  <a:gd name="connsiteY614" fmla="*/ 0 h 2108143"/>
                  <a:gd name="connsiteX615" fmla="*/ 384383 w 2483579"/>
                  <a:gd name="connsiteY615" fmla="*/ 17443 h 2108143"/>
                  <a:gd name="connsiteX616" fmla="*/ 643490 w 2483579"/>
                  <a:gd name="connsiteY616" fmla="*/ 260287 h 2108143"/>
                  <a:gd name="connsiteX617" fmla="*/ 646395 w 2483579"/>
                  <a:gd name="connsiteY617" fmla="*/ 275627 h 2108143"/>
                  <a:gd name="connsiteX618" fmla="*/ 646396 w 2483579"/>
                  <a:gd name="connsiteY618" fmla="*/ 275627 h 2108143"/>
                  <a:gd name="connsiteX619" fmla="*/ 337062 w 2483579"/>
                  <a:gd name="connsiteY619" fmla="*/ 13681 h 21081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</a:cxnLst>
                <a:rect l="l" t="t" r="r" b="b"/>
                <a:pathLst>
                  <a:path w="2483579" h="2108143">
                    <a:moveTo>
                      <a:pt x="1105651" y="1686441"/>
                    </a:moveTo>
                    <a:cubicBezTo>
                      <a:pt x="1108440" y="1685212"/>
                      <a:pt x="1111365" y="1685328"/>
                      <a:pt x="1114422" y="1687115"/>
                    </a:cubicBezTo>
                    <a:cubicBezTo>
                      <a:pt x="1126419" y="1694116"/>
                      <a:pt x="1121873" y="1714068"/>
                      <a:pt x="1118779" y="1741703"/>
                    </a:cubicBezTo>
                    <a:cubicBezTo>
                      <a:pt x="1104151" y="1880528"/>
                      <a:pt x="1094027" y="1857018"/>
                      <a:pt x="1080820" y="1948372"/>
                    </a:cubicBezTo>
                    <a:cubicBezTo>
                      <a:pt x="1063593" y="2065555"/>
                      <a:pt x="1032001" y="2065954"/>
                      <a:pt x="1024371" y="2046401"/>
                    </a:cubicBezTo>
                    <a:cubicBezTo>
                      <a:pt x="1014868" y="2022995"/>
                      <a:pt x="1065340" y="1810680"/>
                      <a:pt x="1067613" y="1798715"/>
                    </a:cubicBezTo>
                    <a:cubicBezTo>
                      <a:pt x="1073193" y="1769593"/>
                      <a:pt x="1086121" y="1695046"/>
                      <a:pt x="1105651" y="1686441"/>
                    </a:cubicBezTo>
                    <a:close/>
                    <a:moveTo>
                      <a:pt x="1180953" y="1680765"/>
                    </a:moveTo>
                    <a:cubicBezTo>
                      <a:pt x="1184752" y="1680765"/>
                      <a:pt x="1188004" y="1684817"/>
                      <a:pt x="1188951" y="1688091"/>
                    </a:cubicBezTo>
                    <a:cubicBezTo>
                      <a:pt x="1195023" y="1710667"/>
                      <a:pt x="1165178" y="1881210"/>
                      <a:pt x="1163073" y="1903849"/>
                    </a:cubicBezTo>
                    <a:cubicBezTo>
                      <a:pt x="1160947" y="1928168"/>
                      <a:pt x="1150287" y="2042181"/>
                      <a:pt x="1134154" y="2060475"/>
                    </a:cubicBezTo>
                    <a:cubicBezTo>
                      <a:pt x="1127629" y="2067759"/>
                      <a:pt x="1117484" y="2069428"/>
                      <a:pt x="1110518" y="2062910"/>
                    </a:cubicBezTo>
                    <a:cubicBezTo>
                      <a:pt x="1096826" y="2050242"/>
                      <a:pt x="1146425" y="1721961"/>
                      <a:pt x="1166967" y="1690789"/>
                    </a:cubicBezTo>
                    <a:cubicBezTo>
                      <a:pt x="1171366" y="1684323"/>
                      <a:pt x="1173860" y="1680723"/>
                      <a:pt x="1180953" y="1680765"/>
                    </a:cubicBezTo>
                    <a:close/>
                    <a:moveTo>
                      <a:pt x="1261580" y="1676861"/>
                    </a:moveTo>
                    <a:cubicBezTo>
                      <a:pt x="1264589" y="1676142"/>
                      <a:pt x="1267820" y="1677087"/>
                      <a:pt x="1270593" y="1679348"/>
                    </a:cubicBezTo>
                    <a:cubicBezTo>
                      <a:pt x="1284263" y="1690138"/>
                      <a:pt x="1275424" y="1763786"/>
                      <a:pt x="1272761" y="1782038"/>
                    </a:cubicBezTo>
                    <a:cubicBezTo>
                      <a:pt x="1271972" y="1798117"/>
                      <a:pt x="1270867" y="1815613"/>
                      <a:pt x="1268941" y="1831566"/>
                    </a:cubicBezTo>
                    <a:cubicBezTo>
                      <a:pt x="1259701" y="1905938"/>
                      <a:pt x="1261795" y="2095604"/>
                      <a:pt x="1228015" y="2085182"/>
                    </a:cubicBezTo>
                    <a:cubicBezTo>
                      <a:pt x="1212871" y="2080858"/>
                      <a:pt x="1223479" y="2012374"/>
                      <a:pt x="1228214" y="1885755"/>
                    </a:cubicBezTo>
                    <a:cubicBezTo>
                      <a:pt x="1229919" y="1838483"/>
                      <a:pt x="1239896" y="1716125"/>
                      <a:pt x="1253892" y="1684355"/>
                    </a:cubicBezTo>
                    <a:cubicBezTo>
                      <a:pt x="1255781" y="1679963"/>
                      <a:pt x="1258570" y="1677580"/>
                      <a:pt x="1261580" y="1676861"/>
                    </a:cubicBezTo>
                    <a:close/>
                    <a:moveTo>
                      <a:pt x="1407254" y="1671046"/>
                    </a:moveTo>
                    <a:cubicBezTo>
                      <a:pt x="1418945" y="1671046"/>
                      <a:pt x="1420998" y="1691660"/>
                      <a:pt x="1423513" y="1703016"/>
                    </a:cubicBezTo>
                    <a:cubicBezTo>
                      <a:pt x="1437214" y="1764310"/>
                      <a:pt x="1427343" y="1788629"/>
                      <a:pt x="1436520" y="1881105"/>
                    </a:cubicBezTo>
                    <a:lnTo>
                      <a:pt x="1436520" y="1881116"/>
                    </a:lnTo>
                    <a:cubicBezTo>
                      <a:pt x="1448138" y="2002162"/>
                      <a:pt x="1452432" y="2009309"/>
                      <a:pt x="1451969" y="2026480"/>
                    </a:cubicBezTo>
                    <a:cubicBezTo>
                      <a:pt x="1451758" y="2038550"/>
                      <a:pt x="1449485" y="2067413"/>
                      <a:pt x="1442855" y="2077510"/>
                    </a:cubicBezTo>
                    <a:cubicBezTo>
                      <a:pt x="1434499" y="2090849"/>
                      <a:pt x="1423292" y="2090241"/>
                      <a:pt x="1417640" y="2084353"/>
                    </a:cubicBezTo>
                    <a:cubicBezTo>
                      <a:pt x="1403265" y="2069701"/>
                      <a:pt x="1402202" y="2047398"/>
                      <a:pt x="1400739" y="2026942"/>
                    </a:cubicBezTo>
                    <a:cubicBezTo>
                      <a:pt x="1398729" y="1996190"/>
                      <a:pt x="1392426" y="1988056"/>
                      <a:pt x="1392426" y="1799597"/>
                    </a:cubicBezTo>
                    <a:cubicBezTo>
                      <a:pt x="1392426" y="1765927"/>
                      <a:pt x="1388700" y="1671046"/>
                      <a:pt x="1407254" y="1671046"/>
                    </a:cubicBezTo>
                    <a:close/>
                    <a:moveTo>
                      <a:pt x="1335082" y="1663752"/>
                    </a:moveTo>
                    <a:cubicBezTo>
                      <a:pt x="1353615" y="1674447"/>
                      <a:pt x="1342596" y="1795934"/>
                      <a:pt x="1341365" y="1901089"/>
                    </a:cubicBezTo>
                    <a:cubicBezTo>
                      <a:pt x="1341144" y="1920265"/>
                      <a:pt x="1344943" y="2044690"/>
                      <a:pt x="1335608" y="2081897"/>
                    </a:cubicBezTo>
                    <a:cubicBezTo>
                      <a:pt x="1328252" y="2110434"/>
                      <a:pt x="1310888" y="2112596"/>
                      <a:pt x="1299965" y="2103024"/>
                    </a:cubicBezTo>
                    <a:cubicBezTo>
                      <a:pt x="1297187" y="2100600"/>
                      <a:pt x="1294819" y="2095321"/>
                      <a:pt x="1290851" y="2083807"/>
                    </a:cubicBezTo>
                    <a:cubicBezTo>
                      <a:pt x="1289010" y="2077982"/>
                      <a:pt x="1297113" y="1749889"/>
                      <a:pt x="1317129" y="1680020"/>
                    </a:cubicBezTo>
                    <a:cubicBezTo>
                      <a:pt x="1320191" y="1669630"/>
                      <a:pt x="1325758" y="1658242"/>
                      <a:pt x="1335082" y="1663752"/>
                    </a:cubicBezTo>
                    <a:close/>
                    <a:moveTo>
                      <a:pt x="1559920" y="1650800"/>
                    </a:moveTo>
                    <a:cubicBezTo>
                      <a:pt x="1571149" y="1650800"/>
                      <a:pt x="1581273" y="1676651"/>
                      <a:pt x="1624241" y="1834620"/>
                    </a:cubicBezTo>
                    <a:cubicBezTo>
                      <a:pt x="1630250" y="1851204"/>
                      <a:pt x="1690456" y="2008207"/>
                      <a:pt x="1670029" y="2032463"/>
                    </a:cubicBezTo>
                    <a:cubicBezTo>
                      <a:pt x="1664557" y="2038980"/>
                      <a:pt x="1654107" y="2038109"/>
                      <a:pt x="1649761" y="2027656"/>
                    </a:cubicBezTo>
                    <a:cubicBezTo>
                      <a:pt x="1605467" y="1921125"/>
                      <a:pt x="1597406" y="1845945"/>
                      <a:pt x="1579779" y="1792743"/>
                    </a:cubicBezTo>
                    <a:cubicBezTo>
                      <a:pt x="1562972" y="1740937"/>
                      <a:pt x="1533138" y="1650800"/>
                      <a:pt x="1559920" y="1650800"/>
                    </a:cubicBezTo>
                    <a:close/>
                    <a:moveTo>
                      <a:pt x="1031066" y="1640422"/>
                    </a:moveTo>
                    <a:cubicBezTo>
                      <a:pt x="1035897" y="1640334"/>
                      <a:pt x="1039615" y="1643359"/>
                      <a:pt x="1041651" y="1647851"/>
                    </a:cubicBezTo>
                    <a:cubicBezTo>
                      <a:pt x="1055184" y="1678435"/>
                      <a:pt x="991937" y="1827253"/>
                      <a:pt x="983034" y="1874462"/>
                    </a:cubicBezTo>
                    <a:cubicBezTo>
                      <a:pt x="976499" y="1910997"/>
                      <a:pt x="966733" y="1988517"/>
                      <a:pt x="942299" y="2019973"/>
                    </a:cubicBezTo>
                    <a:cubicBezTo>
                      <a:pt x="928543" y="2037500"/>
                      <a:pt x="909055" y="2033050"/>
                      <a:pt x="905991" y="2017076"/>
                    </a:cubicBezTo>
                    <a:cubicBezTo>
                      <a:pt x="900767" y="1993335"/>
                      <a:pt x="917688" y="1942431"/>
                      <a:pt x="973784" y="1748252"/>
                    </a:cubicBezTo>
                    <a:cubicBezTo>
                      <a:pt x="980130" y="1726820"/>
                      <a:pt x="997399" y="1671981"/>
                      <a:pt x="1013795" y="1651672"/>
                    </a:cubicBezTo>
                    <a:cubicBezTo>
                      <a:pt x="1020288" y="1643711"/>
                      <a:pt x="1026234" y="1640510"/>
                      <a:pt x="1031066" y="1640422"/>
                    </a:cubicBezTo>
                    <a:close/>
                    <a:moveTo>
                      <a:pt x="1469817" y="1639521"/>
                    </a:moveTo>
                    <a:cubicBezTo>
                      <a:pt x="1474318" y="1637920"/>
                      <a:pt x="1480104" y="1640840"/>
                      <a:pt x="1484129" y="1648649"/>
                    </a:cubicBezTo>
                    <a:cubicBezTo>
                      <a:pt x="1496999" y="1673870"/>
                      <a:pt x="1500220" y="1685079"/>
                      <a:pt x="1503082" y="1695323"/>
                    </a:cubicBezTo>
                    <a:cubicBezTo>
                      <a:pt x="1511196" y="1723650"/>
                      <a:pt x="1529496" y="1813199"/>
                      <a:pt x="1536747" y="1885031"/>
                    </a:cubicBezTo>
                    <a:cubicBezTo>
                      <a:pt x="1599226" y="2124729"/>
                      <a:pt x="1537968" y="2096696"/>
                      <a:pt x="1530138" y="2064610"/>
                    </a:cubicBezTo>
                    <a:cubicBezTo>
                      <a:pt x="1528212" y="2056865"/>
                      <a:pt x="1468122" y="1704171"/>
                      <a:pt x="1463208" y="1657528"/>
                    </a:cubicBezTo>
                    <a:cubicBezTo>
                      <a:pt x="1462098" y="1647248"/>
                      <a:pt x="1465315" y="1641123"/>
                      <a:pt x="1469817" y="1639521"/>
                    </a:cubicBezTo>
                    <a:close/>
                    <a:moveTo>
                      <a:pt x="935646" y="1638961"/>
                    </a:moveTo>
                    <a:cubicBezTo>
                      <a:pt x="943127" y="1639129"/>
                      <a:pt x="947123" y="1647725"/>
                      <a:pt x="946750" y="1654432"/>
                    </a:cubicBezTo>
                    <a:lnTo>
                      <a:pt x="946748" y="1654432"/>
                    </a:lnTo>
                    <a:cubicBezTo>
                      <a:pt x="944588" y="1689991"/>
                      <a:pt x="882217" y="1840865"/>
                      <a:pt x="867230" y="1873045"/>
                    </a:cubicBezTo>
                    <a:cubicBezTo>
                      <a:pt x="821593" y="2040639"/>
                      <a:pt x="783929" y="2004271"/>
                      <a:pt x="785343" y="1985935"/>
                    </a:cubicBezTo>
                    <a:cubicBezTo>
                      <a:pt x="789722" y="1931337"/>
                      <a:pt x="907365" y="1671057"/>
                      <a:pt x="920475" y="1652921"/>
                    </a:cubicBezTo>
                    <a:cubicBezTo>
                      <a:pt x="923851" y="1648135"/>
                      <a:pt x="929721" y="1638825"/>
                      <a:pt x="935646" y="1638961"/>
                    </a:cubicBezTo>
                    <a:close/>
                    <a:moveTo>
                      <a:pt x="1626103" y="1622524"/>
                    </a:moveTo>
                    <a:cubicBezTo>
                      <a:pt x="1650604" y="1625602"/>
                      <a:pt x="1689272" y="1722225"/>
                      <a:pt x="1701022" y="1753615"/>
                    </a:cubicBezTo>
                    <a:cubicBezTo>
                      <a:pt x="1742695" y="1864291"/>
                      <a:pt x="1802691" y="1980016"/>
                      <a:pt x="1772456" y="1992075"/>
                    </a:cubicBezTo>
                    <a:cubicBezTo>
                      <a:pt x="1761312" y="1996788"/>
                      <a:pt x="1755524" y="1985169"/>
                      <a:pt x="1750599" y="1975115"/>
                    </a:cubicBezTo>
                    <a:cubicBezTo>
                      <a:pt x="1717891" y="1928115"/>
                      <a:pt x="1688362" y="1836930"/>
                      <a:pt x="1669472" y="1796144"/>
                    </a:cubicBezTo>
                    <a:cubicBezTo>
                      <a:pt x="1659706" y="1774890"/>
                      <a:pt x="1602057" y="1646119"/>
                      <a:pt x="1616590" y="1627395"/>
                    </a:cubicBezTo>
                    <a:cubicBezTo>
                      <a:pt x="1619392" y="1623554"/>
                      <a:pt x="1622603" y="1622084"/>
                      <a:pt x="1626103" y="1622524"/>
                    </a:cubicBezTo>
                    <a:close/>
                    <a:moveTo>
                      <a:pt x="876195" y="1597871"/>
                    </a:moveTo>
                    <a:cubicBezTo>
                      <a:pt x="874504" y="1597840"/>
                      <a:pt x="882284" y="1597283"/>
                      <a:pt x="883310" y="1603812"/>
                    </a:cubicBezTo>
                    <a:cubicBezTo>
                      <a:pt x="888211" y="1635099"/>
                      <a:pt x="843332" y="1684796"/>
                      <a:pt x="800461" y="1777230"/>
                    </a:cubicBezTo>
                    <a:cubicBezTo>
                      <a:pt x="781251" y="1817817"/>
                      <a:pt x="723795" y="1954018"/>
                      <a:pt x="686652" y="1935504"/>
                    </a:cubicBezTo>
                    <a:cubicBezTo>
                      <a:pt x="660784" y="1923119"/>
                      <a:pt x="719138" y="1846470"/>
                      <a:pt x="751874" y="1778542"/>
                    </a:cubicBezTo>
                    <a:cubicBezTo>
                      <a:pt x="775879" y="1728982"/>
                      <a:pt x="850131" y="1597871"/>
                      <a:pt x="876195" y="1597871"/>
                    </a:cubicBezTo>
                    <a:close/>
                    <a:moveTo>
                      <a:pt x="1710598" y="1590220"/>
                    </a:moveTo>
                    <a:cubicBezTo>
                      <a:pt x="1724995" y="1588687"/>
                      <a:pt x="1780759" y="1687902"/>
                      <a:pt x="1787305" y="1700959"/>
                    </a:cubicBezTo>
                    <a:cubicBezTo>
                      <a:pt x="1867737" y="1864103"/>
                      <a:pt x="1887175" y="1862675"/>
                      <a:pt x="1900919" y="1904458"/>
                    </a:cubicBezTo>
                    <a:cubicBezTo>
                      <a:pt x="1913221" y="1944331"/>
                      <a:pt x="1889448" y="1947469"/>
                      <a:pt x="1881439" y="1939493"/>
                    </a:cubicBezTo>
                    <a:cubicBezTo>
                      <a:pt x="1874809" y="1933017"/>
                      <a:pt x="1871379" y="1928997"/>
                      <a:pt x="1866127" y="1919740"/>
                    </a:cubicBezTo>
                    <a:cubicBezTo>
                      <a:pt x="1813078" y="1830338"/>
                      <a:pt x="1696717" y="1647316"/>
                      <a:pt x="1700032" y="1605953"/>
                    </a:cubicBezTo>
                    <a:cubicBezTo>
                      <a:pt x="1700664" y="1598858"/>
                      <a:pt x="1703505" y="1591395"/>
                      <a:pt x="1710598" y="1590220"/>
                    </a:cubicBezTo>
                    <a:close/>
                    <a:moveTo>
                      <a:pt x="1786737" y="1574581"/>
                    </a:moveTo>
                    <a:cubicBezTo>
                      <a:pt x="1812078" y="1574592"/>
                      <a:pt x="1869327" y="1698209"/>
                      <a:pt x="1928754" y="1787359"/>
                    </a:cubicBezTo>
                    <a:cubicBezTo>
                      <a:pt x="1939951" y="1804225"/>
                      <a:pt x="1984140" y="1870148"/>
                      <a:pt x="1971859" y="1886185"/>
                    </a:cubicBezTo>
                    <a:cubicBezTo>
                      <a:pt x="1969544" y="1889281"/>
                      <a:pt x="1965187" y="1891255"/>
                      <a:pt x="1961230" y="1890593"/>
                    </a:cubicBezTo>
                    <a:cubicBezTo>
                      <a:pt x="1937099" y="1885902"/>
                      <a:pt x="1731130" y="1574581"/>
                      <a:pt x="1786737" y="1574581"/>
                    </a:cubicBezTo>
                    <a:close/>
                    <a:moveTo>
                      <a:pt x="819691" y="1559279"/>
                    </a:moveTo>
                    <a:cubicBezTo>
                      <a:pt x="823141" y="1559268"/>
                      <a:pt x="828152" y="1563194"/>
                      <a:pt x="825967" y="1570688"/>
                    </a:cubicBezTo>
                    <a:cubicBezTo>
                      <a:pt x="826883" y="1592057"/>
                      <a:pt x="731988" y="1717112"/>
                      <a:pt x="719088" y="1738292"/>
                    </a:cubicBezTo>
                    <a:lnTo>
                      <a:pt x="719089" y="1738292"/>
                    </a:lnTo>
                    <a:cubicBezTo>
                      <a:pt x="702293" y="1765895"/>
                      <a:pt x="623752" y="1896901"/>
                      <a:pt x="591746" y="1898675"/>
                    </a:cubicBezTo>
                    <a:cubicBezTo>
                      <a:pt x="583909" y="1899273"/>
                      <a:pt x="578371" y="1893238"/>
                      <a:pt x="577685" y="1887424"/>
                    </a:cubicBezTo>
                    <a:cubicBezTo>
                      <a:pt x="575628" y="1867944"/>
                      <a:pt x="641998" y="1792313"/>
                      <a:pt x="679875" y="1736455"/>
                    </a:cubicBezTo>
                    <a:cubicBezTo>
                      <a:pt x="693010" y="1717028"/>
                      <a:pt x="788899" y="1559352"/>
                      <a:pt x="819691" y="1559279"/>
                    </a:cubicBezTo>
                    <a:close/>
                    <a:moveTo>
                      <a:pt x="1845533" y="1503148"/>
                    </a:moveTo>
                    <a:cubicBezTo>
                      <a:pt x="1869621" y="1503159"/>
                      <a:pt x="2045156" y="1743519"/>
                      <a:pt x="2058584" y="1765591"/>
                    </a:cubicBezTo>
                    <a:cubicBezTo>
                      <a:pt x="2080926" y="1802945"/>
                      <a:pt x="2059300" y="1811079"/>
                      <a:pt x="2046240" y="1798054"/>
                    </a:cubicBezTo>
                    <a:cubicBezTo>
                      <a:pt x="2012070" y="1764783"/>
                      <a:pt x="1797745" y="1503148"/>
                      <a:pt x="1845533" y="1503148"/>
                    </a:cubicBezTo>
                    <a:close/>
                    <a:moveTo>
                      <a:pt x="751161" y="1498205"/>
                    </a:moveTo>
                    <a:cubicBezTo>
                      <a:pt x="763548" y="1493104"/>
                      <a:pt x="771083" y="1503610"/>
                      <a:pt x="766080" y="1516184"/>
                    </a:cubicBezTo>
                    <a:cubicBezTo>
                      <a:pt x="754391" y="1544858"/>
                      <a:pt x="723915" y="1566279"/>
                      <a:pt x="633193" y="1689078"/>
                    </a:cubicBezTo>
                    <a:lnTo>
                      <a:pt x="633192" y="1689078"/>
                    </a:lnTo>
                    <a:cubicBezTo>
                      <a:pt x="551593" y="1800415"/>
                      <a:pt x="539075" y="1834862"/>
                      <a:pt x="511395" y="1850973"/>
                    </a:cubicBezTo>
                    <a:cubicBezTo>
                      <a:pt x="502068" y="1856399"/>
                      <a:pt x="490566" y="1859149"/>
                      <a:pt x="483339" y="1851298"/>
                    </a:cubicBezTo>
                    <a:cubicBezTo>
                      <a:pt x="468614" y="1835418"/>
                      <a:pt x="489589" y="1810743"/>
                      <a:pt x="516413" y="1773148"/>
                    </a:cubicBezTo>
                    <a:cubicBezTo>
                      <a:pt x="546477" y="1731176"/>
                      <a:pt x="703288" y="1517653"/>
                      <a:pt x="751161" y="1498205"/>
                    </a:cubicBezTo>
                    <a:close/>
                    <a:moveTo>
                      <a:pt x="699129" y="1452528"/>
                    </a:moveTo>
                    <a:cubicBezTo>
                      <a:pt x="706686" y="1454884"/>
                      <a:pt x="708816" y="1459895"/>
                      <a:pt x="706740" y="1467146"/>
                    </a:cubicBezTo>
                    <a:lnTo>
                      <a:pt x="691266" y="1491785"/>
                    </a:lnTo>
                    <a:lnTo>
                      <a:pt x="689115" y="1495211"/>
                    </a:lnTo>
                    <a:cubicBezTo>
                      <a:pt x="670579" y="1517853"/>
                      <a:pt x="640099" y="1547807"/>
                      <a:pt x="607435" y="1581771"/>
                    </a:cubicBezTo>
                    <a:cubicBezTo>
                      <a:pt x="565474" y="1625055"/>
                      <a:pt x="463691" y="1751632"/>
                      <a:pt x="424970" y="1775530"/>
                    </a:cubicBezTo>
                    <a:cubicBezTo>
                      <a:pt x="407677" y="1785952"/>
                      <a:pt x="390608" y="1772633"/>
                      <a:pt x="405033" y="1750183"/>
                    </a:cubicBezTo>
                    <a:cubicBezTo>
                      <a:pt x="419049" y="1728562"/>
                      <a:pt x="455449" y="1693654"/>
                      <a:pt x="503858" y="1642215"/>
                    </a:cubicBezTo>
                    <a:cubicBezTo>
                      <a:pt x="543368" y="1600044"/>
                      <a:pt x="675483" y="1445937"/>
                      <a:pt x="699129" y="1452528"/>
                    </a:cubicBezTo>
                    <a:close/>
                    <a:moveTo>
                      <a:pt x="1895587" y="1451199"/>
                    </a:moveTo>
                    <a:cubicBezTo>
                      <a:pt x="1915574" y="1454946"/>
                      <a:pt x="1984325" y="1505395"/>
                      <a:pt x="2127704" y="1653382"/>
                    </a:cubicBezTo>
                    <a:cubicBezTo>
                      <a:pt x="2138122" y="1664004"/>
                      <a:pt x="2158601" y="1684670"/>
                      <a:pt x="2145194" y="1690978"/>
                    </a:cubicBezTo>
                    <a:cubicBezTo>
                      <a:pt x="2129619" y="1698744"/>
                      <a:pt x="2037979" y="1611337"/>
                      <a:pt x="2043619" y="1617603"/>
                    </a:cubicBezTo>
                    <a:cubicBezTo>
                      <a:pt x="2035180" y="1609941"/>
                      <a:pt x="1910232" y="1487993"/>
                      <a:pt x="1906686" y="1483910"/>
                    </a:cubicBezTo>
                    <a:cubicBezTo>
                      <a:pt x="1889156" y="1463515"/>
                      <a:pt x="1883594" y="1448951"/>
                      <a:pt x="1895587" y="1451199"/>
                    </a:cubicBezTo>
                    <a:close/>
                    <a:moveTo>
                      <a:pt x="635674" y="1402496"/>
                    </a:moveTo>
                    <a:cubicBezTo>
                      <a:pt x="652462" y="1395642"/>
                      <a:pt x="666377" y="1406369"/>
                      <a:pt x="652045" y="1422311"/>
                    </a:cubicBezTo>
                    <a:cubicBezTo>
                      <a:pt x="617424" y="1462667"/>
                      <a:pt x="504196" y="1559153"/>
                      <a:pt x="431368" y="1625202"/>
                    </a:cubicBezTo>
                    <a:lnTo>
                      <a:pt x="431369" y="1625202"/>
                    </a:lnTo>
                    <a:cubicBezTo>
                      <a:pt x="396999" y="1656374"/>
                      <a:pt x="349086" y="1712252"/>
                      <a:pt x="327650" y="1704108"/>
                    </a:cubicBezTo>
                    <a:cubicBezTo>
                      <a:pt x="295910" y="1692741"/>
                      <a:pt x="363982" y="1640420"/>
                      <a:pt x="400926" y="1605869"/>
                    </a:cubicBezTo>
                    <a:cubicBezTo>
                      <a:pt x="425479" y="1583020"/>
                      <a:pt x="579033" y="1424736"/>
                      <a:pt x="635674" y="1402496"/>
                    </a:cubicBezTo>
                    <a:close/>
                    <a:moveTo>
                      <a:pt x="1951133" y="1368472"/>
                    </a:moveTo>
                    <a:cubicBezTo>
                      <a:pt x="1979683" y="1375417"/>
                      <a:pt x="2041189" y="1422892"/>
                      <a:pt x="2116801" y="1480520"/>
                    </a:cubicBezTo>
                    <a:cubicBezTo>
                      <a:pt x="2154339" y="1509635"/>
                      <a:pt x="2235350" y="1564264"/>
                      <a:pt x="2233519" y="1583681"/>
                    </a:cubicBezTo>
                    <a:cubicBezTo>
                      <a:pt x="2233119" y="1587176"/>
                      <a:pt x="2230941" y="1590010"/>
                      <a:pt x="2227836" y="1591521"/>
                    </a:cubicBezTo>
                    <a:cubicBezTo>
                      <a:pt x="2209925" y="1599729"/>
                      <a:pt x="1929311" y="1401908"/>
                      <a:pt x="1934268" y="1376162"/>
                    </a:cubicBezTo>
                    <a:cubicBezTo>
                      <a:pt x="1935763" y="1368346"/>
                      <a:pt x="1941617" y="1366157"/>
                      <a:pt x="1951133" y="1368472"/>
                    </a:cubicBezTo>
                    <a:close/>
                    <a:moveTo>
                      <a:pt x="1276143" y="1353452"/>
                    </a:moveTo>
                    <a:cubicBezTo>
                      <a:pt x="1279694" y="1353907"/>
                      <a:pt x="1283001" y="1356615"/>
                      <a:pt x="1284821" y="1361962"/>
                    </a:cubicBezTo>
                    <a:cubicBezTo>
                      <a:pt x="1289652" y="1375921"/>
                      <a:pt x="1290946" y="1393742"/>
                      <a:pt x="1292346" y="1401268"/>
                    </a:cubicBezTo>
                    <a:cubicBezTo>
                      <a:pt x="1300386" y="1438684"/>
                      <a:pt x="1298513" y="1582348"/>
                      <a:pt x="1279875" y="1609448"/>
                    </a:cubicBezTo>
                    <a:cubicBezTo>
                      <a:pt x="1273214" y="1619408"/>
                      <a:pt x="1264637" y="1618117"/>
                      <a:pt x="1259870" y="1611096"/>
                    </a:cubicBezTo>
                    <a:cubicBezTo>
                      <a:pt x="1236539" y="1576701"/>
                      <a:pt x="1257902" y="1368931"/>
                      <a:pt x="1266005" y="1358466"/>
                    </a:cubicBezTo>
                    <a:cubicBezTo>
                      <a:pt x="1268799" y="1354798"/>
                      <a:pt x="1272593" y="1352998"/>
                      <a:pt x="1276143" y="1353452"/>
                    </a:cubicBezTo>
                    <a:close/>
                    <a:moveTo>
                      <a:pt x="591071" y="1351093"/>
                    </a:moveTo>
                    <a:cubicBezTo>
                      <a:pt x="605720" y="1349794"/>
                      <a:pt x="603794" y="1361078"/>
                      <a:pt x="591598" y="1373244"/>
                    </a:cubicBezTo>
                    <a:cubicBezTo>
                      <a:pt x="553600" y="1411564"/>
                      <a:pt x="419807" y="1503127"/>
                      <a:pt x="395601" y="1525000"/>
                    </a:cubicBezTo>
                    <a:lnTo>
                      <a:pt x="395600" y="1525000"/>
                    </a:lnTo>
                    <a:cubicBezTo>
                      <a:pt x="340325" y="1574980"/>
                      <a:pt x="288426" y="1638657"/>
                      <a:pt x="249443" y="1631856"/>
                    </a:cubicBezTo>
                    <a:cubicBezTo>
                      <a:pt x="245812" y="1631258"/>
                      <a:pt x="242182" y="1627374"/>
                      <a:pt x="240532" y="1624278"/>
                    </a:cubicBezTo>
                    <a:cubicBezTo>
                      <a:pt x="227921" y="1599760"/>
                      <a:pt x="281825" y="1576051"/>
                      <a:pt x="350512" y="1516635"/>
                    </a:cubicBezTo>
                    <a:cubicBezTo>
                      <a:pt x="496201" y="1390379"/>
                      <a:pt x="566657" y="1353259"/>
                      <a:pt x="591071" y="1351093"/>
                    </a:cubicBezTo>
                    <a:close/>
                    <a:moveTo>
                      <a:pt x="1176112" y="1345536"/>
                    </a:moveTo>
                    <a:cubicBezTo>
                      <a:pt x="1183678" y="1345536"/>
                      <a:pt x="1184404" y="1353460"/>
                      <a:pt x="1184594" y="1360576"/>
                    </a:cubicBezTo>
                    <a:cubicBezTo>
                      <a:pt x="1186246" y="1410021"/>
                      <a:pt x="1164683" y="1551166"/>
                      <a:pt x="1154096" y="1582852"/>
                    </a:cubicBezTo>
                    <a:cubicBezTo>
                      <a:pt x="1139973" y="1624813"/>
                      <a:pt x="1116180" y="1617141"/>
                      <a:pt x="1112244" y="1597199"/>
                    </a:cubicBezTo>
                    <a:cubicBezTo>
                      <a:pt x="1106066" y="1563655"/>
                      <a:pt x="1127745" y="1477875"/>
                      <a:pt x="1138058" y="1445118"/>
                    </a:cubicBezTo>
                    <a:cubicBezTo>
                      <a:pt x="1144351" y="1425166"/>
                      <a:pt x="1158737" y="1345536"/>
                      <a:pt x="1176112" y="1345536"/>
                    </a:cubicBezTo>
                    <a:close/>
                    <a:moveTo>
                      <a:pt x="1368232" y="1344035"/>
                    </a:moveTo>
                    <a:cubicBezTo>
                      <a:pt x="1396909" y="1334495"/>
                      <a:pt x="1406201" y="1478694"/>
                      <a:pt x="1410474" y="1507189"/>
                    </a:cubicBezTo>
                    <a:cubicBezTo>
                      <a:pt x="1425702" y="1607706"/>
                      <a:pt x="1395393" y="1623365"/>
                      <a:pt x="1382091" y="1589422"/>
                    </a:cubicBezTo>
                    <a:cubicBezTo>
                      <a:pt x="1371694" y="1561966"/>
                      <a:pt x="1343480" y="1352264"/>
                      <a:pt x="1368232" y="1344035"/>
                    </a:cubicBezTo>
                    <a:close/>
                    <a:moveTo>
                      <a:pt x="1087366" y="1326361"/>
                    </a:moveTo>
                    <a:cubicBezTo>
                      <a:pt x="1108613" y="1326361"/>
                      <a:pt x="1069802" y="1401561"/>
                      <a:pt x="1050838" y="1442820"/>
                    </a:cubicBezTo>
                    <a:cubicBezTo>
                      <a:pt x="1042682" y="1460568"/>
                      <a:pt x="992232" y="1588834"/>
                      <a:pt x="969627" y="1571590"/>
                    </a:cubicBezTo>
                    <a:cubicBezTo>
                      <a:pt x="960313" y="1564044"/>
                      <a:pt x="967796" y="1543997"/>
                      <a:pt x="972395" y="1532221"/>
                    </a:cubicBezTo>
                    <a:cubicBezTo>
                      <a:pt x="1001387" y="1458658"/>
                      <a:pt x="990801" y="1491782"/>
                      <a:pt x="1010164" y="1441697"/>
                    </a:cubicBezTo>
                    <a:cubicBezTo>
                      <a:pt x="1031674" y="1386049"/>
                      <a:pt x="1078589" y="1326361"/>
                      <a:pt x="1087366" y="1326361"/>
                    </a:cubicBezTo>
                    <a:close/>
                    <a:moveTo>
                      <a:pt x="1463892" y="1324828"/>
                    </a:moveTo>
                    <a:cubicBezTo>
                      <a:pt x="1495526" y="1324828"/>
                      <a:pt x="1540567" y="1548468"/>
                      <a:pt x="1540620" y="1550253"/>
                    </a:cubicBezTo>
                    <a:cubicBezTo>
                      <a:pt x="1545061" y="1584017"/>
                      <a:pt x="1527392" y="1591490"/>
                      <a:pt x="1515289" y="1569669"/>
                    </a:cubicBezTo>
                    <a:cubicBezTo>
                      <a:pt x="1505250" y="1551722"/>
                      <a:pt x="1495021" y="1510653"/>
                      <a:pt x="1473500" y="1434633"/>
                    </a:cubicBezTo>
                    <a:cubicBezTo>
                      <a:pt x="1464618" y="1404091"/>
                      <a:pt x="1438961" y="1324828"/>
                      <a:pt x="1463892" y="1324828"/>
                    </a:cubicBezTo>
                    <a:close/>
                    <a:moveTo>
                      <a:pt x="1985276" y="1307069"/>
                    </a:moveTo>
                    <a:cubicBezTo>
                      <a:pt x="2007450" y="1304288"/>
                      <a:pt x="2103194" y="1372908"/>
                      <a:pt x="2174271" y="1415500"/>
                    </a:cubicBezTo>
                    <a:cubicBezTo>
                      <a:pt x="2260491" y="1467442"/>
                      <a:pt x="2296156" y="1483490"/>
                      <a:pt x="2280823" y="1499244"/>
                    </a:cubicBezTo>
                    <a:cubicBezTo>
                      <a:pt x="2275435" y="1504786"/>
                      <a:pt x="2264795" y="1498499"/>
                      <a:pt x="2255535" y="1494773"/>
                    </a:cubicBezTo>
                    <a:cubicBezTo>
                      <a:pt x="2203274" y="1473719"/>
                      <a:pt x="1926018" y="1315508"/>
                      <a:pt x="1985276" y="1307069"/>
                    </a:cubicBezTo>
                    <a:close/>
                    <a:moveTo>
                      <a:pt x="505734" y="1301127"/>
                    </a:moveTo>
                    <a:cubicBezTo>
                      <a:pt x="515398" y="1299565"/>
                      <a:pt x="521491" y="1301264"/>
                      <a:pt x="522827" y="1307164"/>
                    </a:cubicBezTo>
                    <a:cubicBezTo>
                      <a:pt x="527045" y="1328197"/>
                      <a:pt x="402639" y="1387938"/>
                      <a:pt x="315343" y="1442400"/>
                    </a:cubicBezTo>
                    <a:cubicBezTo>
                      <a:pt x="255447" y="1479764"/>
                      <a:pt x="207277" y="1511933"/>
                      <a:pt x="191302" y="1512447"/>
                    </a:cubicBezTo>
                    <a:cubicBezTo>
                      <a:pt x="181882" y="1512815"/>
                      <a:pt x="175600" y="1498887"/>
                      <a:pt x="184701" y="1491446"/>
                    </a:cubicBezTo>
                    <a:cubicBezTo>
                      <a:pt x="195446" y="1482822"/>
                      <a:pt x="438084" y="1312062"/>
                      <a:pt x="505734" y="1301127"/>
                    </a:cubicBezTo>
                    <a:close/>
                    <a:moveTo>
                      <a:pt x="1542786" y="1289191"/>
                    </a:moveTo>
                    <a:cubicBezTo>
                      <a:pt x="1563265" y="1287111"/>
                      <a:pt x="1605597" y="1362118"/>
                      <a:pt x="1619326" y="1388484"/>
                    </a:cubicBezTo>
                    <a:cubicBezTo>
                      <a:pt x="1638185" y="1414461"/>
                      <a:pt x="1684857" y="1493545"/>
                      <a:pt x="1682247" y="1516981"/>
                    </a:cubicBezTo>
                    <a:cubicBezTo>
                      <a:pt x="1680606" y="1532494"/>
                      <a:pt x="1664831" y="1539379"/>
                      <a:pt x="1652865" y="1521715"/>
                    </a:cubicBezTo>
                    <a:cubicBezTo>
                      <a:pt x="1628934" y="1491687"/>
                      <a:pt x="1522119" y="1322204"/>
                      <a:pt x="1535495" y="1295168"/>
                    </a:cubicBezTo>
                    <a:cubicBezTo>
                      <a:pt x="1537381" y="1291358"/>
                      <a:pt x="1539861" y="1289488"/>
                      <a:pt x="1542786" y="1289191"/>
                    </a:cubicBezTo>
                    <a:close/>
                    <a:moveTo>
                      <a:pt x="999967" y="1286204"/>
                    </a:moveTo>
                    <a:cubicBezTo>
                      <a:pt x="1012742" y="1300898"/>
                      <a:pt x="980666" y="1346145"/>
                      <a:pt x="970774" y="1367136"/>
                    </a:cubicBezTo>
                    <a:cubicBezTo>
                      <a:pt x="883500" y="1552446"/>
                      <a:pt x="849127" y="1521043"/>
                      <a:pt x="854210" y="1497218"/>
                    </a:cubicBezTo>
                    <a:cubicBezTo>
                      <a:pt x="859718" y="1468649"/>
                      <a:pt x="978846" y="1262043"/>
                      <a:pt x="999967" y="1286204"/>
                    </a:cubicBezTo>
                    <a:close/>
                    <a:moveTo>
                      <a:pt x="2049054" y="1240396"/>
                    </a:moveTo>
                    <a:cubicBezTo>
                      <a:pt x="2079113" y="1244743"/>
                      <a:pt x="2154732" y="1284695"/>
                      <a:pt x="2179933" y="1298211"/>
                    </a:cubicBezTo>
                    <a:cubicBezTo>
                      <a:pt x="2276371" y="1350469"/>
                      <a:pt x="2351500" y="1387172"/>
                      <a:pt x="2344049" y="1407901"/>
                    </a:cubicBezTo>
                    <a:cubicBezTo>
                      <a:pt x="2331694" y="1442242"/>
                      <a:pt x="2048702" y="1276055"/>
                      <a:pt x="2037737" y="1250215"/>
                    </a:cubicBezTo>
                    <a:cubicBezTo>
                      <a:pt x="2034077" y="1241454"/>
                      <a:pt x="2039035" y="1238947"/>
                      <a:pt x="2049054" y="1240396"/>
                    </a:cubicBezTo>
                    <a:close/>
                    <a:moveTo>
                      <a:pt x="1630156" y="1239827"/>
                    </a:moveTo>
                    <a:cubicBezTo>
                      <a:pt x="1633610" y="1239305"/>
                      <a:pt x="1637454" y="1240050"/>
                      <a:pt x="1640732" y="1241724"/>
                    </a:cubicBezTo>
                    <a:cubicBezTo>
                      <a:pt x="1646572" y="1244705"/>
                      <a:pt x="1827716" y="1421566"/>
                      <a:pt x="1794945" y="1454249"/>
                    </a:cubicBezTo>
                    <a:cubicBezTo>
                      <a:pt x="1783075" y="1467663"/>
                      <a:pt x="1766268" y="1448025"/>
                      <a:pt x="1752893" y="1433311"/>
                    </a:cubicBezTo>
                    <a:cubicBezTo>
                      <a:pt x="1733919" y="1412309"/>
                      <a:pt x="1608897" y="1270828"/>
                      <a:pt x="1621926" y="1245534"/>
                    </a:cubicBezTo>
                    <a:cubicBezTo>
                      <a:pt x="1623641" y="1242139"/>
                      <a:pt x="1626703" y="1240349"/>
                      <a:pt x="1630156" y="1239827"/>
                    </a:cubicBezTo>
                    <a:close/>
                    <a:moveTo>
                      <a:pt x="917334" y="1232495"/>
                    </a:moveTo>
                    <a:cubicBezTo>
                      <a:pt x="920031" y="1232659"/>
                      <a:pt x="921983" y="1233936"/>
                      <a:pt x="922963" y="1236602"/>
                    </a:cubicBezTo>
                    <a:cubicBezTo>
                      <a:pt x="924744" y="1241535"/>
                      <a:pt x="920573" y="1255053"/>
                      <a:pt x="917352" y="1261036"/>
                    </a:cubicBezTo>
                    <a:cubicBezTo>
                      <a:pt x="903930" y="1286215"/>
                      <a:pt x="761203" y="1454176"/>
                      <a:pt x="742347" y="1422206"/>
                    </a:cubicBezTo>
                    <a:cubicBezTo>
                      <a:pt x="725612" y="1395317"/>
                      <a:pt x="808143" y="1317723"/>
                      <a:pt x="828629" y="1298358"/>
                    </a:cubicBezTo>
                    <a:cubicBezTo>
                      <a:pt x="843060" y="1284767"/>
                      <a:pt x="898456" y="1231350"/>
                      <a:pt x="917334" y="1232495"/>
                    </a:cubicBezTo>
                    <a:close/>
                    <a:moveTo>
                      <a:pt x="491133" y="1210038"/>
                    </a:moveTo>
                    <a:cubicBezTo>
                      <a:pt x="503284" y="1210038"/>
                      <a:pt x="509500" y="1222758"/>
                      <a:pt x="503277" y="1232834"/>
                    </a:cubicBezTo>
                    <a:cubicBezTo>
                      <a:pt x="499160" y="1239509"/>
                      <a:pt x="469294" y="1258433"/>
                      <a:pt x="462612" y="1262390"/>
                    </a:cubicBezTo>
                    <a:cubicBezTo>
                      <a:pt x="413923" y="1291232"/>
                      <a:pt x="370201" y="1293835"/>
                      <a:pt x="231175" y="1362938"/>
                    </a:cubicBezTo>
                    <a:cubicBezTo>
                      <a:pt x="189119" y="1386826"/>
                      <a:pt x="103764" y="1446409"/>
                      <a:pt x="95505" y="1406253"/>
                    </a:cubicBezTo>
                    <a:cubicBezTo>
                      <a:pt x="89674" y="1376204"/>
                      <a:pt x="189536" y="1341590"/>
                      <a:pt x="333487" y="1272403"/>
                    </a:cubicBezTo>
                    <a:cubicBezTo>
                      <a:pt x="343075" y="1267805"/>
                      <a:pt x="454238" y="1210038"/>
                      <a:pt x="491133" y="1210038"/>
                    </a:cubicBezTo>
                    <a:close/>
                    <a:moveTo>
                      <a:pt x="1704180" y="1170875"/>
                    </a:moveTo>
                    <a:cubicBezTo>
                      <a:pt x="1717607" y="1173227"/>
                      <a:pt x="1732454" y="1185862"/>
                      <a:pt x="1750188" y="1198283"/>
                    </a:cubicBezTo>
                    <a:cubicBezTo>
                      <a:pt x="1755766" y="1202187"/>
                      <a:pt x="1784537" y="1224049"/>
                      <a:pt x="1801533" y="1238061"/>
                    </a:cubicBezTo>
                    <a:cubicBezTo>
                      <a:pt x="1924260" y="1316799"/>
                      <a:pt x="1900371" y="1352946"/>
                      <a:pt x="1878587" y="1347866"/>
                    </a:cubicBezTo>
                    <a:cubicBezTo>
                      <a:pt x="1843407" y="1339606"/>
                      <a:pt x="1651708" y="1190033"/>
                      <a:pt x="1691171" y="1172338"/>
                    </a:cubicBezTo>
                    <a:cubicBezTo>
                      <a:pt x="1695386" y="1170449"/>
                      <a:pt x="1699704" y="1170091"/>
                      <a:pt x="1704180" y="1170875"/>
                    </a:cubicBezTo>
                    <a:close/>
                    <a:moveTo>
                      <a:pt x="879035" y="1156693"/>
                    </a:moveTo>
                    <a:cubicBezTo>
                      <a:pt x="884354" y="1157779"/>
                      <a:pt x="886582" y="1161780"/>
                      <a:pt x="884743" y="1169451"/>
                    </a:cubicBezTo>
                    <a:cubicBezTo>
                      <a:pt x="883180" y="1175980"/>
                      <a:pt x="876222" y="1182949"/>
                      <a:pt x="869362" y="1189141"/>
                    </a:cubicBezTo>
                    <a:cubicBezTo>
                      <a:pt x="836019" y="1220313"/>
                      <a:pt x="800054" y="1243298"/>
                      <a:pt x="769097" y="1260228"/>
                    </a:cubicBezTo>
                    <a:cubicBezTo>
                      <a:pt x="697105" y="1311866"/>
                      <a:pt x="639459" y="1329866"/>
                      <a:pt x="647157" y="1304162"/>
                    </a:cubicBezTo>
                    <a:cubicBezTo>
                      <a:pt x="653061" y="1284390"/>
                      <a:pt x="841797" y="1149096"/>
                      <a:pt x="879035" y="1156693"/>
                    </a:cubicBezTo>
                    <a:close/>
                    <a:moveTo>
                      <a:pt x="2064961" y="1141713"/>
                    </a:moveTo>
                    <a:cubicBezTo>
                      <a:pt x="2085044" y="1141363"/>
                      <a:pt x="2126610" y="1151693"/>
                      <a:pt x="2199286" y="1184093"/>
                    </a:cubicBezTo>
                    <a:cubicBezTo>
                      <a:pt x="2252956" y="1207834"/>
                      <a:pt x="2231993" y="1204496"/>
                      <a:pt x="2308563" y="1231659"/>
                    </a:cubicBezTo>
                    <a:cubicBezTo>
                      <a:pt x="2326832" y="1236382"/>
                      <a:pt x="2374452" y="1252146"/>
                      <a:pt x="2390532" y="1261907"/>
                    </a:cubicBezTo>
                    <a:cubicBezTo>
                      <a:pt x="2408254" y="1272801"/>
                      <a:pt x="2401066" y="1291064"/>
                      <a:pt x="2383134" y="1292659"/>
                    </a:cubicBezTo>
                    <a:cubicBezTo>
                      <a:pt x="2344544" y="1295545"/>
                      <a:pt x="2092365" y="1189109"/>
                      <a:pt x="2059531" y="1163416"/>
                    </a:cubicBezTo>
                    <a:cubicBezTo>
                      <a:pt x="2046277" y="1153094"/>
                      <a:pt x="2044877" y="1142063"/>
                      <a:pt x="2064961" y="1141713"/>
                    </a:cubicBezTo>
                    <a:close/>
                    <a:moveTo>
                      <a:pt x="454083" y="1132009"/>
                    </a:moveTo>
                    <a:cubicBezTo>
                      <a:pt x="463838" y="1132243"/>
                      <a:pt x="470143" y="1134953"/>
                      <a:pt x="470847" y="1141397"/>
                    </a:cubicBezTo>
                    <a:cubicBezTo>
                      <a:pt x="473336" y="1164970"/>
                      <a:pt x="360568" y="1185730"/>
                      <a:pt x="239083" y="1217825"/>
                    </a:cubicBezTo>
                    <a:cubicBezTo>
                      <a:pt x="168730" y="1240674"/>
                      <a:pt x="83346" y="1283192"/>
                      <a:pt x="69280" y="1264384"/>
                    </a:cubicBezTo>
                    <a:cubicBezTo>
                      <a:pt x="63423" y="1256418"/>
                      <a:pt x="69199" y="1250299"/>
                      <a:pt x="77796" y="1245618"/>
                    </a:cubicBezTo>
                    <a:cubicBezTo>
                      <a:pt x="141879" y="1210363"/>
                      <a:pt x="329569" y="1163301"/>
                      <a:pt x="331292" y="1162797"/>
                    </a:cubicBezTo>
                    <a:cubicBezTo>
                      <a:pt x="364513" y="1152895"/>
                      <a:pt x="424819" y="1131308"/>
                      <a:pt x="454083" y="1132009"/>
                    </a:cubicBezTo>
                    <a:close/>
                    <a:moveTo>
                      <a:pt x="821671" y="1100485"/>
                    </a:moveTo>
                    <a:cubicBezTo>
                      <a:pt x="839711" y="1103518"/>
                      <a:pt x="839195" y="1115147"/>
                      <a:pt x="830582" y="1122022"/>
                    </a:cubicBezTo>
                    <a:cubicBezTo>
                      <a:pt x="825036" y="1126409"/>
                      <a:pt x="606470" y="1222433"/>
                      <a:pt x="576228" y="1195365"/>
                    </a:cubicBezTo>
                    <a:cubicBezTo>
                      <a:pt x="543214" y="1165967"/>
                      <a:pt x="767120" y="1091994"/>
                      <a:pt x="821671" y="1100485"/>
                    </a:cubicBezTo>
                    <a:close/>
                    <a:moveTo>
                      <a:pt x="1751713" y="1086648"/>
                    </a:moveTo>
                    <a:cubicBezTo>
                      <a:pt x="1758326" y="1086219"/>
                      <a:pt x="1767329" y="1088071"/>
                      <a:pt x="1778623" y="1093022"/>
                    </a:cubicBezTo>
                    <a:cubicBezTo>
                      <a:pt x="1816087" y="1109500"/>
                      <a:pt x="1966418" y="1169315"/>
                      <a:pt x="1969407" y="1208044"/>
                    </a:cubicBezTo>
                    <a:cubicBezTo>
                      <a:pt x="1971964" y="1244841"/>
                      <a:pt x="1896983" y="1205798"/>
                      <a:pt x="1865107" y="1187178"/>
                    </a:cubicBezTo>
                    <a:cubicBezTo>
                      <a:pt x="1824917" y="1163710"/>
                      <a:pt x="1789326" y="1153645"/>
                      <a:pt x="1759281" y="1129956"/>
                    </a:cubicBezTo>
                    <a:cubicBezTo>
                      <a:pt x="1733527" y="1109742"/>
                      <a:pt x="1731871" y="1087933"/>
                      <a:pt x="1751713" y="1086648"/>
                    </a:cubicBezTo>
                    <a:close/>
                    <a:moveTo>
                      <a:pt x="437252" y="1063646"/>
                    </a:moveTo>
                    <a:cubicBezTo>
                      <a:pt x="445005" y="1064054"/>
                      <a:pt x="450660" y="1065001"/>
                      <a:pt x="453762" y="1066615"/>
                    </a:cubicBezTo>
                    <a:cubicBezTo>
                      <a:pt x="459645" y="1069617"/>
                      <a:pt x="461046" y="1077846"/>
                      <a:pt x="453300" y="1082684"/>
                    </a:cubicBezTo>
                    <a:cubicBezTo>
                      <a:pt x="418810" y="1103434"/>
                      <a:pt x="312707" y="1096696"/>
                      <a:pt x="204953" y="1114013"/>
                    </a:cubicBezTo>
                    <a:cubicBezTo>
                      <a:pt x="193720" y="1115892"/>
                      <a:pt x="58571" y="1134249"/>
                      <a:pt x="36154" y="1130806"/>
                    </a:cubicBezTo>
                    <a:cubicBezTo>
                      <a:pt x="20043" y="1128329"/>
                      <a:pt x="17564" y="1116816"/>
                      <a:pt x="22687" y="1109343"/>
                    </a:cubicBezTo>
                    <a:cubicBezTo>
                      <a:pt x="28760" y="1100663"/>
                      <a:pt x="37598" y="1098921"/>
                      <a:pt x="47838" y="1096507"/>
                    </a:cubicBezTo>
                    <a:cubicBezTo>
                      <a:pt x="64882" y="1092582"/>
                      <a:pt x="113266" y="1090944"/>
                      <a:pt x="120850" y="1090577"/>
                    </a:cubicBezTo>
                    <a:cubicBezTo>
                      <a:pt x="225823" y="1084332"/>
                      <a:pt x="382976" y="1060787"/>
                      <a:pt x="437252" y="1063646"/>
                    </a:cubicBezTo>
                    <a:close/>
                    <a:moveTo>
                      <a:pt x="2116613" y="1058968"/>
                    </a:moveTo>
                    <a:cubicBezTo>
                      <a:pt x="2154654" y="1057249"/>
                      <a:pt x="2234509" y="1071916"/>
                      <a:pt x="2251841" y="1075915"/>
                    </a:cubicBezTo>
                    <a:cubicBezTo>
                      <a:pt x="2332715" y="1093904"/>
                      <a:pt x="2405602" y="1100915"/>
                      <a:pt x="2430932" y="1119030"/>
                    </a:cubicBezTo>
                    <a:cubicBezTo>
                      <a:pt x="2445487" y="1129295"/>
                      <a:pt x="2442330" y="1144178"/>
                      <a:pt x="2429954" y="1145763"/>
                    </a:cubicBezTo>
                    <a:cubicBezTo>
                      <a:pt x="2402161" y="1159984"/>
                      <a:pt x="2150971" y="1094859"/>
                      <a:pt x="2120737" y="1085256"/>
                    </a:cubicBezTo>
                    <a:cubicBezTo>
                      <a:pt x="2111266" y="1082369"/>
                      <a:pt x="2096375" y="1077027"/>
                      <a:pt x="2096375" y="1067151"/>
                    </a:cubicBezTo>
                    <a:cubicBezTo>
                      <a:pt x="2095899" y="1061935"/>
                      <a:pt x="2103933" y="1059541"/>
                      <a:pt x="2116613" y="1058968"/>
                    </a:cubicBezTo>
                    <a:close/>
                    <a:moveTo>
                      <a:pt x="787465" y="1007741"/>
                    </a:moveTo>
                    <a:cubicBezTo>
                      <a:pt x="797237" y="1008493"/>
                      <a:pt x="804406" y="1010459"/>
                      <a:pt x="806621" y="1014274"/>
                    </a:cubicBezTo>
                    <a:cubicBezTo>
                      <a:pt x="825236" y="1045834"/>
                      <a:pt x="574830" y="1074907"/>
                      <a:pt x="558604" y="1063855"/>
                    </a:cubicBezTo>
                    <a:cubicBezTo>
                      <a:pt x="524805" y="1040838"/>
                      <a:pt x="641529" y="1025976"/>
                      <a:pt x="692680" y="1016520"/>
                    </a:cubicBezTo>
                    <a:cubicBezTo>
                      <a:pt x="705400" y="1014143"/>
                      <a:pt x="758148" y="1005484"/>
                      <a:pt x="787465" y="1007741"/>
                    </a:cubicBezTo>
                    <a:close/>
                    <a:moveTo>
                      <a:pt x="1802238" y="999884"/>
                    </a:moveTo>
                    <a:cubicBezTo>
                      <a:pt x="1832978" y="998856"/>
                      <a:pt x="1895404" y="1006570"/>
                      <a:pt x="1912442" y="1008921"/>
                    </a:cubicBezTo>
                    <a:cubicBezTo>
                      <a:pt x="1946360" y="1009194"/>
                      <a:pt x="2010154" y="1015890"/>
                      <a:pt x="2026287" y="1044060"/>
                    </a:cubicBezTo>
                    <a:cubicBezTo>
                      <a:pt x="2047324" y="1086022"/>
                      <a:pt x="1908222" y="1054514"/>
                      <a:pt x="1862844" y="1044984"/>
                    </a:cubicBezTo>
                    <a:cubicBezTo>
                      <a:pt x="1775729" y="1026617"/>
                      <a:pt x="1772993" y="1000860"/>
                      <a:pt x="1802238" y="999884"/>
                    </a:cubicBezTo>
                    <a:close/>
                    <a:moveTo>
                      <a:pt x="2114319" y="986652"/>
                    </a:moveTo>
                    <a:cubicBezTo>
                      <a:pt x="2134722" y="985407"/>
                      <a:pt x="2167752" y="987589"/>
                      <a:pt x="2215724" y="996074"/>
                    </a:cubicBezTo>
                    <a:cubicBezTo>
                      <a:pt x="2300460" y="1011209"/>
                      <a:pt x="2374957" y="1007662"/>
                      <a:pt x="2437005" y="1032746"/>
                    </a:cubicBezTo>
                    <a:cubicBezTo>
                      <a:pt x="2443172" y="1035202"/>
                      <a:pt x="2449622" y="1037805"/>
                      <a:pt x="2448960" y="1044470"/>
                    </a:cubicBezTo>
                    <a:cubicBezTo>
                      <a:pt x="2445655" y="1077237"/>
                      <a:pt x="2136596" y="1015418"/>
                      <a:pt x="2106804" y="1008123"/>
                    </a:cubicBezTo>
                    <a:cubicBezTo>
                      <a:pt x="2081383" y="1000324"/>
                      <a:pt x="2080314" y="988728"/>
                      <a:pt x="2114319" y="986652"/>
                    </a:cubicBezTo>
                    <a:close/>
                    <a:moveTo>
                      <a:pt x="347530" y="978009"/>
                    </a:moveTo>
                    <a:cubicBezTo>
                      <a:pt x="404181" y="978458"/>
                      <a:pt x="459010" y="982598"/>
                      <a:pt x="463665" y="996788"/>
                    </a:cubicBezTo>
                    <a:cubicBezTo>
                      <a:pt x="473959" y="1027593"/>
                      <a:pt x="361372" y="1020204"/>
                      <a:pt x="315923" y="1019700"/>
                    </a:cubicBezTo>
                    <a:cubicBezTo>
                      <a:pt x="58479" y="1017380"/>
                      <a:pt x="19750" y="1029230"/>
                      <a:pt x="3675" y="1013707"/>
                    </a:cubicBezTo>
                    <a:cubicBezTo>
                      <a:pt x="-2748" y="1007305"/>
                      <a:pt x="-1477" y="995119"/>
                      <a:pt x="13313" y="991383"/>
                    </a:cubicBezTo>
                    <a:cubicBezTo>
                      <a:pt x="40682" y="984561"/>
                      <a:pt x="38269" y="990323"/>
                      <a:pt x="220467" y="981381"/>
                    </a:cubicBezTo>
                    <a:cubicBezTo>
                      <a:pt x="232408" y="980804"/>
                      <a:pt x="290880" y="977560"/>
                      <a:pt x="347530" y="978009"/>
                    </a:cubicBezTo>
                    <a:close/>
                    <a:moveTo>
                      <a:pt x="2125716" y="911485"/>
                    </a:moveTo>
                    <a:cubicBezTo>
                      <a:pt x="2156126" y="909216"/>
                      <a:pt x="2211928" y="915681"/>
                      <a:pt x="2223143" y="916980"/>
                    </a:cubicBezTo>
                    <a:cubicBezTo>
                      <a:pt x="2313531" y="927381"/>
                      <a:pt x="2442393" y="915720"/>
                      <a:pt x="2445276" y="946798"/>
                    </a:cubicBezTo>
                    <a:cubicBezTo>
                      <a:pt x="2445760" y="950880"/>
                      <a:pt x="2443024" y="955782"/>
                      <a:pt x="2435910" y="957073"/>
                    </a:cubicBezTo>
                    <a:cubicBezTo>
                      <a:pt x="2388512" y="966225"/>
                      <a:pt x="2162737" y="944552"/>
                      <a:pt x="2120558" y="931663"/>
                    </a:cubicBezTo>
                    <a:cubicBezTo>
                      <a:pt x="2112318" y="929196"/>
                      <a:pt x="2101952" y="925974"/>
                      <a:pt x="2106362" y="917179"/>
                    </a:cubicBezTo>
                    <a:cubicBezTo>
                      <a:pt x="2108264" y="913967"/>
                      <a:pt x="2115579" y="912241"/>
                      <a:pt x="2125716" y="911485"/>
                    </a:cubicBezTo>
                    <a:close/>
                    <a:moveTo>
                      <a:pt x="700042" y="909539"/>
                    </a:moveTo>
                    <a:cubicBezTo>
                      <a:pt x="746542" y="909329"/>
                      <a:pt x="798738" y="910693"/>
                      <a:pt x="803847" y="924956"/>
                    </a:cubicBezTo>
                    <a:cubicBezTo>
                      <a:pt x="806486" y="932450"/>
                      <a:pt x="799863" y="937582"/>
                      <a:pt x="792227" y="940626"/>
                    </a:cubicBezTo>
                    <a:cubicBezTo>
                      <a:pt x="777356" y="946619"/>
                      <a:pt x="563988" y="952633"/>
                      <a:pt x="547974" y="944247"/>
                    </a:cubicBezTo>
                    <a:cubicBezTo>
                      <a:pt x="532995" y="936501"/>
                      <a:pt x="535205" y="919373"/>
                      <a:pt x="550548" y="917851"/>
                    </a:cubicBezTo>
                    <a:cubicBezTo>
                      <a:pt x="578769" y="914534"/>
                      <a:pt x="576347" y="909853"/>
                      <a:pt x="657397" y="909853"/>
                    </a:cubicBezTo>
                    <a:cubicBezTo>
                      <a:pt x="669676" y="909853"/>
                      <a:pt x="684543" y="909608"/>
                      <a:pt x="700042" y="909539"/>
                    </a:cubicBezTo>
                    <a:close/>
                    <a:moveTo>
                      <a:pt x="60484" y="909142"/>
                    </a:moveTo>
                    <a:cubicBezTo>
                      <a:pt x="86053" y="908468"/>
                      <a:pt x="115413" y="909943"/>
                      <a:pt x="136752" y="910420"/>
                    </a:cubicBezTo>
                    <a:cubicBezTo>
                      <a:pt x="288109" y="913789"/>
                      <a:pt x="449167" y="901971"/>
                      <a:pt x="462203" y="921934"/>
                    </a:cubicBezTo>
                    <a:cubicBezTo>
                      <a:pt x="479687" y="949432"/>
                      <a:pt x="306172" y="942998"/>
                      <a:pt x="202106" y="944457"/>
                    </a:cubicBezTo>
                    <a:cubicBezTo>
                      <a:pt x="79740" y="945391"/>
                      <a:pt x="40121" y="955205"/>
                      <a:pt x="13436" y="940836"/>
                    </a:cubicBezTo>
                    <a:cubicBezTo>
                      <a:pt x="7046" y="937467"/>
                      <a:pt x="1761" y="927832"/>
                      <a:pt x="6966" y="920758"/>
                    </a:cubicBezTo>
                    <a:cubicBezTo>
                      <a:pt x="13139" y="912640"/>
                      <a:pt x="34916" y="909816"/>
                      <a:pt x="60484" y="909142"/>
                    </a:cubicBezTo>
                    <a:close/>
                    <a:moveTo>
                      <a:pt x="1913293" y="878577"/>
                    </a:moveTo>
                    <a:cubicBezTo>
                      <a:pt x="1971938" y="880195"/>
                      <a:pt x="2029881" y="888159"/>
                      <a:pt x="2042094" y="901698"/>
                    </a:cubicBezTo>
                    <a:cubicBezTo>
                      <a:pt x="2049650" y="910357"/>
                      <a:pt x="2048892" y="921104"/>
                      <a:pt x="2034906" y="925397"/>
                    </a:cubicBezTo>
                    <a:cubicBezTo>
                      <a:pt x="2001977" y="935588"/>
                      <a:pt x="1787937" y="925911"/>
                      <a:pt x="1776718" y="905781"/>
                    </a:cubicBezTo>
                    <a:cubicBezTo>
                      <a:pt x="1774761" y="902002"/>
                      <a:pt x="1776971" y="896072"/>
                      <a:pt x="1780286" y="893532"/>
                    </a:cubicBezTo>
                    <a:cubicBezTo>
                      <a:pt x="1795303" y="881688"/>
                      <a:pt x="1854649" y="876960"/>
                      <a:pt x="1913293" y="878577"/>
                    </a:cubicBezTo>
                    <a:close/>
                    <a:moveTo>
                      <a:pt x="2163869" y="837258"/>
                    </a:moveTo>
                    <a:cubicBezTo>
                      <a:pt x="2197926" y="836712"/>
                      <a:pt x="2232925" y="837749"/>
                      <a:pt x="2250104" y="838252"/>
                    </a:cubicBezTo>
                    <a:cubicBezTo>
                      <a:pt x="2372810" y="843185"/>
                      <a:pt x="2442593" y="829551"/>
                      <a:pt x="2462998" y="851749"/>
                    </a:cubicBezTo>
                    <a:cubicBezTo>
                      <a:pt x="2468544" y="857501"/>
                      <a:pt x="2467334" y="865373"/>
                      <a:pt x="2463198" y="868668"/>
                    </a:cubicBezTo>
                    <a:cubicBezTo>
                      <a:pt x="2439436" y="888421"/>
                      <a:pt x="2127504" y="868910"/>
                      <a:pt x="2119327" y="868270"/>
                    </a:cubicBezTo>
                    <a:cubicBezTo>
                      <a:pt x="2074201" y="864869"/>
                      <a:pt x="2074643" y="849587"/>
                      <a:pt x="2083283" y="845756"/>
                    </a:cubicBezTo>
                    <a:cubicBezTo>
                      <a:pt x="2096696" y="839931"/>
                      <a:pt x="2129811" y="837803"/>
                      <a:pt x="2163869" y="837258"/>
                    </a:cubicBezTo>
                    <a:close/>
                    <a:moveTo>
                      <a:pt x="50271" y="770220"/>
                    </a:moveTo>
                    <a:cubicBezTo>
                      <a:pt x="76872" y="770220"/>
                      <a:pt x="418254" y="819454"/>
                      <a:pt x="426119" y="821018"/>
                    </a:cubicBezTo>
                    <a:cubicBezTo>
                      <a:pt x="440049" y="823873"/>
                      <a:pt x="470661" y="832060"/>
                      <a:pt x="480779" y="841695"/>
                    </a:cubicBezTo>
                    <a:cubicBezTo>
                      <a:pt x="488232" y="848559"/>
                      <a:pt x="485093" y="861731"/>
                      <a:pt x="470150" y="864869"/>
                    </a:cubicBezTo>
                    <a:cubicBezTo>
                      <a:pt x="426523" y="873286"/>
                      <a:pt x="269965" y="825521"/>
                      <a:pt x="163116" y="820955"/>
                    </a:cubicBezTo>
                    <a:cubicBezTo>
                      <a:pt x="132873" y="819664"/>
                      <a:pt x="38880" y="815508"/>
                      <a:pt x="15508" y="796270"/>
                    </a:cubicBezTo>
                    <a:cubicBezTo>
                      <a:pt x="7234" y="789584"/>
                      <a:pt x="7816" y="778753"/>
                      <a:pt x="19496" y="775467"/>
                    </a:cubicBezTo>
                    <a:cubicBezTo>
                      <a:pt x="25729" y="770157"/>
                      <a:pt x="41981" y="770220"/>
                      <a:pt x="50271" y="770220"/>
                    </a:cubicBezTo>
                    <a:close/>
                    <a:moveTo>
                      <a:pt x="1944656" y="766485"/>
                    </a:moveTo>
                    <a:cubicBezTo>
                      <a:pt x="1970592" y="766620"/>
                      <a:pt x="1991930" y="768572"/>
                      <a:pt x="2001883" y="772634"/>
                    </a:cubicBezTo>
                    <a:cubicBezTo>
                      <a:pt x="2029276" y="784504"/>
                      <a:pt x="2007965" y="803543"/>
                      <a:pt x="1974953" y="808119"/>
                    </a:cubicBezTo>
                    <a:cubicBezTo>
                      <a:pt x="1949948" y="811520"/>
                      <a:pt x="1787263" y="825080"/>
                      <a:pt x="1770309" y="806471"/>
                    </a:cubicBezTo>
                    <a:cubicBezTo>
                      <a:pt x="1747649" y="782038"/>
                      <a:pt x="1866846" y="766082"/>
                      <a:pt x="1944656" y="766485"/>
                    </a:cubicBezTo>
                    <a:close/>
                    <a:moveTo>
                      <a:pt x="550589" y="761741"/>
                    </a:moveTo>
                    <a:cubicBezTo>
                      <a:pt x="564204" y="762072"/>
                      <a:pt x="583292" y="765279"/>
                      <a:pt x="608543" y="772623"/>
                    </a:cubicBezTo>
                    <a:cubicBezTo>
                      <a:pt x="707571" y="801790"/>
                      <a:pt x="807791" y="826161"/>
                      <a:pt x="790479" y="847488"/>
                    </a:cubicBezTo>
                    <a:cubicBezTo>
                      <a:pt x="777284" y="863190"/>
                      <a:pt x="680600" y="836205"/>
                      <a:pt x="660735" y="830590"/>
                    </a:cubicBezTo>
                    <a:cubicBezTo>
                      <a:pt x="652184" y="828901"/>
                      <a:pt x="596615" y="820011"/>
                      <a:pt x="557117" y="802389"/>
                    </a:cubicBezTo>
                    <a:cubicBezTo>
                      <a:pt x="518148" y="785646"/>
                      <a:pt x="509744" y="760750"/>
                      <a:pt x="550589" y="761741"/>
                    </a:cubicBezTo>
                    <a:close/>
                    <a:moveTo>
                      <a:pt x="2389195" y="743205"/>
                    </a:moveTo>
                    <a:cubicBezTo>
                      <a:pt x="2415931" y="741740"/>
                      <a:pt x="2442167" y="741824"/>
                      <a:pt x="2463451" y="745796"/>
                    </a:cubicBezTo>
                    <a:cubicBezTo>
                      <a:pt x="2473543" y="747423"/>
                      <a:pt x="2479415" y="748976"/>
                      <a:pt x="2482919" y="758118"/>
                    </a:cubicBezTo>
                    <a:cubicBezTo>
                      <a:pt x="2492822" y="786456"/>
                      <a:pt x="2389038" y="783318"/>
                      <a:pt x="2329442" y="785176"/>
                    </a:cubicBezTo>
                    <a:cubicBezTo>
                      <a:pt x="2327548" y="785239"/>
                      <a:pt x="2122842" y="796091"/>
                      <a:pt x="2100363" y="786488"/>
                    </a:cubicBezTo>
                    <a:cubicBezTo>
                      <a:pt x="2091081" y="782667"/>
                      <a:pt x="2090576" y="777598"/>
                      <a:pt x="2094691" y="772864"/>
                    </a:cubicBezTo>
                    <a:cubicBezTo>
                      <a:pt x="2106383" y="758958"/>
                      <a:pt x="2269058" y="750488"/>
                      <a:pt x="2311931" y="749911"/>
                    </a:cubicBezTo>
                    <a:cubicBezTo>
                      <a:pt x="2335220" y="747686"/>
                      <a:pt x="2362458" y="744671"/>
                      <a:pt x="2389195" y="743205"/>
                    </a:cubicBezTo>
                    <a:close/>
                    <a:moveTo>
                      <a:pt x="20426" y="664665"/>
                    </a:moveTo>
                    <a:cubicBezTo>
                      <a:pt x="126977" y="659606"/>
                      <a:pt x="255584" y="704601"/>
                      <a:pt x="335052" y="723000"/>
                    </a:cubicBezTo>
                    <a:cubicBezTo>
                      <a:pt x="360604" y="728877"/>
                      <a:pt x="454321" y="744820"/>
                      <a:pt x="471702" y="755851"/>
                    </a:cubicBezTo>
                    <a:cubicBezTo>
                      <a:pt x="478921" y="760238"/>
                      <a:pt x="481738" y="776643"/>
                      <a:pt x="450644" y="775142"/>
                    </a:cubicBezTo>
                    <a:cubicBezTo>
                      <a:pt x="399224" y="772812"/>
                      <a:pt x="250324" y="739446"/>
                      <a:pt x="200448" y="727807"/>
                    </a:cubicBezTo>
                    <a:cubicBezTo>
                      <a:pt x="149294" y="715590"/>
                      <a:pt x="32131" y="707960"/>
                      <a:pt x="12438" y="687703"/>
                    </a:cubicBezTo>
                    <a:cubicBezTo>
                      <a:pt x="2618" y="677606"/>
                      <a:pt x="7321" y="665704"/>
                      <a:pt x="20426" y="664665"/>
                    </a:cubicBezTo>
                    <a:close/>
                    <a:moveTo>
                      <a:pt x="2432743" y="646277"/>
                    </a:moveTo>
                    <a:cubicBezTo>
                      <a:pt x="2477405" y="643853"/>
                      <a:pt x="2482393" y="670218"/>
                      <a:pt x="2465155" y="679265"/>
                    </a:cubicBezTo>
                    <a:cubicBezTo>
                      <a:pt x="2435573" y="694914"/>
                      <a:pt x="2175071" y="717563"/>
                      <a:pt x="2160169" y="718697"/>
                    </a:cubicBezTo>
                    <a:cubicBezTo>
                      <a:pt x="2135796" y="720554"/>
                      <a:pt x="2065698" y="728856"/>
                      <a:pt x="2065698" y="707708"/>
                    </a:cubicBezTo>
                    <a:cubicBezTo>
                      <a:pt x="2065582" y="702114"/>
                      <a:pt x="2072517" y="699059"/>
                      <a:pt x="2077843" y="697433"/>
                    </a:cubicBezTo>
                    <a:cubicBezTo>
                      <a:pt x="2141595" y="677774"/>
                      <a:pt x="2385186" y="648460"/>
                      <a:pt x="2432743" y="646277"/>
                    </a:cubicBezTo>
                    <a:close/>
                    <a:moveTo>
                      <a:pt x="568373" y="624821"/>
                    </a:moveTo>
                    <a:cubicBezTo>
                      <a:pt x="602955" y="629706"/>
                      <a:pt x="817988" y="712861"/>
                      <a:pt x="821341" y="749648"/>
                    </a:cubicBezTo>
                    <a:cubicBezTo>
                      <a:pt x="821695" y="752713"/>
                      <a:pt x="818648" y="756449"/>
                      <a:pt x="816456" y="757289"/>
                    </a:cubicBezTo>
                    <a:cubicBezTo>
                      <a:pt x="795564" y="767701"/>
                      <a:pt x="574575" y="695963"/>
                      <a:pt x="549295" y="645952"/>
                    </a:cubicBezTo>
                    <a:cubicBezTo>
                      <a:pt x="541727" y="630985"/>
                      <a:pt x="550876" y="622434"/>
                      <a:pt x="568373" y="624821"/>
                    </a:cubicBezTo>
                    <a:close/>
                    <a:moveTo>
                      <a:pt x="1956183" y="615509"/>
                    </a:moveTo>
                    <a:cubicBezTo>
                      <a:pt x="1969278" y="614638"/>
                      <a:pt x="1981591" y="615806"/>
                      <a:pt x="1994211" y="619730"/>
                    </a:cubicBezTo>
                    <a:lnTo>
                      <a:pt x="1994211" y="619729"/>
                    </a:lnTo>
                    <a:cubicBezTo>
                      <a:pt x="2009018" y="624332"/>
                      <a:pt x="2006776" y="635877"/>
                      <a:pt x="1997715" y="642908"/>
                    </a:cubicBezTo>
                    <a:cubicBezTo>
                      <a:pt x="1981393" y="655660"/>
                      <a:pt x="1787242" y="701148"/>
                      <a:pt x="1779265" y="702554"/>
                    </a:cubicBezTo>
                    <a:cubicBezTo>
                      <a:pt x="1729625" y="711371"/>
                      <a:pt x="1725068" y="686192"/>
                      <a:pt x="1746063" y="673975"/>
                    </a:cubicBezTo>
                    <a:cubicBezTo>
                      <a:pt x="1763858" y="663532"/>
                      <a:pt x="1765374" y="664434"/>
                      <a:pt x="1787789" y="659040"/>
                    </a:cubicBezTo>
                    <a:cubicBezTo>
                      <a:pt x="1870576" y="639082"/>
                      <a:pt x="1916899" y="618121"/>
                      <a:pt x="1956183" y="615509"/>
                    </a:cubicBezTo>
                    <a:close/>
                    <a:moveTo>
                      <a:pt x="67306" y="540895"/>
                    </a:moveTo>
                    <a:cubicBezTo>
                      <a:pt x="93111" y="541960"/>
                      <a:pt x="135062" y="550587"/>
                      <a:pt x="199480" y="573047"/>
                    </a:cubicBezTo>
                    <a:cubicBezTo>
                      <a:pt x="328163" y="617552"/>
                      <a:pt x="481273" y="651493"/>
                      <a:pt x="456078" y="679307"/>
                    </a:cubicBezTo>
                    <a:cubicBezTo>
                      <a:pt x="437681" y="699815"/>
                      <a:pt x="217486" y="622481"/>
                      <a:pt x="143169" y="603069"/>
                    </a:cubicBezTo>
                    <a:cubicBezTo>
                      <a:pt x="119628" y="596979"/>
                      <a:pt x="63465" y="582465"/>
                      <a:pt x="43553" y="569557"/>
                    </a:cubicBezTo>
                    <a:cubicBezTo>
                      <a:pt x="26136" y="558351"/>
                      <a:pt x="24297" y="539120"/>
                      <a:pt x="67306" y="540895"/>
                    </a:cubicBezTo>
                    <a:close/>
                    <a:moveTo>
                      <a:pt x="628686" y="529618"/>
                    </a:moveTo>
                    <a:lnTo>
                      <a:pt x="628684" y="529620"/>
                    </a:lnTo>
                    <a:cubicBezTo>
                      <a:pt x="653294" y="533461"/>
                      <a:pt x="847641" y="629442"/>
                      <a:pt x="843299" y="656290"/>
                    </a:cubicBezTo>
                    <a:cubicBezTo>
                      <a:pt x="842622" y="660005"/>
                      <a:pt x="838260" y="663448"/>
                      <a:pt x="832407" y="662283"/>
                    </a:cubicBezTo>
                    <a:cubicBezTo>
                      <a:pt x="811338" y="658148"/>
                      <a:pt x="614727" y="573294"/>
                      <a:pt x="612050" y="538046"/>
                    </a:cubicBezTo>
                    <a:cubicBezTo>
                      <a:pt x="611457" y="532580"/>
                      <a:pt x="616049" y="527585"/>
                      <a:pt x="628686" y="529618"/>
                    </a:cubicBezTo>
                    <a:close/>
                    <a:moveTo>
                      <a:pt x="2435315" y="501304"/>
                    </a:moveTo>
                    <a:cubicBezTo>
                      <a:pt x="2441589" y="502828"/>
                      <a:pt x="2445653" y="506191"/>
                      <a:pt x="2446255" y="512184"/>
                    </a:cubicBezTo>
                    <a:cubicBezTo>
                      <a:pt x="2447897" y="529850"/>
                      <a:pt x="2402445" y="544536"/>
                      <a:pt x="2234477" y="591124"/>
                    </a:cubicBezTo>
                    <a:cubicBezTo>
                      <a:pt x="2212977" y="597075"/>
                      <a:pt x="2064099" y="639620"/>
                      <a:pt x="2052344" y="620686"/>
                    </a:cubicBezTo>
                    <a:cubicBezTo>
                      <a:pt x="2034643" y="591259"/>
                      <a:pt x="2260597" y="543230"/>
                      <a:pt x="2352973" y="515936"/>
                    </a:cubicBezTo>
                    <a:cubicBezTo>
                      <a:pt x="2377780" y="508722"/>
                      <a:pt x="2416492" y="496734"/>
                      <a:pt x="2435315" y="501304"/>
                    </a:cubicBezTo>
                    <a:close/>
                    <a:moveTo>
                      <a:pt x="1914932" y="488335"/>
                    </a:moveTo>
                    <a:cubicBezTo>
                      <a:pt x="1939073" y="483696"/>
                      <a:pt x="1941190" y="501543"/>
                      <a:pt x="1927259" y="514645"/>
                    </a:cubicBezTo>
                    <a:cubicBezTo>
                      <a:pt x="1918167" y="522857"/>
                      <a:pt x="1901055" y="535043"/>
                      <a:pt x="1890953" y="541902"/>
                    </a:cubicBezTo>
                    <a:cubicBezTo>
                      <a:pt x="1863181" y="560629"/>
                      <a:pt x="1732003" y="639938"/>
                      <a:pt x="1716733" y="620513"/>
                    </a:cubicBezTo>
                    <a:cubicBezTo>
                      <a:pt x="1702242" y="601847"/>
                      <a:pt x="1814004" y="541116"/>
                      <a:pt x="1883228" y="501478"/>
                    </a:cubicBezTo>
                    <a:cubicBezTo>
                      <a:pt x="1896391" y="493926"/>
                      <a:pt x="1906885" y="489882"/>
                      <a:pt x="1914932" y="488335"/>
                    </a:cubicBezTo>
                    <a:close/>
                    <a:moveTo>
                      <a:pt x="70688" y="447576"/>
                    </a:moveTo>
                    <a:cubicBezTo>
                      <a:pt x="102864" y="439555"/>
                      <a:pt x="371247" y="547449"/>
                      <a:pt x="446179" y="575698"/>
                    </a:cubicBezTo>
                    <a:cubicBezTo>
                      <a:pt x="439485" y="573461"/>
                      <a:pt x="499794" y="592298"/>
                      <a:pt x="515230" y="606972"/>
                    </a:cubicBezTo>
                    <a:cubicBezTo>
                      <a:pt x="520733" y="612278"/>
                      <a:pt x="520320" y="615814"/>
                      <a:pt x="519784" y="619416"/>
                    </a:cubicBezTo>
                    <a:cubicBezTo>
                      <a:pt x="518454" y="627859"/>
                      <a:pt x="507101" y="626430"/>
                      <a:pt x="499584" y="625473"/>
                    </a:cubicBezTo>
                    <a:cubicBezTo>
                      <a:pt x="449729" y="618369"/>
                      <a:pt x="77725" y="478420"/>
                      <a:pt x="69632" y="471673"/>
                    </a:cubicBezTo>
                    <a:lnTo>
                      <a:pt x="69633" y="471673"/>
                    </a:lnTo>
                    <a:cubicBezTo>
                      <a:pt x="58059" y="462088"/>
                      <a:pt x="60381" y="450380"/>
                      <a:pt x="70688" y="447576"/>
                    </a:cubicBezTo>
                    <a:close/>
                    <a:moveTo>
                      <a:pt x="668145" y="396875"/>
                    </a:moveTo>
                    <a:cubicBezTo>
                      <a:pt x="704148" y="396875"/>
                      <a:pt x="930908" y="554890"/>
                      <a:pt x="884831" y="561960"/>
                    </a:cubicBezTo>
                    <a:cubicBezTo>
                      <a:pt x="857892" y="565464"/>
                      <a:pt x="756350" y="492894"/>
                      <a:pt x="739952" y="481365"/>
                    </a:cubicBezTo>
                    <a:cubicBezTo>
                      <a:pt x="715234" y="467005"/>
                      <a:pt x="680809" y="444931"/>
                      <a:pt x="662164" y="423303"/>
                    </a:cubicBezTo>
                    <a:cubicBezTo>
                      <a:pt x="650644" y="409898"/>
                      <a:pt x="654995" y="396875"/>
                      <a:pt x="668145" y="396875"/>
                    </a:cubicBezTo>
                    <a:close/>
                    <a:moveTo>
                      <a:pt x="2392049" y="382306"/>
                    </a:moveTo>
                    <a:cubicBezTo>
                      <a:pt x="2402491" y="380422"/>
                      <a:pt x="2411104" y="380327"/>
                      <a:pt x="2416084" y="383169"/>
                    </a:cubicBezTo>
                    <a:cubicBezTo>
                      <a:pt x="2422314" y="386730"/>
                      <a:pt x="2424976" y="394142"/>
                      <a:pt x="2420440" y="401143"/>
                    </a:cubicBezTo>
                    <a:cubicBezTo>
                      <a:pt x="2410696" y="415725"/>
                      <a:pt x="2363771" y="432612"/>
                      <a:pt x="2365454" y="431711"/>
                    </a:cubicBezTo>
                    <a:cubicBezTo>
                      <a:pt x="2272825" y="472267"/>
                      <a:pt x="2173450" y="511136"/>
                      <a:pt x="2075243" y="535256"/>
                    </a:cubicBezTo>
                    <a:cubicBezTo>
                      <a:pt x="2059615" y="539014"/>
                      <a:pt x="2029013" y="546989"/>
                      <a:pt x="2028907" y="532095"/>
                    </a:cubicBezTo>
                    <a:cubicBezTo>
                      <a:pt x="2028823" y="527896"/>
                      <a:pt x="2033990" y="524588"/>
                      <a:pt x="2038547" y="521561"/>
                    </a:cubicBezTo>
                    <a:cubicBezTo>
                      <a:pt x="2096743" y="483049"/>
                      <a:pt x="2237813" y="436020"/>
                      <a:pt x="2297335" y="416604"/>
                    </a:cubicBezTo>
                    <a:lnTo>
                      <a:pt x="2297345" y="416604"/>
                    </a:lnTo>
                    <a:cubicBezTo>
                      <a:pt x="2312933" y="409721"/>
                      <a:pt x="2360724" y="387960"/>
                      <a:pt x="2392049" y="382306"/>
                    </a:cubicBezTo>
                    <a:close/>
                    <a:moveTo>
                      <a:pt x="1843366" y="353561"/>
                    </a:moveTo>
                    <a:cubicBezTo>
                      <a:pt x="1847466" y="355655"/>
                      <a:pt x="1848715" y="360806"/>
                      <a:pt x="1846259" y="369740"/>
                    </a:cubicBezTo>
                    <a:cubicBezTo>
                      <a:pt x="1836693" y="403535"/>
                      <a:pt x="1705063" y="497463"/>
                      <a:pt x="1659295" y="517614"/>
                    </a:cubicBezTo>
                    <a:cubicBezTo>
                      <a:pt x="1637111" y="527378"/>
                      <a:pt x="1627914" y="518526"/>
                      <a:pt x="1631176" y="510634"/>
                    </a:cubicBezTo>
                    <a:cubicBezTo>
                      <a:pt x="1646287" y="474069"/>
                      <a:pt x="1814669" y="338902"/>
                      <a:pt x="1843366" y="353561"/>
                    </a:cubicBezTo>
                    <a:close/>
                    <a:moveTo>
                      <a:pt x="101964" y="332261"/>
                    </a:moveTo>
                    <a:cubicBezTo>
                      <a:pt x="144496" y="332261"/>
                      <a:pt x="204547" y="372810"/>
                      <a:pt x="368076" y="448291"/>
                    </a:cubicBezTo>
                    <a:cubicBezTo>
                      <a:pt x="389362" y="458239"/>
                      <a:pt x="461580" y="487949"/>
                      <a:pt x="486969" y="502608"/>
                    </a:cubicBezTo>
                    <a:cubicBezTo>
                      <a:pt x="509202" y="515592"/>
                      <a:pt x="503540" y="515063"/>
                      <a:pt x="508951" y="517290"/>
                    </a:cubicBezTo>
                    <a:cubicBezTo>
                      <a:pt x="512076" y="518654"/>
                      <a:pt x="513463" y="522447"/>
                      <a:pt x="512870" y="525582"/>
                    </a:cubicBezTo>
                    <a:cubicBezTo>
                      <a:pt x="522235" y="571188"/>
                      <a:pt x="356691" y="468037"/>
                      <a:pt x="174715" y="400330"/>
                    </a:cubicBezTo>
                    <a:cubicBezTo>
                      <a:pt x="180789" y="402797"/>
                      <a:pt x="108565" y="379627"/>
                      <a:pt x="93125" y="362175"/>
                    </a:cubicBezTo>
                    <a:cubicBezTo>
                      <a:pt x="78310" y="345290"/>
                      <a:pt x="85857" y="332261"/>
                      <a:pt x="101964" y="332261"/>
                    </a:cubicBezTo>
                    <a:close/>
                    <a:moveTo>
                      <a:pt x="790389" y="278146"/>
                    </a:moveTo>
                    <a:cubicBezTo>
                      <a:pt x="819093" y="265349"/>
                      <a:pt x="880407" y="364105"/>
                      <a:pt x="919118" y="412721"/>
                    </a:cubicBezTo>
                    <a:lnTo>
                      <a:pt x="919119" y="412721"/>
                    </a:lnTo>
                    <a:cubicBezTo>
                      <a:pt x="932523" y="429860"/>
                      <a:pt x="968890" y="472068"/>
                      <a:pt x="969816" y="492056"/>
                    </a:cubicBezTo>
                    <a:cubicBezTo>
                      <a:pt x="971763" y="532914"/>
                      <a:pt x="860543" y="406293"/>
                      <a:pt x="835710" y="373404"/>
                    </a:cubicBezTo>
                    <a:cubicBezTo>
                      <a:pt x="814300" y="350364"/>
                      <a:pt x="761517" y="291150"/>
                      <a:pt x="790389" y="278146"/>
                    </a:cubicBezTo>
                    <a:close/>
                    <a:moveTo>
                      <a:pt x="2362518" y="259287"/>
                    </a:moveTo>
                    <a:cubicBezTo>
                      <a:pt x="2372177" y="263083"/>
                      <a:pt x="2368843" y="274214"/>
                      <a:pt x="2363055" y="279583"/>
                    </a:cubicBezTo>
                    <a:cubicBezTo>
                      <a:pt x="2307595" y="330738"/>
                      <a:pt x="2125715" y="400987"/>
                      <a:pt x="2127714" y="400133"/>
                    </a:cubicBezTo>
                    <a:cubicBezTo>
                      <a:pt x="2082020" y="419876"/>
                      <a:pt x="2006008" y="459121"/>
                      <a:pt x="1988749" y="445561"/>
                    </a:cubicBezTo>
                    <a:cubicBezTo>
                      <a:pt x="1983403" y="441348"/>
                      <a:pt x="1984256" y="433645"/>
                      <a:pt x="1986971" y="428181"/>
                    </a:cubicBezTo>
                    <a:cubicBezTo>
                      <a:pt x="1995779" y="410277"/>
                      <a:pt x="2018805" y="400551"/>
                      <a:pt x="2082757" y="372547"/>
                    </a:cubicBezTo>
                    <a:cubicBezTo>
                      <a:pt x="2084451" y="371800"/>
                      <a:pt x="2242264" y="304522"/>
                      <a:pt x="2284033" y="283006"/>
                    </a:cubicBezTo>
                    <a:cubicBezTo>
                      <a:pt x="2330211" y="259033"/>
                      <a:pt x="2352860" y="255492"/>
                      <a:pt x="2362518" y="259287"/>
                    </a:cubicBezTo>
                    <a:close/>
                    <a:moveTo>
                      <a:pt x="1722395" y="245631"/>
                    </a:moveTo>
                    <a:cubicBezTo>
                      <a:pt x="1730404" y="246000"/>
                      <a:pt x="1736255" y="254834"/>
                      <a:pt x="1732887" y="263803"/>
                    </a:cubicBezTo>
                    <a:cubicBezTo>
                      <a:pt x="1722679" y="289253"/>
                      <a:pt x="1605056" y="449332"/>
                      <a:pt x="1576032" y="443542"/>
                    </a:cubicBezTo>
                    <a:cubicBezTo>
                      <a:pt x="1571854" y="442807"/>
                      <a:pt x="1569150" y="438885"/>
                      <a:pt x="1568771" y="435773"/>
                    </a:cubicBezTo>
                    <a:cubicBezTo>
                      <a:pt x="1566192" y="414363"/>
                      <a:pt x="1665704" y="291022"/>
                      <a:pt x="1680995" y="275786"/>
                    </a:cubicBezTo>
                    <a:cubicBezTo>
                      <a:pt x="1691024" y="265656"/>
                      <a:pt x="1708346" y="244847"/>
                      <a:pt x="1722385" y="245632"/>
                    </a:cubicBezTo>
                    <a:close/>
                    <a:moveTo>
                      <a:pt x="148425" y="233791"/>
                    </a:moveTo>
                    <a:cubicBezTo>
                      <a:pt x="165103" y="232746"/>
                      <a:pt x="194458" y="241636"/>
                      <a:pt x="229558" y="266787"/>
                    </a:cubicBezTo>
                    <a:cubicBezTo>
                      <a:pt x="303016" y="316224"/>
                      <a:pt x="299271" y="307847"/>
                      <a:pt x="392618" y="357978"/>
                    </a:cubicBezTo>
                    <a:cubicBezTo>
                      <a:pt x="394578" y="359008"/>
                      <a:pt x="384974" y="353069"/>
                      <a:pt x="506955" y="422433"/>
                    </a:cubicBezTo>
                    <a:cubicBezTo>
                      <a:pt x="525197" y="432679"/>
                      <a:pt x="597966" y="466674"/>
                      <a:pt x="571781" y="483334"/>
                    </a:cubicBezTo>
                    <a:cubicBezTo>
                      <a:pt x="545749" y="499515"/>
                      <a:pt x="321966" y="364280"/>
                      <a:pt x="300659" y="351065"/>
                    </a:cubicBezTo>
                    <a:cubicBezTo>
                      <a:pt x="260613" y="325931"/>
                      <a:pt x="168545" y="284545"/>
                      <a:pt x="143346" y="260405"/>
                    </a:cubicBezTo>
                    <a:lnTo>
                      <a:pt x="143347" y="260405"/>
                    </a:lnTo>
                    <a:cubicBezTo>
                      <a:pt x="127744" y="245816"/>
                      <a:pt x="131747" y="234836"/>
                      <a:pt x="148425" y="233791"/>
                    </a:cubicBezTo>
                    <a:close/>
                    <a:moveTo>
                      <a:pt x="962271" y="219735"/>
                    </a:moveTo>
                    <a:cubicBezTo>
                      <a:pt x="995494" y="223982"/>
                      <a:pt x="1060594" y="389804"/>
                      <a:pt x="1062414" y="407506"/>
                    </a:cubicBezTo>
                    <a:cubicBezTo>
                      <a:pt x="1064961" y="435347"/>
                      <a:pt x="1048470" y="443559"/>
                      <a:pt x="1035084" y="430879"/>
                    </a:cubicBezTo>
                    <a:cubicBezTo>
                      <a:pt x="1023003" y="419209"/>
                      <a:pt x="1010354" y="383389"/>
                      <a:pt x="1003040" y="365758"/>
                    </a:cubicBezTo>
                    <a:lnTo>
                      <a:pt x="1003040" y="365759"/>
                    </a:lnTo>
                    <a:cubicBezTo>
                      <a:pt x="985339" y="325301"/>
                      <a:pt x="935309" y="256778"/>
                      <a:pt x="949600" y="227175"/>
                    </a:cubicBezTo>
                    <a:cubicBezTo>
                      <a:pt x="951863" y="222468"/>
                      <a:pt x="956956" y="219081"/>
                      <a:pt x="962271" y="219735"/>
                    </a:cubicBezTo>
                    <a:close/>
                    <a:moveTo>
                      <a:pt x="1588261" y="177671"/>
                    </a:moveTo>
                    <a:cubicBezTo>
                      <a:pt x="1608919" y="183796"/>
                      <a:pt x="1596637" y="219186"/>
                      <a:pt x="1588850" y="239229"/>
                    </a:cubicBezTo>
                    <a:cubicBezTo>
                      <a:pt x="1531464" y="390143"/>
                      <a:pt x="1492316" y="418315"/>
                      <a:pt x="1495705" y="385984"/>
                    </a:cubicBezTo>
                    <a:cubicBezTo>
                      <a:pt x="1504555" y="300633"/>
                      <a:pt x="1524803" y="255699"/>
                      <a:pt x="1547197" y="216317"/>
                    </a:cubicBezTo>
                    <a:cubicBezTo>
                      <a:pt x="1556037" y="200856"/>
                      <a:pt x="1571212" y="172706"/>
                      <a:pt x="1588261" y="177671"/>
                    </a:cubicBezTo>
                    <a:close/>
                    <a:moveTo>
                      <a:pt x="1098680" y="171455"/>
                    </a:moveTo>
                    <a:cubicBezTo>
                      <a:pt x="1102613" y="172474"/>
                      <a:pt x="1106493" y="175755"/>
                      <a:pt x="1109255" y="180203"/>
                    </a:cubicBezTo>
                    <a:cubicBezTo>
                      <a:pt x="1124062" y="205362"/>
                      <a:pt x="1176291" y="362265"/>
                      <a:pt x="1161863" y="388056"/>
                    </a:cubicBezTo>
                    <a:cubicBezTo>
                      <a:pt x="1155338" y="399778"/>
                      <a:pt x="1142878" y="392590"/>
                      <a:pt x="1136059" y="378707"/>
                    </a:cubicBezTo>
                    <a:cubicBezTo>
                      <a:pt x="1135217" y="377018"/>
                      <a:pt x="1097689" y="284127"/>
                      <a:pt x="1090575" y="252957"/>
                    </a:cubicBezTo>
                    <a:lnTo>
                      <a:pt x="1090575" y="252955"/>
                    </a:lnTo>
                    <a:cubicBezTo>
                      <a:pt x="1074601" y="185704"/>
                      <a:pt x="1086880" y="168399"/>
                      <a:pt x="1098680" y="171455"/>
                    </a:cubicBezTo>
                    <a:close/>
                    <a:moveTo>
                      <a:pt x="2279142" y="143066"/>
                    </a:moveTo>
                    <a:cubicBezTo>
                      <a:pt x="2290607" y="142205"/>
                      <a:pt x="2300697" y="145332"/>
                      <a:pt x="2305248" y="155590"/>
                    </a:cubicBezTo>
                    <a:cubicBezTo>
                      <a:pt x="2310952" y="168363"/>
                      <a:pt x="2300902" y="176120"/>
                      <a:pt x="2292567" y="183702"/>
                    </a:cubicBezTo>
                    <a:cubicBezTo>
                      <a:pt x="2255524" y="217683"/>
                      <a:pt x="1975742" y="403866"/>
                      <a:pt x="1948044" y="398271"/>
                    </a:cubicBezTo>
                    <a:cubicBezTo>
                      <a:pt x="1942456" y="397233"/>
                      <a:pt x="1939551" y="391904"/>
                      <a:pt x="1943950" y="385235"/>
                    </a:cubicBezTo>
                    <a:cubicBezTo>
                      <a:pt x="1987981" y="318197"/>
                      <a:pt x="2092386" y="269676"/>
                      <a:pt x="2157570" y="217083"/>
                    </a:cubicBezTo>
                    <a:lnTo>
                      <a:pt x="2157570" y="217084"/>
                    </a:lnTo>
                    <a:cubicBezTo>
                      <a:pt x="2183626" y="195975"/>
                      <a:pt x="2215703" y="170950"/>
                      <a:pt x="2244779" y="154471"/>
                    </a:cubicBezTo>
                    <a:cubicBezTo>
                      <a:pt x="2254835" y="148777"/>
                      <a:pt x="2267676" y="143927"/>
                      <a:pt x="2279142" y="143066"/>
                    </a:cubicBezTo>
                    <a:close/>
                    <a:moveTo>
                      <a:pt x="1233351" y="128668"/>
                    </a:moveTo>
                    <a:cubicBezTo>
                      <a:pt x="1236214" y="127311"/>
                      <a:pt x="1239630" y="127512"/>
                      <a:pt x="1243684" y="129644"/>
                    </a:cubicBezTo>
                    <a:cubicBezTo>
                      <a:pt x="1261122" y="130817"/>
                      <a:pt x="1263953" y="198797"/>
                      <a:pt x="1269425" y="285493"/>
                    </a:cubicBezTo>
                    <a:cubicBezTo>
                      <a:pt x="1270719" y="303992"/>
                      <a:pt x="1275960" y="374439"/>
                      <a:pt x="1255429" y="378457"/>
                    </a:cubicBezTo>
                    <a:cubicBezTo>
                      <a:pt x="1240096" y="381458"/>
                      <a:pt x="1238475" y="348956"/>
                      <a:pt x="1235486" y="328066"/>
                    </a:cubicBezTo>
                    <a:cubicBezTo>
                      <a:pt x="1231793" y="311185"/>
                      <a:pt x="1224794" y="254132"/>
                      <a:pt x="1225615" y="259052"/>
                    </a:cubicBezTo>
                    <a:cubicBezTo>
                      <a:pt x="1220404" y="224059"/>
                      <a:pt x="1213314" y="138170"/>
                      <a:pt x="1233351" y="128668"/>
                    </a:cubicBezTo>
                    <a:close/>
                    <a:moveTo>
                      <a:pt x="1399466" y="124293"/>
                    </a:moveTo>
                    <a:cubicBezTo>
                      <a:pt x="1412371" y="119505"/>
                      <a:pt x="1424228" y="129387"/>
                      <a:pt x="1425207" y="147466"/>
                    </a:cubicBezTo>
                    <a:cubicBezTo>
                      <a:pt x="1426670" y="176741"/>
                      <a:pt x="1404054" y="379024"/>
                      <a:pt x="1374904" y="375795"/>
                    </a:cubicBezTo>
                    <a:cubicBezTo>
                      <a:pt x="1368895" y="375136"/>
                      <a:pt x="1366916" y="369407"/>
                      <a:pt x="1365664" y="364273"/>
                    </a:cubicBezTo>
                    <a:cubicBezTo>
                      <a:pt x="1360234" y="342598"/>
                      <a:pt x="1367201" y="191088"/>
                      <a:pt x="1367443" y="189142"/>
                    </a:cubicBezTo>
                    <a:cubicBezTo>
                      <a:pt x="1372610" y="148539"/>
                      <a:pt x="1386562" y="129081"/>
                      <a:pt x="1399466" y="124293"/>
                    </a:cubicBezTo>
                    <a:close/>
                    <a:moveTo>
                      <a:pt x="229921" y="110484"/>
                    </a:moveTo>
                    <a:cubicBezTo>
                      <a:pt x="261425" y="107743"/>
                      <a:pt x="369623" y="185232"/>
                      <a:pt x="393551" y="202307"/>
                    </a:cubicBezTo>
                    <a:cubicBezTo>
                      <a:pt x="484305" y="267634"/>
                      <a:pt x="569550" y="311778"/>
                      <a:pt x="582353" y="338593"/>
                    </a:cubicBezTo>
                    <a:cubicBezTo>
                      <a:pt x="586944" y="348515"/>
                      <a:pt x="578565" y="353910"/>
                      <a:pt x="568357" y="352419"/>
                    </a:cubicBezTo>
                    <a:cubicBezTo>
                      <a:pt x="554965" y="350815"/>
                      <a:pt x="535353" y="340727"/>
                      <a:pt x="523163" y="334578"/>
                    </a:cubicBezTo>
                    <a:cubicBezTo>
                      <a:pt x="434567" y="295977"/>
                      <a:pt x="309799" y="203053"/>
                      <a:pt x="237690" y="138707"/>
                    </a:cubicBezTo>
                    <a:lnTo>
                      <a:pt x="237691" y="138708"/>
                    </a:lnTo>
                    <a:cubicBezTo>
                      <a:pt x="228374" y="130116"/>
                      <a:pt x="220102" y="123238"/>
                      <a:pt x="221584" y="116981"/>
                    </a:cubicBezTo>
                    <a:cubicBezTo>
                      <a:pt x="222485" y="112905"/>
                      <a:pt x="225420" y="110876"/>
                      <a:pt x="229921" y="110484"/>
                    </a:cubicBezTo>
                    <a:close/>
                    <a:moveTo>
                      <a:pt x="2217481" y="47472"/>
                    </a:moveTo>
                    <a:cubicBezTo>
                      <a:pt x="2225363" y="47472"/>
                      <a:pt x="2231299" y="54196"/>
                      <a:pt x="2227847" y="63898"/>
                    </a:cubicBezTo>
                    <a:cubicBezTo>
                      <a:pt x="2216534" y="94706"/>
                      <a:pt x="1993095" y="266612"/>
                      <a:pt x="1960283" y="289922"/>
                    </a:cubicBezTo>
                    <a:cubicBezTo>
                      <a:pt x="1948086" y="298540"/>
                      <a:pt x="1913968" y="323511"/>
                      <a:pt x="1904107" y="312373"/>
                    </a:cubicBezTo>
                    <a:cubicBezTo>
                      <a:pt x="1889827" y="296191"/>
                      <a:pt x="2018878" y="200577"/>
                      <a:pt x="2096406" y="128683"/>
                    </a:cubicBezTo>
                    <a:cubicBezTo>
                      <a:pt x="2116338" y="109814"/>
                      <a:pt x="2189941" y="47472"/>
                      <a:pt x="2217481" y="47472"/>
                    </a:cubicBezTo>
                    <a:close/>
                    <a:moveTo>
                      <a:pt x="2066128" y="0"/>
                    </a:moveTo>
                    <a:lnTo>
                      <a:pt x="2126603" y="0"/>
                    </a:lnTo>
                    <a:lnTo>
                      <a:pt x="2116009" y="16028"/>
                    </a:lnTo>
                    <a:cubicBezTo>
                      <a:pt x="2097909" y="37192"/>
                      <a:pt x="2073128" y="59093"/>
                      <a:pt x="2060552" y="71639"/>
                    </a:cubicBezTo>
                    <a:cubicBezTo>
                      <a:pt x="2076264" y="55927"/>
                      <a:pt x="1957452" y="178256"/>
                      <a:pt x="1870232" y="247691"/>
                    </a:cubicBezTo>
                    <a:cubicBezTo>
                      <a:pt x="1857645" y="257523"/>
                      <a:pt x="1836166" y="276751"/>
                      <a:pt x="1824148" y="270010"/>
                    </a:cubicBezTo>
                    <a:cubicBezTo>
                      <a:pt x="1816424" y="265390"/>
                      <a:pt x="1818655" y="254660"/>
                      <a:pt x="1823296" y="246506"/>
                    </a:cubicBezTo>
                    <a:cubicBezTo>
                      <a:pt x="1849248" y="202801"/>
                      <a:pt x="1924902" y="158331"/>
                      <a:pt x="1988991" y="83489"/>
                    </a:cubicBezTo>
                    <a:cubicBezTo>
                      <a:pt x="1999689" y="71169"/>
                      <a:pt x="2020739" y="47160"/>
                      <a:pt x="2042535" y="23982"/>
                    </a:cubicBezTo>
                    <a:close/>
                    <a:moveTo>
                      <a:pt x="1926330" y="0"/>
                    </a:moveTo>
                    <a:lnTo>
                      <a:pt x="1974959" y="0"/>
                    </a:lnTo>
                    <a:lnTo>
                      <a:pt x="1961052" y="16191"/>
                    </a:lnTo>
                    <a:cubicBezTo>
                      <a:pt x="1883193" y="104876"/>
                      <a:pt x="1788010" y="203021"/>
                      <a:pt x="1779170" y="209226"/>
                    </a:cubicBezTo>
                    <a:cubicBezTo>
                      <a:pt x="1775740" y="211668"/>
                      <a:pt x="1772014" y="214095"/>
                      <a:pt x="1767752" y="212913"/>
                    </a:cubicBezTo>
                    <a:cubicBezTo>
                      <a:pt x="1738791" y="205693"/>
                      <a:pt x="1803427" y="143438"/>
                      <a:pt x="1918525" y="9867"/>
                    </a:cubicBezTo>
                    <a:lnTo>
                      <a:pt x="1918525" y="9866"/>
                    </a:lnTo>
                    <a:close/>
                    <a:moveTo>
                      <a:pt x="1771657" y="0"/>
                    </a:moveTo>
                    <a:lnTo>
                      <a:pt x="1834984" y="0"/>
                    </a:lnTo>
                    <a:lnTo>
                      <a:pt x="1810650" y="35534"/>
                    </a:lnTo>
                    <a:cubicBezTo>
                      <a:pt x="1756361" y="111962"/>
                      <a:pt x="1700243" y="179586"/>
                      <a:pt x="1686983" y="172017"/>
                    </a:cubicBezTo>
                    <a:cubicBezTo>
                      <a:pt x="1682974" y="169726"/>
                      <a:pt x="1679617" y="166892"/>
                      <a:pt x="1681774" y="156610"/>
                    </a:cubicBezTo>
                    <a:lnTo>
                      <a:pt x="1681774" y="156609"/>
                    </a:lnTo>
                    <a:cubicBezTo>
                      <a:pt x="1684542" y="144280"/>
                      <a:pt x="1724855" y="75592"/>
                      <a:pt x="1767747" y="6243"/>
                    </a:cubicBezTo>
                    <a:close/>
                    <a:moveTo>
                      <a:pt x="1638959" y="0"/>
                    </a:moveTo>
                    <a:lnTo>
                      <a:pt x="1684090" y="0"/>
                    </a:lnTo>
                    <a:lnTo>
                      <a:pt x="1673023" y="26265"/>
                    </a:lnTo>
                    <a:cubicBezTo>
                      <a:pt x="1663521" y="48256"/>
                      <a:pt x="1655712" y="65535"/>
                      <a:pt x="1651750" y="72604"/>
                    </a:cubicBezTo>
                    <a:cubicBezTo>
                      <a:pt x="1649687" y="76336"/>
                      <a:pt x="1619684" y="129985"/>
                      <a:pt x="1609908" y="133768"/>
                    </a:cubicBezTo>
                    <a:cubicBezTo>
                      <a:pt x="1604941" y="135796"/>
                      <a:pt x="1599889" y="132615"/>
                      <a:pt x="1599016" y="125801"/>
                    </a:cubicBezTo>
                    <a:lnTo>
                      <a:pt x="1599005" y="125802"/>
                    </a:lnTo>
                    <a:cubicBezTo>
                      <a:pt x="1598113" y="118451"/>
                      <a:pt x="1605686" y="92156"/>
                      <a:pt x="1618000" y="56848"/>
                    </a:cubicBezTo>
                    <a:close/>
                    <a:moveTo>
                      <a:pt x="1519277" y="0"/>
                    </a:moveTo>
                    <a:lnTo>
                      <a:pt x="1561379" y="0"/>
                    </a:lnTo>
                    <a:lnTo>
                      <a:pt x="1549507" y="33635"/>
                    </a:lnTo>
                    <a:cubicBezTo>
                      <a:pt x="1545722" y="44121"/>
                      <a:pt x="1542825" y="51928"/>
                      <a:pt x="1541209" y="56146"/>
                    </a:cubicBezTo>
                    <a:cubicBezTo>
                      <a:pt x="1515995" y="120589"/>
                      <a:pt x="1493485" y="120696"/>
                      <a:pt x="1514869" y="21450"/>
                    </a:cubicBezTo>
                    <a:close/>
                    <a:moveTo>
                      <a:pt x="1406844" y="0"/>
                    </a:moveTo>
                    <a:lnTo>
                      <a:pt x="1442893" y="0"/>
                    </a:lnTo>
                    <a:lnTo>
                      <a:pt x="1431410" y="40961"/>
                    </a:lnTo>
                    <a:cubicBezTo>
                      <a:pt x="1422221" y="68019"/>
                      <a:pt x="1413042" y="82499"/>
                      <a:pt x="1404833" y="74314"/>
                    </a:cubicBezTo>
                    <a:cubicBezTo>
                      <a:pt x="1399809" y="69301"/>
                      <a:pt x="1401720" y="39805"/>
                      <a:pt x="1406288" y="3922"/>
                    </a:cubicBezTo>
                    <a:close/>
                    <a:moveTo>
                      <a:pt x="1323981" y="0"/>
                    </a:moveTo>
                    <a:lnTo>
                      <a:pt x="1348919" y="0"/>
                    </a:lnTo>
                    <a:lnTo>
                      <a:pt x="1347340" y="9053"/>
                    </a:lnTo>
                    <a:cubicBezTo>
                      <a:pt x="1337406" y="57268"/>
                      <a:pt x="1328058" y="73846"/>
                      <a:pt x="1324538" y="9777"/>
                    </a:cubicBezTo>
                    <a:close/>
                    <a:moveTo>
                      <a:pt x="1230277" y="0"/>
                    </a:moveTo>
                    <a:lnTo>
                      <a:pt x="1262490" y="0"/>
                    </a:lnTo>
                    <a:lnTo>
                      <a:pt x="1262330" y="9638"/>
                    </a:lnTo>
                    <a:cubicBezTo>
                      <a:pt x="1260944" y="44063"/>
                      <a:pt x="1256962" y="69002"/>
                      <a:pt x="1247925" y="65681"/>
                    </a:cubicBezTo>
                    <a:cubicBezTo>
                      <a:pt x="1242611" y="63821"/>
                      <a:pt x="1237162" y="40948"/>
                      <a:pt x="1232928" y="17096"/>
                    </a:cubicBezTo>
                    <a:close/>
                    <a:moveTo>
                      <a:pt x="1130871" y="0"/>
                    </a:moveTo>
                    <a:lnTo>
                      <a:pt x="1162974" y="0"/>
                    </a:lnTo>
                    <a:lnTo>
                      <a:pt x="1166053" y="39341"/>
                    </a:lnTo>
                    <a:cubicBezTo>
                      <a:pt x="1166716" y="53101"/>
                      <a:pt x="1166617" y="62553"/>
                      <a:pt x="1165588" y="65973"/>
                    </a:cubicBezTo>
                    <a:cubicBezTo>
                      <a:pt x="1160174" y="84878"/>
                      <a:pt x="1152253" y="74943"/>
                      <a:pt x="1143658" y="48663"/>
                    </a:cubicBezTo>
                    <a:close/>
                    <a:moveTo>
                      <a:pt x="1032122" y="0"/>
                    </a:moveTo>
                    <a:lnTo>
                      <a:pt x="1064458" y="0"/>
                    </a:lnTo>
                    <a:lnTo>
                      <a:pt x="1068698" y="26030"/>
                    </a:lnTo>
                    <a:cubicBezTo>
                      <a:pt x="1074126" y="66438"/>
                      <a:pt x="1073522" y="93476"/>
                      <a:pt x="1059362" y="82779"/>
                    </a:cubicBezTo>
                    <a:lnTo>
                      <a:pt x="1059362" y="82780"/>
                    </a:lnTo>
                    <a:cubicBezTo>
                      <a:pt x="1057820" y="81622"/>
                      <a:pt x="1050508" y="60438"/>
                      <a:pt x="1040670" y="28650"/>
                    </a:cubicBezTo>
                    <a:close/>
                    <a:moveTo>
                      <a:pt x="936876" y="0"/>
                    </a:moveTo>
                    <a:lnTo>
                      <a:pt x="973609" y="0"/>
                    </a:lnTo>
                    <a:lnTo>
                      <a:pt x="977827" y="12878"/>
                    </a:lnTo>
                    <a:cubicBezTo>
                      <a:pt x="993358" y="61774"/>
                      <a:pt x="1005171" y="104408"/>
                      <a:pt x="1002156" y="112821"/>
                    </a:cubicBezTo>
                    <a:cubicBezTo>
                      <a:pt x="994855" y="133209"/>
                      <a:pt x="975793" y="98817"/>
                      <a:pt x="954246" y="45721"/>
                    </a:cubicBezTo>
                    <a:close/>
                    <a:moveTo>
                      <a:pt x="839136" y="0"/>
                    </a:moveTo>
                    <a:lnTo>
                      <a:pt x="875126" y="0"/>
                    </a:lnTo>
                    <a:lnTo>
                      <a:pt x="889926" y="41772"/>
                    </a:lnTo>
                    <a:cubicBezTo>
                      <a:pt x="903556" y="81368"/>
                      <a:pt x="911733" y="108747"/>
                      <a:pt x="912352" y="116252"/>
                    </a:cubicBezTo>
                    <a:cubicBezTo>
                      <a:pt x="913757" y="134455"/>
                      <a:pt x="902185" y="134821"/>
                      <a:pt x="895980" y="125865"/>
                    </a:cubicBezTo>
                    <a:lnTo>
                      <a:pt x="895980" y="125864"/>
                    </a:lnTo>
                    <a:cubicBezTo>
                      <a:pt x="889489" y="116585"/>
                      <a:pt x="867641" y="67729"/>
                      <a:pt x="842588" y="8317"/>
                    </a:cubicBezTo>
                    <a:close/>
                    <a:moveTo>
                      <a:pt x="718313" y="0"/>
                    </a:moveTo>
                    <a:lnTo>
                      <a:pt x="769359" y="0"/>
                    </a:lnTo>
                    <a:lnTo>
                      <a:pt x="770798" y="2873"/>
                    </a:lnTo>
                    <a:cubicBezTo>
                      <a:pt x="777975" y="18509"/>
                      <a:pt x="783183" y="32279"/>
                      <a:pt x="801269" y="70459"/>
                    </a:cubicBezTo>
                    <a:cubicBezTo>
                      <a:pt x="811209" y="91258"/>
                      <a:pt x="863193" y="193039"/>
                      <a:pt x="840548" y="196803"/>
                    </a:cubicBezTo>
                    <a:cubicBezTo>
                      <a:pt x="831277" y="198411"/>
                      <a:pt x="825670" y="187678"/>
                      <a:pt x="816453" y="173496"/>
                    </a:cubicBezTo>
                    <a:cubicBezTo>
                      <a:pt x="806424" y="157735"/>
                      <a:pt x="779048" y="110347"/>
                      <a:pt x="748055" y="54393"/>
                    </a:cubicBezTo>
                    <a:close/>
                    <a:moveTo>
                      <a:pt x="544628" y="0"/>
                    </a:moveTo>
                    <a:lnTo>
                      <a:pt x="595156" y="0"/>
                    </a:lnTo>
                    <a:lnTo>
                      <a:pt x="625493" y="35294"/>
                    </a:lnTo>
                    <a:cubicBezTo>
                      <a:pt x="695613" y="119272"/>
                      <a:pt x="758559" y="204761"/>
                      <a:pt x="742096" y="210810"/>
                    </a:cubicBezTo>
                    <a:cubicBezTo>
                      <a:pt x="722704" y="217994"/>
                      <a:pt x="579139" y="44714"/>
                      <a:pt x="575342" y="39761"/>
                    </a:cubicBezTo>
                    <a:close/>
                    <a:moveTo>
                      <a:pt x="325234" y="0"/>
                    </a:moveTo>
                    <a:lnTo>
                      <a:pt x="361709" y="0"/>
                    </a:lnTo>
                    <a:lnTo>
                      <a:pt x="384383" y="17443"/>
                    </a:lnTo>
                    <a:cubicBezTo>
                      <a:pt x="473665" y="90209"/>
                      <a:pt x="631854" y="238470"/>
                      <a:pt x="643490" y="260287"/>
                    </a:cubicBezTo>
                    <a:cubicBezTo>
                      <a:pt x="647460" y="267522"/>
                      <a:pt x="648073" y="270128"/>
                      <a:pt x="646395" y="275627"/>
                    </a:cubicBezTo>
                    <a:lnTo>
                      <a:pt x="646396" y="275627"/>
                    </a:lnTo>
                    <a:cubicBezTo>
                      <a:pt x="636894" y="304056"/>
                      <a:pt x="406323" y="87237"/>
                      <a:pt x="337062" y="13681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453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3433" y="375029"/>
            <a:ext cx="10663392" cy="1420244"/>
          </a:xfrm>
        </p:spPr>
        <p:txBody>
          <a:bodyPr lIns="0" tIns="0" rIns="0" bIns="0" anchor="b" anchorCtr="0">
            <a:noAutofit/>
          </a:bodyPr>
          <a:lstStyle>
            <a:lvl1pPr>
              <a:defRPr sz="5000" b="1" spc="-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0" name="Content Placeholder 109">
            <a:extLst>
              <a:ext uri="{FF2B5EF4-FFF2-40B4-BE49-F238E27FC236}">
                <a16:creationId xmlns:a16="http://schemas.microsoft.com/office/drawing/2014/main" id="{424AEABA-E2C1-C1AC-F637-D82432CFC800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63433" y="2160397"/>
            <a:ext cx="3647794" cy="3592703"/>
          </a:xfrm>
        </p:spPr>
        <p:txBody>
          <a:bodyPr lIns="0" tIns="0" rIns="0">
            <a:noAutofit/>
          </a:bodyPr>
          <a:lstStyle>
            <a:lvl1pPr marL="36576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400"/>
            </a:lvl1pPr>
            <a:lvl2pPr marL="66294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/>
            </a:lvl2pPr>
            <a:lvl3pPr marL="10629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/>
            </a:lvl3pPr>
            <a:lvl4pPr marL="15201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4pPr>
            <a:lvl5pPr marL="1977390" indent="-36576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36B0CCE8-F5F1-D0F6-EE99-33D52C6F2CBD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4572000" y="2409825"/>
            <a:ext cx="6734175" cy="3343275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421A5BC-60F9-F5F0-7365-844D94CFFAA8}"/>
              </a:ext>
            </a:extLst>
          </p:cNvPr>
          <p:cNvSpPr/>
          <p:nvPr userDrawn="1"/>
        </p:nvSpPr>
        <p:spPr>
          <a:xfrm>
            <a:off x="292869" y="268605"/>
            <a:ext cx="11606262" cy="632079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199" y="410518"/>
            <a:ext cx="11283351" cy="943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199" y="1496260"/>
            <a:ext cx="11283351" cy="42287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2608" y="5943600"/>
            <a:ext cx="2743200" cy="365125"/>
          </a:xfrm>
          <a:prstGeom prst="rect">
            <a:avLst/>
          </a:prstGeom>
        </p:spPr>
        <p:txBody>
          <a:bodyPr vert="horz" lIns="36576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0242" y="594360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cap="all" baseline="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49655" y="5943600"/>
            <a:ext cx="1530927" cy="365125"/>
          </a:xfrm>
          <a:prstGeom prst="rect">
            <a:avLst/>
          </a:prstGeom>
        </p:spPr>
        <p:txBody>
          <a:bodyPr vert="horz" lIns="91440" tIns="45720" rIns="365760" bIns="45720" rtlCol="0" anchor="ctr"/>
          <a:lstStyle>
            <a:lvl1pPr algn="r">
              <a:defRPr sz="1200" b="1">
                <a:solidFill>
                  <a:schemeClr val="tx1"/>
                </a:solidFill>
                <a:latin typeface="+mn-lt"/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66" r:id="rId2"/>
    <p:sldLayoutId id="2147483846" r:id="rId3"/>
    <p:sldLayoutId id="2147483867" r:id="rId4"/>
    <p:sldLayoutId id="2147483863" r:id="rId5"/>
    <p:sldLayoutId id="2147483868" r:id="rId6"/>
    <p:sldLayoutId id="2147483864" r:id="rId7"/>
    <p:sldLayoutId id="2147483869" r:id="rId8"/>
    <p:sldLayoutId id="2147483870" r:id="rId9"/>
    <p:sldLayoutId id="2147483871" r:id="rId10"/>
    <p:sldLayoutId id="2147483865" r:id="rId11"/>
    <p:sldLayoutId id="2147483843" r:id="rId12"/>
    <p:sldLayoutId id="2147483860" r:id="rId13"/>
    <p:sldLayoutId id="2147483862" r:id="rId14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 spc="-6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B3434F-94A1-7E92-BDBC-EBD3B5D87C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8038742" cy="5627716"/>
          </a:xfrm>
        </p:spPr>
        <p:txBody>
          <a:bodyPr anchor="t" anchorCtr="0"/>
          <a:lstStyle/>
          <a:p>
            <a:r>
              <a:rPr lang="en-US"/>
              <a:t>Preparing for </a:t>
            </a:r>
            <a:br>
              <a:rPr lang="en-US" dirty="0"/>
            </a:br>
            <a:r>
              <a:rPr lang="en-US"/>
              <a:t>the Budget</a:t>
            </a:r>
          </a:p>
        </p:txBody>
      </p:sp>
    </p:spTree>
    <p:extLst>
      <p:ext uri="{BB962C8B-B14F-4D97-AF65-F5344CB8AC3E}">
        <p14:creationId xmlns:p14="http://schemas.microsoft.com/office/powerpoint/2010/main" val="3121534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6FB35-FB8D-B8F4-6FE9-4FC41BCD5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960" y="2753248"/>
            <a:ext cx="10614073" cy="3322895"/>
          </a:xfrm>
        </p:spPr>
        <p:txBody>
          <a:bodyPr/>
          <a:lstStyle/>
          <a:p>
            <a:r>
              <a:rPr lang="en-US" dirty="0"/>
              <a:t>In the Senate</a:t>
            </a:r>
          </a:p>
        </p:txBody>
      </p:sp>
    </p:spTree>
    <p:extLst>
      <p:ext uri="{BB962C8B-B14F-4D97-AF65-F5344CB8AC3E}">
        <p14:creationId xmlns:p14="http://schemas.microsoft.com/office/powerpoint/2010/main" val="31439991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6DD991C-6293-AECC-991E-8771FA4D4C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President’s Presentation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086109-EA02-752A-1CA3-75731E54188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53" y="2525881"/>
            <a:ext cx="6753009" cy="3327400"/>
          </a:xfrm>
        </p:spPr>
        <p:txBody>
          <a:bodyPr>
            <a:normAutofit fontScale="92500"/>
          </a:bodyPr>
          <a:lstStyle/>
          <a:p>
            <a:r>
              <a:rPr lang="en-US" dirty="0"/>
              <a:t>The President-elect will present their budget to the Senate in the form of a bill</a:t>
            </a:r>
          </a:p>
          <a:p>
            <a:r>
              <a:rPr lang="en-US" dirty="0"/>
              <a:t>This bill is referred to as the FYXX ASCSU Budget</a:t>
            </a:r>
          </a:p>
          <a:p>
            <a:r>
              <a:rPr lang="en-US" dirty="0"/>
              <a:t>The President will present the bill and will provide justification for their decisions and answer any questions the Senate may have</a:t>
            </a:r>
          </a:p>
        </p:txBody>
      </p:sp>
    </p:spTree>
    <p:extLst>
      <p:ext uri="{BB962C8B-B14F-4D97-AF65-F5344CB8AC3E}">
        <p14:creationId xmlns:p14="http://schemas.microsoft.com/office/powerpoint/2010/main" val="26008929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47D76-63D4-0984-ECB6-33B2B5BDD2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Hearings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988B18-7FA9-B121-20C2-C447444699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522136"/>
            <a:ext cx="6492240" cy="3762754"/>
          </a:xfrm>
        </p:spPr>
        <p:txBody>
          <a:bodyPr>
            <a:normAutofit fontScale="92500"/>
          </a:bodyPr>
          <a:lstStyle/>
          <a:p>
            <a:r>
              <a:rPr lang="en-US" sz="2400" dirty="0"/>
              <a:t>Prior to the final passage of the Budget bill (and preferably prior to any Senate Amendments), the Budget will receive a public hearing</a:t>
            </a:r>
          </a:p>
          <a:p>
            <a:r>
              <a:rPr lang="en-US" sz="2400" dirty="0"/>
              <a:t>This is a space for all students to come and voice their opinions on the ASCSU Budget</a:t>
            </a:r>
          </a:p>
          <a:p>
            <a:r>
              <a:rPr lang="en-US" sz="2400" dirty="0"/>
              <a:t>Senators will take this input into account when reviewing and amending the President’s budget proposal</a:t>
            </a:r>
          </a:p>
          <a:p>
            <a:r>
              <a:rPr lang="en-US" sz="2400" dirty="0"/>
              <a:t>A brief period of public comment will also be available before committee markups</a:t>
            </a:r>
          </a:p>
        </p:txBody>
      </p:sp>
    </p:spTree>
    <p:extLst>
      <p:ext uri="{BB962C8B-B14F-4D97-AF65-F5344CB8AC3E}">
        <p14:creationId xmlns:p14="http://schemas.microsoft.com/office/powerpoint/2010/main" val="25679333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0D4151-CF57-2B86-B234-2F2D9FAF3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Markups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9ED074-3807-F425-796A-54A57A6DED56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Following its initial reading, the Budget will be sent to the Budget and Appropriations Committee for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Budget and Appropriations Committee will hold two committee meetings that week to allow for full review of the Budget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During this time, any committee members may propose amendments to the Budget</a:t>
            </a:r>
          </a:p>
        </p:txBody>
      </p:sp>
    </p:spTree>
    <p:extLst>
      <p:ext uri="{BB962C8B-B14F-4D97-AF65-F5344CB8AC3E}">
        <p14:creationId xmlns:p14="http://schemas.microsoft.com/office/powerpoint/2010/main" val="29114901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9A8F600-0D2C-3AB9-A1C4-93BE2B149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Committee of the Whole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69F161-6FBB-1D79-DF36-422AA38406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3432" y="2160397"/>
            <a:ext cx="10663392" cy="3592703"/>
          </a:xfrm>
        </p:spPr>
        <p:txBody>
          <a:bodyPr/>
          <a:lstStyle/>
          <a:p>
            <a:r>
              <a:rPr lang="en-US" dirty="0"/>
              <a:t>After passing committee, the Budget will return to the full Senate for its final floor reading</a:t>
            </a:r>
          </a:p>
          <a:p>
            <a:r>
              <a:rPr lang="en-US" dirty="0"/>
              <a:t>During this time, the Senate will enter the Committee of the Whole, where any Senator may offer an amendment to the Budget</a:t>
            </a:r>
          </a:p>
          <a:p>
            <a:pPr lvl="1"/>
            <a:r>
              <a:rPr lang="en-US" dirty="0"/>
              <a:t>To ensure financial policies are followed, any amendments Senators wish to introduce should be written before Senate and run by the Budget and Appropriations Chair</a:t>
            </a:r>
          </a:p>
          <a:p>
            <a:r>
              <a:rPr lang="en-US" dirty="0"/>
              <a:t>Once amendments are finished, the Senate will rise out of the COW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2AF58-1368-AD4D-F208-83C0CDE873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115" y="447170"/>
            <a:ext cx="3054439" cy="171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4346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B186B-BB43-05E9-CE58-439AA3477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Amendments and Footnotes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98AF7-D352-218E-325E-ACFC13203A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3433" y="2160397"/>
            <a:ext cx="10663392" cy="3592703"/>
          </a:xfrm>
        </p:spPr>
        <p:txBody>
          <a:bodyPr/>
          <a:lstStyle/>
          <a:p>
            <a:r>
              <a:rPr lang="en-US" dirty="0"/>
              <a:t>Amendments for the Budget work differently than for other legislation</a:t>
            </a:r>
          </a:p>
          <a:p>
            <a:r>
              <a:rPr lang="en-US" dirty="0"/>
              <a:t>Due to the complex nature of the Budget, amendments must be clearly recorded and voted on individually</a:t>
            </a:r>
          </a:p>
          <a:p>
            <a:r>
              <a:rPr lang="en-US" dirty="0"/>
              <a:t>The structure of an amendment is as follows: “Amendment B001: Reduce line-item X by $3,000”</a:t>
            </a:r>
          </a:p>
          <a:p>
            <a:pPr lvl="1"/>
            <a:r>
              <a:rPr lang="en-US" dirty="0"/>
              <a:t>Amendments offered in the Budget and Appropriations Committee will be numbered BXXX while amendments offered in the COW will be numbered CXXX</a:t>
            </a:r>
          </a:p>
        </p:txBody>
      </p:sp>
    </p:spTree>
    <p:extLst>
      <p:ext uri="{BB962C8B-B14F-4D97-AF65-F5344CB8AC3E}">
        <p14:creationId xmlns:p14="http://schemas.microsoft.com/office/powerpoint/2010/main" val="744607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0F904-954A-D5AC-9DC6-3D122862B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Amendments and Footnotes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E3B6F-BD68-94DC-08B9-0A91BA92561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3432" y="2160397"/>
            <a:ext cx="10663391" cy="3592703"/>
          </a:xfrm>
        </p:spPr>
        <p:txBody>
          <a:bodyPr/>
          <a:lstStyle/>
          <a:p>
            <a:r>
              <a:rPr lang="en-US" dirty="0"/>
              <a:t>To ensure proper recordkeeping, a record of all budget amendments and their votes will be kept</a:t>
            </a:r>
          </a:p>
          <a:p>
            <a:r>
              <a:rPr lang="en-US" dirty="0"/>
              <a:t>Footnotes are regulations on how the Budget may be used</a:t>
            </a:r>
          </a:p>
          <a:p>
            <a:r>
              <a:rPr lang="en-US" dirty="0"/>
              <a:t>Footnotes typically indicate legislative intent with appropriations, or impose restrictions on funding</a:t>
            </a:r>
          </a:p>
          <a:p>
            <a:r>
              <a:rPr lang="en-US" dirty="0"/>
              <a:t>Ex: “No funding not associated with the Travel Grant or Graduate Travel Grant program may be spent on non-conference related out of state travel”</a:t>
            </a:r>
          </a:p>
        </p:txBody>
      </p:sp>
    </p:spTree>
    <p:extLst>
      <p:ext uri="{BB962C8B-B14F-4D97-AF65-F5344CB8AC3E}">
        <p14:creationId xmlns:p14="http://schemas.microsoft.com/office/powerpoint/2010/main" val="1001754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31A5F-6402-FFEE-C973-4AE5D6EFF0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Voting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46A0726-A72A-8439-DC3F-AD0DC45A6EC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3433" y="2160397"/>
            <a:ext cx="10454066" cy="3592703"/>
          </a:xfrm>
        </p:spPr>
        <p:txBody>
          <a:bodyPr/>
          <a:lstStyle/>
          <a:p>
            <a:r>
              <a:rPr lang="en-US" dirty="0"/>
              <a:t>After clearing the Committee of the Whole, the Budget will be opened to discussion and debate</a:t>
            </a:r>
          </a:p>
          <a:p>
            <a:r>
              <a:rPr lang="en-US" dirty="0"/>
              <a:t>Finally, the Budget will be voted on</a:t>
            </a:r>
          </a:p>
          <a:p>
            <a:pPr lvl="1"/>
            <a:r>
              <a:rPr lang="en-US" dirty="0"/>
              <a:t>A simple majority is needed to pass</a:t>
            </a:r>
          </a:p>
          <a:p>
            <a:r>
              <a:rPr lang="en-US" dirty="0"/>
              <a:t>If passed, the Budget will be sent to the sitting President for approval</a:t>
            </a:r>
          </a:p>
          <a:p>
            <a:r>
              <a:rPr lang="en-US" dirty="0"/>
              <a:t>If signed, the Budget becomes law and will be binding on ASCSU for the next fiscal year</a:t>
            </a:r>
          </a:p>
        </p:txBody>
      </p:sp>
    </p:spTree>
    <p:extLst>
      <p:ext uri="{BB962C8B-B14F-4D97-AF65-F5344CB8AC3E}">
        <p14:creationId xmlns:p14="http://schemas.microsoft.com/office/powerpoint/2010/main" val="1776491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379D6-1DFE-AF20-1372-4F6A499C42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Post-Senate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062CCC-49C7-5878-B92F-CD92C7F1D58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Implementation and Oversight</a:t>
            </a:r>
          </a:p>
        </p:txBody>
      </p:sp>
    </p:spTree>
    <p:extLst>
      <p:ext uri="{BB962C8B-B14F-4D97-AF65-F5344CB8AC3E}">
        <p14:creationId xmlns:p14="http://schemas.microsoft.com/office/powerpoint/2010/main" val="18558289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ED540-400C-0214-4F5A-4C58E2B86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323273"/>
            <a:ext cx="6998203" cy="2041823"/>
          </a:xfrm>
        </p:spPr>
        <p:txBody>
          <a:bodyPr anchor="ctr" anchorCtr="0"/>
          <a:lstStyle/>
          <a:p>
            <a:r>
              <a:rPr lang="en-US" dirty="0"/>
              <a:t>Implementation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DA4E1-12F3-E4E7-D372-05F76E1C50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1733" y="2274433"/>
            <a:ext cx="7131195" cy="3765755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Once passed, the Budget will be developed into a working budget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Accounting staff will use this working budget to keep track of ASCSU finances throughout the fiscal year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This working budget will also be the limits each ASCSU entity has on spending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However, the Budget can be amended by future legislation is the need arises</a:t>
            </a:r>
          </a:p>
        </p:txBody>
      </p:sp>
    </p:spTree>
    <p:extLst>
      <p:ext uri="{BB962C8B-B14F-4D97-AF65-F5344CB8AC3E}">
        <p14:creationId xmlns:p14="http://schemas.microsoft.com/office/powerpoint/2010/main" val="3191508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C6C2A4-DE39-146D-35D5-EA9CD86FE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3" y="375029"/>
            <a:ext cx="7215591" cy="2142210"/>
          </a:xfrm>
        </p:spPr>
        <p:txBody>
          <a:bodyPr/>
          <a:lstStyle/>
          <a:p>
            <a:r>
              <a:rPr lang="en-US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B94FD4-DBF8-E73D-644F-A2CBBCB6FD2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53" y="2525881"/>
            <a:ext cx="7208244" cy="3327400"/>
          </a:xfrm>
        </p:spPr>
        <p:txBody>
          <a:bodyPr/>
          <a:lstStyle/>
          <a:p>
            <a:r>
              <a:rPr lang="en-US" dirty="0"/>
              <a:t>Budget Summary/Outlook</a:t>
            </a:r>
          </a:p>
          <a:p>
            <a:r>
              <a:rPr lang="en-US" dirty="0"/>
              <a:t>Pre-Senate</a:t>
            </a:r>
          </a:p>
          <a:p>
            <a:r>
              <a:rPr lang="en-US" dirty="0"/>
              <a:t>Senate</a:t>
            </a:r>
          </a:p>
          <a:p>
            <a:r>
              <a:rPr lang="en-US" dirty="0"/>
              <a:t>Post-Senate</a:t>
            </a:r>
          </a:p>
          <a:p>
            <a:r>
              <a:rPr lang="en-US" dirty="0"/>
              <a:t>Current Actions</a:t>
            </a:r>
          </a:p>
        </p:txBody>
      </p:sp>
    </p:spTree>
    <p:extLst>
      <p:ext uri="{BB962C8B-B14F-4D97-AF65-F5344CB8AC3E}">
        <p14:creationId xmlns:p14="http://schemas.microsoft.com/office/powerpoint/2010/main" val="1962326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644E8-1C50-E4C5-D37C-1939971A9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Oversight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825F85-F01F-AA14-2F3A-F93496FD307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6282" y="2493376"/>
            <a:ext cx="6396038" cy="3817271"/>
          </a:xfrm>
        </p:spPr>
        <p:txBody>
          <a:bodyPr>
            <a:normAutofit fontScale="85000" lnSpcReduction="10000"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It is the responsibility of the Senate to exercise oversight to ensure all appropriated funding is being used responsibly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This power is primarily exercised by the Budget and Appropriations Committee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/>
              <a:t>The point of this is not to punish other branches, but to hold our organization accountable to itself and the students that fund us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677DB-1F27-FD1C-B0D1-474C8368B553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36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81E129-C241-7551-C2F5-43C6689429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Current Actions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04C1D2A-8407-013B-8054-57F80C2BC0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What you can do now</a:t>
            </a:r>
          </a:p>
        </p:txBody>
      </p:sp>
    </p:spTree>
    <p:extLst>
      <p:ext uri="{BB962C8B-B14F-4D97-AF65-F5344CB8AC3E}">
        <p14:creationId xmlns:p14="http://schemas.microsoft.com/office/powerpoint/2010/main" val="144287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C6F8DBCC-A7B9-D229-37F7-472CB6BC7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Outreach</a:t>
            </a: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47208607-E2E7-B3EA-4ABF-60C9F7ABA484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62885" y="2569043"/>
            <a:ext cx="10563940" cy="3194050"/>
          </a:xfrm>
        </p:spPr>
        <p:txBody>
          <a:bodyPr/>
          <a:lstStyle/>
          <a:p>
            <a:r>
              <a:rPr lang="en-US" dirty="0"/>
              <a:t>Reach out to your constituents to find their priorities</a:t>
            </a:r>
          </a:p>
          <a:p>
            <a:r>
              <a:rPr lang="en-US" dirty="0"/>
              <a:t>Encourage constituents to voice their priorities in the public comment sections</a:t>
            </a:r>
          </a:p>
        </p:txBody>
      </p:sp>
    </p:spTree>
    <p:extLst>
      <p:ext uri="{BB962C8B-B14F-4D97-AF65-F5344CB8AC3E}">
        <p14:creationId xmlns:p14="http://schemas.microsoft.com/office/powerpoint/2010/main" val="39342373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3B099-7410-9FF6-256F-8BFD4564C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094478C-B9FE-6831-B3EE-04CEDDB49CE5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3433" y="2569043"/>
            <a:ext cx="10663392" cy="3194050"/>
          </a:xfrm>
        </p:spPr>
        <p:txBody>
          <a:bodyPr/>
          <a:lstStyle/>
          <a:p>
            <a:r>
              <a:rPr lang="en-US" sz="2800" dirty="0"/>
              <a:t>Learn about how the Budget works</a:t>
            </a:r>
          </a:p>
          <a:p>
            <a:r>
              <a:rPr lang="en-US" sz="2800" dirty="0"/>
              <a:t>Reach out with any questions</a:t>
            </a:r>
          </a:p>
          <a:p>
            <a:r>
              <a:rPr lang="en-US" sz="2800" dirty="0"/>
              <a:t>Review past budgets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3806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5390C8-DCC9-8D28-BF2D-272FA560D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1674" y="635693"/>
            <a:ext cx="10894246" cy="349305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58FB4A-4AEF-193D-54A4-758FCE997F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11673" y="4197984"/>
            <a:ext cx="7812868" cy="1892469"/>
          </a:xfrm>
        </p:spPr>
        <p:txBody>
          <a:bodyPr/>
          <a:lstStyle/>
          <a:p>
            <a:r>
              <a:rPr lang="en-US" dirty="0"/>
              <a:t>Jared McGlothlin</a:t>
            </a:r>
          </a:p>
          <a:p>
            <a:r>
              <a:rPr lang="en-US" dirty="0" err="1"/>
              <a:t>jared.mcglothlin@colostate.edu</a:t>
            </a:r>
            <a:endParaRPr lang="en-US" dirty="0"/>
          </a:p>
          <a:p>
            <a:r>
              <a:rPr lang="en-US" dirty="0"/>
              <a:t>www.example.com</a:t>
            </a:r>
          </a:p>
        </p:txBody>
      </p:sp>
    </p:spTree>
    <p:extLst>
      <p:ext uri="{BB962C8B-B14F-4D97-AF65-F5344CB8AC3E}">
        <p14:creationId xmlns:p14="http://schemas.microsoft.com/office/powerpoint/2010/main" val="2758803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67BA51-4169-5017-3746-6F727C356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1526875"/>
            <a:ext cx="9124776" cy="4645325"/>
          </a:xfrm>
        </p:spPr>
        <p:txBody>
          <a:bodyPr/>
          <a:lstStyle/>
          <a:p>
            <a:r>
              <a:rPr lang="en-US"/>
              <a:t>Budget</a:t>
            </a:r>
            <a:r>
              <a:rPr lang="en-US" dirty="0"/>
              <a:t> Summary </a:t>
            </a:r>
            <a:r>
              <a:rPr lang="en-US"/>
              <a:t>and Outlook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237B0333-3473-96D0-D192-9E08754550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801" y="498763"/>
            <a:ext cx="9124774" cy="957097"/>
          </a:xfrm>
        </p:spPr>
        <p:txBody>
          <a:bodyPr/>
          <a:lstStyle/>
          <a:p>
            <a:r>
              <a:rPr lang="en-US" dirty="0"/>
              <a:t>Navigating the future</a:t>
            </a:r>
          </a:p>
        </p:txBody>
      </p:sp>
    </p:spTree>
    <p:extLst>
      <p:ext uri="{BB962C8B-B14F-4D97-AF65-F5344CB8AC3E}">
        <p14:creationId xmlns:p14="http://schemas.microsoft.com/office/powerpoint/2010/main" val="4263536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745CC-0ACB-1C22-3333-65DE4339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3" y="573110"/>
            <a:ext cx="7105559" cy="928947"/>
          </a:xfrm>
        </p:spPr>
        <p:txBody>
          <a:bodyPr/>
          <a:lstStyle/>
          <a:p>
            <a:r>
              <a:rPr lang="en-US" dirty="0"/>
              <a:t>Budget breakdown (FY 26)</a:t>
            </a: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47E352CC-B1B7-C56F-3E80-CF41A5949A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6265670"/>
              </p:ext>
            </p:extLst>
          </p:nvPr>
        </p:nvGraphicFramePr>
        <p:xfrm>
          <a:off x="-1816341" y="1486180"/>
          <a:ext cx="9409419" cy="59900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55388214-1C67-AB55-EDBF-E257E016A5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16709834"/>
              </p:ext>
            </p:extLst>
          </p:nvPr>
        </p:nvGraphicFramePr>
        <p:xfrm>
          <a:off x="5318975" y="2057623"/>
          <a:ext cx="6924541" cy="43174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10101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EB724-ACFA-0CA7-A0C2-043D3530F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074" y="425563"/>
            <a:ext cx="6798555" cy="2070793"/>
          </a:xfrm>
        </p:spPr>
        <p:txBody>
          <a:bodyPr/>
          <a:lstStyle/>
          <a:p>
            <a:r>
              <a:rPr lang="en-US" dirty="0"/>
              <a:t>Budget Outlook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FE2DC-299F-94CA-7BB8-737256589E6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60631" y="2021984"/>
            <a:ext cx="7608985" cy="4224270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Currently, the fiscal situation in Colorado is not great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CSU is expected to receive roughly flat funding in FY27, which amounts to a de facto budget cut due to inflation and rising operating costs.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Tuition caps are expected to be 3.5% for resident students and 5% for out-of-state, likely leading to higher costs for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While this does not directly affect the amount of funding ASCSU receives, in tight budget years SFRB is less likely to approve fee increases.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Enrollment is also assumed to not increase substantially in FY 27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As such, the outlook for ASCSU is roughly flat funding in FY 27, sitting around $1.6 million</a:t>
            </a:r>
          </a:p>
        </p:txBody>
      </p:sp>
    </p:spTree>
    <p:extLst>
      <p:ext uri="{BB962C8B-B14F-4D97-AF65-F5344CB8AC3E}">
        <p14:creationId xmlns:p14="http://schemas.microsoft.com/office/powerpoint/2010/main" val="1616555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285B54-1487-134B-593F-6252DA32A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Budget Outlook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D3ED88-8BFD-E96B-C519-A9E12102DC3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Some reserve funding will be available to offset the required cuts</a:t>
            </a:r>
          </a:p>
          <a:p>
            <a:pPr marL="788670" lvl="1" indent="-285750">
              <a:buFont typeface="Arial" panose="020B0604020202020204" pitchFamily="34" charset="0"/>
              <a:buChar char="•"/>
            </a:pPr>
            <a:r>
              <a:rPr lang="en-US" dirty="0"/>
              <a:t>Note on reserves: while a healthy reserve should be maintained to prepare for emergencies, maintaining to high of a reserve balance deprives current student of the value of fees they have paid 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current amount of funding needed to be cut compared to FY26 is roughly $30,000 (Farah please check)</a:t>
            </a:r>
          </a:p>
        </p:txBody>
      </p:sp>
    </p:spTree>
    <p:extLst>
      <p:ext uri="{BB962C8B-B14F-4D97-AF65-F5344CB8AC3E}">
        <p14:creationId xmlns:p14="http://schemas.microsoft.com/office/powerpoint/2010/main" val="4375266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11414-8A17-629E-072B-90D40E2163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2960" y="822960"/>
            <a:ext cx="9476600" cy="4362318"/>
          </a:xfrm>
        </p:spPr>
        <p:txBody>
          <a:bodyPr/>
          <a:lstStyle/>
          <a:p>
            <a:r>
              <a:rPr lang="en-US" dirty="0"/>
              <a:t>Pre-Senate</a:t>
            </a:r>
          </a:p>
        </p:txBody>
      </p:sp>
    </p:spTree>
    <p:extLst>
      <p:ext uri="{BB962C8B-B14F-4D97-AF65-F5344CB8AC3E}">
        <p14:creationId xmlns:p14="http://schemas.microsoft.com/office/powerpoint/2010/main" val="32714216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EBF10C-D24C-6D0B-3973-52BA1C99F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434" y="264161"/>
            <a:ext cx="10663392" cy="1524000"/>
          </a:xfrm>
        </p:spPr>
        <p:txBody>
          <a:bodyPr/>
          <a:lstStyle/>
          <a:p>
            <a:r>
              <a:rPr lang="en-US" dirty="0"/>
              <a:t>Incoming Administration Training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30030F3-EC4D-2961-4608-8570DA5C2AD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3432" y="2343955"/>
            <a:ext cx="9926033" cy="3599645"/>
          </a:xfrm>
        </p:spPr>
        <p:txBody>
          <a:bodyPr/>
          <a:lstStyle/>
          <a:p>
            <a:r>
              <a:rPr lang="en-US" dirty="0"/>
              <a:t>The President and Vice President elect are currently receiving training on how the ASCSU budget works from professional staff</a:t>
            </a:r>
          </a:p>
          <a:p>
            <a:r>
              <a:rPr lang="en-US" dirty="0"/>
              <a:t>The President-elect will work with staff to create their budget proposal</a:t>
            </a:r>
          </a:p>
          <a:p>
            <a:r>
              <a:rPr lang="en-US" dirty="0"/>
              <a:t>This will consider expected revenue as well as mandatory costs such as contracts and administrative expenses</a:t>
            </a:r>
          </a:p>
          <a:p>
            <a:r>
              <a:rPr lang="en-US" dirty="0"/>
              <a:t>Following this, the president will distribute remaining funding between discretionary spending areas: grants, operations, and payroll</a:t>
            </a:r>
          </a:p>
        </p:txBody>
      </p:sp>
    </p:spTree>
    <p:extLst>
      <p:ext uri="{BB962C8B-B14F-4D97-AF65-F5344CB8AC3E}">
        <p14:creationId xmlns:p14="http://schemas.microsoft.com/office/powerpoint/2010/main" val="3357709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B9B3D558-6FA0-422A-508A-35AFA8D70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760" y="271306"/>
            <a:ext cx="6492240" cy="2250830"/>
          </a:xfrm>
        </p:spPr>
        <p:txBody>
          <a:bodyPr/>
          <a:lstStyle/>
          <a:p>
            <a:r>
              <a:rPr lang="en-US" dirty="0"/>
              <a:t>Student Fee Review Board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5F24B-A13E-1688-92A9-EE5C07B630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37760" y="2522136"/>
            <a:ext cx="6492240" cy="3346101"/>
          </a:xfrm>
        </p:spPr>
        <p:txBody>
          <a:bodyPr>
            <a:normAutofit/>
          </a:bodyPr>
          <a:lstStyle/>
          <a:p>
            <a:r>
              <a:rPr lang="en-US" dirty="0"/>
              <a:t>On April 20</a:t>
            </a:r>
            <a:r>
              <a:rPr lang="en-US" baseline="30000" dirty="0"/>
              <a:t>th</a:t>
            </a:r>
            <a:r>
              <a:rPr lang="en-US" dirty="0"/>
              <a:t>, the President-elect will present their budget proposal to the Student Fee Review Board (SFRB)</a:t>
            </a:r>
          </a:p>
          <a:p>
            <a:r>
              <a:rPr lang="en-US" dirty="0"/>
              <a:t>The board will then decide whether to approve the requested fee level</a:t>
            </a:r>
          </a:p>
          <a:p>
            <a:r>
              <a:rPr lang="en-US" dirty="0"/>
              <a:t>Following approval, the budget proposal will be sent to the Senate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036509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Microbiology">
      <a:dk1>
        <a:srgbClr val="000000"/>
      </a:dk1>
      <a:lt1>
        <a:srgbClr val="FFFFFF"/>
      </a:lt1>
      <a:dk2>
        <a:srgbClr val="0C3D3D"/>
      </a:dk2>
      <a:lt2>
        <a:srgbClr val="E8E8E8"/>
      </a:lt2>
      <a:accent1>
        <a:srgbClr val="C0B1C5"/>
      </a:accent1>
      <a:accent2>
        <a:srgbClr val="F1B762"/>
      </a:accent2>
      <a:accent3>
        <a:srgbClr val="E8764E"/>
      </a:accent3>
      <a:accent4>
        <a:srgbClr val="F3E9DD"/>
      </a:accent4>
      <a:accent5>
        <a:srgbClr val="E873A2"/>
      </a:accent5>
      <a:accent6>
        <a:srgbClr val="C8E7E8"/>
      </a:accent6>
      <a:hlink>
        <a:srgbClr val="467886"/>
      </a:hlink>
      <a:folHlink>
        <a:srgbClr val="96607D"/>
      </a:folHlink>
    </a:clrScheme>
    <a:fontScheme name="Custom 77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00804820_Win32_SL_v9" id="{0FE9CDDA-DFEA-4B82-AC9A-D0A0B5EC5D0A}" vid="{CC4E4C8E-4733-4709-A9A2-E1BE56C507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B18FE42-2423-478C-83DD-4E5B09AF71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D8CB5C-F545-49C1-BBA5-E8AF025DDD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7B5DBE2-0D36-4FFA-A7DD-84A94C3D96B9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5797</TotalTime>
  <Words>1024</Words>
  <Application>Microsoft Macintosh PowerPoint</Application>
  <PresentationFormat>Widescreen</PresentationFormat>
  <Paragraphs>106</Paragraphs>
  <Slides>24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Grandview Display</vt:lpstr>
      <vt:lpstr>Wingdings 2</vt:lpstr>
      <vt:lpstr>Custom</vt:lpstr>
      <vt:lpstr>Preparing for  the Budget</vt:lpstr>
      <vt:lpstr>Agenda</vt:lpstr>
      <vt:lpstr>Budget Summary and Outlook</vt:lpstr>
      <vt:lpstr>Budget breakdown (FY 26)</vt:lpstr>
      <vt:lpstr>Budget Outlook</vt:lpstr>
      <vt:lpstr>Budget Outlook (cont)</vt:lpstr>
      <vt:lpstr>Pre-Senate</vt:lpstr>
      <vt:lpstr>Incoming Administration Training</vt:lpstr>
      <vt:lpstr>Student Fee Review Board</vt:lpstr>
      <vt:lpstr>In the Senate</vt:lpstr>
      <vt:lpstr>The President’s Presentation</vt:lpstr>
      <vt:lpstr>Public Hearings</vt:lpstr>
      <vt:lpstr>Committee Markups</vt:lpstr>
      <vt:lpstr>Committee of the Whole</vt:lpstr>
      <vt:lpstr>Amendments and Footnotes</vt:lpstr>
      <vt:lpstr>Amendments and Footnotes</vt:lpstr>
      <vt:lpstr>Voting</vt:lpstr>
      <vt:lpstr>Post-Senate</vt:lpstr>
      <vt:lpstr>Implementation</vt:lpstr>
      <vt:lpstr>Oversight</vt:lpstr>
      <vt:lpstr>Current Actions</vt:lpstr>
      <vt:lpstr>Outreach</vt:lpstr>
      <vt:lpstr>Education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McGlothlin,Jared</cp:lastModifiedBy>
  <cp:revision>32</cp:revision>
  <dcterms:created xsi:type="dcterms:W3CDTF">2026-04-06T21:39:41Z</dcterms:created>
  <dcterms:modified xsi:type="dcterms:W3CDTF">2026-04-10T22:32:58Z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